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2:09:33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5948 0,'0'0'0,"64"-2201"47,-43 2179-31,0-20-16,0 21 0,-21 0 0,22 0 15,-1-1-15,21 1 0</inkml:trace>
  <inkml:trace contextRef="#ctx0" brushRef="#br0" timeOffset="1772.69">12340 1503 0,'0'0'0,"0"-21"79,21 0-64,0 21-15,-21-22 16,22 1-16,-1 21 0,-21-21 0,0 0 15,0 0-15,0 0 16,0-1-16,0 1 0,-21 0 16,-1 0-16,1 0 0,-21 21 0,0 0 15,-1 0-15,1 0 0,-22 0 16,1 21-16,21-21 0,-22 21 0,22 0 16,-1 22-16,1-22 0,0 0 15,21 21-15,-1-21 0,1 22 0,21-22 16,0 21-16,0-21 0,0 1 15,0-1-15,0 0 0,21-21 16,1 0-16,20 0 0,-21 0 0,21 0 16,1 0-16,-1-21 0,0 0 15,22-1-15,-22 1 0,1 0 16,-1 0-16,-21 0 0,21 0 0,-20-1 16,20 1-16,-21 0 0,0 21 15,-21-21-15,21 21 16,-21-21-16,0 42 31,0 0-31,0 0 0,0 22 16,0-22-16,0 21 0,-21 0 15,21 1-15,-21 20 0,21 1 0,0-1 16,-21 1-16,0 20 0,0-20 16,21 21-16,-22-22 0,22 43 15,-21-21-15,0-1 0,21 22 0,0-21 16,-21-1-16,0 1 0,0 0 15,21-1-15,-22 1 0,1 0 0,21-1 16,-21 1-16,0-21 0,0-1 16,0 1-16,-1-22 0,22 0 0,-21-21 15,0 22-15,0-22 0,0-21 16,0 0-16,-1 0 0,1 0 0,-21-42 16,21 20-16,-22-20 0,22 0 0,-21-22 15,0 1-15,20-1 0,1-20 16,-21 20-16,42-21 0,0 1 15,-21-1-15,21 0 0,0 1 16,0-1-16,21 22 0,0-22 0,0 21 16,0 1-16,22-1 0,-22 22 15,21-21-15,22 20 0,-22 1 0,0 0 16,22-1-16,-22 1 0,22 0 16,-22-1-16,0 22 0,1-21 0,-1 21 15,-21-1-15,22 1 16,-22 0-16,0 0 0,42 0 0</inkml:trace>
  <inkml:trace contextRef="#ctx0" brushRef="#br0" timeOffset="2380.01">12594 1715 0,'21'0'31,"0"-22"-31,1 22 0,-1-21 0,0 0 16,0 0-16,0 0 0,0 0 0,1-1 15,-1 1-15,-21 0 0,21 0 16,-21 0-16,0 0 0,0-1 0,0 1 16,-21 21-1,0 0-15,-1 0 0,1 0 16,0 21-16,0 1 16,0-1-16,0 0 0,-1 21 0,1-21 15,0 22-15,21-1 0,-21-21 16,21 22-16,0-22 0,0 21 0,0-21 15,0 0-15,21 1 0,0-1 16,0 0-16,1-21 0,-1 0 16,0 0-16,21 0 0,1 0 0,-22 0 15,21 0-15,22 0 0,-22-21 16,0-22-16,22 22 0,-22-21 0,0 21 16,1-22-16,-1-20 0,0 21 15,1-1-15,-1-20 0,-21 20 0,0-20 16,1 21-16,-1-22 0,0 1 15,0 20-15,-21-20 0,0 20 16,0 1-16,0 21 0,0-21 16,0 20-16,0 1 0,0 42 15,-21 22 1,0-22-16,0 21 0,-1 1 16,22-1-16,-21 0 0,21 22 0,-21-22 15,21 0-15,0 22 0,-21-22 16,21 1-16,-21 20 0,21-21 0,0 1 15,0-1-15,0 0 0,0-20 16,0 20-16,0-21 0,0 0 16,0 0-16,21 1 0,0-22 15,0 0-15,0 0 0,1-22 16,-1 22-16,0-21 16,0-21-16,0 21 0,0-22 0,1 22 15,-1-21-15,0 0 0</inkml:trace>
  <inkml:trace contextRef="#ctx0" brushRef="#br0" timeOffset="2568.12">13335 1355 0,'0'0'0,"-21"0"0,-22 0 32,65 0-17,-1 0-15,0 0 0,0 0 16,21 0-16,-20 0 0,-1 0 15,21 0-15,-21 0 0,22 0 0,-22 0 16,21 0-16,-21-21 0,0 21 16,1 0-16,-1 0 0</inkml:trace>
  <inkml:trace contextRef="#ctx0" brushRef="#br0" timeOffset="3037.09">14287 1334 0,'0'0'0,"22"-22"16,-44 22 15,-20 0-31,21 0 16,0 0-16,0 22 0,-22-1 0,1 0 16,0 0-16,20 21 0,-20-20 15,0-1-15,-1 21 0,22 0 0,-21 1 16,21-1-16,0 0 0,21 1 15,-22-22-15,22 21 0,0-21 16,0 22-16,22-22 0,-1-21 16,21 21-16,-21-21 0,22 0 0,-1 0 15,0 0-15,1 0 0,20-21 16,-21 21-16,22-21 0,-22-22 0,1 22 16,20 0-16,-21-21 0,1-1 15,-22 1-15,21 0 0,-42-1 0,0 1 16,0 0-16,0-1 0,0 1 15,-21 21-15,0-21 0,-21 20 0,-1 1 16,1 0-16,0 21 0,-1 0 16,-20 0-16,20 0 0,-20 0 0,-1 21 15,22 0-15,0 1 0,-1 20 16,1-21-16,21 0 0,0 22 0,21-22 16,0 21-16,0 0 15,0-20-15,0 20 0,21-21 0,0 0 16,21 0-16,1 1 0,20-22 15,-20 0-15,20 0 0,22 0 0</inkml:trace>
  <inkml:trace contextRef="#ctx0" brushRef="#br0" timeOffset="3407.11">14859 1482 0,'0'0'0,"0"-21"0,0-1 16,0 1-16,0 0 0,0 0 15,0 0-15,-21 21 0,0 0 16,-1 0-1,22 21-15,0 0 0,-21 0 16,21 0-16,-21 22 0,0-1 16,21 0-16,-21 22 0,21-1 0,0 1 15,0 21-15,-21-22 0,21 22 16,-22-22-16,22 22 0,0 21 0,0-22 16,-21 22-16,0 0 0,0 0 15,0 0-15,0 0 0,-1 21 0,1-22 16,0 1-16,0 21 0,0-21 0,-22 0 15,43-21-15,-21-1 16,0 1-16,21 0 0,-21-22 0,21 1 16,0-22-16,0 0 0,0 1 0,0-22 15,0 0-15,0-42 16,0 0-16,0-1 16,0 1-16,0-21 0,21-22 15,0 22-15,0-21 0,1-1 0,-1 1 16,0-22-16,0-21 0,0 0 0,0 0 15,1 1-15</inkml:trace>
  <inkml:trace contextRef="#ctx0" brushRef="#br0" timeOffset="3715.34">14944 1715 0,'0'0'0,"21"-64"0,42-126 16,-42 147-1,1 22-15,-22 0 0,21-21 0,0 20 16,21 1-16,-21 21 15,43-21-15,-22 0 0,1 21 0,20 0 16,1 0-16,-22 21 0,21 0 0,-41 0 16,20 1-16,-21-1 0,0 21 15,-21 0-15,0 1 0,0-1 0,-21 0 16,-21 22-16,-22-22 0,1 1 16,-1-1-16,1 0 0,-1 1 0,-20-22 15,41 0-15,-20 0 0,20-21 16,1 0-16,0 0 0,21 0 15,-1 0-15,1 0 0,0-21 16,21 0-16,0 0 16,0-1-16,21 22 0,0-21 15,1 0-15,-1-21 0,21 21 0,-21-1 16,22 1-16</inkml:trace>
  <inkml:trace contextRef="#ctx0" brushRef="#br0" timeOffset="3998.57">15938 847 0,'0'0'0,"43"-43"0,-22 1 0,-21 21 16,0 0-16,0 0 0,0 42 31,0 0-31,0 21 0,-21 1 16,0-1-16,-1 0 0,22 22 15,0-1-15,-21 1 0,0-1 0,0-20 16,21 20-16,-21 1 0,0-22 15,21 21-15,0-20 0,-22-1 0,22 0 16,-21 1-16,21-1 0,0-21 16,0 0-16,0 1 0,0-1 0,21-21 31,1 0-31,-1 0 0,0-21 16,0-1-16,0 1 0,0 0 0,22 0 15</inkml:trace>
  <inkml:trace contextRef="#ctx0" brushRef="#br0" timeOffset="4220.12">16298 1376 0,'0'0'0,"0"-21"0,0 0 16,-21 42 15,0 0-31,21 0 0,-21 0 16,0 0-16,21 1 0,0-1 0,-22 0 15,22 21-15,-21-21 0,21 1 16,-21 20-16,21-21 0,0 0 15,0 0-15,0 1 0,0-1 16,0 0-16,42-21 16,-20 0-16,-1 0 15,21-21-15,-21 0 0,22-1 16,-1 22-16,0-21 0</inkml:trace>
  <inkml:trace contextRef="#ctx0" brushRef="#br0" timeOffset="4916.12">16764 1482 0,'0'0'16,"21"-21"-16,0-1 0,0 1 0,1 0 15,-22 0-15,-22 21 32,1 21-32,0-21 15,-21 21-15,21 0 0,-1 1 16,1-1-16,0 0 0,0 21 0,21-21 16,-21 1-16,21 20 0,-21-21 15,21 0-15,0 0 0,0 22 0,0-22 16,0 0-16,21 0 15,0-21-15,0 0 0,0 0 0,0 0 16,1 0-16,-1 0 16,-21-21-16,21 21 0,-21-21 0,0-21 15,0 20-15,0 1 0,0-21 16,0 0-16,0 20 0,0 1 16,0-21-16,0 21 0,0 0 15,0-1-15,21 1 0,0 0 0,0 21 16,1-21-16,-1 21 0,0 0 15,0 0-15,0 0 0,22 0 16,-22 0-16,0 0 0,0 0 0,21 21 16,-20 0-16,-1 0 0,0 1 15,-21-1-15,0 0 0,0 21 0,0-21 16,0 22-16,0-22 0,0 21 16,0-21-16,0 22 0,0-22 0,0 0 15,0 0-15,-21 0 0,21 1 16,-21-44 15,21 1-31,0 0 16,0 0-16,0-21 0,0 20 15,21-20-15,0 0 0,0-1 0,0 1 16,22 0-16,-22 21 0,42-22 16,-20 22-16,-1-21 0,0 21 0,22-1 15,-22 22-15,0 0 0,1 0 16,-22 0-16,0 22 0,21-22 0,-42 21 15,0 0-15,22 21 16,-22-21-16,0 22 0,0-22 0,0 21 0,-22-21 16,22 22-16,-21-22 15,0 21-15,0-21 0,0 22 0,0-22 16,21 0-16,-22 0 0,1 0 16,21 1-16,21-22 31,1-22-31,20 1 0,0 21 15,1-21-15,20 0 0,-21 0 16</inkml:trace>
  <inkml:trace contextRef="#ctx0" brushRef="#br0" timeOffset="5291.1">18309 1461 0,'0'0'0,"0"-22"0,0 1 16,0 0-16,0 0 0,0 0 0,0 0 15,-21-1-15,0 1 0,0 21 16,-1 0-16,1 0 0,-21 0 0,21 0 15,-22 21-15,22 1 0,0-22 16,-21 21-16,21 0 0,-1 0 0,1 0 16,21 0-16,0 1 0,0-1 15,0 0-15,0 0 0,21-21 16,1 21-16,20 0 0,-21-21 16,21 22-16,1-1 0,-22-21 15,21 21-15,1 0 0,-22 0 0,0-21 16,0 21-16,0 1 15,0-1-15,-21 0 0,0 0 16,0 0-16,-21 0 0,-21-21 16,21 22-16,-22-22 0,1 21 0,0-21 15,-1 0-15,1 0 0,0 0 16,-1 0-16,22 0 0,-21 0 0,21 0 16,0 0-16,-1 0 0,1 0 15,0 0-15,21-21 0,0-1 16,0 1-16,0 0 15,0 0-15,0-21 0,-21 20 0,0-20 16</inkml:trace>
  <inkml:trace contextRef="#ctx0" brushRef="#br0" timeOffset="5504.1">17060 974 0,'0'0'0,"-21"0"0,0 0 0,0 0 15,21-21-15,0-1 16,-21 22-16,-1 0 31,1 0 16,0 0-47,0 0 0</inkml:trace>
  <inkml:trace contextRef="#ctx0" brushRef="#br0" timeOffset="5739.1">15452 1185 0,'0'0'15,"21"22"-15,21-22 16,-21 0-16,22 0 0,-1 0 15,0 0-15,1 0 0,-1 0 16,0 0-16,1-22 0,-1 22 0,0 0 16,1 0-16,-1-21 0,0 21 15,1 0-15,-22 0 0,0 0 0,0 0 16,-21-21-16,21 21 0</inkml:trace>
  <inkml:trace contextRef="#ctx0" brushRef="#br0" timeOffset="6748.1">11155 1566 0,'0'0'16,"-21"0"-16,-1 0 0,22 22 0,-21-22 16,21 21-16,-21-21 0,21 21 15,21-21 16,0 0-31,1 0 0,-1 0 16,0 0-16,21 0 0,-21 0 0,1 0 16,-1 0-16,0 0 0,0 0 15,0 0-15,0 0 0,1 0 16,-44 0 15,-20 21-31</inkml:trace>
  <inkml:trace contextRef="#ctx0" brushRef="#br0" timeOffset="6895.15">11007 1820 0,'0'0'0,"-22"0"0,22 22 0,-21-22 16,21 21-1,21-21 1,1 0-16,-1 0 0,0 0 16,0 0-16,21-21 0,-20 21 0,20 0 15,-21-22-15,21 1 0,-20 21 16,-1-21-16,-21 0 0</inkml:trace>
  <inkml:trace contextRef="#ctx0" brushRef="#br0" timeOffset="7560.12">5757 1461 0,'0'0'0,"0"-22"0,0 1 0,0 0 0,0 0 16,-21 0-16,0 21 0,0-21 16,21-1-16,-21 22 0,-1 0 15,1 0-15,0 0 0,0 0 0,0 22 16,0-1-16,-1 21 0,1-21 15,0 43-15,0-22 0,21 22 16,0-1-16,-21 22 0,21-22 16,0 1-16,0-1 0,0-20 0,0 20 15,21-21-15,0-20 0,0 20 16,22-42-16,-1 21 0,0-21 0,1 0 16,20 0-16,-21 0 0,22-21 15,-22 0-15,1 0 0,20-22 0,-21 1 16,1 21-16,-1-43 0,-21 22 15,22 0-15,-22-22 0,0 22 16,-21-22-16,0 22 0,0 0 0,0-1 16,-21 22-16,-22-21 0,1 21 15,-21-1-15,20 1 0,-20 0 16,-22 21-16,22 0 0,-22 0 0,21 21 16,1 0-16,21 1 0,-22-1 15,22 21-15,21 0 0,-1 1 16,22 20-16,0-20 0,22 20 15,-1-21-15,21 1 0,-21-1 0,22 0 16,20-20-16,-21-1 0,22-21 16,-1 0-16</inkml:trace>
  <inkml:trace contextRef="#ctx0" brushRef="#br0" timeOffset="7939.36">6667 1588 0,'22'-43'16,"-44"86"-16,65-107 0,-22 43 0,-21-21 0,0 20 15,0 1-15,0 0 0,-21 21 16,21-21-16,-21 21 16,-1 21-16,22 0 15,-21 0-15,21 22 0,-21-1 16,21 0-16,0 22 0,0-1 0,0 22 16,0-21-16,0 20 0,0 1 15,0 21-15,0-22 0,0 43 0,0-21 16,-21 0-16,0 21 0,0-21 15,21 21-15,-22 0 0,1 0 0,21 0 16,0 0-16,-21 0 16,0 0-16,21 0 0,0-21 0,0 0 15,0-1-15,0-20 0,0-21 0,0-1 16,0 1-16,0-22 0,0-21 16,0 0-16,0 0 0,0-42 15,0 0 1,0-21-16,0-1 0,0 1 0,0-21 15,0-1-15,0-21 0,0 22 16,0-43-16,21 21 0,0-20 0,-21-22 16,21 21-16,-21-21 0</inkml:trace>
  <inkml:trace contextRef="#ctx0" brushRef="#br0" timeOffset="8259.82">6604 1757 0,'-21'-64'0,"42"128"0,-42-170 0,21 64 15,0-1-15,0 1 0,0 21 16,0-21-16,0 20 0,21 1 16,0 0-16,21 0 0,1 21 0,20-21 15,1 21-15,-1 0 0,22 0 16,-22 0-16,1 0 0,-22 21 0,22 0 16,-22 0-16,-21 22 0,0-22 15,1 42-15,-22-20 0,0 20 0,-22-21 16,1 22-16,-21-1 15,0 1-15,-22-22 0,22 1 0,-22-1 16,1-21-16,20 0 0,-20 0 16,21 1-16,-1-22 0,22 0 0,0 0 15,0 0-15,0 0 0,-1-22 16,22 1 0,0 0-16,0 0 0,22 0 0,-1-22 15,0 22-15,21-21 0,-21 21 16</inkml:trace>
  <inkml:trace contextRef="#ctx0" brushRef="#br0" timeOffset="8527.49">7514 1101 0,'0'-21'0,"0"42"0,21-42 16,-21-1-16,0 44 15,0-1 1,-21 0-16,0 21 0,21-21 15,-21 22-15,0-1 0,21 0 0,-22 1 16,22-1-16,0 22 0,-21-22 16,0 21-16,21 1 0,-21-1 15,21 1-15,0-22 0,0 22 0,0-22 16,0-21-16,0 22 0,0-22 16,0 0-16,21-21 15,0 0 1,0 0-16,1 0 0,-1-21 0,0 0 15,21-22-15</inkml:trace>
  <inkml:trace contextRef="#ctx0" brushRef="#br0" timeOffset="8743.34">7810 1651 0,'0'0'0,"22"-21"0,-1-43 32,-42 64-17,-1 22-15,22-1 0,-21 0 16,21 0-16,-21 0 0,21 0 0,-21 1 15,21-1-15,0 21 16,0-21-16,0 0 0,-21 1 0,21-1 16,0 0-16,0 0 0,0 0 15,21-21 1,0 0-16,21 0 16,-20 0-16,-1-21 0,21 0 15</inkml:trace>
  <inkml:trace contextRef="#ctx0" brushRef="#br0" timeOffset="9431.78">8191 1672 0,'0'0'0,"22"-21"0,-22-21 0,0 21 0,0-1 16,0 1-16,0 0 15,-22 21 1,1 0-16,0 21 16,0 0-16,0 1 0,0 20 15,-1-21-15,1 0 0,21 22 0,0-1 16,0-21-16,0 0 0,0 22 15,0-22-15,0 0 0,21 0 0,1 0 16,-1-21-16,0 21 16,0-21-16,0 0 0,0 0 0,1 0 15,-1 0-15,0-21 0,-21 0 16,0 0-16,0 0 16,0 0-16,0-1 0,0 1 15,0 0-15,-21-21 0,21 21 0,0-1 16,0-20-16,0 21 0,0 0 15,0 0-15,0-1 0,0 1 0,0 0 16,21 21-16,0-21 0,0 21 16,0 0-16,1 0 0,-1 0 15,0 0-15,0 0 0,0 0 0,0 21 16,-21 0-16,0 0 0,22 1 16,-22 20-16,0-21 0,0 21 0,0-20 15,0 20-15,0-21 0,0 21 16,0-20-16,0-1 0,0 0 15,0 0-15,0 0 0,0-42 47,0 0-47,0 0 0,0-22 0,0 22 16,0-21-16,21 0 0,0 20 16,-21-20-16,21 0 0,0 21 0,0-1 15,22 1-15,-22 0 0,0 21 16,21 0-16,-20 0 0,-1 0 15,0 0-15,0 0 0,0 21 16,0 0-16,1 1 0,-22-1 0,0 21 16,0-21-16,0 22 0,0-22 15,0 21-15,0-21 0,-22 22 0,22-22 16,-21 0-16,21 0 0,0 0 16,0 0-16,-21 1 0,21-44 46,21 1-46,0 0 16,1 0-16,20 0 16</inkml:trace>
  <inkml:trace contextRef="#ctx0" brushRef="#br0" timeOffset="9784.11">9356 1524 0,'0'0'0,"0"-21"0,21 0 0,-21 0 16,0-1-16,0 1 0,0 0 15,-21 21-15,-1 0 0,1 0 16,0 0-16,0 0 0,-21 21 0,20-21 16,1 21-16,0 1 0,0-1 15,0 0-15,0 21 0,21-21 0,0 1 16,0-1-16,0 21 0,0-21 16,21 0-16,21 1 0,-21-22 0,22 21 15,-22 0-15,21-21 0,0 21 16,1-21-16,-1 21 0,-21-21 15,0 21-15,22 1 0,-43-1 16,0 0-16,0 0 16,0 0-16,-21-21 0,-1 21 15,-20-21-15,21 22 0,-21-22 0,-1 0 16,22 0-16,-21 0 0,-1 21 16,22-21-16,0 0 0,-21 0 0,21 0 15,-1-21-15,1-1 16,21 1-16,-21 0 0,21 0 15,0 0-15</inkml:trace>
  <inkml:trace contextRef="#ctx0" brushRef="#br0" timeOffset="9996.14">8488 1291 0,'0'0'0,"-21"0"31,-1 0-31,22-21 31,-21 21 1,0 0-17</inkml:trace>
  <inkml:trace contextRef="#ctx0" brushRef="#br0" timeOffset="10203.78">7408 1376 0,'0'21'16,"21"-21"-1,1 0-15,20 0 0,0 0 16,1 0-16,-1 0 0,0-21 0,64 21 15,-42-21-15,-22 21 16,0 0-16,-21 0 0,22-21 16,-22-1-16,0 22 0,0 0 0,-21-21 15</inkml:trace>
  <inkml:trace contextRef="#ctx0" brushRef="#br0" timeOffset="12143.13">9440 847 0,'0'0'0,"0"-43"16,21 22-16,-21 0 0,0 0 0,0-21 15,0 20-15,0-20 0,0 21 16,0-21-16,0 20 0,0-20 0,-21 21 15,0-21-15,0-1 0,0 22 16,-22-21-16,-20 21 0,21-22 0,-22 22 16,-21-21-16,1 21 0,-1-1 15,0 1-15,1 0 0,-1 21 16,0 0-16,1-21 0,-22 21 16,21 0-16,1 0 0,-22 0 15,21 21-15,-21 0 0,22-21 0,-22 43 16,21-22-16,22 0 0,-22 21 15,0-21-15,22 22 0,-1-1 16,1-21-16,20 22 0,-20-22 0,21 0 16,20 21-16,-20-21 0,21 1 15,0-22-15,21 21 0,0 0 0,0 0 32,21-21-32,0 0 15,0 0-15,0 0 16,1-21-1,-22 0-15,0 0 16,0-1-16,-22 22 16,1-21-16,-21 0 0,0 21 0,-22-21 15,1 21-15,-1 0 0,-21-21 16,1 21-16,-1 0 0,0 0 0,1 0 16,-1 0-16,0 21 0,-20-21 15,-1 21-15,0 0 0,0 0 16,0 1-16,22 20 0,-1-21 0,0 0 15,43 0-15,-22 22 0,22-1 16,21 0-16,-21 1 0,20-1 16,1 0-16,21 22 0,0-22 15,0 22-15,-21-22 0,21 0 0,0 1 16,0-22-16,0 0 0,0 0 16,0 0-16,21 1 0,0-22 15,-21-22 16,0 1-31,-21 0 0,0 21 16,-21-21-16,21 21 0,-22 0 16,1-21-16,-22 21 0,22 0 0,-21 0 15,-1 21-15,1-21 0,-22 21 16,21 0-16,1 0 0,-1 22 16,22-22-16,-21 21 0,20 1 15,1-1-15,0 21 0,-1 1 16,1-1-16,0 1 0,20 21 0,1-1 15,0-20-15,21 20 0,0 1 16,0 0-16,0-1 0,21 1 0,0 0 16,22-1-16,-1 1 0,0-21 15,1-1-15,41 1 0,-20-22 0,21 0 16,-1 1-16,22-1 0,-21-21 16,-1 0-16,1 0 0,0-21 0,-1 0 15,1 0-15,-21 0 0,-1 0 16,22-21-16,-22 21 0,1-21 15,-22 0-15,0 0 0,1 0 16,-1-1-16,-21 1 0,0 0 0,-21 0 16,0 42 15,0 0-31,-21 0 0,21 22 16,-21-22-16,21 21 0,-21 1 0,21 20 15,0-21-15,0 22 0,0-1 16,0-20-16,21 84 15,0-85-15,0 0 0,22 1 16,-1-22-16,0 21 0,22-21 0,-1 1 0,1-22 16,-1 0-16,1 0 15,21 0-15,-1 0 0,22 0 0,-21-22 16,21 1-16,-1 0 0,1 0 16,0-21-16,0 20 0,-21-20 0,-1 0 15,1-1-15,0 22 0,-1-21 16,-20 0-16,20-1 0,-20 22 0,-1 0 15,-20 0-15,-1 0 0,0 21 16,1 0-16,-22 0 0,0 0 0,0 0 16,0 21-16,-21 0 0,22 0 15,-1 0-15,0 0 0,-21 22 0,21-22 16,0 0-16,0 21 0,1-20 0,-1-1 16,21 0-16,-21 0 15,22 0-15,-1 0 0,0-21 0,22 0 16,-22 0-16,22 0 0,-1 0 15,1 0-15,20-21 0,-20 0 0,20 0 16,1 0-16,-21-22 0,20 1 16,-20 0-16,-1-1 0,64-41 15,-84 41-15,-1 1 0,0-21 0,1 20 16,-22 1-16,0 21 0,0-22 16,0 22-16,-21 0 0,21 0 15,-21 0-15,0 0 0,22 42 31,-22 0-15,21-21-16,-21 21 0,21 0 0,0-21 16,0 21-16,0-21 0,22 0 0,-22 0 15,21 0-15,1 0 0,-1 0 16,0 0-16,1-21 0,20 21 0,-21-21 16,22-21-16,-22 21 0,1-22 15,-1 1-15,43-43 0,-64 22 16,21-1-16,-21 1 0,-21-1 15,0-20-15,0 20 0,0 1 16,0-22-16,0 21 0,-21 1 0,0-1 16,0 1-16,-22 21 0,1-1 15,21 1-15,-21 21 0,20 0 16,-20 21-16,0 0 0,-1 0 0,22 0 16,-21 0-16,21 0 0,0 0 15,-1 0-15,1 0 0,0 0 16,42 0-1,0 0 1,1-22-16,-1 1 0,21 0 16,-21 0-16,22 0 0,-22-22 0,0 22 15,0-21-15,0 21 0,0-22 16,1 1-16,-22 0 0,0-22 0,0 22 16,0-22-16,0 1 15,-22-1-15,-20 22 0,21-21 16,-21-1-16,-22 22 0,-42-43 15,43 64-15,-1 0 0,1 0 16,-1-1-16,1 1 0,20 0 16,-20 21-16,21 0 0,20-21 0,1 21 15,0 0-15,0 0 0,0 0 16,0 0-16,21 21 0,-22-21 16,22 21-16,-21 0 0,0 1 0,21 20 15,-21-21-15,0 0 0,0 0 16,21 1-16,-22 20 0</inkml:trace>
  <inkml:trace contextRef="#ctx0" brushRef="#br0" timeOffset="12788.11">7768 4022 0,'0'0'0,"0"-21"0,21-149 31,-21 149-31,0 0 0,0 0 16,0 42 0,0 0-16,0 0 15,0 22-15,-21-1 0,21 21 0,0 1 16,0 21-16,-21-1 15,0 1-15,0 0 0,21-1 0,-22 22 16,1 0-16,0 0 0,0 0 16,0-1-16,21-20 0,-21 0 0,21-1 15,-22 1-15,22-21 0,0-1 16,0-21-16,0 1 0,0-1 0,0-21 16,0 0-16,0-42 15,0 0-15,22 0 16,-1-21-16,-21 20 0,21-20 15,0-21-15,-21-1 0,21 1 0</inkml:trace>
  <inkml:trace contextRef="#ctx0" brushRef="#br0" timeOffset="13031.61">8107 3916 0,'0'0'0,"21"-64"0,-21 43 15,0-21-15,0 21 0,0 0 0,0 42 31,-21 21-31,0 0 0,21 1 0,-22 20 16,22 22-16,0 0 0,-21-1 16,0-20-16,21 20 0,-21 1 0,21 0 15,-21-1-15,0 1 0,21-21 16,-22 20-16,22-20 0,-21-1 0,0 1 16,21-1-16,0-20 15,-21-1-15,0 0 0,21-21 0,-21 1 16,-1-1-16,1 0 0,0-21 15,0 0-15,-21 0 0</inkml:trace>
  <inkml:trace contextRef="#ctx0" brushRef="#br0" timeOffset="13291.23">6964 4953 0,'0'0'16,"0"-21"-16,0 42 15,0 0 1,21 0-16,0 1 0,21 20 0,-20-21 16,-1 21-16,21 1 0,0-1 15,-20 0-15,20 1 0,-21-22 0,0 21 16,22 1-16,-22-1 0,0-21 16,0 21-16,0-20 0,0 20 0,1-21 15,-22 0-15,21-21 0,0 0 16,0 0-16,0 0 0,0 0 0,1 0 15,-1-21-15,21 0 0,-21-21 16</inkml:trace>
  <inkml:trace contextRef="#ctx0" brushRef="#br0" timeOffset="13480.11">8170 5059 0,'0'0'0,"43"-21"0,-22 21 0,-21 21 15,0 0 1,0 21-16,0-20 0,-21 20 0,-1-21 15,1 21-15,-21 1 0,0-1 16,-1 0-16,1 1 0,0-22 0,-1 21 16,1 1-16,21-22 0,-22 21 15,22-21-15,21 0 0,0 1 0,-21-22 16,21 21-16</inkml:trace>
  <inkml:trace contextRef="#ctx0" brushRef="#br0" timeOffset="14431.11">1799 5969 0,'0'0'0,"0"-21"0,-21 21 0,21-21 15,-21 0 1,0 21-16,-1 0 16,1 21-16,0 0 0,0 0 15,0 0-15,0 22 0,-1-1 16,1 0-16,-21 1 0,0 20 0,-1 1 16,1-1-16,0 1 0,-22 20 15,22-20-15,-1 20 0,-20-20 16,21-22-16,20 1 0,-20-1 15,21 0-15,0-21 0,21 1 16,0-44 0,0 1-16,0 0 15,21 0-15,0-21 0,0-22 0,22 22 16,-22-22-16,21-20 0,0 20 16,1 1-16,-1-22 0,0 21 15,1 1-15,-22-1 0,21 1 0,-21 21 16,22-1-16,-22 1 0,0 21 15,0 42 1,-21 0-16,0 0 16,0 22-16,0-1 0,0 0 15,0 22-15,0-1 0,0 1 16,0-1-16,0 22 0,0-22 0,0 1 16,-21-1-16,21-20 0,-21-1 15,21 0-15,0 1 0,0-22 0,0 0 16,-21-21 15,21-21-31,-21 0 0,-1 0 16</inkml:trace>
  <inkml:trace contextRef="#ctx0" brushRef="#br0" timeOffset="14625.1">931 6625 0,'0'0'0,"0"21"0,21-21 31,1 0-15,20 0-16,0 0 0,1-21 15,-1 0-15,21 0 0,1 0 16,-1 0-16,1-1 0,-22 22 0,22-21 16,-22 0-16,-21 21 0,22 0 15,-22 0-15</inkml:trace>
  <inkml:trace contextRef="#ctx0" brushRef="#br0" timeOffset="15039.58">1693 6604 0,'0'-21'0,"0"0"16,0 0-16,0-1 15,0 1-15,21 0 0,1 0 16,-22 0-16,21 0 0,0-1 0,0 1 15,0 0-15,22 0 0,-22 21 16,0 0-16,21 0 0,-21 0 0,1 0 16,-1 0-16,0 21 15,0 0-15,0 0 0,0 22 0,1-1 16,-22 0-16,0 1 0,21-1 16,-21 0-16,21 1 0,-21-1 15,0 0-15,0-20 0,0-1 0,0 21 16,0-21-16,0-42 31,0 0-31,0 0 16,-21 0-16,21-1 0,-21-20 15,21 21-15,0-21 0,0-1 16,0 1-16,0 0 0,0 20 0,0-20 16,21 0-16,0 21 0,0-22 15,21 22-15,-20 21 0,20-21 16,-21 0-16,21 21 0,1 0 15,-22 0-15,21 0 0,-21 0 0,22 0 16</inkml:trace>
  <inkml:trace contextRef="#ctx0" brushRef="#br0" timeOffset="15427.74">2815 6456 0,'-21'-21'16,"21"0"-16,-21-1 0,21 1 15,0 0-15,0 0 16,0 0-16,0 0 16,21 21-16,0 0 0,0 0 15,22 0-15,-22 0 0,0 21 0,21-21 16,-21 21-16,1 21 0,-1-21 16,21 22-16,-21-1 0,-21 0 15,21 1-15,-21-1 0,0 0 0,0 1 16,0-22-16,0 21 0,0-21 15,0 1-15,-21-1 0,21 0 0,-21-21 16,0 0-16,0 0 16,0 0-16,21-21 15,-22 0-15,22-1 0,0 1 16,0 0-16,0 0 0,0-21 16,0 20-16,0 1 0,0-21 15,22 21-15,-1-22 0,0 22 0,-21 0 16,21 0-16,0 0 0,22 0 15,-22-1-15,21 1 0,-21 0 0,22 21 16,-1 0-16,0 0 0</inkml:trace>
  <inkml:trace contextRef="#ctx0" brushRef="#br0" timeOffset="16567.09">3852 6562 0,'0'0'0,"21"0"16,1 0-16,-22-21 15,0-1 1,0 1-16,0 0 16,0 0-16,0-21 0,0 20 0,0 1 15,0 0-15,0 0 0,0 0 16,-22 21-16,1-21 0,-21 21 16,21 0-16,-22 0 0,22 21 15,-21 0-15,0 21 0,-1 1 16,1-1-16,0 0 0,20 1 15,1 20-15,0-21 0,0 1 0,21-1 16,0 0-16,0 1 0,0-22 16,0 21-16,21-21 0,0-21 0,0 22 15,22-22-15,-22 0 0,21 0 16,-21 0-16,22-22 0,-1 1 0,-21 0 16,22 0-16,-22 0 0,21 0 15,-21-22-15,0 22 0,22-21 0,-22-1 16,-21 22-16,21-21 0,-21 0 15,0-1-15,0 22 0,0 0 0,0 0 16,0 0-16,0-1 0,0 44 31,-21-1-31,0 0 0,21 0 16,0 21-16,0 1 0,-21-1 0,21-21 16,0 22-16,0-1 0,0 0 15,0-21-15,0 22 0,0-22 0,0 0 16,21 0-16,-21 0 0,21-21 15,0 0-15,0 22 0,0-22 0,1 0 16,20 0-16,-21 0 0,0-22 16,0 1-16,22 21 0,-22-21 0,0 0 15,0 0-15,0-22 0,22 22 16,-43 0-16,21-21 0,0 21 0,-21-22 16,21 22-16,-21 0 15,0 0-15,0 0 0,0 42 31,-21 0-31,21 0 0,-21 21 16,21-20-16,0-1 0,0 21 16,0-21-16,0 0 0,0 22 0,0-22 15,0 0-15,0 0 16,21-21-16,0 0 0,0 0 0,22 0 16,-22 0-16,21 0 0,-21 0 15,22-21-15,-1 21 0,-21-42 0,22 21 16,-1-1-16,0 1 0,-21-21 15,22 21-15,-22-22 0,0 22 16,0-21-16,0 0 0,-21 20 0,0 1 16,0 0-16,0 0 0,0 0 15,0 42 1,0 0-16,-21 0 0,21 0 16,-21 22-16,0-22 0,21 21 0,0 1 15,0-1-15,0 0 0,-21 22 16,21-22-16,0 22 0,0-1 0,0 1 15,0 20-15,0 1 0,0 0 16,0-1-16,0 22 0,0-21 16,0 21-16,0-1 0,0 1 0,0 0 15,0 21-15,0-21 0,-21 0 16,21 0-16,0 21 0,0-22 0,0 1 16,0 0-16,0 0 0,-22-21 15,22-1-15,-21 1 0,0 0 0,0-22 16,0-21-16,0 22 0,-22-22 0,22-21 15,-21 1-15,-1-22 0,22 0 16,-21-22-16,0 1 0,-1-21 0,1 0 16,0-22-16,20-21 0,-20 1 0,21-22 15,21 0-15,0 0 0,0 0 16,0-21-16,0 0 0,0 0 0,0 22 16,0-22-16,21 21 15,0 0-15,0 0 0,1 0 0,-1 0 16,21 22-16,-21-22 0,22 21 15,-22 1-15,21-1 0,43-42 16,-43 63-16,64-41 0,-64 62 16,1-20-16,-1 42 0</inkml:trace>
  <inkml:trace contextRef="#ctx0" brushRef="#br0" timeOffset="17311.58">5440 6202 0,'0'0'0,"0"-85"15,21 64-15,-21-21 0,21-1 16,-21 22-16,0 0 0,0 0 15,0 42 1,0 0-16,-21 0 16,0 22-16,0-22 0,21 21 0,-22 22 15,1-22-15,0 22 0,0-1 16,0 22-16,0-22 0,-1 1 0,1-1 16,0 1-16,0-1 0,0-20 15,0-1-15,-1 0 0,22-21 0,-21 22 16,0-43-16,0 0 15,21-21 1,0-1-16,-21 1 0,21 0 0,0 0 16,0-21-16,0-1 0,-21 1 15,21 0-15,0-1 0,0 1 0,0 0 16,0 20-16,0-20 0,0 21 16,0 0-16,21 21 15,0 0-15,0 21 16,-21 0-16,21 0 0,0 22 0,-21-22 15,22 21-15,-1-21 0,-21 22 16,21-22-16,0 0 0,0 0 0,0 0 16,1 0-16,-1 1 0,0-1 15,0 0-15,21-21 0,-20 0 0,-1 0 16,21 0-16,-21 0 0,22 0 16,-22 0-16,21 0 0,-21-21 0,0 0 15,22-1-15,-22 1 0,0 0 16,0-21-16,0-1 0,1 22 15,-22-21-15,21 0 0,-21 20 0,0 1 16,0 0-16,0 0 0,0 0 16,0 42-1,0 0-15,0 0 0,0 0 16,0 22-16,-21-22 0,21 21 0,-22-21 16,22 22-16,0-22 0,-21 0 15,21 0-15,0 0 0,0 1 0,0-1 16,0-42 15,21-1-15,1-20-16</inkml:trace>
  <inkml:trace contextRef="#ctx0" brushRef="#br0" timeOffset="17471.49">5948 6287 0,'0'0'0,"-21"0"15,-1 0-15,22 21 16,0 0-16,0 0 16,0 0-1,22 0-15,-1-21 16,0 22-16</inkml:trace>
  <inkml:trace contextRef="#ctx0" brushRef="#br0" timeOffset="17823.29">6392 6456 0,'-21'0'0,"42"0"0,0-21 0,-21 0 16,0-1-1,-21 22-15,0 0 16,0 0-16,0 0 0,0 0 0,-1 0 16,1 0-16,0 0 0,21 22 15,-21-1-15,0 0 0,21 0 16,0 0-16,0 0 0,0 1 15,0-1-15,21 0 0,0 0 16,0-21-16,0 21 0,22-21 16,-22 21-16,-21 1 0,21-22 15,0 21-15,-21 0 0,0 0 0,0 0 16,0 0-16,-21-21 16,0 22-16,0-1 0,0-21 0,-1 0 15,-20 21-15,21-21 0,0 0 16,0 0-16,-1 0 0,1 0 0,0 0 15,0 0-15,0 0 0,21-21 16,0 0-16,0-1 16,0 1-16,21 0 0,0 0 0,0 0 15,0 0-15</inkml:trace>
  <inkml:trace contextRef="#ctx0" brushRef="#br0" timeOffset="18064.15">6752 6117 0,'21'-21'0,"-42"42"0,42-63 15,-21 63 1,0 0 0,-21 0-16,0 1 0,21 20 0,0-21 15,0 43-15,-21-22 0,21 0 16,0 22-16,0-22 0,0 22 16,0-22-16,0 21 0,0-20 15,0-22-15,0 21 0,0-21 0,0 1 16,21-1-16,-21 0 0,21-21 15,0 0-15,0 0 0,1-21 16,-1 0-16,0 21 0,-21-22 0,0 1 16,0-21-16</inkml:trace>
  <inkml:trace contextRef="#ctx0" brushRef="#br0" timeOffset="18212.07">6625 6498 0,'-21'0'0,"42"0"0,-63 0 16,21 0-16,42 0 31,0-21-31,21 21 0,1-21 16,-1 21-16,0-21 0,1 0 15,20-1-15,-21 22 0,1-21 0,20 0 16</inkml:trace>
  <inkml:trace contextRef="#ctx0" brushRef="#br0" timeOffset="18839.22">8911 6646 0,'0'0'0,"-21"0"0,0 0 15,21-21 1,0 0 0,0 0-16,21 0 0,0 0 0,0-1 15,0 1-15,1 0 0,-1-21 16,-21 21-16,0-22 0,0 22 0,0-21 16,0 21-16,0-1 0,-21 1 15,-22 0-15,22 0 0,-21 0 16,-1 21-16,22 0 0,-21 0 0,0 21 15,-1 0-15,1 0 0,0 0 16,-1 1-16,1 20 0,21 0 0,-22 1 16,22-1-16,0 21 0,-21-20 15,42-1-15,0 0 0,0 1 0,0-22 16,0 21-16,0-21 0,21-21 16,0 0-16,0 0 0,22 0 0,-22 0 15,21 0-15,0 0 0,22-21 0,-22 0 16,1-21-16,20 21 0,-21-22 15,22 22-15,-22-21 0,1-1 16,-1 1-16,0 0 0,-21-1 16,22 1-16,-22 0 0,-21 21 0,21-1 15,-21-20-15,21 42 16,-21 21 0,0 0-16,-21 1 0,21-1 0,-21 21 15,21 0-15,0 1 0,0 20 16,0-20-16,0-1 0,0-21 0,0 21 15,0 1-15,0-22 0,0 0 16,0 0-16,0 0 0,21-21 16,0 0-16,22 0 0,-22 0 15,0-21-15,21 0 0,-21 0 16,22 0-16</inkml:trace>
  <inkml:trace contextRef="#ctx0" brushRef="#br0" timeOffset="19055.09">10075 6308 0,'-21'0'16,"-21"0"-1,21 0-15,-1 0 0,22 21 16,22-21 15,-1 0-31,21 0 0,-21 0 0,0 0 16,22 0-16,-22 0 0,0 0 15,21 0-15,-20 0 0,-1 0 16</inkml:trace>
  <inkml:trace contextRef="#ctx0" brushRef="#br0" timeOffset="19204.54">10012 6456 0,'-106'85'31,"212"-170"-31,-212 191 0,127-106 31,0 0-31,22-21 16,-1 21-16,0-22 0,1 1 15,-1 0-15,0 0 0</inkml:trace>
  <inkml:trace contextRef="#ctx0" brushRef="#br0" timeOffset="20563.79">11726 6160 0,'0'-106'32,"0"85"-32,0-1 15,-21 22-15,21 22 16,0-1 0,0 21-16,0-21 0,0 0 15,0 22-15,0-1 0,-21-21 0,21 22 16,0-1-16,0-21 0,-21 21 15,0 1-15,-1-22 0,22 0 0,0 0 16,0 0-16,-21 1 0,0-22 16,21-22-1,0 1-15,0 0 16,0 0-16,0-21 0,21 20 16,0-20-16,-21 21 0,22 0 0,-1-22 15,-21 22-15,21-21 0,0 21 16,0 0-16,0-1 0,-21 1 0,22 0 15,-1 21-15,0 0 16,-21 21-16,21-21 16,-21 21-16,0 1 0,21-1 0,-21 21 15,21-21-15,1 0 0,-22 22 16,21-22-16,0 21 0,-21-21 0,21 1 16,0 20-16,0-21 0,1 0 15,-1-21-15,42 21 0,-42-21 16,22 0-16,-22 0 0,21 0 15,1-21-15,-22 0 0,21 0 0,-21 0 16,22-22-16,-22 22 0,21 0 16,-21-21-16,0 21 0,1-22 0,-22 22 15,0 0-15,0-21 0,0 20 16,0-20-16,0 21 0,0 0 16,0 0-16,0-1 0,-22 22 15,1 0-15,0 0 16,0 22-16,0-1 0,21 0 0,-21 21 15,-1-21-15,22 22 0,-21-1 0,21-21 16,0 22-16,0-1 0,0 0 16,0 1-16,0-22 0,0 21 0,0-21 15,0 0-15,0 1 0,21-22 16,1 0-16,-1 0 0,0 0 0,0 0 16,0 0-16,0 0 0,22-22 15,-22 1-15,0 0 0,21-21 16,-20 21-16,-1-22 0,21 22 0,-21 0 15,0-21-15,1 20 0,-1-20 16,0 21-16,0 0 0,-21 0 0,0-1 16,21 1-16,0 21 15,-21 21 17,0 1-32,0-1 0,-21 0 0,21 0 15,-21 0-15,21 0 0,0 1 16,0-1-16,0 0 0,0 0 15,0 0-15,0 0 0,0 1 0,21-22 32,0 0-32,1 0 0,-1-22 15,0 1-15,21 0 0,-21 0 16,22 0-16,-22 0 0,21-1 0,1 1 16,-22 0-16,21 0 0,-21 0 0,0 0 15,1-1-15,-1 22 0,0 0 16,-21-21-16,21 21 0,-21 21 15,0 1 1,0-1-16,0 0 0,0 0 16,0 0-16,0 0 0,0 1 15,0 20-15,0-21 0,0 0 0,21 0 16,-21 1-16,21-22 0,1 21 0,-1 0 16,0-21-16,0 0 0,0 0 15,0 0-15,1 0 0,-1-21 0,0 0 16,0 21-16,0-22 0,0 1 15,1 0-15,-1 0 0,-21 0 0,0 0 16,0-1-16,0 1 0,0 0 16,0 0-16,0 0 0,0 0 0,0-1 15,-21 1-15,-1 0 0,1 0 16,0 21-16,0 0 0,0 0 0,0 0 16,42 0 30,0 0-46,0 0 16,0 0-16,0 0 0,22-21 16,-22 21-16,0-21 0</inkml:trace>
  <inkml:trace contextRef="#ctx0" brushRef="#br0" timeOffset="21244.4">15198 5779 0,'0'0'0,"-22"-64"0,1 22 0,21-1 0,0 1 16,0-21-16,21 20 0,1 1 15,-1 0-15,21 20 0,-21-20 0,43 21 16,-43 21-16,21 0 16,-21 0-16,-21 21 0,0 21 15,0 1-15,0-1 0,0 0 16,0 22-16,-21-1 0,0 1 0,-21-1 15,21 1-15,-22-1 0,1 1 16,0-1-16,-1-20 0,1 20 0,0-20 16,20 20-16,-20-21 0,21-20 15,-21 20-15,20-21 0,22 0 16,0 0-16,-21-21 0,21-21 16,0 0-16,0 0 15,0 0-15,0 0 0,0-22 0,0 22 16,21-21-16,1-1 0,-1 1 15,0 0-15,0-1 0,0-20 0,0-1 16,1 1-16,20-1 0,-21 1 16,21 21-16,-20-1 0,20 1 15,-21 21-15,0 0 0,22-1 0,-22 22 16,0 0-16,0 22 0,0-1 0,0 21 16,-21 0-16,0 1 0,22 20 15,-22 1-15,0-22 0,0 22 16,0-22-16,0 21 0,0-20 15,0-1-15,0 0 0,0 1 0,0-1 16,0 0-16,-22-20 0,22-1 16,0 21-16,0-21 0,0 0 15,0-42 1,-21 0 0,21 0-16,-21 0 0,0 0 15</inkml:trace>
  <inkml:trace contextRef="#ctx0" brushRef="#br0" timeOffset="21427.29">14774 6160 0,'0'0'0,"-42"0"15,63 0 17,0 0-32,0 0 0,22 0 15,-22 0-15,21 0 0,1 0 0,20-22 16,1 22-16,-1 0 0,1-21 15,-1 0-15,-21 21 0,22-21 0,-22 21 16,22 0-16,-43 0 0</inkml:trace>
  <inkml:trace contextRef="#ctx0" brushRef="#br0" timeOffset="21816.07">15557 6096 0,'-42'0'31,"42"-21"-31,0 0 15,0 0 1,0-1-16,21 22 0,0-21 16,1 21-16,-1 0 0,0-21 15,21 21-15,-21 0 0,1 0 0,20 0 16,-21 0-16,0 0 0,0 21 16,22 0-16,-22 1 0,0-1 0,0 0 15,-21 0-15,0 21 0,0-20 0,0-1 16,0 21-16,0-21 15,0 0-15,0 1 0,-21-1 0,21 0 16,0 0-16,-21 0 0,0-21 16,21-21-1,0 0 1,0 0-16,0 0 0,0-1 0,0 1 16,21 0-16,0 0 0,0 0 15,-21-22-15,21 22 0,1 0 0,-1-21 16,0 21-16,0-1 0,0 1 15,22 0-15,-22 0 0,21 0 0,0 21 16,-20-21-16,20 21 0,-21 0 16,0 0-16,0 0 0</inkml:trace>
  <inkml:trace contextRef="#ctx0" brushRef="#br0" timeOffset="22231.84">16383 5990 0,'0'0'0,"-42"0"31,20-21-31,22 0 16,0 0-16,0 0 15,22 21-15,-1 0 0,0 0 16,21 0-16,-21 0 0,1 0 0,20 0 16,-21 0-16,21 0 0,-20 21 15,-1 0-15,0 0 0,0 0 16,0 0-16,0 1 0,-21 20 0,0-21 15,0 0-15,0 0 0,0 1 16,0-1-16,0 0 0,0 0 0,0 0 16,0 0-16,-21-21 0,0 22 15,21-44 17,0 1-17,0 0-15,21 0 0,0 0 16,1 0-16,-1-22 0,0 22 15,0 0-15,0 0 0,0 0 16,1-1-16,-1 1 0,0 0 16,0 21-16,0 0 0,0 0 0,1 0 15,-1 0-15,0 0 0,0 0 16,0 0-16,0 0 0,-21 21 16,22-21-16</inkml:trace>
  <inkml:trace contextRef="#ctx0" brushRef="#br0" timeOffset="23375.18">17484 6117 0,'0'0'16,"42"0"-16,-21 0 0,0 0 0,0 0 0,1 0 16,-1-21-16,0 0 0,0 21 15,-21-21-15,0 0 16,0-1-16,0 1 0,0 0 16,0 0-16,-42 0 0,21 21 15,-22 0-15,22 0 0,-21 0 16,-1 0-16,-20 21 0,21-21 0,-1 21 15,-20 0-15,20 0 0,22 22 16,-21-22-16,0 0 0,20 0 0,1 22 16,0-22-16,21 0 0,0 0 15,0 0-15,0 0 0,0 1 0,0-1 16,21-21-16,0 21 0,1-21 16,-1 0-16,21 0 0,-21 0 0,22 0 15,-22 0-15,21-21 0,-21 21 16,22-21-16,-1-1 0,0 1 15,-21 21-15,22-21 0,-22 0 0,0 0 16,21-22-16,-20 22 0,-1 0 16,-21 0-16,21 0 0,-21 0 0,21-1 15,-21 1-15,-21 21 32,0 21-32,21 1 0,-21-1 15,-1 0-15,1 21 0,0-21 16,21 1-16,0-1 0,-21 0 0,21 21 15,0-21-15,0 1 0,0-1 16,0 0-16,21-21 0,0 21 0,0-21 16,1 0-16,-1 0 0,0 0 15,21 0-15,-21 0 0,22 0 0,-22-21 16,21 21-16,1-21 0,-22 0 16,21-1-16,-21 1 0,0 0 0,1 0 15,-1 0-15,0 0 0,-21-1 16,0 1-16,0 0 0,21-21 0,-21 21 15,0 42 17,0 0-32,-21 0 0,21 0 15,0 0-15,-21 1 0,0 20 16,21-21-16,-22 0 0,22 22 0,0-22 16,0 21-16,0-21 0,0 0 15,0 1-15,22-1 0,-1-21 0,0 0 16,0 0-16,0 0 0,0 0 15,1 0-15,20 0 0,-21-21 0,43-22 16,-22 22-16,-21 0 16,21 0-16,-20 0 0,-1-1 0,0 1 15,0-21-15,0 21 0,-21 0 16,0-1-16,0 1 0,21 0 16,-21 0-16,0 0 0,-21 42 31,0 0-31,21 0 15,-21 0-15,0 22 0,21-22 16,0 21-16,-21 1 0,-1-1 0,22 21 16,-21-20-16,21 20 0,0 1 15,0 20-15,0-20 0,-21-1 0,21 22 16,0-21-16,-21 20 0,21 22 0,-21-21 16,21-1-16,0 22 0,-21-21 15,21 0-15,-22 20 0,1-20 0,21 21 16,-21-21-16,0 20 0,0-20 15,21 0-15,-21-1 0,-1 1 16,1-21-16,0-1 0,0 1 0,0-22 16,0 0-16,-1 1 0,1-22 0,-21 0 15,21 0-15,0-21 0,-1 0 16,1 0-16,21-21 0,-21 0 0,0 0 16,0-64-16,21 43 0,0-1 15,0-20-15,0-22 0,0 22 16,0-22-16,0-21 0,0 21 0,21 1 15,0-22-15,21 21 0,-20-21 16,-1 1-16,0 20 0,21-21 0,-21 21 16,22 1-16,-22-1 15,21 22-15,1-1 0,-1 1 0,0 20 16,1-20-16,-1 20 0,0 1 0,-21 0 16,22-1-16,-1 1 0,-21 21 15,0-21-15,1 20 0</inkml:trace>
  <inkml:trace contextRef="#ctx0" brushRef="#br0" timeOffset="24175.72">19219 5652 0,'0'0'0,"21"-43"0,1 1 0,-1 21 0,-21 0 15,0-22-15,21 22 0,-21 0 16,0 42 0,0 0-16,-21 0 15,0 22-15,-1-1 0,1 22 16,0-22-16,0 21 0,0 1 15,0-1-15,-22 1 0,22-22 16,0 22-16,-21-22 0,-1 22 0,22-22 16,-21 0-16,-1 1 0,22-1 15,-21 0-15,21-21 0,-22 1 0,22-1 16,0 0-16,0-21 16,0 0-16,0 0 0,21-21 0,-22 21 15,1-21-15,21-22 0,-21 22 16,21 0-16,0-21 0,0 20 0,0-20 15,0 0-15,0-1 0,0 1 16,0 0-16,21-1 0,0 1 0,1 0 16,-1-1-16,0 1 0,0 21 15,-21 0-15,21 0 0,0 21 16,1 0-16,-1 42 16,-21-21-16,21 0 15,-21 22-15,21-1 0,-21 0 0,0 1 16,0-22-16,21 21 0,-21 0 15,21-20-15,1-1 0,-22 21 0,21-21 16,0 0-16,0-21 0,0 22 16,0-1-16,1-21 0,-1 0 0,0 0 15,21 0-15,-21 0 0,1 0 16,20-21-16,-21-1 0,21 22 16,-20-21-16,20 0 0,-21 0 0,0 0 15,0 0-15,1-1 0,-1-20 16,0 21-16,-21-21 0,0 20 0,0 1 15,21 21-15,-21-21 0,0 42 32,0 0-32,0 1 0,-21-1 15,21 0-15,-21 0 0,21 21 0,0-20 16,0-1-16,0 0 0,-21-21 16,21 21-16,0 0 0,-22 0 15,22-42 16,0 0-15,22 0-16</inkml:trace>
  <inkml:trace contextRef="#ctx0" brushRef="#br0" timeOffset="24351.62">19706 5800 0,'-21'-43'31,"0"43"-31,21 22 32,0-1-17,21-21-15,0 0 16,-21 21-16,21-21 0,0 21 0,1-21 16</inkml:trace>
  <inkml:trace contextRef="#ctx0" brushRef="#br0" timeOffset="25075.09">20024 5906 0,'0'0'0,"42"0"32,-63 0-1,0 0-31,-1 21 0,1-21 16,0 21-16,0 0 0,0-21 0,0 21 15,-1 0-15,22 1 16,0-1-16,0 0 15,0 0-15,22-21 16,-1 21-16,0-21 0,0 21 0,0 1 16,0-22-16,1 21 0,-1 0 15,-21 0-15,21-21 0,-21 21 16,0 0-16,-21-21 16,0 0-1,-1 0-15,1 0 0,-21 0 16,21 0-16,0 0 0,-1 0 15,-20 0-15,21 0 0,0 0 0,0-21 16,-1 21-16,1 0 0,21 21 31,0 1-15,21-22-16,1 0 0,-1 0 16,0 21-16,0-21 0,0 0 0,0 0 15,22 0-15,-22 0 0,0 0 16,21 0-16,-20 0 0,20 0 0,-21-21 15,21 21-15,-20-22 0,20 1 16,0 0-16,1 0 0,-22-21 0,21 20 16,0-20-16,1 0 0,-22-1 15,21 1-15,1-21 0,-22-1 16,0 1-16,21 20 0,-21-20 0,-21 20 16,22-20-16,-22 21 0,0 20 15,0 1-15,0 0 0,0 0 16,-22 42-1,1 0-15,21 22 0,-21-1 16,0 0-16,0 22 0,0-22 0,-1 22 16,22-22-16,-21 21 0,0-20 15,0-1-15,21 0 0,-21 1 0,0-1 16,21 0-16,0-20 0,0 20 16,0-21-16,0 0 0,0 0 15,0 1-15,21-22 16,0 0-16,21 0 15,-21 0-15,1 0 0,-1 0 0,0 0 16,21 0-16,-21-22 0,1 22 16,-1-21-16,0 0 0,-21 0 0,0 0 15,21 0-15</inkml:trace>
  <inkml:trace contextRef="#ctx0" brushRef="#br0" timeOffset="25255.44">20510 5884 0,'0'0'0,"-21"0"0,0 0 0,21-21 0,21 0 32,0 21-17,22 0-15,-22 0 0,21 0 16,1-21-16,-1 21 0,0 0 0,-21 0 16,22-21-16,-1 21 0,0 0 15,-20-21-15,-1 21 0,21 0 0</inkml:trace>
  <inkml:trace contextRef="#ctx0" brushRef="#br0" timeOffset="25527.12">21272 5652 0,'0'0'0,"0"-64"31,-21 85 0,21 0-31,-21 1 0,0-1 16,0 0-16,0 21 0,-1 1 15,1-22-15,21 21 0,-21 0 0,0 1 16,0-1-16,21-21 0,0 22 16,0-1-16,0-21 0,0 0 0,0 22 15,0-22-15,0 0 0,0 0 16,0 0-16,21 0 16,0-21-16,0 0 0,0 0 15,1 0-15,-1 0 0,0 0 16,0 0-16,0-21 0,22 21 0,-22-21 15,0 0-15</inkml:trace>
  <inkml:trace contextRef="#ctx0" brushRef="#br0" timeOffset="25855.08">21632 5588 0,'0'0'0,"0"-21"0,0-21 31,21 42-16,1 0-15,-22 21 0,0 0 16,21 0-16,-21 0 0,21 22 0,-21-22 16,21 21-16,-21 0 0,0 1 15,0-1-15,0 0 0,0 1 0,0-1 16,0 0-16,0-20 0,0 20 16,0-21-16,0 21 0,-21-20 0,0-1 15,0-21-15,-1 21 0,1 0 16,0-21-16,0 21 0,0-21 15,0 0-15,-1 0 0,1 0 32,21-21-1,21 0-31,1 21 16,-1-21-16</inkml:trace>
  <inkml:trace contextRef="#ctx0" brushRef="#br0" timeOffset="26111.11">22415 5906 0,'0'-22'0,"0"44"0,0-65 31,-21 43-15,0 0 0,0 0-16,21 21 15,-21-21-15,21 22 16,-21-22-16,21 21 0,-22 0 0,22 0 16,-21 0-16</inkml:trace>
  <inkml:trace contextRef="#ctx0" brushRef="#br0" timeOffset="26324.08">22288 6223 0,'0'0'0,"22"0"0,-22 21 0,0 0 16,0 1-16,0-1 16,0 0-16,0 0 15,0 0-15,0 0 0,0 1 0,-22-1 16,1 21-16,0-21 0,-21 0 15,21 1-15,-22 20 0,1-21 0,0 0 16,-1 0-16,1 1 16,0-1-16,-22 0 0,-42 0 15,64-21-15</inkml:trace>
  <inkml:trace contextRef="#ctx0" brushRef="#br0" timeOffset="35084.73">6731 8255 0,'0'0'0,"0"-21"0,0 0 0,0 0 16,0-1-16,0 1 0,0 0 15,-21 0-15,21 0 16,0 42 31,0 21-47,0-21 0,0 22 0,0-1 15,0 0-15,0 22 0,21-22 16,-21 22-16,0-1 0,0 1 0,0 20 16,0 1-16,0-21 0,0 20 15,-21 1-15,0-22 0,21 22 16,-22-21-16,1-22 0,0 21 16,21 1-16,0-22 0,-21 1 0,21-1 15,-21 0-15,21 1 0,0-22 0,0 0 16,0 0-16,0 0 0,0-42 31,0 0-15,0 0-16,21 0 0,0-22 0,-21 22 15,0 0-15,21-21 0,0-1 0</inkml:trace>
  <inkml:trace contextRef="#ctx0" brushRef="#br0" timeOffset="36540.07">6858 8276 0,'0'0'0,"0"-21"0,0 0 16,0 0-16,21 21 46,0 0-46,0 0 0,1 0 16,-1 0-16,0 0 0,0 0 0,21 21 16,-20-21-16,20 0 15,0 0-15,-21 21 0,22-21 0,-1 0 16,22 0-16,-22 21 0,43-21 0,-22 0 16,22 0-16,-1 21 0,22-21 15,0 0-15,21 0 0,-21 0 0,21 22 16,21-22-16,21 0 0,-20 0 15,20 21-15,0-21 0,1 0 0,20 0 16,1 21-16,20-21 0,-20 0 16,20 21-16,1 0 0,21-21 0,-21 0 15,20 21-15,-20-21 0,21 22 16,-21-22-16,-1 0 0,1 21 16,21-21-16,-22 0 0,22 0 15,-21 21-15,0-21 0,-1 0 0,1 0 16,0 0-16,-22 0 0,1 21 0,-22-21 15,21 0-15,-20 0 0,-1 0 16,-21 0-16,0 0 0,1 0 0,-22 0 16,0 0-16,0 0 0,-22 0 15,1 0-15,0 0 0,0 21 0,-21-21 16,-1 0-16,1 0 0,-22 0 16,-20 0-16,20 0 0,-20 0 0,-22 0 15,0 0-15,0 0 16,0 0-16,0 0 0,-42 0 62,21 21-15,0 1-31,0-1-16,0 0 15,0 0-15,0 0 16,0 0-16,0 1 0,0 20 0,0 0 16,0-21-16,0 22 0,-21 20 15,21-20-15,0-1 0,-21 0 0,21 1 16,-21-1-16,21 0 0,0 1 16,-21-22-16,-1 21 0,22 0 0,0-20 15,-21 20-15,21-21 0,-21 0 16,21 22-16,-21-22 0,21 21 0,0-21 15,0 22-15,0-22 0,-21 0 16,21 0-16,-21 0 0,21 0 0,0 1 16,0-1-16,0 0 0,-22-21 0,1 0 15,0 0 1,0 0-16,0 0 0,-22 0 16,22 0-16,-21-21 0,0 21 15,-1-21-15,1-1 0,-22 22 0,1-21 16,21 0-16,-22 0 0,-21 21 15,22-21-15,-22 0 0,-21-1 0,1 22 16,-1-21-16,-21 0 0,-21 21 0,21-21 16,-22 21-16,1-21 0,0 21 15,-21 0-15,-1-21 0,-20-1 0,-1 22 16,1 0-16,-22-21 0,1 21 16,-1 0-16,0-21 0,1 21 0,-1 0 15,0-21-15,1 21 0,-1 0 16,-21-21-16,0 0 0,22 21 0,-1 0 15,-21-22-15,21 22 0,1 0 16,20 0-16,1-21 0,-1 21 16,1 0-16,20 0 0,-20 0 0,42-21 15,0 21-15,-1 0 0,1 0 0,21 0 16,21 0-16,-21 0 0,22-21 16,-1 21-16,21 0 0,0 0 0,1 0 15,20 0-15,22 0 0,-22-21 16,22 21-16,0-21 0,-1 21 15,22 0-15,0 0 0,0 0 0,0 0 16,0 0-16,21-22 0,-22 22 0,1 0 31,0 0-15,0 0-16,0 0 16,0 0-16,-1 0 0,1 0 15,-21 0-15,21 0 0,0 0 0,-22 22 16,22-22-16,-21 0 0,21 0 0,-22 0 15,22 0-15,-21 0 0,-1 0 16,22 0-16,-21 0 0,0 0 0,-1 0 16,22 0-16,0 0 0,-21 0 15,20 0-15,1 0 0,0 0 0,0 0 16,0 0-16,0 0 16,-1 0-16,1 0 15,42 0 1,1 0-1,-1-22-15,21 22 0,-21-21 0,43 0 16</inkml:trace>
  <inkml:trace contextRef="#ctx0" brushRef="#br0" timeOffset="36859.93">7683 8551 0,'0'0'0,"43"-105"31,-43 83-15,0 44-1,0-1 1,21 0-16,-21 0 0,0 21 0,0 1 16,21-1-16,-21 22 0,21-22 15,-21 21-15,0 1 0,0-1 0,0-20 16,0 20-16,0-20 0,0-1 15,0 0-15,0 1 0,0-22 0,0 0 16,0 0-16,-21 0 0,0 0 16,21-42 15,0 0-31,21 0 16,0 0-16,0-22 0</inkml:trace>
  <inkml:trace contextRef="#ctx0" brushRef="#br0" timeOffset="37133.4">8763 8424 0,'0'0'0,"21"-21"0,-21 0 0,-21 42 31,21 22-31,-21-22 16,21 21-16,0 0 0,-21 1 15,21-1-15,0 0 0,0 22 0,0-1 16,0-20-16,0 20 0,0-20 16,0-1-16,-22 0 0,22 1 0,-21-1 15,21-21-15,0 0 0,-21 22 16,0-22-16,21 0 0</inkml:trace>
  <inkml:trace contextRef="#ctx0" brushRef="#br0" timeOffset="37399.93">9842 8530 0,'0'0'0,"22"0"0,20 0 31,-42 21-31,0 1 0,0-1 15,-21 21-15,21-21 0,-21 22 0,21-1 16,-22 0-16,22 22 0,0-22 16,0 0-16,0 22 0,0-22 15,-21 1-15,21-1 0,-21-21 16,21 21-16,0-20 0,0 20 0,-21-21 16,0 0-16,21 0 0,0-42 31,21 0-16</inkml:trace>
  <inkml:trace contextRef="#ctx0" brushRef="#br0" timeOffset="37664.06">11176 8551 0,'0'0'0,"42"0"0,1-21 31,-43 42-31,0 1 16,0-1-16,0 0 0,-22 21 0,22-21 16,0 22-16,0-1 0,-21 22 15,21-22-15,-21 0 0,21 1 0,-21 20 16,21-21-16,0 1 0,-21-1 16,21 0-16,-21-20 0,-1 20 0,22-21 15,0 0-15,0 0 0,0 1 0,22-22 31,-1 0-31,0-22 16</inkml:trace>
  <inkml:trace contextRef="#ctx0" brushRef="#br0" timeOffset="37935.06">12150 8573 0,'21'0'31,"-42"0"-31,42 21 0,-21 0 16,0 0-16,0 0 0,-21 0 15,21 22-15,-22-1 0,22 0 16,0 1-16,0 20 0,-21-20 0,21-1 16,0 0-16,-21 1 0,21-1 0,0 0 15,0 1-15,0-1 0,-21-21 16,21 0-16,0 0 0,0 1 0,0-1 15,21-21 1,0 0-16,0 0 16,-21-21-16</inkml:trace>
  <inkml:trace contextRef="#ctx0" brushRef="#br0" timeOffset="38217.06">13525 8509 0,'0'0'0,"43"0"0,-1 0 0,-21 0 16,0 21-1,-21 0-15,0 1 0,0 20 0,0-21 16,0 21-16,0 22 0,0-22 16,0 1-16,0 20 0,0-21 0,0 22 15,-21-22-15,21 1 0,0 20 16,-21-42-16,0 22 0,21-1 15,-21-21-15,21 21 0,0-20 0,0-1 16,-21 0-16,42-42 31,0 0-31,0-1 16,0 1-16</inkml:trace>
  <inkml:trace contextRef="#ctx0" brushRef="#br0" timeOffset="38500.01">14647 8636 0,'0'0'0,"21"-21"0,1 21 15,20 0 1,-42 21-16,0 0 16,0 0-16,0 1 0,0 20 15,0 0-15,0 1 0,0-1 0,0 0 16,-21 22-16,0-22 0,21 0 0,-22 1 15,22-1-15,-21 0 0,0 1 16,21-1-16,-21-21 0,21 22 0,0-22 16,0 0-16,0 0 0,0 0 0,0 0 15,21-21 1,-21-21 0,21 0-16,0 0 15,-21 0-15,22 0 0</inkml:trace>
  <inkml:trace contextRef="#ctx0" brushRef="#br0" timeOffset="38735.08">15557 8615 0,'64'0'32,"-128"0"-32,128 21 0,-64 21 15,0-20-15,0 41 0,0-21 0,0 22 0,-21-22 16,0 22-16,-1-22 15,1 22-15,21-22 0,0 21 0,-21-20 16,0-22-16,21 21 0,0-21 0,-21 22 16,21-22-16,0 0 15,0-42 1,-21 0-16,-1 0 16,1-1-16</inkml:trace>
  <inkml:trace contextRef="#ctx0" brushRef="#br0" timeOffset="39843.64">7366 7154 0,'0'0'0,"0"-21"16,-21-21-1,21 63 1,0 21-16,21 1 16,-21-1-16,21 22 0,0-1 15,0 1-15,-21-1 0,0 1 0,0-1 16,0 1-16,0-1 0,0 1 15,0-22-15,0 21 0,0-20 0,0 20 16,-21-20-16,21-1 0,-21-21 16,0 21-16,21-20 0,-21-1 0,21 0 15,-21-21-15,-1 0 0,1 0 16,0 0-16</inkml:trace>
  <inkml:trace contextRef="#ctx0" brushRef="#br0" timeOffset="40035.06">6943 7959 0,'-22'-43'16,"22"65"-16,22-1 15,-1 0-15,0 21 0,0-21 16,0 1-16,0 20 0,1-21 0,-1 21 16,0-20-16,0-1 15,0 0-15,0 0 0,1 0 0,-1-21 16,0 0-16,0 0 15,0 0-15,0 0 0</inkml:trace>
  <inkml:trace contextRef="#ctx0" brushRef="#br0" timeOffset="40216.08">7768 7811 0,'0'21'0,"0"-42"0,0-1 0,-21 22 15,-21 22 1,20-1-16,-20 0 0,21 21 0,-21 1 0,-1-1 15,1 0-15,21 1 16,-22 20-16,1-21 0,21 1 0,0-1 16,-22-21-16,43 22 0,0-22 15,0 0-15,22-21 16</inkml:trace>
  <inkml:trace contextRef="#ctx0" brushRef="#br0" timeOffset="40467.78">8403 7493 0,'0'0'0,"0"-21"15,0-43 1,0 86 0,-21 20-16,21 0 15,0-21-15,-21 22 0,21-1 0,-21 22 16,21-22-16,-22 0 0,22 1 0,0 20 15,-21-21-15,21 1 0,-21 20 16,21-20-16,-21-1 0,0 0 0,21-21 16,0 22-16,-21-22 0,21 0 15,-22 0-15</inkml:trace>
  <inkml:trace contextRef="#ctx0" brushRef="#br0" timeOffset="40659.55">8043 8043 0,'0'0'0,"0"-21"16,-21 0-16,21 42 31,0 0-31,0 1 0,21-1 16,0 0-16,1 0 0,-1 0 16,0 0-16,0 1 0,0-1 15,0-21-15,1 21 0,-1 0 0,0-21 16,0 0-16,0 0 15,0-21-15,1 21 0</inkml:trace>
  <inkml:trace contextRef="#ctx0" brushRef="#br0" timeOffset="40827.48">8594 7938 0,'0'0'0,"-22"0"16,1 21-1,0 0-15,0 0 0,-21 21 16,20 1-16,1-22 0,0 21 0,0 1 15,0-22-15,-22 21 0,43-21 16,-21 0-16,0 1 0,21-1 16,0 0-16</inkml:trace>
  <inkml:trace contextRef="#ctx0" brushRef="#br0" timeOffset="41111.89">9546 7620 0,'0'0'0,"0"-21"0,0 0 16,-21 21-16,0 21 31,21 0-31,0 0 0,0 0 0,-21 1 16,21 20-16,0 0 0,0-21 0,0 22 15,0-1-15,0 0 0,-22 1 16,22-1-16,0 0 0,0 1 0,-21-1 16,0 0-16,21-20 0,-21-1 15,21 0-15,0 0 0,-21 0 0,0 0 16,-1-21-16,1 0 16</inkml:trace>
  <inkml:trace contextRef="#ctx0" brushRef="#br0" timeOffset="41312.31">9186 8128 0,'0'0'0,"0"-21"0,0 0 0,0 0 16,21 21-1,1 0-15,-1 0 16,0 21-16,0 0 0,0 0 16,0 21-16,-21-20 0,22-1 0,-1 0 15,-21 0-15,21 0 0,-21 0 16,0 1-16,21-22 15,0 0-15,0-22 32,1 22-32</inkml:trace>
  <inkml:trace contextRef="#ctx0" brushRef="#br0" timeOffset="41467.83">9779 8001 0,'0'0'0,"21"0"0,-21-21 0,21 21 16,-21 21-16,-21 0 15,0 0-15,0 22 0,0-22 16,-22 21-16,1-21 0,0 22 0,20-22 16,-20 21-16,21-21 0,-21 1 0,20-1 15,1 0-15</inkml:trace>
  <inkml:trace contextRef="#ctx0" brushRef="#br0" timeOffset="41891.8">10964 7514 0,'0'0'0,"-21"-21"0,21-21 16,0 21-16,-63-22 31,41 64-31,1 1 15,21 20-15,-21-21 0,21 43 0,0-22 16,0 0-16,0 22 0,-21-22 0,0 22 16,21-1-16,-21-21 15,-1 22-15,1-1 0,0-20 0,21 20 16,-21-20-16,0-1 0,0-21 16,21 21-16,0-20 0,0-1 0,-22-21 15,1 0 1</inkml:trace>
  <inkml:trace contextRef="#ctx0" brushRef="#br0" timeOffset="42095.71">10414 8043 0,'0'0'0,"-21"-21"0,0 0 0,21 42 32,21 0-17,0 1-15,0-1 0,-21 0 0,21 21 16,0-21-16,1 1 0,-1-1 15,0 0-15,0 0 0,0-21 0,0 21 16,1 0-16,-1-21 0,0 0 16,0 0-16,0 0 0,0 0 0,1 0 15,-1-21-15,0 21 0,0-21 16,0 0-16,22 0 0</inkml:trace>
  <inkml:trace contextRef="#ctx0" brushRef="#br0" timeOffset="42248.08">11112 7959 0,'0'0'0,"0"-21"0,-42 21 31,0 42-31,-1-21 0,22 0 16,-21 22-16,-22-1 0,43 0 0,-21-21 15,0 22-15,-1-22 0,22 21 16,0-21-16,21 1 0,0-1 0,0 0 16,42-21-16,-21 0 15,43 0-15</inkml:trace>
  <inkml:trace contextRef="#ctx0" brushRef="#br0" timeOffset="42547.86">12446 7535 0,'0'0'0,"0"-21"0,0-42 16,-21 42-16,0-1 0,21-20 15,-22 42-15,1 0 0,0 21 16,21 0-16,0 22 0,0-1 16,-21 0-16,21 1 0,-21-1 0,21 22 15,-21-22-15,-1 21 0,1 1 16,0-1-16,0 1 0,0-1 0,-22 1 16,22-1-16,-21 1 0,21-22 15,0 1-15,-1-22 0,1 21 16,21-21-16,0 0 0,0 1 15,-21-22-15,0 0 16</inkml:trace>
  <inkml:trace contextRef="#ctx0" brushRef="#br0" timeOffset="42763.66">11642 8107 0,'0'0'0,"0"-21"0,-22 21 16,22 21-1,22 0 1,-1 0-16,0 0 0,0 22 0,0-22 16,0 0-16,1 0 0,-1 0 0,0 1 15,-21-1-15,42 0 0,-21 0 16,1-21-16,-1 0 0,0 0 16,0 0-16,0 0 0,0 0 15,1 0-15,-1 0 0,0-21 16,21 21-16</inkml:trace>
  <inkml:trace contextRef="#ctx0" brushRef="#br0" timeOffset="42919.06">12340 8086 0,'0'0'0,"0"-21"15,-21-1 1,0 44-16,0-1 0,-22 0 16,1 0-16,21 21 0,-64 22 15,43-43-15,-1 0 0,22 22 0,0-22 16,0 0-16,0 0 0,21 0 15,21-21 1</inkml:trace>
  <inkml:trace contextRef="#ctx0" brushRef="#br0" timeOffset="43203.06">13377 7578 0,'0'0'0,"-42"-21"16,21 21-16,0 0 0,-1 21 15,1 0-15,0 0 0,0 21 16,0-20-16,0 20 0,-1 0 16,1 1-16,0 20 0,0-21 0,0 22 15,21-1-15,-21-20 0,-1 20 0,1-20 16,21-1-16,-21 0 0,0 1 15,21-1-15,0-21 0,-21 0 16,21 0-16,-21 1 0</inkml:trace>
  <inkml:trace contextRef="#ctx0" brushRef="#br0" timeOffset="43431.94">12742 8192 0,'0'0'0,"0"-22"0,0 1 0,0 42 31,0 1-15,21-1-16,1 0 0,-1 0 15,0 21-15,0-20 0,0-1 0,0 0 16,1 0-16,20 0 0,-21 0 16,0 1-16,0-1 0,1-21 0,-1 21 15,0-21-15,0 0 0,0 0 16,0 0-16,1 0 0,-1 0 15,0 0-15,0-21 0,0 21 0,22-21 16,-22-1-16,21 1 0,-21 0 16</inkml:trace>
  <inkml:trace contextRef="#ctx0" brushRef="#br0" timeOffset="43576.05">13483 8255 0,'21'-21'0,"0"0"0,-84 105 0,126-189 16,-105 168-16,106-148 0,-64 64 0,0 0 0,-22 21 31,1 21-31,-21 0 0,21 1 16,-22-1-16,22 21 0,-21-21 0,21 22 15,-22-22-15,1 0 0,21 21 16,0-21-16,-22 1 0,22-1 0,21 0 16,0 0-16,21-21 15</inkml:trace>
  <inkml:trace contextRef="#ctx0" brushRef="#br0" timeOffset="43903.6">14795 7705 0,'0'0'0,"0"-21"0,-63-22 31,42 64-31,21 1 0,0-1 15,-21 0-15,21 21 0,-22 1 16,22 20-16,0 1 0,0-22 16,-21 21-16,0 1 0,0-1 15,21 1-15,-21-22 0,0 22 0,-1-22 16,1 0-16,0-20 0,0 20 0,0-21 16,0 0-16,-1 0 0,1 1 15,0-22-15,0 0 16,0 0-1,0-22-15</inkml:trace>
  <inkml:trace contextRef="#ctx0" brushRef="#br0" timeOffset="44091.08">13991 8297 0,'-21'0'16,"21"22"-1,42-1-15,-21 0 16,1 0-16,-1 0 0,0 0 0,21-21 15,-21 22-15,1-1 0,20 0 16,-21-21-16,0 21 0,0-21 0,1 0 16,-1 21-16,0-21 15,0 0-15,0 0 16,0 0-16</inkml:trace>
  <inkml:trace contextRef="#ctx0" brushRef="#br0" timeOffset="44264.08">14732 8297 0,'0'0'0,"21"0"0,-21-21 16,0 42 0,-21 1-16,-21-22 15,20 21-15,-20 0 0,0 0 0,-1 0 16,1 0-16,21 1 0,-21-22 0,20 21 16,-20 0-16,84-21 31,-20 0-31</inkml:trace>
  <inkml:trace contextRef="#ctx0" brushRef="#br0" timeOffset="44509.45">15748 7832 0,'0'0'0,"0"-43"15,0-62 1,-21 105-1,0 0-15,-1 0 0,1 0 0,0 21 16,0 0-16,0 21 0,-22-21 16,22 22-16,0-1 0,0 0 0,0 22 15,0-22-15,21 1 0,-22-1 16,1 0-16,0 1 0,0-1 16,-21 21-16,42-41 15,0-1-15,-22-21 0,22 21 0</inkml:trace>
  <inkml:trace contextRef="#ctx0" brushRef="#br0" timeOffset="44724.07">15198 8234 0,'0'0'0,"-22"-21"0,1 0 0,0 21 16,0-22-16,0 1 0,0 21 16,21 21-1,0 1-15,21-1 16,0 0-16,0 21 0,0-21 0,0 1 15,1-1-15,-1 0 16,0 0-16,21 0 0,-21-21 0,1 21 16,-22 1-16,21-22 0,0 0 15,0 0-15,0 0 0,0 0 16,1 0-16,-1 0 0</inkml:trace>
  <inkml:trace contextRef="#ctx0" brushRef="#br0" timeOffset="44899.87">15790 8213 0,'21'0'16,"-42"0"-16,42-21 0,-42 21 16,0 0-1,-21 0-15,21 21 0,-22 0 0,22 0 16,-21 0-16,-1 0 0,1 1 16,0-1-16,21 0 0,-22 0 0,22-21 15,21 21-15,21-21 16,0 0-16,22 0 15</inkml:trace>
  <inkml:trace contextRef="#ctx0" brushRef="#br0" timeOffset="45155.06">16595 7874 0,'0'0'15,"63"-127"1,-84 148 15,0 0-31,0 1 0,-1 20 16,1 0-16,0 1 0,-21-1 15,21 21-15,-1-20 0,1 20 16,0-20-16,0-1 0,0 0 0,0 1 16,-1-1-16,22-21 0,0 0 15,0 0-15,-21 1 0,21-1 0,21-21 31,1 0-31,-1-21 0</inkml:trace>
  <inkml:trace contextRef="#ctx0" brushRef="#br0" timeOffset="45459.1">16192 8297 0,'0'0'0,"-21"0"0,0 22 0,0-1 0,0 0 15,0 0-15,-1 0 0,22 0 0,0 1 16,0-1-16,0 0 0,0 0 15,0 0-15,22-21 16,-1 0-16,0 0 0,0 0 16,0 0-16,22 0 0,-22 0 0,21 0 15,-21 0-15,22-21 0,-22 0 16,0 21-16,0-21 0,0 0 16,0-1-16,-21 1 0,0 0 15,22 21-15,-22-21 16,0 42 15,-22-21-31,1 21 16,0 0-16,0-21 15,0 0-15,0 22 0</inkml:trace>
  <inkml:trace contextRef="#ctx0" brushRef="#br0" timeOffset="52623.86">7874 10605 0,'0'0'0,"-21"21"0,0-21 16,42 0 30,-21-21-46,21 21 16,-21-22-16,21 1 0,0 0 16,-21 0-1,-21 21 1,-21 0-16,21 0 0,-43 21 0,22-21 16,-22 42-16,1-20 0,-1 20 15,22-21-15,-22 21 0,22 1 0,0 20 16,-1-20-16,1-1 0,21 21 15,0-20-15,0 20 0,21-20 16,0 20-16,0-21 0,0 1 0,21-1 16,0 0-16,0-20 0,21-1 15,-20 0-15,20 0 0,0-21 0,1 0 16,-1 0-16,0 0 0,22-21 0,-1 21 16,-20-21-16,20-22 0,1 22 15,-1-21-15,-21 0 0,22 20 0,-22-20 16,1 0-16,-22-1 0,21 22 15,-21-21-15,0 21 0,-21-22 0,0 22 16,0-21-16,22 21 0,-22 0 0,0-1 16,0 44 15,0-1-31,-22 0 0,22 0 16,0 21-16,-21-20 0,21 20 0,-21 0 15,21 1-15,0-22 0,0 21 0,0 0 16,0-20-16,0-1 0,0 0 15,0 0-15,21 0 0,0-21 0,1 0 16,-1 0-16,0 0 0,0 0 16,0-21-16,0 0 0,22 0 0,-22 0 15,21-1-15,1-20 0,-22 0 0,21 21 16,-21-22-16,22 22 16,-22-21-16,-21-1 0,0 22 0,0-21 15,0 0-15,0 20 0,-43-20 0,22 21 16,-21 0-16,0 0 0,20-1 15,-20 22-15,0 0 0,-1 0 0,1 22 16,0-1-16,21 0 0,-22 21 16,22-21-16,0 1 0,0 20 0,0 0 15,21-21-15,0 22 0,0-1 16,0-21-16,0 22 0,21-22 0,0 0 16,0 0-16,0-21 0,0 0 15,22 0-15,-22 0 0</inkml:trace>
  <inkml:trace contextRef="#ctx0" brushRef="#br0" timeOffset="52871.65">9250 10393 0,'0'0'0,"0"-42"0,0-1 0,0 1 0,0 21 16,0 0-16,-21-1 0,-1 22 0,1 0 15,0 0-15,0 0 0,0 22 16,0 20-16,21-21 0,-22 43 0,1-22 15,21 21-15,-21 1 0,21-1 16,0 1-16,-21-22 0,0 22 0,21-1 16,-21 1-16,-1-22 0,22 22 15,-21-1-15,21-21 0,-21 1 16,21-1-16,0-21 0,0 0 0,0 1 16,21-22-16,0 0 15</inkml:trace>
  <inkml:trace contextRef="#ctx0" brushRef="#br0" timeOffset="53116.39">9588 10266 0,'0'-42'0,"0"84"0,0-127 16,0 64-16,0 0 0,0 0 0,0 42 31,0 0-31,-21 0 0,0 22 16,0-1-16,21 21 0,0-20 0,0 41 15,-21-20-15,0-1 0,21 1 16,-22-1-16,22-20 0,-21 20 0,21-20 16,-21 20-16,0-21 0,21-20 15,0 20-15,0-21 0,0 0 0,0 0 16,21-21 0,0-21-16</inkml:trace>
  <inkml:trace contextRef="#ctx0" brushRef="#br0" timeOffset="53487.55">9737 10901 0,'0'0'0,"0"21"16,0 0-16,21-21 31,0 0-31,0-21 15,21 0-15,-20 21 0,20-21 0,0 0 16,1-1-16,-22 1 0,21 0 0,0 0 16,-20 0-16,-1 0 15,0-22-15,0 22 0,-21 0 0,0 0 16,0 0-16,-21 21 0,0 0 16,0 0-16,-1 0 0,1 21 15,0 0-15,0 0 0,-21 0 0,20 22 16,1-22-16,0 21 0,0 0 15,0-20-15,0 20 0,-1 0 0,22-21 16,-21 1-16,21 20 0,0-21 0,0 0 16,0 0-16,0 1 0,21-22 15,1 0-15,-1 0 0,21 0 16,0 0-16,-20 0 0,41-22 0,-21 1 16,1 0-16</inkml:trace>
  <inkml:trace contextRef="#ctx0" brushRef="#br0" timeOffset="54920.1">10731 10583 0,'0'0'0,"0"-21"0,0 0 0,0 0 15,-21 0-15,0 21 0,0 0 16,0 0-16,0 21 0,-1-21 16,1 21-16,0 21 0,0-20 15,0 20-15,21-21 0,-21 21 0,21 1 16,-22-1-16,1 22 15,21-22-15,0 0 0,0-21 0,0 22 16,0-22-16,0 0 0,0 0 16,21 0-16,1 1 0,20-22 0,-21 0 15,0 0-15,22 0 0,-1 0 0,0-22 16,1 22-16,-22-21 0,21 0 16,0 0-16,1 0 0,-22 0 0,21-22 15,-21 22-15,22-21 0,-22 21 0,0-22 16,0-20-16,0 20 0,-21-20 15,22 21-15,-22-22 0,21 1 0,-21-1 16,0 22-16,0-1 0,0 1 16,0 0-16,0 21 0,0-1 0,0 1 15,0 42 1,0 1-16,0 20 16,0-21-16,0 43 0,-21-22 0,21 21 15,0 1-15,-22-22 0,22 22 16,0-1-16,0-20 0,0-1 0,0 0 15,0 1-15,0-22 0,0 21 0,0-21 16,0 0-16,0 1 0,22-1 16,-1 0-16,0-21 0,0 0 0,0 0 15,0 0-15,1 0 0,20-21 0,-21 0 16,21 21-16,-20-22 0,-1 1 16,0 0-16,21 0 0,-21 0 15,-21 0-15,22-1 0,-1-20 0,0 21 16,-21 0-16,0 0 0,0-1 15,21 1-15,-21 42 32,0 1-32,0-1 0,0 0 15,0 21-15,-21-21 0,21 1 0,0-1 16,0 0-16,0 0 0,0 0 16,0 0-16,0 1 0,0-1 15,21-21-15,0 0 0,0 0 16,22 0-16,-22 0 0,0 0 15,0 0-15,22-21 0,-22-1 16,0 22-16,21-21 0,-21 0 0,22 0 16,-22 0-16,0 0 0,21-22 15,-20 22-15,-1 0 0,0-21 0,0 20 16,0-20-16,0 21 0,-21 0 0,0 0 16,0 42 15,0 0-31,-21 0 0,0 21 15,0-20-15,0-1 0,21 21 0,0-21 16,-21 0-16,21 22 0,0-22 0,0 0 16,0 0-16,0 0 0,21 1 15,0-22-15,0 0 16,0 21-16,0-21 0,1 0 0,-1 0 16,21 0-16,-21 0 0,22 0 0,-22 0 15,0-21-15,0 21 0,0-22 16,0 22-16,-21-21 0,22 0 0,-22 0 15,0 0-15,0 0 0,0-1 16,-22 1-16,1 0 0,-21 0 0,21 0 16,0 0-16,-22-1 0,22 22 15,-21 0-15,21 0 0,-22 0 0,22 0 16,0 0-16,63-21 31,-21 0-15,22 21-16,-1-21 0,0 21 0,22-21 15,-22 0-15,1 21 0,20-22 16,-21 22-16,1 0 0,-1 0 0,0 0 16,1 0-16,-22 0 0,0 22 0,0-1 15,0 0-15,-21 21 16,0-21-16,0 1 0,0-1 0,0 21 16,0-21-16,0 43 0,0-43 15,0 0-15,0 21 16,0-20-16,0-1 0,0 0 0,0 0 15,0 0-15,-21-21 32,21-21-17,0 0-15,0 0 16,0 0-16,0-22 0,21 22 16,1 0-16,-1-21 0,0 20 0,21-20 15,-21 0-15,22 21 0,-1-22 16,0 22-16,1 0 0,20 0 0,-20 21 15,-1 0-15,0 0 0,1 0 0,-1 21 16,-21 0-16,0 0 0,0 0 16,1 22-16,-1-22 0,0 21 15,-21-21-15,21 22 0,-21-22 0,0 21 16,0-21-16,0 1 0,0-1 16,0 0-16,-21 0 0,0-21 15,42 0 16,0-21-31,0 21 16,0-21-16</inkml:trace>
  <inkml:trace contextRef="#ctx0" brushRef="#br0" timeOffset="55275.57">14097 10605 0,'0'0'0,"21"-22"0,-21 1 15,0 0-15,-21 21 16,0 0-1,-22 0-15,22 21 0,-21 0 16,21 1-16,-43 20 0,22-42 16,21 21-16,21 0 0,0 0 0,0 1 15,0-1-15,0 0 16,21 0-16,21-21 16,-21 0-16,1 0 0,20 21 15,0-21-15,-21 0 0,22 21 16,-1-21-16,-21 22 0,22-22 0,-22 21 15,0 0-15,0-21 0,0 21 0,-21 0 16,0 0-16,-21 1 16,0-22-16,-21 0 0,20 21 15,-20-21-15,21 0 0,-21 0 0,20 0 16,-20 21-16,0-21 0,21 0 16,-22 0-16,22 0 0,0 0 0,0 0 15,0 0-15,-1-21 0,1 21 0,21-21 16,0-1-16,-21 22 0,0-21 0,21 0 15</inkml:trace>
  <inkml:trace contextRef="#ctx0" brushRef="#br0" timeOffset="55491.02">12679 10139 0,'0'0'0,"-43"0"0,1 0 0,21 0 0,-21 0 16,20 0-16,1 0 16,21-21 31</inkml:trace>
  <inkml:trace contextRef="#ctx0" brushRef="#br0" timeOffset="55684.25">11112 10393 0,'0'0'0,"-42"21"0,21 0 0,21 0 16,21-21-1,0 0-15,22 22 0,-1-22 16,0 0-16,1 0 0,20 0 15,-21 0-15,22 0 0,-22 0 0,22-22 16,-22 22-16,22-21 0,-22 0 0,21 21 16,1-21-16</inkml:trace>
  <inkml:trace contextRef="#ctx0" brushRef="#br0" timeOffset="56348.09">15219 10901 0,'0'0'0,"0"21"0,-43-21 31,65-21 0,-1 21-31,-21-21 16,21 21-16,-21-21 15,0-1-15,-21 22 16,0 0-16,-1 0 0,1 0 16,0 0-16,0 0 0,0 0 15,0 22-15,21-1 16,0 0 0,0 0-16,21-21 46,0 0-46,-21-21 16,21 21-16,-21-21 16,0 0-1,21-1 1,0 22-16</inkml:trace>
  <inkml:trace contextRef="#ctx0" brushRef="#br0" timeOffset="56767.06">15960 10605 0,'0'0'0,"42"0"0,0-85 31,-42 64-31,0 0 16,-21 21-1,0 0-15,0 0 0,0 0 16,-22 0-16,22 21 0,-21-21 0,-1 21 15,22 0-15,0 0 0,-21 0 0,21 1 16,-1-1-16,22 0 0,0 21 16,0-21-16,0 1 0,0-1 0,22 0 15,-1 0-15,0-21 0,0 21 16,21 0-16,1-21 0,-1 22 0,0-22 16,-20 21-16,20-21 0,0 21 0,-21 0 15,22-21-15,-22 21 0,-21 0 16,0 1-1,-21-1-15,-22-21 0,22 21 16,-21-21-16,0 0 0,-1 21 16,1-21-16,-22 0 0,22 0 0,0 0 15,-1 0-15,1 0 0,21 0 0,0 0 16,-22 0-16,43-21 16,0 0-16,0 0 0,0-1 15,22 1-15,-1 21 0,0-21 0,21 0 16,1 0-16</inkml:trace>
  <inkml:trace contextRef="#ctx0" brushRef="#br0" timeOffset="57544.06">16446 10583 0,'0'0'0,"22"-21"16,41 0 0,-84 42 15,0 0-31,0 22 0,-1-22 15,1 0-15,0 21 0,0-20 0,0 20 16,0 0-16,-1-21 0,1 22 0,0-22 16,21 0-16,0 21 0,0-20 15,0-1-15,0 0 0,0 0 0,21 0 16,0-21-16,1 0 0,20 0 16,-21 0-16,21 0 0,1 0 15,-1 0-15,-21 0 0,22-21 0,-1 0 16,0 21-16,-21-21 0,22 0 15,-22-1-15,0-20 0,0 21 0,0 0 16,-21-22-16,0 22 0,0-21 0,0 21 16,0-22-16,-21 22 0,21 0 15,-42 0-15,21 0 0,-22 0 0,22 21 16,-21 0-16,0 0 0,-1 0 16,1 21-16,0 0 0,-1 0 0,1 0 15,21-21-15,-22 21 0,22 1 0,0 20 16,21-21-16,0 0 15,0 0-15,0 1 0,0-1 0,0 0 16,21-21-16,0 21 0,22 0 0,-22-21 16,21 0-16,1 21 0,-1-21 15,-21 0-15,21 0 0,1 0 0,-22 0 16,0 0-16,0 0 0,22-21 16,-22 0-16,0 21 0,-21-21 0,21 0 15,0 0-15,0-1 0,1 1 0,-1 0 16,-21-21-16,21 21 0,0-1 15,0-20-15,0 21 0,1 0 0,20 0 16,-21-1-16,0 1 0,22 21 16,-22 0-16,21 0 0,-21 0 0,0 21 15,22 1-15,-22-22 0,0 21 16,-21 21-16,21-21 0,-21 0 16,0 1-16,0 20 0,0-21 0,0 0 15,0 0-15,0 1 0,0-1 0,0 0 16,0 0-16,-21 0 0,21 0 15,-21-21-15,0 0 16,0 0 0,21-21-16,0 0 15,0 0-15,0 0 0,0 0 16,21-22-16,0 22 0,0 0 16,-21 0-16,21-22 0,0 22 15,1 0-15,-1 0 0,0-21 0,0 20 16,0 1-16,0 0 0,1 0 15,-1-21-15,21 20 0,-21 1 0,0-21 16,22 21-16</inkml:trace>
  <inkml:trace contextRef="#ctx0" brushRef="#br0" timeOffset="57844.01">17992 10054 0,'0'0'0,"0"-21"0,0 0 15,-22 42 16,1 0-15,21 0-16,0 1 0,0-1 0,-21 21 16,21-21-16,0 22 0,-21 20 0,21-21 15,0 22-15,-21-1 0,21 1 16,0-22-16,0 22 0,-21-22 0,21 22 16,0-22-16,0-21 0,0 21 0,0 1 15,0-22-15,0 0 0,0 0 16,0 0-16,21-21 15,0 0-15,0 0 16,0 0-16,0-21 0,1 0 16,-1 0-16,0 0 0,0 0 15,0-1-15,0 1 0,-21 0 16,22 0-16,-22 0 0</inkml:trace>
  <inkml:trace contextRef="#ctx0" brushRef="#br0" timeOffset="58039.6">17928 10541 0,'0'0'16,"-21"0"-16,0 0 0,0 0 0,21-21 16,21 0 15,0 21-31,0 0 16,0 0-16,0 0 0,1 0 15,-1 0-15,0 0 0,0 0 0,0 0 16,0 0-16,1 0 15</inkml:trace>
  <inkml:trace contextRef="#ctx0" brushRef="#br0" timeOffset="58295.82">18478 10859 0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27:13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572 0,'0'0'0,"0"-22"31,0 1-31,0 0 16,0 0 0,-21 21-1,21 21 1,0 0-16,0 0 0,0 22 16,0-22-16,0 21 0,0 1 15,0-1-15,-21 21 0,21 1 16,-21-1-16,21 1 0,-22-1 15,22 1-15,0-22 0,-21 22 0,0-22 16,21 22-16,-21-22 0,21-21 16,0 21-16,0-20 0,0 20 0,-21-21 15,21 0-15,0-42 47,0 0-31,0 0-16,0 0 0,0-1 0,0-20 15</inkml:trace>
  <inkml:trace contextRef="#ctx0" brushRef="#br0" timeOffset="590.45">1990 868 0,'0'0'0,"-22"-21"0,-41-43 31,63 43-31,0 0 0,0 0 0,0 0 16,0-1-16,21 1 16,0 0-16,0 0 0,22 21 15,-1-21-15,0 0 0,1 21 16,20-22-16,1 22 0,-1 0 16,1 0-16,-1 0 0,1 0 0,-1 0 15,-20 22-15,20-1 0,-42 0 16,22 21-16,-22-21 0,0 22 0,-21-1 15,0 22-15,0-22 0,-42 21 16,-1-20-16,1 20 0,0 1 16,-22-22-16,1 0 0,-1 1 0,22-1 15,-22 0-15,22-20 0,0 20 16,-1-21-16,1-21 0,21 21 0,0-21 16,-1 0-16,1 0 15,0-21 1,21 0-16,0 0 15,0 0-15,0-1 0,0 1 16,0 0-16,0 0 0,0 0 16,21 21-1,0 0-15,1 0 0,-1 21 0,0 0 16,-21 0-16,21 0 0,21 43 16,-20-43-16,-22 0 15,21 22-15,0-22 0,0 21 0,-21-21 16,21 0-16,0 1 0,1-1 15,-1 0-15,0 0 0,0 0 16,0-21-16,0 0 0,1 0 16,20 0-16,-21 0 0,0 0 0,22 0 15,-22-21-15,0 21 0,0-21 16,21 0-16,-20 0 0,-1-1 16,21 1-16,-21 0 0</inkml:trace>
  <inkml:trace contextRef="#ctx0" brushRef="#br0" timeOffset="1091.8">3111 1164 0,'0'-21'0,"0"42"0,0-63 0,0 21 31,-21 42-15,0-21-16,0 21 16,21 0-16,-21 0 0,0 1 15,-1 20-15,1-21 0,21 0 0,0 22 16,-21-22-16,21 0 0,-21 21 15,21-21-15,0 1 0,0-1 0,0 21 16,0-21-16,0 0 0,0 1 16,21-1-16,0 0 0,0-21 15,1 0-15,-1 0 0,0 0 16,0 0-16,0 0 0,0-21 16,1 21-16,-1-21 0,0-1 0,0 1 15,21 0-15,-20 0 16,-1 0-16,0-22 0,0 22 0,0-21 15,0 0-15,-21 20 0,22-20 16,-22 0-16,0-1 0,0 1 0,-22 0 16,1-1-16,0 1 0,0 0 15,0 21-15,0-1 0,-22 22 16,22 0-16,-21 0 0,-1 0 0,22 22 16,-21-1-16,0 0 0,20 21 15,-20 1-15,21-1 0,0-21 0,0 21 16,21 1-16,-22-1 0,22 0 15,0-20-15,0 20 0,0-21 16,0 21-16,22-20 0,-1-1 16,0 0-16,0-21 0,0 21 15,0-21-15,22 0 0,-22 0 0,0 0 16,21 0-16,-20 0 0,20-21 16,0 0-16,1 0 0,-1-1 0</inkml:trace>
  <inkml:trace contextRef="#ctx0" brushRef="#br0" timeOffset="1708.45">4000 593 0,'0'0'0,"0"-21"0,0-1 0,-21 22 16,21 22-1,-21-22-15,0 21 0,21 21 16,0-21-16,0 22 0,-21-1 0,21 0 15,-21 22-15,21-1 0,-22-20 16,22 20-16,-21 1 0,0-22 0,0 21 16,21-20-16,-21-1 0,0 0 15,21 1-15,0-22 0,0 0 0,0 21 16,-22-20-16,22-1 0,0 0 16,-21-21 15,21-21-16,0 0 1,0-1-16,0 1 0,0 0 0,0-21 16,0 21-16,0-1 0,0-20 15,21 21-15,1 0 0,-1-22 16,21 22-16,-21 0 0,0 0 0,1 0 16,20 0-16,-21 21 0,21 0 15,-20 0-15,20 0 0,-21 0 0,21 0 16,-20 0-16,-1 21 0,21 0 15,-21 0-15,0 0 0,1 0 16,-1 1-16,0-1 0,-21 0 16,21 21-16,-21-21 0,0 1 0,0-1 15,-21 0-15,0 0 0,-22 0 16,22 0-16,-21 1 0,0-1 0,-1 0 16,1-21-16,21 21 0,-22 0 15,1-21-15,0 0 0,21 21 16,-22-21-16,22 0 0,0 0 0,0 0 15,0 0-15,-1 0 0,1 0 16,21-21 15,21 21-15,22-21-16,-22 0 0,21 0 16,-21 0-16</inkml:trace>
  <inkml:trace contextRef="#ctx0" brushRef="#br0" timeOffset="2231.91">4741 1016 0,'0'-21'16,"0"0"-16,-21 21 16,0 0-1,0 21-15,0-21 0,-1 21 16,1 0-16,0 22 0,0-22 15,0 21-15,0-21 0,-1 22 0,22-22 16,-21 21-16,0-21 0,21 22 16,-21-22-16,21 21 0,0-21 0,0 0 15,0 1-15,0-1 0,0 0 16,0 0-16,21 0 0,0-21 16,0 0-16,1 21 0,-1-21 0,0 0 15,21 0-15,-21 0 0,22 0 16,-22 0-16,21-21 0,1 0 15,20 0-15,-42 0 0,0 0 16,1-1-16,-1 1 0,0 0 16,0 0-16,-21-21 0,0 20 0,0-20 15,0 0-15,0 21 0,0-22 16,-21 1-16,-21 21 0,20-22 16,1 22-16,-21 0 0,21 21 0,-22 0 15,22 0-15,-21 0 0,0 0 16,20 0-16,-20 21 0,21 0 0,0 22 15,0-22-15,-1 0 0,1 21 16,21-20-16,0-1 0,-21 21 16,21-21-16,0 0 0,0 1 15,0-1-15,0 0 0,0 0 16,21-21-16,0 0 0,1 0 16,20 0-16,0 0 0,-21 0 0,22 0 15,-1 0-15,22-21 0</inkml:trace>
  <inkml:trace contextRef="#ctx0" brushRef="#br0" timeOffset="2616.42">5461 635 0,'0'0'0,"0"-21"0,0-21 16,0 20-16,0 1 15,0 0-15,0 0 0,0 0 16,-21 21-1,0 21-15,21 21 16,-22-21-16,22 1 0,-21 20 16,21 0-16,0 1 0,0-1 0,-21 21 15,21-20-15,-21 20 0,21-20 16,-21 20-16,21-21 0,0 1 16,0-1-16,0 0 0,0 1 0,0-1 15,0-21-15,0 0 0,0 1 16,0-1-16,0 0 0,0 0 0,0 0 15,21-21 1,0 0-16,0 0 0,0 0 16,1 0-16,-1 0 0,0 0 15,0 0-15,0-21 16,0 21-16,1-21 0,-1 0 16,0 0-16,-21-1 0,0 1 15,21 0-15,0 0 0,-21 0 16,0 0-16</inkml:trace>
  <inkml:trace contextRef="#ctx0" brushRef="#br0" timeOffset="2932.04">5270 847 0,'0'0'0,"-42"0"0,21 0 15,0 0-15,0 0 0,21 21 31,21-21-31,0 0 0,0 0 16,21 0-16,1 0 0,-1 0 16,0 0-16,1 0 0,-1 0 0,0 0 15,1 0-15,-1 0 0,0 0 16,-20 0-16,20 0 0,-21 0 0,0 0 16,-21-21-16,21 21 15</inkml:trace>
  <inkml:trace contextRef="#ctx0" brushRef="#br0" timeOffset="9707.96">7853 889 0,'21'0'0,"0"-21"15,-21 0 1,21 0 0,0-1-1,1 1-15,-22 0 0,0 0 16,0 0 0,0 0-16,-22 21 15,1 0 1,0 0-16,0 0 0,-21 0 15,20 0-15,1 0 0,-21 21 16,21 0-16,0 0 0,-22 0 0,22 22 16,-21-22-16,21 21 0,-1 0 15,-20 1-15,21 20 0,0-20 16,0-1-16,21 0 0,0 1 16,-22-1-16,22-21 0,0 21 15,0-20-15,0 20 0,0-21 0,22 0 16,-1 0-16,0-21 0,0 22 15,21-22-15,1 0 0,-1 0 0,-21 21 16,22-21-16,-1 0 0,0 0 16,1 0-16,-1 0 0,-21 0 0,21-21 15,1 21-15,-22 0 0,0-22 16,21 22-16,-20-21 0,-1 21 0,0 0 16,0-21-16,0 21 0,-21-21 15,21 21-15,1 0 16,-22-21 156,0 0-141,0-1-31</inkml:trace>
  <inkml:trace contextRef="#ctx0" brushRef="#br0" timeOffset="10331.43">9588 931 0,'0'0'0,"-21"0"0,-21 22 31,63-22 1,0 0-32,0 0 15,22 0-15,-22 0 0,0 0 0,21-22 16,1 22-16,-22 0 0,21-21 15,1 21-15,-1-21 0,-21 21 0,21 0 16,-20 0-16,-1 0 0,0 0 16,0-21-16,-42 21 31,0 0-31,0 21 16</inkml:trace>
  <inkml:trace contextRef="#ctx0" brushRef="#br0" timeOffset="10516.26">9610 1122 0,'0'0'16,"-22"21"-16,22 0 0,0 0 15,22-21 1,-1 0 0,0 0-16,0 0 0,21 0 15,-20 0-15,-1 0 0,21-21 16,-21 0-16,22 21 0,-1-21 0,0 0 15,1 21-15,20-21 16</inkml:trace>
  <inkml:trace contextRef="#ctx0" brushRef="#br0" timeOffset="11215.97">10795 974 0,'0'0'0,"-21"-21"16,21-1-16,-21 22 0,21-21 15,0 0-15,0-21 0,0 21 0,0-1 16,0 1-16,0 0 16,21 0-16,0 21 0,0-21 0,0 21 15,22 0-15,-22-21 0,0 21 16,21 0-16,-21 0 0,1 0 16,-1 21-16,21-21 0,-21 21 15,0 21-15,1-21 0,-22 22 0,21-1 16,-21 0-16,0 1 0,0-1 15,0 0-15,0 1 0,0-1 0,0-21 16,0 22-16,-21-22 0,-1 0 16,22 21-16,-21-42 0,0 21 0,0 1 15,21-1 1,-21-21-16,0 0 16,21-21-16,0-1 15,0 1-15,0 0 0,0 0 16,0-21-16,0 20 0,0-20 15,21 0-15,0-1 0,0 1 0,21-21 16,-20 20-16,-1-20 16,21 20-16,0 1 0,-20 21 0,20-21 15,0 20-15,1 1 0,-22 21 16,21 0-16,-21 0 0,0 0 0,1 21 16,-1 1-16,0 20 0,0 0 15,0-21-15,-21 43 0,0-22 0,0 1 16,0-1-16,0 0 0,0 1 15,0-1-15,0-21 0,0 21 0,0-20 16,0-1-16,-21 0 0,21 0 16,0 0-16,-21-21 0,21-21 47,21 21-47,-21-21 0,21 0 0</inkml:trace>
  <inkml:trace contextRef="#ctx0" brushRef="#br0" timeOffset="12231.86">11790 1016 0,'21'0'32,"0"0"-32,0-21 15,0 21-15,1-21 0,-1 0 0,0-1 16,0 1-16,0 0 0,0 0 15,1 0-15,-1 0 0,0-1 0,-21-20 16,21 21-16,-21 0 0,0 0 16,0-1-16,-21 22 15,0 0-15,0 0 0,-1 0 16,1 0-16,-21 0 0,21 0 0,0 43 16,-1-22-16,-20 21 0,21-21 15,0 43-15,0-22 0,21 1 0,-22-1 16,22 0-16,-21 1 0,21-1 15,0 0-15,0-21 0,0 22 16,0-22-16,0 0 0,21 0 0,1-21 16,-1 21-16,0-21 0,0 0 15,21 0-15,-20 0 0,20 0 0,-21 0 16,21 0-16,1-21 0,-1 21 16,0-21-16,1 0 0,-1 0 0,0 0 15,1-1-15,-22-20 0,21 21 16,1-21-16,-22-1 0,21 22 0,-21-21 15,0-1-15,1 1 16,-22 21-16,0 0 0,21 0 0,-21-1 16,0 1-16,21 21 0,-21 21 15,0 1 1,0-1-16,0 0 0,0 21 16,0-21-16,-21 22 0,21-1 0,-21-21 15,21 22-15,0-1 0,0-21 16,0 0-16,0 22 0,0-22 0,0 0 15,0 0-15,0 0 16,0 0 0,21-21-16,0 0 15,0 0-15,-21-21 0,21 21 0,0-21 16,1 0-16,-1 0 0,0 0 16,0-1-16,0 1 0,22-21 15,-22 0-15,0 20 0,0-20 0,21 21 16,-20 0-16,-1 0 0,-21-1 15,21 22-15,0 0 0,-21 22 16,0-1 0,0 0-16,0 21 0,0-21 0,0 1 15,0 20-15,-21-21 0,21 21 16,-21-20-16,21-1 0,0 0 0,0 0 16,0 0-16,0 0 0,0 1 15,21-22-15,0 21 0,0-21 16,0 0-16,22 0 0,-22 0 15,21 0-15,1 0 0,-22-21 16,21-1-16,0 22 0,1-21 0,-22 0 16,21 0-16,1-21 0,-22 20 15,21-20-15,-21 21 0,0-21 0,-21-1 16,0 1-16,0-22 0,0 22 16,0 0-16,0 21 0,0-22 0,-21 22 15,0 0-15,0 21 0,0 0 16,0 0-16,-1 0 0,1 0 0,0 0 15,0 0-15,0 0 0,21 21 16,0 0-16,0 0 16,21 1-1,0-22-15,0 0 0,0 0 0,1 0 16,-1 0-16,0 0 0,0 0 16,0 0-16,0 0 0,1-22 0,-1 22 15,0-21-15,0 0 0</inkml:trace>
  <inkml:trace contextRef="#ctx0" brushRef="#br0" timeOffset="12720.42">14795 423 0,'22'-42'16,"-44"84"-16,65-105 0,-22 21 0,-21 20 16,0 1-16,21 0 0,-21 0 0,21 21 15,-21 42 1,0-21-16,0 22 0,0-1 0,0 0 16,0 1-16,0 20 0,0 1 15,0-1-15,0 1 0,0-1 0,-21 22 16,0-22-16,21 1 0,-21-22 15,0 22-15,21-22 0,-22 0 16,22-20-16,0 20 0,0-21 0,0 0 16,0 0-16,22-42 47,-1 0-47,0-21 15</inkml:trace>
  <inkml:trace contextRef="#ctx0" brushRef="#br0" timeOffset="13683.42">14880 720 0,'0'0'0,"-21"-43"0,0 1 16,0 21-16,21-21 0,0 20 15,0-20-15,0 21 0,0 0 16,0 0-16,0-1 0,21-20 0,21 21 16,-21 0-16,43 0 0,-22-1 15,22 22-15,-1-21 0,1 21 16,-1 0-16,1 0 0,-1 21 0,1 1 15,-1-1-15,-21 0 0,1 21 16,-22 1-16,0-22 0,0 21 0,-21 0 16,0 1-16,-21-22 0,0 21 15,-21 1-15,-1-1 0,-20-21 0,-1 21 16,1 1-16,-1-22 0,1 0 16,-1 0-16,22 0 0,-22-21 15,22 0-15,21 22 0,-21-22 16,20 0-16,1 0 0,21-22 0,-21 22 15,21-21-15,-21 0 0,21 0 0,0 0 16,0 0-16,0-1 16,21 22-1,-21 22 1,21-1-16,0 21 0,1-21 0,-22 22 16,21-22-16,0 21 0,0 0 15,-21-20-15,21 20 0,0-21 0,1 0 16,-1 0-16,0 1 0,0-1 15,0 0-15,22 0 0,-1-21 16,-21 0-16,21 0 0,1 21 0,-1-21 16,0 0-16,1 0 0,-1 0 15,0-21-15,1 21 0,-1-21 0,22 0 16,-22 0-16,-21-1 0,21 1 16,1-21-16,-1 21 0,-21-22 0,22 1 15,-22 0-15,0-1 0,0 1 16,0 0-16,0-1 0,-21 22 0,0 0 15,0 0-15,0 0 0,-21 21 32,0 0-32,0 21 0,21 21 15,-21-21-15,0 22 0,-1-1 0,1-21 16,21 22-16,0-1 0,0 0 16,0 1-16,0-22 0,0 21 15,0-21-15,0 0 0,0 1 16,0-1-16,21 0 0,1-21 0,-1 0 15,0 21-15,0-21 0,21 0 16,-20 0-16,20 0 0,-21 0 0,21-21 16,1 21-16,-22-21 0,21 0 15,-21-1-15,22 1 0,-22 0 0,21 0 16,-21-21-16,1-1 0,-1-20 16,0 20-16,-21-20 0,0 21 0,0-22 15,0 22-15,-21-1 0,0 1 16,-1 21-16,-20-21 0,0 42 15,-1-22-15,1 22 0,0 0 0,-1 0 16,1 22-16,0-1 0,-1 0 16,1 21-16,21 1 0,0-1 0,0 0 15,-1 1-15,22 20 0,0-21 16,0 1-16,0-1 0,0 0 0,22 1 16,-1-22-16,0 21 0,0-21 15,0 1-15,22-1 0,-22 0 0,0-21 16,21 21-16,-21-21 0,22 0 15,-1 0-15,-21 0 0,22 0 0,-1 0 16,0-21-16,1 0 0,-1 0 16,0-1-16,22 1 0,-22 0 15,0-21-15,1 21 0</inkml:trace>
  <inkml:trace contextRef="#ctx0" brushRef="#br0" timeOffset="14204.96">17081 487 0,'0'0'0,"0"-21"0,0 0 15,-21 21-15,0 0 16,0 21-16,0 0 16,21 0-16,0 0 0,-21 22 0,21-1 15,-22 0-15,22 1 0,0-1 16,-21 0-16,21 1 0,0 20 0,0-21 16,0 1-16,0-1 0,0 0 15,0-20-15,0 20 0,-21-21 16,21 0-16,0 0 0,-21 1 15,21-1-15,0 0 16,-21-21 0,21-21-1,0 0-15,0-1 16,0 1-16,0 0 0,0-21 0,21 21 16,-21-22-16,21 1 0,0 21 15,0-22-15,1 1 0,20 21 16,-21-21-16,21 20 0,1 1 0,-1 0 15,0 21-15,1 0 0,-1 0 0,0 0 16,1 21-16,-1 0 16,0 1-16,-20-1 0,-1 21 0,0 0 15,-21-20-15,0 20 0,0 0 16,0-21-16,-42 22 0,20-22 0,-20 21 16,0-21-16,-1 1 0,1-1 15,0 0-15,-1 0 0,1-21 0,0 21 16,-1 0-16,22-21 15,-21 0-15,21 0 0,0 22 0,-1-22 16,22-22 0,0 1-1,22 0-15,-1 0 16,0 0-16,21 0 0,-21-1 0,22 1 16</inkml:trace>
  <inkml:trace contextRef="#ctx0" brushRef="#br0" timeOffset="14659.84">17886 741 0,'0'0'0,"0"21"31,-21 0-31,-1 0 16,1 22-16,0-22 0,0 21 15,0 1-15,0-1 0,-1 0 16,22 1-16,-21-22 0,0 21 15,21-21-15,0 0 0,0 22 0,0-22 16,0 0-16,0 0 16,21-21-16,0 21 0,22-21 15,-22 0-15,0 0 0,21 0 16,-20 0-16,-1 0 0,21-21 0,-21 0 16,0 0-16,22 0 0,-22 0 15,0-1-15,0 1 0,0-21 16,1 0-16,-22-1 0,0 1 0,0-22 15,0 22-15,0 0 0,0 21 16,-22-22-16,1 22 0,0 0 16,-21 21-16,21 0 0,-22 0 0,1 0 15,0 0-15,-1 0 0,22 21 16,-21 21-16,21-20 0,-22-1 0,22 21 16,0-21-16,0 22 0,21-22 15,0 21-15,0-21 0,0 0 16,0 1-16,0-1 0,21 0 0,0-21 15,21 0-15,-20 0 0,20 0 0,-21 0 16,21 0-16,1-21 16,20 21-16</inkml:trace>
  <inkml:trace contextRef="#ctx0" brushRef="#br0" timeOffset="14957.02">18627 593 0,'0'0'16,"0"-43"-16,0 1 0,0 21 0,0 0 0,21 21 15,-42 42 1,-1-21 0,1 0-16,0 22 0,21-1 15,-21 0-15,0 1 0,0 20 0,-1-20 16,1-1-16,21 21 0,-21-20 16,0-1-16,21 0 0,-21-20 0,21 20 15,0-21-15,0 21 16,0-20-16,0-1 0,0 0 15,0 0-15,21-21 0,0 0 16,0 0-16,0 0 0,1 0 16,-1 0-16,0 0 0,21 0 15,-21-21-15,1 0 0,-1 0 0,0-1 16,0 1-16,0 0 0,0 0 16</inkml:trace>
  <inkml:trace contextRef="#ctx0" brushRef="#br0" timeOffset="15167.95">18351 783 0,'0'0'0,"-21"0"0,42 0 32,1 0-32,-1 0 0,21 0 0,-21 0 15,22 0-15,-1 0 0,0 0 16,1 0-16,-1 0 0,0 0 0,1 0 15,-22 0-15,21 0 0,-21 0 16,0 0-16,22 0 0,-22-21 0,0 21 16,0 0-16,0 0 0</inkml:trace>
  <inkml:trace contextRef="#ctx0" brushRef="#br0" timeOffset="15499.76">19854 550 0,'0'0'0,"0"-21"0,0 0 15,-21 21 17,0 0-32,0 0 0,-22 21 15,22 0-15,0 1 0,-21 20 16,21-21-16,-22 21 0,22 1 0,0-1 15,-21 22-15,20-22 0,1 0 16,21 22-16,-21-22 0,21 0 0,0-20 16,0 20-16,0-21 0,0 0 15,0 22-15,21-22 0,0-21 0,1 21 16,-1 0-16,0-21 0,0 0 16,21 0-16,-20 0 0,20 0 0,-21 0 15,0 0-15,22-21 0,-22 21 16,21-21-16,-21 0 0,22-1 15</inkml:trace>
  <inkml:trace contextRef="#ctx0" brushRef="#br0" timeOffset="15856.41">20426 466 0,'0'0'0,"0"-21"16,0-1-1,21 22-15,0 0 0,0 0 16,0 0 0,1 22-16,-1-1 0,0 0 0,0 0 15,0 21-15,0-20 0,-21-1 16,0 21-16,0 0 0,0-20 0,0 20 16,0 0-16,0 1 0,-21-1 15,0 0-15,0 1 0,0-1 0,0 0 16,-1 1-16,1-22 0,0 21 15,0-21-15,0 0 0,0 1 0,-1-1 16,1-21-16,0 21 0,0-21 16,0 21-16,0-21 0,-1 0 15,22-21 17,0 0-32,0 0 0,22-1 15,20 1-15,-21 0 0</inkml:trace>
  <inkml:trace contextRef="#ctx0" brushRef="#br0" timeOffset="16127.98">21526 783 0,'0'0'0,"-21"0"0,0-21 15,0 21 1,21 21 62,-21-21-62,21 21-16,0 1 0,0-1 15</inkml:trace>
  <inkml:trace contextRef="#ctx0" brushRef="#br0" timeOffset="16388.43">21399 1249 0,'0'21'16,"0"0"0,0 0-16,-21 1 15,21-1-15,0 0 16,0 0-16,-21 0 0,0-21 16,21 21-16,-21 1 15,0-1-15,21 0 0,-22 0 0,1 0 16,0 0-16,0-21 0,-21 22 15,-1-22-15,22 21 0,-21-21 0</inkml:trace>
  <inkml:trace contextRef="#ctx0" brushRef="#br0" timeOffset="21556.94">4000 2794 0,'0'0'0,"0"-21"31,-21 42 16,21 0-47,0 0 0,0 22 15,0-22-15,0 21 0,0 1 0,0-1 16,0 0-16,0 22 0,0-22 16,0 22-16,-21-1 0,21-21 0,0 22 15,0-22-15,-21 22 0,21-22 16,-21 0-16,21-20 0,0 20 0,0-21 15,0 0-15,0 0 16,0-42 15,0 0-31,0 0 0</inkml:trace>
  <inkml:trace contextRef="#ctx0" brushRef="#br0" timeOffset="22927.69">4339 2900 0,'0'0'0,"21"-21"16,-21 42 15,-21 0-31,21 0 0,-21 0 16,-21 1-16,20-1 0,1 0 15,0 0-15,-21 0 0,21 0 0,-1 1 16,1-1-16,0 0 0,0 0 15,0 0-15,0-21 0,-1 0 0,1 21 16,0-42 15,42 21 1,0 21-17,1 1-15,-22 20 0,21-21 16,-21 21-16,21 1 0,-21-1 15,21 0-15,-21 1 0,21-22 16,0 21-16,-21 1 0,22-22 0,-1 0 16,-21 0-16,21 0 0,21 0 0,-21-21 15,1 0-15,20 0 0,0 0 16,22 0-16,-22 0 0,22-21 0,-1 0 16,1 21-16,-1-21 0,-21-21 15,22 20-15,-1 1 0,-20 0 0,-1-21 16,0-1-16,1 22 0,-1-21 15,-21 0-15,0 20 0,1-20 16,-22 0-16,0 21 0,0-22 16,0 22-16,0 0 0,0 0 0,0 0 15,-22 21-15,1 0 16,0 0-16,0 0 0,-21 0 0,20 0 16,1 21-16,0 21 0,0-21 15,0 22-15,0-1 0,-1 0 0,22 1 16,-21-1-16,21 0 0,0-21 15,0 22-15,0-1 0,0-21 0,21 22 16,1-22-16,-1 0 0,0 0 16,0-21-16,21 0 0,-20 0 15,-1 0-15,21 0 16,-21 0-16,0-21 0,22 0 0,-22 21 16,21-21-16,1-1 0,-22-20 15,21 21-15,0 0 0,-20-22 0,20 22 16,-21-21-16,0 21 0,0-22 15,1 1-15,-22 21 0,0 0 0,21 0 16,-21-1-16,0 1 0,0 42 31,0 1-15,0-1-16,0 0 0,0 21 0,-21 1 16,21-22-16,0 21 15,0-21-15,0 0 0,0 22 0,0-22 16,0 0-16,21 0 0,0 0 15,0-21-15,21 0 0,-20 0 0,20 0 16,-21 0-16,21 0 0,1 0 16,-1 0-16,0-21 0,1 0 0,-1 0 15,0 0-15,1-22 0,-22 22 16,21 0-16,-21-21 0,22 21 0,-22-22 16,-21 1-16,21 21 0,0-22 15,-21 22-15,0-21 0,0 21 0,0 0 16,21-1-16,-21 44 47,-21-1-47,21 0 0,0 21 15,0-21-15,0 22 0,0-1 0,0 0 16,0 1-16,0-1 0,0 22 16,0-22-16,0 21 0,0 1 0,0-1 15,0 1-15,0-1 0,21 22 16,-21-21-16,22 20 0,-22 1 0,0 0 15,0-1-15,21 1 0,0 0 16,-21-1-16,0 1 0,0 21 16,0-22-16,0 1 0,0 0 0,0-1 15,0-20-15,0 21 0,0-22 16,0-21-16,0 22 0,0-22 0,-21 1 16,0-22-16,21 0 0,-22 0 15,22 0-15,-21-21 0,0 0 0,0 0 16,21-21-16,-21 0 0,0 0 15,-1-22-15,1 1 0,0 0 0,21-22 16,-21 1-16,0-1 0,0-42 0,21 22 16,0-1-16,-22-21 0,1 0 15,21 22-15,0-22 0,0 0 0,0 21 16,0-20-16,0 41 16,0-21-16,0 22 0,0-1 0,0 1 15,0 21-15,21-1 0,-21 1 16,22 21-16,-22-22 0,0 22 0,21-21 15,0 21-15,0 0 0,-21-1 0,21 22 16,0-21-16,-21 0 0,22 0 16,-1 21-16,0-21 0,0 0 0,0 21 15</inkml:trace>
  <inkml:trace contextRef="#ctx0" brushRef="#br0" timeOffset="23380.4">7154 2752 0,'0'0'0,"0"-21"0,0-1 16,-21 22-16,21 22 16,0-1-1,0 21-15,0-21 0,0 22 16,0-1-16,0 21 0,-21-20 0,21 20 15,-21 1-15,0 20 0,-1-20 16,1-1-16,0 1 0,0-1 0,0-20 16,0-1-16,21 0 0,0 1 0,-22-22 15,22 0-15,0 0 0,0 0 16,0-42 15,0 0-15,0 0-16,0-21 0,0 20 15,0 1-15</inkml:trace>
  <inkml:trace contextRef="#ctx0" brushRef="#br0" timeOffset="23760.44">6625 3048 0,'0'0'0,"-21"-21"0,-85-106 31,106 85-31,0 20 0,0 1 16,0 0-16,21 0 0,0-21 0,22 20 15,-1 1-15,22 0 16,-1-21-16,1 21 0,-1-1 0,22 22 16,-22-21-16,1 21 0,20 0 15,-20 0-15,-1 21 0,1 1 0,-1 20 16,-20-21-16,-1 21 0,0 1 16,-20-1-16,-1 0 0,-21 1 0,0-1 15,0 22-15,-21-22 0,-22 0 16,1 1-16,0-1 0,20 0 0,-20 1 15,-21-1-15,20-21 0,22 21 16,-21-20-16,-1-1 0,1 0 16,21-21-16,0 0 0,0 0 15,-1 0-15,1 0 0,0 0 0,0 0 16,0-21-16,21 0 16,0-1-16,0 1 0,0 0 15,0 0-15,21 0 16,0 21-16,21-21 0,-20-1 0,-1 22 15,21 0-15</inkml:trace>
  <inkml:trace contextRef="#ctx0" brushRef="#br0" timeOffset="24247.59">7789 3366 0,'0'0'0,"-21"0"15,0 0-15,0 0 16,0-22-16,-1 1 16,22 0-16,0 0 0,0 0 15,0 0-15,0-1 0,22 1 0,-1 21 16,0-21-16,0 0 0,0 0 16,0 21-16,22-21 0,-22 21 0,21 0 15,-21 0-15,1 0 0,20 0 16,-21 0-16,21 21 0,-20 0 0,-1 0 15,0 21-15,0-20 16,0 20-16,0 0 0,-21 1 0,0-22 16,0 21-16,0 0 0,0 1 0,0-22 15,0 0-15,0 21 0,-21-20 16,0-1-16,0-21 0,21 21 0,-21-21 16,0 0-1,21-21-15,0 0 16,0-1-16,0 1 0,0 0 15,0 0-15,0 0 0,0-22 0,0 22 16,0-21-16,21 0 0,-21 20 16,21-20-16,-21 0 0,21 21 15,0-22-15,-21 22 0,21 0 16,1 0-16,-22 0 0,21 21 0,0 0 16,0-22-16,0 22 0,0 0 15,1 0-15,-1 0 0,0 0 16,0 0-16,0 22 0,0-22 0</inkml:trace>
  <inkml:trace contextRef="#ctx0" brushRef="#br0" timeOffset="25296.39">8826 3302 0,'22'0'16,"-1"0"-1,-21-21-15,21 0 16,-21 0-16,0-1 15,21 1-15,-21 0 0,0 0 16,0 0-16,0 0 16,0-1-16,0 1 0,0 0 15,-21 21 1,0 0-16,0 21 16,-1 0-16,1 1 15,-21-1-15,21 21 0,0-21 0,-1 22 16,1-1-16,21-21 0,-21 21 0,21 1 15,0-22-15,0 21 0,0-21 16,0 22-16,0-22 0,0 0 16,0 0-16,21-21 0,0 21 0,1-21 15,-1 0-15,21 0 0,-21 0 0,22 0 16,-1 0-16,0-21 0,1 21 16,-1-21-16,0 0 0,1 0 0,-1 0 15,0-22-15,1 22 0,-1-21 16,-21-1-16,21 22 0,-20-21 0,20 0 15,-21-1-15,0 1 0,0 21 16,1 0-16,-22-22 0,0 22 0,0 0 16,-22 42 15,22 0-31,-21 0 0,0 22 16,21-22-16,0 21 0,0-21 0,0 22 15,0-1-15,0-21 0,0 22 16,0-22-16,0 21 0,0-21 0,0 0 15,0 1-15,0-1 0,0 0 0,0 0 16,21-21-16,-21-21 47,-21 0-31,21 0-16,-21-1 15,21 1-15,-21 0 0,21 0 0,-21 21 16,21-21-16,-22 0 0,1 21 31,21 21-31,0 0 16,0 0-16,0 0 0,0 0 15,0 1-15,0-1 0,0 0 16,21 0-16,-21 0 0,22-21 16,-1 21-16,0-21 0,0 0 0,0 0 15,0 22-15,1-22 0,-1 0 16,21 0-16,-21 0 0,22 0 0,-1-22 15,0 1-15,1 21 16,-1-21-16,0 0 0,1 0 0,-1 0 16,0-22-16,1 22 0,-1-21 15,0-1-15,-21 1 0,22 0 0,-22-1 16,21 1-16,-21 0 0,-21 21 16,22-22-16,-22 22 0,0 0 0,-22 21 15,1 0-15,0 0 16,0 0-16,-21 21 0,20 0 15,-20 0-15,21 22 0,21-22 0,0 21 16,0-21-16,0 22 16,0-22-16,21 21 0,0-21 0,0 22 0,1-22 15,-1 0-15,0 0 16,0 0-16,0 1 0,-21-1 0,21 0 16,1 0-16,-22 0 15,0 0 1,-22-21-1,1 0-15,0 0 0,0 0 0,0 0 16,0 0-16,-1-21 0,1 0 16,-21 21-16,21-21 0</inkml:trace>
  <inkml:trace contextRef="#ctx0" brushRef="#br0" timeOffset="26416.36">11409 2582 0,'0'-21'0,"0"42"0,0-63 15,0 21-15,-21 0 16,-1 21-1,1 21 1,0 21-16,0-21 0,0 22 16,21 20-16,-21-20 0,-1-1 15,22 21-15,-21-20 0,0 20 0,21-20 16,0 20-16,-21-21 0,0 22 16,21 21-16,0-43 15,0 0-15,0 1 0,0-22 16,0 21-16,21-21 0,0-21 0,0 21 15,0 1-15,22-22 0,-22 0 16,21 0-16,-21 0 0,22-22 0,-1 1 16,0 0-16,22 0 0</inkml:trace>
  <inkml:trace contextRef="#ctx0" brushRef="#br0" timeOffset="26692.75">12128 2646 0,'0'0'0,"43"-64"16,-22 64-16,0 0 15,0 0-15,0 0 0,1 0 16,-1 43-16,21-22 0,-21 21 0,0-21 16,22 22-16,-22-1 0,0 0 15,0 22-15,0-22 0,-21 1 0,0-1 16,0 0-16,0 1 0,0-1 15,-21-21-15,0 21 0,0 1 0,-21-22 16,20 21-16,-20-21 0,21 22 16,0-22-16,-22 0 0,22-21 15,0 21-15,0 0 0,-21-21 0,20 0 16,1 22-16</inkml:trace>
  <inkml:trace contextRef="#ctx0" brushRef="#br0" timeOffset="27368.84">4000 5461 0,'0'-21'0,"0"42"0,0-63 0,0 63 31,0 21-31,0-21 15,0 43-15,0-22 0,0 22 16,0-1-16,0 1 0,0-1 0,0-20 16,0 20-16,0-21 0,0 22 15,0-22-15,0 1 0,-21-1 0,21-21 16,-21 21-16,21-20 0,0-1 16,0 0-16,21-21 15,0-21 1,1 21-16</inkml:trace>
  <inkml:trace contextRef="#ctx0" brushRef="#br0" timeOffset="28631.12">4466 5525 0,'0'0'0,"21"-43"0,-42 22 31,0 21-31,0 21 0,-22 0 15,1 1-15,0-1 0,-1 21 16,1-21-16,0 22 0,-1-22 16,-20 21-16,42-21 0,-22 0 0,1 22 15,21-22-15,-21 0 0,20-21 16,1 21-16,0-21 16,42 0 15,0 0-31,1 21 15,-1 1-15,0-1 0,0 0 0,21 0 16,-20 0-16,-1 22 0,21-22 16,-21 21-16,0-21 0,1 22 15,20-22-15,-21 0 0,21 21 16,-20-21-16,-1 1 0,21-22 0,0 21 16,-20-21-16,20 0 0,0 0 15,1 0-15,20 0 0,-21-21 0,1 21 16,20-22-16,1 1 0,-22 0 0,22-21 15,-22 21-15,0-1 0,1-20 16,-1 0-16,0 21 0,-21-22 0,1 1 16,-1 21-16,-21-22 0,0 1 15,0 21-15,0-21 0,0 20 0,-21 1 16,-1 0-16,1 0 0,0 21 16,0 0-16,0 0 0,0 21 0,-1 0 15,1 22-15,21-1 16,-21 0-16,0 1 0,21-1 0,-21 0 15,21 1-15,0-1 0,0 0 16,0 1-16,0-22 0,0 0 0,21 21 16,0-21-16,0-21 0,0 22 15,1-1-15,-1-21 0,21 0 0,-21 0 16,22 0-16,-22 0 0,21-21 16,-21-1-16,22 1 0,-1 0 0,0 0 15,1 0-15,-1 0 0,0-1 16,-21 1-16,22-21 0,-22 21 0,0 0 15,0-22-15,0 22 0,-21 0 16,0 0-16,0 0 0,0-1 16,0 44 15,0-1-31,0 0 0,0 0 0,0 21 16,0-20-16,0-1 0,0 21 15,0-21-15,0 0 0,0 1 0,0-1 16,22 0-16,-1 0 0,0-21 15,0 21-15,0-21 0,22 0 0,-22 0 16,0 0-16,21 0 0,1 0 16,-22-21-16,21 21 0,0-21 0,1 0 15,-1 0-15,0-1 0,1-20 16,-1 21-16,-21-21 0,0 20 16,22-20-16,-43 21 0,0-21 0,0 20 15,0-20-15,0 21 0,0 0 16,0 0-16,0-1 0,0 44 31,0-1-31,0 0 0,0 21 0,0 1 16,0-22-16,0 21 0,0 0 15,0 1-15,0-1 0,0 0 0,0 1 16,0 20-16,0 1 0,21-1 16,0 1-16,-21-1 0,21 22 15,0-22-15,-21 22 0,22 0 0,-1-1 16,0 1-16,-21 21 0,0-21 15,21 20-15,-21-20 0,0 21 0,21-21 16,-21-1-16,0 1 0,0 0 0,0-1 16,0-20-16,0 20 0,0-20 15,-21-22-15,0 22 0,-21 20 16,20-62-16,1 20 0,21-21 0,-21-21 16,0 0-16,0 0 0,0 0 15,-1 0-15,1-21 0,21-21 0,-21 20 16,0-41-16,0 21 0,21-43 0,-21 21 15,-1-20-15,1-1 0,0 0 16,0-20-16,0-1 0,0 0 16,21-21-16,-22 21 0,22 0 0,-21 22 15,21-22-15,0 21 0,0 22 16,21-22-16,1 21 0,-1 1 0,0-1 16,0 1-16,21 21 0,-20-1 0,-1 1 15,21 0-15,0-1 0,-20 22 16,20-21-16,0 21 0,-21-22 15,22 1-15</inkml:trace>
  <inkml:trace contextRef="#ctx0" brushRef="#br0" timeOffset="29116.42">7218 5186 0,'21'-21'0,"0"21"15,-21 21-15,0 0 0,0 0 16,0 0-16,0 22 0,21-1 0,-21 0 16,0 22-16,0-22 0,0 22 15,0-1-15,0 1 0,-21-1 0,0 1 16,0-1-16,0 1 0,-1-22 15,1 22-15,0-22 0,0 0 16,0 1-16,0-22 0,-1 0 0,22 0 16,0 0-16,-21 0 0,21-42 31,0 0-31,0 0 16,21 0-16,-21-22 0,0 22 0,22-21 15,-22 0-15,0-1 0,21-20 16,-21 20-16</inkml:trace>
  <inkml:trace contextRef="#ctx0" brushRef="#br0" timeOffset="31356.61">7091 5567 0,'-21'-64'0,"42"128"0,-42-170 0,21 64 16,0-1-16,0 1 0,0 0 15,0-1-15,0 1 0,0 21 0,21-21 16,0 20-16,0 1 0,21 0 0,-20 0 16,20 21-16,-21 0 0,21 0 15,1 0-15,20 21 0,-20 21 0,-1-20 16,0 20-16,1 0 0,-1 1 15,-21-1-15,-21 0 0,0 1 0,0-1 16,0 0-16,-42 1 0,21 20 16,-22-21-16,1 1 0,0-1 0,20 0 15,-20-20-15,0 20 0,-1-21 16,22-21-16,-21 21 0,21-21 0,0 0 16,-1 0-16,1 0 0,0 0 15,0 0-15,0-21 0,0 0 16,-1 0-16,22 0 0,0-1 0,0 1 15,0 0-15,0 0 0,0 0 16,22 21 0,-1 21-16,0 0 0,0 21 15,0-20-15,22 20 0,-22-21 0,0 21 16,0-20-16,0 20 0,0-21 16,-21 21-16,22-20 0,-1-1 0,0 0 15,0 0-15,0 0 0,22-21 16,-22 21-16,0-21 0,21 0 15,1 0-15,-1 0 0,0 0 16,1-21-16,-1 0 0,21 21 0,-20-21 16,20-21-16,-20 20 0,-1 1 0,21-21 15,-20 0-15,-22 20 0,21-20 16,-21 0-16,1-22 0,-1 22 0,-21 0 16,0 20-16,0-20 0,0 21 15,0-21-15,0 20 0,-21 22 16,-1 0-16,1 0 0,0 0 15,0 0-15,0 22 0,0 20 0,-1-21 16,22 21-16,-21 1 0,0-1 16,21 0-16,0 1 0,-21-1 0,21-21 15,0 22-15,0-1 0,0-21 16,21 21-16,0-20 0,0-1 16,1 0-16,-1 0 0,21-21 15,-21 0-15,0 0 0,1 0 16,20 0-16,-21-21 0,21 21 0,-20-21 15,-1 0-15,21-1 0,-21 1 0,22-21 16,-22 21-16,21-22 0,-21 1 16,0 21-16,22-43 0,-22 22 0,-21 0 15,21-22-15,-21 22 0,21 0 16,-21-1-16,0-20 0,0 20 16,0 22-16,0-21 0,0 21 0,0 0 15,0-1-15,0 1 0,0 42 16,0 1-1,0-1-15,0 0 0,0 21 16,0 1-16,-21-22 0,21 21 0,0 22 16,-21-22-16,21 0 0,0 1 15,0 20-15,0-21 0,0 1 16,0-1-16,0 0 0,21-20 0,0 20 16,-21-21-16,21 0 0,1 0 0,-1 1 15,0-1-15,0-21 0,0 0 16,0 0-16,22 0 0,-22 0 0,21 0 15,1 0-15,-22 0 0,21 0 16,0-21-16,1-1 0,-22 1 16,21 0-16,1 0 0,-22-21 0,0 20 15,0-20-15,0 21 0,0-21 16,1-1-16,-22 1 0,0 21 0,0-22 16,0 22-16,0-21 0,0 21 15,0 0-15,-22 21 16,1 0-16,0 21 0,21 0 15,-21 21-15,21-21 0,-21 1 16,21 20-16,0 0 0,0-21 0,0 22 16,0-22-16,0 21 0,0-21 15,0 22-15,0-22 0,21 0 16,0 0-16,0 0 0,0 1 0,1-22 16,20 0-16,-21 0 0,21 0 15,1 0-15,20 0 0,-20 0 0,20-22 16,22 22-16,-22-21 0,1 0 15,-1 0-15,1 0 0,-1 0 0,1-1 16,-22 1-16,0-21 0,1 21 0,-22-22 16,0 22-16,0-21 0,-21 0 15,0 20-15,0-20 0,0 21 0,-21-21 16,0 20-16,0 1 0,0 21 16,-22-21-16,22 21 0,-21 0 15,21 0-15,-22 0 0,1 21 0,21 0 16,-22 1-16,22 20 0,-21-21 15,21 21-15,0 1 0,-1-1 0,1 0 16,0-20-16,21 20 0,0 0 16,0-21-16,0 1 0,0 20 15,0-21-15,0 0 0,21-21 0,0 0 16,1 0-16,-1 0 0,0 0 16,0 0-16,21 0 0,-20-21 0,-1 21 15,21-21-15,-21 0 16,0 0-16,1-1 0,20 1 0,-21 0 15,0 0-15,0-21 0,1-1 0,-1 1 16,0 0-16,0 20 0,0-20 16,-21 0-16,0 21 0,21-22 0,-21 22 15,22 0-15,-22 42 32,-22 0-32,1 0 15,0 22-15,21-22 0,0 21 0,-21 1 16,21-1-16,-21 0 0,21-21 0,0 22 15,0-1-15,0-21 0,0 0 16,0 1-16,21-1 0,0 0 0,0 0 16,0-21-16,1 0 0,-1 0 15,21 0-15,-21 0 0,0 0 16,22 0-16,-22 0 0,21 0 0,-21-21 16,22 0-16,-22 0 0,21-1 15,1-20-15,-22 21 0,21-21 0,0 20 16,-20-20-16,-1 0 0,21 21 15,-21-22-15,-21 1 0,21 21 0,-21 0 16,0-22-16,0 22 16,-21 21-16,0 0 15,0 0-15,0 21 0,0 0 16,-1 1-16,22 20 0,0-21 0,-21 21 16,21 1-16,0-22 0,0 21 15,0-21-15,0 1 0,0 20 16,0-21-16,0 0 0,0 0 0,21 1 15,-21-1-15,0 0 16,0-42 15,0 0-15,0-1-16,0 1 0,0 0 16,0 0-16,-21 0 0,0 21 15,21-21-15,-21 42 16,21 0-1,0 0 1,0 0-16,0 0 0,0 1 16,21-1-16,0-21 0,0 0 15,22 21-15,-22-21 0,21 0 16,1 0-16,-1 0 0,0 0 0,22 0 16,-22 0-16,0-21 0,1 0 15,-1-1-15,22 22 0,-22-21 0,0 0 16,-21-21-16,22 21 0,-22-1 15,21-20-15,1-21 0,-43 20 16,0 22-16,21-21 0,-21 21 16,0-22-16,0 22 0,0 0 0,0 0 15,0 0-15,-21 21 0,-1 0 16,1 0-16,21 21 16,-21 0-16,0 0 0,21 0 0,-21 22 15,21-22-15,0 21 0,0 0 16,0 1-16,0-1 0,0-21 0,0 22 15,0-1-15,0-21 0,0 0 16,0 22-16,0-22 0,21 0 16,0 0-16,0-21 0,0 0 15,1 0-15,-1 0 16,21 0-16,-21 0 0,0 0 0,22 0 0,-22-21 16,21 0-16,1 0 15,-1-1-15,0 1 0,1 0 0</inkml:trace>
  <inkml:trace contextRef="#ctx0" brushRef="#br0" timeOffset="31647.62">12594 5059 0,'0'0'16,"0"-21"-16,-21 21 0,0 0 0,0 0 15,21 21-15,-22 0 16,1 0-16,21 0 0,-21 1 0,0 20 15,0 0-15,21-21 0,-21 22 16,21-1-16,-22 0 0,22 1 16,-21-22-16,21 21 0,0 1 0,0-1 15,0 0-15,0-21 0,0 22 16,0-22-16,0 0 0,0 21 0,21-20 16,1-22-16,-22 21 0,21 0 15,0-21-15,0 0 0,0 0 0,0 0 16,1 0-16,20 0 0,-21 0 15,21-21-15,-20 0 0,20-1 0,-21 1 16,21 0-16</inkml:trace>
  <inkml:trace contextRef="#ctx0" brushRef="#br0" timeOffset="31960.7">13144 4932 0,'0'0'0,"-21"-21"0,42 21 31,1 0-31,20 21 16,-21 0-16,21 21 0,1-20 15,-22 20-15,21-21 0,1 21 0,-22 1 16,0-1-16,0 0 0,-21-20 16,0 20-16,0 0 0,0 1 15,0-1-15,0 0 0,0-21 0,-21 22 0,-21-1 16,20-21-16,1 22 15,-21-22-15,21 0 0,-22 0 0,22 0 16,0 0-16,-21 1 0,21-1 16,-1-21-16,22 21 0,0 0 0,-21-21 15,21-21 1,21 0 0</inkml:trace>
  <inkml:trace contextRef="#ctx0" brushRef="#br0" timeOffset="35088.55">677 8869 0,'0'0'0,"0"-21"0,0 0 31,0-1-15,0 1 31,0 0 0,0 0 0,0 0-32,0 0 16,0 42 1,0 0-32,0 0 15,0 21-15,0 1 0,0-1 0,0 22 16,0-1-16,0-21 0,0 22 16,0-1-16,-21 1 0,0-22 15,0 22-15,0-1 0,-1-20 0,22-1 16,-21 21-16,0-41 15,21 20-15,-21 0 0,21-21 0,0 1 16,0-1-16,0-42 31,0-1-15,0 1-16,0 0 0,0 0 16,0 0-16,0-22 0</inkml:trace>
  <inkml:trace contextRef="#ctx0" brushRef="#br0" timeOffset="36388.78">656 9694 0,'0'-21'32,"0"0"-32,-21 0 0,21 0 15,0 0-15,0-1 16,0 1-16,0 0 15,0 0-15,0 0 0,0 0 16,21-1-16,-21 1 0,21 0 16,0 0-16,-21 0 0,22 0 0,-1-1 15,0 1-15,0 21 16,0 0-16,0 0 16,1 0-16,-22 21 15,0 1 1,0-1-1,0 0 1,0 0 0,0 0-1,0 0-15,0 1 16,0-1-16,0 0 16,0 0-16,0 0 15,0 0-15,21 1 0,-21-1 0,0 0 16,0 0-16,21 0 15,0-21-15,0 21 0,0-21 16,1 0-16,-1 0 16,0 0-16,0-21 15,0 0-15,0 0 0,22 0 16,-22 0-16,0-1 0,21 1 16,-20-21-16,20 21 0,-21-22 15,0 22-15,0-21 0,1 0 0,-22-1 16,0 1-16,0 0 0,0-1 15,0-20-15,0 20 0,-22 1 0,1 0 16,-21 21-16,21-22 0,0 22 16,-1 0-16,-20 0 0,21 21 15,0 0-15,0 0 0,-1 0 0,22 21 16,0 0-16,-21 0 16,21 22-16,0-22 0,0 0 0,0 21 15,0-21-15,0 1 0,0-1 16,21 0-16,1-21 0,-1 0 15,21 21-15,0-21 0,1 0 0</inkml:trace>
  <inkml:trace contextRef="#ctx0" brushRef="#br0" timeOffset="36896.4">1926 8827 0,'0'0'0,"0"-22"0,0 1 0,0 0 15,0 0-15,0 0 0,0 0 0,-21 21 31,0 21-31,0 21 16,21-21-16,0 22 0,0-1 16,-22 0-16,22 22 0,0-22 0,0 22 15,-21-22-15,21 0 0,0 1 16,0-1-16,0 21 0,0-41 16,0 20-16,-21 0 0,21 1 0,0-22 15,0 0-15,0 0 0,0 0 16,0 0-16,0 1 0,-21-22 31,21-22-31,0 1 16,0 0-16,0 0 15,0 0-15,0 0 0,0-1 0,0-20 16,21 21-16,0 0 0,-21-22 16,43 22-16,-22-21 0,0 21 15,0 0-15,21-1 0,1 1 0,-22 0 16,21 21-16,1 0 0,-22 0 15,21 21-15,-21 0 0,22 1 0,-22-1 16,0 0-16,0 0 0,-21 21 16,0-20-16,0-1 0,0 21 0,0-21 15,-21 0-15,0 22 0,0-22 16,-1 0-16,1 0 0,21 0 0,-21 1 16,0-1-16,21 0 15,0-42 16,21 0-31,0-1 0,22 22 16</inkml:trace>
  <inkml:trace contextRef="#ctx0" brushRef="#br0" timeOffset="37696.01">3048 9208 0,'0'-43'16,"0"22"-1,0 0-15,-21 0 16,0 21-16,-1 0 0,1 0 16,0 0-16,-21 0 0,21 0 15,-1 0-15,-20 0 0,0 21 0,21 21 16,-22-21-16,1 1 0,21 20 16,-22-21-16,22 21 0,0 1 0,0-1 15,0-21-15,21 22 0,-21-1 16,21 0-16,0-21 0,0 22 0,21-22 15,0 0-15,0-21 0,0 21 16,22-21-16,-22 0 0,21 0 0,-21 0 16,22-21-16,-22 21 15,21-21-15,-21 0 0,22 0 0,-22-22 16,0 22-16,21 0 0,-21 0 16,1-22-16,-1 22 0,0-21 0,-21 21 15,0-22-15,21 1 0,-21 0 16,21 21-16,-21-22 0,0 22 0,0-21 15,0 21-15,0 42 32,0 21-32,0-21 15,-21 0-15,21 22 0,0-1 0,0-21 16,0 22-16,0-1 0,0-21 16,0 21-16,0-20 0,0 20 15,0-21-15,0 0 0,21 0 0,0-21 16,-21 22-16,22-22 0,-1 0 15,0 0-15,0 0 0,21-22 0,-20 22 16,-1-21-16,21 0 0,-21 0 16,22 0-16,-22 0 0,21-1 0,-21-20 15,22 21-15,-22-21 0,0 20 16,21-20-16,-21 0 0,1-22 16,-1 1-16,0-1 0,0 1 0,0-1 15,0 1-15,-21 20 0,0 1 0,0 21 16,0 0-16,0 0 15,0 42-15,-21 0 16,0 0-16,0 21 0,0 1 16,0 20-16,-1-20 0,1 20 0,0-21 15,21 22-15,0-22 0,-21 1 16,21-1-16,-21 21 0,21-41 0,0 20 16,0-21-16,0 21 0,0-20 15,0-1-15,21 0 0,0 0 0,-21 0 16,21-21-16,0 0 0,1 0 15,-1 0-15,0 0 0,0-21 16,0 21-16,0-21 0,1 21 16,-1-21-16,0 0 0,0-1 0,0 1 15,0 0-15,1 0 0,-1 0 16,-21-22-16</inkml:trace>
  <inkml:trace contextRef="#ctx0" brushRef="#br0" timeOffset="37879.9">3556 9165 0,'-64'21'16,"64"1"-16,22-22 15,20 0 1,-21 0-16,21 0 0,1 0 16,-1 0-16,0-22 0,1 1 0,-1 21 0,0-21 15,-20 21-15,20-21 16,-21 0-16,21 21 0,-20-21 0,-1 21 15,0 0-15</inkml:trace>
  <inkml:trace contextRef="#ctx0" brushRef="#br0" timeOffset="38340.64">5715 9059 0,'0'0'0,"0"-21"0,0 0 16,21 0-16,-21 0 0,0 0 0,21-1 15,0 1-15,1-21 16,-22 63 0,0 0-16,0 22 15,0-22-15,0 21 0,-22-21 0,1 22 16,0-1-16,0-21 0,21 21 15,-21-20-15,0 20 0,21-21 0,0 0 16,-22 0-16,22 1 0,-21-1 16,21 0-16,21-21 15,1 0-15,-1 0 16,0 0-16,0 0 16,21-21-16,1 0 0,-1-1 0</inkml:trace>
  <inkml:trace contextRef="#ctx0" brushRef="#br0" timeOffset="38703.43">6477 8954 0,'0'0'16,"21"-22"-16,-42 22 31,0 0-31,0 22 0,-22-22 16,22 21-16,-21 0 0,21 0 0,-1-21 15,1 21-15,0 0 0,0 1 16,0-1-16,21 0 15,0 0-15,0 0 16,21-21-16,0 0 0,0 0 16,0 0-16,22 0 0,-22 21 0,21-21 15,1 22-15,-22-22 0,21 21 16,-21-21-16,0 21 0,1-21 0,-1 21 16,-21 0-16,0 0 15,-21-21-15,-1 22 0,1-1 16,-21-21-16,21 21 0,-22-21 0,22 0 15,-21 0-15,21 21 0,-22-21 16,22 0-16,0 0 0,0 0 0,0 0 16,21-21-1,0 0-15,0 0 16,0-1-16,0 1 0,0 0 0,0 0 16</inkml:trace>
  <inkml:trace contextRef="#ctx0" brushRef="#br0" timeOffset="38887.83">5884 8742 0,'0'0'0,"-21"0"0,0-21 0,0 21 15,0 0 17,42 0-1,0 0-16,0 0-15,0 0 0,22 0 0</inkml:trace>
  <inkml:trace contextRef="#ctx0" brushRef="#br0" timeOffset="39319.92">8551 8742 0,'0'-42'0,"0"84"0,21-106 0,1 22 16,-22 21-16,0 0 0,21 0 0,-21-1 16,21 22-16,-21 22 15,0-1 1,0 21-16,0 0 0,0 1 16,0 20-16,-21-20 0,0 20 15,21 1-15,-22-1 0,1-21 0,0 1 16,21-1-16,-21 0 0,21 1 15,-21-22-15,21 0 0,0 0 0,0 0 16,-21-21 15,21-21-31,-22 21 16</inkml:trace>
  <inkml:trace contextRef="#ctx0" brushRef="#br0" timeOffset="40121.5">8022 9123 0,'-42'0'0,"84"0"0,-105-21 0,41 21 0,1 0 16,42 0 0,1 0-16,-1 0 15,21 0-15,0 0 0,22 0 16,-22 0-16,22 0 0,-22-21 0,43-1 16,-22 1-16,22 0 0,-22 0 15,22 0-15,0-22 0,-1 22 0,1-21 16,-21 0-16,-1 20 0,1-20 15,-22 21-15,0-21 0,-21 20 16,1-20-16,-22 21 0,0 0 0,0 0 16,0-22-16,0 22 0,-22 21 15,1-21-15,-21 21 0,21 0 0,0 0 16,-1 0-16,1 21 0,-21 0 16,42 22-16,-21-22 0,0 21 0,-1 22 15,22-22-15,0 21 0,0-20 16,-21 20-16,21-20 0,0 20 0,-21-21 15,21 1-15,0-1 0,0-21 0,0 22 16,0-22-16,0 0 16,-21 0-16,21 0 0,0 0 0,21-42 47,0 21-47,-21-21 0,21 0 15,1 0-15,-1 0 0,0-22 16,0 22-16,0 0 0,0-21 0,1 20 15,-1 1-15,0-21 0,0 42 16,0-21-16,0 21 0,1 0 0,-1 21 16,-21 0-1,21 0-15,-21 0 0,0 1 0,0 20 16,21-21-16,-21 0 0,0 22 0,0-22 16,0 0-16,21 0 0,0-21 15,-21 21-15,22 0 0,-1-21 16,0 0-16,0 0 0,0 0 15,0 0-15,1 0 0,-1 0 0,21 0 16,-21-21-16,22 21 0,-1-21 0,-21 0 16,21 0-16,1 21 0,-22-21 15,21-22-15,-21 22 0,1 0 0,-1-21 16,0 20-16,-21-20 0,0 21 16,0-21-16,0 20 0,-21 1 0,0 0 15,-1 0-15,1 21 0,0 0 16,0 0-16,-21 21 0,20 0 15,-20 0-15,21 22 0,0-1 0,0 0 16,-1-20-16,22 20 0,0 0 16,0-21-16,0 1 0,0 20 0,0-21 15,0 0-15,22 0 16,-1-21-16,21 0 0,-21 0 0,22 0 16,-1 0-16,0 0 0,1 0 15,20-21-15,-21 0 0,22 0 0,-22 0 16,22 0-16,-22-1 0</inkml:trace>
  <inkml:trace contextRef="#ctx0" brushRef="#br0" timeOffset="40676.39">10880 8615 0,'0'0'16,"0"-21"-16,0 0 0,0-1 0,0 1 15,21 0-15,0-21 0,-21 21 0,21-1 16,0 1-16,-21 0 0,0 0 0,21 21 16,1 0-1,-22 21-15,0 0 16,0 0-16,0 1 0,0 20 15,0 0-15,0 1 0,0 20 0,0-21 16,0 22-16,0-1 0,0-20 16,0 20-16,0 1 0,0-22 0,0 0 15,0 1-15,0-1 0,0-21 0,0 22 16,21-22-16,0 0 0,0-21 16,21 0-16,-20 21 0,20-21 0,0 0 15,1 0-15,-22 0 0,21-21 16,0 0-16,1 0 0,-1-1 0,-21 1 15,22-21-15,-22 21 0,0-22 16,0 1-16,0-21 0,0 20 16,1-20-16,-1 20 0,-21-20 0,0 21 15,21-1-15,-21-20 0,0 20 16,21 1-16,-21 0 0,0 21 0,0-1 16,0 1-16,0 0 0,0 0 15,0 42 1,-21-21-16,21 21 15,0 0-15,0 1 0,0-1 16,0 0-16,0 0 0,0 0 0,0 0 16,0 1-1,0-1-15</inkml:trace>
  <inkml:trace contextRef="#ctx0" brushRef="#br0" timeOffset="41059.42">12107 8700 0,'0'0'0,"21"0"0,1 0 0,-1 0 0,0-22 15,0 22-15,-21-21 16,0 0-16,-21 21 16,-21 0-1,20 0-15,1 0 0,-21 0 0,21 21 16,-22-21-16,22 21 0,-21 1 0,21-1 16,0 0-16,-1 0 15,1 0-15,21 0 0,0 1 0,0-1 16,0 0-16,0 0 0,21 0 15,1 0-15,-1 1 0,0-1 0,0 0 16,0 0-16,0-21 0,22 21 16,-22 0-16,0-21 0,0 22 0,-21-1 15,0 0 1,0 0-16,-21-21 0,0 0 16,-21 21-16,20-21 0,-20 0 0,0 0 15,21 0-15,-22 0 0,22 0 16,-21 0-16,21 0 0,-1 0 0,1 0 15,0 0-15,0 0 16,21-21-16,0 0 16,21 21-16,0-21 0,0 0 15,1 21-15,20-22 0,0 1 0</inkml:trace>
  <inkml:trace contextRef="#ctx0" brushRef="#br0" timeOffset="41392.42">12382 8954 0,'0'0'0,"22"0"0,-1 0 0,0 0 16,0 0-16,0-22 16,0 1-16,1 21 0,-1-21 15,0 21-15,0-21 0,0 0 16,0 0-16,1-1 0,-1 1 0,0 21 16,0-21-16,-21 0 0,0 0 15,0 0-15,0-1 0,-21 22 16,0 0-16,0 0 0,-1 0 15,1 0-15,0 0 0,-21 43 16,21-22-16,-1 21 0,-20-21 0,21 22 16,-21 41-16,20-62 15,22 20-15,0 0 0,0-21 0,0 1 16,0-1-16,0 0 0,0 0 16,22 0-16,-1-21 0,0 0 15,0 0-15,21 0 0,-20 0 0,-1 0 16,21 0-16,-21 0 0,22 0 15,-22-21-15,21 0 0,0 0 0,1 0 16</inkml:trace>
  <inkml:trace contextRef="#ctx0" brushRef="#br0" timeOffset="42416.64">14203 8657 0,'0'0'0,"-21"-21"0,-1 21 0,1-21 15,0 21-15,0-21 0,21 0 0,0-1 16,-21 22-16,21-21 15,-21 21 1,-1 21 0,22 1-1,-21-1-15,21 0 0,0 21 0,0 1 16,-21-1-16,0 0 0,21 1 16,-21-1-16,21 0 0,0 1 0,0-22 15,0 21-15,0-21 0,0 22 16,0-22-16,0 0 0,21-21 0,0 21 15,0-21-15,0 0 0,1 0 0,-1 0 16,21 0-16,-21 0 0,22-21 16,-22 21-16,21-21 0,-21 0 0,22-1 15,-22 1-15,0 0 0,0-21 16,-21 21-16,0-22 0,0 1 0,0 0 16,0 20-16,-21-20 15,0 0-15,0-1 0,-22 22 0,1 0 16,21-21-16,-22 21 0,1-1 0,21 22 15,-21 0-15,-1-21 0,22 21 16,0 0-16,0 0 0,0 0 0,21 21 16,0 1-1,21-22-15,21 0 0,-21 0 16,22 0-16,20 0 0,-21 0 16,22 0-16,-1 0 0,1 0 0,-1 0 15,-20-22-15,20 1 0,1 21 0,-1-21 16,-20 0-16,20 0 0,-21 21 15,1-21-15,-22-1 0,0 1 16,0 21-16,0-21 16,-42 21-1,0 0 1,0 21-16,0 0 0,21 1 0,0-1 16,-21 21-16,21-21 0,-22 22 0,22-1 15,0 0-15,0 1 0,-21 20 16,21 1-16,0-22 0,0 21 0,0 1 15,0-1-15,0 1 0,0-1 16,-21 1-16,21-1 0,0 22 16,0 0-16,0-1 0,-21 1 0,21 0 15,-21-1-15,0 22 0,-1-21 16,22 0-16,-21-1 0,0 22 0,0-42 16,21 20-16,0 1 0,-21-22 0,0-20 15,21 20-15,-22-20 0,22-22 16,-21 21-16,0-21 0,0 0 0,0 1 15,0-22-15,-1 0 0,1 0 16,0-22-16,-21 1 0,21-21 16,-1 21-16,1-22 0,0-20 0,0-1 15,21 1-15,0-1 0,0-20 0,0 20 16,0-20-16,0-22 16,21 0-16,0 0 0,0 0 0,1 0 15,20 22-15,0-22 0,1 21 0,-1 1 16,0-1-16,1 0 0,20 22 15,-21-1-15,1 1 0,-1-1 0,0 22 16,1 0-16,-1-1 0,0 1 16,1 21-16,-1-22 0</inkml:trace>
  <inkml:trace contextRef="#ctx0" brushRef="#br0" timeOffset="42836.59">16214 8107 0,'0'0'0,"21"-42"16,0 20-16,0 1 0,0 0 0,-21 0 16,0 0-16,0 42 15,0 0-15,0 21 16,0 1-16,0-1 0,-21 22 0,21-1 16,-21-21-16,0 22 0,0-1 15,21 1-15,-22-22 0,1 22 0,0-1 16,0-20-16,0 20 0,0-21 15,-1 1-15,1-22 0,21 21 0,-21-21 16,21 1-16,0-1 16,21-42-1,0 21-15,1-22 16,-22 1-16,0 0 0,21-21 0,-21 21 16,0-1-16</inkml:trace>
  <inkml:trace contextRef="#ctx0" brushRef="#br0" timeOffset="43668.51">16023 8530 0,'0'0'15,"-21"-42"-15,21 0 0,0-1 0,-21 22 16,21-21-16,0-1 0,0 1 0,0 0 16,21-1-16,0 22 0,0-21 15,22 21-15,-1 0 0,0-1 0,22 1 16,-1 0-16,1 21 0,-1 0 16,1 0-16,-1 21 0,-20 0 0,20 1 15,-21 20-15,1-21 0,-1 21 16,-21-20-16,0 20 0,-21 0 15,0 1-15,0-22 0,-21 21 16,-21-21-16,0 22 0,-1-22 0,-20 0 16,-1 21-16,-20-21 0,-1 1 0,21-1 15,1 0-15,-1-21 0,1 21 16,21-21-16,-1 0 0,22 0 0,-21 0 16,21 0-16,21-21 15,0 0-15,0 0 0,0-1 16,0 1-1,21 21-15,0 0 0,0 0 0,0 21 16,0 1-16,1-1 0,-1 0 0,0 0 16,0 21-16,0-20 15,0 20-15,1 0 0,-1-21 0,0 22 16,0-1-16,0-21 0,0 0 16,22 22-16,-22-43 0,21 21 0,-21 0 15,22-21-15,-1 0 0,0 0 16,1 0-16,-1 0 0,22-21 0,-22 21 15,0-21-15,22 0 0,-22-1 0,22 1 16,-22-21-16,0 21 0,22-22 16,-22 22-16,0-21 0,1 21 0,-22-22 15,21 22-15,-21-21 0,-21 21 16,0-22-16,22 22 0,-22 0 0,-22 21 31,1 0-31,0 0 0,-21 21 16,21 22-16,-22-22 0,1 0 0,21 21 15,-22 1-15,22-1 0,0 0 16,0 1-16,0-1 0,21-21 0,0 21 16,0-20-16,0-1 0,21 0 15,0 0-15,0 0 0,22-21 16,-22 0-16,21 0 0,0 0 0,1 0 16,-1 0-16,22 0 0,-22-21 0,0 0 15,22 0-15,-22 0 0,0-1 16,1 1-16,-1-21 0,0 21 15,-20-22-15,-1 22 0,0-21 0,0 0 16,-21 20-16,0-20 0,0 21 16,0-21-16,-21 20 0,-21 1 0,20 0 15,-20 21-15,0 0 0,-22 0 16,22 0-16,-22 0 0,22 0 0,-21 0 16,20 21-16,1 0 0,0 1 0,-1-1 15,1 0-15,21 0 0,21 0 16,0 0-16,0 1 0,0-1 0,0 0 15,21 0-15,21-21 16,1 0-16,-1 0 0,0 0 0,22 0 16,-22-21-16</inkml:trace>
  <inkml:trace contextRef="#ctx0" brushRef="#br0" timeOffset="44184.43">18373 8128 0,'0'0'15,"0"-42"-15,0 21 0,0-22 0,0 22 16,-22 21 0,1 21-16,0 0 0,0 22 15,-21-1-15,20 0 0,22 22 0,-21-22 16,0 22-16,21-22 0,-21 0 16,21 22-16,-21-22 0,21 1 15,0-1-15,0 0 0,-21 1 16,-1-1-16,22 0 0,-21 1 0,21-22 15,0 21-15,-21-21 0,21 0 0,-21 1 16,21-1 0,-21-21-1,21-21-15,0-1 0,0 1 16,0 0-16,0 0 0,0 0 0,0-22 16,0 22-16,21-21 0,-21 21 15,21-22-15,0 22 0,0 0 0,22-21 16,-22 21-16,21-1 0,1 22 15,-1-21-15,21 21 0,-20 0 16,-1 0-16,0 0 0,1 0 0,-1 0 16,0 21-16,1 1 0,-22-1 15,0 0-15,0 0 0,-21 21 0,0-20 16,0-1-16,-21 21 0,-21 0 16,21-20-16,-43 20 0,22-21 0,-22 0 15,1 0-15,20 22 0,-20-22 0,-1-21 16,22 21-16,0 0 0,-1-21 15,1 0-15,21 0 0,0 0 0,0 0 16,21-21 0,0 0-16,0 0 15,21 0-15,0-1 0,21 1 0</inkml:trace>
  <inkml:trace contextRef="#ctx0" brushRef="#br0" timeOffset="44601.26">19092 8446 0,'-21'21'31,"0"0"-31,0 0 0,0 0 0,-22 0 16,22 1-16,0 20 0,-21-21 0,20 21 16,-20 1-16,21-1 15,0 0-15,0 1 0,-1-1 0,1 0 16,21-20-16,0 20 0,0-21 15,0 0-15,21 22 0,1-43 0,-1 21 16,21 0-16,-21-21 0,22 0 0,-22 0 16,21 0-16,-21 0 0,22 0 15,-22 0-15,21-21 0,0 0 0,-20-1 16,20 1-16,-21 0 0,0-21 16,0 21-16,1-22 0,-1 1 0,-21 0 15,0-1-15,0 1 0,0 0 16,0-1-16,0 1 0,-21 0 0,-1-1 15,1 22-15,0 0 0,0 0 16,0 0-16,-22 21 0,22 0 16,0 0-16,-21 0 0,21 0 0,-1 0 15,1 21-15,0-21 0,21 21 16,-21-21-16,21 21 0,21-21 16,21 0-16,-20 0 15</inkml:trace>
  <inkml:trace contextRef="#ctx0" brushRef="#br0" timeOffset="44904.28">19875 8234 0,'0'0'0,"0"-21"16,0 0-16,0-1 0,0 1 0,0 0 16,0 0-16,0 42 15,0 0 1,0 0-16,-21 1 0,0 20 0,0 0 15,0 1-15,0-1 0,-1 21 16,22-20-16,-21-1 0,0 0 0,0 1 16,21-1-16,-21 0 0,21 22 15,0-43-15,0 21 0,0 1 0,0-22 16,0 0-16,0 0 0,21 0 16,0 1-16,-21-1 0,21-21 15,0 0-15,1 0 0,-1 0 16,0 0-16,0 0 0,-21-21 15,21-1-15,0 22 0,1-42 0,-1 21 16,-21 0-16,21 0 0</inkml:trace>
  <inkml:trace contextRef="#ctx0" brushRef="#br0" timeOffset="45092.24">19558 8509 0,'0'0'0,"-42"0"0,20 0 16,1 0-16,0 0 0,0 0 15,21 21 1,42-21 0,-21 0-16,22 0 15,-22 0-15,21 0 0,1 0 0,-1-21 16,21 21-16,-20-21 0,-1 0 16,0 21-16,1-21 0,-1-1 0</inkml:trace>
  <inkml:trace contextRef="#ctx0" brushRef="#br0" timeOffset="45569.15">21124 7620 0,'0'-21'0,"0"0"31,-21 21-31,0 0 0,0 0 16,0 0-16,-1 0 15,1 21-15,0-21 0,0 21 0,0 0 16,0 0-16,-1 1 0,1-1 16,21 21-16,0-21 0,-21 0 15,21 1-15,0-1 0,0 0 16,0 21-16,0-21 0,0 1 0,21-1 0,0-21 15,1 21-15,-1 0 16,21 0-16,-21-21 0,22 0 0,-22 0 16,21 0-16,-21 0 0,22 0 15,-22 0-15,21-21 0,-21 0 0,22 0 16,-1 21-16</inkml:trace>
  <inkml:trace contextRef="#ctx0" brushRef="#br0" timeOffset="46076.06">21569 7387 0,'0'0'0,"-85"-169"16,64 148-1,0 21-15,-22 0 16,22 0-16,-21 0 0,21 21 0,-22 0 16,1 21-16,21-20 0,-21 20 15,-22 0-15,22 1 0,-1-1 0,-20 21 16,-1-20-16,22-1 0,-21 22 15,-1-22-15,1 21 0,20 1 0,-20-22 16,42 22-16,-22-1 0,43-20 16,0-1-16,0 21 0,0-20 0,0-1 15,43-21-15,-22 22 0,21-22 16,22 21-16,-22-21 0,21 0 16,22 1-16,-21-22 0,-1 21 0,1-21 0,-1 0 15,1 0-15,20 0 16,-41 0-16,20 0 0,1-21 0,-1-1 15,-21 1-15,22 0 0,-22 0 16,1-21-16,-22-1 0,21-20 0,-21 20 16,22-20-16,-22-1 0,0 1 15,-21-1-15,0 1 0,0-1 0,0 1 16,0-1-16,-21 22 0,-22 0 16,22-1-16,-42 1 0,20 0 0,1 21 15,-21-1-15,-1 1 0,22 0 16,-22 21-16,22 0 0,21 0 15,-22 0-15,1 21 0,21 0 16,-21 1-16,20-1 0,-20 21 0,21-21 16,0 0-16,21 1 0,-21 20 0,21-21 15,0 0-15,0 0 0,0 1 16,0-1-16,0 0 0,21 0 0</inkml:trace>
  <inkml:trace contextRef="#ctx0" brushRef="#br0" timeOffset="46560.26">22140 8890 0,'-21'0'0,"0"-21"15,0 21-15,21-21 16,-21 0-16,21-1 0,-22 1 16,22 0-16,0 0 0,0-21 15,0 20-15,22 1 16,-1 0-16,0 0 0,0 0 0,21 0 15,-20 21-15,20 0 0,-21-22 16,21 22-16,1 0 0,-22 0 0,21 0 16,1 22-16,-22-1 0,0 0 15,0 0-15,-21 0 0,0 22 0,0-22 16,0 21-16,-21 0 0,0 1 16,0-1-16,-22 0 0,22 1 15,-21-22-15,-1 21 0,1-21 0,21 22 16,-21-22-16,20 0 0,1 0 0,-21-21 15,42 21-15,-21 1 0,0-22 16,21 21-16,21-21 31</inkml:trace>
  <inkml:trace contextRef="#ctx0" brushRef="#br0" timeOffset="46759.99">22098 9546 0,'0'0'0,"-21"0"0,0 21 0,-1-21 16,22 22-16,-21-22 15,0 0 1,42 0 15,0-22-15</inkml:trace>
  <inkml:trace contextRef="#ctx0" brushRef="#br0" timeOffset="48454.79">1333 10943 0,'0'0'15,"-21"0"-15,21 21 16,-21-21-16,0 0 0,21 22 16,0-1-1,21-21 17,0 0-32,0-21 0,22 21 0,-22-22 15,21 1-15,1 0 0,-22 0 16,21 0-16,0 0 0,1-22 15,-22 22-15,21 0 0,-21-21 0,1 20 16,-1 1-16,0 0 0,-21 0 16,0 0-16,0 0 0,-21 42 31,21 0-31,-21 21 0,21 1 16,0-22-16,0 42 15,0-20-15,0-1 0,0 21 0,21-20 16,-21 20-16,0-20 0,21 20 15,0 1-15,-21-22 0,0 21 0,0-20 16,0-1-16,0 0 0,0 1 16,0-22-16,0 0 0,0 0 0,0 0 15,0 1-15,-21-22 32,0-22-32,0 1 0,-1 0 15,1 0-15,0 0 0,-21 0 16,21-22-16,-22 22 0,22-21 0,-21 21 15,21-22-15,-22 22 16,22 0-16,0 0 0,-21 0 0,42-1 16,-22 22-16,1 0 0,0 0 15,21 22-15,0-1 16,0 0-16,0 0 0,21 0 16,0 22-16,1-1 0,20-21 15,-21 21-15,21 1 0,1-22 0,-1 0 16,-21 21-16,22-20 0,-1-22 15,0 21-15,1-21 0,-1 0 0,0 0 16,-21 0-16,22 0 0,-1-21 16,-21-1-16,22 1 0,-1 0 0,0 0 15,1-21-15,-1-1 16,0 1-16,1 0 0,-1-1 0,0 1 16,1-22-16,-22 22 0,0 0 15,0-1-15,0-20 0,-21 21 0,21-1 16,-21 1-16,0 0 0,0 20 15,0-20-15,0 0 0,0 21 0,0-1 16,-21 22 0,21 22-16,0-1 15,0 21-15,-21-21 0,21 22 16,0-1-16,0 0 0,0 1 16,0-1-16,0 21 0,0-20 15,-21-1-15,21 22 0,0-22 0,0 0 16,0-21-16,0 22 0,0-22 15,0 0-15,21 0 0,0 0 0,0-21 16,1 0 0,-1 0-16,0 0 0,0-21 15,0 0-15,0 0 0,-21 0 16,22 0-16,-22-1 0,21-20 0</inkml:trace>
  <inkml:trace contextRef="#ctx0" brushRef="#br0" timeOffset="48659.37">2222 11155 0,'0'0'0,"22"0"32,-1 0-32,0-21 0,0 0 15,0 21-15,0 0 0,22-22 0,-1 1 16,0 21-16,1-21 0,-1 21 15,22-21-15,-1 0 0,-21 21 0,22-21 16,-1-1-16,1 22 0,-1-21 16</inkml:trace>
  <inkml:trace contextRef="#ctx0" brushRef="#br0" timeOffset="48976.05">4254 10943 0,'0'0'0,"0"-21"0,0 0 16,-21 0-16,0 21 16,0 21 15,21 0-31,-21 21 15,21-20-15,0-1 0,0 0 16,0 21-16,0 1 0,0-22 0,0 21 16,-21 0-16,21-20 0,-22 20 15,22-21-15,0 21 0,0-20 0,0-1 16,0 0-16,22-21 31,-1-21-31</inkml:trace>
  <inkml:trace contextRef="#ctx0" brushRef="#br0" timeOffset="49372.35">4932 10880 0,'0'0'0,"0"-21"0,-21 21 16,-1 0-16,1 0 15,-21 21-15,0-21 0,-1 21 16,1 0-16,21 0 0,-22 0 0,1 1 15,21-1-15,-21 0 0,20 0 16,1 0-16,21 0 0,0 1 0,0-1 16,0 0-1,43-21-15,-22 0 0,0 0 16,21 0-16,-21 0 0,22 0 0,-1 0 16,0 0-16,1 0 0,-22 21 15,21-21-15,-21 21 0,22-21 0,-22 21 16,0-21-16,-21 22 0,0-1 15,0 0-15,0 0 0,0 0 0,-21 0 16,0 1-16,0-1 0,-1 0 16,-20 0-16,21 0 0,-21-21 0,-1 21 15,22-21-15,-21 22 0,21-22 0,-1 0 16,1 0-16,0 0 0,0 0 16,0 0-16,21-22 0,-21 1 15,21 0-15,0 0 0,0 0 16,0-22-16,0 22 0,0-21 0</inkml:trace>
  <inkml:trace contextRef="#ctx0" brushRef="#br0" timeOffset="49548.25">4191 10668 0,'21'21'0,"-42"-42"0,0 21 0,21-21 15,-21 21-15,-1 0 0,44 0 78</inkml:trace>
  <inkml:trace contextRef="#ctx0" brushRef="#br0" timeOffset="51437.24">6329 10816 0,'21'-21'0,"-42"42"0,42-63 0,0 21 15,-21 0-15,21-1 0,-21 1 0,0 0 16,0 0-16,21 0 0,-21 42 31,0 0-31,22 0 16,-22 22-16,0-22 0,0 21 15,0 0-15,0 1 0,0-1 0,0 0 16,0 1-16,0 20 0,0-20 16,0-1-16,0 21 0,0-20 0,0-1 15,0 0-15,0 1 16,0-1-16,0-21 0,0 0 0,21 1 15,0-22-15,0 0 0,0 0 16,0 0-16,1 0 0,-1 0 16,21-22-16,-21 1 0,22 0 0,-22 0 15,21-21-15,-21-1 0,22 1 16,-1 0-16,-21-22 0,21 22 0,-20-1 16,20-20-16,-21 21 0,0-22 15,0 1-15,1 20 0,-22 1 0,0 0 16,21-1-16,-21 22 0,0 0 0,0 0 15,0 42 1,-21 0-16,21 0 16,-22 22-16,1-1 15,21-21-15,-21 21 0,21 1 0,-21-1 16,0 0-16,21 22 0,0-22 0,0 1 16,0-1-16,0 0 15,0 1-15,0-1 0,0-21 0,21 0 0,-21 0 16,21 1-16,0-1 0,22-21 15,-22 0-15,0 0 0,0 0 0,21 0 16,-20-21-16,-1-1 0,21 1 16,-21 0-16,0-21 0,22 21 0,-22-22 15,21 1-15,1 21 0,-22-22 0,21 1 16,-21 21-16,0-21 0,1 20 16,-1 1-16,-21 0 0,21 0 15,-42 21 1,0 0-16,-1 21 0,1-21 15,0 21-15,21 0 0,-21 1 0,21 20 16,0-21-16,0 0 0,0 0 16,0 22-16,0-22 0,0 0 0,21 0 15,-21 0-15,21 1 0,0-1 16,1 0-16,-1 0 0,-21 0 16,21-21-16,-21 21 0,-21-21 46,0-21-46,-1 21 16,1-21-16,0 0 0,0 0 16,0 0-16,0-1 15,-1 22-15,1 0 0,0 0 32,21 22-32,0-1 0,0 0 15,0 0-15,0 0 0,0 0 16,21 1-16,0-1 0,1-21 15,-1 21-15,0-21 0,21 0 0,-21 0 16,22 0-16,-1 0 0,22 0 16,-22 0-16,0-21 0,22 21 0,-22-21 15,22-1-15,-22 1 0,21 0 16,-20 0-16,-1 0 0,0 0 16,1-22-16,-1 22 0,0 0 0,-20-21 15,-1 20-15,0-20 0,0 21 16,-21-21-16,21 20 0,-21 1 0,0-21 15,0 21-15,0 0 0,0-1 16,-21 22-16,0 0 16,0 0-16,0 22 0,-1-1 15,1 0-15,21 0 16,-21 21-16,21-20 0,0-1 0,0 21 0,0 0 16,0-20-16,0 20 0,0 0 15,0-21-15,0 22 0,42-22 16,-42 21-16,43-21 0,-22 1 0,0-1 15,0 0-15,22-21 0,-1 0 16,0 0-16,1 0 0,-1 0 0,0 0 16,22 0-16,-1-21 0,-20 21 0,20-21 15,-21-1-15,22 1 0,-22 0 16,1 0-16,-1-21 0,0 20 0,-21-20 16,22 21-16,-22-21 0,0 20 15,0-20-15,-21 0 0,0 21 16,0-22-16,0 22 0,0 0 0,0 0 0,-21 0 15,0-1-15,0 22 16,0 0-16,-22 0 0,22 0 0,-21 0 16,-1 22-16,1-22 0,0 21 15,21 0-15,-22 0 0,1 0 0,21 22 16,0-22-16,-1 21 0,1-21 16,0 22-16,21-1 0,0-21 0,0 21 15,0-20-15,0-1 0,0 0 0,21 0 16,0 0-16,1-21 0,-1 0 15,21 0-15,-21 0 0,22 0 0,-1 0 16,-21 0-16,21-21 0,1 21 0,-22-21 16,21 0-16,1 0 0,-22-22 15,0 22-15,21 0 0,-21-21 16,1 20-16,-1-20 0,0 0 16,0-1-16,0 1 0,-21-43 15,21 22-15,-21 21 0,0-22 16,22 1-16,-22-1 0,0 1 0,0 20 15,0 1-15,0 21 0,0 0 0,0-1 16,0 44 0,0-1-16,0 21 0,0 0 0,0 1 15,-22 20-15,22-20 0,0 20 16,0 1-16,0-22 0,-21 21 0,21 1 16,0-22-16,0 22 0,0-22 15,0 0-15,0 1 0,0-1 16,21 43-16,-21-64 0,22 0 15,-1 0-15,0-21 0,0 0 16,21 0-16,-20 0 0,20 0 16,0-21-16,1 0 0,-1 0 0,0-22 15,1 22-15,20 0 0</inkml:trace>
  <inkml:trace contextRef="#ctx0" brushRef="#br0" timeOffset="52311.88">11049 11218 0,'0'0'0,"-21"0"0,-64 0 31,85-21-31,0 0 16,0 0-16,0 0 15,21 0-15,0-22 0,1 22 16,-1 0-16,0 0 0,0-22 0,21 22 16,-20-21-16,-1 0 0,0-1 15,21-20-15,-21 20 0,1-20 0,-22 21 16,21-22-16,-21 22 0,21-1 0,-21 1 15,0 21-15,0-21 0,-21 63 32,0 21-32,-1 0 15,1 1-15,0-1 0,0 0 0,0 22 16,0-1-16,-1-20 0,1 20 16,21-20-16,-21 20 0,21-21 0,-21 22 15,21-22-15,0 1 0,0-1 16,0 0-16,0 1 0,21-22 15,0 0-15,0 0 0,1 0 0,20 0 16,-21-21-16,0 0 0,22 0 0,-1 0 16,-21-21-16,21 0 0,1 21 15,-22-42-15,21 21 0,-21-1 0,22-20 16,-22 21-16,21 0 0,-21-22 16,1 22-16,-1-21 0,0 21 15,0 0-15,-21-1 0,0 1 0,21 0 16,-21 42-1,-21 0 1,21 1-16,-21-1 0,0 0 16,21 0-16,0 21 0,0-20 0,-21 20 15,21-21-15,0 0 0,0 22 0,0-22 16,0 0-16,0 0 0,21 0 16,0-21-16,0 0 0,21 0 15,-20 0-15,20 0 0,0 0 16,-21-21-16,22 21 0,-1-21 0,0 0 15,1 0-15,-22-22 0,21 22 0,1 0 16,-22-21-16,0 20 0,0-20 16,-21 21-16,0-21 0,0 20 0,0-20 15,0 21-15,-42-21 0,21 20 16,-1 1-16,1 0 0,0 0 16,-21 21-16,21 0 0,-22 0 0,1 0 15,21 0-15,-22 0 0,22 21 16,-21-21-16,21 21 0,0 0 0,-1 1 15,1-22-15,0 21 0,0 0 16,0-21-16,21 21 0,0-42 31</inkml:trace>
  <inkml:trace contextRef="#ctx0" brushRef="#br0" timeOffset="52500.36">10774 10774 0,'0'0'0,"-21"0"0,-1 0 16,44 0-1,-1 0 1,0 0-16,21 0 0,1 0 0,-1 0 16,21 0-16,1 0 0,-1-21 15,1 0-15,-1 21 0,1-22 16,-1 22-16,1-21 0,-1 21 0,1-21 15</inkml:trace>
  <inkml:trace contextRef="#ctx0" brushRef="#br0" timeOffset="55076.22">13716 11197 0,'-42'0'0,"84"0"0,-106 0 0,43 21 16,0-21-16,21 22 0,21-22 31,0 0-15,1-22-16,-1 1 0,0 0 0,21 21 15,-21-21-15,22 0 0,-1 0 0,-21-1 16,22-20-16,-1 21 0,0 0 16,1-22-16,-1 22 0,-21-21 15,21 0-15,-20-1 0,-1 1 16,0-22-16,0 22 0,-21-21 0,0-1 15,0 1-15,0 20 0,0-20 0,0 20 16,-21 22-16,0-21 0,0 21 16,-1 0-16,1 21 0,0 0 0,0 0 15,0 21-15,0 0 0,-1 21 16,1 1-16,21 20 0,0 1 16,-21-1-16,21 1 0,-21-1 0,21 1 15,0-1-15,-21 1 0,21-22 16,0 21-16,0-20 0,0 20 0,0-20 15,-21-1-15,21-21 0,0 21 16,0-20-16,0-1 0,0-42 31,0-1-15,0 1-16,0-21 0,21 21 0,0 0 16,-21-22-16,21 22 0,0-21 15,0 21-15,1-1 0,-1-20 0,0 42 16,0-21-16,0 0 0,0 21 15,1 0-15,-1 0 0,0 21 16,-21 0-16,0 0 0,21 0 16,-21 1-16,21-1 0,-21 21 15,21-21-15,-21 22 0,0-22 16,22 0-16,-1 21 0,0-21 16,0 1-16,0-1 0,0 0 0,22-21 15,-1 0-15,-21 21 0,22-21 16,-1 0-16,0 0 0,1-21 0,-1 0 15,21 21-15,-20-21 0,63-43 16,-43 43-16,-21 0 0,22 0 16,-22-1-16,1-20 0,-1 21 0,-21 0 15,0-22-15,0 22 0,1-21 16,-22 21-16,0-22 0,0 22 16,0-21-16,-22 21 0,1 0 0,-21-1 15,21 22-15,-22 0 0,1 0 16,21 0-16,-21 0 0,-1 22 0,1-1 15,21 0-15,-22 0 0,22 21 16,-21 1-16,21-22 0,0 21 0,-1 1 16,1-22-16,0 21 0,21 0 0,0-20 15,0 20-15,0-21 0,0 0 16,0 0-16,0 1 0,21-22 16,0 0-16,1 0 0,20 0 15,-21 0-15,21 0 0,-20-22 16,20 1-16,0 0 0,1 0 0,-22 0 15,21 0-15,0-1 0,1 1 16,-22 0-16,21-21 0,-21 21 0,1-1 16,-1 1-16,0-21 0,-21 21 15,21 21-15,-21-21 0,0-1 0,-21 44 32,0-1-32,0 0 15,21 0-15,0 0 0,0 0 16,-22 1-16,22-1 0,0 0 0,0 0 15,0 0-15,0 0 0,22 1 0,-1-22 16,0 21-16,0-21 0,0 0 16,0 0-16,1 0 0,20 0 0,-21 0 15,21 0-15,1 0 16,-1-21-16,-21-1 0,22 1 0,-1 21 16,-21-21-16,21 0 0,-20 0 0,20 0 15,-21-1-15,0 1 0,-21-21 16,21 21-16,-21 0 0,0-1 0,0 1 15,0 0-15,-21 42 32,21 0-32,0 22 0,-21-22 15,21 0-15,-21 0 0,21 22 16,-21-22-16,21 0 0,-21 0 0,21 21 16,0-20-16,0-1 15,0 0-15,0-42 47,21 21-47,-21-21 0,21-1 0,0 1 16,0 0-16,0 0 0,1 0 15,-1 0-15,0-22 0,0 22 16,0 0-16,22 0 0,-1-22 0,-21 22 16,0 21-16,0 0 0,1 0 15,-1 0-15,0 0 0,-21 21 16,0 1-16,21-1 15,0 0-15,-21 0 0,21 0 0,1 0 16,-1 1-16,0-1 0,0 0 0,0 0 16,0 0-16,22 0 0,-1-21 15,0 22-15,1-22 0,-1 0 0,0 0 16,1 0-16,20 0 0,-20 0 16,-1 0-16,0-22 0,1 22 0,-1-21 15,0 0-15,1 21 0,-1-21 0,0 0 16,-21 0-16,22-1 0,-22 1 15,0 0-15,0-21 0,-21 21 0,0-22 16,0 22-16,0-21 0,0-1 16,-21 22-16,0 0 0,0 0 0,0 0 15,-22 0-15,22 21 0,0 0 16,-21 0-16,20 21 0,-20 0 16,21 0-16,0 21 0,0-20 0,-1 20 15,1-21-15,0 21 0,21-20 16,0 20-16,0-21 0,0 43 15,0-43-15,0 0 0,0 0 16,0 0-16,21-21 0,0 0 16,1 0-16,-1 0 0,0 0 0,0 0 15,0 0-15,22 0 0,-22 0 16,0 0-16,21-21 0,-21 0 0,22 0 16,-22 0-16,21-1 0,-21 1 15,22 0-15,-22-21 0,21-1 16,-21 1-16,1-21 0,-1 20 0,0-20 15,0-1-15,0 1 0,-21-1 16,0 22-16,0 0 0,0-1 0,0 1 16,0 21-16,0 0 0,-21 21 15,0 0 1,0 21-16,0 0 0,-1 21 0,1 1 16,21-1-16,-21 21 0,0 1 15,0-22-15,21 22 0,0-22 16,0 22-16,-21-22 0,21 0 0,0 1 15,0-1-15,0-21 0,0 21 16,21-20-16,-21-1 0,21 21 0,21-42 16,-21 21-16,22 0 0,-22-21 15,21 0-15,1 0 0,-1 0 0,0 0 16,-21 0-16,22 0 0,-1-21 0,0 0 16,1 21-16,-1-21 0,-21-21 15,22 20-15,-1 1 0,0-21 16,1 0-16,-22-1 0,21-20 0,-21-1 15,22 1-15,-22-1 0,0 1 0,0-1 16,0 1-16,-21-1 0,0 1 16,0 20-16,0 22 0,0 0 0,0 0 15,0 0-15,-21 21 0,0 0 16,0 21-16,0 0 0,-1 0 16,-20 22-16,21-1 0,0 0 0,0 22 15,-1-1-15,1-20 0,21 20 16,0 1-16,-21-22 0,21 21 0,0-20 15,0-1-15,0 0 0,0 1 0,21-22 16,0 21-16,1-21 0,-1 1 16,0-1-16,21 0 0,-21 0 0,22-21 15,-1 0-15,0 0 0,1 0 0,-1 0 16,22 0-16,-22 0 0,21 0 16,-20-21-16,20 21 0,-20-21 15,-1 0-15,0-1 0,-21 1 16,1 0-16,20 0 0,-42 0 0,21 0 15,-21-1-15,0 1 0,0 0 16,-21 21-16,0 0 16,0 0-16,-1 21 0,1 0 0,-21 1 15,21-1-15,0 0 0,-1 0 16,1 0-16,21 22 0,0-22 16,0 0-16,0 0 0,0 0 15,21-21-15,22 0 0,-22 0 16,21 21-16,-21-21 0,22 0 15,-1 0-15,0 0 0,22 0 16,-22-21-16,1 21 0,-1-21 0,21 21 16,-20-21-16,-22 21 0,21-21 0,-21 0 15,1 21-15,-22-22 0,0 1 16,0 0-16,-22 21 0,-20-21 0</inkml:trace>
  <inkml:trace contextRef="#ctx0" brushRef="#br0" timeOffset="55840.37">1905 12383 0,'0'0'0,"-21"-22"16,21 1-16,0 0 0,-21 0 0,21 0 16,0 0-16,-22 21 15,1 0 1,21 21-16,0 0 0,0 21 16,0-21-16,0 22 0,0-1 0,0 22 15,0-22-15,0 21 0,0 1 16,0-1-16,0-20 0,0 20 0,0 1 15,0-22-15,0 0 0,0 1 16,0-1-16,0-21 0,0 22 16,0-22-16,21-21 31,1-21-31,-1-1 0,0 1 16,0-21-16,0 0 0</inkml:trace>
  <inkml:trace contextRef="#ctx0" brushRef="#br0" timeOffset="57053.41">2328 12531 0,'0'0'16,"43"-21"-16,-22-22 0,0 22 0,0 0 16,-21 0-16,-21 21 15,0 0-15,-22 21 0,22 0 16,-42 0-16,20 0 0,1 1 16,0-1-16,-1 0 0,1 0 15,0 0-15,-1 0 0,22 1 0,0-1 16,0 0-16,0-21 0,0 0 15,42 21 32,0 0-47,0-21 0,0 43 0,0-22 16,1 0-16,-1 21 0,0 1 16,-21-1-16,21-21 0,0 21 15,22 1-15,-22-22 0,0 21 0,0-21 16,21 1-16,-20-1 0,20 0 15,-21-21-15,21 0 0,1 0 0,-1 0 16,0 0-16,22 0 0,-22 0 16,1-21-16,20 0 0,-21-1 15,1-20-15,20 21 0,-20 0 16,-1-22-16,-21 1 0,21 0 0,-20-1 16,-1 22-16,-21-21 0,0 0 15,0 20-15,0-20 0,0 21 0,0 0 16,-21 0-16,-1-1 0,1 22 15,0 0-15,0 0 0,0 0 16,0 22-16,-1-1 0,1 21 16,0 0-16,0 1 0,21-1 0,0 0 15,0 1-15,0-1 0,0 0 16,0 1-16,0-22 0,0 21 0,21-21 16,0 1-16,0-1 15,1-21-15,-1 0 0,0 21 0,0-21 16,0 0-16,22 0 0,-22-21 15,21 21-15,-21-21 0,22-1 0,-1 1 16,0-21-16,1 21 0,-1-22 16,0 22-16,-21-21 0,22 0 0,-22-1 15,0 1-15,0 21 0,-21 0 16,0-22-16,0 22 0,0 42 31,-21 0-31,21 22 16,0-22-16,0 21 0,0 1 15,0-22-15,0 21 0,0 0 0,0-20 16,0-1-16,0 21 0,0-21 16,21-21-16,0 21 0,1 1 0,-1-22 15,0 0-15,0 0 0,21 0 16,1 0-16,-1-22 0,0 1 0,-20 0 16,20 0-16,0 0 0,1 0 15,-1-22-15,0 22 0,-21-21 0,1 21 16,-1-22-16,0 22 0,0-21 15,-21 21-15,21-1 0,-21 1 0,0 0 16,0 42 15,0 0-31,0 1 0,-21-1 0,21 21 16,0-21-16,0 22 0,0-1 16,0 21-16,0-20 0,0-1 0,0 22 15,0-22-15,0 21 0,0 1 16,0 21-16,21-22 0,-21 22 0,0-1 15,0 1-15,21 21 0,1-21 16,-22 20-16,21 1 0,-21 0 0,0 0 16,21 0-16,-21 0 0,21-1 15,-21-20-15,0 0 0,0 21 0,0-22 16,0-20-16,0 20 0,0-20 0,-21-22 16,0 1-16,0-1 15,-1 0-15,22-21 0,-21 1 0,-21-22 16,21 0-16,0 0 0,-22-22 15,1 1-15,0 0 0,-1-21 0,1-1 16,0-20-16,-22-1 0,22 1 0,-1-22 16,22 1-16,-21-22 0,0 21 15,20-42-15,1 21 0,0 0 0,0 1 16,21-1-16,0-21 0,0 21 16,0 0-16,21-63 0,21 84 15,-20 22-15,-1-1 0,21 1 16,0 20-16,-20 1 0,20 0 15,-21 20-15,21-20 0,-20 21 16,20 0-16,-21 0 0,21-1 0,-20 22 16,20-21-16,0 0 0,1 0 15,-1 0-15</inkml:trace>
  <inkml:trace contextRef="#ctx0" brushRef="#br0" timeOffset="57712.79">4762 12573 0,'0'0'0,"-21"-21"0,0 0 0,0 0 16,0-22-16,0 22 0,21 0 0,0-21 15,0 20-15,0 1 0,0 0 16,0 42 0,0 0-1,0 1-15,0 20 0,0 0 0,21 1 16,-21-1-16,21 0 0,-21 1 16,0 20-16,0-21 0,0 1 15,0 20-15,0-20 0,0-1 16,0 0-16,0 1 0,0-22 0,0 0 15,-21 0-15,21 0 0,-21 0 0,-1-21 16,1 0 0,0 0-16,0 0 0,0 0 15,21-21-15,-21 0 0,21 0 16,0 0-16,0-22 0,-22 22 0,22-21 16,0 0-16,0-1 0,0 1 15,22 0-15,-1 20 0,0-20 16,21 21-16,1 0 0,-1 0 15,0-1-15,1 22 0,20 0 0,-21 0 16,22 0-16,-22 0 0,1 22 16,-1-22-16,0 42 0,1-21 0,-1 43 15,-21-22-15,-21 0 16,0 1-16,0-1 0,0-21 0,-21 21 16,0 1-16,-22-22 0,22 0 0,-21 21 15,0-20-15,-1-1 0,22-21 16,-21 21-16,-1-21 0,1 0 0,21 0 15,0 0-15,0 0 0,-1 0 16,1 0-16,0 0 0,21-21 0,0 0 16,0-1-16,0 1 15,0 0-15,21 0 0,0 21 0,1-21 16,20 0-16,-21-1 16,21 1-16,-20 21 0</inkml:trace>
  <inkml:trace contextRef="#ctx0" brushRef="#br0" timeOffset="58168.97">5630 12658 0,'0'0'0,"43"-21"0,-22 21 0,0-22 0,0 22 15,-21-21-15,-21 21 16,0 0 0,-22 0-16,22 0 0,0 0 0,-21 21 15,21-21-15,-1 22 16,-20 20-16,21-21 0,0 21 0,0 1 15,-1-1-15,1 0 0,21 1 16,0-1-16,0 0 0,0 1 0,0-22 16,0 21-16,0-21 0,0 1 15,21-1-15,1 0 0,-1-21 0,21 0 16,0 0-16,1 0 0,-1 0 0,0 0 16,1 0-16,-1-21 0,0 0 15,1-1-15,-1 1 0,0 0 0,-20 0 16,-1-21-16,21-1 15,-21 1-15,0 0 0,-21-1 0,0-41 16,0 41-16,0 1 16,-21 0-16,0-1 0,0 22 0,0 0 15,-22 0-15,1 0 0,21 21 0,-21 0 16,-1 0-16,1 0 0,0 21 16,-1 0-16,1 0 0,0 0 0,-1 0 15,22 22-15,0-1 0,0-21 16,21 22-16,0-1 0,0 0 0,0 1 15,0-22-15,21 21 0,0-21 16,21 22-16,-20-22 0,20-21 0,0 21 16,22-21-16,-1 0 0</inkml:trace>
  <inkml:trace contextRef="#ctx0" brushRef="#br0" timeOffset="59307.53">6562 12848 0,'0'0'0,"63"-21"0,-21-21 16,1 21-16,-22-22 0,21 1 15,-42 21-15,0-22 0,0 22 0,0 0 16,0 0-16,0 0 0,-21 0 0,0 21 16,-21 0-16,20 0 0,-20 0 15,21 0-15,-21 21 0,-1 0 0,22 0 16,-21 0-16,21 22 16,-1-1-16,1 0 0,0 1 0,0 20 15,21-21-15,0 1 0,-21-1 0,21 0 16,0 1-16,0-22 0,0 21 15,0-21-15,0 1 0,21-1 16,0-21-16,0 0 16,0 0-16,1 0 0,-1 0 0,21-21 15,-21-1-15,0 1 0,1 0 16,20 0-16,-21-21 0,0 20 0,22-20 16,-22 0-16,0-1 0,0 1 15,0 0-15,-21-1 0,21 1 0,-21 21 16,22 0-16,-22 0 0,0-1 15,0 44 1,0-1-16,0 0 16,0 0-16,0 21 0,0-20 15,0 20-15,0 0 0,0-21 0,21 22 16,-21-22-16,0 21 0,21-21 0,-21 1 16,21-1-16,0 0 0,0 0 15,1-21-15,-1 0 0,0 0 16,0 0-16,0 0 0,0 0 15,1-21-15,-1 21 0,0-21 0,21 0 16,-21-1-16,1 1 0,-1-21 16,21 21-16,-21-22 0,0 22 15,1-21-15,-1 0 0,-21 20 0,0-20 0,21 21 16,-21 0-16,0 0 16,0 42-1,0 0 1,0 0-16,0 0 0,0 22 0,0-22 15,0 21-15,0-21 0,0 22 0,0-1 16,0-21-16,21 0 0,-21 22 16,21-22-16,0 0 0,1 0 0,-1 0 15,0-21-15,21 21 0,1-21 16,-1 0-16,0 0 0,22 0 0,42 0 16,-43 0-16,-21-21 15,22 0-15,-1 21 0,-20-21 16,-1 0-16,0 0 0,1-1 0,-1-20 15,-21 21-15,22-21 0,-22 20 16,-21-20-16,0 0 0,0 21 0,0-22 16,0 22-16,0-21 0,0 21 15,-21 21-15,-22-22 0,22 22 0,-21 0 16,21 0-16,-22 0 0,-20 0 0,20 22 16,1-1-16,0 21 0,-1-21 15,1 22-15,0-1 0,-1 0 16,22 1-16,0-1 0,21-21 15,0 21-15,0 1 0,0-22 0,0 0 16,21 0-16,22 0 0,-22 1 0,21-22 16,0 0-16,-20 0 0,20 0 15,0 0-15,1 0 0,-1 0 0,0-22 16,1 1-16,-1 0 0,0 0 16,-21-21-16,22 20 0,-22-20 0,0 0 15,0-1-15,0-20 0,1 21 16,-1-22-16,0 1 0,-21-1 0,0 22 15,0-22-15,0 1 0,0 20 0,0-20 16,0 42-16,0-22 0,-21 22 16,0 0-16,-1 21 15,1 21-15,0 22 0,0-22 16,0 21-16,21 0 0,0 22 0,-21-22 16,21 22-16,0-1 0,0 1 0,0-22 15,0 22-15,0-1 0,21-21 16,0 1-16,-21-1 0,21 0 0,0-20 15,0-1-15,1 0 0,-1 0 16,21-21-16,0 0 0,-20 0 0,20-21 16,21 0-16,-20 0 0,20-1 15,1 1-15,-1 0 0</inkml:trace>
  <inkml:trace contextRef="#ctx0" brushRef="#br0" timeOffset="60034.34">10668 12869 0,'-21'-21'15,"21"0"-15,0 0 16,21 0-16,0 21 0,0-21 16,0-1-16,1 1 0,-1 21 15,0-21-15,0 0 0,0 0 0,-21 0 16,0-1-16,0 1 0,0 0 15,0 0-15,0 0 0,-21 0 0,0-1 16,0 1-16,-22 0 0,22 0 16,-21 0-16,21 0 0,0 21 0,-22 0 15,22 0-15,-21 0 0,21 0 16,-1 21-16,1 0 0,-21 0 16,21 21-16,0-20 0,-1 20 0,1 21 15,0-20-15,21 20 0,0-20 16,0-1-16,0 21 0,0-20 0,0-1 15,0-21-15,0 22 0,0-22 16,21 0-16,0 0 0,1-21 0,-1 0 16,0 0-16,0 0 0,0 0 0,22 0 15,-22-21-15,21 0 0,-21-22 16,22 22-16,-1-21 0,0 0 0,1-1 16,-22 1-16,21 0 0,-21-1 15,0 1-15,-21 0 0,0-1 0,0 1 16,0 21-16,0-22 15,0 22-15,0 0 0,-21 21 16,21 21-16,0 0 16,-21 22-16,21-22 0,-21 0 15,21 21-15,0 1 0,0-1 0,0 0 16,0 1-16,0-22 0,0 21 16,0-21-16,0 22 0,21-22 15,0 0-15,0-21 0,22 21 0,-22-21 16,21 0-16,1 0 0,20 0 0,-21-21 15,1 0-15,20 21 0,-20-21 16,-1 0-16,21-1 0,-20-20 16</inkml:trace>
  <inkml:trace contextRef="#ctx0" brushRef="#br0" timeOffset="61487.76">11747 12531 0,'0'-21'0,"0"42"0,0-85 0,0 43 0,0 0 15,-21 0-15,0 21 0,0 0 16,0 0-16,0 0 0,-1 0 15,1 21-15,0 0 0,0 0 16,21 22-16,-21-22 0,0 0 0,21 21 16,-22 1-16,22-1 15,0 0-15,0 1 0,0-1 0,0 0 16,0-21-16,0 22 0,0-22 0,0 21 16,22-21-16,-1 1 0,0-22 15,0 0-15,0 21 0,22-21 0,-1 0 16,-21 0-16,21-21 0,22-1 15,-22 22-15,1-42 0,20 21 0,-21 0 16,22-22-16,-1 1 0,-20 0 16,-1-1-16,22 1 0,-22-21 0,-21 20 15,21-20-15,-20 20 0,-1-20 0,0-1 16,0 1-16,-21 21 0,21-22 16,-21 22-16,0-1 0,0 22 15,0 0-15,0 0 0,-21 21 16,0 0-16,21 21 0,0 21 15,-21-20-15,0 20 0,21 0 0,0 1 16,-22 20-16,22-21 0,0 1 16,0 20-16,0-20 0,0 20 0,0-21 15,0 22-15,0-22 0,0 1 16,0-1-16,0 0 0,0-21 0,22 1 16,-1-1-16,0 0 0,0-21 15,21 0-15,-20 0 0,-1 0 0,21 0 16,-21-21-16,22 21 0,-1-43 0,0 22 15,-21 0-15,22 0 16,-1-21-16,0 20 0,-20-20 0,20 21 16,-21-21-16,21 20 0,-20-20 15,-1 21-15,0 0 0,-21 0 0,0-1 16,0 44 15,0-1-31,-21 0 0,21 0 0,-21 21 16,-1-20-16,22 20 0,0-21 15,0 21-15,-21 1 0,21-22 0,0 21 16,0-21-16,0 1 0,0-1 16,0 0-16,0 0 0,21-21 0,1 0 15,-1 0-15,21 0 0,-21 0 16,22 0-16,-22-21 0,21 0 16,0 0-16,1-1 0,-1 1 15,0 0-15,1 0 0,-1-21 0,0 20 16,-20-20-16,20 21 0,21-43 15,-41 43-15,-1-21 0,-21 21 16,0 0-16,-21 42 31,21 0-31,-22 0 0,1 0 16,21 22-16,-21-22 0,21 21 16,0 0-16,-21-20 0,21 20 0,0-21 15,0 0-15,0 0 0,0 1 16,0-1-16,21 0 0,0-21 0,0 0 15,1 0-15,-1 0 0,0 0 16,0 0-16,21 0 0,-20-21 0,-1 21 16,0-21-16,0-1 0,0 1 15,0 0-15,-21 0 0,22 0 0,-22-22 16,0 22-16,0 0 0,0 0 16,-22 0-16,1 0 0,0-1 0,0 1 15,0 0-15,-22 0 16,22 0-16,0 21 0,0 0 15,0 0-15,21-21 0,21-1 32,0 1-32,0 21 0,0-21 0,22 21 15,-1-21-15,0 21 0,1-21 0,-1 21 16,0-21-16,1 21 0,-1 0 16,0 0-16,1 0 0,-1 0 0,-21 21 15,22 0-15,-22 0 0,-21 0 16,0 0-16,0 1 0,0-1 0,0 0 15,0 0-15,0 0 0,0 22 16,0-22-16,0 0 0,0 0 0,0 21 16,-21-20-16,21-1 0,0 0 15,0 0-15,0 0 0,0 0 16,0 1 0,0-44 15,0 1-31,0 0 15,0 0-15,0-21 0,21 20 16,0 1-16,0-21 0,0 21 0,22-22 16,-22 22-16,21-21 0,0 0 15,1 20-15,-22-20 0,21 21 0,1 0 16,-1 0-16,0-1 0,1 22 16,-22 0-16,0 0 0,21 22 0,-21-1 15,1 0-15,-22 0 0,21 21 16,-21-20-16,0 20 0,0-21 15,0 21-15,0-20 0,0 20 0,-21-21 16,21 21-16,-22-20 0,1 20 16,21-21-16,0 0 0,0 0 0,-21-21 15,21 22-15,21-44 32,0 22-32,1-21 0,20 0 15,-21-21-15,21 21 0,22-1 16</inkml:trace>
  <inkml:trace contextRef="#ctx0" brushRef="#br0" timeOffset="61840.36">15706 12383 0,'21'-22'0,"-42"44"0,42-65 15,-42 43 17,-1 0-32,1 0 0,-21 0 0,21 21 15,-22-21-15,22 22 0,0-1 16,0-21-16,0 21 0,21 0 15,0 0-15,0 0 16,21-21-16,0 22 0,0-22 16,0 21-16,22-21 0,-22 0 15,0 21-15,0 0 0,0-21 16,1 21-16,-1-21 0,0 21 0,0 1 16,-21-1-16,0 0 15,0 0-15,0 0 0,0 0 16,-21 1-16,0-1 0,0-21 15,-1 21-15,-20-21 0,21 0 0,0 0 16,-22 0-16,22 0 0,-21 0 0,21 0 16,-22 0-16,22 0 0,0 0 15,0 0-15,-21-21 0,20 0 0,1-1 16,0 1-16,0 0 16,0-21-16,0 21 0</inkml:trace>
  <inkml:trace contextRef="#ctx0" brushRef="#br0" timeOffset="62092.37">13631 11832 0,'0'0'0,"-21"0"0,-21 0 0,21 0 15,21 21 32,0 1-31,-22-1 0,1-21-16,-21 0 0</inkml:trace>
  <inkml:trace contextRef="#ctx0" brushRef="#br0" timeOffset="62308.37">12404 12383 0,'-22'21'0,"44"-42"0,-44 63 0,22-21 16,22-21-16,-1 0 15,21 0-15,0 0 0,22 0 16,-22 0-16,22 0 0,-22 0 0,22 0 15,-1-21-15,1 21 0,-1 0 16,1 0-16,-22 0 0,0-21 0,1 21 16,-22 0-16,0 0 0,0-21 15,0 21-15</inkml:trace>
  <inkml:trace contextRef="#ctx0" brushRef="#br0" timeOffset="119287.12">11620 12044 0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5.78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13864 9800 0,'0'-21'16,"0"0"-1,0 0-15,0 0 16,0-1 0,-21 22-1,0 0-15,0-21 16,-1 21-16,1 0 0,0 0 0,0 0 15,-21 0-15,20 0 0,-62 0 16,63 21-16,-22 1 0,1-22 16,0 21-16,-1 0 0,1 0 0,0 21 15,-1-20-15,22-1 16,-21 21-16,21-21 0,-43 43 0,22-1 16,21-20-16,21-22 15,0 42-15,0-20 0,0-22 16,0 42-16,0-20 0,21-1 15,-21-21-15,21 0 0,0 22 16,0-22-16,0 0 0,22 0 16,-22 0-16,42 22 0,-41-43 15,20 0-15,-21 21 16,21-21-16,-20 0 0,20 0 0,-21 0 0,21 0 16,-20-21-16,20-1 0,-21 22 0,21-21 15,-20 0-15,20 0 0,0 0 16,-21-22-16,22 22 0,20-21 15,-42 0-15,1 20 0,20-20 16,-21 21-16,0-21 0,0 20 16,-21 1-16,22-42 15,-22 42-15,0-22 0,0 22 0,0-21 16,0-1-16,0 1 0,0 21 0,0-21 16,-22-1-16,1 22 0,0-21 15,0 21-15,-21-22 0,20 22 16,1 21-16,-21-21 0,21 21 0,-22 0 15,1 0-15,21 0 16,0 21-16,0-21 0,-1 21 0,1 0 16,21 1-16,-21-1 0,21 0 15,0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6.19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14647 9631 0,'-21'-21'0,"42"42"0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6.3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14584 9821 0,'0'85'15,"0"-43"-15,-21 1 16,21-22-16,0 21 0,0 1 0,-22-1 16,22-21-16,-21 21 0,0-20 0,21 20 15,0-21-15,0 21 0,-21-20 16,21-1-16,-21 0 0,21 0 0,0 0 15,0-42 17,0 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6.8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15155 9652 0,'0'0'0,"-21"0"0,0 21 16,0 0-16,0-21 0,-1 22 0,-20-1 16,21 21-16,-21-21 0,-1 0 15,22 1-15,-21-1 0,21 0 0,-22 0 16,-20 21-16,20 1 15,22-43-15,-21 21 16,21-21-16,21-21 31,0 0-15,21 21 0,0 0-16,0 0 15,-21 21-15,21 0 0,1 0 16,-22 0-16,0 0 0,21 1 15,-21-1-15,21 0 0,0 21 16,-21 22-16,0-43 0,21 21 16,-21-21-16,21 1 0,-21 20 0,0-21 15,22 0-15,20 0 16,-21-21-16,0 0 0,22 0 16,-22 0-16,0 0 0,0 0 15,0-21-15,0 0 0,1 21 0,-1-21 16,0 0-16,0 21 0,0-21 15,-21-1-15,0 1 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7.7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17230 9843 0,'21'-43'16,"-21"22"-16,21 0 15,-21 0-15,0 0 16,0-1-16,0 1 0,0 0 16,-21 21-16,0 0 15,-1-21-15,1 21 0,0 0 0,0 0 16,-21 0-16,20 0 0,-20 21 15,0 0-15,21 0 0,-22 1 16,22 20-16,-21-21 0,21 21 0,-1-20 16,1 20-16,-21 21 0,0 1 15,42-43-15,-22 21 16,22-20-16,0 20 0,22-21 16,-1-21-16,0 0 15,0 0-15,0 0 0,22 0 16,-22 0-16,0 0 0,0 0 0,21 0 15,-20 0-15,-1 0 0,0 0 16,-42 0 15,0 0-31,-1 0 16,1 0-16,0 21 0,-42 0 16,41 1-16,1-22 0,0 21 0,0 0 15,0 0-15,0-21 0,-1 21 16,22 0-16,0 1 0,0-1 15,22-21 1,-1 0 0,0-21-16,0 21 0,21-22 0,-20 22 15,-1-21-15,21 21 16,-21 0-16,22-21 0,20 21 16,-42 0-16,0 0 0,1 0 0,-1 21 15,-21 0-15,0 1 0,0-1 16,0 21-16,-21 0 0,-1 1 0,1-1 15,-21 22-15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7.7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16595 11240 0,'0'0'16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7.8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16679 11240 0,'21'-64'15,"-42"128"-15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8.1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18923 9546 0,'0'0'16,"21"-21"-16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50:28.3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18288 9864 0,'0'21'16,"-106"191"15,106-170-31,0 0 0,0 1 0,0 20 16,0-42-16,21 0 0,22 1 15,-22-1-15,21 0 0,0-21 16,1 0-16,20 0 0,-20 0 0,20 0 15,-21 0-15,22 0 0,-1-21 16,-20 21-16,-1-21 0,22-1 0,-22 1 16,21 0-16,-20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2:26:59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106 0,'21'0'15,"-21"-21"-15</inkml:trace>
  <inkml:trace contextRef="#ctx0" brushRef="#br0" timeOffset="1508.68">4551 593 0,'0'0'0,"-21"-21"15,-1-1 1,22 1-16,-21 0 0,0 21 16,21-21-16,-21 0 0,0 21 15,21-21-15,-21-1 16,21 44 15,0 20-15,0-21-16,0 0 15,0 22-15,0-1 0,21 0 0,-21 1 16,0 20-16,0 1 0,0-1 16,0 1-16,0-1 0,0 1 0,0 20 15,0-20-15,0-22 0,0 22 16,0-22-16,0 21 0,0-20 16,0-1-16,0-21 0,0 22 0,0-22 15,0 0-15,0 0 0,0 0 16,0-42 15,0 0-15,0 0-16,0 0 0,0-1 15,0 1-15,0 0 0,0-21 0,0-1 16,0 22-16</inkml:trace>
  <inkml:trace contextRef="#ctx0" brushRef="#br0" timeOffset="1920.28">4381 593 0,'0'0'0,"-21"-21"0,0-1 0,0 22 16,0-21-16,21 0 0,-21 0 16,21 0-16,-22 0 0,22-1 15,-21-20-15,21 21 0,0 0 0,0 0 16,0-1-16,0 1 0,21 0 15,1 0-15,20 0 0,-21 21 0,21-21 16,1-1-16,-1 22 0,0 0 16,1 0-16,20 0 0,-20 22 15,-1-1-15,0 0 0,1 21 0,-22-21 16,0 22-16,0-1 0,-21 0 16,0 1-16,-21-1 0,-21 0 0,20 1 15,-20-1-15,0 0 16,-1 1-16,1-22 0,0 21 0,-1 1 15,1-22-15,0 0 0,21 0 16,-22 0-16,22 0 0,0-21 16,21 22-16,-21-22 15,21 21-15,21-21 47,0 0-47,0 0 0</inkml:trace>
  <inkml:trace contextRef="#ctx0" brushRef="#br0" timeOffset="2460.48">5143 1080 0,'0'0'0,"0"-43"31,0 22-31,0 0 16,-21 21-16,0 0 15,0 0 1,0 21-16,0 0 16,21 0-16,-22 1 0,1-1 15,0 21-15,21-21 0,-21 22 0,0-22 16,0 21-16,-1 0 0,1-20 15,21 20-15,0-21 0,0 0 0,0 0 16,0 1-16,0-1 0,0 0 16,0 0-16,21-21 0,1 0 0,-1 0 15,0 0-15,21 0 0,-21 0 16,1 0-16,20 0 0,-21 0 0,21-21 16,-20 21-16,20-21 15,-21 0-15,21-1 0,-20 1 0,-1 0 16,0-21-16,0 21 0,-21-22 15,0 1-15,0 0 0,0 20 0,0-20 16,0 0-16,-21-1 0,0 22 16,0-21-16,-1 21 0,1 21 15,0-21-15,0 21 0,0 0 0,0 0 16,-1 0-16,1 0 0,0 21 16,0-21-16,0 21 0,21 0 0,0 0 15,-21 0-15,21 1 0,0-1 16,0 0-16,0 0 0,0 0 15,21-21 1,0 0-16</inkml:trace>
  <inkml:trace contextRef="#ctx0" brushRef="#br0" timeOffset="2877.14">5842 974 0,'0'0'0,"-21"-21"0,0 21 0,-1 0 16,1 0-16,0 0 15,0 0-15,0 21 16,21 0-16,0 0 0,0 21 16,0-20-16,0 20 0,0 0 15,0-21-15,0 22 0,0-1 0,0 22 16,-21-22-16,21 21 0,0 1 15,-22-1-15,22 22 0,0 0 0,0-1 16,0 1-16,0-21 0,0 20 16,0 1-16,0 0 0,0-1 0,0 1 15,0 0-15,0-22 0,0 22 16,0-22-16,0 1 0,0-22 0,0 0 16,0 1-16,0-1 0,0-21 15,0 0-15,0 1 0,0-1 16,-21-21-16,0-21 31,21-1-31,0 1 0,0 0 0,0-21 16,0-1-16,0 1 0,-21-21 0,0-1 15,21 1-15,0-22 0</inkml:trace>
  <inkml:trace contextRef="#ctx0" brushRef="#br0" timeOffset="3260.84">5546 1249 0,'0'0'0,"0"-106"31,0 85-31,21 0 0,0 0 16,0-1-16,0 1 0,0 0 0,1 0 16,20 0-16,-21 0 0,21-1 15,-20 22-15,20 0 0,0 0 0,-21 0 16,22 0-16,-22 0 0,21 22 15,-21-22-15,1 21 0,-1 0 16,0 21-16,0-21 0,-21 22 16,0-22-16,0 21 0,0 1 0,0-22 15,-21 21-15,0-21 0,0 22 16,-1-22-16,-20 0 0,0 0 0,-1 0 16,1 0-16,21-21 0,-21 22 15,20-22-15,-20 0 0,21 0 0,0 0 16,21 21-16,-21-21 15,42 0 17,0-21-17,0 21-15,0-22 0,22 1 16,-22 21-16</inkml:trace>
  <inkml:trace contextRef="#ctx0" brushRef="#br0" timeOffset="3711.46">6265 1122 0,'0'0'0,"21"-21"0,-21 0 16,0-1-16,0 1 15,0 42 17,0 1-32,0-1 15,0 0-15,0 0 0,0 21 0,0-20 16,0 20-16,0-21 0,0 21 15,0 1-15,0-22 0,0 21 16,0-21-16,0 1 0,0-1 16,0 21-16,22-21 0,-1-21 0,0 21 15,0 1-15,0-22 0,0 0 16,22 0-16,-22 0 0,21 0 0,1-22 16,-1 1-16,-21 0 0,21 21 15,1-21-15,-1-21 0,-21 20 0,0 1 16,1 0-16,-1-21 0,0-1 15,-21 22-15,0-21 0,0 21 0,0-22 16,0 22-16,0 0 0,0 0 16,0 0-16,-21 21 15,0 0 1,21 21 15,0 0-15,21-21-1,0 0-15,0 0 16</inkml:trace>
  <inkml:trace contextRef="#ctx0" brushRef="#br0" timeOffset="4121.17">7260 1016 0,'0'0'0,"-21"0"31,0 0-15,21 21-16,0 0 0,0 1 15,0-1-15,0 0 0,0 0 16,0 21-16,-21-20 0,21 20 0,0 0 16,0 1-16,0-1 0,0 21 15,0-20-15,0 20 0,0 22 16,0-22-16,0 22 0,0 0 0,0-22 15,0 22-15,0 0 0,0-22 16,0 22-16,0-1 0,0 1 0,0 0 16,0-22-16,0 22 0,0-22 15,0 1-15,0-1 0,0-20 0,0-1 16,0 0-16,21 1 0,-21-22 0,0 21 16,0-21-16,0 1 0,0-1 15,21-42 16,-21-1-31,21 1 0,-21 0 16,0-21-16,0 21 0,0-22 0,21 1 16,-21-22-16,0 1 0,21-1 15,-21 1-15</inkml:trace>
  <inkml:trace contextRef="#ctx0" brushRef="#br0" timeOffset="4527.99">7302 1545 0,'0'0'15,"0"-42"-15,0 0 0,0-1 0,0 22 0,0-21 16,0 21-16,0-22 0,0 22 16,0 0-16,0 0 0,0-22 0,22 22 15,-1 0-15,0 0 16,-21 0-16,21 0 0,0 21 0,0-22 16,22 22-16,-22 0 0,0 0 15,21 0-15,-20 0 0,-1 0 16,21 0-16,-21 22 0,0-1 15,1 0-15,20 0 0,-42 0 0,21 0 16,-21 22-16,0-22 0,0 0 16,0 21-16,-21-20 0,-21-1 0,20 0 15,-20 21-15,0-21 0,21 1 16,-22-22-16,1 21 0,21 0 16,0 0-16,-22-21 0,22 0 0,21 21 15,-21-21-15,0 0 16,0 21-16,42-42 78,0 0-78,0 21 0,-21-21 16,21 0-16</inkml:trace>
  <inkml:trace contextRef="#ctx0" brushRef="#br0" timeOffset="5079.45">8403 1122 0,'0'0'0,"21"0"16,0-42-1,-21 20-15,0 1 16,0 0-16,-21 21 16,0 0-16,0 0 15,0 0-15,0 0 0,21 21 0,-22 0 16,1-21-16,0 22 0,-21-1 16,21 0-16,-1 0 0,1 0 15,21 0-15,-21 1 0,0-22 16,21 21-16,0 0 0,0 0 15,0 0 1,21-21-16,0 0 16,0 0-16,1 0 0,-1 0 0,0 21 15,0-21-15,0 0 0,0 0 0,1 22 16,-1-22-16,0 21 16,0 0-16,0-21 0,-21 21 15,0 0-15,0 0 16,0 1-16,0-1 0,-21-21 15,21 21-15,-21-21 0,0 21 16,0-21-16,-1 0 0,1 0 16,0 21-16,0-21 0,0 0 15,0 0-15,-1 0 16,1 0 0</inkml:trace>
  <inkml:trace contextRef="#ctx0" brushRef="#br0" timeOffset="10390.07">4593 2117 0,'0'0'15,"-21"0"-15,0 0 0,-22 0 0,22 0 16,-21 0-16,0 21 0,20-21 16,-20 0-16,21 0 0,-21 0 15,20 0-15,1 0 0,0 0 16,0 0-16,0 0 0,0 21 0,-1-21 15,44 0 48,-1 0-63,0 0 16,21 0-16,-21 0 0,1 0 0,20 0 15,0-21-15,1 21 16,-1 0-16,0 0 0,1 0 0,-1 0 15,21 0-15,-20 0 0,20-21 16,-20 21-16,20 0 0,-21 0 16,22 0-16,-1 0 0,1 0 0,-1 0 15,22 0-15,-21 0 0,20 0 16,1 0-16,0 0 0,-1 0 0,1 0 16,-22 0-16,22 0 0,-21 0 15,20 0-15,-20 0 0,-1 0 0,1 0 16,-1 0-16,22 0 0,-22 0 15,22 0-15,0 0 0,-1 0 0,1 0 16,0 0-16,-1 0 0,-20 0 16,21-21-16,-22 21 0,1 0 15,-1 0-15,22 0 0,-22 0 0,1-22 16,20 22-16,-20 0 0,21 0 16,-22 0-16,22 0 0,-22-21 15,1 21-15,-1 0 0,1 0 0,-1 0 16,1 0-16,-1-21 0,1 21 15,-1 0-15,1 0 0,-1 0 0,1-21 16,-1 21-16,1 0 0,20 0 16,-20 0-16,-1-21 0,-20 21 0,20 0 15,-20 0-15,-1 0 0,0 0 16,1-21-16,-22 21 0,21 0 16,-21 0-16,0 0 0,1 0 15,-1 0-15,0 0 16,-21-22 15,0 1 0,0 0-31,21 0 16</inkml:trace>
  <inkml:trace contextRef="#ctx0" brushRef="#br0" timeOffset="10524.74">9440 1884 0,'-21'21'16,"0"-21"-1,21 21 1,-21-21 0,0 0 15,-1 0-31,1 0 16</inkml:trace>
  <inkml:trace contextRef="#ctx0" brushRef="#br0" timeOffset="13235.45">741 3133 0,'-21'0'16,"21"-21"-16,0-1 31,0 1 1,0 0-17,0 0 1,0 0-1,0 0-15,0-1 16,0 1-16,0 0 16,0 0-1,-22 42 32,22 0-31,0 0-16,0 1 0,0-1 15,0 0-15,0 21 0,0 1 16,0-1-16,0 0 0,0 1 0,0 20 16,0-21-16,0 22 0,-21-22 15,21 1-15,0-1 0,0 0 16,0-21-16,0 22 0,0-22 0,0 0 16,0 0-16,0 0 15,21-21 1,1 0-16,-1 0 0,0-21 15,0 0 1,-21 0-16,21 0 0,-21 0 0,21-22 16,-21 1-16,22 21 0,-1-43 15,-21 22-15,21 0 0,0-1 0,-21 1 16,21 21-16,-21 0 0,0-22 16,21 43-16,-21-21 0,22 21 15,-1 0-15,-21 21 16,21 22-1,-21-22-15,0 21 0,0-21 0,0 22 16,0-1-16,0-21 16,0 21-16,21-20 0,-21 20 15,0-21-15,0 21 0,21-20 0,-21-1 16,21 0-16,1-21 0,-22 21 16,21 0-16,0-21 0,0 0 15,0 0-15,0 0 0,1 0 16,-1 0-16,0-21 0,0 0 15,0 0-15,0 0 0,1-1 0,-1-20 16,0 21-16,0-21 0,0-1 16,-21-20-16,21 20 0,-21 1 15,0-21-15,0 20 0,0 1 0,0 0 16,0-1-16,0 1 0,0 21 16,0 0-16,0-1 0,0 1 15,0 0-15,0 42 31,0 0-15,0 1-16,0 20 0,0-21 16,0 21-16,0 1 0,0-1 0,0 0 15,0 22-15,0-22 0,0 1 16,0-1-16,0 0 0,0 1 16,0-22-16,0 21 0,0-21 0,22 0 15,-1 1-15,-21-1 0,21 0 16,0-21-16,0 0 0,0 21 15,1-21-15,-1 0 0,0 0 0,21 0 16,-21 0-16,1-21 0,-1 0 16,0 0-16,0-1 0,0 1 15,0 0-15,1 0 0,-1-21 16,0 20-16,0-20 0,-21 0 0,0 21 16,0-22-16,21 22 0,-21 0 15,0 0-15,0 0 0,0 42 31,0 0-15,0 0-16,0 21 0,0-20 0,0-1 16,0 0-16,0 21 15,0-21-15,0 1 0,0-1 0,0 0 0,0 0 16,0 0-16,0 0 16,0 1-16,21-22 0,-21 21 15,22-21-15,-1 0 16,0 0-16,-21-21 15,21-1-15,-21 1 16,0 0-16,21 0 16,-21 0-16,0 0 0,0-22 0</inkml:trace>
  <inkml:trace contextRef="#ctx0" brushRef="#br0" timeOffset="13431.46">2032 2942 0,'0'0'0,"-21"0"0,0 0 16,-1 0-16,1 0 16,21 21 31,21-21-32,1 22 1,-1-22-16,-21 21 0</inkml:trace>
  <inkml:trace contextRef="#ctx0" brushRef="#br0" timeOffset="13995.66">2455 3154 0,'0'0'15,"-21"0"-15,0 21 0,0 21 32,21-20-32,0-1 15,0 0-15,0 0 0,0 0 0,0 0 16,0 22-16,0-22 0,0 0 16,0 21-16,0-20 0,0 20 0,0-21 15,0 0-15,0 0 16,0 1-16,0-1 0,0 0 0,0 0 15,-21-21 17,21-21-17,0 0-15,0 0 16,0-1-16,0-20 0,0 21 0,0-21 16,0 20-16,0-20 15,21 0-15,0-1 0,0 22 0,0-21 16,22 0-16,-1 20 0,0 1 15,1 0-15,-1 0 0,0 21 0,-21 0 16,22 0-16,-1 0 0,0 0 16,-20 21-16,-1 0 0,0 22 15,0-22-15,0 0 0,0 21 0,-21 1 16,0-22-16,0 21 0,0-21 16,0 22-16,0-22 0,0 0 0,0 0 15,0 0-15,0 0 0,0 1 16,-21-22-1,21 21 1,0-42 15,0-1-31</inkml:trace>
  <inkml:trace contextRef="#ctx0" brushRef="#br0" timeOffset="14627.41">3641 3302 0,'0'0'0,"0"-85"31,-22 85-31,1-21 0,0 0 0,0 21 16,0-21-16,0 21 0,-1 0 15,-20 0-15,21 0 0,0 0 16,0 0-16,-1 0 0,-20 21 0,21 0 15,0-21-15,0 43 0,-1-22 16,22 21-16,-21-21 0,0 22 0,21-1 16,0 0-16,0-21 0,0 22 15,0-1-15,0-21 0,0 22 0,0-22 16,0 0-16,0 0 0,0 0 16,21 0-16,0-21 0,1 0 15,-1 0-15,0 0 0,0 0 16,0 0-16,0 0 0,22-21 0,-22 21 15,0-21-15,0 0 0,22 0 16,-22 0-16,0-1 0,0-20 0,0 21 16,0-21-16,1-22 0,-1 22 15,-21-22-15,21 22 0,-21-22 0,21 1 16,-21 21-16,21-22 0,-21 22 16,0-1-16,0 1 0,0 21 0,0 0 15,0 0-15,0-1 16,-21 44-1,0-22-15,21 21 16,0 21-16,-21-21 0,21 22 0,-21-1 16,21 0-16,0 1 0,0-1 15,0 0-15,0 1 0,0-1 0,0 0 16,0 1-16,0-1 0,0 0 16,0-21-16,0 22 0,0-22 0,0 0 15,21 0-15,0-21 0,0 21 16,0-21-16,0 0 0,1 22 0,20-22 15,-21 0-15,0 0 0,0 0 16,1 0-16,-1 0 0,0 0 0,0 0 16,0 0-16,0 0 15,1-22-15,-1 22 0,0-21 0,0 0 16</inkml:trace>
  <inkml:trace contextRef="#ctx0" brushRef="#br0" timeOffset="15152.44">4297 3196 0,'0'0'0,"0"-21"0,0 0 0,0-21 32,-21 42-32,-1 0 0,1 0 15,0 0-15,21 21 16,-21 0-16,0 21 16,21-21-16,-21 1 0,21 20 0,0 0 15,0-21-15,0 22 0,0-22 16,0 21-16,0-21 0,0 22 15,0-22-15,0 0 0,0 0 0,0 0 16,0 1-16,21-22 16,0 0-16,0 0 0,0 0 15,0 0-15,1 0 0,-1 0 16,0 0-16,0 0 0,21-22 0,-20 1 16,-1 0-16,0 0 15,0 0-15,0 0 0,-21-1 0,0-20 0,21 21 16,-21-21-16,0-1 0,0 22 15,0-21-15,0 21 0,-21-22 16,21 22-16,-21 0 0,0 21 0,0 0 16,0 0-16,-1 0 0,-20 0 15,21 0-15,0 0 0,-22 21 0,22 0 16,0 0-16,0 1 0,0-1 16,0 21-16,-1 0 0,22-20 0,0 20 15,-21-21-15,21 21 0,0-20 16,0-1-16,0 0 0,0 0 0,0 0 15,0 0-15,0 1 0,0-1 16,21 0-16,1-21 0,-1 21 0,0-21 16,0 0-1,0 0-15,22 0 0,-22 0 0,21 0 16,-21 0-16,22-21 0,-1 21 16,0-21-16,-21 0 0</inkml:trace>
  <inkml:trace contextRef="#ctx0" brushRef="#br0" timeOffset="15799.62">4974 3196 0,'0'0'0,"0"-21"0,0-42 31,-21 63 0,0 21-31,21 0 0,-21 21 0,21-21 16,0 22-16,0-22 0,0 21 15,-22 1-15,22-22 0,0 21 0,0-21 16,0 22-16,0-22 0,0 0 0,0 0 16,0 0-16,0 0 0,0 1 15,22-22 1,-1 0-16,0 0 0,0 0 16,0 0-16,0-22 15,1 1-15,-1 0 16,0 0-16,0 0 0,0 0 0,0-22 15,1 22-15,-1-21 0,0-1 16,0 22-16,-21-21 0,21 21 0,0 0 16,-21-1-16,22 22 0,-22-21 15,0 42 1,0 1 0,0-1-16,0 0 0,0 0 0,0 0 15,0 0-15,0 22 0,0-22 16,0 0-16,0 0 0,0 0 0,0 1 15,0-1-15,0 0 0,21 0 16,0-21-16,-21 21 0,21-21 0,0 21 16,0-21-16,1 0 0,-1 0 15,0 0-15,21 0 0,-21 0 16,1 0-16,-1-21 0,0 0 0,0 0 16,0 0-16,0 0 15,-21-1-15,0 1 0,22 0 0,-22-21 16,0 21-16,0-22 0,0 1 15,0 21-15,0-22 0,0 22 0,-22 0 16,22 0-16,0 0 0,-21 0 16,0-1-16,0 22 31,0 0-31,42 0 31,0-21-15</inkml:trace>
  <inkml:trace contextRef="#ctx0" brushRef="#br0" timeOffset="17591.7">7133 3069 0,'-21'-63'16,"21"42"-16,0-1 16,-21 22-1,0 0 1,21 22-16,0-1 0,0 0 16,0 21-16,-22-21 0,22 22 15,0-1-15,-21 0 0,21 1 16,0-1-16,0 0 0,0 1 0,0-1 15,-21 0-15,21-20 0,0-1 16,0 0-16,0 0 0,21-21 16,0 0-1,1-21-15,-1 21 16,-21-21-16,21 0 0,0-1 16,0-20-16,-21 21 0,21 0 15,1-22-15,-1 1 0,-21 21 0,21-21 16,0-1-16,-21 22 0,21 0 0,-21 0 15,21 0-15,1 21 16,-1 0 0,-21 21-16,0 0 15,0 0-15,0 21 0,21-20 16,-21 20-16,0-21 0,21 21 0,-21-20 16,0-1-16,0 0 0,21 21 15,0-21-15,1 1 0,-22-1 16,21-21-16,0 0 0,0 0 15,0 0-15,0 0 0,1 0 16,-1-21-16,0-1 0,0 1 16,0 0-16,0 0 0,1 0 15,-1 0-15,0-22 0,0 22 0,-21-21 16,21-1-16,-21 22 0,21-21 16,-21 21-16,0-22 0,0 22 0,0 0 15,0 0-15,0 0 0,0 42 47,0 0-47,0 0 0,0 0 16,0 1-16,0 20 0,0-21 15,0 21-15,0-20 0,0 20 0,0-21 16,0 21-16,0-20 0,0-1 16,0 0-16,22 0 0,-22 0 15,21 0-15,0-21 0,0 0 16,0 0-16,0 0 0,1 0 0,-1 0 15,0 0-15,21-21 0,-21 21 0,1-21 16,-1 0-16,21 0 0,-21 0 16,0-22-16,1 22 0,-1-21 0,0-1 15,-21 1-15,0 21 0,21-21 16,-21-1-16,0 1 0,0 0 0,0-1 16,0 1-16,0 21 0,0-22 15,0 22-15,0 0 0,0 0 16,0 0-16,-21 21 15,21 21-15,0 0 16,0 0-16,0 0 0,0 1 16,0 20-16,0-21 0,0 21 0,0-20 15,0 20-15,0-21 0,0 21 16,0 1-16,0-1 0,0-21 0,0 22 16,0-1-16,0-21 0,-21 21 0,21-20 15,0-1-15,0 0 0,-21-21 16,21 21-16,0-42 31,0 0-15,0 0-16,0-1 15,21 1-15,-21 0 0,21 0 0,0-21 16,-21 20-16,21 1 0,0-21 16,1 21-16,-1-22 0,0 22 15,0 0-15,0 0 0,22 0 0,-22 21 16,21-21-16,-21 21 0,0 0 0,22 0 15,-22 0-15,21 0 0,-21 0 0,1 21 16,-1 0-16,0 0 0,0 0 16,-21 0-16,21 1 0,-21-1 0,0 21 15,0-21-15,0 0 0,0 22 16,0-22-16,0 0 0,0 0 0,0 0 16,0 1-1,0-1-15,0-42 47,21 21-47,1-22 0,-1 1 16,-21 0-16,21 0 0,0 0 0,0 0 15,0-22-15,1 22 0,-1-21 16,0 21-16,21-1 0,-21-20 0,1 21 16,-1 0-16,21-22 0,-21 43 15,-21 22 1,0-1-1,0 0 1,0 0-16,0 0 0,0 0 0,-21 22 16,21-22-16,0 0 0,0 0 15,-21 0-15,21 1 0,0-1 0,-21 0 16,21 0-16,0 0 16,0 0-1,0-42 16,0 0-31,0 0 0,0 0 16,0 0-16</inkml:trace>
  <inkml:trace contextRef="#ctx0" brushRef="#br0" timeOffset="17792.48">9207 2794 0,'-63'-21'31,"42"21"-31,0 0 16,42 0 31,-21 21-47,21-21 15,0 0-15,0 0 0</inkml:trace>
  <inkml:trace contextRef="#ctx0" brushRef="#br0" timeOffset="18612.43">9715 2836 0,'0'-42'31,"0"21"-31,-21 21 16,0 0-16,0 0 15,0 21 1,0-21-16,21 21 0,-22 0 0,1 1 16,21 20-16,0-21 0,-21 0 0,21 22 15,-21-1-15,21-21 0,-21 21 16,21 1-16,0-22 0,0 21 0,0 1 16,0-22-16,0 0 0,0 0 15,0 0-15,0 0 0,21 1 0,0-22 16,21 0-16,-20 0 0,-1 0 15,21 0-15,-21 0 0,22-22 0,-1 1 16,0 0-16,1 0 0,-1 0 16,0 0-16,1-22 0,-1 22 15,-21-21-15,21 21 0,-20-22 0,20 1 16,-21 0-16,0-1 0,-21 1 16,0-22-16,0 22 0,21 0 0,-21-22 15,0 22-15,0 0 0,0 20 16,0 1-16,0 0 0,0 0 0,-21 21 15,0 21 1,0 0-16,21 0 0,-21 22 16,21-1-16,0-21 0,0 22 15,-21-1-15,21 0 0,-22-21 0,22 22 16,-21-1-16,21-21 0,0 64 16,-21-64-16,21 21 15,-21-20-15,21-1 0,0 21 16,-21-21-16,21 0 0,0 1 0,0-1 15,0 0-15,0-42 47,0 0-47,0-1 0,21 1 16,0 0-16,0 0 0,0 0 16,-21-22-16,22 22 0,20 0 0,-21-21 15,0 21-15,22-1 0,-22-20 16,21 21-16,0 0 0,-20 21 15,20-21-15,-21 21 0,21 0 0,-20 0 16,20 0-16,-21 0 0,0 21 16,0 0-16,1 0 0,-1 0 0,-21 0 15,0 1-15,0-1 0,0 0 16,0 21-16,0-21 0,0 1 0,0 20 16,0-21-16,0 0 0,0 0 0,-21 1 15,21-1-15,0 0 0,-22 0 16,1-21-1,21-21 1,0 0-16,0 0 16,0-1-1</inkml:trace>
  <inkml:trace contextRef="#ctx0" brushRef="#br0" timeOffset="19411.93">11832 3069 0,'0'0'15,"42"0"-15,-20 0 0,-1-21 16,0 21-16,0 0 0,0-21 15,0 0-15,1 21 0,-1-21 16,0 21-16,-21-22 0,0 1 0,21 21 16,-21-21-16,0 0 0,0 0 15,0 0-15,-21-1 0,0 1 0,0 0 16,-22 21-16,22-21 0,0 0 0,-21 21 16,20 0-16,1 0 0,-21 0 15,21 0-15,0 21 0,-22-21 0,22 21 16,-21 21-16,21-20 0,-1-1 15,1 21-15,0 0 0,0-20 0,0 20 16,0 0-16,21 1 0,-22-1 16,22 0-16,0-21 0,0 22 15,0-22-15,0 21 0,0-21 0,0 1 16,43-22-16,-22 0 16,0 0-16,0 0 0,0-22 0,22 1 15,-22 21-15,21-21 0,1-21 16,-22 21-16,21-1 0,-21 1 0,22-21 15,-22 21-15,0 0 0,0-22 16,0 22-16,0 0 0,-21 0 0,0-22 16,0 22-16,0 0 0,0 0 15,0 42 17,0 0-32,0 0 0,0 1 15,0-1-15,0 21 0,0-21 16,0 0-16,22 1 0,-22 20 15,21-21-15,0 0 0,-21 0 0,21 1 16,0-1-16,0-21 0,1 21 16,-1-21-16,0 0 0,0 0 0,21 0 15,-20 0-15,20-21 0,0 21 16,-21-21-16,22-1 0,-1 1 16,-21 0-16,0 0 0,22 0 0,-22 0 15</inkml:trace>
  <inkml:trace contextRef="#ctx0" brushRef="#br0" timeOffset="19691.57">12700 2836 0,'0'0'0,"0"-21"0,0 42 31,-21 1-31,21-1 16,-21 21-16,21-21 0,0 0 16,0 22-16,-22-1 0,22 0 0,0 1 15,0-1-15,0 22 0,0-22 16,0 21-16,0 1 0,0-22 0,0 22 15,0-1-15,0-20 0,0 20 0,-21 1 16,21-22-16,0 21 16,0-20-16,0 20 0,0-20 0,0-1 15,0 0-15,0 1 0,0-22 16,0 0-16,0 0 0,0 0 0,0-42 31,0 0-31,0 0 0,0 0 16,0-1-16,0 1 0,0-21 0,21 0 15</inkml:trace>
  <inkml:trace contextRef="#ctx0" brushRef="#br0" timeOffset="20003.97">12679 3133 0,'0'0'0,"0"-43"0,0 1 0,0 0 16,0-1-16,0 22 0,0-21 15,21 21-15,0 0 0,-21-1 16,21 22-16,0-21 0,1 0 0,-1 21 15,21 0-15,-21 0 0,22 0 16,-1 0-16,-21 0 0,21 21 0,1-21 16,-22 21-16,0 1 0,0-1 15,0 0-15,-21 21 0,0-21 0,0 1 16,0-1-16,-21 21 0,0-21 0,-21 0 16,21 1-16,-22-1 15,1 0-15,0-21 0,20 21 0,-20 0 0,21-21 16,-21 21-16,20-21 0,1 0 15,0 0-15,0 0 0,42-21 32,0 21-17,0-21-15,1 0 0,20 0 16</inkml:trace>
  <inkml:trace contextRef="#ctx0" brushRef="#br0" timeOffset="20344.45">13504 2794 0,'0'-21'16,"0"42"-1,-21 0-15,21 0 16,-21 1-16,21-1 0,-21 0 16,21 21-16,0-21 0,0 22 0,0-1 15,0 22-15,0-22 0,0 21 16,0-20-16,0 20 0,0 1 0,0-1 15,0 1-15,0-1 0,0-20 16,0 20-16,0 1 0,0-22 0,-21 21 16,21 1-16,-22-22 0,22 22 0,-21-22 15,21 0-15,0 1 0,0-1 16,0-21-16,-21 0 0,21-42 31,0 0-15,0-21-16,0 21 0,0-22 15,0 22-15,21-21 0,0-1 16,-21 1-16,0 0 0,22-22 0</inkml:trace>
  <inkml:trace contextRef="#ctx0" brushRef="#br0" timeOffset="20679.66">13504 3090 0,'0'0'0,"0"-42"0,0 21 15,0-21-15,0 20 16,0 1-16,0 0 0,0 0 0,0 0 0,21 0 15,-21-1-15,22 1 16,-1 0-16,0 0 0,0 21 0,-21-21 16,42 21-16,-20 0 0,-1 0 15,0 0-15,0 0 0,21 0 0,-20 0 16,-1 0-16,21 21 0,-21 0 16,0 0-16,1 22 0,-22-22 0,0 0 15,0 0-15,0 0 0,0 22 0,-22-22 16,-20 0-16,21 0 0,-21 0 15,20-21-15,-20 21 0,0 1 0,-1-22 16,1 21-16,21-21 0,-21 0 16,-1 0-16,22 21 0,0-21 0,0 0 15,0 0-15,21-21 32,21 0-32,0 21 15,0-22-15,0 1 0,22 21 16,-22-21-16</inkml:trace>
  <inkml:trace contextRef="#ctx0" brushRef="#br0" timeOffset="21067.44">14012 2942 0,'0'0'0,"21"0"63,1 0-48,-1 0-15,0-21 0,21 0 16,-21 21-16,1-21 0,20 0 0,-21 21 16,0-22-16,0 1 0,22 0 0,-43 0 15,21 0-15,0 0 0,-21-1 16,0 1-16,-21 21 16,0 0-1,-22 0-15,22 0 0,0 21 0,-21 1 16,21-1-16,-22 0 0,22 0 0,-21 0 15,21 0-15,-1 22 0,1-22 16,21 0-16,0 0 0,-21 0 16,21 1-16,0-1 0,0 0 0,0 0 15,0 0-15,0 0 0,21-21 16,0 22-16,1-22 0,-1 0 16,0 0-16,21 0 0,-21 0 0,22 0 15,-1 0-15,0 0 0,1 0 16,20 0-16,-20-22 0,-1 22 0,21-21 15</inkml:trace>
  <inkml:trace contextRef="#ctx0" brushRef="#br0" timeOffset="21552.11">15049 2709 0,'0'0'0,"-21"-21"15,-85-42 1,85 63-16,0 0 15,0 0-15,0 0 0,-22 21 0,22 0 16,0 0-16,0 0 0,0 1 16,0-1-16,-1 21 0,1-21 0,21 22 15,0-22-15,-21 21 0,21-21 16,0 0-16,0 1 0,0 20 0,0-21 16,0 0-1,0 0-15,21-21 0,0 0 16,1 0-16,-1 0 0,0 0 15,0 0-15,0 0 16,0-21-16,1 21 0,-1-21 0,0 0 16,0 21-16,0-21 0,-21 0 15,21-22-15,1 22 0,-1 0 0,-21 0 16,0-22-16,21 22 0,-21 0 16,21 0-16,-21 0 0,0 42 31,0 0-31,0 0 15,0 0-15,0 1 0,0-1 16,-21 21-16,21-21 0,0 0 16,0 1-16,0-1 0,0 0 0,0 0 15,0 0-15,0 0 16,0 1-16,21-22 16,0 0-16,22 0 0,-22 0 0,21 0 15,0 0-15,-20 0 0,20 0 16</inkml:trace>
  <inkml:trace contextRef="#ctx0" brushRef="#br0" timeOffset="21988.45">15388 2879 0,'0'0'0,"-21"-21"0,21-1 0,0 1 16,0 0-16,0 0 0,0 0 15,21 0-15,0 21 16,0-22-16,1 22 0,-1 0 0,0-21 15,21 21-15,-21 0 0,1 0 16,20 0-16,-21 0 0,0 0 0,0 21 16,1 1-16,-1-1 0,0 0 15,0 0-15,-21 0 0,0 22 0,0-22 16,0 0-16,0 21 0,0-21 16,0 1-16,0-1 0,0 0 15,0 0-15,0 0 0,-21 0 16,0-21-16,0 0 15,-1 0-15,1 0 16,21-21 0,0 0-1,0 0-15,21 0 16,-21 0-16,22-1 0,-1 1 0,0 0 16,0 0-16,0 0 0,0 0 15,1-1-15,-1 1 0,0 0 0,0 0 16,0 0-16,0 21 0,-21-21 15,22 21-15,-1 0 0,-21-22 16,21 22-16,0 0 0,0 0 16,0 0-1</inkml:trace>
  <inkml:trace contextRef="#ctx0" brushRef="#br0" timeOffset="22443.85">16362 2752 0,'0'0'16,"21"0"-16,0 0 0,0 0 0,0 0 0,-21-21 16,22-1-16,-1 22 0,21-21 15,-42 0-15,21 21 0,-21-21 16,21 0-16,-21 0 16,-21 21-16,0 0 15,0 0-15,0 0 0,-22 0 16,22 0-16,0 0 0,0 21 0,-21-21 15,20 21-15,1 0 0,0 0 16,0 0-16,0 1 0,21-1 0,0 0 16,0 0-16,0 0 15,0 0-15,21 1 0,0-22 16,0 21-16,0-21 0,22 21 16,-22-21-16,0 21 0,21-21 0,-20 0 15,-1 21-15,0-21 0,0 0 16,-21 21-16,0 1 15,0-1 1,-21 0-16,0-21 16,0 0-16,-22 0 0,22 21 0,-21-21 15,21 0-15,-1 21 0,-20-21 16,21 0-16,0 0 0,0 0 0,-1 21 16,1-21-16,0 0 15,0 0-15,21-21 16,0 0-16,0 0 15</inkml:trace>
  <inkml:trace contextRef="#ctx0" brushRef="#br0" timeOffset="23707.43">18034 2223 0,'0'0'16,"0"-22"-16,0 1 16,0 0-16,-21 21 15,0 0 1,-1 0-16,1 0 0,0 21 15,0 0-15,0 1 0,0-1 0,-1 0 16,-20 21-16,21-21 0,0 22 16,0 20-16,-1-20 0,1-1 0,0 21 15,-21-20-15,21 20 0,-1-20 16,22-1-16,-21 0 0,21 1 16,0-1-16,0-21 0,0 21 0,21-20 15,1-22-15,-1 21 0,21 0 0,-21-21 16,22 0-16,20 0 0,-21 0 15,1 0-15,-1 0 0,0-21 16,1 0-16,20-1 0,-20 22 16,-1-21-16,0 0 0,22 0 0,-43-21 15,21 20-15,-21 1 0,1-21 16,-1 21-16,-21-22 0,0 1 0,0-21 16,0 20-16,-21 1 0,-1-22 15,1 22-15,0 0 0,-21 21 0,-1-22 16,1 22-16,0 0 0,-1 0 15,1 0-15,0 21 0,-1 0 0,1 0 16,0 0-16,-22 21 0,22 0 0,0 0 16,-1 0-16,22 0 15,-21 22-15,21 20 0,-1-20 0,22-1 16,0 21-16,0-20 0,0 20 16,0-20-16,0-1 0,0-21 0,0 21 15,22 1-15,-1-22 0,0 0 16,21 0-16,-21 0 0,22 1 0,-1-22 15,0 0-15,1 0 0,-1 0 16,0 0-16,1 0 0,-1 0 0,0 0 16,1-22-16,-1 22 0,0-21 15,1 0-15,-22 0 0,21 0 0,1 0 16,-22-1-16,21 1 0,-21 0 16,0-21-16,-21 21 0,22-1 15,-22 1-15,21 0 0,-21 42 31,0 0-31,0 1 16,0-1-16,0 0 0,0 0 16,-21 21-16,21-20 0,-22-1 0,22 0 15,0 0-15,0 0 0,-21 0 16,21 1-16,-21-1 0,21 0 0,-21 0 16,21 0-16,0-42 62,0 0-62,0 0 0,0 0 16,0-1-16,0 1 0,21 0 15,0-21-15,0 21 0,1-22 0,20 22 16,-21-21-16,21 21 0,1-22 16,-1 22-16,0 0 0,1 0 0,-1 21 15,0 0-15,1 0 0,-1 0 16,0 0-16,-20 21 0,20 0 0,-21 0 15,21 0-15,-20 22 0,-1-22 16,-21 21-16,0-21 0,0 22 0,0-22 16,0 0-16,0 0 0,0 0 15,-21 1-15,21-1 0,0 0 16,-22 0-16,1-21 0,21 21 16,-21-21-1,21-21 16,21 0-15</inkml:trace>
  <inkml:trace contextRef="#ctx0" brushRef="#br0" timeOffset="24020.4">20129 2180 0,'0'0'0,"0"-21"0,0 0 0,0 0 16,-21 21 15,21 21-31,0 21 0,0-21 16,-21 22-16,21-1 0,-21 0 0,21 1 16,-21 20-16,21-20 15,0 20-15,0-21 0,-21 22 0,-1-22 0,22 22 16,0-22-16,0 0 0,-21-20 15,21 20-15,0-21 0,0 21 16,0-20-16,0-1 16,0 0-16,21-21 15,1-21 1,-1 0-16,0 21 0,-21-22 16</inkml:trace>
  <inkml:trace contextRef="#ctx0" brushRef="#br0" timeOffset="24539.97">20532 2244 0,'0'0'0,"0"-21"0,0-1 0,0 1 15,0 42 17,0 1-32,0-1 15,0 0-15,-22 21 0,1-21 0,21 22 16,-21 20-16,21-20 0,-21-1 15,21 21-15,-21-20 0,0-1 0,21 0 16,-22 1-16,1-1 0,21 0 16,0-20-16,-21-1 0,21 0 0,-21 0 15,21 0-15,0 0 0,-21-21 0,21 22 16,0-44 15,0 1-15,21 0-16,0 0 0,0 0 15,0 0-15,1-22 0,20 22 16,0-21-16,-21 21 0,22-22 0,-1 22 16,0 0-16,1 0 0,-1 0 15,-21 21-15,22 0 0,-22 0 0,0 0 16,0 21-16,0-21 0,-21 42 16,0-21-16,0 22 0,0-22 0,0 21 15,0-21-15,0 22 0,-21-22 16,0 0-16,0 21 0,21-21 15,0 1-15,-21-22 0,-1 21 0,22 0 16,0 0 0,-21-21-16,42 0 31,-21-21-15,22 0-16,-1 21 0,0-21 15,0-1-15</inkml:trace>
  <inkml:trace contextRef="#ctx0" brushRef="#br0" timeOffset="24967.98">21124 2773 0,'21'0'32,"1"0"-17,-1 0-15,0 0 16,0 0-16,21 0 0,-20-21 15,-1 21-15,0-21 0,0 21 0,0-22 16,0 22-16,1-21 0,-22 0 16,0 0-16,21 0 0,-21 0 15,0-1-15,0 1 0,0 0 16,0 0-16,-21 21 0,-1 0 16,1 0-16,0 0 15,0 21-15,0-21 0,0 42 0,-1-20 16,1-1-16,0 21 0,0-21 15,0 22-15,0-22 0,21 21 0,0-21 16,-22 22-16,22-22 0,0 0 16,0 0-16,0 0 0,0 0 0,22 1 15,-1-22-15,0 21 0,21-21 16,-21 0-16,1 0 0,20 0 16,-21 0-16,0 0 0,22 0 15,-22 0-15,21 0 0,-21 0 0,22 0 16,-22-21-16,0-1 0,0 22 0,0-21 15,-21 0-15,21 0 16,-21-21-16,22 20 0,-22 1 0</inkml:trace>
  <inkml:trace contextRef="#ctx0" brushRef="#br0" timeOffset="25308.29">19664 2582 0,'0'0'0,"21"0"15,0 0-15,0 0 16,22 0-16,-1 0 0,0 0 15,1 0-15,-1 0 0,0 0 0,1 0 16,-1 0-16,0 0 0,1 0 16,-22 0-16,21 0 0,-21-21 0,0 0 15,-42 21 17,0 0-17,0 0-15,-21 0 0,20 0 16,-20 0-16</inkml:trace>
  <inkml:trace contextRef="#ctx0" brushRef="#br0" timeOffset="26672.44">3006 4741 0,'21'-21'15,"0"0"1,0 0-16,0 0 0,0 21 16,1-21-16,-1-1 0,0 1 15,0 0-15,0 0 0,0 21 0,-21-21 16,0 0-16,22-1 0,-22 1 16,0 0-16,0 0 15,-22 21-15,1 0 0,0 0 16,-21 0-16,21 0 0,-22 0 0,22 0 15,-21 0-15,-1 0 0,1 21 16,0-21-16,21 21 0,-22 0 0,1 1 16,21-22-16,0 21 0,-1 0 15,1 0-15,21 0 0,0 0 16,21-21-16,1 22 16,-1-1-16,21-21 0,-21 21 0,22 0 15,-22-21-15,21 21 16,-21-21-16,22 21 0,-22 1 0,21-1 15,0 0-15,1 0 0,-22 21 16,21-20-16,-21-1 0,1 21 0,-1-21 16,0 22-16,-21-22 0,0 0 15,0 0-15,-21 0 0,0 22 0,-1-22 16,1-21-16,-21 21 0,0 0 16,-1 0-16,1-21 0,0 21 0,-1-21 15,1 0-15,-22 0 0,22 0 16,0 0-16,-1 0 0,1 0 15,0 0-15,-1-21 0,1 0 0,21 21 16,-21-21-16,20 0 0,1 0 16,0-1-16,0-20 0,21 21 0,0 0 15,0 0-15,0-1 0,0 1 16,0 0-16,0 0 0,21 0 16,0 21-16,22-21 0,-22-1 15,21 22-15,0 0 0,1-21 0</inkml:trace>
  <inkml:trace contextRef="#ctx0" brushRef="#br0" timeOffset="28364.43">3556 4636 0,'0'0'0,"21"0"15,-21-22-15,0 1 16,-21 21-1,0 0-15,0 0 0,-1 0 16,1 21 0,0 1-16,21-1 0,0 0 15,-21 0-15,21 21 0,0-20 16,-21 20-16,21 0 0,0-21 0,0 22 16,0-1-16,0 0 15,0-20-15,0 20 0,0-21 0,0 21 0,0-20 16,0-1-16,21 0 15,0 0-15,0-21 0,0 21 0,1-21 16,-1 0-16,0 0 16,21 0-16,-21 0 0,1 0 0,20 0 15,-21 0-15,21-21 0,-20 21 16,20-21-16,-21 0 0,21 0 0,1-22 16,-22 22-16,21-21 0,-21 21 15,1-22-15,20 1 0,-42 0 0,0 20 16,21-20-16,-21 21 0,0 0 15,0 0-15,0-1 0,-21 22 16,0 0-16,0 0 0,-1 0 16,1 0-16,21 22 31,0-1-31,21 0 16,1 0-16,-1-21 15,0 21-15,0 0 0,-21 1 16,21-1-16,-21 0 0,21 0 0,-21 0 15,0 0-15,0 1 0,0-1 16,22 0-16,-22 0 0,0 0 16,21-21-16,-21 21 0,0 1 0,21-22 15,0 21-15,0-21 16,0 0-16,1 0 0,-1 0 0,0 0 16,0 0-16,0 0 0,22-21 15,-22-1-15,0 22 0,21-21 16,-21 0-16,22 0 0,-1 0 0,-21 0 15,22-22-15,-22 22 0,21-21 16,-21 21-16,22-22 0,-22 1 0,0 21 16,-21 0-16,0-22 0,0 22 15,0 0-15,0 0 0,-21 21 16,0 0 0,-1 0-16,-20 0 0,21 0 15,0 0-15,-22 21 0,22 0 0,0 0 16,0 0-16,0 1 0,0 20 0,21-21 15,0 0-15,0 22 16,0-1-16,0-21 0,0 0 0,0 22 16,21-22-16,0 0 0,0 0 15,0-21-15,22 21 0,-22 0 0,21-21 16,0 0-16,-20 0 0,20 0 16,0 0-16,1 0 0,-1 0 0,0 0 15,1-21-15,-1 0 0,0 0 0,1 0 16,-1 0-16,0-1 0,1 1 15,-22 0-15,0 0 0,21 0 0,-21-22 16,-21 22-16,0-21 0,22 21 16,-22 0-16,0-1 0,0 1 0,0 0 15,0 0-15,-22 0 16,1 0-16,0 21 16,0 0-16,0 0 15,0 0-15,21 21 0,-22-21 16,22 21-16,0 0 0,0 0 15,0 0-15,0 1 0,0 20 0,0-21 16,0 0-16,0 22 0,0-22 16,0 0-16,0 0 0,22 21 0,-1-20 15,0-22-15,0 21 0,0 0 16,0-21-16,1 21 0,20-21 16,-21 0-16,0 0 0,22 0 15,-1 0-15,-21 0 0,21 0 0,1 0 16,-1-21-16,-21 0 0,22 0 15,-1-1-15,0 1 0,-21 0 0,22-21 16,-22 21-16,0-22 0,0 1 0,0 21 16,1-22-16,-22 22 0,21-21 15,-21 21-15,0-22 0,0 22 0,0 0 16,0 0-16,-21 21 16,-1 0-1,1 0-15,0 21 16,21 0-16,-21 0 15,21 1-15,0-1 0,0 0 0,0 0 16,0 0-16,0 22 0,0-22 16,0 21-16,0-21 0,0 22 0,0-22 15,0 0-15,0 0 0,0 0 16,0 0-16,0 1 0,0-1 16,0-42 15,0-1-31,21 22 15,-21-21-15,21 0 0,0 0 0,-21 0 16,0-22-16,22 22 0,-1 0 16,0-21-16,0-1 0,0 22 15,0-21-15,1 21 0,-1 0 0,0-22 16,0 22-16,21 0 0,-20 0 16,-1 21-16,21 0 0,-21-21 0,0 21 15,1 0-15,-1 0 0,0 21 16,-21 0-16,0 0 0,21 0 0,-21 0 15,0 1-15,0-1 0,0 0 16,0 21-16,0-21 0,21 1 0,-21 20 16,0-21-16,0 0 0,0 0 15,0 1-15,0-1 0,21 0 0,1 0 32,-22-42 14,0 0-30,0 0 0,0-1-16,21 22 0,-21-21 0,21 21 15</inkml:trace>
  <inkml:trace contextRef="#ctx0" brushRef="#br0" timeOffset="28568.52">6900 4805 0,'21'0'109</inkml:trace>
  <inkml:trace contextRef="#ctx0" brushRef="#br0" timeOffset="34088.44">2222 6117 0,'0'0'0,"-21"0"0,0 0 0,0 0 15,0 0-15,0 0 16,-1 21-16,1-21 16,0 0-16,42 0 47,22 0-32,-1 0-15,0 0 0,22 0 0,-1-21 16,22 0-16,-22 21 15,22-21-15,0 21 0,-1-21 0,1 21 16,-21-21-16,20 21 0,-41 0 16,20-22-16,-21 22 0,1 0 0,-1 0 15,-21 0-15,0 0 0,1 0 16,-1 0-16,-42 0 47,-1 0-32,1 0-15,0 0 0,0 0 0,21 22 16</inkml:trace>
  <inkml:trace contextRef="#ctx0" brushRef="#br0" timeOffset="34420.53">2963 6075 0,'0'0'15,"-21"0"-15,0 0 0,21 21 16,-21-21-16,21 21 16,-21-21-16,21 21 0,0 1 15,-22-22-15,22 21 0,0 0 0,0 21 16,-21-21-16,21 22 16,-21-22-16,21 21 0,0 1 0,0 20 15,0-21-15,0 1 0,-21-1 16,21 0-16,0-20 0,0 20 0,0 0 15,0-21-15,0 1 0,0-1 16,0 0-16,0 0 16,21-21 15,-21-21-31,0 0 16,21 0-16,0 21 0,-21-22 0,22 1 15,-1 0-15,0 21 0</inkml:trace>
  <inkml:trace contextRef="#ctx0" brushRef="#br0" timeOffset="35090.41">3111 6519 0,'85'-63'16,"-170"126"-16,170-147 15,-64 84-15,0-21 16,-21 42 15,0 0-31,0 0 0,0 0 16,-21 0-16,21 1 0,-21-1 0,21 0 15,0 0-15,-21 0 0,21 22 16,0-22-16,0 0 0,0 0 0,0 0 16,0 0-16,0 1 15,21-22 1,0 0-16,0 0 16,1 0-16,20 0 0,-21-22 15,0 1-15,22 0 0,-22 0 0,21 0 16,-21 0-16,22-22 0,-22 22 15,0-21-15,0 21 0,0-22 0,0 22 16,-21-21-16,0 21 0,22-1 16,-22 1-16,21 0 0,-21 0 0,-21 42 47,21 0-47,-22 22 15,22-22-15,-21 21 0,21-21 16,0 22-16,0-22 0,-21 21 15,21 0-15,0 1 0,-21-1 0,21 0 16,0 1-16,0-1 0,0 22 16,0-22-16,0 21 0,0 1 0,0-1 15,0 1-15,0-1 0,0 1 0,0-1 16,0 1-16,0-22 0,0 22 16,0-22-16,0 0 0,-21 1 0,21-22 15,-21 21-15,-1-21 0,1 1 16,0-22-16,0 21 0,0-21 0,-22 0 15,22 0-15,-21 0 0,0 0 16,-22 0-16,22 0 0,-1 0 16,-20-21-16,21-1 0,-1 1 0,1 0 15,-22-21-15,22 21 0,0-22 16,-1 22-16,1-21 0,21-1 0,-21 22 16,20-21-16,1 0 0,21 20 15,0 1-15,0-21 0,0 21 0,0 0 16,43-1-16,-22-20 0,0 21 15,21 0-15,1 0 0,-22-1 0,21-20 16,22 21-16</inkml:trace>
  <inkml:trace contextRef="#ctx0" brushRef="#br0" timeOffset="35468.18">3958 6414 0,'0'-22'0,"0"44"0,-21-44 16,0 22-1,0 0-15,-1 0 0,22 22 16,0-1-16,-21 0 0,21 0 16,0 21-16,0 1 0,0-1 0,0 0 15,0 1-15,0 20 0,0-20 16,0-1-16,0 21 0,0-20 15,0 20-15,0 1 0,0-22 0,0 22 16,-21-1-16,0 1 0,21-1 16,0 1-16,-21-22 0,21 21 0,-21-20 15,21-22-15,-22 21 0,22-21 0,0 1 16,0-1-16,0 0 0,0-42 47,0 0-47,0-1 15,0 1-15,0 0 0,22 0 16,-22-21-16,21-1 0</inkml:trace>
  <inkml:trace contextRef="#ctx0" brushRef="#br0" timeOffset="35812.14">3852 6900 0,'0'0'0,"0"-42"0,0 0 0,0-1 0,0 1 15,0 0-15,0-1 0,0 1 16,0 0-16,0-1 0,0 22 0,0-21 15,0 21-15,21 0 0,1-1 16,-1-20-16,0 42 0,0-21 0,0 0 16,22 0-16,-22 21 15,21 0-15,-21 0 0,22 0 0,-22 0 0,21 0 16,-21 21-16,0 0 16,1 0-16,-1 21 0,0-20 0,-21 20 15,0 0-15,0-21 0,0 22 0,-21-1 16,0-21-16,-1 22 15,-20-22-15,21 21 0,-21-21 0,-1 0 16,22 1-16,-21-1 0,21-21 0,-22 21 16,22-21-16,0 0 0,0 21 0,0-21 15,-1 0-15,1 0 16,21-21 15,21 0-15,1 21-16,-1-21 0,0 21 0</inkml:trace>
  <inkml:trace contextRef="#ctx0" brushRef="#br0" timeOffset="36523.48">4551 6625 0,'0'0'0,"42"-21"31,-21 21-31,0-21 0,1 0 15,-1 0-15,0 21 16,-21-22-16,21 1 0,0 0 16,0 21-16,1-21 0,-22 0 0,0 0 15,0-1-15,21 1 0,-21 0 16,0 0-16,0 0 0,-21 21 16,-1 0-16,1 0 15,0 0-15,0 0 0,0 0 0,0 21 16,-22 0-16,22 0 0,0 0 15,0 1-15,0 20 0,21-21 0,0 21 16,-22-20-16,22 20 0,0-21 16,0 21-16,0-20 0,0-1 0,0 0 15,0 0-15,22 0 16,-1-21-16,0 21 16,0-21-16,0 0 0,0 0 0,1 0 15,20 0-15,-21 0 0,21 0 16,-20-21-16,20 0 0,0 0 0,1 21 15,-1-21-15,0-22 0,1 22 0,-1 0 16,0-21-16,-21 21 0,22-22 16,-22 1-16,21 21 0,-21-22 0,1 22 15,-22 0-15,0 0 16,0 0-16,0 0 0,-22 21 31,1 0-31,0 0 0,0 21 0,0-21 16,0 21-16,21 0 0,0 0 0,-22 22 15,22-22-15,0 0 0,0 0 16,0 0-16,0 0 0,0 1 0,0-1 16,22 0-16,-1 0 0,-21 0 15,21 0-15,0 1 0,0-22 0,0 21 16,1 0-16,-1-21 0,-21 21 16,21-21-16,-21 21 0,-21 0 15,0-21 1,-1 0-16,1 0 0,0 22 15,-21-22-15,21 0 0,-1 0 16,1 0-16,-21 0 0,21 0 16,0 0-16,21-22 15,0 1 1,21 0-16,0 0 16,21 21-16</inkml:trace>
  <inkml:trace contextRef="#ctx0" brushRef="#br0" timeOffset="37184.44">6667 6223 0,'0'0'0,"0"-21"0,0 0 16,0 0-16,0-1 15,-21 22 16,21 22-31,-21-1 16,0 0-16,0 0 0,0 0 16,-1 0-16,1 22 0,0-22 0,0 21 15,0 1-15,0-1 0,-1 0 0,1 1 16,21-1-16,0 0 0,0-21 16,0 22-16,0-22 0,0 0 0,21 0 15,-21 0-15,43-21 0,-22 0 16,0 0-16,21 0 0,-20 0 0,20 0 15,0 0-15,-21 0 0,22-21 16,-1 0-16,0 0 0,-20 0 16,20 0-16,-21-1 0,21-20 0,-20 21 15,-22-21-15,0-1 0,0 1 16,0 21-16,0-22 0,0 1 0,-43 0 16,22-1-16,-21 22 0,-1 0 15,1-21-15,0 21 0,-22 21 0,22-22 16,0 22-16,-1 0 0,1 0 0,0 0 15,20 0-15,1 0 0,0 22 16,0-22-16,21 21 0,0 0 16,0 0-1,0 0-15,21-21 0,0 0 0,0 0 0,1 0 16,20 0-16,0 0 0,1 0 16,-1 0-16,21 0 0,-20 0 15,20 0-15,-20 0 0,20-21 0,1 0 16,-1 0-16</inkml:trace>
  <inkml:trace contextRef="#ctx0" brushRef="#br0" timeOffset="37612.17">7281 6054 0,'0'0'0,"21"-21"16,1-1-16,-1-41 15,-21 42-15,0 0 0,-21 21 16,-1 0 0,1 21-16,0 0 15,21 0-15,0 0 0,0 0 16,-21 22-16,21-22 0,-21 21 0,21 1 15,0-1-15,0 0 0,0 1 0,0 20 16,0-21-16,0 22 0,-21-1 16,21-20-16,0 20 0,0 1 0,0-1 15,0 1-15,0-1 0,0 1 16,0-1-16,0 1 0,0 20 0,0-20 16,0 21-16,0-22 0,0 22 0,0-22 15,0 1-15,0-1 0,0-20 16,0 20-16,0-21 0,0 1 0,0-1 15,0-21-15,0 0 0,0 1 16,-22-22 0,1 0-16,0 0 15,0 0-15,0 0 0,0 0 0,-1 0 16,1-22-16,-21 1 0,21 21 16,-22-21-16,22 21 0,0-21 0,0 21 15,-21-21-15,20 21 0,1-21 0,0-1 16,0 1-1,21 0-15,0 0 16,0 0-16,21 21 0,0-21 0,0-1 16,1-20-16,20 21 0,-21 0 0</inkml:trace>
  <inkml:trace contextRef="#ctx0" brushRef="#br0" timeOffset="38144.03">9017 5821 0,'0'0'0,"42"-106"15,-42 85 1,0 42 15,-21 0-31,21 0 0,0 1 16,-21 20-16,21 0 0,0 1 0,0-1 16,0 0-16,0 1 0,0 20 0,0-21 15,0 22-15,0-22 0,0 22 16,0-1-16,-21 1 0,0-1 0,21 1 15,-22-1-15,22 1 0,0-22 16,-21 0-16,21-20 0,0 20 0,0-21 16,21-21-1,1 0 1,-1-21-16,-21 0 0,21 0 16</inkml:trace>
  <inkml:trace contextRef="#ctx0" brushRef="#br0" timeOffset="38515.72">8826 6096 0,'0'0'16,"-21"-42"-16,-106-128 15,106 128-15,0 0 16,21 21-16,0-22 0,0 1 16,0 21-16,0-22 0,21 22 0,0-21 15,22 21-15,-22 0 0,42-1 16,-20 1-16,20 0 0,-21 0 15,22 21-15,-1 0 0,1 0 0,-22 0 16,22 21-16,-22 0 0,0 0 16,1 22-16,-1-1 0,-21 0 0,0 1 15,-21-1-15,0 0 0,0 1 16,0-1-16,0 0 0,-21 1 0,-21-22 16,21 21-16,-22-21 0,1 22 0,-21-22 15,20 0-15,1 0 0,0 0 16,-1 1-16,1-1 0,0-21 15,20 0-15,1 21 0,0-21 0,42 0 47,0 0-47,1 0 16,-1-21-16,21 21 0,-21 0 0</inkml:trace>
  <inkml:trace contextRef="#ctx0" brushRef="#br0" timeOffset="39272.4">9546 6054 0,'0'0'16,"21"0"-16,0 0 0,-42 0 47,0 0-47,21 21 0,-21-21 0,0 21 16,21 0-16,0 0 0,-21 1 0,21-1 15,-22 0-15,1 0 0,21 0 16,0 0-16,0 1 0,-21 20 0,21-21 15,0 0-15,0 0 0,0 1 16,0-1-16,0 0 0,0 0 0,21-21 16,0 0-16,1 0 0,-1 0 15,0 0-15,21-21 0,-21 0 16,1 0-16,20-1 0,-21 1 0,0 0 16,0 0-16,22 0 0,-43 0 15,0-1-15,0 1 0,0 0 16,0-21-16,0 21 0,-21-1 0,-1 1 15,1 0-15,-21 0 0,21 0 16,-22 0-16,22 21 0,0 0 0,0 0 16,0 0-16,0 0 0,-1 0 0,1 0 15,21 21 1,0 0-16,21-21 16,1 0-16,-1 0 0,0 0 15,21 0-15,1 0 0,-1 0 0,0 0 16,1 0-16,62-42 0,-62 42 15,20-22-15,-20 22 16,-1-21-16,0 21 0,1 0 0,-22-21 16,0 21-16,0 0 0,-21 21 47,0 0-47,0 1 0,-21-22 15,21 21-15,0 21 0,-21-21 0,21 0 16,-21 22-16,21-22 0,-22 21 15,22 22-15,0-22 0,0 22 0,0-1 16,0 1-16,0-1 0,0 1 0,-21-1 16,21 22-16,-21-22 15,0 22-15,21-22 0,-21 22 0,0-21 16,-1 20-16,1-20 0,21-1 0,-42 1 16,21-1-16,0-20 0,-1-1 15,1 0-15,21 1 0,-21-22 0,0 21 16,21-21-16,-21-21 0,21 21 0,0-42 31,0 0-15,0 0-16,0-21 0,21 20 15,0-20-15,0 0 0,0-1 16,1-20-16,-1-1 0,0 1 0,0-22 16</inkml:trace>
  <inkml:trace contextRef="#ctx0" brushRef="#br0" timeOffset="39631.43">10160 6223 0,'0'0'0,"-21"-63"16,0 41-16,-1 1 0,22 0 15,0 0-15,0 0 0,0 0 16,0-1-16,22 1 16,-1 21-16,0-21 0,21 21 0,-21 0 15,22-21-15,-1 21 0,-21 0 16,22 0-16,-1 0 0,0 0 0,-21 0 15,22 21-15,-22-21 0,0 21 16,0 0-16,0 1 0,-21-1 16,0 21-16,0-21 0,0 0 0,0 1 15,-21 20-15,0-21 0,-21 0 16,21 0-16,-1 1 0,-20-1 0,0 0 16,21-21-16,-22 21 0,22 0 0,0-21 15,-21 0-15,20 0 0,1 0 16,0 0-16,0 0 15,42 0 17,0 0-32,0-21 0,1 21 15,-1-21-15,0 21 16,0-21-16</inkml:trace>
  <inkml:trace contextRef="#ctx0" brushRef="#br0" timeOffset="40067.78">10880 5969 0,'0'0'0,"21"-21"31,-42 21 1,21 21-32,0 0 0,0 0 15,-22 1-15,22 20 0,-21-21 0,21 0 16,0 0-16,0 22 0,0-22 15,0 21-15,0-21 0,0 1 0,0 20 16,0-21-16,0 0 0,21 0 16,1 1-16,-1-1 0,0-21 0,21 21 15,-21-21-15,1 0 0,20 0 0,0 0 16,-21 0-16,22 0 0,-1-21 16,-21 0-16,22-1 0,-22 1 0,0 0 15,0 0-15,0-21 0,0 20 16,-21 1-16,22-21 0,-22 21 0,0-22 15,0 1-15,0 21 0,0 0 16,0-22-16,0 22 0,0 0 16,-22 0-16,1 21 31,21 21-15,0 0-1,0 0-15,21-21 16,1 0-16,-1 22 0,0-22 15</inkml:trace>
  <inkml:trace contextRef="#ctx0" brushRef="#br0" timeOffset="40424.39">11642 5969 0,'0'0'0,"0"-21"31,0 42 0,0 0-31,0 0 0,0 22 16,0-22-16,0 21 16,0-21-16,0 22 0,0-1 0,0 0 0,0 22 15,0-22-15,0 22 0,0-1 16,0 1-16,0-1 0,0 22 16,0-22-16,0 22 0,0-21 0,-22 20 15,22-20-15,0 20 0,-21 1 16,21-21-16,0-1 0,0 1 0,0-1 15,0-21-15,0 1 0,0-1 0,0-21 16,0 0-16,0 1 0,0-1 16,-21-21-16,21-21 15,0-1 1,0 1-16,0 0 0,0 0 0,0-21 16,0-1-16,21 1 0,-21 0 15,0-1-15,21-20 0,-21-1 0</inkml:trace>
  <inkml:trace contextRef="#ctx0" brushRef="#br0" timeOffset="40792.46">11726 6202 0,'0'0'0,"0"-42"0,-42-107 31,42 128-31,0 0 0,0 0 16,0 0-16,0 0 15,21-1-15,0 22 16,0 0-16,22 0 0,-22 0 16,21 0-16,-21 0 0,22 0 15,-22 0-15,21 22 0,-21-22 16,1 21-16,-1 0 0,0 21 0,0-21 16,-21 1-16,0-1 0,0 0 0,0 21 15,-21-21-15,0 1 0,0-1 16,-22 0-16,22 0 0,-21-21 0,21 21 15,-22 0-15,1-21 0,21 22 0,0-22 16,-1 0-16,1 0 0,0 0 16,0 0-16,42 0 47,0-22-47,0 22 0,22-21 15,-22 21-15</inkml:trace>
  <inkml:trace contextRef="#ctx0" brushRef="#br0" timeOffset="41276.42">12848 5969 0,'21'-63'31,"-42"63"-31,0 0 0,0-22 15,0 22-15,-1 0 0,1 0 0,0 0 16,-21 0-16,21 0 0,-1 0 16,1 22-16,0-22 0,0 21 0,0 0 15,0 0-15,-1-21 0,1 21 0,0 0 16,21 1-16,0-1 0,0 0 16,0 0-16,0 0 15,21-21-15,0 0 0,1 21 16,-1-21-16,0 22 0,21-22 0,-21 0 15,1 0-15,20 21 0,-21-21 0,21 0 16,-20 21-16,-1-21 0,0 21 16,0-21-16,0 21 0,-21 0 0,0 1 15,0-1 1,-21 0-16,0-21 16,0 21-16,0-21 0,-1 21 0,-20-21 15,21 0-15,0 0 0,0 21 16,-1-21-16,-20 0 0,21 0 0,0 0 15,0 0-15,-1 0 0,1 0 16,21-21 0,-21 21-1,0 0 1,0 0-16,0 0 16</inkml:trace>
  <inkml:trace contextRef="#ctx0" brushRef="#br0" timeOffset="42340.43">2667 7408 0,'0'0'16,"-21"0"-16,0 0 15,42 0 17,0 0-17,0 0-15,0 0 0,0 0 0,1 0 16,-1 0-16,21 0 0,-21 0 16,22 0-16,-22 0 0,21 0 0,0 0 15,1 0-15,-1-21 0,0 21 0,22 0 16,-1 0-16,1 0 0,-1 0 15,22 0-15,0-21 0,-1 21 16,22 0-16,-21 0 0,21 0 16,0 0-16,-1-21 0,22 21 0,0 0 15,22 0-15,-22-21 0,21 21 16,0 0-16,21-21 0,-21-1 0,43 22 16,-22-21-16,1 21 0,20-21 0,1 21 15,-1-21-15,1 21 0,-1-21 16,1 21-16,-1-21 0,22 21 0,190-22 15,-212 1-15,1 21 16,-1 0-16,22-21 0,-21 21 16,-1 0-16,-21-21 0,22 21 0,-1 0 15,22-21-15,-43 21 0,22 0 0,-22-21 16,22 21-16,-22-22 0,22 22 16,-22 0-16,-21-21 0,0 21 0,0 0 15,-21 0-15,0-21 0,0 21 16,0 0-16,-21 0 0,0-21 0,-21 21 15,-1-21-15,1 21 0,-21 0 16,-1 0-16,1-21 0,-1 21 0,-21 0 16,1 0-16,-22 0 0,21 0 0,-21-22 15,1 22-15,-1 0 16,-21-21 46</inkml:trace>
  <inkml:trace contextRef="#ctx0" brushRef="#br0" timeOffset="42475.87">12869 6900 0,'-21'0'31,"0"0"0,0 0-15</inkml:trace>
  <inkml:trace contextRef="#ctx0" brushRef="#br0" timeOffset="43423.88">741 8361 0,'0'0'15,"0"-21"-15,0 0 0,21 21 0,-21-22 16,0 1-16,0 0 16,0 42 15,0 0-31,0 22 0,-21-22 16,21 21-16,0 1 0,-21-22 15,21 21-15,0 22 0,0-22 0,0 0 16,0 1-16,0 20 0,0-21 15,0 1-15,0-1 0,0-21 16,0 22-16,0-22 0,0 0 0,0 0 16,0 0-16,0-42 47,0 0-47,0 0 15,0 0-15</inkml:trace>
  <inkml:trace contextRef="#ctx0" brushRef="#br0" timeOffset="43602.84">952 8742 0,'0'-21'16,"0"0"-16,22 21 62,-22-22-62,21 22 16,0-21 0,21 21-16</inkml:trace>
  <inkml:trace contextRef="#ctx0" brushRef="#br0" timeOffset="43920.46">1820 8361 0,'0'0'16,"-21"-21"-16,0 0 0,0-1 15,21 1-15,-21 21 16,-1 0 0,22 43-1,0-22-15,0 0 16,0 21-16,0 1 0,0-1 0,0 0 15,0 1-15,0-1 0,-21 0 16,21 1-16,-21-1 0,21 0 0,-21 1 16,21-1-16,0 0 0,0-21 15,0 1-15,0-1 0,0 0 0,21-42 32,-21 0-17,0-1-15</inkml:trace>
  <inkml:trace contextRef="#ctx0" brushRef="#br0" timeOffset="44215.34">1693 8551 0,'0'0'0,"0"-21"0,0-85 15,0 85-15,0 0 16,21 0-16,1-21 0,-1 20 0,0 22 16,0-21-16,0 0 0,0 21 15,1 0-15,-1 0 0,21 21 0,-21 0 16,0 1-16,1-1 0,-1 21 15,0-21-15,0 22 0,0-1 0,0-21 16,1 21-16,-22 1 0,21-1 16,-21-21-16,0 22 0,0-1 15,0-21-15,0 21 0,0-20 16,0-1-16,-21 0 0,-1 0 0,22 0 16,-21 0-16,21 1 15,-21-22-15,0 0 0,0 0 16,21-22-1,-21 22-15,21-21 0,-22 0 16,1 21-16</inkml:trace>
  <inkml:trace contextRef="#ctx0" brushRef="#br0" timeOffset="44421.24">1587 8784 0,'43'-21'31,"-22"21"-31,0 0 16,0-21-16,0 21 0,22-21 16,-22 21-16,21-21 0,1 21 0,-22-22 15,21 1-15,0 21 0,1-21 16,-1 0-16,0 0 0,1 0 0,-1-1 16,0 1-16,-20 0 0,20-21 15,0 21-15,1-1 0</inkml:trace>
  <inkml:trace contextRef="#ctx0" brushRef="#br0" timeOffset="44655.36">2476 8213 0,'0'0'0,"-21"21"31,0 0-15,0 0-16,21 0 0,0 1 0,0 20 16,-21-21-16,21 21 0,0 1 15,0-22-15,0 21 0,0 1 0,0-22 16,0 21-16,0-21 0,0 22 15,0-22-15,0 21 0,0-21 0,0 0 16,0 22-16,0-22 0,0 0 16,0 0-16,21-21 15,0 0 1,0 0 0,0 0-16,-21-21 0,22 0 0</inkml:trace>
  <inkml:trace contextRef="#ctx0" brushRef="#br0" timeOffset="45059.88">2561 8657 0,'0'0'0,"-42"0"31,63 0 0,0 0-31,21 0 0,-20 0 16,-1 0-16,0-21 0,21 21 15,-21-21-15,22 21 0,-22-21 0,21 21 16,-21-21-16,1-1 0,-1 22 16,0-21-16,0 0 0,-42 21 31,0 0-31,0 0 0,-1 0 16,1 0-16,-21 0 0,21 21 15,0 0-15,-22 1 0,22-1 0,0 0 16,21 0-16,-21 21 0,21-20 15,0-1-15,0 0 0,0 0 16,0 21-16,0-20 0,21-1 16,0 0-16,0-21 0,0 0 15,1 21-15,-1-21 0,0 0 0,21 0 16,-21 0-16,22 0 0,-22 0 16,0-21-16,21 21 0,-20-21 0,-1 0 15,0 21-15,0-22 0,0 1 16,0 0-16,-21 0 0</inkml:trace>
  <inkml:trace contextRef="#ctx0" brushRef="#br0" timeOffset="45415.4">3111 8594 0,'0'0'0,"0"-21"0,0-1 15,0 1-15,22 0 16,-1 21-16,0-21 16,0 21-16,0 0 15,0 0-15,1 0 0,-1 0 16,0 0-16,0 21 0,0 0 15,0 0-15,1 1 0,-1-1 0,0 0 16,0 0-16,-21 21 0,0-20 16,21-1-16,-21 0 0,0 21 0,0-21 15,0 1-15,0-1 0,0 0 16,-21 0-16,21 0 0,-21-21 16,0 0-16,0 0 15,-1 0 1,22-21-16,0 0 15,0 0-15,0 0 0,0-22 16,0 22-16,0 0 0,0 0 16,0 0-16,0-1 15,22 1-15,-22 0 0,21 0 0,0 21 16,0-21-16,0 0 0,0 21 0,1-22 16,20 1-16,-21 0 0,21 21 15,-20-21-15</inkml:trace>
  <inkml:trace contextRef="#ctx0" brushRef="#br0" timeOffset="45740.84">4127 8128 0,'0'0'0,"0"-63"16,0 41-16,0 1 0,0 42 31,0 22-31,-21-22 0,21 21 16,-21-21-16,21 22 0,-21-1 15,21 0-15,0 1 0,0-22 0,0 21 16,0 1-16,0-22 0,0 21 16,0-21-16,0 22 0,0-22 15,0 106 1,0-106-16,0 0 16,0 0-16,0 0 0,0 1 15,21-22 1,0 0-16,0 0 15,1-22-15,-1 22 0,-21-21 16,0 0-16,21 0 0,0 0 16,-21 0-16,21-1 15,-21 1-15</inkml:trace>
  <inkml:trace contextRef="#ctx0" brushRef="#br0" timeOffset="45972.42">4000 8509 0,'-21'0'0,"42"0"0,-21 0 32,22 0-17,-1 0-15,0-21 0,0 21 0,21 0 16,-20 0-16,20-21 0,-21 21 16,21-21-16,-20 21 0,-1 0 0,0 0 15,0 0-15,0-22 0,0 22 16</inkml:trace>
  <inkml:trace contextRef="#ctx0" brushRef="#br0" timeOffset="46543.45">5588 7874 0,'0'0'0,"21"-21"16,0 0-16,0 0 0,-21-1 15,22 22-15,-1-21 16,-42 42 15,-1 1-31,1 20 0,0 0 16,0 1-16,0-1 0,0 21 15,-1 1-15,-20-1 0,21 1 0,0-1 16,-22 22-16,1-21 0,21-1 16,-21 22-16,-1-1 0,1 1 0,21 0 15,-22-1-15,1 1 0,0-21 16,21 20-16,-22-20 0,22-22 0,-21 22 15,21-1-15,-1-21 0,1 1 16,0-22-16,21 21 0,0-21 0,0 1 16,0-1-16,0-42 31,0-1-15,0 1-16,0 0 0,0 0 0,21 0 15,0 0-15,-21-1 0</inkml:trace>
  <inkml:trace contextRef="#ctx0" brushRef="#br0" timeOffset="48911.85">6244 8340 0,'21'-21'0,"-21"-1"16,21 1-16,-21 0 0,0 0 16,0 0-16,0 0 0,0-1 15,0 1-15,0 0 0,0 0 0,-21 21 16,0 0-16,0 0 16,0 0-16,0 0 0,-1 0 0,1 21 15,0 0-15,-21 22 0,21-22 0,-1 21 16,1-21-16,-21 22 0,21-1 15,0 0-15,-1 1 0,1-1 0,0 0 16,21 1-16,0-1 16,-21 0-16,21 1 0,0-1 0,0 0 0,0-21 15,0 22-15,21-22 0,0 0 16,0-21-16,1 21 0,-1 0 16,0-21-16,0 0 0,21 0 0,-20 0 15,-1 0-15,21 0 0,-21-21 16,0 0-16,22 0 0,-22 0 0,0 0 15,21-1-15,-20-20 0,20 21 16,-21-21-16,21 20 0,-20 1 16,20-21-16,-21 21 0,0-22 0,22 22 15,-22 0-15,0 0 0,0 0 16,-21 0-16,0 42 31,-21 0-31,0-21 0,0 21 16,21 21-16,-22-20 0,1-1 0,0 0 15,21 21-15,0-21 0,-21 22 16,21-22-16,0 0 0,0 0 0,0 0 16,0 1-16,0-1 0,0 0 15,21-21-15,0 0 0,0 0 16,1 0-16,-1 0 0,0 0 0,0-21 16,0 21-16,0-21 0,1-1 15,-22 1-15,21 21 0,-21-21 0,21 0 16,-21 0-16,0 0 0,0-1 15,-21 1-15,0 0 16,-1 0-16,1 0 0,0 21 0,0-21 16,0-1-16,0 1 0,-1 21 15,22-21-15,0 0 0,0 0 16,22 21 0,-1 0-16,21 0 0,-21-21 0,22 21 15,-1-22-15,0 22 0,1 0 0,-1 0 16,-21 0-16,21 0 0,1 22 15,-22-1-15,21 0 0,-21 0 0,1 0 16,20 0-16,-21 1 0,-21-1 16,21 0-16,-21 0 0,0 0 0,21 0 15,-21 1-15,0-1 0,0 0 16,0 0-16,0 0 0,0 0 16,0 1-16,-21-1 0,0-21 15,0 0 1,21-21-1,0-1-15,0 1 16,0 0-16,0 0 0,0-21 16,0 20-16,0 1 0,21 0 0,0 0 15,0-21-15,1 20 0,-1 1 0,0 0 16,0 0-16,21 0 0,-20 0 16,-1 21-16,21 0 0,0 0 15,1 0-15,-22 0 0,21 0 16,-21 21-16,22 0 0,-22 0 0,-21 0 15,0 22-15,0-22 0,0 0 0,0 0 16,0 0-16,0 0 0,0 1 16,0-1-16,0 0 0,0 0 15,-21-21-15,21 21 16</inkml:trace>
  <inkml:trace contextRef="#ctx0" brushRef="#br0" timeOffset="49912.04">8064 8636 0,'0'0'0,"-21"0"0,0 0 15,0 0-15,0 0 16,21-21 15,21 21-31,0-21 16,0 0-16,22 21 0,-22-22 0,21 1 16,-21 0-16,22 0 0,-22-21 0,0 20 15,0-20-15,0 21 0,0-21 16,-21 20-16,0-20 0,0 21 0,0 0 15,0-22-15,0 22 0,0 0 16,0 0-16,-21 21 0,0 0 16,0 0-16,0 0 0,0 21 15,-1 0-15,22 0 16,-21 22-16,0-1 0,0-21 0,0 43 0,21-22 16,-21 0-16,-1 1 15,1 20-15,0-20 0,0 20 0,0 22 16,0-22-16,-1 1 0,1 20 0,0 1 15,0 0-15,21-1 0,-21 1 16,0 0-16,-1 21 0,22-22 0,-21 22 16,0-21-16,0-1 0,21 1 0,0 0 15,-21-1-15,21-20 0,-21-1 16,21 1-16,0-1 0,0 1 0,0-22 16,0 22-16,0-43 0,21 21 0,0-21 15,-21 1-15,21-1 0,0-21 16,22 0-16,-22 0 0,0-21 0,21-1 15,1 1-15,-1-21 0,0 21 16,1-22-16,-1 1 0,0 0 0,-21-1 16,22-20-16,-22 21 0,21-22 15,-21 22-15,1-22 0,-22 1 0,0-1 16,0-20-16,0-1 0,0 21 16,-43-20-16,22 20 0,-21-20 0,-1 20 15,1 1-15,-21-1 0,-1 1 0,22 20 16,-22 1-16,1 21 0,20-22 15,1 43-15,0-21 0,-1 0 0,22 21 16,0 0-16,0 0 0,21-21 16,21 21-1,0-21-15,22 21 16,-22-21-16,21-1 0,0 22 16,1-21-16,-1 0 0,0 0 0,22-21 15,-22 20-15,1 1 0,20-21 0,-21 21 16,1 0-16,-1-22 0,-21 22 15,0 0-15,1 0 0,-1 0 0,0-1 16,-21 1-16,0 42 47,0 1-47,0-1 16,0 0-16,0 0 15,0 0-15,0 0 0,0 22 0,0-22 16,0 0-16,0 0 0,0 0 15,0 1-15,0-1 0,0 0 32,0-42-17,0 0 1,0-1-16,0 1 16,0 0-16,0 0 0,0 0 0,0 0 15</inkml:trace>
  <inkml:trace contextRef="#ctx0" brushRef="#br0" timeOffset="50091.82">8488 8446 0,'-21'0'0,"-1"0"16,44 0 46,-1 0-46,0 0-16</inkml:trace>
  <inkml:trace contextRef="#ctx0" brushRef="#br0" timeOffset="50532.42">8657 8509 0,'-21'0'0,"0"0"15,21-21 1,0 0-16,0 0 16,0-1-1,21 22-15,0 0 0,0-21 16,0 21-16,22 0 0,-22 0 16,0 0-16,0 0 0,22 0 0,-22 21 15,0 1-15,21-22 0,-21 21 16,1 0-16,-22 0 0,0 21 0,21-20 15,-21-1-15,0 0 0,0 21 0,0-21 16,-21 1-16,-1-1 0,1 0 16,21 0-16,-21-21 0,21 21 0,-21-21 15,0 0 1,21-21 0,0 0-16,0 0 15,0 0-15,0-1 0,0 1 16,0 0-16,0 0 15,21 0-15,-21 0 0,21-1 0,0 1 16,0 0-16,1 21 16,-1 0-16,0 0 0,0-21 15,0 21-15,0 0 16,1 0-16,-1 0 0,0 0 0,0 0 16,21 0-16,-20 0 0,-1 0 0</inkml:trace>
  <inkml:trace contextRef="#ctx0" brushRef="#br0" timeOffset="51263.4">9440 8403 0,'0'0'0,"-21"0"31,0 0-15,0 0-16,0 21 16,21 1-16,0-1 0,0 0 15,0 0-15,0 0 0,-22-21 16,22 21-16,0 1 0,0-1 0,0 0 15,0 0-15,0 0 0,0 0 16,0 1-16,0-1 0,0 0 16,0-42 31,0 0-32,0-1-15,0 1 0,0 0 16,0 0-16,0 0 0,0-22 15,22 22-15,-22 0 0,0 0 16,21 0-16,0 0 0,0-1 0,-21 1 16,21 0-16,0 0 0,22 21 0,-22-21 15,0 21-15,0 0 0,0 0 16,22 0-16,-22 0 0,0 0 0,0 21 16,0 0-16,1 0 0,-1 0 15,0 1-15,0-1 0,-21 0 0,0 0 16,0 0-16,21 0 0,-21 1 15,0-1-15,0 0 16,0 0-16,0 0 16,-21-21-1,0 0 1,0-21 0,21 0-16,0 0 0,0 0 15,0-22-15,0 22 16,0 0-16,0 0 0,0-22 0,21 22 15,21 0-15,-21-21 0,22 21 16,-1-22-16,22 22 0,-22 0 0,21 21 16,-20-21-16,-1 21 0,0 0 15,1 0-15,-22 21 0,0 0 16,0 0-16,0 0 0,-21 1 0,22-1 16,-22 21-16,0-21 0,0 22 0,0-22 15,0 0-15,0 0 0,-22 0 16,1 22-16,0-22 0,21 0 15,-21 0-15,0 0 0,0 0 16</inkml:trace>
  <inkml:trace contextRef="#ctx0" brushRef="#br0" timeOffset="51995.73">10837 8467 0,'21'0'16,"1"0"-1,-1 0-15,0-21 16,-21-1-16,21 22 0,-21-21 0,21 0 16,-21 0-16,0 0 0,0 0 15,0-22-15,0 22 0,0 0 16,0 0-16,-42 0 0,42-1 0,-21 1 15,0 21-15,-22-21 0,22 21 16,0 0-16,-21 0 0,20 0 0,-20 21 16,21 0-16,-21 1 0,-1-1 0,22 21 15,0-21-15,-21 22 16,20-1-16,22-21 0,-21 21 0,21 1 16,0-22-16,0 21 0,0-21 0,0 1 15,0-1-15,0 0 0,0 0 16,21 0-16,-21 0 0,22-21 0,-1 0 15,0 0-15,0 0 0,21 0 0,-20 0 16,-1 0-16,0 0 0,0 0 16,21-21-16,-20 21 0,-1-21 15,0 0-15,0 0 0,0 21 0,0-21 16,1-22-16,-1 22 0,0 0 16,0-21-16,0 20 0,-21-20 0,0 21 15,0-21-15,0 20 0,21 1 16,-21 0-16,0 0 0,0 0 0,0 0 15,0 42 1,0 0-16,0 0 16,0 0-16,0 0 0,0 1 0,0 20 15,0-21-15,0 0 0,0 22 16,0-22-16,0 0 0,22 0 0,-22 0 16,0 0-16,21 1 0,0-1 0,-21 0 15,21 0-15,0-21 16,0 0-16,1 0 15,-1 0-15,0 0 0,0 0 0,0 0 16,0 0-16,22-21 0,-22 0 16,0 0-16,21 21 0,-20-43 0,-1 22 15,0 0-15,21 0 0</inkml:trace>
  <inkml:trace contextRef="#ctx0" brushRef="#br0" timeOffset="52271.62">11578 8001 0,'0'0'0,"21"-42"16,-21-1-16,0 22 0,0 0 0,0 0 15,0 0-15,0 0 0,-21 21 32,21 21-32,0 0 15,0 21-15,0-21 0,-21 22 0,21-1 16,-21 0-16,21 1 0,0 20 16,0-20-16,-21-1 0,21 0 0,-22 1 15,22-1-15,0-21 0,0 21 16,0-20-16,0-1 0,-21 0 0,21 0 15,0 0-15,0 0 0,0 1 0,0-1 16,21-21 15,1 0-31,-1 0 0,-21-21 16,21-1-16,0 22 0,0-21 16</inkml:trace>
  <inkml:trace contextRef="#ctx0" brushRef="#br0" timeOffset="52539.47">12044 8149 0,'0'0'0,"0"-21"31,-21 42-15,-1 0-16,1-21 16,21 43-16,-21-22 0,0 0 15,21 0-15,0 22 0,-21-22 0,21 0 16,-21 21-16,21-21 15,0 1-15,0-1 0,0 0 0,-22 0 16,22 0-16,0 0 0,0 1 16,22-22-1,-1 0 1,0 0-16,0 0 0,21 0 0,-20-22 16,-1 1-16,21 21 0,-21-21 15,22 0-15</inkml:trace>
  <inkml:trace contextRef="#ctx0" brushRef="#br0" timeOffset="53284.04">12382 8255 0,'0'0'0,"22"-21"0,-22 0 0,0 0 16,-22 21-1,1 21 1,0 0-16,0 0 0,21 0 16,0 0-16,-21 1 0,21-1 15,0 21-15,-21-21 0,21 0 0,0 1 16,0-1-16,0 0 0,0 0 15,21 0-15,0-21 0,-21 21 0,21-21 16,0 22-16,0-22 0,1 0 31,-1 0-31,-21-22 16,0 1-16,0 0 16,0 0-16,0 0 15,0 0-15,0-1 0,0-20 0,0 21 16,0-21-16,0 20 0,0-20 0,0 21 15,0-21-15,21 20 0,0-20 16,0 21-16,0 0 0,1 0 0,-1-1 16,0 1-16,0 21 0,21 0 15,-20 0-15,-1 0 0,21 0 0,-21 21 16,0 1-16,1-1 0,-1 0 16,0 21-16,0 1 0,0-22 0,-21 21 15,21-21-15,-21 22 0,0-22 0,0 21 16,0-21-16,0 0 0,0 1 15,0-1-15,0 0 0,0 0 16,-21-21-16,21 21 0,-21-21 0,0 0 16,0 0-1,0 0 1,21-21 0,0 0-16,0 0 0,0 0 15,0-22-15,0 22 0,21-21 0,0 21 16,0-22-16,21 1 0,-20 0 15,20-1-15,0 1 0,1 21 0,-1-22 16,0 1-16,1 21 0,20 0 16,-21 0-16,1 21 0,-1 0 0,0 0 15,1 0-15,-22 21 0,0 0 16,0 21-16,0 1 0,-21-1 16,0 0-16,0 1 0,0-1 0,0 0 15,0 1-15,0-22 0,-21 21 16,0-21-16,21 22 0,-21-22 0,0 0 15,21 0-15,0 0 0,-21-21 0,21 21 16,-22-21-16,1 22 16,0-22-1,0 0 1,0-22-16,0 1 0,-1 0 16,1 21-16,0-21 0,0 0 0</inkml:trace>
  <inkml:trace contextRef="#ctx0" brushRef="#br0" timeOffset="53500.92">12658 7768 0,'0'0'0,"0"-21"0,-22 21 16,1 0-16,21-21 16,-21 21-16,21 21 78,-21-21-78,0 21 15,0-21-15,-1 21 0,1 1 0</inkml:trace>
  <inkml:trace contextRef="#ctx0" brushRef="#br0" timeOffset="53703.8">11451 8170 0,'0'0'16,"-21"0"-16,0 22 0,0-22 16,21 21-16,21-21 15,0 0-15,0 0 16,0 0-16,0 0 0,22 0 16,-22 0-16,21 0 0,1-21 0,-22 21 15,21-22-15,-21 22 0,22 0 16,-22 0-16,0-21 0,0 21 0,0-21 15,0 0-15,1 21 0,-1 0 0</inkml:trace>
  <inkml:trace contextRef="#ctx0" brushRef="#br0" timeOffset="54247.49">14520 7493 0,'0'0'0,"21"-21"0,1 0 0,-1 0 15,0-1-15,0 1 0,0 0 0,0 0 16,1 0-16,-1 0 0,-21-1 16,0 44-1,0-1 1,0 0-16,-21 0 0,-1 21 15,1 1-15,0 20 0,0 1 0,-21-1 16,-1 1-16,1-1 0,0 22 16,-1 21-16,1-22 0,-22 1 15,1 0-15,21 21 0,-22-22 0,1 1 16,20 0-16,-20 20 0,20-20 16,1 0-16,-21-1 0,20-20 0,22 21 15,-21-43-15,21 21 0,-1-20 0,1-1 16,0-21-16,21 0 0,-21 1 15,21-1-15,0-42 32,21-1-32,0 1 0,0-21 15,1 21-15,-1-22 0</inkml:trace>
  <inkml:trace contextRef="#ctx0" brushRef="#br0" timeOffset="54664.28">14795 7789 0,'0'0'16,"0"-21"-16,22 21 16,-1 0-16,21 0 15,-21-21-15,22 21 0,-1 0 0,0 0 16,22-21-16,-1 21 0,1 0 15,-1 0-15,1-21 0,-1 21 0,1 0 16,-22 0-16,22 0 0,-22 0 0,0 0 16,-21 0-16,22 0 0,-22 0 15,-42 0 17,0 0-32,-1 0 0,1 0 15,0 21-15</inkml:trace>
  <inkml:trace contextRef="#ctx0" brushRef="#br0" timeOffset="55020.07">15409 7747 0,'0'0'0,"-21"0"16,0 0-16,0 0 15,0 0 1,-1 21 0,22 0-16,0 1 0,0-1 15,0 0-15,0 21 0,0 1 16,0-1-16,0 0 0,0 1 15,0-1-15,0 0 0,0 1 0,0-22 16,0 21-16,0 0 0,-21-20 16,0 20-16,21-21 0,-21 0 0,0 0 15,21 1-15,-21-1 0,-1 0 16,1-21-16,0 0 0,0 21 0,-21-21 16,20 0-16,1 0 0,0 0 0,0 0 15,-21 0-15,20 0 0,1-21 16,0 0-16,0 21 0,0-21 0,0-1 15,-1 1-15,22 0 0,-21 21 16,21-21-16,0 0 16,0 0-16,21 21 15,1-22 1,-1 22-16,21 0 0,-21-21 0,22 21 16</inkml:trace>
  <inkml:trace contextRef="#ctx0" brushRef="#br0" timeOffset="55543.77">15833 8043 0,'0'0'0,"21"-21"0,-21 0 16,0 0-16,0 0 0,0 0 0,-21-1 16,-1 1-16,1 21 15,0 0-15,0 0 16,0 0-16,0 0 0,-1 0 15,1 21-15,0 1 0,0 20 0,0-21 16,0 21-16,-1 1 0,1-1 0,0 0 16,0 1-16,0-1 15,0-21-15,21 22 0,0-22 0,0 0 16,0 0-16,0 0 0,0 0 16,21-21-1,0 0-15,0 0 0,0 0 0,0 0 16,1 0-16,-1-21 0,0 0 15,0 0-15,0 0 0,0 0 0,1-1 16,-1 1-16,0 0 0,0-21 16,0 21-16,-21-22 0,21 22 0,1-21 15,-1 21-15,-21-1 0,0 1 16,21 0-16,0 21 16,-21 21-16,0 0 15,0 1-15,0 20 0,0-21 16,0 0-16,0 22 0,0-22 0,0 0 15,0 21-15,0-21 0,0 1 16,0-1-16,0 0 16,21 0-16,0-21 0,1 0 15,-1 0-15,0 0 0,0 0 16,0 0-16,0 0 0,1 0 16,-1-21-16,0 21 0,0-21 15,0 0-15,0-1 0</inkml:trace>
  <inkml:trace contextRef="#ctx0" brushRef="#br0" timeOffset="55760.65">16277 7959 0,'0'0'16,"0"-21"-16,0-1 15,0 1-15,21 21 16,-21 21 0,21 1-16,-21-1 0,0 21 15,0-21-15,22 0 0,-1 22 0,0-22 16,-21 21-16,21-21 0,-21 22 15,0-22-15,21 0 0,-21 0 0,21 0 16,-21 1-16,0-1 0,22-21 0,-22 21 16,21-21 15</inkml:trace>
  <inkml:trace contextRef="#ctx0" brushRef="#br0" timeOffset="56011.53">16785 7980 0,'0'0'0,"0"-42"0,42-22 31,-63 64-15,0 0 0,0 21-16,0 0 0,-22 1 0,22 20 15,0-21-15,0 21 0,-21 1 16,20-22-16,1 21 0,0 1 0,0-22 15,0 0-15,21 0 0,0 0 16,0 0-16,0 1 0,0-1 16,21-21-1,0 0-15,0 0 0,0 0 16,22 0-16,-22 0 0</inkml:trace>
  <inkml:trace contextRef="#ctx0" brushRef="#br0" timeOffset="56496.25">17335 7959 0,'0'0'0,"0"-21"0,-21-64 31,0 64-31,0 21 0,-21 0 16,20 0-16,1 0 0,0 0 0,-21 0 15,21 21-15,-1 0 0,-20 0 16,21 22-16,0-1 0,0-21 0,-1 21 15,1 1-15,0-1 0,0 0 16,21-20-16,0 20 0,0-21 16,0 0-16,0 22 0,0-22 0,0 0 15,0 0-15,21-21 16,0 0-16,0 0 16,1 0-16,-1 0 0,0 0 15,0-21-15,0 0 0,22 0 16,-22-1-16,0 1 0,0 0 0,0 0 15,0-21-15,1-1 0,-1 22 16,0-21-16,0-1 0,0 22 0,-21-21 16,0 21-16,21 0 0,-21 42 31,0 0-31,0 0 0,0 21 16,0-20-16,0 20 0,0-21 15,0 21-15,0-20 0,0-1 0,0 21 16,0-21-16,0 0 0,0 1 15,0-1-15,22 0 16,-1-21 0,0 0-16</inkml:trace>
  <inkml:trace contextRef="#ctx0" brushRef="#br0" timeOffset="57195.85">17674 7705 0,'0'0'16,"21"0"-16,0 0 0,22 0 0,-22-21 15,21 21-15,1-22 0,-22 1 0,21 21 16,0-21-16,1 0 0,-22 0 15,21 0-15,-21-1 0,22 1 0,-22 0 16,-21-21-16,0 21 0,0-1 16,0 1-16,0 0 0,0 0 15,-21 21-15,0 0 0,-1 0 16,1 0-16,-21 0 0,21 0 0,0 0 16,-22 21-16,22-21 0,0 21 15,0 0-15,0 1 0,-1-1 0,1 0 16,21 21-16,-21-21 0,21 1 15,0-1-15,0 21 0,0-21 16,0 0-16,0 1 0,21 41 16,0-42-16,1 0 0,-1 1 15,0-1-15,-21 0 0,21 21 16,0-21-16,0 22 0,-21-22 0,0 21 0,22-21 16,-22 1-16,0 20 0,0-21 15,0 0-15,-22 22 0,1-22 0,0-21 16,0 21-16,0 0 0,-22-21 15,22 0-15,0 0 0,-21 0 0,-1 0 16,22 0-16,-21 0 0,21 0 0,0 0 16,-1-21-16,-20 0 0,21 0 15,21-1-15,-21 1 16,21 0-16,0 0 16,0 0-16,0 0 0,21-1 15,0 22-15,0 0 16,0-21-16,1 21 0,-1 0 15,0 0-15</inkml:trace>
  <inkml:trace contextRef="#ctx0" brushRef="#br0" timeOffset="57956.42">18457 7789 0,'0'0'0,"0"-21"0,0 0 15,0 0-15,-21 21 16,0 0-16,0 0 16,0 0-16,-1 0 0,1 0 0,0 21 15,0-21-15,0 21 0,0 0 16,-1 1-16,1 20 0,21-21 0,0 21 16,-21-20-16,21 20 0,-21-21 15,21 21-15,0-20 0,0-1 0,0 0 16,0 0-16,0 0 0,0 0 15,21 1-15,0-22 16,0 21-16,1-21 0,-1 0 0,0 0 16,0 0-16,21 0 0,-20 0 15,20-21-15,0 21 0,-21-22 0,22 1 16,-1 0-16,0 0 0,1 0 16,-1 0-16,0-1 0,1-20 0,-22 21 15,0-21-15,0 20 0,-21-20 0,0 21 16,0 0-16,0 0 0,0-1 15,-21 22-15,0 0 0,0 0 16,0 0-16,-1 0 16,1 0-16,21 22 15,0-1-15,0 0 0,0 0 0,0 0 16,0 22-16,0-22 0,0 21 16,21-21-16,-21 22 0,22-22 0,-1 21 15,-21-21-15,0 0 0,21 1 16,0-1-16,0 0 0,0-21 15,1 0-15,-1 0 0,0 0 16,0 0-16,0 0 16,0 0-16,1 0 0,20-21 0,-21 0 15,0-1-15,0 1 0,1 0 16,20 0-16,-21 0 0,0-22 0,0 22 16,1-21-16,-22 21 0,21 0 15,-21-22-15,21 43 0,-21-21 16,0 0-16,0 42 31,0 0-31,-21 0 0,21 1 16,-21-1-16,21 0 0,-22 21 0,22-21 15,0 1-15,0-1 0,0 0 16,0 0-16,0 0 0,0 0 16,0 1-1,22-22 1,-1-22-16,0 1 15,0 0 1</inkml:trace>
  <inkml:trace contextRef="#ctx0" brushRef="#br0" timeOffset="58147.31">19431 7684 0,'0'0'15,"0"-22"-15,-21 22 0,0-21 0,-1 21 16,1 0-16,0 0 15,0 0-15,0 0 16,21 21 0,21 1 15,0-22-31,0 0 0,0 21 16,1-21-16</inkml:trace>
  <inkml:trace contextRef="#ctx0" brushRef="#br0" timeOffset="58532.09">19770 7747 0,'-22'0'31,"1"21"-31,0 0 16,21 1-16,-21-22 0,0 21 0,21 21 15,0-21-15,0 22 16,-21-1-16,21 0 0,0 1 0,-22-1 15,22 21-15,0 1 0,0-22 0,0 22 16,-21-1-16,21 1 0,-21-1 16,21 22-16,-21-22 0,0 22 0,21 0 15,-21-1-15,-1 1 0,1 0 0,0-1 16,0 1-16,0-21 0,0 20 16,-22 86-16,22-107 0,0 1 15,-21 63-15,42-85 0,-22 0 16,1-21-16,21 1 0,0 20 15,-21-42-15,0 21 0,0-21 16,21-21 0,0 0-1,0-22-15,21 22 0,0-21 16,-21 21-16,21-43 0,0 22 16,1-22-16,-1 1 0,21-1 0,-21 1 0</inkml:trace>
  <inkml:trace contextRef="#ctx0" brushRef="#br0" timeOffset="59333.26">19621 8382 0,'0'0'0,"22"-275"31,-1 233-31,-21-1 0,0 1 0,0 0 16,21 20-16,0 1 0,-21-21 16,21 42-16,0-21 0,1 0 0,20-1 15,-21 22-15,21 0 0,-20 0 16,20 0-16,-21 0 0,21 0 0,-20 0 15,20 22-15,-21-1 0,21 0 0,-20 0 16,-1 21-16,0-20 0,-21 20 16,0 0-16,0 1 0,0-1 0,0 0 15,0 1-15,-21-22 0,0 0 16,-1 21-16,1-42 0,-21 21 16,21 1-16,0-22 0,-22 0 0,22 0 15,0 0-15,-21 0 0,20 0 16,1 0-16,0 0 0,0 0 0,0-22 15,21 1-15,0 0 16,0 0-16,0 0 16,0 42 15,0 0-31,0 0 0,21-21 16,0 21-16,0 1 15,0-22-15,1 21 0,-1-21 0,0 0 16,21 0-16,-21 0 0,22 0 15,-22 0-15,21 0 0,1 0 16,-1 0-16,0-21 0,1-1 0,-1 22 16,0-21-16,1-21 0,-1 21 15,0 0-15,-21-22 0,22 1 0,-22-22 16,0 22-16,21 0 0,-20-22 16,-1 22-16,21 0 0,-21-22 0,0 22 15,1-22-15,-1 22 0,0 0 16,0-1-16,0 1 0,0 0 0,-21 20 15,22 1-15,-22 0 0,0 42 16,-22 22 0,1-22-16,0 21 0,21-21 15,-21 22-15,0-1 16,0 0-16,-1 1 0,1 20 0,0-21 16,0 1-16,0-1 0,0 22 15,-1-22-15,22 0 0,0 1 0,0-1 16,0 0-16,0-21 0,0 1 15,0 20-15,0-21 0,0 0 16,0 0-16,22-21 0,-1 0 16,0 0-16,0 0 0,0 0 15,0 0-15,1 0 0,-1-21 0,0 0 16,0 0-16,0 21 16,0-21-16,1 0 0,-1-1 0,0 22 15,-21-21-15,21 0 0,-21 0 0,21 0 16,-21 0-16,0-1 15,0 1-15,0 0 0,0 0 0,-21 21 16</inkml:trace>
  <inkml:trace contextRef="#ctx0" brushRef="#br0" timeOffset="59604.44">20447 7811 0,'0'0'15,"0"-22"-15,21 22 16,0 0-1,22 0-15,-22 0 0,21-21 16,22 21-16,-22 0 0,21 0 16,-20-21-16,20 21 0,1 0 15,-22 0-15,0-21 0,1 21 0,-1 0 16,-21 0-16,22 0 0,-22 0 0,0-21 16,0 21-1,-42 0 32,0 0-31,0 0-16</inkml:trace>
  <inkml:trace contextRef="#ctx0" brushRef="#br0" timeOffset="61112.03">889 10351 0,'-21'0'16,"21"-22"-16,-21 22 16,21-21-16,-22 21 15,22-21 1,-21 0-16,0 0 0,21 0 16,0-1-16,0 1 15,0 0 1,0 0-16,21 21 15,0 0 1,1 0-16,-1 0 0,0 0 0,0 0 16,0 0-16,0 21 0,1 0 15,-1-21-15,0 43 0,-21-22 16,21 21-16,-21 0 0,0 1 16,0-1-16,0 22 0,0-22 0,-21 21 15,0 1-15,0-22 0,-1 22 16,-20-22-16,0 0 0,21 1 15,-22-1-15,1-21 0,0 22 0,20-22 16,-20 0-16,21-21 0,0 21 16,-22-21-16,22 0 0,0 0 0,0 0 15,0 0-15,-22 0 0,43-21 16,-21 0-16,0 0 0,21-1 16,-21 1-16,21-21 0,0 21 0,0-22 15,0 1-15,0 21 0,0-21 16,0 20-16,21-20 0,0 21 0,0 0 15,1 0-15,20 21 0,-21 0 16,21 0-16,-20 0 0,20 0 16,0 0-16,-21 21 0,22 0 15,-22 0-15,21 0 0,-21 22 0,1-22 16,-1 0-16,0 0 0,0 0 16,0 0-16,0 1 0,1-1 15,-1 0-15,-21 0 0,0 0 16,21-21-16,0 0 15,-21 21-15,0-42 32,21 0-32</inkml:trace>
  <inkml:trace contextRef="#ctx0" brushRef="#br0" timeOffset="61332.13">1482 10583 0,'0'-21'16,"-22"21"15,22-21-31,0 0 47,22 0-32,-1 21 1</inkml:trace>
  <inkml:trace contextRef="#ctx0" brushRef="#br0" timeOffset="62728.06">2455 10181 0,'0'0'0,"0"-21"16,21 21-16,-21-21 0,22 0 0,-22 0 15,0-1-15,0 1 16,0 0-16,0 0 15,0 42 1,0 0 0,0 85-1,0-64-15,0 1 0,0-1 16,0 22-16,0-22 0,0 21 16,0-20-16,0 20 0,-22-20 0,1-1 15,21 21-15,-21-41 0,21 20 16,-21-21-16,21 0 0,0 0 0,0 1 15,21-44 1,0 1 0,0 0-16</inkml:trace>
  <inkml:trace contextRef="#ctx0" brushRef="#br0" timeOffset="62985.06">2900 10160 0,'0'0'16,"21"-21"-16,0-21 0,0 20 0,0 1 15,1 0-15,-22 42 32,0 0-32,0 1 0,0-1 15,0 0-15,0 21 0,0 1 16,0-1-16,0 0 0,0 22 0,0-22 16,0 0-16,0 22 0,0-22 15,-22 1-15,22-22 0,0 21 0,0-21 16,-21 22-16,21-22 0,0 0 15,0 0-15,0-42 32</inkml:trace>
  <inkml:trace contextRef="#ctx0" brushRef="#br0" timeOffset="63348.72">2519 10689 0,'0'0'0,"-64"21"31,85-21-15,1 0-16,-1 0 0,21 0 0,0 0 15,1-21-15,20 0 0,1 0 16,-1 0-16,-20 0 0,20-22 0,1 22 16,-1 0-16,-21-21 0,22 20 15,-22 1-15,1-21 0,-1 21 0,-21 21 16,0-21-16,0-1 0,1 22 15,-44 22 1,1-1 0,0 0-16,21 21 0,0-21 0,-21 1 15,21 20-15,-21-21 0,21 21 16,0-20-16,0-1 0,0 0 16,0 0-16,0 0 0,0 0 0,0 1 15,0-44 32,0 1-47,21 0 0,-21 0 16</inkml:trace>
  <inkml:trace contextRef="#ctx0" brushRef="#br0" timeOffset="63520.27">3365 10245 0,'0'0'0,"0"-21"0,0-1 0,0 1 0,0 0 16,-21 21-1,0 0 1,21 21 15,21-21-31,0 21 16,1 1-16,-1-22 0,21 21 0,0-21 16</inkml:trace>
  <inkml:trace contextRef="#ctx0" brushRef="#br0" timeOffset="65256.4">4085 10520 0,'0'0'0,"21"0"0,-21-21 15,21 21 1,-21-21-16,22-1 0,-22 1 16,0 0-16,0 0 0,0 0 0,0 0 15,0-1-15,0 1 0,0 0 16,0 0-16,-22 0 0,1 0 0,0 21 15,0 0-15,0 0 16,0 0-16,-1 0 0,1 21 16,0 0-16,0 0 0,-21 0 15,20 22-15,1-22 0,0 21 0,21 0 16,-21 1-16,21-1 0,0 0 16,0-20-16,0 20 0,0-21 15,0 21-15,0-20 0,21-1 0,0-21 16,-21 21-16,21-21 0,1 0 15,-1 0-15,0 0 0,0 0 0,21-21 16,-20 0-16,-1-1 0,0 1 16,0 0-16,0 0 0,-21-21 0,21 20 15,1-20-15,-22 0 0,21-1 16,-21-20-16,21 21 0,0-1 0,-21 1 16,0 0-16,0-1 0,21 1 15,-21 0-15,0 20 0,0-20 0,0 21 16,0 0-16,0 0 0,0 42 31,0 0-31,0 0 16,0 21-16,0-20 0,0 20 15,0 0-15,0 1 0,0-1 0,0 0 16,0 22-16,0-22 0,21 0 16,-21 22-16,22-22 0,-22 1 0,21-1 15,0-21-15,0 21 0,0-20 16,0-1-16,22 0 0,-22-21 15,21 0-15,1 21 0,-1-21 0,0 0 0,1 0 16,-1 0-16,0-21 0,1 0 16,-1 21-16,0-21 0,1-22 0,-1 22 15,-21 0-15,21-21 16,-20 20-16,-1-20 0,-21 0 0,0-1 16,0-20-16,0 21 0,0 20 15,0-20-15,-21 21 0,-1 0 16,1 0-16,0 21 0,-21 0 0,21 0 15,-22 0-15,1 0 0,21 0 16,-22 21-16,1 0 0,21 0 0,-21 21 16,20-20-16,1 20 0,0 0 15,0-21-15,21 22 0,0-22 16,0 21-16,0-21 0,0 1 0,0 20 16,21-42-16,-21 21 0,21 0 15,0-21-15,1 0 0,-1 0 0,21 0 16,-21 0-16,0 0 0,22 0 15,-22 0-15,0 0 0,21-21 0,-20 0 16,-1 0-16,21 0 0,-21-1 16,0-20-16,1 0 0,-1-1 0,-21 1 15,21 0-15,-21-1 0,21 1 0,-21 0 16,0-1-16,0 1 0,0 21 16,0-21-16,0-1 0,0 1 0,0 21 15,0 0-15,0-1 0,-21 44 31,21-1-15,0 0-16,0 21 0,0-21 16,0 22-16,0-1 0,0 0 0,0 1 15,0-1-15,0 0 0,0 1 16,0-1-16,0 0 0,0 1 0,0-1 16,0-21-16,21 0 0,0 1 15,-21-1-15,21 0 0,1-21 0,-1 0 16,0 0-16,0 0 0,0 0 0,0 0 15,22 0-15,-22 0 0,0-21 16,0 0-16,0-1 0,1 1 0,-1 0 16,21 0-16,-21 0 15,0-43-15,1 43 0,-22-21 16,0 21-16,0-1 0,0 1 16,0 0-16,0 0 15,-22 21-15,1 0 0,0 0 16,21 21-16,-21-21 0,0 21 15,0 0-15,-1 1 0,22 20 0,0-21 16,0 0-16,0 0 0,0 22 16,0-22-16,0 0 0,0 0 0,22 0 15,-1 1-15,0-22 0,0 21 16,0 0-16,22-21 0,-22 0 0,0 0 16,21 0-16,-21 0 0,22 0 15,-22 0-15,21-21 0,1 21 16,-22-21-16,21-1 0,-21-20 0,0 21 15,1 0-15,-1-22 0,0 1 0,-21 21 16,0-21-16,0 20 0,0 1 16,0-21-16,0 21 0,0 0 15,-21 21 1,21 21-16,-21-21 0,21 21 16,0 0-16,0 0 0,0 22 15,0-22-15,0 0 0,0 0 0,0 21 16,0-20-16,0-1 0,0 0 0,0 0 15,0 0-15,0 0 16,-22 1-16,22-1 0,0 0 16,-21-21 15,21-21-15,0 0-16,0-1 15,0 1-15,0-21 0,0 21 16,21-22-16,1 22 0,20-21 15,-21 0-15,21-1 0,1 22 16,-1-21-16,0 21 0,1-1 0,-1 1 16,0 0-16,1 21 0,-1 0 0,0 0 15,-20 0-15,-1 21 0,0-21 16,0 21-16,-21 1 0,21 20 16,-21-21-16,0 21 0,0-20 0,0 20 15,0-21-15,-21 21 0,0-20 0,0-1 16,0 21-16,21-21 0,-22-21 15,1 21-15,21 1 0,0-1 16,-21-21-16,21-21 31,0-1-15</inkml:trace>
  <inkml:trace contextRef="#ctx0" brushRef="#br0" timeOffset="66272.35">7705 10647 0,'-22'0'15,"44"0"1,-1 0 0,0 0-16,0-21 0,0 0 0,22-1 15,-22 1-15,0 21 0,0-21 16,21 0-16,-42 0 0,22 0 0,-22-22 15,21 22-15,-21 0 0,0 0 16,0 0-16,-21-22 0,-1 22 0,1 0 16,-21 0-16,21 0 0,-22-1 0,1-20 15,0 42-15,-22-21 16,22 0-16,0 21 0,-1 0 0,1 0 16,0 0-16,-1 0 0,1 21 15,0-21-15,20 21 0,-20 0 0,21 22 16,0-1-16,0-21 0,-1 21 0,22 22 15,0-22-15,0 1 0,0-1 16,0 0-16,0-21 0,22 22 0,-1-22 16,0 0-16,0 0 0,0 0 15,0 1-15,1-1 0,-1-21 16,0 0-16,0 0 0,0 0 0,22 0 16,-22 0-16,0-21 0,21 21 15,1-22-15,-22 1 0,21 0 0,0 0 16,-20-21-16,20 20 0,0-20 15,1 0-15,-22-1 0,0 1 0,21 0 16,-21-1-16,1 1 0,-1 0 0,-21-1 16,0 1-16,21 0 0,0-1 15,-21 1-15,0 0 0,0-1 0,0 1 16,21 21-16,-21-21 0,0 20 16,0 1-16,21 21 0,-21 21 15,0 1-15,0-1 16,0 0-16,0 21 0,0 1 0,0-1 15,0 0-15,0 1 0,0-1 16,-21 21-16,21-20 0,-21-1 16,21 22-16,0-22 0,0 0 0,0 1 15,0-1-15,0 0 0,0-21 16,0 1-16,21-1 0,0 0 0,1 0 16,-1-21-16,21 0 0,-21 0 15,0 0-15,22 0 0,-22 0 0,21-21 16,-21 21-16,22-21 0,-22 0 0,21-1 15,-21-20-15,22 21 0,-22-21 16,0 20-16,0-20 0,0 21 0,1-21 16,-1 20-16,-21 1 0,21 0 15,-21 0-15,0 0 0,0 42 32,0 0-32,0 0 0,0 0 15,-21 1-15,21 20 0,0-21 0,-21 0 16,21 22-16,0-22 0,0 0 15,0 0-15,0 0 0,0 0 16,0 1-16,0-44 31,0 1-31,0 0 16,0 0-16,21 0 16,-21 0-16</inkml:trace>
  <inkml:trace contextRef="#ctx0" brushRef="#br0" timeOffset="66443.6">8678 10118 0,'-63'0'31,"42"0"-15,42 0 15,0 0-15,0 0-16,0 0 0,0 0 15,1 0-15</inkml:trace>
  <inkml:trace contextRef="#ctx0" brushRef="#br0" timeOffset="67171.38">9102 10139 0,'-22'0'0,"1"0"31,21 21-31,0 0 16,0 0-16,0 1 0,0-1 0,0 0 16,0 0-16,0 0 0,0 22 15,0-22-15,0 0 0,0 21 16,0-21-16,0 1 0,0-1 0,0 0 16,0 0-16,0 0 0,21 0 15,-21 1-15,22-22 0,-1 0 0,0 0 16,0 0-16,0 0 15,0 0-15,1 0 0,-1-22 0,0 22 16,0-21-16,0 0 0,0 0 16,1 0-16,-1 0 0,0-22 0,0 22 15,0-21-15,0 21 0,1-22 16,-22 1-16,21 21 0,0-22 16,-21 22-16,0 0 0,21 0 0,-21 0 15,0 42 16,-21-21-31,21 21 0,0 0 16,-21 22-16,21-22 0,-21 21 16,21-21-16,0 22 0,0-22 0,0 21 15,0-21-15,0 0 0,0 22 16,0-22-16,0 0 0,21-21 0,-21 21 16,21-21-16,0 0 0,0 0 0,0 0 15,1 0-15,-1 0 0,21 0 16,-21 0-16,0 0 0,22-21 0,-22 0 15,21 0-15,-21 0 0,22-1 16,-22-20-16,21 21 0,-21 0 16,1-22-16,-1 22 0,0-21 0,0 21 15,-21-22-15,0 22 0,0 0 16,0 0-16,0 0 16,0 42-1,0 0-15,-21-21 0,0 21 16,21 0-16,-21 1 0,21 20 0,0-21 15,0 0-15,0 0 0,0 1 16,0-1-16,0 0 0,0 0 0,0 0 16,0 0-16,21 1 15,0-22 1,0 0-16,0 0 0,0 0 16,-21-22-16,22 1 15,-1 0-15,-21 0 0</inkml:trace>
  <inkml:trace contextRef="#ctx0" brushRef="#br0" timeOffset="67360.38">10075 10012 0,'0'0'16,"-21"-21"-16,0 21 0,0 0 16,21-21-16,-21 21 15,42 0 32,0 0-47,0 0 16,0 0-16,0 0 0,1 0 0</inkml:trace>
  <inkml:trace contextRef="#ctx0" brushRef="#br0" timeOffset="68199.92">10604 10160 0,'22'0'32,"-1"-21"-17,0 21-15,0-21 16,0 21-16,0-21 0,1-1 0,-1 1 16,-21 0-16,21 21 0,-21-21 15,0 0-15,-21 0 16,0 21-16,-1 0 0,-20 0 15,21 0-15,0 0 0,0 0 0,-22 21 16,22 0-16,0 0 0,0-21 16,0 21-16,-1 0 0,22 1 15,0-1-15,0 0 0,0 0 16,0 0-16,0 0 0,22-21 16,-22 22-16,21-1 0,0-21 0,21 21 15,-21-21-15,1 21 0,20 0 0,-21 0 16,0 1-16,22-22 0,-22 21 15,-21 0-15,0 0 0,0 0 16,0 0-16,-21 1 16,-1-22-16,1 0 0,0 0 15,0 0-15,-21 0 0,20 0 16,1 0-16,0 0 0,0-22 0,0 1 16,0 21-16,-1-21 0,1 0 15,0 0-15,0 0 16,21-1-16,-21 22 0,21-21 0,0 42 47,0 1-47,21-1 15,0-21-15,-21 21 0,21-21 16,0 21-16,1-21 0,-1 0 0,0 0 16,0 0-16,0 0 0,22 0 15,-22 0-15,21 0 0,-21 0 0,22 0 16,-22 0-16,21-21 0,0 21 15,-20-21-15,20 0 0,0-1 16,-21 1-16,22 0 0,-22 0 0,0 21 16,0-21-16,0-22 0,1 22 15,-22 0-15,0 0 0,21 0 0,-21 0 16,0-1-16,21 22 0,-21-21 0,-21 42 31,21 1-15,-21-1-16,21 0 0,0 0 15,-22 0-15,22 0 0,0 1 0,-21-1 16,21 0-16,0 0 0,0 0 16,0 0-16,0 1 0,0-1 15,21-21-15,1 21 16,-1-21-16,0 0 16,0 0-16,0 0 0,0 0 0,1 0 15,-1-21-15,0 0 16,0-1-16,0 22 0,0-21 0,-21 0 15,22 0-15,-22 0 0</inkml:trace>
  <inkml:trace contextRef="#ctx0" brushRef="#br0" timeOffset="68379.78">11282 9906 0,'0'0'0,"-21"0"0,-1 0 15,1 0-15,0 0 0,0 0 16,21-21-16,-21 21 0,0 0 15,42 0 17,0 0-17,0 0-15,0 0 0,0 0 16</inkml:trace>
  <inkml:trace contextRef="#ctx0" brushRef="#br0" timeOffset="69152.39">11536 10012 0,'0'-21'31,"-21"42"16,-1 0-47,1 0 0,21 0 0,-21 1 16,21-1-16,-21 0 0,21 0 15,-21 0-15,21 22 0,0-22 0,0 0 16,0 0-16,0 0 0,0 0 16,21 1-16,0-22 0,0 21 15,0-21-15,1 0 16,-1 0-16,0 0 0,0 0 16,-21-21-16,21-1 0,-21 1 15,0 0-15,0 0 16,0 0-16,0 0 0,0-1 15,0 1-15,0 0 0,0-21 16,0 21-16,0-1 0,21 1 0,-21-21 16,22 21-16,-22 0 0,21-1 0,0 1 15,0 0-15,0 21 16,0-21-16,22 21 0,-22 0 0,0 0 16,21 0-16,-20 21 0,-1 0 15,21 0-15,-21 1 0,0-1 0,1 0 16,-1 0-16,-21 21 0,0-20 0,21-1 15,-21 0-15,0 0 0,0 0 16,0 0-16,0 1 0,0-1 0,0 0 16,0 0-16,-21-21 15,0 0-15,-1 0 16,1 0 0,21-21-1,0 0-15,0 0 0,0-1 16,0 1-16,21 0 0,1 0 15,-1-21-15,21 20 0,-21-20 16,22 21-16,-22-21 0,21 20 0,0 1 16,1-21-16,-1 21 0,0 0 15,1 21-15,-22 0 0,21 0 0,-21 0 16,22 0-16,-22 21 0,0 0 16,-21 0-16,0 21 0,0-20 0,0-1 15,0 21-15,0-21 0,0 22 0,0-22 16,0 0-16,0 0 0,-21 0 15,21 0-15,0 1 0,0-1 0,-21 0 16,21 0-16,-21-21 16,42-21 15,0 21-15,21-21-16,-21 0 0</inkml:trace>
  <inkml:trace contextRef="#ctx0" brushRef="#br0" timeOffset="69639.5">13779 9335 0,'0'0'0,"0"-22"0,22-62 31,-22 63-31,0 42 31,-22 0-31,1 21 16,21-21-16,0 22 0,-21 20 15,0-20-15,0 20 0,0 1 0,-1 20 16,1-20-16,0-1 0,0 22 16,-21-22-16,20 1 0,-20-1 0,0 22 15,-1-21-15,22 20 0,-21-20 0,0-1 16,-1 22-16,1-22 0,0-20 0,20 20 15,1-20-15,0-1 0,0-21 16,21 0-16,-21 0 0,21 1 0,0-1 16,0-42-1,0-1 1,21 1-16,0 0 0,0 0 0</inkml:trace>
  <inkml:trace contextRef="#ctx0" brushRef="#br0" timeOffset="70135.38">14584 9716 0,'21'-22'15,"-42"44"-15,63-65 0,-42 22 0,0 0 0,0 0 16,0 0-16,0-1 0,0 1 15,0 0-15,-21 21 16,0 0-16,0 0 16,-22 0-16,22 0 0,-21 21 15,21 0-15,-22 22 0,1-1 0,0 0 16,20 1-16,-20-1 0,21 22 16,-21-22-16,20 0 0,1 1 0,0 20 15,0-42-15,21 22 0,0-1 16,0-21-16,0 21 0,0-20 0,21-1 15,0 0-15,0 0 0,1 0 0,20-21 16,0 21-16,1-21 0,-1 0 16,0 0-16,1 0 0,20 0 15,-21 0-15,1-21 0,-1 21 16,0-21-16,1 0 0</inkml:trace>
  <inkml:trace contextRef="#ctx0" brushRef="#br0" timeOffset="71543.37">14986 9991 0,'0'0'0,"0"-21"0,0-1 15,0 1-15,0-21 0,0 21 16,0 0-16,0-1 0,-21 22 0,0-21 16,-1 21-16,1 0 0,0 0 15,0 0-15,0 21 16,21 1-16,-21-1 0,-1 0 0,1 0 16,0 21-16,21-20 15,0 20-15,-21-21 0,21 21 0,-21-20 16,21-1-16,0 21 0,0-21 0,0 0 15,0 1-15,0-1 0,0 0 16,21-21-16,0 21 0,0-21 16,0 0-16,1 0 15,-1 0-15,0-21 0,-21 0 0,21 21 16,0-21-16,0-1 0,1 1 0,-1 0 16,0 0-16,0 0 0,-21-22 15,21 22-15,0-21 0,-21 21 0,0-22 16,22 22-16,-22 0 0,21 0 15,-21 0-15,0 0 0,0 42 32,0 0-32,0 0 0,0 0 15,0 22-15,0-22 0,0 0 0,0 21 16,-21-21-16,21 1 0,0-1 16,0 0-16,0 0 0,0 0 0,0 0 15,21 1-15,0-1 0,0-21 16,0 0-16,22 0 15,-22 0-15,0 0 0,0 0 0,21 0 16,-20-21-16,-1 21 0,21-22 16,-21 1-16,0 0 0,22 0 0,-22 0 15,0 0-15,0-22 0,0 1 16,1 0-16,-1-1 0,-21 1 16,21-22-16,0 22 0,0-21 0,-21-1 15,0 22-15,0-1 0,0 1 16,0 0-16,0 21 0,0-1 0,0 1 15,-21 42 1,21 22 0,-21-22-16,0 21 0,21 1 15,0-1-15,0 0 0,-21 1 16,21 20-16,-22-21 0,22 1 0,0-1 16,0 0-16,0 1 0,0-22 15,0 21-15,0-21 0,0 1 0,22-1 16,-1 0-16,0 0 0,0 0 15,0-21-15,0 0 0,1 21 0,-1-21 16,0 0-16,21 0 0,-21 0 0,1 0 16,-1 0-16,0-21 0,21 0 15,-21 21-15,1-21 0,-1 0 0,0 0 16,0-1-16,0 1 0,0-21 16,-21 21-16,0 0 0,0-22 0,0 22 15,0-21-15,0 21 0,0-1 16,0 1-16,-21 21 15,0 0-15,0 0 0,21 21 16,-21-21-16,21 22 0,-21-1 16,21 0-16,0 0 0,0 0 0,0 22 15,0-22-15,0 0 0,0 0 16,0 0-16,0 0 0,0 1 0,0-1 16,0 0-16,21 0 0,0-21 15,0 0-15,0 0 16,0 0-16,22 0 0,-22 0 0,21 0 15,-21 0-15,22 0 0,-1 0 16,0-21-16,-20 21 0,20-21 0,-21 0 16,21-1-16,-20-20 0,-1 21 0,0 0 15,0-22-15,-21 22 16,0-21-16,0 21 0,21 0 0,-21-1 16,0 1-16,0 42 31,0 1-31,-21-1 0,0 0 15,21 0-15,0 0 0,0 22 0,-21-22 16,21 0-16,-21 0 0,-1 21 0,22-20 16,0-1-16,0 0 0,-21-21 15,21 21-15,0 0 0,-21-21 16,21 21-16,0-42 47,0 0-47,21 0 15,0 0-15,-21 0 0,22-1 16,-1 1-16,0 0 0,0-21 16,21 21-16,-20-1 0,-1 1 0,21-21 15,0 21-15,-20 0 0,20-1 0,0 22 16,-21 0-16,22 0 0,-22 0 16,0 0-16,0 0 0,0 22 0,1 20 15,-1-21-15,0 0 0,-21 22 16,0-22-16,0 21 0,0-21 0,0 0 15,0 1-15,0-1 0,0 0 16,0 0-16,-21 0 0,21 0 16,-21-21-16,21 22 0,-22-22 0,22-22 62,22 22-62</inkml:trace>
  <inkml:trace contextRef="#ctx0" brushRef="#br0" timeOffset="72719.87">17484 9970 0,'0'0'0,"0"-22"0,21-41 32,-21 21-32,0-1 0,0 22 0,0 0 15,-21 0-15,-1 0 0,1 21 16,0 0-16,0 0 0,0 0 0,-22 0 15,22 0-15,-21 21 0,0 0 16,-1 0-16,22 21 0,-21-20 0,-1 20 16,22-21-16,0 21 0,0-20 0,0 20 15,0-21-15,21 21 0,0-20 16,0-1-16,0 0 0,0 0 16,21-21-1,0 21-15,0-21 0,21 0 0,-20 0 16,20 0-16,-21 0 0,21-21 0,1 21 15,-22-21-15,21 21 0,1-21 16,-22 0-16,21-22 0,-21 22 0,22-21 16,-22-1-16,0 1 0,0 0 15,0-22-15,0 1 0,-21 20 0,0-20 16,22 21-16,-22-22 0,0 43 16,0-21-16,0 20 0,0 1 0,0 0 15,0 0-15,-22 42 31,1 0-31,0 0 0,21 22 0,0-1 16,-21 0-16,21 1 16,-21-1-16,21 0 0,0 22 0,0-22 15,0 1-15,-21-1 0,21 0 0,0 1 16,0-22-16,0 21 0,0-21 16,0 0-16,0 1 0,0-1 0,21 0 15,0 0-15,0-21 16,0 21-16,0-21 0,1 0 0,20 0 15,-21 0-15,0 0 0,22 0 0,-22 0 16,21 0-16,0-21 0,-20 21 16,20-21-16,-21 0 0,21 21 0,-20-21 15,-1-22-15,0 22 16,0 0-16,0-21 0,-21-1 0,0 22 16,0-21-16,0 21 0,0-22 0,0 22 15,0 0-15,-21 21 16,0 0-16,0 0 0,0 0 15,-1 21-15,1 0 16,21 0-16,-21 1 0,21 20 0,0-21 16,0 0-16,0 22 0,0-22 15,0 0-15,0 0 0,0 0 0,0 0 16,0 1-16,0-1 0,0 0 16,21 0-16,0-21 0,1 21 15,-1-21-15,0 0 16,0 0-16,0 0 0,22 0 15,-22 0-15,21 0 0,0 0 0,-20 0 16,20-21-16,21 0 0,-20 21 0,-1-21 16,0 0-16,1-1 0,-1 1 15,-21 0-15,0-21 0,1 21 0,-22-22 16,0 1-16,0 0 0,0-1 16,0 1-16,0 21 0,-22-22 0,1 22 15,0 0-15,0 0 16,21 42-1,0 0-15,0 0 16,0 22-16,21-22 0,-21 0 16,21 21-16,0-20 0,1 20 0,-22-21 15,21 21-15,-21-20 0,21-1 16,-21 0-16,0 21 0,0-21 0,0 1 16,0-1-16,0 0 15,0 0-15,21-21 31,0 0-15,0 0-16,22 0 0,-22 0 0,0 0 16,21 0-16,-20-21 0,20 0 15,-21 21-15,21-21 0,-20-1 16,-1 22-16,0-21 0,0 0 0,0 21 16,-21-21-16,21 21 0,-21-21 15,22 21-15,-22-21 16</inkml:trace>
  <inkml:trace contextRef="#ctx0" brushRef="#br0" timeOffset="72856.21">19008 10033 0,'0'0'0,"-22"0"15,1 0-15,0 0 47,0 0-47,0 0 0,0 0 16</inkml:trace>
  <inkml:trace contextRef="#ctx0" brushRef="#br0" timeOffset="74187.39">847 12002 0,'0'21'15,"-22"-21"-15,1 0 16,0 0-16,0 0 16,21-21-1,0-1-15,0 1 16,0 0-16,0 0 0,0 0 15,0 0-15,21-1 0,0 22 16,0-21-16,1 0 0,-1 0 16,0 21-16,0 0 0,21 0 0,-20 0 15,-1 0-15,21 0 0,-21 0 16,0 21-16,-21 0 0,0 0 0,0 1 16,0-1-16,0 21 0,0-21 15,-21 22-15,0-1 0,0-21 16,0 21-16,0-20 0,-1-1 15,-20 0-15,21 0 0,21 0 16,-21-21-16,0 0 0,-1 0 16,22-21 15,0 0-31,0 0 16,22 21-16,-1 0 15,0-21-15,0-1 0,0 22 0,0 0 16,1 0-16,-1 0 0,0 0 15,0 22-15,0-22 0,22 21 0,-22 0 16,0 0-16,0 0 16,0 0-16,-21 22 0,0-22 0,0 0 15,0 21-15,0-20 0,-21-1 16,0 0-16,0 0 0,0 0 16,-22 0-16,22-21 0,0 22 0,-21-22 15,20 21-15,-20-21 0,0 0 16,21 0-16,-22 0 0,1 0 15,0 0-15,-1 0 0,22 0 0,-21-21 16,21-1-16,-22 22 16,22-21-16,21 0 0,0 0 0,0 0 15,0 0 1,0-1-16,21 22 16,0 0-16,1-21 15,-1 21-15,0 0 16,0-21-16,0 21 0,0-21 0</inkml:trace>
  <inkml:trace contextRef="#ctx0" brushRef="#br0" timeOffset="74383.37">1566 12129 0,'21'0'0,"-42"0"0,42-22 31,-42 22-15,0 0-16,0 0 16</inkml:trace>
  <inkml:trace contextRef="#ctx0" brushRef="#br0" timeOffset="74840.14">2942 11578 0,'0'-21'16,"0"42"-16,0-63 0,0 21 0,0 0 16,0 42-1,0 0 1,0 0-16,0 0 0,0 22 15,0-1-15,0 0 0,0 1 0,0-1 16,0 21-16,0 1 0,0-22 16,0 22-16,0-1 0,0 1 0,0-1 15,0-20-15,0 20 0,0-21 16,0 1-16,0-1 0,-21-21 16,21 22-16,0-22 0,0 0 15,0 0-15,21-21 16,-21-21-1,0 0-15,21 0 0,0-1 16,-21 1-16,22 0 0</inkml:trace>
  <inkml:trace contextRef="#ctx0" brushRef="#br0" timeOffset="75128.03">3006 11790 0,'0'0'0,"-22"0"15,22-21 17,22 21-17,-1 0-15,0-21 16,0-1-16,21 22 0,-20-21 0,20 21 0,-21-21 16,21 21-16,-20 0 0,20-21 15,-21 21-15,21 0 0,-20 0 0,-1 0 16,0 0-16,0 0 0,-21 21 47,-21 0-47,0-21 15,0 21-15,21 1 16</inkml:trace>
  <inkml:trace contextRef="#ctx0" brushRef="#br0" timeOffset="75323.98">3133 12192 0,'0'0'0,"21"0"47,0 0-47,0 0 16,-21-21-16,21 0 0,22 21 15,-22 0-15,0-21 0,0 21 16,0 0-16,0-22 0,1 22 0,-1 0 15,0 0-15</inkml:trace>
  <inkml:trace contextRef="#ctx0" brushRef="#br0" timeOffset="75600.99">3704 12023 0,'-21'0'15,"0"0"-15,21 21 16,-21-21-16,21 21 0,-22 0 0,22 0 16,0 1-16,0 20 0,0-21 0,0 0 15,0 0-15,0 22 0,0-22 16,0 0-16,0 0 0,0 0 0,0 1 16,0-1-16,0-42 46,0-1-30,0 1-16,22 0 16</inkml:trace>
  <inkml:trace contextRef="#ctx0" brushRef="#br0" timeOffset="75763.37">3704 11875 0,'0'-43'16,"0"22"-1,21 21 48</inkml:trace>
  <inkml:trace contextRef="#ctx0" brushRef="#br0" timeOffset="76063.37">4170 11494 0,'0'0'0,"-21"0"0,-43-22 32,43 22-32,0 22 15,21-1-15,-21 0 0,21 21 0,0-21 16,0 22-16,0-1 0,0 22 15,0-22-15,0 0 0,0 22 16,0-22-16,0 22 0,0-22 16,0 0-16,0 1 0,0-1 0,0 0 15,0-21-15,0 1 0,0 20 16,0-21-16,0 0 16,21-21-1,0 0 1,0-21-16</inkml:trace>
  <inkml:trace contextRef="#ctx0" brushRef="#br0" timeOffset="76468.3">4276 12171 0,'0'21'0,"-22"-21"0,44 0 47,-1 0-47,0 0 0,0 0 0,0-21 16,0 21-16,22-21 0,-22 0 15,21-1-15,-21 1 0,1 0 0,20 0 16,-21 0-16,0 0 0,0-1 16,-21 1-16,0 0 0,0 0 15,0 0-15,0 0 0,-21 21 16,-21 0-16,21 0 0,-22 0 15,22 0-15,-21 21 0,0 0 16,-1 0-16,1 21 0,21-20 0,-22 20 16,22 0-16,0 1 0,21-1 0,0 0 15,0 1-15,0-22 0,0 21 16,0-21-16,0 0 0,21 1 0,0-1 16,1-21-16,20 0 0,-21 0 15,21 0-15,1 0 0,-1 0 0,-21 0 16,22 0-16,-1-21 0,0 21 15,1-22-15,-22 1 0,21 0 16,-21 0-16,22 0 0,-22 0 0</inkml:trace>
  <inkml:trace contextRef="#ctx0" brushRef="#br0" timeOffset="77148.39">5588 11599 0,'0'0'0,"0"-21"0,0 0 0,0 0 15,0 0-15,0 0 16,-21 21-16,0 0 15,-1 0-15,1 0 0,0 0 16,0 21-16,0-21 0,0 42 16,21-21-16,0 0 0,0 22 15,0-1-15,0 0 0,0 1 0,0 20 16,0-20-16,0 20 0,0-21 0,0 22 16,0-22-16,21 1 0,0-1 15,-21-21-15,21 21 0,0-20 0,0-22 16,1 21-16,20-21 0,-21 0 15,21 0-15,-20 0 0,20 0 0,0-21 16,1 21-16,-1-22 16,0-20-16,-21 21 0,22 0 0,-1-22 15,0 1-15,-20 0 0,-1-1 0,21 1 16,-21 0-16,-21-1 0,0 1 16,0-21-16,0 20 0,0 1 0,0 0 15,0-1-15,0 1 0,0 21 16,0-22-16,0 22 0,0 0 15,0 0-15,0 0 0,0 42 32,0 0-32,0 0 0,0 0 15,0 1-15,21-1 0,1 0 16,-22 0-16,21 21 0,0-20 0,0-1 16,0 0-16</inkml:trace>
  <inkml:trace contextRef="#ctx0" brushRef="#br0" timeOffset="77496.39">6540 11811 0,'0'-21'0,"-21"21"15,0 0-15,0 0 0,21-21 16,-21 21-16,0 0 0,-1 0 16,22 21-1,0 0-15,0 0 0,0 0 0,0 22 16,0-1-16,0 0 0,0 1 15,0-1-15,0 22 0,0-1 0,0-21 16,0 22-16,0-1 0,0-20 16,0 20-16,0 1 0,-21 20 0,0-20 15,0 21-15,21-22 0,-21 22 0,21-22 16,-21 1-16,21-1 0,-22 1 16,22-22-16,0 0 0,0 1 0,0-22 15,0 21-15,0-21 16,0 1-16,0-44 31,0 1-31,0 0 0,0 0 16,0 0-16,0-22 0,0 1 0,22 0 15,-22-1-15,21 1 0</inkml:trace>
  <inkml:trace contextRef="#ctx0" brushRef="#br0" timeOffset="77799.85">6371 12150 0,'0'0'15,"0"-43"-15,0 1 0,0 21 0,0-21 0,0 20 16,0-20-16,0 21 0,0 0 16,21 0-16,0-1 0,1 1 15,-1 0-15,0 0 0,21 21 0,1-21 0,-1 0 16,0 21-16,1 0 16,-1 0-16,0 0 0,-21 0 0,22 21 15,-22 0-15,0 0 0,-21 21 16,0-20-16,0-1 0,0 21 0,-21-21 15,0 22-15,-22-1 0,22-21 0,-21 0 16,0 0-16,-1 22 0,22-22 16,-21-21-16,-1 21 0,22 0 0,-21-21 15,21 0-15,0 21 0,-1-21 16,1 0-16,0 0 0,21-21 31,0 0-31,21 0 16</inkml:trace>
  <inkml:trace contextRef="#ctx0" brushRef="#br0" timeOffset="80067.37">7578 11599 0,'0'0'0,"0"-21"0,21 0 0,-21 0 0,0 0 16,0 0-16,0-22 0,0 22 0,0 0 15,0 0 1,21 0-16,0 42 31,-21 0-31,0 0 0,0 0 16,0 22-16,0-1 0,0-21 15,0 21-15,0 1 0,0 20 0,-21-20 16,0-1-16,0 0 0,-1 1 0,1 20 16,0-21-16,0 1 0,0-1 15,0 0-15,-22-20 0,22 20 0,0-21 16,0 0-16,0 0 0,-1 1 16,1-22-16,0 0 0,0 0 15,0 0-15,0 0 0,-1 0 0,1-22 16,0 1-16,0 0 0,0 0 15,21 0-15,-21 0 0,21-22 0,-22 1 16,22 0-16,0-1 0,0 1 16,0 0-16,0-1 0,0 1 0,0 21 15,0-22-15,22 22 0,-1 0 16,0 21-16,0-21 0,0 21 16,0 0-16,1 0 0,-22 21 0,21 0 15,0 0-15,-21 1 0,21 20 16,0-21-16,-21 21 0,21 1 0,-21-22 15,22 21-15,-1 1 16,-21-22-16,0 21 0,21-21 0,0 0 16,0 1-16,0-1 0,-21 0 0,22-21 15,-1 0-15,0 0 0,0 0 16,21 0-16,-20 0 0,-1 0 0,21 0 16,0-21-16,-20 0 0,20 21 15,0-22-15,1-20 0,-1 21 0,-21 0 16,21-22-16,-20 22 0,-1 0 15,0-21-15,0 21 0,0-1 16,0 1-16,-21 0 0,0 0 0,0 42 47,0 0-31,0 0-16,0 1 0,0-1 0,0 0 15,0 0-15,0 0 0,0 0 0,0 22 16,0-22-16,0 0 0,0 0 15,0 0-15,0 1 0,0-1 0,22-21 16,-1 21-16,0-21 16,0 0-16,0 0 0,0 0 15,1-21-15,-1 21 0,0-21 0,0-1 16,0 1-16,0 0 0,1 0 0,-1 0 16,0 0-16,0-1 0,0 1 15,-21 0-15,0 0 0,21 0 16,-21 0-16,0-1 0,0-20 0,0 21 15,0 0-15,0 0 0,0-1 16,-21 1-16,0 0 0,0 0 0,21 0 16,-21 21-16,0 0 0,-1 0 0,1 0 15,0 0-15,0 0 16,0 0-16,21 21 0,-21 0 0,21 0 16,-22 0-16,22 1 0,0-1 15,0 0-15,0 0 0,0 21 0,0-20 16,0-1-16,0 21 0,0-21 0,22 0 15,-1 1-15,0 20 16,0-21-16,0-21 0,22 21 0,-22 0 16,21-21-16,0 0 0,1 0 15,20 0-15,-20 0 0,20 0 0,1 0 16,-1 0-16,1 0 0,20-21 0,-20 0 16,-22 0-16,22 0 15,-22 0-15,0-1 0,1-20 0,-22 21 16,0 0-16,0 0 0,-21-22 0,0 22 15,0 0-15,0-21 0,0 20 0,0 1 16,0 0-16,-21 0 0,0 0 16,0 21-16,-22 0 0,22-21 15,0 21-15,0 0 0,0 0 0,-1 21 16,1-21-16,0 21 0,0 0 16,0 0-16,0 0 0,-1 1 0,22 20 15,0-21-15,0 0 0,-21 22 16,21-22-16,0 21 0,0-21 0,0 0 15,0 1-15,0-1 0,0 0 0,21 0 16,1-21-16,-1 0 16,0 0-16,0 0 0,0 0 15,0 0-15,1-21 0,-1 21 16,-21-21-16,21 0 0,0-1 0,0 1 16,0 0-16,1 0 0,-1 0 15,-21-22-15,21 22 0,0 0 16,0 0-16,-21-21 0,43-1 15,-43 22-15,21 0 16,0 21-16,-21 21 31,0 0-31,0 0 0,0 1 16,0-1-16,0 0 0,0 21 0,0-21 16,0 22-16,0-22 0,0 0 15,21 21-15,0-20 0,0-1 0,1 0 16,-1 0-16,21-21 0,-21 21 15,22-21-15,-1 0 0,0 0 0,1 0 16,-1 0-16,21 0 0,-20 0 16,20-21-16,-20 0 0,20 21 15,-21-21-15,22 0 0,-22-22 0,1 22 16,-1 0-16,0 0 0,-21 0 16,1-22-16,-1 22 0,0 0 15,-21-21-15,0 20 0,0 1 0,0 0 16,0-21-16,-21 21 0,-43-1 15,43 1-15,-21 21 0,21-21 0,-22 21 16,1 0-16,0 0 0,-22 0 16,22 21-16,-1 0 0,1 1 15,-64 41-15,85-42 16,0 0-16,0 1 0,0 20 16,21-21-16,-22 0 0,22 0 0,0 1 15,0 20-15,0-21 0,0 0 16,22-21-16,-1 21 0,0 1 0,0-22 15,0 0-15,22 0 0,-22 0 0,0 0 16,21 0-16,-21 0 0,1 0 16,20-22-16,-21 1 0,21 0 0,-20 0 15,20 0-15,-21 0 0,21-1 16,-20 1-16,-1-21 0,21 21 16,-21-22-16,0 1 0,22 21 0,-22-43 15,0 22-15,0 0 16,0-22-16,1 22 0,-1-22 0,0 22 0,0 0 15,-21-1-15,0 1 0,0 21 16,0 0-16,-21 21 16,21 21-1,-21 0-15,0 21 0,-1 1 0,1-1 16,0 22-16,0-22 0,0 0 16,0 22-16,-1-22 0,22 0 15,-21 1-15,21-1 0,-21-21 0,21 22 0,0-22 16,0 21-16,0-21 0,0 0 15,21 1-15,0-1 0,-21 0 16,22-21-16,-1 21 0,21-21 16,-21 0-16,0 0 0,1 0 0,-1 0 15,0 0-15,0 0 0,21-21 0,-20 21 16,-1-21-16,0 21 0,0-21 16,0-1-16,0 22 0,22-21 15,-22 0-15,0 0 0,-21 0 16,21 21-16,0 0 0,-21-21 15</inkml:trace>
  <inkml:trace contextRef="#ctx0" brushRef="#br0" timeOffset="80231.73">10964 11769 0,'-21'0'31,"0"0"-16,0 0 17,0 0-32</inkml:trace>
  <inkml:trace contextRef="#ctx0" brushRef="#br0" timeOffset="81359.95">952 13314 0,'0'0'0,"0"-21"0,0 0 16,0-1-16,0 1 0,0 0 16,22 0-16,-22 0 15,21 21 1,-21 21 0,0 0-16,0 0 0,0 22 15,0-1-15,-21 0 0,-1 1 0,22-1 16,-21 21-16,0-20 0,0 20 15,0-20-15,0-1 0,-22 0 16,22 1-16,0-1 0,0-21 16,0 0-16,-1 0 0,22-42 47,0 0-47,22 21 15,-22-21-15,21 0 0,0 0 0,0 21 16,0-22-16,22 1 15,-22 21-15,0-21 0,21 0 0,-21 21 0,22-21 16,-1 21-16,-21-21 16,22 21-16,-1-22 0,0 1 0,1 21 15,-22-21-15,21 0 0,0 21 16,-20-21-16,-1 0 0,0-1 16,-21 1-16,0 0 15,0 0-15,0 0 0,0 0 0,0-1 16,0 1-16,-21 21 15,0 0-15,-1 0 16,1 0-16,0 0 0,0 21 16,0 1-16,21-1 0,-21 0 15,21 21-15,0 1 0,0-22 16,0 21-16,0 0 0,-22 1 0,22-1 16,0-21-16,0 22 0,0-22 15,0 0-15,0 0 0,0 0 16,0 0-16,0 1 15,22-44 17</inkml:trace>
  <inkml:trace contextRef="#ctx0" brushRef="#br0" timeOffset="81539.53">1736 13589 0,'0'0'0,"21"0"0</inkml:trace>
  <inkml:trace contextRef="#ctx0" brushRef="#br0" timeOffset="82008">3069 13229 0,'0'21'32,"0"1"-32,0-1 0,0 0 15,0 21-15,0 1 0,0-1 16,0 0-16,0 22 0,0-22 0,0 22 16,-21-1-16,21-21 0,0 1 15,0 20-15,-21-20 0,21-1 0,-21-21 16,21 21-16,0-20 0,0-1 15,0 0 1,0-42 0,21 0-16,0-1 15,-21 1-15,21 0 0,0 0 16,-21-21-16</inkml:trace>
  <inkml:trace contextRef="#ctx0" brushRef="#br0" timeOffset="82239.37">3133 13293 0,'0'-21'0,"21"-22"31,0 43-31,0-21 0,0 0 16,22 21-16,-22 0 0,21-21 16,0 21-16,22-21 0,-22 21 0,22 0 15,-22 0-15,0-22 0,1 22 16,-1 0-16,-21 0 0,0 0 0,1 22 15,-22-1-15,0 0 16,-22 0-16,1 0 0,0 0 16,0 1-16,-21-1 0,20-21 15</inkml:trace>
  <inkml:trace contextRef="#ctx0" brushRef="#br0" timeOffset="82452.56">3154 13610 0,'-21'43'16,"21"-22"0,21-21-1,0 0 1,0 0-16,21 0 0,-20 0 0,-1-21 16,21 21-16,-21 0 0,22-22 15,-22 22-15,21 0 0,0-21 0,-20 21 16,20-21-16,0 21 0,-21 0 15,22 0-15,-22-21 0</inkml:trace>
  <inkml:trace contextRef="#ctx0" brushRef="#br0" timeOffset="82691.75">4000 13483 0,'0'0'15,"0"21"1,0 1-16,0-1 0,0 0 15,0 0-15,0 21 0,0-20 16,-21 20-16,21-21 0,0 21 16,0-20-16,-21-1 0,21 21 0,0-21 15,0 0-15,0 1 16,0-1 0,0-42 15,0-1-31,0 1 15</inkml:trace>
  <inkml:trace contextRef="#ctx0" brushRef="#br0" timeOffset="82855.5">4043 13420 0,'0'-21'0,"0"42"0,0-64 0,0 22 16,0 0-1,21 21 32,0 0-31,0 0-16</inkml:trace>
  <inkml:trace contextRef="#ctx0" brushRef="#br0" timeOffset="83151.36">4593 13018 0,'0'0'0,"-21"-22"16,-85-20 0,85 42-16,0 0 0,0 0 15,-1 0-15,1 21 0,21 0 0,0 22 16,-21-22-16,21 21 0,0 1 16,0-1-16,0 21 0,0-20 0,0-1 15,0 0-15,0 22 0,21-22 16,-21 1-16,0 20 0,0-21 0,0 1 15,0-22-15,0 21 0,0-21 16,0 22-16,0-22 0,0 0 16,0 0-16,21-21 15,1 0 1,-1-21-16,0 0 16,0 0-16,0 21 0</inkml:trace>
  <inkml:trace contextRef="#ctx0" brushRef="#br0" timeOffset="83536.33">4635 13631 0,'0'22'15,"22"-22"1,-1 0 0,0 0-16,21 0 0,-21-22 15,1 22-15,-1-21 16,21 0-16,-21 21 0,22-21 0,-22 0 15,0 0-15,0-1 0,0 1 16,-21 0-16,0 0 0,0 0 16,-21 0-16,0 21 15,-21 0-15,20 0 0,-20 0 0,21 0 16,-21 0-16,-1 21 0,1-21 0,21 21 16,-22 21-16,22-21 0,0 22 15,0-1-15,0 0 0,21-20 0,0 20 16,0 0-16,0-21 0,0 22 15,21-22-15,0 0 0,0 0 16,0 0-16,1 1 0,-1-22 16,0 0-16,21 0 0,-21 0 0,1 0 15,-1 0-15,0 0 0,21 0 16,-21 0-16,1 0 0,-1-22 0,0 22 16,0-21-16,0 0 0,0 0 15</inkml:trace>
  <inkml:trace contextRef="#ctx0" brushRef="#br0" timeOffset="85923.91">6731 13208 0,'0'0'0,"0"-21"15,21 0 1,-21 42 0,-21 0-1,21 0-15,-21 22 0,0-1 0,-1 0 16,1 1-16,0 20 0,0-21 16,0 22-16,0-1 0,-1 1 0,1-22 15,-21 22-15,0-22 0,20 22 16,-20-43-16,21 21 0,0 0 15,-22-20-15,22-1 0,0 0 0,21 0 16,-21-21-16,0 0 16,0 0-16,21-21 15,0 0-15,0 0 16,0-22-16,0 22 0,0 0 0,0-21 16,0-1-16,0 1 0,0 0 15,0-1-15,0 1 0,0 0 0,0-1 16,0 22-16,0-21 0,0 21 15,21 21-15,-21 21 16,21 0-16,0 0 0,0 21 16,-21 1-16,21-22 0,1 21 15,-1 1-15,0-1 0,0-21 16,0 21-16,22-20 0,-22-1 16,21 0-16,-21 0 0,22 0 0,-1-21 15,0 0-15,1 0 0,-1 0 0,0 0 16,1 0-16,-1-21 0,0 21 15,1-21-15,-1 0 0,21-22 0,-41 22 16,20 0-16,0-21 0,-21-1 16,1 1-16,-1 0 0,0-1 0,-21 1 15,0-21-15,0 20 0,0 1 16,0 0-16,-21-1 0,0 1 0,-22 0 16,22-1-16,-21 1 0,-1 0 15,1 20-15,-21-20 0,20 42 16,-20 0-16,20 0 0,1 0 0,-21 0 15,20 21-15,1 22 0,21-22 16,-22 21-16,22-21 0,0 22 0,21 20 16,0-21-16,0 22 0,0-1 15,0-20-15,0 20 0,0-20 0,21-1 16,0 0-16,1 1 0,20-22 16,0 21-16,-21-21 0,22-21 0,20 21 15,-20-21-15,20 0 0,-21 0 16,22 0-16,-1 0 0,-20-21 0,20 0 15,1 0-15,-1 0 0,-20 0 0,20-1 16,-21-20-16,1 21 16,-1-21-16,-21-1 0,22 22 0,-22-21 15,0 21-15,-21-22 0,0 22 16,0 0-16,0 0 0,-21 21 16,0 0-16,-1 0 15,1 0-15,0 21 0,0 0 16,0 0-16,21 22 0,0-1 15,0 0-15,-21-21 0,21 22 0,0-1 16,0 0-16,0-20 0,0 20 0,0-21 16,0 0-16,21 0 0,-21 1 15,21-1-15,0 0 0,0-21 16,0 0-16,1 0 0,-1 0 16,0 0-16,21 0 0,-21 0 0,1-21 15,20 21-15,-21-21 0,21-1 0,-20 1 16,20 0-16,-21 0 0,0-21 15,-21-1-15,0 22 0,0-21 0,0-1 16,0 1-16,0 0 0,0-1 16,-21 1-16,0 21 0,0-21 0,0 20 15,-22 1-15,22 0 0,-21 0 16,21 21-16,-22 0 0,22 0 16,-21 0-16,21 21 0,-1 0 0,-20 0 15,21 1-15,21 20 0,-21 0 16,21 1-16,-21-1 0,21 0 0,0 1 15,0-1-15,0 0 0,0-21 16,0 22-16,21-22 0,0 0 0,0 0 16,0 0-16,0 1 0,22-22 15,-22 0-15,21 0 0,-21 0 0,22 0 16,-1 0-16,-21 0 0,22-22 16,-1 22-16,0-21 0,1 0 0,-1-21 15,0 21-15,1-1 0,-22-20 0,0 0 16,21 21-16,-21-22 0,-21 1 15,22 0-15,-22 20 0,21 1 16,-21 0-16,0 0 0,0 0 16,0 42 15,0 0-31,0 0 0,-21 0 0,21 1 16,0 20-16,0-21 0,0 0 15,0 22-15,0-22 0,0 21 0,0-21 16,0 0-16,0 1 0,21-1 0,-21 0 15,21 0-15,0-21 16,0 0-16,0 0 16,1 0-16,-1 0 0,0 0 15,0-21-15,0 0 16,0 0-16,1-1 0,-1-20 16,0 21-16,0 0 0,0-22 15,-21 22-15,21-21 0,1 21 0,-22-22 16,0 22-16,0 0 0,21 0 15,-21 0-15,-21 42 32,21 0-32,0 21 15,0-20-15,0-1 0,-22 21 16,22-21-16,0 22 0,0-22 0,0 0 16,0 0-16,0 21 0,0-20 15,0-1-15,22 0 16,-1-21-16,0 0 0,0 0 15,0 0-15,0 0 0,1 0 16,-1 0-16,21 0 0,-21-21 0,0 21 16,1-21-16,20-1 0,-21 1 15,-21 0-15,21 0 0,-21 0 0,21 0 16,-21-22-16,0 22 0,0-21 0,0 21 16,-21-1-16,0 1 0,0 0 15,0 0-15,0 0 0,-1 0 0,1 21 16,0 0-16,21-22 0,-21 22 15,21-21 1,21 21 0,0 0-16,0-21 15,1 21-15,20 0 0,-21-21 0,21 21 16,-20-21-16,20 21 0,-21 0 16,21 0-16,-20 0 0,20 0 0,-21 0 15,21 21-15,-20 0 0,-1-21 16,0 21-16,0 0 0,-21 1 0,0-1 15,21 21-15,-21-21 0,0 0 16,0 1-16,0-1 0,0 21 0,0-21 16,0 0-16,0 1 0,0-1 15,0 0-15,0 0 0,0 0 16,0 0-16,0 1 16,-21-22-16,21-22 46,0 1-46,0 0 0,0 0 16,0 0-16,0 0 0,0-22 16,21 22-16,0-21 0,1 21 0,-1-22 15,0 1-15,0 21 0,21 0 16,-20-22-16,20 43 0,-21-21 0,21 0 16,-20 21-16,20 0 0,-21 0 15,0 0-15,0 21 0,1 0 16,-1 0-16,0 1 0,-21-1 0,0 0 15,0 21-15,0-21 0,0 22 16,0-22-16,0 0 0,-21 21 0,0-20 16,21-1-16,0 0 0,0 0 0,-22-21 15,22 21-15,-21-21 0,0 21 16,21-42 15</inkml:trace>
  <inkml:trace contextRef="#ctx0" brushRef="#br0" timeOffset="88219.38">10626 13166 0,'0'0'16,"21"-21"-16,-21-22 15,0 22-15,0 0 16,-21 0-1,-1 21-15,22 21 16,-21 0-16,21 0 16,-21 22-16,21-22 0,-21 21 0,21 0 15,-21 1-15,21-1 0,0 0 0,0 1 16,-21 20-16,-1-20 0,1-1 16,0 0-16,21 1 0,-21-1 15,0 0-15,0-21 0,-1 22 0,1-22 16,0 0-16,0 0 0,0-21 15,0 0-15,-1 0 16,1 0-16,0 0 0,0 0 16,21-21-16,-21 0 0,21 0 0,-21-22 15,-1 22-15,22-21 0,0 0 16,0 20-16,0-20 0,0 0 0,0-1 16,0 1-16,0 21 0,0-21 15,0 20-15,22 1 0,-22 0 0,21 0 16,0 21-1,0 0-15,0 21 0,-21 0 16,0 0-16,21 1 0,1-1 0,-1 21 16,-21-21-16,21 22 0,0-1 15,-21-21-15,21 21 0,0 1 16,1-1-16,-1-21 16,0 0-16,0-21 0,0 22 0,-21-1 15,21-21-15,1 0 0,-1 0 16,0 0-16,0 0 0,21 0 0,-20 0 15,-1 0-15,21-21 0,-21-1 0,0 1 16,22 21-16,-22-42 0,21 21 16,-21 0-16,22-22 0,-22 22 0,0-21 15,0 21-15,0-1 0,-21-20 16,0 21-16,0 0 0,0 0 16,0-1-16,0 44 31,0-1-16,-21 0-15,21 0 0,0 21 16,0-20-16,0-1 0,0 21 0,0-21 16,0 22-16,0-22 0,0 0 15,21 21-15,1-21 0,-1 1 16,21-1-16,-21-21 0,0 0 16,22 0-16,-1 0 0,-21 0 0,22 0 15,-1 0-15,0 0 0,1-21 0,-1-1 16,-21 1-16,21 0 0,-20 0 15,20 0-15,-21 0 0,-21-22 16,21 1-16,-21 21 0,0-22 16,0 1-16,0 21 0,0-21 0,0-1 15,0 22-15,-21 0 0,0-21 16,0 20-16,0 1 0,-1 0 16,1 21-16,-21 0 0,21 0 0,-22 0 0,1 0 15,21 0-15,0 0 0,-22 21 16,22 0-16,0 22 0,0-22 15,0 0-15,0 21 0,21 1 0,0-22 16,0 21-16,0 1 0,0-22 0,0 21 16,0-21-16,21 22 15,0-22-15,0 0 0,21 0 0,-20 0 16,20 0-16,0-21 0,1 22 0,-1-22 16,0 0-16,1 0 0,20 0 15,-21 0-15,22 0 0,-1 0 0,1 0 16,-1-22-16,1 1 0,21 0 15,-43 0-15,21 0 0,1 0 0,-22-1 16,1-20-16,-1 21 0,-21-21 16,0 20-16,0-20 0,-21 21 0,0-21 15,0 20-15,0 1 0,0 0 16,0 0-16,-21 0 0,0 21 16,0 0-16,0 0 0,-22 0 0,22 0 0,-21 0 15,21 0-15,-22 21 16,22 0-16,-21 0 0,21 0 0,0 1 15,-22 20-15,22-21 0,0 21 16,21 1-16,-21-22 0,21 21 0,-21-21 16,21 22-16,0-22 0,0 0 0,0 0 15,0 0-15,21-21 16,0 0-16,0 0 0,0 0 0,0 0 16,1 0-16,-1 0 0,0-21 15,0 21-15,21-21 0,-20 0 0,-1 0 16,21 0-16,-21-1 15,0-20-15,1 21 0,-1 0 0,0-22 0,0 22 16,0-21-16,0 21 0,-21 0 16,22-22-16,-1 43 0,-21-21 15,0 0-15,0 42 32,0 0-32,0 22 15,0-22-15,0 0 0,21 21 16,-21-21-16,21 22 0,-21-22 0,21 21 15,-21-21-15,21 1 0,1-1 0,-1 21 16,21-42-16,-21 21 0,0 0 16,22-21-16,-1 0 0,0 0 15,1 0-15,-1 0 0,0 0 16,1 0-16,20 0 0,-20-21 0,-1 21 16,21-21-16,-20 0 0,-1 0 15,0 0-15,1-1 0,-1-20 0,-21 21 16,0-21-16,1 20 0,-22-20 0,0 0 15,0-1-15,0 22 0,0-21 16,-22 21-16,1-22 0,0 22 0,-21 0 16,21 0-16,-22 21 0,22 0 15,-21 0-15,-1 0 0,1 0 0,0 0 16,-1 21-16,22 0 0,-21 0 16,21 22-16,-22-22 0,22 0 15,0 21-15,0-20 0,21 20 0,0-21 16,0 21-16,0-20 0,0-1 15,0 0-15,21 0 0,0 0 0,0 0 16,1 1-16,-1-22 0,0 0 16,0 0-16,21 0 0,-20 0 0,20 0 15,-21 0-15,21-22 0,-20 22 16,20-21-16,0 0 0,-21 0 0,22 0 16,-22-22-16,0 22 0,21 0 15,-20-21-15,-1-1 0,0 1 16,0 0-16,0-1 0,0-20 0,1 21 0,-1-22 15,0 1-15,0-1 16,0 1-16,-21-1 0,0 22 0,21-1 16,-21 1-16,0 21 0,0 0 15,0 0-15,-21 21 16,0 21-16,0 0 16,0 21-16,0 1 0,-1-1 0,1 21 15,0 1-15,21-22 0,0 22 16,-21-1-16,21 1 0,-21-22 0,21 22 15,0-22-15,0 0 0,0 1 16,0-1-16,21 0 0,0-21 0,0 1 16,0 20-16,22-21 0,-22-21 0,0 21 15,21-21-15,-20 0 16,20 0-16,0 0 0,-21 0 0,22 0 16,-1-21-16,0 0 0,1 21 15,-1-21-15,0 0 0,1-1 0,-1 1 16,0 0-16,-20 0 0,20 0 15,-21 0-15,0 21 0,0-22 0,1 1 16,-22 0-16,0 0 0</inkml:trace>
  <inkml:trace contextRef="#ctx0" brushRef="#br0" timeOffset="89020.39">952 14880 0,'0'0'0,"0"21"0,0 1 32,22-22-17,20 0-15,-21 0 0,21 0 16,-20 0-16,20 0 0,0 0 15,1 0-15,-1 0 0,0 0 16,1-22-16,-1 22 0,-21 0 16,0 0-16,0 0 0,-42 0 31,0 0-15</inkml:trace>
  <inkml:trace contextRef="#ctx0" brushRef="#br0" timeOffset="89535.38">1037 14923 0,'0'0'0,"0"21"15,-21-21 1,21 21-16,-21 0 0,0 0 16,21 0-16,0 1 0,0-1 15,0 0-15,-22 0 0,22 0 16,0 0-16,-21 1 0,21-1 0,0 0 15,0-42 32,0 0-47,0-1 16,0 1-16,21 21 16,1-21-16,-22 0 0,21 0 15,0 21-15,0-21 0,0 21 16,22 0-16,-22-22 0,21 22 0,0 0 15,1 0-15,-22 0 0,21 0 16,1 22-16,-22-1 0,21 21 16,-21-21-16,0 0 0,1 22 0,-22-1 15,0 0-15,0-20 0,0 20 16,-43 0-16,22-21 0,0 22 16,-21-22-16,-1 0 0,22 0 0,-21 0 15,-1 1-15,22-22 0,-21 21 16,21-21-16,0 0 0,-1 0 0,1 0 15,0 0-15,0 0 0,0 0 16,0 0-16,-1-21 16,22-1-1,-21 22-15,21-21 16,0 0 0,0 0-16,21 21 0,1 0 15</inkml:trace>
  <inkml:trace contextRef="#ctx0" brushRef="#br0" timeOffset="89724.37">1926 15346 0,'0'0'0,"21"0"15,-21-21 32,21 21-47,1 0 0,-1 0 16</inkml:trace>
  <inkml:trace contextRef="#ctx0" brushRef="#br0" timeOffset="90731.71">3556 15050 0,'0'0'0,"0"-22"16,21-62 0,-21 63-16,-21 21 15,0-22-15,0 22 0,-1 0 16,-20 0-16,0 0 0,21 0 0,-22 0 15,1 0-15,21 0 0,-22 0 16,1 22-16,21-1 0,0 21 0,-22-21 16,22 22-16,0 20 0,21-21 15,0 22-15,0-1 0,-21-20 16,21 20-16,0 1 0,0-22 16,0 0-16,21 1 0,-21-22 0,21 0 15,0 0-15,1 0 0,20 1 16,-21-22-16,21 0 0,1 0 15,-1 0-15,0 0 0,1-22 0,20 1 16,-20 0-16,-1 0 0,21 0 16,1 0-16,-22-22 0,1 1 0,20 21 15,-21-22-15,-20 1 0,20-21 16,-21 20-16,21 1 0,-42 0 0,22-1 16,-22 1-16,0 0 0,0-1 15,0 1-15,0 0 0,0 20 16,0 1-16,0 0 0,0 0 0,-22 21 15,22 21 1,0 0-16,-21 0 16,21 1-16,0 20 0,0 0 15,0 1-15,0-1 0,0 0 16,-21 22-16,21-22 0,0 0 0,-21 1 16,21-1-16,0 0 0,0-20 15,-21 20-15,21-21 0,0 0 0,-21-21 16,21 21-16,0 1 15,0-44 17,0 1-32,0 0 0,0 0 15,0 0-15,21 0 0,0-1 16,0-20-16,0 21 0,0-21 0,1-1 16,-1 1-16,0 0 0,21 20 15,-21-20-15,22 21 0,-1 0 16,0 21-16,1 0 0,-1 0 0,0 0 15,1 0-15,-22 21 0,0 0 0,0 0 16,0 22-16,-21-1 0,22-21 16,-22 21-16,0 1 0,0-22 0,0 21 15,0-21-15,-22 22 0,1-22 16,21 0-16,-21 0 0,21 0 16,-21-21-16,0 0 15,21-21 16,0 0-15,0 0-16,0 0 0,21 0 16,0-1-16</inkml:trace>
  <inkml:trace contextRef="#ctx0" brushRef="#br0" timeOffset="90956.34">4953 15113 0,'0'21'31,"0"0"-31,0 1 0,0 20 16,0-21-16,0 0 0,-21 0 0,21 1 15,-21 20-15,21-21 0,0 0 16,0 0-16,0 1 0,-22-22 0,22 21 16,0 0-16,-21-21 0,21 21 15,0-42 16,0 0-15</inkml:trace>
  <inkml:trace contextRef="#ctx0" brushRef="#br0" timeOffset="91135.98">4932 14965 0,'0'21'0,"0"-42"0,0 0 0,-21 21 0,21-21 0,-22 21 16,22-22-1,22 22 32,-1 0-31,0 22-16</inkml:trace>
  <inkml:trace contextRef="#ctx0" brushRef="#br0" timeOffset="91439.7">5546 14711 0,'0'0'0,"0"-21"0,0 0 0,-22-1 16,1 22-16,0 0 16,0 0-16,0 0 15,21 22-15,-21-1 0,21 21 16,-22-21-16,22 22 0,0-1 15,0 0-15,0 1 0,0 20 0,0-21 16,-21 22-16,21-22 0,-21 22 16,0-22-16,21 0 0,0 1 0,0-1 15,0-21-15,0 0 0,0 1 16,0-1-16,0 0 0,21-21 31,0 0-31,0 0 0,1-21 0,-1 21 16,0-21-16,21-1 15</inkml:trace>
  <inkml:trace contextRef="#ctx0" brushRef="#br0" timeOffset="92015.35">6308 15155 0,'0'0'15,"21"-21"-15,-21 0 0,0 0 0,0 0 16,0 0-16,0-1 15,-21 22-15,21-21 0,-22 21 0,1 0 16,0 0-16,0 0 0,0 0 16,0 0-16,-1 0 0,1 0 0,-21 0 15,21 21-15,-22 1 0,22-1 16,-21 0-16,0 21 0,20-21 16,-20 22-16,0-1 0,21 0 0,-1-20 15,1 20-15,21-21 0,0 21 16,0-20-16,0-1 0,0 0 0,0 0 15,0 0-15,21-21 0,22 0 16,-22 21-16,0-21 0,0 0 0,22 0 16,-22 0-16,21 0 0,0-21 15,-20 0-15,20 0 0,-21 21 16,21-42-16,1 20 0,-22 1 16,21-21-16,-21 0 0,1-1 0,20 1 15,-21 0-15,0-1 0,0 1 16,1-22-16,-22 22 0,21 0 0,0-1 15,-21 1-15,0 0 0,0 21 0,0-22 16,21 22-16,-21 42 16,-21 0-1,0 22-15,21-22 0,0 21 16,-21 1-16,21 20 0,-22-21 0,1 1 16,21 20-16,0-20 0,0 20 15,0-21-15,-21 1 0,21-22 0,0 21 16,0-21-16,0 1 15,0-1-15,0 0 0,21-21 16,0 0-16,1 0 16,-1 0-16,0 0 0,0 0 15,0-21-15,0 0 0,1-1 0,-1 1 16,0 0-16,0 0 0</inkml:trace>
  <inkml:trace contextRef="#ctx0" brushRef="#br0" timeOffset="92780.81">8086 14774 0,'0'0'0,"21"-42"0,0 21 15,0-21-15,-21 20 0,0-20 16,0 21-16,0 0 0,21 0 0,-21-1 15,0 44 1,0-1 0,0 21-16,0-21 0,0 43 15,0-22-15,0 0 0,-21 22 0,21-22 16,0 22-16,0-22 0,-21 22 16,0-22-16,21 0 0,0 22 0,-21-22 15,-1 0-15,22-20 0,-21 20 16,21-21-16,0 0 0,0 0 15,-21-21 1,21-21 0,0 0-16,-21 0 0,21 0 15,0 0-15,0-1 0,0 1 16,0-21-16,0 21 0,0-22 0,21 1 16,0 21-16,0-21 0,1 20 15,-1-20-15,21 21 0,-21 0 0,22 0 16,-22-1-16,21 22 0,0-21 15,1 21-15,-22 0 0,21 0 0,1 0 16,-22 21-16,21 1 16,-21-1-16,0 0 0,1 0 0,-22 43 15,0-43-15,0 21 0,0-21 16,-22 22-16,-20-22 0,21 0 16,-21 21-16,-1-21 0,22 1 0,-21-1 15,-1-21-15,1 21 0,0-21 16,-1 21-16,22-21 0,-21 0 0,21 0 15,-22 0-15,22 0 0,0 0 16,0-21-16,0 21 0,21-21 16,-21 0-16,21-1 15,0 1 1,21 21-16,0-21 16,0 21-16,0 0 0,0-21 0</inkml:trace>
  <inkml:trace contextRef="#ctx0" brushRef="#br0" timeOffset="93200.94">8551 14923 0,'0'0'0,"0"-22"0,0 1 0,21 0 16,1 0-1,-22 0-15,21 21 0,21-21 0,-21 21 16,0-22-16,22 22 0,-1 0 15,0 0-15,1 0 0,-1 0 0,0 0 16,1 22-16,-1-1 16,0 0-16,1 0 0,-22 0 0,0 0 15,0 22-15,0-22 0,-21 21 0,0 1 16,0-22-16,0 21 0,0-21 16,0 22-16,-21-22 0,0 0 15,0 0-15,21 0 0,-21 0 0,0-21 16,-1 0-16,22-21 31,0 0-31,0 0 0,0-21 16,0 20-16,0 1 15,0 0-15,22-21 0,-22 21 0,21-1 16,-21 1-16,21-21 0,0 21 0,0 0 16,0-1-16,1 1 0,-1 0 15,0 0-15,21 21 0,-21-21 0,1 21 16,-1 0-16,21-21 0,-21 21 15,0 0-15,22 0 0</inkml:trace>
  <inkml:trace contextRef="#ctx0" brushRef="#br0" timeOffset="93684.3">9906 14732 0,'0'0'0,"0"-42"31,-21 42-31,0 0 0,-1 0 15,1 0-15,0 0 0,0 0 16,21 21-16,-21 0 0,0 0 16,-1 0-16,22 1 0,0 20 0,0-21 15,-21 21-15,21-20 0,-21 20 16,21-21-16,0 21 0,0-20 0,0 20 16,0-21-16,0 21 0,0-20 15,21-1-15,0 0 0,1-21 0,20 21 16,-21-21-16,21 0 0,1 0 15,-1 0-15,-21 0 0,22-21 16,-1 21-16,0-21 0,-21 0 0,22-1 16,-1 1-16,-21 0 0,0 0 15,1-21-15,-1 20 0,-21 1 0,0-21 16,0 21-16,0-22 0,0 1 16,0 21-16,0-21 0,-21-1 0,-1 22 15,1-21-15,0 21 0,-21-1 16,21 22-16,-22 0 0,1 0 0,21 0 15,-22 0-15,1 22 0,0-1 16,-1 0-16,1 21 0,0-21 16,21 1-16,-1 20 0,1-21 0,0 21 15,21-20-15,-21-1 0,21 0 16,0 21-16,0-21 0,0 1 0,21-1 16,0 0-16,22-21 15,-22 0-15,0 0 0,21 0 0,1 0 16,-1 0-16</inkml:trace>
  <inkml:trace contextRef="#ctx0" brushRef="#br0" timeOffset="94272.62">10583 14753 0,'0'0'0,"0"-21"16,-21 42-1,0 0 1,21 1-1,0-1-15,0 21 0,0-21 0,-21 0 16,21 22-16,0-22 0,0 21 16,-21-21-16,21 22 0,0-22 0,0 0 15,0 21-15,0-20 0,0-1 16,0 0-16,21-21 31,0-21-31,-21 0 0,21-1 16,0 22-16,0-21 0,-21 0 15,22 0-15,-1 0 0,0 0 16,0-22-16,0 22 0,0 0 0,1 0 16,-1 21-16,0-21 0,0-1 15,0 22-15,0 0 16,-21 22-16,0-1 0,0 0 16,0 0-16,0 21 0,0-20 15,0-1-15,0 0 0,0 0 0,0 0 16,22 0-16,-22 1 0,21-22 15,0 21-15,0-21 0,0 0 0,0 0 16,1 0-16,20 0 0,-21 0 16,0-21-16,22 21 0,-22-22 15,0 1-15,21 0 0,-21 0 16,1 0-16,-1 0 0,-21-1 0,0-20 16,0 21-16,0 0 0,0-22 15,0 22-15,0-21 0,0 21 0,0-22 16,0 22-16,-21 0 0,-1 0 15,22 0-15,-21 0 0,0 21 16,0 0 0,21 21-1,21-21 1,0 21 0</inkml:trace>
  <inkml:trace contextRef="#ctx0" brushRef="#br0" timeOffset="94875.75">11790 14838 0,'21'0'32,"0"0"-32,0-21 0,0 21 15,1-21-15,-1 21 0,21-22 16,-21 1-16,0 21 0,1-21 0,-1 0 16,-21 0-16,0 0 0,-43-1 15,22 22 1,0 0-16,-21 0 0,-1 0 0,22 0 15,-21 0-15,0 22 0,-1-1 16,22 0-16,0-21 0,-21 21 16,42 0-16,-22 0 0,22 1 15,0-1-15,0 0 0,0 0 0,0 0 16,0 0-16,22 1 0,20-1 16,-21 0-16,0-21 0,22 21 0,-1 0 15,0 0-15,-21-21 0,22 22 0,-22-1 16,0 0-16,0-21 0,0 21 15,-21 0-15,0 0 0,0 1 16,0-1-16,-21-21 0,0 21 16,0 0-16,-21-21 0,-1 0 0,22 21 15,-21-21-15,-1 0 0,1 0 16,0 0-16,-1 0 0,1 0 16,0 0-16,21 0 0,-22-21 15,22 21-15,-21-21 0,21 0 0,21 0 16,-22 21-16,22-22 15,0 1-15,0 0 16,22 0-16,-1 21 16,0 0-16,0 0 0,0-21 0,22 21 15,-22 0-15,21-21 0,-21 21 0</inkml:trace>
  <inkml:trace contextRef="#ctx0" brushRef="#br0" timeOffset="95600.86">12192 15050 0,'0'0'0,"21"0"32,0 0-32,0-22 0,1 22 15,-1-21-15,0 21 0,0-21 0,0 21 16,0-21-16,1 21 0,20-21 16,-21 0-16,0-1 0,0 22 0,1-21 15,-1 0-15,-21 0 0,0 0 16,0 0-16,-21 21 15,-1 0 1,1 0-16,0 0 0,0 0 0,-21 21 16,20 0-16,1 0 0,0 0 0,0 0 15,0 1-15,0-1 16,-1 0-16,22 21 0,0-21 0,0 1 16,0-1-16,0 0 0,0 0 15,22 0-15,-1 0 0,0-21 0,0 22 16,0-22-16,22 0 0,-22 0 15,21 0-15,0 0 0,1 0 0,-22 0 16,21 0-16,-21 0 0,22 0 16,-22 0-16,0-22 0,0 22 0,-21-21 15,0 0-15,0 0 16,0 0-16,0 0 0,0-1 0,0 1 16,0 0-16,21-21 15,-21 21-15,22-1 0,-22 1 16,21 0-16,0 0 0,0 0 0,0 0 15,0-1-15,1 1 0,-1 0 16,0 0-16,21 21 0,-21 0 0,1 0 16,20 0-16,-21 0 0,0 21 15,0 0-15,1 0 0,-22 22 16,0-22-16,0 0 0,0 0 0,0 22 16,0-22-16,0 0 0,0 0 15,0 0-15,0 0 0,-22 1 0,22-1 16,-21 0-16,0 0 15,0-21 1,21-21 0,0 0-1,0 0-15,0-1 16,0 1-16,0 0 16,0 0-16,21 0 0,0 0 0,-21-1 15,21 1-15,1 0 0,-1 0 16,0 0-16,0 0 15,0 21-15,0-22 0,-21 1 0,22 21 16,-1-21-16,-21 0 0,21 21 0,0-21 16</inkml:trace>
  <inkml:trace contextRef="#ctx0" brushRef="#br0" timeOffset="96341.7">14351 14647 0,'0'0'15,"21"0"-15,-21-21 16,0 0 0,21 21-1,-21 21 32,0 0-47,0 1 0,0 20 0,0-21 16,0 21-16,0 1 0,0-1 15,0 0-15,0 22 0,0-22 0,-21 22 16,21-1-16,-21 22 0,21-22 0,-21 1 16,0-1-16,-1 1 0,1-1 15,0 1-15,0-1 0,0 1 0,0-22 16,-1 22-16,1-22 0,0 0 16,0 1-16,0-1 0,21-21 15,0 0-15,0 1 0,0-44 31,0 1-31,21 0 0,0 0 0,0 0 16,-21-22-16,21 1 0</inkml:trace>
  <inkml:trace contextRef="#ctx0" brushRef="#br0" timeOffset="96675.35">14266 15007 0,'0'0'0,"-21"-42"16,21-106-1,0 105-15,0 1 0,21 0 0,0-1 16,1 1-16,20 0 0,0 21 0,-21-22 16,22 22-16,-1 0 0,22 0 15,-22 0-15,0 21 0,1 0 0,-1 0 16,-21 21-16,21 21 0,1-21 16,-22 22-16,0-22 0,-21 21 0,0 0 15,0-20-15,0 20 0,0 0 16,-42-21-16,21 1 0,-1-1 0,-20 0 15,21 0-15,-21 0 0,-1-21 16,22 21-16,-21-21 0,21 0 0,-1 0 16,-20 0-16,21 0 0,0 0 15,42 0 17,0-21-32,0 21 15,0-21-15,1 0 0,-1 21 0,21-21 16</inkml:trace>
  <inkml:trace contextRef="#ctx0" brushRef="#br0" timeOffset="97360.23">15240 14542 0,'0'0'0,"21"-22"0,21-62 32,-63 84-17,0 0-15,0 21 16,0 0-16,0 0 0,-1 22 15,1-22-15,0 21 0,21-21 0,0 22 16,0-22-16,-21 21 0,21-21 16,0 0-16,0 22 0,0-22 0,0 0 15,0 0-15,21-21 0,0 21 16,0-21-16,1 0 0,-1 0 0,0 0 16,21 0-16,-21 0 0,22 0 0,-22 0 15,21 0-15,-21-21 0,1 21 16,-1-21-16,-21 0 0,0 0 0,0 0 15,0-1-15,0 1 0,0 0 16,0-21-16,-21 21 0,-1-1 16,-20-20-16,21 21 0,0 0 15,0 0-15,-22-1 0,22 22 0,0-21 16,42 0 15,0 21-31,22 0 0,-22-21 16,21 21-16,0-21 0,1 21 15,-1-21-15,0 21 0,1 0 0,-22 0 16,21 0-16,1 0 0,-22 0 0,21 0 16,-21 21-16,-21 0 0,21 0 15,-21 21-15,0-20 0,22 20 16,-22 0-16,0 1 0,0-22 0,0 21 16,0 0-16,0 1 0,0-1 15,0 0-15,-22 22 0,22-22 0,-21 22 16,21-1-16,-21 1 0,21-1 15,-21 1-15,0-1 0,21 1 0,-21-1 16,-1-20-16,1 20 0,-21-21 0,21 1 16,0 20-16,-1-20 0,1-1 15,0 0-15,0-21 0,0 22 0,21-22 16,-21 0-16,21 0 16,0-42 15,0 0-31,21 21 0,-21-21 15,21-22-15,-21 22 0,21 0 0,-21-21 16,0 21-16,21-22 0,0 1 0,-21 0 16,22-22-16,-1 22 0</inkml:trace>
  <inkml:trace contextRef="#ctx0" brushRef="#br0" timeOffset="97692.35">15748 14944 0,'0'0'0,"21"-43"0,-21-20 15,0 21-15,21-22 0,-21 22 16,0-1-16,0 1 0,0 0 0,21-1 15,-21 22-15,22 0 0,-1 0 16,-21 0-16,21 0 0,0-1 16,0 22-16,0-21 0,1 21 0,20 0 15,-21 0-15,21 0 0,1 0 16,-22 0-16,21 21 0,-21 1 0,1-1 16,-1 21-16,0-21 0,-21 0 15,0 22-15,0-1 0,-21-21 0,0 0 16,-1 22-16,-20-22 0,21 0 15,-21 0-15,-1 0 0,22 1 16,-21-1-16,-1-21 0,22 21 0,0-21 0,0 0 16,0 0-16,0 0 0,21 21 15,21-21 17,0 0-17,0 0-15,0-21 0,0 21 0,1-21 16,20 21-16,0-21 0,1 21 15</inkml:trace>
  <inkml:trace contextRef="#ctx0" brushRef="#br0" timeOffset="98079.83">16637 14542 0,'0'0'0,"21"-22"0,0 1 16,0 21-16,1-21 0,-22 0 16,-22 42 15,22 0-31,-21 0 0,0 1 15,0-1-15,0 0 0,21 0 16,0 21-16,0-20 0,-21-1 0,21 0 16,0 0-16,0 0 0,0 0 15,0 1-15,0-1 0,21-21 16,0 0-16,0 0 16,0 0-16,0 0 0,1 0 15,20 0-15,-21 0 0,0 0 0,0-21 16,22 21-16,-22-22 15,0 1-15,0 0 0,-21 0 0,0 0 0,21-22 16,-21 22-16,0-21 16,0 21-16,0 0 0,0-22 0,0 22 15,0 0-15,0 0 16,-21 21-16,21 21 47,0 0-32,21-21-15,1 0 0</inkml:trace>
  <inkml:trace contextRef="#ctx0" brushRef="#br0" timeOffset="98435.99">17484 14372 0,'-22'0'16,"1"0"-16,0 0 0,0 21 15,21 1-15,-21-1 0,0 21 0,-1 0 16,1 1-16,0-1 0,21 0 16,0 1-16,0 20 0,-21 1 0,21-22 15,-21 22-15,21-1 0,0 1 16,0 20-16,0-20 0,0-1 16,0 1-16,-21 20 0,21-20 0,0-22 15,-22 22-15,22-1 0,-21-20 16,0 20-16,21-21 0,-21 22 0,0-22 15,21 1-15,-21-1 0,-1-21 0,1 21 16,21-20-16,0-1 0,0 0 16,-21-21-16,42 0 31,0-21-31,1 0 16,-22-1-16,0 1 0,21 0 0,-21-21 15,21 21-15,-21-22 0,0 1 16,0 0-16,21-1 0</inkml:trace>
  <inkml:trace contextRef="#ctx0" brushRef="#br0" timeOffset="98755.9">17230 15007 0,'0'-63'0,"0"126"0,0-359 16,21 232-16,-21 22 16,21 0-16,-21-1 0,21 1 15,0 0-15,0-1 0,22 22 0,-22-21 16,21 21-16,1 0 0,-1-1 15,21 1-15,-20 0 0,-1 21 16,22 0-16,-22 0 0,0 0 0,1 0 16,-22 0-16,0 21 0,0 22 15,0-22-15,-21 21 0,0 0 0,0 1 0,0-1 16,-21 0-16,-21 1 16,21-1-16,-22 0 0,1-20 0,0 20 15,-1-21-15,1 0 0,0 0 16,-1 1-16,1-1 0,21 0 0,-22-21 15,22 0-15,0 21 0,0-21 0,0 0 47,0 0-47,-1 0 16</inkml:trace>
  <inkml:trace contextRef="#ctx0" brushRef="#br0" timeOffset="99847.54">1397 16722 0,'21'-21'0,"-42"42"0,63-64 16,-21 43-16,22-21 0,-43 0 15,21 0-15,0 0 0,-21 0 16,0-1-16,0 1 16,0 0-1,-21 21-15,0 0 0,0 0 0,-1 0 16,-20 21-16,21 0 0,0 1 16,-22-1-16,22 21 0,-21 0 15,21 22-15,0-22 0,-1 22 0,1-1 16,0 1-16,0-1 0,0 1 15,21-22-15,0 0 16,0 1-16,0-1 0,0 0 0,0 1 16,21-22-16,0 0 0,21 0 15,-20-21-15,20 0 0,0 0 16,1 0-16,-1 0 0,0 0 16,1 0-16,-1-21 0,-21 0 0,21 0 15,1 0-15,-22-1 0,0 1 16,0 0-16,-21-21 0,0 21 15,0-1-15,0-20 0,-42 21 0,21 0 16,-22 0-16,22-1 0,-21 1 16,0 21-16,20 0 0,-20 0 15,0 0-15,21 0 0,-1 0 0,-20 21 16,42 1-16,-21-22 0,21 21 16,0 0-16,0 0 15,0 0-15,0 0 0,0 1 0,0-1 16,21 0-16,0-21 15,0 0-15,1 0 16,-1 0-16,21 0 0,-21 0 0,22 0 16</inkml:trace>
  <inkml:trace contextRef="#ctx0" brushRef="#br0" timeOffset="100052.49">2222 16997 0,'22'-21'15,"-44"42"-15,65-42 0,-22 21 16,-21-21-16</inkml:trace>
  <inkml:trace contextRef="#ctx0" brushRef="#br0" timeOffset="102348.27">3937 16425 0,'0'-21'0,"-21"0"16,0 21-1,21-21-15,-22 21 16,1 0-16,0 21 15,21 0-15,0 0 16,0 1-16,0 20 0,0 0 16,0 1-16,0-1 0,0 21 15,0-20-15,-21 20 0,0-20 16,21 20-16,-21-21 0,21 1 0,-22-1 16,1 0-16,0 1 0,21-22 15,0 0-15,-21 0 0,21 0 16,0-42 15,21 0-31,0-21 16</inkml:trace>
  <inkml:trace contextRef="#ctx0" brushRef="#br0" timeOffset="102612.4">3768 16616 0,'0'0'0,"0"-21"0,0-22 0,0 22 0,0 0 16,0-21-16,0 21 15,0-1-15,0 1 0,21 21 16,0 0-16,0 0 0,21 21 16,-20 1-16,20-1 0,-21 0 0,21 21 15,-20 1-15,20-1 0,-21 0 16,0 1-16,0 20 0,1-21 0,-1 1 16,0-1-16,0 0 0,0-20 15,-21 20-15,0-21 0,21 0 16,-21 0-16,22 1 0,-22-1 15,0-42 17,0-1-32,0 1 15</inkml:trace>
  <inkml:trace contextRef="#ctx0" brushRef="#br0" timeOffset="102852.11">4466 16447 0,'0'0'0,"0"-22"0,0-20 0,0 21 0,0 0 15,0 42 1,-21 0 0,0 0-16,21 0 0,-21 22 0,-1-22 15,1 21-15,21 1 0,0 20 16,-21-21-16,0 22 0,21-22 0,-21 1 16,21 20-16,0-21 15,0-20-15,-21 20 0,21-21 0,0 21 16,0-20-16,0-1 0,0 0 15,21-21 1,0 0-16,0-21 0,0 0 16,0 21-16</inkml:trace>
  <inkml:trace contextRef="#ctx0" brushRef="#br0" timeOffset="103292.27">4932 16616 0,'0'0'0,"21"-21"0,-21 0 16,-21 21 15,0 21-31,-1-21 16,1 21-16,21 21 0,-21-21 0,21 22 15,-21-22-15,0 21 0,21 1 16,0-1-16,0 0 0,0-21 16,0 22-16,0-1 0,0-21 0,0 0 15,0 22-15,21-22 0,0-21 16,0 21-16,0 0 0,22-21 15,-22 0-15,21 0 0,-21 0 0,1 0 16,20-21-16,-21 0 0,0 0 0,0 0 16,22-1-16,-22 1 15,0-21-15,-21 21 0,0-22 0,21 1 16,-21 0-16,0 21 0,0-22 16,-21 1-16,0 0 0,0-1 15,0 1-15,-1 21 0,1 0 0,-21-1 16,21 1-16,0 0 0,-22 21 15,22 0-15,-21 0 0,21 0 0,-1 21 16,1 0-16,-21-21 0,42 22 16,-21-1-16,21 0 0,-21 0 0,21 0 15,0 0-15,0 1 0,0-1 16,21 0-16,0-21 0,0 0 16,0 0-16,22 0 15,-1 0-15,-21-21 0</inkml:trace>
  <inkml:trace contextRef="#ctx0" brushRef="#br0" timeOffset="103763.35">5651 16362 0,'0'-21'0,"0"42"0,0-63 0,0 20 16,-21 22 0,0 0-16,0 22 15,0-1-15,21 0 0,0 21 16,-21-21-16,21 22 0,-22-22 15,22 21-15,-21 1 0,21-1 16,0 21-16,0-20 0,0-1 16,0 0-16,0 1 0,0 20 0,0-42 15,0 22-15,0-22 0,21 21 16,-21-21-16,22 1 0,20-22 0,-21 21 16,0-21-16,0 0 0,1 0 15,20 0-15,-21 0 0,21-21 0,-20 21 16,20-22-16,-21 1 0,0 0 15,22 0-15,-22 0 0,0-22 16,0 22-16,0-21 0,0 21 16,1-22-16,-22 22 0,0 0 0,0 0 15,0 0-15,21 0 0,-21 42 32,0 0-32,0 0 0,0 0 0,0 0 15,0 22-15,0-22 0,0 21 16,0-21-16,0 1 0,0-1 0,0 0 15,0 0-15,0 0 0,0 0 16,21-42 15,-21 0-31,21 0 0,0 0 16,-21 0-16</inkml:trace>
  <inkml:trace contextRef="#ctx0" brushRef="#br0" timeOffset="103932.16">6244 16468 0,'0'0'16,"0"-21"-16,0-1 0,-21 22 16,21-21-16,-21 21 15,0 0 1,-1 0 31</inkml:trace>
  <inkml:trace contextRef="#ctx0" brushRef="#br0" timeOffset="104131.55">5334 16595 0,'0'0'0,"-21"0"15,0 0-15,-1 0 0,22 21 16,22-21 15,-1 0-31,21 0 0,0 0 16,1-21-16,20 21 0,-20-21 15,20 21-15,22-22 0,-22 1 16</inkml:trace>
  <inkml:trace contextRef="#ctx0" brushRef="#br0" timeOffset="105108.19">6646 16849 0,'21'-21'0,"-42"42"0,-21 0 0,21-21 0,21 21 15,21-21 1,21 0-16,-21-21 16,22 0-16,-1 21 0,0-21 15,22-1-15,-22 1 0,22-21 0,-22 21 16,0 0-16,1-22 0,-1 22 16,0 0-16,-20 0 0,20-22 0,-21 22 15,-21 0-15,0-21 0,0 21 16,0-22-16,0 22 0,0 0 0,-21-21 15,0 20-15,0 22 16,-1-21-16,1 21 0,-21 0 0,21 0 16,0 0-16,-22 0 0,22 21 15,0 1-15,0 20 0,-22 0 0,22 1 16,0-1-16,0 0 0,21 22 16,-21-1-16,0 22 0,-1-22 0,1 22 15,0 0-15,0-22 0,21 22 16,-21 0-16,0-1 0,21 1 0,-22 0 15,1 20-15,0-20 0,21 21 16,-21-21-16,0-1 0,0 1 16,-1 0-16,22-22 0,0 22 0,0-22 15,-21 1-15,21-1 16,0-20-16,0-1 0,0 0 0,21 1 16,1-22-16,-1 0 0,0 0 15,0-21-15,21 0 0,-20-21 0,20 0 16,0-22-16,1 22 0,-1-21 15,21-22-15,-20 1 0,20 21 16,-20-22-16,-1 1 0,0-1 0,1-21 16,-22 22-16,0-1 0,0-20 15,-21-1-15,0 22 0,0-22 0,0 21 16,-21 1-16,0-1 0,0 22 16,-1 0-16,-20-1 0,0 1 15,-1 21-15,-20 0 0,21 0 16,-1 21-16,-20 0 0,20-22 0,1 22 15,21 0-15,-21 0 0,20 0 16,22-21 0,22 21-16,-1 0 15,21-21-15,0 0 0,1 0 16,-1 21-16,22-43 0,-22 22 0,21 0 16,-20-21-16,20 21 0,-20-22 15,20 1-15,-21 0 0,1-1 0,-1 22 16,-21-21-16,22 21 0,-22-1 15,0 1-15,-21 0 0,0 42 47,-21 0-47,21 22 0,0-22 16,0 0-16,0 21 0,0-20 0,0 20 16,0-21-16,0 21 0,0-20 15,0-1-15,0 0 0,0 0 16,0 0-16,21-21 15,0 0 1,0 0-16,-21-21 0,21 0 16,-21 0-16,22 0 0</inkml:trace>
  <inkml:trace contextRef="#ctx0" brushRef="#br0" timeOffset="105295.84">7768 16447 0,'-63'0'16,"41"-22"-16,1 22 16,0 0-1,21 22 1,21-22 0,0 0-16,1 21 15,-1-21-15,0 0 0</inkml:trace>
  <inkml:trace contextRef="#ctx0" brushRef="#br0" timeOffset="107416.25">8297 16468 0,'0'0'0,"0"-21"16,-21 21-1,0 0-15,0 0 0,0 0 16,-1 0-16,1 0 15,0 0-15,0 21 0,0 0 16,0-21-16,-1 21 0,22 21 16,0-20-16,-21-1 0,21 21 0,-21 0 15,21 1-15,0-1 0,0-21 16,0 22-16,0-1 0,0-21 0,0 21 16,21-20-16,0-1 0,1 0 15,20 0-15,-21-21 0,21 0 0,1 0 16,-1 0-16,0 0 0,1 0 15,-1-21-15,0 21 0,22-21 0,-22 0 16,22-1-16,-1 1 0,1 0 16,-1-21-16,1 21 0,-22-22 15,22 22-15,-22 0 0,-21-21 16,21 20-16,-20-20 0,-22 21 0,0 0 16,0 0-16,0-1 0,0-20 15,-22 21-15,-20 21 0,21 0 16,-21-21-16,20 21 0,-20 0 15,0 0-15,-1 0 0,1 0 0,21 21 16,-21-21-16,-1 21 0,22 0 16,0 0-16,-21 1 0,42 20 0,-22-21 15,22 21-15,0 1 0,0-22 16,0 21-16,0-21 0,0 1 0,0-1 16,0 0-16,22 0 15,-1-21-15,0 0 0,0 21 0,21-21 16,-20 0-16,-1 0 0,21 0 15,-21-21-15,22 21 0,-22-21 0,21 0 16,-21 0-16,0-1 0,1 1 16,20 0-16,-21 0 0,0-21 0,0 20 15,1-20-15,-1 21 0,-21-21 16,21 20-16,-21 1 0,21 0 0,-21 0 16,0 0-16,-21 42 31,0-21-31,21 21 15,-21 21-15,-1-20 0,22-1 0,-21 21 16,21-21-16,0 22 0,0-22 16,0 21-16,0-21 0,0 22 0,0-22 15,0 0-15,0 0 0,21 0 16,1 0-16,-1-21 0,0 0 0,0 22 16,0-22-16,0 0 0,1 0 15,20 0-15,-21-22 0,0 22 0,0-21 16,22 0-16,-22 0 0,0 0 15,0 0-15,0-22 0,1 22 16,-1-21-16,0-1 0,0 1 0,0 0 16,0-1-16,1 1 0,-22 0 15,0-1-15,21-20 0,-21 21 0,21-1 16,-21-20-16,0 20 0,0 22 16,0-21-16,0 21 0,0 0 0,-21 21 15,0 0-15,-1 21 16,1 21-16,21-21 0,-21 22 15,21-1-15,0 0 0,0 1 16,0-1-16,0 0 0,0 1 0,0-1 16,0 0-16,0 1 0,0-1 15,0-21-15,0 21 0,0 1 16,0-22-16,0 0 0,0 0 16,21 0-16,-21 1 0,21-22 0,1 0 15,-1 0-15,0 0 16,21 0-16,-21 0 0,1 0 0,-1-22 15,21 1-15,-21 21 0,0-21 16,22-21-16,-22 21 0,21-1 16,-21 1-16,1-21 0,-1 21 0,0 0 15,0-1-15,0-20 0,0 21 0,1 0 16,-22 42 15,0 0-31,0 0 0,-22 0 16,22 1-16,-21-1 0,0 0 0,21 21 15,0-21-15,0 1 0,0-1 16,0 21-16,0-21 0,21 0 16,0 1-16,22-22 15,-22 0-15,0 0 0,21 0 0,-20 0 16,20 0-16,-21 0 0,21-22 16,-20 22-16,20-21 0,-21 0 15,21 0-15,-20 0 0,-1 0 0,0-1 16,0-20-16,0 21 0,0 0 15,-21-22-15,0 22 0,0 0 0,0 0 16,0 0-16,0 0 0,-21 42 31,0 0-15,21 0-16,-21 0 0,0 0 16,21 22-16,0-22 0,0 0 15,-21 21-15,21-20 0,0 20 0,0-21 16,0 0-16,0 0 0,0 1 15,21-1-15,0-21 0,0 0 16,0 0-16,0 0 16,1 0-16,-1 0 0,0 0 0,0-21 15,0-1-15,0 1 0,1 0 16,-22 0-16,0 0 0,21 0 0,-21-1 16,0-20-16,0 21 0,0 0 15,0-22-15,0 22 0,-21 0 16,-1 0-16,1 0 0,0 0 15,0 21-15,0 0 0,0-22 0,-1 22 16,1 0-16,0 0 16,0 0-16,42 0 31,0 0-31,0 0 16,1 0-16,20 0 0,-21 0 15,21 0-15,1-21 0,-22 21 0,21 0 16,1 0-16,41-21 15,-41 21-15,-1 0 0,-21 0 16,21 0-16,-20 0 0,-1 21 0,-21 0 16,0 1-16,0-1 15,0 0-15,0 0 0,0 0 0,0 0 16,0 1-16,0-1 0,0 0 16,0 21-16,0-21 0,0 1 0,0-1 15,0 21-15,0-21 0,0 0 16,0 1-16,0-1 0,0 0 15,0 0-15,0-42 47,0 0-47,0 0 0,0-1 16,0-20-16,0 21 16,0 0-16,21-22 0,0 22 0,21-21 15,-20 0-15,20-1 0,0 1 16,1 0-16,-1-1 0,0 22 0,1-21 15,-1 21-15,-21 21 0,21 0 16,1 0-16,-22 0 0,0 0 0,0 21 16,0 0-16,-21 0 0,0 21 15,0-20-15,0 20 0,0 0 0,0-21 16,0 22-16,0-1 16,0 0-16,0-20 0,0 20 0,0-21 0,0 21 15,22-20-15,-1-1 0,0 0 16,0-21-16,0 21 0,22-21 15,-22 0-15,0 0 0,21 0 16,1 0-16,-22 0 0,21-21 0,-21 0 16,22 0-16,-22-1 0,21 1 15,-21 0-15,0 0 0,-21 0 0,22 0 16,-22-22-16,0 22 0,0 0 16,0 0-16,0 0 0,0-1 0,0 1 15</inkml:trace>
  <inkml:trace contextRef="#ctx0" brushRef="#br0" timeOffset="107663.75">11007 16129 0,'0'0'0,"-43"0"0,22 0 0,-21-21 0,21 21 15,-1 0-15,1 0 0,0 0 16,0 0 47,0 21-48,0-21-15</inkml:trace>
  <inkml:trace contextRef="#ctx0" brushRef="#br0" timeOffset="107897.35">9673 16468 0,'0'0'0,"-21"0"15,42 0 1,0 0-16,22 0 15,-22 0-15,21 0 0,0 0 0,1-21 16,-1 21-16,0 0 0,1 0 16,-22-22-16,21 22 0,-21 0 0,1 0 15,-1 0-15,0 0 0,0 0 16,0-21-16,0 21 0,1-21 0,-1 21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49:22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783 0,'0'0'0,"0"-21"0,0 0 16,0 0-16,0 0 15,0-1-15,0 1 0,0 0 0,0 0 0,0 0 32,0 42-17,0 0-15,0 0 16,0 22-16,0-1 0,0 0 16,-21 1-16,21 20 0,-21 1 15,21-22-15,0 21 0,-22 1 0,1-22 16,21 22-16,-21-22 0,21-21 15,0 22-15,-21-22 0,21 0 0,0 0 16,0 0-16,21-21 31,0-21-31,-21 0 16,0 0-16,21 0 0,1-1 16,-22-20-16,21 0 0,0-1 15,-21 1-15,21 0 0,0-22 16,-21 22-16,21 21 0,1-22 0,-1 22 15,-21 0-15,21 21 16,0 0-16,0 21 16,-21 22-16,0-22 0,0 21 0,21-21 15,-21 22-15,22-1 0,-22 0 16,0 1-16,0-22 0,21 21 16,0-21-16,0 22 0,-21-22 0,21 0 15,0 0-15,1 0 0,-1-21 16,0 21-16,0-21 0,21 0 15,-20 0-15,20 0 0,-21 0 16,21-21-16,1 21 0,-22-21 0,21 0 16,-21-21-16,22 20 0,-22-20 15,0-21-15,0-1 0,22 1 0,-22-1 16,0 1-16,0-1 0,0 1 16,0 20-16,-21 1 0,0 21 15,22 0-15,-22-1 0,0 1 0,0 42 31,-22 1-31,22 20 0,-21 0 16,0 1-16,21 20 0,0-21 0,-21 22 16,21-22-16,-21 22 0,21-22 15,0 22-15,0-22 0,0-21 16,0 21-16,0-20 0,21 20 16,0-21-16,0-21 0,0 21 0,1-21 15,20 0-15,-21 0 0,0 0 16,22 0-16,-1 0 0,-21-21 0,21 0 15,1 0-15,-1-22 0,22 1 16,-22 0-16,43-64 16,-43 21-16,-21 22 0,21-1 0,-20 1 15,-1-1-15,0 1 0,-21 20 16,0 1-16,0 21 0,0-21 16,0 20-16,-21 44 15,0-1-15,21 0 16,-22 21-16,1 1 0,0-1 15,0 21-15,0 1 0,0-1 0,-1-20 16,22 20-16,0 1 0,-21-22 16,21 0-16,-21 1 0,21-1 0,0-21 15,0 0-15,0 1 0,0-1 16,0 0-16,21-21 16,0 0-16,1 0 15,-1 0-15,0-21 0,0 0 16,21-1-16,-20-20 0,-1 21 15,0-21-15,21-1 0,-21 22 0,1-21 16,-1 21-16,0-1 0,0 22 16,0 0-16,0 22 15,1-1-15,-22 0 0,0 21 16,0-21-16,21 22 0,0-22 16,-21 0-16,21 0 0,0 22 0,0-22 15,-21 0-15,43-21 0,-22 21 16,0 0-16,0-21 0,22 0 15,-1 0-15,0 0 0,1 0 0,20 0 16,-21 0-16,22-21 0,-22 0 0,22 0 16,-22 0-16,22-1 15,-22 1-15,-21-21 0,21 21 0,-20-22 16,-1-20-16,0 21 0,-21-22 16,0 22-16,0-22 0,0 22 0,-21 0 15,0 20-15,-1 1 0,1 0 16,-21 0-16,21 21 0,0 0 0,-22 0 15,22 21-15,-21 0 0,21 22 16,-22-1-16,22 0 0,0 22 16,0-22-16,0 22 0,21-22 0,0 0 15,0 1-15,0-1 0,0 0 16,0-21-16,0 1 0,0-1 16,21 0-16,0 0 0,0-21 0,0 0 15,0 0-15,1 0 0,20 0 16,-21 0-16,21 0 0,-20-21 0,20 0 15,-21 0-15,0-1 0,22 1 16,-22-21-16,0 0 0,21-1 0,-21 1 16,1-22-16,-22 1 0,21 21 15,-21-1-15,21 1 0,-21 21 0,0 0 16,0-1-16,0 44 16,0 20-1,-21-21-15,21 21 0,0 1 16,-21-1-16,21 0 0,-22 22 0,22-43 15,0 21-15,0 1 0,0-22 16,22 21-16,-1-21 0,-21 1 0,21-1 16,0 0-16,0-21 0,22 0 15,-22 21-15,0-21 0,0 0 0,21 0 16,-20 0-16,20-21 0,-21 21 16,21-21-16,-20 0 0,20-22 0,-21 22 15,0-21-15,22-1 0,-22-20 16,21-1-16,-21 1 0,0-22 0,1 22 15,-22-1-15,21 1 0,-21-1 16,21 22-16,-21-22 0,0 22 16,0 21-16,0 0 0,0 0 15,-21 21-15,0 21 16,-1 0-16,22 21 0,-21 1 16,21-1-16,-21 21 0,21-20 0,0 20 15,0 1-15,0-1 0,0 1 16,0-1-16,0-20 0,0-1 0,0 0 15,0 1-15,0-22 0,0 0 16,21 0-16,0 0 0,-21 0 0,22-21 16,-1 0-16,0 0 0,0 0 15,0 0-15,22 0 0,-22 0 16,0-21-16,0 0 16,21-21-16,-20 21 0,-1-22 0,0 22 15</inkml:trace>
  <inkml:trace contextRef="#ctx0" brushRef="#br0" timeOffset="209.74">5440 889 0,'-21'0'0,"42"0"0,-64 0 16,22 21-16,21 0 15,21-21 1,1 0-16,-1 0 0,0 0 15,0 0-15,21 0 0,-20-21 0,20 21 16,-21-21-16,21 21 0,1-21 16,-22 0-16,21 0 0,-21 21 0,22-22 15,-22 22-15</inkml:trace>
  <inkml:trace contextRef="#ctx0" brushRef="#br0" timeOffset="612.01">7302 826 0,'0'0'0,"0"-22"0,-21 1 0,21 0 16,-21 0-16,21 0 15,0 0-15,0 42 32,0 0-32,0 21 0,0-21 15,0 22-15,0-1 0,0 0 16,0 1-16,0-1 0,0 0 0,0-20 15,0 20-15,0-21 0,0 21 16,0-20-16,0-1 0,0 0 0,0 0 16,0 0-1,21-42 1,0 0-16,-21 0 16</inkml:trace>
  <inkml:trace contextRef="#ctx0" brushRef="#br0" timeOffset="980.03">7874 762 0,'0'0'0,"0"-21"0,-85 21 31,64 0-31,0 21 16,-21 0-16,-1-21 0,22 21 0,-21 1 0,21-1 15,-1-21-15,22 21 16,0 0-16,0 0 15,22-21-15,-1 0 0,0 21 16,21-21-16,1 0 0,-1 22 16,0-1-16,1-21 0,-1 21 15,0 0-15,1 0 0,-1-21 0,-21 21 16,0 1-16,0-1 0,1 0 16,-22 0-16,0 0 0,0 0 0,0 1 15,-22-22-15,-20 21 0,21 0 16,-21-21-16,-1 21 0,22-21 0,-21 0 15,-1 0-15,22 0 0,-21 0 16,21 0-16,0 0 0,-1 0 0,1-21 16,21 0-1,0 0-15,0-1 0,0 1 0,0-21 16,0 0-16</inkml:trace>
  <inkml:trace contextRef="#ctx0" brushRef="#br0" timeOffset="1147.94">7302 508 0,'-42'0'31,"63"0"16,0 0-47,1 0 0</inkml:trace>
  <inkml:trace contextRef="#ctx0" brushRef="#br0" timeOffset="1600.38">9758 847 0,'0'0'0,"0"-21"0,0-22 16,0 22-16,0 0 0,0 0 15,0 42 1,0 21 0,0-21-16,0 22 0,0 20 0,21-20 15,-21 20-15,0 1 0,0-1 16,0 22-16,0-22 0,0 1 16,0 20-16,-21-20 0,0 21 0,-1-22 15,1 22-15,-21-22 0,21 1 16,0-1-16,-22-20 0,22-1 0,0 0 15,21-21-15,0 22 0,-21-43 16,21 21-16,0 0 0,-21-21 0,21-21 16,0 0-1,0 0-15,0-1 0,0-20 16,0 0-16</inkml:trace>
  <inkml:trace contextRef="#ctx0" brushRef="#br0" timeOffset="1907.49">9546 1037 0,'0'0'0,"0"-63"16,0 20-16,0 1 0,-21 0 0,21-1 16,0 22-16,-21-21 0,21 21 15,0 0-15,0-1 0,21 1 0,0 0 16,21 0-16,1 21 16,20-21-16,1 0 0,-1 21 0,1 0 15,20 0-15,-20 0 0,-1 0 0,1 21 16,-1 0-16,-41 0 0,20 21 15,-21-20-15,-21 20 0,0 0 16,0 1-16,-21-1 0,0 0 0,-22 1 16,-20-1-16,21-21 0,-22 21 15,1-20-15,-1 20 0,22-21 0,-1 0 16,1 0-16,21-21 0,-21 22 16,42-44-1,21 22-15,0-42 16,21 21-16,1 0 0,-1-22 0,0 22 15</inkml:trace>
  <inkml:trace contextRef="#ctx0" brushRef="#br0" timeOffset="2507.44">10626 699 0,'21'-22'0,"-42"44"0,63-44 0,-42 44 31,-21-1-31,0 0 0,-1 0 16,1 21-16,21 1 0,-21-22 15,0 21-15,0 1 0,21-22 0,0 21 16,-21-21-16,21 22 0,0-22 16,0 0-16,0 0 0,0 0 0,0 0 15,21-21 1,0 0-16,21 0 0,-21 0 16,1 0-16,-1-21 15,21 21-15,-21-21 0,0 0 0,1 0 0,-1-22 16,0 22-16,-21-21 15,0 21-15,0-22 0,0 1 0,-21 21 16,0-21-16,-1 20 0,1 22 16,0-21-16,-21 21 0,21 0 0,-1 0 15,1 0-15,21-21 32,21 21-32,1 0 0,20-21 15,-21 21-15,21 0 0,1-21 16,20 0-16,-20 21 0,20 0 15,1 0-15,-1 0 0,-21 0 16,22 0-16,-22 0 0,1 21 0,-1 0 16,0 21-16,-21 1 0,1-1 15,-22 0-15,0 22 0,0-22 0,0 22 16,0-1-16,0 1 0,-22-1 16,1 1-16,0-1 0,0 1 0,0 20 15,-43 64-15,43-84 16,-21 21-16,21-22 0,-1 1 0,1-1 15,0-21-15,0 22 0,-21-22 0,42 1 16,-22-1-16,1 0 0,0-21 16,0 1-16,21-1 0,0 0 15,21-42 17,0-22-32,0 22 0,1-21 0,-1 0 15,0-1-15,21-20 0</inkml:trace>
  <inkml:trace contextRef="#ctx0" brushRef="#br0" timeOffset="2815.6">11282 1185 0,'0'-42'0,"0"84"0,0-126 15,0 41-15,-21 1 0,21 0 0,0 21 16,0-22-16,0 22 0,0-21 16,0 21-16,21-1 0,0 1 15,0 0-15,21 0 0,1 0 0,-22 0 16,21 21-16,1 0 0,-1-22 15,0 22-15,1 0 0,-1 0 16,0 22-16,-21-1 0,1 0 0,-1 21 16,-21-21-16,0 22 0,0-1 15,0 0-15,-21 1 0,-1-1 0,1 0 16,-21-20-16,21 20 0,-22-21 16,22 21-16,0-20 0,-21-22 0,21 21 15,-1 0-15,1-21 16,42-21 15,1 0-31,-1-1 0,0-20 16,21 21-16</inkml:trace>
  <inkml:trace contextRef="#ctx0" brushRef="#br0" timeOffset="3207.09">12340 741 0,'0'0'0,"-21"0"31,0 0-31,0 21 0,-1 0 16,-20 0-16,21 22 0,0-1 15,21 0-15,-21 1 0,21-1 16,0 0-16,0 1 0,0-1 0,0-21 16,21 22-16,-21-22 0,21 0 15,21 0-15,-21 0 0,1 0 0,20-21 16,-21 0-16,21 0 0,1 0 15,-22 0-15,21 0 0,1 0 0,-22-21 16,21 0-16,-21 0 0,0 0 16,22-22-16,-22 1 0,0 0 0,-21-1 15,0 1-15,0-21 0,0 20 16,0 22-16,0-21 0,0 21 0,0-1 16,0 1-16,-21 21 31,21 21-16,0 1-15,0-1 16,21-21 0,21 0-16,-20 0 0,20 0 15,0 0-15</inkml:trace>
  <inkml:trace contextRef="#ctx0" brushRef="#br0" timeOffset="3503.42">13187 762 0,'0'0'0,"42"-21"0,-21 21 15,0 0-15,1 0 0,-22-21 0,21 21 16,-21 21-1,-21 0 1,-1 0-16,1 0 0,21 22 0,-21 20 16,0-20-16,0 20 0,0 1 15,21 20-15,0-20 0,0 20 0,0 1 16,0 21-16,-22 0 0,22-22 16,0 22-16,0-21 0,0 0 0,-21-1 15,21 1-15,0-22 0,0 22 16,-21-21-16,21-22 0,-21 21 0,21-20 15,-21-1-15,0 0 0,21-20 0,0 20 16,-22-42-16,22 21 0,-21-21 16,0 0-16,21-21 15,0 0-15,0 0 0,0-1 0,0-20 16,0-21-16,0 20 16,42-20-16,-20-1 0,-1-20 0,0-1 15,21 0-15</inkml:trace>
  <inkml:trace contextRef="#ctx0" brushRef="#br0" timeOffset="3803.2">13271 1291 0,'0'-42'0,"0"84"0,0-126 16,0 41-16,-21 1 0,21 0 0,0-1 15,0 1-15,0 0 0,0-1 16,0 1-16,21 21 0,1-22 0,20 22 16,-21 0-16,21 0 15,1 0-15,-1 21 0,0 0 0,-20 0 0,20 0 16,-21 0-16,21 0 15,-20 0-15,-1 0 0,-21 21 0,0 0 16,0 0-16,0 0 0,0 22 16,-21-22-16,-1 21 0,-20 1 0,21-22 15,-43 21-15,22-21 0,0 22 16,-22-22-16,1 0 0,20 0 16,1 0-16,0 0 0,-1 1 0,1-1 15,21-21-15,0 0 0,42 0 31,0-21-31,21-1 0,1 1 0,20 0 16,1 0-16</inkml:trace>
  <inkml:trace contextRef="#ctx0" brushRef="#br0" timeOffset="4203.68">14414 826 0,'0'0'0,"43"0"0,-22-22 0,21 1 16,-21 0-16,1 0 0,-1 21 15,-64 0 17,22 0-32,0 21 15,-21 0-15,-1 0 0,22 1 0,-21-1 16,0 21-16,20-21 16,1 0-16,0 1 0,21-1 0,0 0 15,0 0-15,21 0 0,0 0 16,22-21-16,-1 22 0,0-1 0,22-21 15,-22 21-15,22 0 0,-22-21 16,0 21-16,1 0 0,-1-21 0,-21 22 16,0-1-16,1 0 0,-22 0 15,0 0-15,-22 0 16,1 1-16,0-22 0,-21 0 0,-1 21 16,1-21-16,0 0 15,-1 0-15,1 0 0,0 0 0,-1 0 16,1 0-16,0 0 0,21 0 15,-1 0-15,1 0 0,-21 0 0,21-21 16,0-1-16,-22 22 16,22 0-16,-21-21 0,21 21 0,-43 0 15</inkml:trace>
  <inkml:trace contextRef="#ctx0" brushRef="#br0" timeOffset="5035.75">698 762 0,'0'0'0,"0"-21"16,0 42 15,0 21-31,0-20 16,0 20-16,0 21 0,0-20 0,0 20 15,0 1-15,0-1 0,0 1 16,0-22-16,0 22 0,0-22 0,-21 0 16,21 22-16,-21-22 0,21-21 15,0 22-15,0-22 16,0 21-16,0-21 0,0 0 16,0-42 15,0 0-31,21-21 0,-21 21 0,21-1 15,1-20-15</inkml:trace>
  <inkml:trace contextRef="#ctx0" brushRef="#br0" timeOffset="5212.55">1016 1207 0,'0'0'0,"0"21"94,21-21-79,-21 21-15</inkml:trace>
  <inkml:trace contextRef="#ctx0" brushRef="#br0" timeOffset="5891.16">614 2963 0,'0'0'0,"0"-21"0,0 0 0,0 0 0,-21-21 16,-1 20-16,22-20 0,-21 21 15,21 0-15,0-22 0,0 22 16,0 0-16,0 0 0,0 0 0,21 0 15,22-1-15,-22 1 0,21 21 16,-21 0-16,22 0 0,-1 21 16,0 1-16,1 20 0,-1 0 0,-21 1 15,22-1-15,-22 21 0,0-20 16,0 20-16,-21 1 0,0-1 0,0 1 16,-21-1-16,0-20 15,0 20-15,-1 1 0,-20-22 0,0 0 16,21 1-16,-22-22 0,1 0 15,21 0-15,-22 0 0,22-21 16,-21 0-16,21 0 0,0 0 0,-1-21 16,1 0-16,0 0 0,21-22 15,0 1-15,0 0 0,0-1 16,0-20-16,0 21 0,0-1 0,0 1 16,21 21-16,0-22 0,1 43 15,-1 0-15,0 0 0,21 0 0,-21 0 16,1 22-16,-1-1 0,0 21 15,0 0-15,0 1 0,0-1 16,1 0-16,-1 1 0,-21-1 0,0 0 16,21 1-16,0-22 15,-21 21-15,21-21 0,-21 1 0,0-1 16,21 0-16,1-21 16,-1-21-1,0 0-15,0-22 16</inkml:trace>
  <inkml:trace contextRef="#ctx0" brushRef="#br0" timeOffset="6048.07">1545 3133 0,'0'0'0,"21"-21"0,0 21 0,-42 0 16,0 0 0,0 0-16,0 0 15,0 0-15,21 21 0,21-21 31,0-21-31,21 21 16</inkml:trace>
  <inkml:trace contextRef="#ctx0" brushRef="#br0" timeOffset="6238.96">2794 2625 0,'0'0'16,"-42"-21"-16</inkml:trace>
  <inkml:trace contextRef="#ctx0" brushRef="#br0" timeOffset="6412.86">2540 2498 0,'21'0'16,"0"0"-16,0 0 0,22 0 15,-1 0-15,22 0 0,-1 0 16,1 0-16,20 0 0,1 0 16,21 0-16,0 0 0,-1-21 0,1 21 15,21 0-15,-42 0 0,21 0 16,63 0-16,-105 0 0,-1 0 16,-21 0-16,1 0 0,-22 0 0,0 0 15,-21 21-15,-21-21 16,0 21-16,0-21 0,-1 0 15,-20 0-15</inkml:trace>
  <inkml:trace contextRef="#ctx0" brushRef="#br0" timeOffset="6648.1">3514 2561 0,'0'0'0,"-22"0"0,1 0 0,-21 0 0,21 0 16,0 0-16,-1 0 0,1 0 15,21 21-15,0 1 16,0-1-16,0 0 0,0 21 0,0 1 15,0-22-15,0 21 0,0 22 16,0-22-16,0 0 0,0 1 0,0 20 16,0-21-16,0 22 0,0-22 0,0 22 15,0-22-15,0 0 0,0 1 16,0-22-16,0 0 0,0 21 0,0-20 16,21-22-16,1 0 15,20 0-15,-21-22 0,0 22 16,22-42-16</inkml:trace>
  <inkml:trace contextRef="#ctx0" brushRef="#br0" timeOffset="7239.76">3916 3027 0,'0'0'15,"21"-21"-15,0 0 0,-21-1 0,-21 44 32,0-1-17,0 0-15,21 0 0,-22 21 16,1-20-16,21 20 0,0-21 0,0 21 15,0-20-15,0 20 0,0-21 16,0 0-16,0 22 0,0-22 0,21 0 16,1 0-16,-1-21 15,0 0-15,0 0 0,21 0 0,-20-21 16,-1 21-16,0-21 0,0-22 0,0 22 16,0 0-16,22-21 0,-22-1 15,0 22-15,0-21 0,0 0 0,1-1 16,-1 22-16,0-21 0,0 21 15,-21-1-15,0 1 0,0 0 0,0 42 32,0 0-32,-21 22 15,21-22-15,0 21 0,-21 1 16,0-1-16,-1 21 0,22 1 16,0-1-16,0 22 0,0-21 0,0 20 15,0-20-15,-21 20 0,21 1 0,0 21 16,0-21-16,0 20 0,0 1 15,0-21-15,0 21 0,0-22 0,0 22 16,0-21-16,0 21 0,0-22 0,-21 1 16,21 0-16,-21-22 0,0 1 15,0-22-15,-1 0 0,1 1 0,-21-22 16,21 0-16,-22-21 0,1 0 0,0 0 16,-22 0-16,1-21 0,-1-21 15,-20-1-15,20 1 0,-21-22 16,22-20-16,-1-1 0,1 22 0,21-22 15,-1 0-15,1 22 0,21-22 16,21 22-16,0-1 0,0-21 0,0 22 16,42-1-16,-21 1 0,22-1 15,-1 1-15,21-1 0,1 22 0,-1-21 16,1-1-16,21 1 0,-22-1 16,22 22-16</inkml:trace>
  <inkml:trace contextRef="#ctx0" brushRef="#br0" timeOffset="7535.12">4805 2942 0,'0'0'0,"21"-21"16,0 0-16,0 21 0,-21-21 15,0 42 1,0 0 0,0 21-16,0-20 0,0 20 0,0 21 15,0 1-15,0-1 0,0 22 16,-21 0-16,21-1 0,0 1 0,0 0 15,0-1-15,0 22 0,-21 0 16,21 0-16,-21 0 0,0 0 0,21-1 16,-22-20-16,1 21 0,0-21 0,0-1 15,0 1-15,0-22 0,21 1 16,-22-1-16,22-20 0,0-1 0,0-21 16,0-42-1,0-21 1,22-1-16,-1-20 0,0-1 0,-21 1 15,21-22-15</inkml:trace>
  <inkml:trace contextRef="#ctx0" brushRef="#br0" timeOffset="7843.94">4868 3556 0,'0'-85'16,"0"1"-16,-21-128 16,21 170-1,0 21-15,0-1 0,0 1 0,0 0 16,0 0-16,21-21 0,0 42 0,22-22 15,-1 1-15,0 21 0,1 0 16,-1 0-16,0 0 0,22 0 0,-22 0 16,22 0-16,-22 0 0,0 21 15,-20 1-15,-1 20 0,-21-21 0,0 0 16,0 22-16,0-1 0,-43 0 16,22 1-16,-21-1 0,0 0 0,-22-21 15,1 22-15,20-1 0,-20-21 16,20 0-16,1 1 0,0-1 0,-1-21 15,22 0-15,0 0 0,42-21 32,0-1-32,1 1 0,20 0 0,0 0 15,1-21-15,-1 20 0,0 1 16</inkml:trace>
  <inkml:trace contextRef="#ctx0" brushRef="#br0" timeOffset="8371.64">5630 3217 0,'0'0'0,"43"0"0,-22 0 0,0 0 15,0 0-15,0 0 0,0-21 0,1 21 16,-1-21-16,0 21 0,0-21 16,0 0-16,22 0 0,-22-1 0,0 1 15,0 0-15,0 0 16,0 0-16,1 0 0,-22-22 0,0 22 16,0 0-16,0 0 15,-22 21-15,1 0 16,0 21-16,0 0 0,-21 0 15,20 0-15,1 22 0,-21-1 0,21 0 16,0-20-16,-22 20 0,43 0 16,-21 1-16,21-1 0,0 0 0,0 1 15,0-22-15,0 0 0,0 0 16,21 0-16,0 0 0,22-21 0,-1 0 16,0 0-16,1 0 0,-1 0 0,0-21 15,22 0-15,-22 0 16,22-21-16,-22 20 0,22-20 0,-22 0 15,21-1-15,-20 1 0,-1 0 16,0-1-16,-20 1 0,20 0 0,-21-1 16,-21 22-16,0 0 0,0 0 15,0 0-15,-21 21 0,0 0 0,-22 0 16,22 0-16,-21 21 0,21-21 16,-22 21-16,22 0 0,0 0 0,0 22 15,0-22-15,21 0 0,0 0 16,0 22-16,0-22 0,0 21 0,0-21 15,0 0-15,21 1 0,0-1 16,-21 0-16,21 0 0,-21 0 16,0 0-16,0 1 15,21-22 17,-21-22-32,22 1 0,-1 0 0</inkml:trace>
  <inkml:trace contextRef="#ctx0" brushRef="#br0" timeOffset="8519.54">7937 2709 0,'0'0'0</inkml:trace>
  <inkml:trace contextRef="#ctx0" brushRef="#br0" timeOffset="9308.1">7832 2667 0,'0'21'32,"0"0"-32,0 22 0,0-22 15,0 0-15,0 21 0,0 1 16,0-1-16,0-21 0,-22 22 0,22-1 16,-21 0-16,21 1 0,0-1 15,0 0-15,0-21 0,0 22 16,0-22-16,0 0 0,21 0 0,1 0 15,-1-21-15,21 0 0,-21 0 0,22 0 16,-22 0-16,21 0 0,0-21 16,1 0-16,-22 0 0,21-21 0,-21 20 15,1 1-15,-1-21 0,0 0 16,-21 20-16,0-20 0,0 0 0,0-1 16,-21 1-16,-22 0 0,22 21 15,-21-22-15,21 22 0,-22 0 16,1 21-16,0 0 0,-1-21 0,22 21 0,-21 0 15,21 0-15,0 0 0,-1 0 16,65 0 0,-22 0-16,21 0 15,1 0-15,-1-21 0,0 21 0,22-22 16,-22 22-16,0-21 0,22 0 0,-22 0 16,1 0-16,20 21 0,-21-21 15,1-1-15,-1 1 0,-21 21 0,22-21 16,-22 21-16,0 0 0,-21 21 31,0 0-31,0 1 16,0 20-16,0-21 0,-21 21 0,0 1 15,21-22-15,-22 21 0,22 1 16,-21 20-16,0-21 0,21 1 0,-21 20 16,21 1-16,-21-1 0,21 1 15,-21 20-15,21-20 0,-22 21 0,22-1 16,-21-20-16,0 20 0,21 22 0,0-21 15,0 0-15,-21 20 0,21 1 16,0-21-16,0 0 0,0 20 0,0 1 16,0-21-16,0 21 0,0-22 0,0 86 15,0-86-15,0-20 16,0-1-16,0 1 0,0-22 0,0 1 16,0-1-16,0-21 0,0 0 15,-21 0-15,0-21 0,-1 0 0,22-21 16,-21 21-16,0-42 15,-21 0-15,21-1 0,-22-20 0,1-1 16,0-20-16,-1-22 0,-20 21 0,20-21 16,22-21-16,-21 21 0,21 1 15,21-22-15,0 21 0,0 21 0,21-21 16,0 22-16,21 20 0,-20-21 16,20 22-16,0 21 0,1-22 0,-1 1 15,0 20-15,1-20 0,-1 20 16,0 1-16,22 0 0,-22-1 15,0 1-15,22 0 0,-22-1 0,22 22 16,-1-21-16,22 21 0</inkml:trace>
  <inkml:trace contextRef="#ctx0" brushRef="#br0" timeOffset="9735.42">10075 3027 0,'-21'-21'0,"42"42"0,-84-63 0,42 20 15,-1-20-15,1 21 0,0 0 0,0 0 16,21 42-1,0 21 1,0 0-16,0 1 0,21-1 16,0 22-16,0 20 0,-21-20 0,22 20 15,-22 1-15,21 0 0,0 21 0,-21-1 16,0 1-16,0 0 0,0 0 0,0 21 16,-21-21-16,0 0 0,-1-1 15,1 1-15,0 0 0,-21 0 0,21-21 16,-22-1-16,22-20 0,0-22 15,0 0-15,0 1 0,21-22 0,0 0 16,0-42 0,0 0-16,0-22 0,0-20 15,21 21-15,0-43 0,0 21 0,0-20 16,0-1-16,1-21 0,-1 22 16</inkml:trace>
  <inkml:trace contextRef="#ctx0" brushRef="#br0" timeOffset="10035.25">9906 3408 0,'0'0'0,"-42"-42"16,20-1-16,1 22 0,21-21 16,-21 21-16,21-22 0,0 22 0,0-21 15,0 21-15,0-1 0,21 1 16,22-21-16,-22 21 0,21 0 0,22-1 16,-22 22-16,21-21 0,1 21 0,-22 0 15,22 0-15,-1 0 0,-20 0 16,-1 21-16,0 1 0,1-1 0,-22 0 15,21 0-15,-42 21 0,0-20 16,0 20-16,0-21 0,-21 21 0,0-20 16,-22 20-16,22-21 0,-21 0 15,0 22-15,-1-22 0,22 0 16,-21-21-16,21 21 0,-1-21 16,1 0-16,42-21 15,1-21 1,-1 20-16,21 1 0,0-21 15,-20 21-15</inkml:trace>
  <inkml:trace contextRef="#ctx0" brushRef="#br0" timeOffset="10650.9">10901 2985 0,'0'0'0,"42"-22"0,-21 22 0,22 0 16,-22 0-16,-21 22 16,-21-1-1,-1 0-15,1 0 16,0 0-16,0 0 0,0 22 0,0-22 15,-1 21-15,22-21 0,-21 22 16,21-22-16,0 0 0,0 0 0,0 0 16,21 1-16,1-1 0,-1-21 15,0 0-15,0 0 0,0 0 0,22 0 16,-22 0-16,0 0 0,21 0 0,-21-21 16,1-1-16,-1 1 0,0 0 15,0 0-15,-21 0 0,21 0 16,-21-22-16,0 22 0,0 0 15,-21-21-15,0 20 0,0 1 0,0 0 16,-22 0-16,22 0 0,0 21 16,-21 0-16,20 0 0,1 0 0,42 0 31,1-21-15,-1 21-16,21 0 0,0 0 0,1-22 15,-1 22-15,22-21 0,-22 21 16,0 0-16,1-21 0,20 21 0,-21 0 15,1-21-15,-22 21 0,21 0 0,1 0 16,-22 0-16,0 21 0,0-21 16,-21 21-16,0 0 0,0 22 15,0-22-15,0 21 0,0 1 0,0 20 16,0 1-16,0-1 0,0 1 0,0 20 16,0-20-16,0 20 0,0 1 15,0 0-15,0 21 0,0-22 16,-21 22-16,0-21 0,21-1 0,-21 22 15,-1-21-15,1 0 0,0-1 0,0-20 16,0 20-16,0 1 0,-1-21 16,1-1-16,0-21 0,0 1 0,0-1 15,21-21-15,0 0 0,0 1 0,0-44 32,21 1-32,0 0 0,0-21 15,0-1-15,1-20 0,20-1 0,-21 1 16,21-1-16,-20-20 0</inkml:trace>
  <inkml:trace contextRef="#ctx0" brushRef="#br0" timeOffset="10963.72">11832 3662 0,'0'0'0,"0"-85"15,-21 22-15,0-22 0,0 22 0,-1-1 16,22 22-16,0-22 0,0 22 0,0 0 16,0-1-16,0 22 0,22-21 15,-1 21-15,0-1 0,21 1 0,1 0 16,-1 0-16,21 0 0,-20 21 15,20 0-15,-20 0 0,20 0 16,-21 0-16,1 21 0,-1 0 16,0 0-16,-20 0 0,-1 22 0,-21-22 15,0 21-15,0-21 0,0 22 0,-43-1 16,22 0-16,-21 1 0,0-22 16,-22 21-16,22-21 0,-22 22 0,22-22 15,-22 0-15,22 0 0,21 0 16,-21 1-16,20-22 0,1 0 0,0 0 15,21-22 1,21 22-16,22-21 16,-1 0-16,0 0 0,1-21 0,-1 20 15,0 1-15</inkml:trace>
  <inkml:trace contextRef="#ctx0" brushRef="#br0" timeOffset="11319.51">12785 3027 0,'0'0'0,"42"-21"0,-21 21 0,0-21 15,0-1-15,1 22 16,-44 22 0,1-1-16,21 0 15,-21 0-15,0 21 0,0 1 0,0-22 16,21 21-16,0 1 0,-22-1 0,22 0 16,0-21-16,0 22 0,0-22 15,22 0-15,-1 0 0,0 0 16,0-21-16,0 0 0,0 0 15,22 0-15,-22 0 0,21 0 0,1 0 16,-22-21-16,21 0 0,-21 0 0,22 0 16,-22 0-16,0-22 0,0 1 15,0 0-15,0-43 0,-21 43 16,0 20-16,0-20 16,0 21-16,0 0 0,0 0 0,-21 21 15,0 0-15,21 21 31,21-21-15,0 21 0,22-21-16,-22 0 0</inkml:trace>
  <inkml:trace contextRef="#ctx0" brushRef="#br0" timeOffset="11628.81">13885 2942 0,'0'0'0,"-21"21"47,0 1-47,0 20 0,0-21 0,21 21 16,-22 22-16,1-22 0,0 22 0,21 20 15,-21-20-15,0 21 16,21-22-16,-21 22 0,21-1 0,-22 1 16,1 0-16,21-1 0,-21 22 15,0-21-15,0 0 0,0-1 0,-1 1 16,22-22-16,-21 1 0,0 21 0,0-22 15,0 1-15,0-22 0,-1 21 16,1-20-16,0-1 0,0 0 0,21 1 16,-21-22-16,0 0 0,-1-21 15,22-21 1,0-21-16,22 20 0,-1-41 16,0 21-16,21-22 0,-21 1 0,22-1 15</inkml:trace>
  <inkml:trace contextRef="#ctx0" brushRef="#br0" timeOffset="11935.52">13779 3344 0,'0'-42'0,"0"84"0,-42-105 0,42 42 0,0-22 16,0 22-16,0 0 0,21 0 0,0 0 16,1 0-16,-1-1 0,0 1 15,0 21-15,21-21 0,-20 21 16,-1 0-16,0-21 0,21 21 0,-21 0 15,1-21-15,-1 21 0,0 0 16,0 21-16,0 0 0,-21 0 0,0 0 16,0 1-16,0-1 0,0 21 0,-42 0 15,21 1-15,0-22 0,-22 21 16,1 1-16,0-22 0,-1 21 0,22-21 16,-21 0-16,-1 1 0,1-22 0,21 21 15,0 0-15,63-42 31,-21 0-15,22-22-16,-22 22 0,42-21 0</inkml:trace>
  <inkml:trace contextRef="#ctx0" brushRef="#br0" timeOffset="12299.52">14774 3006 0,'0'0'0,"21"-21"0,-21-1 16,22 22-16,-22-21 15,0 0-15,0 0 0,-22 21 16,1 0 0,0 0-16,-21 0 0,21 21 15,-1 0-15,1 0 0,0 1 16,0-1-16,0 0 0,0 0 0,21 0 16,0 0-16,0 1 15,21-22-15,0 21 0,0-21 16,21 21-16,-20-21 0,20 0 0,0 21 15,1 0-15,-1-21 0,-21 21 16,21 1-16,-20-1 0,20 0 0,-21 0 16,-21 0-16,0 0 15,0 1-15,0-1 0,-21-21 0,0 21 16,0 0-16,-1-21 0,1 21 0,-21-21 16,21 0-16,0 0 0,-1 0 15,1 0-15,0 0 0,0 0 0,0 0 16,0 0-16,-1-21 15,1 21-15,0-21 0,0 0 0,0 21 16</inkml:trace>
  <inkml:trace contextRef="#ctx0" brushRef="#br0" timeOffset="13467.76">868 6033 0,'0'0'0,"-21"0"0,-1-22 0,1 22 16,0-21-1,0 0 1,21 0-16,0 0 0,0 0 15,21-1-15,0 22 16,0-21-16,1 21 0,-1 0 16,0 0-16,0 0 0,0 0 0,22 0 15,-22 0-15,0 21 0,21 1 16,-21-1-16,-21 0 0,0 21 0,0-21 16,0 22-16,0-1 0,-21-21 15,0 22-15,0-22 0,-21 21 16,-1-21-16,22 22 0,-21-22 15,-1 0-15,22 0 0,-21 0 16,21 0-16,0-21 0,21-21 31,0 0-15,0 0-16,21 21 0,0-21 0,21 0 16,-21 21-16,1-22 0,-1 22 15,0 0-15,21 0 0,-21 0 0,1 0 16,20 0-16,-21 0 0,0 22 15,0-1-15,-21 0 16,0 0-16,0 0 0,0 22 0,0-1 16,-21-21-16,-21 21 0,21 1 15,-22-22-15,1 21 0,0-21 0,-1 22 16,1-22-16,0-21 0,21 21 16,-22 0-16,1-21 0,21 0 15,-22 0-15,22 0 0,0 0 0,0 0 16,0 0-16,0 0 0,-1 0 15,1-21-15,21 0 0,0 0 16,0 0 0,0-1-16,21 1 0,22 0 15,-22 0-15,0 0 0,21 0 16</inkml:trace>
  <inkml:trace contextRef="#ctx0" brushRef="#br0" timeOffset="13663.56">1566 6329 0,'0'0'16,"64"-21"-16,-43 21 0,0 0 0,-21-21 93,21 21-93,0 0 0</inkml:trace>
  <inkml:trace contextRef="#ctx0" brushRef="#br0" timeOffset="14107.5">2879 6308 0,'0'0'0,"-22"0"0,1-21 0,0-1 16,21 1-16,0-21 0,0 21 0,0-22 15,0 1-15,0 0 0,0-1 16,21 1-16,-21 0 0,21-22 0,1 22 15,-22 0-15,21-1 0,0 22 16,-21 0-16,0 0 0,21 21 16,-21 21-16,0 0 15,0 21-15,0 1 0,0-1 16,0 22-16,0-1 0,0 1 16,0-1-16,0 1 0,-21-1 15,21 1-15,-21-1 0,0 22 0,21-22 16,-22 1-16,1-22 0,0 22 15,21-43-15,0 21 0,-21-21 0,21 22 16,0-22-16,21-21 16,0-21-1,0 21-15,1-43 0,-1 22 16,0-21-16,0-1 0,0 1 0</inkml:trace>
  <inkml:trace contextRef="#ctx0" brushRef="#br0" timeOffset="14352.07">3196 5906 0,'0'0'0,"21"-43"0,0-20 16,-21 42-16,22-1 0,-22 1 16,21 21-16,-21 21 0,0 22 15,0-1-15,0 0 0,0 1 16,0 20-16,0-20 0,0 20 0,0-21 16,0 22-16,-21-1 0,-1 1 15,1-1-15,21-20 0,-21 20 16,21-20-16,0-1 0,0 0 15,-21 1-15,21-22 0,0 21 0,0-21 16,0 0-16,-21-21 31,21-21-31,-21 0 16,-1 0-16,1 0 0</inkml:trace>
  <inkml:trace contextRef="#ctx0" brushRef="#br0" timeOffset="14915.06">2773 6498 0,'0'0'0,"-43"0"0,1 0 0,21-21 15,-21 21-15,20 0 0,1 0 16,64 21 0,-22-21-16,21 0 15,0 0-15,1 0 0,-1 0 0,0-21 16,22 0-16,-1 21 16,-20-21-16,20 0 0,1-22 0,20 22 15,-20 0-15,-1 0 0,22 0 16,-21-1-16,-1 1 0,1 0 0,-22 0 15,0 21-15,-21-21 0,1 21 16,-1 0-16,-21 21 16,0 0-16,-21 0 15,-1 0-15,1 1 0,0 20 0,21 0 16,-21 1-16,0 20 0,0-21 16,21 1-16,-22-1 0,22-21 0,0 22 15,0-22-15,0 0 0,22 0 16,-1 0-16,0-21 0,21 0 15,-21 0-15,22 0 0,-1 0 0,-21 0 16,22 0-16,-1-21 0,-21 0 16,21-21-16,-20 20 0,20 1 0,-21-21 15,0 0-15,0-1 0,1 1 16,-22 0-16,21 20 0,-21-20 0,0 0 16,0-1-16,-21 1 0,-1 0 15,1 21-15,-21-1 0,-22-20 16,22 42-16,0 0 0,-1 0 15,1 21-15,0 0 0,-1 1 16,1 20-16,0-21 0,-1 21 16,22 1-16,0 20 0,0-20 0,21 20 15,0-21-15,0 1 0,0-1 16,0 0-16,21 1 0,0-22 0,0 0 16,1 0-16,20 0 0,0-21 15,1 0-15,-1 0 0,0 0 0,22 0 16,-22-21-16,22 0 0,-22 0 0,21-21 15,-20 20-15</inkml:trace>
  <inkml:trace contextRef="#ctx0" brushRef="#br0" timeOffset="15467.37">4699 6244 0,'0'0'0,"21"-42"0,0-22 32,-42 86-17,0-1-15,-21 21 0,20 0 0,1 1 16,0-1-16,0 22 0,21-22 15,-21 0-15,21 22 0,-21-22 0,21 0 16,0-20-16,0 20 0,0-21 16,0 0-16,21-21 0,0 21 0,21-21 15,-21 0-15,22 0 0,-1 0 16,0-21-16,-20 0 0,20 21 0,0-21 16,1-21-16,-1 20 0,0 1 0,-21-21 15,22 0-15,-22 20 0,0-20 16,0 0-16,-21 21 0,21-22 15,-21 22-15,22 0 0,-22 63 32,0-21-32,0 22 15,-22-1-15,22 0 0,0 1 16,0-22-16,0 21 0,0 1 0,0-22 16,0 0-16,22 21 0,-1-42 0,0 21 15,0 1-15,0-22 16,0 0-16,1 0 0,20 0 0,-21-22 15,21 1-15,-20 21 0,20-21 0,0 0 16,-21-21-16,22 20 0,-22-20 16,0 0-16,0-1 0,0 1 0,-21 0 15,0-1-15,0-20 0,0 21 16,0-1-16,0-20 0,-21 20 0,0 22 16,-21-21-16,21 21 0,-1 0 15,-20-1-15,0 22 0,-1 0 0,1 0 16,0 0-16,-1 22 0,1-1 0,0 0 15,-1 0-15,22 0 0,-21 0 16,42 1-16,0-1 0,0 0 0,21 0 16,0 0-16,22 0 15,20-21-15,1 22 0,20-22 0</inkml:trace>
  <inkml:trace contextRef="#ctx0" brushRef="#br0" timeOffset="15835.5">7048 5863 0,'0'0'0,"0"-21"0,-42-148 31,42 148-31,0-1 0,0 1 16,0 42 0,0 22-16,0-22 15,0 21-15,0 1 0,0-1 0,0 21 16,0-20-16,0-1 0,0 22 0,0-22 16,0 21-16,0-20 0,0 20 0,0-20 15,0 20-15,0-21 0,-21 1 0,21-1 16,-21 0-16,21 1 0,0-22 15,0 0-15,0 0 0,0 0 0,21-21 32,-21-21-17,0 0-15,0-21 0</inkml:trace>
  <inkml:trace contextRef="#ctx0" brushRef="#br0" timeOffset="16343.25">6731 6181 0,'0'0'0,"-21"0"0,0 0 15,-1 0-15,22 21 32,43-21-32,-1 0 0,-21 0 0,22 0 15,-1 0-15,0 0 0,1 0 0,-1 0 16,0 0-16,1 0 0,20 0 16,-21-21-16,1 0 0,41-1 0,-20 22 15,-22-21-15,1 0 0,-22 21 0,42-21 16,-42 21-16,1 0 0,-1-21 0,0 21 15,-42 21 17,0-21-32,-1 21 0,1 21 0,0-20 15,0-1-15,0 21 0,0 0 0,21 1 16,-22-1-16,22 0 0,0 1 0,0-1 16,0 0-16,0-20 0,0 20 15,43 0-15,-22-21 0,0-21 16,0 0-16,22 0 0,-22 0 15,21 0-15,0 0 0,1 0 0,-1 0 16,-21-21-16,22 0 0,-1 0 0,0 0 16,1-22-16,-22 22 0,21-21 15,-21 0-15,0 20 0,1-20 0,-22 0 16,0-1-16,0 1 0,0 21 0,0-21 16,-22-1-16,-20 22 0,21-21 15,-21 42-15,-1-21 0,1 21 16,0 0-16,-1 0 0,-20 0 0,20 21 15,-20 0-15,21 0 0,-1 0 16,1 0-16,0 1 0,-1-1 0,22 0 16,0 0-16,21 0 0,42 0 15,-21-21-15,43 0 16</inkml:trace>
  <inkml:trace contextRef="#ctx0" brushRef="#br0" timeOffset="18827.53">9207 6414 0,'0'0'0,"-21"0"0,0 21 0,21 0 15,-21-21-15,21 21 0,21-42 32,0 0-17,0 0-15,1-1 0,20 1 16,-21 0-16,21 0 0,1-21 0,-1-1 16,0 22-16,22-21 0,-22-1 15,1-20-15,-1 21 0,0-22 16,1 22-16,-22-22 0,-21 1 0,0 20 15,0-20-15,0 21 0,-21 20 0,-1-20 16,-20 0-16,0 42 16,21 0-16,-22 0 0,22 21 0,-21 21 15,21 1-15,-1-1 0,1 21 0,0 1 16,0-1-16,0 1 0,0-1 0,21 1 16,0-1-16,0 1 0,-22-22 15,22 22-15,0-22 0,0 22 16,0-22-16,0-21 0,0 21 0,0-20 15,0-1-15,0 0 0,22-21 16,-1 0 0,0-21-16,-21 0 15,0-1-15,21-20 0,0 21 16,-21-21-16,21-1 0,1 22 0,-22-21 16,21-1-16,0 22 0,0-21 0,0 21 15,0 0-15,1 21 0,-1 0 0,0 0 16,0 0-16,0 0 15,0 21-15,1 0 0,-22 0 0,21 0 16,0 22-16,-21-22 0,21 21 0,0 0 16,-21 1-16,21-22 0,1 21 15,-1-21-15,0 1 0,0-1 0,21 0 16,-20 0-16,20-21 0,0 0 16,1 0-16,-1 0 0,0 0 15,1 0-15,-1 0 0,0-21 0,43-21 16,-43-1-16,1 22 0,-1 0 0,21-21 15,-41-1-15,20 22 0,21-42 16,-41 20-16,-22 1 0,0 0 0,0 20 16,0-20-16,0 0 0,-22 21 0,1-22 15,0 22-15,0 0 0,0 0 16,-22 21-16,22 0 0,-21 0 0,0 0 16,20 21-16,-20 0 0,0 0 0,-22 43 15,22-43-15,21 21 0,-22 1 16,22-1-16,0 0 0,0 1 15,21-1-15,0 0 0,0 1 0,0-1 16,0 0-16,21-21 0,0 1 16,0-1-16,1 0 0,20 0 0,-21-21 15,21 0-15,-20 0 0,20 0 0,-21 0 16,21-21-16,1 0 0,-22 21 16,21-21-16,1-22 0,-22 22 0,21 0 15,-21-21-15,22-22 0,-22 22 16,0 21-16,0-22 0,-21 1 15,0 21-15,0-22 0,0 22 16,0 0-16,0 0 0,-21 21 16,21 21-1,-21 0-15,0 0 0,21 22 0,0-22 16,0 21-16,0 1 0,0-1 16,0 0-16,0 1 0,0-22 0,0 21 15,0 0-15,0-20 0,21-1 0,0 0 16,0 0-16,0 0 0,22-21 0,-22 0 15,21 0-15,-21 0 0,22 0 0,-1 0 16,0-21-16,1 21 0,-22-21 16,21 0-16,0-22 0,1 22 0,-1 0 15,-21-21-15,0-1 0,22 22 0,-22-21 16,0 0-16,0-1 0,-21 22 16,0-21-16,21-1 0,-21 22 15,0 0-15,0 0 0,0 42 16,0 21-1,-21-20-15,0-1 16,21 21-16,0-21 0,-21 22 0,21-22 16,-21 21-16,21-21 0,0 22 0,0-22 15,0 0-15,0 0 0,0 0 0,0 0 16,21-21 0,0 0-16,0 0 0,0-21 15,1 0-15,-1 21 16,0-42-16,0 21 0,0-1 0,0 1 15,1 0-15,-1-21 0,21 21 0,-21-1 16,0-20-16,22 21 0,-22 0 16,0 0-16,21 21 0,-20-22 0,-1 22 15,0 0-15,0 0 0,0 22 16,-21-1-16,0 0 0,0 0 0,21 21 16,1-20-16,-22-1 0,21 0 0,-21 0 15,21 0-15,0 0 0,0 1 16,0-1-16,22 0 0,-22 0 15,21 0-15,1-21 0,41 0 16,-20 0-16,-22 0 0,0 0 16,1-21-16,-1 0 0,0 21 0,1-21 15,-1 0-15,0-22 0,-20 22 0,20 0 16,-21 0-16,21-22 0,-20 22 16,-1-21-16,-21 21 0,0-22 0,0 1 15,0 21-15,0 0 0,0 0 16,-21-1-16,-1 1 0,1 21 0,-21 0 15,21 0-15,0 0 0,-22 0 0,22 21 16,-21 1-16,21-1 0,-1 0 16,-20 21-16,21-21 0,0 22 15,0-22-15,-1 21 0,22 1 0,0-1 16,0-21-16,0 21 0,0-20 16,0 20-16,0-21 0,0 21 15,22-20-15,-1-1 16,0-21-16,0 0 0,0 0 15,0 0-15,1 0 0,-1-21 0,0-1 16,0 22-16,0-21 0,22-21 16,-22 21-16,0 0 0,21-22 0,-21 22 15,1-21-15,20-1 0,-21 1 0,21 0 16,-20-1-16,-1-20 0,0 21 16,0-22-16,0 1 0,0-1 0,-21 1 15,0 20-15,0 1 0,0 0 0,0-1 16,0 22-16,0 0 0,0 0 15,-21 21-15,0 0 16,0 21-16,0 0 0,0 21 0,-1-20 16,22 20-16,-21 0 0,21 22 0,-21-22 15,21 0-15,0 22 0,0-22 0,0 1 16,0-1-16,0 21 0,0-20 0,0-1 16,0 0-16,21 1 0,0-1 15,-21-21-15,22 22 0,-1-1 0,0-21 0,0 0 16,21 0-16,-20-21 0,-1 22 15,21-22-15,-21 0 0,22 0 0,-1 0 16,-21 0-16,21 0 0,1 0 0,20-22 16,-20 1-16,-1-21 0,-21 21 15,21 0-15,-20-22 0,20 22 0,-21-21 16,21-1-16,-20 1 0,-1-21 16,0 20-16,0-20 0,0-1 15,0-20-15,1 20 0,-22 1 0,21 20 0,0-20 16,0 42-16,-21-22 0,0 22 15,0 0-15,-21 42 16,0 21 0,0-20-16,21 20 0,-22 0 0,1 22 15,0-22-15,0 22 0,0-22 16,21 0-16,-21 22 0,21-22 16,-22 0-16,22 1 0,0-1 0,0 0 15,0 1-15,0-1 0,0 0 0,22 1 16,-1-22-16,0 0 15,21 0-15,1 0 0,-22-21 0,0 0 16,21 0-16,1 0 0,-22 0 0,21-21 16,0 0-16,1 21 0,-1-42 0,0 21 15,1-1-15,-1 1 0,0-21 16,1 21-16,-1-22 0,0 1 0,1 21 16,-22-21-16,0-1 0,0 22 15,0-21-15,-21 21 0,0-1 16,-21 22-16,0 0 15,0 0-15,-21 22 0,20-1 16,1 21-16,-21-21 0,21 0 0,0 22 16,-1-22-16,22 21 0,0-21 15,0 22-15,0-22 0,0 21 0,0-21 16,0 1-16,22-1 0,-1 0 0,0 0 16,21 0-16,-21-21 0,22 0 15,-22 0-15,21 0 0,-21 0 0,22 0 16,-22 0-16,0-21 0,21 21 15,-20-21-15,-1 0 0,21 0 16,-21-22-16,-21 22 0,21 0 0,1-21 16,-1 20-16,-21 1 15</inkml:trace>
  <inkml:trace contextRef="#ctx0" brushRef="#br0" timeOffset="19835.57">15917 6033 0,'0'-22'16,"0"44"-16,0-65 0,0 1 0,0 0 15,0-1-15,21 1 0,1 0 0,-1 20 16,0-20-16,-21 0 0,0 21 16,21-22-16,-21 22 0,0 0 0,0 42 31,0 0-15,-63 233-1,41-190-15,1-22 16,0 22-16,0-22 0,21 0 0,-21 1 15,0-22-15,-1 21 0,1 0 16,0-20-16,0-1 0,21 0 0,0 0 16,-21 0-16,21-42 31,0 0-31,0 0 0,21 0 16,-21-1-16,0 1 0,0 0 0,21-21 15,0-1-15,0 1 0,-21 0 16,0-1-16,22-20 0,-1-1 15,0 1-15,0-1 0,0 1 16,0 21-16,1-1 0,20 1 0,-21 0 16,0 42-16,0 0 0,1 0 0,20 0 15,-21 21-15,0 21 0,0 0 16,1 1-16,-1 20 0,0-20 0,0 20 16,0 1-16,-21-22 0,0 0 15,21 1-15,-21-1 0,22 0 16,-22-21-16,0 22 0,0-22 0,0 0 15,0 0-15,0 0 0,0 1 16,-22-22 0,1 0-16,0 0 15,0 0-15,-21 0 0</inkml:trace>
  <inkml:trace contextRef="#ctx0" brushRef="#br0" timeOffset="20944.48">15642 6096 0,'0'0'0,"0"-21"15,21 21 1,0 0-16,1 0 0,20 0 0,-21 0 16,21-21-16,1 21 0,20-21 15,1 21-15,-1-22 0,22 1 16,0 0-16,-1 0 0,1 0 0,0 0 16,-1-1-16,-20-20 0,20 0 15,-20 21-15,-22-22 0,1 1 0,-1 0 16,-21-1-16,0 22 0,-21-21 15,0-1-15,0 1 0,0 21 0,0-21 16,-21 20-16,0 22 0,0-21 16,0 21-16,-1 21 0,-20 1 15,21-1-15,0 21 0,0 0 16,-1 22-16,1-1 0,21 1 0,-21 63 16,0-64-1,21-20-15,0 20 0,0-20 0,0-1 0,0 21 16,0-41-16,0 20 0,0 0 15,21-21-15,0 22 0,0-22 16,1 0-16,-1-21 0,21 21 0,-21-21 16,0 0-16,22 0 0,-22 0 15,0-21-15,21 21 0,-20-21 0,20 0 16,0 21-16,1-21 0,-22-22 0,21 22 16,0 0-16,-20 0 0,20-22 15,0 1-15,-21 21 0,22-21 0,-22-1 16,0 1-16,-21 21 0,0-22 15,0 22-15,-21 21 0,-21 0 16,20 0-16,-20 0 0,21 21 16,-21 1-16,-1-1 0,22 21 15,-21-21-15,21 22 0,-1-22 0,1 21 16,21-21-16,0 22 0,0-22 0,0 0 16,0 21-16,0-21 0,0 1 15,21-1-15,1-21 0,-1 21 0,21-21 16,0 0-16,1 0 0,-1 0 0,22 0 15,-22 0-15,21-21 0,-20 21 16,20-21-16,1-1 0,-22 22 0,22-21 16,-22 0-16,21 0 0,-20-21 0,-22 20 15,21 1-15,-21-21 16,1 21-16,-1 0 0,-21-22 0,0 22 16,0 0-16,0 0 0,-21 21 15,-1 0-15,1 0 0,0 0 16,0 0-16,0 21 0,0 0 0,-1 0 15,22 0-15,0 1 0,0-1 0,0 0 16,0 0-16,0 0 0,0 0 16,0 1-16,22-1 0,-1 0 0,0 0 15,0 0-15,-21 0 0,21-21 0,0 22 16,-21-1-16,22-21 0,-1 21 16,0-21-16,0 0 15,0 0-15,0 0 0,1 0 16,-1 0-16,21 0 0,-21 0 0,22-21 15,-1 0-15,0 21 0,1-22 16,-1 1-16,0 0 0,1-21 0,-1 21 16,0-22-16,-21 1 0,22 0 0,-22-1 15,0-20-15,0-1 0,0 1 16,1-1-16,-1 1 0,-21 20 0,0 1 16,0 0-16,0 21 0,0-1 0,0 1 15,-21 42 1,-1 22-1,1-1-15,21 0 0,-21 22 16,0-1-16,0-20 0,0 20 0,-1 1 16,1-22-16,0 22 0,21-22 0,0 0 15,0 1-15,0-1 0,0-21 0,0 21 16,0-20-16,0-1 0,21 0 16,-21 0-16,21 0 0,1-21 0,-1 0 15,0 0-15,0 0 0,0 0 0,0 0 16,1 0-16,-1 0 0,21-21 0,-21 0 15,0 0-15,1 0 0,-1 21 16,0-43-16,0 22 0,0 0 0,-21-21 16,0 20-16</inkml:trace>
  <inkml:trace contextRef="#ctx0" brushRef="#br0" timeOffset="21128.6">18605 5906 0,'0'0'0,"-21"0"16,0 0-16,21 21 0,21-21 31,0 0-31,1 0 0,-1 0 16,21 0-16,0 0 0,1 0 0,-1 0 15,22-21-15,-1 21 0,-21 0 16,22-22-16,21 22 0,-22-21 0,22 21 16,-22-21-16,22 21 0,-22 0 15</inkml:trace>
  <inkml:trace contextRef="#ctx0" brushRef="#br0" timeOffset="21423.56">20024 5842 0,'0'0'0,"0"21"0,-22 0 15,1 1-15,0-1 0,0 21 16,0-21-16,0 22 0,-1-1 0,-20-21 16,21 21-16,0 1 0,0 20 0,-1-20 15,1 20-15,0 1 0,0-1 0,0 1 16,0-1-16,-1 1 0,1 20 15,0-20-15,0 20 0,0-20 0,0 21 16,21-22-16,0 22 0,-22-1 16,22-20-16,0 21 0,0-22 0,-21-21 15,21 22-15,-21-22 0,0 1 0,21-1 16,0-21-16,0 0 0,0 0 16,0-42-1,21 0 1,0-21-16,0 21 0,1-22 15,-1-20-15,0 20 0,0-20 0,0-22 16</inkml:trace>
  <inkml:trace contextRef="#ctx0" brushRef="#br0" timeOffset="21719.45">19621 6329 0,'0'-254'31,"0"212"-15,22 20-16,-1 1 0,0 0 0,21 0 15,1 21-15,-1-21 0,21 0 16,-20 21-16,20 0 0,-20 0 0,-1 0 16,0 0-16,1 21 0,-22-21 0,0 21 15,0 0-15,-21 0 0,0 0 16,0 1-16,-21-1 0,0 0 0,-22 0 16,1 0-16,21 0 15,-43-21-15,22 22 0,0-22 0,-1 21 16,1-21-16,0 21 0,21-21 15,-1 0-15,44 0 16,-1 0-16,21-21 16,-21 0-16,22 21 0,-1-22 15,0 1-15,22 0 0,-22 0 0,0 0 16</inkml:trace>
  <inkml:trace contextRef="#ctx0" brushRef="#br0" timeOffset="22323.73">20553 5948 0,'21'-21'0,"-42"42"0,84-42 16,-42 21-16,1 0 0,-22 21 15,-22 0 1,-20 0-16,21 0 0,0 1 16,-22-1-16,22 0 0,-21 21 15,21-21-15,0 1 0,-1 20 0,1-21 16,21 21-16,0-20 0,0-1 0,0 0 16,0 0-16,21 0 0,1 0 15,-1 1-15,0-22 0,21 0 0,1 0 16,-22 0-16,21 0 0,0 0 15,1-22-15,-1 1 0,-21 21 0,0-21 16,22 0-16,-43-21 0,21 20 16,-21 1-16,0-21 0,0 0 0,0 20 15,-21-20-15,0 0 0,-22 21 16,22-22-16,-21 22 0,21 21 16,-22-21-16,22 0 0,0 21 0,0 0 15,0 0-15,42 0 16,0 0-16,21 0 15,1 0-15,-1 0 0,0 0 16,22 0-16,-1 0 0,-20 21 0,20-21 16,-21 21-16,22-21 0,-22 21 15,1 0-15,-1-21 0,-21 22 0,0-1 16,0 0-16,1 21 0,-22-21 16,0 1-16,0 20 0,0 0 0,0 1 15,0 20-15,0 1 0,-22-1 16,22 1-16,-21-1 0,21 22 15,-21-22-15,0 1 0,0 20 0,21-20 16,-21 21-16,-1-22 0,1 22 16,0-1-16,0 1 0,0 0 0,21-22 15,-21 1-15,-1-1 0,1 1 0,0-1 16,0 1-16,0-22 0,0 0 16,21 1-16,-22-1 0,1-21 0,0 0 15,21 1-15,-21-22 16,21-22-16,0 1 15,0 0-15,21-21 0,-21-1 0,21 1 16,0 0-16,1-1 0,20-20 16,-21-1-16,0-20 0</inkml:trace>
  <inkml:trace contextRef="#ctx0" brushRef="#br0" timeOffset="22627.86">21230 6435 0,'0'0'16,"0"-64"-16,0 43 0,-21-21 0,0 21 0,21-22 15,0 22-15,0 0 0,0 0 16,0 0-16,0-1 0,0 1 0,0 0 16,21 21-16,0-21 0,21 21 15,-20 0-15,20-21 0,-21 21 16,21 0-16,-20 0 0,20 0 0,-21 0 16,0 0-16,0 21 0,-21 0 15,0 0-15,0 0 0,0 1 16,-21-1-16,0 0 0,0-21 15,-21 21-15,20 0 0,1 0 0,-21-21 16,21 22-16,-22-22 0,22 0 16,21 21-16,-21-21 0,42 0 31,0 0-15,1-21-16,-1 21 0,0-22 15,21 1-15</inkml:trace>
  <inkml:trace contextRef="#ctx0" brushRef="#br0" timeOffset="22954.96">21865 6033 0,'0'0'16,"42"-22"-16,-42 1 0,0 0 0,-21 21 31,0 21-31,0 0 16,0 1-16,0-1 0,-1 0 15,22 0-15,0 0 0,0 0 0,0 1 16,0-1-16,0 0 15,22-21-15,-1 0 0,21 21 16,-21-21-16,0 0 0,22 0 0,-22 0 16,0 0-16,21 0 0,-20 0 15,-1-21-15,21 0 0,-21 21 0,0-21 16,-21-1-16,22 1 0,-22 0 16,0-21-16,21 21 0,-21-1 0,0 1 15,0 0-15,0 0 16,-21 21-1,21 21 1,0 0-16,0 0 16,21-21-1</inkml:trace>
  <inkml:trace contextRef="#ctx0" brushRef="#br0" timeOffset="23266.89">22648 5948 0,'0'0'0,"0"-21"0,0 0 15,0-1 1,-21 44 0,21-1-16,-21 0 0,0 0 15,21 0-15,0 22 0,-21-1 0,-1 0 16,22 1-16,-21 20 0,21 1 16,-21-1-16,21 22 0,0-1 0,-21 1 15,0 0-15,0-1 0,21-20 16,-22 21-16,1-1 0,21 1 15,-21-22-15,0 22 0,0-21 0,0-1 16,21-21-16,-22 22 0,22-22 0,-21 1 16,21-22-16,0 0 0,0 0 15,-21 0-15,21 0 0,0-42 32,0 0-32,21 0 0,-21 0 15,21-22-15,-21 1 0,0-21 0,22-1 16</inkml:trace>
  <inkml:trace contextRef="#ctx0" brushRef="#br0" timeOffset="23551.43">22542 5948 0,'0'0'0,"0"-21"0,0 0 0,0-1 15,22 22 1,-1 0-16,0 0 0,21 0 15,-21 0-15,22 0 0,-1 0 0,-21 0 16,22 0-16,-22 0 0,21 22 16,-21-1-16,-21 0 0,0 0 15,0 0-15,0 22 0,0-22 16,-21 0-16,0 0 0,-21 0 16,20 0-16,-20-21 0,0 22 0,-1-1 15,22-21-15,-21 21 0,21 0 16,-22-21-16,22 0 0,0 0 0,0 21 15,-21-21-15,20 0 0,1 0 16,0 0-16</inkml:trace>
  <inkml:trace contextRef="#ctx0" brushRef="#br0" timeOffset="24815.1">783 8509 0,'-42'-85'31,"42"64"-31,-21-21 16,21 21-16,0-22 0,0 1 0,0 21 16,0-21-16,-22-1 0,22 22 15,0 0-15,0 0 0,0 42 31,0 21-31,0 1 0,0-1 16,22 0-16,-22 1 0,0-1 0,0 0 16,0 1-16,0-1 0,0 0 15,0-21-15,0 22 0,0-22 16,0 0-16,-22 0 0,22 0 16,0 1-16,0-1 15,-21-21-15,42-21 31,1 21-15,-1-22-16,0 22 0,0-21 16,21 21-16,-20-21 0,-1 21 15,0-21-15,21 21 0,-21-21 0,1 0 16,-1-1-16,0 1 0,21 0 16,-21 0-16,1 0 0,-22 0 15,21-1-15,-21-20 0,0 21 16,0 0-16,0-22 0,0 22 15,0-21-15,0 21 0,0 0 0,-21 21 16,21 21 0,0 21-1,0 0-15,0-20 0,0 20 0,0 21 16,0-41-16,0 20 0,0 0 16,0 1-16,0-1 0,0 0 15,0-21-15,0 22 0,0-22 0,0 0 16,0 0-16,0 0 0,0 1 15,21-22 1,0-22-16,0 1 16,0 0-16</inkml:trace>
  <inkml:trace contextRef="#ctx0" brushRef="#br0" timeOffset="24996.54">1524 8382 0,'21'0'15,"-42"0"1,0 0 0,21 21-1,21-21 17,0 0-32,0 0 0</inkml:trace>
  <inkml:trace contextRef="#ctx0" brushRef="#br0" timeOffset="27092.57">2857 8234 0,'0'-21'0,"0"0"15,22-1-15,-22 1 16,0 0-16,0 0 0,0 0 16,0 42-1,0 0-15,0 0 16,0 22-16,-22-22 0,22 21 0,0 22 16,0-22-16,0 0 15,0 1-15,-21-1 0,21 0 0,0 1 16,0-22-16,0 21 0,-21 0 15,21-20-15,0-1 0,0 0 16,0 0-16,0 0 0,0-42 16,21 0-1,0 0-15,-21 0 0,22-1 16,-1 1-16,0-21 0,0 21 0,-21-22 16,21 1-16,0 0 0,1-1 15,-1 1-15,0 0 0,-21 21 16,21-1-16,-21 1 0,21 21 15,-21 21-15,21 1 16,-21 20-16,22-21 0,-22 21 16,0 1-16,0-22 0,21 21 0,-21 1 15,21-22-15,0 21 0,-21 0 16,21-20-16,0-1 0,-21 21 0,22-42 16,-1 21-16,21-21 0,-21 0 15,0 0-15,22 0 0,-1-21 0,0 0 16,1 0-16,-1 0 0,-21-1 15,22-20-15,-1 21 0,0-21 16,-21 20-16,1-20 0,20 0 0,-21-1 16,0-20-16,-21-1 0,0 22 15,0-21-15,0-1 0,0 22 0,0-1 16,0 1-16,0 21 0,0 0 16,-21 21-16,0 0 0,21 21 15,-21 0-15,0 21 0,-1 1 16,1 20-16,0-20 0,21 20 0,0-21 15,-21 1-15,21 20 0,0-20 16,0-1-16,0 0 0,21-21 0,0 22 16,0-22-16,22 0 0,-1 0 15,-21-21-15,22 0 0,-1 0 16,0 0-16,22-21 0,-22 0 16,0 0-16,1 0 0,20-1 0,-20 1 15,20-21-15,-21 0 0,1-1 0,20 1 16,-20-22-16,-22 1 0,21-1 15,-21 1-15,0-1 0,-21 22 0,0-21 16,0 20-16,0 1 0,0 0 16,0 20-16,0 1 0,-42 0 15,0 42-15,21 0 16,-1 1-16,1 20 0,0 0 0,0 22 16,0-1-16,0 1 0,-1-1 15,22 1-15,-21-22 0,21 22 16,-21-1-16,21-21 0,0 1 15,0-1-15,0-21 0,0 0 0,0 1 16,0-1-16,0 0 0,21-21 16,0 0-16,1 0 15,-1 0-15,-21-21 0,21 0 0,0-1 16,-21 1-16,21 0 0,0 0 16,1-21-16,-1 20 0,-21-20 0,21 21 15,0 0-15,0 0 0,0-1 16,-21 1-16,22 21 0,-1 0 0,0 0 15,-21 21-15,21 1 0,0-1 16,-21 0-16,21 0 0,1 0 16,-22 22-16,21-22 0,0 0 0,0 21 15,0-21-15,0 1 0,22-1 16,-22 0-16,21-21 0,-21 21 0,22-21 16,-1 0-16,0 0 0,1 0 15,-1 0-15,0-21 0,1 21 0,20-21 16,-20 0-16,20-1 0,1 1 0,-22-21 15,21 21-15,-20-22 0,-1 22 16,0-21-16,-20 0 0,-1-22 0,0 22 16,-21-1-16,0-20 0,0 21 15,-21-1-15,0 22 0,-22-21 0,22 21 16,-21 21-16,-1 0 0,1 0 16,-148 84-1,147-41-15,1-1 0,0 0 16,20 22-16,-20-22 0,21 22 15,0-22-15,21 21 0,0-20 0,0-22 16,0 21-16,0-21 0,0 22 16,21-22-16,0-21 0,21 21 15,-20-21-15,-1 0 0,21 0 0,22 0 16,-22 0-16,0-21 0,-21 0 16,22 0-16,-1-1 0,0 1 0,-20-21 15,20 21-15,-21-22 0,0 1 16,0 0-16,1-1 0,-1 1 15,-21 0-15,0-22 0,0 22 0,21 0 16,-21 20-16,0 1 0,0 0 16,0 42-1,0 0-15,0 22 16,0-1-16,0 0 0,0 1 0,0-1 16,0-21-16,0 22 0,0-1 15,0 0-15,0 1 0,0-1 16,21-21-16,0 0 0,0 0 0,1 1 15,-1-1-15,0 0 0,21-21 16,-21 0-16,22 0 0,-22 0 0,0 0 16,21 0-16,-20 0 0,-1-21 0,21 21 15,-21-21-15,0-1 0,22 1 16,-22 0-16,21 0 0,-21-21 0,1 20 16,-1-20-16,21 0 0,-21-1 15,0-20-15,1 21 0,-1-22 0,0-42 16,0 43-16,-21 20 0,21 1 15,0 0-15,-21 21 0,0-1 16,0 1-16,0 42 16,-21 1-16,21-1 15,-21 21-15,0 0 0,0 22 16,0-22-16,-1 22 0,22-1 0,-21-20 16,21 20-16,-21-21 0,21 1 15,-21-1-15,21 0 0,0 1 0,0-22 16,0 0-16,0 0 0,0 0 15,21-21-15,0 0 0,0 0 0,1 0 16,-1 0-16,0 0 0,0 0 0,0-21 16,22 0-16,-22 0 0,0 0 15,0 0-15,0-1 0,0-20 0</inkml:trace>
  <inkml:trace contextRef="#ctx0" brushRef="#br0" timeOffset="27280.64">6498 8043 0,'0'0'0,"-21"0"0,-21 22 16,20-22-16,1 0 0,0 21 0,21 0 16,0 0-16,0 0 31,21-21-31,0 0 0,1 0 0,-1 0 16,21 0-16,-21 0 0,22-21 15,-1 0-15,0 21 0,1-21 0,-1-22 16,0 22-16,1 0 0,-1 0 0</inkml:trace>
  <inkml:trace contextRef="#ctx0" brushRef="#br0" timeOffset="28567.59">8128 8488 0,'0'0'0,"-21"21"0,21 0 0,-21-21 15,21-21 1,21 0 0,0 0-16,0-22 15,0 22-15,0-21 0,22 21 0,-22-22 16,0 1-16,21-21 0,-20 20 15,-1-20-15,21-1 0,-21 22 0,0-22 16,-21 22-16,0-21 0,0-1 16,0 22-16,0-1 0,0 1 0,0 21 15,0 0-15,-21 21 16,0 21-16,0 0 0,0 21 16,21-20-16,-21 41 0,-1-21 0,1 22 15,0-1-15,21 1 0,-21-1 16,0 1-16,0-1 0,-1 1 15,1-22-15,0 22 0,0-22 0,21 0 16,0-20-16,-21-1 0,21 0 16,0 0-16,0 0 0,21-21 31,0-21-31,0 0 0,0 0 0,1 0 16,-1-22-16,0 22 0,0-21 0,0-1 15,22 22-15,-22-21 0,0 0 16,0 20-16,0 1 0,0 0 0,1 0 15,-1 21-15,0 21 16,0 0-16,-21 0 0,21 1 16,0-1-16,1 21 0,-22-21 15,21 22-15,0-22 0,0 21 0,0-21 16,0 0-16,1 1 0,20-1 0,-21 0 16,21 0-16,1-21 0,-22 0 15,21 0-15,1 0 0,-1 0 0,0 0 16,1-21-16,-1 21 0,0-21 15,1 0-15,-22-1 0,21-20 0,0 21 16,-20-21-16,-1 20 0,0-20 0,0 0 16,-21-22-16,0 22 0,0 0 15,0-1-15,0 1 0,0 21 0,0-22 16,-21 22-16,0 21 0,-22 0 16,22 0-16,-21 0 0,21 0 15,-22 21-15,1 1 0,0-1 0,-1 21 16,22 0-16,-21 1 0,21-1 15,0 22-15,-1-22 0,22 0 0,-21 1 16,21-1-16,0-21 0,0 21 16,0-20-16,21-1 0,1-21 0,20 21 15,-21-21-15,0 0 0,22 0 0,-22 0 16,21 0-16,0 0 0,-20-21 16,20 0-16,-21 21 0,21-22 15,-20 1-15,-1 0 0,0-21 0,0 21 16,0-1-16,0-20 0,-21 21 15,0-21-15,0 20 0,0-20 0,0 21 16,0 0-16,0 42 31,0 0-31,0 21 0,0-20 0,0-1 16,0 21-16,0-21 0,0 22 16,0-22-16,0 0 0,0 21 0,0-21 15,22 1-15,-1-1 16,0-21-16,0 0 0,0 0 0,0 0 15,22 0-15,-1 0 0,0 0 16,1-21-16,-1-1 0,0 1 16,1 0-16,-1 0 0,0 0 0,-20-22 15,20 22-15,-21-21 0,0 21 16,0-22-16,-21 1 0,0 0 0,0-1 16,0 1-16,0 21 0,0-21 0,0 20 15,-21 22 1,21 43-16,0-22 15,0 21-15,-21 1 0,21 20 16,0-21-16,0 22 0,0-1 0,0-20 16,0 20-16,0 1 0,0-1 0,0 1 15,0-1-15,0 1 16,-21 20-16,21-20 0,0 21 0,-21-22 16,0 1-16,-1-1 0,1 1 0,0-1 15,0-21-15,0 22 0,0-22 16,-1 1-16,1-1 0,0-21 0,21 0 15,-21 0-15,21-42 16,0 0-16,0 0 0,0-21 16,21-1-16</inkml:trace>
  <inkml:trace contextRef="#ctx0" brushRef="#br0" timeOffset="28892.4">10202 8192 0,'0'0'0,"-21"-43"0,0 22 15,21 0-15,0 0 0,-21 0 0,21-1 16,0 1-16,21 0 16,0 0-16,0 21 0,22-21 15,-22 0-15,21 21 0,0 0 0,-20 0 16,20 0-16,-21 0 0,21 0 16,-20 21-16,-1 0 0,0 0 0,0 0 15,-21 22-15,0-22 0,0 0 16,0 21-16,-21-21 0,0 22 0,0-22 15,-22 0-15,1 21 0,0-20 0,-1-1 16,1 0-16,0 0 16,-1 0-16,1-21 0,0 21 0,20-21 15,1 0-15,42-21 16,1 0 0,20 0-16,-21 0 0,21 0 0,1-22 15,-1 22-15,0-21 0,1-1 16</inkml:trace>
  <inkml:trace contextRef="#ctx0" brushRef="#br0" timeOffset="29139.26">10816 7938 0,'0'0'0,"42"0"0,-20 0 16,-1 0-16,0 0 0,-21 21 0,0 0 15,0 0-15,0 0 0,0 22 16,0-1-16,0-21 0,-21 43 16,0-22-16,-1 21 0,22-20 0,0 20 15,-21 1-15,0-1 0,21 1 16,-21 20-16,21 1 0,0 0 0,0 21 15,0-22-15,-21 1 0,21 0 0,-21 20 16,21-20-16,0 0 0,-22-1 16,1 1-16,0 0 0,21-22 0,-21 1 15,21-1-15,0-20 0,0-22 0,0 21 16,21-63 15,0-21-31,0-1 0,1 1 0,-1-22 0</inkml:trace>
  <inkml:trace contextRef="#ctx0" brushRef="#br0" timeOffset="30294.6">10731 8446 0,'0'0'0,"-21"-64"0,21 1 16,0 20-16,0 1 0,0-22 0,0 22 16,21 0-16,1-1 0,20 22 15,0-21-15,43 0 0,-43 20 16,22 22-16,-22 0 0,0 0 15,22 0-15,-22 0 0,-21 22 16,22-1-16,-22 0 0,0 21 0,0-21 16,-21 22-16,0-22 0,0 21 15,-21-21-15,-21 1 0,21 20 0,-22-21 16,1 0-16,-22 0 0,22 1 0,0-22 16,-22 21-16,22 0 0,0-21 15,20 0-15,1 0 0,-21 0 0,21 0 16,42 0 15,0 21-31,0-21 0,0 0 16,22 0-16,-1 0 0,0 0 15,1 0-15,20 0 0,-20 0 0,20 0 16,1 0-16,-1 0 0,1-21 0,20 0 16,-20 0-16,-1-1 15,1 1-15,-1 0 0,-20 0 0,20 0 16,-21-22-16,1 1 0,-22 21 15,21-21-15,-21-1 0,-21 1 0,0 0 16,0 20-16,0-20 0,0 21 0,-21 0 16,0 21-16,0 0 0,0 0 15,0 0-15,-22 0 0,22 21 0,0 0 16,0 21-16,0-20 0,-1 20 0,22 0 16,-21 1-16,21-1 0,0 21 15,0-20-15,21-22 0,1 0 16,-1 0-16,21 0 0,-21-21 15,22 0-15,-1 0 0,0 0 16,1 0-16,20 0 0,-21-21 0,1 0 16,-1 0-16,0 0 0,1 0 15,-1-1-15,-21-20 0,22 0 0,-22 21 16,0-22-16,0 1 0,-21 0 16,0 20-16,0-20 0,21 21 0,-21 0 15,-21 42 1,0 0-16,0 0 15,0 0-15,21 22 0,-22-1 16,1 0-16,0 1 0,0-22 0,0 21 16,0 1-16,21-1 0,-22-21 15,22 0-15,-21 0 0,21 1 0,0-1 16,21-42 15,1-1-31,-1 1 0,0 0 16,0 0-16,0-21 0,0 20 15,1-20-15,-1 0 0,21-1 0,-21 1 16,0 0-16,1 21 0,-1-22 16,0 22-16,0 0 0,0 0 0,0 21 15,1 0 1,-22 21-16,0 0 16,21 0-16,-21 22 0,0-22 0,0 21 15,0-21-15,0 22 0,21-1 0,0-21 16,0 0-16,0 22 0,1-22 15,20 0-15,-21 0 0,21-21 16,1 21-16,20-21 0,-20 0 0,-1 0 16,21 0-16,-20 0 0,-1 0 0,0 0 15,1-21-15,-1 0 0,0 0 0,-20 0 16,20-1-16,-21-20 0,0 0 16,0 21-16,1-22 0,-1 1 0,-21 0 15,0 20-15,0-20 16,0 21-16,-21 0 0,-22 21 15,22 0-15,-21 0 0,21 0 0,-22 21 16,1-21-16,21 21 0,0 21 16,-1-20-16,1-1 0,21 21 0,0 0 15,0-20-15,0-1 0,0 21 16,21-21-16,1 0 0,-22 1 0,21-1 16,0 0-16,-21-42 46,0 0-46,0-1 0</inkml:trace>
  <inkml:trace contextRef="#ctx0" brushRef="#br0" timeOffset="30715.36">15028 7938 0,'0'-22'0,"0"44"0,-21-44 0,0 22 16,0 0-1,21 22-15,0-1 0,0 21 0,-21 0 16,21 1-16,-22-1 0,22 0 16,0 1-16,-21-1 0,0 0 0,0 1 15,21-1-15,0-21 0,-21 0 0,21 1 16,-21-1-16,21 0 15,0-42 17,0 0-32,0-1 15,0 1-15,0-21 0,0 21 0</inkml:trace>
  <inkml:trace contextRef="#ctx0" brushRef="#br0" timeOffset="30887.26">14944 7747 0,'0'0'0,"0"-21"0,0-21 15,0 20-15,0 1 0,-22 0 16,1 21-16,0 0 0,0 0 16,0 0-16,21 21 15,0 0 1,0 1-16,0-1 16,21 0-16,0 0 0,21 0 15,-20 0-15,20 1 0,-21-1 0</inkml:trace>
  <inkml:trace contextRef="#ctx0" brushRef="#br0" timeOffset="31446.94">15473 8001 0,'0'0'0,"42"0"0,0 0 0,22 0 0,-22-21 15,1 0-15,20 0 0,-21-1 16,22 1-16,-22 0 0,1-21 0,-1 21 16,0-22-16,1 1 0,-22 21 15,0-43-15,-21 22 0,0 0 16,0-1-16,0 1 0,-21 0 0,0-1 15,-1 1-15,-20 21 0,21 21 16,-21 0-16,20 0 0,-20 0 0,0 21 16,21 21-16,-22 1 0,22-1 15,0 21-15,0-20 0,0 20 0,-1 1 16,1 20-16,21-20 0,-21 21 0,21-1 16,0 22-16,0-21 0,0-1 15,0 1-15,0 21 0,0-21 0,0 20 16,0 1-16,0-21 0,0 21 15,0 0-15,-21-22 0,0 1 16,0 21-16,21-22 0,-22 1 0,1 0 16,0-1-16,0-20 0,0-1 0,0-20 15,21-1-15,0 0 0,0-20 16,21-22-16,0 0 16,0-43-16,21 22 0,-20-21 0,20-1 15,0-20-15,22-1 0,-22 1 16,0-1-16,1 1 0,-1-1 0,0-20 15,1 20-15,-22-20 0,0-1 16,-21 21-16,0-20 0,-21-1 16,0 22-16,-22-1 0,22 22 0,-21-1 15,-22 1-15,22 21 0,0 0 16,-1 0-16,-20-1 0,42 1 0,-22 21 16,22 0-16,0-21 0,0 21 0,21-21 15,21 0 1,21 21-1,-20-21-15,20-1 0,0 22 16,1-21-16,20 0 0,-21 0 0,43-21 16,-21 20-16,20 1 0</inkml:trace>
  <inkml:trace contextRef="#ctx0" brushRef="#br0" timeOffset="32203.51">17568 8149 0,'0'0'0,"-21"0"0,-21-21 16,21 0-16,21 0 0,-22 0 15,22-22-15,0 22 0,0-21 16,0 21-16,0-1 0,22-20 15,-1 21-15,0 0 0,21 0 0,1-1 16,-1 1-16,0 0 0,1 21 0,-1 0 16,-21 0-16,21 0 0,-20 21 15,-1 0-15,0 1 0,0-1 0,-21 0 16,0 21-16,0 1 0,0-1 16,0 0-16,0 1 0,-21-1 0,0 0 15,21 1-15,-21-22 0,21 21 16,-22-21-16,22 0 0,0 1 15,22-22 1,-1 0-16,0-22 16,0 1-16,0 0 0,0 0 0,22 0 15,-22-22-15,21 22 0,-21-21 16,22 0-16,-1-1 0,-21 1 0,22 0 16,-22-1-16,0 1 0,0 0 15,0 20-15,-21 1 0,0 0 0,0 0 16,0 42-1,-21 0 1,0 22-16,0-1 0,21 0 0,-21 22 16,-1-22-16,22 43 0,-21-22 15,21 1-15,0-1 0,0 22 16,0-22-16,0 107 0,0-86 16,0 1-16,0 0 0,0-1 15,0 22-15,0-21 0,0 0 0,-21 20 16,0-20-16,0 0 0,0 21 0,-1-22 15,1 1-15,0-22 0,0 1 16,-21-1-16,20 1 0,-20-22 0,21-21 16,-21 22-16,-1-22 0,22 0 0,-21-21 15,-1 0-15,22 0 0,-21 0 16,0-21-16,-1 0 0,1 0 0,0-22 16,-1 1-16,-20 0 0,20-22 15,1 1-15,0-1 0,21 1 16,-22-1-16,22 1 0,21-1 0,0 1 15,0-1-15,21 22 0,22-22 0,-22 1 16,42-1-16,-20 1 0,20-1 16,1 1-16,-1-1 0,22 1 0,-22-1 15</inkml:trace>
  <inkml:trace contextRef="#ctx0" brushRef="#br0" timeOffset="33115.98">18817 7938 0,'0'0'0,"21"-22"0,0 1 15,-21 0-15,0 0 16,-21 21 0,0 0-16,0 0 0,0 0 15,-22 0-15,22 21 0,0 0 16,-21 0-16,21 22 0,-1-22 0,-20 21 16,21 1-16,0-1 0,0 0 15,-1 1-15,1-1 0,21 0 0,0-21 16,0 22-16,0-22 0,0 0 0,21 21 15,1-42-15,20 22 0,-21-1 16,21-21-16,1 0 0,-1 0 0,-21 0 16,22 0-16,-1 0 0,0 0 15,-21 0-15,22-21 0,-1 21 0,-21-22 16,0 1-16,1-21 0,20 21 16,-42-22-16,21 1 0,-21 0 15,0-22-15,0 22 0,0-22 0,0 22 16,-21 0-16,21 21 0,-21-22 15,0 22-15,-22 0 0,22 21 0,-21 0 16,21 0-16,-22 0 0,1 0 16,21 21-16,-22 0 0,1 22 0,21-22 15,0 21-15,0 0 0,-1 22 0,1-22 16,21 1-16,0-1 0,0 0 16,0-21-16,0 22 0,21-22 0,1 0 15,20 0-15,-21 0 0,21-21 16,1 0-16,-1 0 0,0 0 15,22 0-15,-22 0 0,1 0 0,20-21 16,-21 21-16,22-21 0,-22 0 16,22-21-16,-22 20 0,0 1 0,1-21 15,-1 0-15,-21-1 0,22 1 16,-22 0-16,0-1 0,-21 22 0,0-21 16,0 21-16,0-1 15,-21 44 1,21-1-16,-21 0 0,-1 21 15,1-21-15,0 22 0,0-1 16,0-21-16,0 22 0,21-1 0,0-21 16,0 21-16,0-20 0,0-1 15,0 0-15,21 0 0,0 0 0,0-21 16,21 0-16,1 0 0,-1 0 16,0 0-16,22 0 0,-22 0 0,22 0 15,-22-21-15,0 0 0,1 0 0,-1 0 16,0-1-16,1-20 0,-1 21 15,-21-21-15,22-1 0,-22-20 0,0 20 16,0 1-16,0 0 0,-21 21 16,0-22-16,0 22 0,-21 21 15,0 0-15,0 21 16,0 0-16,-1 22 0,1-1 16,0 0-16,0 1 0,21-1 15,0 0-15,0 1 0,0-22 16,0 21-16,0-21 0,0 1 0,21-1 15,0 0-15,0 0 0,1 0 16,20-21-16,0 0 0,1 0 0,20 0 16,-21 0-16,22 0 0,63-21 15,-85 21-15,22-21 16,-22 0-16,-21 21 0,0-21 0,1-1 0,-22 1 16,0 0-16</inkml:trace>
  <inkml:trace contextRef="#ctx0" brushRef="#br0" timeOffset="34427.23">1143 10181 0,'0'0'0,"0"-21"0,21 0 15,-21 0 1,0 0-16,0-1 16,-21 22-16,0-21 0,-22 21 15,22 0-15,0 0 0,-21 0 0,21 0 16,-1 0-16,-20 0 0,21 0 16,-21 21-16,20 1 0,1-1 0,0 21 15,-21 0-15,21 22 0,-1-1 16,1 1-16,0 21 0,21-22 15,0 22-15,0-22 0,0 1 0,0-1 16,0 1-16,21-22 0,0 0 16,1 1-16,-1-22 0,21 0 0,0 0 15,1-21-15,-1 0 0,0 0 16,22-21-16,-22 0 0,22 0 16,-1 0-16,1-1 0,-1-20 15,1 0-15,-22-1 0,22-20 0,-22-1 16,21 1-16,-20-1 0,-22 1 15,21-22-15,-21 22 0,1-1 0,-22 1 16,0-1-16,0 1 0,0 20 16,0 1-16,0 0 0,0 21 15,0-1-15,-22 1 0,1 21 0,0 0 16,0 21-16,21 1 16,-21 20-16,21 0 0,-21 1 0,21-1 15,0 21-15,-22 1 0,22-1 16,0 1-16,0 21 0,0-22 15,0 1-15,0-1 0,22-21 16,-22 22-16,21-22 0,0-21 0,0 22 16,21-22-16,-20-21 0,20 21 15,-21-21-15,0 0 0,22 0 0,-22-21 16,0 0-16,21 0 0,-21-1 16,1 1-16,-1-21 0,0 21 0,0-22 15,0 1-15,0 0 0,1-22 16,-1 22-16,-21 0 0,0-1 0,0 1 15,0 0-15,0 20 0,0 1 16,0 42 0,0 1-1,0 20-15,0-21 0,0 21 0,0 1 16,0-22-16,0 21 0,0 1 16,-21-22-16,21 0 0,0 0 0,0 0 15,0 0-15,0 1 0,0-44 47,0 1-47</inkml:trace>
  <inkml:trace contextRef="#ctx0" brushRef="#br0" timeOffset="34599.12">2328 10181 0,'-42'0'16,"42"21"-1,-21-21-15,0 0 16,21 22-16,0-1 16,21-21-1,0 0-15,0 0 0,0 0 0,22 0 16,-22 0-16</inkml:trace>
  <inkml:trace contextRef="#ctx0" brushRef="#br0" timeOffset="35379.69">2921 10202 0,'-21'0'15,"0"22"-15,-1-1 0,1-21 16,0 21-16,0 21 0,0-21 16,21 22-16,0-1 0,-21 0 0,21 1 15,0-1-15,0 0 0,0 1 16,0-1-16,0 0 0,0-20 0,21 20 15,-21 0-15,21-21 0,0 1 16,0-1-16,0-21 0,22 21 0,-22-21 16,21 0-16,1 0 0,-22 0 15,21-21-15,0 21 0,1-21 16,-1-22-16,0 22 0,-20 0 0,20-21 16,-21-1-16,21 1 0,-20 0 15,-1-1-15,0-20 0,-21-1 0,0 1 16,21 20-16,-21-20 0,0-1 0,0 22 15,0 0-15,0-1 0,0 22 16,0 0-16,0 0 0,0 42 16,0 0-1,0 0-15,0 22 0,0-22 16,0 21-16,0 1 0,0 20 0,0-21 16,-21 1-16,21 20 0,0-20 15,0 20-15,0-21 0,-21 1 0,21-22 16,-21 21-16,21-21 0,-22 1 15,22-1-15,0 0 16,0-42 0,0 0-16,0-1 15,22-20-15,-1 21 0,0 0 0,-21-22 16,21 1-16,0 0 0,22-1 16,-22 1-16,0 21 0,21-21 0,1 20 15,-22 1-15,21 0 16,0 0-16,-20 21 0,20 0 0,-21 0 15,0 0-15,0 0 0,1 21 16,-22 0-16,0 0 16,0 1-16,-22-1 0,1 0 0,-21 0 15,21 0-15,0 0 0,-22-21 16,1 22-16,21-1 0,-22 0 0,22-21 16,-21 21-16,21 0 0,0-21 15,-1 21-15,1-21 0,21 22 0,0-1 16,0 0-16,0 0 0,0 0 15,0 0-15,21 1 16,1-1-16,-1-21 0,0 21 16,21-21-16,-21 0 0,1 21 0,20-21 15,0 0-15,-21 0 0,22 0 16,-22 0-16,21 0 0,-21 0 0,22 0 16,-1 0-16,0 0 0,-20 0 15,41 0-15</inkml:trace>
  <inkml:trace contextRef="#ctx0" brushRef="#br0" timeOffset="36231.19">5503 10181 0,'0'0'0,"-21"-21"0,0 0 15,0 21-15,0-21 0,-1 21 16,1 0-16,0 0 0,0 0 0,0 0 16,0 21-16,-1-21 0,1 21 15,0 21-15,21-20 0,0 20 16,-21 21-16,21-20 0,-21 20 0,21 1 15,0-1-15,0-20 0,0 20 16,0-21-16,0 1 0,21-1 0,0-21 16,0 0-16,22 1 0,-1-1 0,0-21 15,1 0-15,-1 0 0,0 0 16,22 0-16,-22 0 0,0 0 0,1-21 16,-1-1-16,0 1 0,-20 0 15,-1 0-15,0-21 0,0 20 0,-21-20 16,0 0-16,0 21 0,0-22 0,-21 1 15,-21 0-15,20-1 0,-20 1 16,21 0-16,-21 20 0,-1-20 16,1 21-16,0 0 0,20 21 15,-20-21-15,21 21 0,0 0 0,21-22 16,0 1-16,0 0 16,21 21-16,21-21 0,-21 21 15,22 0-15,-1-21 0,0 21 0,22 0 16,-22 0-16,22 0 0,-1 0 15,-20 0-15,20 0 0,-21 21 0,1 0 16,-1 0-16,0 0 0,1 22 0,-22-22 16,0 21-16,21 1 0,-42-1 15,22-21-15,-22 21 0,0 1 0,0-1 16,0-21-16,0 22 0,0-22 16,0 21-16,0-21 0,-22 0 15,22 1-15,-21-22 0,0 21 0,21 0 16,-21-21-16,0 0 15,21-21-15,0 0 16,0-1-16,0 1 0,0 0 0,0-21 16,0-1-16,21 1 0,0-21 15,0-1-15,22 22 0,-22-22 0,21 22 16,22-22-16,-22 22 0,21 0 16,1 21-16,-1-1 0,1 1 0,-22 21 15,22 0-15,-22 21 0,0 1 0,-20-1 16,-1 21-16,0-21 15,0 22-15,-21 20 0,0-21 0,0 1 16,0 63-16,-21-64 0,0 0 16,0-21-16,-1 22 0,1-22 15,21 0-15,0 0 0,-21-21 0</inkml:trace>
  <inkml:trace contextRef="#ctx0" brushRef="#br0" timeOffset="37328.57">8149 10732 0,'-21'0'0,"42"0"0,-63 0 0,21 0 16,21-22 30,21 22-46,0-21 0,0 0 0,0 0 16,0 0-16,22 0 0,-1-22 0,-21 1 16,22 0-16,-1-1 0,0 1 15,1-22-15,-1 22 0,0-21 0,1 20 16,-1-20-16,-21 20 0,0-20 16,-21-1-16,0 22 0,0 0 15,0-1-15,-21 1 0,0 21 0,0 0 16,-22 21-16,1 0 0,21 21 0,-21 0 15,20 21-15,-20 1 0,21-1 16,0 0-16,0 22 0,-1-1 16,22 1-16,0-1 0,-21 1 0,21 21 15,-21-22-15,21 1 0,0-1 16,0-21-16,0 22 0,0-43 0,21 21 16,0-20-16,-21 20 0,22-21 0,20-21 15,-21 0-15,0 0 0,22 0 16,-22 0-16,21 0 0,0-21 0,1 0 15,-1 0-15,22-22 16,-22 22-16,0-21 0,1-1 0,-1 22 16,-21-21-16,0 0 0,0-1 0,1 22 15,-22-21-15,0 21 0,0-1 16,0 1-16,0 0 0,-22 21 16,1 0-16,0 0 15,21 21 1,21-21-1,0 0 1,22 0-16,-22 0 0,0 0 0,21 0 16,-20-21-16,20 21 0,-21-21 15,0 21-15,22 0 0,-22-21 16,0 21-16,0 0 0,0 0 0,0 0 16,-21 21-1,0 0-15,0 21 0,0-20 16,0 20-16,0 0 0,0 1 15,0-1-15,-21-21 0,0 21 0,21 1 16,0-22-16,-21 21 0,21-21 0,0 1 16,0-1-16,0 0 15,21-21-15,0 0 0,0 0 0,1 0 16,-1-21-16,21 0 0,-21 21 16,0-22-16,22 1 0,-22-21 15,21 21-15,1-22 0,-1 22 16,-21-21-16,21 0 0,1-1 15,-22 1-15,0 0 0,-21-1 0,0 1 16,0 0-16,0-1 0,-21 22 0,0 0 16,0 0-16,-1 0 0,-20 21 15,0 0-15,21 0 0,-22 0 0,1 21 16,0-21-16,-1 21 0,22 0 16,-21 0-16,-1 22 0,22-22 15,-21 21-15,21 0 0,0-20 0,21 20 16,0 0-16,0-21 0,0 22 15,0-22-15,0 0 0,21 0 0,0-21 0,0 0 16,0 0-16,22 0 16,-1 0-16,0 0 0,1-21 0,20 0 15</inkml:trace>
  <inkml:trace contextRef="#ctx0" brushRef="#br0" timeOffset="37587.42">10456 9991 0,'0'0'0,"21"-43"0,1 1 0,-22-21 0,0 20 15,0 1-15,0 0 0,0 20 16,0 1-16,0 0 0,0 42 16,-22 0-16,22 22 15,0-22-15,-21 42 0,0-20 0,21-1 16,-21 22-16,21-1 0,0-21 16,-21 22-16,0-22 0,21 22 15,-22-1-15,22-20 0,0-1 0,-21 21 16,0-20-16,21-22 0,0 21 15,0-21-15,0 1 0,0-1 0,21-42 32,0 21-32,1-22 0,20-20 15,-21 21-15,0-21 0</inkml:trace>
  <inkml:trace contextRef="#ctx0" brushRef="#br0" timeOffset="38048.51">10964 9821 0,'0'0'0,"0"-42"0,0 0 15,-21 63 17,0 21-32,0-21 0,21 43 15,-21-22-15,-1 1 0,1-1 0,21 21 16,-21-20-16,0-1 0,21 22 16,0-22-16,-21 0 0,21 1 0,-21-1 15,21 0-15,-22 1 0,22-22 16,0 0-16,0 0 0,22-21 31,-1-21-31,0 0 16,0 0-16,0-1 0,22 1 15,-22-21-15,21 21 0,-21-22 0,22 22 16,-22 0-16,0-21 0,21 42 16,-21-21-16,1-1 0,-1 22 0,0 0 15,-21 22-15,21-1 0,-21 0 16,0 0-16,0 0 0,0 22 15,0-22-15,21 21 0,-21-21 0,0 22 16,0-22-16,0 0 0,21 0 0,1 0 16,-22 0-16,21 1 0,0-22 15,0 0-15,0 0 0,0 0 16,1 0-16,-1-22 0,21 22 16,-21-21-16,0 0 0,1 0 15,-1 0-15,0-22 0,0 22 0,0-21 16,0 21-16,1-22 0,-22 1 15,0 21-15,0-21 0,0-1 0,0 1 16</inkml:trace>
  <inkml:trace contextRef="#ctx0" brushRef="#br0" timeOffset="38261.36">10308 10160 0,'0'0'0,"-21"21"0,0-21 0,21 21 15,21-21 17,0 0-32,0 0 15,0 0-15,1 0 0,-1 0 0,0-21 16,0 21-16,21-21 0,-20 21 16,20-21-16,-21 21 0,21-21 0,1 21 15,-22-21-15,21-1 0</inkml:trace>
  <inkml:trace contextRef="#ctx0" brushRef="#br0" timeOffset="41114.68">17081 10181 0,'0'0'0,"-21"0"16,0 0-16,0 0 0,42 0 31,0 0-31,0 0 0,22 0 16,-1 0-16,-21 0 0,43 0 15,-22 0-15,22 0 0,-1-21 0,1 0 16,-1 21-16,1-21 0,-1 0 16,1-1-16</inkml:trace>
  <inkml:trace contextRef="#ctx0" brushRef="#br0" timeOffset="73928.44">17081 10033 0,'22'0'0,"-1"0"0,0-21 32,0 21-32,0 0 15,-21-21-15,21 21 0,1-21 0,-1-1 16,21 1-16,-21 21 0,0-21 16,1 0-16,20 0 0,-21 0 0,0-1 15,0 1-15,-21-21 0,0 21 0,0 0 16,0-1-16,0-20 0,0 21 15,-42 0-15,21 21 0,-21-21 0,20 21 16,-20 0-16,0 0 0,-1 21 16,1 0-16,-21 0 0,20 0 0,1 22 15,0-22-15,-1 21 0,1 0 16,0 1-16,-1-1 0,1 0 0,0-20 16,20 20-16,1 0 0,0-21 15,21 1-15,0-1 0,0 21 16,0-21-16,21 0 0,0 1 15,22-22-15,-22 0 0,21 21 0,-21-21 16,22 0-16,-1 0 0,0 0 16,-20 0-16,20 0 0,0 0 0,-21 0 15,1 0-15,-1 0 0,0 0 0,-21-21 16,-42 21 0,20 0-16,-20 0 15,0 0-15,-1 0 0,1 0 16,0 21-16,21-21 0,-22 21 15,1 0-15,0 0 0,-1 0 0,1 1 16,21 20-16,-22-21 0,22 0 0,0 0 16,0 1-16,21-1 0,0 0 15,0 0-15,0 0 0,21-21 16,0 0-16,0 0 0,1 0 16,20 0-16,0 0 0,-21 0 0,22-21 15,-22 21-15,21-21 0,-21 21 0,22 0 16,-22 0-16,0 0 0,0 0 15,-21 21-15,0 21 16,0-20-16,0 20 0,-21 0 16,0 1-16,0-1 0,-22 21 15,1 1-15,0-22 0,-1 22 0,1 20 16,0-20-16,-1-1 0,1 1 16,0-1-16,-1-20 0,22-1 0,-21 0 15,42-20-15,0 20 0,0-21 0,21-21 16,0 0-1,22-21-15,-1-21 0,0 20 16,22-20-16</inkml:trace>
  <inkml:trace contextRef="#ctx0" brushRef="#br0" timeOffset="74530.89">19008 9737 0,'0'0'0,"21"0"0,0 0 16,0 0-16,0 0 0,0 0 15,1-21-15,-1-1 16,-21 1-16,0 0 16,0 0-16,0 0 15,-21 0-15,21-1 0,-22 1 16,-20 21-16,21-21 0,0 0 0,0 21 16,-22 0-16,22 0 0,-21 0 15,-1 0-15,1 0 0,0 0 0,-1 21 16,1 21-16,-21-20 0,20 20 0,-20 21 15,20-20-15,1-1 0,0 22 0,-1-22 16,22 21-16,-21-20 0,21-1 16,0 0-16,21 1 0,0-1 0,0-21 15,0 22-15,21-22 0,0 21 16,0-21-16,21 0 0,1 1 16,-1 20-16,0-42 0,1 21 0,20 0 15,-20-21-15,20 0 0,1 0 16,-22 0-16,21 0 0,1 0 0,-1 0 15</inkml:trace>
  <inkml:trace contextRef="#ctx0" brushRef="#br0" timeOffset="75419.36">19727 10139 0,'0'0'0,"0"-42"0,0 20 0,0 1 16,0 0-16,0 0 0,0 0 15,-21 0-15,0-1 0,0 1 16,-22 21-16,22 0 0,-21 0 0,0 0 15,-1 0-15,1 0 0,0 0 0,-1 21 16,1 1-16,0-1 0,-1 0 16,1 0-16,0 21 0,20-20 0,1-1 15,0 21-15,0-21 0,21 0 0,-21 22 16,21-22-16,0 0 0,0 0 16,0 0-16,0 1 0,21-22 0,0 21 15,0-21-15,22 0 0,-22 0 16,21 0-16,0 0 0,1 0 0,-1-21 15,0-1-15,1 22 0,-1-21 0,0 0 16,1 0-16,-22-21 0,0 20 16,0 1-16,0 0 0,1-21 15,-22 21-15,21-22 0,-21 22 0,0 0 16,0 0-16,0 0 0,0 42 31,-21 0-31,-1 0 0,1 21 16,21-20-16,0-1 0,-21 21 15,21-21-15,-21 0 0,21 22 0,0-22 16,0 0-16,0 0 0,0 0 16,21 1-16,0-1 0,0-21 0,22 0 15,-22 0-15,21 0 0,1 0 0,-22 0 16,21 0-16,0-21 16,-20-1-16,20 1 0,-21 0 0,21 0 15,-20 0-15,-1 0 0,0-1 0,-21-20 16,21 21-16,-21 0 0,21-22 15,-21 22-15,0-21 0,0 21 0,0 0 16,0-1-16,0 44 31,0 20-31,0-21 0,0 0 16,0 22-16,-21-22 0,21 0 16,-21 21-16,21-21 0,0 1 15,0-1-15,-21 21 0,21-21 0,0 0 16,0 1-16,0-1 15,0-42 1,0-1 0,0 1-16,0 0 15,0 0-15,0 0 0,0 0 0,21-1 16,0-20-16,0 21 0,0-21 0,1 20 16,20-20-16,-21 0 0,21-1 15,1 22-15,-1 0 0,0 0 0,22 0 16,-22 21-16,1 0 0,20 0 15,-21 0-15,1 0 0,-22 21 0,21 21 16,-21-21-16,-21 1 0,0 20 0,0 0 16,0-21-16,0 22 0,0-1 15,-21-21-15,0 22 0,0-22 16,0 21-16,0-21 0,-1 0 0,1 1 16,21-1-16,-21 0 0,21 0 15,42-21 16,-20-21-31,-1 0 0</inkml:trace>
  <inkml:trace contextRef="#ctx0" brushRef="#br0" timeOffset="75679.49">21378 9948 0,'0'0'0,"0"-21"0,0 0 0,-21 21 16,0-21-16,0 21 0,0 0 15,-1-21-15,1 21 0,0 0 0,0 0 16,0 21-16,0-21 0,-1 21 0,1 21 16,0-20-16,0-1 0,0 21 15,21 0-15,-21-20 0,-1 20 0,22-21 16,0 21-16,0-20 0,0 20 16,0-21-16,0 0 0,0 0 0,0 1 15,0-1-15,22 0 0,-1-21 0,0 0 16,21 0-16,-21 0 0,22 0 15,-1 0-15,-21-21 0,22 21 16,-1-21-16,0-1 0</inkml:trace>
  <inkml:trace contextRef="#ctx0" brushRef="#br0" timeOffset="76308.53">21675 10139 0,'0'0'0,"21"0"62,0 0-62,0 0 16,0-21-16,22 21 0,-22-21 0,21 21 15,-21-22-15,22 22 0,-1-21 16,-21 0-16,0 0 0,0 21 16,1-21-16,-1 0 0,-21-1 0,0 1 15,-21 21-15,-1 0 16,1 0-16,0 0 0,-21 0 15,-1 21-15,1 1 0,21-1 0,-21 0 16,-1 0-16,1 0 0,21 22 16,-22-22-16,22 0 0,0 21 0,21-21 15,0 1-15,0-1 0,0 21 16,0-21-16,21 0 0,0 1 16,1-1-16,20-21 0,-21 21 0,21-21 15,1 0-15,-1 0 0,0 0 0,1 0 16,-1 0-16,-21 0 0,22-21 15,-1 0-15,0-1 0,-21 1 0,22 0 16,-1 0-16,-21 0 0,22 0 0,-22-22 16,21 1-16,0 0 0,-20-1 15,20 1-15,0-22 0,1 1 0,-1-1 16,0 1-16,1-1 0,-22 22 16,21-21-16,-21 20 0,0 22 15,-21 0-15,0 0 0,-21 21 0,0 0 16,-21 0-16,-1 42 0,22-21 15,-21 43-15,0-22 0,-1 22 16,1-1-16,0 1 0,-1-1 0,22-21 16,0 22-16,21-22 0,0 1 0,0-1 15,0 0-15,0-21 0,0 22 16,0-22-16,21 0 0,0 0 0,22 0 16,-22 1-16,21-22 0,22 0 0,-22 0 15,21 0-15,1 0 0,-1 0 16,1 0-16,-1 0 0,1 0 0,-1-22 15,-20 1-15,-1 0 0,0 0 16,-20 21-16,20-21 0</inkml:trace>
  <inkml:trace contextRef="#ctx0" brushRef="#br0" timeOffset="77219.55">6032 11324 0,'0'-21'16,"0"42"-16,-21-63 0,0 21 0,21 0 15,-21 21-15,0 0 0,0 0 16,21 21-16,-22 0 16,22 0-16,0 21 0,0 1 15,0-1-15,0 22 0,0-22 0,0 21 16,0 1-16,0-22 0,0 22 0,0-1 16,0 1-16,0-22 0,0 22 15,0-22-15,0 21 0,0-20 0,0-1 16,0-21-16,0 22 0,0-22 15,0 0-15,0 0 0,0 0 16,0-42 0,0 0-16,-21 0 15,21 0-15,0-22 0,0 1 16,0 0-16,0-1 0,0 1 16,21 0-16,1-1 0,-1 1 0,0 0 15,0 20-15,21-20 0,-20 21 16,20 0-16,-21 21 0,21 0 0,1 0 15,-22 0-15,21 0 0,1 0 0,-1 21 16,-21 0-16,0 21 0,0-20 16,1 20-16,-22 0 0,0 1 0,0-1 15,0 0-15,-22 1 0,1-1 0,0 0 16,0 1-16,-21-1 0,20-21 16,-20 21-16,0-20 0,21-1 0,-1 0 15,-20 0-15,21-21 0,0 0 16,0 0-16,-1 0 0,1 0 0,0-21 15,21 0-15,-21 0 16,21-1-16,0 1 0,0-21 0,0 21 16,0 0-16,0-1 0,21-20 0,0 21 15,22 0-15,-22 0 0,0-1 16</inkml:trace>
  <inkml:trace contextRef="#ctx0" brushRef="#br0" timeOffset="78978.88">6689 11811 0,'21'-21'0,"-42"42"0,63-42 0,-42 42 32,0 0-17,0 0-15,-21 1 0,0-1 0,21 21 16,-22-21-16,22 22 0,-21-1 0,21-21 16,0 21-16,0-20 0,0 20 15,0-21-15,0 21 0,0-20 16,0-1-16,0 0 0,0 0 0,21-21 15,1 21-15,-1-21 0,0 0 16,0 0-16,0 0 0,0-21 0,22 0 16,-22 21-16,0-42 0,21 20 15,-20 1-15,-1-21 0,0 0 16,21-43-16,-21 43 0,1-1 0,-22 1 16,21-22-16,-21 22 0,0 21 15,0-21-15,0-1 0,0 22 16,0 0-16,0 42 15,0 0-15,0 0 16,0 1-16,0 20 0,0-21 16,0 21-16,0 1 0,0-1 0,0 22 15,0-22-15,0 0 0,0 1 16,0-22-16,0 21 0,0-21 0,21 22 16,0-22-16,0 0 0,0-21 15,1 0-15,-1 0 0,21 0 0,-21 0 16,22-21-16,-22 0 0,21-1 15,0 1-15,1-21 0,-1 21 16,0-22-16,1-20 0,-1 21 0,0-1 16,1 1-16,-22-22 0,21 22 0,-42-21 15,21 20-15,1-20 0,-22 20 16,21-20-16,-21 21 0,0-1 0,0 22 16,0 0-16,0 0 0,0 42 15,0 0-15,0 21 16,0-20-16,-21 20 0,-1 0 0,22 1 15,-21 20-15,21-21 0,-21 1 16,0 20-16,21-20 0,0 20 16,0 1-16,0-22 0,0 0 0,0 22 15,0-22-15,0-21 0,0 22 0,0-22 16,0 0-16,21 0 0,0-21 16,0 0-16,1 0 0,20 0 0,-21 0 15,21-21-15,-20 0 0,20 0 16,0-22-16,1 1 0,-22 21 0,21-43 15,0 22-15,-20 0 0,20-1 0,-21-20 16,0 20-16,0-20 0,1 21 16,-1-22-16,0 22 0,-21-1 0,0 1 0,21 0 15,-21-1-15,0 22 16,0 42 0,0 22-16,0-22 15,0 21-15,-21 1 0,21-1 16,0 43-16,0-43 0,0 21 15,0-20-15,0-1 0,0 22 0,0-22 16,0 0-16,0-21 0,0 22 16,0-22-16,21 0 0,-21 0 0,21 0 15,22-21-15,-22 0 0,0 0 0,0 0 16,0-21-16,22 0 0,-22 0 16,21 0-16,-21 0 0,0-1 0,1-20 15,20 0-15,-21 21 0,-21-22 16,21 1-16,0 0 0,1 20 0,-1-20 15,-21 21-15,21 0 0,0 0 16,-21-1-16,21 22 0,0 0 16,-21 22-16,0-1 0,0 0 15,0 21-15,0-21 0,0 22 16,0-22-16,0 21 0,0 1 0,0-1 16,0 0-16,0 1 0,0-22 0,0 21 15,0-21-15,22 0 0,-1 1 16,0-1-16,0-21 0,0 0 0,0 0 15,1 0-15,20 0 0,-21 0 0,21 0 16,-20-21-16,20-1 0,-21 1 16,0 0-16,0 0 0,22-21 15,-43 20-15,21-20 0,0 0 0,-21-1 16,21 1-16,-21 0 0,0-1 0,0 1 16,0 0-16,0-1 0,-21 22 15,0-21-15,0 21 0,-22-22 16,22 43-16,0 0 0,0 0 15,-21 0-15,20 22 0,1-1 0,-21 0 16,21 0-16,0 21 0,-22 22 16,22-22-16,21-21 0,0 22 0,0-1 15,0 0-15,0-20 0,0 20 16,21-21-16,0 0 0,22 0 16,-22 1-16,21-22 0,-21 0 0,22 0 15,-1 0-15,0 0 0,1 0 0,-1 0 16,0-22-16,1 1 0,-1 0 15,0 0-15,1-21 0,-22 20 0,21-20 16,-21 21-16,1 0 0,-1-22 0,0 1 16,-21 21-16,21-21 0,-21 20 15,0 1-15,21 0 0,-21 0 0,0 42 32,0 0-32,0 0 15,-21 1-15,0 20 0,21-21 16,-21 21-16,21-20 0,0 20 0,-21-21 15,21 21-15,-22-20 0,22 20 0,0-21 16,0 0-16,0 0 0,0 1 16,0-44-1,0 1 1,0 0-16,22 0 0,-1 0 16,-21 0-16,21-22 0,0 22 0,0-21 15,0 21-15,1-22 0,-1 1 0,0 0 16,0 20-16,0-20 0,0 21 0,1 0 15,-1 0-15,0 21 0,0 0 16,0 0-16,0 21 0,1 0 0,-22 0 16,21 0-16,-21 0 0,21 22 15,-21-22-15,0 21 0,0 1 16,21-22-16,0 21 0,0 0 0,1 1 16,-1-22-16,0 0 0,0 0 15,0 0-15,22 1 0,-22-22 0,0 0 0,21 0 16,-21 0-16,22 0 0,-22 0 15,21-22-15,-21 22 0,1-21 0,20 0 16,-21 0-16,0-21 0,43-22 16,-22 43-16,-21-21 0,0-1 15,1 1-15,-1-22 0,0 22 0,-21-21 16,0 20-16,0-20 0</inkml:trace>
  <inkml:trace contextRef="#ctx0" brushRef="#br0" timeOffset="79134.96">7937 11663 0,'0'0'0,"-84"21"0,20-21 0,1 21 15,-1-21-15</inkml:trace>
  <inkml:trace contextRef="#ctx0" brushRef="#br0" timeOffset="79271.75">7895 11684 0,'21'0'0,"-42"0"0,85 0 0,-22-21 0,0 0 16,22 21-16,-1-21 0,1-1 15,-1 22-15,1-21 0,20 0 0,1 0 16,0 21-16,-1-21 0,1 0 16,-21 21-16,20-22 0,-20 22 0,-22-21 15,0 0-15,1 21 0,-22 0 0</inkml:trace>
  <inkml:trace contextRef="#ctx0" brushRef="#br0" timeOffset="80391.46">698 13272 0,'0'0'0,"0"-22"15,0 1 1,22 21-16,-1 0 0,0 0 15,0-21-15,0 21 0,0 0 0,1 0 16,20-21-16,-21 0 0,21 21 16,-20 0-16,20 0 0,-21-21 0,21 21 15,-20 0-15,41 0 0,-42 0 16,0 0-16,1 0 0,-22 21 16,0 0-16,-22-21 15,1 21-15,-21-21 0,21 21 16</inkml:trace>
  <inkml:trace contextRef="#ctx0" brushRef="#br0" timeOffset="80482.91">720 13335 0,'0'0'0,"0"21"16,-22-21-16,1 0 0</inkml:trace>
  <inkml:trace contextRef="#ctx0" brushRef="#br0" timeOffset="80803.49">1101 13737 0,'-64'85'16,"43"-64"-16,0 0 16,-22 0-16,1 1 0,21-1 0,-21 0 15,-1 0-15,1-21 0,0 21 16,20-21-16,-20 0 0,21 0 0,-21 0 16,20 0-16,-20 0 0,21 0 0,0 0 15,0-21-15,-1 21 0,1-21 16,21 0-16,0 0 0,21-1 15,1 1-15,20 0 0,-21 0 16,21 0-16</inkml:trace>
  <inkml:trace contextRef="#ctx0" brushRef="#br0" timeOffset="80966.89">1460 13674 0,'0'0'0,"22"0"15,-44 0 1,1 0-16,0 0 16</inkml:trace>
  <inkml:trace contextRef="#ctx0" brushRef="#br0" timeOffset="81651.32">825 13293 0,'-42'-21'31,"42"42"0,0 0-31,0 0 16,0 0-16,0 0 15,0 1-15,0-1 0,0 0 0,0 0 16,0 0-16,0 0 0,0 1 16,0-1-16,0 0 15,0-42 17,21 0-17,0-1-15,1 22 0,-22-21 16,21 21-16,0 0 0,0 0 15,0 0-15,0 0 0,22 0 0,-22 0 16,21 21-16,-21-21 0,22 22 16,-1 20-16,-21-21 0,0 21 0,1-20 15,-1 20-15,-21-21 0,0 21 16,0 1-16,-21-22 0,-1 21 0,1-21 16,-21 22-16,21-22 15,-22 0-15,22 0 0,-21 0 0,21 1 16,-22-22-16,22 0 0</inkml:trace>
  <inkml:trace contextRef="#ctx0" brushRef="#br0" timeOffset="82104.24">2244 13123 0,'0'0'0,"21"0"0,0 0 15,-21 22 1,0-1-16,0 21 0,0-21 16,21 22-16,-21 20 0,0-21 0,0 22 15,0-1-15,0 1 0,0-1 16,0 1-16,0-1 0,-21 1 0,0-1 15,21-20-15,-21-1 0,21 0 16,0 1-16,0-22 0,0 21 0,0-21 16,21-21-1,0-21-15,0 0 0,21 0 16,-20-21-16,-1-1 0</inkml:trace>
  <inkml:trace contextRef="#ctx0" brushRef="#br0" timeOffset="82342.99">2815 13123 0,'0'0'0,"21"-42"0,-21 21 0,0 0 0,21 21 16,-21 21-16,0 21 15,0-21-15,0 22 0,0 20 16,0-20-16,-21-1 0,21 21 0,-21 1 16,21-1-16,-21 1 0,21-1 15,0 1-15,0-1 0,0-20 0,0-1 16,0 0-16,0 1 0,0-1 15,0-21-15,0 0 0,0 1 16,0-1-16,0-42 31,0-1-31,-21 22 16</inkml:trace>
  <inkml:trace contextRef="#ctx0" brushRef="#br0" timeOffset="82904.28">2265 13843 0,'-64'0'0,"128"0"0,-170 0 0,64 0 15,20 0-15,-20 0 0,21 0 0,21 21 16,21-21 0,0 0-1,22 0-15,20 0 0,-21 0 0,22-21 16,21 0-16,-22-21 0,22 20 0,-22-20 16,22 21-16,-22-21 0,22-1 15,-21 1-15,-1 21 0,-21-22 16,1 22-16,-1 0 0,0 0 0,-20 21 15,-1 0-15,0 0 0,-21 21 16,0 0-16,0 0 0,0 22 16,-21-1-16,0 0 0,-1 1 15,22-1-15,-21 0 0,0 1 0,0 20 16,21-20-16,0-22 0,0 21 0,0 0 16,0-20-16,0-1 15,0 0-15,0 0 0,21-21 16,0 0-16,22 0 0,-22 0 15,0 0-15,21 0 0,1-21 16,-22 0-16,21 0 0,0-22 0,-20 22 16,20 0-16,-21-21 0,21-1 15,-20 1-15,-1 0 0,-21-1 0,0-20 16,0 20-16,0 1 0,-21 0 0,-1-1 16,-20 22-16,21-21 0,-21 21 15,-1 21-15,1 0 0,0 0 0,-1 0 16,22 0-16,-21 21 0,-1 21 15,22-21-15,0 22 0,0-1 0,0 22 16,21-22-16,-21 0 0,21 1 16,0 20-16,0-21 0,0 1 15,21-22-15,21 42 0,-21-41 16,0-1-16,1 0 0,-1-21 16,21 0-16,0 0 0,1 0 15,20 0-15,-20 0 0,20-21 0,1 0 0,-22-22 16,21 22-16,1 0 0</inkml:trace>
  <inkml:trace contextRef="#ctx0" brushRef="#br0" timeOffset="83451.58">4127 13526 0,'0'0'0,"22"-22"15,-1 1-15,0 0 0,-21 0 0,0 42 16,0 0 0,-21 0-16,0 22 0,21-1 15,-22 0-15,1 1 0,0 20 0,0-20 16,21-1-16,0 0 0,0 1 15,0-1-15,0 0 0,0-21 0,0 1 16,0-1-16,0 0 0,21-21 0,0 0 16,0 0-16,1 0 15,-1 0-15,21 0 0,-21-21 0,0 0 16,22-1-16,-22 1 0,0 0 0,21 0 16,-20-21-16,-1 20 0,0-20 15,0 0-15,0-1 0,0 22 0,-21-21 16,0 0-16,22-22 15,-22 43-15,0 0 0,0 42 16,0 0 0,0 21-16,0-20 0,0 20 0,0 0 15,0 1-15,-22-1 0,1 0 16,21 1-16,0-22 0,0 21 0,0-21 16,0 0-16,0 1 0,0-1 0,21-21 15,1 0-15,-1 0 0,21 0 16,-21 0-16,22-21 0,-1-1 15,0 1-15,1 0 0,-1 0 0,0-21 16,1 20-16,-22-20 0,21 0 16,-21-1-16,0 1 0,-21 0 0,0-1 15,0 1-15,0-21 0,0 41 0,0-20 16,0 0-16,0 21 16,-21-1-16,21 1 0,-21 21 0,-21 0 0,21 0 15,-1 0-15,1 21 0,-21 1 0,21-22 16,-22 42-16,22-21 0,-21 21 15,21-20-15,0 20 0,-1-21 16,22 0-16,0 0 0,0 1 0,0-1 16,22-21-16,20 0 0,0 0 0</inkml:trace>
  <inkml:trace contextRef="#ctx0" brushRef="#br0" timeOffset="83755.5">6921 13145 0,'0'0'0,"-21"0"15,0 0-15,0 0 0,0 0 16,0 21-16,-22 0 0,22 0 16,0 21-16,0-20 0,21 20 0,-21 0 15,-1 1-15,1 20 0,21-21 16,0 22-16,0-22 0,-21 22 0,21-22 15,0 22-15,-21-22 0,21-21 16,0 21-16,0 1 0,0-22 16,0 0-16,0 0 0,0 0 15,21-21-15,0 0 0,0 0 16,1 0-16,-22-21 16,21 0-16,-21 0 0,0 0 15,0 0-15</inkml:trace>
  <inkml:trace contextRef="#ctx0" brushRef="#br0" timeOffset="84224.37">6413 13695 0,'0'0'16,"-42"0"-16,21 0 0,0 0 16,0 0-16,-1 0 0,22 21 31,22-21-31,20 0 0,-21 0 16,21 0-16,1 0 0,20 0 0,1-21 15,-1 0-15,1 0 0,20-1 16,-20 1-16,21 0 0,-22 0 15,22 0-15,-22-22 0,-20 43 0,20-21 16,-21 0-16,1 0 0,-1 21 0,0 0 16,-20 0-16,-1 0 0,0 0 0,-21 21 15,0 0-15,0 0 0,0 22 16,-21-1-16,0 0 0,-1 1 16,1-1-16,0 0 0,-21 22 15,42-22-15,-21-21 0,-1 22 0,22-22 16,0 21-16,0-21 0,0 1 15,22-22-15,-1 0 16,0 0-16,0 0 0,21 0 0,-20-22 16,20 1-16,-21 0 0,21 0 0,1 0 15,-22 0-15,21-22 0,1 1 16,-1 0-16,-21-1 0,21 1 16,-20 0-16,-1-22 0,0 22 0,-21-1 0,0 1 15,0 0-15,0 21 16,-21-1-16,-22 1 0,22 0 0,-21 21 15,21 0-15,-22 0 0,1 0 0,0 21 16,-22 0-16,22 1 0,-22-1 0,22 21 16,0-21-16,21 0 0,-1 22 15,1-22-15,21 0 0,0 0 0,0 22 16</inkml:trace>
  <inkml:trace contextRef="#ctx0" brushRef="#br0" timeOffset="86553.91">9779 13822 0,'0'0'0,"-21"21"0,0 0 0,21-42 31,21 0-31,0 0 0,0 0 0,21-22 16,1 22-16,-1-21 0,0-1 15,22-20-15,-22 21 0,1-1 16,-1-20-16,0 20 0,1-20 0,-1-1 15,-21-63-15,-21 64 16,0-1-16,0 1 0,0 21 0,-21-22 16,0 22-16,0-1 0,-22 22 0,1 21 15,0 0-15,-1 0 0,1 21 16,0 1-16,-1 41 0,1-21 0,0 22 16,-1 21-16,22-22 0,0 22 15,0-22-15,21 22 0,0 0 0,0-1 16,0-20-16,0-1 0,0 22 15,0-43-15,0 22 0,0-22 16,0-21-16,21 22 0,0-22 0,-21 0 16,21-21-16,0 0 0,1 0 15,-1 0-15,0-21 16,0 0-16,-21-22 0,0 1 0,21 21 16,-21-43-16,21 22 0,-21 0 15,22-22-15,-22 22 0,0-1 0,21 1 16,0 21-16,0 0 0,0 0 0,0-1 15,1 22-15,-1 0 0,0 0 16,0 22-16,0-1 0,0 21 16,1 0-16,-1-20 0,0 20 15,0 0-15,21 1 0,-20-1 0,-1 0 16,0-21-16,42 43 0,-41-43 16,20-21-16,0 21 0,1-21 15,20 0-15,-21 0 0,22 0 0,-1-21 16,1 0-16,-1 0 0,1 0 15,-22-22-15,22 22 0,-1-21 0,-20-1 16,-1 1-16,0 21 0,-21-21 0,22-1 16,-43 1-16,0 0 0,0-1 0,0 1 15,0 0-15,0 20 16,0-20-16,-43 21 0,22 0 0,0 21 16,-21 0-16,21 0 0,-22 0 0,1 21 15,0 0-15,-1 0 0,1 22 16,0-1-16,-1 0 0,1 1 0,0-1 15,-1 21-15,22-20 0,0 20 16,21-20-16,0-1 0,0-21 0,0 21 16,0-20-16,42-1 0,-21 0 0,22-21 15,-22 0-15,21 0 0,1 0 16,-1-21-16,0 21 0,1-21 0,-1-1 16,-21 1-16,21-21 0,-20 21 15,-1-22-15,0 22 0,0-21 16,0 0-16,-21 20 0,21-20 0,-21 0 15,0 21-15,0-1 0,0 1 0,0 0 16,0 0-16,22 21 16,-22 21-16,0 0 0,21 0 15,-21 1-15,0-1 0,0 21 0,21 0 16,-21-20-16,21 20 0,-21 0 16,21 1-16,0-22 0,1 0 0,-1 21 15,0-42-15,0 21 0,21 1 16,-20-22-16,20 0 0,0 0 0,1 0 15,-1-22-15,21 1 0,-20 0 0,-1 0 16,0 0-16,1-22 0,-1 22 16,0-21-16,1 21 0,-22-22 15,0 22-15,0-21 0,-21 21 0,0-22 16,0 22-16,0-21 0,0 21 16,0 0-16,0-1 0,-21 22 15,21 22-15,0-1 16,-21 0-16,0 0 0,0 21 15,21 1-15,-22-22 0,1 21 16,0 1-16,21-1 0,0-21 0,-21 21 0,21-20 16,0-1-16,0 0 0,0 0 15,21-21 1,0 0-16,0 0 0,1-21 0,-1 21 16,0-21-16,0 0 0,0-1 15,22 1-15,-22-21 0,0 21 0,0 0 16,21-22-16,-20 22 0,-1 0 0,0-21 15,21 20-15,-21 1 0,1 21 16,-1 0-16,0 0 0,0 0 0,0 0 16,-21 21-16,21 1 0,-21-1 15,0 0-15,0 0 0,22 0 16,-22 22-16,21-22 0,-21 0 0,21 21 16,0-21-16,0 1 15,0-1-15,22 0 0,-22-21 16,21 0-16,1 0 0,-1 0 0,0-21 15,1 0-15,20 21 0,-21-22 16,1 1-16,-1 0 0,0-21 0,1 21 16,-1-1-16,-21 1 0,0 0 0,1-21 15,-1 21-15,-21-1 0,0-20 16,0 21-16,0-21 0,0 20 0,-21 1 16,-1 0-16,-20 0 0,21 0 0,-21 21 15,-1 0-15,1 0 0,0 21 16,-1 0-16,1 0 0,21 0 0,-22 1 15,22-1-15,0 21 0,0-21 16,0 22-16,21-1 0,0-21 16,0 21-16,0 1 0,0-22 0,0 0 0,0 21 15,21-20-15,0-22 0,-21 21 16,21-21-16,0 0 0,22 0 16,-22 0-16,0 0 0,0 0 0,22 0 15,-22-21-15,21-1 0,-21 1 0,0 0 16,22 0-16,-22-21 0,21 20 15,-21-20-15,1 21 0,-1-21 16,21-1-16,-21 1 0,0 0 0,1-22 16,-22 1-16,21 20 0,-21-20 15,21-1-15,-21 1 0,0-1 0,0 22 0,0 0 16,0-1-16,0 22 16,0 63-1,0-20-15,-21 20 0,21 21 0,-21-20 16,-1 20-16,1 1 0,0-1 15,21 1-15,0-1 0,0 1 0,0-22 16,0 85-16,0-85 0,0 22 16,0-22-16,21 1 0,0-1 15,1-21-15,-1 21 0,0-20 0,0-1 16,21 0-16,-20-21 0,20 0 0,-21 0 16,21 0-16,-20 0 15,20-21-15,-21 0 0,21-1 0,1 1 0,-22-21 16,21 0-16,1-1 0,-22 1 15,21-22-15,0 22 0,-20-21 16,20-1-16,-21 1 0,0-22 0,0 21 16,-21 1-16,0-22 0,0 22 15,0-1-15,0 22 0,0 0 0,0 20 16,0 1-16,0 0 0,-21 21 0,0 0 16,0 21-16,21 0 0,-21 22 15,0-1-15,-1 0 0,1 22 16,0 63-16,21-64 0,0 1 0,-21-1 15,21-20-15,0 20 0,0 1 16,0-22-16,0 0 0,0 1 16,21-1-16,0 0 0,22-20 0,-22-1 15,21 0-15,0 0 0,1-21 16,-1 0-16,-21 0 0,22 0 0,-1-21 16,0 0-16,1 0 0,-1-1 0,0 1 15,-21 0-15,22-21 0,-22-1 16,0 22-16,21-42 0,-20 20 15,-22 1-15,0 21 0,0 0 16,0 0-16,-22 21 16,1 21-16,0 0 0,-21 0 0,21 0 15,-1 22-15,1-1 0,0 0 16,0 1-16,21-1 0,-21 0 0,21 1 16,0-1-16,0-21 0,0 0 15,21 22-15,0-22 0,0-21 0,0 21 16,1-21-16,20 0 0,0 0 15,1 0-15,-1 0 0,0-21 0,22 0 16,-22-1-16</inkml:trace>
  <inkml:trace contextRef="#ctx0" brushRef="#br0" timeOffset="87008.47">16870 12827 0,'0'0'0,"0"-42"0,0-1 15,0-20-15,0 42 0,0-22 0,0 22 16,0 0-16,0 0 0,-21 42 16,21 0-1,-22 22-15,22-1 0,-21 21 0,21 1 16,0 21-16,-21-22 0,0 22 15,0-22-15,0 1 0,21-1 0,-22-20 16,1 20-16,0-21 0,0 1 16,0-1-16,21 0 0,0 1 0,0-22 15,0 0-15,21-21 16,0 0 0,21-21-16,-20 0 0,-1-22 0,21 22 15,0-21-15,1 0 0</inkml:trace>
  <inkml:trace contextRef="#ctx0" brushRef="#br0" timeOffset="87239.37">17335 12785 0,'0'0'16,"22"-43"-16,41-20 0,-42 42 0,-21 42 15,0 0 1,0 21-16,0 1 0,-21-1 16,0 0-16,21 22 0,-21-22 0,0 22 15,-1-22-15,22 22 16,-21-22-16,21 0 0,-21-21 0,0 22 15,21-1-15,0-21 0,0 0 0,-21 1 16,21-1-16,-21 0 0,21 0 16,-22-21-1,1 0-15,0 0 16,0-21-16,0 0 0,0 21 0,-1-21 16,-20 21-16</inkml:trace>
  <inkml:trace contextRef="#ctx0" brushRef="#br0" timeOffset="87556.14">16743 13356 0,'0'0'0,"-43"0"0,-105 43 31,148-22-31,21-21 16,1 0-1,20 0-15,0 0 0,1 0 16,-1 0-16,21-21 0,-20-1 0,20 22 16,22-21-16,-22 0 0,22 0 0,0-21 15,-1 20-15,22 1 0,-42 0 16,20 0-16,-20-21 0,-1 20 15,1 1-15,-22 21 0,-21-21 0,22 21 16,-22 0-16,-21 21 16,0 0-16,0 1 0,0-1 0,0 21 15,-21-21-15,0 0 0,21 22 16,-22-22-16,1 0 0,0 21 16,21-20-16,0-1 0,-21-21 0,21 21 15,0 0-15,0-42 31,0 0-15,21 21-16,-21-21 0</inkml:trace>
  <inkml:trace contextRef="#ctx0" brushRef="#br0" timeOffset="87711.49">17970 12806 0,'0'0'0,"-21"-21"31,0 21-31,42 21 32,0-21-32,1 0 15,-1 21-15,0 0 0</inkml:trace>
  <inkml:trace contextRef="#ctx0" brushRef="#br0" timeOffset="89403.86">18817 13229 0,'0'0'0,"0"-21"15,21 0-15,0 0 16,-21 0-16,0-1 0,0 1 16,0 0-16,0 0 0,0 0 15,0 0-15,0-1 0,0 1 0,-21-21 16,0 42-16,-21-21 0,21 0 0,-1 21 15,-20 0-15,21 0 0,-21 21 16,-1 0-16,22 0 0,-21 21 16,21-20-16,-22 20 0,22 0 0,0 1 15,0-1-15,0 21 0,21-20 16,0-1-16,-22-21 0,22 22 0,0-1 16,0-21-16,0 0 0,22 0 15,-1-21-15,21 0 0,-21 0 0,22 0 16,-1 0-16,21 0 0,-20-21 0,-1 0 15,0 0-15,1 0 0,-1 0 16,-21-1-16,22 1 0,-1-21 0,-21 21 16,0-22-16,22 1 0,-22 0 0,0-22 15,0 22-15,-21-22 0,21 1 16,-21-1-16,21 1 0,-21-1 16,0 22-16,0 0 0,0-1 0,0 1 15,0 21-15,-21 42 31,21 21-31,-21-20 0,21 20 16,0 21-16,-21 1 0,21-22 0,0 85 16,0-63-16,0-22 15,0 0-15,0 22 0,0-43 0,21 21 16,0 1-16,0-22 0,1 0 0,20 0 16,0 0-16,1 1 0,-1-22 15,21 0-15,-20 0 0,20 0 0,1 0 16,-1 0-16,1 0 0,-1 0 0,1-22 15,-1 1-15,-20 21 0,-1-21 16,0 0-16,-21 0 0,1 0 16,20-22-16,-42 22 0,21-21 0,-21 21 15,0-22-15,0 1 0,0 0 16,0-1-16,-21 22 0,0 0 16,0 0-16,-1 21 0,-20 0 0,0 0 15,-1 21-15,1 0 0,0 0 0,-1 22 16,1-22-16,0 21 0,-1 0 0,1 1 15,21-1-15,0 0 0,0-20 16,21 20-16,0-21 0,0 0 0,0 22 16,0-22-16,42 0 15,-21-21-15,0 0 0,22 0 0,-1 0 16,0 0-16,-21 0 0,22 0 16,-1-21-16,0 0 0,1-1 0,-22 1 15,21 0-15,-21 0 0,22-21 16,-22 20-16,21-20 0,-21 0 0,22-22 15,-22 22-15,0-22 0,0-20 16,0 20-16,-21 1 0,22-1 0,-22 22 16,21-22-16,-21 22 0,0 0 0,0 21 15,0-1-15,-21 22 16,-1 22-16,1-1 16,0 21-16,0 0 0,21 1 0,-21-1 15,0 22-15,-1-1 0,1 1 16,21-1-16,-21 43 15,21-43-15,0-20 0,0-1 0,0 0 16,0 1-16,0-22 0,0 21 16,21-21-16,0 1 0,1-1 0,20 0 15,-21-21-15,21 0 0,1 0 0,-1 0 16,0 0-16,22 0 0,-22 0 16,22 0-16,-22 0 0,0-21 0,64-22 15,-63 22-15,-1 0 16,-21 0-16,21-21 0,-20 20 15,-1-20-15,0 0 0,0 21 0,-21-22 16,0 1-16,0 21 0,0 0 0,0-1 16,-21 44-1,-21-1-15,20 0 0,1 0 16,0 21-16,-21-20 0,21 20 16,-1-21-16,1 21 0,0 1 0,21-22 15,0 21-15,0-21 0,0 1 16,21-1-16,0 0 0,1 0 15,20-21-15,-21 0 0,21 21 0,1-21 16,-1 0-16,22 0 0,-22 0 0,0-21 16,1 0-16,-1 21 0,0-21 15,-21 0-15,22-1 0,-22 1 0,0 0 16,0 0-16,0-21 0,1-1 16,-22 1-16,0 0 0,0-1 0,0 1 15,0 21-15,0-22 0,0 22 0,0 0 16,0 42-1,-22 0-15,22 1 0,-21 20 16,21-21-16,0 21 0,-21-20 0,0 20 16,21-21-16,-21 21 0,21-20 15,0-1-15,0 21 0,0-21 0,-21-21 16,21 21-16,0 1 0,0-1 16,0-42 15,21-1-31,-21 1 0,21 0 15,0 0-15,0 0 16,0 0-16,22-22 0,-22 22 0,21-21 16,1-1-16,-1 1 0,0 21 15,-21-21-15,22 20 0,-1 1 16,0 21-16,1 0 0,-22 0 0,0 0 0,0 43 16,-21-22-16,0 21 0,0-21 15,0 22-15,0-1 0,0-21 0,0 21 16,0-20-16,21 20 0,1-21 0,-22 0 15,21 0-15,0-21 0,0 22 16,0-22-16,22 0 0,-22 0 16,21 0-16,0 0 0,1 0 0,-1 0 0,0 0 15,1 0-15,-1-22 16,0 1-16,1 0 0,-1 21 0,0-21 16,1 0-16,-22 0 0,21-22 15,-21 22-15,1-21 0,-22 21 16,0-22-16,0 22 0,-43-21 0,1 21 0</inkml:trace>
  <inkml:trace contextRef="#ctx0" brushRef="#br0" timeOffset="90443.26">10647 15452 0,'84'0'16,"-84"-21"-1,22-1-15,-1 1 0,0 0 0,0 0 16,0-21-16,22-1 0,-22 1 16,0 0-16,0-1 0,0 1 0,0 0 15,-21-22-15,0 22 0,0-1 16,0-20-16,-21 21 0,-21-1 0,21 1 16,-22 0-16,1 20 0,0-20 15,-22 42-15,22 0 0,0 0 0,-1 0 16,-20 0-16,20 21 0,1 22 0,0-1 15,-1 0-15,1 1 0,0-1 16,21 0-16,-22 22 0,22-1 0,0-20 16,0 20-16,0 1 0,21-22 15,0 0-15,0 1 0,0-22 16,21 21-16,0-21 0,0-21 0,0 21 16,0-21-16,22 0 0,-22 0 15,21-21-15,-21 0 0,22 0 0,-1 0 16,-21-22-16,22 1 0,-1 0 15,0-1-15,1 1 0,-1 0 0,-21-1 16,21 1-16,-20-21 0,-1 20 0,0-20 16,0 20-16,-21-20 0,21-1 15,-21 1-15,0 21 0,0-22 0,0 22 16,0 21-16,0-22 0,0 22 16,0 0-16,-21 21 0,21 21 15,0 0-15,0 22 0,0-1 16,0 0-16,0 1 0,0 20 15,0-21-15,21 22 0,-21-22 0,21 22 16,1-22-16,-22 0 0,21 1 16,0-22-16,0 21 0,0 1 0,0-22 15,1 0-15,-1 0 0,21 0 16,-21-21-16,0 0 0,1 0 0,20 0 16,-21 0-16,0-21 0,22 0 15,-22 0-15,0 0 0,0-1 0,21 1 16,-20-21-16,-1 21 0,0-22 15,-21 22-15,0-21 0,21 21 0,-21 0 16,0-22-16,0 22 0,0 42 31,0 22-15,0-22-16,0 0 0,0 0 0,0 21 16,0-20-16,-21-1 0,21 0 15,0 0-15,0 0 0,0 0 16,21-21 15,-21-21-31,21 0 0,-21 0 16,21 0-16</inkml:trace>
  <inkml:trace contextRef="#ctx0" brushRef="#br0" timeOffset="90611.16">11557 14478 0,'0'0'0,"-21"0"15,0 0-15,-1 0 0,1 21 16,0 0-16,21 1 31,21-22-15,0 0-16,1 0 0,20 0 16</inkml:trace>
  <inkml:trace contextRef="#ctx0" brushRef="#br0" timeOffset="91215.34">12044 14732 0,'0'0'15,"0"21"-15,0 0 0,0 1 0,0-1 16,0 0-16,0 0 0,0 0 0,0 0 16,0 1-16,0-1 0,0 0 0,0 0 15,0 0-15,0 0 16,21-21-16,0 0 15,0 0-15,0 0 16,1 0-16,-1 0 16,0 0-16,0-21 0,0 21 15,0-21-15,1 0 0,-1 0 0,0 21 16,0-43-16,0 22 0,0 0 16,22 0-16,-22-21 0,0 20 0,0 1 15,0 0-15,-21 0 0,22 21 16,-22-21-16,21 21 15,-21 21-15,0 0 0,0 0 16,0 22-16,0-22 0,0 0 16,0 0-16,0 21 0,0-20 0,0-1 15,0 0-15,0 0 0,0 0 0,0 0 16,0 1-16,21-22 16,0 0-16,0 0 0,0 0 15,1 0-15,-1 0 0,0 0 16,0-22-16,0 1 0,22 21 0,-22-21 15,0 0-15,21 0 0,-21 0 0,22-1 16,-22-20-16,21 21 0,-21-21 16,1 20-16,-1-20 0,-21 21 0,0-21 15,0 20-15,0 1 0,0 42 32,0 1-32,0-1 0,-21 0 0,21 0 15,0 0-15,-22 22 0,22-22 16,-21 0-16,21 0 0,0 0 15,0 0-15,0 1 0,0-1 16,21-21 15,1-21-31</inkml:trace>
  <inkml:trace contextRef="#ctx0" brushRef="#br0" timeOffset="91383.24">13208 14542 0,'0'-22'0,"0"44"0,-21-65 0,0 1 0,-1 21 16,22 0-16,-21 21 0,0-22 0,0 22 16,21 22 15,21-1-15,0-21-16,0 21 0,1-21 0,20 0 15,0 21-15,1-21 0</inkml:trace>
  <inkml:trace contextRef="#ctx0" brushRef="#br0" timeOffset="92979.33">13906 14584 0,'22'-21'32,"-44"0"-32,1 21 15,21-22-15,-21 22 0,0-21 16,0 21-16,-22 0 0,22 0 0,0 0 15,0 0-15,0 0 0,0 0 16,-1 21-16,1 1 0,0-1 0,0 21 16,21-21-16,-21 22 0,21-22 0,0 21 15,0-21-15,0 0 0,0 1 16,21-1-16,0 0 0,0 0 16,0 0-16,1-21 0,-1 0 15,21 21-15,-21-21 0,22 0 0,-22 0 0,21 22 16,-21-22-16,0 0 0,1 0 15,-22 21-15,0 0 16,-22-21 0,1 0-16,-21 0 0,21 0 15,0 0-15,-1 0 0,-20 0 16,21 0-16,0 0 0,0 0 0,-1 0 16,1 0-16,0 0 0,0 0 0,0 0 15,21-21-15,21 21 31,0 0-15,0 21-16,0-21 16,1 0-16,-1 21 0,0-21 15,21 0-15,-21 0 0,22 0 0,-1 0 16,-21 0-16,43 0 0,-22 0 16,0 0-16,22-21 0,-22 21 0,22-21 15,-1 0-15,-20-1 0,-1 22 0,0-21 16,1 0-16,-1 0 0,-21 0 15,21 0-15,-20-22 0,-1 22 0,0 0 16,0-21-16,-21-1 0,0 22 16,21-21-16,-21 21 0,0-22 0,0 22 15,0 0-15,21 21 0,-21 21 32,0 0-32,0 0 0,0 1 0,0 20 15,0 0-15,0-21 0,0 22 0,0-22 16,0 0-16,0 21 0,0-20 15,0-1-15,0 0 0,0 0 16,22 0-16,-1-21 0,0 0 16,0 0-16,0 0 0,0 0 0,1 0 15,20 0-15,-21 0 0,21-21 0,-20 0 16,-1 21-16,21-21 0,-21 0 16,0-1-16,1 1 0,-1 0 0,0 0 15,0 0-15,0-22 0,0 22 16,1-21-16,-22 0 0,21-1 15,0 22-15,0-21 0,0 21 0,-21-1 16,0 1-16,0 42 16,0 22-16,0-22 0,0 21 15,0 1-15,0-1 0,0 0 0,0 22 16,0-22-16,0 0 0,0 1 16,0-1-16,0-21 0,0 22 0,0-22 15,21 0-15,1 0 0,-1 0 0,21-21 16,-21 0-16,22 0 0,-22 0 15,21 0-15,0 0 0,-20 0 0,20 0 16,0-21-16,-21 21 0,1-21 16,20 0-16,-21-22 0,0 22 15,0 0-15,1-21 0,-22-1 0,0 1 16,0 0-16,0-22 0,0 1 16,0 20-16,0-20 0,0 21 0,-22-1 15,1 1-15,-21 21 0,21 0 0,-22-1 16,1 22-16,0 0 0,-1 22 15,-20-1-15,21 0 0,-1 21 0,-20 1 16,20-1-16,22 21 0,-21-20 16,21-1-16,0 0 0,21 1 0,0-22 15,0 21-15,21-21 0,0 1 16,0-1-16,21 0 0,22 0 16,-22-21-16,1 0 0,20 0 0,-21 0 15,22 0-15,-22 0 0,22 0 0,-22-21 16,22 21-16,-22-21 0,0 0 15,22-1-15,-22 1 0,0 0 0,1 0 16,-1-21-16,0 20 0,-20-20 0,20 21 16,-21-21-16,21 20 0,-20 1 15,-1 0-15,0 21 0,-21 21 16,0 0 0,0 1-16,0 20 0,0-21 0,0 21 15,-21-20-15,21 20 0,-21-21 16,21 0-16,-22 22 0,22-22 15,0 0-15,0 0 0,0 0 16,22-42 15,-1 0-31,0 21 16,0-21-16,0 0 0,0-1 0,1-20 16,-1 21-16,21-21 0,-21 20 15,22-20-15,-22 0 0,21-1 0,0-20 16,-20 42-16,20-22 0,-21 22 15,0 0-15,0 21 0,1 0 16,-1 0-16,-21 21 0,0 0 0,0 22 16,0-22-16,0 21 0,0 1 15,0-22-15,0 21 0,0-21 0,0 22 16,0-22-16,0 0 0,21 0 0,0 0 16,0 0-16,0-21 15,1 0-15,-1 0 0,0 0 16,0 0-16,0 0 0,0 0 15,1 0-15,-1-21 16,0 0-16,0 21 0,0-21 0,0 0 16,-21 0-16,22-1 0,-22 1 15,0-21-15,0 21 0,0-22 16,0 1-16,0 21 0,0-21 0</inkml:trace>
  <inkml:trace contextRef="#ctx0" brushRef="#br0" timeOffset="93220.25">14711 14245 0,'-43'0'0,"86"0"0,-128 0 0,64 0 16,-21 0-16,20 0 0,1 0 0,0 0 15,0 0-15,0 0 32,0 0-17,-1 21-15,1-21 0,0 0 0,-21 22 16</inkml:trace>
  <inkml:trace contextRef="#ctx0" brushRef="#br0" timeOffset="94119.53">1460 15875 0,'0'0'0,"22"-21"0,-1 0 0,0 0 16,-21-1-16,0 1 0,0 0 15,0 0-15,-21 21 16,0 0-16,-1 0 16,1 0-16,-21 21 0,21 0 0,-22 0 15,22 1-15,-21 20 0,21 0 0,-22 22 16,22-1-16,0 1 0,0-22 0,0 22 16,0-1-16,21 1 0,-22-1 0,22 1 15,0-22-15,0 21 0,0-20 16,0-1-16,22 0 0,-1 1 0,0-22 15,0 0-15,21 0 0,-20 0 0,20-21 16,0 0-16,-21 0 0,22 0 0,41 0 16,-41-21-16,-1 0 0,-21 0 0,22 0 15,-22 0-15,21-1 0,-21 1 0,-21 0 16,21 0-16,-21 0 16,0 0-16,-21-22 0,0 43 15,0 0-15,-21-21 0,20 21 0,-20 0 16,0-21-16,-1 21 0,1 0 15,-43 0-15,64 0 0,-21 21 0,21-21 16,0 21-16,-1 0 0,1 1 0,0-22 16,21 21-16,-21 0 0,21 0 0,0 0 15,0 0-15,0 1 0,0-1 16,21-21-16,43 0 0,-43 0 0,0 0 16,21 0-16,1-21 0</inkml:trace>
  <inkml:trace contextRef="#ctx0" brushRef="#br0" timeOffset="94195.49">2074 16404 0,'0'0'16,"21"0"-16,-21-21 0</inkml:trace>
  <inkml:trace contextRef="#ctx0" brushRef="#br0" timeOffset="94291.47">2159 16341 0,'0'0'16,"21"0"31,21 0-47,1-21 0,-22 21 15,0-22-15</inkml:trace>
  <inkml:trace contextRef="#ctx0" brushRef="#br0" timeOffset="94668.44">3281 16044 0,'0'0'0,"-21"-21"0,-1 0 15,1 0-15,0 0 0,21 0 16,0-1-16,-21 1 0,21 0 16,0 0-16,-21 0 0,21 0 0,0-1 15,0 1-15,0 0 0,0 42 31,21 0-31,0 22 16,0-1-16,-21 22 0,21-22 0,1 21 16,-22 1-16,0-1 0,0 1 0,0-1 15,0-20-15,0 20 0,0-20 16,0-1-16,0 0 0,0-21 0,0 22 16,0-22-16,0 0 0,-22 0 0,44-42 46,-1 0-46,0 0 0,0 0 0</inkml:trace>
  <inkml:trace contextRef="#ctx0" brushRef="#br0" timeOffset="94903.41">3725 15960 0,'0'-64'0,"0"128"0,21-170 16,-21 85-16,0-22 0,0 22 0,0 0 15,22 21-15,-22 21 16,21 0-16,-21 1 15,0 20-15,0 21 0,0-20 0,0-1 16,0 22-16,21-1 0,-21-21 16,0 1-16,0-1 0,0 22 0,0-22 15,0-21-15,0 21 0,0 1 16,0-22-16,0 0 0,0 0 0,-21 0 16,21 1-16,0-1 0,0-42 31,0-1-31</inkml:trace>
  <inkml:trace contextRef="#ctx0" brushRef="#br0" timeOffset="95423.4">3387 16425 0,'0'0'0,"-22"0"0,1 22 0,0-22 0,21 21 15,21-21 1,22 0-16,-22 0 15,21 0-15,22 0 0,-22 0 0,0 0 16,22-21-16,-1-1 0,-20 1 0,20 21 16,-21-21-16,22 0 0,-22 0 0,1 0 15,-1-1-15,0 1 0,1 0 16,-22 0-16,21 21 0,-21-21 16,0 21-16,-21-21 0,0 42 15,0 0-15,0 0 16,-21 0-16,0 0 0,0 22 15,21-22-15,-21 21 0,21-21 16,-21 22-16,21-22 0,-22 0 0,22 21 16,0-20-16,0-1 0,0 0 0,0 0 15,0 0-15,0 0 0,22-21 0,-1 0 16,0 0-16,0 0 0,0 0 0,22 0 16,-22-21-16,21 0 0,-21 21 15,22-21-15,-22 0 0,21 0 0,-21-1 16,22 1-16,-22 0 0,0 0 0,-21 0 15,0 0-15,0-22 0,0 22 0,0 0 16,0 0-16,-21 0 0,0-22 16,-1 22-16,-20 0 0,21 0 0,-21 0 15,20-1-15,-20 22 0,21 0 16,0 0-16,-22 0 0,22 22 0,0-22 16,0 21-16,0 0 0,21 0 0,0 0 15,0 0-15,0 1 0,0-1 0,0 0 16,0 0-16,21 0 15,0-21-15,0 0 0,0 21 0,22-21 16</inkml:trace>
  <inkml:trace contextRef="#ctx0" brushRef="#br0" timeOffset="95959.36">4995 16256 0,'0'0'0,"0"-21"0,21 21 16,-21 21-1,0 0 1,0 0-16,0 1 16,0 20-16,0-21 0,-21 0 0,21 0 15,0 1-15,0-1 0,0 0 0,0 0 16,0 0-16,0 0 0,0 1 16,21-22-1,1 0 1,-22-22-16,21 1 0,0 21 15,-21-21-15,21 0 0,-21 0 0,21 0 16,0-1-16,-21 1 0,22 0 16,-1 0-16,-21 0 0,0 0 0,21-1 15,0 22-15,0 0 0,0 0 16,1 22 0,-22-1-16,21 0 0,-21 0 15,0 0-15,0 0 0,21 1 0,-21-1 16,21 0-16,0 0 0,-21 0 0,21-21 15,1 0-15,-1 21 0,0-21 0,0 0 16,0 0-16,0 0 0,1-21 16,20 0-16,-21 0 0,0 0 15,22 21-15,-22-21 0,0-22 0,0 22 16,0 0-16,0 0 0,1 0 0,-22-1 16,0-20-16,0 21 0,0-21 0,0 20 15,-22 1-15,1-21 0,0 21 0,0 0 16,0-22-16,0 43 0,-1-21 15,-20 0-15,21 21 0,0 0 0,0 0 16,-1 0-16,1 0 0,0 0 0,0 21 16,0-21-16,21 21 0,0 0 0</inkml:trace>
  <inkml:trace contextRef="#ctx0" brushRef="#br0" timeOffset="96352.31">6731 15981 0,'0'-21'0,"0"42"0,-21-63 0,21 20 15,0 1-15,0 0 0,0 0 0,0 0 16,0 0-16,21 21 16,0 0-16,0 0 15,-21 21-15,21 0 0,1 0 0,-22 21 16,21 1-16,0-1 0,-21 0 0,0 1 16,21 20-16,-21-20 0,0-1 0,0 0 15,0 1-15,0-1 0,0-21 0,0 21 16,0 1-16,-21-22 0,21 0 0,-21 0 15,0 0-15,-1 1 0,22-1 16,-21-21-16,0 0 0,0 0 16,21-21-1,-21 21-15,0-22 0,21 1 0,-22 21 16,22-21-16</inkml:trace>
  <inkml:trace contextRef="#ctx0" brushRef="#br0" timeOffset="96846.76">6583 16298 0,'0'0'15,"0"22"-15,0-1 16,21-21-16,-21 21 0,21 0 0,0 0 16,0 0-16,1-21 0,-1 22 0,0-1 15,21-21-15,-21 0 0,22 0 16,-1 0-16,0 0 0,22 0 16,-22 0-16,1 0 0,-1-21 0,0-1 15,1 22-15,-1-21 0,0 0 0,-21 0 16,22 0-16,-22 0 0,0-1 15,0 1-15,0 0 0,-21 0 0,22 0 16,-22 0-16,0-1 0,0 1 16,0 0-16,-22 21 15,1 0-15,21 21 0,-21 22 16,21-22-16,-21 0 0,21 21 0,0-21 16,0 22-16,0 20 0,0-20 15,0-22-15,0 0 0,21 21 0,0-21 16,0 1-16,1-1 0,-1 0 15,0-21-15,0 0 0,21 0 0,-20 0 16,-1 0-16,21 0 0,-21 0 0,0-21 16,22 0-16,-22-1 0,0 22 0,21-21 15,-20 0-15,-1 0 0,0 0 0,-21-22 16,0 22-16,21 0 0,-21 0 0,0-43 16,0 22-16,-21 21 0,-21 0 15,20-22-15,-20 22 0,21 0 0,-21 0 16,-1 0-16,1 21 0,21 0 15,-22 0-15,1 0 0,21 0 0,-21 21 16,20 0-16,-20-21 0,21 21 0,0 0 16,21 1-16,0-1 15,0 0-15,0 0 16</inkml:trace>
  <inkml:trace contextRef="#ctx0" brushRef="#br0" timeOffset="99247.27">8784 16679 0,'0'0'0,"-21"22"0,0-22 0,0 21 0,21 0 16,0-42 0,21 21-1,0-21-15,21-1 0,1 1 0,-1 0 16,0-21-16,1 21 0,20-22 16,-21 22-16,1-21 0,-1-1 0,0 1 15,-20 0-15,-1-1 16,0 1-16,0-21 0,-21 20 0,0-20 15,0 20-15,0-20 0,-21 21 0,0-1 16,0 1-16,-1 21 0,22-22 16,-21 43-16,0 0 0,0 0 0,0 0 15,0 0-15,21 22 0,0 20 0,-22 0 16,22 22-16,-21-22 0,21 22 16,0-1-16,0 1 0,0-22 0,0 21 15,-21-20-15,21-1 0,-21 0 0,21 1 16,0-1-16,-21-21 0,21 22 15,0-22-15,0 0 0,0 0 16,0-42 15,21 21-31,0-21 0,-21 0 16,21-1-16,-21 1 0,0 0 16,0 0-16,21 0 0,1 0 0,-22-1 15,21 1-15,0 21 0,0 0 16,0 0-16,0 0 15,1 21-15,-1-21 0,0 22 0,0-1 16,0 0-16,0 0 0,1 0 16,-1 0-16,0-21 0,0 22 0,21-1 15,-20 0-15,-1-21 0,21 0 0,-21 0 16,22 0-16,-22 0 0,21 0 16,0 0-16,1 0 0,20-21 15,-20 0-15,-1 21 0,21-22 0,-20-20 16,20 21-16,-20 0 0,-1 0 0,-21-1 15,21-20-15,-20 21 0,-22 0 16,0-22-16,0 22 0,0-21 0,0 21 16,0 0-16,-43-22 0,22 22 0,-21-21 15,21 21-15,-22-1 0,1 1 16,0 21-16,-1 0 0,1 0 0,0 21 16,-1 1-16,1-1 0,21 21 0,-22 0 15,22 1-15,0-1 16,21 0-16,0 22 0,0-22 0,0 1 15,0-22-15,0 21 0,0 0 0,21-20 16,0-1-16,1 0 0,20 0 16,-21 0-16,0-21 0,22 0 0,-1 0 15,-21 0-15,21 0 0,1-21 16,-22 0-16,21 0 0,-21 21 0,1-21 16,-1-1-16,0 1 0,0 0 15,0-21-15,-21 21 0,0-1 0,0 1 16,0-21-16,0 21 0,0-22 0,0 22 15,0 0-15,0 0 0,0 42 32,0 0-32,0 0 15,0 22-15,0-22 0,0 0 0,0 0 16,0 0-16,0 1 0,21-1 16,-21 0-16,22 0 0,-1 0 0,0 0 15,0-21-15,0 22 0,22-22 0,-22 0 16,0 0-16,0 0 0,21 0 15,-20 0-15,-1 0 0,21-22 0,-21 1 16,22 21-16,-22-21 0,0 0 0,21 0 16,-21 0-16,-21-1 15,22 1-15,-1 0 0,-21-21 0,21 21 16,-21-22-16,0 22 0,0-21 0,0 21 16,0-1-16,0 1 0,0 0 15,0 42 1,0 0-16,0 1 0,0-1 15,0 21-15,0-21 0,0 22 16,0-22-16,0 0 0,0 21 0,0-21 16,0 22-16,0-22 0,0 0 15,0 0-15,0 0 0,0 1 16,21-22 0,-21-22-1,21 1-15,0 21 16,-21-21-16,22 0 0,-1 0 0,0 0 15,0-1-15,0 1 0,0 0 0,1 0 16,-1 0-16,0 0 0,21-1 16,-21 1-16,1 21 0,-1 0 0,0 0 15,0 0-15,0 0 0,0 21 16,1-21-16,-1 22 0,-21-1 0,21 0 16,0 0-16,0 0 0,0 0 15,1 1-15,-1-22 0,-21 21 0,21 0 16,0 0-16,21-21 0,-20 21 0,-1-21 15,0 0-15,0 0 0,21 0 0,1 0 16,-1 0-16,0 0 0,1 0 16,-1-21-16,0 0 0,1 21 15,-1-21-15,22 0 0,-22-1 0,0 1 16,-21 0-16,22 0 0,-22 0 0,0-22 16,0 22-16,-21-21 0,0 21 15,0-22-15,0 22 0,0-21 0,0 21 16,-21-22-16,-21 22 0,21 21 15,-1 0-15,-20 0 0,0 0 0,-1 0 16,1 21-16,0 1 0,21-1 0,-22 21 16,22-21-16,-21 22 0,21-1 15,-1 0-15,1-21 0,21 22 0,0-1 16,-21-21-16,21 22 0,0-22 16,0 0-16,0 0 0,0 0 15,21-21-15,0 0 0,1 0 16,-1 0-16,0 0 0,21 0 0,-21 0 15,22-21-15,-22 21 0,21-21 16,1 0-16,-22 0 0,21-1 0,-21 1 16,0-21-16,22 21 0,-22-22 15,0 22-15,0-21 0,0-22 0,1 22 16,-1-85-16,0 85 16,0-22-16,-21 22 0,0-22 0,21 22 0,-21 21 15,21-21-15,-21 20 0,0 1 16,0 42-1,0 1-15,-21 20 16,0-21-16,21 21 0,0 22 16,-21-22-16,21 22 0,-21-22 0,21 22 15,-21-1-15,21-21 0,0 1 0,0 20 16,0-20-16,0-1 0,21 0 16,0-21-16,0 22 0,0-22 0,0 0 15,1 0-15,-1-21 0,0 0 0,21 0 16,1 0-16,-22 0 0,21 0 15,0-21-15,-20 21 0,20-21 0,0 0 16,1 0-16,-22-1 0,21-20 16,0 21-16,1-21 0,-22-1 15,21 1-15,1-22 0,-22 1 0,21-1 16,-21 22-16,22-21 0,-22-1 0,0 22 16,0-22-16,-21 22 0,0 21 15,0 0-15,0-1 0,0 1 0,-21 21 16,0 21-1,0 1-15,-22-1 0,22 21 16,0 0-16,0 1 0,0 20 16,21-20-16,-22 20 0,22-21 0,-21 22 15,21-22-15,0 1 0,0-1 16,0-21-16,0 21 0,0-20 0,21-1 16,22 0-16,-22 0 0,0-21 0,21 0 15,1 0-15,-1 0 0,-21 0 16,22 0-16,-1 0 0,0 0 0,1-21 15,-1 21-15,0-21 0,-21 0 0,22-1 16,-22 1-16,21 0 0,-21 0 16,1 0-16,-1-22 0,-21 22 0,0-21 15,0-22-15,0 22 0,0 21 16,0 0-16,0 0 0,-21 21 16,-1 0-16,1 21 0,0 0 15,0 21-15,0-21 0,21 22 0,-21-1 16,21 0-16,-22 1 15,22-22-15,0 21 0,0 1 16,0-22-16,0 0 0,0 0 0,0 0 16,22-21-16,-1 0 0,0 0 15,0 0-15,0 0 0,0 0 16,22 0-16,-22-21 0,0 21 0,0-21 16,22 0-16,-22 0 0</inkml:trace>
  <inkml:trace contextRef="#ctx0" brushRef="#br0" timeOffset="99779.03">15811 15790 0,'0'-21'0,"0"42"0,0-63 0,0 63 31,0 0-16,0 22-15,0-1 0,0 0 0,0 22 16,0-1-16,0 1 0,0-22 0,0 22 16,0-22-16,0 22 0,0-22 15,0-21-15,0 21 0,-21-20 0,21 20 16,0-21-16,0 0 16,21-21-1,-21-21-15,22 0 16,-1 0-16,0 0 0</inkml:trace>
  <inkml:trace contextRef="#ctx0" brushRef="#br0" timeOffset="99979.96">15811 15833 0,'0'0'0,"-21"-21"0,21-1 16,-21 22-16,21-21 0,-21 0 0,21 0 15,0 0 1,21 0-16,0 21 15,22-22-15,-1 22 0,0-21 16,22 21-16,-22-21 0,22 21 0,-1 0 16,-21-21-16,22 21 0,-22 0 15,1 0-15,-22 0 0,0 0 16,0 0-16</inkml:trace>
  <inkml:trace contextRef="#ctx0" brushRef="#br0" timeOffset="100187.48">15769 16256 0,'0'0'0,"-21"21"0,21 0 0,0 1 16,0-1 0,21-21-1,0 0-15,0 0 0,22-21 0,-22-1 16,21 1-16,1 0 15,-1 21-15,21-21 0,-20 0 0,-1 0 16,22-1-16,-22 1 0,0 0 16</inkml:trace>
  <inkml:trace contextRef="#ctx0" brushRef="#br0" timeOffset="100386.75">16785 16087 0,'0'0'0,"0"21"0,0 0 0,0 0 0,-21 0 15,21 1-15,0-1 0,-21 0 16,0 0-16,-1 0 0,22 0 16,0 1-16,-21-1 0,21 0 0,-21-21 15,21 21-15,0 0 16,0-42 15</inkml:trace>
  <inkml:trace contextRef="#ctx0" brushRef="#br0" timeOffset="100559.7">16806 15960 0,'0'-21'0,"0"42"0,0-64 0,-21 22 16,0 21-16,0-21 15,42 21 32,0 0-47,0-21 0</inkml:trace>
  <inkml:trace contextRef="#ctx0" brushRef="#br0" timeOffset="100819.74">17484 15431 0,'0'0'0,"0"-22"15,21 1-15,-21 64 32,0-22-32,0 21 15,0 0-15,0 1 0,0-1 0,0 22 16,0-1-16,0-21 0,0 22 0,-21-1 16,21 1-16,-22-1 0,1 1 15,21-22-15,-21 22 0,0-22 0,21-21 16,0 22-16,0-22 0,0 0 15,0 0-15,0 0 0,21-21 32,0 0-32,0-21 0</inkml:trace>
  <inkml:trace contextRef="#ctx0" brushRef="#br0" timeOffset="101171.41">17632 16193 0,'21'0'31,"0"0"-15,0 0-16,0-22 0,22 1 0,-22 21 15,0-21-15,21 0 0,-20 0 16,20 21-16,-21-43 0,21 22 0,-20 0 16,20 0-16,-21 0 0,0 0 15,-21-1-15,0 1 0,0 0 0,0 0 16,0 0-16,0 0 0,-42 21 15,21 0-15,0 0 0,-1 21 16,1-21-16,-21 42 0,21-21 16,0 22-16,-22-1 0,22 0 0,0 1 15,0-1-15,21-21 0,0 21 0,-21 1 16,21-22-16,0 21 0,0-21 0,0 1 16,0-1-16,0 0 15,21-21-15,0 0 0,0 0 0,0 0 16,0 0-16,1 0 0,20 0 15,-21-21-15,0 0 0,22-1 0,-22 1 16</inkml:trace>
  <inkml:trace contextRef="#ctx0" brushRef="#br0" timeOffset="102163.02">19156 15960 0,'0'-21'31,"0"-1"-31,0 1 0,21 0 16,-21 0-16,0 0 0,0 0 16,0-1-16,0 1 0,0 0 15,-21 0-15,0 0 0,-1 21 16,1-21-16,-21 21 0,21 0 0,-22 0 15,22 0-15,-21 0 0,21 21 16,-22 0-16,1 0 0,0 0 0,21 22 16,-22-1-16,22 0 0,0 1 15,0 20-15,0-21 0,21 1 0,-22 20 16,22-20-16,0-1 0,0-21 0,0 21 16,0-20-16,0 20 0,0-21 0,22-21 15,-1 21-15,0 0 0,0-21 0,0 0 16,0 0-16,22 0 0,-22 0 0,21-21 15,-21 0-15,22 0 0,-1 0 0,-21 0 16,22-1-16,-1-20 0,0 0 16,1-1-16,-1 1 0,0 0 0,1-22 15,-22 22-15,0 0 0,0-22 0,0 22 16,-21-1-16,21-20 0,-21 21 16,0-1-16,0-20 0,0 20 0,0 1 15,0 0-15,-21-1 0,0 1 0,0 21 16,21-21-16,-21 42 0,21-22 0,-21 22 15,-1 0-15,22 22 0,-21-1 0,0 0 16,21 64-16,0-43 0,0 0 16,0 22-16,0-22 0,0 22 0,0-22 15,0 21-15,0 1 0,0-22 16,0 22-16,0-22 0,0 0 0,0 1 16,0-1-16,21 0 0,0-20 0,-21 20 15,22-21-15,-1 0 0,0 0 0,0-21 16,0 0-16,0 0 0,1 0 0,-1 0 15,21 0-15</inkml:trace>
  <inkml:trace contextRef="#ctx0" brushRef="#br0" timeOffset="102555.78">19791 15917 0,'0'-21'16,"0"42"-16,21-63 0,-21 21 0,0 0 16,0 0-16,0 42 31,-21 21-31,21-21 0,0 0 0,0 22 15,-21-1-15,21-21 0,0 22 0,0-22 16,0 21-16,0 0 0,0-20 16,0-1-16,0 0 0,21 0 0,-21 0 15,21 0-15,0 1 0,0-22 0,0 0 16,1 0-16,20 0 0,-21 0 16,21 0-16,-20-22 0,-1 1 15,21 0-15,-21 0 0,0 0 0,1 0 16,20-1-16,-42-20 0,21 0 15,-21 21-15,0-22 0,0-41 0,0 41 16,0 1-16,-21 0 0,21-1 0,-21 22 16,0-21-16,-22 21 0,22-1 15,0 1-15,0 21 0,0 0 0,-1 0 0,-20 0 16,21 0-16,0 21 0,0 1 16,-22 20-16,22-21 0,0 21 0,0 1 15,0-1-15,-1 0 0,22 1 0,0-1 16,0 0-16,0 1 0,0-1 15,0 0-15,22-20 0,-1-1 0,21 0 16,-21 0-16,22-21 0</inkml:trace>
  <inkml:trace contextRef="#ctx0" brushRef="#br0" timeOffset="103436.08">20722 15896 0,'0'0'0,"0"-42"0,0 21 0,0 0 15,-21 21 1,0 0-16,0 0 16,-1 21-16,1 21 0,21-21 15,0 22-15,-21-1 0,21-21 0,-21 21 16,21 1-16,-21-1 0,21-21 0,0 22 16,0-22-16,0 21 0,0-21 15,0 0-15,0 1 0,21-1 0,0-21 16,0 0-16,0 0 0,1 0 0,20 0 15,-21 0-15,21 0 0,1-21 16,-22 21-16,21-22 0,-21 1 16,1 0-16,20 0 0,-21 0 0,0 0 15,0-1-15,1-20 0,-22 21 0,0 0 16,21-22-16,-21 22 0,0 0 16,0 42-1,0 0 1,0 1-16,0-1 0,0 0 15,0 0-15,0 21 0,0-20 16,0-1-16,0 0 0,0 0 0,0 0 16,0 0-16,0 1 0,21-22 15,0 0-15,0 0 16,0 0-16,1 0 0,-1 0 16,0 0-16,0-22 0,0 1 0,22 0 15,-22 0-15,0 0 0,0 0 16,0-22-16,-21 22 0,0-21 0,0-1 15,0 1-15,0 0 0,0 21 0,0-22 16,0 1-16,0 0 0,0 20 16,0 1-16,0-21 0,0 21 0,21 0 15,1-1-15,-1 22 0,0 0 16,0 0-16,0 0 0,22 22 16,-22-1-16,0-21 0,0 21 0,21 21 15,-20-21-15,-1 1 0,21 20 0,-21 0 16,0-21-16,-21 22 0,22-1 15,-22-21-15,21 22 0,-21-22 16,0 21-16,0-21 0,0 0 0,0 1 16,0-1-16,0 0 0,-21 0 15,-1-21-15,1 0 16,0 0 0,0 0-16,21-21 0,0 0 15,0 0-15,0-22 16,0 22-16,21-21 0,0 21 0,0-22 15,22 1-15,-22 0 0,21-1 0,-21 1 16,22 0-16,-1-1 0,0 22 0,1 0 16,-1 0-16,0 0 15,1 21-15,-1 0 0,0 0 0,1 0 16,-1 21-16,-21 0 0,22 21 0,-22-21 16,0 22-16,0-22 0,-21 21 15,0 1-15,0-22 0,0 21 0,0 0 16,-21-20-16,0 20 0,0-21 0,-1 0 15,1 0-15,0 1 0,0-22 16,0 0-16,21 21 0</inkml:trace>
  <inkml:trace contextRef="#ctx0" brushRef="#br0" timeOffset="105410.92">23241 15494 0,'0'-63'16,"0"126"-16,0-169 0,0 85 16,0 0-16,0 0 0,0 0 0,0-1 15,0 1-15,21 21 0,-21 21 16,0 1-16,0-1 16,0 21-16,0 22 0,0-22 0,0 21 15,0-20-15,0 20 0,-21 1 0,0-1 16,0 1-16,21-1 0,-22 1 15,1-22-15,0 22 0,0-22 0,0 0 16,-22 1-16,22-22 0,0 21 16,0-21-16,0 0 0,0 1 0,-1-22 15,1 0-15,0 0 16,0 0-16,21-22 0,-21 1 16,21 0-16,0 0 0,0 0 0,0-22 15,0 1-15,0 0 0,0-1 16,0 1-16,0-21 0,0 20 0,0 22 15,0-21-15,21-1 0,0 22 0,0 21 16,-21-21-16,21 21 0,1 0 16,-22 21-16,21-21 0,0 21 0,0 22 15,-21-22-15,21 21 0,0 1 0,-21-1 16,22 0-16,-1-21 0,0 22 16,0-1-16,0-21 0,0 0 0,1 1 15,-1-1-15,21 0 0,22 0 16,-43-21-16,21 21 0,0-21 15,-20 0-15,20 0 0,0 0 0,-21-21 16,22 21-16,-1-21 0,-21 0 16,22 0-16,-22-1 0,0 1 0,0 0 15,0-21-15,0 21 0,1-22 0,-22 1 16,0 21-16,21-22 0,-21 22 0,21-21 16,-21 21-16,21 0 0,-21 42 31,0 0-31,0 21 15,-21-21-15,0 22 0,21-1 16,0 0-16,0 1 0,0-22 0,0 21 16,0 1-16,0-22 0,0 0 0,0 0 15,0 0-15,21 0 0,0 1 0,0-1 16,22-21-16,-22 0 0,21 0 16,-21 0-16,22 0 0,-22 0 0,21 0 15,-21-21-15,22-1 0,-22 22 0,21-21 16,-21 0-16,0 0 0,22-21 0,-22 20 15,-21-20-15,21 21 16,-21-21-16,21-1 0,-21 1 0,0 0 16,0-1-16,0 1 0,0 0 0,0-1 15,-21 22-15,21 0 0,-21 0 0,0 0 16,0 21-16,-1 0 0,1 0 16,0 0-16,0 21 0,-21 0 0,20 21 15,1-21-15,0 22 0,-21-1 0,42 22 16,-21-22-16,-1 0 0,22 1 0,0-1 15,0 0-15,0 1 0,0-22 16,0 0-16,22 21 0,-1-21 0,0-21 16,0 22-16,21-1 0,1-21 0,-1 0 15,0 0-15,1 0 0,20 0 16,1 0-16,-1 0 0,-20 0 16,20-21-16,1-1 0,-1 1 0,1 0 15,-1 0-15,-21 0 0,22 0 0,-22-1 16,1 1-16,-1-21 0,-21 21 15,21-22-15,-20 1 0,-22 21 0,0-21 16,0 20-16,0 1 0,0 0 0,0 0 16,-43 21-16,22 0 0,0 0 0,-21 0 15,20 21-15,-20 0 0,21 0 16,-21 22-16,20-22 0,-20 21 0,21-21 16,0 22-16,0-22 0,-1 0 0,22 21 15,-21-20-15,21-1 16,0 0-16,0 0 15,21-21-15,1 0 16,-1 0-16,0 0 0,0 0 0,0-21 16,0 21-16,1-21 0,-1 0 15,21-1-15,-21 22 0,0-21 0,1 0 16,-1-21-16,0 21 0,0-1 0,0-20 16,-21 21-16,21 0 0,1 0 0,-1-1 15,-21 44 1,0-1-1,0 0-15,0 21 0,0-21 16,0 43-16,0-43 0,0 0 16,0 22-16,21-22 0,-21 0 15,21 0-15,0 0 0,0 0 0,1-21 16,-1 22-16,21-22 0,-21 0 0,22 0 16,-22 0-16,21 0 0,0 0 15,1 0-15,-1 0 0,0 0 0,22-22 16,-22 22-16,1-21 0,-1 21 0,0-21 15,1 0-15,-1 0 0,-21 0 16,21-1-16,1-20 0,-22 21 16,0-21-16,0-1 0,0 22 0,-21-21 0,0-1 15,0 22-15,0-21 0,0 21 16,-21 0-16,0 21 0,0 0 0,-21 0 16,20 0-16,-20 0 0,0 0 15,-1 21-15,1 21 0,0-21 0,-1 22 16,22-1-16,-21 0 0,21-21 0,0 22 15,-1-1-15,1-21 0,21 22 0,0-22 16,0 0-16,0 0 0,0 0 16,0 0-16,21-21 0,1 22 0,20-22 15,-21 0-15,0 0 0,22 0 0,-1 0 16,-21 0-16,21 0 0,1 0 0,-22-22 16,21 1-16,-21 21 0,1-21 15,20 0-15,-21 0 0,0-22 0,0 22 16,22-21-16,-22 0 0,0-1 15,0 1-15,-21 0 0,21-22 0,1 22 16,-1-22-16,-21 22 0,21-22 16,-21 1-16,21 21 0,0-1 0,-21 1 15,0 0-15,21-1 0,-21 22 0,0 42 32,-21 22-32,0-1 0,21-21 15,-21 21-15,0 1 0,0-1 0,-1 43 16,22-43-16,0 0 0,0 1 15,0-1-15,0-21 0,0 22 16,0-1-16,22-21 0,-1 0 0,-21 0 16,0 1-16,21-1 0,0 0 15,0 0-15,-21 0 0,0 0 32,21-21-1,1 0-16,-1 0-15</inkml:trace>
  <inkml:trace contextRef="#ctx0" brushRef="#br0" timeOffset="105615.47">27178 16256 0,'0'0'15,"0"21"-15,0 0 16,-21-21 0,0 0-16,-1 0 0,1 0 15,0 0-15,0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2:34:15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487 0,'0'0'0,"21"0"15,-21-21-15,21 21 16,-21-21-16,0-1 16,0 1-16,21 21 15,-21-21-15,21 0 0,-21 0 0,22 21 16,-22-21-16,0-1 0,0 1 16,0 0-16,21 21 0,-21-21 15,0 42 16,0 0-31,0 22 16,-21-22-16,-1 21 0,1 0 0,21 1 16,-21-1-16,0 0 0,0 1 15,-22 20-15,22-20 0,0-1 16,0 21-16,0-20 0,0-1 0,-1 0 16,1 1-16,21-22 0,0 0 15,-21 21-15,21-20 0,-21-1 16,21 0-16,0-42 47,0 0-47,0-1 0,0-20 15</inkml:trace>
  <inkml:trace contextRef="#ctx0" brushRef="#br0" timeOffset="340.54">1524 402 0,'0'0'16,"0"-21"-16,0 0 0,0 0 0,0 0 16,0-1-16,0 1 0,0 0 15,21 0-15,0 0 0,-21 0 0,21 21 16,1 0-16,-1 0 0,21 0 16,-21 0-16,0 21 0,1 0 15,-1 0-15,21 0 0,-21 22 16,0-1-16,1 0 0,-1 1 15,0-1-15,0 21 0,-21-20 16,0-1-16,0 22 0,0-22 0,0 0 16,0 1-16,0-1 0,0 0 15,0 1-15,0-22 0,-21 21 16,21-21-16,-21-21 0,21 21 0,0 1 16,-21-22-1,-1 0 1,1-22-16,21 1 0,-21 21 15,0-21-15,0 0 0</inkml:trace>
  <inkml:trace contextRef="#ctx0" brushRef="#br0" timeOffset="552.55">1291 847 0,'0'0'0,"-21"0"0,0 0 31,42 0-31,0 0 0,0-21 16,22 21-16,-1-22 0,0 1 16,22 0-16,-22 21 0,0-21 15,22 0-15,-22 21 0,1-21 16,-1-1-16,-21 22 0,21-21 16,-20 21-16,-22-21 0,0 0 15</inkml:trace>
  <inkml:trace contextRef="#ctx0" brushRef="#br0" timeOffset="860.58">2117 148 0,'0'0'0,"0"-21"0,-22 42 31,22 0-16,0 22-15,0-22 0,0 21 0,0 1 16,0-1-16,0 0 0,-21 1 16,21 20-16,0-21 0,0 1 15,0 20-15,-21-20 0,21-1 0,-21 0 16,21 1-16,0-1 0,0 0 16,0-21-16,0 1 0,0-1 0,0 0 15,0-42 16,0 0-31,21-1 16,-21 1-16,0 0 16,21 0-16</inkml:trace>
  <inkml:trace contextRef="#ctx0" brushRef="#br0" timeOffset="1257.49">2159 741 0,'0'21'16,"21"-21"15,0 0-31,0-21 16,1 21-16,-1-21 0,0 0 16,0 21-16,0-22 0,0 1 15,1 0-15,-1 21 0,-21-21 16,0 0-16,-21 21 31,-1 21-31,1-21 0,0 21 16,0 0-16,0 0 0,0 1 15,-1-1-15,1 21 0,0-21 16,21 22-16,-21-22 0,21 0 0,0 21 16,0-21-16,0 1 0,0-1 15,0 0-15,21-21 16,0 21-16,0 0 0,1-21 0,-1 0 15,0 0-15,21 0 0,-21 0 16,1 0-16,20 0 0,-21 0 0,0 0 16,22-21-16,-22 0 0,21 21 15,-21-21-15,0 0 0</inkml:trace>
  <inkml:trace contextRef="#ctx0" brushRef="#br0" timeOffset="1661.3">2730 677 0,'0'0'0,"43"-42"31,-43 21-31,21 21 0,0 0 16,0-21-16,0 21 0,1 0 16,-1 0-16,0 0 0,0 0 15,0 21-15,0 0 0,1-21 16,-22 21-16,21 0 0,-21 1 0,21 20 15,-21-21-15,0 0 0,0 22 16,0-22-16,0 21 0,0-21 16,-21 0-16,0 22 0,21-22 0,0 0 15,-22-21-15,22 21 0,-21-21 16,0 0-16,21-21 31,0 0-31,0 0 0,0 0 16,0-22-16,0 22 0,0 0 15,0-21-15,0 20 0,0 1 16,21 0-16,0 0 0,1-21 0,-1 20 16,-21 1-16,21 21 0,0-21 15,0 0-15,0 0 0,1 21 0,-1-21 16,-21-1-16,21 22 0,0-21 16,0 0-16</inkml:trace>
  <inkml:trace contextRef="#ctx0" brushRef="#br0" timeOffset="2012.02">3852 191 0,'0'0'16,"0"-22"-16,0 1 0,0 0 0,0 0 16,-21 21-1,21 42 1,-21-21-16,21 1 15,0 20-15,0 0 0,-21 1 16,21-1-16,-21 0 0,21 1 16,0-1-16,0 0 0,-22 1 15,1-22-15,21 21 0,-21 0 0,21 1 16,-21-1-16,21-21 0,0 22 16,0-22-16,0 0 0,0 0 0,0 0 15,0 0 1,21-21-16,0 0 15,0 0-15,1-21 0,-1 0 16,0 21-16,0-21 0,-21 0 16,21 0-16,0-1 0,1 1 0,-22 0 15,0 0-15,21 0 0</inkml:trace>
  <inkml:trace contextRef="#ctx0" brushRef="#br0" timeOffset="2240.19">3535 614 0,'0'0'16,"-21"0"-16,-1 0 0,1 0 0,42 0 31,1 0-31,20 0 0,-21 0 16,21-21-16,1 21 0,-22 0 0,21-21 15,1 21-15,-1 0 0,-21-22 16,0 22-16,0-21 0,1 21 15,-1 0-15,-21-21 16,21 21 0,-21-21-16</inkml:trace>
  <inkml:trace contextRef="#ctx0" brushRef="#br0" timeOffset="2592.57">4762 0 0,'0'0'0,"22"0"0,-1 0 31,-42 0 0,-1 21-31,1 43 0,0-22 0,0 22 16,0 20-16,0-20 0,-22-1 15,22 1-15,-21 20 0,-1 1 0,1 0 16,0-1-16,-1 1 0,1 0 16,21-1-16,-21 1 0,-1 0 0,22-22 15,-21 1-15,21-1 0,-1 1 16,-20-1-16,42 1 0,-21-22 16,0 0-16,21 1 0,-21-1 15,21-21-15,0 0 0,0-42 31,0-21-31,0 21 16</inkml:trace>
  <inkml:trace contextRef="#ctx0" brushRef="#br0" timeOffset="3880.21">5207 466 0,'0'0'15,"0"-148"1,0 105-16,0 22 16,0 0-16,0 0 0,0 0 0,0-1 15,-21 22 1,0 0-16,-1 0 0,1 22 16,21-1-16,-21 0 0,0 21 15,0 1-15,21-1 0,0 0 16,-21 1-16,21-1 0,-22 0 0,22 22 15,0-22-15,0 22 0,0-1 16,0-21-16,0 22 0,0-22 0,0 1 16,22-1-16,-1 0 0,0-21 15,0 1-15,0-1 0,0 0 16,1-21-16,-1 0 0,21 0 0,-21 0 16,0-21-16,22 0 0,-1-1 0,-21 1 15,22-21-15,-22 21 16,21-22-16,-21 1 0,0 21 15,1-21-15,-1-1 0,0 22 0,0-21 16,-21 21-16,0-1 0,0 1 16,0 0-16,-21 42 31,21 0-31,-21 1 0,0 20 0,-1-21 16,22 21-16,0-20 0,0 20 15,0 0-15,0-21 0,0 22 0,0-22 16,0 0-16,0 0 0,0 0 15,22-21-15,-1 0 16,0 0-16,0 0 0,21 0 16,-20-21-16,-1 0 0,21 0 15,-21 0-15,0 0 0,1-1 0,-1-20 16,0 21-16,-21 0 0,0-22 16,0 22-16,0 0 0,0 0 0,-21 0 15,0 0-15,-1-1 0,1 1 16,-21 21-16,21 0 0,0-21 15,-1 21-15,1 0 16,21-21 0,21 21-1,1-21-15,20 21 0,-21 0 16,0-21-16,22 21 0,-1 0 0,-21 0 16,21 0-16,-20 0 15,20 0-15,-21 0 0,0 0 0,22 21 16,-22 0-16,0-21 0,0 21 15,0 0-15,-21 0 0,0 1 0,21 20 16,-21-21-16,0 0 0,0 22 16,0-22-16,0 21 0,0-21 0,0 0 15,0 1-15,0-1 0,0 0 16,0 0-16,-21-21 16,21-21-1,0 0 1,0 0-16,0-1 0,0-20 15,0 21-15,0-21 0,21 20 16,1-20-16,-1 0 0,0 21 0,0-22 16,0 22-16,22-21 0,-1 21 15,0 21-15,1 0 0,-22 0 0,21 0 16,0 0-16,-20 21 0,-1 0 16,0 0-16,0 0 0,-21 0 0,0 22 15,0-22-15,0 21 0,0-21 16,0 22-16,-21-22 0,21 0 15,-21 0-15,21 0 0,0 1 0,0-1 16,0-42 15</inkml:trace>
  <inkml:trace contextRef="#ctx0" brushRef="#br0" timeOffset="4902.13">6773 1016 0,'0'0'0,"-21"0"0,0 0 16,21 21-16,21-21 16,0-21-1,22 0-15,-22 0 0,21 0 16,0-22-16,1 1 0,20 21 16,-20-22-16,-1 1 0,0 0 0,1-1 15,-1 1-15,-21 0 16,21-1-16,-42 1 0,22 0 0,-22-1 15,0 1-15,0 0 0,0 21 16,0-22-16,0 22 0,-22 0 0,22 0 16,-21 0-16,0 21 0,0 0 15,0 0-15,0 21 16,-1 0-16,1 21 0,0-21 0,21 22 16,0-1-16,-21 22 0,21-22 15,0 21-15,0 22 0,0-21 0,-21 20 16,21 1-16,0 0 0,0-1 15,0 1-15,0 0 0,0 20 0,0-20 16,0 21-16,-21 0 16,21 0-16,-22-1 0,22-20 0,-21 21 15,21-21-15,0 20 0,-21-20 0,21 0 16,-21-1-16,21-20 0,0 21 16,0-22-16,0-21 0,0 1 0,0-1 15,0 0-15,0-20 0,0-1 16,21-21-16,0-21 15,0 21-15,22-22 0,-22-20 16,0 0-16,21-1 0,1-20 0,-1-1 16,-21 1-16,22-1 0,-1-20 0,0 20 15,1-20-15,-22-1 0,0 0 16,0-21-16,-21 22 0,0-1 16,-21 0-16,0 22 0,0-22 15,-22 22-15,-20-1 0,20 22 0,-20-22 16,-1 22-16,22 21 0,-21-21 15,-1 20-15,22 1 0,-22 0 16,22 21-16,21-21 0,-22 21 0,22 0 16,21-21-16,0 0 15,0-1-15,43 22 16,-22-21-16,21 0 0,0-21 16,1 21-16,-1-1 0,22-20 0,-22 0 15,0 21-15,1-22 0,20 1 16,-21 21-16,1 0 0,-1-22 15,-21 22-15,22 0 0,-22 0 16,0 21-16,0-21 0,-21 42 31,0 0-15,-21 0-16,21 0 0,0 0 0,0 1 16,0-1-16,0 0 0,0 21 15,-21-21-15,21 22 0,0-22 0,0 0 16,0 0-16,0 0 0,0 1 15,0-1-15,0 0 0,0-42 47,0 0-47,0-1 16,0 1-16,0 0 0</inkml:trace>
  <inkml:trace contextRef="#ctx0" brushRef="#br0" timeOffset="5076.66">7514 508 0,'0'0'0,"-21"0"15,0 0 1,42 0 15,0 0-15,0 0-16,0 21 15</inkml:trace>
  <inkml:trace contextRef="#ctx0" brushRef="#br0" timeOffset="5480.37">7768 677 0,'0'0'15,"-21"0"-15,21-21 31,0 0-15,21 21-16,0-21 0,0 21 16,1 0-16,20 0 0,-21 0 0,0 0 15,22 0-15,-22 0 0,0 0 16,21 21-16,-21 0 0,1 0 0,-1 1 16,0-1-16,0 0 0,-21 21 15,0-21-15,0 22 0,0-1 16,0-21-16,0 0 0,-21 22 15,0-22-15,0 0 0,21 0 16,-22-21-16,1 0 16,0 0-16,21-21 15,0 0-15,0 0 0,0 0 16,0-1-16,0 1 0,0 0 16,0-21-16,0 21 0,0-1 0,0 1 15,21-21-15,0 21 0,1 0 16,-22-1-16,21 22 0,0-21 0,0 0 15,21 21-15,-20-21 0,-1 21 16,0 0-16,0 0 0,21 0 0</inkml:trace>
  <inkml:trace contextRef="#ctx0" brushRef="#br0" timeOffset="6159.71">8551 614 0,'-21'0'31,"0"21"-15,0 0-16,21 0 16,0 1-16,0-1 15,0 0-15,0 0 0,0 0 0,0 0 16,0 22-16,0-22 0,0 21 16,0-21-16,0 22 0,0-22 0,0 0 15,0 0-15,0 0 16,0 1-16,0-1 0,0-42 47,0-1-47,0 1 0,0 0 15,0 0-15,0-21 0,0 20 16,0-20-16,21 0 0,0-1 0,0 22 16,0-21-16,1 21 0,-1 0 15,21-1-15,-21 1 0,22 0 0,-22 21 16,21 0-16,0 0 0,-20 0 15,-1 21-15,21 0 0,-21-21 16,0 43-16,1-22 0,-22 0 0,21 0 16,-21 22-16,21-22 0,-21 21 15,0-21-15,0 0 0,0 1 16,0-1-16,0 0 0,0 0 0,-21 0 16,0-21-1,-1 0 1,22-21-16,0 0 15,0 0-15,0 0 0,0-22 16,0 22-16,0-21 0,22 21 16,-1-22-16,0 22 0,21-21 0,-21 21 15,22-1-15,-1 1 16,0 0-16,-20 0 0,20 21 0,0 0 16,-21 0-16,22 0 0,-22 21 15,0 0-15,0 0 0,0 1 0,-21-1 16,0 0-16,0 21 0,0-21 15,0 1-15,0 20 0,0-21 16,0 0-16,0 0 0,0 1 0,0-1 16,-21-21-16,0 21 0,0-21 15,21 21-15,-21-21 0,0 0 16,-1 0-16,1 0 16</inkml:trace>
  <inkml:trace contextRef="#ctx0" brushRef="#br0" timeOffset="8336.54">10075 910 0,'0'0'0,"21"0"0,1-21 16,-1 0-16,0 21 0,-21-21 16,21 0-16,0-1 0,-21 1 15,0 0-15,0 0 0,0 0 16,0 0-16,0-1 0,-21 1 16,0 21-16,-21-21 0,20 0 15,1 0-15,0 21 0,-21 0 0,21 0 16,-22 0-16,22 0 0,-21 21 15,-1-21-15,1 21 0,21 21 0,-21 1 16,-1-22-16,22 42 0,0-20 16,0-1-16,0 0 0,21 1 15,0-1-15,0-21 0,0 22 0,0-22 16,0 0-16,21 0 0,0-21 16,0 0-16,0 0 0,0 0 0,22 0 15,-22 0-15,0 0 0,21-21 16,1 0-16,-22 0 0,21-1 0,1 1 15,-22-21-15,21 21 16,-21-22-16,22 1 0,-22 0 0,0-1 16,0 1-16,0 21 0,-21-21 15,0-1-15,0 22 0,0 0 0,0 0 16,0 42 0,-21 0-1,0 0-15,21 0 0,-21 1 16,21 20-16,0 0 0,0-21 0,0 22 15,0-1-15,0-21 16,0 22-16,0-22 0,21 0 0,-21 21 16,21-42-16,0 21 0,0 1 15,1-22-15,-1 0 0,0 0 0,21 0 16,-21 0-16,22-22 0,-22 1 16,0 0-16,21 0 0,-20-21 0,20 20 15,-21-20-15,0 0 0,22-1 16,-22 1-16,0 0 0,0-1 0,0 1 15,0-21-15,-21 20 0,0-20 16,22 20-16,-22-20 0,0 21 16,0 20-16,0-20 0,0 21 0,0 0 15,-22 21 1,22 21-16,-21 0 16,21 0-16,-21 22 0,21-1 15,-21 0-15,21 22 0,0-22 0,0 0 16,0 22-16,0-22 0,-21 1 15,21 20-15,0-21 0,-21 1 0,21-1 16,0 0-16,0 1 0,0-22 16,0 21-16,0-21 0,21-21 0,0 22 15,0-22-15,0 0 0,0 0 16,22 0-16,-22 0 0,21-22 0,-21 1 16,22 0-16,-1 0 15,0 0-15,1-22 0,-22 22 0,21-21 0,1 0 16,-22 20-16,21-20 15,-21 21-15,0 0 0,1 0 0,-22-1 16,0 1-16,21 21 0,-21 21 31,0 1-31,0-1 16,0 0-16,-21 0 0,21 21 16,-22-20-16,22 20 0,0-21 0,0 21 15,0-20-15,-21 20 0,21-21 0,0 0 16,0 0-16,0 1 15,21-22-15,1 0 16,-1 0-16,21 0 0,-21 0 16,0 0-16,22-22 0,-22 1 0,0 0 15,21 0-15,-20 0 0,-1 0 16,0-1-16,0-20 0,0 21 0,0-21 16,1 20-16,-22-20 0,0 21 15,21 0-15,-21 0 0,0-1 0,0 1 16,0 42 15,-21-21-31,-1 22 16,22-1-16,0 21 0,0-21 0,0 0 15,-21 1-15,21 20 0,0-21 16,0 0-16,0 0 0,0 1 16,0-1-16,0 0 0,0 0 15,21-21-15,1 0 0,-1 21 0,0-21 16,0 0-16,0 0 0,0 0 15,22 0-15,-22-21 0,0 0 0,21 21 16,-20-21-16,-1 0 0,0-1 16,21 1-16,-21-21 0,-21 21 0,22-22 15,-22 22-15,0-21 0,0 0 16,0 20-16,0-20 0,0 21 0,-22 0 16,1 0-16,0-1 0,0 1 15,0 21-15,-22 0 0,22 0 0,-21 0 16,21 21-16,0 1 15,-22-1-15,22 21 0,0-21 0,0 22 16,0-22-16,21 21 0,0 0 16,0-20-16,0 20 0,0 0 0,0-21 15,0 1-15,21-1 0,0 0 16,0 0-16,0 0 0,22-21 0,-22 0 16,21 0-16,0 0 0,1 0 15,-1 0-15,0 0 0,22 0 0,-22-21 16,1 0-16,-1 0 0,0 0 15,1-1-15,-1-20 0,-21 21 16,0-21-16,22 20 0,-22-20 16,0 21-16,-21 0 0,0 0 0,21-1 15,-21 1-15,0 42 32,-21 1-32,0-1 15,21 21-15,-21-21 0,21 0 0,-22 22 16,22-22-16,0 0 0,-21 21 15,0-20-15,21-1 0,-21 0 0,21 0 16,0 0-16,0 0 16,21-42 15,-21 0-15,21 21-16,-21-21 0,21 0 15,1-22-15,-1 22 0,0-21 0,0 21 16,0-22-16,0 1 0,1 21 15,-1-21-15,21 20 0,-21 1 0,0 0 16,1 0-16,-1 0 0,0 21 16,0 0-16,0 21 15,-21 0-15,0 0 0,0 22 16,0-22-16,0 21 0,0 0 0,0 1 16,0-1-16,0 0 0,0-20 15,0 20-15,0-21 0,21 0 0,-21 22 16,22-43-16,-1 21 15,0 0-15,0-21 0,0 0 0,0 0 16,1 0-16,-1 0 0,21-21 16,-21 0-16,0 21 0,1-22 0,20 1 15,-21 0-15,0 0 0,22-21 16,-22 20-16,0-20 0,21 21 16,-21-21-16,22 20 0,-22-20 0,0 21 15,0 0-15,-21 0 0,0-1 0,0 1 16,-21 21-1,-21-21-15,21 21 0</inkml:trace>
  <inkml:trace contextRef="#ctx0" brushRef="#br0" timeOffset="8575.54">11832 360 0,'0'0'0,"-42"-21"16,21 21-16,-1 0 15,22-21 1,-21 21 15,0 0-15,0 21-16,0-21 0,0 0 15</inkml:trace>
  <inkml:trace contextRef="#ctx0" brushRef="#br0" timeOffset="8783.54">10499 635 0,'0'21'31,"21"-21"-31,21 0 16,-21 0-16,0 0 0,22 0 16,20 0-16,-20 0 15,-1-21-15,21 21 0,-20 0 0,-1-21 16,0 21-16,-20-21 0,20 0 0,-21 21 16</inkml:trace>
  <inkml:trace contextRef="#ctx0" brushRef="#br0" timeOffset="9296.11">14266 0 0,'0'0'0,"-21"0"32,0 0-32,0 0 15,0 42-15,-1 1 0,1 20 16,0-20-16,-21 20 0,21 22 0,-22-22 16,1 22-16,0 0 0,-1-1 15,1 22-15,0 0 0,-1-21 16,1 20-16,0-20 0,-1 0 0,22-1 15,-21 1-15,-1 0 0,1-22 16,0 22-16,21-22 0,-22-20 0,22-1 16,0 0-16,0 1 0,21-22 15,0 0-15,21-42 32,0 0-32,21-22 0,-20 22 0,20-21 15</inkml:trace>
  <inkml:trace contextRef="#ctx0" brushRef="#br0" timeOffset="9696.14">14626 423 0,'0'0'0,"0"-21"0,0 0 16,21 21-1,0 0-15,22 0 16,-22 0-16,0 0 0,21-21 0,22 21 16,-22 0-16,22 0 0,-22-21 15,22 21-15,-1 0 0,1-21 0,-1 21 16,-21 0-16,22 0 0,-22 0 16,-21 0-16,22 0 0,-64 0 31,-1 21-31,-20-21 0</inkml:trace>
  <inkml:trace contextRef="#ctx0" brushRef="#br0" timeOffset="10052.24">15071 381 0,'0'0'0,"-22"0"0,1 0 16,21 21-16,0 0 15,-21 1-15,21-1 0,0 0 16,0 0-16,0 0 0,0 0 15,0 22-15,0-22 0,0 21 16,0 1-16,0-1 0,0 0 0,0 1 16,0-1-16,0 0 0,0 1 15,0-1-15,0 0 0,-21 1 16,0-22-16,0 0 0,-1 0 0,1 0 16,0 0-16,0 1 0,0-22 15,0 0-15,-1 0 0,1 0 0,-21 0 16,21 0-16,0-22 0,-1 22 15,-20-21-15,21 0 0,0 0 0,0 0 16,-1 0-16,1-1 0,21 1 16,0 0-16,-21 0 0,21 0 0,0 0 15,0-1-15,0 1 16,21 21-16,0 0 0,-21-21 16,22 21-16,-1-21 0,0 21 15,0 0-15,21-21 0</inkml:trace>
  <inkml:trace contextRef="#ctx0" brushRef="#br0" timeOffset="10535.93">15684 656 0,'0'-21'0,"0"42"0,0-63 16,0 21-1,-42 21-15,21-21 16,0 21-16,0 0 0,-1 0 15,-20 0-15,21 0 0,0 21 0,-22 0 16,22-21-16,0 42 0,0-21 16,-21 22-16,20-22 0,1 21 0,0 1 15,0 20-15,21-21 0,0 1 16,-21-1-16,21-21 0,0 22 0,0-22 16,0 0-16,0 0 0,21-21 15,0 0-15,0 0 0,0 0 0,1 0 16,-1 0-16,0 0 0,21-21 15,-21 0-15,1 0 0,-1-1 0,21 1 16,-21-21-16,0 21 0,1-22 16,-1 22-16,-21-21 0,21 0 15,-21 20-15,21-20 0,-21 21 16,0 0-16,0 0 0,0 42 31,0 21-31,0-21 16,0 0-16,21 22 0,-21-1 0,0-21 15,0 22-15,0-22 0,21 21 16,-21-21-16,0 0 0,0 1 0,22-1 16,-1 0-16,0-21 15,0 0-15,0 0 0,0 0 16,1-21-16,-1 0 0,0-1 16,0 1-16</inkml:trace>
  <inkml:trace contextRef="#ctx0" brushRef="#br0" timeOffset="10766.52">16002 741 0,'0'0'0,"0"-42"0,0 20 16,0 1-16,0 0 0,0 42 31,21 0-31,-21 1 16,0-1-16,21 21 0,-21-21 16,0 22-16,0-1 0,0-21 0,0 0 15,0 22-15,21-22 16,-21 0-16,0 0 0,22 0 0,-22 0 15,0 1-15,0-1 0,21-21 16,0 0 0,0-21-16,0-1 15,0 1-15,-21 0 0,22 0 16</inkml:trace>
  <inkml:trace contextRef="#ctx0" brushRef="#br0" timeOffset="10964.17">16446 677 0,'22'0'15,"-22"22"1,-22-22-16,1 21 16,0 0-16,0 21 0,0-21 15,-22 1-15,22 20 0,0-21 0,0 21 16,0-20-16,-22-1 0,22 21 16,0-21-16,21 0 0,-21 1 15,21-1-15,21-21 16,0 0-1,0 0-15,1 0 0,20 0 0</inkml:trace>
  <inkml:trace contextRef="#ctx0" brushRef="#br0" timeOffset="11420.55">16806 868 0,'0'0'0,"64"-148"15,-64 127 1,0-1-16,0 1 0,-21 21 15,-1 0-15,1 0 16,0 0-16,0 21 0,0-21 16,0 43-16,-1-22 0,1 0 0,0 21 15,-21 1-15,21-1 0,-1 0 16,1-20-16,0 20 0,0 0 16,21-21-16,0 1 0,0-1 0,0 0 15,0 0-15,0 0 0,21-21 16,0 0-16,0 0 15,1 0-15,-1 0 0,0 0 0,0-21 16,0 0-16,22 0 0,-22 0 16,0-1-16,0-20 0,0 21 0,0 0 15,1-22-15,-1 1 0,-21 21 16,0 0-16,21-22 0,-21 22 16,21 0-16,-21 42 31,0 0-31,0 22 0,0-22 0,0 0 15,-21 21-15,21-20 0,0-1 16,0 0-16,0 21 0,0-21 16,0 1-16,0-1 15,21-21-15,0 0 0,0 0 16,1 0-16,-1 0 0,0-21 16,21 21-16,-21-22 0,22 1 0,-1 0 15</inkml:trace>
  <inkml:trace contextRef="#ctx0" brushRef="#br0" timeOffset="12064.09">17526 614 0,'21'0'32,"0"0"-32,22 0 15,-22 0-15,0-21 0,0 0 16,21-1-16,-20 22 0,-1-21 0,0 0 15,0 0-15,0 0 0,-21 0 16,0-1-16,0 1 0,0 0 16,-21 21-16,0 0 0,0 0 15,-22 0-15,22 0 0,-21 0 0,0 0 16,20 21-16,-20 0 0,0 1 16,-1-1-16,22 0 0,0 0 15,0 0-15,0 0 0,21 1 0,0-1 16,0 0-16,21 0 0,0 0 15,21 0-15,-20 1 0,20 20 16,0-21-16,22 0 0,-22 0 16,0 1-16,1 20 0,-22-21 0,21 0 15,-21 0-15,1 1 0,-1 20 16,-21-21-16,0 0 0,0 0 0,-21 1 16,-22-1-16,22 0 15,-21-21-15,-22 0 0,22 21 0,-22-21 16,22 0-16,-21 0 0,-1 0 15,22 0-15,-22-21 0,22 21 0,0-21 16,-1 0-16,22-1 0,0 1 16,0 0-16,0 0 0,21 0 0,0 0 15,0-1-15,0 1 0,0 0 16,21 0-16,0 21 0,0-21 16,21 0-16,-20 21 0,20 0 15,0-22-15,-21 22 0,22 0 0,-1 0 16</inkml:trace>
  <inkml:trace contextRef="#ctx0" brushRef="#br0" timeOffset="12780.54">18182 677 0,'0'0'0,"0"-21"0,21 21 0,-21-21 15,0 0 1,-21 21-1,0 0 1,0 21-16,0 0 16,-1 0-16,22 1 0,0-1 0,-21 21 15,0-21-15,21 22 0,-21-22 16,21 21-16,0 0 0,0-20 0,0 20 16,0-21-16,0 0 0,0 0 15,0 1-15,21-1 0,0-21 16,0 0-16,22 0 0,-22 0 15,21 0-15,1-21 0,-22 21 16,21-22-16,0 1 0,1 0 16,20 0-16,-20-21 0,-22 20 15,21-20-15,0 21 0,-20-21 0,-1 20 16,-21 1-16,0-21 0,0 21 16,0 0-16,-21-1 0,-1 22 15,1 0-15,0 0 0,-21 0 16,21 0-16,-1 22 0,1-1 0,0 0 15,21 0-15,0 0 0,0 0 16,0 1-16,0-1 0,0 0 0,0 21 16,0-21-16,0 1 0,0-1 15,21 0-15,-21 0 0,21 0 16,1 0-16,-1-21 0,0 22 0,0-22 16,0 0-16,0 0 15,1 0-15,-1 0 0,0 0 16,0 0-16,0-22 0,0 22 0,1-21 15,-1 0-15,0 0 0,0 0 16,0 0-16,0-22 0,1 22 0,-22 0 16,21-21-16,0 20 0,0 1 15,-21 0-15,0 0 0,21 0 0,-21 42 32,0 0-32,0 0 0,0 0 15,0 1-15,0 20 16,0-21-16,-21 0 0,21 0 0,0 1 15,0-1-15,0 0 0,0 0 16,0 0-16,21-21 31,0 0-15,-21-21-16,22 21 0,-22-21 0,21 0 16</inkml:trace>
  <inkml:trace contextRef="#ctx0" brushRef="#br0" timeOffset="12947.91">19071 614 0,'0'0'0,"-21"0"0,0 0 15,0 0 1,42 0 31,0 21-47</inkml:trace>
  <inkml:trace contextRef="#ctx0" brushRef="#br0" timeOffset="13332.18">19325 741 0,'0'0'0,"-21"0"16,0 0-16,0 0 0,-1 0 15,1 0-15,0 0 0,0 0 16,21 21-16,0 0 0,-21 0 16,21 1-16,-21-1 0,21 21 0,0 0 15,0 1-15,0-1 0,0 0 16,-22 22-16,22-1 0,0 1 0,0-1 16,0 1-16,-21 21 15,21-1-15,0 1 0,-21 0 0,21-1 16,0 1-16,-21-22 0,21 22 0,-21 0 15,0-22-15,21 22 0,-22-22 16,22 1-16,0-1 0,0-20 0,-21-1 16,21 0-16,0-20 0,-21-1 15,21-42 17,0-1-32,0 1 0,0 0 0,0 0 15,0-21-15,0-1 0,0 1 0,0 0 16,0-1-16,21-20 0,0-1 15,1 1-15</inkml:trace>
  <inkml:trace contextRef="#ctx0" brushRef="#br0" timeOffset="13940.05">19113 1291 0,'0'0'0,"0"-63"0,0-1 0,0 22 16,0-22-16,0 22 0,22-21 16,-1 20-16,-21 1 0,21 21 15,0-22-15,0 22 0,0 0 0,1 0 16,20 21-16,-21 0 0,21 0 15,1 0-15,-22 21 0,21 0 0,1 0 16,-22 22-16,0-22 0,0 21 16,-21 1-16,0-1 0,0-21 0,-21 21 15,0-20-15,-22-1 16,22 0-16,-21 0 0,21 0 0,-22-21 16,22 0-16,-21 21 0,21-21 15,0 0-15,-1 0 0,1 0 16,42 0 15,1 0-15,-1 0-16,21 0 0,-21 0 15,0 0-15,22 0 0,-1 0 16,0 0-16,1-21 0,-1 21 0,0-21 16,1 0-16,-1 0 0,0-22 15,1 1-15,-1 21 0,0-43 16,-20 22-16,-1 0 0,0-22 15,0 22-15,0-22 0,0 22 0,-21 0 16,22 21-16,-22-22 0,0 22 16,0 0-16,0 0 0,0 42 31,0 0-31,0 21 0,-22-20 0,1 20 16,0 0-16,21 1 0,0 20 15,-21-21-15,0 22 0,21-22 16,0 1-16,0 20 0,0-21 0,0-20 15,0 20-15,0-21 0,0 21 16,0-20-16,21-1 0,0-21 16,0 0-16,0 0 15,1 0-15,-1 0 0,0 0 0,0-21 16,21-1-16,-20 1 0,-1 0 16,0 0-16,21 0 0,-21 0 0,1-22 15,-1 22-15,-21-21 0,0 21 16,0-1-16</inkml:trace>
  <inkml:trace contextRef="#ctx0" brushRef="#br0" timeOffset="14108.47">19727 783 0,'0'0'0,"-21"0"31,42 0-31,0 0 0,1 0 16,20 0-16,-21 0 0,21-21 15,1 21-15,-22 0 0,21 0 16,-21-21-16,22 21 0,-22-21 0,21 21 16</inkml:trace>
  <inkml:trace contextRef="#ctx0" brushRef="#br0" timeOffset="14524.12">21780 508 0,'0'0'0,"0"-21"0,-42-43 31,42 43-31,0 0 0,0 0 16,0 0-16,-21 42 31,21 0-15,0 21-16,0-20 0,0 20 0,-21 0 16,21 1-16,0-1 0,0 21 15,-21-20-15,-1 20 0,1-20 0,0 20 16,21-21-16,-21 1 0,0-1 15,21 0-15,-21-20 0,21 20 0,0-21 16,0 0-16,21-21 31,-21-21-31,21 21 16,-21-21-16,21 0 0</inkml:trace>
  <inkml:trace contextRef="#ctx0" brushRef="#br0" timeOffset="14848.36">21590 550 0,'-21'-21'0,"42"42"0,-42-63 0,0 21 16,21-21-16,0 20 0,0 1 15,0 0-15,0 0 0,0-21 0,21 20 16,0 1-16,0 0 0,21 0 16,1 0-16,20 21 0,-20 0 15,20 0-15,-21 0 0,22 0 0,-22 21 16,1 0-16,-22 21 15,0-20-15,0 20 0,-21 0 0,0 1 16,0-1-16,0-21 0,-21 21 16,0-20-16,-22 20 0,1-21 0,0 0 15,-1 0-15,1-21 0,-21 22 16,41-1-16,-20-21 0,0 0 0,21 0 16,-1 0-16,1 21 0,42-21 46,1 0-46,-1 0 0,0 0 0,0 0 16,21-21-16</inkml:trace>
  <inkml:trace contextRef="#ctx0" brushRef="#br0" timeOffset="15524.52">22161 635 0,'-21'64'31,"21"-43"-31,-21 0 0,0 0 16,21 21-16,-21-20 0,0 20 0,21-21 16,0 21-16,-22-20 0,22-1 15,0 0-15,0 0 0,0 0 16,0 0-16,0 1 0,22-22 16,-1 0-1,0 0-15,0 0 0,0 0 16,22-22-16,-22 22 0,0-21 15,0 0-15,0 0 0,-21 0 0,0 0 16,21-1-16,-21-20 0,0 21 16,0 0-16,0-22 0,-21 22 0,0 0 15,0 21-15,0-21 0,0 21 16,-1 0-16,1-21 0,21 0 16,21-1 15,1 22-31,-1 0 15,21-21-15,-21 21 0,22 0 0,-1-21 16,0 21-16,1 0 0,-1 0 16,0-21-16,1 21 0,-22 0 0,21 0 15,-21 0-15,0 0 0,-21 21 16,0 0 0,0 0-16,0 1 0,0-1 15,-21 0-15,0 0 0,0 21 0,21-20 16,-21 20-16,0 0 0,-1 22 15,22-22-15,-21 0 0,0 22 0,0-22 16,0 22-16,0-1 16,-1-20-16,-20 20 0,21 1 0,0-1 15,0 1-15,-22 20 0,22-20 16,0-1-16,0 1 0,0-1 0,-1-20 16,1 20-16,0-21 0,21 1 15,0-22-15,-21 0 0,21 0 0,-21 0 16,21-42 15,0 0-15,0 0-16,21 0 0,0 0 15,-21-1-15,21-20 0,0 0 0,1-1 16,-1 1-16,0-21 0</inkml:trace>
  <inkml:trace contextRef="#ctx0" brushRef="#br0" timeOffset="15828.11">22394 1122 0,'0'-64'0,"0"128"0,0-170 0,0 64 16,0-1-16,0 1 0,21 21 16,1-21-16,-22 20 0,21 1 0,0 0 15,0 0-15,21 0 0,-20 0 16,20 21-16,-21-22 0,21 22 0,1 0 16,-1 0-16,0 0 0,1 0 15,-22 0-15,21 22 0,-21-1 0,1 0 16,-22 0-16,0 21 15,0-20-15,0 20 0,-22 0 0,1-21 16,0 22-16,-21-22 0,21 0 16,-22 0-16,1 0 0,0 1 0,20-1 15,1-21-15,-21 0 0,21 21 16,0-21-16,21-21 31,21 0-15,21-1-16,-21 22 15</inkml:trace>
  <inkml:trace contextRef="#ctx0" brushRef="#br0" timeOffset="16227.57">23220 762 0,'0'0'0,"0"-21"0,21 21 0,-21-21 15,0 0-15,-21 42 31,0-21-15,21 21-16,-22 0 0,22 21 16,0-20-16,-21 20 0,21-21 15,-21 21-15,21-20 0,0-1 0,0 21 16,0-21-16,0 0 0,0 1 16,0-1-16,21 0 15,0-21-15,1 0 0,-1 0 16,0 0-16,0 0 0,0 0 0,0 0 15,1-21-15,-1 21 0,0-21 16,21-1-16,-21-20 0,1 21 0,-1-21 16,0 20-16,-21-20 0,0 0 15,21 21-15,-21-22 0,0 22 0,0 0 16,0 0-16,0 0 16,-21 21 15,21 21-16,21-21 1,0 0-16</inkml:trace>
  <inkml:trace contextRef="#ctx0" brushRef="#br0" timeOffset="16543.96">23918 677 0,'0'0'16,"-21"0"-1,0 0 1,0 22-16,21-1 16,0 0-16,-21 0 0,-1 21 0,22 1 15,0-1-15,0 0 0,-21 1 16,0 20-16,0-20 0,21-1 0,-21 21 16,0-20-16,-1-1 0,1 0 15,0 1-15,0-1 0,21-21 0,-21 22 16,0-22-16,21 21 0,-22-21 15,22 0-15,-21 1 0,21-1 16,21-21 31,1-21-47,-1-1 0,0 1 16,0 0-16,-21 0 0,21 0 15</inkml:trace>
  <inkml:trace contextRef="#ctx0" brushRef="#br0" timeOffset="16844.36">23791 995 0,'0'-42'0,"0"84"0,0-127 16,0 43-16,-21 21 0,21-22 0,0 22 15,0 0-15,0 0 0,0 0 16,0 0-16,0-1 0,21 1 0,0 21 16,1-21-16,20 0 0,-21 21 15,21 0-15,1-21 0,-1 21 0,-21 0 16,22 0-16,-22 0 15,0 21-15,0-21 0,0 21 0,-21 0 16,0 0-16,0 1 0,0-1 16,0 0-16,0 0 0,-21 21 0,0-20 15,-21-1-15,20 0 0,-20 0 16,0 0-16,21-21 0,-22 21 0,22 1 16,-21-22-16,21 0 0,-1 0 15,-20 0-15,21 0 0,0 0 16,0 0-16,-1-22 15,1 1-15,0 21 16</inkml:trace>
  <inkml:trace contextRef="#ctx0" brushRef="#br0" timeOffset="17867.52">1185 1672 0,'0'0'0,"-21"0"0,0 0 16,0 0 0,21 21-16,21-21 15,21 0 1,1 22-16,-1-22 0,21 0 16,22 0-16,0 0 0,-1 0 15,1 0-15,21 0 0,0 0 16,0 0-16,21-22 0,0 22 15,0 0-15,0 0 0,0 0 0,-22 0 16,22 0-16,-21 0 0,-21 0 16,21 0-16,-22 0 0,-20 0 0,21-21 15,-43 21-15,21 0 0,-20 0 16,-22 0-16,0 0 0,0 0 16,-21-21 15,-21 21-16,21-21 17</inkml:trace>
  <inkml:trace contextRef="#ctx0" brushRef="#br0" timeOffset="18740.36">5546 1524 0,'0'0'16,"-22"0"-16,1 0 0,0 0 0,0 0 15,0 0-15,0 0 0,-1 0 0,1 0 16,0 0-16,0 0 0,0 0 16,21 21 15,21-21-16,0 21-15,21-21 0,1 0 16,-1 0-16,22 0 16,-1 0-16,22 0 0,-22 0 0,22 0 15,0 0-15,-1 0 0,1 0 16,0 0-16,20-21 0,1 21 0,0 0 16,21 0-16,-21-21 0,21 21 15,0 0-15,0 0 0,0 0 0,0 0 16,21-21-16,0 21 0,0 0 15,1 0-15,-1 0 0,0 0 0,0 0 16,0 0-16,0-21 0,1 21 16,-22 0-16,0 0 0,0 0 0,0 0 15,0 0-15,0 0 16,0 0-16,-22 0 0,1 0 0,0 0 16,-21 0-16,-1 0 0,1 0 15,0 0-15,-22 0 0,1 0 0,-22 0 16,22 0-16,-22 0 0,0 0 15,1 0-15,-22 0 0,0 0 0,0 0 16,0 0-16,-21-21 63,21 21-1,1-22-62,-1 22 16,0 0-16</inkml:trace>
  <inkml:trace contextRef="#ctx0" brushRef="#br0" timeOffset="19643.93">14901 1545 0,'0'0'16,"-42"0"-16,-43 0 0,64 0 16,-21 0-16,21 0 0,-22 0 0,22 0 15,0 0-15,0 0 0,0 0 16,-1 0-16,1 0 0,0 0 15,42 21 17,0-21-32,22 0 15,-1 0-15,0 0 0,1 0 16,20 0-16,22 0 0,0 0 16,20 0-16,22 0 0,0 0 0,0 0 15,0 0-15,22 0 0,-1 0 16,21 0-16,0 0 0,-20 0 0,20 0 15,-21 0-15,21 0 0,22 0 16,-22 0-16,1 0 0,-1 0 0,-21 0 16,21 0-16,1 0 15,-22 0-15,0 0 0,0 0 0,-21 0 0,-21 0 16,0 22-16,-21-22 16,-1 0-16,-20 0 0,-22 0 0,0 0 15,-20 0-15,-1 0 0,0 0 16</inkml:trace>
  <inkml:trace contextRef="#ctx0" brushRef="#br0" timeOffset="20351.84">20976 1545 0,'0'0'0,"-42"0"0,-106 0 31,126 0-31,1 0 0,-21 0 0,21 0 16,0 0-1,42 0 1,0 0-16,21 0 0,1 0 16,20 0-16,1 0 0,20 0 0,1 0 15,21 0-15,0 0 0,21 0 16,0 0-16,21 0 0,-21 0 0,0 0 16,21-21-16,-21 21 15,21 0-15,-21 0 0,0 0 0,0 0 16,-21 0-16,0-21 0,-22 21 15,-20 0-15,-1 0 0,-20 0 0,-1 0 16,0 0-16,-20 0 0,-1 0 16,0 0-16,0 0 0,-42 0 93,0 0-93,0 0 0,-1 0 16,1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2:37:36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2731 0,'0'0'0,"0"-22"16,21 1-16,0 0 16,1 21-16,-22-21 0,0 0 15,21 0-15,-21-1 0,21 22 16,-21-21-16,0 0 0,0 0 15,0 0-15,-21 21 16,-22 0-16,22 0 16,-21 0-16,0 21 0,-1 0 15,1 0-15,0 0 0,-1 22 0,1-1 16,21 0-16,-22 1 0,22-1 16,-21 0-16,21 1 0,0 20 15,-22-20-15,43-1 0,-21 21 0,0-20 16,21 20-16,0-20 0,0 20 15,0-21-15,0 1 0,21-22 0,-21 21 16,21-21-16,0 22 0,22-22 16,-22-21-16,0 21 0,21-21 15,1 0-15,-1 0 0,0 0 16,22-21-16,-22 21 0,1-21 16,-1 0-16,0-1 0,1-20 0,-1 21 15,0-21-15,1-1 0,-1 1 16,0 0-16,1-1 0,-22-20 0,21 20 15,-21 1-15,0-21 0,1 20 16</inkml:trace>
  <inkml:trace contextRef="#ctx0" brushRef="#br0" timeOffset="463.96">2900 2604 0,'0'0'0,"21"-43"0,-21 86 47,0-22-47,0 21 16,0-21-16,0 22 0,0-1 0,0 0 15,-21 1-15,21-1 0,-21 21 16,21-20-16,-22-1 0,22 0 0,0 1 16,0-1-16,0 0 0,-21 1 15,21-22-15,0 0 0,0 21 0,0-20 16,-21-22-16,21 21 0,0-42 47,0-1-47,0 1 15,0 0-15,21-21 0,0 21 0,-21-22 16,22 1-16,-1 21 0,0-22 16,0 1-16,0 21 0,22-21 0,-22 20 15,0 1-15,21 0 0,-21 21 16,1 0-16,20 0 0,-21 0 0,0 21 16,22-21-16,-22 43 0,0-22 15,0 0-15,-21 21 0,0 1 0,0-1 16,0 0-16,0-21 0,0 22 15,-21-1-15,0-21 0,21 22 16,-21-22-16,21 0 0,-22 0 0,22 0 16,-21-21-16,21-21 47,0 0-47,0 0 0,0 0 15,21-1-15,1 1 0</inkml:trace>
  <inkml:trace contextRef="#ctx0" brushRef="#br0" timeOffset="1055.52">3810 3281 0,'0'-21'16,"0"0"-1,21-1-15,-21 1 0,21 0 0,-21 0 16,0 0-16,0 0 0,0-1 16,0 1-16,0 0 0,0 0 0,0 0 15,0 0-15,0-1 16,-21 22-16,0 0 0,0 0 0,0 0 16,-1 0-16,-20 0 0,21 22 15,-21-22-15,20 21 0,-20 21 0,0-21 16,21 0-16,-22 22 15,22-1-15,0 0 0,0 1 0,0-1 16,21-21-16,0 22 0,0-22 16,0 0-16,0 0 0,0 0 0,21 0 15,0-21-15,0 0 0,0 0 16,22 0-16,-22 0 0,0 0 0,21 0 16,-21-21-16,1 0 0,20 0 15,-21 0-15,0 0 0,22-1 16,-22 1-16,0-21 0,0 21 0,-21-22 15,21 22-15,-21-21 0,21 21 0,-21 0 16,0-1-16,0 1 0,0 0 16,0 42 15,0 0-31,0 22 0,0-22 16,0 21-16,0-21 0,0 22 15,0-22-15,0 21 0,0-21 0,0 22 16,0-22-16,0 0 0,0 0 15,22 0-15,-1 1 0,0-22 16,0 0-16,0 0 0,0 0 16,1 0-16,-1 0 0,0 0 15,0-22-15,0 22 0,-21-21 16,21 0-16,-21 0 0</inkml:trace>
  <inkml:trace contextRef="#ctx0" brushRef="#br0" timeOffset="1444.53">4149 3175 0,'0'0'0,"0"-63"32,0 41-32,0 1 15,21 0 1,0 0-16,21 21 0,-21 0 16,1 0-16,-1 0 0,21 0 15,-21 0-15,22 21 0,-22 0 16,0 0-16,21 1 0,-21-1 15,1 0-15,-1 21 0,0-21 0,0 22 16,-21-1-16,0-21 0,0 22 16,0-22-16,0 0 0,0 21 0,0-21 15,-21 1-15,0-22 16,0 0-16,-1 0 16,1-22-1,21 1-15,0 0 0,0 0 16,0 0-16,0 0 0,0-22 15,0 22-15,0-21 0,0 21 0,0-1 16,21 1-16,1 0 0,-22 0 16,21 0-16,0 0 0,0-1 0,0 22 15,0-21-15,1 21 0,-1 0 16,0-21-16,0 21 0,0-21 16,0 21-16,22-21 0</inkml:trace>
  <inkml:trace contextRef="#ctx0" brushRef="#br0" timeOffset="2132.48">5482 3323 0,'0'-21'16,"21"0"-1,0 0-15,-21 0 16,22-1-16,-1 1 0,0 0 16,-21 0-16,0 0 0,0 0 0,0-1 0,21 1 15,-21 0-15,0 0 0,0 0 16,0 0-16,0-1 0,-21 1 15,0 21-15,0 0 0,-1 0 16,1 0-16,0 0 0,0 0 0,0 0 16,-22 0-16,22 21 0,0 1 15,0-1-15,0 0 0,0 0 0,-1 0 16,1 0-16,0 1 0,21 20 16,-21-21-16,21 21 0,0-20 0,0 20 15,0-21-15,0 0 0,0 22 16,0-22-16,21 0 0,0 0 15,0-21-15,1 0 0,-1 0 16,0 0-16,0 0 0,0 0 16,22 0-16,-22-21 0,0 21 15,0-21-15,0 0 0,0-1 0,22 1 16,-22-21-16,0 21 0,-21-22 16,21 22-16,0 0 0,-21-21 0,22 21 15,-22-22-15,0 22 0,0 0 0,0 0 16,0 0-16,0 42 31,0 0-31,-22 0 16,22 0-16,-21 22 0,21-22 0,0 21 15,-21-21-15,21 22 0,0-1 16,0-21-16,0 0 0,0 22 0,0-22 16,21 0-16,0 0 15,1 0-15,-1-21 0,0 0 16,0 0-16,0 0 0,0 0 0,1 0 15,20-21-15,-21 0 0,0 0 16,0 0-16,1 21 0</inkml:trace>
  <inkml:trace contextRef="#ctx0" brushRef="#br0" timeOffset="4167.46">6181 3048 0,'0'-21'0,"0"42"0,0-63 0,0 21 16,0-1-1,-22 22 1,1 0-16,0 0 16,21 22-16,-21-1 0,21 0 15,-21 0-15,0 0 0,21 0 16,0 1-16,0 20 0,-22-21 0,22 21 16,0-20-16,0 20 0,0-21 0,0 21 15,0-20-15,0-1 0,0 0 16,0 0-16,22 0 0,-1-21 0,-21 21 15,21-21-15,0 0 0,0 0 16,22 0-16,-22 0 0,0-21 16,0 21-16,21-21 0,-20 0 15,20-21-15,-21 20 0,21-20 0,-20 0 16,20-1-16,-21 1 0,21-21 16,-20 20-16,-1-20 0,21-1 0,-21 22 15,0-22-15,1 1 0,-22-1 16,0 22-16,21 0 0,-21-1 15,0 22-15,0 0 0,0 0 0,0 0 16,-21 42 0,-1 0-16,22 0 0,-21 22 15,0-1-15,21 0 0,0 1 16,-21-1-16,0 0 0,0 1 0,21-1 16,-22 0-16,22 1 0,0-1 15,0 0-15,0 1 0,0-1 0,0-21 16,0 21-16,0-20 0,0 20 15,22-21-15,-22 0 0,21 0 0,0-21 16,21 22-16,-21-22 0,1 0 16,20 0-16,-21 0 0,21 0 0,-20 0 15,20-22-15,-21 22 0,21-21 16,-20 0-16,20-21 0,-21 21 0,0-1 16,0 1-16,1-21 0,-1 21 15,0-22-15,-21 22 0,0 0 16,0 0-16,0 0 0,0 0 0,0-1 15,-21 22 1,0 0 0,-1 22-16,1-1 0,0-21 15,21 21-15,0 0 0,-21 0 0,21 0 16,-21 1-16,21 20 0,0-21 16,0 0-16,0 0 0,0 1 0,0 20 15,0-21-15,21-21 16,0 0-16,0 21 0,0-21 0,1 0 15,-1 0-15,0 0 0,0 0 0,0-21 16,0 0-16,1 0 16,-1 21-16,0-21 0,0-1 0,0 1 0,0 0 15,1-21-15,-1 21 16,-21-1-16,21 1 0,0 0 0,-21 0 16,21 21-1,-21 21 16,0 0-31,0 0 16,0 1-16,0-1 0,0 0 0,0 0 16,0 0-16,0 0 0,0 1 15,0-1-15,0 0 0,21 0 16,1 0-16,20-21 16,-21 0-16,0 0 0,0 0 15,22 0-15,-22 0 0,0-21 16,21 21-16,-20-21 0,20 0 0,-21 0 15,0-1-15,22-20 0,-22 21 16,0-21-16,0-1 0,0 1 0,0 0 16,1-1-16,-22-20 0,21-1 0,-21 22 15,21-22-15,-21 22 0,0 0 16,0-1-16,0 1 0,0 21 0,0 0 16,0 0-16,-21 42 15,0 0-15,21 0 16,-22 0-16,1 22 15,21-1-15,-21 0 0,21 1 0,-21-1 16,21 0-16,-21 1 0,21-1 16,0 0-16,0 1 0,0-22 0,0 21 15,0 0-15,0-20 0,0 20 16,0-21-16,0 0 0,0 22 0,0-22 16,0 0-16,21 0 0,0 0 15,0-21-15,-21 21 0,21-21 0,1 0 16,-1 0-16,0 0 0,0 0 0,0 0 15,0-21-15,1 21 0,-1-21 16,0 0-16,0 0 0,0 0 0,0-22 16,1 22-16,-1 0 15,0 0-15,-21 0 0,21-1 0,0 1 16,-21 0-16,0 42 47,0 0-32,0 1-15,0-1 0,0 0 16,-21 0-16,21 0 0,0 0 16,0 1-16,0-1 0,0 0 0,0 0 15,21 0-15,0 0 0,1-21 16,-1 0-16,0 22 16,0-22-16,0 0 0,0 0 0,22 0 15,-1 0-15,-21-22 0,22 22 16,-1-21-16,-21 0 0,21 0 0,1 0 15,-22 0-15,21-1 0,-21-20 16,1 21-16,-1 0 0,0-22 0,-21 22 16,0 0-16,0 0 0,0 0 0,0 0 15,0-1-15,-21 22 16,0 0 0,-1 0-16,1 22 15,0-22-15,21 21 0,-21 0 0,21 0 16,-21 0-16,21 0 0,-21 1 15,21-1-15,0 0 0,0 0 16,0 0-16,0 0 0,0 1 0,0-1 16,0 0-16,21 0 0,0 0 15,0-21-15,0 21 0,22-21 0,-22 0 16,0 0-16,21 22 0,-21-22 16,22 0-16,-1 0 0,-21 0 0,22 0 15,-1-22-15,-21 1 0,21 0 0,1 0 16,-22 0-16,21 0 0,-21-22 15,22 22-15,-22-21 0,0 21 0,21-22 16,-20 22-16,-1-21 0,0 21 16,-21-22-16,0 22 0,0 0 15,0 0-15,-21 21 16,0 0-16,-1 0 16,1 21-16,0-21 0,0 21 0,0 0 15,21 0-15,-21 1 0,21-1 16,0 0-16,0 0 0,0 0 0,0 0 15,0 1-15,21-1 0,0 0 16,0 0-16,0 0 0,0 0 16,-21 1-16,22-22 0,-1 21 0,0 0 15,0 0-15,0 0 0,-21 0 16,0 1-16,0-1 16,-21 0-1,0-21-15,0 0 0,0 0 16,-1 0-1,1 0-15,0 0 16,21-21-16,-21 0 16,21-1-16,0 1 0,-21 0 15,21 0-15,0 0 0,-21 0 0</inkml:trace>
  <inkml:trace contextRef="#ctx0" brushRef="#br0" timeOffset="4380.53">8932 2646 0,'0'0'0,"0"-21"0,-21 21 16,0 0-16,0 0 78,0 0-78</inkml:trace>
  <inkml:trace contextRef="#ctx0" brushRef="#br0" timeOffset="4652.31">7747 2752 0,'0'21'16,"21"-21"-16,0 0 15,22 0-15,-22 0 0,21 0 0,0 0 16,1-21-16,-1 21 16,0 0-16,1 0 0,-1-21 0,0 21 15,1 0-15,-22 0 0,21 0 16,-21 0-16,1 0 0,-1 0 0,-42 0 47,-1 0-47,1 0 0,0 0 0</inkml:trace>
  <inkml:trace contextRef="#ctx0" brushRef="#br0" timeOffset="4923.6">6562 2858 0,'84'0'16,"-63"0"-1,22 0-15,-1 0 0,0 0 0,1 0 16,-1 0-16,22-22 0,-22 22 15,0 0-15,1-21 0,-1 21 0,-21 0 16,21 0-16,-20 0 0,-1-21 16,0 21-16,-42 0 31,-22 0-31</inkml:trace>
  <inkml:trace contextRef="#ctx0" brushRef="#br0" timeOffset="5896.8">2392 3958 0,'0'0'0,"-21"0"0,-43 0 16,43 0-1,0 0-15,42 0 47,0 0-31,0 0-16,22 0 0,-22 0 15,21 0-15,0 0 0,22 0 0,-22 0 16,22 0-16,-1 0 0,1 0 16,-1 0-16,22 0 0,-22 0 0,22-21 15,0 21-15,21 0 0,-22 0 16,22 0-16,0 0 0,0 0 16,21 0-16,-21-21 0,-1 21 15,22 0-15,0 0 0,0 0 0,22 0 16,-22 0-16,0-21 0,21 21 15,-21 0-15,0 0 0,21 0 0,0-21 16,-21 21-16,21-22 0,0 22 16,-21 0-16,22 0 0,-1-21 0,21 21 15,-21 0-15,0-21 0,1 0 0,-1 21 16,0-21-16,0 21 0,21 0 16,-20-21-16,-1 21 0,0-22 0,-21 22 15,21 0-15,-21-21 0,21 21 16,-21-21-16,0 21 0,-21 0 15,0-21-15,0 21 0,-22 0 16,1 0-16,0-21 0,-22 21 0,1 0 16,-1 0-16,-20 0 0,-1 0 0,0 0 15,-21 0-15,1 0 0,-1 0 16,0 0-16,-42 0 78,0 0-62</inkml:trace>
  <inkml:trace contextRef="#ctx0" brushRef="#br0" timeOffset="14031.55">1079 4932 0,'-21'21'15,"0"-21"1,21-21 15,0 0-15,21 0-16,0-1 0,-21 1 15,0 0-15,22 0 0,-22 0 16,21 0-16,0-1 0,-21 1 16,0 0-16,0 0 0,21 21 15,-21-21-15,0 42 47,0 0-31,0 0-16,0 22 0,0-1 0,0 0 15,0 1-15,0 20 0,0-21 16,0 22-16,0-22 0,0 1 16,0 20-16,0-21 0,-21 1 0,21-1 15,0-21-15,0 22 0,0-22 16,0 21-16,0-21 0,0 0 16,-21 1-16,21-1 0,0 0 15,-21-21 1,-1 0-1,1 0 1,0 0-16,0-21 0,0 21 16,0 0-16,-1 0 0,-20 0 15,21 0-15,0 0 0,-22 0 16,22 0-16,0 0 0,0 0 16,0 0-16,0 0 0,-1 0 0,1 0 15,0 0-15,42 0 31,0 0-31,22 0 16,-22 0-16,21 0 16,-21 0-16,22-21 0,-22 21 0,21 0 15,1 0-15,-22-22 0,21 22 16,0 0-16,-20 0 0,20 0 16,-21-21-16,21 21 0,-20 0 0,-1 0 15,0 0-15,0 0 0,-21-21 63</inkml:trace>
  <inkml:trace contextRef="#ctx0" brushRef="#br0" timeOffset="14236.03">1609 5249 0</inkml:trace>
  <inkml:trace contextRef="#ctx0" brushRef="#br0" timeOffset="15467.46">2646 4932 0,'0'0'16,"0"-21"-16,0 0 0,0-1 0,0 1 15,0 0-15,0 0 0,0 0 16,0 0-16,0-1 0,0 44 47,0 20-47,0-21 15,0 21-15,0 1 0,0-1 16,0 0-16,0 1 0,0-1 0,0 0 16,0 1-16,0-1 0,0 0 15,0 1-15,0-1 0,0-21 0,0 0 16,0 1-16,0-1 0,0 0 16,0 0-16,21-42 31,0 21-31,-21-21 15,21 0-15,-21-1 0,21 1 16,1-21-16,-22 21 0,21-22 0,0 1 16,0 0-16,0 21 0,-21-22 15,21 1-15,1 0 0,-1 20 0,0-20 16,-21 21-16,21 21 0,-21-21 16,21 21-16,0 21 15,1 0-15,-22 21 16,21-20-16,-21 20 0,0-21 0,0 21 15,0 1-15,0-1 0,0-21 16,0 22-16,0-22 0,0 21 16,0-21-16,0 0 0,0 1 15,0-1-15,21-21 0,0 0 16,0 0-16,0 0 16,1 0-16,-1-21 0,0-1 0,0 22 15,0-21-15,22 0 0,-22 0 0,0-21 16,0 20-16,0 1 0,22-21 15,-22 0-15,-21-1 0,21 1 0,0 0 16,0 20-16,-21-20 0,0 0 16,0-1-16,21 22 0,-21 0 15,0 0-15,0 42 32,0 0-17,-21 0-15,21 22 0,0-22 0,0 21 16,-21 1-16,21-1 0,-21-21 15,21 21-15,0 1 0,0-22 0,0 21 16,0-21-16,0 22 0,0-22 16,0 0-16,21 0 0,0 0 0,0-21 15,1 22-15,-1-22 0,21 0 16,-21 0-16,22 0 0,-22 0 0,21 0 16,0 0-16,-20 0 0,20-22 15,-21 22-15,21-21 0,-20 0 0,20 0 16,-21 0-16,0 0 15,0-1-15,1-20 0,-1 0 0,0 21 16,-21-22-16,0 1 0,0 0 0,0 20 16,0-20-16,0 0 0,0 21 15,0-1-15,-21 22 16,0 22 0,-1-1-16,1 0 0,0 21 15,21 1-15,0-22 0,-21 21 16,21 0-16,0 1 0,0-22 0,0 21 15,0-21-15,0 1 0,0-1 16,21 0-16,0 0 0,0 0 0,1-21 16,-1 0-16,0 21 15,0-21-15,0 0 0,0 0 0,22 0 16,-22 0-16,0 0 0,-21-21 0,21 21 16,0-21-16,1 21 0,-22-21 15,0 0-15,21 21 0,0-21 0,-21-1 16</inkml:trace>
  <inkml:trace contextRef="#ctx0" brushRef="#br0" timeOffset="17395.88">5567 5228 0,'-21'0'16,"-1"0"0,22-21-1,0 0-15,0 0 0,0 0 16,0-1-16,0-20 0,0 21 16,0-21-16,0 20 0,0-20 0,0 0 15,0-1-15,22 1 0,-1 21 16,0-21-16,-21-1 0,21 22 0,0 0 15,0 0-15,1 0 0,20-1 16,-21 22-16,0 0 0,0 0 16,1 0-16,-1 0 0,0 0 15,0 22-15,0-1 0,-21 0 16,0 0-16,21 0 16,-21-42 30,0 0-46,0 0 16,0 0-16,0-1 16,-21 22-16,21-21 0,-21 21 0,0 0 15,0-21-15,0 21 0,-1 0 16,1 0-16,0 0 0,0 0 16,0 0-16,0 21 0,21 0 0,-22 1 15,1-1-15,0 21 0,21-21 16,0 22-16,0 20 0,-21-21 0,21 1 15,0 20-15,0-20 0,0-1 16,0 0-16,0 1 0,0-1 0,0-21 16,21 21-16,0-20 0,0-1 15,1 0-15,-1 0 0,21-21 0,-21 0 16,22 0-16,-1 0 0,-21 0 16,21 0-16,1 0 0,-22 0 0,21 0 15,-21-21-15,22 0 0,-22 0 0,0-1 16,21 1-16,-20-21 0,-1 21 15,0-22-15,21 1 0,-21 0 16,1-1-16,-1 1 0,0 0 16,0-22-16,0 22 0,0 21 0,1-22 15,20 22-15,-21 0 0,0 0 0,0 0 16,1 21-16,-1 0 0,0 0 16,0 0-16,0 0 0,-21 21 15,21 0-15,1 0 0,-22 0 16,0 1-16,0-1 0,0 0 0,0 0 15,0 0-15,0 0 0,0 1 16,0-1-16,0 0 16,0-42 15,0 0-15,0-1-16,0 1 0,0 0 15,0 0-15,0 0 0,0 0 16,-22-1-16,1 1 0,21 0 15,-21 21-15,0-21 0,0 21 16,0 0-16,-1 0 0,1 0 16,0 0-16,0 0 15,0 0-15,0 21 0,-1 0 0,1 0 0,0 1 16,0-1-16,0 21 0,0 0 16,-1-20-16,22 20 0,0 0 15,-21 1-15,21-1 0,0 0 16,0-21-16,0 22 0,0-22 0,0 0 15,0 0-15,0 0 0,0 1 0,21-22 16,1 0-16,-1 21 0,0-21 16,0 0-16,21 0 0,-20 0 15,-1-21-15,0-1 0,21 1 16,-21 0-16,22 0 0,-22 0 0,0 0 16,21-22-16,-20 22 0,-1-21 15,0-1-15,-21 1 0,0 0 0,21-1 16,-21 22-16,0-21 0,0 21 0,0-22 15,0 22-15,0 0 16,-21 21 15,21 21-31,-21 0 0,21 1 0,0-1 16,0 21-16,0-21 0,0 22 0,0-1 16,0-21-16,0 21 0,0 1 15,0-22-15,0 21 0,0-21 0,0 1 16,0-1-16,21 21 0,0-42 15,0 21-15,-21 0 0,43-21 0,-22 0 16,0 0-16,0 0 0,0 0 16,22 0-16,-22 0 0,0 0 15,21-21-15,-21 0 0,1 0 0,20 0 16,-21 0-16,0-1 0,0 1 16,1-21-16,-1 21 0,-21-22 0,0 22 15,0-21-15,0 0 0,0 20 16,0-20-16,0 21 0,0 0 0,0 0 15,0 42 17,0 0-32,-21 0 15,21 0-15,0 22 16,0-22-16,-22 21 0,22-21 0,0 0 0,0 22 16,0-22-16,0 0 0,0 0 15,0 22-15,0-22 16,-21 0-16,21 0 0,0 0 15,0-42 17,0 0-32,0 0 0,0 0 15,21-22-15,-21 22 16,0 0-16,22-21 0,-1-1 0,0 22 16,0-21-16,0-1 0,0 22 15,1-21-15,-1 21 0,0 0 16,0 21-16,21-22 0,-20 22 0,-1 0 15,0 22-15,0-1 16,0 0-16,-21 0 0,21 0 0,-21 22 16,0-1-16,0-21 0,0 21 15,0-20-15,0-1 0,0 21 0,0-21 16,0 0-16,0 1 16,0-1-16,0 0 15,0-42 32,0 0-47,0-1 16</inkml:trace>
  <inkml:trace contextRef="#ctx0" brushRef="#br0" timeOffset="17971.55">7832 4847 0,'0'0'0,"0"-21"0,0 0 0,0 0 15,0 0-15,0-1 16,0 44 31,0-1-47,0 0 0,0 21 15,0-21-15,0 22 0,0-22 0,0 21 16,0 1-16,0-22 0,0 21 0,-22-21 16,22 0-16,-21 22 0,21-22 15,-21 0-15,21 0 0,0 0 16,-21-21 15,21-21-31,0 0 16,0 0-16,0 0 15,0 0-15,0-1 0,0-20 0,21 21 16,-21-21-16,21-1 0,0 22 16,1-21-16,-1-1 0,0 1 0,21 21 15,-21-21-15,22 20 0,-1 1 16,-21 21-16,22-21 0,-1 21 0,-21 0 16,21 0-16,-20 0 0,-1 21 0,0 0 15,0 1-15,0-1 0,-21 21 16,0-21-16,0 22 0,0-1 0,0-21 15,0 21-15,0-20 0,0 20 16,0-21-16,0 0 0,0 0 16,0 1-16,-21-1 0,0-21 0,21 21 15,-21-21-15,21 21 0,0-42 63,21 0-63</inkml:trace>
  <inkml:trace contextRef="#ctx0" brushRef="#br0" timeOffset="18444.28">8699 4699 0,'0'0'0,"-21"0"31,0 0-31,0 0 0,0 0 15,0 21-15,21 0 0,-22 22 16,1-22-16,21 0 0,0 21 0,-21 1 16,0-22-16,21 21 0,-21-21 15,21 22-15,0-1 0,0-21 0,0 0 16,0 22-16,0-22 0,0 0 16,0 0-16,21-21 15,0 0-15,0 0 0,0 0 0,1 0 16,20 0-16,-21 0 15,0 0-15,22-21 0,-22 0 0,21 21 16,-21-21-16,0 0 0,22-1 16,-22-20-16,0 21 0,-21-21 0,0 20 15,21-20-15,-21 0 0,0-1 0,0 1 16,0 0-16,0 21 0,-21-22 16,0 22-16,0 0 0,0 21 0,-1 0 15,1 0-15,-21 0 0,21 0 16,-22 0-16,22 21 0,-21 0 0,21 0 15,-22 22-15,22-1 0,0-21 16,0 22-16,0-22 0,21 0 0,0 21 16,0-21-16,0 1 0,0-1 15,21 0 1,0-21-16,0 0 0,22 0 0,-1 0 16,0-21-16,1 0 0</inkml:trace>
  <inkml:trace contextRef="#ctx0" brushRef="#br0" timeOffset="18772.09">9440 4466 0,'0'0'0,"0"-21"0,0 0 0,0 0 0,0 0 16,-21 21 15,21 21-31,0 0 0,-21 21 16,21-21-16,-21 1 0,0 20 0,21 0 15,0-21-15,-22 22 0,1-1 16,0 22-16,21-22 0,0 0 0,-21 1 16,21-1-16,-21 0 0,21 1 15,0-22-15,0 21 0,0-21 0,0 0 16,0 1-16,0-1 0,21-21 16,0 0-16,0 0 15,0 0-15,1 0 0,-1 0 0,0-21 16,0-1-16,0 1 0,0 21 15,1-21-15,-1 0 0,-21-21 16,21 20-16,0 1 0,-21-21 0,0 21 16,21-22-16</inkml:trace>
  <inkml:trace contextRef="#ctx0" brushRef="#br0" timeOffset="18987.97">9144 4699 0,'0'0'0,"-21"0"0,0 0 0,-1 0 0,22 21 16,22-21 0,-1 0-1,0 0-15,21 0 0,-21 0 0,22 0 16,-22 0-16,21 0 0,1-21 16,-22 21-16,0 0 0,0 0 0,0 0 15,0 0-15,1 0 0,-22-21 0,21 21 16</inkml:trace>
  <inkml:trace contextRef="#ctx0" brushRef="#br0" timeOffset="20072.34">10922 4741 0,'-64'-63'31,"64"42"-31,0 0 0,0-1 16,0 1 0,0 0-16,22 0 0,-1 21 0,0-21 15,0 21-15,0-21 0,22 21 0,-22 0 16,0 0-16,0 0 0,21 0 16,-20 0-16,-1 0 0,0 21 0,0 0 15,0 0-15,0 0 0,-21 0 16,0 22-16,0-1 0,0 0 0,0 1 15,0-1-15,0-21 0,0 22 16,-21-1-16,0 0 0,21-21 0,0 22 16,-21-22-16,21 0 0,-21-21 0,21 21 15,0-42 17,0 0-17,0 0-15,0 0 0,0-1 0,0 1 16,0-21-16,0 0 0,0 20 0,21-20 15,0 0-15,-21-1 0,21 1 16,0 0-16,1 21 0,20-22 0,-21 22 16,0-21-16,0 21 0,22-1 15,-22 22-15,0-21 0,0 21 0,0 0 16,1 0-16,20 0 0,-21 0 0,0 21 16,0 1-16,22-1 0,-22 0 15,0 0-15,0 21 0,0-20 0,1 20 16,-1 0-16,-21-21 15,0 22-15,0-1 0,0 0 0,0-20 16,0 20-16,0-21 0,0 0 0,0 0 16,-21 1-16,21-1 0,-22-21 15,1 0-15,0 0 16,21-21 0,-21 21-16,21-22 0,0-20 0,0 21 15,0-21-15,0 20 0,0-20 16,21 0-16,0-1 0,0 1 0,1 21 15,-1-21-15,0-1 0,21 1 0,-21 21 16,22-22-16,20 22 0,-20-21 16,20 21-16,1 0 0,-1 21 15,-21 0-15,22 0 0,-22 0 16,1 0-16,-1 21 0,0 0 0,-21 21 16,1-21-16,-22 22 0,0-22 15,0 21-15,0 1 0,0-22 0,0 21 16,0 0-16,-22-20 0,1 20 0,0-21 15,0 21-15,0-20 0,21-1 16,0 0-16,-21-21 0,21 21 0,-22-21 16,22-21 15,0 0-31,22 0 0,-1-1 16,0 1-16</inkml:trace>
  <inkml:trace contextRef="#ctx0" brushRef="#br0" timeOffset="21420.48">13081 4403 0,'0'0'0,"0"-21"0,-42-64 32,20 85-32,1 0 15,0 0-15,0 0 0,0 0 0,-22 21 16,22 0-16,0 0 0,0 1 15,0-1-15,0 21 0,21-21 16,-22 22-16,1-1 0,21-21 0,-21 21 16,21 1-16,0-1 0,0 0 15,0-20-15,0 20 0,0 0 0,0-21 16,0 22-16,21-22 0,0 0 16,1 0-16,-1 0 0,0 1 0,21-22 15,-21 0-15,22 0 0,-22 0 16,21 0-16,1 0 0,-1-22 0,0 22 15,-21-21-15,22 0 0,-1 0 0,-21-21 16,22 20-16,-22-20 16,0 21-16,0-21 0,0 20 0,-21-20 15,21 0-15,-21-1 0,0 1 0,0 21 16,0-21-16,-21-1 0,0 22 16,0-21-16,0 21 0,-22-1 0,22 1 15,-21 21-15,21 0 0,-22 0 16,1 0-16,21 0 0,-21 0 0,-1 21 15,22 1-15,-21-1 0,21 0 16,-22 0-16,22 21 0,0-20 0,0 20 16,0-21-16,21 21 0,0-20 15,0 20-15,0 0 0,0 1 16,0-22-16,0 21 0,0-21 0,0 22 16,21-22-16,0 0 0,0 0 15,0 0-15,22-21 0,-22 0 0,21 0 16,0 0-16,-20 0 0,20 0 0,0 0 15,1-21-15,-1 0 0,0 0 16,1 0-16,-1-1 0,0-20 0,1 21 16,-22-21-16,21 20 0,-21-20 15,22 21-15,-22 0 0,0-22 0,0 22 16,-21-21-16,21 21 0,0 0 16,-21-1-16,0 44 31,0-1-16,0 0-15,0 0 0,0 0 0,0 0 16,-21 1-16,21-1 0,0 21 16,-21-21-16,21 0 0,0 1 0,0-1 15,0 21-15,0-21 0,0 0 16,21-21-16,0 0 0,1 22 16,-1-22-16,0 0 0,0 0 15,0-22-15,0 22 0,1-21 16,-1 0-16,0 0 0,0 0 0,0 0 15,0-1-15,1 1 0,-22 0 0,21 0 16,0 0-16,0-22 0,0 22 16,-21 0-16,21-21 0,1 21 15,-22-1-15,0 1 0,21 21 16,-21-21-16,21 21 0,-21-21 0,0 42 31,0 0-15,0 0-16,0 1 0,0 20 15,-21-21-15,21 0 0,-21 0 16,21 1-16,0-1 0,0 0 0,0 0 16,0 0-16,0 0 0,0 22 0,0-22 15,0 0-15,21-21 0,0 21 16,0 0-16,0 1 0,0-22 16,22 21-16,-22-21 0,21 0 15,1 0-15,-22 0 0,21 0 0,0 0 16,1 0-16,-22-21 0,21-1 15,1 22-15,-22-21 0,0 0 0,21-21 16,-21 21-16,1-1 0,-1 1 0,0-21 16,0 21-16,-21-22 0,0 22 15,0-21-15,0 21 0,0 0 0,0-22 16,0 22-16,0 0 0,-21 21 16,0 0-1,0 0-15,-1 21 0,1-21 16,0 21-16,0 22 0,21-22 15,-21 0-15,21 21 0,-21-21 0,21 1 16,-22 20-16,22-21 0,0 21 16,0-20-16,0-1 0,0 0 15,22 0-15,-1 0 0,0-21 0,0 0 16,0 21-16,0-21 0,1 0 0,-1 0 16,0 0-16,0 0 0,0 0 0,0-21 15,1 21-15,-1-21 0,-21 0 16,21 21-16,0-21 0,0 21 0,-21-21 15,21 21 1,-21-22-16,0 1 16,-21 21 15</inkml:trace>
  <inkml:trace contextRef="#ctx0" brushRef="#br0" timeOffset="21575.49">14838 4847 0,'0'0'16,"-21"21"0</inkml:trace>
  <inkml:trace contextRef="#ctx0" brushRef="#br0" timeOffset="25820.51">1122 6964 0,'0'0'0,"0"-21"16,0 0 0,0-1 15,0 1-31,-21 21 15,21-21-15,0 0 16,0 0-16,0 0 16,0-1-16,0 1 0,0 0 0,0 0 15,21 0-15,-21 0 16,21 21-16,0-22 0,0 1 0,0 21 16,1 0-16,20 0 0,-21 0 15,0 0-15,22 0 0,-22 43 0,0-22 16,0 0-16,0 21 0,0 1 15,-21-1-15,0 0 0,0 1 16,0-1-16,0 21 0,-21 1 16,0-22-16,-21 22 0,-1-1 0,1-20 15,21 20-15,-21-21 0,-1 1 16,22-22-16,-21 0 0,21 0 16,-22 0-16,22-21 0,-21 0 0,21 0 15,-1 0-15,-20 0 0,21 0 16,0-21-16,0 0 0,-1 0 0,22 0 15,0 0-15,-21-22 0,21 22 16,0-21-16,0 21 0,0-22 16,0 22-16,0 0 0,21 0 0,1 0 15,-1-1-15,0 22 0,0 0 16,0 0-16,0 0 0,1 0 0,20 0 16,-21 0-16,0 22 0,22-1 15,-22 0-15,0 21 0,0-21 16,21 22-16,-20-22 0,-22 21 15,21-21-15,0 1 0,-21 20 0,21-21 16,-21 0-16,0 0 0,21-21 16,-21 22-16,21-1 15,-21-42 1,22-1 0,-22 1-16</inkml:trace>
  <inkml:trace contextRef="#ctx0" brushRef="#br0" timeOffset="26000.26">1799 7133 0,'0'-21'32,"21"21"-1,-21-21-16,21 0 1</inkml:trace>
  <inkml:trace contextRef="#ctx0" brushRef="#br0" timeOffset="27260.5">2921 6689 0,'0'0'0,"0"-43"16,0 22-16,0 0 15,0 0-15,0 0 16,0 42 15,-21 0-31,21 21 16,-21-20-16,21 20 0,0 0 0,0-21 15,0 22-15,0-1 16,0 0-16,0 1 0,0-1 0,0 0 16,0 1-16,0-1 0,0 0 0,0 1 15,0-22-15,0 21 0,0-21 16,0 1-16,0-1 0,21-21 15,0 0 1,0-21-16,0-1 0,0 1 16,-21 0-16,22-21 0,-1 21 15,-21-1-15,21-20 0,0 21 16,0-21-16,-21-1 0,21 22 16,1-21-16,-1-1 0,0 22 0,-21-21 15,21 21-15,0 0 0,-21-1 16,0 1-16,21 21 0,1 0 15,-22 21-15,0 1 16,0-1-16,0 0 0,0 0 0,0 0 16,0 22-16,0-22 0,0 21 0,0-21 15,0 0-15,0 22 0,0-22 16,0 21-16,0-21 0,0 22 0,21-22 16,0 0-16,-21 0 0,21 0 15,0 1-15,0-1 0,1-21 16,-1 0-16,0 0 15,21 0-15,-21 0 0,1-21 0,-1-1 16,0 1-16,0 0 0,0 0 16,0 0-16,1-22 0,20 22 0,-21 0 15,0-21-15,0 21 0,1-22 0,-1 1 16,-21 21-16,21-22 0,0 1 16,-21 0-16,21 21 0,-21-22 0,0 22 15,21 0-15,-21 0 0,0 0 16,0-1-16,0 44 31,0-1-31,0 21 0,0-21 0,0 0 16,-21 22-16,21-22 0,0 21 15,-21-21-15,21 22 0,0-22 16,0 21-16,0-21 0,0 22 0,0-22 16,0 21-16,21-21 0,0 1 15,1-1-15,20 0 0,-21 0 0,0-21 16,22 0-16,-22 0 0,0 0 15,21 0-15,-21 0 0,22 0 0,-22 0 16,21-21-16,-21 0 0,1 0 16,20-1-16,0 1 0,-21 0 15,1 0-15,20 0 0,-21-22 0,0 22 0,0 0 16,1-21-16,-22 21 16,0-22-16,0 1 0,0 21 0,0-22 15,0 22-15,0 0 0,-22 21 0,1 0 16,0 0-16,0 0 0,0 0 15,21 21-15,-21 0 0,-1 22 0,1-22 16,0 0-16,21 21 0,0-20 16,0-1-16,0 21 0,0-21 0,0 22 15,0-22-15,0 0 0,0 21 16,0-21-16,21 1 0,-21-1 0,21 0 16,1 0-16,-1 0 0,0-21 0,0 0 15,0 0-15,0 0 0,1 0 16,-1 0-16,0 0 0,21-21 15,-21 21-15,22-21 0,-22 0 16,21-22-16,1 22 0,-22 0 0</inkml:trace>
  <inkml:trace contextRef="#ctx0" brushRef="#br0" timeOffset="29971.5">5736 7070 0,'0'0'16,"-21"0"-16,21 21 15,0 0-15,21-21 16,0 0 0,0-21-16,1 0 15,-1 0-15,-21-1 0,21 22 16,0-21-16,0 0 0,0 0 0,-21-21 16,22 20-16,-1-20 0,0 0 15,0 21-15,0-43 0,0 22 16,-21-1-16,22-20 0,-1 21 0,0-22 15,21 22-15,-21-1 0,1 22 16,-22 0-16,21 0 0,0 0 0,0 21 16,-21 21-1,21 0-15,-21 0 0,0 22 0,0-22 16,0 21-16,0-21 0,0 22 0,0-22 16,0 0-16,0 0 0,0 0 15,0 0-15,0 1 0,21-22 16,-21-22 15,0 1-31,0 0 0,0 0 16,0 0-16,0 0 0,0-22 15,0 22-15,0 0 0,-21 0 0,0 0 16,0-1-16,0 22 0,0 0 16,-1 0-16,1 0 0,0 0 15,0 22-15,0-1 0,0 0 16,-1 21-16,22 1 0,-21-1 0,21 0 15,-21 1-15,21-1 0,0 21 16,0-20-16,0-1 0,0 0 0,0 1 16,0-1-16,21-21 0,0 22 0,1-22 15,-1 21-15,0-21 16,0 0-16,0-21 0,0 22 0,22-22 16,-22 0-16,0 0 0,21 0 0,-20-22 15,-1 22-15,21-21 0,-21 0 16,22 0-16,-22 0 0,21 0 0,-21-22 15,22 22-15,-1 0 0,-21-21 16,21-1-16,1 1 0,-1 0 16,0-1-16,-20 1 0,20 0 0,0-1 0,1 1 15,-22 21-15,21 0 16,-21 21-16,0 0 0,1 0 0,-1 0 16,0 0-16,0 21 0,-21 0 15,0 0-15,0 21 0,0-20 0,0-1 16,0 21-16,0-21 0,0 0 0,0 1 15,0-1-15,0 0 0,0 0 16,0 0-16,21-21 31,-21-21-15,0 0-16,0 0 0,0 0 16,0-1-16,0 1 15,0 0-15,0-21 0,-21 21 0,0-1 16,0 1-16,21 0 0,-21 0 15,-1 0-15,1 21 0,0 0 16,0 0-16,0 0 0,0 0 0,-22 21 16,22 0-16,0 0 0,-21 0 15,20 1-15,-20 20 0,21-21 0,0 21 16,0 1-16,-22-22 0,22 21 0,0 1 16,21-22-16,0 21 0,0-21 15,0 0-15,0 1 0,0 20 0,21-42 16,0 21-16,0 0 0,1-21 15,-1 0-15,21 0 0,-21 0 0,22 0 16,-1 0-16,-21 0 0,21-21 0,-20 0 16,20 21-16,0-21 15,-21 0-15,1-1 0,20 1 0,-21 0 16,0-21-16,-21 21 0,21-1 0,-21-20 16,22 21-16,-22-21 0,0 20 15,21 1-15,-21-21 0,0 21 0,0 0 16,0 42-1,-21-21 1,21 21-16,-22 42 0,1-41 16,21-1-16,0 21 0,0-21 15,0 0-15,0 1 0,0 20 0,0-21 16,0 0-16,21-21 0,1 21 16,-1 1-16,0-22 15,0 0-15,0 0 0,0 0 0,1 0 16,-1 0-16,0 0 0,0 0 15,0-22-15,0 1 0,1 21 0,-1-21 16,0 0-16,0 0 0,0 0 0,0-22 16,1 22-16,-22-21 0,21 21 15,-21-22-15,21 1 0,-21 21 0,0-22 16,0 22-16,0 0 0,0 0 16,0 42-1,-21-21-15,21 21 16,0 0-16,-21 1 0,-1-1 15,22 21-15,-21-21 0,21 0 0,0 22 16,-21-22-16,21 0 0,-21 0 16,21 22-16,0-22 0,0 0 0,-21-21 15,21 21-15,0 0 0,-21-21 16,21 21-16,0-42 31,21 0-15,0 0-16,-21 0 0,21 0 15,0-1-15,-21 1 0,21 0 16,1 0-16,-1-21 0,0 20 0,0 1 16,21-21-16,-20 21 0,-1 0 0,21-1 15,-21 22-15,0 0 16,1 0-16,-1 0 0,0 0 0,-21 22 16,21-1-16,-21 0 15,21 0-15,-21 0 0,21 22 0,-21-22 16,0 0-16,22 0 0,-1 21 0,-21-20 15,21-1-15,0 0 0,0 0 16,0-21-16,1 21 0,-1 0 0,0-21 16,0 0-16,0 0 0,0 0 0,1 0 15,-1 0-15,0 0 0,0 0 16,0-21-16,0 0 0,1 0 16,-1 0-16,0 0 0,-21-22 15,0 22-15,0 0 0,21-21 16,-21 20-16,0-20 0,0 0 0,0 21 15,0-22-15,0 22 0,0 0 16,0 0-16,0 0 0,0 42 31,0 0-31,0 0 0,0 0 16,-21 22-16,21-22 0,0 0 0,0 21 16,-21-21-16,21 22 0,-21-22 15,21 0-15,0 0 0,0 22 0,0-22 16,0 0-16,0 0 15,0 0-15,0 0 16,0-42 15,0 0-15,0 0-16,0 0 0,0 0 0,21-1 16,0 1-16,0-21 0,-21 21 15,21-22-15,0 22 0,1-21 0,-1 21 16,0-22-16,0 22 0,21 0 15,-20 0-15,-1 21 0,0 0 0,0 0 16,0 0-16,0 0 0,1 21 0,-1 0 16,0 0-16,0 1 0,-21-1 15,0 21-15,0-21 0,0 0 16,0 22-16,0-22 0,0 0 0,0 0 16,21 0-16,-21 1 0,21-1 0,-21 0 15,22 0-15,-1 0 16,0-21-16,21 0 0,-21 0 0,1 0 15,-1 0-15,21 0 0,-21 0 0,22 0 16,-22-21-16,21 0 0,-21 0 16,22 0-16,-22 21 0,21-22 15,-21-20-15,0 21 0,1 0 0,-1-22 16,-21 22-16,21-21 0,-21 0 16,21 20-16,-21-20 0,0 21 0,0-21 15,0 20-15,0 1 16,0 42-1,0 1-15,0-1 0,-21 0 16,21 21-16,-21-21 0,21 22 16,-21-22-16,21 21 0,0-21 0,0 22 15,0-22-15,0 0 0,0 0 16,0 0-16,0 1 0,0-1 0,0 0 16,21 0-16,0-21 0,0 21 0,0-21 15,0 21-15,22-21 0,-1 0 16,-21 0-16,22 0 0,-1 0 15,-21 0-15,21 0 0,1-21 0,-22 0 16,21 21-16,1-21 0,-22 0 16,0 0-16,0-1 0,0-20 0,0 21 15,1-21-15,-22-1 0,0-41 16,0 41-16,0 1 0,-22 0 16,1 20-16,0 1 0,-21-21 15,21 42-15,-22-21 0,1 21 0,0 0 0,-1 0 16,1 21-16,0-21 0,-1 21 15,22 0-15,-21 22 0,21-22 16,-22 21-16,22-21 0,0 0 16,21 22-16,0-22 0,-21 0 0,21 0 15,0 0-15,0 1 0,0-1 0,0 0 16,21 0-16,0 0 16,0-21-16,0 0 0,22 0 0,-22 0 15,21 0-15,1 0 0,-1 0 16,-21 0-16</inkml:trace>
  <inkml:trace contextRef="#ctx0" brushRef="#br0" timeOffset="30297.38">10350 6181 0,'0'0'0,"0"-21"0,-21 21 16,0 0-1,0 0-15,0 21 0,21 0 0,-21 0 16,-1 21-16,1 1 0,0-1 16,0 0-16,0 1 0,21 20 0,-21-20 15,-1 20-15,22-21 0,-21 1 0,21-1 16,0 0-16,0 1 0,0-22 16,0 21-16,0-21 0,0 1 0,0-1 15,0 0-15,21 0 16,1-21-16,-1 0 0,0 0 0,0 0 15,0 0-15,0 0 0,1 0 16,20-21-16,-21 21 0,21-21 0,-20 0 16,20-1-16,-21 1 0,0 0 15,22 0-15,-22 0 0,21-43 16</inkml:trace>
  <inkml:trace contextRef="#ctx0" brushRef="#br0" timeOffset="30487.46">10075 6456 0,'0'0'0,"-21"0"0,0 0 16,0 0-16,42 0 31,0 0-31,0 0 16,22 0-16,-22-21 0,21 21 0,-21 0 15,22 0-15,-22 0 0,21-21 16,-21 21-16,0 0 0,1-22 0,-1 22 15,0 0-15</inkml:trace>
  <inkml:trace contextRef="#ctx0" brushRef="#br0" timeOffset="31754.53">11959 6265 0,'0'0'0,"0"22"16,0-1-1,21-21-15,0 0 16,1 0-16,-1 0 0,0 0 0,0 0 16,0 0-16,22-21 0,-22-1 0,0 22 15,21-21-15,-21 0 0,1 21 16,20-21-16,-21 0 0,0 0 0,0-1 15,1 1-15,-1-21 0,-21 21 0,0 0 16,0-22-16,21 22 0,-21 0 16,0 0-16,0 0 0,0-1 15,-21 22 1,0 0-16,-1 0 0,1 22 16,0-1-16,0 21 0,21-21 0,0 22 15,-21-1-15,21 0 0,0 1 16,-21-1-16,21 21 0,0-20 0,0 20 15,0-20-15,0 20 0,0 1 16,0-22-16,0 0 0,0 1 0,0-1 16,0 0-16,0-21 0,0 1 0,0-1 15,0 0-15,-22 0 0,1-21 16,0 0 0,0 0-16,0 0 0,0 0 15,-1 0-15,1-21 0,0 0 16,-21 0-16,21-1 0,-1 1 0,-20 0 15,21 0-15,0-21 0,-22 20 16,22 1-16,0-21 0,0 21 0,0 21 16,21-21-16,0 42 31,0 0-31,0 0 0,0 0 0,21 0 16,0 22-16,-21-22 0,21 0 15,0 0-15,1 0 0,20 1 0,-21-1 16,0 0-16,22-21 0,-1 21 15,0-21-15,1 0 0,-22 0 16,21 0-16,0 0 0,1 0 0,-1 0 16,-21 0-16,22-21 0,-22 0 0,0 21 15,21-21-15,-21-1 0,1 1 16,-22 0-16,21 0 0,-21-21 0,0 20 16,0 1-16,0-21 0,0 0 15,0 20-15,0-20 0,0 21 0,0-21 16,0 20-16,0 1 0,0 42 31,0 1-31,0-1 0,0 21 16,0-21-16,0 22 0,0-22 15,0 21-15,0 0 0,0-20 16,0 20-16,0-21 0,0 0 0,0 0 16,0 1-16,0-1 0,0 0 15,0 0-15,0 0 16,21-21-1,-21-21 1,0 0-16,0 0 0,0 0 16,0-1-16,21 1 0,-21-21 15,21 21-15,-21-22 0,21 1 16,1 0-16,-1-1 0,21 1 16,-21 21-16,22-21 0,-1 20 15,-21 1-15,21 21 0,1-21 0,-1 21 16,0 0-16,1 0 0,-22 0 0,21 21 15,1 0-15,-22 22 0,0-22 16,0 21-16,0-21 0,-21 22 0,21-1 16,-21 0-16,0-20 0,0 20 15,-21-21-15,0 0 0,21 0 0,-21 1 16,0-1-16,21 0 0,0 0 0,-21-21 16,21 21-16,-22-21 15,22-21 16,22 0-31,-22 0 0,21 0 16,0-1-16</inkml:trace>
  <inkml:trace contextRef="#ctx0" brushRef="#br0" timeOffset="32792.54">13483 6879 0,'0'0'0,"-21"0"0,0 0 0,0 21 16,21-42-1,0 0 1,0 0-16,21 0 0,0 0 15,0-1-15,0-20 0,0 21 16,1-21-16,-1-1 0,0 1 0,0 0 16,21-1-16,-20 1 0,-1 0 15,0-1-15,0 22 0,-21-21 16,0 21-16,0-1 0,-21 22 31,0 0-31,0 0 0,-1 22 16,1-1-16,21 0 0,0 0 15,-21 0-15,21 22 0,0-22 0,0 21 16,0-21-16,0 22 0,0-22 0,21 21 16,-21-21-16,21 0 0,1 22 15,-1-22-15,-21 0 0,21 0 0,-21 0 16,0 1-16,21-22 0,-21 21 16,21-21-16,-42 0 31,0 0-31,0 0 15,0 0-15,21-21 0,-22 21 16,1-22-16,21 1 16,-21 21-16,21-21 0,-21 21 15,21 21 17,0 0-17,21-21-15,0 0 0,0 0 16,1 22-16,-1-22 0,0 0 15,0 0-15,21 0 0,-20 0 0,-1 0 16,21 0-16,0-22 16,-20 22-16,20-21 0,-21 21 0,21-21 15,-20 0-15,20 0 0,-21 0 0,0-1 16,0 1-16,1 0 0,-1 0 16,0-21-16,-21 20 0,0-20 0,21 21 15,0-21-15,-21 20 0,0 1 16,0 0-16,0 0 0,0 0 15,21 21-15,-21 21 47,0 0-47,0 21 0,0-20 16,0 20-16,0 0 0,-21 1 16,21-1-16,0 0 0,0 1 0,0 20 15,0-21-15,0 22 0,-21-22 16,0 22-16,21 20 0,-21-20 0,0 21 15,-1-22-15,1 22 0,0-1 16,0 1-16,-21 0 0,20-1 0,1 22 16,0-21-16,0 0 0,0-1 0,0 1 15,-1 0-15,22-1 0,-21-20 0,0-1 16,21 1-16,0-1 0,0-20 16,-21-22-16,21 0 0,0 0 0,0 0 15,0-42 1,0 0-16,0 0 15,0-22-15,21 22 0,-21-21 0,0 0 16,21-22-16,-21 1 0,21-1 0,1-21 16,-22 22-16,21-22 0,-21 1 15,21-1-15,0-21 0,0 21 0</inkml:trace>
  <inkml:trace contextRef="#ctx0" brushRef="#br0" timeOffset="34235.94">14266 6477 0,'0'0'16,"0"-21"-16,0 0 0,-21 0 0,21-1 0,-21 1 0,21 0 15,0 0 1,0 0-16,21 21 16,0 0-16,22-21 0,-22 21 0,0-22 15,0 22-15,21 0 0,-20 0 16,20 0-16,-21 0 0,21 22 0,-20-1 15,-1 0-15,0 0 0,0 0 16,0 22-16,0-1 0,-21-21 0,22 21 16,-22-20-16,0 20 0,0-21 15,0 0-15,0 0 0,-22 1 0,1-1 16,0-21-16,0 21 0,-21-21 16,20 21-16,1-21 0,-21 0 15,21 0-15,0 0 0,-22 0 0,22 0 16,0 0-16,0-21 0,0 21 0,21-21 15,-22 21-15,44 21 47,-1-21-47,0 0 16,0 21-16,0-21 0,0 21 0,1-21 16,-1 0-16,21 0 0,-21 0 15,22 0-15,-1 0 0,-21 0 0,21 0 16,1-21-16,-1 0 15,0 21-15,22-21 0,-22 0 0,1-1 16,-1 1-16,0 0 0,1-21 0,-1-1 16,-21 22-16,21-21 0,-42 0 15,22-1-15,-22 22 0,0-21 0,0 21 16,0-1-16,0 1 0,0 0 16,-22 21-16,1 0 0,0 0 15,0 0-15,0 0 0,0 0 0,-1 21 16,1 0-16,0 1 0,0-1 15,0 21-15,21 0 0,0 1 0,0-22 16,0 21-16,0 1 0,0-22 16,0 21-16,21-21 0,0 0 0,0 1 15,22-1-15,-22-21 0,21 0 16,-21 21-16,22-21 0,-1 0 16,0 0-16,1 0 0,20-21 0,-21 0 15,1 21-15,-1-22 0,0 1 16,1-21-16,-22 21 0,21-22 0,-21 1 15,22 0-15,-22 21 0,0-22 0,0 1 16,0 0-16,-21 20 0,0 1 16,22 0-16,-22 0 0,0 0 0,21 21 15,-21 21 1,0 0 0,0 0-16,0 0 15,0 1-15,0-1 16,21-21 15,0 0-15,-21-21-16,0-1 15,0 1 1,0 0-16,0 0 16,-21 21-1,0 0 1,0 0-16,-1 21 15,22 0-15,0 0 0,-21 1 16,0-1-16,21 21 0,-21-21 0,21 22 16,0-1-16,0-21 0,-21 21 15,21-20-15,0 20 0,0-21 0,0 0 16,0 22-16,0-22 0,21-21 0,0 21 16,-21 0-16,21-21 0,0 0 15,22 0-15,-22 0 0,0 0 0,21 0 16,-20 0-16,20 0 0,0 0 15,1-21-15,-22 0 0,21 0 0,0-1 16,1 1-16,-22-21 0,21 0 0,-21-22 16,22 22-16,-22-1 15,0-20-15,21 21 0,-20-22 0,-1 22 16,-21-1-16,21-20 0,-21 21 16,21-1-16,-21 1 0,0 21 0,0-22 15,0 22-15,0 0 0,0 0 16,-21 42-1,0 21 1,21-20-16,-21-1 0,-1 21 16,22-21-16,-21 22 0,21-1 0,0 0 15,-21-21-15,0 22 0,21-1 16,-21 0-16,21 1 0,0-1 16,0 0-16,0 1 0,0-1 0,0 0 15,0-20-15,0 20 0,0-21 16,0 0-16,21 0 0,0 1 0,0-1 15,0-21 1,1 0-16,-1 0 0,0 0 0,0 0 16,21 0-16,-20 0 0,-1-21 15,0 21-15,0-22 0,0 1 16,0 0-16,1 21 0,-22-21 16,21 0-16,-21 0 0,0-1 15,0 1-15,0 0 0,0 0 16,0 0-16,0 0 0,0-1 15</inkml:trace>
  <inkml:trace contextRef="#ctx0" brushRef="#br0" timeOffset="34492.51">16341 6117 0,'0'0'0,"-22"-21"31,44 21-31,-1 0 0,0-21 15,21 21-15,1 0 0,-1 0 0,0-21 16,1 21-16,-1 0 0,0 0 16,1-21-16,-1 21 0,-21 0 15,21 0-15,-20 0 0,-1 0 0,0 0 16,0 0-16,-42 0 47,0 0-47,0 0 15,-1 21-15,-20-21 0</inkml:trace>
  <inkml:trace contextRef="#ctx0" brushRef="#br0" timeOffset="38631.54">3895 8530 0,'0'-42'0,"0"21"15,0 0-15,0-1 16,0 1-16,-22 0 16,1 42-1,21 0 1,0 1-16,0-1 0,0 0 15,0 21-15,0-21 0,-21 22 0,21 20 16,-21-20-16,21 20 0,-21 1 16,21-22-16,-21 21 0,-1 1 15,22-1-15,-21-20 0,0-1 0,0 0 0,21 1 16,0-22-16,0 0 16,-21 0-16,21 0 0,0 1 0,-21-22 15,21-22 16,0 1-31,0 0 16,21 0-16</inkml:trace>
  <inkml:trace contextRef="#ctx0" brushRef="#br0" timeOffset="38919.5">4149 8467 0,'0'0'0,"21"-21"0,-21-1 0,0 1 16,0 42 15,0 1-31,0-1 0,0 0 0,0 21 16,0 1-16,0-1 0,0 0 0,0 1 16,0 20-16,0-21 0,0 22 15,0-22-15,-21 22 0,21-22 0,0 0 16,0 1-16,-22-1 0,22 0 15,0-20-15,-21-1 0,21 0 0,0 0 16,0 0 0,0-42-1,0 0 1</inkml:trace>
  <inkml:trace contextRef="#ctx0" brushRef="#br0" timeOffset="39161.53">3873 8932 0,'22'0'32,"-1"-21"-32,21 21 15,-21-21-15,0 21 0,1 0 16,-1-21-16,21 0 0,-21 21 0,0 0 15,1-21-15,-1 21 0,0 0 16,0 0-16,0-22 0</inkml:trace>
  <inkml:trace contextRef="#ctx0" brushRef="#br0" timeOffset="40276.5">4678 9123 0,'21'0'32,"0"0"-17,-21-21-15,0 0 0,21 21 16,0-22-16,-21 1 0,0 0 0,22 0 15,-22 0-15,21 0 16,-21-1-16,0-20 0,0 21 0,0 0 16,0-22-16,0 22 0,-21 0 0,-1 0 15,1-21-15,0 20 0,-21 22 16,21-21-16,-22 0 0,22 21 0,-21 0 16,21 0-16,-22 0 0,1 0 15,21 21-15,-22 0 0,22 22 0,-21-22 16,21 21-16,0 1 0,-1-1 15,22 0-15,0 1 0,0 20 0,-21-42 16,21 22-16,0-1 0,0 0 16,0-21-16,21 1 0,-21-1 0,22 0 15,-1-21-15,0 0 0,0 0 0,21 0 16,-20 0-16,-1 0 16,21 0-16,-21 0 0,22 0 0,-1-21 15,-21 0-15,21-1 0,-20 1 16,20-21-16,-21 21 0,21-22 0,-20 22 15,-1-21-15,0 0 0,0-1 0,0 1 16,-21 21-16,0-22 0,0 1 16,21 21-16,-21 0 0,0 0 0,0-1 15,-21 44 1,21-1-16,0 0 16,0 0-16,-21 21 0,21 1 0,0-1 15,-21 0-15,21-20 0,0 20 16,0 0-16,0-21 0,0 22 15,0-22-15,0 0 0,21 0 16,0 0-16,0 1 0,1-22 16,-1 0-16,0 0 0,0 0 0,0 0 15,0 0-15,1 0 0,-1-22 16,0 22-16,0-21 0,0 0 0,0 0 16,1 0-16,-1 0 0,-21-22 15,0 22-15,21-21 0,-21 21 0,0-22 16,0 22-16,0-21 0,0 21 15,0-1-15,0 1 0,0 0 0,0 42 47,0 0-47,0 1 0,0 20 0,0-21 16,-21 21-16,21-20 0,0 20 16,0-21-16,0 0 0,0 22 0,0-22 15,0 0-15,-21 0 0,21 0 0,0 0 16,0 1-1,-22-22 1,22-22 0,0 1-1,0 0-15,0 0 0,0 0 0,0 0 16,0-1-16,0-20 16,22 21-16,-1-21 0,0 20 0,0-20 15,0 0-15,0 21 0,22-22 0,-1 22 16,22 0-16,-22 0 0,21 21 15,-20 0-15,20 0 0,-20 0 0,-1 21 16,-21-21-16,21 42 0,-20-21 16,-1 1-16,-21 20 0,0-21 0,0 21 15,0-20-15,0 20 0,0-21 0,0 0 16,-21 0-16,21 1 0,-22-1 16,1 0-16,21 0 0,0 0 15,-21-21-15,0 21 16,42-21 31,0 0-47,22 0 0</inkml:trace>
  <inkml:trace contextRef="#ctx0" brushRef="#br0" timeOffset="40940.48">6371 9081 0,'0'-22'16,"0"1"-16,0 0 0,0 0 15,0 0-15,0 0 16,0-1-16,0 1 0,21 0 16,-21 0-16,0 0 0,0-22 0,0 22 15,0 0-15,0 0 0,0 0 16,-21 0-16,0-1 0,0 1 15,0 21-15,-1 0 0,-20 0 0,21 0 16,0 0-16,-22 0 0,22 21 16,-21 1-16,21-1 0,-22 0 0,22 0 15,0 21-15,-21 1 0,21-1 16,-1 0-16,22-20 0,-21 20 16,21 0-16,0 1 0,0-22 0,0 0 15,0 0-15,0 21 0,21-42 16,1 22-16,-1-1 0,0-21 0,21 0 15,-21 0-15,22 21 0,-22-21 16,21 0-16,-21 0 0,22 0 0,-22-21 16,0 21-16,21-21 0,-20-1 0,20 1 15,-21 0-15,21 0 0,-20-21 16,-1 20-16,0-20 0,0-21 0,-21 20 16,0 1-16,21-22 0,0 22 0,-21 0 15,0-22-15,0 22 0,0 0 16,22-1-16,-22 22 0,0 0 0,0 0 15,0 0-15,0-1 16,0 44 0,0-1-16,-22 0 15,22 21-15,0-21 0,0 22 16,0-1-16,-21 0 0,21 1 0,0-1 16,0 22-16,0-22 0,0 0 15,0 1-15,0-22 0,0 21 0,0-21 16,0 22-16,0-22 0,0 0 0,21 0 15,1-21-15,-1 21 16,0-21-16,0 0 0,0 0 16,0 0-16,22-21 0,-22 21 0,0-21 15,0 0-15,0 0 16,22-1-16,-22 1 0,0 0 0,21 0 16,-20-21-16</inkml:trace>
  <inkml:trace contextRef="#ctx0" brushRef="#br0" timeOffset="41203.9">7324 8319 0,'-43'21'31,"22"0"-31,0 0 16,21 21-16,-21 1 0,21-22 0,-21 21 15,21 1-15,0-1 0,-22 0 0,22 1 16,-21-1-16,21 0 0,-21 1 15,21-1-15,0-21 0,0 21 0,0-20 16,0-1-16,-21 21 0,21-21 16,0 0-16,0 1 0,21-22 47,0 0-47,-21-22 0,21 22 0,1-21 15</inkml:trace>
  <inkml:trace contextRef="#ctx0" brushRef="#br0" timeOffset="41604.07">7366 8911 0,'21'0'47,"0"0"-47,0 0 16,-21-21-16,22 21 0,-1-21 0,21 21 15,-21-21-15,0 0 0,22 21 16,-22-22-16,0 1 0,21 0 0,-20 0 16,-22 0-16,21 21 15,-21-21-15,0-1 0,0 1 0,0 0 16,-21 21-16,-1 0 16,1 0-16,0 0 0,0 0 15,-21 21-15,20-21 0,-20 21 0,21 1 16,0 20-16,0-21 0,-1 21 0,1 1 15,21-1-15,-21-21 0,21 22 16,0-22-16,0 21 0,0-21 0,0 0 16,0 1-16,21-1 0,0-21 15,1 21-15,-1-21 0,21 0 0,-21 0 16,22 0-16,-22 0 0,21 0 16,0 0-16,-20 0 0,20 0 15,-21-21-15,21 21 0,-20-21 0,20-1 16,-21 1-16,0 21 0,0-21 0</inkml:trace>
  <inkml:trace contextRef="#ctx0" brushRef="#br0" timeOffset="42388.1">3873 9462 0,'0'0'0,"-42"0"0,-106 0 31,127 0-31,0 0 0,-1 0 0,22 21 16,22-21 15,-1 0-15,0 0-16,21 0 0,1 0 0,-1 0 15,0 0-15,22 0 0,-1 0 0,1 0 16,-1 0-16,1 0 0,20 0 15,1 0-15,21 0 0,0 0 0,0 0 16,-1-21-16,1 21 0,0 0 0,0 0 16,21 0-16,0-22 0,0 22 15,21 0-15,-21 0 0,0 0 0,21-21 16,-21 21-16,0 0 0,21 0 16,-21 0-16,0 0 0,0-21 0,0 21 15,-21 0-15,0-21 0,0 21 0,-21 0 16,-1 0-16,1-21 0,-22 21 15,1 0-15,-1 0 0,-20 0 16,-1 0-16,-21 0 0,0 0 0,1 0 16,-1 0-16,-21-21 15,21 21 79</inkml:trace>
  <inkml:trace contextRef="#ctx0" brushRef="#br0" timeOffset="42540.64">7916 9356 0,'-21'0'16,"0"0"31</inkml:trace>
  <inkml:trace contextRef="#ctx0" brushRef="#br0" timeOffset="45132.48">9504 9208 0,'0'-43'32,"0"22"-32,0 0 15,0 0 1,-21 42 15,21 0-15,0 0-16,0 0 0,0 1 15,0 20-15,0-21 0,0 0 16,-22 22-16,22-22 0,0 21 0,0 0 16,-21 1-16,21-1 0,0 22 15,0-22-15,0 21 0,-21 1 0,21-1 16,-21-20-16,21 20 0,-21 1 0,21-1 15,0 1-15,-21-1 0,-1 1 16,22-1-16,-21 22 0,21-22 16,-21 1-16,0 21 0,0-22 0,21 1 15,-21-1-15,-1 1 0,22-1 16,-21 22-16,0-22 0,0 22 0,0 0 16,0-1-16,-1 1 0,1-22 15,0 22-15,21 0 0,-21-1 0,0-20 16,0 21-16,-1-1 0,1 1 0,0 0 15,0-1-15,21-20 0,-21-1 16,21 1-16,-21-1 0,21 1 0,0-1 16,0-20-16,0 20 0,0-21 0,0 1 15,0-1-15,0 0 0,0-20 16,0-1-16,0 0 0,0-42 31,0 0-15,0-1-16,0 1 0,0-21 0,21 0 15,0-1-15,-21 1 0,21-22 0,0 22 16,0-21-16,1-22 0</inkml:trace>
  <inkml:trace contextRef="#ctx0" brushRef="#br0" timeOffset="47231.92">9588 9144 0,'-21'0'0,"0"0"31,21 21-31,42-21 63,-20 0-63,-1 0 16,0 0-16,21 0 0,1 0 0,-22 0 15,21 0-15,22 0 0,-22 0 16,0-21-16,22 21 0,-1 0 15,1 0-15,-1-21 0,22 21 16,-22 0-16,22-21 0,0 0 0,21 21 16,-1 0-16,22-22 0,-21 22 0,0 0 15,21-21-15,-21 21 0,0 0 16,0 0-16,-1-21 0,22 0 0,-21 21 16,21 0-16,-21-21 0,21 21 15,-21 0-15,21-21 0,0 21 0,21 0 16,0 0-16,0-22 0,1 22 15,-1 0-15,0 0 0,-21 0 16,21 0-16,0-21 0,0 21 0,-21 0 16,0 0-16,0 0 0,-21-21 15,0 21-15,0 0 0,0 0 16,-22-21-16,22 21 0,-21 0 0,0-21 16,-1 0-16,-20 21 0,20 0 15,-20-22-15,-22 22 0,1-21 0,-1 21 16,0 0-16,1-21 0,-22 21 15,0-21-15,0 21 0,0 0 0,0 0 16,1 0-16,-1-21 0,0 21 16,-21 21 46,0 0-62,0 0 16,0 0-16,0 1 0,0-1 0,0 0 15,0 0-15,0 21 0,0-20 16,0 20-16,0-21 0,-21 21 0,21-20 16,0 20-16,0-21 0,0 21 15,-21-20-15,21 20 0,0 0 0,0-21 16,-22 22-16,22-1 0,0 0 16,0 1-16,0-1 0,0 22 0,0-1 15,0-21-15,0 22 0,0-1 0,0 1 16,0-22-16,0 22 15,0-1-15,0 1 0,-21-1 0,21 1 16,-21-1-16,21 1 0,0-1 16,0 1-16,-21-1 0,21 1 0,-21-1 15,0 1-15,21-1 0,-22-20 0,1 20 16,21 1-16,-21-1 0,0 1 16,0-1-16,0 1 0,-1-1 15,1-21-15,0 22 0,21-1 0,-21-20 16,0-1-16,0 22 0,-1-22 0,1 0 15,0 1-15,0-1 0,-21 43 16,20-43-16,1 0 0,0 1 16,0-22-16,0 21 0,21 0 15,-21 1-15,-1-22 0,1 21 0,21-21 16,0 22-16,-21-22 0,0 0 16,0 0-16,21 0 0,0 1 0,0-1 15,-21 0-15,21 0 0,-22 0 0,1 0 16,21 1-16,0-1 15,-21 0-15,21 0 0,-21 0 16,21 0-16,0 1 16,0-1-16,0 0 15,-21-21 1,21 21-16,0 0 0,-21-21 16,21 21-1,-22-21 1,22 22-16,-21-22 0,21 21 15,-21-21 1,0 0-16,0 0 16,21 21-16,-21-21 0,-1 0 15,1 0-15,0 21 0,0-21 16,0 0-16,0 0 0,-1 0 16,-20 21-16,21-21 0,0 0 0,-22 0 15,1 0-15,0 0 0,-1 0 16,1 0-16,0 0 0,-22 0 0,22 0 15,-22 0-15,22 0 0,-21 0 16,-1 0-16,1 0 0,-1 0 16,1 0-16,-22 0 0,21 0 0,-20 0 15,-1 0-15,0 0 0,1 0 0,-1 0 16,0 0-16,-20 0 0,20 0 16,-21 0-16,0 0 0,22 0 0,-22 0 15,-21 0-15,21 0 0,0 0 16,-21-21-16,21 21 0,0 0 15,1 0-15,-1 0 0,0 0 0,0 0 0,-21 0 16,21 0-16,-21 0 16,21 0-16,-21 0 0,22 0 0,-1 0 15,0 0-15,0 0 0,0 0 0,0 0 16,22-21-16,-22 21 0,21 0 16,1 0-16,-1 0 0,21-21 0,1 21 15,-1 0-15,1 0 0,21-21 0,-1 21 16,1 0-16,0 0 0,-1 0 15,1 0-15,21 0 0,-22 0 0,22 0 16,0 0-16,0 0 0,0 0 16,0 0-16,-1 0 15,1 0-15,0 0 16,0 0 0,0 0-16,0 0 0,-22 0 0,22 0 15,0 0-15,-21 0 0,20 0 0,1 0 16,-21 0-16,21 0 0,0 0 15,-22 0-15,22 21 0,0-21 0,-21 0 16,20 0-16,1 0 0,0 0 16,0 0-16,0 0 15,42 0 32,0-21-47,0-1 16,0 1-16,22 21 0,-22-21 15</inkml:trace>
  <inkml:trace contextRef="#ctx0" brushRef="#br0" timeOffset="48036.23">10774 9991 0,'0'0'0,"-21"-43"31,21 22-15,-22 21-16,1 0 16,21 21-1,-21 1-15,21-1 0,0 0 16,0 0-16,0 0 0,0 22 0,0-22 16,0 21-16,0 0 0,0 1 0,-21-1 15,21 0-15,0 22 0,0-1 16,-21-20-16,21 20 0,0-20 0,0 20 15,-21-21-15,21 22 0,-22-22 16,22 1-16,-21-1 0,21 0 0,0 1 16,-21-1-16,21 0 0,-21 1 15,21-1-15,0-21 0,-21 21 16,21-20-16,0 20 0,0-21 0,0 0 16,0 0-16,0 1 0,0-1 15,0 0-15,0-42 31,0 0-15,0-1-16,0 1 0,0 0 16,0-21-16,0 21 0,0-1 0,21-20 15</inkml:trace>
  <inkml:trace contextRef="#ctx0" brushRef="#br0" timeOffset="49973.04">10753 10075 0,'0'0'0,"21"0"47,0 0-32,0 0-15,0 0 0,0 0 0,1 0 16,20 0-16,-21 0 0,21 0 0,1 0 15,-1 0-15,0 0 0,22 0 16,-22 0-16,1 0 0,20 0 0,-21 0 16,22 0-16,-1 0 0,1 0 15,-1 0-15,1 0 0,21 0 16,-22 0-16,22 0 0,-1 0 0,1 0 16,0 0-16,-1 0 0,1 0 15,-21 0-15,-1 0 0,22 0 0,-22 0 16,22 0-16,0 0 0,-1 0 0,1 0 15,0 0-15,-1 0 0,1 0 16,0 0-16,-22 0 0,22 0 0,-1 0 16,-20 0-16,-1 0 0,1 0 15,-22 0-15,1 0 0,-1 0 16,0 0-16,1 0 0,-22 0 0,0 0 16,0 0-16,0 0 0,0 0 15,1 0 16,-22 22-15,0-1 0,0 0-1,0 0-15,0 0 0,0 0 16,0 1-16,0-1 0,0 0 0,0 0 16,0 21-16,0-20 0,0 20 15,0-21-15,0 21 0,0 1 16,0-22-16,-22 21 0,22 1 15,0-1-15,0-21 0,0 21 0,0 1 16,-21-22-16,21 21 0,-21 1 0,21-1 16,0 0-16,0-21 0,-21 22 15,21-1-15,-21 0 0,21 1 0,0-1 16,0 0-16,0-20 0,-21 20 0,21 0 16,0 1-16,-22-22 15,22 21-15,-21-21 0,21 22 0,0-22 0,0 21 16,-21-21-16,21 22 0,0-22 0,-21 21 15,21-21-15,-21 0 16,21 22-16,0-22 0,0 21 0,0-21 0,-21 22 16,21-22-16,0 0 0,-22 0 15,22 22-15,0-22 0,0 0 16,-21-21-16,21 21 0,-21 0 0,21 0 16,-21 1-16,0-22 15,0 0-15,-1 0 16,1 0-16,0 0 15,0 0-15,0 0 0,0 0 16,-1 0-16,1 0 0,0 0 16,0 0-16,0 0 0,-22 0 0,22 0 15,-21 0-15,21 0 0,-22 0 16,1 0-16,0 0 0,-22 0 16,22 0-16,0 21 0,-1-21 0,1 0 15,0 0-15,-1 0 0,1 0 0,0 0 16,-1 0-16,1 0 0,0 0 15,-1 0-15,1 0 0,-22 0 0,22 0 16,-21 0-16,-1 0 0,1 0 16,-1 0-16,1 0 0,-1 0 0,1 0 15,-1 0-15,22 0 0,-22 0 0,1 0 16,20 0-16,1 0 0,-21 0 16,20 0-16,1 0 0,0 0 0,-1-21 15,1 21-15,0 0 0,-1 0 0,1 0 16,0 0-16,-1 0 15,1 0-15,21 0 0,-22 0 0,1 0 16,21 0-16,-21-22 0,20 22 0,1 0 16,-21 0-16,21 0 0,0 0 15,-1 0-15,1 0 0,-21 0 16,21 0-16,0 0 0,-1 0 0,1 0 16,0-21-16,0 21 15,0 0-15,0 0 0,-1 0 16,1 0-16,0-21 15,0 21 1,0 0 0,21-21-1,0 0 1,0 0 0,0-1-1,0 1 1,0 0-1,0 0 1,0 0-16,0 0 16,0-1-1,0 1 1,0 0 0,0 0-1,0 0-15,0 0 16,0-1-16,0 1 15,0 0-15,0 0 0,0 0 16,0 0-16,0-22 0,0 22 16,0 0-16,0 0 0,0-22 15,0 22-15,0 0 0,0-21 0,0 21 16,0-1-16,0-20 0,0 21 0,21 0 16,-21 0-16,0-1 15,0 1-15,0 0 16,0 0-1,21 21-15,-21-21 16,0 0 15,21 21 16,-21 21 31,0 0-78,0 0 16,0 0-16,0 22 0,0-1 0,0-21 16,0 21-16,0 22 0,-21-22 0,21 1 15,0-1-15,-21 0 0,0 1 16,0-1-16</inkml:trace>
  <inkml:trace contextRef="#ctx0" brushRef="#br1" timeOffset="62075.96">10435 8911 0,'0'-21'15,"-21"21"32,0 0-47,21 21 0,0 0 16,-21-21-16,21 22 0,0-1 15,-22-21-15,22 21 0,0 0 16,0 0-16,0 0 31,22-21-15,-1 0-16,0 0 16,0 0-1,0 0-15,-21-21 0,0 0 16,0 0-16,0 0 15,0 0-15,0-1 16,0 1-16,-21 0 16,0 21-1,0 0-15,0 0 16,-1 0-16,22 21 16,-21-21-16,21 21 0,0 1 15,0-1-15,0 0 0,0 0 16,0 0-1,0 0 1,21-21-16,1 0 16,-1 0-16,0 0 15,0-21 1,-21 0-16,0 0 16,0 0-16,0 0 15,0-1-15,0 1 0,0 0 16,0 0-16,0 0 15,-21 21-15,0 0 16,21 21 0,0 0-16,-21 0 0,21 0 15,0 1-15,-22-1 16,22 0 0,0 0-1,22-21 1,-1 0-16,0 0 0,0 0 15,0-21 1,0 21-16,-21-21 16,22 21-16,-22-21 0,0-1 0,0 1 15,0 0 1,0 0-16,-22 21 16,1 0-1,0 0-15,21 21 16,0 0-16,0 0 15,-21 1-15,21-1 16,0 0-16,0 0 16,21-21 15,0 0-31,0 0 16,-21-21-1,22 21-15,-22-21 0,0 0 16,0-1-16,0 1 0,0 0 15,0 0-15,0 0 16,-22 21-16,22-21 0,-21 21 16,0 0-1,21 21-15,-21-21 16,21 21-16,-21 0 0,21 0 16,0 0-16,0 1 0,0-1 15,0 0-15,0 0 0,0 0 16,0 0-1,21-21 1,0 0 0,0 0-1,-21-21-15,21 21 16,-21-21-16,0 0 16,0 0-16,0 0 15,0-1-15,-21 1 0,0 21 16,0-21-16,0 21 15,0 0-15,-1 21 16,22 0-16,0 1 16,-21-22-16,21 21 0,0 0 15,0 0-15,0 0 0,0 0 16,0 1-16,0-1 16,21-21-16,1 21 15,-1-21-15,0 0 16,0 0-1,0 0-15,-21-21 16,0 0 0,0-1-16,0 1 15,0 0-15,0 0 0,0 0 16,0 0-16,-21-1 16,0 22-1,0 0-15,21 22 16,-21-1-1,21 0-15,0 0 0,0 0 16,0 0-16,0 1 16,0-1-1,0 0-15,21-21 16,0 0-16,0 0 16,-21-21 15,0 0-16,0-1-15,0 1 16,0 0 0,-21 21 31,21 21-16,0-42 31,0 0-46,0 0-16,0 0 16,0-1-1,0 1-15,0 0 0,0 0 16,21 0-16,-21 0 15,0-1-15,0 1 16,0 0-16,21 0 0,-21 0 0,21 21 16,-21-21-16,0-1 0,0 1 15,22 21-15,-22-21 0,21 0 0,-21 0 16,21 0-16,0-1 0,0 22 16,0-21-16,1 0 0,-1 21 15,0-21-15,0 0 0,0 0 16,22 21-16,-22-22 0,0 22 0,0-21 15,0 21-15,0-21 0,1 0 16,20 21-16,-21-21 0,0 21 0,22 0 16,-22-21-16,0 21 0,0 0 15,21 0-15,-20-22 0,20 22 0,-21 0 16,21 0-16,-20 0 0,20-21 16,-21 21-16,0 0 0,0 0 0,22 0 15,-22 0-15,0 0 0,0 0 16,0 0-16,1 0 0,-1 0 0,0 0 15,0 0-15,0 0 0,0 21 0,1-21 16,-1 0-16,-21 22 0,21-1 16,0-21-16,0 21 0,0-21 0,1 21 15,-22 0-15,21 0 16,0-21-16,0 22 0,-21-1 0,21-21 0,0 21 16,-21 0-16,22 0 0,-1 0 15,-21 1-15,21-1 16,-21 0-16,21-21 0,-21 21 15,21 0-15,-21 0 16,0 1-16,0-1 0,0 0 0,0 0 16,0 0-16,0 0 0,0 22 0,0-22 15,0 0-15,0 0 0,0 22 16,0-22-16,0 0 0,0 0 0,0 0 16,0 0-16,0 22 0,0-22 15,0 0-15,0 0 0,0 0 0,0 1 16,0-1-16,0 0 15,0 0-15,0 0 0,0 0 16,0 1-16,0-1 0,-21 0 16,21 0-16,0 0 0,0 0 15,-21 1-15,21-1 0,0 0 16,-21 0-16,21 0 0,0 0 0,0 1 16,0 20-16,-21-21 0,21 0 15,0 0-15,-22 1 0,22-1 0,0 0 16,0 0-16,-21 0 0,21 0 0,0 1 15,-21-1-15,21 0 16,0 0-16,0 0 0,0 0 16,0 1-1,0-1 1,-21-21-16,21-21 125,0-1-109</inkml:trace>
  <inkml:trace contextRef="#ctx0" brushRef="#br1" timeOffset="62569.54">11493 9610 0,'0'-21'15,"0"-1"1,0 1 0,22 21 15,-1 0-15,0 0-16,-21 21 0,21 1 15,0-1-15,-21 0 0,0 0 16,21-21-16,1 21 0,-1 0 0,-21 1 15,0-1-15,21 0 0,-21 0 0,21 0 16,-21 0-16,21 1 16,-21-1-16,0 0 0,21 0 15,-21 0-15,0 0 0,22 1 16,-22-1-16,0 0 16,0 0-1,21-42 48,-21 0-48,21 0-15,0 21 16,-21-22-16,21 22 16,0-21-16</inkml:trace>
  <inkml:trace contextRef="#ctx0" brushRef="#br1" timeOffset="62967.42">12298 9631 0,'21'-21'16,"-42"21"15,0 0-16,21 21-15,-22 0 0,1-21 16,0 21-16,21 0 0,-21-21 0,0 22 16,0-1-16,-1 0 0,1 0 0,0 0 15,-21 0-15,21 1 0,-1-1 16,1 0-16,0 0 0,0 0 0,0-21 16,0 21-16,-1 1 0,1-22 15,0 21-15,21 0 0,-21-21 16,0 0-16,21 21 15,0 0 17,0-42 30</inkml:trace>
  <inkml:trace contextRef="#ctx0" brushRef="#br1" timeOffset="71304.45">1270 13907 0,'0'0'0,"0"21"15,0-42 48,0-1-63,0 1 15,0 0 1,-21 21-16,0-21 16,-1 21-16,1-21 0,-21 21 15,21 0-15,0 0 0,-1 0 16,-20 0-16,21 0 0,-21 21 0,20 0 15,1-21-15,-21 21 0,21 0 16,-22 22-16,22-22 0,0 0 16,0 0-16,0 22 0,21-22 0,0 0 15,0 0-15,0 0 16,0 22-16,0-22 0,0 0 0,0 0 16,0 0-16,21-21 0,0 21 15,0 1-15,0-22 16,1 0-16,-1 0 0,21 0 0,-21 0 15,0 0-15,1 0 0,-1-22 16,21 1-16,-21 0 0,0 0 16,22 0-16,-22 0 0,0-1 0,21-20 15,-20 21-15,-1-21 0,0-1 16,0 1-16,-21 0 0,21-1 16,-21-20-16,21 20 0,-21 1 15,0-21-15,0 20 0,0 22 16,22-21-16,-22 21 0,0-1 15,0 1-15,0 0 0,-22 42 32,22 22-32,-21-22 15,21 21-15,0 0 0,0 1 0,0 20 16,0-20-16,0 20 0,0-21 16,0 1-16,0-1 0,0 0 15,0 1-15,21-1 0,-21-21 0,22 0 16,-1 1-16,0-1 15,0 0-15,0-21 0,0 0 0,22 0 16,-22 0-16,0 0 0,0 0 16,0 0-16,1 0 0,-1 0 0,0-21 15,0 0-15,-21-1 0,21 1 16,0 0-16</inkml:trace>
  <inkml:trace contextRef="#ctx0" brushRef="#br1" timeOffset="71752.12">1714 13928 0,'0'0'0,"-42"-21"31,21 21-31,21-22 16,0 1-16,0 0 0,0 0 0,0 0 15,21 0-15,0-1 0,0 1 16,1 21-16,-1-21 0,0 0 0,21 0 15,-21 21-15,1 0 0,-1 0 16,21 0-16,-21 0 0,0 21 16,1 0-16,-1 0 0,0 22 0,0-22 15,0 21-15,-21-21 0,0 22 16,0-22-16,0 21 0,0-21 0,0 22 16,0-22-16,0 0 0,-21 0 15,21 0-15,0 0 0,-21 1 16,21-1-16,-21-21 0,21-21 31,0-1-15,0 1-16,0 0 0,0 0 15,0-21-15,0 20 0,0 1 0,0-21 16,0 21-16,0-22 0,0 22 16,21-21-16,0 21 0,0 0 0,0-22 15,1 22-15,-1 0 0,0 21 16,0-21-16,0 0 0,0 21 0,1-22 15,-1 22-15,21 0 16,-21 0-16</inkml:trace>
  <inkml:trace contextRef="#ctx0" brushRef="#br1" timeOffset="71992.08">2646 13631 0,'0'22'16,"0"-1"-1,-21 0-15,21 0 0,0 0 16,0 0-16,-22 22 0,22-22 16,0 0-16,0 0 0,0 22 15,0-22-15,0 0 0,0 0 16,0 0-16,-21 0 0,21 1 16,0-1-16,0-42 46,0-1-46</inkml:trace>
  <inkml:trace contextRef="#ctx0" brushRef="#br1" timeOffset="72352.46">2646 13399 0,'0'0'0,"-21"0"16,-1 0-16,1 0 0,0 0 0,0 0 15,0 21-15,21 0 16,0 0-16,0 0 0,0 0 16,0 1-16,0-1 15,21-21-15,0 0 0,0 0 16,22 0-16,-22 0 0,0-21 16,0 21-16,0-22 0,-21 1 15,21 21-15,-21-21 0,22 0 0,-22 0 16,0 0-1,-22 21-15,1-22 0,0 22 16,0 0-16,0 0 0,-22 0 16,22 0-16,0 0 0,0 0 0,0 22 15,0-22-15,-1 21 0,22 0 16,-21 0-16,21 0 0,0 0 16,0 1-16,0-1 0,21 0 15,1 0-15,-1 0 0,0-21 16,0 21-16,21 1 0</inkml:trace>
  <inkml:trace contextRef="#ctx0" brushRef="#br1" timeOffset="72659.5">3006 13674 0,'0'-21'0,"0"42"31,0 0-15,21 0-16,0 0 0,0 0 15,0 1-15,-21-1 0,21 0 0,1 0 16,-1 0-16,0 0 0,-21 1 16,0-1-16,21 0 0,-21 0 15,0 0-15,0 0 0,0 1 16,0-1-16,0 0 15,0-42 17,0 0-32,0-1 0,21 1 15</inkml:trace>
  <inkml:trace contextRef="#ctx0" brushRef="#br1" timeOffset="72899.92">3492 13547 0,'0'42'16,"-21"-21"0,0 0-16,21 22 0,-21-22 15,0 0-15,0 21 0,-1 1 0,1-22 16,21 21-16,-21-21 0,0 1 16,21-1-16,-21 0 0,21 0 0,0 0 15,0 0-15,0 1 0,0-1 16,21-21 31,0-21-47,0 21 0</inkml:trace>
  <inkml:trace contextRef="#ctx0" brushRef="#br1" timeOffset="73304.53">3683 13822 0,'-21'0'32,"42"-21"-1,0 21-31,0-21 0,0-1 0,1 22 16,-1-21-16,0 0 0,0 0 15,0 0-15,0 0 0,-21-1 16,0 1-16,0 0 0,0 0 0,0 0 15,-21 21 1,0 0-16,0 0 16,0 21-16,0 0 0,-1 0 0,1 0 15,0 22-15,0-22 0,0 21 16,0 1-16,21-22 0,0 21 0,0-21 16,-22 22-16,22-22 0,0 0 15,0 0-15,0 0 0,0 0 0,22-21 16,-1 22-16,0-22 0,0 0 15,0 0-15,0 0 0,1 0 16,-1 0-16,0 0 0,21 0 0,-21 0 16,1-22-16,-1 1 0,21 21 15,-21-21-15,0 0 0,1 0 0,-22 0 16,0-1-16</inkml:trace>
  <inkml:trace contextRef="#ctx0" brushRef="#br1" timeOffset="73688.55">4043 13716 0,'0'0'0,"0"-85"31,0 64-31,0 0 0,21 0 16,0 0-16,0 21 15,0 0-15,1 0 0,-1 0 16,0 0-16,0 0 16,0 21-16,0 0 0,1 0 0,-1 22 15,0-22-15,0 0 0,-21 0 16,21 21-16,-21-20 0,21-1 0,-21 21 15,0-21-15,0 0 0,0 1 16,0-1-16,-21 0 0,0 0 0,0 0 16,0-21-1,0 0-15,21-21 32,0 0-32,0 0 15,0 0-15,0-1 16,0 1-16,0 0 0,21-21 0,-21 21 15,21-1-15,0 1 0,-21 0 16,21 0-16,0 0 0,1 0 0,-1-1 16,0 1-16,0 0 15,0 21-15,0-21 0,1 21 0,-1-21 16,0 0-16,21 21 0,-21 0 16</inkml:trace>
  <inkml:trace contextRef="#ctx0" brushRef="#br1" timeOffset="73971.99">4995 13801 0,'0'0'15,"0"21"-15,-21 21 16,21-21 0,21-21-1,0 0-15,-21-21 0,0 0 16,22 21-16,-1-21 0,-21 0 15,0 0-15,0-1 16,0 1 0,-21 21-16,-1 0 15,1 0-15,0 0 0,0 21 16,0-21 0,21 22-16,-21-22 31</inkml:trace>
  <inkml:trace contextRef="#ctx0" brushRef="#br1" timeOffset="75619.67">5778 14055 0,'22'-21'46,"-22"-1"-30,21 22-16,0-21 0,0 0 16,0 0-16,-21 0 0,43 0 15,-22-22-15,0 1 0,0 0 0,0-1 16,0 1-16,22-22 0,-22 22 16,0 0-16,0-1 0,-21 1 0,0 0 15,21 21-15,-21-22 0,0 22 16,-21 21-16,0 0 15,0 0-15,-21 0 0,20 21 0,-20 0 16,21 1-16,0-1 0,0 0 16,-1 0-16,22 21 0,0-20 15,0 20-15,0 0 0,22-21 16,-1 22-16,0-22 0,0 0 0,0 21 16,0-20-16,22-1 0,-22 0 15,0 21-15,0-21 0,0 1 0,1-22 16,-22 21-16,0 0 0,0 0 0,0 0 15,-22 0 1,1-21-16,-21 0 0,21 0 16,0 0-16,-1 0 0,-20 0 15,21 0-15,0-21 0,-22 21 0,22-21 16,0 0-16,0 21 0,0-21 16,0 0-1,42 42 16,-21 0-31,21-21 0,0 21 16,0 0-16,0-21 0,1 21 16,-1-21-16,0 0 0,0 22 0,0-22 15,0 0-15,1 0 0,-1 0 16,0 0-16,21 0 0,-21 0 0,1 0 16,-1-22-16,21 22 0,-21-21 15,22 0-15,-22 0 0,21 0 16,-21 0-16,22-1 0,-22-20 0,0 21 15,0-21-15,0 20 0,0-20 16,-21 0-16,0 21 0,0-22 0,0 22 16,0 0-16,0 0 0,0 0 15,0-1-15,-21 22 16,0 0-16,21 22 0,0-1 16,-21 21-16,0-21 0,21 22 0,-21-22 15,21 21-15,-22 0 0,22 1 16,0-1-16,0-21 0,0 22 0,0-22 15,0 0-15,0 21 0,22-42 16,-1 21-16,0 1 0,0-22 16,0 0-16,0 0 0,1 0 15,-1 0-15,0 0 0,0 0 0,21-22 16,-20 1-16,-1 21 0,0-21 16,0 0-16,0 0 0,22 0 0,-22-22 15,-21 22-15,21 0 0,-21-21 0,21 20 16,-21-20-16,0 21 0,21 0 15,-21-22-15,0 22 0,0 0 16,0 42 0,0 0-1,0 1-15,0-1 0,0 21 16,0-21-16,0 22 0,-21-22 0,21 21 16,0-21-16,0 0 0,0 1 15,0-1-15,0 0 0,0 0 16,21 0-16,0-21 15,1 21-15,-1-21 0,0 0 0,0 0 16,0 0-16,0 0 0,1-21 0,-1 21 16,0-21-16,21 0 0,-21 0 15,1 0-15,-1-1 0,0 1 0,0 0 16,-21 0-16,21-21 0,-21 20 16,21-20-16,-21 21 0,0-21 0,0 20 15,0-20-15,22 21 0,-22 0 16,0 0-16,0-1 0,0 44 47,0-1-47,0 21 0,0-21 0,0 22 15,0-22-15,0 21 0,0 0 16,0-20-16,0 20 0,0-21 0,0 0 16,0 0-16,0 1 0,21-1 15,-21 0-15,21-21 0,0 0 16,0 0-16,0 0 15,1 0-15,-1 0 0,0 0 0,0 0 16,21-21-16,-20 21 0,-1-21 16,0-1-16,21 1 0,-21 0 15,1 0-15,-1 0 0,21-22 0,-21 22 16,0 0-16,1-21 0,-22 21 16,0-1-16,21 1 0,-21 0 0,0 0 15,21 21-15,-21 21 16,0 0-1,0 0-15,-21 1 0,21-1 16,-21 0-16,21 0 0,0 21 0,0-20 16,0-1-16,0 0 0,0 0 0,0 0 15,0 0-15,0 1 16,21-22 0,0 0-16,0 0 15,0 0-15,0 0 16,-21-22-16,22 1 0,-1 21 15,-21-21-15,21 0 0,0 0 0</inkml:trace>
  <inkml:trace contextRef="#ctx0" brushRef="#br1" timeOffset="75987.47">7980 13229 0,'0'0'0,"-21"0"0,-1 0 0,1 0 15,0 21-15,0 1 0,0-22 16,0 21-16,21 0 0,-22-21 0,22 21 16,0 0-16,0 0 0,0 1 15,22-22 1,-1 0-16,0 0 0,0 0 0,0 0 16,0 0-16,1 0 0,-1 0 15,-21-22-15,21 22 0,0-21 0,0 21 16,-21-21-16,0 0 15,0 0-15,0 0 0,-21-1 16,0 22-16,0 0 16,21-21-16,-21 21 0,-1 0 15,1 0-15,0 0 0,0 0 0,0 0 16,21 21-16,-21-21 0,21 22 16,-22-1-16,22 0 0,0 0 15,0 0-15,0 0 16,22-21-16,-1 22 0,0-22 15,0 0-15</inkml:trace>
  <inkml:trace contextRef="#ctx0" brushRef="#br1" timeOffset="76295.31">8467 13166 0,'0'0'0,"-22"0"31,22 21-31,0 0 0,-21 0 16,21 0-16,-21 22 0,21-22 15,0 21-15,0-21 0,-21 22 0,21-1 16,0-21-16,-21 22 0,21-1 16,0 0-16,-21 1 0,21-22 0,0 21 15,0-21-15,0 0 0,0 1 16,0-1-16,0 0 0,21-21 15,0 0 1,0 0-16,-21-21 16,21 21-16,0-21 0,-21-1 15,22 1-15,-22 0 0,0 0 16</inkml:trace>
  <inkml:trace contextRef="#ctx0" brushRef="#br1" timeOffset="76496.2">8255 13547 0,'21'0'47,"0"0"-31,0 0-16,1 0 0,20-21 15,-21-1-15,0 22 0,0 0 0,22-21 16,-22 21-16,0-21 0,21 21 0,-20-21 15,20 21-15,0-21 0</inkml:trace>
  <inkml:trace contextRef="#ctx0" brushRef="#br1" timeOffset="77208.78">8975 13293 0,'0'0'16,"0"-21"-16,-22 21 15,1 0-15,0 0 16,0 0-16,0 0 0,0 0 15,-1 21-15,1 0 0,0 0 0,21 0 16,-21 0-16,0 1 0,21 20 0,0-21 16,-21 21-16,21 1 0,-22-22 15,22 21-15,0 1 0,0-22 0,0 21 16,0-21-16,0 0 0,0 1 16,22-1-16,-1 0 0,0-21 0,0 0 15,0 21-15,22-21 0,-1 0 16,0 0-16,1 0 0,-1-21 0,0 21 15,1-21-15,-1 0 0,0-1 16,-21 1-16,22-21 0,-22 21 16,21-22-16,-21 22 0,1-21 0,-22 0 15,0-1-15,21 22 0,-21-21 16,0-1-16,0 22 0,0-21 0,0 21 16,0 0-16,0-1 0,0 1 15,0 0-15,0 42 31,0 0-31,0 1 0,-21-1 16,21 0-16,0 21 0,0-21 0,0 1 16,0 20-16,-22 0 0,22-21 15,-21 22-15,21-1 0,0-21 0,0 0 16,-21 22-16,21-22 0,-21 0 16,21 0-16,-21 0 0,21 1 15,0-44 16,0 1-15,0 0-16,21 21 0,0-21 0,0-21 16,-21 20-16,21 1 0,22-21 15,-22 21-15,0 0 0,0-22 0,0 22 16,22 0-16,-22 21 0,0-21 16,0 21-16,0 0 0,22 0 0,-22 0 15,-21 21-15,21-21 0,-21 21 16,21 21-16,-21-20 0,0-1 15,0 21-15,0-21 0,0 22 0,-21-22 16,0 21-16,0-21 0,21 22 0,-21-22 16,-1 0-16,1 0 0,21 0 15,-21 0-15,21 1 16,0-44 0,0 1-1,21 0-15</inkml:trace>
  <inkml:trace contextRef="#ctx0" brushRef="#br1" timeOffset="77568.59">10139 13314 0,'0'0'0,"0"-21"16,21 0 15,0 21-31,0 0 0,0 0 0,1 0 16,20-22-16,-21 22 0,21 0 15,-20 0-15,20 0 0,0 0 0,-21-21 16,22 21-16,-22 0 0,0 0 0,0 0 16,0 0-16,1 0 15,-22 21-15,-22-21 16,1 0-16,0 0 16,0 22-16,0-22 0</inkml:trace>
  <inkml:trace contextRef="#ctx0" brushRef="#br1" timeOffset="77823.44">10414 13293 0,'0'0'0,"-21"0"31,21 21-15,0 0 0,0 0-16,0 0 0,-21 1 0,21 20 15,0-21-15,0 21 0,-22-20 16,22 20-16,0 0 0,0-21 15,-21 22-15,21-22 0,0 0 16,-21 0-16,21 0 0,0 1 0,0-1 16,0 0-16,21-21 31,0 0-31,1-21 0,-1 0 16,0 21-16,0-22 0</inkml:trace>
  <inkml:trace contextRef="#ctx0" brushRef="#br1" timeOffset="78228.2">10710 13504 0,'0'0'0,"21"0"0,-21-21 16,-21 21 15,0 0-31,21 21 16,-21 1-16,0-1 0,21 0 15,-21 0-15,21 0 0,0 0 0,0 1 16,0 20-16,0-21 0,0 0 15,0 0-15,0 1 0,0-1 0,21-21 16,-21 21-16,21-21 0,0 0 16,0 0-16,0 0 0,1 0 15,-1 0-15,0 0 0,0 0 16,0-21-16,0 0 0,1-1 0,-1 1 16,0 0-16,0 0 0,-21 0 15,0 0-15,0-22 0,0 22 16,0-21-16,0 21 0,0-22 0,0 22 15,-21 0-15,0 0 0,0 0 16,-1 21-16,1 0 0,0 0 0,-21 0 16,21 0-16,-1 0 0,1 0 15,0 0-15,0 0 0,0 21 0,21 0 16,0 0-16,-21 0 0,21 0 16,0 1-16,0-1 0,21 0 15,0-21-15,0 0 0,0 0 16,22 0-16</inkml:trace>
  <inkml:trace contextRef="#ctx0" brushRef="#br1" timeOffset="78516.03">11451 13272 0,'0'0'0,"0"-22"16,-21 22-16,0 0 15,0 0-15,21 22 0,-22-1 16,1 0-16,0 0 0,21 0 16,-21 22-16,21-22 0,-21 21 0,0 0 15,21 1-15,0-22 0,0 21 16,-22 1-16,22-22 0,0 21 0,0-21 16,0 22-16,0-22 0,0 0 15,0 0-15,22 0 0,-1-21 16,0 0-16,0 0 15,0 0-15,0 0 0,22 0 0,-22 0 16,0-21-16,0 0 0,0 21 0,1-21 16</inkml:trace>
  <inkml:trace contextRef="#ctx0" brushRef="#br1" timeOffset="78816.03">11832 13250 0,'0'0'0,"0"-21"31,21 21-31,0 0 16,-21 21-16,22-21 0,-1 22 15,0-1-15,0 0 0,0 0 16,-21 0-16,21 0 0,1 22 0,-1-22 16,0 21-16,-21 1 0,0-22 15,0 21-15,0 0 0,0-20 0,0 20 16,0-21-16,0 0 0,-21 0 15,0 1-15,-1-1 0,-20 0 16,21 0-16,0-21 0,0 0 0,-1 21 16,1-21-16,0 0 0,21-21 31,0 0-31,21 21 16,0-21-16</inkml:trace>
  <inkml:trace contextRef="#ctx0" brushRef="#br1" timeOffset="79097.03">12404 13674 0,'0'21'16,"0"0"-16,21-21 16,0 0-1,0 0 1,0 0-16,0 0 0,-21-21 15,0 0-15,0 0 16,0-1-16,-21 1 16,0 21-16,0 0 15,0 0-15,0 0 16,-1 0 0,1 21-16,0-21 31</inkml:trace>
  <inkml:trace contextRef="#ctx0" brushRef="#br1" timeOffset="80167.62">14182 13674 0,'0'0'0,"21"0"0,0 0 16,-21-21 15,21-1-31,-21 1 0,0 0 16,0 0-16,0 0 0,0 0 15,-21-1-15,0-20 0,0 21 0,-1 0 16,1 0-16,-21-1 0,21 1 16,-22 0-16,1 21 0,0 0 0,-1-21 15,1 21-15,0 0 0,-22 0 16,22 21-16,0 0 0,-1 0 0,1 1 16,21-1-16,-22 21 15,1 0-15,21 1 0,0-1 0,0 0 16,-1 1-16,1 20 0,21-42 0,0 22 15,0-1-15,0-21 0,0 0 16,21 1-16,1-1 0,20-21 0,-21 21 16,0-21-16,22 0 0,-22 0 15,21 0-15,-21 0 0,22 0 0,-22-21 16,21 21-16,-21-21 0,22-1 16,-1 1-16,-21-21 0,21 21 0,-20 0 15,-1-22-15,0 1 0,0 0 16,0 20-16,0-20 0,-21 0 0,22-1 15,-22 22-15,0-21 0,0 21 16,0 0-16,0-1 0,0 44 47,-22 20-47,22-21 0,-21 21 0,21-20 16,0 20-16,0 0 0,0 1 15,0-1-15,0-21 0,0 21 0,0-20 16,0-1-16,0 0 0,0 0 15,21-21-15,1 21 0,20-21 0,-21 0 16,0 0-16,0 0 0,22 0 16,-1 0-16,-21-21 0,22 0 15,-1 0-15,-21 0 0,21-1 0,1 1 16,-22-21-16,0 21 0,21-22 16,-20 1-16,-1 0 0,-21-1 0,21 1 15,-21 0-15,21-1 0,-21 22 16,0-21-16,0 0 0,0 20 0,0 1 15,0 0-15,0 42 32,-21 0-32,21 1 0,-21-1 0,21 21 15,0 0-15,0 1 0,0-22 16,0 42-16,-21-20 0,21-1 16,0-21-16,0 22 0,0-1 15,0-21-15,0 0 0,0 0 0,0 1 16,0-1-16,0 0 0,21-21 15,0 0-15,0 0 16,0 0-16,0 0 0,1 0 16,-1 0-16,0-21 0,0 0 15,0-1-15,0 1 0</inkml:trace>
  <inkml:trace contextRef="#ctx0" brushRef="#br1" timeOffset="80927.89">15007 13589 0,'0'0'0,"-21"21"16,0 0-16,21 1 0,-21-22 15,42 0 1,0-22 0,0 1-16,0 21 0,0-21 15,1 21-15,20-21 0,-21 0 0,0 0 16,0-1-16,-21 1 15,0 0-15,0 0 0,0 0 16,-21 21-16,0 0 16,0 0-1,0 0-15,0 21 0,-1-21 0,22 21 16,-21 21-16,0-20 0,21-1 16,-21 21-16,21-21 0,0 22 0,0-22 15,0 21-15,0-21 0,0 0 16,0 1-16,0-1 0,0 0 0,0 0 15,21-21-15,0 0 0,0 0 16,1 0-16,20 0 16,-21 0-16,0 0 0,22 0 0,-22 0 15,21 0-15,-21-21 0,22 0 16,-22 21-16,0-21 0,0-1 16,0 1-16,-21 0 15,21 0-15,-21 0 0,0 0 0,0-1 16,0-20-16,0 21 0,22 0 0,-22 0 15,0-1-15,0 1 16,21 0-16,0 21 0,0-21 0,0 0 16,0 21-16,1 0 15,-1 0-15,0 0 0,0 0 0,21 0 16,-20 0-16,-1 21 0,0 0 16,21 0-16,-21 0 0,1 22 0,-1-1 15,0-21-15,0 22 0,-21-1 16,0-21-16,0 21 0,0-20 15,0 20-15,0-21 0,0 0 0,0 0 16,-21 1-16,0-1 0,0-21 16,-1 0-1,1 0 1,21-21-16,0-1 16,0 1-16,0 0 0,0 0 15,21-21-15,-21 20 0,22-20 0,-22 21 16,0-21-16,21 20 0,0-20 15,0 21-15,-21 0 0,21 0 16,-21-1-16,21 1 0,1 0 0,-1 21 16,0-21-16,0 21 15,0-21-15,22 21 0,-22-21 0,21 21 16,0-22-16</inkml:trace>
  <inkml:trace contextRef="#ctx0" brushRef="#br1" timeOffset="81244.42">16531 13208 0,'0'0'0,"0"-21"0,0 0 0,0 0 16,0-1-1,-21 22-15,0 0 16,21 22-16,0-1 16,-21 0-16,-1 0 0,22 0 0,-21 0 15,21 1-15,-21 20 0,0-21 0,0 21 16,21 1-16,-21-1 0,21 0 15,-22 1-15,22-1 0,-21 43 16,21-43-16,-21-21 0,21 22 16,0-22-16,0 0 0,0 0 0,0 0 15,21 0-15,0-21 16,1 0-16,-1 0 0,0 0 0,0 0 16,0 0-16,0 0 0,22 0 0,-22-21 15,0 0-15,21 21 16,-20-21-16,-1 0 0,0-22 0,0 22 15,0 0-15,0-21 0</inkml:trace>
  <inkml:trace contextRef="#ctx0" brushRef="#br1" timeOffset="81444.25">16319 13399 0,'0'0'15,"-42"0"-15,21 0 0,21-22 16,21 22-1,0 0-15,0 0 0,1 0 16,-1 0-16,21 0 16,-21 0-16,22 0 0,-22-21 0,21 21 15,0 0-15,-20 0 0,-1 0 0,21 0 16,-21-21-16,22 21 0,-22 0 16,21 0-16,-21-21 0</inkml:trace>
  <inkml:trace contextRef="#ctx0" brushRef="#br1" timeOffset="81796.44">17462 13208 0,'0'0'0,"0"-21"0,0 0 16,-21 0-1,0 21-15,0 0 16,0 0-16,0 21 16,-1-21-16,1 21 0,0 0 0,21 21 15,-21-20-15,0-1 0,0 21 16,-1 0-16,1 1 0,0-1 0,21 0 16,0 1-16,-21-22 0,21 21 15,-21 1-15,21-1 0,0-21 0,0 0 16,0 0-16,0 22 0,21-43 15,0 21-15,0 0 0,22-21 16,-22 0-16,0 21 0,21-21 0,1 0 16,-22 0-16,21 0 0,0 0 15,1-21-15,-22 0 0,21 0 0,1 0 16</inkml:trace>
  <inkml:trace contextRef="#ctx0" brushRef="#br1" timeOffset="82111.42">17843 13229 0,'0'0'0,"0"-21"0,0 0 0,22 21 16,-22-21-16,21 21 15,0 0-15,0 0 16,0 0-16,0 0 0,1 0 16,-1 21-16,0 0 0,-21 0 15,21 0-15,-21 1 0,0-1 0,0 21 16,0-21-16,0 22 0,0-22 15,0 21-15,0-21 0,0 22 0,-21-1 16,0-21-16,0 21 0,21-20 16,-22-1-16,1 0 0,0 0 0,21 0 15,-42 0-15,42 1 16,-21-22-16,-1 0 16,1 0-16,21-22 31,0 1-31,0 0 15</inkml:trace>
  <inkml:trace contextRef="#ctx0" brushRef="#br1" timeOffset="84084.27">11028 10816 0,'0'0'0,"0"-21"0,0 0 47,-21 42-16,21 0-31,-22-21 0,22 21 16,-21 1-16,21-1 0,0 0 16,-21 0-16,21 0 0,-21 0 15,21 1-15,0-1 0,0 0 0,-21 0 16,21 0-16,0 0 0,0 1 16,0-1-1,21-21-15,0 0 16,0 0-16,0 0 15,1 0-15,-1 0 0,0-21 16,0 21-16,-21-22 0,21 22 16,0-21-16,1 0 0,-1 0 15,-21 0-15,21 21 0,-21-21 16,0-1-16,0 1 0,0 0 16,0 0-16,0 0 0,0 0 0,0-1 15,0 1-15,0 0 16,-21 21-16,0 0 0,-1 0 15,1 0-15,0 0 0,0 0 16,0 0-16,0 0 16,-1 21-16,1-21 0,0 21 0,21 1 15,-21-1-15,21 0 16,0 0-16,0 0 16</inkml:trace>
  <inkml:trace contextRef="#ctx0" brushRef="#br1" timeOffset="84388.47">11388 10774 0,'0'0'0,"0"21"47,0 0-47,0 0 0,0 1 16,0-1-16,-22 0 15,22 0-15,0 0 0,-21-21 0,21 21 16,0 1-16,0-1 0,0 0 16,0 0-16,0 0 15,-21-21-15,21-21 47,0 0-47</inkml:trace>
  <inkml:trace contextRef="#ctx0" brushRef="#br1" timeOffset="84763.57">11578 10816 0,'21'-21'16,"-42"42"15,0-21-31,0 21 0,0-21 16,-1 0 0,1 22-16,0-22 0,0 0 0,0 0 15,0 21-15,-1-21 16,22 21 31,22-21-47,-22 21 0,21-21 15,0 21-15,-21 0 0,0 1 16,21-1-16,0 0 16,0 0-16,-21 0 15,22-21-15,-1 0 31,0 0-31</inkml:trace>
  <inkml:trace contextRef="#ctx0" brushRef="#br1" timeOffset="85221.01">10774 10605 0,'-21'21'16,"21"0"-16,0 0 0,0 0 16,0 22-16,0-22 0,0 0 15,0 21-15,0-21 0,0 22 0,0-22 16,0 21-16,0-21 0,0 22 15,0-22-15,-22 21 0,22-21 16,0 22-16,0-22 0,-21 0 0,21 0 16,0 0-16,0 1 15,0-44 17,0 1-32,0 0 15,0 0-15,0 0 0,0 0 16</inkml:trace>
  <inkml:trace contextRef="#ctx0" brushRef="#br1" timeOffset="85915.64">10837 10626 0,'21'0'16,"1"0"-16,-1 0 0,0 0 16,0 0-16,0 0 0,22 0 15,-1 0-15,0 0 0,1 0 16,-1 0-16,21 0 0,-20 0 0,-1 0 16,22 0-16,-22 0 0,21-21 15,-20 21-15,-1 0 0,22 0 0,-22 0 16,0 0-16,1 0 0,-1 0 0,0 0 15,-21 0-15,1 0 0,-1 0 16,0 0-16,-21 21 31,0 0-31,0 0 16,0 0-16,0 0 16,0 1-16,0-1 15,0 0-15,0 0 0,0 0 16,0 0-16,0 1 0,0-1 15,0 0-15,0 0 0,0 0 16,0 0-16,-21 1 0,21-1 16,0 0-16,0 0 0,-21 0 0,21 0 15,0 22-15,0-22 0,0 0 0,-22 0 16,22 0-16,0 1 0,-21 20 16,21-21-16,0 0 0,-21 0 15,0 1-15,0-22 16,0 21-16,-1-21 15,1 0-15,0 0 0,0 0 16,0 0-16,0 0 0,-22 0 16,22 0-16,-21 0 0,-1 0 0,-20 0 15,21 0-15,-22 0 0,-21-21 16,22 21-16,-22 0 0,22 0 0,-1 0 16,-20 0-16,41 0 0,-20 0 0,20 0 15,1 0-15,21 0 0,-21 0 16,20 0-16,1 0 0,0 0 0,21-22 47,21 22-47,-21-21 15,21 0-15,22 21 0</inkml:trace>
  <inkml:trace contextRef="#ctx0" brushRef="#br1" timeOffset="86381.15">12404 10710 0,'0'22'16,"0"-1"-16,0 0 0,0 0 0,0 0 15,0 0-15,0 1 16,0 20-16,0-21 0,0 0 0,0 22 16,0-22-16,0 21 0,-22-21 0,22 22 15,0-22-15,0 0 0,-21 0 16,21 0-16,0 0 0,0 1 16,0-1-16,0-42 31,0-1-16,0 1-15,0 0 16,0 0-16</inkml:trace>
  <inkml:trace contextRef="#ctx0" brushRef="#br1" timeOffset="87143.93">12446 10689 0,'0'0'15,"21"0"-15,0 0 0,0 0 16,1 0-16,-1 0 0,0 0 16,0 0-16,0 0 15,0 0-15,22 0 0,-22 0 16,21 0-16,1 0 0,-1 0 0,0 0 16,1 0-16,-1 0 0,21 0 15,1 0-15,-1 0 0,1 0 0,-22 0 16,22 0-16,-1 0 0,-20 0 15,20 0-15,-21 0 0,1 0 0,-22 0 16,21 0-16,-21 0 0,22 0 16,-22 0-16,0 0 0,0 0 0,0 0 15,1 0-15,-1 0 32,-21 21-17,0 1 1,0-1-16,0 0 15,0 0-15,0 0 16,0 0-16,0 1 16,0-1-16,-21 0 15,21 0-15,0 0 0,0 0 0,0 1 16,0-1-16,0 0 0,0 0 16,0 0-16,0 0 0,0 1 0,0 20 15,0-21-15,0 0 0,0 0 16,0 1-16,0 20 0,0-21 15,0 0-15,0 0 0,0 1 0,0-1 16,0 0-16,0 0 16,0 0-1,-22-21-15,1 0 16,0 0-16,0 0 16,0 0-16,0 0 0,-1 0 15,1 0-15,-21 0 0,21 0 16,-22 0-16,-20 0 0,21 0 0,-22 0 15,1 0-15,-22 0 0,0 0 0,22 0 16,-22 0-16,22 0 0,-1 0 16,1 0-16,20 0 0,-20 0 0,20 0 15,1 0-15,0-21 0,-1 21 16,22 0-16,-21 0 0,21 0 0,0 0 16,-1 0-16,1-21 15,0 21 1,21-21-1,0 0-15,0-1 16,0 1-16,21 0 16</inkml:trace>
  <inkml:trace contextRef="#ctx0" brushRef="#br1" timeOffset="87488.35">12742 10837 0,'0'0'0,"-21"0"31,0 0-31,0 0 0,0 0 16,-1 22-16,1-1 15,21 0-15,-21 0 0,21 0 0,-21 0 16,21 1-16,0-1 0,0 0 16,0 0-16,0 0 0,0 22 15,0-22-15,0 0 0,0 0 0,0 0 16,0 0-16,21 1 16,0-22-16,0 0 15,1 0-15,-1 0 0,0 0 16,0 0-16,0 0 0,0-22 15,1 22-15</inkml:trace>
  <inkml:trace contextRef="#ctx0" brushRef="#br1" timeOffset="87948.44">13017 10986 0,'-63'-22'15,"42"22"1,0 0-16,-1 22 0,1-22 15,0 21-15,21 0 0,-21 0 16,0-21-16,21 21 0,0 0 16,0 22-16,-21-22 0,21 0 0,0 0 0,0 0 15,0 1-15,0-1 16,21-21 0,0 0-16,0 0 15,0 0-15,0 0 16,1-21-16,-1 21 0,0-22 0,0 1 15,0 0-15,0 0 16,-21 0-16,0 0 0,0-1 0,0 1 16,0 0-16,0 0 15,0 42 17,0 0-32,-21 0 15,21 1-15,0-1 0,0 0 0,0 0 16,0 0-16,0 0 15,0 1-15,0-1 0,0 0 16,21-21 0,1 0-16,-1 0 15,0 0-15,0 0 0,0-21 16,0 0-16,1 21 0,-1-22 16,0 1-16,0 0 0,-21 0 0</inkml:trace>
  <inkml:trace contextRef="#ctx0" brushRef="#br1" timeOffset="88379.91">13293 11049 0,'0'21'31,"0"0"-31,-22-21 16,22 22-16,0-1 0,-21-21 16,21 21-16,0 0 0,0 0 15,0 0-15,0 1 16,-21-22-16,21 21 15,0-42 17,0-1-17,0 1-15,0 0 16,0 0-16,21 0 0,0 0 16,1-1-16,-1 1 15,0 21-15,0 0 0,0 0 16,0-21-16,1 21 0,-1 0 15,0 0-15,0 0 16,0 21-16,-21 0 16,0 1-16,0-1 0,0 0 15,0 0-15,0 0 0,-21 0 16,0 1-16,0-1 0,21 0 16,-21-21-1,42-21 16,0 21-15,-21-21-16</inkml:trace>
  <inkml:trace contextRef="#ctx0" brushRef="#br1" timeOffset="88624.66">13652 11028 0,'-42'21'31,"42"0"-15,0 0-16,-21-21 0,21 22 0,-21-1 16,21 0-16,0 0 0,0 0 15,0 0-15,0 1 0,0-1 16,0 0-16,21-21 47,0 0-47,0 0 0,0 0 15,-21-21-15,22 21 0,-1-21 16</inkml:trace>
  <inkml:trace contextRef="#ctx0" brushRef="#br1" timeOffset="89252.46">13737 11155 0,'21'0'47,"0"-21"-31,1 0-1,-22-1-15,21 22 0,-21-21 16,-21 21 31,-1 0-47,1 0 15,0 21-15,0 1 0,0-1 16,21 0-16,-21 0 0,21 0 16,0 0-16,0 1 0,0-1 15,0 0-15,0 0 0,0 0 16,21-21 0,0 0-1,0 0-15,0 0 0,0 0 16,1 0-16,-1-21 15,0 21-15,0-21 0,0 0 0,0 21 16,1-21-16,-1-1 0,0-20 0,0 21 16,-21 0-16,21 0 0,-21-1 15,21 1-15,-21 0 0,0 0 16,0 0-16,0 0 0,0-1 0,0 1 16,0 0-1,0 42 1,-21 0-1,21 1-15,0-1 0,-21 0 16,21 0-16,0 21 0,0-20 0,0-1 16,0 0-16,0 21 0,0-21 15,0 1-15,0-1 0,0 0 0,0 0 16,0 0-16,0 0 16,21-21-1,0 0-15,1 0 0,-1 0 16,0 0-1,-21-21-15,21 0 16,-21 0-16</inkml:trace>
  <inkml:trace contextRef="#ctx0" brushRef="#br1" timeOffset="89412">14182 11261 0,'-22'0'31</inkml:trace>
  <inkml:trace contextRef="#ctx0" brushRef="#br1" timeOffset="90964.27">3937 14732 0,'21'-63'31,"-21"41"-15,-21 22-1,0 0 1,0 0-16,-1 0 16,1 22-16,0-1 0,0 0 15,21 0-15,-21 0 0,0 0 0,-1 22 16,1-22-16,0 0 0,21 21 15,-21-20-15,21 20 0,-21-21 0,21 21 16,0-20-16,0 20 0,0-21 16,21 21-16,0-20 0,0-1 0,0 0 15,1 0-15,20-21 0,-21 0 16,21 0-16,1 0 0,-22 0 0,21 0 16,1 0-16,-22-21 0,21 0 15,-21 0-15,22-1 0,-22 1 0,21-21 16,-21 21-16,0 0 15,1-1-15,-1-20 0,0 21 0,-21 0 16,21-22-16,-21 22 0,0 0 16,0-21-16,0 21 0,-21-1 0,0-20 15,0 21-15,-1-21 0,1 20 16,0 1-16,0 0 0,0 21 0,0 0 16,-1 0-16,1 0 15,0 0-15,0 21 0,-21-21 0,20 21 16,1 1-16,0 20 0,0-21 15,0 0-15,21 0 0,0 22 0,-21-22 16,21 0-16,0 21 0,0-20 16,0-1-16,0 0 0,0 0 15,0 0-15,0 0 0,21 1 16,-21-1-16,21-21 0,0 21 0,0-21 16,0 0-16,1 0 15,-1 0-15,0 0 0,21-21 0</inkml:trace>
  <inkml:trace contextRef="#ctx0" brushRef="#br1" timeOffset="91244.37">4699 14753 0,'0'0'0,"0"-21"0,0-21 32,-21 42-1,21 21-31,0 0 0,0 0 0,0 0 15,0 1-15,0 20 0,0-21 16,0 0-16,0 22 0,0-22 0,-21 21 16,21-21-16,0 22 0,0-22 15,-22 21-15,22-21 0,-21 0 0,21 1 16,0-1-16,0 0 0,0-42 47,0 0-47,21-1 15,1 1-15,-1 0 0</inkml:trace>
  <inkml:trace contextRef="#ctx0" brushRef="#br1" timeOffset="91692.02">5080 14690 0,'0'0'0,"0"21"15,0 0 1,0 0-16,-21-21 0,0 21 15,-1 1-15,1-1 0,0-21 0,0 21 16,0 0-16,0 0 0,-22 0 16,22-21-16,0 22 0,-21-22 15,20 0-15,1 21 0,0-21 16,0 0-16,21-21 31,21 21-15,0 21-1,0 0-15,1 0 16,-22 0-16,21 0 0,0 1 0,0-1 16,0 0-16,-21 0 0,21-21 15,1 21-15,-1 0 0,0-21 0,0 0 16,0 0-16,0 0 0,1 0 16,-1 0-16,0 0 0,0 0 15,0-21-15,0 0 16,1 21-16,-22-21 0,21 0 0,-21 0 15,0-1 1,0 1-16,0 0 16,0 0 15,21 21-31,0-21 0,0 21 16</inkml:trace>
  <inkml:trace contextRef="#ctx0" brushRef="#br1" timeOffset="92407.93">6011 14986 0,'0'0'0,"-21"0"0,-106 0 32,106 0-32,42 0 47,21 0-47,-20 0 0,20 0 0,0 0 15,22 0-15,-22 0 0,0 0 16,22 0-16,-1 0 0,1 0 0,-1 0 15,1 0-15,-1 0 0,1 0 0,-1 0 16,1 0-16,-1 0 0,1 0 16,-22 0-16,1 0 0,-22 0 0,21 0 15,-21-21-15,0 21 0,-21-21 32,-21 0-17,0-1-15,0 22 16,0 0-16,0-21 0,-1 21 0,1-21 15,0 21-15,0 0 16,0-21-16,0 21 0,-1 0 16,44 21 46,-1-21-62,0 0 0,0 0 16,0 0-16,0 0 0,22 0 15,-22 0-15,0 0 0,0 0 0,22 0 16,-22 0-16,0 0 0,0 0 0,0 0 16,-21 21-16,21-21 15,-21 21-15,0 1 16,0-1-16,-21-21 0,0 21 16,0 0-16,0 0 0,0 0 0,-22 1 15,22-1-15,-21 0 0,21 0 16,-22 21-16,22-20 0,-21-1 15,21 0-15,-22 0 0,22 0 0,0 0 16,-21-21-16,42 22 0,-22-1 0,1-21 16</inkml:trace>
  <inkml:trace contextRef="#ctx0" brushRef="#br1" timeOffset="93224.08">8276 15092 0,'42'-21'16,"-42"0"-16,22 21 0,-22-22 0,21 22 15,-21-21-15,0 0 16,0 0-16,0 0 16,0 0-16,0-1 0,0 1 15,0 0-15,-21 0 16,-1 0-16,-20 21 0,21-21 0,-21-1 16,20 22-16,-20 0 0,0 0 15,-1 0-15,1 0 0,0 0 0,-1 0 16,-20 0-16,21 22 0,-1-1 15,1 0-15,0 0 0,20 0 0,1 0 16,0 22-16,0-22 0,21 21 16,0 1-16,0-22 0,0 21 15,0 0-15,0-20 0,21 20 16,0-21-16,0 0 0,1 0 0,-1-21 16,0 22-16,21-22 0,-21 0 15,1 0-15,20 0 0,0 0 0,-21 0 16,22-22-16,-22 1 0,21 21 0,-21-21 15,22 0-15,-22 0 0,21-22 16,-21 22-16,1 0 0,20-21 0,-21 21 16,-21-1-16,21 1 0,-21 0 15,21 0-15,-21 0 0,0 0 0,0-1 16,0 1-16,0 0 16,-21 21-1,0 21 1,0 0-16,21 1 15,0-1-15,0 0 0,0 0 16,0 21-16,0-20 0,0-1 0,0 0 16,0 0-16,0 0 0,0 0 15,0 1-15,0-1 0,21 0 0,0-21 16,0 21-16,1-21 0,-1 0 16,21 0-1,-21 0-15,0-21 0,22 0 0,-22 0 16,21 21-16</inkml:trace>
  <inkml:trace contextRef="#ctx0" brushRef="#br1" timeOffset="93495.93">9102 14817 0,'0'0'0,"0"-21"0,0-1 0,-22 22 16,1 0-16,0 0 15,-21 0-15,21 0 0,-1 0 16,-20 0-16,21 22 0,-21-1 0,20-21 15,-20 21-15,21 0 0,0 21 16,0-20-16,-1-1 0,1 0 0,0 21 16,21-21-16,0 1 0,0 20 15,0-21-15,0 0 0,0 0 16,0 1-16,21-1 0,0 0 0,1-21 16,-1 0-16,0 21 0,21-21 15,-21 0-15,22 0 0,-1 0 0,0-21 16,1 21-16,-1-21 0,0 0 15,1-1-15,-1 1 0,0 0 0</inkml:trace>
  <inkml:trace contextRef="#ctx0" brushRef="#br1" timeOffset="93759.85">9567 14838 0,'0'-21'0,"0"42"0,0-63 0,-21 42 31,0 0-31,0 0 0,0 0 15,-1 21-15,1-21 16,0 21-16,0 0 0,21 0 0,-21 0 16,0 1-16,21 20 0,-22-21 0,22 0 15,0 0-15,0 22 0,0-22 16,0 0-16,0 0 0,0 0 0,0 1 16,0-1-16,22-21 15,-1 21-15,0-21 0,0 0 16,0 0-16,0 0 0,1 0 15,-1 0-15,0-21 0,21 0 0,-21 21 16,22-22-16,-22 1 0,21 0 0</inkml:trace>
  <inkml:trace contextRef="#ctx0" brushRef="#br1" timeOffset="94471.75">9927 14986 0,'21'0'47,"0"0"-47,1 0 15,-1 0-15,0-21 0,21 21 16,-21-21-16,1 21 0,20-21 16,-21 21-16,0-22 0,0 22 0,-21-21 15,0 0 1,0 0-16,-21 21 15,0 0 1,-21 0-16,21 0 0,-1 0 0,1 0 16,-21 21-16,0-21 0,20 21 0,1 0 15,-21 1-15,21-1 0,0 0 16,-1 0-16,1 21 0,21-20 0,0 20 16,0-21-16,0 0 0,0 22 15,0-22-15,0 0 0,0 0 16,0 0-16,21 0 15,1-21-15,20 0 0,-21 0 16,0 0-16,22 0 0,-22-21 0,21 21 16,0-21-16,1 0 0,-1 0 15,-21 21-15,22-21 0,-1-1 16,0 1-16,-21 0 0,22-21 16,-22 21-16,0-1 0,0 1 0,0 0 0,1 0 15,-22 0-15,21 0 16,-21-1-16,0 1 0,0 0 0,-21 21 47,21 21-47,-22 0 0,22 1 0,-21-1 15,21 0-15,-21 0 0,21 0 16,0 22-16,0-22 0,-21 21 0,21 0 16,-21 1-16,21-1 0,-21 0 15,-1 1-15,22-1 0,-21 0 0,0 22 16,21-22-16,-21 1 0,0 20 0,0-21 15,-1 1-15,1-1 0,0 0 16,21 22-16,-21-43 0,0 21 0,0-20 16,21 20-16,-22-21 15,22 0-15,0-42 32,22 0-32,-1 0 0,-21 0 15,21-1-15,0 1 0,0-21 0,0 21 16,-21-22-16</inkml:trace>
  <inkml:trace contextRef="#ctx0" brushRef="#br1" timeOffset="94799.86">10435 14986 0,'0'-21'0,"0"42"0,0-63 0,0 21 15,0-1 1,21 22-16,0-21 0,1 21 15,-1 0-15,0-21 0,0 21 16,0 0-16,0 0 0,1 0 16,-1 0-16,0 0 0,0 21 0,0-21 15,-21 21-15,0 1 16,0-1-16,0 0 0,0 0 0,-21 0 16,0-21-16,0 21 0,0 1 15,-1-1-15,1 0 0,0 0 0,0-21 16,0 21-16,0-21 0,-1 0 15,22 21-15,-21-21 16,21-21 15,0 0-31,21 21 0,-21-21 0,22 0 16,-1 0-16</inkml:trace>
  <inkml:trace contextRef="#ctx0" brushRef="#br1" timeOffset="95099.69">11007 14563 0,'0'0'0,"0"-21"0,0-1 16,-22 22 15,1 0-31,0 22 0,0-1 16,21 0-16,-21 21 0,0-21 0,21 22 15,0-1-15,0 0 0,-22 1 16,22-22-16,-21 21 0,21 1 0,0-1 15,0-21-15,0 21 0,0-20 16,0 20-16,0-21 0,0 0 0,0 0 16,21 1-16,1-22 15,-1 0-15,0 0 16,0 0-16,0 0 0,0 0 16,1 0-16,-1-22 0,0 1 15,0 0-15,0 0 0,0 0 16,-21 0-16,22-1 0</inkml:trace>
  <inkml:trace contextRef="#ctx0" brushRef="#br1" timeOffset="95311.59">10858 14817 0,'0'0'0,"-21"0"0,0 0 31,42 0 0,0 0-31,1 0 16,-1 0-16,0 0 0,0 0 0,0-21 16,22 21-16,-22 0 0,0 0 15,0 0-15,0-22 0,22 1 0,-22 21 16,21 0-16,-21-21 0,22 21 16</inkml:trace>
  <inkml:trace contextRef="#ctx0" brushRef="#br1" timeOffset="95600.43">11790 14605 0,'-21'0'32,"-1"0"-32,1 21 15,0 0-15,21 1 0,-21-1 16,21 0-16,-21 0 0,0 0 15,21 0-15,0 1 0,0 20 0,-22-21 16,22 0-16,0 0 0,0 1 0,0-1 16,0 0-16,0 0 0,0 0 15,0 0-15,0 1 0,22-22 32,-1 0-32,0 0 0,0 0 15,0 0-15,22 0 0,-22 0 16,0 0-16,21-22 0</inkml:trace>
  <inkml:trace contextRef="#ctx0" brushRef="#br1" timeOffset="95900.62">12213 14647 0,'0'0'0,"0"-21"0,0 0 0,0 0 15,21 21 1,0 0-16,1 0 15,-1 0-15,0 21 16,0-21-16,0 21 16,0 0-16,-21 1 0,22-1 0,-1 21 15,-21-21-15,0 0 0,0 1 16,0 20-16,0-21 0,0 0 0,0 0 16,0 1-16,0-1 0,0 0 15,0 0-15,-21 0 0,-1 0 16,1-21-16,0 22 0,0-22 15,0 0-15,0 0 16,-1 0-16,1 0 16,0 0-16,0 0 0</inkml:trace>
  <inkml:trace contextRef="#ctx0" brushRef="#br1" timeOffset="96664.31">2836 16193 0,'0'0'16,"0"-22"-16,0 1 15,-21 21-15,0-21 16,0 21-16,-22 0 0,1 0 15,0 0-15,-1 0 0,1 21 16,0-21-16,-1 21 0,1 1 0,0-1 16,-1 0-16,1 0 0,0 21 15,21-20-15,-1 20 0,1 0 16,0 1-16,21 20 0,0-21 0,0 22 16,0-1-16,0-20 15,21 20-15,22 1 0,-22-22 0,21 0 16,0 1-16,1-22 0,-1 0 15,0 0-15,22 0 0,-22-21 16,22 0-16,-1 0 0,-20 0 0,20 0 16,-21-21-16,1 0 0,20-21 15,-20 21-15,-1-1 0</inkml:trace>
  <inkml:trace contextRef="#ctx0" brushRef="#br1" timeOffset="97571.43">3387 16489 0,'0'0'0,"-43"-21"15,22 0-15,0-1 0,0 22 16,-22-21-16,22 21 0,0 0 16,0 0-16,-21 0 0,20 0 0,1 0 15,21 21-15,-21 1 0,0-1 16,0 0-16,21 0 0,0 0 0,0 22 16,0-1-16,0-21 0,0 21 15,0 1-15,0-1 0,0-21 0,0 22 16,0-22-16,0 0 0,0 0 15,21 0-15,0-21 0,0 0 16,0 0-16,1 0 0,-1 0 16,-21-21-16,21 21 15,0-21-15,0 0 0,0 21 0,1-21 16,-1-1-16,0-20 0,0 21 16,-21 0-16,0 0 0,21-1 0,-21-20 15,0 21-15,0 0 0,0 0 16,0-1-16,0 1 0,0 0 15,21 42 17,-21 0-32,0 1 0,0-1 0,0 21 15,22-21-15,-22 0 0,21 22 16,0-22-16,-21 0 0,21 0 0,0 0 16,-21 1-16,21-1 15,1-21-15,-1 0 0,0 0 0,0 0 16,0 0-16,0 0 0,1 0 15,-1-21-15,0 21 0,0-22 16,21 1-16,-20 0 0,-1 0 0,0-21 16,-21 20-16,21 1 0,-21 0 15,0 0-15,0 0 0,0 0 0,0-1 16,0 1-16,0 0 0,0 0 16,-21 0-16,21 42 31,0 0-31,0 0 0,0 0 15,0 1-15,0-1 16,0 0-16,0 21 0,0-21 0,0 1 16,0-1-16,0 21 0,0-21 15,0 0-15,0 1 16,0-44 15,0 1-31,0 0 16,0 0-16,0 0 15,0 0-15,21-22 0,0 22 0,0 0 16,1-21-16,-1 20 0,21 1 16,-21-21-16,22 21 0,-1 0 0,-21-1 15,21 22-15,1 0 16,-22 0-16,21 0 0,-21 0 0,22 0 16,-22 22-16,0-1 0,0 0 15,0 21-15,-21-21 0,0 1 0,0 20 16,0-21-16,0 21 0,0-20 15,-21 20-15,0-21 0,0 0 0,21 0 16,-21-21-16,21 22 0,0-1 16,-21-21-16,21-21 31,0-1-15,21 1-16,0 0 0,0 0 0</inkml:trace>
  <inkml:trace contextRef="#ctx0" brushRef="#br1" timeOffset="97855.26">4953 16404 0,'0'0'0,"0"-21"0,-21 21 16,0 0 0,-1 0-16,1 0 15,0 0-15,0 0 0,0 21 16,0 0-16,-1 1 0,1-1 15,0 0-15,21 0 0,-21 0 0,0 22 16,0-22-16,21 21 0,0-21 16,0 22-16,0-22 0,0 0 0,0 0 15,0 0-15,0 0 0,21-21 16,0 22-16,0-22 0,0 0 0,22 0 16,-22 0-16,21 0 0,-21 0 15,22 0-15,-22-22 0,21 1 0,-21 21 16,22-21-16,-1 0 0</inkml:trace>
  <inkml:trace contextRef="#ctx0" brushRef="#br1" timeOffset="98508.01">5228 16574 0,'21'0'62,"0"0"-62,1 0 16,-1-22-16,0 22 0,0-21 16,0 21-16,0-21 0,22 0 0,-22 21 15,0-21-15,0 21 0,-21-21 16,0-1-16,0 1 0,-21 0 16,0 21-1,0 0-15,0 0 16,-22 0-16,22 0 0,0 21 0,0 0 15,0-21-15,-1 22 0,-20-1 16,21 21-16,0-21 0,21 0 16,0 1-16,-21 20 0,21-21 0,0 0 15,0 22-15,0-22 0,0 0 16,0 0-16,21-21 0,0 21 0,0 0 16,0-21-16,22 0 15,-22 0-15,0 0 0,21-21 0,1 0 16,-1 21-16,0-21 0,1 0 15,-1 0-15,21-1 0,-20 1 16,-1 0-16,0 0 0,1 0 0,-1 0 16,0-1-16,-20-20 0,20 21 15,-21-21-15,0 20 0,-21-20 0,0 0 16,21-1-16,-21 1 0,0 0 16,0 21-16,0-22 0,0 22 0,0 0 15,0 0-15,0 42 16,0 0-1,-21 0-15,0 22 0,21-22 16,-21 21-16,0 0 0,21 1 0,-21-22 16,-1 21-16,22 1 0,0-1 15,0-21-15,0 21 0,0-20 16,0-1-16,0 0 0,0 0 16,0 0-16,22 0 0,-1 1 0,0-22 15,0 0-15,0 0 0,0 0 16,1 0-16,-1 0 0,0 0 0,0 0 15,0 0-15,0-22 0,1 1 16,-1 21-16,0-21 0</inkml:trace>
  <inkml:trace contextRef="#ctx0" brushRef="#br1" timeOffset="99156.21">6921 16489 0,'0'0'0,"-21"0"0,-21 0 0,21 0 16,-22 21-1,65-21 1,20 0 0,-21 0-16,21 0 0,-20 0 0,20 0 15,21 0-15,-20 0 0,-1 0 16,22 0-16,-22 0 0,0 0 0,22 0 16,-22 0-16,0 0 0,1 0 15,-1 0-15,0 0 0,1 0 0,-1 0 16,-21-21-16,0 21 0,1 0 15,-22-21-15,0 0 16,-22 21 0,1-22-16,-21 22 0,21-21 15,0 21-15,-1 0 0,1-21 16,0 21-16,0 0 16,42 0 15,0 0-16,0 0-15,1 0 0,-1 0 16,0 0-16,0 21 0,0-21 0,-21 21 16,21-21-16,-21 22 15,22-1-15,-22 0 0,0 0 0,0 0 16,-22 0-16,1 1 16,0-1-16,21 0 0,-21 0 15,0-21-15,0 21 0,-1 0 16,1 1-16,0-1 0,-21 0 0,21-21 15,21 21-15,-22-21 0,1 21 16,0-21-16</inkml:trace>
  <inkml:trace contextRef="#ctx0" brushRef="#br1" timeOffset="100171.63">8890 16637 0,'21'-21'31,"0"21"-31,0-21 16,-21 0-16,22 21 0,-1-22 16,-21 1-16,21 0 0,-21 0 15,0 0-15,0 0 16,-21-1-16,0 1 0,-1 0 15,1 21-15,-21-21 0,0 0 16,-1 21-16,1 0 0,0 0 0,-1 0 16,1 0-16,0 0 0,-1 21 15,22-21-15,-21 21 0,21 0 0,-22 22 16,22-22-16,0 0 0,0 21 16,0 1-16,21-22 0,0 21 15,0 0-15,0-20 0,0 20 16,0-21-16,0 0 0,0 0 0,0 1 15,0-1-15,21 0 0,0-21 16,0 0-16,0 0 0,0 0 0,1 0 16,-1 0-16,21-21 0,-21 0 15,22 21-15,-1-22 0,0 1 0,1 0 16,-1-21-16,0 21 0,1-1 16,-22 1-16,21-21 0,0 21 0,-20-22 15,-1 22-15,21 0 16,-42-21-16,21-1 0,-21 22 0,0-21 0,0 0 15,0-1-15,0 22 0,0-21 16,0 21-16,0-1 0,0 1 16,0 0-16,0 0 0,0 0 15,0 42 1,0 0 0,0 21-16,0-20 0,0 20 0,0-21 15,0 21-15,0 1 0,0-22 16,0 21-16,0 1 0,0-22 0,0 0 15,0 21-15,0-21 0,0 1 0,21-22 16,1 21-16,-1 0 0,0-21 16,0 0-16,0 0 0,0 0 15,1 0-15,-1 0 16,0 0-16,0 0 0,0-21 0,0 21 16,1-21-16,-1-1 0,0 22 15,0-21-15,-21 0 0,21 0 0,-21 0 16,21 0-16,-21-1 15,0 1-15,0 0 0,0 0 0,0 0 16,-21 42 15,21 0-15,0 0-16,-21 0 0,21 1 16,0-1-16,0 0 0,0 0 0,0 0 15,0 0-15,0 1 16,0-1-16,0 0 15,0-42 32,0 0-47,0-1 16</inkml:trace>
  <inkml:trace contextRef="#ctx0" brushRef="#br1" timeOffset="100371.51">9588 16214 0,'0'-21'16,"22"21"62,-1 21-78,0-21 15,0 0-15,0 21 0</inkml:trace>
  <inkml:trace contextRef="#ctx0" brushRef="#br1" timeOffset="101608.41">9948 16320 0,'0'0'0,"21"0"0,1 0 0,-1 0 0,0 0 16,0-22-16,0 1 0,0 21 15,1-21-15,-1 21 0,0-21 0,-21 0 16,-21 21 15,-22 0-31,22 0 0,0 0 16,-21 21-16,21-21 0,-22 21 16,22 0-16,-21 0 0,21 1 15,-1-22-15,1 21 0,21 0 0,0 0 16,0 0-16,0 0 0,0 1 15,21-1-15,1-21 0,-1 21 16,0-21-16,0 21 0,0-21 16,0 21-16,1-21 0,-1 21 15,0-21-15,0 22 0,-21-1 16,0 0 0,-21-21-1,0 0-15,0 0 16,-1 0-16,1 0 0,0 0 0,0 0 15,0-21-15,0 0 0,-22 21 16,43-22-16,-21 22 0,0-21 0,0 21 16,21-21-16,-21 21 15,21 21 17,0 0-32,0 1 0,0-1 15,21-21-15,0 21 0,0 0 16,0-21-16,0 21 0,1-21 0,-1 0 15,21 0-15,0 0 0,1 0 16,-1 0-16,0 0 0,1 0 0,-1 0 16,22-21-16,-22 21 0,0-21 15,1 0-15,-1 0 0,0-1 16,1 22-16,-22-21 0,0-21 16,0 21-16,0 0 0,0-1 0,-21-20 15,0 21-15,0 0 0,0-22 16,0 22-16,0 0 0,0 0 15,-21 21-15,21 21 16,-21-21-16,21 21 16,0 0-16,0 1 0,0-1 15,0 21-15,0-21 0,0 0 0,0 1 16,0-1-16,0 0 0,0 0 16,0 0-16,0 0 0,-21 1 0,21-1 15,0 0 1,-21-21 15,21-21-15,0 0-1,0-1-15,0 1 0,0 0 0,0 0 16,21 0-16,-21 0 0,21-1 16,0-20-16,0 21 0,-21 0 0,22 0 15,-1 21-15,0-22 0,0 1 16,0 21-16,0 0 0,1 0 15,-1 0-15,0 0 0,0 21 0,0 1 16,-21-1-16,21 0 0,-21 0 16,22 0-16,-22 0 0,0 1 0,0-1 15,0 0-15,0 0 0,0 0 16,0 0-16,0 1 16,-22-22-1,22-22 16,0 1-15,22 0-16,-22 0 16,21 0-16,0 0 0,21-1 0,-21 1 15,22 0-15,-22-21 0,21 21 16,1-1-16,-1 1 0,0 0 16,1 0-16,-1 21 0,-21 0 0,21 0 15,-20 0-15,-1 0 0,0 21 16,-21 0-16,0 0 0,0 1 0,0 20 15,0-21-15,0 0 0,0 0 16,-21 22-16,21-22 0,-21 0 0,21 0 16,-22-21-16,22 21 0,-21 1 15,21-1-15,0-42 47,21 21-31,1-22-16,-1 1 0,0 0 15</inkml:trace>
  <inkml:trace contextRef="#ctx0" brushRef="#br1" timeOffset="101827.43">11663 16256 0,'0'0'0,"0"21"16,0 0-1,0 1-15,0-1 16,0 0-16,0 0 0,-21 0 0,21 0 15,-22 1-15,22-1 0,-21-21 16,21 21-16,0 0 0,0 0 16,-21-21-16,42-21 47</inkml:trace>
  <inkml:trace contextRef="#ctx0" brushRef="#br1" timeOffset="102016.44">11726 16066 0,'0'0'0,"0"-22"0,0-20 16,0 21-16,0 42 62,0 0-46,21-21-16,1 21 0,-1-21 16</inkml:trace>
  <inkml:trace contextRef="#ctx0" brushRef="#br1" timeOffset="102452.38">12319 16150 0,'0'0'15,"21"0"-15,0-42 16,-21 21-16,-21 21 16,0 0-16,0 0 15,0 0-15,-22 0 0,22 0 0,-21 0 16,21 0-16,-22 21 0,22 0 16,0 0-16,0 0 0,-22 1 0,22-1 15,21 0-15,0 0 0,-21 0 16,21 0-16,0 1 15,21-1-15,0-21 0,1 0 16,-1 21-16,0-21 0,21 0 0,-21 0 16,1 21-16,20-21 0,-21 0 0,0 0 15,0 21-15,1-21 0,-1 0 16,-21 21-16,-21 1 16,-1-22-1,1 21-15,0-21 0,-21 0 0,21 0 16,-1 0-16,-20 0 0,21 0 15,-21 21-15,20-21 0,1 0 0,-21 0 16,21 0-16,0 0 0,-1 0 16,1 0-16,0 0 15,42 0 17,0 0-32,22-21 0,-22 21 0,21-21 15</inkml:trace>
  <inkml:trace contextRef="#ctx0" brushRef="#br1" timeOffset="102872.14">12721 16150 0,'0'0'0,"21"-21"16,22-42 0,-65 63-1,1 0 1,0 0-16,0 0 0,0 0 0,0 21 15,-1 0-15,1-21 16,0 21-16,21 0 0,0 0 16,0 1-16,0-1 0,0 0 15,0 0-15,0 0 16,21 0-16,0-21 0,-21 22 16,22-22-16,-1 0 0,0 0 15,0 21-15,0-21 0,0 0 0,1 0 16,-22 21-16,21-21 0,-21 21 15,0 0 1,-21-21 0,-1 21-16,1-21 0,0 0 0,0 0 15,-21 0-15,20 22 0,-20-22 16,21 0-16,-21 0 0,20 0 0,-20 0 16,21 0-16,-21 0 0,20 0 15,1 0-15,0 0 0,0 0 0,21-22 16,21 1-1,0 21-15,22-21 0</inkml:trace>
  <inkml:trace contextRef="#ctx0" brushRef="#br1" timeOffset="103227.39">13017 15896 0,'0'0'0,"0"-21"0,0 42 47,0 0-47,-21 22 0,0-22 16,0 0-16,21 21 0,-21 1 15,0-22-15,21 21 0,-22 1 0,1-22 16,21 21-16,0 0 0,0-20 16,-21 20-16,21-21 0,0 0 0,0 0 15,0 1-15,0-1 0,0 0 16,0 0-16,21-21 16,0 0-16,1 0 0,-1 0 0,0 0 0,0 0 15,21 0-15,-20 0 0,20 0 16,-21-21-16,21 0 0</inkml:trace>
  <inkml:trace contextRef="#ctx0" brushRef="#br1" timeOffset="103504.24">13483 15939 0,'0'0'0,"0"-22"0,0 1 16,21 21-1,0 0-15,1 0 0,-1 21 16,0 1-16,-21 20 16,21-21-16,0 21 0,0-20 0,-21 20 15,0 0-15,0 1 0,0-1 16,0 0-16,0-21 0,-21 22 16,0-22-16,0 0 0,0 21 0,0-20 15,-1-1-15,-20 0 0,21-21 16,0 21-16,0-21 0,-1 0 0,1 0 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2:46:20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4382 0,'0'0'0,"0"-381"0,0 0 16,0 42-16,21 64 0,0 42 15,-21 64-15,22 20 0</inkml:trace>
  <inkml:trace contextRef="#ctx0" brushRef="#br0" timeOffset="955.03">4403 720 0,'0'-21'0,"0"42"0,-22-64 0,1 43 0,21-21 15,-21 0-15,0 21 0,21-21 16,0 0-16,-21 21 0,0-21 16,-1 21-1,22 21-15,0 0 16,0 0-16,0 0 0,-21 22 15,21-1-15,-21 0 0,21 22 0,-21-22 16,0 22-16,0-1 16,21-21-16,-22 22 0,1-22 0,21 1 15,-21-1-15,21-21 0,0 21 16,0-20-16,0-1 0,0-42 47,0-1-47,21 1 0,0-21 15,-21 21-15,22-22 0</inkml:trace>
  <inkml:trace contextRef="#ctx0" brushRef="#br0" timeOffset="1655.27">4127 804 0,'0'0'16,"-21"-21"-16,0 0 0,0 0 16,0 21-16,0-21 0,-1 0 15,1-1-15,21 1 0,0 0 0,0 0 16,0 0-16,0 0 0,21-1 15,1 1-15,-1 0 0,21 0 0,-21 0 16,22 21-16,-1 0 0,21 0 16,-20 0-16,20 0 0,1 0 15,-1 21-15,1 0 0,-22 0 0,0 0 16,1 1-16,-1-1 0,-21 0 16,-21 0-16,0 21 0,0 1 15,-21-22-15,-21 21 0,-1 1 16,1-1-16,0 0 0,-22 1 15,22-1-15,-22-21 0,22 21 0,0-20 16,-1-22-16,22 21 0,0-21 16,-21 0-16,21 0 15,21-21-15,-22-1 0,22 1 16,0 0-16,0 0 0,0 0 16,22 21-1,-22 21 1,21 0-16,0 0 0,0 0 15,0 22-15,0-22 0,-21 21 16,22-21-16,-1 22 0,0-22 16,0 21-16,0-21 0,-21 1 0,21-1 15,1 0-15,20 0 0,-21 0 16,0-21-16,22 0 0,-1 0 16,-21 0-16,21 0 0,22 0 0,-22-21 15,1 0-15,-1 0 0,0 0 16,1-1-16,20-20 0,-21 21 0,-20-21 15,20-22-15,-21 22 0,21-1 16,-42 1-16,22 0 0,-22-1 16,0 22-16,0 0 0,0 0 15,0 0-15,-22 21 0,1 21 16,0 0-16,0 0 0,0 0 16,21 1-16,-21 20 0,-1 0 15,22 1-15,-21-22 0,21 21 0,0-21 16,0 22-16,0-22 0,0 0 15,21 21-15,1-42 0,-1 21 16,0 1-16,0-22 0,0 0 0,0 0 16,1 0-16,20 0 0,-21 0 15,21 0-15,1 0 0,-1 0 0,22 0 16,-22-22-16,0 1 0,22 0 16,-1 0-16,-20 0 0</inkml:trace>
  <inkml:trace contextRef="#ctx0" brushRef="#br0" timeOffset="2386.26">6054 995 0,'0'0'16,"0"-21"-16,0 0 0,0-1 16,0 1-16,-22 21 0,1-21 0,0 21 15,0-21-15,0 21 0,0 0 16,-1 0-16,1 0 0,0 0 16,0 21-16,0 0 0,-22 22 15,22-22-15,0 0 0,0 21 16,21 1-16,-21-1 0,0-21 0,21 21 0,-22-20 15,22 20-15,0-21 16,0 0-16,0 0 0,0 1 0,0-1 16,22-21-16,-1 0 15,0 0-15,0 0 0,0 0 0,0 0 16,22 0-16,-22-21 0,0 21 16,21-22-16,-20 1 0,-1-21 15,0 21-15,0-22 0,0 22 0,0-21 16,-21 0-16,0 20 0,0-20 15,0 21-15,22 0 0,-22 0 0,0 42 32,0 0-17,-22 0-15,22 21 0,-21-20 16,21 20-16,0-21 0,0 21 16,0-20-16,0-1 0,0 0 0,0 21 15,21-21-15,1 1 16,-1-1-16,0-21 0,0 0 0,21 0 15,-20 0-15,-1 0 0,21 0 16,0 0-16,1-21 0,-1-1 0,0 1 16,1 0-16,-1 0 0,0 0 15,-20 0-15,20-22 0,-21 1 16,0 21-16,0-22 0,-21 22 0,0-21 16,0 21-16,0 0 15,-21 21-15,0 0 16,-21 0-16,21 21 0,-1 0 15,1 0-15,0 0 0,21 0 0,0 1 16,0-1-16,0 0 0,0 21 16,0-21-16,21 1 0,0-1 15,1 0-15,-1 0 0,0 0 16,0 0-16,-21 1 16,0-1-16,-21-21 15,0 21-15,0-21 0,-1 0 16,1 0-16,0 0 0,0 0 0,0 0 15,0-21-15,-1 21 16,1-21-16,21-1 0,-21 22 16,21-21-16,0 0 15,0 0-15,21 21 0,0-21 16,1 21-16</inkml:trace>
  <inkml:trace contextRef="#ctx0" brushRef="#br0" timeOffset="3142.43">7197 910 0,'0'0'16,"0"-21"-16,0 0 0,0 0 15,-22 21-15,1 0 0,0 0 0,0 0 16,0 21 0,0 0-16,-1 0 0,1 22 15,0-22-15,21 21 0,-21 0 0,21-20 16,-21 20-16,21 0 0,0-21 15,0 1-15,0 20 0,0-21 0,0 0 16,21 0-16,0 1 16,0-22-16,0 0 0,1 0 0,20 0 15,-21 0-15,0 0 0,22 0 16,-22-22-16,0 22 0,0-21 0,0 0 16,-21 0-16,0 0 0,0 0 15,0-1-15,0-20 0,0 21 16,-21-21-16,0 20 0,0-20 15,0 21-15,-1 0 0,1 0 16,0-1-16,0 1 0,0 21 0,21-21 16,0 0-16,0 0 15,21 0-15,0 21 16,21-22-16,-20 22 0,-1 0 16,21-21-16,-21 21 0,0 0 0,22 0 15,-22 0-15,21 21 0,-21 1 16,1-1-16,-1 0 0,21 0 0,-21 0 15,0 0-15,-21 22 0,22-22 16,-22 0-16,21 0 0,-21 22 16,0-22-16,0 0 0,0 0 0,0 0 15,0 0-15,0 1 16,0-1 0,-21-21-1,-1 0-15,1-21 16,21-1-1,0 1-15,0 0 0,0-21 16,0 21-16,21-22 0,1-20 0,20 20 16,-21 1-16,21 0 0,22-1 15,-22 1-15,1 21 0,20 0 16,-21 0-16,1 21 0,-1 0 16,0 0-16,-20 0 0,20 21 0,-21 0 15,0 0-15,0 21 0,1 1 16,-1-1-16,0 0 0,-21 1 15,0-22-15,0 21 0,0 1 0,0-22 16,0 21-16,0-21 0,0 0 16,-21 1-16,0-1 0,-1 0 0,22 0 15,-21-21-15,0 21 0,0-21 16,0 0-16,0 0 0</inkml:trace>
  <inkml:trace contextRef="#ctx0" brushRef="#br0" timeOffset="4531.26">4276 3577 0,'0'64'31,"21"-64"-15,0 0-16,0 0 15,0 0-15,0-21 0,22-1 16,-22 22-16,21-21 0,1 0 0,-1 0 16,-21 0-16,21-22 0,1 22 15,-22 0-15,21-21 0,-21 21 16,1-22-16,-22 22 0,0 0 15,0 0-15,0 0 0,0-1 16,0 1-16,-22 42 16,22 1-16,-21-1 15,0 21-15,0 0 0,21 1 0,0-1 16,0 0-16,0 22 0,0-22 16,0 1-16,0-1 0,0 0 0,0 1 15,0-1-15,0 0 16,0 1-16,0-22 0,0 21 0,0-21 15,0 0-15,0 1 0,0-44 32,-21 1-17,0 21-15,-1-21 0,1 0 16,0 0-16,0 0 0,0-1 0,0 1 16,-22 0-16,22 21 0,0 0 15,0 0-15,0 0 0,-1 0 16,1 0-16,21 21 0,0 0 15,-21 1-15,21-1 0,0 0 16,0 0-16,0 0 0,21 0 0,0 1 16,1-1-16,20-21 15,0 21-15,22-21 0,-22 0 0,22 0 16,-1 0-16,1-21 0,-1 0 16,1-1-16,-1 22 0,43-63 15,-64 42-15,1 0 0,-1-1 16,0 1-16,-21-21 0,1 21 0,20-22 15,-42 1-15,21 0 0,-21 21 16,21-22-16,-21 1 0,0 0 0,0-1 16,0 22-16,0 0 0,0 0 15,0 0-15,0 42 32,0 0-32,0 0 15,0 21-15,-21 1 0,21-1 0,0 0 16,-21 22-16,21-22 0,0 22 15,0 20-15,0-20 0,0 21 0,-21 20 16,21-20-16,-21 0 0,21 21 16,-22-1-16,22 1 0,-21 21 0,0 0 15,21 0-15,-21 0 0,0-21 16,21 21-16,-21-21 0,21 0 16,0 0-16,0-43 0,0 22 0,0-22 15,0-20-15,0-22 0,21 0 16,-21 0-16,21-21 0,0 0 0,21-21 15,-20 0-15,20 0 0,0-22 16,1-20-16,20 20 0,1-20 0,-1-1 16,1-20-16,-22 20 0,21-42 15,1 22-15,-22-22 0,-21 0 0,22 21 16,-43-20-16,0 20 0,-21 0 16,-1 1-16,-20-1 0,0 21 0,-22 22 15,1-21-15,-1 20 0,-20 1 16,20 0-16,1 20 0,-1 1 0,22 0 15,-1 0-15,1 0 0,21 21 16,0 0-16,21-21 0,-21 21 16,21-22-1,21 22 1,0 0-16,-21-21 16,21 21-16,0-21 0,0 21 0</inkml:trace>
  <inkml:trace contextRef="#ctx0" brushRef="#br0" timeOffset="5342.52">6456 3662 0,'0'0'0,"-170"0"31,170-21-31,0 0 16,0-1-16,0 1 0,0 0 0,0 0 16,22 0-16,-1 0 0,0-1 15,21 1-15,1 0 0,-1 0 0,0 0 16,1 21-16,-22 0 0,21 0 15,0 0-15,-20 21 0,-1 0 16,0 0-16,-21 0 0,0 22 16,0-22-16,0 21 0,0 1 0,0-22 15,0 21-15,0-21 0,-21 22 16,21-22-16,0 0 0,0 0 0,0 0 16,0 0-16,21-21 15,0 0 1,0 0-16,0 0 0,22-21 15,-22 0-15,21 0 0,1 0 0,-22 0 16,21-22-16,0 22 0,1-21 16,-22 21-16,21-22 0,-21 1 15,1 21-15,-1-22 0,0 22 16,-21 0-16,0 0 0,0 0 0,0 0 16,-21 21-1,21 21-15,-21 21 16,-1-21-16,22 22 0,-21-22 15,21 21-15,-21 22 0,0-22 0,21 21 16,-21 1-16,21-1 0,-21 22 16,-1 0-16,22 21 0,0-22 0,0 22 15,-21-21-15,21 21 0,0-1 16,0 1-16,0-21 0,0 21 0,0-22 16,0 22-16,0-42 0,0 20 15,21-20-15,-21-1 0,22 1 16,-22-22-16,0 1 0,0-22 0,0 21 15,0-21-15,0 0 0,-22-21 16,-20 0-16,21 0 0,0-21 0,-22 0 16,1 0-16,0-21 0,-22-1 15,22 1-15,0 0 0,-1-22 0,1 22 16,0-22-16,20 1 0,-20-22 16,21 22-16,21-1 0,0 1 0,0-22 15,0 21-15,0 1 0,21 21 16,21-43-16,1 21 0,-1 1 15,0-1-15,22-20 0,-22-1 16,22 22-16,-1-1 0,22 1 0</inkml:trace>
  <inkml:trace contextRef="#ctx0" brushRef="#br0" timeOffset="6191.26">7535 3450 0,'0'0'0,"0"-21"0,0-21 15,0 21-15,-21-1 0,0 22 16,0-21-16,0 21 0,-1 0 0,1 0 15,-21 21-15,21-21 0,0 22 16,-1 20-16,1 0 0,21-21 0,-21 22 16,21 20-16,-21-20 0,21-1 15,-21 0-15,21 1 0,0-22 16,0 21-16,0 0 0,0-20 16,0-1-16,0 21 0,21-21 0,0-21 15,0 21-15,0-21 0,1 0 16,-1 0-16,21 0 0,-21-21 0,22 0 15,-1 21-15,21-21 0,-20 0 16,-1 0-16,0-22 0,1 22 0,-1-21 16,0-1-16,-20 1 0,-1 0 15,0-1-15,-21 1 0,0 0 0,0-1 16,-21 1-16,-22 0 0,22-1 16,-21 22-16,-22 0 0,22 0 15,0 21-15,-22 0 0,22 0 16,0 21-16,-1 0 0,1 0 0,21 22 15,0-22-15,-1 21 0,1 1 16,21-1-16,-21 0 0,21 1 0,0-1 16,0-21-16,0 21 0,0-20 15,21-1-15,0 0 0,1 0 0,20 0 16,-21 0-16,21-21 0,1 0 16,-1 0-16,0 0 0,1 0 0,20 0 15,-20-21-15,-1 0 0,21 21 16,-20-21-16,-1 0 0,0-22 0,1 22 15,-1-21-15,-21 21 16,22-22-16,-22 1 0,-21 21 0,21-21 16,-21-1-16,0 22 0,0 0 15,21 0-15,-21 42 32,0 0-32,0 0 0,0 22 0,0-1 15,0 0-15,0-21 0,0 22 16,0-1-16,0-21 0,0 22 0,0-22 15,21 0-15,0 0 0,1 0 16,-1 0-16,0-21 0,0 0 0,0 0 16,0 0-1,1 0-15,-1 0 0,0-21 0,0 0 16,0 0-16,0 0 0,1 0 16,-22-22-16,21 1 0,0 0 0,0-1 15,-21 1-15,0 0 0,21-22 16,-21 43-16,0-21 0,0 20 0,0 1 15,0 42 1,0 22-16,0-22 16,0 21-16,0 1 0,0-22 15,0 21-15,0 0 0,0-20 16,0 20-16,0-21 0,21 0 0,1 0 16,-22 1-16,21-1 0,0-21 0,0 21 15,0-21-15,0 0 16,1 0-16,-1 0 0,0 0 0,21-21 15</inkml:trace>
  <inkml:trace contextRef="#ctx0" brushRef="#br0" timeOffset="6651.22">10223 2858 0,'0'0'0,"0"21"15,-21 0 1,0 0-16,0 0 0,0 0 16,0 22-16,-1-1 0,22 0 15,-21 1-15,0 20 0,0 1 0,21-1 16,-21 1-16,21-22 0,-21 22 15,-1-22-15,22 0 0,0 1 0,0-1 16,0-21-16,0 0 0,0 0 16,0 1-16,0-1 0,22-21 15,-1 0 1,0 0-16,-21-21 0,21-1 16,-21 1-16</inkml:trace>
  <inkml:trace contextRef="#ctx0" brushRef="#br0" timeOffset="6874.63">9483 3471 0,'0'0'0,"-22"0"0,1 0 16,21-21-16,0 0 16,21 0-16,1 21 0,-1-21 15,21 0-15,0-1 0,1 1 16,20 0-16,1 21 0,-1-21 15,1 0-15,-1 0 0,1-1 16,-22 22-16,22 0 0,-22 0 0,21 0 16,-20 0-16,-22 0 0,21 0 15,-21 22-15,22-1 0,-22 0 0</inkml:trace>
  <inkml:trace contextRef="#ctx0" brushRef="#br0" timeOffset="7839.13">10541 3514 0,'0'0'0,"-21"0"15,0 0 1,21-21-16,0-1 16,-22 1-16,22 0 0,0 0 15,0 0-15,0 0 0,0-22 16,0 22-16,22-21 0,-1 21 16,0-1-16,0 1 0,0 0 0,0 21 15,1 0-15,-1 0 0,21 0 16,-21 0-16,0 21 0,22-21 0,-22 43 15,0-22-15,21 21 0,-20-21 16,-1 22-16,0-1 0,0-21 0,0 21 16,-21 1-16,0-22 0,0 21 15,0-21-15,0 1 0,0-1 0,0 0 16,0-42 31,0 0-47,0-1 0,0 1 15,0 0-15,0 0 0,21-21 16,1 20-16,-22-20 0,21 21 0,0-21 16,21 20-16,-21-20 0,22 21 15,-22 0-15,21 0 0,1-1 0,-22 1 16,21 21-16,-21 0 0,22 0 16,-22 0-16,0 0 0,0 0 0,0 0 15,0 0-15,-21 21 16,0 1-16,0-1 0,0 21 0,0-21 15,0 0-15,-21 1 0,21 20 16,-21-21-16,21 0 0,-21 22 16,21-22-16,-21 0 0,21 0 0,0 0 15,0 0-15,0 1 0,0-1 16,21-21 0,0 0-16,0 0 0,0 0 15,1 0-15,-1 0 0,21-21 0,-21-1 16,22 1-16,-22 21 0,21-21 15,-21-21-15,22 21 0,-22-1 0,0 1 16,-21-21-16,0 21 0,0 0 16,0-1-16,0 1 0,0 0 0,0 42 31,-21 0-15,21 1-16,0 20 0,-21-21 15,21 21-15,0 1 0,0-1 0,0 0 16,0 22-16,0-22 0,0 22 15,0-1-15,0 1 0,21 20 0,0-20 16,0 21-16,0 20 0,0-20 0,-21 0 16,22 21-16,-22-1 0,21 1 15,-21 21-15,0-21 0,0 0 0,0 0 16,-21 0-16,-1-22 0,1 1 16,0 0-16,0-22 0,-21 1 0,20-1 15,1-21-15,0-20 0,0-1 16,-21 0-16,20 0 0,1-21 15,0 0-15,0 0 0,0-21 0,0-21 16,-1 20-16,1-20 0,0-21 16,21 20-16,0-20 0,-21-22 0,21 0 15,0 1-15,0-107 0,0 85 16,0 1-16,0-1 0,0 21 16,21-21-16,0 22 0,-21-1 15,21 0-15,1 1 0,-1-1 0,-21 21 16,21 1-16,-21 21 0,21-22 15,0 22-15,0-1 0,-21 22 0,22-21 16,-1 0-16</inkml:trace>
  <inkml:trace contextRef="#ctx0" brushRef="#br0" timeOffset="8250.89">12742 2985 0,'0'0'0,"0"-22"15,0-41 1,0 42-16,0 0 0,21-1 0,1 1 15,-22 0-15,0 0 0,21 21 0,-21 21 32,0 0-32,0 0 0,0 22 15,0-22-15,0 21 0,0 1 0,0 20 16,0-21-16,-21 22 0,21-1 16,0 1-16,0-22 0,-22 22 0,22-22 15,-21 22-15,21-43 0,0 21 16,0 0-16,0-20 0,0-1 15,0 0-15,0 0 16,0-42 0,0 0-1,0 0-15,0-1 0,0 1 0</inkml:trace>
  <inkml:trace contextRef="#ctx0" brushRef="#br0" timeOffset="8739.03">12573 3408 0,'0'0'16,"-21"0"-16,0 0 15,21-21 1,21 0 0,0 21-16,21-22 0,-21 22 0,22-21 15,-1 0-15,22 0 0,-22 21 16,21-21-16,1 0 0,-22-1 0,22 1 16,-22 21-16,0-21 0,1 21 15,-1 0-15,-21 0 0,0 0 0,-21 21 16,0 0-16,0 1 15,0 20-15,0-21 0,0 21 0,-21 1 16,0-1-16,21-21 0,0 22 16,0-1-16,0-21 0,0 0 15,0 0-15,0 1 0,0-1 16,21-21-16,22 0 0,-22 0 16,0 0-16,21 0 0,-21 0 15,22 0-15,-1-21 0,-21-1 0,22 1 16,-1 0-16,-21 0 0,21-21 15,-20 20-15,-1-20 0,0 0 0,-21-22 16,0 22-16,0 0 0,0-1 16,-21 1-16,0 21 0,-22-22 0,22 22 15,-21 21-15,21 0 0,-22 0 16,1 0-16,0 0 0,20 21 0,-20 1 16,0 20-16,21-21 0,-1 21 15,1 1-15,0-1 0,21 0 0,0-20 16,0 20-16,0-21 0,0 21 15,0-20-15,21-1 0,22 0 16,-1-21-16,0 0 0,1 0 0,20 0 16,1 0-16,20 0 0,1 0 15</inkml:trace>
  <inkml:trace contextRef="#ctx0" brushRef="#br0" timeOffset="9439.27">15007 3175 0,'0'0'0,"0"-21"0,0 0 0,0 0 16,-21-1-16,21 1 0,-21 0 16,0 21-16,-1 0 0,1 0 0,0 0 15,0 0-15,0 0 0,0 0 16,21 21-16,-22 0 0,1 22 0,0-1 16,0 0-16,0 1 0,21-1 15,0 22-15,0-22 0,0 0 0,0 22 16,0-22-16,0 0 0,0-20 15,0 20-15,0-21 0,21 21 0,0-20 16,0-22-16,0 21 0,22-21 16,-1 0-16,0 0 0,1 0 0,-1 0 15,22 0-15,-22-21 0,21-1 16,1 1-16,-22 0 0,22-21 16,-22-1-16,0 1 0,1 0 15,-1-22-15,0 1 0,1-1 0,-1 1 16,-21-1-16,0 1 0,1-1 0,-1 22 15,-21 0-15,21-1 0,-21 22 16,0-21-16,-21 42 16,0 21-1,-1 21-15,1-21 0,0 22 0,0-1 16,21 0-16,-21 22 0,0-1 16,-1 1-16,22-1 0,0 1 15,0-1-15,0-20 0,0 20 16,0-20-16,0-1 0,0-21 0,22 21 15,-1-20-15,0-1 0,0-21 16,0 21-16,0-21 0,22 0 0,-22 0 16,0 0-16,21-21 0,-20 21 15,20-21-15,-21-22 0,21 22 0,-20 0 16,20-21-16,-21-1 0,21-20 16,-20 20-16,-1 1 0,0 0 0,0-1 15,-21 22-15,0 0 0,0 0 16,0 42-16,-21 0 15,0 0-15,0 22 16,21-22-16,-22 21 0,1-21 0,21 22 16,-21-22-16,21 21 0,0-21 15,0 1-15,0-1 0,0 0 16,21-21 15,0 0-31,-21-21 0,0 0 16,0-1-16,22 1 0,-1 0 0</inkml:trace>
  <inkml:trace contextRef="#ctx0" brushRef="#br0" timeOffset="9598.75">16192 3090 0,'0'0'0,"-21"0"16,0 0-1,0 0-15,21 22 0,0-1 16,21 0-1,0-21-15,0 0 16,1 0-16,20 0 0,-21 0 16</inkml:trace>
  <inkml:trace contextRef="#ctx0" brushRef="#br0" timeOffset="10342.85">16658 3154 0,'0'-21'0,"-21"21"31,0 0-31,0 21 16,-22 0-16,22 0 0,0 22 16,0-1-16,0-21 0,-1 21 0,1 1 15,21-1-15,0 0 0,0-20 16,0 20-16,0-21 0,0 21 0,0-20 16,21-1-16,1 0 0,-1 0 15,21-21-15,-21 21 0,22-21 0,-1 0 16,0 0-16,1 0 15,-1 0-15,-21 0 0,21 0 0,1-21 0,-1 0 16,-21 0-16,22 0 16,-22-22-16,21 1 0,-21 0 0,22-22 15,-22 1-15,0-1 0,0-21 16,0 22-16,0-1 0,1 1 0,-22-1 16,21 22-16,-21 0 0,0-1 15,0 1-15,0 21 0,-21 21 16,-1 21-16,22 0 15,-21 22-15,0-22 0,0 21 0,21 0 16,-21 22-16,0-22 0,-1 1 16,22 20-16,0 1 0,-21-22 0,21 0 15,-21 22-15,21-22 16,-21 0-16,21-20 0,0 20 0,0-21 16,0 0-16,0 0 15,0-42 1,0 0-1,21 21-15,0-42 0,0 21 0,1-22 16,20 1-16,0 0 0,1-1 16,-1 1-16,0 0 0,1-1 0,-1 1 15,0 21-15,1 0 0,-22-1 16,0 1-16,0 21 0,-42 21 31,0-21-31,-22 22 16,1 20-16,21-21 0,-21 0 15,-1 22-15,22-22 0,0 0 0,-21 21 16,42-21-16,-22 1 0,22-1 16,0 0-16,0 0 0,0 0 0,0 0 15,0 1-15,0-1 0,22-21 16,-1 21-16,0-21 0,0 0 0,0 21 16,0-21-16,1 0 0,-1 0 15,0 0-15,0 0 0,0 0 16,0 0-1,-21-21-15,0 0 16,0 0-16,0-1 0</inkml:trace>
  <inkml:trace contextRef="#ctx0" brushRef="#br0" timeOffset="11367.23">18817 2900 0,'0'0'0,"42"-21"0,-20 21 0,-22 21 31,-22 0-15,1 21-16,21-20 0,-21 20 0,0 0 15,0 1-15,0-1 0,-1 0 16,-20 1-16,42-1 0,-21 0 0,0 1 16,0-1-16,21-21 0,0 0 15,0 22-15,0-22 0,0 0 0,21 0 16,0-21-16,0 0 15,0 0-15,22 0 0,-22 0 16,21 0-16,-21 0 0,22 0 0,-22-21 16,0 0-16,21 0 0,-21-1 15,1-20-15,-22 0 0,0 21 16,0-22-16,0 1 0,0 0 0,0-1 16,-22 1-16,1 0 0,0-1 15,0 22-15,0-21 0,0 21 0,-1-1 16,22 1-16,0 0 0,0 0 15,0 0-15,22 21 16,-1 0-16,0 0 16,0 0-16,0 0 0,22 0 15,-1 0-15,0 0 0,-21 21 16,22 0-16,20 0 0,-20 0 0,-22 1 16,21 20-16,0-21 0,-20 21 15,20-20-15,-21 20 0,0-21 16,0 21-16,-21 1 0,0-22 0,0 21 15,0-21-15,0 1 0,0 20 16,0-21-16,0 0 0,0 0 16,-21-21-1,0 0-15,0 0 16,21-21 0,0 0-16,0 0 0,0-21 0,0-1 15,0 22-15,21-42 16,0 20-16,22 1 0,-1-22 0,-21 22 15,43-21-15,-22 20 0,0 1 16,1 0-16,-1-1 0,0 22 0,-21 0 16,22 21-16,-1 0 0,-21 21 15,0 0-15,22 0 0,-22 22 0,21-1 16,-21 0-16,22 1 0,-22 20 16,0-20-16,-21-1 0,0 0 0,0 1 15,0-1-15,0 0 0,0-21 16,0 1-16,0 20 0,-21-21 15,0 0-15,0-21 0,-1 21 16,1 1-16,0-22 0,0 0 0,0 21 16,-22-21-16,22 0 0,-21 0 15,0 0-15</inkml:trace>
  <inkml:trace contextRef="#ctx0" brushRef="#br0" timeOffset="12459.24">5990 5948 0,'0'0'16,"-21"-42"-1,0 20-15,0 1 0,21 0 16,0 0-16,-22 0 16,22 0-16,0-1 0,-21 22 15,21 22 1,0-1-16,0 0 0,0 21 15,0 1-15,21-1 0,-21 0 0,0 1 16,0 20-16,0-21 0,0 22 16,0-1-16,0 1 0,0-1 0,-21-20 15,21 20-15,0 1 0,-21-22 16,0-21-16,21 22 0,0-22 0,0 0 16,-21-21-1,21-21 1,0 0-16,0-22 0,0 22 0,0-21 15,0-1-15,0 1 0,0 0 16,0-1-16,0 1 0,0 0 0,21-1 16,0 1-16,0 0 0,0 21 15,22-22-15,-1 22 0,-21 0 0,43 0 16,-22 0-16,0 21 0,1 0 16,20 0-16,-20 21 0,20 0 0,-21 0 15,22 0-15,-22 0 0,-21 22 16,1-22-16,-22 21 0,0-21 0,0 22 15,-22-1-15,1 0 16,0 1-16,-21-1 0,-1 0 0,1-20 16,0-1-16,21 0 0,-22 0 15,22-21-15,-21 0 0,21 0 0,-1 0 16,1 0-16,0 0 0,0-21 16,0 0-16,21 0 0,0-1 0,0 1 15,0 0-15,0 0 0,21 0 16,0-22-16,0 22 0,0 0 0,22 0 15,-22 0-15,21-22 0,1 22 16</inkml:trace>
  <inkml:trace contextRef="#ctx0" brushRef="#br0" timeOffset="12839.08">7027 6033 0,'0'0'0,"0"21"15,0 0 1,0 0-16,-21 21 0,0-20 0,21-1 15,-21 21-15,0-21 0,-1 22 0,22-1 16,-21 0-16,21 1 0,0-22 16,0 21-16,0-21 0,0 22 0,21-22 15,22-21-15,-22 21 0,0-21 16,21 0-16,-20 0 0,20-21 0,-21 21 16,21-21-16,1-1 0,-22-20 15,21 21-15,-21-21 0,1 20 16,-1-20-16,0 21 0,0-21 15,-21-1-15,0 1 0,0 21 0,0-22 16,0 1-16,-21 21 0,0-21 16,-22 20-16,22 1 0,0 21 0,-21 0 15,-1 0-15,22 0 0,-21 0 16,0 0-16,20 21 0,-20 1 0,21-1 16,0 0-16,0 0 0,21 0 15,0 0-15,0 1 0,0-1 0,21 0 16,0-21-16,21 0 15,-21 0-15,22 0 0,-22 0 16,21 0-16,1-21 0</inkml:trace>
  <inkml:trace contextRef="#ctx0" brushRef="#br0" timeOffset="13107.6">7916 5609 0,'0'0'0,"0"-21"0,0 0 16,-21 42-1,0 0-15,21 22 16,-21-1-16,0 0 0,-1 1 0,22 20 16,-21-21-16,0 22 0,21-22 15,-21 22-15,0-22 0,0 0 16,21 22-16,-22-22 0,22 22 16,-21-22-16,21 0 0,0 1 0,0-22 15,0 0-15,0 0 0,0 0 16,21-21-16,1 0 0,-1 0 0,0 0 15,21 0-15,-21-21 0,1 0 16,20 0-16,-21-21 0,21 20 0,-20-20 16,20 0-16,-21 21 0</inkml:trace>
  <inkml:trace contextRef="#ctx0" brushRef="#br0" timeOffset="13552.24">8234 5694 0,'0'0'0,"21"-21"0,-21 0 0,0-1 16,0 44-1,0-1-15,0 21 0,0 0 16,-21 1-16,21-1 0,0 0 16,0 1-16,0-1 0,0 0 0,-21 1 15,21-1-15,0 0 0,-22 1 16,22-1-16,-21-21 0,21 22 0,0-22 16,0 0-16,0 0 0,21-42 46,1 0-46,-1 0 0,0-1 0,0-20 16,0 21-16,0 0 0,1-22 16,20 22-16,-21-21 0,0 21 15,0 0-15,1-1 0,-22 1 0,21 21 16,0 21 0,-21 1-16,0 20 0,0-21 0,0 0 15,21 22-15,-21-22 0,0 21 16,21 0-16,-21 1 0,0-1 0,0-21 15,0 22-15,21-22 0,-21 21 16,22-21-16,-1-21 16,0 0-16,0-21 15,0 0-15,0 0 0,-21 0 16,0-1-16,22 1 0,-22 0 16,0-21-16,0 21 0,0-1 15,0-20-15,-22 21 0,1-21 0,0-1 16</inkml:trace>
  <inkml:trace contextRef="#ctx0" brushRef="#br0" timeOffset="13723.27">7599 5969 0,'0'0'16,"-43"21"-16,1-21 0,0 21 0,21 1 16,-1-22-16,22 21 15,22-21 1,20 0-16,0 0 0,1 0 15,-1 0-15,21 0 0,1-21 16,-22-1-16,22 22 0,-1-21 0,1 0 16</inkml:trace>
  <inkml:trace contextRef="#ctx0" brushRef="#br0" timeOffset="15211.28">10774 6265 0,'0'0'0,"0"-21"0,84-21 31,-62 21-31,-1 0 0,0-1 0,0 1 0,0 0 16,0 0-16,1 0 16,-22 0-16,0-22 0,0 22 0,0-21 15,0 21-15,-22-22 0,1 22 16,-21-21-16,0 21 0,-1-1 0,22 1 15,-21 21-15,-1 0 0,1 0 16,0 21-16,-1 1 0,22 20 0,-21 0 16,0 1-16,20-1 0,-20 0 15,21 22-15,0-22 0,0 0 0,-1 1 16,22-1-16,0 22 0,0-43 16,0 21-16,0 0 0,0-20 0,0-1 15,22 0-15,-1-21 0,0 0 16,0 0-16,0 0 0,22 0 15,20-42-15,-21 20 16,1 1-16,-1-21 0,0 21 0,1 0 16,-1-22-16,0 22 0,1-21 0,-1 21 15,0-22-15,-20 1 0,-1 21 16,0-22-16,-21 1 0,0 21 0,0-21 16,0 20-16,0 1 15,0 42 16,-21-21-31,21 22 16,0-1 0,0-42 77,0-1 142,21 22-173,-21-21-46,0 42 140,-21-21 110,0 0-266,-1 0 15,1 0 1,0 0-16</inkml:trace>
  <inkml:trace contextRef="#ctx0" brushRef="#br0" timeOffset="15867.86">10922 5884 0,'0'0'0,"0"-21"16,21 21-16,-21-21 15,21 21-15,-21-21 0,0 0 16,0 0 0,-21 21-16,0-22 15,0 22-15,0 0 16,-1 0-16,1 0 0,0 0 0,0 0 15,-21 22-15,20-1 0,-20-21 16,21 21-16,-21 0 0,20 0 0,1 22 16,0-22-16,-21 21 0,21-21 15,-1 22-15,1-22 0,21 21 16,-21 0-16,21-20 0,-21 20 0,21-21 16,-21 0-16,21 22 0,0-22 15,0 0-15,0 0 0,0 0 0,0 0 16,0 1-16,21-1 0,0-21 15,0 0-15,-21 21 0,21-21 0,1 0 16,-1 0-16,0 0 0,0-21 16,21 0-16,1-1 0,-22 1 0,42 0 15,-20 0-15,-1 0 0,0 0 16,22-1-16,-22 1 0,1 0 0,-1-21 16,-21 21-16,0-1 0,0-20 15,-21 21-15,0 0 0,0-22 16,0 1-16,-21 21 0,0-21 0,-21 20 15,21 1-15,-22-21 0,22 21 16,-21 21-16,-1-21 0,22 21 16,-21 0-16,0 0 0,20 0 0,-20 21 15,21 0-15,-21 0 0,20 0 16,1 0-16,0 1 0,21 20 0,0-21 16,-21 0-16,21 22 0,0-22 15,0 0-15,0 0 0,0 0 0,0 0 16,0 1-16,0-1 0,0 0 15,0 0-15,21-21 16,0 0-16,0 0 0,1 0 16,-1 0-16,21 0 0,-21 0 15,22 0-15</inkml:trace>
  <inkml:trace contextRef="#ctx0" brushRef="#br0" timeOffset="16164.03">11409 5906 0,'0'0'0,"0"-22"0,21 1 0,-21 0 0,0 0 16,0 0-16,0 0 0,-21 21 31,21 21-15,-21 21-16,21-21 0,-22 0 16,22 22-16,0-22 0,-21 21 15,21 1-15,0-22 0,0 21 0,0 0 16,-21-20-16,21-1 0,-21 21 0,21-21 15,-21 0-15,21 1 0,0-1 16,0 0-16,0 0 0,21-42 47,0 0-47,0 0 0,0-1 16,1 1-16,-1 0 0,0-21 0,0 21 15</inkml:trace>
  <inkml:trace contextRef="#ctx0" brushRef="#br0" timeOffset="16590.68">11726 5863 0,'0'0'0,"21"-21"0,1 21 0,-22 21 31,-22-21-31,1 21 0,0 1 16,-21-1-16,21 0 0,-22 0 16,1 0-16,0 0 0,-1 1 0,22-1 15,-21 0-15,-1-21 0,22 21 16,0-21-16,0 0 0,0 0 15,21-21 1,0 0 0,21 21-16,0 0 15,0 0 1,0 0-16,-21 21 0,22-21 0,-1 21 16,0 0-16,0 0 0,0 1 15,0-1-15,1 0 0,-1 0 0,0 0 16,0 0-16,0 1 0,22-1 15,-22 0-15,21-21 0,0 0 0,1 0 16,-1 0-16,0 0 0,1 0 16,-1 0-16,0-21 0,1 0 0,-1-1 15,0 22-15,1-21 0,-22 0 16,21 0-16,-21-21 0,-21 20 16,22 1-16,-22 0 0,0 0 0,0 0 15,21 0-15,-21-1 0,0 1 16,0 0-16,0 0 0,0 0 15,21 21 1,0 0-16</inkml:trace>
  <inkml:trace contextRef="#ctx0" brushRef="#br0" timeOffset="18119.9">14076 6096 0,'0'0'0,"-43"21"0,-62 0 16,83-21-16,1 22 15,0-22-15,42 0 31,0 0-15,22-22-16,-22 22 0,21-21 0,-21 0 16,1 21-16,20-21 0,-21 0 15,0 0-15,-21-22 0,0 22 0,0 0 16,0-21-16,0-1 0,-21 22 16,0-21-16,-21 21 0,-1-22 0,1 22 15,-22 0-15,22 21 0,-21 0 16,20 0-16,1 0 0,0 0 0,-1 21 15,1 0-15,0 22 0,20-1 16,-20-21-16,21 21 0,0 1 16,-22-1-16,43 0 0,-21 1 0,21-1 15,-21-21-15,21 22 0,0-22 0,0 0 16,21-21-16,0 21 16,1-21-16,-1 0 0,21 0 0,-21 0 15,22 0-15,-1 0 0,-21 0 16,21-21-16,1 21 0,-1-21 0,0 0 15,1-1-15,20 1 0,-20-21 0,-1 21 16,0-22-16,-21 22 0,22-21 16,-22 0-16,0-1 0,-21 22 15,0-21-15,0 21 0,0-1 0,0 1 16,-21 21 0,0 21-16,0 1 0,21 20 15,0-21-15,-22 21 0,22 1 16,0-22-16,0 21 0,0 1 15,0-22-15,0 0 0,0 0 0,22 0 16,-1 0-16,0 1 0,0-22 16,21 0-16,-20 0 0,20 0 0,0 0 15,1 0-15,-1 0 0,-21 0 16,21-22-16,1 1 0,-1 21 0,-21-21 16,22 0-16,-22 0 0,0-22 15,0 22-15,-21 0 0,21-21 0,-21-1 16,0 22-16,0-21 15,0 21-15,-21 0 0,0-1 0,0 22 16,0 0-16,-1 22 16,1-1-16,21 21 0,0-21 15,-21 22-15,21-22 0,-21 21 16,21-21-16,0 22 0,0-22 0,0 0 16,0 0-16,0 0 0,0 0 0,21-21 15,-21 22-15,21-22 16,0 0-16,1 0 0,-1 0 15,-21-22-15,21 22 0,0-21 16,0 0-16,0 0 0,1 0 0,-1 0 16,0-1-16,0 1 0,0-21 15,0 21-15,-21-22 0,22 22 0,-1 0 16,0 0-16,-21 0 16,0 0-16,0 42 15,21 0-15,-21 0 16,0 21-16,0-20 0,0-1 0,21 21 15,-21-21-15,21 0 0,1 1 16,-1 20-16,21-21 0,-21 0 0,22-21 16,20 21-16,-21 1 0,22-22 15,-1 0-15,1 0 0,-1 0 0,1 0 16,-1 0-16,-20 0 0,20-22 16,-20 1-16,-1 0 0,21 0 0,-41 0 15,20 0-15,0-22 0,-21 22 16,1-21-16,-22 21 0,0-22 15,0-41-15,0 62 0,-22-20 16,1 21-16,-21 0 0,21 0 16,-22 21-16,22 0 0,-21 0 15,0 0-15,20 21 0,-20 0 0,0 0 16,-1 21-16,22 1 0,0-22 16,0 21-16,0 1 0,21-22 0,0 21 15,0-21-15,0 22 0,0-22 16,21 0-16,0 0 0,0 0 15,22-21-15,-22 0 0,0 0 0,21 0 16,-21 0-16,1 0 0,20 0 16,-21 0-16,21-21 0,-20 0 0,20 0 15,-21 0-15,21-22 0,-20 22 16,-1-21-16,0-22 0,0 22 0,0-22 16,0 1-16,1-1 0,-22 1 15,21-1-15,0 1 0,0-1 0,-21 22 16,21 0-16,-21-1 0,0 1 15,0 21-15,0 0 0,-21 21 16,0 21-16,0 0 16,0 21-16,-22 22 0,43-22 0,-21 43 15,21-22-15,-21 22 16,21-21-16,0 20 0,0-20 0,21-1 16,0 1-16,0-22 0,1 22 15,-1-22-15,21-21 0,-21 21 16,22-20-16,-1-1 0,-21 0 0,21 0 15,1-21-15,-1 0 0,0 0 0,1 0 16,-1-21-16,0 0 0,1 0 0,-1-22 16,0 22-16,1-21 0,-1-1 15,-21-20-15</inkml:trace>
  <inkml:trace contextRef="#ctx0" brushRef="#br0" timeOffset="20235.13">17611 5292 0,'0'0'0,"21"-43"0,0 22 0,0 0 16,0-21-16,-21 21 0,0-1 16,0 1-16,-21 21 0,0 0 15,-21 0-15,20 0 0,-41 0 16,21 43-16,-1-22 0,-20 0 0,-1 21 16,1 1-16,20-1 0,-20 0 15,21 1-15,-1 20 0,22-21 0,-21 22 16,21-22-16,-1 22 0,22-22 15,0 0-15,0 1 0,22-1 0,20 0 16,0-20-16,1-1 0,-1 0 16,21 0-16,22 0 0,-21 0 0,-1-21 15,22 0-15,-22 0 16,1 0-16,-1 0 0,-20-21 0,20 0 0,1 0 16,-22 0-16,21 0 15,-20-1-15,-1-20 0,0 0 0,-20-1 16,20 1-16,-21 0 0,-21-1 15,0 1-15,0 0 0,0-1 0,-21 22 16,0 0-16,0 0 0,-22 0 16,22 21-16,0 0 0,-21 0 0,20 0 15,-20 0-15,21 0 0,-21 21 16,20 21-16,-20-21 0,21 1 16,0 20-16,-22 0 0,22 1 0,21-1 15,-21 0-15,21-21 0,0 22 16,0-1-16,0-21 0,0 22 0,0-22 15,21 0-15,0-21 0,1 21 16,-1-21-16,0 0 0,0 0 0,21 0 16,-20 0-16,-1-21 0,21 21 15,-21-21-15,22 0 0,-1-1 0,-21-20 16,0 21-16,0-21 0,1-1 16,-1 1-16,-21 0 0,0-1 0,0 22 15,0-21-15,0 21 0,0-1 16,0 1-16,-21 21 15,-1 0-15,1 0 16,21 43-16,0-22 0,-21 0 0,21 0 16,0 21-16,0-20 15,0 20-15,0 0 0,0-21 0,21 1 16,0 20-16,1-21 0,-1 0 16,0-21-16,21 21 0,-21-21 0,22 0 15,-1 0-15,0 0 0,-20 0 16,20 0-16,0-21 0,1 0 0,-1 0 15,-21 0-15,21 0 0,-20-22 16,-1 1-16,0 21 0,0-22 0,-21 1 16,0 0-16,0-1 0,0 1 15,0 21-15,0 0 0,0 0 0,0-1 16,-21 22-16,0 0 16,0 22-16,-1-1 0,1 0 15,0 21-15,21-21 0,-21 22 16,21-1-16,-21 0 0,21-20 0,0 20 15,0 0-15,0-21 0,0 1 16,0-1-16,0 0 0,0 0 0,21-21 16,0 0-16,0 0 15,0-21-15,-21 0 16,0 0-16,22-1 0,-22 1 16,21 0-16,0-21 0,-21 21 0,0-22 15,21 22-15,0-21 0,0 21 16,-21-1-16,0 1 0,22 0 15,-22 0-15,21 21 0,0 21 16,-21 0 0,21 0-16,-21 1 0,21 20 0,-21-21 15,21 21-15,1-20 0,-1 20 16,0-21-16,21 21 0,-21-20 0,22-1 16,-1 0-16,0 0 0,1-21 15,-1 0-15,0 0 0,1 0 0,-1 0 16,-21 0-16,22-21 15,-1 0-15,-21 0 0,0-1 0,22 1 0,-22-21 16,-21 0-16,21-1 16,0 22-16,0-21 0,-21-1 0,21 1 15,-21 21-15,22 0 0,-22 0 16,21-1-16,-21 1 0,21 21 16,0 0-16,-21 21 15,0 1-15,21-22 16,-21 21-16,0 0 0,21 0 0,-21 0 15,0 0-15,22-21 16,-22 22-16,21-22 16,0 0-16,0-22 15,-21 1 1,21 21-16,-21-21 0,0 0 16,0 0-16,0 0 0,0-1 15,0 1-15,-21 21 16,0 0-1,0 0-15,0 0 0,-1 0 16,1 21-16,0 1 0,-21-1 0,21 0 16,-1 0-16,1 21 0,0-20 15,0 20-15,0-21 0,21 21 0,0 1 16,0-22-16,0 21 0,0-21 16,0 22-16,21-22 0,21 0 15,-21 0-15,22 0 0,-1-21 0,0 22 16,1-22-16,-1 0 0,0 0 15,1 0-15,20 0 0,-20-22 0,-1 22 16,21-21-16,-20 0 0,-1-21 16,0 21-16,22-22 0,-22 1 0,-21 0 15,22-1-15,-22 1 0,0 0 16,-21 20-16,0-20 0,0 0 0,0 21 16,-21-1-16,0 1 0,0 21 15,-1 0-15,1 0 0,0 0 0,-21 0 16,21 21-16,-1 1 0,1-1 15,0 0-15,0 0 0,21 21 16,0-20-16,0 20 0,0-21 16,0 21-16,0 1 0,21-22 0,0 0 15,22 0-15,-22 0 0,21 1 16,0-1-16,1-21 0,-1 0 0,0 0 16,1 0-16,-1 0 0,0 0 15,1-21-15,-1-1 0,0 1 0,1 0 16,-22 0-16,0-21 0,21-1 15,-20 1-15,-1 0 0,0-22 0,0 1 16,-21 20-16,21-20 0,0-22 16,1 22-16,-22-1 0,0 1 0,21-1 15,-21 22-15,0-1 0,0 1 16,0 21-16,0 0 0,0 42 16,-21 21-1,-1 1-15,-20-1 0,21 21 0,0-20 16,21 20-16,-21 1 0,21-1 15,0 1-15,0-22 0,0 22 0,0-1 16,21-21-16,0 22 0,0-22 16,0 1-16,0-1 0,1-21 0,-1 21 15,0-20-15,0-22 0,0 0 16,0 0-16,22 0 0,-22 0 0,0 0 16,21 0-16,-20-22 0,20 1 15,0 0-15,1-21 0,-1 21 16,0-1-16,1-20 0,-1 21 15,0 0-15,1 0 0,-22-1 0,0 1 16,-63 21 0,20 0-16,-41 0 0</inkml:trace>
  <inkml:trace contextRef="#ctx0" brushRef="#br0" timeOffset="23132.25">3048 7472 0,'0'0'0,"-21"-21"0,21 0 0,-21-22 15,21 22-15,0 0 0,0 0 16,-22 21-16,1 0 0,21 21 15,0 0 1,0 21-16,0 1 0,0-1 0,0 22 16,0-1-16,0 1 0,0-1 15,0 1-15,0 20 0,0-20 0,0-1 16,0 22-16,0-22 0,0-20 16,0 20-16,0-20 0,0-22 0,0 21 15,0-21-15,0-42 31,0 0-31,0 0 0,0-22 16,0 1-16,0 0 0,0-1 0,0 1 16,0-21-16,0 20 15,0 1-15,0 0 0,0-1 0,0 1 0,0 21 16,0-22-16,21 22 16,1 0-16,20 21 0,0 0 15,-21 0-15,22 0 0,20 21 16,-20 0-16,-1 1 0,21-1 0,-20 21 15,-1-21-15,0 22 0,-20-1 16,-1 0-16,-21 1 0,0-1 16,0 0-16,0-21 0,-21 22 0,-1-22 15,1 0-15,0 0 0,-21-21 16,-1 0-16,22 0 0,-21 0 0,0 0 16,20-21-16,-20 0 0,21 0 15,0 0-15,-22-1 0,22 1 0,0 0 16,0 0-16,21 0 15,-21 21-15,0 0 16,21 21 0,0 0-16,0 0 0,0 0 15,21 1-15,0-1 0,0 0 16,-21 0-16,21-21 0,0 21 0,1 0 16,-1-21-16,0 0 0,0 0 15,21 0-15,-20 0 0,20 0 0,0 0 16,1 0-16,-1-21 0,21 0 15,-20 0-15,-1 0 0,0-22 16,1 22-16,-1-21 0,-21 0 16,0-1-16,1 1 0,-1 0 0,-21-1 15,0 22-15,0-21 0,0 21 16,0-1-16,0 1 0,0 0 0,0 0 16,0 42-1,0 0 1,0 0-16,0 22 0,0-22 15,0 21-15,21 1 0,-21-22 0,0 21 16,21 0-16,0-20 0,-21 20 16,21-21-16,1 21 0,-1-20 0,0-22 15,0 21-15,0-21 16,0 0-16,22 0 0,-22 0 0,0 0 16,21-21-16,-20 21 0,-1-22 15,21 1-15,0-21 0,-20 21 0,20-22 16,-21 22-16,0-21 0,0 21 15,1-22-15,-22 1 0,0 21 0,0 0 16,0-22-16,0 22 0,0 0 16,0 0-16,0 42 31,0 0-31,0 0 16,0 1-16,0 20 0,0-21 0,0 21 15,0 1-15,21-1 0,0 0 16,0-20-16,0 20 0,0-21 15,1 21-15,20-20 0,-21-1 0,21 0 16,1 0-16,-22-21 0,21 0 16,1 0-16,-1 0 0,0 0 0,-21 0 15,22-21-15,-1 0 0,-21 0 16,22-22-16,-22 22 0,21-21 0,-21-1 16,0 1-16,1 0 0,-22-1 0,0 1 15,21 0-15,-21-1 0,0 1 16,0-21-16,0 20 0,0 1 15,0-22-15,0 22 0,-21 21 16,21-21-16,0 20 0,0 1 0,-22 21 16,1 0-16,21 21 15,0 22-15,-21-22 0,21 21 16,-21 1-16,21-1 0,0 0 16,0 22-16,0-22 0,0 0 0,0 22 15,0-22-15,0 22 0,21-22 16,0 0-16,-21 1 0,21-1 0,1-21 15,-1 22-15,0-22 0,0-21 16,0 21-16,0-21 0,22 0 0,-22 0 16,21-21-16,-21 0 0,22 21 15,-1-43-15,-21 22 0,22-21 0,-1 21 16,0-22-16,1 1 0,-22 0 16,0-22-16,21 22 0,-21-1 15,1 1-15,-22-21 0,0 20 0,0 1 16,0 0-16,0-1 0,0 1 15,0 21-15,0 0 0,-22 42 16,22 0 0,-21 0-16,0 21 0,21 1 0,0-1 15,0 0-15,-21 1 0,21-1 16,0 0-16,0 1 0,0-1 0,0 0 16,0 1-16,0-1 0,21 0 15,-21 1-15,21-22 0,0 0 16,1 0-16,-1 0 0,0 1 0,0-22 15,0 0-15,22 0 0,-22 0 16,21-22-16,-21 1 0,22 21 0,-22-42 16,21 21-16,-21 0 0,22-1 15,-22-20-15,0 21 0,0-21 0,-21 20 16,21 1-16,-21 0 0,0 0 16,21 0-16,-21 0 15,0 42 1,0 0-16,-21 0 15,21 21-15,-21-20 0,21 20 16,0-21-16,0 21 0,0-20 16,0 20-16,0-21 0,0 0 0,0 0 15,0 1-15,21-1 0,0-21 16,1 0-16,-1 0 0,0 0 16,0 0-16,0 0 0,22 0 15,-22-21-15,21-1 0,-21 1 0,22 0 16,-1 0-16,-21-21 0,0-1 0,0 22 15,1-21-15,-22-1 0,0 22 16,0-21-16,0 0 0,0-1 0,-22 22 16,1 0-16,0-21 0,0 20 15,-21 1-15,20 21 0,-20 0 0,21 0 16,-21 0-16,20 0 16,1 0-16,-21 0 0,21 21 0,0 1 15,-1-1-15,1 21 0,21-21 16,-21 0-16,21 22 0,0-22 0,0 21 15,0 1-15,0-22 0,21 21 16,0-21-16,1 0 0,20 1 0,-21-1 16,21 0-16,1-21 0,-1 0 0,0 0 15,22 0-15,-22 0 0,1 0 16,20 0-16,-21-21 0,22 0 0,-22-1 16,1-20-16,-1 21 0,0 0 15,-21-22-15,22 22 0,-22-21 16,0 21-16,0 0 0,-21-22 0,0 22 15,0 0-15,0 0 0,-21 42 32,0 0-17,21 0-15,-21 0 0,0 1 0,21 20 16,0-21-16,-22 21 0,22-20 16,-21-1-16,21 21 0,0-21 0,-21 0 15,21 1-15,0-1 0,0 0 16,0-42 15,0 0-31,0-1 16,21 1-16,-21 0 0,21 0 0,1-21 15,-22 20-15,21 1 0,0-21 16,0 21-16,0-22 0,0 22 0,-21 0 16,22-21-16,-1 21 0,0-1 15,0 22-15,-21-21 0,21 21 0,0 0 16,-21 21-1,0 1-15,22-1 0,-22 0 0,0 21 16,21 1-16,-21-22 0,0 21 0,0 0 16,0 1-16,0-1 0,0-21 15,0 22-15,21-22 0,0 0 0,-21 0 16,21 0-16,0 0 16,1-21-16,-1 0 0,0 0 0,21 0 15,-21 0-15,22-21 0,-22 0 16,21 0-16,1 0 0,-22 0 15,21-1-15,-21 1 0,22-21 0,-22 21 16,0-22-16,0 22 0,0-21 0,-21 21 16,0-22-16,0 1 0,0 21 0,0-21 15,-21-1-15,-21 22 0,21-21 16</inkml:trace>
  <inkml:trace contextRef="#ctx0" brushRef="#br0" timeOffset="23466.44">5101 7705 0,'21'0'16,"0"0"-16,22-21 0,-22 21 0,42-22 16,1 1-16,-1 21 0,22-21 15,0 0-15,-1 0 0,1 21 0,0-21 16,-1-1-16,-20 22 0,-1-21 16,-20 21-16,20 0 0,-42 0 0,1-21 15,-1 21-15,0 0 0,-42 0 47</inkml:trace>
  <inkml:trace contextRef="#ctx0" brushRef="#br0" timeOffset="31022.93">9504 7832 0,'0'0'0,"0"-21"0,0-1 16,0 1-16,-21 0 15,21 0-15,0 0 16,-22 21 0,22 21-1,0 0-15,0 0 16,0 22-16,0-22 0,0 0 16,0 21-16,0 1 0,0-1 0,0-21 15,0 21-15,-21 1 0,21-1 16,0 0-16,0-20 0,0-1 0,0 0 15,0 0-15,0 0 16,21-42 0,1 0-1,-1 0-15,0 0 0,0-22 0,0 1 16,0 0-16,1 20 0,-1-20 16,0 0-16,0-1 0,0 22 0,0-21 15,1 21-15,-1 0 0,0-1 16,0 22-1,0 22-15,-21-1 16,21 0-16,-21 0 0,0 21 0,0-20 16,22 20-16,-22 0 0,21 1 15,0-1-15,-21-21 0,21 21 16,0-20-16,-21 20 0,21-21 16,1 0-16,-1-21 0,0 21 0,21-21 15,-21 0-15,1 0 0,-1 0 16,21-21-16,-21 21 0,22-21 0,-22 0 15,0-21-15,21 20 0,-21-20 16,1 0-16,-1 21 0,0-22 0,0 1 16,0 0-16,0-1 0,-21 22 15,22-21-15,-22 21 0,21-1 0,-21 1 16,0 0-16,0 42 31,0 0-15,0 1-16,0-1 0,0 21 15,0 0-15,0 1 0,0-1 0,0 0 16,0 1-16,0-22 0,21 21 16,0 1-16,0-22 0,0 21 0,22-42 15,-22 21-15,21 0 0,1-21 16,-1 0-16,0 0 0,1-21 0,20 21 16,1-21-16,-22 0 0,21-21 15,-20 20-15,-1-20 0,0 0 0,1-1 16,-1 1-16,-21 0 0,0-1 0,1 22 15,-1-21-15,-21 0 0,0-1 16,0 22-16,0 0 0,0 0 16,0 0-16,0-1 0,-21 22 15,-1 0-15,1 22 16,0-1-16,0 0 0,0 0 0,0 21 16,-1-20-16,22 20 0,0 0 15,0 1-15,0-1 0,0 0 0,0 1 16,22-22-16,-22 21 0,21-21 15,21 22-15,-21-22 0,0-21 0,22 21 16,-22-21-16,21 0 0,1 0 16,-22 0-16,21-21 0,0 0 0,1 21 15,-1-22-15,0-20 0,1 21 16,-1-21-16,0-1 0,1 22 16,-1-21-16</inkml:trace>
  <inkml:trace contextRef="#ctx0" brushRef="#br0" timeOffset="31975.9">13398 7811 0,'0'0'0,"-42"0"0,21 0 0,0 0 16,-22 0-16,22 0 15,42 0 17,1-22-32,-1 22 0,0-21 0,0 0 15,0 21-15,0-21 0,1 0 16,-1 0-16,-21-1 0,0-20 15,21 21-15,-21 0 0,0-22 0,0 22 16,0-21-16,-21 21 0,0 0 16,-1-1-16,-20 1 0,21 21 15,-21 0-15,-1 0 0,1 0 0,-22 0 16,22 21-16,-21 22 0,20-22 16,1 21-16,0 1 0,-1-1 0,1 0 15,21 1-15,-22-1 0,22 0 0,0 1 16,0-22-16,21 21 0,0 0 15,0 1-15,0-22 0,0 0 0,0 0 16,21 0-16,0-21 0,0 0 16,22 0-16,20 0 0,-20-21 15,-1 0-15,21 0 0,1 0 0,-22 0 16,22-1-16,-22 1 0,0-21 0,1 21 16,-1 0-16,-21-22 15,0 22-15,1 0 0,-1 0 0,0 0 16,-21-1-16,0 1 0,0 0 15,0 0-15,0 42 32,0 0-32,-21 0 0,21 1 15,-21 20-15,-1 0 0,22-21 16,0 22-16,-21 20 0,21 1 0,-21-1 16,21 1-16,-21-1 0,21 22 15,0-22-15,0 1 0,0 21 16,0-22-16,0 22 0,0-1 0,0 1 15,0 0-15,0-1 0,0 1 16,0 0-16,0-22 0,0 22 0,21-22 16,0 1-16,0 21 0,-21-22 0,22 1 15,-22-1-15,21 22 0,-21-43 16,0 22-16,0-22 0,0 0 0,0 1 16,0-22-16,0 0 0,-21 0 0,-1-21 15,1 0-15,0 0 0,-21-21 16,-1 0-16,1-22 0,0 1 0,-22 0 15,1-22-15,20 1 0,-20-22 16,-1 22-16,22-22 0,-21 21 16,20-20-16,22 20 0,-21-20 0,21-1 15,-1 21-15,22-20 0,0 20 16,0-20-16,0 20 0,0 1 0,0 20 16,43-20-16,-22 20 0,21-20 15,22 21-15,-1-1 0,1-20 0,-1 20 16,1 1-16,-1 0 0,22-1 15,-22 1-15,1 21 0,-1 0 0,-20 0 16,20-1-16,-20 1 0,-1 21 16</inkml:trace>
  <inkml:trace contextRef="#ctx0" brushRef="#br0" timeOffset="32636.03">13716 8022 0,'0'0'0,"0"21"16,21-21-1,0-21 1,0 21-16,-21-21 0,22 0 15,20 0-15,-21 0 0,0-1 16,0 22-16,22-21 0,-22 0 0,21 0 16,-21 0-16,1 0 0,-1-22 0,0 22 15,-21 0-15,0 0 0,0 0 16,0-1-16,0 1 0,0 0 16,-21 0-16,0 21 0,-1 0 0,1 0 15,0 0-15,0 0 16,-21 21-16,20 0 0,1 0 15,0 1-15,0 20 0,0 0 0,0-21 16,21 22-16,0-1 0,0 22 16,0-22-16,0-21 0,0 21 0,0 1 15,21-22-15,0 0 0,21 0 16,-21 0-16,22-21 0,-1 0 0,0 0 16,1 0-16,-1 0 0,0 0 15,1-21-15,-1 0 0,0 0 0,1-21 16,-22 20-16,21-20 0,-21 0 15,22 21-15,-22-22 0,21 1 16,-21-22-16,22 22 0,-22 0 16,0-22-16,0 22 0,0 0 0,1-22 15,-1 1-15,0 20 0,-21 1 16,0-22-16,0 43 0,0-21 0,0 21 16,-21 21-1,21 42 1,-21-21-16,-1 22 0,22 20 15,0-21-15,0 22 0,-21-22 0,21 22 16,0-22-16,0 22 0,-21-22 16,21 0-16,0 1 0,0-1 0,0 0 15,0 1-15,0-22 16,0 0-16,0 0 0,21 0 0,0 0 16,1-21-16,-1 0 15,0 0-15,0 0 0,0-21 0,0 0 16,22 0-16,-22 21 0,0-21 15,21 0-15,-20-22 0,20 22 16,-21 0-16,0 0 0,22 0 0,-22-22 16,0 22-16,-21 0 0,0-21 0,0 20 15,0-20-15,-64-43 16</inkml:trace>
  <inkml:trace contextRef="#ctx0" brushRef="#br0" timeOffset="32874.89">14541 7472 0,'0'0'0,"-21"0"0,42 0 32,1-21-17,-1 21-15,21-21 0,0 21 0,1-22 16,20 22-16,1-21 0,-1 0 16,22 21-16,-22-21 0,1 0 0,-1 21 15,1-21-15,-1-1 0,-20 22 16,-1-21-16,0 21 0,-20 0 15,-1 0-15,0 0 0,-42 21 32,-22 1-32,22-22 0,-42 21 15,-1 0-15,1 21 0,-1-21 0</inkml:trace>
  <inkml:trace contextRef="#ctx0" brushRef="#br0" timeOffset="33458.56">4868 9758 0,'0'0'0,"-21"-21"0,-42 42 32,41 0-32,-20 21 0,21 1 15,0-1-15,0 0 0,21 22 0,-22-22 16,1 22-16,-21-1 0,21 22 15,-22-22-15,1 1 0,0-1 0,-1 1 16,1-1-16,21-20 16,-21-1-16,20 0 0,1-20 0,0-1 15,21 0-15,0-42 32,21 0-32,-21-1 0,21-20 15,1 0-15,20 21 0,-21-43 0,0 22 16,0-1-16,1-20 0,-1-1 15,0 22-15,21-21 0,-21 20 0,1-20 16</inkml:trace>
  <inkml:trace contextRef="#ctx0" brushRef="#br0" timeOffset="33907.3">4593 9970 0,'0'-43'0,"-42"191"0,84-253 0,-21 41 0,0 43 15,1 0-15,-22 0 0,21 21 16,0 0-16,0 21 0,-21 0 0,21 21 16,0-21-16,1 22 0,-1-1 15,0 0-15,0 1 0,0-1 0,0 0 16,1 1-16,-22-1 0,21 22 15,-21-22-15,21 0 0,-21 1 0,0-22 16,21 21-16,0-21 0,-21 0 16,0 1-16,21-22 0,1 0 15,-1 0-15,0-22 16,0 1-16,0-21 0,-21 21 0,21-22 16,1 1-16,-1 0 15,-21-1-15,21 1 0,-21 0 0,21-1 16,-21-20-16,0 21 0,21-22 15,-21 22-15,21-22 0,-21 22 0,0-22 16,0 22-16,0 21 0,0-21 16,0 20-16,0 1 0,0 42 15,-21 1 1,21 20-16,-21 0 0,21 1 0,0 20 16,0-21-16,-21 22 0,21-22 15,-21 22-15,21-22 0,0 22 0,-21-22 16,21 21-16,-22-20 0,22-1 15,0 0-15,0 1 0,0-22 16,0 0-16,0 0 0,22-21 31,-1-21-31,0 0 16,0-21-16,0 20 0,22-20 0,-22 0 16,21 21-16,-21-22 0</inkml:trace>
  <inkml:trace contextRef="#ctx0" brushRef="#br0" timeOffset="34271.08">5694 9991 0,'0'0'0,"0"-21"0,21 42 32,-21 0-32,-21 0 0,0 0 15,-1 22-15,1-22 0,0 21 0,0-21 16,0 22-16,0-1 0,-1 0 16,1 1-16,21-22 0,0 21 15,0 0-15,0-20 0,0-1 0,21 0 16,1 0-16,-1-21 0,21 0 15,-21 0-15,22 0 0,-1 0 0,-21-21 16,21 0-16,1 0 0,-1-22 16,0 22-16,1-21 0,-22 21 0,21-22 15,-21 22-15,1-21 0,-1-1 0,-21 22 16,0-21-16,0 0 0,0 20 16,0-20-16,-21 21 0,-1-21 0,-20 20 15,21 22-15,0 0 16,-22 0-16,22 0 0,-21 0 0,0 22 15,-1-22-15,22 21 0,-21 21 16,-1-21-16,22 0 0,-21 1 0,21-1 16,21 21-16,0-21 0,0 0 15,0 1-15,0-1 0,21-21 0,21 0 16,1 0-16,20 0 0,1 0 16</inkml:trace>
  <inkml:trace contextRef="#ctx0" brushRef="#br0" timeOffset="34770.81">7451 9610 0,'0'0'0,"0"-21"16,-22-1-16,1 1 0,0 0 0,0 21 16,0 0-16,0 0 15,-1 21-15,1 22 0,0-1 0,-21 0 16,21 22-16,-1-22 0,1 22 15,0-22-15,0 21 0,0-20 0,0 20 16,-1-20-16,1-1 0,-21 0 16,21 1-16,0-1 0,21 0 0,0-21 15,-22 22-15,22-22 0,0 0 16,0-42 0,22 0-1,-1 0-15,-21-22 0,21 22 16,0 0-16,-21-21 0,21 20 0,0-20 15,1 0-15,-1-1 0,0-20 16,0 21-16,0-22 0,0 1 16,1-1-16,-1 22 0,0-22 0,0 22 15,0 21-15,-21 0 0,21 21 16,1 0-16,-22 21 0,21 21 0,-21 0 16,21 1-16,0 20 0,-21-20 15,21 20-15,-21-21 0,0 22 0,21-22 16,-21 1-16,0-1 0,22 0 15,-22-21-15,0 22 0,0-22 16,0 0-16,0 0 0,0 0 0,0 1 16,-22-22 15,22-22-31,-42 1 0,21 21 0,0-21 16</inkml:trace>
  <inkml:trace contextRef="#ctx0" brushRef="#br0" timeOffset="35162.58">6879 10160 0,'0'0'0,"0"-21"0,21 21 16,22-21-1,-22 21-15,21 0 0,0-21 0,1-1 16,-1 22-16,22-21 0,-22 0 16,21 0-16,1 0 0,21 0 0,-22-1 15,22 1-15,-22-21 0,22 21 16,0-22-16,-22 1 0,1 0 0,-22-1 15,0-20-15,1 21 0,-1-1 16,-21 1-16,0 21 0,-21-22 0,0 22 16,0 0-1,-21 21-15,0 21 0,0 0 16,0 22-16,-22 20 16,22-20-16,-21 41 0,21-20 0,-22-1 15,22 1-15,-21-1 0,21 1 16,-1-1-16,1-20 0,0-1 0,21 0 15,0 1-15,0-1 0,0-21 16,0 21-16,0-20 0,21-1 0,0-21 16,1 21-16,-1-21 0,0 0 15,0 0-15,0 0 0,0 0 0,22 0 16,-22-21-16,21 0 0,-21-1 0,1 1 16,-1 0-16,0 0 15,0 0-15</inkml:trace>
  <inkml:trace contextRef="#ctx0" brushRef="#br0" timeOffset="35827.21">8255 10118 0,'-21'0'16,"21"21"-1,0 0-15,21-21 32,0 0-32,0 0 15,0-21-15,1 0 0,20 21 0,-21-21 16,0-1-16,0 22 0,1-21 15,-1 0-15,0 0 0,-21 0 16,0 0-16,0-1 0,0 1 16,0 0-16,-21 0 0,0 21 15,-1 0-15,1 0 16,0 21-16,-21 0 0,21 0 0,-1 1 16,1 20-16,0-21 0,0 21 15,0-20-15,21 20 0,0-21 0,0 21 16,0-20-16,0-1 0,0 0 15,0 0-15,21 0 0,0 0 0,21 1 16,-20-22-16,-1 0 0,21 0 16,-21 0-16,22 0 0,-1 0 0,0-22 15,1 22-15,-1-21 0,0 0 16,1 21-16,-1-21 0,-21 0 16,21 0-16,-20-1 0,-1 1 0,0-21 15,0 21-15,0 0 0,0-1 16,1-20-16,-1 21 0,0 0 0,0 0 15,0-1-15,0 1 0,1 21 16,-1 0-16,0 0 0,0 0 0,0 0 16,0 21-16,1 1 0,-1-1 15,0 21-15,0-21 0,-21 0 0,0 22 16,21-22-16,-21 21 0,0-21 0,0 1 16,0-1-16,0 21 0,0-21 15,0 0-15,0 1 16,-21-22-1,21-22-15,0 1 16,0 0-16,0 0 16,0 0-16,0 0 0,0-1 0,0-20 15,0 21-15,0-21 0,0 20 0,21-20 16,0 0-16,-21 21 0,22-22 16,-1 22-16,-21 0 0,21-21 0,0 20 15,0 1-15,22 21 0,-22-21 16,0 0-16,21 21 0,1-21 15,-22 21-15,21-21 0</inkml:trace>
  <inkml:trace contextRef="#ctx0" brushRef="#br0" timeOffset="36091.05">10287 9419 0,'21'-21'0,"-42"42"0,42-63 16,-21 21-16,-21 21 15,0 0 1,21 21-16,-43 21 0,22-21 15,0 43-15,0-22 0,-21 22 0,20-1 16,1 1-16,-21-1 0,21 1 16,0-1-16,21-20 0,0 20 0,0-21 15,0 1-15,0-22 0,0 21 16,0-21-16,0 1 0,21-1 16,-21 0-16,21 0 0,0-21 0,21 0 15,-20 0-15,-1 0 0,21 0 16,-21 0-16,22 0 0,-22-21 0,0 0 15,0 0-15,-21-1 0,0 1 16,0 0-16,0 0 0</inkml:trace>
  <inkml:trace contextRef="#ctx0" brushRef="#br0" timeOffset="36250.96">9885 9906 0,'-64'0'16,"128"0"-16,-170 0 0,64 0 0,20 0 0,-20 0 15,21 0-15,42 0 31,21 0-31,1 0 16,20 0-16,1 0 0,-1-21 16,22 21-16,0 0 0,-1-21 0,1 21 15,21-21-15,21-1 0,-21 22 0</inkml:trace>
  <inkml:trace contextRef="#ctx0" brushRef="#br0" timeOffset="36650.73">11684 9250 0,'0'0'0,"0"-21"0,0 0 0,0-1 16,0 44-1,0-1-15,0 0 0,0 0 16,0 21-16,0 1 0,0-1 16,0 22-16,0-1 0,0 22 15,0-22-15,0 1 0,0-1 0,0 1 16,-21-1-16,0 1 0,-1-22 15,22 0-15,-21 1 0,0-22 0,21 21 16,0-21-16,0 1 0,21-44 31,0 1-15,1 0-16,-1 0 16,-21 0-16,0-22 0</inkml:trace>
  <inkml:trace contextRef="#ctx0" brushRef="#br0" timeOffset="36962.55">11451 9504 0,'0'0'0,"-21"-42"0,0-1 16,-22 1-16,22 21 0,21-22 15,0 22-15,0-21 0,0 21 0,0 0 16,21-1-16,1 1 0,20 0 16,0 0-16,1 21 0,-1 0 0,21 0 15,22 0-15,-21 0 0,20 21 16,1 0-16,0 22 0,-1-1 15,-20 0-15,-22 1 0,0 20 16,1-21-16,-22 22 0,-21-22 0,0 22 16,-42-22-16,-1 0 0,1 1 15,0-1-15,-22-21 0,22 0 0,-22 1 16,22-1-16,0 0 0,-1-21 16,1 0-16,21 0 0,-22 0 0,43-21 31,22 21-31,-1-21 15,0 21-15,21 0 0,1-22 16,-1 22-16</inkml:trace>
  <inkml:trace contextRef="#ctx0" brushRef="#br0" timeOffset="37370.71">12404 9843 0,'-22'0'31,"1"0"-31,21-22 15,-21 1-15,21 0 0,0 0 16,0 0-16,0 0 0,21-1 16,0 22-16,1-21 0,20 0 15,-21 21-15,0 0 0,22 0 0,-22 0 16,21 0-16,-21 21 0,22 0 0,-1 1 16,0-1-16,-21 21 0,22-21 15,-22 22-15,0-1 0,-21-21 16,0 21-16,0-20 0,0-1 0,0 21 15,-21-21-15,0 0 0,0-21 16,-1 22-16,1-1 0,0-21 16,0 0-16,0 0 15,21-21-15,0-1 0,0 1 16,0 0-16,0 0 0,0 0 0,0-22 16,0 22-16,0-21 0,21 21 15,0-22-15,-21 22 0,21 0 0,0-21 16,22 21-16,-22-1 0,0 22 15,21-21-15,1 21 0,-1 0 0,0 0 16,-20 0-16,20 0 16,0 0-16,1 21 0,-22 1 0,0-1 15,21 0-15</inkml:trace>
  <inkml:trace contextRef="#ctx0" brushRef="#br0" timeOffset="38866.76">13356 9906 0,'0'0'0,"0"21"0,21 0 0,0-21 15,-21 22-15,22-1 0,-1-21 0,0 0 16,0 0-16,0 0 15,0 0-15,1-21 0,-1-1 16,0 22-16,0-21 0,0 0 0,0 0 16,1 0-16,-1 0 15,0-1-15,0-20 0,-21 21 0,21-21 0,-21 20 16,0-20-16,0 21 0,0 0 16,0 0-16,-21-1 0,0 22 15,0 0-15,0 0 16,-1 22-16,-20-1 0,21 21 0,0-21 15,0 22-15,-22-1 0,22 0 16,0 1-16,0-1 0,21 0 0,0-21 16,0 22-16,0-22 0,0 0 15,0 0-15,21 0 0,0 1 0,21-22 16,-20 0-16,-1 21 0,21-21 0,-21 0 16,22 0-16,-1 0 15,0-21-15,-21 21 0,22-22 0,-1 1 16,0 0-16,1 0 0,-1 0 15,-21 0-15,22-22 0,-1 22 0,0-21 16,-21-1-16,1 1 0,20-21 16,-21 20-16,0 1 0,-21 21 0,0 0 15,21-1-15,-21 1 0,-21 21 16,0 21-16,0 1 16,0-1-16,0 0 0,-1 21 15,1 1-15,21-22 0,0 21 0,0-21 16,0 22-16,0-22 0,0 0 0,21 21 15,1-21-15,-22 1 16,21-22-16,0 21 0,0-21 0,0 0 16,-21 21-16,21-21 15,1 0-15,-22-21 16,0 0 0,0-1-16,-22 1 0,1 21 15,0-21-15,0 21 16,0 0-16,0 0 0,-1 0 0,1 0 15,21 21-15,0 0 16,0 1 0,0-1-16,21 0 0,1-21 0,-1 0 15,21 21-15,0-21 16,-20 0-16,20 0 0,0 0 0,22 0 16,-22 0-16,0 0 0,1 0 15,-1-21-15,0 0 0,-20 0 0,20 21 16,0-22-16,-21 1 0,22-21 0,-22 21 15,0-22-15,0 1 0,0 0 16,1-1-16,-22 1 0,0 0 0,0-1 16,0 22-16,0 0 0,0 0 15,-22 0-15,1 21 0,0 0 16,-21 21-16,21 21 0,-1-21 16,1 22-16,0-1 0,0 0 15,21 1-15,0-1 0,0 0 16,0-20-16,0 20 0,0-21 0,0 21 15,0-20-15,21-1 0,0 0 16,0-21-16,1 21 0,-1-21 0,0 0 16,21 0-16,-21 0 0,22 0 15,-22 0-15,21 0 0,-21-21 0,1 0 16,20 0-16,-21-1 0,0 1 0,22 0 16,-22-21-16,0 21 0,0-22 15,0 1-15,-21 21 0,21-22 0,-21 22 16,22 0-16,-22 0 0,0 42 31,0 0-31,-22 0 0,1 1 0,21 20 16,0-21-16,-21 0 0,21 22 15,0-22-15,0 0 0,0 0 16,0 0-16,0 0 0,0 1 0,21-22 16,-21 21-16,21-21 15,1 0-15,-1 0 0,0 0 0,0 0 16,0-21-16,0-1 0,22 1 15,-22 0-15,0 0 0,0 0 0,0 0 16,-21-22-16,22 1 0,-22 21 16,21-22-16,-21 1 0,0 21 15,0 0-15,0 0 0,21-1 16,-21 44 0,0-1-16,0 0 0,0 21 15,0-21-15,0 22 0,0-1 0,0-21 16,0 22-16,0-22 0,21 0 15,-21 21-15,21-21 0,0 1 0,-21-1 16,22-21-16,-1 21 0,0-21 16,0 0-16,0 0 0,0 0 0,22 0 15,-22 0-15,0-21 0,0 21 16,22-21-16,-22-22 0,0 22 0,0-21 16,21-1-16,-20 1 0,-1-21 15,-21 20-15,21-20 0,0-1 16,-21 1-16,21-1 0,-21 1 0,0 20 15,0-20-15,0 21 0,0-1 16,0 22-16,-21 0 0,0 21 0,0 0 16,0 0-16,-1 21 0,-20 0 15,21 22-15,0-22 0,0 21 0,-1 0 16,1 22-16,21-22 0,0 22 16,0-1-16,0-20 0,0 20 0,21 1 15,1-22-15,20 0 0,-21 1 16,21-1-16,-20-21 0,20 0 15,-21 0-15,21 1 0,1-1 16,-22-21-16,0 0 0,21 0 0,-20 0 16,-1 0-16,0-21 0,0-1 0,-21 1 15,0 0-15</inkml:trace>
  <inkml:trace contextRef="#ctx0" brushRef="#br0" timeOffset="39066.94">15875 9483 0,'0'0'16,"-21"0"-16,-22 0 0,1 0 0,21 0 16,0 0-16,0 0 0,-1 0 15,44 0 1,-1 0-16,21 0 0,0-21 16,1 21-16,41-22 0,1 22 15,0-21-15,21 0 0,21 21 16,-22-21-16,1 0 0,0 0 0,0 21 15</inkml:trace>
  <inkml:trace contextRef="#ctx0" brushRef="#br0" timeOffset="40095.08">16785 9144 0,'0'0'0,"-21"21"0,42-21 31,0 0-31,0 0 16,22 0-16,-22 0 0,0-21 0,21 21 16,1-21-16,-22 0 0,21 21 15,1-21-15,-22-1 0,21 1 0,-21 0 16,-21 0-16,0 0 0,0 0 15,0-1 1,-21 22-16,0 0 0,0 0 16,0 0-16,-22 22 0,22-1 0,0 0 15,0 0-15,0 0 0,-1 22 16,1-22-16,21 21 0,0-21 0,0 22 16,0-22-16,0 0 0,0 0 15,21 0-15,1 0 0,-22 1 0,42-1 16,-21-21-16,0 0 0,22 21 15,-22-21-15,0 0 0,21 0 0,-21 0 16,1 0-16,-1 0 0,-42 0 31,-22 0-15,22 0-16,-21 0 0,-1 0 16,1 0-16,0 21 0,21-21 0,-22 21 15,22 0-15,-21 1 0,21-1 16,-1 21-16,22-21 0,0 22 0,0-22 15,0 0-15,0 21 0,0-21 16,0 1-16,22-1 0,-1 0 0,21 0 16,0-21-16,1 21 15,20-21-15,1 0 0,-1 0 0,22 0 0,-22 0 16,1 0-16,21-21 0,-22 21 16,-21-21-16,22 0 0,-22-22 15,1 22-15,-1-21 0,0 21 16,-21-22-16,1 1 0,-22 21 0,0-21 15,0-1-15,0 22 0,0-21 16,0 21-16,0-1 0,-22 44 31,22-1-31,0 21 16,0-21-16,0 22 0,0-1 0,22-21 16,-1 21-16,0 1 0,0-1 15,0-21-15,22 22 0,-22-22 0,0 0 16,21 0-16,-21 0 0,1-21 15,-1 0-15,0 0 0,0 0 16,0 0-16,0 0 16,-21-21-16,0 0 0,0 0 15,0 0-15,0-22 0,0 22 16,0-21-16,0 21 0,0-22 0,0 1 16,0 21-16,0-22 0,0 22 0,0-21 15,0 21-15,0 0 0,0-1 16,-21 22-1,0 0-15,0 22 16,-21-1-16,20 21 0,1-21 0,0 22 16,-21-22-16,21 21 15,-1 0-15,1-20 0,0 20 0,0 0 0,21-21 16,-21 22-16,21-22 16,-21 0-16,21 21 0,0-20 0,0-1 15,0 0-15,0 0 0,21 0 16,0-21-16,0 0 0,21 0 15,1 0-15,-1 0 0,22-21 0,-1 0 16,1 21-16,-1-42 0</inkml:trace>
  <inkml:trace contextRef="#ctx0" brushRef="#br0" timeOffset="40430.23">18881 9504 0,'0'0'0,"42"-42"0,-21-1 16,0 22-16,-21 0 0,0 0 15,0 0-15,0-1 0,0 1 16,-21 21-1,0 21 1,0 1-16,21-1 0,-21 21 0,-1 0 16,1 1-16,0 20 0,-21 1 15,21-1-15,-22 22 0,22-22 0,0 22 16,-21 0-16,20-1 0,1 22 16,0 0-16,21 0 0,0 0 0,0 0 15,0-22-15,0 22 0,0-21 0,0-1 16,0 1-16,0 0 0,0-1 15,21 1-15,-21-21 0,21-1 0,-21 1 16,0-1-16,0-21 0,22 1 16,-22-22-16,0 0 0,21 0 15,-21 0-15,0-42 16,0-21-16,0 21 16,0-22-16,0 1 0,0-21 0,0-1 15,0 1-15,0-22 0,0 21 0,0-20 16</inkml:trace>
  <inkml:trace contextRef="#ctx0" brushRef="#br0" timeOffset="40723.23">18817 10097 0,'0'0'0,"21"-106"0,22 21 0,-22 0 0,-21 1 15,21-1-15,0 22 16,0 20-16,-21 1 0,0 0 0,21-1 16,-21 22-16,22 0 0,-1 0 15,-21 0-15,21-1 0,0 22 0,0 0 16,0 0-16,1 0 0,20 0 0,-21 0 15,0 0-15,0 0 0,1 22 16,-22 20-16,0-21 0,0 21 0,0 1 16,-22-1-16,1 0 0,-21 1 15,21-1-15,-22 0 0,22-20 0,-21 20 16,0-21-16,20 0 16,-20 0-16,0 1 0,21-22 0,-1 0 0,-20 0 15,21 0-15,0 0 16,42-22 15,0 22-31,0-21 0,0 21 0,22-21 16</inkml:trace>
  <inkml:trace contextRef="#ctx0" brushRef="#br0" timeOffset="40904.23">20045 9970 0,'0'0'0,"42"21"0,0-21 16,1 0-16,-22 21 0,0-21 0,0 0 15,0 0 17,-21 21-1,0 0-31,0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00:2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1080 0,'0'21'16,"0"0"-1,21-21 1,0 0-16,0 0 0,0 0 15,1 0-15,-22-21 0,0 0 16,21-1 0,-21 1-16,0 0 0,0 0 15,0 0-15,0 0 0,-21-1 16,-1 1-16,1 0 0,0 0 16,0 21-16,0-21 0,-22 0 0,22 21 15,0 0-15,-21 0 0,21 0 16,-22 0-16,22 21 0,-21 0 15,-1 0-15,22 21 0,-21 1 16,21-22-16,0 21 0,-1 1 16,1-1-16,0 0 0,21 1 15,-21-1-15,21-21 0,0 21 0,0-20 16,0-1-16,0 0 0,21 0 16,0 0-16,0-21 0,1 0 15,-1 0-15,21 0 0,-21 0 0,22 0 16,-22 0-16,21 0 0,0-21 15,-20 0-15,20 0 0,0 0 16,1-22-16,-22 22 0,21-21 0,-21-1 16,22 1-16,-22-21 0,0-1 15,0 22-15,0-22 0,0 1 16,-21-1-16,22 1 0,-22 20 0,21-20 16,0-1-16,-21 22 0,0 0 15,0-1-15,0 22 0,0 0 16,0 0-16,0 0 0,-21 21 31,0 21-31,-1 0 0,22 0 16,-21 22-16,0-1 0,0-21 0,21 21 15,-21 1-15,21 20 0,-21-20 16,21 20-16,0 1 0,0-1 16,0 1-16,0-1 0,0 1 0,0-22 15,0 0-15,0 1 0,21-1 16,0 0-16,0-21 0,0 1 15,0-1-15,1 0 0,-1 0 16,0-21-16,0 0 0,0 0 16,0 0-16,1 0 0,-1 0 0,0-21 15,0 21-15,0-21 0,0 0 16,1-22-16,-1 22 0,-21-21 16,21 21-16,-21-22 0,21 22 0,-21-21 15,0 21-15,21-1 0,-21 1 16,-21 42 15,21 1-31,-21 20 16,21-21-16,-21 0 0,21 0 15,0 1-15,0-1 0,0 0 16,0 0-16,0 0 16,0 0-16,0 1 0,0-44 46,0 1-30,0 0-16,0 0 0,0 0 16,0-22-16</inkml:trace>
  <inkml:trace contextRef="#ctx0" brushRef="#br0" timeOffset="208.58">2074 762 0,'-21'0'15,"0"0"1,42 0 62,0 21-62,0 0-16</inkml:trace>
  <inkml:trace contextRef="#ctx0" brushRef="#br0" timeOffset="3604.01">1101 1101 0,'-22'0'0,"22"21"16,-21-21-16,21-21 125</inkml:trace>
  <inkml:trace contextRef="#ctx0" brushRef="#br0" timeOffset="4191.66">952 1080 0,'0'21'16,"22"-21"15,-1 0-31,0-21 0,0-1 16,21 22-16,1-21 0,-1 0 0,0 0 15,22 21-15,-1-21 16,1 0-16,-22 21 0,22-22 15,-1 1-15,1 21 0,-22 0 0,0 0 16,-20 0-16,20 0 0,-21 0 16,-21 21 15,-21-21-31,0 22 0,0-22 16,-1 21-16,-20-21 0,21 21 15,-21-21-15,-1 21 0</inkml:trace>
  <inkml:trace contextRef="#ctx0" brushRef="#br0" timeOffset="4411.54">1164 1185 0,'0'43'32,"21"-43"-32,0 0 0,1 0 15,20 0-15,-21 0 0,21 0 16,1 0-16,-1-21 0,-21 21 0,22 0 15,-1 0-15,-21-22 0,21 22 16,-20 0-16,20 0 0,-21 0 16,0 0-16,0 0 0,1-21 0,-1 21 15,21-21-15,-21 21 16,22-21-16,-22 21 0,21-21 0</inkml:trace>
  <inkml:trace contextRef="#ctx0" brushRef="#br0" timeOffset="4775.45">3577 614 0,'0'0'0,"-21"-106"31,21 85-31,-21 21 0,21-21 15,0 0-15,-21 21 32,21 21-17,0 21-15,0-21 0,0 22 0,-22-1 16,22 0-16,0 1 0,-21 20 16,0 1-16,0-1 0,0-21 0,0 22 15,-1-22-15,22 22 0,-21-22 16,0-21-16,21 22 0,-21-22 15,21 0-15,0 0 0,0 0 16,21-42 15,0 0-31,22 0 0,-22 0 16</inkml:trace>
  <inkml:trace contextRef="#ctx0" brushRef="#br0" timeOffset="5039.93">3958 466 0,'0'0'0,"21"-21"0,0-43 32,-21 85-17,0 0-15,0 1 0,-21-1 0,0 0 16,21 21-16,0 1 16,-21-1-16,0 0 0,0 22 0,-1-22 15,1 22-15,21-22 0,-21 21 16,0-20-16,21-1 0,-21 0 0,21-20 15,0 20-15,0-21 0,-21 0 16,21 0-16,0 1 0,0-1 16,-22-21-16,1 0 31,0-21-31,0-1 0</inkml:trace>
  <inkml:trace contextRef="#ctx0" brushRef="#br0" timeOffset="5395.82">3238 1037 0,'-21'21'0,"42"1"31,1-22-31,-1 0 0,21 0 0,0 0 16,1-22-16,-1 22 0,22-21 15,-1 0-15,1 0 0,-1 0 16,1 21-16,-1-43 0,-21 22 15,22 0-15,-22 0 0,22 0 0,-43 0 16,21-1-16,-21 1 0,1 21 16,-1-21-16,0 21 15,-21 21 1,0 0-16,-21 22 16,0-22-16,-1 0 0,22 21 15,0-20-15,-21-1 0,21 21 0,-21-21 16,21 0-16,0 1 0,0-1 15,0 0-15,0 0 0,0 0 16,0-42 15</inkml:trace>
  <inkml:trace contextRef="#ctx0" brushRef="#br0" timeOffset="5579.85">4149 635 0,'0'0'0,"-22"-21"31,1 21-31,0 0 16,21 21 15,21-21-15,0 21-16,1-21 0</inkml:trace>
  <inkml:trace contextRef="#ctx0" brushRef="#br0" timeOffset="7427.94">5016 1164 0,'22'-21'32,"-1"21"-32,0-21 15,0 0-15,-21 0 0,21-1 16,0 1-16,1 0 0,-22 0 0,0 0 15,0-22-15,0 22 0,0-21 16,0 21-16,0-22 0,0 22 16,0-21-16,-22 21 0,-20 0 15,21 21-15,0-22 0,-22 22 16,1 0-16,0 0 0,-1 0 0,1 0 16,0 22-16,-1-1 0,-20 21 15,21-21-15,-1 22 0,22-1 0,-21 0 16,21 1-16,-1-1 0,1 0 15,21-21-15,0 22 0,0-22 0,0 0 16,0 21-16,21-42 0,1 22 16,20-1-16,-21-21 0,21 0 15,1 0-15,-1 0 0,-21 0 0,22 0 16,-1 0-16,0-21 0,1-1 16,-22 1-16,21 0 0,0-21 15,-20-1-15,-1 22 0,0-42 16,0 20-16,0 1 0,0-21 0,-21 20 15,0 1-15,22-22 0,-22 22 16,0 0-16,0-1 0,21 22 0,-21-21 16,0 21-16,0 0 15,0 42 1,0 0-16,0 21 16,-21-21-16,21 22 0,0-1 15,-22 0-15,22 1 0,0 20 0,0-20 16,0 20-16,0-21 0,0 22 15,0-22-15,0 1 0,0-22 16,22 21-16,-1-21 0,0 0 16,0 1-16,0-1 0,0-21 0,22 0 15,-22 0-15,21 0 0,1 0 16,-22 0-16,21 0 0,0-21 16,1-1-16,-1 1 0,0 0 0,1 0 15,-1-21-15,-21 20 0,0-20 16,1 0-16,-22 21 0,0-22 0,0 1 15,0 21-15,0-22 0,0 22 16,-22 0-16,-20 21 16,21 0-16,0 0 0,-22 0 15,1 21-15,21-21 0,-21 21 16,20 1-16,-20 20 0,21-21 0,0 0 16,0 22-16,-1-22 0,1 21 15,21-21-15,-21 0 0,21 22 0,0-22 16,0 0-16,0 0 0,21 0 15,0-21-15,1 22 0,-1-22 0,21 0 16,-21 0-16,22 0 0,-22 0 16,21 0-16,-21-22 0,22 1 15,-22 0-15,21 0 0,-21 0 0,22 0 16,-22-22-16,0 1 0,21 0 16,-21-22-16,1 22 0,-1-1 0,0 1 15,-21-21-15,21 20 0,-21 1 16,21 0-16,-21 20 0,0-20 15,0 21-15,0 0 0,-21 21 32,0 0-32,0 21 0,21 0 15,-21 0-15,-1 22 0,22-22 16,-21 21-16,21 0 0,-21 1 0,21-1 16,-21 22-16,21-22 0,0 0 15,0 22-15,0-22 0,0-21 0,21 22 16,0-22-16,0 21 0,22-21 15,-22 0-15,0-21 0,21 22 16,-20-22-16,20 0 0,0 0 16,-21 0-16,22 0 0,-22 0 0,21-22 15,1 22-15,-22-21 0,21 0 16,-21 0-16,22 0 0,-22-22 16,0 22-16,-21-21 0,0 21 0,21-22 15,-21 1-15,0 21 0,0 0 16,0 0-16,-21-1 0,0 22 0,0 0 15,-1 0-15,1 0 16,0 0-16,0 22 0,0-1 16,21 0-16,0 0 0,-21 21 0,21-20 15,0 20-15,0-21 16,0 0-16,0 0 0,0 1 0,0 20 16,21-42-16,-21 21 0,42 0 15,-21-21-15,0 0 0,22 0 0,-22 0 16,21 0-16,1 0 0,-22 0 15,21 0-15,0 0 0,1-21 0,-22 0 16,21 0-16,-21 0 0,22-1 16,-22-20-16,0 21 0,-21-21 15,0 20-15,21-20 0,-21 21 0,0-21 16,0 20-16,0 1 0,0 0 16,0 42 15,-21 0-31,21 1 0,0-1 0,0 0 15,0 0-15,0 21 0,-21-20 16,21 20-16,0-21 0,-21 0 0,21 22 16,0-22-16,0 0 0,0 0 15,0 0-15,-21-21 32,21-21-1,0 0-31,0 0 0,0 0 0,0-22 15,0 22-15,0-21 0,21-1 0,0 1 16,0 21-16,0-21 16,22-1-16,-1 22 0,0-21 0,1 21 15,-1-1-15,0 22 0,1 0 16,20 0-16,-42 0 0,22 0 16,-1 0-16,-21 22 0,0-1 0,0 0 15,1 21-15,-22-21 0,0 22 16,0-1-16,0-21 0,0 22 0,-22-1 15,1-21-15,0 21 0,0-20 16,0-1-16,21 0 0,-21 0 0,-1 0 16,1 0-1,21-42 17,0 0-32,0 0 0</inkml:trace>
  <inkml:trace contextRef="#ctx0" brushRef="#br0" timeOffset="8442.94">9038 1080 0,'42'-22'16,"-20"22"-1,-1-42-15,0 42 0,0-21 16,0 0-16,-21 0 16,0-1-16,0-20 0,0 21 15,0 0-15,0 0 0,0-1 0,0-20 16,-21 21-16,0 0 0,0 0 16,0-1-16,-1 1 0,-20 0 0,0 0 15,21 21-15,-22 0 0,1 0 16,0 0-16,-1 0 0,1 0 0,0 0 15,-1 0-15,1 21 0,0 0 16,20 22-16,-20-1 0,0-21 0,21 43 16,-1-22-16,1 0 15,0 22-15,0-22 0,21 0 0,0 1 16,0-22-16,0 42 16,0-41-16,21-1 0,0 0 0,0-21 15,1 0-15,-1 0 0,21 0 16,-21 0-16,22 0 0,-1 0 15,0-21-15,1 21 0,-1-21 0,0-22 16,1 22-16,-1-21 0,0-1 16,1 1-16,-1 0 0,-21-1 0,0-20 15,0 21-15,1-22 0,-1 22 16,-21-1-16,0-20 0,0 21 0,0-1 16,0 1-16,0 0 0,0-1 15,0 22-15,0 0 0,0 0 16,0 42-1,0 0 1,0 0-16,-21 22 0,21-1 0,-22 0 16,1 1-16,21-1 0,0 0 15,0 22-15,-21-1 0,21-20 0,0 20 16,0-21-16,0 1 0,0-1 16,0 0-16,0 1 0,21-22 0,-21 0 15,21 0-15,1 0 0,-1-21 16,0 0-16,21 0 0,-21 0 0,1 0 15,-1 0-15,21 0 0,-21-21 16,0 0-16,22 0 0,-22 0 16,0 0-16,0-1 0,0-20 15,1 0-15,-1-1 0,-21 22 16,0-21-16,21 21 0,-21-22 0,0 22 16,21 21-16,-21 21 15,0 1 1,-21-1-16,21 0 0,-21 21 15,21-21-15,0 22 0,0-22 0,0 0 16,-21 0-16,21 0 0,0 1 16,0-1-16,0 0 0,0 0 15,0-42 17,21 0-17,-21 0-15,21-22 0</inkml:trace>
  <inkml:trace contextRef="#ctx0" brushRef="#br0" timeOffset="8627.75">9652 593 0,'0'0'16,"-21"0"-16,0 0 0,-1 0 0,1 0 16,0 0-16,0 0 0,21 21 46,21-21-30,0 0-16,0 0 0,1 21 16,-1-21-16,0 0 0</inkml:trace>
  <inkml:trace contextRef="#ctx0" brushRef="#br0" timeOffset="9287.93">9948 677 0,'0'22'31,"0"-1"-31,0 0 16,0 0-16,0 0 0,0 0 16,-21 1-16,21-1 0,0 21 15,0-21-15,0 0 0,0 22 16,0-22-16,0 0 0,0 21 0,0-20 16,21-1-16,-21 0 0,21-21 15,1 21-15,-22 0 0,21-21 0,0 0 16,21 0-16,-21 0 0,1 0 15,20 0-15,-21 0 0,0 0 0,22 0 16,-22-21-16,21 0 0,-21 0 16,0 0-16,22-1 0,-22-20 15,0 0-15,0-1 0,0 1 16,1 0-16,-1-1 0,0 22 0,0-21 16,-21 21-16,0 0 0,0-1 15,0 1-15,0 0 0,-21 42 31,0 0-31,21 22 0,-21-22 0,-1 0 16,22 21-16,0 1 0,-21-1 16,21-21-16,0 22 0,0-1 15,0-21-15,0 0 0,0 0 0,0 1 16,0-1-16,0 0 0,21-21 16,1 0-16,-1 0 0,0 0 15,0 0-15,0 0 0,0 0 16,1 0-16,-1 0 0,21-21 0,-21 0 15,0-1-15,22-20 0,-22 21 16,0 0-16,0-22 0,0 1 0,1 21 16,-22-21-16,0 20 0,21 1 15,-21 0-15,0 42 32,-21 0-32,-1 22 0,22-22 0,-21 0 15,21 21-15,-21-20 0,21-1 16,0 21-16,0-21 0,0 0 0,0 1 15,0-1 1,0 0-16,0 0 16,21-21-1,0-21-15,-21 0 16,22 21-16,-22-21 0</inkml:trace>
  <inkml:trace contextRef="#ctx0" brushRef="#br0" timeOffset="9458.98">11049 656 0,'0'0'0,"-148"0"31,127 0-31,-1 0 16,44 0 15,-1 0-31,0 0 16,21 0-16,-21 0 0,22 0 0</inkml:trace>
  <inkml:trace contextRef="#ctx0" brushRef="#br0" timeOffset="9887.51">11515 720 0,'21'0'16,"-21"-21"-1,-21-1 16,-1 22-31,1 0 0,0 0 16,0 0-16,0 0 0,0 0 16,-1 0-16,1 22 0,0-22 0,0 21 15,0-21-15,0 21 0,21 0 16,0 0-16,0 0 16,0 1-16,21-1 15,0 0-15,21 0 0,-21-21 16,1 21-16,-1 0 0,0 1 0,0-1 15,0-21-15,0 21 0,1 0 16,-22 0-16,0 0 16,0 1-16,0-1 15,-22-21-15,1 21 0,0-21 16,-21 0-16,21 0 0,-22 0 16,1 0-16,0 0 0,20 0 0,-20 0 15,21 0-15,-21 0 0,20 0 16,1 0-16,21-21 15,0 0 1,21 21-16,22-22 0,-22 22 16,21-21-16,1 0 0,-1 21 15</inkml:trace>
  <inkml:trace contextRef="#ctx0" brushRef="#br0" timeOffset="10163.94">12107 741 0,'0'-21'16,"0"0"0,-21 21-16,0 0 15,0 0-15,0 0 0,-1 21 16,1 0-16,0 0 16,0 0-16,21 0 0,-21 22 0,0-22 0,21 0 15,-22 0-15,22 22 16,0-22-16,0 0 0,0 0 0,-21 0 15,21-42 32,21 21-31,-21-21-16,22 0 0</inkml:trace>
  <inkml:trace contextRef="#ctx0" brushRef="#br0" timeOffset="10339.92">12023 572 0,'0'0'0,"0"-22"16,-22 1-16,1 0 16,0 0-16,0 21 0,0 0 15,0 0-15,-1 0 16,22 21 0,0 0-1,22-21-15,20 0 16,-21 21-16,0-21 0,0 22 0,22-22 15</inkml:trace>
  <inkml:trace contextRef="#ctx0" brushRef="#br0" timeOffset="11035.94">12531 677 0,'-127'0'16,"105"0"-1,1 0-15,0 22 0,0-1 0,0 0 16,0 0-16,21 0 0,0 0 16,0 1-16,0-1 0,0 21 15,0-21-15,0 0 0,0 1 0,0 20 16,0-21-16,0 0 0,21-21 16,-21 21-16,0 1 0,21-22 0,0 21 15,-21-42 32,0-1-47,0 1 0,0 0 0,0 0 16,0-21-16,0 20 0,0-20 15,0 0-15,21-1 0,0 1 0,1 21 16,-1-21-16,21 20 0,-21-20 16,0 21-16,22 0 0,-22 0 0,0 21 15,0 0-15,22 0 0,-22 0 16,0 0-16,0 0 0,21 21 0,-20 0 15,-22 0-15,21 0 16,0 0-16,-21 22 0,0-1 0,0-21 16,0 22-16,0-1 0,0 0 15,0-21-15,0 22 0,0-22 0,0 0 16,0 0-16,-21 0 16,0 1-16,-1-22 15,1 0-15,21-22 16,-21 1-16,21 0 0,0 0 15,0 0-15,0 0 0,0-22 16,0 22-16,21-21 0,0-1 16,1 22-16,-1-21 0,21 0 15,0 20-15,1-20 0,20 21 16,-20 0-16,20 0 0,1 21 0,-22 0 16,21 0-16,-20 0 0,-22 21 15,21 0-15,-21 0 0,1 0 0,-22 22 16,0-22-16,0 21 0,0 0 15,0 1-15,-22-1 0,-20 0 0,21-20 16,0 20-16,0-21 0,-1 0 16,-20 0-16,21 1 0,0-1 0,21-42 31,0-1-31</inkml:trace>
  <inkml:trace contextRef="#ctx0" brushRef="#br0" timeOffset="11672.43">14541 191 0,'0'0'0,"22"-43"0,-22 22 0,0-21 15,0-1-15,21 22 0,-21 0 16,21 21-16,-42 64 47,0-1-47,-1 1 0,1 20 15,0 1-15,-21 0 0,-1-1 16,1 1-16,-21 21 0,-1 0 16,1-1-16,-1 1 0,22-21 0,-22 21 15,1-22-15,20 22 0,1-21 16,0 0-16,-1-1 0,22-20 0,0-1 15,0-20-15,0-1 0,21 0 16,0-21-16,0 1 0,0-1 0,0-42 31,0-1-31,0 1 0,21-21 0,0 0 16,0-1-16,0-20 0,22-1 16,-1 22-16</inkml:trace>
  <inkml:trace contextRef="#ctx0" brushRef="#br0" timeOffset="14183.37">14753 741 0,'0'0'0,"42"-42"0,1 20 0,-22 1 0,0 0 15,0 0-15,0 0 0,1 0 16,-22-1-16,21 1 0,-21 0 0,0 0 16,0 0-16,0 0 15,-21 21-15,-1 0 16,1 0-16,0 21 0,0 0 0,0 0 15,0 0-15,-22 22 0,22-22 16,-21 21-16,21 0 0,-1 22 0,1-22 16,0 22-16,0-22 15,21 0-15,0 1 0,0-1 0,0 0 16,0-20-16,0 20 0,21-21 16,21 0-16,-20-21 0,20 21 0,0-21 15,1 0-15,20 0 0,1 0 16,-1 0-16,22 0 0,-22-21 0,22 21 15,0-21-15,-22 0 0,22 0 16,-22 0-16,1-1 0,-22 1 0,0 0 16,1-21-16,-1 21 0,-21-22 15,0 22-15,-21-21 0,0 21 0,0-22 16,0 1-16,0 21 0,0 0 16,0-1-16,-21 1 0,0 21 15,0 0-15,0 0 0,0 0 16,-22 0-16,22 0 0,-21 21 0,-1-21 15,1 22-15,0 20 0,21-21 16,-22 21-16,22-20 0,-21 20 0,21 0 16,-1 1-16,1-22 0,21 21 15,0-21-15,0 0 0,0 1 0,21-1 16,1 0-16,-1-21 0,21 0 16,-21 0-16,22 0 0,-1 0 15,0 0-15,1 0 0,-1-21 0,0 0 16,-21-1-16,22 1 0,-22-21 15,0 21-15,0-22 0,0 1 16,1 0-16,-1-1 0,-21 22 16,0-21-16,0 21 0,0-22 0,0 22 15,0 0-15,0 42 32,0 0-32,0 1 0,0-1 15,-21 21-15,21 0 0,-22-20 0,22 20 16,0 0-16,0 1 0,0-22 15,0 21-15,0-21 0,22 22 0,-1-22 16,0 0-16,0-21 0,0 21 16,22-21-16,-1 0 0,-21 0 15,21 0-15,22 0 0,-22-21 16,1 0-16,20 0 0,-21-1 0,1 1 16,-1-21-16,0 0 0,1-1 15,-22 1-15,21-22 0,-21 22 0,1 0 16,-1-22-16,-21 22 0,0 0 15,0-1-15,0 1 0,0 21 0,0 0 16,0-1-16,-21 1 0,-1 21 16,1 0-16,0 21 15,0 1-15,-21-1 0,20 0 0,1 21 16,0 1-16,0-22 0,21 42 16,0-20-16,-21-1 0,21 0 0,0 22 15,0-22-15,0 0 16,0 1-16,21-1 0,0 0 0,21 1 15,-20-22-15,20 0 0,0 0 16,1 0-16,-1-21 0,0 0 0,1 0 16,20 0-16,-21 0 0,1 0 15,-1-21-15,0 0 0,-20 0 0,20 0 16,0 0-16,-21-1 0,1-20 16,-1 21-16,0-21 0,-21 20 0,21-20 15,-21 21-15,0 0 0,0 0 16,0-1-16,-21 22 15,0 0-15,0 0 0,-1 0 16,1 22-16,0-1 0,0 0 16,0 0-16,0 0 0,21 22 0,0-22 15,0 21-15,0-21 0,0 0 16,0 1-16,0 20 0,0-21 0,21-21 16,0 21-16,0 0 0,0-21 15,22 0-15,-22 0 0,21 0 0,-21 0 16,22 0-16,-1 0 0,0 0 15,1-21-15,-22 0 0,21 0 16,-21 0-16,22 0 0,-22-1 16,0-20-16,0 21 0,-21-21 0,21-1 15,-21 22-15,21 0 0,-21-21 16,0 20-16,0 1 16,0 42-1,-21 1-15,0-1 16,0 21-16,21-21 0,-21 0 0,0 22 15,21-22-15,0 21 0,-22-21 16,22 1-16,-21 20 0,21-21 16,0 0-16,0-42 47,0 0-47,21 0 15,1 0-15,-1-1 0,-21 1 0,42-21 16,-21 21-16,0-22 0,22 22 15,-22-21-15,21 21 0,-21 0 0,22-1 16,-22 1-16,0 21 0,21 0 16,-20 0-16,-1 0 0,0 0 0,0 21 15,-21 1-15,0-1 0,21 21 16,-21-21-16,0 0 0,0 22 16,21-1-16,-21-21 0,0 0 0,0 22 15,0-22-15,0 0 0,0 0 16,22-21-16,-1 21 0,0-21 15,0 0-15,21 0 0,1 0 16,-1 0-16,0 0 0,1 0 16,20-21-16,-20 0 0,20 0 15,-21 0-15,1 0 0,-1-22 0,0 22 16,1-21-16,-1-1 0,-21 1 16,0 21-16,-21-21 0,0-1 0,0 22 15,0 0-15,-21 0 0,0 0 16,-21 21-16,21 0 0,-22 0 0,1 0 15,0 0-15,-1 0 0,1 21 16,-22 0-16,22 0 0,21 0 16,-21 22-16,-1-22 0,22 21 15,0 0-15,21 1 0,0-22 16,0 21-16,0-21 0,0 1 0,0 20 16,0-21-16,21-21 0,0 21 15,0-21-15,1 0 0,20 0 0,-21 0 16,21 0-16,-20 0 0,20 0 15,0-21-15,-21 0 0,1 0 0,20-22 16,-21 22-16,0-21 0,0 0 16,1-1-16,-1 1 0,0-22 15,0 22-15,-21 0 0,0-22 0,0 22 16,21 0-16,-21-1 0,0 22 16,0-21-16,0 21 0,0-1 0,-21 22 31,0 0-31,0 22 0,21-1 15,-21 0-15,21 21 0,-22-21 16,22 22-16,0-1 0,-21-21 0,21 22 16,0-1-16,0 0 0,0 1 15,0-1-15,0 0 0,0 1 0,21-22 16,-21 21-16,22-21 0,-1 0 16,0 1-16,21-1 0,-21-21 15,22 0-15,-22 0 0,21 0 0,-21 0 16,22 0-16,-22 0 0,21 0 15,-21-21-15,1 21 0,-1-22 16,21 1-16,-21-21 0,-21 21 16,21 0-16,-21-22 0,22 1 0,-22 21 15,0 0-15,0-1 0,0 1 16,0 0-16,-22 21 16,1 0-16,21 21 15,-21-21-15,21 21 0,-21 22 0,21-22 16,-21 0-16,21 21 0,0-20 15,0-1-15,0 0 0,0 0 16,0 21-16,0-20 0,0-1 16,21 0-1,0-21-15,0 0 0,0 0 16,1 0-16,-1 0 16,0-21-16,0 21 0,0-21 0,0-1 15,1 1-15,20 0 0,-21-21 16,0 21-16,0-22 0,1 22 0,-1 0 15,0 0-15,0 0 0,-21-1 16,0 44 0,0-1-1,0 0-15,-21 21 0,21-21 16,0 1-16,0 20 0,0-21 0,0 0 16,0 0-16,0 1 15,0-1-15,0 0 0,21-21 16,0 0-16,0 0 15,1 0-15,-1 0 0,0 0 0,0 0 16,0-21-16,-21 0 16,21 21-16,-21-22 0,0 1 15,22 0-15,-22 0 16,21 21-16,-21-21 0,21 21 16,0-21-16,21-1 0,-20 22 0,20-21 15</inkml:trace>
  <inkml:trace contextRef="#ctx0" brushRef="#br0" timeOffset="14572.61">20151 550 0,'0'0'0,"-22"-21"0,-83-63 31,83 62-31,22 1 0,0 0 0,0-21 16,0 21-16,0-1 0,0 1 15,0 0-15,22 21 16,-1 21 0,-21 0-16,0 22 0,0-1 15,0 0-15,0 1 0,21 20 16,-21 1-16,0 20 0,0 1 16,0 0-16,0-1 0,0 1 0,-21 0 15,0-1-15,-1 1 0,22-21 16,-21-1-16,21 1 0,-21-1 0,21 1 15,0-22-15,0 0 0,0-21 16,0 22-16,0-22 0,0 0 16,0-42-1,21 21-15,-21-21 16,0 0-16,21-22 0,-21 22 0,0-21 16,0-1-16,0 1 0,22 0 15,-22-22-15,0 22 0,0-22 16</inkml:trace>
  <inkml:trace contextRef="#ctx0" brushRef="#br0" timeOffset="14855.44">19918 699 0,'0'0'16,"-21"-22"-16,-1-20 0,1 0 0,0 21 15,21-1-15,0 1 0,0 0 16,0 0-16,42 0 0,-20 0 0,20-1 16,-21 22-16,21 0 0,22 0 15,-22 0-15,1 0 0,20 0 0,-21 0 16,22 0-16,-22 22 0,1-1 15,-1 21-15,-21-21 0,0 0 16,-21 22-16,0-22 0,0 21 16,-21-21-16,0 1 0,-21 20 0,20-21 15,-20 21-15,0-20 0,-1-1 16,1 0-16,0 0 0,21 0 16,-22-21-16,22 21 0,0 1 0,0-22 15,0 0-15,42 0 31,0 0-31,21 0 0,1 0 16</inkml:trace>
  <inkml:trace contextRef="#ctx0" brushRef="#br0" timeOffset="15515.94">20807 804 0,'0'0'0,"21"-21"0,0 0 0,-21 0 31,0 0-31,-21 21 0,0 0 15,-22 0-15,22 21 0,0-21 16,-21 21-16,-1 0 0,22 22 0,-21-22 16,21 21-16,0-21 0,-1 22 15,1-22-15,21 0 0,0 21 16,0-21-16,0 1 0,0-1 0,21 0 16,22 0-16,-22-21 0,21 0 15,1 21-15,-1-21 0,-21 0 16,21 0-16,1 0 0,-22 0 15,21-21-15,-21 0 0,1 0 0,-22 0 16,0-1-16,0-20 0,0 21 16,0-21-16,-22-1 0,1 22 0,0-21 15,-21 21-15,21-1 0,-1 1 16,-20 0-16,21 21 0,0-21 16,21 0-1,21 21-15,0 0 16,0 0-16,22 0 0,-1-21 0,0 21 15,-21 0-15,22 0 16,-1 0-16,0 0 0,-20 0 0,-1 0 16,21 0-16,-21 0 0,0 0 15,1 0-15,-1 0 0,0 21 0,0 0 16,-21 0-16,21 0 0,-21 0 16,0 22-16,0-22 0,0 21 0,0 22 15,0-22-15,0 0 0,0 22 16,0-22-16,0 1 0,-21 20 0,0-21 15,0 22-15,0-22 0,-1 22 16,1-1-16,0 1 0,0 20 0,21-20 16,0-1-16,-21-20 0,21 20 15,0 1-15,0-22 0,0 0 16,0 1-16,0-1 0,0-21 16,0 0-16,0 1 0,0-1 0,21-42 46,-21-1-46,0 1 16,21 0-16,-21 0 0,21-21 0,-21-1 16,21 1-16,-21 0 0,22-1 15,-1-20-15</inkml:trace>
  <inkml:trace contextRef="#ctx0" brushRef="#br0" timeOffset="15843.37">21294 1143 0,'0'0'0,"0"-63"16,0-107-1,0 149-15,-22-21 0,22 21 16,-21-1-16,21 1 0,0 0 16,0 0-16,0 0 0,0 0 15,21 21-15,1 0 16,20 0-16,-21 0 0,0 0 0,0 0 16,22 0-16,-22 0 0,0 21 15,0 0-15,0 0 0,1 0 16,-22 0-16,0 22 0,0-22 0,0 0 15,0 21-15,0-20 16,-22-1-16,1 0 0,0 0 0,-21 0 16,21 0-16,-1-21 0,1 22 15,0-22-15,0 0 0,0 0 0,0 0 16,-1 21-16,44-21 31,-1 0-15,21-21-16,-21 21 0,22-22 0,-1 1 15</inkml:trace>
  <inkml:trace contextRef="#ctx0" brushRef="#br0" timeOffset="16200.9">21929 868 0,'0'0'0,"84"-106"32,-84 85-17,-21 21 1,0 21-16,0 0 0,0 0 15,-1 1-15,1-1 0,0 21 0,0-21 16,0 22-16,21-22 0,0 21 16,0-21-16,0 22 0,0-22 0,21 0 15,0 0-15,21 0 0,-20 0 16,20-21-16,-21 0 0,21 22 16,1-22-16,-22 0 0,21 0 0,-21-22 15,1 22-15,20-21 16,-21 0-16,0-21 0,-21-1 0,21 1 15,-21 0-15,22-1 0,-22 1 16,0 21-16,0-21 0,0 20 0,0 1 16,0 0-16,-22 21 31,22 21-15,0 0-16,0 1 15,0-1-15,22-21 0,-1 21 0,0-21 16</inkml:trace>
  <inkml:trace contextRef="#ctx0" brushRef="#br0" timeOffset="16531.91">22818 847 0,'0'0'0,"0"-21"0,0-1 0,0 1 16,0 0-16,0 0 16,-22 21-1,1 0-15,21 21 16,-21 21-16,21-20 0,-21 20 15,0 0-15,21 22 0,-21-1 16,-1-20-16,1 20 0,0 1 0,21-1 16,-21 1-16,0-1 0,0 1 15,-1-22-15,1 21 0,-21 1 0,42-1 16,-21-20-16,0 20 0,-1-20 16,22-1-16,-21 0 0,21 1 15,0-1-15,-21-21 0,21 0 0,0 0 16,0 1-16,0-1 0,21-42 47,0-1-47,-21 1 15,0-21-15,22 21 0,-1-22 0,-21 1 16</inkml:trace>
  <inkml:trace contextRef="#ctx0" brushRef="#br0" timeOffset="16811.83">22564 1291 0,'0'0'0,"0"-63"0,0-22 0,0 22 15,0-1-15,0 1 0,0-1 16,0 22-16,0-1 0,0 1 0,0 0 16,0 21-16,0-1 0,21 1 15,0 0-15,0 0 0,21 21 0,-20 0 16,20 0-16,0 0 0,1 0 16,-1 0-16,0 0 0,22 0 15,-43 0-15,21 21 0,-21 0 0,1 0 16,-1 1-16,-21 20 0,0-21 15,0 21-15,0-20 0,-21 20 16,-1-21-16,-20 21 0,21-20 16,-21-1-16,-1 0 0,1 0 0,0 0 15,-1-21-15,1 0 0,0 21 16,-1-21-16,1 0 0,0 0 16,20 0-16,-20 0 0,0 0 0,-1 0 15,1 0-15</inkml:trace>
  <inkml:trace contextRef="#ctx0" brushRef="#br0" timeOffset="17874.96">3365 1672 0,'0'0'0,"22"0"0,-22 21 15,0 1 1,0-1 0,0 0-16,21-21 31,21 21-31,-21-21 16,22 0-16,20 0 15,-21 0-15,22 0 0,21 0 16,-22 0-16,22-21 0,-1 21 0,22-21 15,0 21-15,21-21 0,0 21 16,21-22-16,0 1 0,1 21 16,20-21-16,21 0 0,-20 21 0,20-21 15,1 0-15,-1 21 0,22-22 16,0 22-16,-1-21 0,1 21 0,0-21 16,-1 21-16,22 0 0,-21-21 15,21 21-15,-1-21 0,1 21 0,0 0 16,-21 0-16,21-21 0,21 21 15,-22 0-15,1 0 0,-21 0 16,21 0-16,0 0 0,-22 0 16,1 0-16,-22 0 0,22-22 0,-43 22 15,22 0-15,-22 0 0,-21 0 16,1 0-16,-22-21 0,0 21 0,-22 0 16,1 0-16,0 0 0,0 0 15,-21 0-15,20 0 0,-20 0 0,0 0 16,-22 0-16,1-21 0,-1 21 15,-20 0-15,-22 0 0,0 0 0,0 0 16,-21-21-16</inkml:trace>
  <inkml:trace contextRef="#ctx0" brushRef="#br0" timeOffset="18739.9">15367 1651 0,'0'0'0,"-42"0"0,-191 0 31,190 0-31,1 0 0,0 0 0,21 0 15,-22 0-15,22 0 0,0 0 16,0 0-16,0 0 0,21 21 16,0 0-1,21-21 1,0 0 0,21 0-16,1 0 0,20 0 0,1 0 15,20 0-15,22 0 0,-21 0 16,21 0-16,21 0 0,-22 0 0,44 0 15,-1 0-15,0 0 0,21 0 16,1 0-16,-1 22 0,21-22 16,22 21-16,-21-21 0,-1 21 0,22 0 15,-1-21-15,1 21 0,0-21 16,-22 21-16,22-21 0,-22 0 0,22 22 16,-21-22-16,-1 0 15,1 21-15,-1 0 0,-21-21 0,1 0 0,-22 21 16,21-21-16,-21 0 15,-21 21-15,0-21 0,-42 0 0,21 21 16,-21-21-16,-1 0 0,-20 0 16,-1 0-16,-20 0 0,20 0 0,-21 0 15,-20 0-15,20 0 0,-21 0 16,0 0 0,-42-21 15,0 21-31,0 0 0,0 0 15,-1 0-15,1 0 0,0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02:33.4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3048 0,'-21'0'0,"0"0"32,21-21-1,21 21 0,0 0-15,0 0-1</inkml:trace>
  <inkml:trace contextRef="#ctx0" brushRef="#br0" timeOffset="491.82">1122 3006 0,'-21'0'0,"21"-21"32,0-1-17,0 1-15,0 0 16,0 0-1,-22 21 1,22-21 0,0 42-1,0 0 1,0 0-16,0 22 16,0-22-16,0 0 0,0 21 15,0 1-15,0-1 0,0 21 0,0-20 16,0-1-16,0 22 0,0-22 15,0 0-15,0 1 0,0-1 16,0 0-16,0-21 0,0 22 16,0-22-16,0 0 0,0 0 15,0 0-15,0 1 16,0-44 31,0 1-47,0 0 15,22 21-15</inkml:trace>
  <inkml:trace contextRef="#ctx0" brushRef="#br0" timeOffset="864.13">1587 3493 0,'0'0'16,"0"21"-16,22-21 15,-1 0 1,0 0 0,0 0-1,-21-21-15,0-1 16,0 1-16,0 0 15,-21 21 1,0 0-16,0 0 16,-1 0-1,1 0-15,21 21 0,-21-21 0,21 21 16,0 1 0,0-1-16,0 0 15,21-21 1,0 0-16,1 0 15,-1 0-15</inkml:trace>
  <inkml:trace contextRef="#ctx0" brushRef="#br0" timeOffset="2192.1">2455 3175 0,'0'0'15,"0"-21"-15,0 0 0,0 0 16,0-1-16,0 1 0,0 0 0,0 0 15,0 0-15,0 0 16,-21 21-16,21-22 16,0 44-1,0-1 1,0 0-16,0 0 0,0 0 0,0 22 16,0-1-16,0 0 0,0 1 15,0-1-15,0 0 0,0 1 16,0-1-16,0 0 0,0-21 0,0 22 15,0-22-15,0 0 16,0 0-16,0 0 0,0 1 0,0-1 16,21-21-1,0 0-15,1 0 16,-1 0-16,-21-21 0,21-1 0,0 1 16,0 0-16,0 0 0,1-21 15,-1 20-15,0-20 0,-21 0 0,21-1 16,0 22-16,0-21 0,1 0 15,-1 20-15,-21 1 0,0 0 16,21 0-16,0 0 16,-21 42-1,0 0 1,0 0-16,21 22 0,-21-22 16,0 21-16,0-21 0,0 22 0,0-22 15,0 21-15,0-21 0,21 0 16,-21 22-16,22-22 0,-22 0 15,21 0-15,0 0 0,0-21 16,0 0-16,0 0 16,1 0-16,-1 0 0,0-21 15,0 0-15,0 0 16,-21 0-16,0 0 0,21-22 0,1 22 16,-22-21-16,21-1 0,-21 1 15,0 21-15,0-21 0,0-1 16,21 22-16,-21 0 0,0 0 15,0 0-15,0-1 0,0 44 47,0-1-47,0 0 16,0 21-16,0-21 0,0 22 0,0-1 16,0-21-16,0 22 0,0-1 15,0-21-15,0 21 0,21-20 16,-21-1-16,21 21 0,-21-21 0,21 0 15,1-21-15,-1 22 0,0-1 16,0-21-16,0 0 0,22 0 16,-1 0-16,-21 0 0,21 0 15,1 0-15,-22 0 0,21 0 0,1 0 16,-1-21-16,-21-1 0,21 1 16,-20 0-16,20 0 0,-21 0 0,0 0 15,0-1-15,1-20 0,-1 0 16,-21 21-16,0-22 0,21 1 15,-21 21-15,0-22 0,0 22 0,0 0 16,0 0-16,-21 21 16,0 0-16,-1 0 15,1 21-15,0 0 16,0 0-16,21 22 0,-21-22 0,21 21 16,-21-21-16,21 22 0,0-1 15,0-21-15,0 22 0,0-22 0,0 0 16,0 0-16,21 0 0,0 0 15,-21 1-15,21-22 0,0 0 0,0 21 16,1-21-16,-1 0 0,0 0 16,0 0-16,0 0 0,0 0 0,1 0 15,-1 0-15,0-21 16,0-1-16,0 1 16</inkml:trace>
  <inkml:trace contextRef="#ctx0" brushRef="#br0" timeOffset="4268.3">5376 3577 0,'0'0'0,"0"21"16,0-42 31,0 0-47,0 0 0,0 0 15,0 0-15,21-1 16,-21-20-16,22 21 0,-1-21 0,-21 20 15,21-20-15,0 0 0,0-1 16,0 1-16,1 0 0,-1 21 0,0-22 16,0 1-16,0 21 0,22 0 15,-22-1-15,0 1 0,0 0 0,0 21 16,0 0-16,1 0 0,-1 21 16,-21 0-16,21-21 0,-21 22 15,0-1-15,0 0 16,0 0-16,0 0 0,0 0 0,0 1 15,21-1-15,0-21 32,-21-21-17,0-1 1,0 1-16,0 0 16,-21 0-16,21 0 0,-21 0 15,0-1-15,0 1 0,-1 0 16,1 0-16,0 21 15,0 0-15,0 0 16,0 21-16,21 0 0,-22 0 16,1 1-16,0-1 0,0 21 15,21 0-15,-21 1 0,21-1 0,-21 0 16,21 22-16,0-22 0,0 1 16,0-1-16,0 0 0,0 1 0,0-22 15,21 21-15,0-21 0,0 0 16,0 1-16,22-22 0,-22 0 0,21 21 15,0-21-15,1 0 0,-22 0 16,21 0-16,1-21 0,-1-1 0,0 22 16,-21-21-16,22 0 15,-22 0-15,0-21 0,21 20 0,-20-20 16,-1 0-16,0-1 0,0 1 16,0 0-16,0-1 0,1 1 0,-1 0 15,0-1-15,0 22 0,21 0 16,-20 0-16,-1 0 0,0 0 15,0 21-15,0 0 0,0 0 0,22 0 16,-22 0-16,0 21 0,0 0 16,0 0-16,1 0 0,-1 0 15,0 22-15,-21-22 0,21 0 16,-21 0-16,21 0 0,-21 1 0,0-1 16,0 0-16,0 0 15,0-42 16,0 0-15,0 0-16,0-1 16,0 1-16,0 0 0,-21 0 0,21 0 15,-21 0-15,0-1 0,0 1 16,-1 0-16,1 0 0,0 0 0,0 21 16,0-21-16,0 21 0,-1 0 15,1 0-15,0 0 0,0 0 0,-21 21 16,20-21-16,1 21 0,0 0 15,0 0-15,0 22 0,-22-1 0,22 0 16,0 1-16,21-1 16,-21 0-16,21 1 0,-21-1 0,21 0 15,0-21-15,0 22 0,0-22 16,0 0-16,0 0 0,21 0 0,0 1 16,0-22-16,0 0 0,1 21 15,-1-21-15,0 0 0,21 0 0,-21 0 16,1 0-16,20-21 0,-21 21 15,21-22-15,1 1 0,-22 0 0,0 0 16,21 0-16,-20 0 0,-1-22 16,0 22-16,0-21 0,0-1 15,-21 22-15,21-21 0,-21 0 16,0 20-16,0-20 0,0 21 0,0 0 16,0 0-16,0-1 15,-21 22 1,0 22-16,21-1 15,-21 0-15,21 0 0,0 21 0,0-20 16,-21 20-16,21 0 0,0-21 16,0 22-16,0-22 0,0 0 15,0 21-15,0-20 0,0-1 0,21-21 16,0 21-16,0 0 0,0-21 16,1 0-16,-1 0 0,21 0 0,-21 0 15,22 0-15,-22 0 0,0 0 16,21-21-16,1 21 0,-22-21 15,21 0-15,-21-1 0,22 1 16,-22-21-16,0 21 0,0 0 16,0-22-16,0 1 0,-21 21 0,0-22 15,0 22-15,0-21 0,0 21 0,0 0 16,0 42 15,0 0-31,-21 0 0,21 0 16,-21 22-16,21-22 0,-21 21 15,21-21-15,0 22 0,0-22 16,0 0-16,0 21 0,0-21 16,-21 22-16,21-22 0,0 0 15,0 0-15,0-42 63,0 0-63,0 0 0,0 0 15,0-1-15,21 1 0,-21-21 0,0 0 16,21 20-16,0-20 0,0 0 16,1-1-16,-1 1 0,0 21 15,0-21-15,0 20 0,22 1 16,-22 0-16,0 21 0,0 0 0,0 0 16,0 0-16,1 0 0,-1 21 15,0 0-15,0 1 0,-21-1 0,0 21 16,21-21-16,-21 22 0,21-22 15,-21 21-15,0 0 0,0-20 0,0 20 16,0-21-16,0 0 0,0 0 16,0 1-16,0-1 0,0 0 0,0 0 15,0 0-15,22-21 16,-1 0-16,-21 21 0,21-21 16,0 0-1,0 0 1,0 0-16,-21-21 15,22 21-15,-1-21 0,-21 0 16,21 0-16,0-22 0,0 22 16</inkml:trace>
  <inkml:trace contextRef="#ctx0" brushRef="#br0" timeOffset="5976.03">9334 2921 0,'0'0'16,"-21"-21"-16,21 0 0,-21 21 15,0 0 1,0 21 0,21 0-16,0 0 0,0 0 15,0 1-15,0-1 16,0 0-16,21 0 0,0 0 16,0 0-16,0-21 0,1 0 15,-1 0-15,0 0 0,0 0 16,0 0-16,22 0 0,-22 0 0,21 0 15,0-21-15,1 0 0,-1 0 16,0 0-16,-20 21 0,20-21 0,0-22 16,-21 22-16,1 0 0,-1 0 15,0-22-15,-21 22 0,0 0 0,0-21 16,0 21-16,0-1 0,-21 22 16,0 0-1,-1 22-15,1-1 16,0 21-16,0-21 0,0 22 0,0-1 15,21 0-15,-22 22 0,1-22 16,0 22-16,0-1 0,21-21 0,-21 22 16,21-22-16,0 1 0,0 20 15,0-21-15,-21-20 0,21 20 0,0-21 16,0 0-16,0 0 0,0 1 16,-22-1-16,1-21 15,0 0 1,0 0-16,21-21 0,-21-1 0,0 1 15,-1 0-15,1 0 0,0 0 0,0-22 16,0 22-16,0 0 16,-1-21-16,1 21 0,0-1 0,21 1 15,-21 21-15,0 0 16,21 21-16,0 1 16,0-1-16,0 0 0,0 0 15,21 21-15,0-20 0,-21-1 0,21 0 16,0 0-16,22 0 0,-22 0 15,0-21-15,0 0 0,22 22 0,-1-22 16,-21 0-16,21 0 0,22 0 16,-22-22-16,1 22 0,20-21 0,-21 0 15,1 0-15,-1 0 16,0 0-16,1-1 0,-22-20 0,21 21 16,-21-21-16,-21-1 0,22 22 15,-22-21-15,0-1 0,0 22 0,0 0 16,0-21-16,0 21 15,0-1-15,0 44 16,0-1 0,-22 0-16,22 21 0,0-21 0,0 22 15,0-1-15,-21 0 0,21-20 16,-21 20-16,21 0 0,0-21 0,0 1 16,0 20-16,0-21 15,0 0-15,0-42 47,0 0-47,0 0 0,0 0 0,21-1 16,0 1-16,-21-21 0,43 0 15,-22 20-15,0-20 0,21 0 0,-20-1 16,20 1-16,0 0 0,1 21 16,-1-1-16,0 1 0,1 21 0,-1 0 15,0 0-15,-21 0 0,22 0 16,-22 21-16,0 1 0,0-1 0,0 21 15,-21-21-15,0 22 0,0-1 16,0 0-16,0-21 0,0 22 16,-21-22-16,0 21 0,0-21 15,0 1-15,21-1 0,-21 0 0,-1 0 16,22 0-16,-21-21 16,21-21-1,0 0 1,0 0-16</inkml:trace>
  <inkml:trace contextRef="#ctx0" brushRef="#br0" timeOffset="6395.72">11303 3112 0,'0'0'0,"21"-22"0,0 22 15,-21-21-15,0 0 0,0 0 16,0 0-1,-21 21-15,0 0 0,0 0 0,0 0 16,-22 0-16,1 21 0,0-21 16,20 21-16,-20 0 0,0 0 0,21 1 15,-22-1-15,22 0 0,0 21 16,0-21-16,21 1 0,0-1 0,0 0 16,0 0-16,21 0 0,21 0 15,-21-21-15,22 22 0,-22-1 16,21-21-16,1 21 0,-1-21 0,-21 21 15,21 0-15,-20-21 0,20 21 16,-21-21-16,-21 22 0,21-1 16,-21 0-1,-21-21-15,0 21 0,0-21 0,-22 0 16,1 21-16,0-21 0,-1 0 16,1 0-16,0 0 0,21 0 0,-22 0 15,22 0-15,0 0 0,0 0 16,0 0-16,21-21 15,0 0 1,21 21-16,0-21 0,0 21 0,0-21 16,0-1-16</inkml:trace>
  <inkml:trace contextRef="#ctx0" brushRef="#br0" timeOffset="6803.56">11705 3069 0,'0'0'0,"-21"0"0,0-21 0,0 21 16,-1 0-1,22 21 1,0 0-16,-21 1 16,21-1-16,0 21 0,0-21 0,0 22 15,-21-1-15,21 21 0,0-20 16,0 20-16,-21 1 0,21-1 0,-21 1 15,0 20-15,21 1 0,-22 0 0,1-1 16,0 22-16,0-21 0,-21 21 16,20 0-16,1-22 0,-21 22 0,21 0 15,0-21-15,-1 20 0,1-41 16,21 21-16,0-22 0,0 1 0,-21-22 16,21 0-16,0-21 0,-21 22 0,21-22 15,0 0-15,0-42 31,0 0-31,0 0 0,0-1 16,0 1-16,21-21 0,0 0 16,0-1-16,1 1 0,-1-22 0,0 1 15,0-1-15,0-20 0,0 20 0,22-20 16,-22-1-16</inkml:trace>
  <inkml:trace contextRef="#ctx0" brushRef="#br0" timeOffset="8136.06">11557 3577 0,'0'0'0,"0"-63"0,0-1 0,0 1 0,0 20 16,0 1-16,0 0 0,0 21 16,0-22-16,21 22 0,0 0 0,0 0 15,1 0-15,-1 21 16,21 0-16,-21 0 0,22 0 0,-22 0 16,21 0-16,0 21 0,-20 0 15,20 0-15,-21 21 0,0-20 0,0 20 16,-21 0-16,0 1 0,0-22 15,0 21-15,-21 0 0,0-20 0,-21-1 16,-1 21-16,1-21 0,0-21 16,21 21-16,-22 1 0,22-22 15,-21 0-15,21 0 0,-1 0 16,1 0-16,0 0 0,21-22 16,21 22 15,0 0-16,1 0-15,-1 0 0,0 0 16,0 0-16,0 0 0,0 0 0,22 0 16,-22 0-16,21 0 0,1 0 15,-1-21-15,0 21 0,22-21 0,-22 21 16,0-21-16,1 0 0,20 0 16,-20-1-16,-1 1 0,0-21 0,-21 21 15,22-22-15,-22 1 0,0 0 16,0 21-16,-21-22 0,0 22 15,0 0-15,0 0 0,0 0 16,-21 21-16,0 0 16,0 0-16,0 0 15,-1 0-15,1 42 0,0-21 0,0 21 16,21-20-16,0 20 0,0 0 16,0-21-16,0 22 0,0-22 0,0 21 15,21-21-15,0 1 0,0-1 16,1 0-16,20 0 0,-21 0 0,0-21 15,22 0-15,-22 0 0,21 0 16,-21 0-16,0 0 0,22 0 16,-1-21-16,-21 0 0,22 0 0,-22 0 15,0-1-15,21-20 0,-21 0 16,1-1-16,-1 1 0,21 0 0,-21-1 16,-21 22-16,21-21 0,1 21 15,-1 0-15,0-1 0,-21 1 0,21 21 31,-21 21-31,0 1 16,0-1-16,0 0 16,0 0-16,0 0 15,0 0-15,0-42 47,0 0-47,0 0 16,0 0-16,0 0 0,0-1 15,0 1-15,0 0 0,0 0 16,-21 21 15,21 21-15,-21 0-16,0 0 0,-1 1 0,22-1 16,-21 21-16,0 0 0,21-20 15,0 20-15,-21 0 0,21 1 16,0-1-16,0-21 0,0 21 0,0-20 15,0-1-15,0 0 0,21 0 16,0 0-16,0 0 0,22-21 0,-22 0 16,21 0-16,1 0 0,-1 0 15,-21 0-15,21 0 0,1 0 0,-1-21 16,0 0-16,-20 0 0,20 0 16,-21-22-16,21 1 0,-20 0 0,-1-22 15,0 1-15,0 20 0,0-20 16,0-1-16,1 22 0,-1-21 0,0-1 15,-21 22-15,0-22 0,0 22 16,21 0-16,-21 20 0,0 1 16,0 0-16,0 0 0,0 63 31,0-21-31,-21 1 0,21 20 16,-21 0-16,0 1 0,-1 20 0,22-21 15,0 1-15,0 20 0,-21 1 16,21-22-16,0 22 0,0-22 0,0 0 15,0 1-15,0-1 0,0 0 16,21-21-16,-21 1 0,22-1 0,-1 0 16,0-21-1,0 0-15,0 0 0,22 0 0,-22 0 16,0-21-16,0 21 0,0-21 16,22-1-16,-22 1 0,0 0 0,0 0 15,0 0-15,0 0 0,1-1 16,-1 1-16,0-21 0,-21 21 0,0 0 15,0-1-15,0 1 0,0 0 16,0 0-16,0 0 0,0 0 0</inkml:trace>
  <inkml:trace contextRef="#ctx0" brushRef="#br0" timeOffset="8384.45">13462 2879 0,'-21'0'0,"42"0"0,-63 0 0,63-21 31,21-1-31,-21 22 0,22-21 16,-1 21-16,21-21 0,-20 21 15,20-21-15,-20 21 0,20 0 0,-21-21 16,22 21-16,-1 0 0,-20-21 16,-1 21-16,0 0 0,1 0 0,-22 0 15,21-22-15,-63 22 31,-21 0-15,-1 0-16,1 22 0,-21-22 0</inkml:trace>
  <inkml:trace contextRef="#ctx0" brushRef="#br0" timeOffset="9568.08">1101 5249 0,'0'0'15,"-22"0"-15,-41-42 16,42 21-16,0 0 16,21 0-16,-22-1 0,22 1 15,0 0-15,0 0 0,0 0 16,0-43-16,0 43 0,0-21 16,22 21-16,-1-1 0,0 1 15,0 21-15,21 0 16,-20 0-16,20 0 0,0 21 0,1 22 15,-1-1-15,0 0 0,-21 22 16,22-22-16,-22 22 0,-21-1 16,0-20-16,0 20 0,-42 1 0,20-1 15,-41 1-15,21-22 0,-1 21 16,1-20-16,-22 20 0,22-20 16,0-22-16,-1 21 0,22-21 0,-21 0 15,0-21-15,20 0 0,1 0 16,-21 0-16,21-21 0,0 0 15,21 0-15,0 0 0,-22-22 0,22 22 16,0-21-16,0 0 16,0-1-16,0 22 0,22-21 0,-1 21 15,0-22-15,0 22 0,21 0 16,-20 21-16,20 0 0,-21 0 16,21 0-16,-20 0 0,20 0 0,-21 0 15,21 21-15,-20 0 0,20 22 16,-21-22-16,0 0 0,0 21 15,1-21-15,-1 22 0,-21-22 16,0 21-16,21-21 0,-21 1 0,21-1 16,-21 0-16,21 0 0,0 0 15,1-21 1,-1 0-16,0-21 0,0 0 16</inkml:trace>
  <inkml:trace contextRef="#ctx0" brushRef="#br0" timeOffset="9756.01">1863 5461 0,'0'0'15,"0"-21"-15,-22 21 32,44 0 14,-1-21-46,0 21 0,0 0 0,0 0 16,0-21-16</inkml:trace>
  <inkml:trace contextRef="#ctx0" brushRef="#br0" timeOffset="10704.09">2836 5059 0,'0'0'15,"-21"0"1,21 21-16,-21 0 16,0 0-16,0 1 0,21-1 15,0 21-15,-22-21 0,22 22 0,0-1 16,0 0-16,-21-21 0,21 22 16,0-1-16,0 0 0,0 1 0,0-22 15,0 21-15,0 1 0,21-22 16,1 0-16,-22 0 0,21 0 0,0-21 15,0 0-15,0 0 16,0 0-16,1-21 16,-1 0-16,0 0 0,0 0 0,0-1 15,0-20-15,-21 21 16,22-21-16,-1-1 0,0 22 0,0-21 16,-21-1-16,21 1 0,0 21 15,-21-21-15,22 20 0,-22 1 0,21 0 16,0 42-1,-21 0-15,0 1 16,0-1-16,0 0 0,0 21 16,0-21-16,0 22 0,0-22 15,0 21-15,21 1 0,-21-1 0,0-21 16,0 21-16,21-20 0,0-1 16,1 0-16,-1 0 0,0-21 15,21 0-15,-21 0 0,1 0 16,-1 0-16,21-21 0,-21 0 15,22 0-15,-22-1 0,21 1 16,-21-21-16,22 21 0,-1 0 0,-21-22 16,0 22-16,22-21 0,-22-1 15,0 22-15,0-21 0,0 0 0,0 20 16,-21 1-16,0-21 0,22 42 16,-22-21-16,0 42 15,0 0 1,0 0-16,-22 0 0,22 1 15,-21 20-15,21-21 0,0 21 0,0-20 16,0-1-16,0 21 0,0-21 16,0 22-16,0-22 0,21 0 15,1 0-15,-1 0 0,0 0 16,0 1-16,0-22 0,0 0 0,22 0 16,-22 0-16,21 0 0,-21 0 15,22-22-15,-22 1 0,21 0 0,-21 0 16,22 0-16,-1 0 0,0-1 15,-20 1-15,20 0 0,-21 0 0,0-21 16,-21 20-16,0 1 16,0-21-16,0 21 0,0-22 0,0 22 0,0-21 15,-21 21-15,0 21 16,0 0-16,0 0 0,-1 0 0,1 0 16,0 0-16,0 21 0,0 21 15,0-21-15,21 22 0,0-22 0,-22 21 16,22 1-16,0-1 0,0-21 15,0 21-15,0 1 0,0-22 0,22 21 16,-1-21-16,0 1 0,0-1 16,21 0-16,-20-21 0,20 0 0,0 0 15,1 0-15,-1 0 0,0 0 16,1-21-16,20 0 0,-21-1 0,1 1 16,-1-21-16,-21 21 0,22-22 15</inkml:trace>
  <inkml:trace contextRef="#ctx0" brushRef="#br0" timeOffset="13332.07">5376 5652 0,'21'0'0,"1"-22"0,-1 1 16,0 21-16,-21-42 0,21 21 15,0 0-15,0-1 0,-21-20 0,22 21 16,-1-21-16,0-1 0,0 1 16,-21 0-16,21-22 0,0 22 15,1-22-15,-1 22 0,0-22 16,0 22-16,0 0 0,22-1 0,-22 22 16,0 0-16,0 0 0,0 21 15,0 0-15,1 21 0,-1 0 0,0 0 16,-21 1-16,0 20 0,21-21 15,-21 21-15,21-20 0,-21-1 0,0 21 16,0-21-16,0 0 0,0 1 16,21-22-16,-21 21 0,22-21 15,-22-21 1,0-1 0,0 1-16,0 0 0,0 0 15,0-21-15,0 20 16,-22 1-16,1 0 0,21 0 15,-21 0-15,0 0 0,0 21 16,0 0-16,-1 0 0,1 0 16,0 21-16,0 21 0,21-21 15,0 22-15,-21-1 0,0 0 16,21 1-16,-22-1 0,22 0 16,0 1-16,0-1 0,0 21 0,0-20 15,0-1-15,0-21 0,0 22 0,22-1 16,-1 0-16,0-21 0,0 1 15,0-1-15,22-21 0,-22 0 0,21 0 16,-21 0-16,22 0 0,-1 0 16,-21-21-16,21-1 0,1 1 15,-22 0-15,21-21 0,1 21 0,-22-22 16,21 1-16,0 21 0,1-22 16,-1 1-16,0-21 0,1 20 0,-1 1 15,0 0-15,1-1 0,-1 22 16,-21-21-16,22 21 0,-22 21 0,0 0 15,0 0-15,0 0 0,0 0 16,-21 21-16,0 0 0,0 0 0,0 0 16,0 0-16,0 22 15,0-22-15,0 21 0,0-21 0,22 1 16,-22-1-16,0 21 0,0-21 16,21 0-16,-21 1 0,21-22 46,-21-22-46,0 1 16,0 0-16,0 0 0,0 0 16,0-22-16,0 22 15,-21 0-15,0 0 0,-1 0 0,22-22 16,-21 22-16,0 0 0,0 0 16,0 21-16,0 0 0,-1 0 0,1 0 15,0 0-15,0 0 0,-21 21 16,20-21-16,1 42 0,0-20 15,0-1-15,0 21 0,0-21 0,-1 22 16,1-1-16,0-21 0,21 21 16,-21-20-16,21 20 0,0-21 0,0 21 15,0-20-15,0-1 0,0 0 16,21 0-16,0 0 0,0-21 16,22 0-16,-22 0 0,21 0 15,1 0-15,-22 0 0,21-21 16,-21 21-16,0-21 0,22 0 0,-22 0 15,0-1-15,0 1 0,0 0 0,1 0 16,-1 0-16,0-22 16,-21 22-16,21-21 0,-21 21 0,0 0 15,0-22-15,0 22 0,0 0 16,0 42 15,0 0-31,0 22 0,0-22 16,0 0-16,0 0 0,0 21 15,0-20-15,0-1 0,0 0 0,0 0 16,0 0-16,21-21 0,0 21 16,1-21-16,-1 0 0,21 0 15,-21 0-15,0 0 0,1 0 16,20 0-16,-21-21 0,0 21 16,22-21-16,-22 0 0,21 0 0,-21 0 15,0-1-15,1 1 0,-1 0 16,0-21-16,0 21 0,-21-22 0,0 22 15,21-21-15,-21 21 0,21-1 16,-21 1-16,0 0 0,0 0 0,0 42 31,0 0-31,-21 0 0,21 1 0,-21-1 16,0 21-16,21-21 0,0 22 16,0-22-16,-21 0 0,21 21 0,-21-21 15,21 1-15,0-1 0,-22 0 16,22 0-16,0 0 0,0 0 15,0-42 17,0 0-32,22 0 15,-1 0-15,-21 0 16,21-1-16,-21 1 0,21 0 0,0-21 16,0 21-16,1-22 0,-1 1 15,0 21-15,0 0 0,0-22 0,0 22 16,1 0-16,-1 21 15,0 0-15,-21 21 0,21 21 16,-21-20-16,21-1 16,-21 0-16,0 21 0,21-21 15,-21 1-15,0-1 0,22 0 0,-22 0 16,21 0-16,0 0 0,0 1 16,0-1-16,0-21 0,1 0 0,-1 0 15,21 0-15,-21 0 0,22 0 16,-22 0-16,21 0 0,-21 0 0,0 0 15,22-21-15,-22-1 0,0 22 16,0-21-16,0 0 0,1 0 0,-22 0 16,0 0-16,21-22 0,-21 22 0,21-21 15,-21 21-15,0-22 16,0 22-16,0 0 0,0 0 0,0 0 16,0 42-1,0 0-15,0 0 16,0 0-16,-21 0 0,21 1 15,-21 20-15,21-21 0,0 0 0,-22 22 16,22-22-16,-21 0 0,21 0 16,-21 0-16,21 0 0,0 1 0,0-1 15,21-42 32,-21-1-47,21 22 16,1-21-16,-22 0 0,21 0 0,0 0 15,0 0-15,0-1 0,0-20 16,1 21-16,-1 0 0,0 0 0,0-1 16,0 1-16,-21 0 0,21 21 15,1 0-15,-1 0 16,0 21-16,-21 0 16,0 22-16,0-22 0,21 0 0,-21 0 15,0 0-15,0 1 0,0-1 16,21 0-16,0 0 0,-21 0 0,22-21 15,-1 21-15,0-21 0,0 0 0,0 0 16,22 0-16,-22 0 0,0 0 16,21 0-16,-21 0 0,1 0 15,20-21-15,-21 0 0,0 21 16,0-21-16,1 0 0,-1 0 0,0-1 16,0 1-16,-21-21 0,21 21 15,0-22-15,1 22 0,-22 0 0,0 0 16,21 0-16,-21 0 0,0 42 15,0 0 1,-21 0-16,21 0 0,-22 0 16,1 22-16,21-22 0,0 21 15,-21-21-15,21 1 0,0-1 0,0 0 16,0 0-16,0 0 0,0 0 16,21 1-16,0-22 0,1 21 0,20-21 15,-21 0-15,21 0 16,-20 0-16,-1 0 0,21 0 0,-21-21 15,22 21-15,-22-22 0,0 1 16,0 21-16,0-21 0,0 0 0,1 0 16,-22-22-16,21 22 0,-21-21 0,0 0 15,0 20-15,0-20 0,0-21 16,-21 41-16,-1-20 0,1 0 0,0 42 16,0-21-16,0 21 0,0 0 15,-1 0-15,1 21 0,-21 0 16,21 0-16,0 0 0,-22 22 15,22-22-15,0 21 0,0-21 0,0 22 16,-1-22-16,1 0 0,21 21 16,-21-21-16,21 1 0,0-1 15,0 0-15,21-21 16,0 21-16,1-21 0,-1 0 0,21 0 16,-21 0-16,22 0 0,-1 0 15,0-21-15</inkml:trace>
  <inkml:trace contextRef="#ctx0" brushRef="#br0" timeOffset="13627.07">10181 4720 0,'0'-63'16,"0"126"-16,0-147 0,-21 84 16,0 0-1,0 21-15,-1 21 16,1-21-16,21 22 0,-21-1 0,0 21 15,0-20-15,21 20 0,-21-20 16,-1-1-16,22 21 0,0-20 16,-21-1-16,21 0 0,0 1 0,0-22 15,0 21-15,0-21 0,0 1 16,0-1-16,21 0 0,1-21 16,-1 0-16,0 0 0,0 0 15,0 0-15,0 0 0,1 0 0,20 0 16,-21-21-16,0 0 0,0-1 15,1 22-15,-1-21 0,0-21 0,0 21 16,-21 0-16</inkml:trace>
  <inkml:trace contextRef="#ctx0" brushRef="#br0" timeOffset="13816.19">9864 5059 0,'0'0'0,"-22"0"0,1 0 15,21 21-15,21-21 32,1 0-32,20 0 15,-21 0-15,0-21 0,22 21 0,-22-21 16,21 21-16,-21-21 0,22 21 0,-22 0 16</inkml:trace>
  <inkml:trace contextRef="#ctx0" brushRef="#br0" timeOffset="14813.07">12150 4911 0,'0'0'0,"0"-21"0,0-1 0,0 1 0,0 0 15,0 0-15,0 0 0,0 0 16,21-1-16,0 1 0,-21 0 0,21 21 16,0-21-16,0 0 15,1 21-15,-1 0 0,0 0 0,0 0 0,0 0 16,22 21-16,-22 21 15,-21-21-15,21 22 0,-21-1 16,0 0-16,0 22 0,0-22 0,0 1 16,0-1-16,0 21 0,0-41 15,-21 20-15,0 0 0,21-21 0,-22 1 16,1-1-16,0 0 0,21 0 16,-21-21-16,0 0 15,0 0-15,21-21 16,0 0-1,0 0-15,0-22 0,0 22 16,21-21-16,0 21 0,0-22 16,0 1-16,0 0 0,1-22 0,-1 22 15,0-1-15,21 1 0,-21 21 16,22 0-16,-22 0 0,0-1 0,21 1 16,-20 21-16,-1 0 0,0 0 15,0 0-15,0 21 0,0 1 0,1 20 16,-1-21-16,0 21 0,-21 1 15,0-1-15,0 22 0,21-22 0,-21 0 16,0 1-16,21-22 0,-21 21 16,0-21-16,0 0 0,0 1 15,0-1-15,0 0 0,-21-21 16,0 0 0,21-21-1,0 0-15,0-1 16,0 1-16,0 0 0,0 0 0,21-21 15,0-1-15,0 22 0,1-21 16,-1-22-16,21 22 0,-21 0 0,22-1 16,-1 1-16,0 21 0,1-22 15,-1 22-15,-21 21 0,21 0 0,-20 0 16,-1 0-16,0 0 0,0 21 16,0 22-16,-21-1 0,21 0 0,-21 1 15,0-1-15,0 0 16,0 22-16,0-22 0,0-21 0,0 22 15,-21-1-15,0-21 0,21 0 0,0 1 16,-21-1-16,21 0 0,0 0 16,21-21-1,0 0-15,0 0 0,1 0 16,20-21-16,-21 0 0,21 21 0,1-21 16</inkml:trace>
  <inkml:trace contextRef="#ctx0" brushRef="#br0" timeOffset="15988.08">14160 4784 0,'0'-21'0,"0"42"0,0-64 0,-21 43 15,0 0-15,0 0 16,0 0-16,0 22 0,-1-1 16,1 0-16,0 0 0,0 21 0,0 1 15,0-1-15,-22 0 0,43 1 16,-21-22-16,0 21 0,0 1 0,21-1 15,0-21-15,0 0 0,0 22 16,0-22-16,0 0 0,0 0 16,21 0-16,21 0 0,-21-21 15,1 0-15,20 0 0,-21 0 16,21 0-16,1 0 0,-22 0 0,21 0 16,1-21-16,-1 21 0,-21-21 15,21 0-15,-20 0 0,20 0 0,-21-1 16,0 1-16,0-21 0,-21 0 15,0-1-15,0 1 0,0 0 0,0-22 16,0 22-16,-21-1 0,0 1 16,0 21-16,-21 0 0,20 0 0,-20-1 15,21 22-15,-21 0 0,-1 0 16,1 22-16,0-1 0,-1 0 0,22 21 16,-21-21-16,21 22 0,-22-1 15,43 0-15,-21 1 0,21-1 16,0 0-16,0 1 0,0-1 0,0-21 15,21 22-15,0-22 0,1 0 16,-1 0-16,21 0 0,0 0 16,1-21-16,-1 0 0,0 22 0,22-22 15,-1 0-15,-20 0 0,20 0 0,-20 0 16,20-22-16,-21 1 0,1 21 16,-1-21-16,0 0 0,-20 0 0,20-22 15,-21 22-15,0 0 0,22-21 0,-22 21 16,-21-22-16,21 22 0,-21 0 15,21 0-15,-21 42 32,0 0-32,-21 0 15,21 0-15,-21 1 0,21 20 16,0-21-16,-21 0 0,21 22 0,0-22 16,-22 0-16,22 0 0,0 0 15,0 0-15,0 1 0,0-1 16,22-21-16,-1 0 0,0 0 15,0 0-15,0 0 0,0 0 0,1 0 16,-1 0-16,0-21 0,0 21 0,21-22 16,-20 1-16,20 0 0,-21 0 15,21 0-15,1 0 0,-22-1 16,21-20-16,-21 21 0,1-21 16,20-1-16,-21 22 0,0 0 0,0 0 15,-21 0-15,0-1 0,0 44 31,0-1-31,-21 0 0,21 0 16,-21 0-16,21 22 0,-21-22 0,21 0 16,0 21-16,0-21 0,0 1 15,0 20-15,0-21 0,0 0 0,21 0 16,0 1-16,0-22 0,22 21 0,-22-21 16,21 0-16,-21 0 15,22 0-15,-1 0 0,0 0 0,1 0 16,-1 0-16,-21 0 0,22-21 15,-1 21-15,-21-22 0,21 1 0,-20 0 16,20 0-16,-21-21 0,0-1 16,0 1-16,1 0 0,-1-1 15,-21 1-15,0 0 0,0-1 0,0 22 16,0-21-16,0 21 0,-21 21 0,-1 0 16,1 0-16,0 21 0,-21 0 15,21 21-15,-1-21 0,-20 22 16,42-1-16,-21 0 0,21-20 0,0 20 15,0 0-15,0-21 0,0 22 0,0-22 16,21 0-16,0 0 0,0 0 16,1-21-16,-1 22 0,21-22 15,-21 0-15,22 0 0,-22 0 0,21 0 16,0 0-16,-20 0 0,20 0 16,0 0-16,1-22 0,-1 1 0,0 21 15,-21-21-15,22 0 0,-22 0 16,0 0-16,0-1 0,-21 1 0,0-21 15,0 21-15</inkml:trace>
  <inkml:trace contextRef="#ctx0" brushRef="#br0" timeOffset="17146.91">783 7387 0,'0'0'0,"-21"-21"31,21 0-31,0 0 0,0 0 16,21-1-16,0 1 0,0 0 0,1 0 15,-1 0-15,0 0 16,21 21-16,-21-22 0,22 1 15,-22 21-15,21 0 0,-21 0 0,22 21 16,-22 1-16,0 20 0,-21-21 16,0 21-16,0 1 0,-21-1 15,0 22-15,0-22 0,-22 0 0,1 1 16,21-1-16,-22 0 0,1 1 16,-21-22-16,20 21 0,1-21 0,0 0 15,-1 1-15,22-1 0,-21-21 16,21 0-16,-1 0 0,1 0 15,21-21-15,0-1 16,21 1-16,22 21 0,-22-21 16,21 0-16,1 0 15,-22 0-15,21 21 0,0-22 0,1 22 16,-1-21-16,22 21 0,-22 0 16,0 0-16,-21 0 0,22 21 0,-22 1 15,21-1-15,-42 0 0,0 0 16,0 21-16,0-20 0,0 20 15,-42 0-15,21 1 0,-22-1 0,22 0 16,-21 1-16,0-22 0,20 0 16,-20 21-16,0-21 0,-1-21 15,1 22-15,21-22 0,-21 0 16,-1 0-16,22 0 0,-21 0 16,-1 0-16,22 0 0,0 0 0,0 0 15,0-22-15,0 1 0,-1 0 16,22 0-1,0 0-15,22 0 0,20-1 16,-21 22-16,21-21 0,-20 0 16,20 0-16,0 0 0</inkml:trace>
  <inkml:trace contextRef="#ctx0" brushRef="#br0" timeOffset="17335.82">1714 7599 0,'0'0'0,"43"-21"15,-1 21-15,-21 0 0,0-21 16,1 21-16,-44 0 31,44 0 1,20 0-17,-21 0-15,0 0 0</inkml:trace>
  <inkml:trace contextRef="#ctx0" brushRef="#br0" timeOffset="17700.61">3873 6985 0,'0'0'0,"0"-21"0,-63-21 31,42 20-31,21 1 0,-21 21 0,-1 0 0,1 0 16,0 0-16,21 21 15,-21 1-15,21 20 0,0-21 0,0 21 16,0 1-16,0 20 0,0 1 16,-21-1-16,21 1 0,-21-1 15,21 1-15,0-22 0,-22 22 0,1-22 16,0 21-16,0-20 0,21-22 15,0 21-15,-21-21 0,21 1 0,0-1 16,-21 0-16,42-21 31,0-21-31,0 0 16,0-1-16,22 1 0,-22-21 0,21 21 16,-21-22-16,22 1 15</inkml:trace>
  <inkml:trace contextRef="#ctx0" brushRef="#br0" timeOffset="17935.48">4022 7197 0,'0'0'0,"21"-43"0,21 1 0,-21 0 0,-21-1 16,21 22-16,-21 0 0,22 0 16,-22 0-16,0 42 15,0 21 1,0-21-16,0 43 0,0-22 0,0 22 16,0-1-16,0 1 0,-22-22 15,22 22-15,-21-1 0,21-21 0,-21 1 16,21-1-16,0 0 0,0-20 15,0-1-15,0 0 0,0 0 0,0 0 16,0-42 15,-21 21-31,0-21 16,21 0-16,-21 21 0,-1-21 16</inkml:trace>
  <inkml:trace contextRef="#ctx0" brushRef="#br0" timeOffset="18111.47">3577 7557 0,'0'0'0,"21"0"31,0 0-15,1 0-16,20 0 0,0 0 0,1 0 16,-1 0-16,21 0 0,-20 0 15,20-22-15,-20 22 0,20-21 0,1 0 16,-1 21-16,1-21 0,-1 0 15,1 21-15</inkml:trace>
  <inkml:trace contextRef="#ctx0" brushRef="#br0" timeOffset="20219.82">5038 7324 0,'0'0'0,"0"-85"31,0 64-31,0 0 16,-22 0-16,1-1 0,21 1 15,-21 0-15,0 0 0,0 21 0,0 0 16,21-21-16,-22 21 0,1 0 16,0 0-16,-21 21 0,21 0 0,-22 0 15,22 22-15,-21-1 0,-1 0 16,22 1-16,-21-1 0,21 21 0,-22-20 16,22 20-16,21-20 0,0-1 15,0-21-15,0 21 0,0-20 0,0-1 16,0 0-16,21-21 0,22 0 15,-22 0-15,0 0 0,21 0 0,1 0 16,-1 0-16,0 0 0,-20-21 16,20 0-16,0 21 0,1-22 15,-1-20-15,-21 21 0,21 0 0,-20-22 16,-1 22-16,0-21 0,0 0 16,-21-1-16,0 1 0,21 0 0,-21 20 15,0-20-15,0 21 0,0 0 16,0 42-1,0 0-15,0 0 16,0 22-16,0-22 0,0 21 0,0 0 16,0-20-16,0 20 0,0 0 15,0-21-15,0 22 0,0-22 0,0 0 16,21 0-16,1 0 0,-1 1 16,21-22-16,-21 0 0,22 0 15,-22 0-15,21 0 0,0 0 0,1 0 16,-1-22-16,22 22 0,-22-21 15,0 0-15,1 0 0,-1 0 0,0 0 16,-21-22-16,22 22 0,-22-21 16,0 21-16,0-22 0,-21 22 0,0-21 15,0 21-15,0-1 0,0 1 16,0 0-16,0 42 16,-21 0-1,21 1-15,-21 20 0,0-21 0,21 21 16,-21-20-16,21 20 0,-22-21 15,22 21-15,-21-20 0,0-1 16,21 0-16,0 0 0,0 0 0,0 0 16,0-42 15,21 21-15,0-21-16,1 0 0,-22 0 0,21 0 15,0-1-15,0 1 0,0-21 16,22 0-16,-22 20 0,0-20 0,0 0 15,0 21-15,0-1 0,1-20 16,-1 42-16,0-21 0,0 21 16,0 0-16,-21 21 0,21 0 15,1 0-15,-22 1 0,21 20 16,-21-21-16,0 0 0,21 22 0,-21-22 16,21 0-16,0 21 0,0-21 15,1 1-15,-1-1 0,0-21 16,0 21-16,0-21 0,0 21 0,1-21 15,-1 0-15,21 0 0,-21 0 0,0 0 16,1-21-16,-1 0 0,0 0 0,0 21 16,0-22-16,0-20 15,1 21-15,20 0 0,-21-22 0,21 1 16,-20 0-16,20-1 0,0 1 16,1 0-16,-1-1 0,0 22 0,1-21 15,-22 21-15,21 21 0,-21-21 16,0 21-16,1 0 0,-1 0 0,0 21 15,-21 0-15,21 0 0,-21 0 16,0 0-16,0 22 0,21-22 16,-21 0-16,0 21 0,21-20 0,-21-1 15,22 21-15,-22-21 16,0 0-16,21-21 0,-21-21 47,0 0-47,0 0 15,0 0-15,0 0 0,0-1 0,0 1 16,0 0-16,0 0 0,-21-21 16,-1 20-16,22 1 0,-21 0 0,0 0 15,0 21-15,0-21 0,0 21 0,-22 0 16,22 0-16,0 0 0,-21 0 16,20 21-16,-20 0 0,21 0 0,0 0 15,-22 22-15,22-1 0,0 0 16,0-20-16,0 20 0,0 0 15,21 1-15,0-1 0,0-21 16,0 21-16,0-20 0,0-1 0,21 0 16,0 0-16,0-21 0,21 21 0,-20-21 15,20 0-15,-21 0 0,21 0 16,1 0-16,-1 0 0,0 0 0,-20 0 16,20-21-16,-21 0 0,21 0 15,-20 0-15,-1-1 0,21 1 0,-21-21 16,0 0-16,1-1 0,-22 1 15,21-22-15,0 22 0,-21-21 0,0 20 16,21-20-16,-21 20 0,0 1 16,0-21-16,0 41 0,0-20 0,0 21 15,0 0-15,0 0 16,0-1-16,0 44 16,0-1-16,0 0 15,-21 0-15,21 21 0,0-20 0,0 20 16,-21 0-16,21 22 0,-21-22 0,21 22 15,0-22-15,0 21 0,0-20 16,0-1-16,0 0 0,0 1 0,0-1 16,0 0-16,21-20 0,0 20 15,0-21-15,0 0 0,22-21 0,-22 21 16,21-21-16,0 0 0,1 0 16,-1 0-16,0 0 0,1-21 0,-1 21 15,0-21-15,-20 0 0,20 0 16,0-22-16,-21 22 0,22-21 15,-22 0-15,0-22 0,0 22 0,0-22 16,1 1-16,-1-1 0,0 22 16,-21-22-16,0 22 0,0-21 0,0 20 15,0 22-15,0-21 0,0 21 16,0-1-16,0 1 0,-21 21 16,21 21-1,-21 1-15,-1 20 0,1-21 0,21 21 16,0-20-16,-21 20 0,0 0 15,21 1-15,0 20 0,0-21 0,0 1 16,0 20-16,0-20 0,0-1 16,0 0-16,0 1 0,0-22 15,0 21-15,21-21 0,0 0 0,0 1 16,1-1-16,-1-21 0,21 0 16,-21 0-16,22 0 0,-22 0 0,21 0 15,-21 0-15,22 0 0,-1-21 16,-21-1-16,21 22 0,1-42 0,-22 21 15,21 0-15,-21-22 0,1 22 16,-1-21-16,0 21 0,-21-22 0,21 22 16,-21-21-16,0 21 0,0 0 15,-21 21-15,0 0 0,0 0 16,-1 21-16,1 0 0,0 0 16,0 0-16,0 22 0,21-22 15,-21 21-15,21-21 0,0 22 0,0-1 16,0-21-16,0 21 0,0-20 15,21-1-15,0 0 0,0 0 0,21 0 16,1-21-16,-22 0 0,21 21 16,1-21-16,-1 0 0,0 0 0,1 0 15,-1 0-15,0-21 0,1 0 0,-1 21 16,0-21-16,1 0 0,-22 0 16,21-1-16,-21 1 0,0 0 15,22-21-15,-43 21 0,21-1 0,-21-20 16</inkml:trace>
  <inkml:trace contextRef="#ctx0" brushRef="#br0" timeOffset="20956.4">3492 8234 0,'0'0'0,"-21"0"0,42 0 46,1 0-46,-1 0 0,0 0 16,0 0-16,21 0 0,-20 0 0,20 0 16,21 0-16,-20 0 0,20 0 0,1 0 15,-1 0-15,1 0 0,20 0 16,1 0-16,0 0 0,21 0 0,21 0 16,0 0-16,0 0 0,21-21 15,0 0-15,0 21 0,43-22 16,-22 22-16,21 0 0,1 0 15,-1-21-15,22 0 0,0 21 0,-22 0 16,22 0-16,-22-21 0,22 21 16,-21 0-16,20-21 0,-41 21 0,20-21 15,-21 21-15,1 0 0,-1-22 16,0 22-16,-20 0 0,-1-21 0,-21 21 16,-21-21-16,-1 21 0,-20 0 15,0 0-15,-22-21 0,1 21 0,-22 0 16,-21-21-16,22 21 0,-43-21 15,0-1 1,-22 22 0,1-21-16,0 21 15,0 0 1</inkml:trace>
  <inkml:trace contextRef="#ctx0" brushRef="#br0" timeOffset="21092.32">9800 7959 0,'0'0'16,"-21"0"-16,0 0 15,0 0 1,-1 0 0,1 0-16,0 0 15,0 0-15,21 21 0,-21-21 16</inkml:trace>
  <inkml:trace contextRef="#ctx0" brushRef="#br0" timeOffset="22271.66">2815 9483 0,'0'0'0,"0"-21"0,-21 21 0,0 0 16,0 0-16,-1 21 16,1 0-16,0 0 0,21 0 15,-21 0-15,21 1 16,0-1-16,0 0 15,0 0-15,21-21 0,0 0 0,0 0 16,22 0-16,-1 0 0,-21 0 16,22 0-16,-1-21 0,0 21 0,1-21 15,-1 0-15,0-22 16,1 22-16,-1 0 0,0 0 0,-21 0 16,1-1-16,20-20 0,-42 21 15,21 0-15,-21 0 0,0-22 0,0 22 16,0 0-16,0-21 0,0 20 15,-21 1-15,21 0 0,-21 21 0,0-21 16,-1 21-16,1 0 16,0 21-16,21 0 0,-21 0 15,21 22-15,0-22 0,0 42 16,-21-20-16,21 20 0,-21 1 0,21 20 16,-22-20-16,22 21 15,0-1-15,-21 1 0,21 21 0,-21-22 16,21 22-16,0 0 0,-21 21 15,21 0-15,-21-21 0,0 21 0,-1 0 16,22 0-16,-21 0 0,0 0 16,0-21-16,21 0 0,0-1 0,0 1 15,0-21-15,0-22 0,0 22 0,21-43 16,0 1-16,0-1 0,1-21 16,-1-21-16,21 0 0,-21 0 0,22-21 15,-1-21-15,21-1 0,-20 1 16,-1 0-16,22-1 0,-22-20 15,0-1-15,22 1 0,-22-22 0,-21 1 16,22 20-16,-22-42 0,0 22 0,-21-1 16,0 0-16,0 1 0,0-1 15,-21 0-15,-22 1 0,22-1 16,-21 0-16,-22 22 0,22-1 0,-21 1 16,20 20-16,-20 1 0,-1 0 15,22 21-15,-22-22 0,22 22 0,0 21 16,-1-21-16,1 21 0,21 0 15,0 0-15,0 0 0,21-21 16,21 21 0,21-21-16,-21-1 0,0 22 15,22-21-15,-1 0 0,0 0 16,1 0-16,-1-22 0,22 22 16,-22-21-16,21 0 0,-20-1 15,20 1-15,-20 0 0,-22-1 0,21 1 16,-21 21-16,0 0 0,1-1 15,-22 1-15,0 0 0,0 42 32,0 0-32,0 1 0,0-1 15,0 0-15,0 0 0,0 0 16,0 22-16,0-22 0,0 0 0,0 0 16,0 0-16,0 0 0,0 1 15,0-1-15,0 0 0,0 0 16,0-42 15,21 0-15,0 0-16,-21-22 0</inkml:trace>
  <inkml:trace contextRef="#ctx0" brushRef="#br0" timeOffset="22431.68">3768 9419 0,'0'0'0,"0"-21"16,-22 21-16,1 0 15,0 0-15,21 21 47,21-21-31,0 0-16,1 0 0,-1 21 0</inkml:trace>
  <inkml:trace contextRef="#ctx0" brushRef="#br0" timeOffset="22876.48">4170 9589 0,'0'0'15,"0"21"-15,0 0 0,-21 0 16,21 0-16,0 0 0,-22 1 16,22-1-16,0 0 0,0 0 0,0 0 15,0 0-15,0 1 0,0-1 16,0 0-16,0 0 0,0 0 15,0 0-15,0-42 47,0 0-31,0 0-16,0-21 0,0 20 16,0-20-16,0 0 0,22 21 0,-1-22 15,0 1-15,0 0 16,21-1-16,-20 22 0,20 0 0,0 0 15,1 0-15,20-1 0,-21 22 16,1 0-16,-1 0 0,0 22 0,-20-1 16,20 0-16,-21 0 0,21 21 0,-20-20 15,-22 20-15,0 0 0,0-21 16,0 22-16,0-22 0,0 21 0,-22-21 16,1 1-16,0-1 0,21 0 15,-21 0-15,21 0 0,-21-21 0,42 0 31,0 0-15,0-21-16</inkml:trace>
  <inkml:trace contextRef="#ctx0" brushRef="#br0" timeOffset="23404.18">5440 9525 0,'0'0'0,"0"-21"0,-43-64 31,1 64-31,21 21 16,0 0-16,0 0 0,-1 0 16,-20 0-16,21 0 0,0 21 15,-22 0-15,22 1 0,0-1 0,0 21 16,-21 0-16,20-20 0,1 20 16,0 0-16,21 1 0,0-1 0,0 0 15,0-21-15,0 22 0,0-22 16,0 0-16,0 0 0,21 0 0,0 1 15,1-22-15,-1 0 0,21 0 16,-21 0-16,0 0 0,22 0 0,-1-43 16,0 43-16,-20-42 15,20 21-15,-21 0 0,21-22 0,-20 1 16,20 0-16,-21-1 0,21 1 16,-20-22-16,-1 22 0,0 0 15,0-22-15,0 22 0,0-22 0,1 22 16,-22-21-16,21 20 0,-21 1 15,0 21-15,0 0 0,0-1 0,-21 44 16,-1-1 0,22 0-16,-21 21 0,0 1 0,0-1 15,0 0-15,21 22 0,0-1 16,-21-20-16,21 20 0,-22 1 0,22-22 16,0 21-16,0-20 0,0-1 15,0 0-15,0 1 0,22-22 0,-1 21 16,0-42-16,0 21 0,21-21 15,-20 0-15,20 0 0,-21 0 16,21 0-16,1-21 0,-1 0 0,0 0 16,1 0-16,-1 0 0,22-22 15</inkml:trace>
  <inkml:trace contextRef="#ctx0" brushRef="#br0" timeOffset="26160.7">6117 9377 0,'0'0'0,"21"0"32,0 0-32,1 0 15,-1-21-15,0 21 0,0-21 0,21 21 16,-20-22-16,20 1 0,0 0 16,-21 0-16,22 0 0,-22 21 0,21-21 15,-21-1-15,-21 1 0,0 0 16,0 0-16,0 0 0,0 0 15,-21 21-15,-21 0 16,21 0-16,0 0 0,-22 0 16,22 21-16,0-21 0,0 21 0,0 0 15,-1 0-15,1 22 0,0-22 16,21 0-16,0 0 0,-21 0 0,21 0 16,0 1-16,0-1 0,0 0 15,0 0-15,0 0 0,21-21 0,-21 21 16,21-21-16,0 0 0,1 0 0,-1 0 15,21 0-15,-21 0 0,22 0 16,-22 0-16,21 0 0,-21-21 16,0 21-16,1 0 0,-1 0 15,-21-21-15,21 21 0,-42 0 16,0 0-16,-1 0 16,1 0-16,0 21 0,0 0 15,0-21-15,-22 22 0,22-1 0,0 21 16,0-21-16,0 22 0,0-22 15,21 21-15,0 0 0,-22-20 0,22 20 16,0-21-16,0 21 0,0-20 16,0-1-16,22 0 0,-1-21 0,0 21 15,0-21-15,21 0 0,-20 0 16,20 0-16,0 0 0,1-21 16,-1 0-16,0 0 0,1-1 0,20 1 15,-21 0-15,22-21 0,-22-1 16,1 22-16,-1-21 0,0 0 0,1-1 15,-1-20-15,-21 20 0,0 1 16,0 0-16,1-22 0,-1 22 0,0-22 16,-21 1-16,0 21 0,0-22 15,0 22-15,0-1 0,0 1 0,0 21 16,-21 21 0,0 21-16,21 21 15,-22 1-15,1-1 0,21 0 0,-21 1 16,21-1-16,-21 22 15,21-22-15,0 0 0,0 1 0,-21 20 16,21-21-16,0 1 0,0-1 16,0 0-16,0 1 0,21-1 0,-21 0 15,21-20-15,0-1 0,0 0 16,22 0-16,-22 0 0,21-21 16,-21 0-16,22 0 0,-22 0 0,21 0 0,1-21 15,-1 0-15,-21 0 0,21 0 16,1-1-16,-1 1 0,0-21 15,-20 21-15,20-22 0,-21 22 16,0-21-16,0 21 0,1-22 0,-22 22 16,0-21-16,0 21 0,0 0 0,0-1 15,0 1-15,0 0 0,-22 21 16,1 0-16,0 21 16,0 0-16,0 1 15,0-1-15,21 21 0,-22-21 0,22 0 16,0 22-16,0-22 0,0 21 15,0-21-15,0 22 0,0-22 0,0 0 16,22 0-16,-1 0 0,0 1 0,0-22 16,21 0-16,-20 0 0,20 0 15,0 0-15,1 0 0,-22 0 0,21 0 16,0-22-16,1 1 0,-1 0 16,-21 0-16,22-21 0,-22 20 15,21 1-15,-21 0 0,0-21 16,-21 21-16,22-22 0,-22 22 0,21 0 15,-21 0-15,0 0 0,0-1 0,0 1 16,0 42 0,0 1-1,-21-1-15,21 0 0,-22 0 16,22 0-16,0 0 0,0 1 0,-21 20 16,21-21-16,0 21 15,-21-20-15,21-1 0,0 0 0,0 0 0,0 0 16,0 0-16,0 1 0,0-44 47,21 1-47,0 0 0,-21 0 15,22 0-15,-22 0 0,21-1 16,0 1-16,0-21 0,0 21 0,-21-22 16,21 22-16,1 0 0,20-42 15,-21 41-15,-21 1 0,21 21 0,0-21 16,1 21-16,-1 21 15,-21 0 1,21 1-16,-21-1 16,21 0-16,-21 0 0,0 0 0,0 0 15,21 1-15,-21 20 0,21-21 0,-21 0 16,0 0-16,0 1 0,22-1 16,-1 0-16,0-21 15,0 0 1,0 0-16,0-21 0,1 0 15,-1-1-15,0 1 16,0 0-16,0 0 0,0 0 0,22 0 16,-22-22-16,21 22 0,-21 0 15,22-21-15,20-1 16,-42 22-16,1 0 0,20 0 0,-21 0 16,0 21-1,-21 21-15,0 0 16,0 0-16,-21 0 15,21 0-15,0 22 0,0-22 0,-21 0 16,21 0-16,0 0 0,0 1 0,0-1 16,0 0-16,0 0 0,21 0 15,0 0-15,0 1 0,22-1 0,-22-21 16,21 0-16,-21 0 0,22 0 16,-22 0-16,21 0 0,1-21 0,-1 21 15,0-22-15,1 1 16,-1 0-16,0 0 0,1 0 0,-22 0 15,21-22-15,-21 22 0,22-21 0,-22 21 16,0-22-16,0 1 0,-21 21 16,21-22-16,-21 22 0,0 0 0,0 0 15,0 0-15,-42 21 0,21 0 16,0 0-16,-1 0 0,-20 21 0,21 0 16,-21 0-16,20 0 0,1 1 15,0 20-15,0-21 0,21 43 16,0-43-16,0 21 0,0-21 0,0 0 15,0 1-15,0-1 0,42 0 16,-21 0-16,1 0 0,20 0 16,0-21-16,1 0 0,-1 0 15,21 0-15,-20 0 0,-1 0 0,0 0 16,1 0-16,-1-21 0,0 0 16,-20 0-16,20 0 0,-21 0 0,21-1 15,-20 1-15,-1 0 0,0 0 0,-21-21 16,0 20-16,21 1 0,-21 0 15,0 0-15,0 0 0,0 0 0,0 42 32,-21 0-17,0 0-15,21 0 16,-21 0-16,21 1 0,-22 20 0,22-21 16,0 0-16,0 0 0,-21 1 0,21-1 15,0 0-15,0 0 16,21-21 15,1-21-31,-1 21 16,-21-21-16,21 0 0,0-1 15,0 22-15,0-21 0,1 0 0,-1 0 16,0 0-16,0-22 0,21 22 16,-20 0-16,-1 0 0,0 0 0,0 21 15,21-21-15,-20 21 16,-22 21-1,0 0-15,0 0 0,0 0 0,0 0 16,0 1-16,0-1 0,0 0 16,0 21-16,0-21 0,0 1 0,21-1 15,21 0-15,-21 0 0,22 0 16,-22 0-16,21-21 0,0 0 16,1 0-16,-22 0 0,21 0 0,1 0 15,-1 0-15,-21-21 0,21 21 0,1-21 16,-22 0-16,21 0 0,1-43 15,-22 43-15,0-21 0,0 21 16,0-43-16,0 22 0,1-1 16,-22-20-16,21-1 0,0 1 15,0-1-15,-21 1 0,21-1 0,-21 22 16,21 0-16,-21-1 0,0 22 0,0 0 16,0 42-1,-21 0 1,0 22-16,21-1 0,-21 22 0,21-22 15,-21 21-15,0 1 0,21-1 16,0-20-16,0 20 0,0-20 0,0 20 16,0-21-16,0 1 0,0-1 15,0-21-15,0 22 0,0-22 16,0 0-16,0 0 0,0 0 0,0 0 16,21-21-16,0 0 15,0 0-15,0 0 0,0-21 16,1 0-16,20 0 15,-21 0-15,0 21 0,0-21 0,1-1 16,-1 1-16,0 0 0,0-21 16,0 21-16,0-1 0,-21 1 0,0-21 15,0 21-15</inkml:trace>
  <inkml:trace contextRef="#ctx0" brushRef="#br0" timeOffset="26368.44">11578 9081 0,'0'0'0,"-21"0"32,42 0-17,0 0-15,0 0 0,1 0 16,-1 0-16,0 0 0,0-22 16,0 22-16,22 0 0,-22 0 0,0 0 15,21-21-15,-21 21 0,22 0 16,-22 0-16,0-21 0,21 21 0,-20-21 15,20 21-15,-21 0 0</inkml:trace>
  <inkml:trace contextRef="#ctx0" brushRef="#br0" timeOffset="26736.05">13398 8657 0,'0'0'0,"-21"-21"15,-21 0 1,21 21-16,0 0 0,-1 0 16,1 0-16,0 21 0,0 0 0,0 0 15,0 1-15,-1 20 0,1 0 16,0 1-16,0 20 0,0-21 0,0 22 15,21-22-15,0 22 0,-22-22 16,22 0-16,0 1 0,0-1 0,0 0 16,0-20-16,0 20 0,0-21 0,0 0 15,0 0-15,22 1 0,-22-1 16,21 0-16,0-21 0,0 0 0,0 0 16,0 0-16,22 0 0,-22 0 15,21 0-15,-21 0 0,22 0 16,-1-21-16,0 0 0,1 21 15,-1-22-15</inkml:trace>
  <inkml:trace contextRef="#ctx0" brushRef="#br0" timeOffset="27011.41">14033 8615 0,'0'0'0,"22"0"16,-1 0 0,0 21-16,0 0 15,0 0-15,0 22 0,1-22 16,-22 0-16,21 21 0,-21 1 0,0-1 16,0-21-16,0 22 0,0-1 15,0 0-15,0-21 0,-21 22 0,-1-22 16,1 0-16,0 21 0,21-20 0,-21-1 15,0 0-15,21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23:15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1799 0,'0'21'78</inkml:trace>
  <inkml:trace contextRef="#ctx0" brushRef="#br0" timeOffset="812.01">2011 296 0,'0'0'0,"0"-21"16,0 0-16,0 0 15,0 42 32,0 0-31,0 22-16,0-22 0,0 21 0,0 0 15,0 1-15,0-1 0,0 0 16,0 22-16,0-22 0,0 22 16,0-1-16,-21 1 0,21-1 0,-22 1 15,1-1-15,21-20 0,0-1 16,-21 0-16,0 1 0,21-1 16,-21-21-16,21 0 0,0 0 15,0 1-15,0-1 0,-21-21 16,21-21 15,0-1-31,0 1 0,0-21 0,0 0 16</inkml:trace>
  <inkml:trace contextRef="#ctx0" brushRef="#br0" timeOffset="1125.16">1968 402 0,'22'0'31,"-1"0"-15,21 0-16,-21-21 0,22 0 15,-1 21-15,0 0 0,1-21 16,-1 21-16,21 0 0,-20 0 15,-1-21-15,0 21 0,1 0 0,-1 0 16,0 0-16,-20 0 0,-1 0 16,0 0-16,0 0 15,-42 21 1,0-21-16,0 21 16,-1-21-16,1 21 0,0 0 0,-21-21 15</inkml:trace>
  <inkml:trace contextRef="#ctx0" brushRef="#br0" timeOffset="1399.76">2011 931 0,'0'0'0,"0"22"0,0-1 16,21-21-1,0 0-15,0 0 16,0 0-16,1 0 0,-1 0 16,0 0-16,0-21 0,0 21 15,22-22-15,-22 22 0,0 0 0,0 0 16,0 0-16,0 0 0,1 0 16,-1 0-16,0 0 0,0 0 15,0 0-15,0 0 16</inkml:trace>
  <inkml:trace contextRef="#ctx0" brushRef="#br0" timeOffset="1683.29">2752 826 0,'0'-22'31,"0"44"-16,-22-1-15,1 21 0,21-21 16,-21 22-16,0-22 0,21 21 16,-21 0-16,21 1 0,-21-1 15,21 0-15,-22-20 0,22-1 16,-21 21-16,21-21 0,0 0 0,0 1 16,0-1-16,0-42 31,21-1-16,1 1-15,-22 0 0,21 0 16,-21 0-16,0-22 0,21 22 0</inkml:trace>
  <inkml:trace contextRef="#ctx0" brushRef="#br0" timeOffset="2064.14">2836 593 0,'0'0'0,"-21"0"0,0 0 0,0 0 15,21 21-15,-21-21 0,-1 21 16,22 0-16,-21 0 16,21 1-16,0-1 0,0 0 0,0 0 15,0 0-15,21-21 16,1 0-16,-1 0 16,0 0-16,21 0 15,-21 0-15,1 0 0,-1-21 16,0 0-16,0 0 0,21 21 0,-42-21 15,22-1-15,-1 1 0,-21 0 16,0 0-16,0 0 0,0 0 0,0-1 16,0 1-16,-21 0 0,-1 21 15,1 0-15,-21 0 0,21 0 0,-22 0 16,22 0-16,-21 0 0,0 21 16,20-21-16,-20 21 0,21 1 15,0-1-15,0 0 0,-1 0 0,22 0 16,0 0-16,0 1 0,0-1 15,22-21-15,-1 21 0,0-21 16,21 0-16,-21 0 0,22 0 16,-1 0-16</inkml:trace>
  <inkml:trace contextRef="#ctx0" brushRef="#br0" timeOffset="2368.27">3471 381 0,'-63'42'32,"42"-20"-32,21-1 15,-22 0-15,1 21 0,0 1 0,0-1 16,21 0-16,-21 1 16,21 20-16,-21 1 0,-1-1 0,22 1 15,0-1-15,0 1 0,-21-22 16,21 21-16,-21-20 0,21-1 0,0 0 15,-21-20-15,21-1 0,0 0 16,0 0-16,0 0 0,21-42 47,0 0-47,-21 0 0,21 0 16,1-1-16,-22 1 0</inkml:trace>
  <inkml:trace contextRef="#ctx0" brushRef="#br0" timeOffset="2760.48">3429 1122 0,'21'21'31,"0"-21"-31,0 0 16,1 0-16,-1 0 0,0 0 15,0 0-15,21-21 0,-20 0 0,-1 21 16,21-21-16,-21-1 0,22 1 15,-22 0-15,0 0 0,-21 0 16,0 0-16,21-1 0,-21 1 0,0 0 16,0 0-16,0 0 15,-21 21-15,0 0 0,-22 0 16,22 0-16,-21 21 0,21 0 16,-22 0-16,1 22 0,0-22 0,21 21 15,-22 0-15,22 1 0,0-1 16,0 0-16,0 1 0,21-1 0,0-21 15,0 22-15,0-22 0,0 0 16,21 0-16,0-21 0,0 21 16,0-21-16,22 0 0,-1 0 0,-21 0 15,21 0-15,1 0 0,-1-21 16,22 0-16,-22 0 0,170-106 31,-191 84-31,21 1 0</inkml:trace>
  <inkml:trace contextRef="#ctx0" brushRef="#br0" timeOffset="5088.29">5461 614 0,'0'0'0,"0"-21"0,0 0 15,0-1-15,0-20 0,0 21 0,0 0 16,0 0-16,-21-1 0,21 1 15,0 0-15,-21 21 16,21 21 0,-22 0-16,22 1 0,-21 20 0,21 0 15,-21 1-15,21 20 0,-21 1 16,0-1-16,0 1 0,-1-1 0,22 22 16,-21-22-16,0 1 0,-21-1 15,21 1-15,-1-22 0,1 0 0,0 1 16,0-1-16,0-21 0,21 0 15,0 1-15,-21-22 0,-1 0 16,22-22 0,0-20-16,0 21 0,0 0 15,0-22-15,0 1 0,0 0 16,0-22-16,0 1 0,0 20 16,0-20-16,0 21 0,22-22 15,-22 43-15,21-21 0,-21 20 0,0 1 16,0 42-1,0 22-15,21-22 16,-21 21-16,0 1 0,0-1 16,0 21-16,21-20 0,-21-1 15,0 0-15,21 1 0,0-1 0,-21 0 16,22 1-16,-1-22 0,0 0 16,0 0-16,21 0 0,-20 1 0,20-22 15,0 0-15,1 0 0,-1 0 16,0 0-16,1-22 0,20 22 0,-21-21 15,1 0-15,-1-21 0,0 21 16,1-22-16,-1 1 0,-21 0 16,0-22-16,1 1 0,-1-1 0,-21 1 15,0-1-15,0-21 0,0 22 16,-21 21-16,-1-22 0,1 1 16,-21 20-16,0 1 0,-22 0 0,22-1 15,-22 22-15,22 21 0,-22 0 16,1 0-16,21 0 0,-22 21 0,22 0 15,-1 1-15,1 20 0,0 0 16,21 1-16,-1-1 0,1 0 0,21 22 16,0-1-16,0 1 15,0-1-15,0 1 0,0-22 0,21 22 16,1-22-16,-1 0 0,0 1 16,21-22-16,1 21 0,-1-21 0,0-21 15,1 21-15,20-21 0,-21 0 16,22 0-16,-22 0 0,1 0 0,20 0 15,-21-21-15,22 21 0,-22-21 16,1-21-16,-1 21 0,0-1 0,-21-20 16,22 21-16,-22-21 0,0 20 15,0-20-15,0 0 0,1 21 16,-22-22-16,0 22 0,0 0 16,0 0-16,0 0 0,-22 21 31,22 21-31,-21 0 0,0 21 15,0-21-15,21 22 0,0-1 0,-21-21 16,0 22-16,21-1 0,0 0 16,0 1-16,0-22 0,0 21 0,0-21 15,0 22-15,0-22 0,21 0 16,0 0-16,0-21 0,0 0 16,0 21-16,1-21 0,-1 0 0,21 0 15,-21 0-15,22-21 0,-1 0 16,0 0-16,1 0 0,-22-1 0,21 1 15,0 0-15,-20-21 0,-1-1 16,0 1-16,-21 0 0,0-1 16,0 1-16,0 0 0,0-1 0,-21 1 15,0 0-15,-22 21 0,22-1 16,-21 1-16,21 21 0,-22 0 0,22 0 16,-21 0-16,21 21 0,-22 1 15,22-1-15,-21 0 0,21 0 0,-1 21 16,1 1-16,0-1 0,0-21 15,21 22-15,0-1 0,0-21 0,0 21 16,0-20-16,0-1 0,21 21 16,0-21-16,0-21 0,1 21 15,-1 1-15,0-22 0,0 0 16,21 0-16,-20 0 0,20 0 0,0 0 16,1 0-16,-1 0 0,21 0 15,-20-22-15,-1 1 0,0 0 0,1 0 16,-1 0-16,0 0 0,-20-1 15,20-20-15,-21 21 0,0-21 0,0 20 16,1-20-16,-22 21 0,0 0 16,0 0-16,0-1 0,0 1 0,0 0 15,0 42 17,0 0-32,0 1 15,0 20-15,-22-21 0,22 0 0,-21 22 16,21-22-16,-21 21 0,21-21 15,0 0-15,0 22 0,0-22 0,0 0 16,0 0-16,0 0 16,0 1-16,21-22 0,0 0 0,1 0 15,-1 0-15,0 0 0,0 0 16,0 0-16,0 0 0,1-22 0,-1 1 16,21 0-16,-21 0 0,0 0 15,1 0-15,-1-1 0,-21-20 16,21 21-16,0-21 0,-21-1 15,21 22-15,-21 0 0,0 0 0,0 0 16,0-1-16,0 44 31,0-1-31,0 0 16,0 21-16,-21-21 0,21 1 16,-21 20-16,21-21 0,0 0 0,0 0 15,0 1-15,0-1 0,0 0 16,0 0-16,0 0 0,21-21 15,0 0-15,0 0 0,1 0 16,-1 0-16,0 0 0,0 0 16,0-21-16,0 21 0,1-21 0,20 0 15,-21 0-15,0-1 0,0-20 16,-21 21-16,22-21 0,-22 20 0,0-20 16,0 21-16,0-21 0,0 20 15,0-20-15,-22 21 0,1 0 16,0 0-16,21-1 47,42 22-47,-20 0 15,20-21-15,-21 21 0,21 0 0,1 0 16,-1 0-16,0 0 0,-20 0 16,20 21-16,0 1 0,-21-1 15,1 0-15,-1 0 0,0 0 16,0 0-16,-21 22 0,21-22 0,-21 0 15,0 0-15,0 22 0,0-22 16,0 0-16,0 0 0,0 0 0,0 0 16,0 1-16,-21-1 15,0 0-15,21 0 16,-21-21 0,0 0-16,21-21 15,0 0-15,0 0 16,0-1-16,0 1 0,0-21 15,21 21-15,0-22 0,0 1 16,0 0-16,22-1 0,-22 1 0,21 21 16,-21-21-16,22 20 0,-1-20 15,0 21-15,1 0 0,-22 21 0,21 0 16,0 0-16,-20 0 0,20 21 16,-21-21-16,0 42 0,-21-21 0,0 22 15,0-22-15,0 21 0,0 1 16,0-1-16,0 0 0,0 1 0,-21-22 15,0 21-15,0-21 0,0 0 16,-1 1-16,22-1 0,-21-21 16</inkml:trace>
  <inkml:trace contextRef="#ctx0" brushRef="#br0" timeOffset="7165.18">9440 529 0,'0'0'0,"0"-21"0,0 0 16,0 0-16,21 21 0,-21 21 31,0 0-31,0 0 16,-21 0-16,0 22 0,21-1 16,-21 0-16,0 22 0,21-22 0,-21 22 15,-1-1-15,1 1 0,0-22 16,-21 22-16,21-22 0,-1 21 0,-20-41 15,21 20-15,0 0 0,-22-21 16,22 1-16,0-22 0,0 21 0,0-21 16,0 0-16,-1 0 0,1 0 15,0-21-15,0-1 16,0 1-16,0 0 0,-1 0 0,1-21 16,0 20-16,0-20 0,21 0 15,-21-1-15,21 1 0,0 0 16,0 21-16,0-22 0,0 22 0,0 0 15,0 0-15,21 21 16,-21 21 0,0 0-16,21 0 0,0 22 15,-21-22-15,21 21 0,1-21 0,-22 22 16,21-1-16,0-21 16,0 21-16,0 1 0,0-22 0,1 0 15,-1 0-15,0 0 0,0 1 16,21-1-16,-20 0 0,-1-21 0,0 0 15,21 0-15,-21 0 0,22 0 16,-22 0-16,0 0 0,21-21 0,-20 0 16,20-1-16,-21 1 0,21 0 15,-20 0-15,20-21 0,-21 20 0,21-20 16,-20 0-16,-1 21 0,0-22 16,-21 22-16,0-21 0,21 21 15,-21-1-15,-21 22 31,0 0-31,21 22 0,-21-1 16,-1 21-16,1-21 0,0 0 0,21 22 16,0-22-16,0 21 0,-21-21 15,21 22-15,0-22 0,0 0 0,0 21 16,0-20-16,21-1 0,-21 0 16,21-21-16,22 21 0,-22-21 0,21 0 15,-21 0-15,22 0 0,-1 0 0,0 0 16,1 0-16,-1-21 0,0 0 15,1 21-15,-1-21 0,0-1 0,1 1 16,-22-21-16,0 21 16,21-22-16,-42 22 0,0-21 0,0 0 15,0-1-15,0 1 0,0 0 16,0-1-16,-21 22 0,-21 0 0,21 0 16,-22 0-16,22-1 0,-21 22 15,-1 0-15,1 0 0,0 22 0,-1-1 16,1 0-16,0 0 0,-1 21 15,22-20-15,-21 20 0,21 0 0,0 1 16,21-1-16,-22-21 0,22 21 16,0 1-16,0-22 0,43 0 0,-22 21 15,0-20-15,21-1 0,22-21 16,-22 21-16,22-21 0,-1 0 16,1 0-16,-1 0 0,1 0 15,20 0-15,-20 0 0,-1-21 0,1 21 16,-1-21-16,1-1 0,-1 1 15,-20 0-15,20 0 0,-42-21 0,22 20 16,-22-20-16,0 21 0,-21-21 16,0 20-16,0-20 0,0 21 0,0-21 15,0 20-15,-21 22 0,0-21 16,-22 21-16,22 0 0,0 0 0,-21 0 16,21 21-16,-1 1 0,-20-1 15,21 0-15,0 0 0,0 21 16,-1-20-16,1 20 0,21-21 15,0 21-15,0-20 0,0-1 0,0 21 16,0-21-16,0 0 0,0 1 16,21-1-16,1-21 15,-1 0-15,0 0 0,0 0 0,0 0 16,0 0-16,1 0 0,-1-21 16,0-1-16,-21 1 0,21 0 0,0 0 15,0 0-15,1 0 0,-22-1 16,21-20-16,-21 21 0,21-21 0,-21 20 15,0 1-15,21 0 0,-21 0 16,0 42 15,0 0-31,0 0 0,0 1 16,0 20-16,0-21 0,0 0 16,21 0-16,-21 1 0,21-1 0,1 0 15,-1 0-15,0 0 0,0-21 16,21 21-16,-20 1 0,20-22 0,0 0 15,1 0-15,-1 0 0,21 0 0,-20 0 16,-1 0-16,22-22 0,-22 22 16,0-21-16,22 0 0,-22 21 0,0-21 15,-20-21-15,20 20 0,-21 1 16,0-21-16,0 21 0,-21-22 16,0 1-16,0 21 0,0-21 15,-21 20-15,0-20 0,0 21 0,0 21 16,-22 0-16,22 0 0,-21 0 15,21 0-15,-22 0 0,22 0 0,-21 42 16,21-21-16,-22 1 0,22 20 16,0-21-16,0 21 0,0-20 0,21 20 15,0-21-15,0 0 0,0 22 16,0-22-16,0 0 0,0 0 16,21-21-16,0 21 0,21-21 0,-20 0 15,-1 0-15,0 0 0,21 0 16,-21 0-16,1 0 0,20-21 15,-21 0-15,21 0 0,-20 0 0,-1-1 16,21-20-16,-21 21 0,0-43 16,22 22-16,-22 0 0,0-22 0,0 22 15,0-22-15,1 1 0,-1 21 16,0-1-16,-21 1 0,0 0 0,0-1 16,0 22-16,0 0 0,0 0 15,-21 21-15,0 0 0,-1 21 16,1 0-16,0 0 0,0 22 0,0-1 15,21 0-15,-21 1 0,21 20 16,0 1-16,-22-22 0,22 21 16,0 1-16,0-22 0,0 1 15,0-1-15,0 0 0,22-21 0,-1 22 16,0-22-16,0 0 0,0 0 16,0-21-16,1 0 0,20 0 0,-21 0 15,0 0-15,22 0 0,-22 0 16,21 0-16,-21-21 0,0 0 0,22 0 15,-22-22-15,0 22 0</inkml:trace>
  <inkml:trace contextRef="#ctx0" brushRef="#br0" timeOffset="7657.3">13991 127 0,'0'0'0,"0"-21"0,0 0 16,0 42-1,0 21-15,0-21 16,0 43-16,0-22 0,0 22 0,0-1 15,0 1-15,0-1 0,0 22 16,0-22-16,-21 22 0,21-21 0,0 20 16,0-20-16,0-1 15,-21 1-15,21-1 0,-21-20 0,21-1 16,0-21-16,-22 0 0,22 22 16,0-22-16,0-42 31,0-1-31,0 1 0,0 0 15</inkml:trace>
  <inkml:trace contextRef="#ctx0" brushRef="#br0" timeOffset="8004.28">13758 614 0,'0'0'16,"-42"-21"-16,21 0 0,0-1 0,-1 1 0,1 0 15,0 0-15,21 0 0,-21 0 16,21-1-16,0-20 0,0 21 0,21 0 15,0-22-15,0 22 0,22 0 16,20-21-16,1 21 0,-1-1 0,22 1 16,-22 21-16,22 0 0,-21 0 15,20 21-15,-41 1 0,20-1 0,-21 21 16,-20 0-16,-1 1 0,-21-1 16,0 0-16,0-20 0,-21 20 0,-1 0 15,-20 1-15,-21-22 16,20 0-16,-20 21 0,-1-21 0,22 1 15,0-1-15,-1-21 0,1 21 16,21-21-16,0 0 0,-1 0 0,22 21 16,22-21 15,-1 0-31,0 0 0,21 0 0,-21 0 16,22 0-16,-1 0 0,-21 0 15,22 0-15</inkml:trace>
  <inkml:trace contextRef="#ctx0" brushRef="#br0" timeOffset="8660.36">14647 762 0,'0'0'0,"21"0"0,-21 21 31,0 0-31,-21-21 16,0 22-16,0-1 0,0 21 16,-22-21-16,22 22 0,0-22 0,0 21 15,0-21-15,0 22 0,-1-22 16,22 21-16,0-21 0,0 0 0,0 22 15,0-22-15,22-21 0,20 21 16,-21 0-16,0-21 0,22 0 0,-22 0 16,21 0-16,0 0 0,-20 0 15,20 0-15,0-21 0,1 0 0,-1 0 16,-21 21-16,0-21 16,22-1-16,-43 1 0,0-21 0,0 21 15,0 0-15,0-22 0,-22 22 16,1-21-16,0 21 0,-21-22 0,-1 22 15,22 0-15,-21 0 0,21 21 16,-22-21-16,22 21 0,0 0 0,21-22 31,21 22-31,0-21 16,22 0-16,-22 21 0,21-21 16,1 21-16,-1-21 0,0 21 0,22 0 15,-22-21-15,22 21 0,-1 0 16,-21 0-16,22 0 0,-22 0 15,22 0-15,-43 0 0,21 0 16,-21 0-16,1 21 0,-1 0 0,0 0 16,-21 21-16,0-20 0,0 20 15,0 0-15,0 1 0,0-1 0,0 0 16,-21 22-16,21-22 0,-21 22 16,-1-22-16,1 21 0,0 1 0,21-1 15,-21 1-15,0 21 0,0-1 16,-1-20-16,1 20 0,0 1 0,0-21 15,-21 20-15,42-20 0,-22 20 0,1-20 16,0 21-16,0-22 0,21-21 16,0 22-16,0-22 0,0-21 15,-21 22-15,21-22 0,0-42 32,0 0-32,0-22 15,21 22-15,0-21 0,-21-1 16,21 1-16,0-21 0,22-1 0,-22 22 15,0-43-15</inkml:trace>
  <inkml:trace contextRef="#ctx0" brushRef="#br0" timeOffset="8992.35">15473 1122 0,'0'0'0,"-21"-42"16,-1-1-16,1 1 0,0 0 0,21-1 15,-21 22-15,21-21 0,0 21 16,0-1-16,0-20 0,21 21 15,0 0-15,0 21 0,22 0 16,-22-21-16,21 21 0,-21 0 0,22 0 16,-1 0-16,0 21 0,-20 0 15,20-21-15,-21 21 0,0 21 0,0-20 16,-21-1-16,0 21 16,0-21-16,0 22 0,-21-22 0,0 0 15,-21 21-15,21-21 0,-43 1 16,22-22-16,-1 21 0,-20 0 0,21-21 15,-1 0-15,1 21 0,21-21 16,0 0-16,-1 0 0,44 0 31,-1 0-31,21-21 0,-21 21 0,22-21 16,-1 0-16,0-1 0,-21 1 16,22 0-16,-1 0 0</inkml:trace>
  <inkml:trace contextRef="#ctx0" brushRef="#br0" timeOffset="9367.28">15981 783 0,'0'0'0,"42"-21"0,-21 0 0,0 21 16,1 0-16,-22 21 31,-22 0-15,1 22-16,0-22 0,21 21 16,-21 0-16,0 1 0,21-22 0,-21 21 15,21 1-15,0-22 0,0 21 16,0-21-16,0 0 0,0 22 0,21-22 15,0-21-15,21 21 0,-21 0 16,22-21-16,-22 0 0,21 0 0,1 0 16,-1 0-16,21-21 0,-20 0 15,-1 0-15,0 0 0,1-1 16,-1 1-16,-21-21 0,0 0 0,-21-1 16,0 1-16,0 0 0,0-1 15,0 1-15,0 21 0,0-22 16,-21 22-16,0 0 0,0 21 15,0-21-15,0 21 0,-1 0 16,22 21-16,0 0 16,0 0-16,0 1 15,0-1-15,22 0 0,-1-21 0,0 21 16,0 0-16,21-21 0,-20 0 16,20 0-16,0 0 0</inkml:trace>
  <inkml:trace contextRef="#ctx0" brushRef="#br0" timeOffset="9700.27">17060 783 0,'0'0'0,"0"-21"0,0 0 0,-21 21 31,0 21-15,0 21-16,21 1 16,-21-1-16,21 22 0,0-22 15,-22 21-15,22 1 0,-21-1 0,21 22 16,0-21-16,0-1 0,0 1 15,0 20-15,-21-20 0,21 20 0,0-20 16,-21 21-16,21-22 0,0 1 0,0-1 16,-21 1-16,21-22 15,-21 0-15,21 22 0,-22-43 0,22 21 16,0 1-16,0-22 0,0 0 16,0-42 15,0 0-31,0-1 0,0-20 15,0 21-15,22-21 0,-1-1 0,-21-20 16,21 20-16,0-41 0,-21 20 16,21-20-16,-21-1 0,0 0 0</inkml:trace>
  <inkml:trace contextRef="#ctx0" brushRef="#br0" timeOffset="9972.29">16954 1037 0,'0'0'0,"-63"-296"31,63 254-31,0 20 0,0 1 15,0-21-15,21 21 0,0 0 16,22 21-16,-22 0 0,21 0 16,0 0-16,1 0 0,20 0 0,-20 0 15,-1 0-15,-21 42 0,21-21 16,-20 0-16,-1 0 0,0 22 0,-21-22 16,0 21-16,0 1 0,-21-22 15,0 21-15,-1-21 0,-20 0 16,0 22-16,21-22 0,-22-21 15,1 21-15,0 0 0,-1-21 0,1 0 16,21 21-16,-22-21 0,22 0 16,0 0-16,0 0 0,-21 0 15,20 0-15,-20 0 0,0 0 0,-1 22 16,-20-22-16</inkml:trace>
  <inkml:trace contextRef="#ctx0" brushRef="#br0" timeOffset="11068.29">2349 2138 0,'0'0'15,"-42"0"-15,21 0 0,0 0 0,0 0 16,-1 0-16,22 21 31,22-21-15,-1 0-16,0 0 15,21 21-15,1-21 0,-1 0 16,0 0-16,22 0 0,-1 0 16,1 0-16,-1 0 0,22 0 0,0 0 15,-1 0-15,22 0 0,0 0 16,42 0-16,-21-21 0,21 21 0,0-21 15,22 21-15,-1 0 0,22 0 16,-1-21-16,22 21 0,-1 0 0,1 0 16,0-21-16,-1 21 0,1-22 15,21 22-15,0 0 0,0 0 0,-1-21 16,22 21-16,0 0 0,0 0 16,0-21-16,22 21 0,-1-21 15,-21 21-15,21 0 0,0 0 16,0-21-16,22 21 0,-22 0 0,0 0 15,21-21-15,-21 21 0,22 0 16,-22 0-16,21-22 0,-21 22 0,1 0 16,20 0-16,-21-21 0,0 21 15,-21 0-15,21 0 0,-21 0 0,0-21 16,0 21-16,-21 0 0,0 0 16,0 0-16,-21 0 0,-22 0 0,1 0 15,-1 0-15,-21 0 0,1 0 16,-22 0-16,0 0 0,-21 0 15,-21 0-15,-21 0 0,-1 0 16,-20 0-16,-1 0 0,-20 0 0,-22 0 16,0 0-16,0 0 0,0 0 15,-21-21 1,0 0 15,0 0 16,21 21-47,1 0 0,-1 0 0,0 0 16,0-22-16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3T03:26:12.8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2836 0,'-42'22'16,"42"-1"-16,-21-21 31,42 0-31,0 0 0,0 0 16,-42 42-16,21-21 15,-21-21-15,0 0 16,21-21 0,0 0-16</inkml:trace>
  <inkml:trace contextRef="#ctx0" brushRef="#br0" timeOffset="1140.17">1270 3450 0,'0'0'0,"-21"0"0,21-21 0,-21 21 15,21 21 17,0 0-17,-22 22-15,22-22 0,0 21 0,0 1 16,-21-22-16,21 21 0,0 0 16,-21 1-16,21-1 0,0 0 15,0 1-15,-21 20 0,21-20 16,-21-1-16,21 0 15,0-21-15,-21 1 0,21-1 16,0 0-16,0 0 0,21-42 31,-21 0-31,21 0 16</inkml:trace>
  <inkml:trace contextRef="#ctx0" brushRef="#br0" timeOffset="1336.32">1482 3874 0,'0'21'0,"-22"-21"31</inkml:trace>
  <inkml:trace contextRef="#ctx0" brushRef="#br0" timeOffset="2504.29">2942 3471 0,'0'-42'16,"0"21"-16,0 0 15,-21 21 1,21 21-16,0 0 15,0 0-15,-21 22 0,21-1 16,0 0-16,-21 1 0,21-1 0,0 0 16,0 1-16,-22-1 0,22 0 15,-21 1-15,21-1 0,0 0 0,0 1 16,0-1-16,0-21 0,0 0 16,0 0-16,0 1 0,21-22 15,1 0 1,-1-22-16,0 1 15,0-21-15,0 21 0,0-22 16,-21 22-16,22-21 0,-1 21 0,0-22 16,-21 1-16,21 21 0,0 0 15,-21 0-15,21-1 0,-21 1 16,0 0-16,22 21 16,-22 21-16,0 0 15,0 1-15,0-1 0,0 0 16,0 0-16,0 0 0,0 0 0,0 1 15,0-1-15,21 21 0,-21-21 16,21 0-16,-21 1 0,21-1 16,-21 0-16,21 0 0,0 0 15,1-21-15,-1 0 0,0 0 0,0 0 16,0 0-16,22-21 0,-22 21 16,21-21-16,0 0 0,-20-22 15,20 22-15,-21 0 0,21-21 0,-20 21 16,20-22-16,-21 1 0,0 0 15,0-1-15,1 1 0,-1 0 16,0-1-16,-21 22 0,0 0 0,0-21 16,0 20-16,0 44 31,0-1-31,0 21 16,0-21-16,-21 22 0,21-1 0,-21-21 15,21 21-15,0 1 0,0-1 16,0 0-16,0 1 0,0-1 0,0-21 15,0 22-15,0-1 16,42-21-16,-42 21 0,0 1 16,42-22-16,-21 0 0,22-21 15,-1 0-15,-21 0 0,22-21 0,-1 0 16,0 0-16,1-1 0,20 1 16,-21 0-16,22-21 0,-22 21 0,22-22 15,-22 1-15,0 21 0,1-22 16,-1 1-16,-21 0 0,0-1 0,1 22 15,-22-21-15,0 21 0,0 0 16,0-1-16,-22 22 0,-20 0 16,21 0-16,-21 0 0,-1 22 15,22-1-15,-21 21 0,21-21 0,-22 22 16,22-1-16,-21 0 0,21 1 16,-1-1-16,1 0 0,21 1 0,0-1 15,0 0-15,0 1 0,21-22 16,1 0-16,20 0 0,0 0 15,1-21-15,-1 0 0,21 0 0,1 0 16,-1 0-16,1-21 0,-1 21 16,1-42-16,-22 21 0,22-22 0,-1 22 15,-20-21-15</inkml:trace>
  <inkml:trace contextRef="#ctx0" brushRef="#br0" timeOffset="2984.37">6731 3366 0,'0'-64'15,"0"43"1,21 0-16,-21-22 0,21 22 0,-21 0 16,0 0-16,0 0 15,0 0-15,-21 21 16,0 0-16,0 0 15,-22 0-15,-20 21 0,21 0 16,-22 0-16,22 21 0,-1 1 0</inkml:trace>
  <inkml:trace contextRef="#ctx0" brushRef="#br0" timeOffset="3113.31">6138 3725 0,'0'22'0,"0"62"16,0-20 0,0-22-16,0 0 0,21-20 15,-21 20-15,0-21 0,22 0 16,20 0-16,0 1 0,1-22 0,20 0 15,1 0-15,20 0 0,-20 0 16,20-22-16,1 22 0,-21-42 0,20 21 16,1 0-16</inkml:trace>
  <inkml:trace contextRef="#ctx0" brushRef="#br0" timeOffset="4004.26">7514 3577 0,'0'0'0,"0"-42"16,0 21-16,0 0 0,-21-1 15,0 22-15,0 0 0,-1 0 16,1 0-16,0 0 0,0 22 0,0-1 16,-22 0-16,22 0 0,0 21 15,-21-20-15,21 20 0,-1 0 0,-20-21 16,21 22-16,0-1 0,0-21 16,21 22-16,0-1 0,0-21 0,0 0 15,0 0-15,0 1 0,21-1 16,0 0-16,21-21 0,-21 0 0,1 0 15,-1 0-15,0 0 0,21 0 16,-21-21-16,1 0 0,20-1 16,-21 1-16,21 0 0,-20 0 15,20-21-15,-21 20 0,21-20 0,-20 21 16,-1-21-16,0-1 0,0 1 16,-21 21-16,0-22 0,0 22 0,0 0 15,0 0-15,0 0 0,-21 21 16,0 0-16,0 21 15,-1 0-15,1 21 16,21-20-16,0-1 0,-21 21 0,0 0 16,21-20-16,0 20 0,0-21 15,0 0-15,0 22 0,21-22 0,-21 0 16,21 0-16,22 0 0,-22-21 16,0 21-16,21-21 0,1 0 15,-1 0-15,0 0 0,1 0 0,-1-21 16,21 21-16,-20-21 0,-1 0 15,0 21-15,1-21 0,-22 0 0,0-1 16,0 1-16,0 0 0,1 0 0,-1-21 16,0 20-16,-21 1 0,0 0 15,0 0-15,0 0 0,0 0 0,-21 42 32,0 0-17,21 0-15,-22 0 0,22 22 16,0-22-16,-21 0 0,0 0 15,21 21-15,-21-20 0,21-1 16,0 0-16,0 0 0,0 0 0,-21 0 16,21 1-16,-21-1 0,-1 0 15,22-42 1,0 0 0,0-1-16,0 1 15,22 0-15,-22-21 0,21 21 16,-21-1-16,21-20 0,21 0 15,-21 21-15,1-22 0,20 1 0,-21 21 16,21-22-16,1 22 0,-1 0 16,22 0-16,-22 21 0,0 0 15,22 0-15,-22 21 0,-21 0 16,22 0-16,-1 22 0,-21-22 0,-21 21 16,0-21-16,0 22 0,0-22 15,0 21-15,-21-21 0,21 1 0,-42-1 16,20 21-16,1-21 0,0 0 15,-21 1-15,21-22 0,-1 21 16,1-21-16,0 0 0,0 21 0,0-21 16,0 0-16,-1 0 0,1 0 15,0-21-15</inkml:trace>
  <inkml:trace contextRef="#ctx0" brushRef="#br0" timeOffset="4720.24">6159 3556 0,'0'127'32,"0"-85"-32,0-20 0,0 20 15,0-21-15,0 21 16,0 1-16,0-22 0,22 21 0,-22-21 15,21 1-15,-21-1 0,0 0 16,21 0-16</inkml:trace>
  <inkml:trace contextRef="#ctx0" brushRef="#br0" timeOffset="7229.17">6371 3260 0,'21'0'32,"0"-21"-32,1-1 15,-22 1 17,0 42 14,0 1-46,-22-1 16,22 0-16,-21 0 0,0 0 0,0 0 16,0 1-16,0 20 0,-1-21 15,1 21-15,0-20 0,21 20 0,-21-21 16,0 21-16,0-20 0,-1 20 16,1-21-16,21 0 0,0 0 0,0 1 15,0-1-15,-21 0 16,21 0-1</inkml:trace>
  <inkml:trace contextRef="#ctx0" brushRef="#br0" timeOffset="8280.29">9250 3725 0,'0'0'0,"0"-21"0,0 0 16,0 0 31,0 42-16,0 0-31,-21 0 16,21 1-16,-22-1 0,1 0 15,21 0-15,-21 0 0,0 0 16,21 1-16,-21-1 0,0 0 15,-1 0-15,22-42 63,0 0-63,0 0 16,0-1-16,0 1 15,22 0-15,-1 0 0,0 0 16,-21-22-16,21 22 0,21-21 0,-20 21 15,-1-22-15,0 22 0,21 0 16,-21 0-16,22 0 0,-22 0 0,0-1 16,21 22-16,-20 0 0,-1 0 15,0 0-15,0 22 0,0-22 0,0 21 16,-21 21-16,0-21 0,0 0 16,0 22-16,0-22 0,0 21 0,0-21 15,0 1-15,0 20 0,-21-21 16,21 0-16,-21 0 0,0 1 0,21-1 15,-21 0 1,0-21-16,21 21 0,0-42 47,21 21-47,0-21 16</inkml:trace>
  <inkml:trace contextRef="#ctx0" brushRef="#br0" timeOffset="8712.25">10181 3493 0,'0'0'0,"21"-22"16,-42 22 15,0 22-31,0-22 0,-22 21 16,22 0-16,0 21 0,0-21 0,-21 1 15,20 20-15,1-21 0,-21 21 16,21-20-16,0-1 0,-1 21 0,22-21 15,0 0-15,0 1 0,0-1 16,0 0-16,0 0 0,0 0 0,22 0 16,-1-21-16,0 0 15,21 0-15,-21 0 0,22 0 0,-1 0 0,0 0 16,1-21-16,-1 21 16,0-21-16,1 0 0,-1 0 0,-21 0 15,22-1-15,-22 1 0,0 0 16,0-21-16,-21 21 0,0-22 0,0 1 15,0 0-15,0-1 0,0 22 16,-21-21-16,0 21 0,-22-22 0,22 43 16,0-21-16,-21 21 0,21 0 15,-22 0-15,1 21 0,21-21 0,-22 21 16,22 1-16,0-1 0,0 0 16,0 0-16,0 0 0,21 0 0,0 1 15,0-1-15,0 0 0,0 0 16,21-21-16,0 0 0,0 0 15,21 0-15,-20 0 0</inkml:trace>
  <inkml:trace contextRef="#ctx0" brushRef="#br0" timeOffset="9016.78">11091 3154 0,'0'0'0,"21"-21"0,1 0 16,-22-1-16,0 1 0,0 42 31,-22 22-15,1-22-16,0 21 0,0 1 15,-21-1-15,20 21 0,1 1 0,-21-22 16,21 22-16,0-22 0,-1 0 16,1 1-16,0-1 0,0 0 0,21 1 15,-21-22-15,21 0 0,0 0 16,0 0-16,0 1 0,0-1 0,21-21 15,0 0-15,0 0 16,0 0-16,1 0 0,-1 0 0,0 0 16,0 0-16,21-21 0,-20 21 15,-1-22-15,0 1 0,0 0 0,0-21 16</inkml:trace>
  <inkml:trace contextRef="#ctx0" brushRef="#br0" timeOffset="9228.29">10753 3366 0,'0'0'0,"-22"21"0,-41-21 31,63 21-31,21-21 16,0 0-16,0 0 15,1 0-15,20 0 0,0 0 16,1 0-16,-1 0 0,0 0 0,1 0 15,-1 0-15,0-21 16,1 0-16,-1 21 0,0-22 0</inkml:trace>
  <inkml:trace contextRef="#ctx0" brushRef="#br0" timeOffset="10587.33">12890 3344 0,'0'0'0,"-21"0"15,0 0 1,0 0-1,21 22-15,21-22 47,0 0-47,22 0 0,-22 0 16,21-22-16,0 1 0,22 0 16,-22 0-16,22 0 0,-1 0 15,-20-1-15,-1 1 0,0-21 0,1 21 16,-1 0-16,-21-1 15,0-20-15,0 21 0,-21 0 0,22-22 16,-22 22-16,0 0 0,0 0 16,0 0-16,0 0 0,-22 21 0,1 0 15,0 0-15,0 0 16,0 21-16,0 0 0,-1 0 0,1 21 16,0 1-16,0-1 0,0 22 15,0-22-15,-1 43 0,1-22 0,21 1 16,-21-1-16,0 1 0,0-1 15,0 1-15,21-1 0,-22-21 0,1 1 16,21-1-16,-21 0 0,0 1 16,21-22-16,-21 21 0,0-21 15,-1 1-15,1-1 16,0-21-16,0 0 0,0 0 16,0 0-16,-1-21 0,1 21 15,0-22-15,0 1 0,0 0 0,0 0 16,-1 0-16,1-22 0,0 22 15,0-21-15,0 21 0,21-22 0,0 1 16,-21 0-16,21 21 0,-22-1 16,22-20-16,0 21 0,-21 21 15,21 21 1,0 0-16,0 0 0,0 1 0,0 20 16,0-21-16,0 21 15,0-20-15,21-1 0,1 21 0,-1-21 16,0 0-16,0 1 0,0-22 15,0 21-15,1 0 0,20-21 0,0 0 16,-21 0-16,22 0 0,-1 0 0,22 0 16,-22 0-16,0 0 0,22-21 15,-22 0-15,0 21 0,22-22 0,-22 1 16,-21 0-16,22-21 0,-1 21 16,-21-22-16,0 22 0,1-21 0,-1 21 15,0-22-15,-21 22 0,0 0 16,0 0-16,0 42 31,0 0-31,0 0 0,0 0 16,-21 1-16,0 20 0,-1-21 15,22 21-15,-21-20 0,0-1 0,21 21 16,0-21-16,-21 0 0,21 1 16,0-1-16,-21-21 0,21 21 0,0 0 15,0-42 32,0 0-47,0 0 0,0-1 16,21 1-16,0 0 15,-21 0-15,21 0 0,0-22 0,22 22 16,-22 0-16,0-21 0,21 21 16,1-1-16,-1-20 0,0 42 0,1-21 15,-1 21-15,0 0 0,22 0 16,-43 0-16,21 21 0,1-21 0,-22 42 15,0-20-15,0-1 0,-21 21 16,0-21-16,0 22 0,0-22 0,0 0 16,-21 21-16,0-21 0,0 1 15,0-1-15,-1 0 0,1 0 0,21 0 16,-21 0-16,0-21 0,21 22 16,-21-22-1,21-22 16,0 1-31,21 21 0,0-21 0</inkml:trace>
  <inkml:trace contextRef="#ctx0" brushRef="#br0" timeOffset="11048.19">14838 3620 0,'0'0'0,"21"-22"0,0 1 16,0 21-16,0-21 0,-21 0 15,-21 21 1,0 0 0,-21 0-16,21 0 0,-1 0 15,-20 21-15,0 0 0,21-21 0,-22 21 16,1-21-16,21 22 0,-22-1 16,22 0-16,0-21 0,21 21 0,0 0 15,0 0 1,21-21-1,22 0-15,-22 22 0,21-22 16,-21 0-16,22 21 0,-22-21 0,21 21 16,-21-21-16,22 21 0,-22-21 15,0 21-15,0 0 0,0-21 16,-21 22-16,0-1 0,-21 0 16,0-21-16,-21 0 15,-1 21-15,1-21 0,0 0 0,-1 21 16,1-21-16,-22 0 0,22 0 15,0 0-15,-1 0 0,22 0 16,-21 0-16,21 0 0,0 0 0,-1 0 16,1 0-16,21-21 0,0 0 15,21 0 1,22 0-16,-22 21 0,21-22 0,-21 1 16,22 21-16,-1-21 15,22 0-15</inkml:trace>
  <inkml:trace contextRef="#ctx0" brushRef="#br0" timeOffset="11407.29">15473 3535 0,'0'0'0,"21"-21"0,0 21 15,0 0-15,0 0 16,-42 0 0,0 21-16,0 0 15,0 0-15,0 0 0,-1 22 0,1-1 16,0-21-16,0 22 0,0 20 15,0-21-15,-1 22 0,1-1 16,-21 1-16,21-1 0,0 22 16,-22-21-16,22 20 0,-21-20 0,21-1 15,-22 22-15,1-22 0,0 22 0,20 0 16,-20-1-16,21 1 0,-21 0 16,20-1-16,-20-20 0,21-1 0,0 1 15,0-22-15,-1 1 0,1-1 16,0-21-16,0 0 0,21 0 0,-21 1 15,21-44 17,0 1-32,0 0 0,21-21 15,0 21-15,21-22 0,-20 1 16,-1-22-16,21 1 0,-21-1 0,22-20 16</inkml:trace>
  <inkml:trace contextRef="#ctx0" brushRef="#br0" timeOffset="11712.13">15240 3958 0,'0'0'0,"42"-190"32,-42 147-32,21 1 0,-21 0 0,22-1 15,-1 22-15,0 0 0,0 0 0,0 0 16,0 0-16,22-1 16,-1 22-16,0 0 0,-20 0 0,20 0 0,0 0 15,1 0-15,-1 22 16,-21-1-16,0 0 0,0 0 0,1 0 15,-22 22-15,0-22 0,0 0 16,0 21-16,-22-21 0,-20 1 0,21-1 16,-21 0-16,-1 0 0,1 0 15,0 0-15,-1-21 0,1 22 0,0-22 16,20 0-16,1 0 0,-21 0 16,21 0-16,42-22 31,0 1-31,0 0 15,22 0-15,-22 0 0</inkml:trace>
  <inkml:trace contextRef="#ctx0" brushRef="#br0" timeOffset="12775.46">15917 3662 0,'43'0'31,"-22"0"-31,0 0 0,0 0 16,21-21-16,-20 21 0,-1-21 0,21-1 16,-21 22-16,22-21 15,20-21-15,-42 0 0,0 20 16,1 1-16,-22 0 0,21 21 16,-21-21-16,-21 21 15,-22 0-15,22 21 16,0 0-16,-21 0 0,-1 22 0,22-22 15,-21 21-15,21 1 0,-1-1 16,1-21-16,0 21 0,21 1 0,-21-22 16,21 0-16,0 0 0,0 0 15,0 1-15,21-1 0,0-21 16,0 0-16,1 21 0,20-21 0,-21 0 16,21 0-16,1 0 0,-1-21 15,0 21-15,-20-21 0,20-1 16,0 1-16,1 0 0,-1 0 0,0 0 15,1 0-15,-1-22 0,0 1 16,1 21-16,-22-22 0,21 22 0,0-21 16,-20 21-16,-1 0 0,0-1 15,0 1-15,-21 42 32,0 1-32,0-1 15,0 0-15,0 0 0,0 0 16,0 0-1,0-42 32,0 0-47,0 0 16,0 0-16,0 0 16,0-1-16,0 1 0,0 0 15,-21 21 1,0 0-16,0 21 15,-1 0-15,22 1 0,-21-1 0,0 0 16,-21 21-16,21-21 0,-1 1 16,1 20-16,0-21 0,21 21 15,0-20-15,0-1 0,0 0 16,0 0-16,0 0 0,0 0 0,0 1 16,21-22-16,0 21 0,1-21 0,-1 0 15,21 0-15,-21 0 0,22 0 16,-22 0-16,21 0 0,0 0 0,-20 0 15,20-21-15,0-1 0,1 1 16,-1 0-16,0 0 0,-21 0 16,22-22-16,-1 1 0,-21 0 15,22-1-15,-1-20 0,0-1 0,1 22 16,-22-21-16,21-1 0,0 1 16,-20 20-16,20 1 0,-21 0 15,0-1-15,0 22 0,1 0 0,-22 0 16,21 21-16,-42 0 15,-1 21-15,1 21 16,0-21-16,0 22 0,0-1 16,-22 0-16,1 22 0,21-1 0,0-20 15,-22 20-15,22-20 0,0 20 16,0-21-16,0 1 0,21-1 0,0 0 16,0 1-16,0-22 0,0 0 15,0 0-15,0 0 0,21 1 16,0-22-16,0 0 0,0 21 15,1-21-15,-1 0 0,21 0 0,-21 0 16,0 0-16,22 0 0,-22-21 16,21 21-16,-21-22 0,22 1 0,-22 0 15,21 0-15,-21 0 0,1 0 16,-1-1-16,21-20 0,-42 21 0</inkml:trace>
  <inkml:trace contextRef="#ctx0" brushRef="#br0" timeOffset="13035.59">17526 3387 0,'0'0'0,"-21"0"0,0 0 15,21-21 1,0-1 0,21 22-16,21 0 0,-21 0 15,22-21-15,-22 21 0,21-21 0,0 21 16,1 0-16,-1 0 0,0 0 15,1 0-15,-22 0 0,21 0 0,1 0 16,-22 0-16,21 0 0,-21 0 16,0 0-16,1 0 0,-65 0 47,22 0-47</inkml:trace>
  <inkml:trace contextRef="#ctx0" brushRef="#br0" timeOffset="14132.29">1079 5355 0,'-84'21'31,"63"-21"-16,21-21-15,-22 0 0,22 0 16,0 0-16,0 0 16,0-1-16,0 1 0,22 0 15,-1 0-15,21 0 0,-21 0 16,0-1-16,22 22 0,-1 0 0,-21 0 16,22 0-16,-1 0 0,-21 0 15,21 22-15,-20-1 0,-1 21 16,0-21-16,-21 22 0,0-1 0,0 0 15,0 22-15,-21-22 0,-22 22 16,1-1-16,0 1 0,-1-22 16,-20 21-16,21-20 0,-1-1 15,1 0-15,0-20 0,-1-1 16,22 0-16,-21 0 0,21-21 16,-1 0-16,1 0 0,0 0 15,0-21-15,21 0 0,0 0 16,0-1-16,0-20 0,0 21 0,0-21 15,0-1-15,0 1 0,0 0 16,0-1-16,21 22 0,0-21 16,0 21-16,1-22 0,-1 22 15,0 21-15,0 0 0,0 0 0,0 0 16,1 0-16,-1 21 16,0 22-16,0-22 0,0 21 0,-21 0 0,21-20 15,-21 20-15,22 0 16,-1 1-16,-21-1 0,0-21 15,21 21-15,-21-20 0,21-1 0,-21 0 16,21 0-16,0-21 16,1 0-16,-1 0 15,0 0-15,0-21 0</inkml:trace>
  <inkml:trace contextRef="#ctx0" brushRef="#br0" timeOffset="14300.34">1714 5588 0,'0'0'0,"0"-21"16,22 21-16,-22-21 16,0 0 31,21 21-32</inkml:trace>
  <inkml:trace contextRef="#ctx0" brushRef="#br0" timeOffset="15387.28">2984 5398 0,'0'0'0,"0"-22"0,0 1 0,0 0 16,0 0-16,0 0 0,0 0 15,0-1-15,0 44 31,0 20-15,0-21-16,0 0 0,0 22 16,0-1-16,0 0 0,-21 22 0,21-22 15,0 22-15,0-22 0,-21 0 16,0 64-16,21-85 0,0 22 16,0-22-16,0 0 15,0 0-15,0 0 0,21-21 16,0 0-16,0 0 15,1-21-15,-1 21 0,0-21 0,0 0 16,0-22-16,0 22 0,1-21 16,-1 21-16,0-22 0,0 1 15,21 0-15,-20-1 0,-1 1 0,0 0 16,0-1-16,0 1 0,0 21 16,-21 0-16,0 42 31,0 0-31,0 21 0,0-20 15,0 20-15,0 0 0,0-21 16,0 22-16,0-1 0,0-21 0,0 22 16,0-22-16,0 0 15,22 21-15,-1-42 0,0 21 0,0 1 16,0-22-16,0 0 0,1 0 16,20 0-16,-21 0 0,21 0 0,1-22 15,-22 1-15,21 0 0,1 0 16,-22 0-16,21-22 0,-21 22 0,22-21 15,-22 0-15,0 20 0,0-20 16,0 0-16,0-43 16,-21 43-16,22 21 0,-22-1 15,0-20-15,0 21 0,0 42 32,0 0-32,0 0 15,0 22-15,0-1 0,0 0 16,0 1-16,-22-1 0,22 0 0,0 1 15,0-1-15,0 0 0,0 1 16,0-22-16,0 21 0,22-21 0,-22 1 16,21-1-16,0 0 0,0-21 15,0 0-15,0 0 0,22 0 0,-22 0 16,21 0-16,1-21 0,-1 0 16,0-1-16,1 1 0,20 0 0,-21 0 15,1-21-15,-1 20 0,-21-20 16,22 0-16,-22-1 0,0 1 15,0 0-15,-21-1 0,21 22 16,-21 0-16,0-21 0,0 21 16,-21 21-16,0 0 0,0 0 15,-22 21-15,22 0 0,0 0 0,0 0 16,-21 22-16,20-1 0,22 0 16,0 1-16,-21-1 0,21 0 0,0 1 15,0-22-15,0 21 0,21-21 16,-21 0-16,22 1 0,-1-1 0,21-21 15,-21 21-15,22-21 0,-1 0 16,0 0-16,1 0 0,-1 0 0,0 0 16,22 0-16,-22 0 15,22-21-15,-1 0 0,22-1 0,-22 22 16</inkml:trace>
  <inkml:trace contextRef="#ctx0" brushRef="#br0" timeOffset="15851.7">6943 5376 0,'0'0'0,"0"-21"16,0 0-16,21 0 0,-21 0 15,21 0-15,-21-1 0,21 22 0,-21-21 16,0 0-16,0 0 0,0 0 16,0 0-16,0-1 0,-21 22 0,0-21 15,-22 21-15,22 0 0,0 0 16,-21 0-16,-1 21 0,22 1 15,-21-1-15,0 0 0,-1 0 0,22 21 16,-21 1-16,21-1 0,-1 0 16,1 1-16,0 20 0,-21-20 15,21 20-15,-1 1 0,1-22 16,21 0-16,0 1 0,0 41 16,21-63-16,1 1 0,20-1 15,0 0-15,1-21 0,84 0 16,-43 0-16,-20 0 0,20 0 15,1-21-15,-21 0 0,20-1 0,-20 1 16,-1 0-16,1 0 0</inkml:trace>
  <inkml:trace contextRef="#ctx0" brushRef="#br0" timeOffset="16712.75">7747 5525 0,'0'-43'0,"0"86"0,0-107 0,0 43 0,0 0 15,-42-22-15,20 43 0,1-21 16,0 0-16,0 21 0,0 0 0,0 0 15,-22 0-15,22 0 0,0 0 16,0 21-16,0 0 0,-1 1 0,1 20 16,0-21-16,0 21 0,0 1 15,21-22-15,-21 21 0,21 1 16,0-1-16,0 0 0,0-21 0,0 1 16,0 20-16,0-21 0,21-21 15,0 21-15,0 0 0,0-21 16,22 0-16,-22 0 0,21 0 0,0 0 15,-20 0-15,20-21 0,0 0 0,-21 0 16,22 0-16,-1 0 0,-21-1 16,0 1-16,1-21 0,-1 0 15,0 20-15,-21-20 0,0 0 0,0 21 16,0-22-16,0 22 0,0 0 0,0 0 16,0 42-1,-21 0 1,21 0-16,-21 22 0,21-22 15,-22 21-15,22 0 0,0 1 16,0-22-16,0 21 0,0 1 16,22-22-16,-1 0 0,0 0 0,0 0 15,0 0-15,22-21 0,-22 0 16,21 0-16,0 0 0,1 0 0,-1 0 16,0 0-16,-20 0 0,20-21 15,0 0-15,-21 0 0,22 0 0,-22 0 16,0-1-16,-21-20 0,21 21 15,-21-21-15,0-1 0,0 22 0,0-21 16,0 21-16,0-22 0,0 22 16,0 0-16,0 0 0,0 42 31,0 0-31,0 21 16,-21-20-16,21 20 0,-21-21 0,21 21 15,0 1-15,0-1 0,-21-21 16,21 0-16,0 22 0,-21-22 0,21 0 15,0 0-15,0 0 16,0-42 31,0 0-47,0 0 0,0-21 16,0 20-16,0-20 0,21 21 15,0-21-15,0-1 0,0 1 0,22 0 16,-1-1-16,0 1 0,22 21 15,-1-22-15,1 43 0,-1-21 0,-20 21 16,20 0-16,-21 0 0,1 21 16,-22 1-16,21-1 0,-21 0 0,-21 21 15,0 1-15,0-1 0,0-21 16,0 21-16,0 1 0,0-22 0,-21 21 16,0-21-16,-21 22 0,21-22 15,-1 0-15,1-21 0,0 21 0,21 0 16,-21-21-16</inkml:trace>
  <inkml:trace contextRef="#ctx0" brushRef="#br0" timeOffset="17655.23">10520 5546 0,'0'0'15,"-21"-21"-15,-1 21 0,1-22 0,0 1 16,0 0-16,21 0 0,0 0 16,0 0-16,0-1 0,0-20 15,21 21-15,0 0 0,0 0 16,1-22-16,20 22 0,-21 0 0,0 0 16,22 0-16,-1-1 0,-21 22 15,21 0-15,1 0 0,-1 0 16,-21 22-16,22-1 0,-22 0 0,21 21 15,-21-21-15,0 22 0,-21-1 16,0 0-16,0 1 0,0 20 0,0-20 16,0-1-16,-21 0 0,21 1 15,0-1-15,-21-21 0,21 0 0,-21 0 16,21 1-16,0-1 0,-21 0 16,0-21-16,-1 0 15,22-21 1,0 0-16,0-22 15,0 22-15,0 0 16,0-21-16,0 20 0,0-20 0,22 0 16,-1-1-16,0 22 0,0-21 15,0 0-15,0-1 0,22 22 0,-1-21 16,0 21-16,1-1 0,-1 1 16,0 0-16,1 21 0,-22 0 0,21 0 15,1 21-15,-22 0 0,0 1 16,0-1-16,0 21 0,0-21 0,1 22 15,-22-1-15,0-21 0,0 21 16,0 1-16,0-22 0,0 21 0,0 1 16,0-22-16,0 0 0,0 0 15,0 0-15,0 0 0,-22-21 0,1 0 16,21 22-16,-21-22 0,0-22 31,21 1-31,0 0 0,0 0 16,0 0-16,0-22 0,21 22 15,0-21-15,0 21 0,1-22 0,-1 1 16,0 21-16,0-21 0,21-1 16,-20 22-16,20-21 0,0 21 15,1-1-15,-22 1 0,21 0 16,-21 21-16,22 0 0,-22 0 0,21 0 16,-21 21-16,0 0 0,22 43 15,-43-43-15,0 21 0,0-20 16,0 20-16,0 0 0,0-21 15,0 22-15,-21-1 0,21-21 0,-22 22 16,1-22-16,0 0 0,21 0 16,-21 0-16,0-21 0,21 21 0</inkml:trace>
  <inkml:trace contextRef="#ctx0" brushRef="#br0" timeOffset="18901.81">12742 5249 0,'0'0'0,"0"-21"0,0 0 16,-21 21-16,0 0 16,0 0-16,0 0 0,-1 0 0,-20 21 15,21-21-15,-21 21 0,20 1 16,-20-1-16,0 21 0,21-21 0,-22 22 15,22-22-15,0 21 0,-21 0 16,20 1-16,22-1 0,0 0 0,0 1 16,0-22-16,0 21 0,0-21 15,0 22-15,22-22 0,-1 0 16,42 21-16,-20-42 16,-22 22-16,21-22 0,0 0 0,1 0 15,-22 0-15,21 0 0,1 0 0,-1-22 16,-21 22-16,21-21 0,-20 0 15,20 0-15,-21 0 0,0 0 0,0-22 16,-21-20-16,0 20 16,0 1-16,0 0 0,0-1 0,0 1 15,-21 0-15,0-1 16,0 1-16,0 21 0,0 0 0,-1 0 16,1-1-16,-21 22 0,21 0 15,0 0-15,-1 0 0,1 0 0,-21 22 16,21-1-16,0 0 0,-1 0 15,1 21-15,0 1 0,0-22 0,21 21 16,0 1-16,0-1 0,0 0 16,0 1-16,0-1 0,21-21 0,0 0 15,0 22-15,1-22 0,-1-21 0,0 21 16,0 0-16,21-21 0,-20 0 16,20 0-16,-21 0 0,21 0 0,1 0 15,-22-21-15,21 0 0,1 21 16,-1-21-16,0-1 0,1-20 15,-1 21-15,0-21 0,-21 20 0,22-20 16,-1 21-16,-21-21 0,0-1 16,22 22-16,-22 0 0,0 0 15,-21 0-15,0-1 0,0 44 32,-21-1-32,0 21 15,0-21-15,21 22 0,0-22 16,-22 21-16,22 0 0,0 1 0,-21-22 15,21 21-15,0-21 0,0 1 16,0 20-16,0-21 0,21-21 16,1 21-16,-22 0 0,21-21 0,0 0 15,0 0-15,0 0 0,0 0 16,1 0-16,-1 0 0,0 0 0,0 0 16,21-21-16,-20 21 0,-1-21 15,0 0-15,0 0 0,0-22 0,0 22 16,1 0-16,-1-21 0,0-1 15,0 22-15,0-21 0,0 21 0,1 0 16,-22-1-16,21 1 0,-21 0 16,0 42 15,0 0-31,0 1 0,0-1 16,-21 0-16,-1 21 0,22-21 15,0 22-15,-21-22 0,21 0 16,0 21-16,0-20 0,0-1 0,0 0 15,21 0-15,1 0 0,-1 0 16,0-21-16,0 22 0,0-22 0,0 0 16,1 0-16,20 0 0,-21 0 15,21 0-15,-20 0 0,20 0 0,0-22 16,1 22-16,-22-21 0,21 0 16,0 21-16,1-42 0,-1 21 0,-21-1 15,0-20-15,22 0 0,-22 21 16,-21-22-16,0 1 0,21 0 15,-21-1-15,0 22 0,0-21 16,0 21-16,-21 21 0,0 0 16,-22 0-16,22 0 15,0 21-15,0 21 0,-21-21 0,20 22 16,1-22-16,0 21 0,21 0 16,0 1-16,0-22 0,0 21 0,0-21 15,21 1-15,0-1 0,22 0 0,-22 0 16,21 0-16,1 0 0,-1-21 15,0 0-15,1 0 0,-1 0 0,0 0 16,22 0-16,-22 0 16,43-21-16,-64 21 0,21-21 15,1 0-15,-1 0 0,-21 0 16,21-22-16,-20 22 0,20 0 0</inkml:trace>
  <inkml:trace contextRef="#ctx0" brushRef="#br0" timeOffset="20096.16">2857 7578 0,'0'0'16,"0"-21"-16,0-1 0,0 1 0,0 0 15,0 0-15,0-21 0,0 20 16,0 1-16,0 0 0,0 42 31,0 0-31,0 22 0,0-1 16,0 0-16,0 1 0,-21-1 15,21 22-15,0-22 0,0 21 16,-21 1-16,0-1 0,0 1 0,21-1 16,-21 1-16,-1-1 0,1 1 15,21-22-15,0 1 0,0-1 16,0-21-16,-21 21 0,21-20 16,0-1-16,21-21 31,0-21-16,1-1-15,-1-20 0,0 21 0,0-21 16</inkml:trace>
  <inkml:trace contextRef="#ctx0" brushRef="#br0" timeOffset="20380.28">3408 7557 0,'0'0'15,"21"-43"-15,21 1 0,-21 21 0,1 0 16,-1-1-16,-21 1 0,0 42 31,0 22-31,0-22 0,0 21 16,0 1-16,-21-1 0,-1 0 0,1 1 15,0 20-15,0-21 0,21 1 16,-21 20-16,0-20 0,-1 20 0,22-21 16,0 1-16,0-1 0,-21 0 15,21 1-15,0-22 0,0 0 0,0 0 16,0 0-16,0 1 0,0-1 15,0-42 17,0-1-17,0 1-15</inkml:trace>
  <inkml:trace contextRef="#ctx0" brushRef="#br0" timeOffset="20667.29">3006 8022 0,'0'0'0,"-22"0"0,22 21 31,22-21-15,-1 0-16,0 0 0,0 0 16,0 0-16,0 0 0,1-21 0,20 0 15,-21 21-15,0 0 0,22-21 16,-22 21-16,0 0 0,0-21 15,0 21-15,0 0 0,1 0 0</inkml:trace>
  <inkml:trace contextRef="#ctx0" brushRef="#br0" timeOffset="21807.52">4212 8022 0,'0'0'15,"21"0"-15,0 0 32,-21-21-17,22 21-15,-22-21 16,21 0-16,-21 0 0,0-1 16,0 1-16,0 0 15,0 0-15,0 0 0,0 0 16,0-1-16,-21 22 0,-1-21 15,1 0-15,21 0 0,-21 21 0,0 0 16,21-21-16,-21 21 0,0 0 16,-1 0-16,1 0 0,0 21 15,0 0-15,0 0 0,0 0 16,-1 1-16,1-1 0,0 21 16,0-21-16,0 22 0,21-1 0,-21 0 15,21 22-15,-22-43 0,22 21 16,0 1-16,0-1 0,0-21 0,0 0 15,0 0-15,22 1 0,-1-1 16,0 0-16,0-21 0,0 0 0,0 0 16,1 0-16,-1 0 0,0 0 15,21 0-15,-21-21 0,1 0 0,-1-1 16,0 1-16,21 0 0,-21 0 16,1 0-16,-1-22 0,0 22 0,21-21 15,-21 0-15,1-1 0,-22 22 16,21-21-16,0 21 0,0-22 15,-21 22-15,0 0 0,0 0 16,0 42 0,0 0-16,0 0 15,0 0-15,-21 22 0,21-1 16,0-21-16,0 22 0,0-1 0,0-21 16,0 21-16,0 1 0,0-22 15,0 0-15,0 0 0,21 0 0,0 1 16,0-22-16,1 0 0,20 21 15,-21-21-15,21 0 0,1 0 0,-22 0 16,21-21-16,1 21 0,-1-22 16,0 1-16,-21 0 0,22 0 15,-22 0-15,0 0 0,0-1 0,0 1 16,-21-21-16,0 21 0,0-22 16,0 22-16,0-21 0,0 21 0,0 0 15,0-1-15,0 1 0,0 42 31,-21 1-31,21-1 16,-21 21-16,21-21 0,0 0 0,0 22 16,-21-22-16,21 21 0,0-21 15,-21 22-15,21-22 0,0 0 0,-21 0 16,21 0-16,0 1 0,0-44 47,0 1-32,0 0-15,0 0 0,21 0 16,0 0-16,0-1 0,-21 1 16,42-21-16,-20 0 0,-1-1 0,21 22 15,-21-21-15,22-1 0,-1 22 0,0 0 16,1 0-16,-1 0 0,0 21 16,-21 0-16,22 0 0,-22 0 0,21 21 15,-21 0-15,-21 0 0,22 22 16,-22-22-16,0 21 0,0-21 0,0 22 15,0-1-15,0-21 0,0 21 16,-22-20-16,1-1 0,21 0 16,-21 0-16,0 0 0,21 0 0,0 1 15,-21-22-15,21 21 16,-21-21-16,21-21 31,21-1-31</inkml:trace>
  <inkml:trace contextRef="#ctx0" brushRef="#br0" timeOffset="22633.87">6540 8107 0,'0'0'0,"0"-21"47,22 0-32,-22-1-15,0 1 16,0 0-16,0 0 0,0 0 0,0 0 16,0-1-16,0 1 0,0 0 15,0 0-15,-22 0 0,22 0 0,-21-1 16,0 1-16,0 0 0,0 21 16,0-21-16,-22 21 0,22 0 0,0 0 15,-21 0-15,20 0 0,-20 0 0,21 0 16,-21 21-16,20 0 15,-20 0-15,21 1 0,-21 20 0,20 0 16,-20 1-16,21-1 0,0 0 16,0 1-16,-1-1 0,22 0 0,0 1 15,0-1-15,0-21 0,0 21 16,22-20-16,-1-1 0,0 0 0,0-21 16,21 0-16,-20 0 0,20 0 0,0 0 15,-21 0-15,22 0 0,-1 0 16,0-21-16,-20 0 0,20-1 0,0 1 15,1 0-15,-22 0 0,21-21 16,-21-1-16,22 1 0,-22 0 0,0-1 16,0-20-16,21 20 0,-20 1 15,-1 0-15,0-22 0,0 22 16,0 0-16,0-1 0,1 1 0,-22 0 16,0-1-16,0 1 0,0 21 15,0 0-15,0-1 0,-22 44 31,1-1-31,0 21 0,0 0 0,0-20 16,0 20-16,-1 0 0,22 22 16,-21-22-16,0 64 0,21-64 15,0 1-15,0-1 0,0 0 16,0 1-16,21-1 0,0-21 0,1 21 16,-1-20-16,0-1 0,0-21 15,0 21-15,22-21 0,-22 0 16,0 0-16,21 0 0,-21 0 0,22 0 15,-22 0-15,21 0 0,-21-21 16,22 0-16,-22 21 0,21-22 0,-21 1 16,22-21-16,-22 21 0,0-22 15,0 22-15,22-21 0</inkml:trace>
  <inkml:trace contextRef="#ctx0" brushRef="#br0" timeOffset="22896.28">7578 7408 0,'0'0'0,"-22"22"32,1-22-32,21 42 0,-21-21 0,0 21 15,0-20-15,21 20 0,-21 0 16,-1 1-16,22 20 0,-21 22 16,21-43-16,-21 0 0,21 1 15,0 20-15,0-20 0,0-22 0,0 21 16,-21 0-16,21-20 0,0-1 0,0 0 15,0 0-15,0 0 0,0 0 16,21-21 0,0 0-1,0-21-15,1 21 16,-1-21-16,0 0 0</inkml:trace>
  <inkml:trace contextRef="#ctx0" brushRef="#br0" timeOffset="23284.16">7726 7938 0,'0'21'31,"21"-21"-15,0 0-16,0 0 16,0 0-16,22 0 0,-1 0 15,-21 0-15,22-21 0,-1 21 16,-21-22-16,21 22 0,-20-21 0,-1 0 15,0 21-15,-21-21 0,0 0 16,0 0-16,0-1 16,-42 22-16,20 0 0,1 0 15,-21 0-15,0 0 0,20 0 16,-20 22-16,0-1 0,-1 0 0,1 0 16,21 21-16,0 1 0,-22-22 15,43 21-15,0 1 0,-21-1 0,21-21 16,0 21-16,0-20 0,0-1 0,21 0 15,1 0-15,-1 0 16,21-21-16,-21 21 0,22-21 0,-1 0 16,0 0-16,1 0 0,-1 0 15,0 0-15,-21 0 0,22 0 0,-1-21 16,-21 0-16,0 0 0,1 21 0,-1-21 16</inkml:trace>
  <inkml:trace contextRef="#ctx0" brushRef="#br0" timeOffset="24115.76">2794 8615 0,'0'0'16,"-42"0"-16,20 0 0,-20 0 0,21 0 16,-21 0-16,20 0 0,-20 0 0,21 0 15,-21 0-15,20 0 0,-20 0 16,21 0-16,0 0 0,0 0 15,-1 0-15,1 0 0,21 21 16,21-21 0,1 0-16,20 0 15,0 0-15,22 0 0,-1 0 0,1 0 16,-1 0-16,22 0 0,-22 0 16,22 0-16,21 0 0,-21 0 0,20 0 15,1 0-15,21 0 0,-21 0 16,21 0-16,0 0 0,-21 0 0,21 0 15,21 0-15,-21 0 0,21 0 0,0 0 16,1 0-16,-22 0 16,21 0-16,-21 0 0,21 0 0,0 0 0,0 0 15,0 0-15,-21 0 16,0 0-16,0 0 0,0 0 0,0 0 16,0 21-16,-21-21 0,21 0 0,-21 0 15,0 0-15,-21 0 0,-1 0 16,1 0-16,-22 0 0,22 0 0,-43 0 15,22 0-15,-1 0 0,-20 0 16,-22 0-16,42 0 0,-41 0 16,-1 0-16,-42 0 93,-1-21-77,1 21 0</inkml:trace>
  <inkml:trace contextRef="#ctx0" brushRef="#br0" timeOffset="24280.23">7662 8636 0,'0'21'0,"0"0"109,-21 1-93</inkml:trace>
  <inkml:trace contextRef="#ctx0" brushRef="#br0" timeOffset="25984.16">3111 9821 0,'0'0'0,"0"-21"0,0-21 16,0 21-16,0 0 0,0-1 15,0 1-15,0 0 0,0 0 0,-21 21 16,21-21-16,0 42 15,0 0-15,0 0 16,0 22-16,0-1 0,0 21 16,0 1-16,0-1 0,0-20 0,-21 20 15,21 1-15,-21 20 16,21-20-16,0-1 0,0 22 0,-21-21 16,21-1-16,-21-21 0,21 22 15,0-22-15,0-21 0,0 22 0,0-22 16,0 0-16,0-42 31,0 0-31,0 0 16</inkml:trace>
  <inkml:trace contextRef="#ctx0" brushRef="#br0" timeOffset="26996.76">2921 10139 0,'0'0'0,"-21"-21"0,0-22 0,-1 22 15,1-21-15,0 21 0,0-22 16,0 22-16,0-21 0,21 21 0,0-22 16,0 22-16,0-21 0,21 21 15,0-22-15,0 1 0,21 21 0,1 0 16,-22-22-16,21 22 0,22 0 16,-22 21-16,22 0 0,-1 0 15,1 0-15,-1 0 0,22 21 0,-22 0 16,-20 22-16,20-1 0,-42 0 15,22 1-15,-43 20 0,0-20 16,0 20-16,0-21 0,-22 1 16,-20-1-16,0 22 0,-1-22 0,1 0 15,-21 1-15,20-22 0,1 21 16,0 0-16,-1-20 0,1 20 16,0-21-16,20-21 0,1 21 0,-21-21 15,21 0-15,0 0 0,-1-21 16,1 0-16,21 0 15,0-22-15,0 22 0,0 0 0,0 0 16,0 0-16,0 0 0,21-1 16,1 1-16,-1 21 0,0 0 15,0 0-15,0 0 16,22 0-16,-22 21 0,0 22 0,0-22 16,0 21-16,0 1 0,1-1 15,-1 0-15,0 1 0,0 20 0,0-42 16,0 22-16,1-1 0,-1-21 15,0 0-15,0 0 0,21 1 0,-20-1 16,-1-21-16,21 0 0,-21 0 16,22 0-16,-1 0 0,-21 0 0,21-21 15,1-1-15,-22 1 0,21 0 16,-21 0-16,22 0 0,-22-22 0,0 22 16,21-21-16,-20 0 15,-1-1-15,0 1 0,21 0 0,-21-1 16,-21 1-16,22 21 0,-22-22 15,21 22-15,-21 0 0,0 0 0,0 0 16,-21 21 0,21 21-16,-22 0 15,1 0-15,21 0 0,0 1 0,-21 20 16,0 0-16,21 1 0,0-1 16,0 0-16,0 1 0,0-1 0,0 0 15,0 1-15,0-22 0,0 0 16,0 21-16,21-21 0,0-21 0,0 22 15,1-22-15,-1 0 16,0 0-16,21 0 0,-21 0 0,22-22 16,-1 22-16,0-21 0,1 0 15,20 0-15,-20 0 0,-1-22 0,0 22 16,-21-21-16,22 21 0,-22-22 16,-21 1-16,0 0 0,0 21 0,0-22 15,0 1-15,0 21 0,-42-22 16,20 22-16,-20-21 0,0 21 0,-1 0 15,1-1-15,0 1 0,-1 21 16,1 0-16,0 0 0,21 0 0,-22 21 16,22-21-16,-21 22 0,21 20 15,-1-21-15,1 0 0,21 22 16,0-1-16,-21 0 0,21 1 0,0-1 16,0 0-16,0-21 0,0 22 15,21-22-15,0 0 0,1 0 0,-1 0 16,21 1-16,-21-22 0,22 0 15,-1 0-15,-21 0 0,21 0 0,1-22 16,-1 1-16,22 0 0,-22 0 16,0 0-16,1-22 0,-1 22 0</inkml:trace>
  <inkml:trace contextRef="#ctx0" brushRef="#br0" timeOffset="27551.96">5059 9716 0,'0'0'0,"0"-22"0,0 44 16,-21-1 0,21 21-16,-22-21 0,22 22 15,0-1-15,0 0 0,0 1 0,0-1 16,0 0-16,0 1 0,0-1 16,0 0-16,0 1 0,0-22 0,0 21 15,0 0-15,0 1 0,0-1 16,0-21-16,0 0 0,0 22 15,0-22-15,0 0 0,-21-21 47,21-21-47,-21 0 0,21 0 16,0-1-16,0 1 0,0 0 0,0-21 16,0 21-16,0-1 0,0-20 15,0 21-15,0-21 0,0 20 0,21 1 16,0 0-16,1-21 0,-1 42 15,21-21-15,-21-1 0,22 22 0,-22 0 16,21 0-16,0 0 0,-20 0 0,20 22 16,0-1-16,1 0 0,-22 0 15,21 0-15,-21 0 0,0 1 16,-21-1-16,0 21 0,0-21 16,0 22-16,0-22 0,0 0 0,-42 21 15,21-21-15,0 22 0,-22-22 16,22 0-16,-21 0 0,21 0 0,-22 1 15,22-1-15,-21-21 0,21 21 16,0-21-16,-22 0 0,22 0 0,0 0 16,0 0-16,0 0 0,-1-21 15,22 0 1,0-1-16,0 1 0,0 0 16,0 0-16,22-21 15,-1 20-15,0 1 0</inkml:trace>
  <inkml:trace contextRef="#ctx0" brushRef="#br0" timeOffset="28052.17">5842 10012 0,'42'0'16,"-84"0"-16,105-21 0,-41 21 0,-44 0 31,22 21-31,-21 0 16,0 0-16,0 0 0,0 1 15,0-1-15,-1 21 0,22-21 16,0 22-16,-21-1 0,21 0 16,0-21-16,0 22 0,0-1 0,0 0 15,0 1-15,0-22 0,21 21 0,1-21 16,-1 1-16,0-1 0,21-21 16,-21 0-16,22 0 0,-22 0 0,21 0 15,-21 0-15,22 0 0,-22 0 16,21-21-16,-21-1 0,22 1 0,-22 0 15,0-21-15,0 21 0,0-1 16,1-20-16,-22 0 0,0 21 0,0-22 16,0 1-16,0 21 0,0-22 15,-22 1-15,22 21 0,-42-21 16,21 20-16,0-20 0,-22 21 0,22 0 16,-21 0-16,0 21 0,-1 0 15,1 0-15,0 0 0,-1 0 0,1 21 16,0 0-16,20 0 0,-20 0 15,21 0-15,21 1 0,0-1 0,0 21 16,0-21-16,0 0 0,0 1 16,0 20-16,42 0 15,-21-21-15,1 1 0,20-22 0,-21 21 16,21-21-16,-20 0 0,20 0 16,0 0-16,1-21 0,-22-1 0,21 22 15,0-21-15</inkml:trace>
  <inkml:trace contextRef="#ctx0" brushRef="#br0" timeOffset="28367.96">6689 9800 0,'0'0'0,"0"-42"15,21 0-15,-21-1 0,21 1 0,-21 0 16,0 20-16,0 1 0,0 0 0,0 63 31,0-20-15,0 20-16,0 0 0,0 1 15,0-1-15,0 21 0,0-20 16,0 20-16,0-20 0,0-1 16,0 0-16,0 1 0,0-1 15,0 0-15,0 1 0,0-1 0,21-21 16,-21 21-16,21-20 0,-21-1 0,0 0 16,21 0-16,1 0 0,-22 0 0,21-21 15,0 0-15,0 0 16,0 0-16,0 0 0,1-21 15,-22 0-15,21 0 0,0 0 16,0 0-16,-21-1 0,0-20 16,21 21-16,-21 0 0,21-22 0</inkml:trace>
  <inkml:trace contextRef="#ctx0" brushRef="#br0" timeOffset="28567.86">6604 9970 0,'0'0'0,"-42"21"0,20-21 0,1 0 0,21 21 16,43-21 15,-22 0-31,0 0 16,21 0-16,1 0 0,-1 0 0,0-21 16,1 21-16,-1-21 0,0 21 15,-21-22-15,22 1 0,-22 0 16,21 0-16,-21 0 0</inkml:trace>
  <inkml:trace contextRef="#ctx0" brushRef="#br0" timeOffset="29000.9">8445 8975 0,'0'0'0,"0"-21"0,0-1 0,0 1 15,-21 21 17,0 0-32,0 21 0,0 1 0,0-1 15,-1 0-15,1 0 0,0 21 16,0-20-16,21 20 0,-21 0 16,21-21-16,-21 22 0,21-1 0,0-21 15,0 0-15,0 22 0,0-22 0,0 0 16,0 0-16,21 0 15,0-21-15,0 0 0,0 0 0,0 0 16,22 0-16,-22 0 0,21-21 16,1 0-16,-1 0 0,21 0 0,-20 0 15</inkml:trace>
  <inkml:trace contextRef="#ctx0" brushRef="#br0" timeOffset="29545.26">8953 8594 0,'0'0'0,"-21"-21"0,0 21 0,-21-22 0,21 1 15,-22 21-15,1 0 0,21 0 16,-64 0-16,43 0 0,-1 0 16,22 0-16,-21 21 0,0 1 15,-1-1-15,22 0 0,-21 0 16,-1 0-16,1 22 0,0 20 0,-1-21 15,22 22-15,-21-1 0,0-20 16,-1 20-16,22 1 0,-21-1 0,-1 1 16,22-22-16,0 22 0,0-1 15,0-21-15,21 22 0,0-22 0,0 1 16,0 20-16,21-21 0,0-20 16,21 20-16,1-21 0,-1 21 0,0-20 15,1-1-15,-1-21 0,22 21 16,-1-21-16,1 0 0,-1 0 0,1 0 15,20 0-15,-20 0 0,20-21 16,1 0-16,0 21 0,-1-22 0,1-20 16,-21 21-16,-1 0 0,1-22 15,-22 1-15,0 0 0,1-1 16,-1 1-16,-21 0 0,0-1 0,-21 1 16,0-21-16,0 20 0,0-20 15,0-22-15,-21 22 0,0-1 0,-21-21 16,20 22-16,-20 21 0,0-22 15,-1 22-15,1 21 0,-21-22 0,20 22 16,1 0-16,-22 21 0,22 0 16,0-21-16,-1 21 0,1 0 0,0 0 15,21 0-15,-1 21 0,-20-21 16,21 21-16,0 0 0,0 0 0,-1 22 16,1-22-16,0 21 0,0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4C75-6C1C-E05B-D93E-D8515FD8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A1B2-898A-7215-6F56-2ACC47026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CDC2-0EDD-0FB8-1730-577082A2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3667-D8F1-2BE6-3CA1-C575094A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4D72-8CFB-F2BF-D1E0-0B2ADE80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A504-F700-BCC9-D026-1CB627E6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EA68-20C0-EFC4-7250-16486BAC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6267-9EA7-8E73-9368-9B67F43F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2FDC-7724-7CCF-BF20-FB817596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EA40-44A9-89D2-D6F9-3576C53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7DEDF-ABAA-AEFD-2E30-574FA23A0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0164-D54C-1A6C-5A98-A9111DFD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3026-A3D1-A8FB-AD45-005B6C0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5362-8C6E-80AD-9F9D-977283DC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0159-AA9B-5EA0-6505-2F123BC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0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DD44-40AE-15D8-9DEF-85402555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9AFD-3CB9-A08F-7C85-E1CFA288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7469-1E9B-739C-8A78-A0C1AD9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2D2A-6332-C6AF-2FFB-2FCE6CF7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93C8-D508-8D42-6244-62530A6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EA1-343D-F3B6-C5CE-B07A859B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C90E-C011-72DC-2A71-F80E23FA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7854-8E41-0D26-D2D8-966D4A53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3B4F-34E2-69E0-B3AB-6F662F57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7E38-4A49-3E2F-A4C3-EF5803C1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1E25-5240-089D-6680-3E37B16F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1DBA-3780-6068-EC29-EDE8A996D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F2273-8960-17C4-FA76-54AC03BD2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212B-D7A7-849C-8F54-4FFAD5CF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14BC7-05AB-C867-D281-CA66E44B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B3DF-790F-121B-344B-6491726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2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2541-2AA6-D14B-0379-02B4782F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F105-0D40-7426-82D5-34F930E6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C663-7255-EE9E-6926-725D78E0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3DF1-BC72-983D-2058-D438D2F2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8DB6A-E71C-69A8-2A49-391C79019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9D48-2E37-9677-E99A-0D433632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C81AF-A827-8D40-0AB5-8AADD35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79671-6662-A238-2B6E-4B35FAFD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B8D0-2FA1-0C6F-44CD-D84F9437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F597-1D6C-844F-5833-7D714D9C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6574-26E7-E5CD-6144-8F986221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0B893-FDCF-68D2-3FBA-EB5BA633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1E545-17B2-E843-7168-3BF1BB1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9962E-3977-7E8E-E035-0B735E72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EE125-85B6-295E-7E2E-7260AADD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B0A7-667C-789C-BEEF-7AFF63DD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E9B1-AB5D-D641-EF2A-2FBD10B5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40D6-A083-AC99-5780-1D77D928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B4ADA-FCF3-02BB-CBF7-83AC035B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A1D6-B15E-ADF2-454C-A43DAA4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C8CC-81BC-7B14-3257-C5C35CA3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CA6-F03A-4C06-5175-C9C9E7B5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EB621-3472-AE5A-B330-8E4A455BB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DD094-8025-3A17-D7C4-1ED0324C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D4A-80FA-5D85-DC92-55B2C130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9B079-F268-F661-D1B5-65C85BBA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D59F-9F43-5E79-CC32-D5D3F126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27C5F-591C-78F2-BA40-39B8654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CF2B-F1BD-C1A3-9B0E-891AA1F8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6906-1E90-7295-B6C2-38B757658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2FB9-A0CB-4513-982C-F28E9621B3E5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13D0-2EC6-A66F-0308-3C3F684B3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4140-842F-3E2F-412B-B61148EEC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446E-6109-483E-814F-C27B61D11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emf"/><Relationship Id="rId18" Type="http://schemas.openxmlformats.org/officeDocument/2006/relationships/customXml" Target="../ink/ink19.xml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16.xml"/><Relationship Id="rId17" Type="http://schemas.openxmlformats.org/officeDocument/2006/relationships/image" Target="../media/image18.emf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customXml" Target="../ink/ink15.xml"/><Relationship Id="rId19" Type="http://schemas.openxmlformats.org/officeDocument/2006/relationships/image" Target="../media/image19.emf"/><Relationship Id="rId4" Type="http://schemas.openxmlformats.org/officeDocument/2006/relationships/customXml" Target="../ink/ink12.xml"/><Relationship Id="rId9" Type="http://schemas.openxmlformats.org/officeDocument/2006/relationships/image" Target="../media/image14.emf"/><Relationship Id="rId1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028906-A385-1ECA-5B31-8EAC4C936E43}"/>
                  </a:ext>
                </a:extLst>
              </p14:cNvPr>
              <p14:cNvContentPartPr/>
              <p14:nvPr/>
            </p14:nvContentPartPr>
            <p14:xfrm>
              <a:off x="335160" y="38160"/>
              <a:ext cx="773460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028906-A385-1ECA-5B31-8EAC4C936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8800"/>
                <a:ext cx="775332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5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139BEC-4165-E1D5-6901-BB7427CB2273}"/>
                  </a:ext>
                </a:extLst>
              </p14:cNvPr>
              <p14:cNvContentPartPr/>
              <p14:nvPr/>
            </p14:nvContentPartPr>
            <p14:xfrm>
              <a:off x="137160" y="30600"/>
              <a:ext cx="766620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139BEC-4165-E1D5-6901-BB7427CB2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240"/>
                <a:ext cx="76849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8D3C30-1440-4E07-D2A1-D36068FCDCDD}"/>
                  </a:ext>
                </a:extLst>
              </p14:cNvPr>
              <p14:cNvContentPartPr/>
              <p14:nvPr/>
            </p14:nvContentPartPr>
            <p14:xfrm>
              <a:off x="403920" y="0"/>
              <a:ext cx="8298360" cy="103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8D3C30-1440-4E07-D2A1-D36068FCD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-9360"/>
                <a:ext cx="8317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8A5667-EEF4-B1BE-B1BE-4764389B3D2C}"/>
                  </a:ext>
                </a:extLst>
              </p14:cNvPr>
              <p14:cNvContentPartPr/>
              <p14:nvPr/>
            </p14:nvContentPartPr>
            <p14:xfrm>
              <a:off x="236160" y="891720"/>
              <a:ext cx="6264000" cy="525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8A5667-EEF4-B1BE-B1BE-4764389B3D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882360"/>
                <a:ext cx="6282720" cy="52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5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29295A-FC8C-9562-D5CC-86D73860E6C1}"/>
                  </a:ext>
                </a:extLst>
              </p14:cNvPr>
              <p14:cNvContentPartPr/>
              <p14:nvPr/>
            </p14:nvContentPartPr>
            <p14:xfrm>
              <a:off x="921960" y="167760"/>
              <a:ext cx="689652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29295A-FC8C-9562-D5CC-86D73860E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58400"/>
                <a:ext cx="691524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7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E17BE-E6CC-09F1-47EA-1014EC365B57}"/>
                  </a:ext>
                </a:extLst>
              </p14:cNvPr>
              <p14:cNvContentPartPr/>
              <p14:nvPr/>
            </p14:nvContentPartPr>
            <p14:xfrm>
              <a:off x="342720" y="0"/>
              <a:ext cx="7971120" cy="80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E17BE-E6CC-09F1-47EA-1014EC365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798984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940F39-5374-0947-A745-39A5C23E855A}"/>
                  </a:ext>
                </a:extLst>
              </p14:cNvPr>
              <p14:cNvContentPartPr/>
              <p14:nvPr/>
            </p14:nvContentPartPr>
            <p14:xfrm>
              <a:off x="159840" y="952560"/>
              <a:ext cx="5799240" cy="339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940F39-5374-0947-A745-39A5C23E8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943200"/>
                <a:ext cx="581796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1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B869F5-53CF-84DD-34ED-01432F6D6875}"/>
                  </a:ext>
                </a:extLst>
              </p14:cNvPr>
              <p14:cNvContentPartPr/>
              <p14:nvPr/>
            </p14:nvContentPartPr>
            <p14:xfrm>
              <a:off x="662760" y="30600"/>
              <a:ext cx="560124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B869F5-53CF-84DD-34ED-01432F6D6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1240"/>
                <a:ext cx="56199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79B8D-4FED-4F61-08C9-85983FE6E9D2}"/>
                  </a:ext>
                </a:extLst>
              </p14:cNvPr>
              <p14:cNvContentPartPr/>
              <p14:nvPr/>
            </p14:nvContentPartPr>
            <p14:xfrm>
              <a:off x="274320" y="1020960"/>
              <a:ext cx="6248880" cy="286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79B8D-4FED-4F61-08C9-85983FE6E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1011600"/>
                <a:ext cx="626760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73545F-DA9D-3EA4-3473-5777C12D8DC0}"/>
                  </a:ext>
                </a:extLst>
              </p14:cNvPr>
              <p14:cNvContentPartPr/>
              <p14:nvPr/>
            </p14:nvContentPartPr>
            <p14:xfrm>
              <a:off x="182880" y="83880"/>
              <a:ext cx="791748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73545F-DA9D-3EA4-3473-5777C12D8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74520"/>
                <a:ext cx="793620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4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166-BBB6-13DA-BB45-2276E9D0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359C-6981-6ADF-836A-4738BBE49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91504-BAC2-1457-8297-8EBDF9D67CFD}"/>
                  </a:ext>
                </a:extLst>
              </p14:cNvPr>
              <p14:cNvContentPartPr/>
              <p14:nvPr/>
            </p14:nvContentPartPr>
            <p14:xfrm>
              <a:off x="4694040" y="3467160"/>
              <a:ext cx="366120" cy="35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91504-BAC2-1457-8297-8EBDF9D67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200" y="3403800"/>
                <a:ext cx="397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CF60D1-070B-8AAF-0F03-3D826225A220}"/>
                  </a:ext>
                </a:extLst>
              </p14:cNvPr>
              <p14:cNvContentPartPr/>
              <p14:nvPr/>
            </p14:nvContentPartPr>
            <p14:xfrm>
              <a:off x="5265360" y="3459600"/>
              <a:ext cx="7920" cy="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CF60D1-070B-8AAF-0F03-3D826225A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9520" y="3396240"/>
                <a:ext cx="39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22F135-8FCC-50FF-8677-6D75870A3552}"/>
                  </a:ext>
                </a:extLst>
              </p14:cNvPr>
              <p14:cNvContentPartPr/>
              <p14:nvPr/>
            </p14:nvContentPartPr>
            <p14:xfrm>
              <a:off x="5204520" y="3535560"/>
              <a:ext cx="46080" cy="22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22F135-8FCC-50FF-8677-6D75870A35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8680" y="3472200"/>
                <a:ext cx="774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BF4D97-1460-179F-78D2-E45AAB2A41A4}"/>
                  </a:ext>
                </a:extLst>
              </p14:cNvPr>
              <p14:cNvContentPartPr/>
              <p14:nvPr/>
            </p14:nvContentPartPr>
            <p14:xfrm>
              <a:off x="5250240" y="3474720"/>
              <a:ext cx="205920" cy="28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BF4D97-1460-179F-78D2-E45AAB2A41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4400" y="3411360"/>
                <a:ext cx="237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C3DB37-A21E-EBB2-34D0-7AB06CEA5EBC}"/>
                  </a:ext>
                </a:extLst>
              </p14:cNvPr>
              <p14:cNvContentPartPr/>
              <p14:nvPr/>
            </p14:nvContentPartPr>
            <p14:xfrm>
              <a:off x="6012000" y="3467160"/>
              <a:ext cx="206280" cy="351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C3DB37-A21E-EBB2-34D0-7AB06CEA5E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6160" y="3403800"/>
                <a:ext cx="2376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07D5AC-EBDE-5685-4279-04C48B56556E}"/>
                  </a:ext>
                </a:extLst>
              </p14:cNvPr>
              <p14:cNvContentPartPr/>
              <p14:nvPr/>
            </p14:nvContentPartPr>
            <p14:xfrm>
              <a:off x="5974200" y="404640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07D5AC-EBDE-5685-4279-04C48B5655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8360" y="39830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CC0E41-A18D-1BAF-675B-6C21EC9857C5}"/>
                  </a:ext>
                </a:extLst>
              </p14:cNvPr>
              <p14:cNvContentPartPr/>
              <p14:nvPr/>
            </p14:nvContentPartPr>
            <p14:xfrm>
              <a:off x="6004440" y="4023360"/>
              <a:ext cx="792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CC0E41-A18D-1BAF-675B-6C21EC9857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8600" y="3960000"/>
                <a:ext cx="39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D86B4E-6D5A-A00F-88AD-8A0E3DC0DBB5}"/>
                  </a:ext>
                </a:extLst>
              </p14:cNvPr>
              <p14:cNvContentPartPr/>
              <p14:nvPr/>
            </p14:nvContentPartPr>
            <p14:xfrm>
              <a:off x="6812280" y="3429000"/>
              <a:ext cx="7920" cy="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D86B4E-6D5A-A00F-88AD-8A0E3DC0DB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96440" y="3365640"/>
                <a:ext cx="39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A32CA2-6BBA-C8DA-420D-DBE4E71CBFA1}"/>
                  </a:ext>
                </a:extLst>
              </p14:cNvPr>
              <p14:cNvContentPartPr/>
              <p14:nvPr/>
            </p14:nvContentPartPr>
            <p14:xfrm>
              <a:off x="6545520" y="3551040"/>
              <a:ext cx="320400" cy="19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A32CA2-6BBA-C8DA-420D-DBE4E71CBF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29680" y="3487680"/>
                <a:ext cx="3517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127443-80BF-CB41-A4E0-021B4802F9B5}"/>
                  </a:ext>
                </a:extLst>
              </p14:cNvPr>
              <p14:cNvContentPartPr/>
              <p14:nvPr/>
            </p14:nvContentPartPr>
            <p14:xfrm>
              <a:off x="152280" y="160200"/>
              <a:ext cx="9632160" cy="589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127443-80BF-CB41-A4E0-021B4802F9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920" y="150840"/>
                <a:ext cx="965088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14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2022-06-23T03:51:46Z</dcterms:created>
  <dcterms:modified xsi:type="dcterms:W3CDTF">2022-06-23T03:52:05Z</dcterms:modified>
</cp:coreProperties>
</file>