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13:17.44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5334 0,'0'0'0</inkml:trace>
  <inkml:trace contextRef="#ctx0" brushRef="#br0" timeOffset="86.94">1841 2900 0,'0'-21'78</inkml:trace>
  <inkml:trace contextRef="#ctx0" brushRef="#br1" timeOffset="78796.77">2180 2138 0,'-21'0'0,"21"-21"16,0 0 62,-21 21-31,0 0-31</inkml:trace>
  <inkml:trace contextRef="#ctx0" brushRef="#br1" timeOffset="79211.07">2180 2159 0,'0'-21'47,"0"0"-16,-21 21-31,0 0 16,0 0-16,-1 0 0,1 21 15,0-21-15,21 21 0,-21 0 16,0 0-16,0 1 0,21-1 16,-22 0-16,1 21 0,0 1 0,21-1 15,-21 0-15,21 1 0,-21 20 16,21-21-16,-21 1 0,21-1 0,0 0 15,0-20-15,0 20 16,0-21-16,21 0 0,0 0 0,0 1 16,21-1-16,-20-21 0,-1 0 15,21 0-15,0 0 0,1 0 16,-1 0-16,0 0 0,1 0 0,-1-21 16,0 21-16,1-22 0,-22 22 15,0-21-15,21 0 0,-20 21 0,-22-21 16,21 0-16,0-22 0,-21 22 15,0 0-15</inkml:trace>
  <inkml:trace contextRef="#ctx0" brushRef="#br1" timeOffset="79810.78">2646 1969 0,'0'21'47,"0"0"-31,0 0-16,0 21 0,0-20 15,0 20-15,0-21 0,0 21 0,21 1 16,0-1-16,-21 0 0,0 1 16,0 20-16,21-20 0,-21-1 0,0 21 15,0-20-15,0-22 0,0 21 16,0-21-16,0 22 0,0-22 16,0 0-16,0 0 0,0-42 46,-21 0-30,21 0-16,0-22 0,0 22 0,0-21 16,0 0-16,0-1 0,0 1 15,21 0-15,0-1 0,1 22 0,-1-21 16,21 21-16,-21-1 0,22 1 16,-1 0-16,-21 21 0,21 0 15,-20 0-15,20 0 0,-21 0 0,0 21 16,0 0-16,1 1 0,-1-1 15,0 21-15,-21-21 0,0 22 0,0-22 16,0 21-16,0-21 0,0 22 16,0-22-16,0 0 0,0 0 15,0 0-15,0 0 0,0 1 16,0-44 15</inkml:trace>
  <inkml:trace contextRef="#ctx0" brushRef="#br1" timeOffset="80635.8">3746 2328 0,'0'0'16,"0"-21"-16,0 0 0,0 0 15,-21 0 1,0 21-16,0 0 0,0 0 15,0 0-15,-22 0 0,22 21 0,0-21 16,-21 21-16,20 0 0,1 22 16,-21-22-16,21 21 0,0-21 0,-1 22 15,22-1-15,-21 0 0,21-21 16,0 22-16,-21-1 0,21-21 0,0 22 16,0-22-16,0 0 0,0 0 15,21-21-15,0 21 0,1-21 16,-1 0-16,0 0 0,0 0 15,21 0-15,-20-21 0,-1 21 16,0-21-16,0 0 0,0 0 16,22-1-16,-22-20 0,0 21 0,-21-21 15,21-1-15,0 1 0,0 21 16,-21-22-16,0 22 0,22 0 0,-22 0 16,0 0-16,0 42 31,0 0-31,0 0 15,0 0-15,0 22 0,0-22 16,0 21-16,0 1 0,0-22 0,0 21 16,0-21-16,0 22 0,0-22 15,0 0-15,21 0 0,0 0 16,-21 0-16,21-21 0,21 0 0,-20 0 16,-1 0-16,0 0 0,0 0 15,21 0-15,-20-21 0,-1 21 0,21-21 16,-21 0-16,0-21 0,1 20 15,-1 1-15,0-21 0,0 21 0,-21-22 16,0 1-16,21 21 0,-21-21 16,0 20-16,0 1 0,0 0 15,0 0-15,0 0 0,0 42 47,0 0-47,0 0 0,0 0 16,0 22-16,21-1 0,-21 0 0,0 1 15,0-1-15,22 0 0,-22 22 16,21-22-16,-21 1 0,0 20 0,0-21 16,0 22-16,0-1 0,0 22 0,0-21 15,0 20-15,0 1 0,0-22 16,0 22-16,-21-21 0,21-1 0,0 1 16,-22-22-16,22 21 0,0-20 15,0-1-15,0 0 0,0-20 0,-21 20 16,21-21-16,0 0 15,0-42 1,0 0-16,0 0 16,0-22-16,0 1 0,0 0 15,0-1-15,0-20 0</inkml:trace>
  <inkml:trace contextRef="#ctx0" brushRef="#br1" timeOffset="80960.8">4276 2519 0,'0'0'0,"-22"-21"16,22 0-16,0-1 0,0 1 15,0 0-15,0 0 0,0 0 16,22 0-16,-1 21 0,0 0 16,0 0-16,0 0 0,22 0 15,-22 0-15,21 0 0,-21 0 0,22 0 16,-22 21-16,0 0 0,0 0 15,-21 21-15,21-20 0,-21-1 0,0 21 16,0 0-16,-42-20 0,21-1 16,0 21-16,-1-21 0,-20 0 0,21 1 15,0-1-15,-22 0 16,22 0-16,0 0 0,0-21 0,21-21 31,21 0-15,0 0-16,22 0 15,-1-1-15</inkml:trace>
  <inkml:trace contextRef="#ctx0" brushRef="#br1" timeOffset="81210.77">5143 2138 0,'22'-21'16,"-44"42"-16,44-63 0,-1 42 0,-21 21 31,-21 0-31,-1 21 15,22-21-15,0 1 16,-21 20-16,21 0 0,0 1 0,-21-1 16,21 0-16,0 1 0,0-1 15,0 0-15,0 1 0,0-1 0,0-21 16,-21 21-16,21-20 0,0-1 16,0 0-16,0 0 0,21-21 31,-21-21-31,0 0 15,0 0-15</inkml:trace>
  <inkml:trace contextRef="#ctx0" brushRef="#br1" timeOffset="81398.8">5080 2477 0,'0'21'15,"0"-42"-15,-21 42 0,0-21 0,21 21 16,21-21 15,0 0-31,0 0 16,0 0-16,0 0 15,1-21-15,-1 21 0,0-21 0,0 21 16,0 0-16</inkml:trace>
  <inkml:trace contextRef="#ctx0" brushRef="#br1" timeOffset="81743.8">5524 2604 0,'0'0'0,"22"0"16,-1 0-1,0 0-15,0 0 0,0-22 16,0 22-16,1-21 0,20 0 16,-21 0-16,0 0 0,0 0 0,1-1 15,-22 1-15,0 0 0,0 0 16,0 0-16,0 0 0,-22 21 31,1 0-31,0 0 0,0 21 16,0 0-16,0 0 0,-1 0 15,1 22-15,0-1 0,21-21 0,0 21 16,0 1-16,0-22 0,0 21 16,0-21-16,0 1 0,0-1 0,0 0 15,0 0-15,0 0 0,0 0 16,21-21-16,0 0 0,22 0 0,-22 0 15,21 0-15,-21 0 0,22 0 16,-1 0-16,0-21 0,-20 0 0,20 21 16,0-21-16</inkml:trace>
  <inkml:trace contextRef="#ctx0" brushRef="#br1" timeOffset="82127.81">6202 2371 0,'0'0'0,"0"-21"31,0-1-31,21 22 0,0 0 16,0 0-16,0 0 15,1 0-15,-1 0 16,0 22-16,-21-1 0,21 0 0,0 21 16,-21-21-16,0 1 15,0 20-15,21-21 0,-21 21 0,0-20 16,0-1-16,0 21 0,0-21 15,0 0-15,0 1 0,0-1 0,-21 0 16,21 0-16,0-42 47,0 0-47,0 0 16,0-1-16,0-20 0,21 0 0,-21 21 15,22-22-15,-1 1 0,-21 0 16,21 20-16,0-20 0,0 21 0,0 0 15,1 0-15,-1-1 16,0 1-16,0 0 0,0 21 0,0-21 16,1 21-16,-1 0 0,0 0 15</inkml:trace>
  <inkml:trace contextRef="#ctx0" brushRef="#br1" timeOffset="82492.77">7429 2646 0,'-42'-21'0,"84"42"0,-105-42 0,42 21 15,0 0-15,-1 0 0,22-21 16,22 21 0,-1 0-1,0 0-15,0 0 0,0 0 16,22-22-16,-22 22 0,21 0 16,0 0-16,-20 0 0,-1 0 15,0 0-15,0 0 16,-21-21 15,21 21-31,-21-21 0,21 0 16,1 21-16</inkml:trace>
  <inkml:trace contextRef="#ctx0" brushRef="#br1" timeOffset="83131.64">8424 2265 0,'0'0'0,"0"-21"15,0 0 1,0-1-16,0 1 16,0 0-16,0 0 15,0 0-15,0 0 0,21 21 16,1-22-16,-1 22 15,0 0-15,0 0 0,0 0 0,0 0 16,1 0-16,-1 0 0,0 0 0,0 22 16,0-1-16,0-21 15,-21 21-15,22 0 0,-22 0 0,0 0 16,0 1-16,0-1 0,-22 0 16,1 0-16,0 0 0,0 0 0,0 22 15,-22-22-15,22 0 0,-21 0 16,21 0-16,0 1 0,-1-1 15,1-21-15,0 21 0,42-21 47,0 0-31,22-21-16,-22 21 0,0 0 16,21 0-16,-20 0 0,20-21 15,-21 21-15,21 0 0,1 0 0,-22 0 16,21 0-16,-21 21 0,1 0 15,-1-21-15,0 21 0,-21 0 0,0 0 16,0 1-16,0-1 0,0 0 16,0 0-16,0 0 0,-42 22 0,20-22 15,1 0-15,0 0 0,-21 0 16,-22 0-16,43 1 0,-21-22 16,21 0-16,-1 0 0,-20 0 15,21 0-15,0 0 0,0 0 0,-1 0 16,1 0-16,0 0 0,0 0 0,0-22 15,0 22-15,21-21 16,-22 21-16,1-21 0,0 0 0,21 0 16,0 0-16,-21 21 0,21-22 15</inkml:trace>
  <inkml:trace contextRef="#ctx0" brushRef="#br1" timeOffset="83735.42">11536 2244 0,'0'0'0,"0"-21"0,0-1 0,0 1 16,21 0-16,-21 0 0,0 0 16,0 0-16,0 42 46,0 0-46,0 21 0,0-21 0,21 22 16,-21-1-16,21 22 16,-21-22-16,0 21 0,0-20 0,0 20 15,0-20-15,0 20 0,0-21 16,0 1-16,0-1 0,0-21 0,0 22 16,0-22-16,-21 0 0,21 0 15,0 0-15,0-42 31,0 0-31,0 0 16,0 0-16,0-22 0,0 1 0</inkml:trace>
  <inkml:trace contextRef="#ctx0" brushRef="#br1" timeOffset="84015.11">11684 2117 0,'-21'0'0,"42"-21"47,0 21-31,0 0-16,0 0 0,22-22 16,-22 22-16,0 0 0,0 0 15,0 0-15,1 0 0,20 0 16,-21 0-16,0-21 15,0 21 1,-21 21 15,-21-21-31,0 0 0,0 22 0</inkml:trace>
  <inkml:trace contextRef="#ctx0" brushRef="#br1" timeOffset="84259.72">11620 2540 0,'22'0'47,"-1"0"-31,0-21-16,0 21 0,0 0 15,0 0-15,1-21 16,-1 21-16,0 0 0,0 0 0,0 0 16,-21-21-16,21 21 0,1 0 0,-1 0 15</inkml:trace>
  <inkml:trace contextRef="#ctx0" brushRef="#br1" timeOffset="84918.94">12023 2688 0,'0'0'0,"-22"0"15,22-21-15,-21 0 0,21 0 16,0 0 0,0-1-16,0 1 0,0 0 15,21 0-15,1 0 0,-22 0 16,21-1-16,21 22 0,-21-21 0,0 21 15,22 0-15,-22 0 0,21 0 16,-21 0-16,22 0 0,-22 0 0,0 21 16,21 1-16,-20-1 0,-1 0 15,0 21-15,0-21 0,0 22 0,0-1 16,1-21-16,-22 22 0,0-1 0,0-21 16,0 21-16,0-20 0,0-1 15,-22 21-15,22-21 0,-21-21 16,0 21-1,0-42 17,21 0-32,0 0 0,0 0 15,0 0-15,0-1 0,0 1 0,0 0 16,0-21-16,21 21 0,0-1 16,0 1-16,-21 0 0,22-21 0,-1 21 15,0-1-15,0 1 0,0 21 16,0-21-16,1 0 0,-1 21 0,0-21 15,0 21-15,0-21 0,0 21 16,1 0-16,-1 0 16,0 0-16,0 0 0,-21 21 15,0 0-15,0 0 0,0 0 16,0 0-16,0 1 0,0 20 16,0-21-16,0 0 0,0 0 0,0 1 15,0-1-15,0 0 0,21 0 16,-21 0-16,0 0 0,0 1 0,0-1 15,0 0-15,0 0 16,-21-21 31,0 0-47,21-21 0,0 0 16,0-22-16</inkml:trace>
  <inkml:trace contextRef="#ctx0" brushRef="#br1" timeOffset="85123.94">12996 2244 0,'-21'0'32,"0"0"-32,42 21 78,0-21-78,0 21 0,1-21 0</inkml:trace>
  <inkml:trace contextRef="#ctx0" brushRef="#br1" timeOffset="85779.56">13737 2752 0,'0'0'0,"21"-21"15,-21-1 1,0 1-16,0 0 16,0 0-16,0 0 0,0 0 15,-21-1-15,0 1 0,0 0 16,0 21-16,-1 0 0,1 0 15,0 0-15,0 0 0,0 0 16,-22 0-16,22 21 0,0 0 0,0 1 16,0-1-16,-22 21 0,22-21 15,0 22-15,0-22 0,0 21 0,0-21 16,-1 22-16,1-22 0,21 0 16,0 0-16,0 0 0,0 0 15,0 1-15,0-1 0,21-21 0,1 0 16,-1 21-16,0-21 0,0 0 15,0 0-15,0 0 0,22 0 0,-22 0 16,0-21-16,21 21 0,-20-21 0,-1-1 16,21 1-16,-21 0 0,22-42 15,-22 41-15,0-20 0,0 0 16,0-1-16,0 1 0,1 0 16,-1-22-16,-21 22 0,0 0 0,21-1 15,-21 1-15,21 21 16,-21-22-16,0 22 0,0 0 0,-21 21 31,0 21-15,0 22-16,21-22 0,0 21 15,0 0-15,0 1 0,-22-1 16,22 22-16,0-22 0,0-21 0,0 21 16,0 1-16,0-1 0,0-21 15,0 22-15,0-22 0,22 0 0,-22 0 16,0 0-16,21 0 0,0 1 15,0-1-15,0-21 16,0 0-16,1 0 0,-1 0 0,0 0 16,0 0-16,0 0 0,22 0 0,-22 0 15,21 0-15,-21 0 0,22-21 16,-1-1-16,-21 1 0</inkml:trace>
  <inkml:trace contextRef="#ctx0" brushRef="#br1" timeOffset="87070.15">14647 2709 0,'21'-21'0,"-42"42"0,42-84 16,-21 42-16,0 0 0,0-1 0,-21 22 16,0-21-16,21 0 0,-21 21 15,0 0-15,0 0 0,-1 0 0,-20 0 16,21 0-16,0 0 0,0 0 16,-1 21-16,1 0 0,-21 22 15,21-22-15,0 0 0,21 21 0,-22-20 16,22-1-16,-21 21 0,21-21 15,0 22-15,0-22 0,0 0 0,0 0 16,0 0-16,0 0 0,0 1 16,21-22-16,1 0 0,-22 21 15,21-21-15,0 0 0,0 0 16,0 0-16,0 0 0,1-21 16,-1 21-16,0-22 0,0 1 0,0 0 15,0 0-15,1 0 0,-1 0 16,-21-22-16,21 22 0,0-21 0,-21-1 15,0 22-15,0-21 0,21 21 16,-21 0-16,21-1 0,-21 1 16,0 42-1,0 1 1,0-1-16,0 0 0,0 0 16,0 0-16,0 0 0,0 22 0,-21-22 15,21 0-15,0 0 0,0 0 16,0 1-16,0-1 0,0 0 0,0 0 15,0 0-15,0 0 0,21-21 0,-21 22 16,22-22-16,-1 0 16,0 0-16,0 0 0,0 0 0,0 0 15,1 0-15,-1 0 0,0 0 16,0 0-16,0-22 0,0 1 16,1 21-16,-1-21 0,0-21 15,0 21-15,0-1 0,0 1 0,1-21 16,20 21-16,-21 0 0,0-1 0,0 1 15,-21 0-15,22 21 16,-22 21 0,0 0-16,-22-21 15,1 43-15,0-22 0,21 0 16,0 0-16,-21 0 0,21 1 16,-21-1-16,21 0 0,0 0 0,0 0 15,0 0-15,0 1 0,0-1 16,21 0-16,0-21 0,21 21 15,1-21-15,-1 0 0,0 0 0,1 0 16,-1 0-16,0 0 0,1 0 16,20 0-16,-42 0 0,22 0 0,-1-21 15,-21 0-15,0 0 0,1-1 16,-1 1-16,0 0 0,0 0 0,-21-21 16,21 20-16,-21 1 0,0 0 15,0-21-15,0 21 0,21 21 0,-21-22 16,0 1-16,0 42 47,0 1-47,0-1 0,0 0 15,-21 21-15,21-21 0,0 22 0,0-22 16,0 21-16,0 1 0,0-1 16,0 0-16,0 1 0,21-1 0,1 21 15,-22-20-15,21 20 0,0 1 16,-21-22-16,21 22 0,0-1 15,0-21-15,-21 22 0,22-22 16,-1 22-16,0-22 0,-21 22 0,21-1 16,0-21-16,-21 22 0,0-1 0,21-20 15,-21 20-15,0-20 0,0-1 16,0 21-16,0-20 0,0-22 0,0 21 16,-21-21-16,21 22 0,-42-22 0,21 0 15,0-21-15,-22 21 0,22-21 16,-21 0-16,21 0 0,-22 0 15,22 0-15,-21 0 0,21 0 0,-22-21 0,22 0 16,0 0-16,21-22 0,0 1 16,0 0-16,0-22 0,0 1 15,0-1-15,21-20 0,21-1 0,-20 21 16,20-20-16,21-64 16,-20 63-16,-1 0 0,0 1 0,22-1 15,-22 21-15,1 1 0,-1-1 16,0 22-16,1 0 0,-1-1 0,-21 22 15,21-21-15,-20 21 0,-1 21 16,0-21-16,0-1 0,0 1 31</inkml:trace>
  <inkml:trace contextRef="#ctx0" brushRef="#br1" timeOffset="87247.95">16531 3154 0,'0'0'15,"0"-21"48</inkml:trace>
  <inkml:trace contextRef="#ctx0" brushRef="#br1" timeOffset="88863.8">6329 4382 0,'21'0'31,"0"-22"-31,-21 1 16,21 0-1,-21 0-15,0 0 16,0 0 0,-21 21-16,21-22 15,-21 22-15,0 0 0,0 0 16,-1 0-16,1 0 0,0 22 16,0-1-16,0 0 0,0 0 15,21 0-15,-22-21 0,1 21 0,0 1 16,0 20-16,21-21 0,0 0 15,-21-21-15,21 21 0,0 1 16,0-1-16,21 0 16,0-21-16,0 0 15,0 21-15,22-21 0,-22 0 0,0 21 16,0-21-16,0 21 0,22 1 16,-22-22-16,0 21 0,21 0 0,-20 0 15,-1-21-15,-21 42 0,0-20 16,0-1-16,0 0 0,0 0 0,0 0 15,-21 22-15,-1-22 0,1 0 16,-21 0-16,21 0 0,-22 0 0,22-21 16,-21 0-16,21 0 0,0 0 15,-22 0-15,22 0 0,-21 0 16,21-21-16,-22 21 0,22-21 0,-21 0 16,-1 0-16,22-22 0,0 22 15,-21 0-15,21 0 0,-1 0 0,22 0 16,0-1-16,0 1 0,22 0 15,-1 21-15,21-21 0,-21 0 0,22 0 16,-1-1-16,0 1 0,22 0 16</inkml:trace>
  <inkml:trace contextRef="#ctx0" brushRef="#br1" timeOffset="89660.45">6943 4530 0,'0'0'0,"0"-21"32,-22-1-32,1 22 15,0-21-15,0 21 0,0-21 16,0 21-16,-1 0 0,1 0 16,0 0-16,0 0 0,0 0 0,0 0 15,-1 21-15,1-21 0,0 21 16,21 1-16,0-1 0,0 0 0,0 21 15,0-21-15,0 22 16,0-1-16,0 0 0,21 1 0,0-1 16,1 0-16,-1 1 0,0-22 15,0 21-15,0-21 0,0 1 16,1-22-16,-1 0 16,0 0-16,0-22 0,-21 1 15,0 0-15,21 0 0,-21 0 0,21-22 16,-21 22-16,22 0 0,-22-21 15,0 21-15,0-22 0,0 22 16,0-21-16,0 21 0,0-22 0,0 22 16,0 0-16,0 0 0,0 0 15,0 42 17,0 0-32,0 21 0,0-21 15,0 1-15,0-1 0,21 21 16,-21 0-16,21-20 0,-21 20 0,21-21 15,-21 21-15,21-20 0,0-1 16,-21 21-16,22-42 0,-1 21 0,0 0 16,0-21-16,0 0 0,0 0 15,22 0-15,-22 0 0,0 0 16,0-21-16,0 0 0,22 0 0,-22 0 16,0-22-16,21-20 15,-42 42-15,22-22 0,-22 1 0,21 21 16,-21-21-16,0-1 0,0 1 15,0 0-15,0-1 0,0 1 0,0 0 16,0 20-16,0-20 0,0 21 16,0 0-16,0 42 15,0 0 1,0 21-16,0 1 0,0-1 0,0 0 16,0 1-16,0-1 0,0 0 15,0 22-15,0-22 0,0 1 0,0 20 16,0-21-16,0 1 15,0-1-15,0 0 0,0-20 0,0-1 0,0 0 16,21 0-16,0-21 16,0 0-16,0 0 15,-21-21-15,22 0 0,-1 0 0,0-22 16,-21 22-16,21-21 0,0-1 16</inkml:trace>
  <inkml:trace contextRef="#ctx0" brushRef="#br1" timeOffset="89863.31">7578 4614 0,'0'0'0,"-22"0"32,44 0-32,-1 0 15,0 0-15,0 0 16,0 0-16,0 0 0,1 0 15,20 0-15,-21 0 0,0 0 16,0 0-16,1 0 0,-1 0 0,0 0 16</inkml:trace>
  <inkml:trace contextRef="#ctx0" brushRef="#br1" timeOffset="90074.63">8297 4868 0,'0'0'0,"0"22"16,0-1-16,0 0 0,0 0 16,0 0-16,-21 0 0,21 1 0,-21-1 15,0 0-15,0 0 0,-1 0 16,1 0-16,0 1 0,0-1 0,0 0 16,0 0-16,21 0 0,-22 0 15,1-21-15</inkml:trace>
  <inkml:trace contextRef="#ctx0" brushRef="#br1" timeOffset="91839.8">9461 4572 0,'0'-21'0,"0"0"15,0 0 1,22-1-16,-1 1 0,-21 0 16,21 21-16,-21-21 15,0-21-15,21 20 0,-21 1 0,21 0 16,-21 0-16,0 0 15,-21 21-15,0 0 16,0 0-16,-22 0 0,22 0 16,0 21-16,-21 0 0,21 0 0,-22 0 15,22 1-15,0-1 0,0 0 0,0-21 16,21 21-16,0 0 0,0 0 16,0 1-16,0-1 0,0 0 15,21 0-15,0-21 0,0 21 16,0-21-16,0 21 0,1-21 0,-1 22 15,0-1-15,0-21 0,0 21 16,0 0-16,1-21 0,-1 21 0,-21 0 16,0 1-16,21-1 15,-21 0-15,0 0 0,0 0 0,0 0 16,0 22-16,-21-22 0,0 0 0,-1-21 16,1 21-16,0 0 0,0-21 15,0 0-15,0 0 0,-22 0 0,22 0 16,0 0-16,-21 0 0,20 0 15,1 0-15,0-21 0,-21 0 0,21 0 16,-1 0-16,1 0 0,0-1 16,0-20-16,0 21 0,0 0 0,-1 0 15,22-1-15,0 1 0,0 0 16,0 0-16,0 0 16,22 21-1,-1 0-15,0 21 16,0 0-16,0 0 0,0 0 0,1 1 15,-1-1-15,0 21 0,0-21 16,-21 0-16,21 22 0,0-22 0,1 0 16,-1 0-16,0 0 0,0 1 15,0-22-15,0 0 0,1 0 16,-1 0-16,0 0 0,0 0 0,0 0 16,0 0-16,1-22 0,20 1 15,-21 0-15,0 0 0,0 0 0,22 0 16,-22-1-16,0 1 0,0-21 15,-21 21-15,21 0 0,-21-22 0,22 1 16,-22 21-16,0 0 16,0-1-16,0 1 0,21 21 15,-21 21 1,0 1 0,0-1-16,0 0 0,0 0 0,0 0 15,0 0-15,0 22 0,0-22 16,21 21-16,-21-21 0,0 1 0,0 20 15,21-21-15,0 0 16,0 0-16,1 1 0,-1-22 16,0 0-16,0 0 15,0 0-15,0 0 0,1 0 0,-1 0 16,0-22-16,0 1 0,0 0 0,0 21 16,1-21-16,-1-21 15,0 20-15,0 1 0,0 0 0,-21-21 0,21 21 16,1-1-16,-22-20 0,0 21 15,21 0-15,0 0 0,-21 42 47,0 0-31,0 0-16,0 0 16,0 22-16,0-22 0,21 0 0,-21 0 15,21 21-15,0-20 0,-21-1 16,22 0-16,-1 0 0,-21 0 0,21 0 15,0 1-15,0-22 0,0 21 16,1-21-16,-1 0 0,0 0 16,0 0-16,-21-21 0,21 21 15,-21-22-15,21 1 0,1 0 16,-22 0-16,0 0 0,0 0 16,0-1-16,21-20 0,-21 21 15,0 0-15,21-22 0,-21 22 0,0 0 16,0 0-16,0 0 15,21 21 1,-21 21 0,0 0-1,0 0-15,0 0 0,0 1 0,0-1 16,0 0-16,0 0 0,0 21 16,0-20-16,0-1 0,0 0 15,0 0-15,0 0 0,0 0 16,-21-42 31,21 0-32,0 0-15,0 0 0,0 0 16,0-1-16,0-20 0,0 21 0,0-21 16,21 20-16,0-20 0,0 0 15,22 21-15,-1-22 0,22 22 0,-22 0 16,21 0-16,1 21 0,-1 0 15,1 0-15,-1 0 0,22 21 16,-64 0-16,22 0 0,-22 22 0,0-22 16,-21 0-16,0 21 15,0-21-15,0 22 0,0-1 0,-21-21 0,0 22 16,-1-22-16,1 21 16,0-21-16,0 0 0,0 1 0,0-22 15,-1 21-15,1-21 0,0 0 16,0-21-1,0-1-15,21 1 0</inkml:trace>
  <inkml:trace contextRef="#ctx0" brushRef="#br1" timeOffset="97174.68">5419 6816 0,'0'0'0,"-43"-106"31,22 85-31,21 0 16,-21 21 15,21 21-31,-21 0 0,21 21 0,0-21 16,0 22-16,0-1 0,-21 0 15,21 1-15,-22-1 0,22 22 0,-21-22 16,21 21-16,0-20 0,0 20 15,0-20-15,0-1 0,-21 0 16,21-21-16,0 22 0,0-22 0,0 0 16,0 0-16,0 0 15,0-42 1,0 0 0,0-21-16,0 21 0,0-1 15</inkml:trace>
  <inkml:trace contextRef="#ctx0" brushRef="#br1" timeOffset="97771.89">4826 6879 0,'-21'0'16,"42"0"-16,-63-21 0,42 0 0,-22 0 16,22 0-16,0-1 0,0 1 0,22 0 15,-1 0-15,0 0 0,21 0 16,-21-22-16,22 22 0,-1 0 0,-21 21 15,22-21-15,-1 21 0,0 0 16,-21 0-16,22 0 0,-1 21 0,0 0 16,1 21-16,-1-20 0,0 20 15,1 0-15,-1 1 0,0-1 0,1 0 16,-22-21-16,0 22 0,21-1 16,-20 0-16,-1 43 15,0-64-15,-21 22 0,21-1 16,-21-21-16,0 21 0,0-20 0,0-1 15,0 0-15,0 0 16,-21-21 0,0-21-16,21 0 0,-21 0 0,-1-1 15,1-20-15,21 21 0,0-21 16,0-1-16,-21 1 0,21 21 0,0-22 16,0 1-16,0-21 0,21 20 15,0 1-15,22 0 0,-1-1 0,0 1 16,1 0-16,-1-1 15,22 22-15,105 0 16,-127 21-16,1 42 16,-22-21-16,21 22 0,-21-1 0,0 0 15,1 1-15,-1-1 0,-21 22 16,0-22-16,0 0 0,0 1 0,0 20 16,0-21-16,0 22 0,0-22 15,0 1-15,0-1 0,0 0 0,0 1 16,0-22-16,0 21 0,-21-21 0,21 0 15,-22 1-15,22-1 16,0 0-16,-21-21 16,0-21-1,21 0-15,0-1 16</inkml:trace>
  <inkml:trace contextRef="#ctx0" brushRef="#br1" timeOffset="98527.45">6794 7049 0,'0'0'0,"-63"21"31,42-21-31,0 21 0,-1 0 16,1 0-16,0 0 0,0 22 0,21-22 15,0 21-15,-21-21 0,21 22 16,0-22-16,0 21 0,0-21 0,0 1 15,0-1-15,0 0 0,21 0 16,-21 0-16,21 0 0,0-21 0,0 22 16,1-22-1,-1 0-15,-21-22 16,0 1-16,0 0 16,0 0-16,0 0 0,0 0 15,0-1-15,0-20 0,0 21 0,0-21 16,0-1-16,0 1 0,0 21 15,0-22-15,0 22 0,21 0 16,-21 0-16,21 0 0,0 0 0,22-1 16,-22 1-16,0 21 0,21 0 15,-21 0-15,1 0 0,20 0 0,-21 0 16,0 21-16,0 1 0,22-22 16,-22 21-16,0 21 0,-21-21 0,21 0 15,0 22-15,-21-22 0,0 21 16,0-21-16,0 1 0,0 20 0,0-21 15,0 21-15,0-20 0,0-1 16,0 0-16,0 0 0,0 0 16,-21-21-16,0 0 15,0 0-15,0 0 16,21-21 0,0 0-16,-21 0 0,21-22 15,0 22-15,0-21 0,0 21 0,0-22 16,21 1-16,0 0 0,0-1 0,0 22 15,22 0-15,-22-21 0,21 21 16,-21 21-16,22-22 0,-22 22 0,21 0 16,0 0-16,-20 0 0,20 0 15,-21 22-15,0-22 0,22 21 0,-22 21 16,-21-21-16,21 22 0,-21-22 16,0 21-16,0 0 0,0 1 0,0-22 15,0 21-15,-21-21 0,21 22 16,-21-22-16,-1 0 0,1 0 15,0 0-15,21-42 47,0 0-47,21 0 16,0 0-16,1 21 0</inkml:trace>
  <inkml:trace contextRef="#ctx0" brushRef="#br1" timeOffset="100236.47">8403 7154 0,'0'0'0,"21"0"0,-21-21 0,0 0 16,0 0-16,-21 0 0,0 21 16,0 0-16,0-21 0,-1 21 0,1 0 15,0 0-15,-21 0 0,21 0 16,-22 21-16,1 0 0,21 0 0,-22 0 15,22 0-15,-21 1 0,21 20 16,0 0-16,-1-21 0,1 22 16,0-1-16,21-21 0,0 22 0,0-22 15,0 0-15,0 21 0,0-21 0,21-21 16,0 22-16,1-1 0,-1-21 16,21 0-16,-21 0 0,22 0 15,-22 0-15,21 0 0,-21 0 0,22-21 16,-22 21-16,0-22 0,21 1 15,-21-21-15,1 21 0,-1-22 0,0 1 16,0 0-16,0-22 0,0 22 16,-21-22-16,22 22 0,-22 0 15,21-22-15,-21 22 0,0 0 0,0-22 16,0 22-16,0 21 0,0-22 16,0 22-16,0 0 0,0 42 15,0 0 1,-21 0-16,21 1 0,-22 20 15,22-21-15,0 21 0,0 1 16,0-1-16,0-21 0,0 22 0,0 41 16,0-41-16,0-1 15,0 0-15,0-21 0,22 22 0,-1-1 16,0-21-16,0 0 0,0 1 16,0-1-16,22 0 0,-22 0 0,21-21 15,1 0-15,-1 0 0,0 0 0,1 0 16,-1 0-16,0-21 15,1 0-15,-1 0 0,0-1 0,-21 1 0,22-21 16,-22 21-16,0-22 16,0 22-16,-21-21 0,21 0 0,-21 20 15,0-20-15,0 21 0,0 0 16,-21 0-16,0-1 0,0 22 0,0 0 16,0 0-16,-1 0 0,1 0 0,0 0 15,0 0-15,0 22 0,0-1 16,-22 0-16,22 21 0,0 1 0,0-22 15,0 21-15,-1 0 0,1-20 16,21 20-16,0 0 0,0-21 0,0 1 16,0-1-16,0 0 0,0 0 15,21-21-15,1 0 0,-1 0 16,0 0-16,0 0 0,0 0 0,0 0 16,22-21-16,-22 0 0,0 0 15,0-1-15,0 1 0,1 0 0,-1-21 16,0 21-16,0-22 0,0 22 15,0-21-15,1-1 0,-22 22 0,0 0 16,21 0-16,-21 0 0,21 0 16,-21 42-1,-21 0 1,21 0-16,-21 21 16,21-20-16,0 20 0,0-21 15,0 21-15,0-20 0,0 20 0,0-21 16,0 0-16,0 0 0,0 1 15,21-1-15,0 0 0,-21 0 0,21-21 16,0 0-16,0 0 16,1 0-16,-1 0 0,0 0 0,0-21 15,0 0-15,0 0 0,1-1 16,-22 1-16,21 0 0,0 0 0,0 0 16,-21-22-16,21 22 0,-21-21 15,21 21-15,-21-22 0,0 22 0,22 0 16,-22 0-16,21 0 0,-21 42 31,0 0-15,0 0-16,0 22 0,-21-22 15,21 21-15,0-21 0,0 22 16,0-22-16,0 21 0,0-21 0,0 0 16,0 1-16,0-1 0,21 0 15,0-21-15,0 0 0,0 21 0,0-21 16,1 0-16,-1 0 0,0-21 15,0 21-15,0-21 0,22 0 16,-22-1-16,0 1 0,0-21 16,21 21-16,-20 0 0,20-22 0,-21 1 15,21 21-15,-20 0 0,-1-22 16,0 22-16,0 21 0,0-21 0,-21 0 16,-21 42 15,0 0-31,0 0 0,0 22 15,21-1-15,0-21 0,-22 21 0,22 22 16,0-22-16,-21 1 0,21 20 0,0-21 16,0 22-16,0-22 0,0 22 15,-21-1-15,21 1 0,0-1 0,0 1 16,0 20-16,-21 1 0,21-21 0,0 20 16,0 1-16,-21 0 0,0-1 15,-1 1-15,22 0 0,-21-1 16,0 1-16,21 0 0,-21-1 0,0 1 15,0-22-15,21 1 0,0-1 16,-22 1-16,1-22 0,21 22 0,-21-22 16,21 0-16,0-20 0,-21-1 0,0 0 15,0 0-15,-1-21 0,1 0 16,21-21-16,-21 0 0,0 0 16,21-1-16,0-20 0,-21 0 0,21-1 15,0-20-15,0-1 0,0 1 0,0-22 16,0 1-16,0-1 0,0-21 15,21 21-15,0-20 0,0-1 0,0 21 16,22-127-16,-22 128 16,0-22-16,0 42 0,0 1 15,1-1-15,-1 22 0,0-21 16,0 41-16,0-20 0,0 21 0,1 0 16,-1 0-16,-21-1 0,0 1 0,21 21 15,0-21-15,-21 0 31,0 0-15,0 0 0</inkml:trace>
  <inkml:trace contextRef="#ctx0" brushRef="#br1" timeOffset="100796.15">11155 7260 0,'0'0'0,"-43"0"16,22 21-16,-21-21 0,21 0 0,0 22 15,-1-22-15,1 21 0,42 0 31,22-21-31,-1 0 16,22 0-16,-1 0 16,22 0-16,-1 0 0,1 0 0,21 0 15,-21 0-15,20 0 0,22 0 16,-21 0-16,0 0 0,0 0 0,-21 0 16,-1 0-16,1 0 0,0-21 0,-22 21 15,22 0-15,-43-21 0,22 21 16,-22 0-16,0 0 0,1 0 0,-22 0 15,0-22-15,0 22 0,-21-21 32,-21 21-17,21-21-15,-21 21 16,0-21-16,-1 0 16,22 0-16</inkml:trace>
  <inkml:trace contextRef="#ctx0" brushRef="#br1" timeOffset="101275.88">12658 6816 0,'0'0'0,"-22"0"32,1 0-32,21 21 15,0 0-15,0 0 16,0 22-16,0-22 0,0 0 15,21 0-15,1 21 0,-1-20 16,21-1-16,-21 0 0,22 21 0,-1-21 16,0 1-16,1-1 0,20 0 15,-21 0-15,22-21 0,-1 21 0,-20-21 16,20 0-16,-20 0 0,-1 0 16,0 0-16,-21 0 0,22 0 0,-22 0 15,-21-21-15,0 0 16,0 0-16,0 0 15,-21 21-15,21-22 0,-43 22 16,22 0-16,-21 0 0,0 0 0,-1 0 16,1 0-16,-22 0 0,22 22 15,0-1-15,-22 0 0,22 0 0,0 21 16,-1 1-16,22-1 0,-21 0 0,21 1 16,-1-1-16,1 0 0,0 1 15,21-1-15,0-21 0,-21 22 0,21-22 16,-21 0-16,21 0 0,0 0 15,0 0-15,0 1 0,0-44 47,0 1-31,0 0-16,0 0 0</inkml:trace>
  <inkml:trace contextRef="#ctx0" brushRef="#br1" timeOffset="103903.43">3069 10181 0,'0'0'16,"-21"-21"0,21 0-1,21 21 1,0-21 0,22 0-16,-1 21 0,0 0 0,1-22 15,20 22-15,1 0 0,-1-21 16,1 21-16,-1 0 0,1 0 0,-1-21 15,1 21-15,-1 0 0,-21 0 16,1 0-16,-1 0 0,-21 0 0,0 0 16,-42 0-1,-21 0 1,21 21-16,-22-21 0</inkml:trace>
  <inkml:trace contextRef="#ctx0" brushRef="#br1" timeOffset="104159.05">3577 10075 0,'0'0'0,"-21"0"0,0 0 16,0 0-16,-1 0 15,1 22-15,0-22 0,21 21 16,0 0-16,-21 0 0,0 21 16,21 1-16,0-1 0,0 0 0,0 1 15,0 20-15,0-20 0,0-1 16,0 21-16,0-20 0,21-1 15,-21 22-15,0-22 0,0-21 16,0 21-16,0 1 0,0-22 0,21 0 16,-21 0-16,0 0 0,21-21 15,0 0 1,1 0-16,-1-21 0,0 0 16</inkml:trace>
  <inkml:trace contextRef="#ctx0" brushRef="#br1" timeOffset="105135.49">3873 10435 0,'0'0'0,"0"-21"0,0 0 0,22 0 0,-22 0 16,0 42-1,0 0 1,0 0-16,0 0 0,0 22 16,0-1-16,0-21 0,0 21 0,0 1 15,0-1-15,0-21 0,0 22 16,0-22-16,0 21 0,0-21 0,0 0 15,0 1-15,0-1 0,0 0 0,21-21 16,0 0-16,0 0 16,0 0-16,0 0 0,1 0 15,-1-21-15,0 21 0,-21-21 16,21-1-16,0-20 0,0 21 16,1 0-16,-22-22 0,21 1 15,-21 21-15,21-21 0,0-22 16,-21 22-16,0 21 0,0-1 0,0 1 15,0 0 1,0 42 0,0 0-16,0 1 15,0-1-15,0 0 0,0 21 0,0-21 16,0 22-16,0-1 0,0-21 16,0 22-16,0-22 0,0 21 0,0-21 15,21 0-15,-21 1 0,21-1 16,1 0-16,-1 0 0,-21 0 0,21-21 15,21 0-15,-21 0 0,1 0 0,-1 0 16,21 0-16,-21 0 16,22 0-16,-22-21 0,21 0 0,-21 0 15,22 0-15,-1-1 0,0 1 0,-21 0 16,22 0-16,-22 0 0,21-22 16,-21 22-16,1-21 0,-22 21 0,0-22 15,0 22-15,0-21 0,0 21 16,0 0-16,0-1 0,-22 1 0,1 21 15,0 0-15,0 0 16,0 21-16,0 1 0,-1-1 0,22 0 16,-21 0-16,21 21 0,-21 1 15,21-22-15,0 21 0,0-21 16,0 22-16,0-22 0,0 21 0,0-21 16,0 1-16,21-1 0,0 0 15,1-21-15,-1 21 0,0-21 0,0 0 16,0 0-16,0 0 0,22 0 0,-22 0 15,21-21-15,1 0 0,-22 0 16,21-1-16,-21 1 0,0 0 0,22 0 16,-22 0-16,0 0 0,21-1 15,-20-20-15,-1 21 0,-21 0 0,21-22 16,-21 22-16,21 0 0,-21 0 16,0 0-16,0 0 0,-21 42 31,0 0-31,21 0 15,0 0-15,-21 0 0,21 1 0,0-1 16,0 0-16,0 0 0,0 0 16,0 0-16,21 1 0,-21-1 0,21 0 15,0 0-15,0 0 0,0-21 0,-21 21 16,22-21-16,-22 22 0,21-1 16,-21 0-1,0 0-15,-21-21 16,-1 0-1,1 0-15,0 0 0,0 0 0,0-21 32,0 0-32,21 0 0,0-1 15,0 1-15,0 0 0</inkml:trace>
  <inkml:trace contextRef="#ctx0" brushRef="#br1" timeOffset="107123.45">6456 10689 0,'0'-21'16,"0"0"0,0 0-16,0 0 0,0-1 0,0 1 15,-21 0-15,-1 0 0,22 0 16,-21 0-16,0-1 0,0 1 0,21 0 15,-21 0-15,0 0 0,-1 21 16,1 0-16,0 0 0,-21 0 0,21 0 16,-1 0-16,1 0 0,-21 21 15,21 0-15,0 0 0,-1 22 0,1-22 16,0 21-16,0 0 0,21-20 0,-21 20 16,21 0-16,0 1 15,0-22-15,0 0 0,0 21 0,21-21 16,0 1-16,0-22 0,0 21 0,1-21 15,20 0-15,-21 0 0,0 0 16,22 0-16,-22 0 0,0-21 0,21-1 16,-21 22-16,1-21 0,20 0 15,-21-21-15,0 21 0,0-22 0,22 1 16,-22 0-16,-21-1 0,21 1 0,0-22 16,-21 22-16,21 0 0,-21-22 15,0 22-15,0 0 0,0-1 0,0 1 16,0 21-16,0-22 0,0 22 15,0 0-15,-21 21 16,0 0-16,0 0 0,21 21 16,-21 0-16,0 1 0,-1 20 15,22-21-15,0 21 0,0 22 0,0-22 16,0 1-16,0 20 0,0-21 16,0 1-16,0-1 0,22 0 0,-1 1 15,0-1-15,0-21 0,0 0 16,0 22-16,22-22 0,-22-21 0,21 21 15,1 0-15,-1-21 0,0 0 0,1 0 16,20 0-16,-21 0 0,1 0 16,-1-21-16,0 0 0,1 21 15,-22-21-15,21 0 0,-21-1 0,22 1 16,-22-21-16,0 21 0,-21 0 16,0-22-16,21 22 0,-21-21 0,0 21 15,0-22-15,0 22 0,-21 0 16,0 0-16,0 21 0,-22 0 15,22 0-15,0 21 0,-21 0 16,-1 0-16,22 0 0,-21 1 0,21 20 16,0 0-16,-1-21 0,1 22 0,21-22 15,-21 0-15,21 21 0,0-20 16,0-1-16,0 0 0,0 0 16,21 0-16,0-21 0,1 0 15,-1 0-15,0 0 0,0 0 16,0 0-16,0 0 0,1-21 0,-1 21 15,0-21-15,21 0 0,-21 0 16,1-1-16,-1 1 0,-21 0 0,21-21 16,0 21-16,0-1 0,-21 1 15,0 0-15,0-21 0,21 42 0,-21-21 16,22 21-16,-22 21 31,0 0-31,0 0 0,0 0 16,0 0-16,0 22 0,0-22 15,0 0-15,0 0 0,0 0 16,0 1-16,0-1 0,0 0 0,21 0 16,-21 0-16,21-21 0,0 0 15,0 21-15,0-21 0,1 0 0,-1 0 16,0 0-16,0 0 0,0 0 16,0-21-16,1 21 0,-1-21 0,0 0 15,0 0-15,0 0 0,0-1 16,1 1-16,-22 0 0,21 0 0,0-21 15,0 20-15,-21-20 0,21 21 0,0 0 16,-21 0-16,0-1 0,22 1 16,-1 21-16,-21 21 15,0 1 1,0-1-16,0 0 0,0 0 16,0 0-16,0 0 0,0 1 0,0-1 15,0 0-15,0 0 0,0 0 16,0 0-16,0 1 0,21-22 15,0 0-15,0 0 0,0 0 16,1 0-16,-1 0 0,21 0 16,-21 0-16,0-22 0,1 1 0,-1 0 15,0 21-15,0-21 0,-21-21 16,21 20-16,0 1 0,1 0 0,-22-21 16,21 21-16,-21-1 0,21 1 15,-21 0-15,0 0 0,0 0 16,0 42 15,0 0-31,0 0 16,-21 22-16,0-22 15,-1 0-15,22 21 0,-21-21 0,0 22 16,0-1-16,0 0 0,21 22 0,0-22 16,-21 1-16,21 20 0,-22 1 15,22-1-15,0 1 0,0 20 0,0-20 16,0 20-16,0-20 0,0 21 15,0-22-15,0 22 0,0-22 16,0 22-16,0-22 0,0 22 0,22-21 16,-22-1-16,21 22 0,-21-22 0,0 1 15,0-1-15,0-20 0,0-1 0,0 21 16,0-20-16,-21-22 0,-1 21 16,1-21-16,0 1 0,0-1 0,0 0 15,0 0-15,-1-21 0,1 0 16,0 0-16,0 0 0,0-21 15,0 0-15,-1 0 0,1-22 0,21 1 16,-21 0-16,21-1 0,-21-20 0,21-1 16,0-20-16,-21-1 0,21 21 15,-21-41-15,21 20 0,0 0 16,0-21-16,0 22 0,21-22 0,0 21 16,0-21-16,21 22 0,1-1 15,-1 22-15,22-22 0,-22 21 0,64-41 16,-64 41-16,0 22 0,1 21 15,-1-22-15,-21 22 0,0 0 16,1 0-16,-1 21 0,0-21 16,-21 42-1,0 0 1,0 0-16,21-21 156</inkml:trace>
  <inkml:trace contextRef="#ctx0" brushRef="#br1" timeOffset="128347.99">18605 9229 0,'0'0'0,"0"-43"15,0 22 1,0 0-16,0 0 15,0 0 1,0 42 47,0 0-63,0 0 0,0 0 15,0 22-15,0-22 0,0 21 16,0 1-16,0-1 0,0 0 0,0 1 15,0 20-15,0 1 0,-21-22 16,21 21-16,-21 1 0,0-22 16,21 1-16,0 20 0,0-42 0,-21 22 15,21-1-15,-21-21 0,21 0 16,0 0-16,0 1 0,-22-22 31,22-22-15,0 1-16,0-21 15,0 21-15,0 0 0,0-22 0,0 1 16</inkml:trace>
  <inkml:trace contextRef="#ctx0" brushRef="#br1" timeOffset="128682.97">18627 9186 0,'0'0'0,"0"-21"15,21 0 1,0 21 0,21-21-16,-21 21 0,1 0 15,20-21-15,-21 21 0,21 0 16,-20 0-16,-1 0 0,21 0 0,-21 0 15,0 0-15,1 0 16,-1 0-16,-21 21 31,-21-21-15,-1 0-16,22 21 0,-21-21 16,0 0-1</inkml:trace>
  <inkml:trace contextRef="#ctx0" brushRef="#br1" timeOffset="128979.07">18563 9525 0,'106'0'32,"-85"0"-32,0-21 15,0 21-15,1 0 0,-1-21 0,0 21 16,0 0-16,0 0 16,0 0 30</inkml:trace>
  <inkml:trace contextRef="#ctx0" brushRef="#br1" timeOffset="129675.47">19050 9631 0,'-21'0'15,"0"0"-15,21-21 16,0 0 0,0-1-16,0 1 15,21 21 1,0-21-16,0 21 0,0-21 15,0 21-15,1 0 0,20 0 16,-21 0-16,0 0 0,0 0 16,1 21-16,-1 0 0,0-21 0,0 21 15,0 22-15,22-22 16,-22 0-16,0 21 0,-21-20 0,0 20 16,21-21-16,-21 21 0,0-20 15,0 20-15,0-21 0,0 0 0,-21 0 16,0 1-16,0-1 0,21 0 0,-22-21 15,22 21-15,-21-21 16,0 0-16,21-21 16,0 0-1,0 0-15,0-1 0,0 1 16,0 0-16,0 0 0,21 0 16,-21-22-16,21 22 0,1 0 15,-1 0-15,0-21 0,21 20 0,-21-20 16,22 21-16,-22-21 0,21-1 15,1 22-15,-1 0 0,-21-21 0,21 20 16,1 22-16,-22-21 0,21 0 16,-21 21-16,1 0 0,-1 0 0,-21 21 15,0 0 1,0 1-16,0-1 0,0 0 16,0 21-16,0-21 0,0 1 0,0-1 15,0 21-15,0-21 0,0 0 16,-21 1-16,21-1 0,0 0 0,0 0 15,0 0 1,-22-21 0,1 0-1,0 0 1,21-21-16,0 0 0,-21 0 16,21 0-16,-21-1 0,21 1 15</inkml:trace>
  <inkml:trace contextRef="#ctx0" brushRef="#br1" timeOffset="129867.27">19875 9165 0,'0'0'0,"0"-21"16,0 42 46,0 0-62,0 1 16,22-22-16,-22 21 0,21 0 16,0-21-16</inkml:trace>
  <inkml:trace contextRef="#ctx0" brushRef="#br1" timeOffset="131463.28">20595 9673 0,'42'-21'31,"-20"0"-31,-22 0 0,21 0 16,-21-1-16,0 1 0,0 0 0,0 0 16,0 0-16,0 0 0,0-1 15,-21 1-15,-1 21 0,1 0 0,0 0 16,0 0-16,-21 0 0,-1 0 15,1 0-15,0 21 0,-1 1 16,1-1-16,0 0 0,-1 21 0,22 1 16,-21-22-16,21 21 0,-1 0 15,1 1-15,21-1 0,0 0 0,0-20 16,0 20-16,0-21 0,0 0 16,21 0-16,1 1 0,20-22 15,-21 0-15,0 0 0,22 0 16,-22 0-16,21 0 0,-21-22 0,22 1 15,-22 0-15,21 0 0,-21 0 0,22-22 16,-22 22-16,0-21 16,0-22-16,0 22 0,0 0 0,22-64 15,-22 64-15,-21-22 16,21 22-16,0-1 0,-21 1 0,0 0 16,0 21-16,0-1 0,21 1 15,-42 42 16,21 22-31,-21-22 0,21 0 0,0 21 16,0-20-16,0 20 0,0 0 0,0-21 16,0 22-16,0-1 0,0 0 15,21-20-15,0 20 0,1-21 0,-22 21 16,21-20-16,0-1 0,-21 0 16,21 0-16,-21 0 0,21 0 0,0-21 15,1 0-15,-1 22 0,0-22 16,0 0-16,0 0 0,0 0 15,22 0-15,-22-22 0,0 1 0,21 0 16,1 21-16,-22-42 0,21 21 16,-21-1-16,22 1 0,-22 0 0,0-21 15,0 21-15,0-1 0,-21 1 16,0-21-16,0 21 0,0 0 0,0-1 16,-21 1-16,0 21 15,0 0-15,-21 0 0,20 0 16,1 0-16,0 21 0,0 1 0,0-1 15,0 0-15,-1 21 16,1-21-16,0 1 0,0 20 0,0-21 16,21 21-16,0-20 0,0-1 15,0 0-15,0 0 0,0 0 0,0 0 16,0 1-16,21-22 16,0 0-16,0 0 0,0 0 0,1 0 15,-1 0-15,0-22 0,0 1 16,0 0-16,0 0 0,-21 0 15,22-22-15,-1 22 0,-21-21 0,0 21 16,21 0-16,-21-1 0,21 1 16,-21 0-16,0 0 0,21 21 0,-21 21 31,0 0-15,0 0-16,0 1 0,0-1 0,0 0 15,0 0-15,0 0 0,0 22 16,0-22-16,0 0 0,0 0 0,0 0 15,0 0-15,21-21 0,1 22 16,-22-1-16,21-21 0,0 0 0,0 0 16,0 0-16,0 0 0,1 0 0,-1 0 15,21-21-15,-21-1 0,0 22 16,1-21-16,-1 0 0,0-21 16,0 21-16,0-1 0,0-20 15,1 21-15,-22 0 0,21 0 0,-21-1 0,21 1 16,-21 0-16,21 21 0,-21 21 31,0 0-31,0 1 0,0-1 16,0 0-16,0 0 0,0 0 15,-21 22-15,21-22 0,-21 0 0,21 0 16,0 0-16,0 0 0,0 1 16,0-1-16,21-21 15,0 0-15,0 0 16,0 0-16,1 0 0,-1-21 0,0-1 15,0 1-15,0 0 0,0 0 16,1-21-16,-1 20 0,-21 1 16,0-21-16,21 21 0,-21 0 0,0-1 15,0 1-15,21 0 0,-21 0 16,0 42 15,0 0-15,0 0-16,-21 1 0,0 20 15,0-21-15,-1 21 0,1 1 0,0-22 16,0 21-16,-21 22 0,20-22 16,-20 0-16,21 22 0,0-22 0,-22 22 15,22-1-15,0 22 0,0-22 16,0 22-16,-22 0 0,22-1 0,0 1 16,0-21-16,0 20 0,0 1 15,21 0-15,-22-1 0,1 1 0,21 0 16,-21-22-16,21 22 0,0-22 0,0 1 15,0-1-15,0 1 0,0-22 0,0 0 16,0 1-16,0-22 0,-21 21 16,0-21-16,0 1 0,-22-1 15,22-21-15,0 0 0,0 0 0,-22 0 16,22 0-16,0 0 0,0-21 16,0 21-16,0-22 0,-22-20 15,22 21-15,0-21 0,0-1 0,0 1 16,-1-22-16,1 1 0,0-1 15,21-20-15,-21-1 0</inkml:trace>
  <inkml:trace contextRef="#ctx0" brushRef="#br1" timeOffset="131919.12">19283 7662 0,'0'0'0,"-127"0"32,148 0-17,0 0-15,21 0 16,22 0-16,-1-21 0,1 21 0,21 0 15,-1 0-15,1-21 0,-22 21 16,1 0-16,-1 0 0,1-21 0,-22 21 16,1 0-16,-1 0 0,-21 0 15,-42 0 17,-21 0-32,20 0 0,-20 0 0</inkml:trace>
  <inkml:trace contextRef="#ctx0" brushRef="#br1" timeOffset="133601.76">19664 7662 0,'0'0'0,"0"22"16,0-1-1,-21-21-15,21 21 16,0 0-16,0 0 0,0 0 0,0 1 0,0-1 16,0 21-16,0-21 15,0 22-15,0-1 0,0 0 0,0 1 0,0 20 16,0-21-16,-22 1 15,22-1-15,0 0 0,-21 1 0,0-1 16,21-21-16,-21 0 0,0 1 0,0-1 16,-1 0-16,1 0 0,0-21 15,0 0-15,-21 0 0,20 0 16,1 0-16,0-21 0,0 0 16,0 0-16,0-1 0,-1 1 0,1-21 15,0 0-15,21-1 0,-21 22 16,21-21-16,0-1 0,0 22 0,0-21 15,0 21-15,21 21 16,0 21-16,-21 21 16,21-21-16,1 1 15,-22 20-15,21-21 0,-21 21 16,21-20-16,0 20 0,-21-21 0,21 0 16,0 22-16,1-22 0,20-21 15,-21 21-15,0 0 0,0-21 0,22 0 16,-22 0-16,0 0 0,0 0 15,22 0-15,-22 0 0,0 0 0,0 0 16,21-21-16,-20 21 0,-1-21 0,0 0 16,0-1-16,0 1 0,0-21 15,1 21-15,-22 0 0,0-22 0,21 1 16,-21 21-16,0 0 0,21-1 16,-21 1-16,0 0 0,0 42 31,0 0-16,0 1-15,0-1 0,0 21 16,0-21-16,0 0 0,0 1 0,0 20 16,0-21-16,0 0 0,0 0 15,0 1-15,0-1 0,21 0 16,0-21-16,0 0 16,1 0-16,-1 0 15,0 0-15,0-21 0,0 0 16,0-1-16,1 1 0,-22 0 15,0-21-15,21 21 0,-21-22 16,0 22-16,21-21 0,-21 21 0,0-1 16,0-20-16,0 21 0,0 0 15,0 42 1,0 0 0,0 0-16,0 22 0,0-22 0,0 0 15,0 21-15,0-21 0,0 1 16,0 20-16,0-21 0,0 0 0,0 0 15,21 1-15,0-1 0,0-21 16,-21 21-16,22-21 0,-1 0 16,0 0-16,0 0 0,0 0 0,0 0 15,1 0-15,-1 0 0,0-21 16,0 0-16,0-1 0,0 1 0,1 0 16,-1-21-16,0 21 0,-21-22 15,0-20-15,21 20 0,-21-20 0,0 21 16,0-22-16,21 22 0,-21-22 15,0 22-15,0 0 0,0-1 0,0 22 16,0 0-16,0 0 0,0 0 0,0 42 31,-21 0-31,0 0 0,21 21 16,-21 1-16,21-1 0,0 0 16,0 1-16,0 20 0,-21-20 0,21 20 15,0-21-15,0 1 16,0-1-16,0 0 0,0-20 0,0 20 15,21-21-15,-21 0 0,21 0 16,0 1-16,0-1 0,0-21 0,1 0 16,-1 0-16,0 0 0,21 0 0,-21 0 15,1 0-15,20 0 0,-21-21 16,0-1-16,22 1 0,-22 0 0,0 0 16,0 0-16,0 0 0,-21-22 15,0 22-15,21-21 0,-21 21 0,0-22 16,0 22-16,0 0 15,0 42 1,0 0-16,0 0 16,0 22-16,0-22 0,0 0 15,0 0-15,0 0 0,0 22 0,0-22 16,0 0-16,0 0 16,22 0-16,-1-21 0,0 22 15,0-22-15,0 0 16,0 0-16,1-22 0,-1 22 15,0-21-15,0 0 0,0 0 0,0 0 16,1 0-16,-1-1 16,-21 1-16,0-21 0,21 21 0,-21-22 15,21 22-15,-21 0 0,0 0 16,0 0-16,0 42 31,0 0-31,0 0 0,0 0 16,0 1-16,0 20 0,0-21 0,0 21 15,0-20-15,0 20 0,0 0 16,0 1-16,0-1 0,0 0 0,21 1 16,-21-1-16,0 0 0,21 1 15,-21 20-15,0-21 0,0 1 0,0 20 16,0-20-16,0-1 0,0 0 0,0-21 16,0 22-16,0-22 0,0 0 15,0 0-15,0 0 0,0-42 31,0 0-31,0 0 16,0-21-16,0 20 0,0-20 0,0 0 16,0-1-16,0-20 0,0 21 15,0-22-15,0 22 0,22-1 0,-22 1 16,0 0-16,0-1 0,21 1 0,0 21 16,0-21-16,-21 20 0,21 1 15,0 0-15,1 0 0,-1 0 16,0 0-16,-21-1 0,21 22 0,21-21 15,-20 0-15,-1 0 0,0 0 16,0 21-16</inkml:trace>
  <inkml:trace contextRef="#ctx0" brushRef="#br1" timeOffset="134316.09">22119 8192 0,'21'0'15,"-21"-22"1,0 1-16,21 0 0,-21 0 16,22 0-16,-22-22 0,0 22 15,0 0-15,21-21 0,-21 21 16,0-1-16,0 1 0,0 0 16,0 42 15,0 0-31,-21 1 0,21 20 15,0 0-15,0-21 0,0 22 0,0-1 16,0-21-16,0 22 0,0-1 16,0-21-16,0 21 0,0-20 0,0 20 15,0-21-15,0 0 0,0 0 16,0 1-16,0-1 0,0 0 16,0 0-16,0 0 0,0 0 15,0 1 1,-22-22-1,1 0 1,0 0-16,-21 0 0,21 0 0,-1 0 16,1 0-16,-21 0 0,21 0 0,0 0 15,-1 0-15,1 0 0,0 0 16,42 0 15,0 0-31,22 0 0,-22 0 16,21 0-16,-21 0 0,22 0 0,-22 0 15,21 0-15,-21 0 16,22 0-16,-22 0 0,21 0 0,-21 0 16,1 0-16,-1-22 0,0 22 0,0 0 15,0 0-15,0 0 32,-21-21 93,0 0-110,-21 21-15,0 0 16</inkml:trace>
  <inkml:trace contextRef="#ctx0" brushRef="#br1" timeOffset="148387.71">16446 12277 0,'0'0'0,"43"-170"32,-43 149-32,0 0 15,0 0-15,0 0 16,0 42-1,0 0 1,0 21-16,0-20 0,-21 20 16,21 0-16,-22-21 0,22 22 0,0-1 15,0 0-15,0 1 0,0-1 0,-21 0 16,21-20-16,0 20 0,0 0 16,0-21-16,0 22 0,0-22 0,0 0 15,0 0-15,0 0 16,21-21-16,1 0 0,-1-21 15,0 21-15,0-21 16,21 0-16,-20 0 0,-1 0 0,0-1 16,0-20-16,0 21 0,0 0 15,22-22-15,-22 22 0,0 0 16,0-21-16,0 42 0,1-21 16,-22-1-16,21 22 0,0 0 0,0 22 15,-21-1-15,0 0 16,21 0-16,-21 0 0,21 22 0,-21-22 15,0 21-15,0-21 0,0 22 16,0-1-16,0-21 0,0 21 0,22-20 16,-22-1-16,21 0 0,-21 0 0,21-21 15,0 0-15,0 0 16,0 0-16,1 0 0,-1-21 0,0 0 16,21 0-16,-21-1 15,1 1-15,-1-21 0,0 21 0,0-22 16,0 22-16,0-21 0,-21 0 15,0-1-15,22 1 0,-1 21 0,-21-22 16,0 22-16,0 0 0,0 0 16,21 0-16,-21 0 0,0 42 31,0 0-31,0 0 0,0 0 0,0 0 16,0 22-16,0-22 0,0 21 15,-21-21-15,21 1 0,0 41 16,0-42-16,0 0 0,0 1 15,0-1-15,21 0 0,0 0 16,0-21-16,0 0 0,1 0 16,-1 0-16,21 0 0,-21 0 15,0-21-15,1 21 0,-1-21 0,0 0 16,0 21-16,0-22 0,0 1 16,-21 0-16,0 0 0,22 0 0,-22 0 15,0-1-15,0 1 0,0 0 0,0 0 16,0 0-16,-22 21 31,22 21-31,0 0 16,-21 0-16,21 0 15,0 1-15,0-1 0,0 21 16,0-21-16,0 0 0,0 1 0,0-1 16,0 0-16,21 0 0,-21 0 15,22 0-15,-1 1 0,0-1 0,0 0 16,0-21-16,0 0 0,22 0 15,-22 0-15,0 0 0,0 0 16,22-21-16,-1 0 0,-21-1 0,21 22 16,-20-21-16,20 0 0,0 0 15,1 0-15,-22-22 0</inkml:trace>
  <inkml:trace contextRef="#ctx0" brushRef="#br1" timeOffset="149767.79">18584 12340 0,'0'0'0,"-42"0"31,21 0-31,0 0 0,-22 0 0,22 0 16,-21 0-16,21 0 0,-22 21 0,22 1 15,-21-1-15,21 0 0,-22 0 16,22 0-16,0 0 0,0 22 0,0-22 16,-1 21-16,1-21 0,21 22 15,0-22-15,0 21 0,0-21 0,0 1 16,0-1-16,0 0 0,0 0 15,21 0-15,1-21 0,-1 0 16,0 0-16,0 0 0,0 0 0,0 0 16,1-21-16,20 0 0,-21 0 15,0 0-15,22-22 0,-22 22 0,0-21 16,21 21-16,-21-22 0,1 1 16,-1 0-16,0-1 0,0 1 0,-21 0 15,21-22-15,-21 22 0,21-1 16,-21-20-16,0 21 0,22 20 0,-22-20 15,0 21-15,0 0 0,0 42 32,0 0-32,-22 21 0,1-20 15,21 20-15,-21 0 0,21 1 16,0-1-16,0 0 0,0 1 0,0-1 16,0 0-16,0 1 0,0-1 15,0-21-15,0 0 0,0 22 0,0-22 16,0 0-16,21 0 0,0 0 15,-21 0-15,22 1 0,-1-22 0,0 0 16,0 0-16,0 0 0,0 0 16,1 0-16,-1 0 0,0-22 0,0 1 15,0 0-15,22 0 0,-22 0 16,-21 0-16,21-1 0,0 1 0,0-21 16,-21 21-16,0 0 0,0-1 15,0 1-15,0 0 0,0 0 16,0 42 15,0 0-31,0 0 0,-21 1 0,21 20 16,-21-21-16,21 0 0,0 0 15,0 22-15,0-22 0,0 0 0,-21 0 16,21 0-16,0 1 0,0-1 16,0 0-16,0-42 46,0 0-46,0-1 0,0 1 16,21 0-16,-21 0 0,0 0 16,0 0-16,21-1 0,0-20 0,0 21 15,-21 0-15,22 0 0,-1 21 16,-21-22-16,21 22 0,0 0 0,0 0 16,-21 22-16,0-1 15,21-21-15,-21 21 0,0 0 16,0 0-16,0 0 0,0 1 0,0-1 15,0 0-15,22 0 0,-22 0 16,21-21-16,-21 21 0,21-21 16,0 0-16,0 0 0,0 0 15,1 0-15,-1 0 16,0 0-16,0-21 0,0 0 0,22 21 16,-43-21-16,21 0 0,0-22 15,0 22-15,0 0 0,-21 0 0,0-21 16,0 20-16,0 1 0,0 0 15,0 0-15,0 0 0,-21 42 32,0 0-32,0 0 15,0 0-15,-1 1 0,22-1 0,-21 0 16,21 0-16,-21 0 16,21 0-16,0 1 0,0-1 0,0 0 15,0 0-15,0 0 0,21 0 16,0-21-16,1 0 0,-1 22 15,0-22-15,0 0 0,0 0 16,22 0-16,-22 0 0,21-22 0,-21 22 16,22-21-16,-22 0 0,21 0 15,0 21-15,-20-21 0,20 0 16,-21-22-16,0 22 0,0 0 0,1 0 16,-1 0-16,0-22 0,-21 22 0,21 0 15,-21 0-15,-21 21 31,0 21-31,0 0 16,21 0-16,0 0 0,0 1 16,0-1-16,0 0 0,0 0 15,0 0-15,0 0 0,21-21 16,-21 22-16,21-1 0,-21 0 16,0 0-1,-21-21 1,0 0-16,-1 0 15,1 0-15,0 0 0,0 0 16,0 0-16,-22 0 0,22-21 0,0 21 16,21-21-16,0 0 0,0-1 15,0 1-15,0 0 16</inkml:trace>
  <inkml:trace contextRef="#ctx0" brushRef="#br1" timeOffset="151407.63">20468 12446 0,'0'0'0,"21"0"0,-21-21 16,0 0-16,0 0 16,0-1-16,0 1 15,-21 0 1,0 21-16,0 0 0,0 0 0,-1 0 15,1 0-15,0 21 0,0 0 16,-21 1-16,20-1 0,1 0 0,0 0 16,0 0-16,0 0 0,0 1 15,-1-1-15,22 0 0,0 0 16,0 0-16,0 0 0,0 1 0,0-1 16,22-21-16,-1 21 15,0-21-15,0 0 0,0 0 0,0 0 16,1 0-16,-1 0 15,0-21-15,0 21 0,0-21 0,0-1 16,1 1-16,-1 0 0,0 0 16,0 0-16,0-22 0,0 22 0,1-21 15,-1 0-15,0-1 0,-21 1 16,0 0-16,21-1 0,-21 22 0,21-21 16,-21-1-16,0 22 0,0 0 15,0 0-15,0 0 0,0 42 16,-21 21-1,21-21-15,-21 1 0,21 20 16,0 0-16,0-21 0,0 22 0,0-22 16,0 21-16,0-21 0,0 22 15,0-22-15,0 0 0,0 0 16,0 0-16,0 1 0,21-1 16,0 0-16,0-21 0,1 21 0,-1-21 15,0 21-15,0-21 0,0 0 0,22 0 16,-1 0-16,-21 0 0,21 0 15,1 0-15,-1-21 0,-21 0 0,22 0 16,-22 0-16,0 21 0,0-22 16,0 1-16,-21-21 0,0 21 0,0 0 15,0-1-15,0 1 0,0 0 16,0 0-16,-21 21 0,-21-21 16,21 21-16,-22 0 15,22 0-15,-21 21 0,-1 0 0,22 0 16,0-21-16,-21 21 0,21 1 0,-1-1 15,22 0-15,0 0 0,0 0 16,0 0-16,0 1 0,0-1 0,22 0 16,-1-21-16,0 0 15,0 21-15,0-21 0,0 0 16,1 0-16,-1 0 0,0 0 0,21 0 16,-21 0-16,1-21 0,-1 0 15,0 21-15,0-21 0,-21-1 16,21 1-16,-21 0 15,21 0-15,-21 0 0,0 42 47,0 0-47,0 0 16,0 0-16,0 1 0,-21-1 16,21 0-16,0 0 15,0 0-15,0 0 16,21-21-16,1 0 15,-1 0-15,0 0 0,21 0 16,-21 0-16,1 0 0,-1 0 0,0-21 16,0 21-16,0-21 15,0 0-15,1 21 0,-1-21 0,-21 0 16,21-1-16,-21 1 0,0 0 16,0 0-16,0 0 0,0 0 15,-21 21 1,0 0-16,21 21 0,0 0 15,-22-21-15,1 21 0,21 0 0,-21 0 16,21 1-16,0-1 0,0 0 16,0 0-16,0 0 15,0 0-15,21-21 16,0 0-16,1 0 0,-1 22 0,0-22 16,0 0-16,21 0 0,-20 0 15,-1 0-15,21 0 0,-21-22 16,0 1-16,1 21 0,-1-21 0,0 0 15,0 0-15,0 0 0,-21-1 16,0 1-16,0 0 0,21 0 0,-21 0 16,0 0-16,0 42 47,0 0-32,0 0-15,0 0 0,-21-21 0,0 21 16,21 1-16,0-1 15,-21 0-15,0 21 0,0-21 0,21 22 16,-22-1-16,22 0 0,0 1 0,0-1 16,-21 0-16,21 22 0,-21-22 15,21 1-15,0 20 0,0-21 0,0 22 16,-21-22-16,21 1 0,-21 20 16,21-21-16,0 22 0,0-1 0,0-20 15,0 20-15,0-20 0,-21 20 0,21-21 16,0 22-16,-22-22 0,22 1 15,0-1-15,-21 0 0,0-21 0,0 22 16,0-22-16,0 0 0,-1 21 16,1-20-16,-21-1 0,21-21 15,0 21-15,-1-21 0,1 0 0,0 0 16,0 0-16,0 0 0,0 0 16,21-21-16,0 0 0,0-22 0,0 22 15,0-21-15,0-22 0,0 22 0,0-22 16,0 1-16,0-1 0,0 1 15,21-22-15,0 22 0,0-1 0,0 1 16,0-1-16,1 22 0,-1-22 16,0 22-16,21 0 0,-21-1 0,1 1 15,-22 0-15,21-1 0,0 1 0,-21 0 16,0-1-16,0 22 0</inkml:trace>
  <inkml:trace contextRef="#ctx0" brushRef="#br1" timeOffset="152779.76">16658 13166 0,'0'0'0,"-21"0"0,0 21 0,0-21 0,21 21 16,-22-21-16,1 0 15,0 0-15,21 21 16,-21-21 0,42 0 124,-21 21-140,21-21 0,0 0 16,1 0-16,-1 0 16,0 0-16,0 0 15,0 0-15,0 0 0,1 22 16,-1-22-16,21 0 15,-21 0-15,0 0 0,1 0 0,20 0 16,-21 0-16,21 0 0,1 0 16,-1 0-16,0 0 0,22 0 0,-1 0 15,1 0-15,21 0 0,-1 0 16,1 0-16,21 0 0,0 0 0,-1-22 16,1 22-16,21 0 0,21 0 15,1-21-15,-1 21 0,0 0 0,0 0 16,0 0-16,22-21 0,20 21 0,-21 0 15,1 0-15,20 0 0,1 0 16,-22 0-16,22 0 0,-1 0 16,-21 0-16,-20 0 0,-1 0 15,0 0-15,-21 0 0,0 0 0,-21 0 16,0 0-16,-22 0 0,1 0 16,-22 0-16,-20 0 0,-1 0 0,0 0 15,-20 0-15,-1 0 16,0 0-16,-21-21 31,-21 21 344,0-21-375,-1 21 16,1 0-16,0-21 0,0-1 15,0 22-15,21-21 16,0 0-16,0 0 0</inkml:trace>
  <inkml:trace contextRef="#ctx0" brushRef="#br1" timeOffset="153663.76">18097 10224 0,'0'0'0,"-21"0"0,0 0 16,21-22-16,-21 22 0,42 0 62,21 0-62,1 0 16,-1 0-16,0 0 0,43 0 0,-21 0 15,20 0-15,22 0 0,-21 0 16,21 0-16,-1 0 0,22 0 0,0 0 16,0 0-16,22 0 0,-1 0 15,-21 0-15,21 0 0,0 0 16,0-21-16,0 21 0,1 0 0,-1 0 15,0 0-15,-21 0 0,0 0 16,21 0-16,-21 0 0,-21 0 0,21 0 16,-21 0-16,0-21 0,-22 21 15,1 0-15,-22 0 0,1 0 0,-22 0 16,1 0-16,-22 0 0,0 0 16,0 0-16,0 0 15,-21-21 79,0 0-78,-21 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16:37.1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7451 1947 0,'0'22'62,"0"-1"-46,0 0-1,0 0 1,0 0-16,0 0 16,0 1-16,0-1 15,0 0-15,0 0 16,0 0-16,-22 0 0,22 1 16,0-1-16,0 0 0,0 0 0,0 21 15,0-20-15,0 20 0,0-21 16,0 21-16,0 1 0,0-1 0,0 0 15,0-20-15,0 20 0,0 0 16,0 1-16,0-1 0,0-21 0,0 21 16,0 1-16,0-1 0,0 0 15,0 1-15,0-1 0,0 0 0,0 1 16,0 20-16,0 1 16,0-1-16,0-20 0,0 20 0,0 22 15,0-22-15,-21 1 0,21-1 0,0 1 16,-21 20-16,21 1 0,0-21 15,-21 41-15,21-20 0,0 0 0,0-1 16,0 1-16,0 0 0,0-1 16,0 22-16,0 0 0,0 0 0,0-21 15,0 20-15,0-20 0,0 21 16,0 0-16,0 0 0,0-1 0,0 1 16,0 0-16,0-21 0,0 21 0,0-1 15,0 1-15,0 0 16,0 0-16,0 0 0,0 0 0,0-22 15,0 22-15,0 0 0,0 0 16,0-22-16,0 22 0,0-21 0,0 21 16,0-22-16,0 1 0,0 0 0,0-1 15,0-20-15,0 21 0,0-1 16,0 1-16,0-22 0,0 1 0,0 21 16,0-43-16,0 21 0,-21-20 0,21-1 15,-21 0-15,21-20 0,0 20 16,0-21-16,-22-21 15,22-21-15,0 0 16,0-22-16,0 1 16</inkml:trace>
  <inkml:trace contextRef="#ctx0" brushRef="#br0" timeOffset="1759.66">7324 1990 0,'21'0'15,"0"0"1,0 0 0,0 0-1,0 0-15,1 0 156,-1 0-124,0 0-17,0 0-15,0 0 16,0 0-16,1 0 0,-1 0 0,0 0 16,0 0-16,0 0 0,22 0 15,-22 0-15,21 0 0,-21 0 0,22 0 16,-1 0-16,0 0 0,1 0 15,-1 0-15,0 0 0,1 0 0,-1 0 16,0 0-16,1 0 0,-1 0 16,21 0-16,-20 0 0,20 0 0,22 0 15,-22 0-15,22 0 0,0 0 16,-1 0-16,1 0 0,21 0 16,-21-21-16,-1 21 0,1 0 0,0 0 15,-1 0-15,1 0 0,21-22 16,-22 22-16,22 0 0,0 0 15,0 0-15,-21 0 0,20 0 0,1 0 16,0 0-16,0 0 0,0 0 16,21 0-16,-21 0 0,21 0 0,0 0 15,-22 0-15,22 0 0,-21 0 16,21 0-16,21 0 0,-21 0 0,0 0 16,0 0-16,0 0 0,0 0 15,0 0-15,-21 0 0,21 0 0,0 0 16,0 0-16,0 0 0,-21 0 15,21 0-15,-21 0 0,-21 0 0,20 0 16,1 0-16,0 0 16,0 0-16,-21 0 0,20 0 0,1 0 15,-21 0-15,21 0 0,-22 0 16,1 0-16,-21 0 0,20 0 0,1 0 16,-22 0-16,22 0 0,-21 0 15,20 0-15,1 0 0,-22 0 0,22 0 16,0 0-16,-22 0 0,1 0 15,-1 0-15,-20 0 0,20 0 0,-21 0 16,22 0-16,-22 0 0,1 0 16,-1 0-16,0 0 0,1 0 0,-22 0 15,21 0-15,0 0 0,-20 0 16,-1 0-16,21 0 0,-21 0 16,0 0-16,1 0 0,-1 0 15,0 0-15</inkml:trace>
  <inkml:trace contextRef="#ctx0" brushRef="#br0" timeOffset="2768">16341 2011 0,'0'21'32,"21"0"14,-21 0-30,0 1 0,0-1-1,0 0-15,0 0 16,0 0-16,0 0 0,-21 1 16,21 20-16,0-21 0,0 21 15,0 1-15,0-1 0,0 0 0,0 22 16,0-1-16,0-20 0,21 20 15,0 1-15,-21-1 0,21-20 0,0 20 16,-21 1-16,21-1 0,1 22 16,-1-22-16,-21 22 0,0-22 15,21 22-15,-21-21 0,21-1 0,-21 22 16,0-22-16,0 1 0,0 20 16,0 1-16,0 0 0,0-22 0,0 22 15,0 0-15,0-1 0,0 1 16,0-22-16,0 22 0,0 0 0,0-1 15,0 1-15,0 21 0,0-21 16,0-1-16,0 1 0,0 0 0,0-22 16,0 22-16,0-1 0,0 1 15,0 0-15,-21-1 0,21 1 0,-21 0 16,21-22-16,0 22 0,0-22 16,0 22-16,0 0 0,-21-1 0,21 1 15,0 0-15,0-1 0,-22 1 16,22-21-16,0-1 0,0 22 15,0-22-15,0 1 0,0-1 0,0 1 16,0-1-16,-21 1 0,21-22 0,0 22 16,0-22-16,-21 0 0,21 1 15,0-1-15,0 0 0,-21-21 0,21 1 16,0-1-16,0 0 0,0 0 16,0 0 93,-21-21 94,0 0-187,-1 0-1</inkml:trace>
  <inkml:trace contextRef="#ctx0" brushRef="#br0" timeOffset="8351.96">7345 8636 0,'0'0'0,"-21"0"15,-1 0 16,1 21-31,0 0 16,21 1 0,0-1-16,0 0 15,0 0 1,21-21 0,-21 21-16,21-21 15,1 0-15,-1 0 0,21 0 16,-21 0-16,0 0 0,22 0 15,-22 0-15,21 0 0,1 0 16,20 0-16,1 0 0,-1 0 0,1 0 16,-1 0-16,22 0 0,-22 0 15,1 0-15,20 0 0,-20 0 0,21 0 16,-1 0-16,1 0 0,21 0 16,0 0-16,-1 21 0,1-21 0,0 0 15,0 0-15,0 22 0,21-1 16,-21-21-16,42 0 0,-21 0 15,21 21-15,-21-21 0,0 0 0,21 0 16,0 21-16,22-21 0,-1 0 16,-21 0-16,21 0 0,-20 0 0,20 21 15,-21-21-15,21 0 0,-20 0 0,20 0 16,-21 0-16,0 21 0,22-21 16,-1 0-16,-21 0 0,21 0 0,-20 0 15,-1 22-15,0-22 0,0 0 16,21 0-16,-20 0 0,-1 0 0,-21 21 15,0-21-15,0 0 0,0 0 16,0 21-16,0-21 0,-21 0 16,21 0-16,-22 21 0,1-21 0,-21 0 15,0 0-15,-1 0 0,-20 21 16,20-21-16,-41 0 0,20 0 0,1 0 16,-1 0-16,-20 21 0,-1-21 15,0 0-15,1 0 0,-22 0 0,21 0 16,-21 0-16,0 0 0,1 0 15,-1 0-15,0 0 0,0 0 0,0 0 16,22 0-16,-22 0 0,0 0 0,0 0 16,21 0-16,-20 0 0,-1 0 15,21 0-15,-21 0 0,22 0 0,-22 0 16,0 0-16,0 0 16,0 0-16,0 0 0,1 0 0,-1 0 15,0 0-15,0 0 0,0-21 0,0 21 16,22 0-16,-22 0 0,0 0 15,0 0-15,0 0 0,1-21 0,-1 21 16,0 0 0,-21-21-16,0 0 31,0 0 16,0-1-47,0 1 15,0 0-15</inkml:trace>
  <inkml:trace contextRef="#ctx0" brushRef="#br0" timeOffset="8988.29">16679 7620 0,'21'-21'16,"-21"0"-1,0 0 1,-21 21 31,0 21-47,21 0 0,0 0 15,-21 21-15,0-20 0,0 20 16,21 0-16,-22 1 0,1 20 16,21 1-16,-21-1 0,21 22 0,0-22 15,0 1-15,0 20 0,0-20 16,0-1-16,0 1 0,0-1 0,0 1 15,0-22-15,0 22 0,0-1 16,21 1-16,-21-22 0,21 0 0,-21 22 16,0-43-16,0 21 0,0 1 15,0-22-15,0 0 0,0 21 0,0-20 16,0-1-16,0 0 0,0 0 31,-21-42 0,0 0-31,21 0 16</inkml:trace>
  <inkml:trace contextRef="#ctx0" brushRef="#br0" timeOffset="9120.59">16531 9165 0,'21'0'15,"-42"0"16,0-21-15,0 21-16,21-21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40:47.1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25950 16955 0,'0'0'0,"0"-381"15,0 21-15,0 63 0,0 43 16,0 43-16,0-64 0,0 190 15,0 0-15,0 43 0,0 0 0,0 20 16,0 1-16,0 0 0,0 0 31,21 21-15</inkml:trace>
  <inkml:trace contextRef="#ctx0" brushRef="#br0" timeOffset="4472.97">11049 3556 0,'0'0'0,"42"0"16,43 0-16,232 0 15,-190 0-15,22 0 0,-1 0 16,-21 0-16,21 0 0,0-21 0,0 0 16</inkml:trace>
  <inkml:trace contextRef="#ctx0" brushRef="#br0" timeOffset="4501.01">13737 3471 0,'64'0'16,"-128"0"-16</inkml:trace>
  <inkml:trace contextRef="#ctx0" brushRef="#br0" timeOffset="4630.84">15706 3471 0,'0'0'0,"-22"-21"31,1 0-31,0 21 16</inkml:trace>
  <inkml:trace contextRef="#ctx0" brushRef="#br0" timeOffset="5845.08">7980 3683 0,'-43'0'16,"22"0"-16,0 0 15,0 0-15,0 0 0,0 0 16,-1 0-16,1 0 0,0 0 16,0 0-16,0 0 15,0 0-15,-1 0 0,1 0 0,0 0 16,0 0-16,0 0 15,42 0 48,0 0-63,0 0 0,22 0 0,-22 0 16,21 0-16,0 0 0,1 0 15,-1-21-15,0 21 0,22 0 16,-22 0-16,22-21 0,-1 21 0,1 0 15,-1 0-15,1 0 0,20 0 0,-20-21 16,21 21-16,-1 0 0,22 0 16,-21 0-16,-1 0 0,22 0 0,-21 0 15,21-22-15,0 22 0,21 0 0,0 0 16,21 0-16,-21 0 0,0-21 0</inkml:trace>
  <inkml:trace contextRef="#ctx0" brushRef="#br0" timeOffset="6214.4">11282 3556 0,'0'0'0,"42"0"0,191 0 16,-106-21-16,0 21 15,0 0-15,0 0 0,0 0 0,21-21 16,-21 21-16,0 0 0,21 0 16,0 0-16,-21 0 0,0 0 0,0 0 15,0 0-15,-21 0 0,21 0 16,-21 0-16,21 0 0,-21 0 16,21 0-16,-21 0 0,0 0 0,-22-21 15,22 21-15,-21 0 0,-1 0 0,1 0 16,0 0-16,-1 0 0,1 0 15,-21 0-15,20 0 0,-20 0 0,-1 0 16,1 0-16,-1 0 0,-20 0 16,-1 0-16,0 0 0,1 0 0,-1 0 15,-21 0-15,0 0 0,22 0 16,-22 0-16,0 0 0,0 0 0,21 0 16,-20 0-16,-1 0 0,0 0 15,0 0-15,0 0 0,0 0 16,1 0-16,-1 0 0,0 0 0,0 0 31,-42 0-15,0 0-16,0 0 15,-1 0-15,1 0 0,0 0 16,0 0-16,-21 0 0</inkml:trace>
  <inkml:trace contextRef="#ctx0" brushRef="#br0" timeOffset="7281.52">7853 5482 0,'0'0'0,"-21"21"0,-1-21 0,1 0 0,0 0 16,0 0 0,0 0-16,0 0 0,-1 0 31,1 0 0,21 22-15,-21-22-1,0 0-15,0 0 0,0 0 16,-1 0-16,1 0 16,0 0-16,0 0 0,0 0 15,0 0 1,63 0 15,-21 0-15,0 0-16,22 0 0,-22 0 15,42 0-15,-20 0 0,20 0 16,1 0-16,-1-22 0,1 22 0,20 0 16,1 0-16,0-21 0,20 21 15,1-21-15,0 21 0,21 0 16,-21 0-16,21-21 0,0 21 0,0 0 0,21 0 15,0 0-15,22 0 0,-1 0 16,0-21-16,1 21 0,-1 0 0,21 0 16,-20 0-16,20 0 0,1 0 15,-22 0-15,22 0 0,-1 0 0,1 0 16,-1 0-16,-21 0 0,22 21 0,-1-21 16,1 0-16,-22 0 15,22 21-15,-22-21 0,22 0 0,-22 0 16,21 0-16,-20 0 0,-22 0 0,21 0 15,-21 0-15,-21 0 0,22 0 16,-22 0-16,0 0 0,-22 0 0,-20 0 16,21 0-16,-43 0 0,1 0 15,-22 0-15,1 0 0,-22 0 0,0 0 16,0 0-16,0 0 0,0 0 16,1 0 15,-22-21-16,-22 21-15,1 0 16</inkml:trace>
  <inkml:trace contextRef="#ctx0" brushRef="#br0" timeOffset="8104.05">8043 7049 0,'0'0'0,"-21"0"0,0 0 15,21 21-15,-21-21 0,0 21 16,-1 0 0,1-21-1,0 0-15,21 21 0,-21 0 0,0-21 16,21 22-16,-21-22 0,-1 21 15,1-21 1,21 21-16,21 0 31,1-21-31,-1 0 0,0 0 16,21 0-16,1 0 0,-1 0 0,0 21 16,22-21-16,-22 0 0,43 0 15,-22 0-15,22 0 0,21 0 0,0 0 16,21 0-16,0 0 0,21-21 0,0 21 15,21 0-15,1 0 0,-1 0 16,21 0-16,1 0 0,-1 0 0,22 0 16,0 0-16,-1 0 0,22 0 15,-21 0-15,21 0 0,-22 0 16,22 0-16,-21 0 0,21 0 0,0 0 16,-1 0-16,1 0 0,0 0 0,0 0 15,0 0-15,0 0 0,-22 0 16,1 0-16,0 0 0,-1 0 0,-20 0 15,-1 0-15,-42 0 0,22 0 16,-43 0-16,21 0 0,-42 0 0,0 0 16,-22 0-16,-20 0 0,-22 0 15,0 0-15,1 0 0,-22 0 0,-21-21 16,-21 0 0,0 0-16</inkml:trace>
  <inkml:trace contextRef="#ctx0" brushRef="#br0" timeOffset="9024.52">10202 2455 0,'0'0'0,"0"-21"0,-21-63 31,0 84-31,0 0 0,0 0 16,-1 0-16,1 0 15,0 0-15,0 0 0,0 21 16,21 0-16,-21 0 16,21 0-16,0 22 0,0-1 15,0 0-15,0 1 0,0 20 0,0-21 16,21 22-16,0-1 0,-21 22 16,21-21-16,0 41 0,-21-20 0,21 21 15,1 0-15,-1 21 0,-21-21 16,21 21-16,0 0 0,0 21 0,0-21 15,1 0-15,-1 21 0,0-21 0,0 21 16,0 0-16,0 0 0,-21-21 16,22 22-16,-22-1 0,21 0 0,-21 0 15,0 0-15,0 0 16,0 22-16,21-22 0,-21 0 0,0 0 16,0 0-16,0 1 0,0-1 0,0 0 15,0-21-15,0 21 0,0-21 16,0-21-16,0 21 0,0 63 15,-21-105-15</inkml:trace>
  <inkml:trace contextRef="#ctx0" brushRef="#br0" timeOffset="9088.49">10350 8573 0,'0'-85'15,"0"43"-15,0-22 0,0 1 16,0-22-16</inkml:trace>
  <inkml:trace contextRef="#ctx0" brushRef="#br0" timeOffset="9725.12">13631 2455 0,'0'0'15,"0"-21"-15,0 0 0,0 0 16,-21 0-1,0 21-15,0 0 16,0 21 15,21 0-31,0 0 0,0 0 0,0 22 16,0-1-16,0 0 0,0 1 16,0 20-16,0 1 0,0-1 0,0 22 15,0 0-15,0-1 0,0 22 0,0 0 16,0 21-16,0-21 0,0 21 15,0 0-15,0 21 0,0 0 0,-22-21 16,22 21-16,-21 0 0,21 22 16,0-22-16,-21 21 0,21-21 0,0 22 15,0-1-15,0-21 0,0 22 0,-21-22 16,21 21-16,-21 0 16,0-20-16,-1 20 0,22-21 0,-21 0 15,0 0-15,0 1 0,21-22 0,-21 0 16,0-22-16,-1 1 0,1 0 15,21-21-15,-21-1 0,0 1 0,0-21 16,0-1-16,21-21 0,-22 1 0,1-1 16,0 0-16,21-20 0,0-1 15,0 0-15,0 0 0,0-42 32,0 0-32</inkml:trace>
  <inkml:trace contextRef="#ctx0" brushRef="#br0" timeOffset="12156.73">7281 9652 0,'0'21'0,"0"0"15,21-21 32,1 0-47,-1-21 0,-21 0 16,21 0-16,0 0 0,0 0 16,0-1-16,1 1 0,-1 0 0,0 0 15,-21 0-15,21 0 0,-21-1 16,0 1-16,0 0 0,-21 0 15,0 21 1,-22 0-16,22 0 0,-21 0 16,21 21-16,-22 0 0,1 0 0,21 1 15,-21-1-15,-1 0 0,22 21 0,-21-21 16,21 1-16,-22 20 0,22-21 16,0 21-16,21-20 0,0-1 0,0 0 15,0 0-15,0 0 0,0 0 16,0 1-16,21-1 0,21 0 15,-20-21-15,-1 0 0,0 21 0,21-21 16,-21 0-16,22 21 0,-22-21 16,21 0-16,-21 21 0,22-21 0,-22 22 15,21-22-15,-21 21 16,1-21-16,-1 21 0,-21 0 0,0 0 16,0 0-16,0 1 0,-21-1 15,-22 0-15,22 0 0,-21 0 16,-1-21-16,22 21 0,-21 1 0,0-1 15,-1-21-15,1 0 0,0 0 0,-1 0 16,1 0-16,0 0 0,-1 0 16,1-21-16,0 21 0,-1-22 0,1 1 15,0 0-15,20 0 16,-20 0-16,21 0 0,0-1 0,0 1 16,-1 0-16,22 0 0,0 0 15,0 0-15,22-1 16,-1 22-16,21-21 0,0 0 0,1 21 15,-1-21-15,0 21 0,1-21 16</inkml:trace>
  <inkml:trace contextRef="#ctx0" brushRef="#br0" timeOffset="13182.14">7810 9504 0,'0'0'0,"0"-21"0,-21 42 63,21 0-63,-21 21 0,21-20 16,0 20-16,0-21 0,-21 21 0,21 1 15,-21 20-15,0-20 0,21-1 16,0 0-16,0 1 0,-22-22 0,22 21 15,0 0-15,0-20 0,0-1 16,0 0-16,0 0 0,0 0 0,0 0 16,22-21 15,-1-21-15,0 0-16,-21 0 0,21 0 15,-21 0-15,21-1 0,0 1 16,1 0-16,-1 0 0,-21 0 0,21 0 15,0-1-15,0 22 0,0-21 16,1 21-16,-1 0 0,0 0 16,0 0-16,-21 21 15,21 1-15,0-1 16,-21 0-16,0 0 0,0 0 16,0 0-16,0 1 0,22-22 0,-22 21 15,21 0-15,-21 0 0,21-21 16,-21 21-16,21-21 0,0 0 0,0 0 15,1 0-15,-1 0 0,0 0 16,0 0-16,0-21 0,0 21 16,22-21-16,-22 0 0,0 0 0,21-1 15,-20 22-15,-1-42 0,0 21 16,0 0-16,0 0 0,0-1 0,1-20 16,-22 21-16,0 0 0,0-22 0,0 22 15,0 0-15,0 0 0,0 0 16,-22 21-16,1 0 0,0 0 15,0 0-15,0 0 0,0 0 16,-1 21-16,1 0 0,0 0 16,21 0-16,0 1 0,-21-1 0,21 0 15,-21 21-15,21-21 0,0 1 16,0 20-16,0-21 0,0 0 0,0 0 16,0 1-16,0-1 0,21 0 0,0 0 15,0 0-15,0-21 16,1 0-16,-1 0 0,0 0 0,0 0 15,0 0-15,22 0 0,-22 0 0,0-21 16,0 0-16,21 21 0,-20-21 16,-1 0-16,21-1 0,-21 1 15,0 0-15,1-21 0,-1 21 0,0-1 16,-21 1-16,0-21 0,0 21 16,0 0-16,0-1 0,0 1 0,0 0 15,-21 21 1,0 0-16,-1 0 15,1 21-15,0 0 0,0 1 0,21-1 16,-21 0-16,21 0 0,-21 0 16,21 22-16,-22-22 0,22 21 0,0-21 15,0 0-15,0 1 0,0-1 0,0 0 16,0 0-16,22 0 0,-1 0 16,0-21-16,21 0 15,-21 0-15,1 0 0,-1 0 0,21 0 16,-21 0-16,0 0 0,22-21 0,-22 0 15,21 21-15,-21-21 0,1 0 16,20 0-16,-21-1 0,0 1 0,0-21 16,1 0-16</inkml:trace>
  <inkml:trace contextRef="#ctx0" brushRef="#br0" timeOffset="13425">9271 10033 0,'0'85'32,"0"-64"-32,0 0 0,0 0 0,0 0 15,21-21 1,0 0-16,0 0 15,-21-21-15,0 0 16,22 21-16,-22-21 0,21 0 16</inkml:trace>
  <inkml:trace contextRef="#ctx0" brushRef="#br0" timeOffset="14021.09">9377 9525 0,'0'-42'16,"0"21"-16,0 42 63,0 0-63,0 0 15,0 0-15,-21 0 0,21 22 0,0-22 16,0 21-16,0 1 0,0-22 15,0 21-15,0 0 0,-22 1 0,22-1 16,0-21-16,-21 22 0,21-22 0,0 21 16,-21-21-16,21 0 15,0 1-15,0-1 0,0 0 16,0 0-16,21-21 31,0 0-15,-21-21-16,22 0 0,-22 0 15</inkml:trace>
  <inkml:trace contextRef="#ctx0" brushRef="#br0" timeOffset="14368.49">9186 9821 0,'21'-21'47,"1"21"-47,-1 0 0,-21-21 15,21 21-15,0 0 0,0 0 16,-21-21-16,21 21 0,1 0 15,-22-21-15,21 21 0,0 0 16,0 0 31,0 0-16</inkml:trace>
  <inkml:trace contextRef="#ctx0" brushRef="#br0" timeOffset="15129.16">9927 9800 0,'42'-21'16,"-20"21"-16,-22-21 16,21 0-16,0 0 0,-21-1 15,21 1-15,0 0 16,0 0-16,-21 0 16,0 0-16,0-1 0,0 44 62,0-1-62,-21 0 16,21 0-16,0 0 0,0 0 0,0 1 15,0-1-15,0 21 0,0-21 16,0 0-16,0 22 0,-21-22 0,21 21 16,0-21-16,-21 1 0,21-1 0,0 0 15,0 0-15,0 0 0,0 0 16,0 1-16,0-1 0,0 0 31,-21-21 0,0 0-15,-1 0 0,1 0-16,0 0 0,0 0 15,0 0-15,0 0 0,-1 0 0,1 0 16,0 0-16,-21 0 0,21 0 15,-1 0-15,1 0 0,0 0 16,0 0-16,0 21 16,42-21 15,0 0-31,0 0 0,0 0 16,22 0-16,-22 0 0,21 0 0,1 0 15,-1 0-15,0 0 0,-21 0 0,22-21 16,-1 21-16,0 0 0,-20 0 15,20 0-15,-21-21 0,0 21 16,0 0-16,1 0 0,-1 0 0,0 0 31,-21-21 1</inkml:trace>
  <inkml:trace contextRef="#ctx0" brushRef="#br0" timeOffset="23756.56">3281 3958 0,'0'0'0,"-21"0"0,-1 0 0,1 0 0,0 0 16,0-21-16,0 21 0,0 0 16,-1 0-16,1 0 0,0 0 31,42 0 16,0 0-47,1 0 0,-1 0 15,21-21-15,0 21 0,1-21 16,20 21-16,1 0 0,-1 0 0,1 0 16,-1-21-16,22 21 0,-22 0 0,22 0 15,-21 0-15,20 0 16,1-22-16,21 22 0,0 0 0,-1 0 0,1-21 16,0 21-16,0 0 15,-21 0-15,-1 0 0,1-21 0,0 21 16,-22 0-16,22 0 0,-22 0 15,-20 0-15,20 0 0,1-21 0,-22 21 16,0 0-16,1 0 0,-22 0 0,21 0 16,-21 0-16,0 0 0,1 0 15,-44-21 32,1 21-47</inkml:trace>
  <inkml:trace contextRef="#ctx0" brushRef="#br0" timeOffset="24253.11">5397 3493 0,'0'0'0,"0"-22"0,-21 22 16,0-21-1,21 42 17,0 1-17,0-1-15,21 0 16,-21 0-16,21 0 0,1 0 16,-1 1-16,0-1 0,0 0 0,0-21 15,0 21-15,1 0 0,-1-21 16,21 21-16,-21-21 0,22 0 0,-22 0 15,21 0-15,-21 22 0,0-22 16,22 0-16,-22 0 0,0 0 0,0 0 16,0 0-16,1 0 15,-44 0 17,1 21-17,0 0-15,-21 0 0,21 0 0,-22 0 16,1 1-16,21-1 0,-22 21 15,1-21-15,0 22 0,21-22 0,-22 21 16,22 0-16,-21-20 0,21 20 16,-1-21-16,1 0 0,0 0 0,0 1 15,0-1-15,0 0 0,-1 0 16,1-21 0,0 0-1,0-21-15</inkml:trace>
  <inkml:trace contextRef="#ctx0" brushRef="#br0" timeOffset="25007.13">1333 3641 0,'0'0'0,"-21"0"0,-21-43 16,21 22-16,21 0 16,0 0-16,0 0 15,0 0-15,0-1 0,0 1 16,21 21-16,-21-21 16,21 21-16,0 0 0,22 0 15,-22 0-15,0 0 0,0 0 0,21 0 16,-20 21-16,20 0 15,-21 22-15,21-22 0,-20 21 0,-1 1 16,0-1-16,-21-21 0,0 21 16,0 1-16,0-22 0,0 21 15,0-21-15,0 1 0,-42 20 16,20-21-16,22 0 0,-21-21 16,0 0-16,0 0 15,21-21 1,0 0-16,0 0 15,0-22-15,0 22 0,0 0 0,0-21 16,0 21-16,0-22 16,0 22-16,21-21 0,0 21 0,0-22 15,-21 22-15,22 0 0,-1-21 16,0 20-16,0 22 0,-21-21 16,21 0-16,0 21 0,1 0 31</inkml:trace>
  <inkml:trace contextRef="#ctx0" brushRef="#br0" timeOffset="25445.16">1905 3344 0,'0'64'16,"0"-43"-16,0 0 15,0 22-15,0-22 0,0 21 0,-21-21 16,21 22-16,0-22 0,0 21 16,0-21-16,0 22 0,0-22 0,0 0 15,0 0-15,21 0 16,-21 0-16,21-21 16,0 0-16,0 0 0,1 0 15,-1 0-15,0-21 0,-21 0 16,21 21-16,0-21 0,0 0 15,-21 0-15,22-1 0,-22 1 0,21-21 16,-21 21-16,0 0 0,0-22 16,0 22-16,0-21 0,0 21 15,-21-22-15,-1 22 0,1 0 16,0 0-16,0 0 0,0-1 0,0 22 16,-1 0-16,1 0 0,0 0 15,0 22-15,21-1 0,-21 0 0,0 0 16,21 0-16,-22 22 0,22-22 15,0 0-15,0 21 0,0-21 16,0 1-16,0 20 0,0-21 16,0 0-16,22 0 15,-1 1-15,0-22 0</inkml:trace>
  <inkml:trace contextRef="#ctx0" brushRef="#br0" timeOffset="26057.13">2455 3429 0,'0'0'16,"0"-21"-16,21 0 0,-21 42 31,0 21-15,0-21-16,0 1 0,0 20 15,0-21-15,0 0 0,0 22 16,0-22-16,0 0 0,0 0 0,0 0 15,0 0-15,0 1 0,0-1 16,22-21 15,-1-21-31,0-1 16,0 1-16,0 0 16,0 0-16,-21 0 0,22-22 15,-22 22-15,21 0 0,-21 0 0,0 0 16,21 0-16,-21-1 15,21 22-15,0 0 16,-21 22 0,0-1-16,0 0 0,0 0 0,0 0 15,21 0-15,-21 1 0,0-1 16,22 0-16,-22 0 0,0 0 0,21 0 16,0-21-1,0 0-15,0 0 16,0 0-16,1 0 15,-1-21-15,0 0 0,0 0 16,-21 0-16,0 0 16,0-1-16,21 1 0,-21 0 0,0 0 15,0-21-15,21 20 0,-21 1 16,0 0-16,0 0 0,0 0 0,0 0 16,0-1-1,-21 22 16,21 22 1,21-22-32</inkml:trace>
  <inkml:trace contextRef="#ctx0" brushRef="#br0" timeOffset="26464.26">3344 3239 0,'0'0'0,"21"0"0,-42 0 47,0 0-47,0 21 0,0-21 0,0 21 16,-1 0-16,1 0 0,0 0 0,0 1 16,21-1-16,-21 0 15,21 0-15,0 0 0,0 0 16,0 1-16,21-22 15,0 21-15,21-21 16,-20 0-16,20 0 0,-21 0 16,0 21-16,0-21 0,1 0 15,-1 0-15,0 21 0,0-21 0,0 0 16,0 21-16,-21 0 0,0 1 16,0-1-16,-42 0 15,21-21-15,0 21 16,0-21-16,-1 21 0,-20-21 0,21 0 15,0 21-15,0-21 0,-1 0 16,1 0-16,0 22 0,0-22 0,0 0 31,0 0-31,21-22 0,0 1 16</inkml:trace>
  <inkml:trace contextRef="#ctx0" brushRef="#br0" timeOffset="27263.22">10626 0 0,'-22'0'47,"1"0"-31,21 21 0,0 43-1,0 20-15,0 1 0,0 0 16,0-22-16,0 1 0,0 20 0,0-20 15,0-1-15,0 1 0,0-1 16,0 1-16,0-22 0,0 22 16,0-22-16,0 0 0,0-20 0,0 20 15,0-21-15,0 0 0,0 0 16,0 1-16,0-1 0,-21-21 47,21-21-47</inkml:trace>
  <inkml:trace contextRef="#ctx0" brushRef="#br0" timeOffset="27552.99">10287 762 0,'-21'-21'31,"21"42"-16,21-21 1,0 42-16,0-20 0,0-1 16,1 21-16,-1-21 0,0 22 15,0-1-15,-21-21 0,21 21 16,-21-20-16,21 20 0,-21-21 0,0 21 16,0-20-16,22-1 0,-22 0 15,0 0-15,21-21 0,-21 21 0,21-21 31,0 0-15,-21-21-16,0 0 16,21 0-16</inkml:trace>
  <inkml:trace contextRef="#ctx0" brushRef="#br0" timeOffset="27781.12">11049 741 0,'21'0'15,"-42"0"-15,21 0 16,-21 21-16,0 0 0,-1 0 16,-20 1-16,21-1 0,-21 21 15,20 0-15,-20-20 0,0 20 0,21 0 16,-22 1-16,22-22 0,0 21 16,0-21-16,0 0 0,-1 22 0,1-43 15,21 21-15,-21 0 0</inkml:trace>
  <inkml:trace contextRef="#ctx0" brushRef="#br0" timeOffset="30697.15">12361 402 0,'0'-21'0,"0"42"0,0-63 16,0 21-16,0 0 0,-21 21 16,0 0-16,0 0 15,0 0-15,-1 0 0,1 21 16,0 0-16,-21 21 0,21-21 15,-1 22-15,1-22 0,0 21 0,0 1 16,0-1-16,0 0 0,21 1 16,-22 41-16,22-41 0,0-1 15,0 0-15,0 1 0,0-1 16,0-21-16,22 0 0,-22 0 0,21 1 16,0-1-16,0-21 0,21 0 15,-20 0-15,-1 0 0,21 0 0,-21 0 16,22 0-16,-22 0 15,21-21-15,0-1 0,-20 1 0,20 0 16,-21-21-16,21 21 0,-20-1 16,-1-20-16,21 21 0,-21-21 0,0 20 15,-21 1-15,22 0 0,-22-21 16,21 21-16,-21-1 0,0 1 16,-21 21-1,-1 0 1,1 0-16,21 21 15,-21 1-15,0-1 0,21 0 0,0 0 16,0 21-16,0-20 16,-21 20-16,21-21 0,0 0 0,0 0 15,0 22-15,0-22 0,0 0 16,21 0-16,-21 0 0,21-21 16,0 0-16,0 0 0,1 0 15,-1 0-15,0 0 0,0 0 0,0 0 16,22-21-16,-22 0 0,21 21 15,-21-21-15,0 0 0,22 0 0,-22-22 16,0 22-16,-21 0 0,0-21 16,21 20-16,-21-20 0,0 21 15,0 0-15,0-22 0,-21 22 0,0-21 16,0 21-16,0 0 0,-1 21 16,1-22-16,0 22 0,0 0 0,0 0 15,0 0-15,-1 0 0,1 0 16,0 0-16,0 22 0,0-1 0,0 0 15,-1 0-15,22 0 0,0 0 16,0 1-16,0 20 0,0-21 0,0 21 16,0 1-16,0-22 0,0 0 15,0 21-15,0-20 0,22-1 0,-1 0 16,0 0-16,0-21 0,0 0 16,0 21-16,22-21 0,-1 0 0,-21 0 15,22 0-15,-1-21 0,-21 0 16,21 21-16,1-21 0,-1 0 15,-21-22-15,22 22 0,-1 0 16,-21-21-16,21-1 0,-20 22 0,-1-21 16,0-1-16,0 1 0,-21 0 15,0-1-15,21 1 0,-21 21 0,21-21 16,-21-1-16,0 22 0,22 0 16,-22 0-16,0 0 0,0-1 0,0 44 31,0-1-16,0 21-15,0-21 0,0 22 16,-22-22-16,22 21 0,0-21 0,0 22 16,0-1-16,0-21 0,-21 21 15,21-20-15,0 20 0,0-21 16,0 21-16,0-20 0,0-1 0,0 0 16,0 0-16,0 0 0,21 0 15,1-21-15,-1 22 0,0-22 16,0 0-16,0 0 15,0 0-15,-21-22 0,22 22 0,-1-21 16,0 0-16,0 0 16,0 0-16,0 0 0,1-1 0,-1-20 15,-21 21-15,21 0 0,-21 0 16,21-1-16,-21 1 0,0 0 0,0 0 16,0 0-1,0 42 16,0 0-31,0 0 16,-21-21-16,21 21 0,0 1 16,0-1-16,0 0 0,0 0 0,0 0 15,0 0-15,0 1 0,0-1 16,0 0-16,0 0 0,21-21 16,0 21-16,0-21 15,1 0-15,-1 0 0,0 0 16,0 0-16,21-21 0,-20 0 15,20 21-15,-21-21 0,0 0 16,22-1-16,-22 1 0,0 0 0,0 0 16,-21 0-16,21 0 0,-21-22 15,0 22-15,0 0 0,0 0 0,0 0 16,0-1-16,-21 22 31,21 22-31,0-1 16,-21 0-16,21 0 0,0 0 15,0 0-15,0 1 0,0-1 16,0 0-16,0 0 0,0 0 0,0 0 16,0 1-16,0-1 0,0 0 15,21-21-15,-21 21 0,21-21 16,0 0-16,1 0 0,-1 0 16,0 0-16,0 0 0,0 0 15,0-21-15,1 0 0,-1 21 0,0-21 16,0-1-16,0 1 0,0 0 15,1 0-15,-22 0 0,0 0 0,21-1 16,-21 1-16,0 0 0,0 0 16,21 21-16,-21-21 0,0 42 31,0 0-15,-21 0-16,21 0 0,0 1 15,-21-1-15,21 0 16,0 0-16,0 0 0,0 0 0,0 1 15,0-1-15,0 0 0,-22 0 16,22 0 0,0-42 15,0 0-15,0 0-16,0 0 0,0-1 0,22 1 15,-22 0-15,0 0 16,21 0-16,-21 0 0,21-1 0,0 1 0,-21 0 15,21 21-15,0-21 16,-21 0-16,22 21 0,-1-21 16,0 21-1,0 21 1,-21 0-16,0 0 0,0 0 16,0 0-16,0 1 0,0-1 15,21 0-15,-21 0 0,0 0 0,0 0 16,0 1-16,21-1 15,-21 0-15,0 0 32,0-42-1,0 0-31,22 0 0,-22-1 16,0 1-16,0 0 0,0 0 15,21 0-15,0 0 0,-21-1 0,0 1 16,21 0-16,0 21 0,0-21 15,-21 0-15,22 21 0,-1 0 0,-21-21 16,21 21-16,0 0 16,-21 21-1,0 0-15,0 0 0,0 0 16,0 0-16,0 1 0,0-1 16,0 0-16,0 0 0,0 0 15,21-21-15,-21 21 0,21 1 16,-21-1-16,22-21 0,-1 21 0,0-21 15,0 21-15,0-21 16,0 0-16,1 0 0,20 0 0,-21 0 16,0 0-16,0-21 0,22 21 15,-22-21-15,0 0 0,0-1 0,0 1 16,1 0-16,-22 0 0,0 0 16,21 0-16,-21-1 0,0 1 0,21 0 15,-21 0-15,0 0 16,-21 21 15,0 0-31,-1 21 16,22 0-16,0 0 15,-21 0-15,21 1 0,-21-1 16,21 0-16,0 0 0,0 0 16,0 0-16,0 1 0,0-1 15,0 0-15,0 0 16,0-42 31,0 0-32,0 0-15,0-1 16,0 1-16,21 0 0,-21 0 0,21-21 16,1 20-16,-1 1 0,0 0 15,0-21-15,-21 21 0,21-1 0,0 1 16,1 21-16,-1-21 0,0 21 0,0 0 15,0 0-15,0 0 0,1 0 16,-1 21-16,-21 0 16,21 1-16,-21-1 15,0 0-15,0 0 16,0 0-16,0 0 0,0 1 0,0-1 16,0 0-16,0 0 15,0 0-15,0 0 0,0 1 16,0-1-16,0 0 15,-21-21-15,21 21 16,0-42 15</inkml:trace>
  <inkml:trace contextRef="#ctx0" brushRef="#br0" timeOffset="31212.33">16087 572 0,'0'0'0,"21"-22"0,-42 1 0,21 0 16,-22 21-1,1 0-15,0 0 16,0 0-16,0 0 0,0 0 15,-1 21-15,1 0 0,21 1 16,-21-22-16,21 21 0,-21-21 16,21 21-16,0 0 15,0 0-15,0 0 16,21-21 0,0 22-16,0-22 0,1 0 15,-1 21-15,0-21 0,0 0 16,0 0-16,0 21 0,-21 0 15,22-21-15,-22 21 0,0 0 16,0 1-16,0-1 16,-22 0-1,1-21-15,0 0 0,0 21 16,0-21-16,0 0 0,-1 0 0,1 0 16,0 0-16,0 0 15,0 0 1,0 0-16,21-21 15,21 0 48,0 21-63</inkml:trace>
  <inkml:trace contextRef="#ctx0" brushRef="#br0" timeOffset="31428.11">16108 953 0,'0'42'16,"0"-21"15,-21-21 32</inkml:trace>
  <inkml:trace contextRef="#ctx0" brushRef="#br0" timeOffset="33809.87">7578 2138 0,'-43'0'31,"43"-21"-15,43 21-1,-22 0 1,0 0-16,21-21 0,-21 21 15,22-22-15,-1 22 0,22 0 0,-22 0 16,21 0-16,1-21 0,-1 21 16,1 0-16,-1 0 0,1 0 0,-1 0 15,22 0-15,-21 0 0,20 0 16,22 0-16,-21 0 0,-1 0 0,1 0 16,21 0-16,-21 0 0,-22 0 15,22 0-15,-22 0 0,1 0 0,20 0 16,-20 21-16,-1-21 0,1 22 15,21-22-15,-43 0 0,21 0 16,1 0-16,-22 0 0,1 0 0,-1 21 16,-21-21-16,21 0 0,-20 0 15,-1 0-15,-21 21 32,0 0-17,-21 0 1,21 0-16,0 1 15,0-1-15,0 0 16,0 0-16,0 0 16,0 0-16,0 1 0,0-1 15,0 21-15,0-21 0,0 0 16,0 22-16,0-1 0,0-21 0,0 22 16,0-1-16,0 0 0,0 1 15,0-22-15,0 21 0,0 0 0,0 1 16,0-22-16,0 21 0,0-21 0,0 22 15,0-22-15,0 0 0,0 21 16,0-20-16,0 20 0,0-21 16,0 0-16,0 22 0,0-22 0,0 0 15,0 0-15,0 21 0,0 1 16,0-22-16,0 0 0,-22-21 0,22 21 16,0 0-16,-21 1 15,21-1-15,0 0 0,-21 0 16,0-21-1,0 0-15,0 21 16,-1-21-16,1 0 0,0 0 16,0 0-16,0 0 0,0 0 15,-22 0-15,1 0 0,21 21 0,-22-21 16,-20 0-16,21 0 0,-1 22 16,1-22-16,0 0 0,-22 0 0,22 21 15,-22-21-15,1 21 0,-1-21 16,-20 0-16,-1 21 0,0-21 0,1 0 15,-1 0-15,0 21 0,1-21 16,20 0-16,1 0 0,-1 0 16,1 0-16,-1 0 0,22 21 0,-22-21 15,22 0-15,0 0 0,-1 0 16,22 0-16,-21 0 0,21 0 0,-22 0 16,22 0-16,0 0 0,0 0 15,0 0-15,-1 0 16,22-21-16,0 0 0,-21 21 15,21-21-15,0 0 0,0 0 16,0-22-16,-21 22 0,0 0 16,21 0-16,0-22 15,-21 1-15,0 21 0,-1-21 0,1-1 16,0 1-16,21 21 0,-21-22 16,0 1-16,0 0 0,21 21 0,0-22 15,-22 1-15,22 0 0,-21 20 16,21-20-16,0 0 0,0-1 0,0 1 15,0 0-15,0-1 0,0-20 16,0 21-16,-21-1 0,21 22 0,-21-21 16,21-1-16,-21 22 0,21 0 15,-21 0-15,21 0 0,-22 0 16,1-1-16,21 1 0,0 0 16,0 0-16,-21 21 0,21-21 15,0 0 1,21 21-16,0-22 15,1 22-15,-1-21 0,21 21 16,0-21-16,1 21 0,-1-21 0,22 21 16,-22-21-16,21 21 0,-20-21 15,20 21-15,-20-22 0,-1 22 0,0 0 16,1-21-16,-1 21 0,0 0 16,-21-21-16,22 21 0,-22-21 0,0 21 15,0 0-15,0 0 0,1 0 16,-22 21 15,0 0-31,0 0 16,-22 1-16,22-1 0,0 21 0</inkml:trace>
  <inkml:trace contextRef="#ctx0" brushRef="#br0" timeOffset="34284.31">8742 3471 0,'0'0'0,"0"-21"0,0 0 16,-21 21 0,-1 0-16,1 0 15,0 21-15,-21-21 0,21 21 16,-22 1-16,1 20 0,0-21 0,-22 21 16,1 1-16,-1-1 0,1 0 15,-22 1-15,-21 20 0,0-20 16,0 41-16,1-20 0,-1-1 0,0 22 15,0-22-15,0 1 0,22 21 16,-1-22-16,0-21 0,1 22 0,-1-1 16,0 1-16,1-1 0,-1 1 15,0-1-15,1 1 0,20-22 0,-21 43 16,22-22-16,-1-41 0,1 20 0,21-21 16,20 0-16,-20 0 0,21 1 15,-21-1-15,20-21 0,1 0 0,21 21 16,-21-21-16,0-21 31</inkml:trace>
  <inkml:trace contextRef="#ctx0" brushRef="#br0" timeOffset="34609.15">6075 4911 0,'0'0'15,"-21"21"1,-1 0-16,22 0 16,-21 0-16,0 22 0,0-22 15,0 21-15,0 1 0,-1-22 16,22 21-16,-21 0 0,0 1 0,0-1 16,0-21-16,0 22 0,21-1 0,-22-21 15,22 0-15,-21 22 0,21-22 16,0 0-16,0 0 0,21-21 15,1 0 1,-1 0-16,0 0 0,0 0 0,21 0 16,-20 0-16,20-21 15,-21 0-15,21 21 0,-20-21 0,-1 21 16,0 0-16,0-22 0,0 22 0,0 0 16,-21-21-16</inkml:trace>
  <inkml:trace contextRef="#ctx0" brushRef="#br0" timeOffset="35109.93">2222 7027 0,'0'0'0,"-21"-21"0,0 0 0,0 21 16,0 0-16,0 0 15,-1 0-15,1 21 0,0 0 16,21 1-16,-21 20 0,21 0 16,-21 1-16,21-1 0,0 21 0,0-20 15,0 20-15,0 1 0,0-22 16,0 0-16,21 1 0,0-1 0,-21 0 15,21-20-15,0-1 0,22 0 16,-22 0-16,0 0 0,21-21 0,1 0 16,-22 0-16,21 0 0,1 0 15,-1 0-15,0-21 0,-21 0 0,22 0 16,-1 0-16,-21-1 16,22 1-16,-22 0 0,0-21 0,21 21 15</inkml:trace>
  <inkml:trace contextRef="#ctx0" brushRef="#br0" timeOffset="36013.11">2815 7239 0,'-21'0'16,"21"21"-16,21-21 47,-21-21-47,21 0 0,0 0 0,1 0 15,-22-1-15,21 1 16,0 0-16,0 0 0,-21 0 0,0 0 16,0-1-16,0 1 0,0 0 15,0 0-15,0 0 0,-21 0 16,21-1-16,-21 22 0,0 0 16,-1 0-16,1 0 0,0 0 0,0 0 15,0 22-15,0-1 0,21 0 16,-22 0-16,1 0 0,21 22 0,0-1 15,0-21-15,0 21 0,0 1 16,0 20-16,0-42 0,21 22 0,1-1 16,-22-21-16,21 22 0,21-22 15,-21-21-15,0 21 0,1-21 16,-1 0-16,21 0 0,-21 0 0,0-21 16,22 21-16,-22-21 0,0-1 15,21-20-15,-20 21 0,-1-21 0,21 20 16,-21-20-16,0 0 0,22-1 15,-22 1-15,-21 0 0,0-1 0,0 1 16,0 0-16,0-1 0,0 1 16,0-21-16,-21 20 0,21 1 0,-21 0 15,-1-1-15,22 1 0,0 21 16,-21 0-16,21-1 0,-21 1 0,0 21 16,21 21-1,-21 1-15,21-1 0,0 0 16,0 21-16,0 1 0,0-22 15,0 21-15,0 0 0,21 1 0,0-22 16,0 21-16,0 1 0,1-22 16,-1 21-16,0-21 0,0 0 0,0 1 15,22-1-15,-22 0 0,0 0 0,21-21 16,-21 0-16,1 21 0,-1-21 16,21 0-16,-21 0 0,0 0 0,1 0 15,-1-21-15,0 0 0,0 21 16,0-21-16,0 0 0,1-1 15,-22-20-15,21 21 0,0-21 16,0-1-16,-21 1 0,0 0 0,0-1 16,0 1-16,0-22 0,0 22 15,0 0-15,0-1 0,-21 1 0,0 0 16,0 21-16,21-22 0,-22 43 0,1-21 16,0 21-1,0 21-15,21 22 16,0-22-16,0 21 0,21 0 15,-21 1-15,21-22 0,0 21 0,1 1 16,-1-1-16,0 0 0,0-21 16,21 1-16,-20-1 0,-1 0 15,0 0-15,0 0 0,0-21 0,0 0 16,1 0-16,-1 0 0,0 0 16,0-21-16,0 21 0,0-21 15,1 0-15,-22 0 0,0-1 16,21 1-16,-21 0 0,21-21 0</inkml:trace>
  <inkml:trace contextRef="#ctx0" brushRef="#br0" timeOffset="49245.21">6498 2053 0,'0'0'0,"0"-21"31,0 0-15,-21 0 0,0 21-16,0 0 15,-1 0 1,1 0-16,0 0 0,0 0 0,0 21 15,0-21-15,-1 21 16,1 0-16,21 0 0,-21-21 0,0 22 16,0-1-16,0 0 0,-1 0 15,22 0-15,-21 0 0,0 1 0,21-1 16,-21-21-16,0 21 0,21 42 0,0-41 16,0 20-16,0-21 0,0 0 15,0 0-15</inkml:trace>
  <inkml:trace contextRef="#ctx0" brushRef="#br0" timeOffset="50088.63">6138 5144 0,'0'0'0,"0"-360"0,0-21 0,21 21 16,1 85-16,-22 42 0,21 64 15,-21 42-15,21 21 0,0 42 0,0 1 16,0 20-16,1 22 0,-1 0 16,0 0-16,0 0 0,0 0 0,0-1 15,22 1-15,-22 21 0,0-21 0,21 0 16,-20 0-16,20 0 15,-21-1-15,0 1 0,0 0 0,22 0 0,-22 0 16,0 0-16,0-22 0,0 22 16,-21 0-16,22 0 0,-22-22 15,21 22-15,-21 0 0,0-21 16,21 21-16,-21-1 0,0 1 0,0-21 16,-21 0-16,0 20 15,-1 1-15,1 0 0,0 0 0,0 0 16,-21 0-16,20-1 0,-20 1 15,21 21-15,-21 0 0,20-21 0,-20 21 16,0 0-16,21 0 0,-22 0 16,22 0-16,-21 0 0,21 0 0,-1 0 15,1 0-15,-21 21 0,21-21 16,0 21-16,-1 1 0,1-22 16,21 21-16,-21 0 0,0-21 0,21 21 15,0 0-15,0 0 0,0 1 16,-21-22-16,21 21 0,0 0 0,0 0 15,0 0-15,0 0 16,0 1-16,0-1 0,0 0 16,21 0-16,-21 0 15,21 0-15,-21 1 0,21-22 16,-21 21-16,0 0 16,21-21-16,-21 21 0,22-21 0,-22 21 15,0 0-15,21 1 16,0-1-1,-21 0-15,0 0 16,21-21 0,0 0-16,0 0 0,-21 21 15,22-21-15,-1 0 0,0 0 16,0 0-16,0 0 0,0 0 16,1 0-16,-1 0 0,0-21 15,21 0-15,-21 21 0,1-21 0,20 0 16,-21 21-16,0-22 0,0 1 15,1 0-15,20 0 0,-21 0 0,-21 0 16,21-1-16,0 1 0,-21 0 16,0 0-16,0 0 0,0-22 15,0 22-15,0 0 0,0 0 16,0 0-16,-21 0 0,0-1 0,0 1 16,0 0-16,0 0 0,-1 0 15,1 0-15,0-1 0,0 1 0,-21 0 16,20 0-16,1 21 0,-21 0 15,21-21-15,0 21 0,-22 0 0,22 0 16,0 0-16,0 0 0,-22 0 16,22 21-16,0-21 0,-21 21 15,21 0-15,-1 0 0,-20-21 0,21 22 16,-21-1-16</inkml:trace>
  <inkml:trace contextRef="#ctx0" brushRef="#br0" timeOffset="50601.08">5969 2625 0,'21'0'16,"-21"21"-16,21 0 0,0 0 0,1 0 16,-1-21-16,-21 22 0,21-1 15,0 0-15,0-21 0,0 21 0,1-21 16,-1 0-16,0 21 0,0-21 0,0 0 16,0 0-16,1 0 15,-1 0-15,21 0 0,-21 0 0,0 0 16,1 0-16,20-21 15,-21 0-15,21 21 0,-20-21 0,20 21 16,-21-21-16,0-1 0,22 22 16,-22-21-16,0 0 0,0 0 0,0 0 15,0 0-15,-21-1 0,22-20 16,-22 21-16,21 0 0,-21-22 0,0 22 16,0-21-16,0 21 0,0 0 15,0-22-15,0 22 0,-21-21 0,-1 21 16,1-1-16,0-20 0,0 21 15,0 0-15,0 0 0,-22-1 0,22 1 16,-21 21-16,21-21 16,-22 21-16,22 0 0,-21 0 0,21 0 15,-22 0-15,22 0 0,0 0 16,-21 21-16,20-21 0,1 21 0,0 1 16,0-22-16,0 21 0,0 0 0,-22 0 15,43 0-15,-21 0 0,0 1 16,21-1-16,-21 21 0,21-21 0,0 0 15,0 22-15,0-22 0,0 21 16,0-21-16,0 1 0,0-1 0,0 0 16,0 0-16,0 0 0,21 0 15,0-21-15,-21 22 0,21-22 0,0 0 16,1 0-16,-1 0 16</inkml:trace>
  <inkml:trace contextRef="#ctx0" brushRef="#br0" timeOffset="51693.08">8382 1016 0,'0'-42'16,"0"21"0,-21 21-1,0 0-15,-1 0 16,1 21-16,21 0 16,-21 0-16,0 0 0,0 22 15,21-22-15,0 21 0,-21 0 16,21 1-16,-22-1 0,22-21 0,-21 22 15,21-1-15,0 0 0,0 1 16,0-22-16,0 21 0,0 0 0,0-20 16,0 20-16,21-21 0,1 0 15</inkml:trace>
  <inkml:trace contextRef="#ctx0" brushRef="#br0" timeOffset="52341.02">8530 1757 0,'85'-64'31,"-43"43"-31,-21-21 0,22 21 0,-22 0 16,21-22-16,-21 1 0,0 21 16,22-22-16,-22 1 0,0 0 0,0-1 15,-21 1-15,0 0 0,0-1 16,0 1-16,0 0 0,0 21 0,-21-22 16,0 22-16,0 0 0,-22 0 15,22 0-15,-21-1 0,0 22 0,-1 0 16,1 0-16,0 0 0,-1 0 15,22 0-15,-21 22 0,-1-22 16,22 21-16,-21 0 0,21 21 0,0-21 16,-1 22-16,1-22 15,0 21-15,0 1 0,0-1 0,21 0 16,0 1-16,0-22 0,0 21 16,0 0-16,0-20 0,0 20 0,0 0 15,0 1-15,0-22 0,21 21 16,-21 0-16,21-20 0,0-1 0,-21 21 15,21-21-15,1 0 0,-1 1 16,0-1-16,0-21 0,0 0 0,0 21 16,1-21-16,-1 0 0,21 0 15,-21 0-15,22-21 0,-22 0 16,21-1-16,-21 1 0,22 0 0,-1 0 16,-21-21-16,21 20 0,-20-20 15,-1 21-15,0-21 0,0-1 16,0 1-16,-21 0 0,0 20 0,0-20 15,0 0-15,0-22 0,0 22 16,0 0-16,-21-1 0,0 1 0,0 21 16,0-22-16,-22 22 0,22-21 15,-21 42-15,-1-21 0,1 0 0,0 21 16,-1 0-16,1 0 0,0 0 16,21 21-16,-22 0 0,22 0 15,-21 0-15,21 0 0,-1 1 0,1 20 16,0-21-16,0 21 0,0 1 15,0-1-15,-1-21 0,22 22 16,0-1-16,0 0 0,0-21 0,0 22 16,0-1-16,0-21 0,0 22 15,0-22-15,0 21 0,0-21 0,0 0 16,22 1-16,-1-1 0</inkml:trace>
  <inkml:trace contextRef="#ctx0" brushRef="#br0" timeOffset="53725.1">11091 1334 0,'21'0'0,"1"0"15,-22-22-15,21 22 16,-21-21-16,21 21 0,0-21 16,-21 0-1,21 21-15,-21-21 0,21 0 16,-21-1-16,0 1 16,22 0-16,-22 0 15,0 0 1,0 42 15,0 0-15,21-21-16,-21 42 0,0-20 0,0-1 15,0 21-15,0-21 0,0 22 16,0-22-16,0 21 0,21-21 0,-21 22 16,0-22-16,0 21 0,0-21 15,0 0-15,0 22 0,0-22 0,0 0 16,0 0-16,0 0 0,0 1 15,0-1-15,0 0 16,0 0 0,-21-21-1,0 0 1,-1 0-16,1 0 0,0 0 16,0-21-16,-21 21 0,20 0 15,1 0-15,0 0 0,0 0 0,0 0 16,0 0-16,-1 0 0,1 0 15,42 0 17,1-21-32,-1 21 15,0-21-15,21 21 0,1 0 16,-1 0-16,-21-22 0,21 22 16,1 0-16,-22-21 0,42 0 15,-20 21-15,-1 0 0,-21 0 16,0 0-16,1 0 0,-1 0 0,0 0 15,0 0-15,-21-21 63,21 21-63,0 0 16</inkml:trace>
  <inkml:trace contextRef="#ctx0" brushRef="#br0" timeOffset="54551.99">13991 1228 0,'-21'0'15,"0"0"1,0 0-1,-1 0-15,22-21 32,0-1-32,0 1 15,22 0-15,-1 21 0,-21-21 16,21 21-16,0-21 0,0 21 16,0-21-16,1 21 0,20-22 15,-21 22-15,0 0 0,22 0 0,-22 0 16,0 0-16,0 0 0,-21 22 15,0-1-15,21 0 0,-21 0 0,0 21 16,0-20-16,0 20 0,-21-21 16,0 21-16,0 1 0,0-22 0,-22 21 15,22 1-15,-21-1 0,-1-21 16,1 21-16,0 1 0,-1-22 0,1 0 16,21 21-16,0-20 0,-22-1 15,22 0-15,0 0 0,0-21 16,0 0-1,21-21 1,0 0-16,0 0 16,0-1-16,0 1 0,21 21 15,0-21-15,-21 0 0,21 21 0,0 0 16,1 0-16,-1 0 16,0 0-16,0 0 0,0 21 15,0 0-15,1 0 0,-1 1 16,0-1-16,0 0 0,0 0 0,22 0 15,-22-21-15,0 21 0,21-21 16,-21 0-16,1 22 0,20-22 0,-21 0 16,0 0-16,22 0 0,-22 0 15,21-22-15,-21 1 0,0 21 16,1-21-16,-1 0 0,0 0 0,0 21 16,-21-21-16,0-1 0,0 1 15,21 0-15,-21 0 0,0 0 0,0 0 16,0-1-16,0 1 31,-21 21-31,0 0 0,0 0 16</inkml:trace>
  <inkml:trace contextRef="#ctx0" brushRef="#br0" timeOffset="55684">6540 5038 0,'0'-21'15,"22"-1"1,-22 1-16,21 0 0,-21-21 16,21 21-16,0-1 0,-21 1 15,21 0-15,-21 0 0,21 0 16,-21 0-16,0-1 0,22 22 15,-22-21-15,21 21 16,0 0 0,-21 21-16,21 1 15,-21 20-15,0-21 0,0 0 16,0 22-16,0-1 0,0 0 0,0 1 16,0-22-16,0 21 15,0 0-15,0 1 0,0-22 0,0 21 0,0-21 16,0 1-16,0 20 15,0-21-15,0 0 0,0 0 0,0 1 16,-21-22 0,0 0-1,0 0-15,-1 0 16,1 0-16,0 0 16,0 0-16,0 0 0,0 0 0,-22 0 15,22 0-15,0 0 0,0 0 16,21 21-16,-21-21 0,-1 0 0,1 0 15,0 21-15,21 0 16,21-21 0,0 0-1,1 0-15,-1 0 0,21 0 0,-21 0 16,22 0-16,-1 0 0,0 0 16,1 0-16,-22 0 0,21-21 15,0 21-15,1 0 0,-1 0 0,-21-21 16,0 21-16,22 0 0,-22 0 15,0 0-15,0 0 0,0 0 16,-21 21 0</inkml:trace>
  <inkml:trace contextRef="#ctx0" brushRef="#br0" timeOffset="56276.06">6371 6752 0,'0'0'15,"-21"0"-15,21-21 0,-21 0 0,21 0 16,0 0-16,-21-1 0,21 1 15,0 0-15,0-21 0,0 21 16,0-1-16,0 1 0,0 0 16,21-21-16,0 21 0,0-1 0,21 1 15,-20 21-15,20-21 0,0 21 16,1 0-16,-22 0 0,21 0 16,0 0-16,1 21 0,-22 0 15,0 22-15,0-22 0,-21 21 0,0 1 16,0-1-16,-21 21 0,0-20 0,-21-1 15,20 22-15,-20-22 0,0 0 16,-1 1-16,1-1 0,0 0 0,-1-21 16,1 22-16,21-22 0,0 0 15,0 0-15,-1 0 0,1-21 0,0 0 16,0 0-16,21-21 16,0 0-16,0 0 15,0 0-15,0 0 0,0-1 16,21 1-16,0 0 0,0 21 15,1-21-15</inkml:trace>
  <inkml:trace contextRef="#ctx0" brushRef="#br0" timeOffset="56424.9">6710 7049 0,'42'0'16,"-21"0"-16,0 0 16,1 0-16,-1 0 15,0 0-15</inkml:trace>
  <inkml:trace contextRef="#ctx0" brushRef="#br0" timeOffset="57152.23">6540 7811 0,'0'0'0,"-21"0"0,0 0 16,0 0-1,21-22 1,0 1-16,0 0 16,0 0-16,21 0 15,0 21-15,-21-21 0,21-1 0,1 1 16,-1 21-16,0-21 0,0 21 16,0 0-16,0 0 0,1 0 15,-1 0-15,-21 21 0,0 0 16,0 1-16,0-1 15,0 0-15,-21 21 0,-1-21 0,1 22 16,0-22-16,0 21 0,0 1 0,0-22 16,-1 21-16,1-21 0,0 0 15,0 1-15,0-1 0,21 0 0,-21-21 16,21-21 0,0 0-1,0-1-15,0 1 16,21 0-16,0 0 0,0 21 15,0-21-15,0 0 0,1 21 0,20-22 16,-21 22-16,21 0 0,-20-21 0,20 21 16,-21 0-16,21 0 0,-20 0 15,20 0-15,-21 0 0,0 0 16,22 0-16,-22 21 0,0-21 0,0 22 16,-21-1-16,0 0 0,0 0 0,0 0 15,0 22-15,0-22 0,0 0 16,0 21-16,-21-21 0,0 22 0,-22-22 15,22 21-15,0-21 0,-21 1 0,-1-1 16,22 0-16,-21 0 0,0 0 16,-22 0-16,22-21 0,-1 22 15,1-22-15,-21 0 0,20 0 0,22 0 16,-21 0-16,-1 0 0,22 0 16,0 0-16,-21-22 0,42 1 0,-21 0 15,-1 0-15,22-21 16,0 20-16,0-20 0,0 21 0,0-21 15,0-1-15,0 1 0,22-22 0</inkml:trace>
  <inkml:trace contextRef="#ctx0" brushRef="#br0" timeOffset="57673.09">6329 7070 0,'21'0'47,"0"0"-47,0 0 15,0 0-15,22 0 0,-22 0 16,21 0-16,-21 0 0,22 0 0,-1 0 16,-21 0-16,22 0 0,-22-21 15,21 21-15,-21 0 0,0 0 16,1 0-16,-1 0 0,-21 21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34:12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1058 0,'21'0'0,"0"0"62,-21-21-46,21 21-16,-21-21 0,21 0 15,0 0-15,-21 0 0,22-1 16,-1 1-16,0 0 16,-21-21-16,0 21 0,0-1 0,21 1 15,-21 0-15,0 0 0,0 0 16,0 0-16,0-1 0,-21 22 31,0 0-31,0 0 0,-1 22 16,-20-1-16,21 0 0,-21 0 15,-1 21-15,22-20 0,-21 20 16,21 0-16,-1-21 0,1 1 0,0 20 16,21-21-16,-21 0 0,21 0 15,0 1-15,0-1 0,0 0 16,21 0-16,0-21 0,0 21 15,22-21-15,-22 0 0,0 21 16,0-21-16,0 22 0,22-22 16,-22 21-16,0-21 0,0 21 0,0-21 15,1 21-15,-22 0 0,21-21 16,0 21-16,-21 1 0,0-1 16,0 0-16,0 0 15,0 0-15,0 0 0,-21 1 0,0-1 16,-22 0-16,22 0 0,0 0 15,-21 0-15,20 1 0,-20-22 16,21 21-16,-21-21 0,20 0 0,-20 0 16,21 0-16,-21 0 0,20-21 15,-41-1-15,42 1 16,-22 21-16,22-21 0,0 0 0,0 21 16,0-21-16,21 0 0,-21 21 15,21-22-15,0 1 16,0 0-16,21 0 0,0 21 15,21-21-15,-21 0 16,1-1-16,20 1 0,-21 21 0,21-21 16</inkml:trace>
  <inkml:trace contextRef="#ctx0" brushRef="#br0" timeOffset="343.49">2498 762 0,'0'0'0,"0"-21"31,0 42-15,0 0-16,0 0 15,0 1-15,0 20 0,0 0 16,-22 1-16,22-1 0,-21 0 15,0 1-15,21-1 0,-42 43 16,21-43-16,-1-21 0,22 21 16,0-20-16,-21-1 0,21 0 0,0 0 15,0 0-15,0 0 16,21-21 15,-21-21-15,0 0-16,22 0 15</inkml:trace>
  <inkml:trace contextRef="#ctx0" brushRef="#br0" timeOffset="543.99">2222 1228 0,'0'0'0,"-21"0"0,0 0 0,0 0 15,21 21-15,21-21 47,0 0-47,0 0 0,1 0 16,20 0-16,-21-21 0,21 21 15,1-21-15,-22 21 0,21-22 0,1 1 16,-1 21-16,-21-21 0</inkml:trace>
  <inkml:trace contextRef="#ctx0" brushRef="#br0" timeOffset="1275.98">2836 1185 0,'-21'43'15,"21"-22"-15,-21-21 16,42 0 15,0 0-31,0 0 16,1 0-16,-1-21 0,0 0 0,0-1 15,0 22-15,0-21 0,-21 0 16,0 0-16,22 21 0,-22-21 0,-22 21 31,1 0-15,0 0-16,0 21 0,0 0 16,-22 0-16,22 0 0,0 1 15,0-1-15,0 0 0,0 0 0,-1 0 16,1 0-16,21 1 0,0-1 15,0 0-15,0 0 0,0 0 16,0 0-16,21-21 16,1 0-16,-1 0 0,0 0 15,0 0-15,21 0 0,-20 0 16,20 0-16,-21-21 0,0 21 0,22-21 16,-22 0-16,21 0 0,-21 21 15,0-21-15,1-1 0,20 1 16,-21 0-16,-21 0 0,21 0 15,-21 0-15,21-1 0,-21 1 0,0 0 16,0 0 0,0 42-1,0 0 1,0 0-16,0 1 16,0-1-16,0 0 0,-21 21 0,21-21 15,0 22-15,0-22 0,0 21 16,0 1-16,0-1 0,0 21 0,0 1 15,0-1-15,0 1 0,0 21 0,0-22 16,0 22-16,0-22 16,0 1-16,0 20 0,0-20 0,0 21 15,0-22-15,0 1 0,-21-1 16,21 1-16,0-22 0,0 21 0,0-20 16,-21-1-16,21-21 0,-21 22 15,21-22-15,-21 0 0,21 0 0,0 0 16,-22-21-1,22-21-15,0 0 16,0-21-16,0-1 0,0 1 16,0 0-16,22-43 0,-1 21 15,-21 1-15,21-22 0</inkml:trace>
  <inkml:trace contextRef="#ctx0" brushRef="#br0" timeOffset="1628.72">3281 1439 0,'0'0'0,"-21"-21"0,-22-106 32,22 106-32,21-21 0,0 21 0,0-1 15,0 1-15,0 0 0,0 0 16,21 0-16,0 0 0,22-1 0,-22 22 16,21-21-16,-21 21 0,22 0 15,-1 0-15,-21 0 0,22 0 16,-22 0-16,0 0 0,0 21 15,0 1-15,-21-1 0,0 0 16,0 21-16,0-21 0,-21 22 0,-21-22 16,-64 64-1,64-64-15,20 0 0,-20 0 0,0 0 16,21 0-16,-1-21 0,1 0 16,0 22-16,0-22 0,42 0 46,0-22-46,0 1 16,22 21-16,-22-21 0,0 0 16</inkml:trace>
  <inkml:trace contextRef="#ctx0" brushRef="#br0" timeOffset="2048.21">3937 1207 0,'0'0'0,"63"-64"15,-63 43 1,0 0-16,-21 21 31,0 0-31,0 0 0,0 0 0,0 21 16,-1 0-16,-20-21 16,21 21-16,0 0 0,21 1 0,-21-22 15,21 21-15,0 0 16,0 0-1,21 0-15,0-21 0,0 21 16,0-21-16,0 0 0,1 22 16,-1-22-16,0 21 0,0-21 0,0 21 15,0-21-15,1 21 0,-1 0 16,-21 0 0,-21 1-16,-1-22 15,1 0-15,0 21 0,-21-21 16,21 0-16,-22 21 0,22-21 15,-21 0-15,21 0 0,-22 0 0,22 0 16,0 0-16,0 0 0,0 0 16,-1 0-16,1 0 0,21-21 15,0 0-15,0-1 16,21 1-16,22 0 0,-22 0 16</inkml:trace>
  <inkml:trace contextRef="#ctx0" brushRef="#br0" timeOffset="2413">5270 804 0,'0'0'0,"0"-21"0,-21-42 16,21 42 0,-21 21-1,21 21 1,0 0-16,-21 0 0,21 0 16,0 22-16,0-1 0,-21 0 0,21 1 15,-21-1-15,-1 0 0,22 22 16,0-22-16,-21 0 0,21 1 0,-21-22 15,21 21-15,0-21 0,0 22 16,0-22-16,0 0 0,0 0 16,0-42 15</inkml:trace>
  <inkml:trace contextRef="#ctx0" brushRef="#br0" timeOffset="2919.15">4932 1270 0,'0'0'0,"-21"0"0,-1-21 15,22 0 1,22 21 0,-1-21-16,0-1 0,21 22 0,-21-21 15,22 0-15,-1 21 0,0-21 16,1 0-16,-1 0 0,0 21 0,-20-22 15,20 22-15,0 0 0,-21-21 16,22 21-16,-22 0 0,0 0 16,0 0-16,0 21 0,-21 1 15,0-1-15,0 0 0,0 21 16,0-21-16,-21 22 0,0-22 16,21 21-16,0-21 0,-21 1 0,21 20 15,-21-21-15,21 0 0,0 0 16,0 1-16,21-22 15,0 0-15,0 0 16,0 0-16,1 0 0,20 0 0,-21 0 16,21-22-16,-20 22 15,20-21-15,0 0 0,-21 0 0,22-21 16,-22 20-16,0-20 0,0 21 16,-21-21-16,0-1 0,0 1 0,0 21 15,0-22-15,-21 22 0,0 0 16,-21 21-16,20 0 0,-20 0 0,0 0 15,-1 0-15,22 0 0,-21 0 16,0 21-16,-1-21 0,22 21 0,-21 1 16,21-1-16,-1-21 0,1 21 15,21 0-15</inkml:trace>
  <inkml:trace contextRef="#ctx0" brushRef="#br0" timeOffset="4679.96">7366 1312 0,'0'0'0,"21"0"0,85-42 16,-64 21-1,-21 21-15,1-21 0,-1 0 0,0-1 16,0 22-16,-21-21 0,0 0 16,0 0-16,0 0 0,0 0 0,0-1 15,-21-20-15,-21 0 16,-1 21-16,22-1 0,-21 1 16,21 21-16,-1 0 0,-20 0 15,21 0-15,-21 0 0,20 21 0,-20 1 16,21-1-16,0 0 0,0 21 15,-1-21-15,1 22 0,0-1 16,21 0-16,0-20 0,0 20 0,0-21 16,0 21-16,0-20 0,0-1 15,0 0-15,0 0 0,21 0 16,0-21-16,1 0 0,-1 0 16,0 0-16,0 0 0,0 0 15,0-21-15,22 21 0,-1-21 16,-21 0-16,22 0 0,-1-1 0,0 1 15,-21-21-15,22 21 0,-22 0 16,21-1-16,-42-20 0,21 21 0,-21 0 16,0 0-16,22-1 0,-22 1 15,0 0-15,-22 21 16,1 0 0,0 21-16,21 0 0,-21 1 0,21 20 15,-21-21-15,21 0 0,0 22 16,-21-22-16,21 21 0,0-21 0,0 0 15,0 22-15,0-22 0,0 0 16,0 0-16,21-21 0,0 21 16,0 1-16,21-22 0,-20 0 15,20 0-15,0 0 0,1 0 0,-1 0 16,0 0-16,1-22 0,-1 22 16,21-21-16,-20 0 0,-1 0 0,0 0 15,1 0-15,-1-1 0,0 1 16,-20-21-16,-1 21 0,0-22 15,0 22-15,-21-21 0,0 0 0,0 20 16,0 1-16,0-21 0,-21 21 16,0 21-16,0 0 0,-1 0 15,1 0-15,-21 0 0,21 21 16,-22 0-16,22 21 0,-21-20 16,0-1-16,20 21 0,1 0 0,0-20 15,0 20-15,0-21 0,0 0 16,21 22-16,0-22 0,0 0 0,0 0 15,0 0-15,0 0 16,21-21-16,0 0 0,0 0 16,0 0-16,0 0 0,1 0 15,20-21-15,-21 21 0,21-21 0,-20 0 16,20 0-16,-21-22 0,21 22 16,-20-21-16,-1 0 0,0-1 15,0 1-15,0 0 0,0-1 0,1-20 16,-1 20-16,-21 1 0,21 0 15,-21-1-15,0 1 0,0 21 16,0-21-16,0 20 0,0 1 0,-21 42 31,21 22-15,-21-22-16,21 21 0,-22 1 16,22 20-16,0-21 0,0 22 0,0-22 15,0 22-15,0-22 0,0 0 16,0 1-16,0-22 0,0 21 15,0-21-15,22 1 0,-1 20 0,0-42 16,0 21-16,21 0 0,-20-21 16,20 0-16,-21 21 0,21-21 15,1 0-15,-1 0 0,22 0 0,-22 0 16,0 0-16,1-21 0,-1 21 16,0-21-16,1 0 0,-22 0 0,21 21 15,-21-21-15,0-22 0,1 22 16,-22 0-16,0 0 0,0-22 0,0 22 15,0 0-15,0 0 0,0 0 16,-22 21-16,1 0 0,0 0 16,-21 0-16,21 0 0,-22 0 15,22 0-15,-21 21 0,21 0 0,-22 0 16,22 0-16,0 1 16,0 20-16,0-21 0,-1 0 0,22 0 15,0 22-15,0-22 0,0 0 16,0 0-16,0 0 0,0 1 15,22-22-15,-1 0 0,0 0 16,0 21-16,0-21 0,0 0 0,1 0 16,20 0-16,-21 0 0,21-21 0,-20-1 15,20 22-15,-21-21 0,21 0 16,-20 0-16,-1 0 0,21-22 0,-21 22 16,0-21-16,1 0 0,-1-1 15,-21-20-15,21 20 0,-21-20 16,21 21-16,-21-22 0,0 22 15,0-1-15,0 1 0,0 21 0,0 0 16,0 0-16,0-1 0,0 1 16,-21 42-1,0 1-15,21-1 16,-21 21-16,-1 0 0,1 1 0,0 20 16,21-20-16,-21-1 0,0 21 15,0-20-15,21-1 0,0 22 0,0-22 16,0 0-16,0-21 0,0 22 15,0-22-15,0 21 0,21-21 0,0 1 16,0-1-16,0-21 16,0 21-16,22-21 0,-22 0 0,21 0 15,-21 0-15,22 0 0,-1 0 16,-21 0-16,22-21 0,-1 0 0,-21-1 16,21 1-16,-20 0 0</inkml:trace>
  <inkml:trace contextRef="#ctx0" brushRef="#br0" timeOffset="5112.35">11409 1101 0,'0'0'15,"21"0"-15,0-21 0,21-1 0,-20 1 16,-1 0-16,21 0 0,0-21 0,-20 20 15,20 1-15,-21-21 16,0 21-16</inkml:trace>
  <inkml:trace contextRef="#ctx0" brushRef="#br0" timeOffset="7259.96">11536 974 0,'0'0'0,"0"-21"31,0-1-15,0 1-16,21 0 16,-21 0-16,21 0 0,0 0 0,22-1 15,-22 1-15,0 0 0,0 0 16,0 0-16,0 0 0,1-1 15,-1 22-15,-21-21 16,0 0-16,0 0 0,0 0 0,0 0 16,-21 21-16,-1 0 15,1 0-15,-21 0 0,21 0 16,0 0-16,-22 21 0,22 0 0,0-21 16,0 21-16,-22 0 0,22 22 0,0-22 15,21 21-15,0 0 0,-21 1 16,21-22-16,0 21 0,0 1 15,0-22-15,0 21 0,0-21 16,0 0-16,21 1 0,0-1 0,0-21 16,-21 21-16,22-21 0,-1 0 15,21 0-15,-21 0 0,0 0 16,1 0-16,-1 0 0,21 0 0,-21 0 16,0 0-16,1-21 15,-44 21 1,1 0-1,-21 0-15,21 21 0,0 0 0,-1-21 16,-20 42-16,21-20 0,0-1 16,0 0-16,-1 0 0,1 21 0,0-20 15,21-1-15,0 21 0,-21-21 16,21 0-16,0 1 0,0-1 16,0 0-16,0 0 15,21-21-15,0 0 0,0 0 0,22 0 16,-22 0-16,0 0 0,0 0 15,22 0-15,-22-21 0,21 0 16,-21 21-16,22-21 0,-22-1 0,21 1 16,0 0-16,-20 0 0,20-21 15,-21 20-15,21 1 0,1-21 0,-22 0 16,21 20-16,-21-20 0,22 21 16,-22 0-16,21 0 0,-21-1 15,22 1-15,-22 21 0,0 0 16,21 0-16,-20 0 0,-22 21 0,21-21 15,-21 22-15,0-1 0,0 21 16,0-21-16,0 22 0,0-22 0,0 21 16,-21-21-16,21 22 0,-22-22 15,1 0-15,0 0 0,21 21 0,-21-42 16,0 22-16,21-1 0,21-42 47,0-1-32,0 1-15,0 0 16,1 0-16,-1-21 0,0 20 0,0-20 0,21 21 16,-20-21-16,-1-1 15,0 22-15,0 0 0,0 0 0,0 0 16,-21-1-16,0 44 31,0-1-31,-21-21 0,0 21 16,21 21-16,0-21 0,-21 1 0,0 20 15,21-21-15,0 0 0,0 22 16,0-22-16,0 0 0,0 0 0,0 0 16,0 0-16,0 1 0,0-1 15,21 0-15,0-21 0,0 0 16,0 0-16,22 0 0,-22 0 16,21 0-16,-21 0 0,22 0 15,-1 0-15,0-21 0,1 0 0,-22-1 16,21 1-16,1 0 0,-1 0 15,-21 0-15,21 0 0,-20-22 0,-1 1 16,0 21-16,21-22 0,-42 22 16,21 0-16,1-21 0,-1 21 0,0-1 15,0 22 1,0 0 0,-21 22-1,0-1-15,0 0 16,0 0-1,21-21 17,-21-21-1,0 0-31,0 0 0,0-1 16,0 1-1,-21 21-15,0 0 16,0 0-1,0 0-15,0 0 0,-1 21 0,22 1 16,-21-1-16,0 0 16,0 0-16,0 0 0,0 0 0,-1 1 15,22 20-15,0-21 0,-21 0 16,21 0-16,0 22 0,0-22 0,0 0 16,0 0-16,0 0 0,0 1 0,21-1 15,1 0-15,-1-21 16,0 21-16,0-21 0,0 0 0,0 0 15,22 0-15,-22 0 0,21 0 16,-21 0-16,22 0 0,-1 0 0,-21-21 16,22 0-16,-22 0 15,21-1-15,-21 1 0,0 0 0,1 0 0,-1-21 16,0 20-16,0-20 16,-21 21-16,0 0 0,0-22 0,0 22 15,0 0-15,0 0 16,-21 21-16,0 0 15,0 0-15,-1 0 0,1 21 16,21 0-16,-21 0 0,0 1 0,0-1 16,0 21-16,21-21 0,0 0 15,0 1-15,0 20 0,0-21 0,0 0 16,0 0-16,0 1 0,0-1 16,0 0-16,21-21 0,0 0 15,0 0-15,0 21 0,0-21 16,1 0-16,-1 0 0,0 0 15,21 0-15,1-21 0,-22 0 0,21 0 16,0-1-16,-20 1 0,20 0 16,-21 0-16,21-21 0,-20 20 0,20-20 15,-21 0-15,0-22 0,22 22 16,-22-22-16,0 1 0,0 21 0,0-22 16,0 22-16,-21-1 0,0 1 15,0 0-15,0 21 0,0-1 0,0 1 16,0 0-16,-21 21 15,0 0 1,0 21-16,21 22 0,-21-1 16,0 0-16,21 1 0,0-1 15,-22 21-15,22-20 0,0-1 0,0 22 16,0-22-16,0 0 0,0 1 16,0-1-16,22-21 0,-22 21 0,0-20 15,21-1-15,0 0 0,-21 0 16,21-21-16,0 21 0,-21 0 0,21-21 15,1 0-15,-1 0 0,0 0 16,0 0-16,0-21 0,0 0 16,1 0-16,-1 0 0</inkml:trace>
  <inkml:trace contextRef="#ctx0" brushRef="#br0" timeOffset="9307.7">15430 910 0,'0'0'0,"22"0"15,-1 0-15,0 0 0,0 0 16,0-21-16,0 0 0,1 0 0,20 0 16,-21 21-16,21-22 0,-20-20 15,-1 21-15,0 0 0,0 0 16,-21-1-16,0 1 0,0 0 0,0 0 15,-21 21-15,0 0 16,0 0-16,-22 0 0,1 0 16,0 0-16,-1 21 0,1-21 15,0 21-15,20 0 0,-20 1 0,0-22 16,21 21-16,-1 0 0,1 0 16,21 0-16,0 0 0,0 1 0,0-1 15,21 0-15,1 0 0,-1 0 16,21 0-16,-21 22 0,22-22 0,-22 0 15,21 0-15,0 0 0,-20 22 16,20-22-16,-21 0 0,0 21 16,0-20-16,1-1 0,-22 0 0,0 21 15,0-21-15,0 1 0,0-1 16,-22-21-16,-20 21 0,21 0 16,-21-21-16,-1 0 0,1 21 0,0-21 15,-1 0-15,1 0 0,0 0 16,-1 0-16,1-21 0,0 0 0,-1 0 15,1 0-15,0-22 0,20 22 0,-20-21 16,21-1-16,0 1 0,0 0 16,-1-1-16,1 1 0,21 21 15,0-21-15,0 20 0,0 1 0,21 42 32,1 1-32,-1 20 15,0-21-15,0 21 16,0-20-16,0 20 0,1 0 0,-1 1 15,0-22-15,21 21 0,-21-21 16,1 0-16,-1 1 0,21-1 0,-21 0 16,22 0-16,-1-21 0,-21 0 15,21 0-15,1 0 0,-22 0 0,21 0 16,1 0-16,-1 0 0,0-21 16,1 21-16,-1-21 0,0 0 0,-21-22 15,22 22-15,-1-21 0,0-1 16,-20 1-16,-1 0 0,0-1 0,0 1 15,-21-21-15,0 20 0,0 1 16,0 0-16,0-1 0,0 1 16,0 21-16,0 0 0,0-1 0,-21 22 31,21 22-31,0 20 16,-21-21-16,21 21 0,0 1 15,0-1-15,0 0 0,0 22 0,-21-22 16,21 1-16,0-1 0,-22 0 15,22 1-15,0-22 0,0 21 16,0-21-16,0 0 0,0 1 16,0-1-16,0 0 0,22-21 31,-1 0-31,0-21 16,-21 0-16,21-1 15,0 1-15,-21 0 0,21 0 0,1 0 16,-1 0-16,-21-1 0,21 1 15,0 0-15,0 21 0,0-21 0,1 21 16,-1 0 0,-21 21-1,0 0-15,0 0 16,0 1-16,21-1 0,-21 0 0,0 0 16,0 0-16,0 0 0,21 1 15,0-1-15,0 0 0,1 0 16,-1-21-16,0 21 0,0-21 15,0 21-15,0-21 0,1 0 16,-1 0-16,21 0 0,-21 0 0,22 0 16,-22 0-16,21-21 0,-21 0 15,22 21-15,-22-21 0,21 0 0,-21 0 16,0-1-16,1-20 0,-1 21 16,0-21-16,-21 20 0,0-20 0,21 21 15,-21-21-15,0 20 0,0 1 16,0 0-16,0 0 15,-21 21-15,0 0 0,0 0 16,-1 21 0,1-21-16,0 21 0,0 0 0,0 1 15,-22-1-15,43 21 0,-21-21 16,0 0-16,21 22 0,-21-22 0,21 0 16,0 0-16,0 0 0,0 1 15,0-1-15,0 0 0,21 0 0,0 0 16,0-21-16,1 21 0,-1-21 0,0 0 15,21 0-15,-21 0 0,22 0 16,-22 0-16,21 0 0,1 0 0,-1 0 16,0-21-16,1 21 0,-1-21 15,0 0-15,1 0 0,-22 0 0,21-1 16,-21 1-16,22 0 16,-43-21-16,21 21 0,0-22 0,-21 22 15,0 0-15,0 0 0,0 0 16,0-1-16,-21 22 15,0 0-15,-1 0 16,1 22-16,0-22 0,0 21 0,21 0 16,-21 0-16,0 21 0,-1-20 15,22-1-15,-21 0 0,21 21 0,0-21 16,0 1-16,0-1 0,0 0 16,0 0-16,0 0 0,21-21 15,1 21 1,-1-21-16,0 0 0,0 0 0,0 0 15,22 0-15,-22 0 0,21 0 16,0-21-16,-20 21 0,20-21 0,0 0 16,-21 0-16,22 0 0,-22-22 15,0 1-15,21 0 0,-20-1 0,-1-20 16,0 20-16,0-20 0,0-1 16,0 1-16,1 21 0,-22-1 0,0 1 15,21 0-15,-21 20 0,0 1 16,0 0-16,0 0 0,0 0 0,-21 42 31,21 0-31,-22 0 16,22 0-16,0 22 0,0-22 0,0 21 15,-21 22-15,21-22 0,0 0 16,0 1-16,0 20 0,0-20 0,0-1 16,0 0-16,0-21 0,0 22 15,0-1-15,0-21 0,0 0 0,0 1 16,0-1-16,0 0 0,0 0 15,21 0-15,1 0 16,-1-21-16,0 0 16,0 0-16,0 0 0,0-21 15,1 0-15,-1 0 0,0 0 16,0 0-16,0-1 0,0 1 16,1-21-16,-1 21 0</inkml:trace>
  <inkml:trace contextRef="#ctx0" brushRef="#br0" timeOffset="9491.41">17780 931 0,'0'0'0,"-21"0"0,0 22 16,42-22 15,0 0-31,0 0 0,21 0 16,-20 0-16,-1 0 0,21 0 15,0 0-15,-20-22 0,20 22 16,0 0-16,22-21 0</inkml:trace>
  <inkml:trace contextRef="#ctx0" brushRef="#br0" timeOffset="9844.14">19600 635 0,'0'0'0,"0"-21"0,-21 0 15,0-22 1,0 22-16,0 42 31,21 1-31,-22-22 0,22 42 16,-21-21-16,21 21 0,0-20 15,-21 20-15,0 21 0,21-20 0,-21-1 16,0 0-16,21 22 0,-22-22 16,1 1-16,0-1 0,21-21 15,0 21-15,-21 1 0,21-22 0,-21 0 16,21 0-16,0 0 0,0 1 16,0-1-16,21-21 15,0 0 1,0 0-16,0-21 0,1-1 0,-1 1 15</inkml:trace>
  <inkml:trace contextRef="#ctx0" brushRef="#br0" timeOffset="10247.61">19854 910 0,'0'0'16,"21"-63"0,-42 84 15,21 0-31,-21 0 0,0 22 0,0-22 15,21 21-15,-21 0 0,21-20 16,-22 20-16,22 0 0,-21-21 16,21 22-16,0-22 0,0 0 0,0 0 15,0 0-15,0 1 0,0-1 0,0 0 16,21-21-16,1 0 0,-1 0 16,0 0-16,21 0 0,-21 0 0,22 0 15,-22 0-15,21-21 0,-21 0 16,22-1-16,-22 1 0,21 0 0,-21 0 15,-21-21-15,0 20 0,0-20 16,0 0-16,0-1 0,0 1 16,0 21-16,-21-21 0,0 20 15,0 1-15,0 0 0,-22 0 16,22 21-16,0 0 0,-21 0 0,21 0 16,-1 0-16,1 0 0,0 0 15,0 0-15,0 0 0,0 21 0,-1-21 16,22 21-1</inkml:trace>
  <inkml:trace contextRef="#ctx0" brushRef="#br0" timeOffset="10555.01">19198 762 0,'-21'0'16,"42"0"-16,-42-21 0,0 21 0,42-21 31,0 21-31,21 0 0,1 0 16,-1-21-16,22 21 0,-22-22 16,21 22-16,1 0 0,-1 0 0,1 0 15,-1-21-15,1 21 0,-1 0 16,-20 0-16,-1 0 0,0 0 15,-20 0-15,20 0 0,-21 0 0,0 0 32,-42 0-1,0 0-31,0 0 0,0 0 16,-22 0-16</inkml:trace>
  <inkml:trace contextRef="#ctx0" brushRef="#br0" timeOffset="12072">8043 3112 0,'0'0'0,"-42"0"32,42-22-1,0 1-31,0 0 15,0 0-15,0 0 0,0-22 0,21 22 16,0 0-16,-21-21 16,0-1-16,21 1 0,-21 0 0,22-1 15,-22 1-15,21 0 0,-21-1 16,0 22-16,0-21 0,0 21 0,0 0 16,0-1-16,0 44 15,0-1 1,-21 0-16,21 0 0,-22 21 15,22 1-15,-21-1 0,21 0 0,0 1 16,0-1-16,0 0 0,0 1 16,0-1-16,0 0 0,0-20 0,0 20 15,0-21-15,0 0 16,0 0-16,21 1 0,1-22 0,-1 21 16,0-21-16,0 0 0,0 0 15,0 0-15,1 0 0,-1-21 16,0 21-16,0-22 0,0 1 0,0 0 15,1 0-15,-1 0 0,0 0 16,0-22-16,0 22 0,0-21 0,-21-1 16,22 1-16,-22 0 0,21-1 15,-21 1-15,0 0 0,0-1 0,0 22 16,0-21-16,0 21 0,0 0 16,0-1-16,0 44 31,-21 20-31,21-21 0,0 21 0,-22 1 15,22-1-15,0 0 0,0 1 16,0-1-16,-21 0 0,21-20 0,0 20 16,-21 0-16,21-21 0,0 22 15,0-22-15,0 0 0,0 0 0,0 0 16,0 1-16,0-1 16,0-42 15,0-1-31,0 1 15,0 0-15,0 0 0,0 0 0,21 0 16,0-1-16,1 1 16,-22-21-16,21 21 0,21 0 0,-21-1 15,0 1-15,1 0 0,-1 21 16,0 0-16,21 0 0,-21 0 0,1 0 16,-1 0-16,0 21 15,-21 0-15,0 1 0,0-1 0,0 0 16,0 0-16,21 0 0,-21 0 0,0 1 15,0-1-15,0 0 0,21 0 16,-21 0-16,0 0 0,0 1 0,21-1 16,1-21-16,-1 21 15,0-21-15,0 0 0,0 0 16,0 0-16,1 0 0,-1-21 0,0 0 16,21 21-16,-21-22 0,1 1 15,20 0-15,-21 21 0,0-21 0,0 0 16,1-22-16,-1 22 0,0 0 15,0 0-15,-21-21 0,0 20 0,0-20 16,0 21-16,0-21 0,0 20 16,0 1-16,0 0 0,-21 21 31,0 21-31,0 0 0,21 1 16,-22 20-16,22-21 0,0 21 0,0-20 15,0-1-15,0 21 16,0-21-16,0 0 0,0 22 0,0-22 15,22 0-15,-1 0 16,0 0-16,0-21 0,0 0 16,0 0-16,1 0 0,-1 0 0,0 0 15,0 0-15,0 0 0,0-21 16,1 0-16,20 0 0,-21 0 0,0 0 16,0-1-16,-21 1 0,0 0 15,0-21-15,0 21 0</inkml:trace>
  <inkml:trace contextRef="#ctx0" brushRef="#br0" timeOffset="12316.24">7768 2836 0,'0'0'0,"-21"22"0,0-22 15,0 0-15,21 21 0,-22-21 16,44 0-16,-1 0 16,0 0-16,21 0 0,1 0 0,-1-21 15,0 21-15,22-22 16,-22 22-16,22-21 0,-22 21 0,21-21 16,-20 0-16,-1 0 0,-21 21 0,22-21 15</inkml:trace>
  <inkml:trace contextRef="#ctx0" brushRef="#br0" timeOffset="12850.03">11451 2455 0,'0'0'0,"-21"-63"15,21 42-15,0 0 16,0-1-16,0 44 47,0-1-47,0 0 0,0 21 0,0 1 15,0 20-15,0-21 0,0 22 16,0-1-16,-21-20 0,21 20 0,0 1 16,0 20-16,0-20 0,0 21 0,0-1 15,0 107-15,-21-107 16,21 1-16,0 21 0,-22-21 15,22 20-15,0 1 0,0-21 0,-21 21 16,21-22-16,-21 22 0,21-42 0,0 20 16,0-20-16,0-22 0,0 22 15,0-22-15,0-21 0,0 0 0,0 1 16,0-44 0,0 1-16,0 0 0,0-21 15,0-1-15,0 1 0,0 0 16,0-22-16,0-20 0,0 20 0,0-21 15,0 1-15</inkml:trace>
  <inkml:trace contextRef="#ctx0" brushRef="#br0" timeOffset="13215.99">11345 3217 0,'-42'-105'16,"84"210"-16,-105-253 0,42 106 16,-1 0-16,1-1 0,0 1 0,0 0 15,21-1-15,0 1 0,-21 0 16,21 20-16,0-20 0,0 0 0,21 21 15,-21-22-15,42 22 0,-21 0 16,22 0-16,-22 0 0,21-1 0,1 22 16,-1 0-16,21 0 0,-20 0 15,-1 22-15,22-1 0,-22 0 0,0 21 16,1-21-16,-22 22 0,21-22 16,-21 21-16,-21 1 0,0-1 0,0-21 15,0 21-15,-42-20 0,21-1 16,0 21-16,-1-21 0,-20-21 0,21 21 15,0 1-15,0-22 0,-1 0 0,1 0 16,0 0-16,0 0 16,0 0-1,21-22 1,0 1 0,21 0-16,0 21 15,0-21-15,0 21 0,1-21 16,-1 21-16,21-21 0,-21-1 0</inkml:trace>
  <inkml:trace contextRef="#ctx0" brushRef="#br0" timeOffset="13632.51">12065 2794 0,'-21'-21'31,"0"21"-31,21-21 16,0 0-16,0-1 0,0 1 15,0 0-15,0 0 16,0 0-16,21 21 0,0-21 0,0-1 16,0 22-16,0 0 0,22-21 15,-1 21-15,-21 0 0,22 0 0,-22 0 16,21 21-16,-21 1 0,22-1 16,-22 0-16,0 0 0,-21 0 15,0 0-15,0 22 0,0-22 0,0 0 16,0 0-16,0 22 0,0-22 15,-21 0-15,0 0 0,-1-21 16,22 21 0,0-42-1,0 0-15,0 0 16,0 0-16,0-1 16,0 1-16,0 0 0,0 0 0,0 0 15,0 0-15,22-1 0,-1 22 16,-21-21-16,21 0 0,0 0 0,0 0 15,-21 0-15,21 21 0,1-22 16,-1 1-16,0 0 0,21 0 16,-21 21-16,1-21 0</inkml:trace>
  <inkml:trace contextRef="#ctx0" brushRef="#br0" timeOffset="14440.6">12848 2498 0,'0'0'0,"0"21"0,0 0 16,-21 0-16,21 0 0,0 1 15,-21-1-15,21 21 0,-21-21 0,21 0 16,0 22-16,0-22 0,-22 0 16,22 21-16,0-20 0,-21-1 0,21 0 15,0 0-15,0 0 0,0 0 16,0 1-16,0-1 16,21-21-16,1 0 0,-1 0 15,0 0-15,0 0 0,0 0 16,0-21-16,1-1 0,20 22 0,-21-21 15,0 0-15,22 0 0,-22 0 16,0 0-16,0-22 0,-21 22 0,0 0 16,0-21-16,0 20 0,0-20 15,-21 0-15,0 21 0,0-1 0,-1 1 16,-20 0-16,21 21 0,0 0 16,-22 0-16,22 0 0,0 0 0,0 0 15,-21 21-15,42 0 0,-22-21 16,1 22-16,21-1 15,0 0-15,21-21 16,1 21 0,20-21-16,-21 0 0,21 0 0,1 0 15,-1 0-15,22 0 0,-22 0 16,21-21-16,1 21 0,-22-21 0,22 21 16,-22-21-16,0-1 0,1 22 15,-1-21-15,-21 21 0,0 0 0,1-21 16,-1 21-16,-21 21 47,0 0-47,-21 1 15,21-1-15,0 0 0,-22 21 0,22-21 16,0 1-16,0 20 0,0-21 16,0 21-16,0 1 0,0-1 0,-21 0 15,21 1-15,0-1 0,-21 0 0,21 22 16,0-1-16,0 1 0,0-1 15,-21 1-15,21 21 0,0-22 0,0 22 16,0-1-16,0 1 0,0 21 16,0 0-16,0-22 0,0 22 0,21-21 15,-21 21-15,21-22 0,0 1 0,-21 0 16,0-22-16,0 22 16,22-22-16,-22 1 0,0-22 0,0 1 15,21-1-15,-21-21 0,0 0 0,0-42 31,0 0-31,0 0 0,0 0 16,-21-22-16,21 22 0,-22-21 0,1-1 16,0 1-16,0 0 0,0-1 15,0 1-15,-1-21 0,1 20 0,0 1 16,21-22-16,-21 1 0,21-1 0,-21 1 16,21-22-16,0 1 0,0-1 15</inkml:trace>
  <inkml:trace contextRef="#ctx0" brushRef="#br0" timeOffset="14687.97">13716 2201 0,'0'0'0,"0"-21"0,-21 21 0,0 0 16,21-21-16,-22 21 15,22 21 48,22 0-47,-1 1-16,0-1 15</inkml:trace>
  <inkml:trace contextRef="#ctx0" brushRef="#br0" timeOffset="15735.95">13928 2540 0,'0'0'0,"0"21"0,0 0 0,0 1 15,21-22-15,-21 21 16,21-21 0,0 0-16,0 0 0,0-21 15,1 21-15,-1-22 0,0 1 16,0 0-16,0 0 0,0 0 15,-21 0-15,0-22 0,0 22 0,0 0 16,0 0-16,0 0 0,-21 21 16,0 0-1,0 0-15,0 21 0,-22 0 0,22 0 16,0 0-16,-21 22 0,21-22 16,-1 21-16,1 0 0,21 1 0,0-22 15,-21 21-15,21 1 16,0-22-16,0 21 0,0-21 0,0 0 15,21 1-15,0-1 0,1 0 16,-1-21-16,0 0 0,21 21 0,1-21 16,-22 0-16,21 0 0,0 0 15,1 0-15,-1-21 0,0 0 0,22 21 16,-43-21-16,21-1 0,1 1 0,-1 0 16,0 0-16,-20-21 0,20 20 15,-21-20-15,0 21 0,0-21 0,-21 20 16,0 1-16,0 0 0,0 0 15,0 0-15,0 0 0,-21 42 47,0 0-47,0 0 0,21 0 0,-21 22 16,0-22-16,21 21 0,-22-21 16,22 22-16,0-22 0,0 21 0,0-21 15,0 0-15,0 1 0,0-1 16,0 0-16,0 0 0,22 0 15,-1-21-15,0 0 0,0 0 16,0 0-16,0 0 0,1 0 16,-1 0-16,21-21 0,-21 21 15,22-21-15,-22 0 0,21 0 16,0-22-16,1 22 0,-1-21 0,0-1 16,-20 1-16,20 0 0,0-1 0,-21 22 15,1-21-15,-1 0 0,0 20 16,0-20-16,0 21 0,-21 0 0,0 0 15,21-1-15,1 22 0,-22-21 16,21 21-16,-21-21 0,0 0 63,0 0-48,0 0 16,0-1-31,0 1 16,-21 21 0,-1 0-1,1 21-15,0 1 0,0-1 16,21 0-16,-21 0 0,0 0 16,-1 22-16,1-1 0,0 0 0,21 1 15,-21-1-15,0 0 0,21 1 16,-21-1-16,21 0 0,0 1 0,0-1 15,0-21-15,0 21 16,0-20-16,0-1 0,0 0 0,21 0 16,0 0-16,0 0 0,0-21 0,0 0 15,1 22-15,20-22 0,-21 0 16,0 0-16,22 0 0,-22 0 0,21 0 16,-21-22-16,0 22 0,22-21 15,-22 0-15,0 0 0,0 0 0,0 0 16,1-1-16,-1 1 0,-21-21 0,0 21 15,0 0-15,0-1 0,0 1 16</inkml:trace>
  <inkml:trace contextRef="#ctx0" brushRef="#br0" timeOffset="16003.62">15049 2455 0,'0'0'0,"-42"0"0,-21 0 16,63 22-1,21-22 1,0 0-16,21 0 0,1 0 0,-1 0 16,0 0-16,22 0 0,-22-22 15,22 22-15,-1 0 0,-21-21 0,1 21 16,-1 0-16,0-21 0,1 21 16,-22 0-16,0 0 0,0-21 0,0 21 15,-21-21 1,-21 21-1,0 0-15,-21 0 0,-1 0 0,1 0 16,-21 0-16,-22 0 0,0 0 16,1 0-16</inkml:trace>
  <inkml:trace contextRef="#ctx0" brushRef="#br0" timeOffset="17387.97">2582 1926 0,'0'0'0,"-21"0"31,42 0 16,0 0-47,1 0 0,-1 0 16,0 0-16,21 0 0,-21 0 15,22 0-15,-1 0 0,0 0 0,1 0 16,-1 0-16,0 0 0,22 0 16,-22 0-16,22 0 0,20 0 0,-20 0 15,21 0-15,-1 0 16,1 0-16,21 0 0,-22 0 0,22 0 0,-21 0 16,21 0-16,21 0 15,-21 0-15,21-21 0,0 21 0,0 0 16,0-21-16,0 21 0,0 0 15,0-21-15,21 21 0,-21-21 0,21 21 16,-21 0-16,0-22 0,0 22 16,0 0-16,21-21 0,-21 21 0,21 0 15,0-21-15,1 21 0,-22-21 16,21 21-16,0-21 0,0 21 0,0 0 16,0-21-16,1 21 0,-1 0 15,0 0-15,0-22 0,0 22 16,0 0-16,22 0 0,-22-21 0,0 21 15,0 0-15,0 0 0,1 0 16,20-21-16,-21 21 0,21 0 16,-20 0-16,-1-21 0,21 21 0,-21 0 15,22 0-15,-1-21 0,-21 21 0,0 0 16,22 0-16,-22-21 0,21 21 16,-21 0-16,22 0 0,-22-22 0,0 22 15,0 0-15,0 0 0,22-21 16,-22 21-16,0 0 0,0 0 0,0-21 15,0 21-15,1-21 0,20 21 16,-21 0-16,0 0 0,0-21 16,1 21-16,20 0 0,-21 0 15,21 0-15,-20-21 0,20 21 0,-21 0 16,0 0-16,0 0 0,1-22 0,20 22 16,-21 0-16,0 0 0,0 0 15,1 0-15,-1-21 0,0 21 0,21 0 16,-21 0-16,1 0 0,-22 0 15,21 0-15,-21-21 0,0 21 0,0 0 16,21 0-16,-21 0 0,0 0 16,-21-21-16,21 21 0,-21 0 15,-22 0-15,22 0 0,-21-21 0,-1 21 16,1 0-16,0 0 0,-1 0 16,-20 0-16,-1-21 0,1 21 15,-1 0-15,-20 0 0,20 0 0,-42 0 16,22 0-16,-22 0 0,0 0 15,0 0-15,-42 0 32,-21 0-32,-1 0 0,1 0 0</inkml:trace>
  <inkml:trace contextRef="#ctx0" brushRef="#br0" timeOffset="18399.68">7535 3831 0,'-42'0'16,"63"0"30,0 0-46,0 0 0,22 0 0,-1 0 16,0 0-16,1 0 0,-1 0 16,22 0-16,-22 0 0,21 0 15,1 0-15,-1 0 0,1 0 0,21 0 0,-22 0 16,22 0-16,-1 0 0,1 0 16,21 0-16,0 0 0,21 0 0,-21 0 15,21 0-15,0 0 0,0 0 16,21 0-16,0 0 0,0 0 0,21 0 15,-20 0-15,-1 0 0,21 0 16,-21 0-16,22 0 0,-22 0 0,21-21 16,-21 21-16,0 0 0,22 0 15,-1 0-15,0-21 0,1 21 16,-1 0-16,-21 0 0,22-21 0,-1 21 16,-21 0-16,21 0 0,-20-21 15,-22 21-15,21 0 0,-21 0 0,-21 0 16,21-22-16,0 22 0,-22 0 0,1 0 15,0 0-15,0 0 0,-21-21 16,-22 21-16,22 0 0,-22 0 0,-20 0 16,20 0-16,-21 0 0,-20-21 15,20 21-15,-21 0 0,0 0 16,0 0-16,1 0 16,-1 0 30,0 0-46,-21-21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55:54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10139 6435 0,'0'0'0,"0"-21"0,0-1 0,-21 44 31,-1 20-15,1 0-16,0 1 0,0 20 0,0 22 15,0-22-15,-1 22 16,1 21-16,0 0 0,0 21 0,-21 0 0,20 0 16,-20 21-16,0 21 0,21-21 15,-22 22-15,1-1 0,21 0 16,-22 1-16,22-1 0,0-21 0,0 21 15,0 1-15,0-1 0,-1-21 0,1 0 16,0 1-16,21-1 0,0 0 16,0-21-16,-21-21 0,21 21 0,0-43 15,0 1-15,0 0 0,0-43 0,0 22 16,0-43-16,0 0 0,0 0 16,0-42-16,0 0 0,21-22 15,-21 1-15,21-21 0</inkml:trace>
  <inkml:trace contextRef="#ctx0" brushRef="#br0" timeOffset="1020.41">10414 6541 0,'0'0'0,"-42"-22"0,-64-41 31,106 42-31,21 21 16,0 0-16,21 0 0,1 0 16,20 0-16,22 0 0,0 21 0,20 0 15,22-21-15,0 21 0,22-21 16,-1 21-16,21 1 0,22-22 0,-1 21 15,22-21-15,21 21 0,-1-21 16,22 21-16,22 0 0,-1-21 0,21 21 16,0 1-16,22-1 0,-1 0 15,22-21-15,0 21 0,-1 0 16,1 0-16,0 1 0,-1-22 0,1 21 16,0-21-16,-1 21 0,1-21 15,-21 21-15,20-21 0,-20 21 0,-1-21 16,-20 0-16,-1 21 0,0-21 15,-21 22-15,1-22 0,-22 21 0,0 0 16,-22-21-16,1 21 0,-42-21 16,20 21-16,-41-21 0,20 21 0,-42-21 15,1 22-15,-22-22 0,-22 21 16,1 0-16,-21 0 0,0 0 0,-22 0 16,1 1-16,-1 20 0,-21 0 0,1 1 15,-1-1-15,0 21 16,-20 1-16,-1-1 0,-21 1 0,0-1 15,0 1-15,0 21 0,0-1 16,0 1-16,0 0 0,0-1 0,-21 22 16,-1-21-16,1 21 0,0-22 0,0 43 15,0-21-15,0 0 0,-1 21 16,-20-21-16,21 21 0,0-21 0,-22 21 16,22 0-16,-21 0 0,21-22 0,-22 22 15,22-21-15,-21 0 0,0 0 16,20 0-16,-20 0 0,0-1 0,21-20 15,-22 0-15,1-1 0,-22 1 0,22 0 16,-21-22-16,20 22 16,-20-22-16,-1 1 0,1-1 0,-1 1 15,1-22-15,-1 1 0,-20-1 0,-1 0 16,21 1-16,-20-22 0,-22 0 0,0 0 16,21-21-16,-20 0 0,-22 21 15,0-21-15,0 0 0,-22 0 0,1 0 16,-21-21-16,0 21 0,-1-21 0,-20 0 15,-1 0-15,-20-1 0,-22 1 16,21 0-16,-42 0 0,0 0 0,0 0 16,0-22-16,-21 22 0,-21 0 15,20-21-15,-20 20 0,0 1 0,-1-21 0,-20 21 16,-1 0-16,22-1 16,-21-20-16,-1 21 0,22 0 0,-22 0 15,1-1-15,-1 22 0,1-21 0,-1 0 16,1 21-16,20-21 0,-20 21 15,21 0-15,-22-21 0,43 21 0,-21 0 16,20-21-16,22 21 0,0-22 0,22 22 16,20 0-16,21 0 0,-20-21 0,41 21 15,1 0-15,21-21 0,21 21 16,0 0-16,21-21 0,21 0 0,1 21 16,-1-21-16,43-1 0,-22 1 0,22 0 15,21-21-15,0 21 0,21-22 16,0 1-16,0-22 0,42 22 15</inkml:trace>
  <inkml:trace contextRef="#ctx0" brushRef="#br0" timeOffset="1460.16">8996 8107 0,'0'0'0,"21"0"15,0 0-15,21 0 16,-20 0-16,41 0 0,-21 0 0,22 21 16,21 0-16,-1-21 0,22 21 15,42 1-15,-21-1 0,43-21 0,20 21 16,22 0-16,21-21 0,21 21 0,21-21 15,0 21-15,42 1 0,1-22 16,21 21-16,20-21 0,1 21 0,21 0 16,0 0-16,21-21 0,22 21 15,-1 1-15,0-1 0,424 0 16,-402 0-16,-22 0 0,0 0 16,-21 1-16,1-1 0,-22 0 15,0 0-15,-43 0 0,1 0 0,-22 1 16,-41-1-16,-22 0 0,-22 0 15,-20 0-15,-43-21 0,1 0 0,-64 21 16,-1-21-16,-41 0 0,-1 0 0,-41 0 16,-22-21-16,-22 0 0,-20 21 15,-21-21-15,-22 0 0,0 0 0,-21-1 16</inkml:trace>
  <inkml:trace contextRef="#ctx0" brushRef="#br0" timeOffset="1884.91">13039 7112 0,'0'0'0,"-22"-21"16,1-21-16,21 20 0,-21 1 0,21 0 16,-21 21-16,0 0 15,0 21 1,21 0-16,0 22 0,0-1 0,0 0 16,0 22-16,0 21 0,-22-1 15,1 22-15,21 0 0,-21 21 0,0 21 16,0 0-16,0 22 0,-1-1 15,-20 0-15,21 1 0,0-1 0,0 21 16,-1 1-16,1-22 0,0 22 16,21-22-16,-21 0 0,21 1 0,0-22 15,0 21-15,0-42 0,0 0 16,0 0-16,21-21 0,0 0 0,0-21 16,1-1-16,-1-20 0,0-1 15,0-42-15,21 22 0,-20-43 0,20 0 16,0-21-16</inkml:trace>
  <inkml:trace contextRef="#ctx0" brushRef="#br0" timeOffset="2287.67">17695 7493 0,'0'0'0,"64"-63"0,-22-1 0,22 1 15,-22 20-15,-21-20 0,21 20 0,-20 22 16,-1-21-16,0 42 0,-21-21 16,0 42-16,0 0 15,0 43-15,0-1 0,0 22 16,-21-1-16,0 22 0,-22 0 0,22 42 15,-21-21-15,-1 21 0,1 22 0,0-22 16,-22 21-16,22-21 16,0 22-16,-1-22 0,1 21 0,21 1 15,-22-22-15,22 21 0,0-21 0,0 22 16,21-22-16,-21 0 0,21 0 16,-21-21-16,21-21 0,0 21 0,-22-42 15,1 20-15,21-41 0,-21 21 0,21-43 16,-21 0-16,0-21 0,21 1 15,-21-22-15,-1-22 0,1 1 16</inkml:trace>
  <inkml:trace contextRef="#ctx0" brushRef="#br0" timeOffset="2940.31">10499 7112 0,'0'0'0,"0"-21"0,0-21 16,-22 20 0,22 1-16,-21 21 15,21 21 1,0 1-16,0 20 0,-21 0 16,21 1-16,0 20 0,0 1 0,0-1 15,0 1-15,0-1 0,0 1 16,0-1-16,0-21 0,0 22 0,0-22 15,21-21-15,0 22 0,-21-22 16,22 0-16,-1 0 0,0 0 0,0-21 16,21 0-16,-20 0 0,20-21 0,0 21 15,1-21-15,-1 0 0,0-21 16,1 20-16,-1 1 0,-21-21 0,21 0 16,-20-1-16,-22 22 15,0-42-15,0 20 0,0 1 0,0 0 16,0-1-16,0 1 0,0 0 0,0 20 15,0 1-15,0 0 0,0 0 16,0 0-16,0 0 16,21 21-16</inkml:trace>
  <inkml:trace contextRef="#ctx0" brushRef="#br0" timeOffset="3445.03">11303 7070 0,'21'0'0,"-42"0"0,63 0 0,-21 0 0,1 0 16,-22 21-16,0 21 15,21-21-15,-21 22 0,0-1 16,0 0-16,0 22 0,0-22 16,0 22-16,0-22 0,0 0 0,0 22 15,0-22-15,0 1 0,0-1 0,0-21 16,0 21-16,0-20 0,0-1 16,0 0-16,-21 0 0,-1-21 15,22-21 1,0 0-1,0 0-15,0-22 0,0 22 0,0-21 16,0-1-16,0-20 0,22 21 16,-1-22-16,0 1 0,21 20 15,-21-20-15,22 20 0,-22 1 0,21 0 16,1 21-16,-1-1 0,-21 1 16,21 21-16,-20 0 0,-1 0 0,0 21 15,-21 1-15,0-1 0,0 21 16,-21-21-16,-22 22 0,22-1 0,-21-21 15,0 21-15,-1 1 0,1-1 0,0-21 16,-1 22-16,1-22 0,21 0 16,0 0-16,-1 0 0,1-21 0,21 21 15,0 1-15,0-1 0,0 0 16,0 0-16,21 0 16,1 0-16,-1 1 0,0-22 0,0 21 15,0 0-15,0-21 0,22 21 16,-43 0-16,21-21 0,0 21 0,0-21 15,0 22-15,1-22 0,-1 0 16,0 0 0,0-22-1</inkml:trace>
  <inkml:trace contextRef="#ctx0" brushRef="#br0" timeOffset="3680.89">12128 7366 0,'0'0'0,"22"-42"0,-1 21 15,-21-1-15,0 1 16,0 42 0,0 1-16,0-1 0,-21 21 15,-1 0-15,1 22 0,0-22 0,0 22 16,0-22-16,0 22 0,-1-22 0,1 21 16,0-20-16,0-1 0,21 0 15,0 1-15,0-1 0,0 0 0,0-20 16,0-1-16,21 0 0,0-21 15,0 0-15,22 0 0,-22 0 0,42 0 16,-20-21-16,-1 0 0,22-1 16,-1 1-16</inkml:trace>
  <inkml:trace contextRef="#ctx0" brushRef="#br0" timeOffset="5339.93">13462 7768 0,'0'0'0,"21"0"0,-21-21 16,21 21-16,0-21 16,-21 0-16,22 0 0,-1-1 15,-21 1-15,0 0 0,0 0 16,0-21-16,0 20 0,0 1 16,0-21-16,0 21 0,-21 0 0,-1 21 15,1 0-15,0 0 0,-21 0 16,21 21-16,-22 0 0,22 0 0,-21 21 15,-1 1-15,1-1 0,21 0 0,-21 1 16,20-1-16,1 0 0,0 1 16,21-1-16,0 0 0,0-20 0,0 20 15,0-21-15,0 0 0,21-21 16,0 0-16,1 0 0,20 0 0,-21 0 16,21 0-16,1-21 0,-1 0 0,-21 0 15,22 0-15,-1-1 16,0 1-16,1-21 0,-22 21 0,21-22 15,-21 22-15,0-21 0,1 21 16,-1 0-16,-21-1 0,21 1 0,-21 42 31,-21 1-15,21 20-16,-21-21 0,21 0 0,-22 22 16,22-22-16,0 0 0,0 21 15,0-21-15,0 22 0,0-22 0,0 0 16,22 0-16,-1 0 0,0 1 0,0-1 15,21-21-15,-20 0 0,20 0 16,0 0-16,1 0 0,20 0 16,-21-21-16,22 21 0,-22-43 0,1 22 15,20 0-15,-21-21 0,1 20 16,-22-20-16,0 21 0,0-21 0,0 20 16,-21-20-16,0 0 0,0 21 15,0-22-15,-21 22 0,21 0 0,-42 0 16,21 21-16,0 0 0,-22 0 0,1 0 15,0 21-15,-1 0 0,1 0 16,0 0-16,20 22 0,1-22 0,0 0 16,0 21-16,21-20 0,0 20 15,0 0-15,0-21 0,0 1 16,0 20-16,21-21 0,0 0 0,0 0 16,1-21-16,20 0 0,-21 0 15,0 0-15,22 0 0,-1 0 0,-21 0 16,21-21-16,1 0 0,-1 0 15,0-21-15,-20 20 0,20 1 0,-21-21 16,0 0-16,0-1 0,1 1 0,-1 0 16,0-22-16,-21 1 0,0-1 15,0 1-15,0 20 0,0-20 0,0 20 16,0 1-16,0 21 0,0 0 16,0 0-16,-21 42 15,21 0-15,-21 0 0,-1 21 0,1 1 16,0 20-16,21-20 0,-21 20 15,21-21-15,-21 22 0,21-22 0,0 1 16,0 20-16,0-21 0,0 1 16,0-1-16,0 0 0,21 1 0,0-1 15,0 0-15,22-20 0,-22-1 16,21 0-16,-21 0 0,22-21 0,-1 0 16,0 0-16,1 0 0,-1 0 0,0-21 15,1 0-15,-1 0 0,0-22 16,1 22-16,-22-21 0,21 21 0,-21-22 15,0 22-15,1-21 0,-1 21 16,-21-1-16,0 1 0,-21 42 31,-1 1-31,22-1 16,-21 0-16,0 0 0,0 21 0,21-20 16,0-1-16,-21 21 0,21-21 15,0 0-15,0 1 0,0-1 0,0 0 16,0 0-16,21-21 15,0 0-15,0 0 16,0 0-16,22 0 0,-22-21 0,0 0 16,21 0-16,-20-1 0,20 1 15,-21 0-15,21-21 0,-20 21 0,-1-1 16,0 1-16,0 0 0,0 0 16,0 21-16,-21 21 31,0 0-31,0 0 15,0 1-15,0-1 0,0 0 16,0 0-16,0 0 0,0 0 16,43 1-16,-22-22 0,0 21 15,21-21-15,-20 0 0,20 21 0,-21-21 16,21 0-16,1 0 0,-1 0 16,0 0-16,1-21 0,-1 0 15,0 21-15,-20-43 0,20 22 0,-21 0 16,0 0-16,0-22 0,1 22 15,-1 0-15,0 0 0,-21 0 0,0 0 16,21 21-16,0 0 16,-21 21-1,0 0-15,0 0 0,0 0 16,0 0-16,0 1 0,0-1 0,0 21 16,0-21-16,0 0 0,0 1 0,0-1 15,21-21 1,1 0-16,-1 0 0,0 0 0,0 0 15,21 0-15,-20 0 0,20-21 16,-21-1-16,21 1 0,1 0 16,-1-21-16,-21 21 0,22-1 0,-1 1 15,-21 0-15,21 0 0,-20 0 16,-1 21-16,0 0 0,0 0 0,-21 21 31,0 0-31,0 0 16,0 0-16,-21 1 0,0-1 15,21 0-15,0 0 16,21-42 15,0 0-15,-21 0-16</inkml:trace>
  <inkml:trace contextRef="#ctx0" brushRef="#br0" timeOffset="5483.85">16383 7599 0,'-42'0'16,"84"0"-16,-127 21 0,64-21 0,-21 0 0,21 0 15,-1 21-15,22-42 32,22 0-32</inkml:trace>
  <inkml:trace contextRef="#ctx0" brushRef="#br0" timeOffset="5880.63">18923 7472 0,'0'0'0,"-21"-21"16,21-22-16,0 22 0,0-21 0,0 0 16,0 20-1,0 44 1,0 20-16,0 21 0,0 1 15,0-1-15,-21 1 0,21-1 0,-22 1 16,1-1-16,0 1 0,21-1 16,-21 1-16,0-1 0,0-20 0,-1-1 15,1 0-15,0 1 0,21-22 16,0 0-16,0 0 0,0-42 31,0 0-31,0 0 16</inkml:trace>
  <inkml:trace contextRef="#ctx0" brushRef="#br0" timeOffset="6139.48">18690 7916 0,'0'0'0,"-21"-42"0,21-21 0,0 20 16,0 1-16,21-22 0,0 1 0,0-1 15,22 22-15,-22-21 0,21 20 16,1 1-16,20 0 0,-21 20 0,22 1 16,-1 0-16,1 21 0,-22 0 15,22 21-15,-22 0 0,0 22 0,-42-1 16,0 0-16,0 1 15,-21-1-15,-21 0 0,0-20 0,-22 20 16,1 0-16,-1 1 0,1-1 16,-1-21-16,1 0 0,-1 22 15,1-22-15,20 0 0,1-21 0,21 21 0,0-21 16,21 21-16,21 0 16,21-21-16,-21 0 15,22 0-15,-1 0 0,21 0 16,-20 22-16,-1-22 0</inkml:trace>
  <inkml:trace contextRef="#ctx0" brushRef="#br0" timeOffset="7168.7">19643 8022 0,'0'0'0,"63"0"0,170-21 31,-212 21-31,0-21 0,0 0 16,-21 0-16,0-1 0,0 1 15,0 0-15,0 0 0,0-21 0,-21 20 16,0 1-16,0 0 0,-21 0 15,20 0-15,1 21 0,-21 0 0,0 0 16,-1 21-16,1 0 0,0 0 16,-1 0-16,1 22 0,-22-1 15,43 0-15,-21 1 0,0-1 0,20 0 16,1 22-16,0-43 0,21 21 0,0-20 16,0 20-16,0-21 0,21 0 15,0-21-15,1 0 0,20 0 16,0 0-16,1 0 0,-1 0 0,0-21 15,22 0-15,-22 0 0,0 0 0,22-1 16,-22-20-16,1 0 0,-1 21 16,-21-22-16,21-20 0,-20 20 0,-1 22 15,0-21-15,0 0 0,-21 20 16,0 1-16,-21 42 31,21 22-31,-21-22 0,0 0 0,-1 21 16,1 1-16,21-22 0,0 21 15,-21-21-15,21 22 0,0-22 16,0 0-16,0 0 0,0 0 0,21 1 16,0-22-16,1 0 0,-1 0 15,21 0-15,-21 0 0,22 0 0,-1-22 16,0 1-16,1 0 0,-1 0 16,21-21-16,-20 20 0,20-20 0,-20 21 15,-1-21-15,-21-1 0,0 1 16,0 21-16,-21-22 0,0 22 0,0 0 15,-21 21-15,0 0 16,-21 0-16,21 21 16,-1-21-16,1 43 0,0-22 0,0 0 15,21 0-15,0 21 0,0-20 16,0 20-16,0-21 0,21 21 0,0-20 16,0-1-16,1 21 0,-1-21 15,0-21-15,-21 21 0,0 1 0,21-22 16,-42 0 15,0 0-31,0-22 0,-1 1 0,1 21 16,0-21-16,0 21 0,0 0 15,0 0-15,-1 0 16,22 21 0,0 0-16,0 1 15,0-1-15,22-21 0,-1 0 16,21 0-16,0 0 0,1 0 15,-1 0-15,0 0 0,22 0 0,-22 0 16,22 0-16,-22-21 0,22-1 16,-1 1-16,-21 0 0,1 0 0,-1 0 15,0 0-15,1-22 0,-1 22 16,0-21-16,-20 21 0,20-22 0,-21 1 16,0 21-16,0-22 0,-21 1 15,0 21-15,0-21 0,0 20 16,-21 22-16,0 0 0,-21 0 0,21 0 15,-22 0-15,1 22 0,0-1 16,-22 0-16,22 21 0,-22-21 0,22 22 16,0-1-16,-1 0 0,1-20 15,21 20-15,0 0 0,21-21 0,0 22 16,0-22-16,0 0 0,0 0 16,21 0-16,0 1 0,0-22 0,21 0 15,1 0-15,-1 0 0,0 0 16,22 0-16,-22 0 0,22-22 0,-1 1 15,1-21-15,-1 21 0,1 0 16,-22-22-16</inkml:trace>
  <inkml:trace contextRef="#ctx0" brushRef="#br0" timeOffset="7609.07">21653 7938 0,'43'-43'0,"-191"149"0,253-169 0,-41-1 0,-22 43 15,-21 0-15,1 0 0,-22 42 32,-22-21-32,22 21 0,-21 21 15,0-21-15,0 22 0,0-1 0,0-21 16,-1 22-16,1-1 0,21-21 15,0 0-15,-21 0 0,21 1 0,0-1 16,0 0-16,0 0 0,21-21 16,0 0-1,22-21-15,-22 0 0,0 21 16,0-21-16,22-1 16,-22 1-16,21-21 0,-21 21 0,22 0 15,-22-1-15,0 1 0,0 0 16,0 0-16,0 21 0,-21 21 15,0 0-15,0 0 16,-21 22-16,21-22 0,0 21 0,-21-21 16,0 1-16,21 20 0,0-21 15,0 0-15,0 0 0,21-21 16,0 0-16,0 0 16,22 0-16,-22 0 0,0 0 0,0-21 15,0 21-15,22-21 0,-22 0 16,0-21-16,0 20 0,0 1 15,1-21-15,-22 0 0,21-1 0,-21 22 16,21-21-16,-21 21 0,0-22 16,0 22-16,0 0 0,0 0 15,-21 21 1,0 0-16,-22 0 0,22 21 0,-21 0 16,-1 0-16,1 0 0</inkml:trace>
  <inkml:trace contextRef="#ctx0" brushRef="#br0" timeOffset="8100.7">18182 9440 0,'0'0'0,"0"-21"0,-21-63 32,21 62-32,0 1 15,0 42 1,0 1 0,0 20-16,0-21 0,0 21 0,0 22 15,0-22-15,0 22 0,0-22 16,0 22-16,-21-1 0,0-21 15,21 1-15,-22 20 0,1-42 0,21 22 16,-21-1-16,21-21 0,-21 0 16,21 1-16,0-1 0,21-21 31,0 0-31,0-21 0,22 21 16</inkml:trace>
  <inkml:trace contextRef="#ctx0" brushRef="#br0" timeOffset="8528.54">18838 9631 0,'0'0'0,"0"-21"0,0 0 0,0-1 15,0 1-15,21 21 16,-21-21-16,22 0 0,-1 0 16,0 21-16,21 0 0,-21-21 15,1 21-15,20 0 0,0 0 0,1 21 16,-22-21-16,21 21 0,0 0 0,-20 21 15,-1-20-15,0 20 0,-21-21 16,0 21-16,0 1 0,-21-1 0,0-21 16,-22 22-16,1-1 0,0 0 15,-22-21-15,1 22 0,-1-1 16,22-21-16,-22 0 0,1 1 0,20-1 16,-20 0-16,21 0 0,20 0 15,1-21-15,0 0 0,0 21 0,42-21 16,0 0-1,0 0-15,22 0 0,-1 0 16,22 0-16,-22 0 0,21 0 0,-20 0 16,20 0-16,1 0 0,-22-21 15,22 21-15,-1 0 0,-21 0 0,1-21 16,-1 21-16,0-21 0,-20 21 0,-1 0 16,0 0-16,-21-21 15,0 0 1,0-1-1</inkml:trace>
  <inkml:trace contextRef="#ctx0" brushRef="#br0" timeOffset="9056.53">20045 9631 0,'0'0'15,"0"-21"-15,0 0 0,0-1 0,0 1 16,0 0-16,21 0 0,0 21 0,-21-21 15,21 0-15,0 21 0,22 0 0,-22-22 16,21 22-16,-21 0 0,22 0 16,-1 0-16,0 0 0,-20 22 15,20-1-15,-21 0 0,-21 0 16,0 21-16,0-20 0,0 20 0,0 0 16,-42-21-16,21 22 0,-22-1 0,1-21 15,0 22-15,-22-1 0,22-21 16,-22 0-16,22 0 0,0 1 0,-1-1 15,1 0-15,0 0 0,20-21 16,1 0-16,0 0 0,42 0 31,22 0-31,-22 0 16,21 0-16,-21-21 0,22 21 0,-1-21 16,0 21-16,1 0 0,20 0 15,-21 0-15,1 0 0,20 0 0,-20 0 16,-22 0-16,21 21 0,-21 0 0,0-21 15,1 21-15,-22 0 16,0 1-16,-22-1 0,-20 0 0,0 0 16,-1 0-16,1 0 0,0 1 0,-22-22 15,1 21-15,20 0 0,-20 0 16,21 0-16,-22 0 0,22-21 0,-1 22 16,22-22-16,-21 0 0,21 0 15,0 0-15,-1 0 0,22-22 31,22 1-31,-1 0 16,21 21-16,-21-21 0,0 0 0,22 0 16,-1-1-16</inkml:trace>
  <inkml:trace contextRef="#ctx0" brushRef="#br0" timeOffset="9656.52">21103 9779 0,'0'0'0,"21"-21"0,0 21 0,1-21 16,-22 0-16,0-1 0,0 1 15,0 42 1,0 1-16,0-1 0,0 0 16,-22 21-16,1-21 0,0 22 15,0-1-15,0-21 0,0 22 0,-22-1 16,22-21-16,-21 21 0,-1-20 15,1-1-15,0 0 0,-1 0 0,1-21 16,21 21-16,0-21 0,0 0 0,-1 0 16,44 0-1,20 0-15,-21 0 16,21-21-16,-20 21 0,20 0 16,0 0-16,1 0 0,-1 0 15,0 0-15,-21-21 0,22 21 0,-1 0 16,0 0-16,-20 0 0,20-21 0,-21 21 15,21 0-15,-20-21 0,20-1 16,-21 22-16,0-21 0,0 21 0,1-21 16,-1 0-16,0 0 0,-21 0 15,0-22-15,21 22 0,-21-21 0,0 21 16,0-1-16,0-20 0,0 21 16,-21 42-1,0 0 1,0 22-16,-1-22 15,1 21-15,0-21 0,0 22 0,0-1 16,0-21-16,-1 21 0,1-20 0,-21 20 16,21-21-16,0 21 0,-1-20 15,1-1-15,0 0 0,0 0 0,0 0 16,0 0-16,21 1 0,0-1 0,0 0 16,21-42 15,0 0-31,0-1 15,0 1-15,22 0 0</inkml:trace>
  <inkml:trace contextRef="#ctx0" brushRef="#br0" timeOffset="9956.39">22564 9800 0,'-43'0'0,"86"0"0,-107 0 0,43 0 0,0 0 16,0 0-16,63 0 15,-21 0 1,0 0-16,22 0 0,-1 0 16,21 0-16,-20 21 0,-1-21 15,22 0-15,-22 0 0,0 0 0,1 0 16,-22 0-16,21 0 0,-21 0 15,-42 0 1,0 0 0,0 0-16,-22 0 0,22-21 15,-21 21-15,0 0 0,-1 0 0</inkml:trace>
  <inkml:trace contextRef="#ctx0" brushRef="#br0" timeOffset="10403.54">22521 9800 0,'-21'0'0,"42"0"0,-63 21 0,0-21 0,20 22 16,1-1-16,0-21 0,0 21 0,0-21 15,21 21-15,-21 0 0,-1 0 16,1-21-16,21 22 0,0-1 16,-21-21-16,21 21 0,-21-21 0,21 21 15,0 0-15,0 0 16,21-21 0,0 0-16,22 0 0,-22 0 15,0 0-15,0 0 0,0 0 16,22 0-16,-22 0 0,21 0 0,-21 0 15,22 0-15,-22 22 0,21-22 0,0 0 16,-20 0-16,-1 21 0,21-21 16,-21 0-16,0 21 0,1 0 15,-22 0-15,0 0 0,0 1 16,0-1-16,-22 0 16,1 0-16,-21 0 0,0 0 0,-1 22 15,-20-22-15,-1 0 0,1 0 16,20 0-16,-20 1 0,-1-22 0,22 21 15,-21 0-15,20-21 0,1 0 0,0 0 16,-1 0-16,22 0 0,-21 0 16,21 0-16,-1 0 0,1 0 0,21-21 15,0 0 1,0-1 15,21 1-15,1 21-16,-1 0 15,0-21-15</inkml:trace>
  <inkml:trace contextRef="#ctx0" brushRef="#br0" timeOffset="10600.53">22225 10520 0,'0'0'15,"0"21"1,0-42 62,0 0-78,0 0 16</inkml:trace>
  <inkml:trace contextRef="#ctx0" brushRef="#br0" timeOffset="12224.5">18055 8657 0,'0'0'0,"-21"0"16,0 0-1,0 0-15,-1 21 31,22 1-31,-21-22 0,21 21 0,0 0 16,-21 0-16,21 0 16,0 0-16,0 1 0,21-22 31,0 0-31,1 0 16,-1-22-16,0 1 15,-21 0-15,0 0 16,21 0-16,-21 0 15,0-1-15,0 1 16,-21 21 0,0 0-16,0 0 0,21 21 15,-22-21-15,1 22 0,0-1 16,0 0-16,21 0 0,0 0 0,-21 0 16,21 1-16,-21-1 0,21 0 15,0 0-15,0 0 0,21-21 31,0 0-31,0 0 16,0 0-16,0 0 0,-21-21 16,22 0-16,-1 21 0,0-21 15,-21 0-15,0-1 0,0 1 16,0 0-16,0 0 0,0 0 16,-21 21-1,0 0-15,-1 0 16,1 21-16,21 0 15,0 0-15,-21 0 0,21 1 0,-21-1 16,21 0-16,0 0 16,0 0-16,0 0 0,0 1 15,21-22 17,0 0-32,0 0 0,1-22 15,-1 1-15,0 21 0,0-21 16,-21 0-16,21 0 0,-21 0 0,21-1 15,-21 1-15,0 0 0,0 0 16,0 0-16,0 0 0,-21 21 16,0 0-16,0 0 15,0 0-15,0 0 16,-1 21-16,22 0 0,-21-21 0,21 21 16,-21 0-16,21 0 0,0 1 15,0-1-15,0 0 16,21-21 15,0 0-15,1 0-16,-1-21 15,0 0-15,0-1 0,-21 1 16,21 0-16,-21 0 0,0 0 16,0 0-16,0-1 0,0 1 15,-21 21 1,0 0-1,0 0-15,0 21 0,-1 1 0,1-1 16,0 21-16,0 0 16,0-20-16,0 20 0,-1 0 0,-20 22 15,21-22-15,0 0 0,0 1 0,-1-1 16,1 0-16,0 1 0,21-1 16</inkml:trace>
  <inkml:trace contextRef="#ctx0" brushRef="#br0" timeOffset="15204.53">17992 8869 0,'-22'0'0,"44"-21"109,-1 21-109,-21-21 16,0-1-16,21 1 15,0 0-15,-21 0 16,0 0-16,0 0 16,0-1-1,-21 22 1,0 0-16,0 0 15,21 22-15,-22-1 0,1 0 16,21 0-16,0 0 0,0 0 16,-21 1-16,21-1 15,0 0 1,21-21 0,0 0-1,1 0-15,-1-21 16,0 0-1,-21-1-15,0 1 0,0 0 16,0 0-16,0 0 16,0 0-1,-21 21 17,21 21-17,-21-21-15,21 21 0,-22 0 0,22 0 16,0 0-16,0 1 0,0-1 15,0 0 1,0 0 0,22-42-1,-1 21 1,-21-21-16,21 0 16,-21-1-16,21 22 0,-21-21 15,0 0-15,0 0 0,0 0 16,0 0-1,-21 21 17,21 21-32,-21 0 0,21 0 15,-21 0-15,21 0 0,-22 1 16,22-1-16,-21 0 0,21 0 0,0 0 16,0 0-16,21-21 31,1 0-31,-1 0 15,0-21 1,0 21-16,-21-21 0,0 0 16,21 21-16,-21-21 0,0 0 15,0-1-15,0 1 0,0 0 16,0 0-16,-21 0 0,0 21 16,0 0-16,0 0 0,-1 0 15,1 21-15,0 0 0,0 0 16,0 22-16,-22-1 0,22 0 15,0 1-15,0-1 0,0 0 0,0 1 16,-1 20-16,22-42 0,0 22 16,0-1-16,0-21 0,0 0 0,0 0 15,43 1-15,-22-22 0</inkml:trace>
  <inkml:trace contextRef="#ctx0" brushRef="#br0" timeOffset="16387.57">18097 8784 0,'-42'43'16,"21"-43"-1,21 21-15,0 0 16,21-21 15,0 0-31,0 0 16,1 0-16,-1-21 0,-21 0 15,21 21-15,0-22 16,-21 1-16,0 0 0,0 0 16,0 0-16,0 0 15,0-1-15,-21 22 16,0 0-16,0 0 15,-1 0-15,1 0 0,0 22 16,0-1-16,21 0 0,0 0 16,-21 0-16,21 0 0,-21 1 15,21-1-15,0 0 0,0 0 16,0 0-16,0 0 16,21-21-1,0 0-15,0 0 0,0 0 16,0-21-1,1 21-15,-22-21 0,0 0 0,21 0 16,-21 0 0,0-1-16,0 1 0,-21 21 31,-1 0-31,1 0 16,0 21-16,0-21 15,21 22-15,0-1 0,-21 0 16,21 0-16,0 0 15,21-21 17,0 0-32,0 0 15,0 0-15,1 0 0,-1 0 16,-21-21-16,0 0 0,21 21 16,-21-21-16,0 0 0,0-1 15,0 1-15,-21 21 16,0 0-16,-1 0 15,1 0-15,0 0 0,0 21 0,21 1 16,-21-1-16,0 21 0,-1-21 16,22 22-16,-21-22 0,0 21 0,21-21 15,-21 22-15,0-1 0,21-21 16,0 21-16,-21-20 0,21-1 16,-22 0-16,22 0 0,0 0 0,0 0 15,0 1-15,0-1 0</inkml:trace>
  <inkml:trace contextRef="#ctx0" brushRef="#br0" timeOffset="19780.53">17970 8890 0,'22'0'78,"-1"0"-78,-21-21 16,21 21-16,0-21 16,0 0-16,0 21 0,-21-22 15,0 1-15,22 21 0,-1-21 0,-21 0 16,-21 21 31,-1 21-47,22 0 15,-21-21-15,21 21 0,0 1 16,0-1-16,0 0 0,0 0 16,21-21-1,1 0 1,-1 0-16,0 0 0,0 0 16,0-21-16,0 0 0,1 21 15,-22-21-15,21-1 0,-21 1 0,21 0 16,-21 0-16,0 0 15,0 0-15,0-1 0,0 1 16,-21 21 0,0 0-16,-1 0 15,1 0-15,0 0 16,21 21-16,-21 1 0,0-1 16,21 0-16,0 0 0,0 0 15,0 0-15,0 1 16,0-1-1,21-21 1,0-21 0,0-1-16,0 1 15,-21 0-15,22 0 16,-22 0-16,0 0 16,0-1-16,0 1 15,-22 21-15,1 0 16,0 0-1,0 0-15,0 0 0,0 0 16,-1 0-16,1 0 16,21 21-16,-21-21 15,0 0 32,21 22-31,-21-22-1,21 21-15,-21 0 0,-1-21 16,22 21-16,0 0 0,-21 0 16,0 22-16,21-22 0,-21 21 0,21 1 15,-21-1-15,21-21 0,0 21 16,0 1-16,0-22 0,0 21 0,0-21 16,21 1-16,0 20 0,21-42 15,-20 21-15,20 0 0,-21 0 0,21-21 16,1 0-16,-1 0 0,22 0 0,-22 0 15,0-21-15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42:22.3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1672 0,'0'0'0,"0"-21"0,0 0 16,0 0-16,0 0 15,0-1-15,0 1 16,0 0-16,0 0 16,0 0 15,0 42 16,0 0-47,21 0 15,-21 0-15,0 1 0,0-1 16,0 21-16,0-21 0,0 22 16,0-1-16,0-21 0,0 21 15,0 1-15,0-1 0,0 0 0,0-20 16,0 20-16,0 0 0,0 1 15,0-1-15,0 0 0,0-21 0,0 43 16,0-22-16,0 1 0,0-1 16,0 21-16,0-20 0,0-1 15,0 22-15,0-22 0,0 0 0,0 1 16,0-1-16,0 0 0,0 1 16,0-22-16,0 21 0,0 0 0,0-20 15,0 20-15,0 0 0,0-21 16,0 22-16,0-1 0,0 0 0,0 1 15,0-1-15,0 0 0,0-20 16,0 20-16,0 0 0,0 1 16,0-1-16,0-21 0,0 21 0,0 1 15,0-1-15,0-21 0,0 22 16,0-22-16,0 21 0,0 0 0,0 1 16,0-1-16,0 0 0,0 1 15,0-1-15,0 0 0,0 1 0,0-1 16,0 22-16,0-22 0,0 0 15,0 1-15,0-1 0,0 0 0,0 1 16,-21-1-16,21 0 0,-21 1 16,21-1-16,0 21 0,0-20 15,-21-1-15,21 0 0,-21 1 16,21 20-16,0-20 0,-21-1 0,21 0 16,0 1-16,0-1 0,0 0 15,0 1-15,-22-22 0,22 21 0,0 0 16,-21 1-16,21-22 0,0 21 15,0 1-15,0-1 0,0 0 0,-21-21 16,21 22-16,0-1 0,-21 0 16,21 1-16,0-1 0,0 0 0,0 1 15,0-22-15,0 21 0,0 1 0,0-22 16,0 21-16,-21-21 0,21 22 16,0-22-16,0 21 0,0-21 15,0 22-15,0-22 0,0 21 16,0-21-16,0 22 0,0-22 0,0 21 15,0-21-15,0 22 0,0-22 16,0 0-16,0 21 0,0-21 0,0 1 16,0-1-16,0 0 15,0 0-15,0-42 32,0 0-32,0 0 0,0-1 15,0 1-15,0-21 0,0 0 0,0-1 16</inkml:trace>
  <inkml:trace contextRef="#ctx0" brushRef="#br0" timeOffset="1675.2">2942 1482 0,'-21'0'16,"42"0"62,0 0-62,0 0-16,1 0 0,-1 0 15,0 0-15,0 0 16,0 0-16,0 0 0,1 0 16,-1 0-16,0 0 0,21 0 15,-21 0-15,1 0 0,20 0 0,0 0 16,-21 0-16,22 0 0,-1 0 15,0 0-15,1 0 0,-1 0 0,0 0 16,1 0-16,-1 0 0,0 0 16,1 0-16,-1 0 0,0 0 0,22 0 15,-22 0-15,1 0 0,-1 0 16,21 0-16,-20 0 0,20 0 0,1 0 16,20 0-16,-20-21 0,21 21 15,-1 0-15,-20 0 0,20 0 0,1 0 16,0-22-16,-22 22 0,22 0 15,0 0-15,-1 0 0,1 0 16,0-21-16,20 21 0,-20 0 16,21 0-16,-21 0 0,-1 0 0,1-21 15,0 21-15,20-21 0,-20 21 16,0 0-16,21 0 0,-1 0 0,1 0 16,0-21-16,0 21 0,-21 0 15,20 0-15,-20 0 0,21 0 16,0 0-16,0 0 0,-1 0 0,1 0 15,0-21-15,127 21 16,-148 0-16,20 0 0,1 0 0,21 0 16,-21 0-16,21 0 0,-21 0 15,21 0-15,-21 0 0,0 0 16,21-22-16,-22 22 0,22 0 0,0 0 16,0 0-16,-21 0 0,21 0 15,0 0-15,0 0 0,-21 0 0,21 0 16,0 0-16,21 0 0,-21 0 15,0 0-15,0 0 0,0 0 0,0 0 16,0 0-16,0 0 0,21 0 0,-21 0 16,22-21-16,-22 21 0,0 0 15,0 0-15,0 0 0,21 0 0,-21 0 16,21 0-16,0 0 0,-21 0 16,0 0-16,0 0 0,21 0 15,-21 0-15,21 0 0,-21 0 16,22 0-16,-22 0 0,0 0 0,0 0 15,0 0-15,21 0 0,-21 0 16,21 0-16,-21 0 0,0 0 0,0 0 16,0 0-16,-21 0 0,21 0 15,0 0-15,0 0 0,0 0 0,0 0 16,-21 0-16,21 0 0,-22 0 16,1 0-16,21 0 0,-21 0 0,21 0 15,-21 0-15,0 0 0,0 0 16,-1 0-16,-20 0 0,21 0 0,-21 0 15,-1 0-15,1 0 16,21 0-16,-22 0 0,1 0 0,0 0 16,-22 0-16,22 0 0,-22 0 15,1 0-15,-22 0 0,22-21 0,-22 21 16,-21 0-16,0 0 0,22 0 16,-22 0-16,0 0 15,-42 0 32</inkml:trace>
  <inkml:trace contextRef="#ctx0" brushRef="#br0" timeOffset="2403.89">18923 1270 0,'0'21'15,"0"0"17,0 1-1,0-1-31,0 0 0,0 0 15,0 0-15,0 0 16,0 1-16,0-1 0,0 21 0,0-21 16,0 0-16,0 22 0,0-1 15,0-21-15,0 22 0,-21-1 0,21 0 16,0 1-16,0 20 0,-21-21 16,21 1-16,-22-1 0,22 0 0,0 22 15,0-22-15,-21 22 0,21-1 16,-21 1-16,21-1 0,-21 22 0,21-22 15,0 1-15,0 21 0,-21-22 16,21 22-16,0-22 0,-21 22 16,21-22-16,0 22 0,0-21 0,0 20 15,0-20-15,0 20 0,0-20 16,0-1-16,0 1 0,0-1 0,0 1 16,0-1-16,0 22 0,0-21 15,0-1-15,0 22 0,0-22 0,0 1 16,0-1-16,0 1 0,21-1 0,-21 1 15,0-1-15,21 1 0,-21-1 16,0 1-16,0-1 0,0 1 16,21-1-16,-21 1 0,0-1 15,21-20-15,-21 20 0,0-21 0,0 22 16,0-22-16,0 22 0,21-22 0,-21 0 16,0 22-16,22-22 0,-22 1 15,0 20-15,0-21 0,0 1 0,0-1 16,0 0-16,0 43 15,0-43-15,21-20 0,-21 20 0,0-21 16,0 21-16,0-20 0,0-1 0,0 0 16,0 0-16,0 0 0,0 0 15,0 1 1,0-44 31,0 1-47,-21 21 0,-1-21 0,22 0 15,-21 21-15,0-21 0,0 0 16</inkml:trace>
  <inkml:trace contextRef="#ctx0" brushRef="#br0" timeOffset="4207.5">2836 6710 0,'0'0'0,"-21"0"0,21 21 31,21-21 0,0 0-31,1 0 16,-1 0-16,0 0 0,21 0 15,-21 0-15,22 0 0,-1 0 0,0 0 16,1 0-16,20 0 0,1 0 16,-1 0-16,22 0 0,0 0 0,-1 0 15,1 0-15,0 0 0,-1 0 16,1 0-16,0 0 0,-1 0 0,22 0 15,21 0-15,0 0 0,-21 0 0,21 0 16,0 0-16,21 0 0,-21 0 16,21 0-16,-21 0 0,21 0 0,1 0 15,-1 0-15,0 0 0,0 0 16,0 0-16,22 0 0,-22 0 0,21 0 16,-21 0-16,22 0 0,-22 0 15,21 0-15,0 0 0,1 0 16,-1 0-16,0 0 0,-20 0 0,20 0 15,21 0-15,-20 0 0,-22 0 0,21-21 16,1 21-16,20 0 0,-21 0 16,22 0-16,-22 0 0,1 0 0,-1 0 15,0 0-15,22 0 0,-22 0 16,22 0-16,-22 0 0,0 0 0,22 0 16,-22 0-16,0 0 0,1 0 0,-1 0 15,0 0-15,1 0 0,-1 0 16,0 0-16,1 0 0,-1 0 0,-21 0 15,22 0-15,-1 0 16,0 0-16,1 0 0,-22 0 0,21 0 16,-21 0-16,0 0 0,22 21 0,-22-21 15,0 0-15,0 0 0,0 21 16,1-21-16,-22 0 0,0 0 0,21 0 16,-21 21-16,0-21 0,0 0 15,0 0-15,-21 0 0,-1 0 0,1 0 16,-21 0-16,21 0 0,0 0 15,-22 0-15,1 0 0,21 0 0,-43 0 16,22 0-16,-22 0 0,1 0 0,-1 0 16,1 0-16,-1 0 0,-20 0 15,-1 0-15,0 0 0,1 0 16,-22 0-16,21 0 0,-21 0 0,1 0 16,-1 0-16,0 0 0,0-21 15,0 21-15,0 0 16,1 0-1,-1 0-15,0 0 16,0 0-16,0 0 16,0 0-16,1 0 15,-1 0-15,0 0 0,0 0 16,0 0-16,0 0 0,1 0 0,-1-21 16,0 21-16,0 0 15,0 0-15,0 0 0,1 0 0,-1 0 16,21 0-16,-21-21 0,0 21 15,1 0-15,-1 0 0,0 0 0,0 0 16,0 0-16,0 0 16,1 0-16,-1 0 15,-21-21 1,21 21 62,-21-21-62,0-1-1,0 1 1,0 0-16,0 0 16,0 0-16,0 0 0,0-22 15,0 22-15,0 0 0,0 0 16,0 0-16,0-22 0,0 22 0,0 0 15,0 0-15,0 0 16,0-1-16,-21 22 16,21-21-16,-21 21 15,-1-21-15,1 0 16,0 21-16,0-21 0</inkml:trace>
  <inkml:trace contextRef="#ctx0" brushRef="#br0" timeOffset="5696">2921 3027 0,'0'0'0,"21"0"16,0 0-16,0 0 15,1 0-15,-1 0 0,0 0 0,0 0 16,0 0-16,0 0 0,22 0 15,-22 0-15,21 0 0,1 0 16,-1 0-16,0 0 0,1 0 16,-1 0-16,21 0 0,1 0 0,-22 0 15,22 21-15,-1-21 0,1 0 16,-1 0-16,1 21 0,-1-21 0,1 0 16,-1 0-16,22 0 0,21 21 15,-22-21-15,22 0 0,21 0 0,-21 0 16,0 0-16,21 0 0,-21 0 0,21 0 15,127 0 1,-127 0-16,0 22 0,0-22 0,0 0 16,21 0-16,-21 0 0,42 0 15,-21 0-15,1 0 0,20 0 0,-21 0 16,21 21-16,1-21 0,-1 0 0,0 0 16,1 0-16,-1 0 0,0 0 15,1 0-15,-1 21 0,22-21 0,-22 0 16,0 0-16,22 21 0,-22-21 15,22 21-15,-1-21 0,1 0 0,-1 21 16,-21-21-16,22 22 0,-1-1 16,1-21-16,-22 21 0,22-21 0,-22 21 15,22-21-15,-1 21 0,1-21 0,-22 21 16,21-21-16,-20 22 0,20-22 16,1 21-16,-22-21 0,0 21 15,1-21-15,-1 21 0,0-21 0,1 0 16,-1 21-16,0-21 0,-20 0 15,20 21-15,0 1 0,1-22 16,-1 0-16,-21 0 0,0 21 0,0-21 16,22 0-16,-22 0 0,0 21 0,0-21 15,0 0-15,-21 0 0,0 0 16,0 21-16,0-21 0,0 0 0,0 0 16,0 0-16,0 0 0,0 0 15,-21 21-15,0-21 0,-21 0 0,21 0 16,-22 0-16,22 0 0,-21 0 15,-1 0-15,1 0 0,0 0 16,-1 0-16,-20 0 0,-1 0 0,1 0 16,-1 0-16,-20 0 0,-1 0 15,0 0-15,-20 0 0,20 0 0,-21 0 16,0 0-16,0 0 16,1 0-16,-1 0 15,0 0-15,-21-21 47,0 0-31,0 0-16,-21 21 15,0-21-15,-22-1 0,22 22 0</inkml:trace>
  <inkml:trace contextRef="#ctx0" brushRef="#br0" timeOffset="6792.83">8382 1418 0,'0'0'0,"-21"-21"31,21 0-31,-21 21 16,-1 0-1,22 21-15,-21 0 16,21 0-16,0 1 0,0-1 16,-21 0-16,21 21 0,0 1 15,0-1-15,0 0 0,0 22 16,0-22-16,0 22 0,0-1 15,0 1-15,-21-1 0,21 1 0,-21 20 16,21-20-16,0 42 0,0-22 16,-21 1-16,21 21 0,0-22 0,0 1 15,0 21-15,0 0 0,0-22 0,0 22 16,0 0-16,0 0 0,0-21 16,0 20-16,21-20 0,-21 21 0,21 0 15,-21-22-15,0 22 0,0 0 16,0-21-16,0 21 0,0-22 0,0 22 15,0 0-15,0 0 0,0 0 0,0-1 16,0-20-16,21 21 0,-21-21 16,0 20-16,0 1 0,0-21 0,21 0 15,-21-1-15,0 1 0,0 0 0,21-22 16,-21 1-16,0-1 0,0 1 0,0-1 16,0-21-16,22 22 0,-22-22 0,0 1 15,0-1-15,21-21 0,-21 21 16,0-20-16,0-1 0,0 0 0,21-21 15,0-21 1,-21 0-16,0-1 0</inkml:trace>
  <inkml:trace contextRef="#ctx0" brushRef="#br0" timeOffset="7732.31">13166 1397 0,'0'0'0,"0"-21"15,0 42 32,0 0-47,0 0 16,-22 1-16,22-1 0,0 21 15,-21-21-15,21 43 0,0-22 0,0 22 16,0-1-16,0-21 0,0 22 16,0-1-16,0 1 0,0 21 0,-21-22 15,21 1-15,0 20 0,-21 107 16,21-107-16,0 22 0,0 0 15,0-21-15,0 21 0,0-1 16,0 22-16,0-21 0,0 0 16,0 0-16,0 0 0,0 0 0,0 21 15,0-22-15,0 1 0,0 21 0,0-21 16,0 0-16,0 0 0,0 0 16,0 21-16,0-22 0,0 1 0,0-21 15,-21 21-15,21 0 0,0-22 0,0 1 16,-21 0-16,21-1 0,0 1 15,0 0-15,0-22 0,0 1 0,-22-1 16,22 1-16,-21-22 0,21 0 16,0 1-16,0-22 0,-21 0 15,21 0-15,0 0 0,-21-21 16,21-21-16,0 0 16,0 0-16,0-22 0,-21 1 15</inkml:trace>
  <inkml:trace contextRef="#ctx0" brushRef="#br0" timeOffset="8827.9">4170 1884 0,'0'-21'15,"0"0"1,0 42 31,0 0-47,0 0 0,0 0 0,0 0 16,0 1-16,0-1 0,0 0 15,0 21-15,0-21 0,0 43 16,0-43-16,0 21 15,0-20-15,21 20 0,-21-21 0,0 21 16,21-20-16,-21-1 0,21 0 16,0 21-16,1-21 0,-22 1 0,21-1 15,0-21-15,0 21 0,0 0 16,0-21-16,1 0 0,-1 21 0,0-21 16,0 0-16,0 0 15,0 0-15,1-21 0,-1 0 0,21 21 16,-21-21-16,0-22 0,1 22 15,20 0-15,-21-21 0,0 21 16,0-22-16,1 22 0,-1-21 0,0-1 16,-21 22-16,21-21 0,-21 21 15,0-22-15,0 1 0,0 21 16,0 0-16,0-22 0,0 22 0,0 0 16,0 0-16,0 0 31,0 42 0,0 0-31,0 0 16,0 0-16,0 1 15</inkml:trace>
  <inkml:trace contextRef="#ctx0" brushRef="#br0" timeOffset="9559.98">5249 1884 0,'0'21'31,"0"0"-31,-21 0 16,21 1-1,0 20-15,0-21 0,0 0 0,0 22 16,0-22-16,0 21 0,0-21 0,0 22 15,-21-22-15,21 21 0,0 0 16,-21-20-16,21 20 0,0-21 16,0 0-16,0 0 0,0 1 0,0-1 15,0 0-15,0-42 32,0 0-17,0-1-15,0 1 0,0 0 0,0 0 16,0 0-16,21-22 0,-21 22 15,0-21-15,0 21 0,0-22 0,0 1 16,0 21-16,21-21 0,-21 20 0,21-20 16,-21 21-16,0 0 0,0-22 15,21 22-15,1 0 0,-1 0 16,0 0-16,0 0 0,21-1 16,-20 22-16,-1 0 0,0 0 15,0 0-15,0 0 0,0 22 0,1-1 16,-1-21-16,0 21 0,-21 0 0,0 21 15,0-20-15,0-1 0,-21 0 16,0 0-16,-1 21 0,1-20 0,0-1 16,-21 0-16,21 0 0,-1 0 0,-20 0 15,21-21-15,0 22 0,0-22 16,-1 0-16,1 0 0,0 0 0,0 0 16,0 0-16,0 0 15,-1 0 1,44 0-1,-1 0 1,0 0-16,-21 21 0,21-21 16,0 21-16,0 0 0,1 0 15,-1 0-15,0-21 0,-21 22 16,21-1-16,0 0 0,-21 0 0,21-21 16,1 21-16,-22 0 0,42 1 15,-21-22-15,0 21 16,0-21-16,1 0 15,-1 0 1,0 0-16,0 0 16,0-21-16,0-1 15</inkml:trace>
  <inkml:trace contextRef="#ctx0" brushRef="#br0" timeOffset="10071.49">6244 1842 0,'-21'21'31,"21"0"-31,0 0 16,0 0-16,-21 0 0,21 1 0,0 20 16,-21-21-16,21 21 0,0-20 15,-22 20-15,22 0 0,0-21 0,-21 1 16,21 20-16,-21-21 0,0 0 15,21 22-15,-21-22 0,0 0 16,-1-21-16,1 0 16,0 0-1,21-21-15,0 0 16,0-1-16,0 1 0,0 0 16,0 0-16,0 0 15,0 0-15,0-1 0,21 22 16,0 0-16,1 0 0,-1 0 15,0 0-15,0 22 0,0-1 16,-21 0-16,21 0 0,1 0 16,-1 0-16,-21 1 0,0-1 15,21 0-15,0 0 0,0-21 0,-21 21 16,21 0-16,1-21 0,-1 0 0,0 0 16,0 0-16,0 0 0,0 0 15,1 0-15,-1 0 0,0-21 0,0 21 16,0-21-16,0 0 0,1 0 15,-1 21-15,0-21 0,-21-1 0,0 1 16,21 0-16,-42 0 0,21 0 16,-21 0-1</inkml:trace>
  <inkml:trace contextRef="#ctx0" brushRef="#br0" timeOffset="11048.61">3302 4657 0,'0'0'0,"0"21"0,-21-21 0,42 0 31,0 0-15,21-21-16,-42-22 0,43 22 15,-22 0-15,21 0 0,1 0 16,-22-22-16,21 22 0,0-21 0,-20 0 16,20 20-16,-21-20 0,-21 21 15,0-21-15,0 20 0,0-20 16,0 21-16,0 0 0,0 0 0,-21-1 16,-21 1-16,20 21 15,1 0-15,0 0 0,0 0 0,0 21 16,0-21-16,-1 43 0,1-22 15,0 21-15,0-21 0,21 43 0,-21-22 16,21 1-16,-21 20 0,21 1 16,0-1-16,0 1 0,0 20 15,0 1-15,0 0 0,0-1 16,0 1-16,0 0 0,0-1 0,0-20 16,0 20-16,0 1 0,0 0 15,0-1-15,0 1 0,0-21 0,0-1 16,0 1-16,21-1 0,-21 1 0,0-22 15,21 0-15,-21-21 0,0 1 16,0-1-16,21 0 0,0-21 16,0-21-1,-21 0-15,22-1 0,-1-20 0,-21 0 16,21-1-16,-21 1 0,0 0 16,21-22-16,-21 1 0,0-1 15,0 1-15,0 20 0,0-20 0,0-1 16,-21 22-16,0-21 0,0 20 15,-22 1-15,22 0 0,-21-1 0,-1 1 16,1 21-16,0 0 0,-1-1 16,22 1-16,-21 0 0,21 21 15,0 0-15,-1-21 0,1 21 0,21-21 32,0 0-17,21-1-15,1 22 0,-1-21 16,21 0-16,0 21 0,-20-21 15,20 0-15,21 0 0,-20-22 16,-1 22-16,22 0 0,-22-21 0,21 20 16,-20 1-16</inkml:trace>
  <inkml:trace contextRef="#ctx0" brushRef="#br0" timeOffset="11512.22">4043 4445 0,'0'0'0,"0"-21"0,0 0 0,0 0 16,-21 21-1,-1 0-15,1 0 0,0 0 16,0 0-16,0 0 0,0 0 16,-1 21-16,22 0 0,-21 0 15,0 0-15,0 0 0,0 1 16,21 20-16,-21-21 0,21 21 0,0-20 16,0 20-16,0-21 0,0 0 15,0 22-15,0-22 0,0 0 0,0 0 16,21 0-16,0-21 15,0 0-15,0 0 0,0 0 16,1-21-16,-1 0 0,0 0 16,0 0-16,0-1 0,0 1 0,1 0 15,-1 0-15,0-21 0,0 20 0,0 1 16,-21 0-16,0 0 0,0 0 16,21 0-16,-21-1 0,-21 44 46,0-1-46,21 0 0,-21 0 16,21 0-16,0 22 0,0-22 0,0 21 16,0-21-16,0 22 0,0-22 15,0 0-15,0 21 0,0-21 0,0 1 16,0-1-16,21-21 16,0 0-16,0 0 0,1 0 0,-1 0 15,-21-21-15,42-1 0,-21 1 16,0 0-16,1 0 0,20 0 15</inkml:trace>
  <inkml:trace contextRef="#ctx0" brushRef="#br0" timeOffset="11757.44">4720 4318 0,'0'0'0,"-42"0"15,21 0-15,21 21 16,-22-21-16,1 21 0,21 1 15,-21-1-15,0 0 0,21 21 0,0-21 16,-21 1-16,21 20 0,0-21 16,-21 21-16,21-20 0,0-1 0,0 0 15,0 0-15,0 0 0,0 0 16,21 1-16,0-1 0,0-21 16,0 0-16,0 0 0,1 0 0,-1 0 15,0-21-15,21-1 0,-21 22 16,1-21-16,-1 0 0</inkml:trace>
  <inkml:trace contextRef="#ctx0" brushRef="#br0" timeOffset="12123.78">4847 4572 0,'0'0'0,"0"21"15,21-21 1,0 0-1,1-21-15,-1 21 0,0-21 16,0 0-16,-21 0 0,21 21 0,0-22 16,1 1-16,-1 0 0,-21 0 15,0 0-15,21 0 0,-21-1 0,0 1 16,0 0-16,-21 21 16,0 0-16,-1 0 0,1 0 15,0 21-15,0-21 16,0 43-16,0-22 0,-1 0 0,1 21 0,0-21 15,21 22-15,0-22 0,-21 21 16,21-21-16,0 22 0,0-22 16,0 0-16,0 0 0,0 0 0,0 1 15,21-22-15,0 0 0,0 0 16,1 0-16,-1 0 0,0 0 0,0-22 16,21 1-16,-20 0 0,20 0 15,-21 0-15,21 0 0,1-1 0,-22-20 16</inkml:trace>
  <inkml:trace contextRef="#ctx0" brushRef="#br0" timeOffset="12600.3">5397 4001 0,'0'0'0,"-42"127"31,42-85-31,0 43 16,0-43-16,0-21 0,0 21 15,0 1-15,0-22 0,0 21 16,0-21-16,0 1 0,0 20 0,0-21 16,0 0-16,0 0 15,0 1-15,0-44 47,0 1-47,0 0 16,0 0-16,0 0 0,0 0 15,0-1-15,21 1 0,0 0 0,1 0 16,-1 0-16,0 0 16,0 21-16,21-22 0,1 1 0,-22 21 15,21 0-15,1 0 0,-22 0 0,0 0 16,21 21-16,-42 1 0,21-1 16,-21 0-16,0 0 0,0 0 0,-21 0 15,0 1-15,0-1 0,-21 0 0,-1 21 16,22-21-16,-21 1 0,-1-1 0,1 0 15,21-21-15,0 21 16,-22-21-16,22 0 0,21 21 0,-21-21 16,21-21-1,0 0 1,21 21-16,0-21 0,1 0 16,20-1-16,-21 1 0</inkml:trace>
  <inkml:trace contextRef="#ctx0" brushRef="#br0" timeOffset="13196">5905 4339 0,'0'-21'0,"0"42"0,22-42 0,-22 42 31,0 0-31,-22 1 16,22-1-16,-21 0 0,0 0 16,0 21-16,21-20 0,0-1 15,0 0-15,-21 0 0,21 0 16,0 0-16,21-21 15,0 0 1,0 0-16,0 0 0,1 0 16,-1-21-16,0 21 0,0-21 15,-21 0-15,0 0 16,0 0-16,0-1 0,0 1 16,0 0-16,0 0 15,0 0-15,-21 0 0,21-1 16,0 1-16,0 0 15,21 21-15,0-21 0,0 21 16,1 0-16,-1 0 0,0 0 16,0 0-16,-21 21 0,21-21 15,-21 21-15,0 0 0,0 1 0,0-1 16,0 0-16,0 0 16,0 21-16,0-20 0,0-1 0,0 0 0,0 0 15,0 0-15,0 0 16,0 1-16,0-1 15,21-21-15,1 0 16,-1 0-16,0-21 16,0-1-16,0 22 0,0-21 0,-21 0 15,22 0-15,-22 0 0,21 0 0,-21-1 16,0 1-16,0 0 0,0 0 16,0 0-16,-21 0 0,-1-1 0,1 22 15,0-21-15,0 21 0,0 0 16,0 0-16,-1 0 0,1 0 0,0 21 15,0-21-15,21 22 0,0-1 16,-21-21-16,42 0 31,0 0-31</inkml:trace>
  <inkml:trace contextRef="#ctx0" brushRef="#br0" timeOffset="13719.99">6731 3895 0,'0'0'0,"0"-43"32,-21 43-32,0 0 0,-1 0 0,22 22 15,-21-1-15,0 0 0,0 21 16,21-21-16,0 22 0,0-1 16,0 0-16,0 1 0,-21-1 15,21 0-15,0 1 0,-21-22 0,21 21 16,0 1-16,0-22 0,0 21 15,-22-21-15,22 0 0,-21 1 0,21-1 16,0 0-16,0-42 47,0 0-47,0-1 16,0 1-16,0 0 0,0 0 15,21-21-15,1 20 0,-1 1 16,0 0-16,0 0 0,21 0 0,-20 0 15,-1-1-15,0 1 0,21 0 16,-21 21-16,-21-21 16,22 21-16,-44 21 15,1 0-15,0 0 16,0-21-16,0 22 0,-22-1 16,22 21-16,0-21 0,0 0 0,0 1 15,0-1-15,21 0 0,0 0 16,0 0-16,0 0 0,0 1 15,21-1 1,0-21-16,0 0 0,0 0 16,0 0-16,1 0 15,-1 0-15,0 0 0,0 0 16,0-21-16,0 21 0,1 0 16,-1-22-16</inkml:trace>
  <inkml:trace contextRef="#ctx0" brushRef="#br0" timeOffset="13903.94">7048 4382 0,'-21'-22'31,"42"22"31,-21-21-62,0 0 0,22 21 16</inkml:trace>
  <inkml:trace contextRef="#ctx0" brushRef="#br0" timeOffset="14171.5">7197 4233 0,'0'85'31,"0"-64"-31,0 0 0,0 1 16,0-1-16,0 0 0,0 0 0,0 0 15,0 0-15,0 1 0,21-22 16,0 0-1,0 0-15,0 0 0,0 0 16,1 0-16,-1-22 16</inkml:trace>
  <inkml:trace contextRef="#ctx0" brushRef="#br0" timeOffset="14996.17">7662 4212 0,'-21'0'31,"0"21"-31,0-21 0,0 22 16,21-1-16,-22 0 0,1 0 16,0 0-16,21 0 0,0 1 0,0-1 15,0 0-15,0 0 0,0 0 0,0 0 16,0 1 0,21-22-1,0 0-15,1 0 0,-1-22 16,0 22-16,0-21 15,0 0-15,-21 0 0,0 0 16,0 0-16,0-1 0,0 1 16,-21 0-16,0 0 0,21 0 15,-21 21-15,0 0 0,-1 0 16,44 0 31,-1 0-47,0 0 0,0 0 15,0 0-15,0 0 16,1 0-16,-22 21 0,21-21 16,-21 21-16,0 0 0,0 0 15,0 1-15,0-1 16,0 0-16,0 0 31,0-42-15,0 0-1,0 0-15,0-1 16,0 1-16,0 0 0,0 0 16,0 0-16,21 0 0,-21-1 15,0 1-15,21 21 0,0-21 16,0 21-16,1 0 16,-1 0-16,-21 21 15,0 0-15,0 1 0,0-1 16,0 0-16,0 0 0,0 0 15,0 0-15,0 1 0,0-1 16,0 0 0,0-42 15,0 0-15,0-1-16,0 1 0,0 0 15,0 0-15,21 0 0,0-22 16,0 22-16,-21-21 0,21 21 15,1 0-15,-1-1 0,0 1 0,0 21 16,0 0-16,0 0 0,1 21 16,-22 1-16,0-1 15,0 0-15,0 0 0,0 0 16,0 0-16,-22 22 0,22-22 0,-21 0 16,0 0-16,0-21 0,0 21 0,0 1 15</inkml:trace>
  <inkml:trace contextRef="#ctx0" brushRef="#br0" timeOffset="15396.93">7324 4128 0,'-22'0'15,"1"0"-15,0 0 16,21 21-16,-21-21 16,21 21-16,0 0 0,0 21 15,0-20-15,0-1 0,-21 0 0,21 21 16,0-21-16,0 1 0,0-1 16,0 0-16,0 0 0,0 0 15,21-21-15,0 0 0,-21 21 0,21-21 16,0 0-16,1 0 15,-1 0-15,0-21 0</inkml:trace>
  <inkml:trace contextRef="#ctx0" brushRef="#br0" timeOffset="16220.01">8848 2138 0,'0'-21'0,"0"42"0,0-63 15,0 20-15,0 1 0,0 0 0,0 0 16,0 0-16,0 0 0,0-1 16,-22 22-1,22 22 1,-21-1-16,21 0 0,0 21 16,0 1-16,0-1 0,0 0 0,0 1 15,0-1-15,0 21 0,0-20 16,21 20-16,-21-20 0,0 20 0,22-21 15,-1 1-15,0-22 0,-21 21 16,21-21-16,0 1 0,0-22 0,1 0 16,-1 0-16,0 0 0,0 0 15,0-22-15,0 22 0,1-42 0,20 21 16,-21 0-16,0-22 0,0 1 16,1 0-16,-1-1 0,0-20 0,-21 21 15,0-1-15,21 1 0,-21-22 0,0 22 16,0 0-16,0-1 0,0 1 15,0 0-15,-21 21 0,21-1 0,0 1 16,-21 21-16,0 0 0,-1 0 16,1 0-16,21 21 15,0 1 1,0-1-16,0 0 0,0 0 0,0 21 16,0-20-16</inkml:trace>
  <inkml:trace contextRef="#ctx0" brushRef="#br0" timeOffset="16612.14">9440 2328 0,'0'0'0,"21"0"0,1 0 16,-1 0-16,0-21 0,21 21 0,-21-21 15,1 21-15,-1-21 0,0 0 16,0 21-16,0-21 0,0 21 16,1 0-16,-44 0 31,-20 0-31,21 21 0,0 0 15,-22-21-15,22 21 0,0 0 0,0 0 16,0 1-16,0-1 0,21 0 0,-22 0 16,22 0-16,0 0 15,22-21-15,20 0 16,-21 0-16,0 22 0,0-22 16,1 0-16,20 0 0,-21 0 0,0 21 15,0-21-15,-21 21 16,0 0-16,-21 0 0,-21 0 15,21 1-15,0-22 16,-22 21-16,22 0 0,0-21 0,0 0 16,0 0-16,-1 0 0,1 0 0,0 0 15,0 0-15,21-21 16,0 0-16,0-1 16,0 1-16,21 0 15</inkml:trace>
  <inkml:trace contextRef="#ctx0" brushRef="#br0" timeOffset="16915.97">9800 2413 0,'0'0'0,"42"0"0,-20-21 0,-1 21 15,0 0-15,0 0 0,0-21 0,0 21 16,1 0-16,-1-21 0,-21-1 16,21 22-16,0-21 0,-21 0 15,0 0 1,-21 21-1,-21 0-15,20 21 16,1-21-16,0 21 0,0 0 0,-21 1 16,20-1-16,1 21 0,21-21 0,0 0 15,-21 1-15,21-1 0,0 0 16,0 0-16,0 0 0,0 0 0,21-21 16,0 0-16,1 0 15,-1 22-15,0-22 0,21 0 0,-21 0 16,22 0-16,-22-22 0,21 22 0,-21-21 15,22 21-15,-22-21 0,0 0 16,0 21-16,0-21 0,-21 0 0</inkml:trace>
  <inkml:trace contextRef="#ctx0" brushRef="#br0" timeOffset="17216.97">10245 2350 0,'0'0'0,"0"-22"0,0 1 16,0 0-1,21 21-15,0 0 0,0 0 16,0 0-16,0 0 0,1 0 15,-1 0-15,0 0 0,0 21 16,0 0-16,0-21 0,1 22 16,-1-1-16,0 0 0,-21 0 0,0 0 15,0 0-15,0 1 0,0-1 16,0 0-16,0 0 0,0 0 0,0 0 16,-21-21-16,0 0 15,21-21 1,0 0-16,0 0 15,0 0-15,0 0 16,0-1-16,0 1 0,0 0 0,0 0 16,0 0-16,0 0 15,21-1-15,0 1 0,0 0 16,0 21-16,0-21 0,1 21 0,-1 0 16</inkml:trace>
  <inkml:trace contextRef="#ctx0" brushRef="#br0" timeOffset="18796.09">10922 2201 0,'0'0'0,"0"43"32,0-22-32,0 0 0,-21 0 0,21 0 15,0 1-15,0-1 0,0 0 0,0 0 16,0 0-16,0 0 0,0 22 16,0-22-16,0 0 0,0 0 15,0 0-15,0 1 0,0-1 31,-21-21-31,21-21 16,0-1-16,0 1 16,0 0-16,0 0 0,0-21 15,0 20-15,0 1 0,0-21 0,21 21 16,0 0-16,0-1 0,0 1 16,0 0-16,1 0 0,-1 0 0,0 21 15,0 0-15,0 0 0,0 0 16,1 0-16,-1 0 0,-21 21 0,21 0 15,0 0-15,-21 0 0,0 1 16,0-1-16,21 0 0,-21 21 16,0-21-16,21 1 0,-21-1 0,22 0 15,-1 0-15,-21 0 0,21 0 16,0-21-16,0 0 0,0 0 0,1 0 16,20 0-16,-21 0 0,0 0 0,0-21 15,22 21-15,-22-21 0,0 0 16,0 0-16,22 0 0,-22-22 0,0 22 15,0 0-15,-21 0 0,21-22 16,-21 22-16,0 0 0,0 0 0,-21-21 16,21 20-16,0 1 15,-21 21-15,0 0 16,0 0-16,-1 0 0,-20 0 0,21 21 16,0 1-16,-22-1 0,22 0 15,0 0-15,0 0 0,0 0 0,0 22 16,21-22-16,-22 21 0,22-21 0,0 1 15,0 20-15,0-21 0,0 0 16,22 0-16,-1-21 0,0 22 0,0-22 16,0 0-16,0 0 0,1 0 15,-1 0-15,0 0 0,0-22 0,0 1 16,0 0-16,1 0 0,-1 21 16,-21-42-16,21 20 0,0 1 15,-21 0-15,21 0 0,-21 0 0,0 0 16,0-1-16,0 1 0,0 0 15,-21 42 17,21 0-32,0 1 15,-21-1-15,21 0 0,0 0 0,0 0 16,0 0-16,0 1 0,0-1 16,0 0-16,0 0 0,21-21 15,0 0-15,0 0 16,1 0-16,-1 0 0,0 0 15,0-21-15,0 21 16,0-21-16,-21 0 0,22 21 16,-1-22-16,-21 1 0,0 0 0,0 0 15,21 0-15,-21 0 0,0-1 16,0 44 15,0-1-15,-21-21-16,21 21 0,0 0 0,0 0 15,0 0-15,0 1 0,0-1 16,0 0-16,0 0 0,0 0 0,0 0 16,21-42 31,0 0-47,0 21 0,-21-21 15,21 0-15,-21 0 0,22-1 0,-22 1 16,0 0-16,21 0 0,-21 0 0,21 21 15,-21-21-15,21 21 0,-21 21 47,0 0-47,0 0 0,0 0 16,0 0-16,0 1 0,0-1 16,0 0-16,21 0 15,0 0-15,1-21 16,-1 21-16,0-21 15,0 0-15,0 0 0,0 0 0,1 0 16,-1-21-16,0 0 0,0 21 16,0-21-16,0 0 0,-21 0 0,22 21 15,-22-22-15,21 1 0,-21 0 16,21 0-16,-21 0 0,0 0 0,0-1 16,0 1-16,21 21 15,-21 21 16,0 1-15,0-1-16,0 0 16,0 0-16,0 0 0,0 0 15,0 1-15,21-22 16,0 0 0,1 0-16,-1 0 0,0 0 0,0 0 15,21 0-15,-20 0 0,-1-22 16,0 22-16,21-21 0,-21 0 0,1 21 15,-22-21-15,21 0 0,-21 0 16,21-1-16,-21 1 0,0 0 16,0 0-16,-21 21 15,0 0-15,-1 0 0,1 0 16,0 0-16,0 21 0,0 0 16,0 22-16,21-22 0,0 0 15,0 0-15,0 21 0,-22-20 0,22-1 16,0 0-16,0 0 0,0 0 0,0 0 15,0 1-15,43-22 16</inkml:trace>
  <inkml:trace contextRef="#ctx0" brushRef="#br0" timeOffset="18836.39">12912 2519 0,'21'0'16,"0"-21"-16,21 0 0</inkml:trace>
  <inkml:trace contextRef="#ctx0" brushRef="#br0" timeOffset="19291.11">13991 2011 0,'0'0'0,"0"-42"0,0-22 16,0 43-1,-21 42 1,21 0-16,-21 0 0,21 22 15,-21-1-15,21 0 0,0 1 0,0 20 16,0-20-16,0 20 0,0 1 16,0-1-16,0 1 0,0-22 15,0 21-15,0-20 0,0-1 0,0 0 16,0 1-16,0-22 0,0 0 16,0 0-16,0 0 0,21-21 31,-21-21-16,0 0-15,0-21 0,0 21 16,0-22-16,0 22 0,-21-21 0</inkml:trace>
  <inkml:trace contextRef="#ctx0" brushRef="#br0" timeOffset="19567.84">13928 2582 0,'-22'-42'0,"1"0"0,64 126 0,-107-211 0,43 85 15,0 0-15,0-1 0,-1 1 16,22 0-16,0-1 0,-21 1 16,21 0-16,0-1 0,0 1 15,0 0-15,21 21 0,22-22 0,-22 22 16,21-21-16,1 21 0,20-1 15,-21 22-15,22 0 0,-1 0 0,-20 0 16,20 22-16,-20-1 0,-1 21 16,0-21-16,-21 22 0,22-22 15,-43 21-15,0-21 0,0 22 0,-21-22 0,-1 21 16,1-21-16,-21 22 0,0-22 16,-22 0-16,22 21 0,-1-21 15,1 1-15,0-1 0,21 0 16,-22-21-16,22 21 0,0-21 0,42 0 31,0 0-15,0 0-16,22 0 0,-22 0 15,21 0-15,1 0 0</inkml:trace>
  <inkml:trace contextRef="#ctx0" brushRef="#br0" timeOffset="20679.55">14605 2477 0,'0'0'0,"42"0"0,-21 21 16,22-21-16,-1 0 0,-21 0 15,0 0-15,1 0 0,-1 0 0,0 0 16,-21-21 0,0-1-16,0 1 15,0 0-15,0 0 0,-21 0 16,0 0-16,-1-1 0,1 1 16,0 0-16,0 21 0,0 0 15,0 0-15,-1 0 16,1 21-16,0-21 0,-21 43 0,21-22 15,-1 0-15,1 21 0,0 1 16,0-1-16,0-21 0,21 21 0,-21 1 16,21-22-16,0 0 0,0 0 0,0 0 15,0 1-15,21-22 0,0 0 16,0 0-16,0 0 0,22 0 16,-22 0-16,0 0 15,0-22-15,0 1 0,0 0 0,22 0 16,-22 0-16,0 0 0,0-22 15,0 22-15,-21-21 0,22 21 0,-22-22 16,21 22-16,-21-21 0,0 21 0,0-1 16,0 1-16,0 42 31,0 1-31,0-1 16,0 0-16,-21 21 0,21-21 0,0 22 15,0-1-15,-22-21 0,22 22 16,0-22-16,0 0 0,0 0 0,0 0 15,0 0-15,22-21 16,-1 0-16,0 0 0,0 0 16,0 0-16,22 0 0,-22 0 0,21-21 15,0 0-15,1 0 0,-22 0 16,21 0-16,1-1 0,-22-20 0,21 21 16,-21-21-16,22 20 0,-43-20 15,21 21-15,-21 0 0,0 0 0,0-1 16,-21 22-1,-1 22-15,1-1 16,-21-21-16,42 21 0,-21 0 0,21 21 16,-21-20-16,21-1 15,0 0-15,0 0 0,0 0 0,0 0 16,0 1-16,21-1 0,0-21 16,-21 21-16,21 0 15,0-21-15,-21-21 31,0 0-15,-21 21-16,0 0 0,0-21 16,0 21-16,-1 0 15,1 0-15,0 0 16,0 21-16,21 0 16,0 0-16,0 0 0,0 0 15,21 1 1,0-22-16,22 0 15,-22 0-15,0 0 0,21 0 16,-21 0-16,22 0 0,-22-22 0,21 22 16,1-21-16,-1 21 0,0-21 15,-21 0-15,22 0 0,-1 0 0,-21-1 16,0-20-16,1 21 0,-1 0 16,0-22-16,-21 22 0,0 0 0,0-21 15,0 21-15,0-1 0,-21 1 16,0 21-1,-1 0-15,1 0 0,0 21 0,0 1 16,21-1 0,0 0-16,0 0 0,0 21 0,0-20 15,0-1-15,0 0 0,21 0 0,0 0 16,0 0-16,-21 1 0,0-1 16,0 0-16,0 0 15,0 0-15,0-42 47,0 0-47,0 0 16,0 0-16,22 21 0</inkml:trace>
  <inkml:trace contextRef="#ctx0" brushRef="#br0" timeOffset="21235.99">15938 2328 0,'0'-21'0,"0"42"0,22-42 16,-22 0-16,0 42 31,0 0-31,0 1 16,0-1-16,0 0 0,0 21 0,0-21 15,0 22-15,0-22 0,0 21 16,0-21-16,0 22 0,0-22 0,0 0 16,0 0-16,0 0 15,21-21 1,0 0-16,0 0 0,0 0 15,-21-21-15,21 0 0,1 0 16,-1 0-16,0 0 0,0-1 0,-21 1 16,21 0-16,0-21 0,1 21 15,-22-1-15,21 1 0,0 21 16,-21 21 0,0 1-1,0-1-15,0 0 0,0 21 16,0-21-16,0 1 0,0-1 15,0 0-15,0 0 0,21 0 0,-21 0 16,21 1-16,0-22 16,1 0-16,-1 0 0,0 0 0,0 0 15,0 0-15,0 0 0,1 0 16,20-43-16,-21 22 0,0 0 16,0 0-16,1 0 0,-22-1 15,21-20-15,-21 0 0,0-1 0,0 22 16,0-42-16,-21 20 0,-1 22 15,22 0-15,-21 21 16,0-21-16,0 21 0,0 0 0,0 0 16,-1 21-1,1 0-15,21 0 0,0 1 16,0-1-16,0 0 16,0 0-16,21-21 0,1 0 15,20 0-15</inkml:trace>
  <inkml:trace contextRef="#ctx0" brushRef="#br0" timeOffset="21640.96">16976 2307 0,'0'0'0,"-22"0"32,1 0-32,0 0 15,0 21-15,0 1 0,0-1 16,21 0-16,-22 0 0,1 21 0,0-20 15,21 20-15,0-21 0,0 21 16,-21-20-16,21-1 0,0 0 0,0 0 16,0 0-16,0 0 0,0 1 0,21-22 15,0 0-15,0 0 16,1 0-16,-1 0 0,0 0 0,0 0 16,-21-22-16,21 1 15,0 0-15,1 0 0,-1 0 0,-21 0 0,0-1 16,21-20-16,-21 21 0,0-21 15,0-1-15,0 22 0,0-21 16,0 21-16,0-1 0,-21 1 0,0 21 16,21-21-16,-22 21 15,1 0-15,0 0 0,0 0 0,21 21 16,-21-21-16,0 21 0,21 1 16,0-1-16,0 0 0,0 0 15,0 0-15,0 0 16</inkml:trace>
  <inkml:trace contextRef="#ctx0" brushRef="#br0" timeOffset="22015.56">17060 2392 0,'64'-42'31,"-43"42"-15,0 0-16,0 0 0,0 0 15,1 0-15,-1 0 16,0 0-16,-21 21 0,21-21 16,-21 21-16,21 0 0,-21 0 0,0 0 15,21 1-15,-21-1 0,0 0 16,0 0-16,0 0 0,0 0 16,0 1-1,0-44 32,0 1-47,0 0 16,0 0-16,0 0 0,0-22 15,0 22-15,0 0 0,0 0 0,0 0 16,22 0-16,-22-1 0,21 22 16,0-21-16,-21 0 0,21 21 0,0 0 15,0-21-15,1 21 16,-1 0-16,0 0 0,0 0 15</inkml:trace>
  <inkml:trace contextRef="#ctx0" brushRef="#br0" timeOffset="22603.21">18055 2434 0,'0'0'0,"21"0"0,-21-21 0,0 0 15,0 0-15,0 0 16,0-1 0,-21 22-16,0 0 15,0 0-15,0 0 16,-1 0-16,1 0 0,0 0 0,0 22 16,0-1-16,0 0 0,-1 0 0,-20 0 15,21 0-15,0 1 0,0 20 16,-1-21-16,22 0 0,0 0 0,-21 22 15,21-22-15,0 0 0,0 0 16,0 0-16,0 1 0,21-1 16,1-21-16,-1 0 0,21 0 15,-21 0-15,0 0 0,1 0 16,-1 0-16,0-21 0,0-1 16,0 1-16,0 0 0,1 0 15,-1 0-15,0-22 0,-21 1 0,21 0 16,0-1-16,0 1 0,1 0 15,-22-1-15,0 1 0,0-21 0,21 20 16,-21 1-16,0 0 0,0 20 16,0-20-16,0 21 0,-21 42 31,21 0-31,-22 22 0,1-22 0,21 21 16,0 0-16,0-20 0,0 20 15,0 21-15,0-20 0,0-1 0,0 0 16,0 1-16,0-22 15,0 21-15,21-21 0,1 1 0,-1-1 16,0 0-16,0-21 0,0 0 0,0 0 16,22 0-16,-22 0 0,0 0 15,21 0-15,-20 0 0,20-21 0,-21 0 16,0-1-16,22 1 0,-22 0 16,0-21-16,21 21 0,-21-1 0</inkml:trace>
  <inkml:trace contextRef="#ctx0" brushRef="#br0" timeOffset="23258.98">9313 4805 0,'0'0'0,"64"-64"31,-64 43-31,21 21 0,-21-21 0,0 0 15,21 0-15,-21 0 0,0-1 16,0 1-16,0 0 0,0 0 16,0 0-16,0-22 0,0 22 0,-21 0 15,0 0-15,0 21 0,-1-21 16,1 0-16,0 21 0,0 0 0,0 0 16,-22 0-16,22 0 0,0 21 15,-21 0-15,21 0 0,-22 0 0,22 43 16,0-43-16</inkml:trace>
  <inkml:trace contextRef="#ctx0" brushRef="#br0" timeOffset="23639.34">8975 4953 0,'21'0'15,"0"0"-15,0 0 16,21-21-16,-20 0 0,-1 21 0,0-21 0,0-1 16,21-20-16,-20 21 0,-1 0 15,0 0-15,0-1 0,0-20 16,0 21-16,1 0 0,-22 0 0,0-1 15,21 1-15,-21 0 0,0 0 16,0 42 15,0 0-31,0 0 16,0 1-16,0-1 0,0 0 0,21 0 16,-21 21-16,0-20 0,21-1 15,0 0-15,0 0 0,1 0 0,-1 0 16,21 1-16,-21-22 0,22 0 15,-22 0-15,21 0 0,0 0 16,1 0-16,-1 0 0,0-22 16,1 1-16,-1 0 0,0 0 0,22 0 15,-22 0-15,1-1 0,-1-20 0,-21 21 16,21 0-16,-20 0 0,-22-22 16,0 22-16,0-21 0,0 21 0,0-1 15,-22-20-15,1 21 0,0 0 16,-21 0-16,-1-1 0,1 22 0</inkml:trace>
  <inkml:trace contextRef="#ctx0" brushRef="#br0" timeOffset="24062.28">9694 4445 0,'-84'127'31,"84"-106"-31,0 0 0,0 1 16,0-1-16,0 0 0,0 0 16,21 0-16,21 0 0,-21 1 0,0-1 15,1-21-15,20 0 0,-21 0 16,21 0-16,1 0 0,-22 0 0,21 0 15,1-21-15,-1-1 0,-21 22 16,21-21-16,1 0 0,-22 0 0,21 0 16,-21 0-16,1-22 0,-1 22 0,0-21 15,-21-1-15,0 1 0,21 0 16,-21-1-16,0 1 0,0 0 0,0-22 16,0 22-16,0 0 15,0-1-15,0 1 0,0 21 0,0 0 16,0-1-16,0 1 0,-21 21 15,0 0-15,21 21 16,-21 1-16,21 20 0,0 0 0,0 1 16,0-1-16,0 0 0,0 22 15,0-22-15,0 0 0,0 1 16,0-1-16,21 0 0,-21 1 0,21-22 16,0 21-16,-21-21 0,21 1 0,0-1 15,1 0-15,-1 0 0,0 0 0,0-21 16,0 0-16,0 0 0,1 0 15,-1 0-15,0 0 0,0-21 16,0 0-16,0 21 0,1-21 0,-1 0 16,0-1-16,0 1 0,0 0 15</inkml:trace>
  <inkml:trace contextRef="#ctx0" brushRef="#br0" timeOffset="24564.1">9292 4530 0,'0'-21'16,"-21"21"0,0-22-16,0 22 15,-1 0-15,1 0 0,0 0 16,0 0-16,0 0 0,0 22 16,-1-1-16,1-21 0,0 21 0,0 0 15,0 0-15,21 22 0,-21-1 16,21 0-16,0 1 0,0-22 15,0 21-15,0-21 0,0 22 16,21-22-16,0 0 0,0 0 0,0-21 16,0 0-16,1 0 0,20 21 15,-21-21-15</inkml:trace>
  <inkml:trace contextRef="#ctx0" brushRef="#br0" timeOffset="24940.88">9610 4551 0,'0'0'0,"0"-21"15,63 0 1,-21-1-1,-20 22-15,-1-21 0,21 21 0,-21-21 16,22 21-16,-1 0 0,-21 0 16,21-21-16,-20 21 0,20 0 15,-21 0-15,0 0 0</inkml:trace>
  <inkml:trace contextRef="#ctx0" brushRef="#br0" timeOffset="25771.64">10837 4424 0,'21'0'0,"-42"0"16,0 0-16,0 0 16,0 0-1,0 0 1,21 21-16,0 0 0,0 0 16,0 1-16,0-1 0,0 0 15,0 0-15,0 0 0,0 0 0,0 1 16,0-1-16,0 0 15,0 0-15,0 0 0,0-42 63,0 0-47,0 0-16,0 0 0,0-1 0,0 1 15,0 0-15,0 0 16,21-21-16,-21 20 0,21 1 0,0-21 15,21 21-15,-20 0 0,-1-1 0,0 1 16,21 21-16,-21 0 0,43 0 16,-43 0-16,0 0 0,0 21 0,1 1 15,-22-1-15,0 0 0,21 0 16,-21 0-16,0 0 0,21 1 0,-21 20 16,0-21-16,0 0 0,0 0 0,0 1 15,0-1-15,0 0 16,-21 0-16,0-21 15,21-21 17,0 0-17,0 0-15,0-1 0,0 1 16,0 0-16,21 0 0,0 0 0,0 0 16,-21-22-16,21 22 0,0 0 0,1 0 15,-1 0-15,0 21 0,0-22 16,21 22-16,-20 0 0,-22 22 15,21-22-15,0 21 0,-21 0 0,21 21 16,-21-21-16,0 1 0,0-1 16,0 21-16,0-21 0,0 0 15,0 1-15,0-1 0,0 0 0,0 0 16,0 0-16,0 0 16,0 1-16,0-44 31,21 1-16,0 0-15</inkml:trace>
  <inkml:trace contextRef="#ctx0" brushRef="#br0" timeOffset="25991.61">11705 4403 0,'0'21'31,"0"0"-31,0 0 15,0 0-15,-21 1 0,21-1 0,0 0 16,0 0-16,0 0 16,0 0-16,0 1 0,0-1 15,0-42 32,21-1-47,0 22 0</inkml:trace>
  <inkml:trace contextRef="#ctx0" brushRef="#br0" timeOffset="26304.03">11769 4149 0,'0'0'0,"-22"-21"0,1-1 0,0 22 16,0-21-16,0 21 16,0 21-16,21 1 15,0-1-15,-22-21 0,22 21 16,0 0-16,22-21 15,-1 0 1,0 0-16,0 0 0,0-21 16,-21 0-16,21 21 15,-21-21-15,0-1 16,0 1-16,-21 21 31,0 0-31,0 21 16,21 1-16,-21-1 15,21 0-15,-21 0 0,21 21 0,0-20 16,0-1-16,0 0 16,0 0-16,21-21 0</inkml:trace>
  <inkml:trace contextRef="#ctx0" brushRef="#br0" timeOffset="26691.24">12128 4382 0,'0'0'0,"0"42"31,0-21-31,0 0 0,0 0 0,0 1 16,0-1-16,0 0 0,0 0 15,0 0-15,0 0 0,0 1 16,0-1 0,-21-21-1,0 0 1,21-21-1,0-1-15,0 1 16,0 0-16,0 0 16,21-21-16,0 20 0,1-20 15,-1 21-15,21 0 0,-21-22 0,0 22 16,22 0-16,-22 21 0,21 0 16,-21 0-16,1 0 0,20 0 0,-21 0 15,0 21-15,-21 0 0,21 1 0,-21-1 16,0 0-16,0 0 0,0 0 15,0 22-15,0-22 0,0 0 0,-21-21 16,0 21-16,0 0 0,0 0 0,0-21 16,21 22-16,0-1 0,0 0 15</inkml:trace>
  <inkml:trace contextRef="#ctx0" brushRef="#br0" timeOffset="27214.97">14139 4551 0,'0'-21'16,"0"42"-16,0-63 0,0 20 15,-21 22-15,0 0 16,0 0-16,21 22 15,0-1-15,0 0 0,0 0 16,-21 21-16,21-20 0,0-1 0,0 21 16,0-21-16,0 0 0,0 22 15,0-22-15,0 0 0,0 0 0,0 0 16,0 1-16,0-1 16,-22-21-1,1 0-15,21-21 16,0-1-16,0 1 0,-21 0 15,21-21-15,0 21 0,0-22 16,0 22-16,0-21 0,0 21 0,0-22 16,21 1-16,0 0 0,1 20 15,-1-20-15,21 21 0,0 0 16,1 21-16,-1 0 0,-21-21 0</inkml:trace>
  <inkml:trace contextRef="#ctx0" brushRef="#br0" timeOffset="27539.87">14584 4487 0,'21'43'0,"-42"-86"0,63 107 0,-21-43 16,0 0-16,-21 0 0,0 1 15,22 20-15,-22-21 0,0 21 0,0-20 16,0-1-16,0 0 0,0 0 16,0 0-16,0 0 15,-22-21-15,1 0 16,21-21-16,0 0 16,-21 0-16,21 0 0,0 0 0,0-1 15,0 1-15,0 0 16,0-21-16,0 21 0,21-22 0,0 1 15,1 0-15,20 20 0,-21-20 16,21 21-16,1-21 0,-1 20 0,22 22 16,-22 0-16,0 0 0,1 0 0,-1 0 15,0 22-15,-21-1 0,22 21 16,-22-21-16,-21 0 0,0 22 0,0-22 16,0 0-16,0 21 15,0-20-15,0-1 0,-21 21 0,0-21 0,-1 0 16,1 1-16,0 20 0,0-42 15,21 21-15,21-21 16</inkml:trace>
  <inkml:trace contextRef="#ctx0" brushRef="#br0" timeOffset="29360.59">15938 4530 0,'0'0'0,"0"-21"15,0-1-15,0 1 16,-21 0-16,0 0 16,0 21-16,21-21 15,-21 21-15,0 0 0,-1-21 0,1 21 16,0 0-16,0 0 0,0 0 0,0 21 16,-1 0-16,-20 0 0,21 0 15,0 0-15,21 1 0,-21-1 0,-1 21 16,22-21-16,-21 0 0,21 22 15,0-22-15,0 0 0,0 0 0,0 0 16,0 1-16,21-1 0,1-21 16,-1 0-16,0 0 0,0 0 0,0 0 15,0 0-15,1 0 0,-1 0 0,0-21 16,0-1-16,21 1 0,-20 21 16,-1-21-16,0 0 0,0 0 15,0 0-15,-21-22 0,21 22 16,-21 0-16,22 0 0,-22-22 0,0 22 15,0 0-15,0 0 16,0 42 0,-22 0-16,22 0 15,-21 1-15,21 20 0,0-21 16,0 0-16,0 0 0,0 1 0,0-1 16,0 0-16,0 0 0,0 0 15,0 0-15,21-21 0,1 0 0,20 22 16,-21-22-16,0 0 15,22 0-15,-22 0 0,21-22 0,0 22 16,-20-21-16,20 0 0,0 0 0,-21 21 16,22-21-16,-22 0 0,0-22 15,-21 22-15,0 0 0,0-21 0,0 20 16,0 1-16,0 0 0,0 0 16,0 0-16,-21 21 15,0 21-15,0 0 16,21 0-16,0 0 0,-22 1 0,1-1 15,21 0-15,-21 21 0,0-21 0,21 1 16,0-1-16,0 0 0,-21 0 16,21 0-16,0 0 0,21-21 47,0 0-32,0-21-15,0 0 0,1 0 0,-1 0 16,0 0-16,0-1 0,0 1 0,0-21 15,1 21-15,-1 0 0,21-1 16,-21 1-16,0 0 0,1 21 0,-1 0 16,0 0-1,-21 21-15,0 0 16,0 1-16,0-1 0,21 0 0,-21 0 16,21 0-16,-21 0 0,21 1 15,-21-1-15,22-21 0,-1 21 0,0 0 16,0 0-16,0-21 0,0 0 15,1 21-15,-1-21 0,0 0 0,21 0 16,-21 0-16,22 0 0,-22 0 16,21 0-16,-21-21 0,22 0 0,-22 21 15,0-21-15,21 0 0,-20 0 16,-1-1-16,0 1 0,0 0 0,-21 0 16,0 0-16,0-22 0,0 22 0,0 0 15,0 0-15,-21 0 0,0 21 16,-22 0-16,22 0 0,0 0 0,0 0 15,-21 0-15,20 21 16,-20 0-16,21-21 0,-21 42 0,20-20 16,1-1-16,0 0 0,0 0 0,0 0 15,21 22-15,0-22 0,0 0 16,0 0-16,0 0 0,0 0 16,0 1-16,21-22 0,0 0 15,0 0-15,0 0 0,1 0 0,-1 0 16,0 0-16,0-22 0,0 22 15,0-21-15,1 21 0,20-21 0,-21 0 16,0 0-16,-21 0 0,21-1 16,1 1-16,-22 0 0,21 21 15,-21-21-15,0 0 0,0 0 0,-21 21 47,21 21-47,-22 0 0,22 0 16,-21-21-16,21 21 0,0 0 0,0 1 15,0-1-15,0 0 0,0 0 16,0 0-16,21-21 16,1 21-16,-1-21 0,0 0 0,0 0 15,0 0-15,22 0 16,-1 0-16,0 0 0,-21 0 0,22 0 0,-1-21 16,0 0-16,-20 21 15,20-21-15,-21 0 0,21 0 0,-20-1 16,-1 1-16,-21 0 0,0 0 0,0 0 15,0-22-15,0 22 0,0 0 16,-21 21-16,-1 0 16,-20 0-16,21 0 0,-21 0 15,20 21-15,-20 0 0,21 1 0,0-1 16,-22 0-16,22 0 16,21 0-16,-21-21 0,21 21 0,0 1 15,21-22 1,0 0-1,1 0-15,-1 0 0,0 0 0,0 0 16,0 0-16,0 0 0,1 0 16,-1 0-16,-21 21 0,21 0 15,0 0-15,-21 0 0,0 0 16,0 1-16,0 20 0,0-21 16,0 21-16,0 1 0,0-1 0,21 0 15,0 22-15,-21-22 0,0 1 16,0 20-16,22-21 0,-22 22 0,21-22 15,-21 1-15,0 20 0,21-21 0,-21 22 16,0-22-16,0 1 0,0 20 16,0-21-16,0-20 0,-21 20 0,-22-21 15,22 0-15,0 0 0,0-21 16,-21 0-16,20 22 0,1-22 16,-21 0-16,21 0 0,0 0 0,-1-22 15,1 1-15,0 0 0,0 0 16,0 0-16,0-22 0,-1 1 0,22 0 15,0-1-15,0 1 0,-21 0 0,21-1 16,0 1-16,0-21 0,0 20 16,0 1-16,0 0 0,21-1 0,1 1 15,-22 0-15,21-1 0,0 1 16,0 0-16,0-1 0,22 1 16,-22 0-16,0 20 0,0-20 0,21 21 15,-20-21-15</inkml:trace>
  <inkml:trace contextRef="#ctx0" brushRef="#br0" timeOffset="29991.46">17886 4657 0,'21'0'31,"0"0"-15,0-21-16,0-1 15,-21 1 1,22 0-16,-1 21 0,-21-21 0,21 0 15,-21 0-15,0-1 0,0 1 0,0 0 16,0 0-16,-21 21 31,0 0-31,21 21 16,0 0-16,-22 0 0,1 1 0,21-1 16,0 21-16,0-21 0,0 0 15,0 1-15,0-1 0,0 0 0,0 0 16,0 0-16,21-21 0,1 21 15,-1-21-15,0 0 0,0 0 16,0 0-16,0 0 0,1-21 0,-1 0 16,0 21-16,-21-21 15,21 0-15,0 0 0,0-22 0,1 22 16,-22 0-16,21-21 0,0 20 16,-21-20-16,21 21 0,0-21 0,-21 20 15,21 1-15,1 0 0,-1 21 16,0 0-16,0 0 15,0 21-15,0 0 0,-21 1 16,0-1-16,0 0 0,22 21 16,-22-21-16,0 1 0,21-1 0,-21 0 15,0 0-15,0 0 0,0 0 16,0 1-16,0-1 0,0 0 16,0-42 30,21 0-46,-21-1 16,21 1-16,-21 0 0,21 0 0,-21 0 16,21-22-16,1 22 0,-22 0 15,21-21-15,0 21 0,-21-1 0,0 1 16,21 0-16,-42 21 31,0 0-31</inkml:trace>
  <inkml:trace contextRef="#ctx0" brushRef="#br0" timeOffset="30791.89">14160 4424 0,'0'0'0,"43"-21"32,-22 21-32,0 0 0,0 0 15,0 0-15,1 0 0,-1 0 16,0 0-16,0 0 0,0 0 0,0 0 16,1 0-16,-22 21 0,21 0 15,0 0-15,-21 0 0,0 1 16,0-1-16,0 0 0,0 0 0,0 0 15,0 0-15,-21 1 16,0-22-16</inkml:trace>
  <inkml:trace contextRef="#ctx0" brushRef="#br1" timeOffset="36723.71">1820 1926 0,'0'0'0,"0"-21"15,-21 21 32,0 0-31,0 21-16,0-21 0,21 21 16,-22 1-16,1-1 0,0 0 15,21 0-15,0 0 0,-21 0 16,21 1-16,-21-1 0,21 0 0,0 0 15,0 0-15,0 0 0,0 22 16,0-22-16,0 0 0,0 21 0,0-20 16,0 20-16,0-21 0,0 21 15,21 1-15,-21-22 0,21 21 16,-21-21-16,0 1 0,21 20 0,0-21 16,-21 0-16,22 0 15,-1 1-15,0-22 0,-21 21 0,21-21 16,0 0-16,0 21 0,1-21 15,-1 0-15,0 0 0,0 0 16,0 0-16,0 0 0,1-21 16,-1 0-16,0-1 0,0 1 15,21 0-15,-20 0 0,-1 0 16,0 0-16,0-1 0,0-20 16,0 21-16,1-21 0,-22 20 0,0-20 15,21 21-15,-21-21 16,0 20-16,0-20 0,0 21 0,0-21 0,0 20 15,-21-20-15,-1 21 16,22-21-16,-21 20 0,0 1 16,0-21-16,0 21 0,-22 0 0,22-1 15,0 1-15,0-21 0,0 21 16,0 21-16,-1-21 0,-20-1 0,21 22 16,-21 0-16,20 0 0,-20 0 15,21 0-15,-21 0 0,20 0 0,-20 22 16,21 20-16,-21-21 0,20 0 15,-20 22-15,21-22 0,0 21 16,21-21-16,0 22 0,0-22 0,0 21 16,0-21-16,0 22 0,0-22 15,0 0-15,21 21 0,0-21 16,0 1-16,0-1 0,22 0 16,-22 0-16,21-21 0</inkml:trace>
  <inkml:trace contextRef="#ctx0" brushRef="#br1" timeOffset="37628.93">4995 487 0,'0'0'0,"-21"0"15,0 0 1,0 0-16,0 0 16,-1 0-16,1 21 0,0 0 15,0 0 1,0 1-16,21-1 0,0 0 16,-21 21-16,21-21 0,0 22 0,0-22 15,0 21-15,0 1 0,0-1 0,0-21 16,-22 21-16,22-20 0,0 20 0,0 0 15,22-21-15,-22 22 0,21-22 0,-21 0 16,21 21-16,0-20 0,0-1 0,0 0 16,1 0-16,-1-21 0,0 21 15,21-21-15,-21 0 0,1 0 16,-1 0-16,21 0 0,-21 0 16,22 0-16,-1-21 0,-21 21 15,0-21-15,0 0 0,22 21 0,-22-21 16,0-1-16,0 1 0,0 0 15,1-21-15,-1 21 0,0-1 0,0-20 16,-21 0-16,0 21 0,21-22 0,-21 1 16,0 0-16,0-1 0,0 22 0,0-21 15,0-1-15,0 22 0,-21-21 16,0 21-16,0-22 0,0 22 0,-1 0 16,1 0-16,-21 0 0,21 0 0,0 21 15,-22-22-15,22 22 0,-21 0 0,21 0 16,-22 0-16,22 0 15,-21 0-15,21 22 0,-22-1 0,22 0 16,0 0-16,-21 0 0,20 0 16,1 1-16,0 20 0,21-21 0,0 21 15,0-20-15,0 20 0,0 0 0,0 1 16,0-1-16,0-21 0,21 21 0,0 1 16,-21-22-16,22 21 0,-1-21 15,0 1-15,0-1 0,-21 0 0,42 0 16,-20 0-16</inkml:trace>
  <inkml:trace contextRef="#ctx0" brushRef="#br1" timeOffset="38255.81">10435 148 0,'0'0'0,"0"-21"15,0 42 17,0 0-32,0 1 0,0 20 15,0-21-15,0 21 0,0 1 16,0-1-16,0 0 0,0 1 0,0-22 15,0 21-15,0 1 0,0-1 16,0-21-16,0 21 0,0-20 0,21-1 16,-21 21-16,0-21 0,0 0 15,0 1-15,0-1 0,0 0 16,0 0 0,21-21 15,-21-21-31</inkml:trace>
  <inkml:trace contextRef="#ctx0" brushRef="#br1" timeOffset="39355.96">15409 169 0,'-21'0'16,"0"22"-16,0-22 15,0 0-15,-1 0 0,1 0 0,0 21 16,0-21-16,0 0 0,0 0 15,-1 0-15,1 0 16,21-21 0,0-1-16,0 1 0,0 0 15,21 21-15,22-42 0,-22 21 16,21-1-16,1 1 0,-1 0 0,0 21 16,1 0-16,-1 0 0,0 0 15,1 0-15,-22 0 0,21 0 16,-21 0-16,0 0 0,1 0 0,-1 21 15,-21 0-15,0 22 0,0 20 16,0-20-16,-21-1 0,-1 0 0,1 22 16,-21-22-16,21 0 0,-22 1 15,1-1-15,0 0 0,21-20 0,-22 20 16,1-21-16,0 21 0,20-20 16,1-1-16,-21 0 0,21 0 0,0 0 15,-1 0 1,22-42 15,0 0-31,0 0 0,22 0 16,-1 0-16,0-1 0,0 22 0,0-21 15,0 0-15,1 21 0,-1-21 16,0 21-16,0 0 0,0 0 0,0 0 16,1 0-16,-1 0 0,0 0 15,0 21-15,0 0 0,0-21 16,-21 21-16,22 1 0,-1-1 15,0 0-15,0 0 0,0 0 16,-21 0-16,21-21 0,1 22 16,-1-1-16,21-21 0,-21 0 0,0 0 15,1 21-15,-1-21 16,0 0-16,0 0 0,0 0 0,0 0 16,1 0-16,-22-21 0,21 0 15,0-1-15,-21 1 0,21 0 16,-21 0-16,21 21 0,-21-21 0,21 0 15,-21-1-15,0 1 16,-21 21 62</inkml:trace>
  <inkml:trace contextRef="#ctx0" brushRef="#br1" timeOffset="40563.08">1460 4805 0,'0'0'0,"0"21"0,0 0 0,0 0 31,0-42-15,0 0 0,0 0-16,0 0 0,0 0 15,0-1-15,22 1 0,-22 0 16,21 0-16,-21 0 0,0 0 0,0-1 16,0 1-16,0 0 15,21 0-15,-21 0 16,0 42-1,0 0 1,0 0-16,0 22 0,21-22 16,-21 21-16,21 0 15,-21 1-15,0-1 0,21 0 0,-21 22 16,22-22-16,-22 22 0,0-22 16,0 0-16,0 1 0,0-1 0,0 0 15,0-20-15,0 20 0,0-21 16,0 0-16,0 0 0,0 1 0,0-1 15,0 0-15,-22-21 16,1 21 0,0-21-16,0 0 0,-21 0 15,20 0-15,1 0 0,-21 0 0,0 0 16,20 0-16,-20 0 0,0 0 16,21 0-16,-1 0 0,1 0 15,0 0-15,0 0 0,0 0 16,0 0-16,42 0 31,21 0-31,-21 0 0,22 0 16,20 0-16,-21-21 0,1 21 0,20-21 15,-20 21-15,-1-21 0,21 21 16,-20 0-16,20-22 0,-20 22 16,-22 0-16,0 0 0,0-21 15,0 21-15,0 0 0,1-21 78,-1 21-78</inkml:trace>
  <inkml:trace contextRef="#ctx0" brushRef="#br1" timeOffset="43160.37">3069 7345 0,'0'0'0,"0"-21"0,0 0 0,21-1 16,-21 1-1,0 0-15,21 0 16,-21 0-1,-21 42 17,0 0-32,0 0 0,0 0 15,0 22-15,-22-22 0,22 21 16,-21 1-16,21-1 0,-22 0 16,22 1-16,-21-1 0,21 21 0,-22-20 15,1 20-15,-22 64 16,43-63-16,0 20 0,0-20 15,21-1-15,0 1 0,0-1 0,0 1 16,0-22-16,21 22 0,0-22 0,0 0 16,1-20-16,-1 20 0,0 0 15,0-21-15,21 22 0,-20-22 0,-1 21 16,21-21-16,-21 1 0,43 41 16,-22-42-16,-21 0 0,0-21 15,1 22-15,-1-1 0,0-21 16,0 21-16,0-21 0,0 0 0,1 0 15,-1-21-15,0 21 0,0-21 16</inkml:trace>
  <inkml:trace contextRef="#ctx0" brushRef="#br1" timeOffset="44158.98">3810 7853 0,'21'0'15,"-21"-21"17,0 0-17,21-1-15,0 1 16,-21 0-16,22 21 0,-22-21 15,0 0-15,0 0 0,0-1 16,21 1-16,-21 0 0,0 0 16,0 0-16,0 0 15,0 42 1,0 0 0,0 0-16,0 0 0,0 0 15,0 22-15,0-22 0,0 21 0,0 1 16,0-1-16,0 0 0,21 1 15,-21-1-15,0 0 0,0 1 0,21-22 16,-21 21-16,0 0 0,0-20 0,21-1 16,-21 21-16,0-21 0,21 0 15,-21 1-15,0-1 0,0 0 16,0 0-16,0 0 16,0 0-1,-21-21-15,0 0 0,0 0 0,0 0 16,0 0-16,-1 0 0,-20 0 15,21 0-15,-21 0 0,20 0 0,-20 0 16,0 0-16,-1 0 0,22 0 16,-21 0-16,21 0 0,0 0 0,-1 0 15,1 0-15,0 0 0,0 0 16,42 0 15,0 0-31,22 0 0,-22 0 0,21 0 16,0 0-16,1 0 0,-1 0 0,0-21 15,1 21-15,-1-21 16,0 21-16,1 0 0,-22 0 0,21-21 16,-21 21-16,1 0 0,-1 0 15,0 0-15,0 0 0,0 0 0</inkml:trace>
  <inkml:trace contextRef="#ctx0" brushRef="#br1" timeOffset="44751.88">4635 8297 0,'0'22'32,"-21"-22"-32,0 0 15,0 0-15,21-22 32,0 1-32,0 0 15,0 0 1,21 21-1,0 0 1,0 0-16,-21 21 0,22 0 16,-22 0-16,0 1 15,0-1-15,0 0 0,0 0 16,0 0-16,0 0 16,0 1-16,-22-22 0,22 21 0,-21-21 15,0 21 1,0-21-1,0-21 1,21 0 0,0-1-16,0 1 0,0 0 15,0 0-15,0 0 0,0 0 16,0-1-16,21 1 0,0 21 0,0-21 16,0 21-16,1 0 0,-1 0 0,0 0 15,0 0-15,0 0 0,0 21 16,1 0-16,-1 1 0,-21-1 0,0 0 15,21 0-15,-21 0 0,0 22 16,0-22-16,0 0 0,0 21 0,-21 1 16,0-22-16,-1 21 0,-20 0 15,21-20-15,-21 20 0,20-21 16,-20 21-16,0-20 0,-1-1 0,1 0 16,0-21-16,21 0 0,-1 0 15,-20 0-15,21-21 0,21 0 16</inkml:trace>
  <inkml:trace contextRef="#ctx0" brushRef="#br1" timeOffset="45359.96">5567 7641 0,'0'0'0,"-21"0"16,-1 0 0,1 0-16,0 0 15,0 21-15,0 1 0,21-1 16,-21 21-16,21-21 0,-22 0 15,22 22-15,0-22 0,0 21 16,0 1-16,-21-22 0,21 21 0,0 0 16,0 1-16,0-1 0,0 0 0,0-20 15,0 20-15,0-21 0,0 21 16,0-20-16,21-1 0,1 0 0,-1 0 16,0-21-16,21 0 15,-21 0-15,1 0 0,20 0 0,-21 0 16,21 0-16,-20-21 0,20 0 0,-21 0 15,21-1-15,-20 1 0,20 0 16,-21-21-16,21-1 0,-20 22 0,-1-21 16,0 0-16,-21-1 0,0 1 15,0 0-15,0-1 0,0 1 16,0 0-16,0-1 0,-21 1 0,0 21 16,-1-22-16,1 22 0,-21 0 15,21 0-15,-22 21 0,1 0 0,0 0 16,-1 0-16,1 0 0,0 0 0,-1 0 15,22 21-15,-21-21 0,21 21 16,-22 0-16,22 1 0,0-1 0,21 21 16,0-21-16,0 0 0,0 1 15,0-1-15,0 0 0,42-21 16,-20 0-16,-1 0 0,21 0 16,0 0-16,1 0 15,-1-21-15</inkml:trace>
  <inkml:trace contextRef="#ctx0" brushRef="#br1" timeOffset="45735.95">6265 7239 0,'0'0'15,"0"-21"1,21 21-1,1 0 1,-1 0-16,0 0 0,0 21 0,21-21 16,-20 21-16,20 22 0,-21-22 15,21 0-15,1 21 0,-22 1 0,21-1 16,1 21-16,-22-20 0,0-1 16,21 22-16,-21-22 0,-21 21 0,0 1 15,22 21-15,-22-22 0,0 1 0,0-1 16,-22 22-16,22-22 0,-21 1 15,0-1-15,0 1 0,-21-22 0,20 22 16,1-22-16,0 21 0,-21-20 0,21-1 16,-22 0-16,22-20 0,-21 20 15,21-21-15,-22 0 0,22 0 0,0-21 16,0 0-16,0 0 0,-1 0 16,1-21-16,21 0 0,0 0 15,0 0-15</inkml:trace>
  <inkml:trace contextRef="#ctx0" brushRef="#br1" timeOffset="46412.24">9186 7154 0,'0'0'0,"21"-42"31,-42 63 16,0 0-47,0 1 0,0-1 16,0 21-16,-1 22 0,1-22 0,0 21 15,0-20-15,0 20 0,0 1 16,-1-1-16,1 1 0,0-1 0,0 1 16,21 20-16,-21-20 0,21-1 15,-21 22-15,21-21 0,0-1 0,0-21 16,0 22-16,21-22 0,0 1 0,0-1 16,0 0-16,0-21 0,22 22 15,-22-22-15,21 0 0,-21 0 16,22 0-16,-22-21 0,21 0 0,-21 0 15,22 0-15,-22 0 0,0-21 0,21 0 16,-20 0-16,-1 0 0</inkml:trace>
  <inkml:trace contextRef="#ctx0" brushRef="#br1" timeOffset="56026.94">9673 7768 0,'0'0'0,"-42"0"0,21 0 0,21 21 15,0 1 17,0-44-1,21 22-16,0-21-15,0 21 0,-21-21 16,21 0-16,0 0 0,1 0 16,-1-1-16,0 1 0,-21 0 0,21 0 15,-21 0-15,21 0 0,-21-1 16,0 1-16,21 0 0,-21 0 0,22 21 16,-22-21-16,0 42 31,0 0-31,0 0 0,0 0 15,0 1-15,0 20 0,0 0 0,0-21 16,0 22-16,0-1 0,0 0 16,0 1-16,0-1 0,0 0 15,0 1-15,0-1 0,0-21 0,0 22 16,0-1-16,21 0 0,-21-21 0,0 1 16,0 20-16,21-21 0,-21 0 15,0 0-15,0 1 16,0-1-16,-21-21 15,0 0-15,-1 0 0,1 0 16,0 0-16,-21 0 0,21 0 0,-1 0 16,-20 0-16,0 0 0,21 0 15,-22 0-15,22 0 0,0 0 16,0-21-16,0 21 0,-1 0 16,44 0 15,-1 0-31,21 0 0,-21 0 15,22-22-15,20 22 0,-21 0 0,1 0 16,-1-21-16,0 0 0,1 21 0,20-21 16,-20 21-16,-22 0 0,21-21 15,0 21-15,-20 0 0,-1-21 0,0 21 16,0 0-16</inkml:trace>
  <inkml:trace contextRef="#ctx0" brushRef="#br1" timeOffset="56603.74">10647 8128 0,'0'21'31,"0"0"-31,0 1 16,-21-22-16,-1 0 0,22 21 15,-21-21 1,0 0 0,21-21-16,0-1 15,0 1-15,0 0 16,0 0-16,0 0 0,0 0 15,0-1-15,0 1 16,21 21-16,0 0 16,1 0-16,-22 21 0,0 1 15,21-22-15,-21 21 0,21 0 16,-21 0-16,0 0 0,0 0 16,0 1-16,0-1 15,0 0-15,-21-21 0,21 21 16,-21-21-16,21 21 0,-22-21 15,1 0 1,21-21 0,0 0-16,0 0 15,0 0-15,0-1 16,0 1-16,0 0 0,0 0 0,21 0 16,1 21-16,-1 0 15,0 0-15,0 0 0,0 0 16,0 21-16,-21 0 0,0 0 15,22 0-15,-22 22 0,0-22 16,0 21-16,0-21 0,0 22 0,-22-22 16,1 21-16,0 1 0,-21-22 0,21 21 15,-1-21-15,-20 0 0,21 1 16,-21-1-16,20 0 0,1-21 0,0 0 16,0 0-16</inkml:trace>
  <inkml:trace contextRef="#ctx0" brushRef="#br1" timeOffset="57303.03">11472 7726 0,'0'0'15,"0"21"-15,0 0 0,0 0 0,21-21 32,1 0-17,-22-21-15,21 0 0,-21 0 16,21 0-16,0 0 0,-21-22 0,0 22 16,21 0-16,-21-21 0,21-1 15,-21 22-15,0-21 0,0 21 16,0-22-16,0 22 0,0 0 0,0 0 15,0 42 1,0 0-16,0 21 16,0-20-16,0 20 0,0 0 0,0 1 15,0-22-15,0 21 0,0 0 16,0 1-16,0-1 0,0-21 0,0 22 16,0-1-16,0-21 0,0 21 15,0-20-15,0-1 0,0 21 16,0-21-16,0 0 0,22 1 0,-22-1 0,0 0 15,21 0 1,-21 0-16,-21-21 31,-1 0-31,1 0 0,0 0 16,0 0-16,-21 0 0,20 0 0,-20 0 16,21 0-16,0 0 0,-22 0 0,22 0 15,0 0-15,0 0 0,0 0 16,42 0 15,0 0-31,0 0 16,22 0-16,-22 0 0,21 0 0,-21 0 15,22 0-15,-22 0 16,21 0-16,-21 0 0,22-21 0,-22 21 16,0 0-16,0 0 0,0 0 0,0 0 15,-21-21-15,22 21 0,-22-21 47,21 0-47,0-1 16,-21 1-16</inkml:trace>
  <inkml:trace contextRef="#ctx0" brushRef="#br1" timeOffset="57715.94">12023 7070 0,'0'0'0,"-22"0"0,-41 0 31,105 0-15,-21 0-1,1 0-15,20 0 0,0 21 0,1-21 16,-1 21-16,21 0 0,-20 22 15,-1-22-15,0 21 0,1 0 16,-22 1-16,21 20 0,-21-20 0,22 20 16,-22-21-16,0 22 0,-21-1 0,0-20 15,0 20-15,0 1 0,0-1 16,-21 1-16,0-1 0,0 1 0,-22-1 16,22 1-16,-21-1 0,-1-20 15,1-1-15,21 0 0,-21 1 0,-1-1 16,1-21-16,21 21 0,-22-20 0,1-1 15,21 0-15,0 0 0,0-21 16,-1 21-16,1-21 0,0 0 0,0 0 16,0 0-1,21-21 1,0 0 0</inkml:trace>
  <inkml:trace contextRef="#ctx0" brushRef="#br1" timeOffset="58431.58">15071 7027 0,'0'0'0,"42"-21"32,-42 0-32,-21 21 31,0 0-31,-1 21 0,1 0 15,-21 1-15,0 20 0,20 0 16,-20 1-16,0 20 0,21 1 0,-22-1 16,22 1-16,0 20 0,0-20 15,0-1-15,-1 22 0,1 0 0,21-22 16,0 22-16,0-22 0,0 22 0,0-22 16,0 1-16,0-22 0,0 22 0,0-22 15,21 0-15,1-20 0,20-1 16,-21 21-16,0-42 0,22 21 15,-22 0-15,21-21 0,-21 0 0,22 0 16,-1 0-16,0 0 0,1-21 16,-22 0-16,21 0 0,0 0 0</inkml:trace>
  <inkml:trace contextRef="#ctx0" brushRef="#br1" timeOffset="59059.73">15748 7705 0,'0'0'0,"-21"0"16,0 0-16,21-21 16,-22 21-16,22-22 0,0 1 15,0 0-15,0 0 16,0 0-16,0 0 0,0-22 0,0 22 15,22 0-15,-22 0 0,21 0 0,-21-1 16,0 1-16,0 0 0,0 0 16,0 42 15,0 0-31,0 0 0,0 22 0,21-22 16,-21 21-16,0 1 0,0-1 15,21-21-15,-21 64 0,0-64 16,0 21-16,0-21 0,0 1 0,0 20 15,0-21-15,0 0 0,0 0 16,0 1-16,0-1 0,0 0 0,0 0 16,0 0-16,-21 0 0,21 1 15,-21-22-15,21 21 0,-21 0 16,-1-21-16,1 0 0,0 0 0,-21 0 16,21 0-16,-1 21 15,1-21-15,0 0 0,0 0 0,0 0 16,0 0-16,-1 0 15,44 0 17,-1 0-32,0 0 15,0 0-15,0 0 0,22 0 0,-22 0 16,0-21-16,0 21 0,21 0 16,-20-21-16,-1 21 0,0 0 0,21-21 15,-21 21-15,1 0 0,-22-22 16,21 22-16,0 0 0,0-21 47,0 21-47,0-21 15</inkml:trace>
  <inkml:trace contextRef="#ctx0" brushRef="#br1" timeOffset="59577.8">16489 7959 0,'0'0'0,"0"21"16,0 0 0,-21-21-16,-1 0 0,22 21 15,-21-21-15,0 0 16,21-21 15,0 0-31,0 0 16,0 0-16,21 21 0,0-22 15,1 22 1,-1 0-16,0 0 16,-21 22-16,0-1 15,0 0-15,0 0 16,0 0-16,0 0 0,-21-21 16,0 22-16,21-1 15,-22-21-15,1 21 0,0-21 16,0 0-16,0 0 15,0 0 1,21-21-16,0 0 0,0-1 16,0 1-16,0 0 0,0 0 15,0 0-15,0 0 0,0-1 16,21 1-16,0 21 0,0 0 16,0-21-16,0 21 0,1 0 0,-1 0 15,0 21-15,0 0 0,-21 1 16,21 20-16,-21-21 15,0 0-15,0 22 0,-21-1 0,0 0 16,0 1-16,-22-1 0,1 0 0,0 1 16,-1-1-16,-20 0 0,21-21 15,-1 1-15,1-1 0,0 0 0,20-21 16</inkml:trace>
  <inkml:trace contextRef="#ctx0" brushRef="#br1" timeOffset="60240.8">17145 7684 0,'-21'21'0,"0"-21"0,-1 0 15,1 0 1,21-21 0,0-1-16,0 1 0,21 0 15,1 0-15,-22 0 16,21 0-16,21-1 0,-21 1 16,0 0-16,1 21 0,-1-21 0,0 21 15,21 0-15,-21 0 0,1 0 16,-1 21-16,-21 0 0,21 0 15,-21 1-15,0 20 0,0-21 16,0 21-16,0-20 0,-21 20 0,0 0 16,-22 1-16,22-1 0,-21 0 15,21 1-15,-22 20 0,22-42 0,-21 22 16,21-1-16,-1-21 0,1 21 0,0-20 16,0-1-16,21 0 15,-21-21-15,21-21 16,0 0-1,0-1-15,0 1 0,21-21 16,-21 21-16,21 0 0,0-22 0,-21 22 16,21 0-16,1 0 0,-1 21 15,0 0-15,0 0 0,0 0 0,0 0 16,1 0-16,-1 21 0,0 0 16,0 0-16,-21 0 0,21 1 0,0-1 15,1 0-15,-22 0 0,21 0 0,0 0 16,0 1-16,0-1 0,0-21 15,1 0-15,-1 0 0,21 0 16,-21 0-16,0 0 0,1 0 16,-1 0-16,0-21 0,0 21 0,0-22 15,0 22-15,-21-21 0,0 0 16,0 0-16,22 21 16,-22-21-16,0 0 0,21 21 0,-21-22 15,0 1-15,0 0 0</inkml:trace>
  <inkml:trace contextRef="#ctx0" brushRef="#br1" timeOffset="60610.95">17970 7112 0,'0'0'0,"-21"-21"15,0 21-15,21-21 0,0 0 0,21 21 47,0 21-47,1 0 0,-1 21 16,21 1-16,-21-1 0,22 0 0,-1 1 15,0 20-15,1-21 0,-1 22 16,0-22-16,1 22 0,-22-22 0,0 0 16,0 22-16,0-22 0,-21 1 15,0 20-15,0-21 0,-21 22 0,-21-22 16,-1 22-16,1-22 0,0 0 0,-1 22 15,1-22-15,0 1 0,-1-22 16,1 21-16,0 0 0,-1-20 16,1-1-16,21 0 0,-21 0 0,20 0 15,1 0-15,0-21 0,21 22 16,0-44 0,0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55:5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13293 4043 0,'21'0'16,"-42"-21"46,21 0-46,-22 21-16,22-22 0,-21 22 0,0-21 15,0 0-15,0 0 0,0 21 0,-1-21 16,-20 0-16,21 21 0,-21-22 16,20 1-16,-20 21 0,0-21 0,-1 21 15,1-21-15,0 0 0,-1 21 16,1-21-16,-21 21 0,20-22 0,-20 22 15,20-21-15,-20 0 0,-1 21 16,-20-21-16,20 21 0,-20 0 16,-1-21-16,0 21 0,1 0 0,-1-21 15,0 21-15,22 0 0,-22 0 16,0 0-16,22 0 0,-22 0 0,-21 0 16,22 0-16,-22 0 0,0 0 15,0 21-15,0-21 0,1 21 0,-1 0 16,0-21-16,-21 21 0,0 0 15,0-21-15,0 22 0,21-1 0,-21 0 16,-106 21-16,106 1 0,0-22 16,-21 21-16,21-21 0,0 22 15,0-1-15,-21 0 0,21 1 0,0 20 16,-21-21-16,21 1 0,-21-1 16,21 22-16,21-22 0,0 0 0,0 1 15,21-1-15,1 21 0,-1-20 16,22-1-16,-22 22 0,43-22 15,-1 21-15,1 1 0,21-22 0,0 22 16,21-1-16,0-20 0,0 20 16,21 1-16,0-22 0,21 21 0,1 1 15,-1-1-15,21-20 0,-20 20 16,20 1-16,22-1 0,-22 1 0,22-22 16,21 22-16,0-22 0,21 21 15,-21-20-15,42-1 0,-21 0 0,21-20 16,21 20-16,1-21 0,-1 0 0,21 0 15,1 1-15,21-22 0,-1 0 16,1 0-16,0 0 0,20 0 0,-20 0 16,21 0-16,0-22 0,-22 1 15,22 0-15,-21-21 0,0 21 16,-1-22-16,-20 22 0,-1-21 0,1-22 16,-1 22-16,-20-22 0,-1 1 0,-21-1 15,0 1-15,-21-1 0,-21-20 16,0 20-16,84-105 0,-126 84 15,-1 1-15,-20-1 0,-22 0 16,-21 1-16,0 20 0,-21-21 0,0 22 16,-22-1-16,1 1 0,-22-1 15,22 1-15,-43-1 0,22 1 0,-22-1 16,1 22-16,-1 0 0,-21-1 16,0 1-16,0 21 0,1 0 15,-1 0-15,0-1 0,0 22 0,0 0 16,0 0-16,1 0 0,-22 0 15,21 22-15,0-1 0,0 0 0,0 0 16,22 0-16,-1 22 0,21-22 0,-20 21 16,41-21-16,-20 22 0,42-1 15,0 0-15,21-21 0,0 22 0,0-1 16,0 0-16,21 1 0</inkml:trace>
  <inkml:trace contextRef="#ctx0" brushRef="#br0" timeOffset="543.03">11430 5800 0,'0'0'0,"-21"-64"31,0 43-31,21 0 0,0 0 0,0 0 0,0-1 15,0 1-15,0 0 0,0 0 0,0 0 16,21 21 15,-21 21-15,0 0-16,0 0 0,0 22 0,0-22 16,0 21-16,0 22 0,0-22 0,0 21 15,21 1-15,-21-1 0,0 1 16,21 21-16,-21-1 0,0 22 0,0 0 15,0 0-15,21 0 0,-21 21 0,0-22 16,21 44-16,-21-22 0,0 0 16,0 21-16,0 0 0,0 0 15,0 0-15,0 0 0,0 1 0,0 20 0,0 0 16,0-21-16,0 22 16,0-1-16,0 0 0,-21 1 0,21-1 15,-21 0-15,0 1 0,21-1 0,0 0 16,0-20-16,0 20 0,-21-42 15,21 21-15,0-21 0,0 21 0,0-42 16,0 21-16,0-21 0,0 0 0,0-22 16,0 1-16,0-21 0,0 20 0,21-20 15,-21-22-15,0 22 0,0-22 16,0-21-16,0 21 0,0-20 0,0-44 31,0 1-31,0 0 0,0 0 16,0-21-16</inkml:trace>
  <inkml:trace contextRef="#ctx0" brushRef="#br0" timeOffset="884.06">10689 11261 0,'0'0'0,"-21"-21"0,0 21 0,0 0 16,21-22-16,-22 22 0,44 22 31,-1-22-31,21 21 16,-21 0-16,22 0 0,-22 0 0,21 0 15,0 1-15,1 20 0,-1-21 16,22 21-16,-22 1 0,0-1 0,1-21 16,-1 22-16,-21-1 0,21 0 0,1 1 15,-22-22-15,21 21 0,-21 0 16,22 1-16,-22-22 0,0 21 0,0-21 15,0 1-15,1 20 0,-22-21 16,21 0-16,-21 0 0,21-21 31,0-21-31,-21 0 16,21 0-16,0-21 16,1 20-16</inkml:trace>
  <inkml:trace contextRef="#ctx0" brushRef="#br0" timeOffset="958.88">12128 11367 0,'22'-64'0</inkml:trace>
  <inkml:trace contextRef="#ctx0" brushRef="#br0" timeOffset="1072.04">12107 11345 0,'-211'212'32,"168"-148"-32,1-22 0,0 21 0,20-20 15,-20 20-15,0 1 0,21-22 16,-22 22-16,22-1 0,0-21 15,0 1-15,0-22 0,-1 0 0,1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53:2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1122 0,'21'0'32,"0"-21"-17,0 0-15,0-22 16</inkml:trace>
  <inkml:trace contextRef="#ctx0" brushRef="#br0" timeOffset="787.98">1333 1080 0,'0'0'0,"43"-64"31,-43 43-31,0 42 31,0 0-15,0 0-16,0 22 0,0-22 16,0 21-16,0 1 0,0-1 15,0 0-15,0 22 0,0-22 0,0 0 16,0 22-16,0-1 0,-21-20 15,21-1-15,-22 0 0,22 1 16,0-1-16,0-21 0,0 0 0,0 1 16,0-1-16,-21-21 15,0 0 1,21-21-16,0-1 16,0-20-16,-21 21 0,21-21 15,0-1-15,-21 1 0</inkml:trace>
  <inkml:trace contextRef="#ctx0" brushRef="#br0" timeOffset="1048.68">1333 995 0,'0'0'0,"22"0"16,-1 0-16,0 0 16,0 21-16,0 0 0,0 0 0,1 22 15,-1-22-15,0 21 0,0 1 16,21-1-16,-20 0 0,-1-21 15,21 22-15,-21-1 0,0 0 16,1-20-16,20 20 0,-21-21 0,-21 21 16,21-20-16,0-1 0,-21 21 15,22-21-15,-22 0 0,0 1 16,21-1-16,-21-42 31,0-1-31,0 1 0,0 0 0,0 0 16</inkml:trace>
  <inkml:trace contextRef="#ctx0" brushRef="#br0" timeOffset="1308">1947 826 0,'0'0'0,"-21"0"15,0 21 1,21 0-16,0 21 0,0-21 15,0 43-15,-21-22 0,21 22 16,0-22-16,0 22 0,-21-1 16,21-21-16,0 1 0,0 20 0,0-20 15,0-1-15,0 0 0,0 22 16,0-43-16,0 0 16,0 0-16,0 0 0,21-21 31,-21-21-31</inkml:trace>
  <inkml:trace contextRef="#ctx0" brushRef="#br0" timeOffset="1744">2222 1228 0,'0'0'0,"0"-21"15,0 42 1,0 0-1,0 0-15,0 0 0,0 0 16,-21 22-16,21-22 0,0 21 0,0-21 16,0 22-16,0-22 0,0 21 15,0 1-15,0-22 0,0 21 16,0-21-16,0 22 0,0-22 0,21 0 16,1 0-16,-1-21 15,21 0-15,-21 0 0,0 0 0,1 0 16,20 0-16,-21-21 0,0 0 15,22 0-15,-22-22 0,21 22 16,-21-21-16,0 21 0,1-22 0,-1 1 16,-21 0-16,0-1 0,0 1 15,0 0-15,-21 20 0,-1-20 16,1 0-16,0 21 0,-21-1 0,-1 1 16,22 21-16,-21 0 0,0 0 15,-1 0-15,22 0 0,-21 21 16,-1-21-16,22 22 0,0-1 15,0-21-15,0 21 0,0 0 0,21 0 16,0 0 0,21-21-1,0 0-15,0-21 0</inkml:trace>
  <inkml:trace contextRef="#ctx0" brushRef="#br0" timeOffset="2019.55">2984 741 0,'0'-21'16,"0"42"-16,0-21 15,0 21 1,0 0-16,-21 0 0,21 22 16,-21-1-16,21 0 0,-21 22 15,21-22-15,0 1 0,0 20 16,0-21-16,0 1 0,0-1 0,0 0 15,-21 1-15,21-22 0,0 21 16,-21 1-16,21-22 0,0 0 16,0 0-16,0 0 0,0 0 0,0 1 15,21-22 1,-21-22 0,21 22-16</inkml:trace>
  <inkml:trace contextRef="#ctx0" brushRef="#br0" timeOffset="2435.98">3090 1376 0,'21'21'31,"1"-21"-15,-1 0-16,0 0 15,0 0-15,0 0 0,0 0 16,1-21-16,20 21 0,-21-21 0,0 21 15,0-21-15,22-1 0,-22 1 16,-21 0-16,21 0 0,-21 0 0,21 0 16,-21-1-16,0 1 0,0 0 15,0 0-15,-21 21 16,0 0-16,0 0 0,0 0 16,-1 21-16,-20 0 0,21 0 0,0 1 15,0-1-15,-1 0 0,1 21 16,0-21-16,0 22 0,0-1 15,21-21-15,0 22 0,0-22 0,0 0 16,0 21-16,0-21 0,0 1 16,0-1-16,0 0 0,21 0 15,0-21-15,0 0 0,0 0 16,1 0-16,-1 0 0,0 0 0,0 0 16,21 0-16,-20 0 0,-1 0 15,21-21-15,-21 0 0,0 0 0,22-1 16,-22 1-16,0 0 15</inkml:trace>
  <inkml:trace contextRef="#ctx0" brushRef="#br0" timeOffset="2711.56">2900 953 0,'0'0'0,"-21"0"0,-1 0 16,44 0 15,-1 0-31,0 0 0,21 0 16,1 0-16,-22 0 0,21-22 0,0 22 16,1 0-16,20 0 0,-20-21 15,-1 21-15,0 0 0,1 0 0,-22 0 16,21 0-16,-21 0 0,0 0 15</inkml:trace>
  <inkml:trace contextRef="#ctx0" brushRef="#br0" timeOffset="3166.45">1122 2350 0,'0'0'0,"-21"0"0,21 21 15,42-21 1,-21 0 0,21 0-16,22 0 0,-1 0 15,1 0-15,21 0 0,-1 0 0,1-21 16,21-1-16,-22 22 0,22 0 16,0-21-16,21 21 0,-21 0 15,21 0-15,-21-21 0,21 21 0,-21 0 16,-22 0-16,22 0 0,-21 0 0,-22-21 15,1 21-15,-1 0 0,1 0 16,-22 0-16,0 0 0,1 0 16,-22 0-16,21 0 0,-21 0 15,-21-21-15,0 0 32,0-1-32,0 1 15</inkml:trace>
  <inkml:trace contextRef="#ctx0" brushRef="#br0" timeOffset="3580.83">4551 1228 0,'-21'0'15,"21"21"-15,-22 0 0,1 0 16,21 0 0,0 1-16,0-44 62,0 1-46,0 0-16,0 0 15,0 0 17,-21 21-1,21 21-31,0 0 15,-21-21 1</inkml:trace>
  <inkml:trace contextRef="#ctx0" brushRef="#br0" timeOffset="4100.1">4403 1863 0,'0'21'0,"0"0"31,21-21-15,0 0-16,0 0 15,0 0-15,0-21 0,-21 0 0,22 21 16,-22-21-16,21-1 0,-21 1 15,0 0-15,0 0 16,-21 21 0,-1 0-16,1 0 0,0 0 15,21 21-15,-21 0 0,0 0 16,21 1-16,-21-1 0,21 0 16,0 0-1,21-21 16,0-21-15,0 21-16,-21-21 0,21 0 16,-21-1-16,0 1 15,-21 21 17,0 0-32,0 0 15,0 0-15,21 21 16,-22-21-16,22-21 47,22 0-47</inkml:trace>
  <inkml:trace contextRef="#ctx0" brushRef="#br0" timeOffset="4687.88">4445 1291 0,'-21'21'16,"21"1"-1,0-1 17,21-21-1,0 0-15,0 0-1,-21-21-15,0-1 16,0 1-1,-21 21 32,21 21-31,0 1 0,21-22-1,0 0 1,1-22-1</inkml:trace>
  <inkml:trace contextRef="#ctx0" brushRef="#br0" timeOffset="5864.66">6159 1016 0,'0'21'47,"0"0"-47,-21 22 16,0-22-16,0 21 0,21 1 15,-21-22-15,0 21 0,-1 0 16,-20 22-16,21-22 0,-21 1 16,20-1-16,-20 0 0,21 22 0,-21-22 15,20 0-15,1-20 0,0 20 16,0-21-16,21 0 0,0-42 31,0 0-31,0 0 16,0-22-16,21 22 0,0-21 15,-21 0-15</inkml:trace>
  <inkml:trace contextRef="#ctx0" brushRef="#br0" timeOffset="6083.71">6075 1058 0,'21'-21'0,"-42"42"0,63-63 0,-42 63 15,0 0 1,0 1-16,0 20 0,0 0 0,0 1 16,0-1-16,0 0 0,21-21 15,-21 22-15,0-1 0,21 0 0,-21 1 16,0-1-16,0 0 0,0 1 16,0-22-16,0 21 0,0-21 0,0 1 15,0-1-15,0 0 0,0 0 16</inkml:trace>
  <inkml:trace contextRef="#ctx0" brushRef="#br0" timeOffset="6652.04">5651 1715 0,'0'0'0,"-21"0"31,42 0-31,1 0 16,-1 0-16,21-22 0,0 1 16,1 0-16,-1 0 0,0 0 0,22 0 15,-22-1-15,22 1 16,-22 0-16,22 0 0,-22 0 0,0 0 16,1-1-16,-1 1 0,0 0 15,1 21-15,-22 0 0,0 0 0,0 0 16,0 0-16,-21 21 15,0 0-15,0 1 0,0-1 16,0 0-16,0 0 0,0 21 16,0-20-16,-21-1 0,21 0 0,-21 21 15,21-21-15,0 1 0,0-1 16,0 0-16,-21-21 0,21 21 0,-21-21 31,21-21 0,0 0-31,0-22 16,0 22-16,0 0 0,0-21 16,21 21-16,0-22 0,0 22 0,0 0 15,0 0-15,22 0 0,-22-1 16,0 22-16,21 0 0,-20 0 0,20 0 16,-21 0-16,21 0 0,-20 0 15,20 0-15,-21 22 0,0-1 0,22 0 16,-43 0-16,21 0 0,-21 22 15,21-22-15,-21 21 0,0-21 0,0 0 16,0 1-16,0 20 16,0-21-16,0 0 0,21-21 31,0-21-31,0 0 16,-21 0-16,22 0 0,-1-1 0</inkml:trace>
  <inkml:trace contextRef="#ctx0" brushRef="#br0" timeOffset="7319.73">7408 1397 0,'0'0'0,"21"-21"0,-21 0 16,-21 21-1,0 0-15,0 21 16,21 0-16,-21-21 16,0 21-16,21 0 0,0 1 15,0-1-15,0 0 0,-22 21 0,22-21 16,0 1-16,0 20 0,0-21 15,0 0-15,0 0 0,22-21 0,-22 22 16,21-1-16,0-21 0,0 0 16,0 0-16,0 0 0,1-21 0,20-1 15,-21 22-15,21-42 0,1 21 16,20-21-16,-42 20 0,1-20 16,-1 21-16,0 0 0,0 0 15,0-1-15,-21 1 0,0 0 0,0 0 16,0 42 31,0 0-47,0 0 0,0 1 0,0-1 15,0 0-15,0 21 0,-21 1 16,21 20-16,-21-21 0,21 22 0,0-1 16,0 1-16,0 21 0,0-22 0,0 22 15,0-1-15,-21 1 0,21 21 16,0 0-16,-21-22 0,21 22 0,0 0 15,0-21-15,0 21 16,0-22-16,21 22 0,0 0 0,-21-21 16,21-1-16,-21 1 0,0-22 0,0 1 15,0-1-15,0-20 0,0-1 16,-21 0-16,0-20 0,0-1 0,-1 0 16,1-21-16,0 0 0,-21 0 0,21 0 15,-1-21-15,-20 0 0,21-1 16,-21 1-16,20-21 0,1 0 15,-21-22-15,21 1 0,0-22 0,-1 0 0,1 1 16,0-22-16,0 0 0,21 0 16,-21 0-16,21 0 0,0 1 15,0-1-15,0 0 0,0 21 0,0 22 16,21-1-16,0 1 0,0-1 16,22 22-16,-22 0 0,0 20 0,21-20 15,-21 21-15,22 0 0,-1 0 16,0-1-16,-20 1 0,20 0 0,-21 0 15,0 0-15,22 0 0</inkml:trace>
  <inkml:trace contextRef="#ctx0" brushRef="#br0" timeOffset="9112.67">8996 1482 0,'21'-21'0,"-42"42"0,42-64 15,0 22-15,0 0 0,0 0 16,1 21-16,-22-21 0,0 42 31,0 0-31,0 0 0,0 0 16,0 1-16,0-1 0,0 21 15,0 0-15,0-20 0,0 20 0,0 0 16,0-21-16,0 22 0,0-22 16,0 21-16,0-21 0,0 1 15,0-1-15,0-42 31,0-1-31,0 1 0,0 0 16,0 0-16,0-21 16,21-1-16,0 22 0,-21-21 0,42-22 15,-21 22-15,-21 21 16,22 0-16,-1-1 0,0 1 0,0 21 0,0 0 16,0 0-1,1 21-15,-1 1 0,-21-1 0,21 0 16,-21 0-16,21 21 0,-21-20 15,0-1-15,0 21 0,21-21 0,-21 0 16,0 22-16,21-22 0,-21 0 16,0 0-16,22-21 0,-1 0 15,0 0-15,0-21 16,-21 0-16,21 21 0,0-21 16,1-22-16,-1 22 0,0 0 0,0-21 15,21-1-15,-20 22 0,-1-21 16,21 21-16,-21-22 0,22 22 15,-22 0-15,0 0 0,0 21 16,0 0-16,0 0 0,1 0 16,-1 21-1,-21 0-15,0 0 0,0 22 0,0-22 16,0 0-16,0 21 0,0-20 16,0 20-16,0 0 0,0-21 0,0 22 15,0-22-15,21 0 0,-21 0 0,21 0 16,0-21-16,0 0 15,1 0-15,-1 0 16,21 0-16,-21-21 0,0 21 0,1-21 16,20 0-16,-21 0 0,0-22 15,0 22-15,1-21 0,-1 0 16,0 20-16,0-20 0,0 21 0,0 0 16,-21 0-16,0-1 0,0 1 15,0 42 1,0 1-1,0-1-15,0 21 0,0-21 16,0 22-16,0-1 0,0 0 16,0-21-16,0 22 0,0-1 15,0-21-15,22 22 0,-22-22 0,21 0 0,-21 0 16,21 0-16,0 0 16,0-21-16,0 0 0,1 0 15,-1 0-15,21 0 0,-21 0 0,0-21 16,1 0-16,20 0 0,-21 0 15,0-22-15,0 22 0,1-21 0,-1 0 16,-21-1-16,0 1 0,0 0 16,0-1-16,0 22 0,-21-21 0,-22 21 15,22-1-15,0 1 0,-21 21 16,20 0-16,1 0 0,0 0 0,-21 0 16,21 0-16,-1 0 15,44 0 1,20 0-1,0 0-15,1 0 0,-1 0 16,21 0-16,22 0 0,-21-21 0,20 21 16,-20 0-16,20-21 0,-20 21 15,-1 0-15,1-21 0,42 0 16,-85 21-16,21 0 0,-21 0 16,1 0-16,-44 0 15,1 21 1,0-21-16,0 21 0,-21 0 0,20 0 15,-20 0-15,0 22 0,-1-22 0,1 21 16,21 1-16,-21-1 0,20 0 16,1 1-16,0-1 0,0 0 15,21 1-15,0-22 0,0 21 16,0-21-16,21 0 0,0 1 16,0-22-16,1 0 0,20 0 15,-21 0-15,21 0 0,1-22 0,-22 1 16,21 0-16,1 0 0,-22 0 0,42-43 15,-42 22-15,22 0 16,-22-1-16,0 1 0,0-22 16,0 22-16,1-21 0,-1-1 15,-21 22-15,21-22 0,0 1 0,-21 20 0,0-20 16,0 21-16,0 20 16,0-20-16,0 21 0,-21 42 31,21 0-31,-21 22 0,0-22 0,-1 21 15,22 22-15,-21-22 0,21 0 16,0 22-16,0-22 0,0 0 0,0 22 16,0-22-16,0 1 0,0-1 0,0 0 15,0 1-15,0-1 0,21-21 16,1 21-16,-1-20 0,0-1 0,0 0 16,0-21-16,22 0 0,-22 0 15,21 0-15,-21 0 0,22 0 16,-22-21-16,21 21 0,-21-21 0,22-1 15,-22-20-15,0 21 0,0-21 16,0 20-16,-21-20 0,0 21 0,21-21 16,-21 20-16,0 1 0,0 42 31,-21 22-15,21-22-16,0 0 0,0 0 0,-21 22 15,21-22-15,-21 0 0,21 0 0,0 0 16,0 0-16,0 1 15,21-22 1,0-22 0,0 22-16,-21-21 0,0 0 15,22 0-15</inkml:trace>
  <inkml:trace contextRef="#ctx0" brushRef="#br0" timeOffset="9247.75">12340 1397 0,'0'0'0,"-21"0"15,0 0-15,0 0 16,-1 0 15</inkml:trace>
  <inkml:trace contextRef="#ctx0" brushRef="#br0" timeOffset="10207.73">12679 1842 0,'0'0'0,"-21"0"0,-22 21 0,22-21 16,0 0-16,21 21 15,21-42 17,0 21-32,0-21 0,22-1 15,-1-20-15,22 21 0,-22-21 0,21-1 16,-20 1-16,20 0 0,-20-1 16,-1 1-16,0 0 0,1-1 0,-22 1 15,0-22-15,-21 22 0,0 0 16,0-1-16,0 1 0,0 21 0,0-21 15,-21 20-15,0 22 0,-22 0 16,22 0-16,0 0 0,-21 0 0,20 22 16,-20-1-16,21 21 0,0 0 15,-22 1-15,22 20 0,0-20 16,0 41-16,0-20 0,0 20 0,-1 1 16,1 0-16,0-1 0,0 1 15,0 0-15,21-1 0,0 1 0,-21 21 16,-1 0-16,22 0 0,0-1 15,-21-20-15,0 21 0,0 0 0,21 0 16,0-1-16,-21 1 0,0 0 16,-1-21-16,22 21 0,0-22 0,-21 1 15,21-22-15,0 22 0,0-43 16,0 22-16,0-22 0,0-21 0,21 1 16,-21-1-16,22-21 0,-1 0 15,0 0-15,0-21 0,0-1 0,22-20 16,-1 21-16,-21-21 0,43-22 0,-22 22 15,0-22-15,22-20 0,-1-1 16,1 0-16,-1 1 0,-20-22 0,-1 21 16,0-21-16,1 0 0,-22 22 0,-21-22 15,0 21-15,0-21 0,-21 22 16,-22 20-16,1-20 0,0 20 0,-22 1 16,1 20-16,20 1 0,-20 0 15,-1 20-15,22 1 0,0 21 0,-1 0 16,22 0-16,0 0 0,0 0 15,21-21 1,21 21 0,0-21-16,21 21 0,-20-21 15,20 0-15,0-1 0,1 1 0,20-21 16,-21 21-16,22-22 0,-22 22 16,22-21-16,-22 0 0,0-1 0,1 1 15,-1 21-15,-21-22 0,0 22 16,1 0-16,-22 0 0,0 0 0,0 42 47,-22-21-47,22 21 0,-21 0 15,21 0-15,-21 1 0,21-1 16,0 0-16,0 0 0,0 0 16,0 0-16,-21-21 0,21 22 15,0-1-15,0-42 31,0-1-15</inkml:trace>
  <inkml:trace contextRef="#ctx0" brushRef="#br0" timeOffset="10376.21">13441 1376 0,'0'0'0,"0"-21"31,21 42 31,0-21-62,0 0 0,0 0 16</inkml:trace>
  <inkml:trace contextRef="#ctx0" brushRef="#br0" timeOffset="12447.88">13906 1418 0,'0'0'0,"0"-21"16,0 0 0,-21 21-1,0 0 1,0 21-16,0-21 0,0 21 16,-1 0-16,1 1 0,0 20 0,0-21 15,0 21-15,21 1 0,0-1 16,0 22-16,-21-22 0,21 0 15,0-21-15,0 22 0,0-1 0,0-21 16,21 0-16,-21 1 0,21-1 0,21-21 16,-21 0-16,22 0 0,-1 0 15,0 0-15,22 0 0,-22 0 16,22-21-16,-1-1 0,-20 22 0,20-42 16,-21 21-16,22 0 0,-22 0 15,22-22-15,-22 22 0,0-21 0,-20-1 16,20 1-16,-21 21 0,0-21 0,0 20 15,1-20-15,-22 21 0,0 0 16,0 0-16,0-1 0,0 1 16,-22 21-16,1 0 0,0 0 15,-21 0-15,21 0 0,-1 0 16,-20 21-16,21-21 0,0 22 16,-22-1-16,22 0 0,0 0 0,0 0 15,0 22-15,21-22 0,0 0 0,0 21 16,-21-21-16,21 22 0,0-22 15,0 0-15,0 0 0,0 0 0,21-21 16,-21 22-16,21-22 0,0 21 16,0-21-16,0 0 0,1 0 0,-1 0 15,0-21-15,0-1 0,0 1 16,0 21-16,1-21 0,20-21 0,-21 21 16,0-1-16,0-20 0,-21 21 0,22-21 15,-22-1-15,21 22 0,-21-21 16,0 21-16,0-1 0,0 1 15,0 0 1,0 42 0,0 0-16,0 22 15,0-22-15,0 21 0,0-21 0,0 22 16,0-1-16,0 0 0,0 1 0,0-22 16,0 21-16,0-21 0,0 1 15,21-1-15,0 0 0,-21 0 0,21-21 16,0 0-16,1 0 0,-1 0 15,21 0-15,-21 0 0,0-21 16,1 21-16,20-21 0,-21-22 16,21 22-16,-20 0 0,20-21 0,-21-1 15,0-20-15,22 21 0,-22-1 0,0-20 16,0 20-16,0-20 0,-21 21 16,21-22-16,-21 1 0,22 20 0,-22 1 15,0 21-15,0 0 0,0-1 16,0 1-16,-22 42 15,1 1-15,21 20 16,-21-21-16,0 21 0,21 1 0,0-1 16,-21 22-16,21-22 0,-21 0 15,21 1-15,-22 20 0,22-21 16,0 22-16,0-22 0,0 1 0,0-1 16,0-21-16,0 21 0,22-20 15,-1-1-15,0 0 0,0 0 0,0 0 16,22-21-16,-22 0 0,0 0 15,0 0-15,21 0 0,-20 0 0,20-21 16,-21 0-16,21 0 0,-20 0 16,20-1-16,-21-20 0,0 0 0,0-1 15,22 22-15,-43-21 0,21 0 16,0-1-16,-21 22 0,0 0 0,0 0 16,0 0-16,0-1 0,0 44 31,0-1-31,0 0 0,0 0 15,0 21-15,0-20 0,0 20 16,-21-21-16,21 21 0,0 1 0,0-22 16,0 0-16,0 0 0,0 0 0,0 1 15,21-1-15,0 0 0,0-21 16,1 21-16,-1-21 0,21 0 16,-21 0-16,0 0 0,22 0 15,-22 0-15,21-21 0,-21 21 0,22-21 16,-22 0-16,21-22 0,-21 22 15,1-21-15,-1 21 0,0-22 16,0 1-16,-21 21 0,0 0 0,0-1 16,0 1-16,0 0 0,-21 42 31,0 0-31,21 22 16,0-22-16,-21 21 0,-1-21 0,22 22 15,0-1-15,0-21 0,0 0 16,0 22-16,0-22 0,0 0 0,22 0 15,-22 0-15,21-21 16,0 0-16,0 0 0,21 0 16,-20 0-16,-1 0 0,21 0 0,0 0 0,-20 0 15,20-21-15,0 21 16,-21-21-16,1 0 0,-1 0 0,21-22 16,-21 1-16,0 0 0,-21-1 15,0 1-15,0 0 0,0-1 0,0 1 16,0 21-16,0-21 0,-21 20 15,0 1-15,0 0 0,-21 21 0,-1 0 16,22 0-16,-21 0 0,-1 0 0,1 21 16,0 0-16,-1 1 0,22-1 15,-21 21-15,21 0 0,0-20 0,-1 20 16,22 0-16,0 1 0,0-1 16,0-21-16,0 0 0,0 22 0,43-22 15,-22 0-15,0 0 0,0-21 16,22 21-16,-1-21 0,0 0 15,1 0-15,-1 0 0,21 0 16,-20-21-16,-1 0 0,0 21 16,1-21-16,-22 0 0,21-1 0,-21 1 15,22-21-15,-22 21 0,0-22 16,0 1-16,0 0 0,1 21 0,-22-22 16,21 22-16,-21 0 0,0 0 15,0 42 16,-21 0-31,-1 0 0,1 0 0,21 22 16,0-1-16,0-21 0,-21 22 16,21-22-16,0 21 0,-21-21 15,21 0-15,0 1 0,0-1 0,0 0 16,0 0-16,0 0 0,0 0 16,0-42 15,21 21-31,-21-21 15,21 0-15,-21 0 0,21-22 0,1 22 16,-1-21-16,0 0 16,0-1-16,0 1 0,0 0 0,22-1 0,-22 1 15,21 0-15,-21 20 0,1 1 16,-1 21-16,0 0 0,0 0 16,0 0-16,-21 21 15,0 1-15,0 20 0,0-21 0,0 21 16,0-20-16,0 20 0,0 0 0,0-21 15,0 1-15,21 20 0,1-21 16,-1 0-16,-21 0 0,21-21 0,0 22 16,0-1-16,0-21 0,1 0 15,-1 0-15,0 0 0,0 0 0,21 0 16,-20-21-16,-1-1 0,0 22 16,0-21-16,0 0 0,22 0 15,-22 0-15,0-22 0,0 22 0,-21-21 16,21 0-16,-21 20 0,21-20 15,-21 0-15,0-1 0,0 1 0</inkml:trace>
  <inkml:trace contextRef="#ctx0" brushRef="#br0" timeOffset="12647.59">16722 931 0,'0'0'0,"-43"0"15,1 0-15,21 0 0,-22 0 0,22 0 16,0 0-16,0 0 16,0 0 15,0 22-15</inkml:trace>
  <inkml:trace contextRef="#ctx0" brushRef="#br0" timeOffset="12836.41">15155 1376 0,'-42'21'0,"84"-42"0,-126 63 0,41-42 16,22 0-16,0 21 0,42-21 31,0 0-31,22 0 0,-1 0 0,0 0 16,22-21-16,-22 21 0,22 0 15,-1-21-15,-21 21 0,1 0 0,20-21 16,-20 0-16,-1 21 0</inkml:trace>
  <inkml:trace contextRef="#ctx0" brushRef="#br0" timeOffset="13291.32">19537 1080 0,'0'0'0,"0"-127"31,0 105-15,0 44 0,0-1-16,0 21 15,0-21-15,0 22 0,0 20 0,0-21 16,0 1-16,0 20 0,-21-20 15,21-1-15,-22 0 0,22 1 0,0-1 16,0 0-16,-21 1 0,21-1 16,-21 0-16,21-21 0,-21 1 0,21-1 15,0 0-15,0 0 0,21-21 32,0-21-32,0 0 0,1 0 15,20-22-15,-21 22 0</inkml:trace>
  <inkml:trace contextRef="#ctx0" brushRef="#br0" timeOffset="13631.97">19854 1312 0,'0'0'0,"21"-21"0,1 21 16,-22 21 15,0 1-31,0 20 0,-22-21 0,22 21 16,0-20-16,-21 20 0,21 0 15,0 1-15,0-1 0,0-21 0,0 21 16,0-20-16,21-1 15,1 0-15,-1 0 0,0 0 0,0-21 16,0 0-16,22 0 0,-22 0 16,21 0-16,-21-21 0,22 0 0,-1 0 15,-21 0-15,21-1 0,-20 1 16,-1-21-16,0 21 0,-21-22 0,0 1 16,0 21-16,0-21 0,-21 20 15,0 1-15,-22 0 0,22 0 0,-21 0 16,21 21-16,-22 0 0,1 0 15,0 0-15,20 0 0,-20 0 0,21 0 16,0 0-16,-22 0 0,22 0 16,0 0-16,0 0 15,0 0-15,0 0 16</inkml:trace>
  <inkml:trace contextRef="#ctx0" brushRef="#br0" timeOffset="13816.86">19135 1249 0,'-22'21'16,"44"-42"-16,-22 42 15,21-21-15,0 0 16,21 0-16,1 0 0,-1 0 16,21 0-16,22 0 0,-21 0 15,20-21-15,1 21 0,21-21 0,-22 21 16,22-21-16,-21-1 0,42 22 15,-21-21-15</inkml:trace>
  <inkml:trace contextRef="#ctx0" brushRef="#br0" timeOffset="14683.46">22034 826 0,'0'0'0,"-21"21"16,0 21-1,0-21-15,21 43 0,-21-22 16,0 22-16,21-22 0,-22 21 16,22 1-16,0-1 0,0 1 0,0-22 15,0 22-15,0-22 0,0 0 16,0 22-16,0-43 0,0 21 0,-21 1 16,21-22-16,-21 0 0,21 0 15,-21 0-15,21 1 0,-21-22 16,0 0-16,-1 0 15,22-22-15,0 1 0,0 0 16,0 0-16,0 0 16,0 0-16,22-22 0,-1 1 0,0 0 15,0 20-15,21-20 0,1 0 16,-1 21-16,-21-1 0,22-20 0,-1 42 16,21-21-16,-20 21 0,-1 0 15,0 0-15,1 0 0,-1 0 0,-21 21 16,22 0-16,-22 0 0,0 1 15,0-1-15,-21 21 0,0-21 0,0 0 16,0 1-16,-42-1 0,21 0 0,-1 21 16,-20-21-16,21-21 15,-21 22-15,-1-1 0,22-21 0,0 0 16,0 21-16,0-21 0,-1 0 16,1 0-16,0 0 0,0 0 0,21-42 15,-21 20 1,21 1-16,0 0 15,-21 21-15,21 21 32,0 0-32,0 1 0,21-1 15,0 0-15,0 0 0,0-21 16,0 21-16,1-21 0,20 21 16,-21-21-16,21 22 0,22-22 15,-22 0-15,22 0 0,-1 0 0,1 0 16,-1 0-16,22-22 0,-22 1 0,22 0 15,-21 0-15,20 0 0,-20-22 16,-1 22-16,-20-21 0,20 0 16,-21 20-16,1-20 0,-1-21 15,-21 41-15,0-20 0,1 0 0,-22 21 16,0-1-16,0 1 0,-22 21 16,-20 0-16,21 21 0,-21 1 15,-1-1-15,1 21 0,21 0 0,-22 1 16,22-1-16,0 0 0,0-20 15,21 20-15,0 0 0,0-21 16,0 1-16,0-1 0,21 0 16,0 0-16,22-21 0,-1 0 0,-21 0 15,21 0-15,22 0 0,-22 0 16,1 0-16,20-21 0,-21 0 0,22 0 16,-22 21-16,1-43 0,-1 22 15,0 0-15,1 0 0,-22 0 0,0-1 16,-21 1-16,0 0 0</inkml:trace>
  <inkml:trace contextRef="#ctx0" brushRef="#br0" timeOffset="16712.93">2879 4212 0,'0'0'0,"63"-42"31,-63 21-31,21 0 0,-21-1 0,0 1 16,21 0-16,-21-21 16,0 21-16,0-1 0,0 1 15,0 0-15,-21 0 0,0 0 0,0 0 16,-21 21-16,-1-22 0,1 1 16,0 21-16,-1 0 0,1 0 0,0 0 15,-22 0-15,22 0 0,-1 21 16,1 1-16,21-1 0,-21 21 15,20 0-15,1 1 0,21-1 0,0 0 16,0 22-16,0-22 0,0 1 16,0-1-16,21 0 0,1-21 0,-1 1 15,0-1-15,0 0 0,0-21 16,0 0-16,22 0 0,-22 0 0,21 0 16,1-21-16,-22 0 0,21-1 15,0-20-15,-20 21 0,20-21 16,-21-1-16,21 1 0,-20-22 15,20 22-15,-21-21 0,21 20 0,-20-20 16,-1-1-16,-21 1 0,21 20 16,-21-20-16,0-1 0,0 1 0,0 21 15,0-22-15,0 22 0,0 21 16,-21-1-16,21 1 0,-21 21 0,-1 0 16,1 21-16,0 22 15,0-1-15,0 0 0,21 22 0,0-22 16,0 22-16,0-1 0,0 1 15,0 20-15,0-20 0,0-1 0,0 1 16,21-1-16,0-20 16,0 20-16,0-42 0,1 22 0,-22-22 15,21 0-15,0 0 0,21-21 16,-21 0-16,1 0 0,-1 0 0,0 0 16,21 0-16,-21-21 0,1 0 15,20-21-15,21-22 0,-41 43 16,-1-21-16,0-1 0,0-20 15,0 42-15,0-22 0,-21 1 0,0 21 16,0-22-16,0 22 0,0 0 16,0 42-1,0 0-15,0 1 16,0 20-16,-21-21 0,21 21 16,0 1-16,0 20 0,0-20 15,0-1-15,0 0 0,0-21 0,21 22 16,1-22-16,-1 21 0,0-21 0,0-21 15,0 22-15,0-22 0,22 0 16,-22 0-16,0 0 0,0 0 0,0-22 16,22 1-16,-22 0 0,0 0 15,0 0-15,0-22 0,1 1 0,-22 0 16,21-1-16,-21 1 0,21-21 16,-21 20-16,0 1 0,0-22 0,0 22 15,0 0-15,-21 21 16,0-22-16,-1 22 0,-20 0 0,21 21 15,0 0-15,-22 0 0,1 0 16,21 21-16,-21 0 0,-1 0 0,1 1 16,21 20-16,-22 0 0,22 1 15,0-1-15,21 0 0,0 1 0,0-1 16,0 0-16,0 1 0,21-1 16,0 0-16,1-21 0,20 1 0,-21-1 15,21-21-15,1 0 0,-1 0 16,0 0-16,1 0 0,-1 0 0,0 0 15,1-21-15,-1-1 0,0 1 16,1 0-16,-22-21 0,21 21 0,-21-22 16,22 22-16,-22-21 0,0 21 15,0-1-15,-21-20 0,0 21 16,0 0-16,0 0 0,0 42 31,0 0-31,0 21 0,0-21 16,0 22-16,0-22 0,0 21 15,0 1-15,0-22 0,0 21 0,0-21 16,0 22-16,0-22 0,0 0 16,0 0-16,0 0 15,0-42 17,0 0-32,0 0 0,21 0 15,-21-1-15,22-20 0,-22 0 0,21-1 16,0 22-16,0-21 0,0 0 15,0-1-15,1 22 0,20-21 16,-21 21-16,0 21 0,0-22 0,1 22 16,-1 0-16,0 0 0,0 22 15,-21-1-15,0 0 0,0 0 16,0 0-16,0 22 0,21-1 0,-21-21 16,0 21-16,0 1 0,0-22 15,0 0-15,21 21 0,-21-20 16,22-1-16,-1 0 0,0-21 0,-21 21 15,21-21-15,0 0 0,22 0 16,-22 0-16,0 0 0,21 0 0,-21 0 16,22-21-16,-1 0 0,-21 0 15,22-1-15,-22 1 0,21-21 0,-21 21 16,0-22-16,1 1 0,-1 21 16,0-21-16,0-1 0,-21 1 15,0 0-15,0 20 0,0 1 0,0 0 0,0 0 16,-21 21-1,0 21-15,0 0 0,-1 0 16,1 1-16,0-1 0,0 21 16,21 0-16,0 1 0,0-1 15,0-21-15,0 22 0,0-22 0,0 21 16,0-21-16,0 0 0,21 1 16,0-1-16,0-21 0,1 0 0,-1 0 15,0 0-15,0 0 0,0 0 16,0 0-16,1 0 0,-1-21 0,21 21 15,-21-22-15,0 1 0,1 0 16,-1 0-16,-21 0 0</inkml:trace>
  <inkml:trace contextRef="#ctx0" brushRef="#br0" timeOffset="17727.97">6604 3895 0,'0'0'0,"0"-21"15,21-1-15,-21 1 0,21 0 16,0 0-16,-21 0 0,22-22 0,-1 22 16,-21 0-16,0-21 0,21-1 15,-21 22-15,0 0 0,0 0 0,0 0 16,0 0-16,-21 21 31,0 21-31,-1 0 0,1 0 0,0 21 16,0 1-16,0-22 0,21 21 15,0 22-15,-21-22 0,21 0 0,0 22 16,-22-22-16,22 1 16,0 20-16,0-21 0,0 1 0,22-22 15,-1 21-15,21-21 0,-21 1 0,22-1 16,-22 0-16,21-21 0,0 0 16,1 0-16,-1 0 0,0-21 0,1 0 15,-1-1-15,0 1 0,1 0 16,-22-21-16,21 21 0,-21-22 0,1 1 15,-1 0-15,0-1 0,0 1 0,-21 0 16,0-22-16,0 22 0,0-22 16,0 22-16,-21-22 0,0 22 0,0-21 15,-1 20-15,-20 1 0,21 21 16,-21 0-16,20-1 0,-20 22 16,21 0-16,-21 22 0,-1-1 15,1 21-15,0 0 0,20 22 0,-20-22 16,21 22-16,0-1 0,0-20 15,21 20-15,0 1 0,0-22 0,0 21 16,0-20-16,21-1 0,21 0 0,-21-20 16,22-1-16,-22 0 0,21 0 15,0-21-15,1 0 0,-1 0 0,0 0 16,1 0-16,-1-21 0,0 0 16,1 0-16,-1-1 0,0 1 0,1-21 15,-1 21-15,-21-22 0,22 22 16,-22-21-16,0 21 0,0 0 15,0-1-15,0 22 0,-21-21 0,0 42 32,0 1-32,0-1 0,0 0 15,0 21-15,0-21 0,0 1 0,0 20 16,0-21-16,0 0 0,0 0 16,0 1-16,-21-1 0,21 0 0,-21 0 15,0-21 1,21-21-1,0 0-15,0 0 16,0-1-16,21-20 16,0 0-16,0 21 0,1-22 0,-1 1 15,0 0-15,21 20 0,1-20 16,-1 21-16,0 0 0,1 0 0,-1 21 16,0 0-16,1 0 0,-1 0 0,0 21 15,-21 0-15,1 0 0,-1 0 16,-21 22-16,0-22 0,0 0 0,0 21 15,0-21-15,0 1 0,0-1 16,0 0-16,0 0 0,-21-21 16</inkml:trace>
  <inkml:trace contextRef="#ctx0" brushRef="#br0" timeOffset="19635.56">9991 3493 0,'0'21'0,"0"-42"0,42 42 32,-21-42-17,21-1-15,1 1 0,-1 0 16,0 0-16,1-21 0,-1-1 0,0 22 16,1-21-16,-1-1 0,0 1 15,1 0-15,-22-1 0,0 1 0,-21 21 16,0 0-16,0 0 0,0-1 0,-42 22 15,21 0-15,-22 0 0,1 0 16,-22 22-16,1-1 0,-1 21 16,1 0-16,-1 1 0,1-1 15,-1 22-15,22-1 0,0 1 0,-1-1 16,22-21-16,21 22 0,0-22 0,0 1 16,0-22-16,21 21 0,1-21 15,20 0-15,-21-21 0,21 0 0,1 22 16,-1-22-16,0 0 0,1 0 15,20 0-15,-20-22 0,-1 1 0,0 0 16,1 21-16,-22-21 0,0 0 0,0 21 16,-21-21-16,-21 21 15,-21 0 1,20 0-16,-20 21 0,-21 0 16,20 21-16,1-21 0,0 1 0,-22 20 15,22 0-15,21-21 0,-22 22 0,22-1 16,0 0-16,21 1 0,0-1 15,0-21-15,0 0 0,0 1 0,21 20 16,0-42-16,22 0 16,-22 0-16,0 0 0,21 0 0,-21-21 15,22 0-15,-1-1 0,0 1 0,1-21 16,-1 21-16,0-22 0,1 22 16,20-21-16,-20 0 0,-1 20 0,0-20 15,1 0-15,-1 21 0,0-22 16,-21 22-16,22 0 0,-22 21 15,0 0-15,0 0 0,0 0 0,1 0 16,-22 21-16,0 0 0,21 0 16,-21 1-16,0-1 0,0 0 0,0 0 15,0 21-15,0-20 0,0 20 16,0-21-16,0 0 0,0 0 0,0 1 16,-21-1-16,21 0 0,0 0 15,0-42 1,0 0-1,0 0-15,0-1 0,21 1 16,-21 0-16,21 0 0,0-21 16,0 20-16,0-20 0,-21 21 0,22-21 15,-1 20-15,0-20 0,0 21 16,0 0-16,0 21 0,-21 21 31,0 0-31,-21 0 0,21 0 16,-21 22-16,21-22 0,0 21 0,0-21 15,0 22-15,0-22 0,0 0 16,21 21-16,0-20 0,1-1 0,-1 0 16,0 0-16,0-21 0,0 21 15,0-21-15,22 0 0,-22 0 16,0 0-16,21 0 0,-20-21 0,-1 0 16,0 21-16,21-21 0,-21 0 15,1-1-15,-1-20 0,21 21 0,-21-21 16,0 20-16,1-20 0,20 0 0,-21-1 15,0 22-15,22-21 0,-22 0 16,0 20-16,21 1 0,-21 0 0,1 21 16,-1 0-16,0 0 15,-21 21 1,0 0-16,0 1 0,0-1 16,0 0-16,0 0 15,21-21-15,0 0 31,0 0-31,-21-21 16,0 0-16,0 0 16,0-1-16,0 1 15,-21 0-15,0 21 16,0-21-16,0 21 16,0 0-16,-1 0 0,1 21 15,0 0-15,0 0 0,0 1 16,21 20-16,0-21 0,-21 21 15,-1-20-15,22 20 0,-21-21 0,21 21 16,0 1-16,0-22 0,0 21 16,0-21-16,0 22 0,0-22 15,0 0-15,21 0 0,1-21 0,-1 21 16,21-21-16,-21 0 0,22 0 16,-1 0-16,0 0 0,1 0 0,-1-21 15,21 0-15,-20 0 0,-1 0 16,0 0-16,1-1 0,-1 1 0,0-21 15,1 21-15,-22-22 0,0 22 0,0-21 16,0 21-16,-21-22 0,0 22 16,0 0-16,0 0 0,0 0 15,-21 21 1,0 21-16,0 0 0,0 0 16,0 0-16,-1 1 0,1-1 0,0 21 15,0-21-15,0 0 0,21 22 16,0-22-16,0 21 0,0-21 0,0 1 15,0-1-15,0 21 0,0-21 0,21-21 16,0 21-16,21 1 0,-20-22 16,20 0-16,-21 0 0,21 0 0,-20 0 15,20 0-15,0-22 0,-21 22 16,22-21-16,-1 0 0,0 0 0,1-21 16,-22 20-16,21-20 0,1 21 0,-1-21 15,-21-1-15,21 1 0,1-22 16,-22 22-16,21-21 0,-21-1 15,1 1-15,-1-1 0,0 1 16,-21 20-16,21 1 0,-21 0 0,0 20 16,-21 22-16,0 0 15,0 22-15,-22 20 0,22-21 16,0 21-16,-21 22 0,20-22 16,1 22-16,21-22 0,-21 0 0,21 22 15,0-22-15,0 1 0,0-1 0,0 0 16,0-21-16,0 22 0,0-22 0,21 0 15,-21 0-15,21 0 0,1 1 16,-1-1-16,0-21 0,0 0 16,0 0-16,0 0 0,1 0 15,20 0-15,-21-21 0,21-1 0,-20-20 16,-1 21-16,21 0 0,-21 0 0</inkml:trace>
  <inkml:trace contextRef="#ctx0" brushRef="#br0" timeOffset="21448.21">14499 4043 0,'0'0'0,"-21"21"0,0-21 0,0 0 16,21-21-1,21 0-15,0 0 16,0-22-16,0 22 0,22-21 0,-1-1 16,0 1-16,1 0 0,-1-22 15,0 22-15,22-22 0,-22 1 16,22 21-16,-22-22 0,-21 22 15,21 21-15,-42-1 0,0 1 0,0 0 16,-21 21-16,0 0 0,-21 21 16,-1 0-16,1 1 0,0-1 15,21 21-15,-22-21 0,-20 43 16,42-22-16,21-21 0,0 0 16,0 22-16,0-22 0,0 0 0,0 0 15,0 0-15,0 1 0,21-1 16,0 0-16,0 0 0,0 0 0,0-21 15,1 21-15,-1 1 0,0-22 0,0 21 16,0-21-16,0 0 16,-42 0-1,0-21 1,0 21-16,0-22 0,0 1 16,-1 0-16,1 0 0,0 0 0,0 21 15,0-21-15,0-1 0,21 44 31,0-1-15,0 0-16,0 0 0,0 0 16,0 0-16,21 22 0,0-22 0,0 0 15,0 0-15,0 0 0,1 1 16,20-1-16,-21 0 0,21 0 16,1-21-16,-1 0 0,0 0 0,1 0 15,20 0-15,-20-21 0,-1 0 16,21 0-16,-20-1 0,-1 1 0,22 0 15,-22-21-15,-21 21 0,21-22 16,1-20-16,-22 20 0,0 1 0,0-21 16,0-1-16,1 1 0,-1-1 15,-21 1-15,21 20 0,-21 1 0,0 0 16,0 20-16,0 1 0,-21 21 16,0 21-16,-1 1 15,1 20-15,0 0 0,0 1 0,0-1 16,0 0-16,-1 22 15,1-22-15,0 0 0,21 1 0,-21-1 16,21 0-16,0 1 0,-21 41 16,21-62-16,0 20 0,0-21 15,0 0-15,0 0 0,0 1 0,21-22 16,0 0-16,-21 21 0,21-21 16,0 0-16,1 0 0,-1-21 15,0-1-15,0 22 0,0-21 0,0 0 16,1-21-16,-1 21 0,0-1 15,0 1-15,0 0 0,0-21 16,1 42-16,-22-21 0,21-1 0,0 22 16,0 0-16,-21 22 15,0-1-15,0 0 16,21 0-16,-21 0 16,0 0-16,0 1 0,21-1 0,1 0 15,-1 0-15,-21 0 0,21 0 16,0 1-16,0-22 0,0 21 0,22-21 15,-22 0-15,21 0 0,1 0 0,-22 0 16,21 0-16,0 0 0,1-21 16,-1-1-16,0 22 0,1-21 15,-1 0-15,0 0 0,-20-21 0,20 20 16,-21 1-16,0-21 0,0 21 16,1-22-16,-22 1 0,0 21 0,0 0 15,0 0-15,0-1 0,0 1 16,-22 21-16,1 0 0,0 0 15,0 0-15,0 0 0,0 21 16,-1 1-16,1-1 0,0 0 0,0 0 16,21 0-16,0 0 0,0 1 15,0-1-15,0 0 0,0 0 0,0 0 16,21 0-16,-21 1 0,21-1 0,22 0 16,-22-21-16,0 21 0,21-21 15,-21 0-15,22 0 0,-1 0 0,0 0 16,1 0-16,-1 0 15,0 0-15,1 0 0,-1-21 0,0 0 16,-20 21-16,20-21 0,0-1 0,-21 1 16,1 0-16,-1 0 0,-21 0 15,0-22-15,0 22 0,0 0 0,0 0 16,0 0-16,0 0 16,-21 21-16,-1 0 15,1 21-15,0-21 0,21 21 16,-21 0-16,0 0 0,0 0 0,21 1 15,0 20-15,0-21 0,0 0 0,0 0 16,0 1-16,0-1 16,0 0-16,0 0 0,0 0 15,21 0-15,0-21 0,0 0 0,0 0 16,0 0-16,22 0 0,-22 0 16,21 0-16,1 0 0,-1-21 0,0 21 15,1-21-15,-1 0 0,0 0 16,1 0-16,-1-1 0,0-20 0,-21 21 15,22-21-15,-22-1 0,0-20 0,0 20 16,0-20-16,-21-1 0,0 1 16,0-1-16,22 1 0,-22 21 15,0-1-15,0 1 0,0 21 16,0 0-16,0-1 0,-22 22 0,1 0 16,0 0-16,21 22 0,-21-1 15,0 0-15,0 21 0,-1 1 0,1 20 16,0-21-16,21 22 0,0-22 15,0 22-15,0-22 0,0 0 0,0 22 16,0-43-16,21 21 0,0 1 0,-21-22 16,22 21-16,-1-21 0,0 1 15,-21-1-15,21-21 0,0 21 0,0 0 16,1-21-16,-1 0 16,0 0-16,0 0 0,0 0 15,0-21-15,1 0 0,-1 0 0,0-1 16,0 1-16,0 0 15,0 0-15,1 0 0,-22 0 0</inkml:trace>
  <inkml:trace contextRef="#ctx0" brushRef="#br0" timeOffset="21631.67">17611 3535 0,'-22'0'0,"44"0"0,-65 21 15,22-21-15,42 0 31,0 0-31,1 0 0,20 0 0,0 0 16,1 0-16,-22 0 16,21 0-16,0-21 0,1 21 0,-22 0 15,0-21-15,21 21 0,-20-21 16,-1 21-16</inkml:trace>
  <inkml:trace contextRef="#ctx0" brushRef="#br0" timeOffset="22759.63">19939 3831 0,'0'21'16,"0"1"-16,21-22 16,0 0-16,0 0 15,1 0-15,-1-22 0,0 22 0,0-21 16,21 0-16,-20 21 0,-1-21 16,21 0-16,-21 0 0,-21-22 0,21 22 15,-21-21-15,0 21 0,0-22 16,0 1-16,0 0 0,-21 20 15,0 1-15,0 0 0,0 0 0,-22 21 16,22 0-16,-21 0 0,0 21 16,-1 0-16,1 0 0,0 1 0,-1 20 15,1-21-15,0 21 0,-1-20 16,22 20-16,0 0 0,0 1 16,21-22-16,0 21 0,0-21 0,0 22 15,0-22-15,21 21 0,0-21 0,21 0 16,1 1-16,-1-22 0,-21 0 0,43 0 15,-22 0-15,0 0 0,1 0 16,-1-22-16,0 1 0,1 0 16,20 0-16,-20 0 0,-1-22 15,0 22-15,1-21 0,-22 0 0,21-1 16,-21 1-16,0-22 0,1 1 16,-1-1-16,-21 1 0,0-1 0,0 1 15,0-1-15,0 22 0,0 0 0,0 21 16,0-22-16,-21 64 31,21 22-31,-22-1 0,1 0 16,21 1-16,-21 20 0,0 1 0,0-1 15,21-20-15,0 20 0,0 1 16,0-22-16,0 0 0,0 22 16,0-43-16,0 21 0,0 1 0,0-22 15,21 0-15,0 21 0,0-42 16,22 21-16,-22-21 0,21 0 0,-21 0 15,22 0-15,-1 0 0,0-21 16,-21 21-16,22-21 0,-1 0 0,0 0 16,-20-22-16,20 22 0,-21 0 15,21-21-15,-20-1 0,-1 22 0,-21-21 16,21 21-16,-21 0 0,0-1 16,0 1-16,-21 42 31,0 1-31,-1-1 0,22 0 15,-21 0-15,0 21 0,21-20 0,-21 20 16,21-21-16,0 43 16,0-22-16,0-21 0,0 0 0,21 22 15,0-43-15,0 21 0,1 0 16,-1-21-16,0 0 0,0 0 0,21 0 16,-20 0-16,20 0 0,-21-21 0,0 0 15,22 21-15,-1-22 0,-21-20 16,0 21-16,22 0 0,-22-22 15,0 1-15,0 0 0,0-1 0,-21 1 16,0 0-16,0-1 0,0-20 16,0 42-16,-21-22 0,-21 22 15,21 0-15,-22 0 0,1 21 0,0 0 16,-1 21-16,1 0 0,0 0 16,-1 1-16,1-1 0,0 21 0,-1-21 15,22 22-15,0-1 0,0-21 0,0 0 16,21 22-16,0-22 0,0 0 15,0 0-15,0 0 0,21 0 16,0-21-16,0 0 0,0 22 16,0-22-16,22 0 0,-22 0 15,0 0-15,21 0 0,1 0 0,-1-22 16,0 22-16</inkml:trace>
  <inkml:trace contextRef="#ctx0" brushRef="#br0" timeOffset="23087.8">22775 3535 0,'21'-21'0,"-42"42"0,42-63 15,-21 63 1,0 0-16,0 0 0,0 21 16,-21-20-16,0 20 0,0-21 15,0 21-15,0 1 0,-1-22 0,22 0 16,-21 21-16,0-20 0,21-1 16,-21-21-16,21 21 0,0 0 15,21-21 16,-21-21-31,21 0 0,0 0 0,1-22 16</inkml:trace>
  <inkml:trace contextRef="#ctx0" brushRef="#br0" timeOffset="23467.96">22669 3006 0,'0'0'16,"-42"21"-16,21 0 0,0 0 0,0 0 0,-1 1 16,22-1-16,0 0 0,0 21 15,0-21-15,22 1 0,-1-1 0,0-21 16,21 21-16,-21-21 16,22 0-16,-1 0 0,0 0 0,1 0 15,-1-21-15,0 21 0,1-21 16,-22-1-16,21 1 0,-21 0 0,-21 0 15,0 0-15,0 0 0,0-22 16,0 22-16,0 0 0,-42 0 0,21 0 16,0-1-16,-22 22 0,22 0 0,-21 0 15,0 0-15,-1 0 0,1 22 16,0-1-16,20 0 0,-20-21 0,0 42 16,21-21-16,-22 1 0,22-1 15,21 21-15,0-21 0,0 0 0,0 1 16,0-1-16,21 0 15,22-21-15,-1 0 0,0 0 16,1 0-16,-1 0 0,21 0 16</inkml:trace>
  <inkml:trace contextRef="#ctx0" brushRef="#br0" timeOffset="23747.08">23474 2900 0,'0'0'0,"21"-21"0,-21 0 0,0-1 16,0 1-16,0 42 15,-21 1-15,0-1 16,-1 21-16,22 0 16,-21 1-16,0-1 0,0 0 0,0 1 15,21 20-15,-21-20 0,-1 20 16,22-21-16,0 22 0,-21-22 0,21 1 16,-21-1-16,21 0 0,0 1 15,0-1-15,0-21 0,0 0 0,0 0 16,0 1-16,0-1 0,21-21 15,-21 21-15,21-21 0,1 0 16,-1 0-16,0-21 0,0 21 16,0-21-16,0-1 15,-21 1-15,0 0 0,22 0 0</inkml:trace>
  <inkml:trace contextRef="#ctx0" brushRef="#br0" timeOffset="23955.62">23262 3408 0,'0'0'15,"-21"0"-15,0 0 0,42 0 32,21 0-17,-21-21-15,22 21 0,-1 0 0,0-21 16,22 21-16,-22 0 0,22-22 16,-22 22-16,22 0 0,-22 0 0,-21 0 15,21 0-15,-20 0 0,-44 0 31,-20 0-31,0 22 0,-1-22 16,-20 21-16</inkml:trace>
  <inkml:trace contextRef="#ctx0" brushRef="#br0" timeOffset="25287.53">2582 5842 0,'0'0'0,"0"-21"0,0-21 0,0 20 0,0-20 16,0 21-16,0 0 15,0-22-15,0 22 0,0 0 0,0 0 16,0 0-16,-21 0 16,0 21-16,0 0 0,0 0 0,-1 0 15,-20 0-15,21 21 0,-21 0 16,-1 21-16,22 1 0,-21-1 16,21 21-16,-1-20 0,1 20 0,21 22 15,0-22-15,0 1 0,0-1 16,0 1-16,21-1 0,1 1 0,-1-1 15,21 1-15,-21-22 0,22 1 16,-1-1-16,0 0 0,1-21 16,-1 1-16,0-22 0,1 0 15,-1 0-15,0 0 0,1-22 0,-1 1 16,0-21-16,1 21 0,-1-22 16,0 1-16,-21-21 0,22 20 0,-1 1 15,-21-22-15,0 1 0,1 21 16,-1-22-16,-21 1 0,0-1 0,0 1 15,0-22-15,-21 21 0,-1 22 16,1-21-16,-21 20 0,0 1 0,-1 0 16,1 20-16,-22 1 0,1 21 15,-1 0-15,1 0 0,-1 0 0,1 21 16,-1 1-16,22-1 16,-21 21-16,20 0 0,1 22 0,0-1 15,20 1-15,22-1 0,0 1 16,0-1-16,22 1 0,-1-1 0,0-20 15,21 20-15,1-20 0,20-1 16,-21 0-16,22-21 0,-22 1 0,22-22 16,-1 0-16,-20 0 0,-1 0 15,21 0-15,-20 0 0,-1-22 0,0 1 16,1 0-16,-1 0 0,0-21 16,-20 20-16,20 1 0,-21-21 0,21 21 15,-20-22-15,-22 1 0,21 21 16,0 0-16,-21-22 0,21 43 15,-21-21-15,21 21 16,-21 21-16,21-21 0,-21 22 16,0 20-16,0-21 0,22 0 15,-22 22-15,0-22 0,0 0 0,0 0 16,0 21-16,0-20 0,0-1 16,0 0-16,0 0 0,0 0 0,0 0 15,-22-21 16,22-21-31,0 0 0,0 0 0,0 0 16,-21 0-16,21-1 0,0-20 16,0 21-16,0-21 0,0-1 15,21 22-15,1-21 0,-1-1 16,21 1-16,0 0 0,1 21 0,-1-1 16,22 1-16,-1 21 0,-21 0 15,22 0-15,-22 21 0,1 1 0,-1-1 16,0 21-16,-21-21 0,1 22 15,-1-22-15,-21 21 0,0-21 0,0 0 16,0 22-16,0-22 0,0 0 0,0 0 16,0 0-16,-21 1 15,21-1-15,0 0 16,0-42 15,0 0-31,21-1 0</inkml:trace>
  <inkml:trace contextRef="#ctx0" brushRef="#br0" timeOffset="25571.36">5249 5609 0,'0'0'0,"21"-42"16,-21 21-16,0 0 0,0-1 0,-21 1 31,0 21-31,21 21 0,-21 1 0,21 20 15,-21 0-15,21 1 16,-21-1-16,21 21 0,0-20 0,0 20 16,0-20-16,0-1 0,0 0 0,0 1 15,0-1-15,0 0 0,0-21 16,0 22-16,-22-22 0,22 0 0,0 0 16,0 0-16,0 1 15,22-44 1,-22 1-16,21 21 0,0-42 15,0 21-15</inkml:trace>
  <inkml:trace contextRef="#ctx0" brushRef="#br0" timeOffset="26227.99">5567 5482 0,'0'0'0,"0"-21"0,0 0 16,0 42-1,0 0-15,0 0 0,-21 22 16,-1-1-16,22 0 0,-21 22 0,21-22 15,0 22-15,0-22 0,-21 22 16,21-22-16,0 0 0,-21 1 0,21-1 16,0-21-16,0 21 0,0-20 15,0-1-15,0 0 16,21-21 0,0-21-16,0 0 15,1 21-15,-1-22 0,0 1 0,0-21 16,0 21-16,0 0 0,1-1 0,20-20 15,-42 21-15,21 21 0,0-21 16,0 0-16,1 21 16,-22 21-16,0 0 15,0 0-15,21 0 0,-21 0 0,0 1 16,0-1-16,0 21 0,0-21 0,21 0 16,-21 1-16,21-1 0,0 0 15,-21 0-15,21 0 0,1 0 16,-1-21-16,0 22 0,0-22 15,21 0-15,-20 0 0,20 0 0,-21 0 16,21 0-16,1 0 0,-1 0 0,-21-22 16,22 1-16,-1 0 0,0 0 15,1 0-15,-22 0 0,21-1 0,-21-20 16,0 21-16,1-21 0,-1-1 16,-21 1-16,0 0 0,0 20 0,0-20 15,0 0-15,0 21 0,-21-1 16,-1 1-16,1 21 0,0 21 15,0 1-15,0-1 0,0 21 16,21 0-16,-22-20 0,22 20 16,-21 0-16,21 1 0,0-22 0,0 21 15,0-21-15,0 0 0,0 1 16,0-1-16,21 0 0,1-21 0,-1 0 16,0 0-16,0 0 0,0 0 0,0 0 15,22 0-15,-22 0 0,21-21 16,1 21-16,-22-21 0,21-1 0,-21 1 15,22 21-15,-22-21 0,0 0 0,0 0 16,-21 0-16,0-22 0,0 22 16,0 0-16,-42 0 0</inkml:trace>
  <inkml:trace contextRef="#ctx0" brushRef="#br0" timeOffset="26439.38">5080 5884 0,'0'0'0,"-85"22"16,106-22 15,22 0-31,-22 0 0,21-22 16,-21 22-16,22-21 0,-1 21 15,0-21-15,22 21 0,-22-21 16,1 21-16,-22-21 0,21 21 0,-21-21 15,0 21-15</inkml:trace>
  <inkml:trace contextRef="#ctx0" brushRef="#br0" timeOffset="28568.67">8784 6223 0,'21'0'16,"0"0"-16,1 0 0,-1-21 0,-21 0 15,21 0-15,21-1 0,-21 1 16,1-21-16,-1 21 0,0-22 0,0 22 16,-21-21-16,0 0 0,0-1 15,0 1-15,0 0 0,-21 20 16,0-20-16,-22 0 0,22 21 0,-21-1 16,-22 1-16,22 21 0,0 0 15,-1 0-15,-20 21 0,21 1 0,-1 20 16,1-21-16,0 21 0,20 1 15,-20-1-15,21 0 0,21 22 0,0-22 16,0 1-16,0-22 0,0 21 16,0-21-16,0 22 0,21-22 0,0 0 15,0-21-15,1 0 0,20 0 0,-21 0 16,21 0-16,1 0 0,-1 0 16,0-21-16,1 0 0,-1-1 0,0 1 15,1-21-15,-1 21 0,0-22 16,1 1-16,-1 0 0,-21-1 15,0-20-15,1 21 0,-1-22 0,0 1 16,-21-1-16,0 1 0,0 20 16,0-20-16,0 20 0,0 1 0,0 0 15,0 21-15,0-1 0,0 1 16,-21 21-16,21 21 0,-21 1 16,21-1-16,0 21 0,0 0 0,0 1 15,0 20-15,-22 1 0,22-1 16,0 1-16,0-1 0,0 1 0,0-1 15,0 1-15,0-22 0,0 0 16,0 1-16,22-1 0,-22-21 16,21 22-16,21-22 0,-21-21 0,0 21 15,1-21-15,20 0 0,-21 0 16,21 0-16,-20 0 0,-1-21 0,21 0 16,0 21-16,-20-43 0,20 22 0,0 0 15,-21 0-15,22-22 0,-22 1 16,0 21-16,0-21 0,-21-1 0,0 1 15,0 0-15,0-1 0,0 22 16,-21 0-16,0 0 0,21 0 0,-21 21 16,0 0-16,-1 0 0,1 21 15,0-21-15,21 21 0,-21 21 0,21-21 16,-21 1-16,21 20 0,0 0 16,0-21-16,0 22 0,0-22 15,0 0-15,0 21 0,0-20 0,0-1 16,21 0-16,0-21 0,0 21 0,0-21 15,22 0-15,-22 0 0,21 0 16,-21 0-16,22 0 0,-1 0 0,0-21 16,1 0-16,-1 0 0,0-1 15,1 1-15,-1 0 0,22-21 0,-22-1 16,0 1-16,-21 0 0,22-1 0,-22 1 16,0 0-16,0-1 0,-21 22 15,0 0-15,-21 42 31,0 0-31,0 1 0,0 20 0,-1-21 16,1 21-16,21-20 0,0 20 0,0-21 16,0 0-16,0 22 0,21-22 15,1 0-15,-22 0 0,21-21 0,0 21 16,0 0-16,0-21 0,0 22 16,1-22-16,-1 0 0,-21-22 46,0 1-46,-21 0 0,-1 21 16,22-21-16,-21 21 0,0 0 16,0-21-16,0 21 15,0 0-15,21 21 0,-22 0 16,22 0 0,0 0-16,0 1 0,22-1 15,-1-21-15,0 0 0,0 21 0,0-21 16,0 0-16,1 0 0,20 0 15,-21 0-15,21 0 0,1 0 0,-22 0 16,21-21-16,1 21 0,-22-21 16,21-1-16,-21 1 0,22 0 0,-22 0 15,21 0-15,-21-22 0,22 1 16,-22 0-16,0-1 0,0-20 16,0 21-16,0-22 0,1 22 0,-1-22 15,-21 22-15,0 0 0,21-1 16,-21 22-16,0 0 0,0 0 0,0 0 15,-21 42 1,0 0-16,21 0 0,-22 21 16,1-20-16,21 20 0,-21 0 0,21 1 15,0 20-15,-21-21 0,21 1 16,0-1-16,-21 0 0,21 1 0,0-1 16,0-21-16,0 22 0,0-22 0,0 0 15,0 0 1,0-42 15,0 0-31,21 0 16,0-1-16,0 1 0,0 0 0,1-21 15,-1 21-15,0-1 0,0 1 16,0-21-16,0 21 0,1 0 16,-1-1-16,0 1 0,0 21 0,-21-21 15,0 0-15,-42 21 31,21 0-31,-1 0 0,1 21 0,0-21 16,0 21-16,0 0 0,0 1 16,21-1-16,-22 0 15,22 0-15,0 0 0,0 0 16,0 1-16,0-1 0,0 0 16,0 0-16,0 0 0,22-21 15,-22 21-15,21 1 0,0-1 0,-21 0 16,21-21-16,0 21 0,-21 0 15,21-21-15,1 21 0,-1-21 0,0 0 16,0 0-16,0 0 0,0 0 0,22 0 16,-22 0-16,21 0 0,-21 0 15,22 0-15,-22-21 0,21 21 0,-21-21 16,22 0-16,-22 0 16,21 0-16,-21-22 0,1 22 0,-1-21 15,0-1-15,0 1 0,0 0 16,0-1-16,-21 1 0,22 21 0,-22-21 15,0 20-15,0 1 0,-22 21 16,1 0 0,21 21-16,-21 1 0,21-1 0,-21 0 15,21 21-15,-21-21 0,21 22 16,0-22-16,0 21 0,0-21 0,0 1 16,0 20-16,21-21 0,0 0 0,0-21 15,0 21-15,-21 1 0,22-1 16,-1-21-16,-21 21 0,21-21 15,-21 21-15,0 0 16,-21-21-16,0 21 16,-1 1-16,1-22 0,0 0 0,0 0 15,-21 21-15,20-21 0,1 0 16,0 0-16,0 0 0,21-21 31,0-1-31,21 1 0,0 0 16,0 0-16,1 0 0,-1-22 0,21 1 15,0 21-15</inkml:trace>
  <inkml:trace contextRef="#ctx0" brushRef="#br0" timeOffset="29183.32">12255 5271 0,'0'-22'0,"0"44"0,22-65 0,-22 22 16,0 0-16,-22 21 15,22 21 1,-21-21-16,0 21 0,0 0 0,21 22 15,0-22-15,-21 21 0,21 1 0,-21-1 16,21 0-16,0 1 0,0 20 16,0-21-16,0 1 0,0-1 0,-22 0 15,22 1-15,0-1 0,0-21 16,0 22-16,0-22 0,0 0 16,0 0-16,22 0 0,-1-21 15,0 0-15,0 0 16,0 0-16,0 0 0,22 0 0,-22-21 15,0 0-15,21 0 0,-20 0 0,20-1 16,-21 1-16,0 0 0,22 0 16,-22-21-16,0 20 0,-21 1 0,21 0 15,-21 0-15,21 0 0,-21 42 32,0 0-32,-21-21 0,0 21 0,21 0 15,-21 22-15,21-22 0,-21 0 16,21 0-16,0 0 0,-22 1 0,22-1 15,0 0-15,0 0 0,0 0 16,22-21 0,-1 0-16,0 0 0,0 0 0,0 0 15,0 0-15,22 0 0,-22-21 16,21 0-16,-21 21 0,22-21 0,-22 0 16,0-1-16,0 1 0,-21-21 0,0 21 15,0-22-15,0 22 0,0-21 16,0 21-16,-21 0 0,0-1 0,0 1 15,0 21-15,-22 0 0,22 0 16,-21 21-16,-1 1 0,22-22 16,-21 21-16,0 21 0,20-21 0,1 0 15,0 1-15,0-1 0,21 0 16,0 0-16,0 0 0,21 0 16,0-21-16,0 0 0,22 0 15,-22 0-15,21-21 0,1 0 16,-1 21-16,21-21 0,-20 0 0</inkml:trace>
  <inkml:trace contextRef="#ctx0" brushRef="#br0" timeOffset="29512.13">13356 5609 0,'0'0'0,"0"-21"0,-21 21 32,0 0-17,0 21-15,-1 0 0,1 1 0,21 20 16,-21-21-16,0 21 0,0-20 0,21 20 15,-21 0-15,-1 1 0,1-1 16,21 21-16,0-20 0,0 20 0,0 1 16,0-1-16,0 1 0,0 20 0,0 1 15,0 0-15,0-22 0,0 22 16,0-22-16,0 22 0,0-21 0,-21-1 16,0 1-16,-21-1 0,20-21 0,1 1 15,-21-1-15,21 0 16,0-20-16,-1-1 0,1-21 0,0 0 15,21-21 1,0-22-16,0 22 16,21 0-16,0-21 0,1-1 15,-1 22-15,21-42 0,0 20 0,-20-20 16,20-1-16,0 1 0,1-1 0</inkml:trace>
  <inkml:trace contextRef="#ctx0" brushRef="#br0" timeOffset="29776.98">13293 6033 0,'0'0'0,"0"-64"0,0 1 15,0-22-15,0 21 0,0 22 0,0-21 16,0 20-16,0 22 0,21-21 16,0 21-16,0-1 0,0 1 15,0 21-15,1-21 0,-1 21 16,21 0-16,-21 0 0,0 21 0,1-21 16,-1 21-16,0 1 0,0-1 15,-21 21-15,0-21 0,0 22 0,0-22 16,0 21-16,0-21 0,0 22 15,0-22-15,-21 21 0,0-21 0,0 0 16,-22 1-16,22-22 0,0 21 16,0-21-16,0 0 0,-1 0 15,1-21-15,21-1 16,0-20 0,-21 21-16,0-21 0,21 20 0</inkml:trace>
  <inkml:trace contextRef="#ctx0" brushRef="#br0" timeOffset="30034.83">12128 5355 0,'0'0'0,"-21"0"0,64 0 31,-22-21-31,21 21 0,22-21 0,-22 21 16,0 0-16,22-21 0,-22 21 15,0-21-15,22 21 0,-22 0 16,1 0-16,-1-22 0,0 22 0,-21 0 16,22 0-16,-22 0 0,0 0 15</inkml:trace>
  <inkml:trace contextRef="#ctx0" brushRef="#br0" timeOffset="31851.79">15684 5969 0,'22'0'31,"-22"-21"688,21 21-704,0-21-15,0 0 16,0 21-16,22-22 0,-22 1 15,0 21-15,21-21 0,-21 0 0,1-21 16,-1 20-16,0 1 0,0-21 16,-21 21-16,0-22 0,0 22 0,0-21 15,0 0-15,0 20 0,0 1 16,0 0-16,0 0 0,0 0 16,0 0-16,-21 21 15,0 21-15,21 0 0,-21 0 16,-1 21-16,1 1 0,21 20 0,-21-20 15,0 20-15,-21 1 0,20-1 0,1 1 16,0-1-16,0 1 0,21-1 16,0 1-16,0-1 0,0 22 0,0-1 15,0 1-15,0 0 0,0-1 16,0-20-16,0 21 0,0-22 0,0 1 16,0-1-16,0 1 0,0-1 0,0-21 15,0 1-15,0-1 0,0-21 16,0 0-16,21 1 0,0-22 15,0 0-15,1-22 0,20 22 0,-21-42 16,21 21-16,1-21 0,-1-1 0,0 1 16,1 0-16,-1-22 0,0 1 15,-20-1-15,20 1 0,-21-22 16,-21 21-16,0 1 0,0-22 0,-42 22 16,-1 20-16,1-20 0,0-1 15,-22 22-15,1 0 0,-1 21 0,22-22 0,-22 22 16,1 0-16,-1 21 0,22-21 15,0 21-15,-1 0 0,1-21 0,21 21 16,21-22-16,0 1 16,21 0-16,0 0 15,22 0-15,-22 0 0,21-1 0,0 1 16,1-21-16,-1 21 0,0-22 16,1 1-16,20 0 0,-20-1 0,20 1 15,1 21-15,-1-21 0,-21 20 16,22 1-16,-22 0 0,1 0 0,-22 21 15,0 0-15,0 0 0,-21 21 16,0 0-16,0 0 0,0 1 16,0 20-16,-21-21 0,0 21 15,0-20-15,21 20 0,0-21 0,-22 0 16,1 0-16,21 1 0,0-1 16,0 0-16,0 0 15,-21-21-15,21-21 31,0 0-15,0 0-16,0-1 0,0 1 0,21-42 16</inkml:trace>
  <inkml:trace contextRef="#ctx0" brushRef="#br0" timeOffset="32007.7">16383 5313 0,'0'-21'0,"0"42"0,0-63 0,0 20 0,0 1 0,0 0 31,21 21 16,0 0-31,0 0-16</inkml:trace>
  <inkml:trace contextRef="#ctx0" brushRef="#br0" timeOffset="32239.56">16912 5038 0,'0'42'16,"0"0"-1,-21-20-15,0-1 0,0 21 0,21 0 16,-43 43-16,22-21 0,21-22 16,0 0-16,-21 22 0,21-22 15,-21 0-15,21 1 0,0-1 0,0-21 16,0 0-16,0 1 0,0-1 15,0 0-15,21 0 0,0-21 0,0 0 16,0 0-16,1 0 16,-1-21-16,0 0 0,-21 0 15,21-1-15</inkml:trace>
  <inkml:trace contextRef="#ctx0" brushRef="#br0" timeOffset="32572.37">17018 5630 0,'21'0'31,"0"0"-15,0 0-16,1 0 16,-1-21-16,0 21 0,0-21 15,0 0-15,22 21 0,-22-21 16,0 0-16,0 21 0,0-22 0,0 1 16,1 0-16,-1 0 0,-21 0 15,0 0-15,0-1 0,0 1 0,-21 21 16,-1 0-16,1 0 15,-21 0-15,0 21 0,20 22 16,-20-22-16,0 21 0,21-21 0,-1 22 16,1-1-16,0 0 0,21 1 15,-21-22-15,21 21 0,0-21 0,0 1 16,0 20-16,21-42 0,0 21 16,0 0-16,1-21 0,-1 0 0,21 0 15,-21 0-15,22 0 0,-1 0 0,0-21 16,-21 0-16,22 0 0,-1 0 15,0-1-15,-20 1 0</inkml:trace>
  <inkml:trace contextRef="#ctx0" brushRef="#br0" timeOffset="34096.48">19791 5736 0,'0'21'15,"0"-42"-15,0 64 0,0-22 16,21-21-1,0 0-15,0 0 0,0-21 0,1 21 16,-1-22-16,0 1 0,0 0 16,0 0-16,0 0 0,1-22 0,-1-20 15,-21 42-15,0-22 0,0 22 16,0-21-16,-21 0 0,-1 20 16,1-20-16,-21 21 0,21 0 0,-22 0 15,1-1-15,-21 22 16,20 0-16,-20 0 0,-1 22 0,1-1 15,-1 21-15,22-21 0,0 22 16,-22-1-16,22 0 0,21 22 0,-1-22 16,1 22-16,0-22 0,21 0 0,0 1 15,0-1-15,0 0 0,0-21 16,21 1-16,0-1 0,1 0 0,20-21 16,0 0-16,1 0 0,-1 0 15,21 0-15,-20-21 0,-1 0 16,22-1-16,-1 1 0,-21-21 0,1 0 15,-1-1-15,0 1 0,1 0 0,-1-1 16,-21 1-16,0 0 0,1-1 16,-22 1-16,0 21 0,0 0 15,0-1-15,-22 44 16,1 20 0,0-21-16,21 21 0,0 1 0,-21 20 15,21-20-15,0-1 0,0 21 16,0-20-16,0-1 0,21-21 0,0 22 15,0-22-15,1 0 0,-1 0 0,21-21 16,-21 0-16,22 0 0,-1 0 16,0 0-16,1 0 0,-1 0 0,21-21 15,1 0-15,-22 0 0,22-1 16,-22-20-16,0 21 0,1-21 16,-1-1-16,-21-20 0,0 20 0,1 1 15,-1 0-15,-21 21 0,0-22 16,0 22-16,-21 21 15,-1 21 1,1 0-16,0 1 0,0 20 0,0-21 16,0 21-16,-1-20 0,1 20 15,0-21-15,21 0 0,0 0 0,-21 22 16,42-43 15,0 0-31,0-21 0,1-1 16,-1 1-16,0 0 15,21 0-15,-21-21 0,22 20 0,-22 1 16,0-21-16,21 21 0,-20 0 16,-1-1-16,0 22 0,0 0 0,0 0 15,-21 22 1,0-1-16,0 0 0,21 21 0,-21-21 16,0 1-16,22 20 0,-22-21 0,0 21 15,21-20-15,0-1 0,0 21 16,0-21-16,0-21 0,22 21 15,-22 1-15,21-22 0,1 0 16,-22 0-16,21 0 0,0 0 0,1 0 16,20 0-16,-20-22 0,-1 1 15,0 0-15,22 0 0,-22-21 0,0 20 16,1-20-16,-22 0 0,0-1 0,0 1 16,0 0-16,-21-1 0,0 1 15,0 0-15,0-1 0,-21 22 0,0 0 16,0 0-16,-21 21 0,-1 0 15,22 0-15,-64 21 0,22 0 16,21 0-16,-1 22 0,1-22 16,0 21-16,-1 1 0,1-1 15,21 0-15,21 1 0,0-22 0,0 21 0,0-21 16,0 0-16,0 1 0,21-1 16,0 0-16,0-21 0,0 0 15,22 0-15,-22 0 0,21 0 16,1 0-16,-22-21 0,21 21 0,0-21 15,1-22-15,-1 22 0,-21-21 0,22 21 16,-1-22-16,-21 1 0,21-22 16,-20 22-16,-1-21 0,21 20 0,-42-20 15,21-1-15,0 1 0,-21-1 16,22 1-16,-22 20 0,0-20 0,0 21 16,0 20-16,21-20 0,-21 21 15,0 0-15,0 63 16,0-21-16,-21 43 15,-1-22-15,1 22 0,0-1 16,-21 22-16,21-22 0,-1 1 0,1-1 16,0 22-16,0-22 0,21-20 15,0 20-15,0-20 0,0-1 16,0 0-16,21-21 0,0 22 0,0-22 16,1 0-16,20-21 0,-21 0 0,21 0 15,1 0-15,-22 0 0,21 0 16,1 0-16,-1-21 0,43-21 15,-43-1-15,0 22 0,1 0 0,-22-21 16,0 20-16,-21-20 16,-21 21-16</inkml:trace>
  <inkml:trace contextRef="#ctx0" brushRef="#br0" timeOffset="35215.25">3789 7176 0,'0'0'0,"0"-22"16,0 1-16,-21 0 0,21 0 0,-22 0 15,1 21-15,0 0 16,0 0-16,-21 21 0,20 0 16,1 0-16,0 22 0,-21-1 15,21 21-15,21-20 0,0 20 0,-22 1 16,22-1-16,0 1 0,0-1 15,0 1-15,22-22 0,-1 22 16,-21-22-16,21 0 0,21 1 0,-21-1 16,1-21-16,20 0 0,-21 0 15,21 1-15,-20-22 0,20 0 0,0 0 16,-21 0-16,22-22 0,-1 1 0,-21 0 16,22 0-16,-1-21 0,-21 20 15,21-20-15,-20 21 0,-1-21 0,21-1 16,-21 1-16,0 0 0,1 20 15,-22 1-15,0-21 0,21 42 0,-21-21 16,0 42 0,0 0-16,0 0 0,-21 22 15,21-22-15,0 21 0,-22-21 0,1 22 16,21-1-16,0-21 16,0 21-16,0 1 0,0-22 0,0 0 15,0 0-15,0 0 0,21 1 16,1-22-16,20 0 0,-21 0 0,0 0 15,22-22-15,-22 1 0,21 0 0,0 0 16,-20 0-16,20 0 0,0-43 16,1 22-16,-43 21 0,0-22 15,0 22-15,0-21 0,0-1 16,-22 1-16,1 21 0,-21 0 0,21 0 16,-43-1-16,22 22 0,0 0 0,-1 0 15,1 22-15,0-1 0,-1 0 16,22 0-16,0 0 0,21 0 15,0 1-15,0-1 0,0 0 16,21-21 0,21 0-16,-20 0 0,20 0 0,-21 0 15,21-21-15,1 0 0,20-1 16,-20 1-16,-1 0 0,0 0 16,22 0-16,-22 21 0,22-21 0,-22 21 15,21 0-15,-20 0 0,-1 0 0,22 21 16,-43 0-16,21 21 0,0-21 15,-20 22-15,-22-1 0,0 0 0,21 1 16,-21 20-16,0-20 0,0 20 16,0 1-16,0-1 0,0 1 0,0-1 15,-21 1-15,21-1 0,0 1 16,0-1-16,0 1 0,-22-22 0,22 0 16,0 1-16,-21-1 0,21-21 0,0 0 15,0 0-15,0 1 0,0-44 16,0 1-16,0 0 15,21 0-15,-21-21 0,0 20 0,0-20 16,0 0-16,0-22 0</inkml:trace>
  <inkml:trace contextRef="#ctx0" brushRef="#br0" timeOffset="35460.53">5122 8149 0,'-21'-63'16,"42"126"-16,-63-190 0,21 64 0,0 20 16,-1 1-16,22 0 0,0-1 0,0 22 15,0-21-15,0 21 0,0 0 0,0-1 16,22 1-16,-1 0 0,0 0 15,0 21-15,21 0 0,-20 0 0,-1 0 16,21 0-16,-21 0 0,22 0 16,-22 21-16,0 0 0,0 0 0,0 43 15,-21-43-15,0 0 0,0 0 16,-21 22-16,0-22 0,0 0 16,0 21-16,-1-20 0,1-1 0,0 0 15,0 0-15,0 0 0,21-42 31,0 0-31,21 0 16,0 0-16,21-22 0</inkml:trace>
  <inkml:trace contextRef="#ctx0" brushRef="#br0" timeOffset="36047.28">5884 7578 0,'0'0'0,"21"0"0,1 0 0,-22 21 15,0 0 1,-22 0-16,1 0 0,0 1 0,0-1 15,21 0-15,-21 0 0,21 21 16,-21-20-16,21-1 0,0 21 16,0-21-16,0 0 0,0 1 0,21-22 15,0 21-15,0-21 0,0 0 16,0 0-16,22 0 0,-1 0 0,-21-21 16,22-1-16,-1 22 0,0-21 0,-21 0 15,22-21-15,-1 21 0,-21-1 16,22-20-16,-22 21 0,0 0 0,0-22 15,-21 22-15,0 0 0,21 0 16,-21 0-16,0 0 0,0 42 31,0 0-31,0 21 0,-21-21 16,21 22-16,0-1 0,0 0 0,-21 1 16,21 20-16,0 1 0,-21-1 15,21 22-15,0-22 0,0 1 16,0 21-16,0-1 0,0-20 0,0 20 15,0 1-15,21 21 0,0-21 0,0 20 16,0 1-16,22-21 0,-22 21 0,0-22 16,21 22-16,-20-21 0,20 0 15,-21-1-15,-21-20 0,0-1 0,0 1 16,0-22-16,0 0 0,-21-20 0,-21 20 16,-1-42-16,1 0 0,0 0 15,-1 0-15,-20-21 0,20 0 16,1-22-16,-21 1 0,20-22 0,1 1 15,-22-1-15,22-20 0,21-1 0,-21 0 16,20-20-16,22-1 0,0 0 16,0 0-16,0 0 0,22 0 0,-1 1 15,21-1-15,0 21 0,1 0 0,20 1 16,-20-1-16,20 22 0,-21-22 16,22 43-16,-1-22 0,1 22 0,-22-1 15,1 22-15,-1-21 0,0 21 0,-21 0 16</inkml:trace>
  <inkml:trace contextRef="#ctx0" brushRef="#br0" timeOffset="36415.48">8340 7662 0,'0'0'0,"-22"0"16,1 0 0,0 0-16,0 0 15,0 22 1,21-1-16,-21 21 0,21 0 16,0 1-16,0 20 0,0 22 15,0-22-15,21 22 0,0 21 0,-21-21 16,21-1-16,-21 22 0,21-21 0,-21 21 15,0-1-15,0 1 0,0 0 16,0 0-16,0 0 0,0-22 0,0 1 16,0 0-16,0-1 0,0-20 0,0 42 15,0-64-15,0-21 0,21-21 32,-21-21-32,0 0 0,22-21 15,-22-1-15,0 1 0,0 0 0</inkml:trace>
  <inkml:trace contextRef="#ctx0" brushRef="#br0" timeOffset="36697.21">8276 8721 0,'0'0'0,"-21"-85"16,0 0-16,0-20 0,-1 20 0,1-21 15,21 21-15,0 1 0,0-1 16,0 0-16,0 22 0,21-1 0,1 1 16,20 21-16,0-1 0,1 1 15,-1 0-15,21 20 0,1 22 0,-1 0 16,1 0-16,-1 22 0,-20 20 15,20-21-15,-42 21 0,22 1 16,-22-1-16,-21 0 0,0 1 0,0-1 16,-21 0-16,0 1 0,-22-1 0,1 0 15,0-20-15,-1 20 0,1-21 16,0 21-16,20-20 0,-20-1 0,21-21 16,0 0-16,0 21 0,21-42 31,0 0-31,0-1 0,21 1 0,21-21 15,-21 21-15,22 0 0</inkml:trace>
  <inkml:trace contextRef="#ctx0" brushRef="#br0" timeOffset="37978.01">9419 7853 0,'0'0'0,"21"-21"16,0 21-16,1-21 0,-1 21 15,0-22-15,0 22 0,-21-21 0,0 0 16,0 0-16,0 0 15,0 0-15,-21-1 16,0 22-16,0-21 0,-1 21 16,1 0-16,0 0 15,0 21-15,0 1 0,21-1 0,-21 0 16,-1 21-16,1-21 0,21 22 16,-21-1-16,0 0 0,21 1 0,-21-1 15,21 0-15,0 1 0,0-22 0,0 0 16,0 21-16,0-20 15,21-22-15,0 0 16,21 0-16,-20-22 0,-1 22 16,0-21-16,21-21 0,-21 21 0,22 0 15,-22-22-15,0 22 0,0-21 16,0-1-16,1 1 0,-1 21 16,0-21-16,-21-1 0,0 22 0,0-21 15,0 21-15,0-22 16,0 64-16,0 1 15,0 20 1,0-21-16,-21 0 0,21 22 0,0-22 16,0 21-16,0-21 0,0 22 0,0-22 15,0 21-15,0-21 0,21 0 16,0 1-16,0-1 0,0-21 0,1 0 16,20 0-16,-21 0 0,21 0 0,22-21 15,-22-1-15,22 1 0,-22 0 16,22 0-16,-22-21 0,0 20 0,1-20 15,-1 21-15,-21-21 0,0 20 0,0-20 16,1 21-16,-22 0 0,0 0 16,-22 21-1,1 21-15,0 0 16,21 0-16,0 0 0,-21 0 16,21 1-16,0 20 0,0-21 0,0 0 15,0 0-15,0 22 0,0-22 0,0 0 16,0 0-16,21-21 0,-21 21 15,21 1-15,0-22 16,-42-22 15,0 22-31,0-21 16,0 21-16,0-21 16,-1 21-16,22 21 15,-21-21-15,21 21 16,0 1-16,0-1 15,0 0-15,0 0 0,21 0 16,1-21-16,-1 21 16,0-21-16,0 0 0,21 0 15,-20 0-15,20 0 0,-21 0 0,21-21 16,1 0-16,-1 21 0,0-21 0,1 0 16,-1-22-16,0 22 0,1 0 15,-1-21-15,-21-1 0,22 1 16,-1 0-16,-21-1 0,0 1 0,22-21 15,-22-1-15,0 1 0,-21-1 0,21 1 16,-21-1-16,21 22 0,-21-1 16,0 1-16,0 21 0,0 0 0,-21 42 31,0 21-31,21 1 0,-21-1 0,0 21 16,-1-20-16,1 20 0,0 1 0,0-22 15,21 22-15,0-22 0,0 0 16,0 1-16,0-1 0,0 0 0,0 1 15,21-22-15,0 0 0,22 0 0,-22 0 16,0 0-16,21-21 0,1 0 16,-22 0-16,21 0 0,0 0 0,1-21 15,-1 0-15,0 0 0,1 0 16,-1 0-16,0-1 0,1-20 16,-1 21-16,-21-21 0,0 20 0,1-20 15,-1 21-15,-21 0 0,0 0 0,0-1 16,-21 22-1,-1 0-15,1 22 0,0-1 0,-21 0 16,21 0-16,-1 0 0,1 22 16,0-22-16,21 21 0,0-21 0,0 0 15,0 22-15,0-22 0,0 0 0,0 0 16,21 0-16,0-21 0,1 22 16,-1-22-16,0 0 0,0 0 0,21 0 15,-20 0-15,-1 0 0,21-22 16,-21 1-16,43 0 0,-22 0 15,-21 0-15,0 0 0,1-1 16,20 1-16,-42-42 0,0 42 16,0-22-16,0 22 0</inkml:trace>
  <inkml:trace contextRef="#ctx0" brushRef="#br0" timeOffset="38171.58">10901 7599 0,'0'0'16,"-21"0"-16,42 0 31,0 0-31,21 0 0,1 0 0,-1 0 16,0 0-16,1-21 0,20 21 0,-21 0 16,1-21-16,-1-1 0,0 22 15,1 0-15,-1 0 0,-21-21 0,0 0 16</inkml:trace>
  <inkml:trace contextRef="#ctx0" brushRef="#br0" timeOffset="38539.64">13610 7684 0,'0'-43'16,"0"64"-1,0 1 1,0-1-16,0 0 15,0 0-15,0 0 0,0 0 0,0 1 16,0 20-16,0-21 0,0 0 0,0 0 16,0 1-16,0-1 15,0-42 17,0-1-17,21 1-15,-21 0 0</inkml:trace>
  <inkml:trace contextRef="#ctx0" brushRef="#br0" timeOffset="38708.68">13716 7430 0,'0'-22'0,"0"44"0,0-86 0,0 43 15,0 0-15,0 0 16,0 42 15,0 0-31,0 0 0,0 0 16,0 0-16,21 1 0,0-1 0,0 0 15,1 0-15,-1-21 0,0 21 16,0 0-16</inkml:trace>
  <inkml:trace contextRef="#ctx0" brushRef="#br0" timeOffset="39087.01">14182 7578 0,'0'21'0,"0"21"15,0-21 1,0 1-16,0-1 0,0 0 15,0 0-15,0 0 0,0 0 0,0 1 16,0-1-16,0 0 0,0 0 0,0 0 16,0 0-16,0 1 0,0-1 15,0-42 32,0-1-47,0 1 0,0-21 0,0 21 16,0 0-16,21-22 15,0 22-15,21-21 0,-21 21 0,22-22 16,-1 22-16,43-21 0,-43 21 16,0 21-16,-20 0 0,20 0 15,-21 21-15,0 0 0,0 0 0,1 0 16,-1 22-16,-21-22 0,0 0 16,0 21-16,0-21 0,0 1 0,0 20 15,0-21-15,0 0 0,-21 0 0,21 1 16,-22-1-16,22 0 0,0 0 15,0 0-15</inkml:trace>
  <inkml:trace contextRef="#ctx0" brushRef="#br0" timeOffset="39415.42">17145 7239 0,'-21'-21'0,"42"42"0,-63-42 0,20 21 16,1 0-16,0 0 0,0 0 15,0 21-15,0 0 0,21 22 0,0-1 16,-22 0-16,22 1 0,0 20 15,0-21-15,0 22 0,0-22 0,0 22 16,0-22-16,0 22 0,0-22 16,-21 0-16,21 1 0,0-1 0,0 0 15,0-21-15,0 1 0,-21-1 0,21 0 16,21-42 0,0 0-16,1-1 15,20 1-15,-21-21 0,21 0 0</inkml:trace>
  <inkml:trace contextRef="#ctx0" brushRef="#br0" timeOffset="40019.64">17420 7472 0,'0'0'0,"21"-64"0,0 1 16,1-1-16,-1 22 0,-21 21 0,21 0 15,-21 0-15,0 42 16,0 0-16,0 21 0,0 1 16,0 20-16,-21-21 0,21 22 0,0-22 15,-21 22-15,21-22 0,0 0 16,0 1-16,0 20 0,0-42 0,0 22 15,0-1-15,0-21 0,0 0 16,0 1-16,0-1 0,0 0 16,21-21-1,0-21-15,0 0 0,0-1 16,0 1-16,1 0 0,-1 0 16,21-21-16,-21 20 0,0 1 0,1-21 15,-1 0-15,0 42 16,0 0-16,0 0 0,-21 21 15,21 0-15,-21 0 16,0 0-16,22 0 0,-22 22 16,0-22-16,0 0 0,0 0 0,21 0 15,-21 1-15,21-22 0,0 21 16,0-21-16,0 0 16,22 0-16,-22 0 0,0 0 0,21 0 15,-20-21-15,20-1 0,0 22 16,1-21-16,-22-21 0,21 21 0,-21 0 15,0-22-15,1 22 0,-1-21 0,0 21 16,-21-22-16,0 1 0,0 21 16,0 0-16,0-1 0,-21 22 15,0 0-15,-1 22 16,1-1-16,21 0 0,-21 21 0,0-21 16,21 22-16,0-1 0,0-21 0,0 22 15,0-22-15,0 21 16,0-21-16,0 0 0,0 1 0,0-1 15,21 0-15,0 0 0,0-21 0,22 0 16,-22 0-16,21 0 0,-21 0 16,22 0-16,-1-21 0,-21 21 0,22-21 15,-22 0-15,21-1 0,-21 1 0,0 0 16,1-21-16,-22 21 0,0-22 16,0 22-16</inkml:trace>
  <inkml:trace contextRef="#ctx0" brushRef="#br0" timeOffset="40208.25">17060 7578 0,'0'0'0,"-63"0"0,42 0 0,-22 21 31,64-21-31,22 0 16,-1 0-16,22 0 0,-1-21 0,1 0 15,20 21-15,1-22 0,-22 1 0,22 21 16,-21-21-16</inkml:trace>
  <inkml:trace contextRef="#ctx0" brushRef="#br0" timeOffset="40555.83">20913 7514 0,'-85'43'32,"64"-22"-32,0 21 0,-1-21 0,1 22 15,0 20-15,0 1 0,0-1 0,0 1 16,-1 20-16,22 1 0,-21 0 15,0-1-15,0 1 0,0 0 16,21-1-16,0 1 0,-21 0 0,21 20 16,-22-20-16,1 0 0,21-1 0,0-20 15,-21-1-15,0 1 0,21-1 16,-21-20-16,21-22 0,0 21 0,0-21 16,0-42-1,0 0-15,0 0 0,21-21 0,0 20 16,0-41-16</inkml:trace>
  <inkml:trace contextRef="#ctx0" brushRef="#br0" timeOffset="40887.67">20574 8065 0,'0'0'0,"-21"-64"0,21 1 0,0-1 0,-21 1 16,21-1-16,0 1 0,0-1 0,21 22 15,0-22-15,0 22 0,21 0 16,1-1-16,-1 1 0,0 0 0,1 20 15,20 1-15,-20 0 0,20 21 16,-21 0-16,22 21 0,-22 22 0,1-22 16,-1 21-16,-21 0 0,0 22 15,-21-22-15,0 64 0,-21-64 16,0 1-16,-21-1 0,-1-21 16,-20 22-16,20-1 0,-20-21 15,-1 0-15,22 0 0,0 1 0,-1-1 16,1-21-16,21 0 0,0 0 15,42-21 1,0-1-16,0 1 16,0 0-16,22 0 0,-1 0 15,0 0-15,1-1 0,-1 1 0,0 0 16,1 0-16,-1 0 0</inkml:trace>
  <inkml:trace contextRef="#ctx0" brushRef="#br0" timeOffset="41243.94">21399 7620 0,'0'0'0,"0"-21"16,0 0-16,0 0 16,0-1-16,22 1 15,-1 0-15,0 0 0,0 0 0,0 0 16,0 21-16,22-22 0,-22 22 16,21-21-16,1 21 0,-1 0 0,-21 21 15,21 1-15,-20-1 0,-1 0 16,0 0-16,0 21 0,-21-20 0,21 20 15,-21-21-15,0 0 0,0 0 16,0 1-16,0-1 0,0 0 16,-21 0-16,21 0 0,-21-21 15,0 0 1,0 0-16,21-21 16,0 0-16,0 0 15,0 0-15,0-1 0,0 1 16,0 0-16,0 0 0,21 0 0,0 0 15,21-1-15,-21 22 0,1-21 16,20 0-16,0 0 0,1 0 0,-1 0 16,0-1-16,1 1 0,-1 0 15,0 21-15,1-21 0</inkml:trace>
  <inkml:trace contextRef="#ctx0" brushRef="#br0" timeOffset="41815.74">22521 7324 0,'-63'0'0,"126"0"0,-63 21 0,0 0 0,0 0 15,0 0-15,-21 1 0,0-1 0,0 21 16,0-21-16,-1 22 0,1-22 15,0 21-15,0-21 0,0 0 0,0 22 16,21-22-16,0 0 0,0 0 0,0 0 16,0 1-16,0-1 15,21-21-15,0 0 0,21 0 16,-21 0-16,1 0 0,20 0 16,0-21-16,1 21 0,-22-22 0,21 1 15,0 0-15,-20-21 0,-1 21 16,0-1-16,-21-20 0,0 0 15,0 21-15,0-64 0,-21 64 16,0-22-16,-1 22 0,1 21 16,0-21-16,0 21 0,0 0 0,0 0 15,-1 0-15,44 21 16,-1-21 0,0 0-16,21 0 0,-21 0 0,22 0 15,20 0-15,-20 0 0,-1 0 16,21 0-16,-20 0 0,-1-21 0,22 21 15,-22 0-15,0 0 16,-21 0-16,1 21 0,-1 0 0,-21 1 16,21-1-16,-21 21 0,0-21 0,0 22 15,0-1-15,0 0 0,0 22 16,0-22-16,-21 22 0,0-22 0,21 21 16,-22 1-16,1-1 0,0 1 15,-21 21-15,21-22 0,-1 1 0,22-1 16,0 22-16,0-1 0,0-20 0,0 21 15,0-1-15,22 1 0,-1 0 16,0-1-16,0 1 0,0-22 0,0 22 16,1-43-16,-1 22 0,-21-22 15,0 1-15,0-22 0,0 0 0,0-42 32,0-22-32,0 22 0,0-21 15,0 0-15,0-1 0,0-20 16,0-22-16,0 22 0,0-22 0,0 0 15,0 1-15</inkml:trace>
  <inkml:trace contextRef="#ctx0" brushRef="#br0" timeOffset="42012.66">23156 7091 0,'0'0'0,"-21"-21"0,-21-43 31,63 64 16,0 21-31,0-21-16</inkml:trace>
  <inkml:trace contextRef="#ctx0" brushRef="#br0" timeOffset="42320.95">23495 7430 0,'0'0'0,"0"21"0,42-21 31,-21 0-31,1-21 16,-22-1-16,42 22 0,-21-21 0,0 0 16,0 21-16,1-21 0,-1 0 0,0 0 15,0 21-15,0 0 0,-21-22 16,-21 44-1,0-22 1,0 21-16,-22 0 0,22 21 0,0-21 16,0 22-16,0-22 0,21 21 15,0-21-15,0 22 0,0-22 0,0 0 16,0 21-16,0-20 0,21-1 16,0 0-16,0-21 15,22 0-15,-22 0 0,21 0 16,-21 0-16,22 0 0,-1-21 15,-21 21-15,21-21 0</inkml:trace>
  <inkml:trace contextRef="#ctx0" brushRef="#br0" timeOffset="42809.22">24342 7387 0,'21'-21'0,"-42"42"16,63-63-16,-42 0 0,0 20 0,0 1 16,-21 21-1,0 21-15,-1 1 16,22-1-16,-21 21 15,0-21-15,0 22 0,21-22 0,-21 21 16,21-21-16,-21 22 0,21-22 16,0 21-16,0-21 0,0 0 0,0 1 15,0-1-15,21 0 0,-21 0 0,21 0 16,0-21-16,21 21 0,-20-21 16,-1 0-16,21 0 0,-21 0 0,22 0 15,-1-21-15,-21 21 0,21-21 16,1 0-16,-22 0 0,21-22 0,-21 1 15,1 0-15,20-1 0,-21-20 0,0-1 16,0 1-16,1-1 16,-1 1-16,0 21 0,-21-22 0,0 22 15,21 21-15,-21-1 0,0 1 16,0 0-16,0 0 0,-21 21 16,0 21-16,0 0 0,-1 0 15,1 1-15,0-1 0,0 21 16,0 0-16,21 1 0,-21-1 0,-1 22 15,1-22-15,21 0 0,0 22 16,0-22-16,-21 0 0,21 1 0,0-1 16,0-21-16,0 0 0,0 22 15,0-22-15,21 0 0,0 0 16,1-21-16,-1 21 0,21-21 16,-21 0-16,0 0 0,1 0 15,-1 0-15,21-21 0,-21 0 0,0 0 16,22 0-16,-22 0 0,0-1 0</inkml:trace>
  <inkml:trace contextRef="#ctx0" brushRef="#br0" timeOffset="43028.5">24744 7366 0,'0'0'0,"-43"0"0,-20 0 31,84 0-16,0 0-15,0 0 0,22-21 0,-22 21 16,21 0-16,-21 0 0,22 0 0,-22 0 16,0-21-16,0 21 0,0 0 15,1 0-15,-44 0 32,1 0-32,0 0 0</inkml:trace>
  <inkml:trace contextRef="#ctx0" brushRef="#br0" timeOffset="116623.79">1947 10456 0,'0'0'0,"0"22"0,0-1 15,-21-21-15,21 21 16,21-21 31,0-21-47,1 0 0,-1 21 0,0-22 15,0 1-15,21-21 0,-20 21 16,20 0-16,-21-1 0,0 1 16,22 0-16,-22 0 0,0 0 15,-21 0-15,0-1 0,0 1 0,0 0 16,-21 0-16,0 21 15,-1 0-15,-20 0 0,0 0 16,-1 0-16,22 0 0,-21 21 0,0 0 16,-1 0-16,1 22 0,0-22 15,-1 21-15,22 1 0,-21-1 0,21-21 16,-1 21-16,22 1 0,0-1 16,0-21-16,0 0 0,0 1 0,0-1 15,0 0-15,22-21 0,20 21 16,-21-21-16,0 0 0,0 0 0,22 0 15,-22 0-15,0 0 0,21 0 16,-20 0-16,-1 0 0,0-21 16,0 21-16,-21-21 15,-21 21 1,0 0-16,0 21 16,-1 0-16,-20 0 0,21 0 0,-21 1 15,20-1-15,-20 0 0,21 21 16,-21-21-16,20 22 0,1-22 0,0 21 15,21 1-15,0-22 0,0 21 16,0 0-16,0-20 0,0-1 16,0 21-16,21-21 0,0-21 0,1 21 15,-1 1-15,0-22 0,0 0 16,21 0-16,-20 0 0,-1 0 16,21 0-16,-21-22 0,0 1 15,1 21-15,-1-21 0,0 0 0,0 0 16,-21-22-16,21 22 0,0 0 15,1-21-15,-1-1 0,21 22 0,-21-21 16,22 21-16,-22-22 0,21 22 16,0-21-16,1 21 0,-1 0 0,0 21 15,-20-22-15,20 22 0,0 0 16,-21 0-16,1 0 0,-1 22 0,0-1 16,-21 0-16,0 0 0,0 0 15,0 22-15,0-22 0,-21 21 16,0-21-16,-1 22 0,1-22 0,21 21 15,-21-21-15,0 22 0,0-22 16,21 0-16,0 0 0,0-42 31,0 0-31,21 0 0,0-1 16,0 1-16,0-21 0,1 21 16,-1-22-16,0 22 0,0-21 0,0 0 15,0 20-15,1-20 0,-1 21 16,0 0-16,-21 0 0,0-1 0,-21 44 31,0-1-31,-1 0 16,22 21-16,0-21 15,-21 1-15,21 20 0,-21-21 0,21 21 16,0-20-16,0 20 0,0 0 16,21-21-16,0 1 0,1 20 15,-1-21-15,0 0 0,0 0 0,21-21 16,-20 0-16,20 0 0,-21 0 0,21 0 15,1 0-15,-22-21 0,21 0 0,1 0 16,-1 0-16,0 0 0,1-22 16,-22 22-16,21-21 0,0 21 0,1-22 15,-22 1-15,21 21 16,-21-22-16,1 1 0,20 21 0,-21 0 16,0 0-16,-21-1 0,21 1 15,1 21-15,-1 0 0,-21 21 16,0 1-16,0-1 15,0 0-15,0 0 16,0 0-16,0 0 0,0 1 16,0-1-16,0 0 15,21-21 1,0 0-16,0 0 16,-21-21-16,0 0 0,21-1 15,-21 1-15,0 0 16,0 0-16,0 0 0,0 0 15,0-1-15,-21 1 0,0 0 16,0 21-16,0 0 16,0 0-16,-1 0 0,1 0 0,0 0 15,-21 21-15,21-21 0,-1 21 16,1 1-16,0 20 0,-21-21 0,21 21 16,21-20-16,-22 20 0,22-21 0,-21 21 15,21-20-15,0 20 0,0-21 16,0 21-16,21-20 0,22-1 0,-22 0 15,21-21-15,1 21 16,-1-21-16,0 0 0,22 0 0,-1 0 16,-20 0-16,20 0 0,1 0 15,-1-21-15,-21 0 0,22 21 0,-22-21 16,22-1-16,-22 1 0,-21 0 0,22 0 16,-22 0-16,0 0 0,0-22 15,-21 22-15,0 0 0,0 0 0,0 0 16,0-1-16,-21 22 15,0 0-15,0 0 0,-1 22 16,1-22-16,0 21 0,0 0 0,21 0 16,0 0-16,-21 0 0,21 1 15,0-1-15,0 0 0,0 0 0,0 0 16,0 0-16,0 1 0,21-1 16,0-21-16,21 0 15,-20 0-15,20 0 0,-21 0 0,21 0 16,1-21-16,-1 21 0,0-22 15,1 1-15,-1 0 0,0 0 0,1 0 16,-22-22-16,0 22 0,0-21 0,0 21 16,1-22-16,-1 22 0,-21-21 15,0 21-15,0 0 0,21-1 0,-21 1 16,0 42 15,0 1-31,0-1 0,0 0 16,0 0-16,0 21 0,0 1 15,-21-1-15,21 0 0,0 22 0,0-1 16,-21 22-16,21 0 0,0-1 0,-22 22 16,22 0-16,0 0 0,0 0 15,0 0-15,0 21 0,0-22 0,0 1 16,0 0-16,0-21 0,22 21 0,-1-22 16,-21 1-16,0-22 0,21 1 15,-21-1-15,21-20 0,-21-1 0,0-21 16,0 0-16,0 1 0,21-22 0,-21-22 15,0-20-15,21 21 16,-21-21-16,0-1 0,0-20 0,0-1 16,0 1-16,0-1 0,22-20 15,-22-1-15,0-21 0,21 21 16</inkml:trace>
  <inkml:trace contextRef="#ctx0" brushRef="#br0" timeOffset="116895.72">4847 11091 0,'0'-254'47,"85"1355"-47,-170-1948 0,106 572 0,0 254 0,22 21 15,-22-21-15,21 21 0,1 0 0,-1 0 0,-21 0 16,21 21-16,1-21 0,-22 21 16,0 0-16,0 22 0,-21-22 15,0 21-15,0-21 0,0 22 0,-21-1 16,-21-21-16,21 22 0,-1-1 15,-20-21-15,0 21 0,21-20 0,-22-1 16,1 0-16,21 0 0,0 0 16,-1-21-16,1 0 0,21-21 15,0-21 1,21 21-16,1-22 0,-1 1 16,21 0-16</inkml:trace>
  <inkml:trace contextRef="#ctx0" brushRef="#br0" timeOffset="117127.87">5609 10329 0,'0'0'0,"0"22"15,-21-1-15,21 0 16,-21 0-16,21 21 0,-21-20 16,21 20-16,-22 0 0,1 22 0,21-22 15,0 0-15,0 1 0,0-1 0,0 22 16,0-43-16,0 21 0,0 0 15,0 1-15,0-22 0,0 21 16,21-21-16,1 1 0,-1-1 0,0-21 16,0 0-16,0 0 0,0 0 15,1 0-15,-1-21 0,21-1 0,-21 1 16,0 0-16</inkml:trace>
  <inkml:trace contextRef="#ctx0" brushRef="#br0" timeOffset="117307.17">5419 10753 0,'-64'0'0,"128"0"0,-149 21 0,85 0 15,21-21-15,0 0 16,0 0-16,22 0 16,-1 0-16,0-21 0,1 21 15,20-21-15,-20 0 0,-1-1 0,0 1 16,1 0-16,-22 0 0,21 21 0</inkml:trace>
  <inkml:trace contextRef="#ctx0" brushRef="#br0" timeOffset="118255.8">8276 10668 0,'0'0'16,"0"-21"-1,0 0-15,0 0 16,21-1-16,0-20 0,1 21 0,-1-21 15,21-22-15,0 22 16,-20 21-16,-1-22 0,0 22 0,-21 0 16,0 0-16,-21 21 15,0 0-15,-1 0 16,-20 0-16,0 21 0,-1 0 0,1 0 16,0 22-16,-1-1 0,1-21 0,0 21 15,21 1-15,-22-1 0,22-21 16,21 22-16,0-22 0,0 0 0,0 21 15,21-21-15,0 1 0,22-1 0,-22 0 16,21 0-16,1 0 0,-1 0 16,0 1-16,1-1 0,-1 0 0,-21 0 15,0 0-15,0 0 0,1 1 16,-22-1-16,0 0 0,0 0 16,-22 0-16,1 0 0,-21 1 0,21-1 15,-22-21-15,1 0 0,21 0 16,-21 0-16,-1 0 0,1 0 0,0 0 15,20-21-15,-20-1 0,0 1 0,21 0 16,-1-21-16,1 21 0,0-1 16,0-20-16,21 21 0,0 0 0,0 0 15,0-1-15,0 1 0,21 21 16,0 21 0,0 1-16,1-1 15,-1 0-15,0 0 0,0 21 16,0-20-16,-21-1 0,21 0 15,1 0-15,-1 0 0,0 0 0,21 1 16,-21-1-16,1-21 0,20 21 16,-21-21-16,21 0 0,-20 0 0,62-21 15,-20 0-15,-22-1 0,22 1 16,-22-21-16,21 21 0,1-22 16,-22 1-16,22 0 0,-22-22 15,0 22-15,1-22 0,-1 22 0,-21-21 0,0-1 16,-21 1-16,0-1 0,0 22 15,0-1-15,0 1 0,0 0 0,0 21 16,0-1-16,0 1 0,-21 21 16,0 0-1,0 21-15,0 1 0,0-1 0,-1 21 16,22 22-16,-21-22 0,21 21 16,-21 1-16,21-22 0,0 22 0,0-1 15,0-20-15,0 20 0,0-21 0,21 1 16,0-22-16,-21 21 0,22-21 15,-1 1-15,0-1 0,-21 0 16,21-21-16,0 0 0,0 0 0,1 0 16,-1 0-16,0 0 15,-21-21-15,0 0 0,21-1 0,-21 1 0,0 0 16,0 0-16</inkml:trace>
  <inkml:trace contextRef="#ctx0" brushRef="#br0" timeOffset="118443.87">8763 10689 0,'0'0'0,"-21"21"0,42-21 31,0 0-31,0 0 16,22 0-16,-1-21 0,-21 21 0,21-21 15,22 21-15,-22-21 0,1 21 0,-22 0 16,21-21-16,0 0 15,1 21-15,-1 0 0</inkml:trace>
  <inkml:trace contextRef="#ctx0" brushRef="#br0" timeOffset="118979.87">9483 10795 0,'0'0'0,"-22"0"0,1 0 16,21-21-16,0 0 0,0 0 15,0-1-15,0 1 16,0 0-16,21 0 0,1 21 16,-1-21-16,0 0 0,21-1 0,-21 22 15,22 0-15,-22 0 0,21 0 16,-21 0-16,22 0 0,-22 22 0,0-22 16,0 21-16,0 21 0,1-21 0,-22 0 15,21 22-15,-21-22 0,0 0 16,0 21-16,-21-20 0,-1 20 0,1-21 15,21 0-15,-21 0 0,0 1 16,0-22-16,0 21 0,21-42 31,0-1-31,0 1 16,21 0-16,-21 0 16,21 0-16,0-22 0,21 1 0,-20 21 15,-1-21-15,21-1 0,0 1 0,1 0 16,-1-1-16,0 22 0,1-21 15,-1 21-15,0-1 0,-20 22 0,20 0 16,-21 0-16,0 0 0,0 22 16,-21-1-16,0 21 0,0-21 0,0 22 15,0-22-15,0 21 0,0 0 0,0-20 16,0 20-16,-21-21 0,21 21 16,-21-20-16,21-1 0,0 0 15,0 0-15,0 0 0,0 0 0,0-42 47,0 0-47,0 0 16,0-21-16,0 20 0,0-20 0</inkml:trace>
  <inkml:trace contextRef="#ctx0" brushRef="#br0" timeOffset="119143.84">10393 10308 0,'0'0'0,"-43"-21"0,-20 21 31,42 0-31,42 0 31,-21 21-31,21-21 0,0 0 16,0 0-16,1 0 0,-1 21 16,0 1-16</inkml:trace>
  <inkml:trace contextRef="#ctx0" brushRef="#br0" timeOffset="120163.82">10774 10583 0,'0'22'0,"0"-44"0,-21 65 16,-1-22-1,22 0-15,0 0 16,0 0-16,0 1 0,0-1 16,0 0-16,0 0 0,0 0 15,0 0-15,0 1 0,0-1 16,0 0-16,-21 0 0,0 0 15,21-42 17,0 0-32,0 0 15,21 0-15,0-1 0,1 1 16,-1 0-16,0-21 0,0 21 16,0-22-16,22 22 0,-22 0 0,0 0 0,0 0 15,43-1 1,-43 22-16,0 0 0,0 0 15,-21 22-15,21-1 0,-21 0 0,0 0 16,0 0-16,0 0 0,0 1 16,0-1-16,0 21 0,0-21 0,21 0 15,1 1-15,-22-1 0,21 0 0,0 0 16,0-21-16,21 21 0,-20 0 16,20 1-16,0-22 0,1 0 0,-1 0 15,0 0-15,1-22 0,-1 1 0,21 21 16,-20-21-16,-1 0 0,0 0 15,1 0-15,-1-1 0,-21-20 0,22 0 16,-22 21-16,0-22 0,0 1 0,-21 0 16,0-1-16,0 22 15,0-21-15,0-1 0,-21 43 16,0 0-16,-22 0 0,22 0 0,-21 22 16,0-1-16,-1 0 0,1 0 15,0 21-15,-1 1 0,22-1 0,-21 0 16,21-20-16,-1 20 0,22 0 15,0-21-15,0 1 0,0-1 0,0 0 16,0 0-16,22-21 0,-1 0 16,21 0-16,-21 0 0,0 0 0,22 0 15,-22-21-15,21 0 0,-21 0 16,22-1-16,-22 1 0,0 0 16,0 0-16,0-21 0,1 20 0,-22 1 15,0-21-15,0 21 0,0 0 16,0-22-16,0 64 31,-22 1-15,22-1-16,-21 0 0,0 0 0,21 21 15,-21-20-15,0 20 0,0 0 0,-1 1 16,22-1-16,0 21 0,-21 1 16,21-1-16,-21 1 0,21 21 15,0-1-15,0 1 0,0 21 0,0-22 0,0 22 16,0 0-16,0 0 15,0 0-15,0 0 0,0-1 0,0 22 16,0-21-16,0 0 0,0 0 0,0 0 16,0 0-16,0-1 0,0-20 0,0 0 15,0-22-15,0 1 0,0-1 16,-21-20-16,21-22 0,-21 21 0,0-42 16,-1 0-16,-20 0 0,21 0 0,-21-21 15,-1 0-15,22 0 0,-21-43 0,-1 22 16,1-22-16,21-20 0,0-22 15,0 21-15,-1-21 0,22 0 0,0 1 16,0-22-16,0 21 0,0 0 16,0 0-16,22 21 0,20 1 0,-21-1 15,0 0-15,22 1 0,-22-1 16,21 22-16,0-22 0,-20 21 16,20-20-16,-21 20 0,21-20 0,-20 20 0,-1-21 15,-21 22-15</inkml:trace>
  <inkml:trace contextRef="#ctx0" brushRef="#br0" timeOffset="120915.82">42 11049 0,'-21'0'0,"0"0"0,42 0 47,0 0-47,22 21 0,-1-21 15,0 0-15,22 0 0,-22 0 16,22 0-16,-22 0 0,0 0 0,22 0 16,-22 0-16,0 0 0,-20 0 15,20 0-15,-21-21 0,0 21 0,0 0 16,1 0-16,-1 0 16,-21-21-16,0 0 15,0 0-15</inkml:trace>
  <inkml:trace contextRef="#ctx0" brushRef="#br0" timeOffset="121223.89">635 10816 0,'0'0'0,"-21"21"32,21 1-17,0-1-15,21-21 0,0 0 16,0 21-16,22-21 0,-22 21 15,0-21-15,21 0 0,-21 0 0,22 0 16,-22 0-16,0 0 16,21 0-16,-20 0 0,-1 0 0,0 21 15,0-21-15,-21 21 0,0 1 16,0-1-16,0 0 16,-21 0-16,0 0 0,0 22 0,-1-22 15,1 21-15,-21 0 0,21 1 16,-22-1-16,1-21 0,21 22 0,0-1 15,0-21-15,-1 0 0,22 0 16,0 1-16,22-22 16</inkml:trace>
  <inkml:trace contextRef="#ctx0" brushRef="#br0" timeOffset="122626.9">14309 10372 0,'0'-21'15,"-22"21"-15,22-22 0,0 1 16,-21 0 0,21 0-16,0 0 15,0 0-15,0-1 0,0 1 16,-21 21 15,21 21-31,0 1 0,-21-1 0,21 21 16,0 0-16,0 1 0,0 20 15,0-20-15,-21-1 0,21 0 0,-21 22 16,21-22-16,0-21 0,0 22 16,0-22-16,0 21 0,0-21 15,0 0-15,21-21 16,0 0-1,0-21-15,0 0 0,0 0 0,1 0 16,-1-22-16,0 22 0,0-21 0,21 21 16,-20-22-16,-1 1 0,-21 0 15,21 21-15,0-22 0,0 22 0,0 0 16,-21 0-16,22 21 16,-1 0-16,-21 21 15,0 0-15,0 0 0,0 22 16,0-22-16,0 0 15,0 0-15,0 0 0,0 22 0,0-22 16,21 0-16,0 0 0,-21 0 16,0 0-16,21-21 15,0 0 1,1 0 31,-44 0 15,1-21-62,0 0 16,0 0-16</inkml:trace>
  <inkml:trace contextRef="#ctx0" brushRef="#br0" timeOffset="122931.87">14351 10160 0,'0'0'0,"-21"0"31,21 21-31,0 0 0,-21 1 15,21 20-15,0-21 0,0 21 16,-22 1-16,22-22 0,0 21 0,0 1 16,0-1-16,0 0 0,0-21 15,-21 22-15,21-22 0,0 0 0,0 0 16,0 0-16,0 1 0,0-44 31,0 1-31,0 0 16,0 0-16,21 0 0</inkml:trace>
  <inkml:trace contextRef="#ctx0" brushRef="#br0" timeOffset="123291.71">14478 9800 0,'0'-106'15,"0"212"-15,-21-233 0,21 106 0,-21 21 0,-1 0 0,1 0 16,0 21-16,0 0 0,0 1 15,0-1-15,21 21 0,0-21 0,0 22 16,0-1-16,0-21 0,0 0 16,0 0-16,21 1 0,-21-1 15,21 0-15,0 0 0,21-21 0,-20 0 16,-1 0-16,0 0 0,0 0 16,21-21-16,1-21 0,-22-1 15,0 22-15,0-21 0,0 21 16,-21-22-16,0 1 0,0 21 0,0-22 15,0 22-15,-21-21 0,0 21 0,0 21 16,0 0-16,-22 0 0,22 0 16,0 0-16,-21 21 0,21 0 0,-1 21 15,1-20-15,0-1 0,21 21 16,0 0-16,0-20 0,0 20 16,0-21-16,0 0 0,21 22 0,-21-22 15,21 0-15,1-21 0</inkml:trace>
  <inkml:trace contextRef="#ctx0" brushRef="#br0" timeOffset="123775.16">14817 10012 0,'0'0'0,"21"0"0,-21-21 0,0 0 15,0-1-15,0 1 16,0 42 0,-21 1-1,21-1-15,-22 0 0,1 21 16,21-21-16,0 22 0,0-1 15,-21 22-15,21-22 0,-21 21 0,21 22 16,0-21-16,-21 20 0,0 1 16,21 0-16,-22 20 0,1-20 0,0 21 15,21 0-15,-21 0 0,21-1 16,-21-20-16,21 0 0,0-1 0,0-20 16,0-1-16,0 1 0,0-22 0,0 1 15,0-1-15,0-21 0,0 0 16,0 0-16,21-42 15,0 0-15,0 0 0,0 0 0,1-22 16,-1 1-16,21 0 0,0-1 16,-20-20-16,20-1 0,-21 1 15,0-1-15,0-20 0,1 20 0,-22 1 16,0-1-16,0 1 0,-22-1 16,1 22-16,-21-22 0,21 43 0,-22-21 15,1 21-15,21-22 0,-21 22 0,20 21 16,-20-21-16,21 21 0,-21 0 15,20 0-15,1-21 0,0 21 16,42 0 15,0 0-31,1-21 0,-1 21 16,21-21-16,-21 21 0,22-22 0,-1 1 16,0 0-16,1 0 0</inkml:trace>
  <inkml:trace contextRef="#ctx0" brushRef="#br0" timeOffset="124504.87">16552 10499 0,'0'0'0,"-106"-43"15,85 43 1,0-21-16,21-21 0,0 21 0,-21 0 16,21-1-16,0 1 0,0 0 0,21 0 15,0 0-15,22 21 16,-22 0-16,21-21 0,-21 21 0,22 0 16,-1 0-16,-21 21 0,0-21 0,0 21 15,1 21-15,-1-21 0,-21 22 16,21-1-16,-21-21 0,0 22 0,0-1 15,0 0-15,0 1 0,-21-22 16,21 21-16,0-21 0,-21 0 0,21 1 16,21-22 15,0 0-31,0-22 0,0 1 0,22-21 16,-22 21-16,0-22 0,21 22 0,-21-21 15,1 0-15,20-1 0,-21 1 16,0 21-16,0 0 0,1-22 15,-1 22-15,0 0 0,-21 42 32,0 0-32,-21 0 0,21 22 15,-21-1-15,-1 0 0,22 22 16,-21-1-16,21 213 16,-21-171-16,21-20 15,0 0-15,-21 21 0,21-1 16,0 1-16,0-21 0,0 21 0,0 0 15,0-22-15,0 22 0,0-21 0,0-1 16,-21-20-16,21-1 0,-21 1 16,-1-1-16,22-20 0,-21-22 0,0 21 15,0-21-15,0-21 0,0 0 0,-22 0 16,22 0-16,-21 0 0,21-21 16,-22 0-16,-20-21 0,20-1 0,1-20 15,0-1-15,-22 1 0,22-1 16,21-20-16,-22-1 0,43 22 15,0-1-15,0-21 0,0 22 0,0-1 16,22 1-16,-1-1 0,21 1 0,0-1 16,1 1-16,-1-1 0,22 1 15,-1-1-15,1 1 0,-1-1 0,1 1 16,20-1-16</inkml:trace>
  <inkml:trace contextRef="#ctx0" brushRef="#br0" timeOffset="125311.22">17611 10287 0,'0'0'0,"21"-21"0,-21 0 0,0 0 15,0-1-15,0 1 16,-21 0 0,-1 21-16,1 0 0,0 0 15,0 0-15,0 21 0,21 0 16,-21 1-16,-1-1 0,1 21 0,21 0 16,0 1-16,0-1 0,0 0 15,0 1-15,0-1 0,0 0 0,0-20 16,0 20-16,0-21 0,0 0 0,21 0 15,1 1-15,-1-22 0,0 0 16,0 0-16,0 0 0,0 0 0,22 0 16,-22 0-16,21-22 0,-21 1 0,1 0 15,20 0-15,-21-21 16,0 20-16,0-20 0,1 0 0,-1-1 16,-21-20-16,0 21 0,0-1 15,0 1-15,0 0 0,0-1 0,0 22 16,-21-21-16,-1 21 0,-20-1 0,21 22 15,0 0-15,-22 0 0,22 0 16,-21 0-16,21 22 0,-22-1 0,22 0 16,-21 0-16,21 21 0,0 1 0,21-1 15,0 0-15,0 1 0,0-1 16,0 0-16,21 1 0,0-1 0,0 0 16,0-20-16,0 20 0,22-21 15,-1 0-15,-21 0 0,22-21 0,-1 0 16,-21 0-16,21 0 0,-20 0 15,20 0-15,0 0 0,-21-21 16,22 0-16,-22 0 0,21 0 0,-21 0 16,1-22-16,-1 22 0,0-21 0,0-1 15,0 1-15,0 21 0,-21-21 16,22-1-16,-22 22 0,0 0 0,0 0 16,0 0-16,0 42 15,0 0 1,0 0-16,0 21 0,0 1 0,0-22 15,0 21-15,0 1 0,0-1 16,0-21-16,0 0 0,0 22 16,0-22-16,0 0 0,0 0 0,21 0 15,0-21-15,0 0 16,0 0-16,0 0 0,1 0 0,-1 0 16,0-21-16,21 0 0,-21 0 0,22-22 15,-1 22-15,0-21 0,-20 21 16,-1-22-16,21 1 0,-21 21 0,-21-21 15,21 20-15,-21-20 0,0 21 16,-21 42 0,0 0-1,21 0-15,0 1 16,-21 20-16,21-21 0,-21 0 0,21 22 16,0-22-16,0 0 0,0 21 0,0-21 15,0 1-15,0-1 16,21-21-16,0 0 0,0 0 15</inkml:trace>
  <inkml:trace contextRef="#ctx0" brushRef="#br0" timeOffset="127719.85">20256 10054 0,'-42'-21'0,"84"42"0,-105-42 0,-1 0 15,43 21-15,0 0 0,0 0 16,0 0-16,0 0 0,-1 21 0,1 0 16,21 0-16,0 1 0,-21 20 15,21 0-15,0 1 0,0-1 0,0 0 16,0 22-16,0-22 0,0 0 15,0 1-15,0-1 0,0 0 0,0-20 16,0-1-16,0 0 0,0 0 0,0-42 47,21 0-47,-21 0 0,21-1 0,1-20 16,-22 21-16,0-21 0,21-1 15,0 1-15,0 0 0,-21 20 0,21-20 16,0 21-16,-21 0 0,22 21 15,-1 0-15,0 0 0,0 21 16,0 0-16,0 0 0,1 22 16,-22-1-16,21-21 0,0 21 15,0 1-15,0-1 0,0-21 0,1 22 16,-1-22-16,0 0 0,0 0 16,0 0-16,0 0 0,1-21 15,20 22-15,-21-22 0,21 0 0,1 0 16,41-43-16,-41 43 0,-1-42 15,0 21-15,1-22 0,-1 1 16,-21 0-16,22-1 0,-22-20 0,21 21 16,-21-1-16,0-20 0,1 20 15,-1-20-15,-21 21 0,0-1 0,0 22 16,0-21-16,0 21 0,0-1 16,-21 22-1,21 22-15,-22-1 0,1 21 16,0 0-16,0-20 0,21 41 15,-21-21-15,21 1 0,-21 20 16,21 1-16,0-22 0,0 22 0,0-22 16,0 0-16,21 1 0,0-1 15,0-21-15,0 21 0,22-20 0,-22-22 16,21 21-16,22-21 0,-22 0 0,0 0 16,22 0-16,-1 0 0,-20-21 15,20-1-15,1 1 0,-22 0 0,21 0 16,-20-21-16,-22 20 0,21-20 0,-21 0 15,22-1-15,-43 1 0,21 0 16,-21-1-16,0 1 0,0 0 16,0 21-16,0-1 0,-21 1 0,0 0 15,-1 21-15,1 0 0,-21 0 16,0 0-16,-1 21 0,1 0 0,0 1 16,-1 20-16,1-21 0,0 21 15,-1 1-15,1-1 0,21 22 16,0-43-16,-1 21 0,22 0 0,0-20 0,0 20 15,0-21-15,0 0 0,22 0 16,-1-21-16,0 0 0,21 0 0,-21 0 16,22 0-16,-1 0 0,0 0 15,-20-21-15,20 0 0,0 0 0,1 0 16,-22-22-16,0 22 0,0-21 16,0 0-16,0-1 0,1 1 15,-1 21-15,-21-22 0,0 22 0,0-21 16,0 21-16,0 42 31,0 0-31,0 0 0,0 0 0,0 1 16,0 20-16,0-21 0,0 21 0,0-20 15,0-1-15,0 0 0,21 0 16,0 0-16,0 0 0,0 1 0,22-22 16,-22 0-16,0 0 15,0 0-15,0 0 0,22-22 16,-22 22-16,0-21 0,21 0 0,-20 0 15,-1 0-15,21-22 0,-21 22 16,0-21-16,1 0 0,-1 20 0,-21-20 16,21 21-16,-21 0 0,21 0 0,-21-1 15,0 1-15,0 42 16,0 1-16,0-1 16,-21 0-16,0 21 0,21-21 0,-21 22 15,-1-1-15,22 0 0,-21-20 16,21 20-16,0-21 0,0 21 0,-21-20 15,21-1-15,0 0 0,0 0 16,0 0 0,21-21-16,0 0 0,1 0 15,-22-21-15,21 0 0,0 0 16,0 0-16,21-1 0,-20-20 0,-1 21 16,21-21-16,-21-1 0,0 22 0,22-21 15,-22 21-15,0 21 0,0-22 16,0 22-16,1 0 0,-1 22 15,-21-1-15,21 0 0,-21 0 16,0 0-16,0 0 0,0 1 0,21-1 16,-21 0-16,21 0 0,-21 0 15,0 0-15,21 1 0,1-22 16,-22 21-16,21-21 0,0 21 0,0-21 16,21 0-16,-20 0 0,-1 0 0,21 0 0,0-21 15,-20 0-15,20 21 16,-21-22-16,0 1 0,22-21 0,-22 21 15,21-64-15,-21 43 0,0-1 16,1 1-16,-1 0 0,0-22 16,-21 22-16,21 0 0,-21 20 0,0-20 15,0 21-15,0 0 0,-21 21 16,0 0 0,0 21-16,-1 0 0,22 0 0,-21 22 15,0-22-15,0 21 16,21 0-16,0 1 0,0-1 0,-21 0 15,21 1-15,0-1 0,0-21 0,0 22 16,0-1-16,0-21 0,21 21 16,0-20-16,0-1 0,0 0 0,22-21 15,-22 21-15,21-21 0,1 0 16,-1 0-16,21 0 0,-20 0 0,-1-21 16,22 0-16,-22 0 0,0-1 0,1-20 15,-1 21-15,-21-21 0,21 20 16,-20-20-16,-1 21 0,0-21 0,-21 20 15,0 1-15,0 0 16,-21 21 0,0 0-16,-1 0 0,22 21 0,-21 0 15,0 1-15,0-1 0,0 0 16,0 0-16,-1 0 0,22 0 0,0 1 16,0 20-16,0-21 0,0 0 0,0 0 15,0 1-15,22-22 0,-1 21 16,0 0-16,21-21 0,-21 21 15,22-21-15,-1 0 0,0 0 0,1 0 16,-1 0-16,22 0 0,-22 0 0,21 0 16,1 0-16,-22 0 0,1 0 0,20-21 15,-21 0-15,1 0 0,-1-22 16,0 22-16,-20-21 0,20 21 16,-21-22-16,0 1 0,0 21 0,-21-22 15,0 22-15,0-21 0,0 21 16,-21 0-16,0 21 0,0 0 0,-21 0 15,20 0-15,1 0 0,-21 0 0,21 0 16,-22 21-16,22 21 0,0-21 16,-21 0-16,21 22 0,21-22 0,-22 21 15,22-21-15,0 1 0,0-1 0,0 21 16,0-21-16,0 0 16,0 1-16,22-22 0,-1 0 15,0 0-15,0 0 0,0 0 0,0 0 16,1 0-16,20 0 0,-21 0 15,0-22-15,22 1 0,-22 0 0,21-21 16,-21 21-16,22-22 0,-22 1 16,21-22-16,-21 22 0,0 0 0,1-22 15,-1 1-15,0 20 0,0-20 0,0-1 16,0 22-16,1-21 0,-22 41 16,0-20-16,0 21 0,-22 42 15,1 0 1,0 0-16,0 22 0,-21-1 0,20 0 15,1 22-15,0-22 0,-21 22 16,21-22-16,-1 22 0,1-22 16,0 21-16,21-20 0,0-1 0,-21 22 15,21-22-15,0 0 0,0-21 0,0 22 16,0-22-16,0 0 0,21 0 16,0 0-16,0 1 0,1-22 0,-1 0 15,0 0-15,0 0 0,0 0 16,22 0-16,-22 0 0,21-22 15,-21 22-15,0-21 0,22-21 0,-22 21 16,21 0-16,-21-22 0,-21 22 0,22 0 16</inkml:trace>
  <inkml:trace contextRef="#ctx0" brushRef="#br0" timeOffset="127951.49">23304 10139 0,'0'0'0,"-63"0"16,-1 0-16,22 0 0,0 0 0,63 0 31,0 0-15,21 0-16,-20 0 0,20 0 0,0-21 15,1 21-15,-1 0 0,0 0 16,1-21-16,-1 21 0,-21 0 15,0 0-15,-21-22 0</inkml:trace>
  <inkml:trace contextRef="#ctx0" brushRef="#br0" timeOffset="128648.45">2519 12319 0,'0'0'0,"0"-21"0,0-21 0,0 20 16,0-20-16,0 21 0,-21-21 16,21 20-16,0-20 0,0 21 0,-22 0 15,1 21-15,0 0 16,0 0 0,21 42-16,0-21 0,0 22 0,-21 20 15,21-21-15,-21 22 0,21-1 16,-22 1-16,22-22 0,-21 22 0,0-1 15,21 1-15,0-1 16,-21-20-16,21 20 0,-21-21 0,21 1 0,0-1 16,0-21-16,0 0 15,0 1-15,-21-22 16,21-22 0,-22 1-16</inkml:trace>
  <inkml:trace contextRef="#ctx0" brushRef="#br0" timeOffset="129100.85">2053 12721 0,'-21'0'0,"0"0"16,42 0 15,0 0-31,0-21 16,22 0-16,-1 0 0,0 0 15,1-1-15,20 1 0,1 0 0,-22 0 16,21 0-16,-20 0 0,-1 21 15,0-22-15,1 22 0,-22 0 0,0 0 16,0 0-16,0 22 0,-21-1 16,0 0-16,0 0 0,0 21 15,0 1-15,0-22 0,0 21 16,0 1-16,0-1 0,0 0 0,0 1 16,0-1-16,0-21 0,0 0 15,22 0-15,-1 1 0,0-22 0,0 0 16,0 0-16,0 0 15,1-22-15,-1 1 0,21 0 0,-21 0 16,0-21-16,22-1 0,-22 1 16,0 21-16,0-22 0,0 1 0,-21 0 15,0-1-15,0 1 0,0 21 16,0-21-16,-21 20 0,0 1 0,0 0 16,-21 0-16,20 21 0,1 0 0,0 0 15,0 0-15,0 0 0,0 21 16,-1 0-16,1 0 0,0 1 15,0-1-15,0 0 0,0 0 0,21 0 16,-22 0-16,22 1 0,0-1 0,22-21 16</inkml:trace>
  <inkml:trace contextRef="#ctx0" brushRef="#br0" timeOffset="130271.85">5821 12256 0,'0'0'0,"21"-22"0,0 1 16,0 0-16,0 0 0,1 0 15,-1 0-15,0-1 0,0 1 0,0 0 16,0 0-16,-21 0 0,0 0 15,0-1-15,0 1 0,0 0 16,-21 21-16,0 0 16,0 0-16,-21 21 0,-1-21 15,22 21-15,-21 1 0,-22 20 0,43-21 16,-21 0-16,-1 22 0,22-22 0,0 0 16,21 21-16,0-21 0,0 1 15,0-1-15,21 0 0,22 0 0,-22 0 16,21 0-16,0 1 0,22-1 15,-22 0-15,1 0 0,-1 0 0,0 0 16,1 1-16,-22-1 0,0 0 0,0 0 16,-21 0-16,0 22 15,-21-22-15,0 21 0,-22-21 0,1 22 16,0-22-16,-22 21 0,-20-21 16,20 0-16,-21 1 0,22-1 0,-22 0 15,22-21-15,20 0 0,-20 0 0,21-21 16,-1 21-16,1-21 0,21-1 15,0-20-15,-1 21 0,1-21 16,21 20-16,0-20 0,0 21 0,0-21 16,21 20-16,1-20 0,-1 21 15,21-21-15,0 20 0,22-20 0,-22 21 16,22 0-16,-1-22 0,1 22 16,-1-21-16,22 21 0</inkml:trace>
  <inkml:trace contextRef="#ctx0" brushRef="#br0" timeOffset="130503.69">6181 12023 0,'21'-21'0,"-42"42"0,84-42 0,-42-1 0,0 1 16,-21 42 15,0 1-31,0 20 0,0-21 16,0 21-16,0 1 0,0-1 0,0 0 16,0 1-16,0 20 0,0-20 15,0-1-15,0 0 0,0-21 0,0 22 16,0-1-16,0-21 0,0 22 15,0-22-15,0 0 0,0 0 16,0-42 15,0 0-31,0 0 0,0-1 16</inkml:trace>
  <inkml:trace contextRef="#ctx0" brushRef="#br0" timeOffset="130959.05">6032 12488 0,'0'0'0,"-42"0"0,21 0 15,0 0-15,42-21 16,0 21 0,0-21-16,22 21 0,-1-21 15,0 0-15,1 21 0,-1-21 16,0-1-16,22 1 0,-1 0 0,-20 21 16,20 0-16,-21 0 0,1 0 0,-1 0 15,-21 0-15,0 21 0,1 0 16,-22 1-16,0-1 0,0 0 0,0 21 15,-22-21-15,1 22 0,21-1 16,-21-21-16,0 22 0,0-1 0,21 0 16,-21 1-16,21-22 0,0 21 15,0-21-15,0 0 0,0 1 0,21-22 16,21 0-16,-21 0 0,0 0 16,22 0-16,-1 0 0,0-22 15,-20 1-15,20 0 0,0 0 0,1-21 16,-22 20-16,21-20 0,-21 21 0,0-21 15,-21 20-15,0-20 0,0 21 16,0-21-16,0-1 0,-21 22 0,0-21 16,0 21-16,-21-1 0,-1 1 0,1 0 15,21 21-15,-22 0 0,1 0 16,0 0-16,21 0 0,-22 21 0,22 0 16,-21 1-16,21-1 15,-1 0-15,22 0 0,0 0 0,0 0 0,0 1 16,0-1-16,22-21 0,-1 21 15,0-21-15,21 0 0,1 0 16,-1 0-16,0 0 0</inkml:trace>
  <inkml:trace contextRef="#ctx0" brushRef="#br0" timeOffset="131340.01">7324 12488 0,'0'0'0,"0"-21"16,-22 0-16,22 0 0,0 0 15,0 0-15,0-1 16,22 1-16,-1 21 16,21 0-1,-21 0-15,0 0 0,1 0 0,20 21 16,-21-21-16,0 22 0,0-1 0,1 0 16,-1 0-16,-21 0 0,0 22 15,0-22-15,0 0 0,0 0 0,0 21 16,-21-20-16,21-1 0,-22 0 0,1 0 15,21 0 1,0-42 0,0 0-16,0 0 15,0 0-15,0-1 0,0 1 0,0 0 16,21-21-16,1 21 0,-22-22 16,21 22-16,0-21 0,0 21 15,0-22-15,0 22 0,1 0 0,-1 0 16,0 0-16,0-1 0,0 22 0,0 0 15,1 0-15,-1 0 16,0 0-16</inkml:trace>
  <inkml:trace contextRef="#ctx0" brushRef="#br0" timeOffset="131659.73">8064 12573 0,'0'0'0,"0"21"0,22-21 0,-1 21 0,0 1 16,0-22-16,0 0 15,0 0-15,1 0 0,-22-22 16,21 1-16,0 0 0,0 0 0,0 0 16,0 0-16,-21-1 0,22 1 15,-22 0-15,21-21 0,-21 21 0,0-22 16,0 22-16,0 0 16,-21 21-16,-1 0 0,1 0 15,0 21-15,0 0 0,-21 0 0,20 22 16,-20-22-16,21 21 0,0-21 15,0 22-15,21-22 0,0 21 0,0-21 16,0 22-16,0-22 0,0 0 0,0 0 16,21 0-16,0 1 0,0-22 15,0 0-15,22 0 0,-22 0 16,0 0-16,21 0 0,-21-22 0,22 22 16,-22-21-16,0 0 0,21 0 15,1 0-15</inkml:trace>
  <inkml:trace contextRef="#ctx0" brushRef="#br0" timeOffset="133323.81">10562 12467 0,'0'-42'16,"-21"0"-16,21-1 15,-21 1-15,21 21 0,0 0 0,0-1 16,0 44 15,0 20-31,0-21 0,0 21 16,0-20-16,0 20 0,0 0 16,0 1-16,-21-1 0,21 0 0,0-21 15,0 22-15,0-1 0,0-21 16,0 0-16,0 22 0,0-22 15,0-42 1,0 0 0,0-1-16,0-20 0,0 21 15,0-21-15,21-1 0,0 22 0,-21-21 16,21-1-16,0 1 0,0 0 16,1 21-16,-22-22 0,21 22 0,0 0 15,0 0-15,0 21 0,0 0 16,1 0-16,-1 0 0,0 21 15,-21 0-15,21 21 0,0-20 0,0-1 16,-21 21-16,0-21 0,22 0 16,-1 22-16,-21-22 0,21 21 0,0-21 15,-21 1-15,21 20 0,0-21 16,1 0-16,-1 0 0,0-21 16,0 0-16,0 22 0,22-22 0,-22 0 15,21 0-15,-21-22 0,22 1 16,-1 0-16,-21 0 0,21 0 0,-20 0 15,-1-22-15,21 22 0,-21-21 0,0 21 16,-21-22-16,22 1 0,-22 21 16,0-22-16,21 22 0,-21-21 0,0 21 15,0 0-15,0 42 32,0 0-32,0 0 0,0 0 0,0 0 15,0 22-15,0-22 0,0 21 16,-21-21-16,21 22 0,0-22 15,0 0-15,0 21 0,0-20 0,0-1 16,21 0-16,0 0 16,0-21-16,0 0 0,0 0 15,1 0-15,20-21 0,-21 21 0,0-21 16,22 0-16,-22-1 0,21 1 16,-21 0-16,22 0 0,-22 0 0,21-22 15,-21 22-15,0-21 0,1 21 0,-1-22 16,-21 22-16,0 0 0,21 0 15,-21 0-15,21 21 0,-21 21 32,0 0-17,0 0-15,-21 0 0,21 1 0,-21 20 16,21-21-16,0 0 0,0 22 16,0-22-16,0 0 0,0 0 0,0 0 15,0 0-15,21 1 0,0-1 0,0 0 16,0-21-16,1 0 0,-1 21 15,0-21-15,21 0 0,-21 0 0,22 0 16,-1 0-16,0-21 0,1 0 0,-1 21 16,0-21-16,-20-1 0,20 1 15,0 0-15,-21 0 0,22-21 0,-22 20 16,0-20-16,0 21 0,-21-21 16,0 20-16,21-20 0,-21 21 15,0 0-15,-21 21 31,21 21-31,0 0 0,-21 0 16,21 22-16,0-22 0,-21 0 0,21 0 16,0 21-16,0-20 0,0-1 15,0 0-15,0 0 0,0 0 16,0 0-16,0 1 16,0-44 15,0 1-31,21 0 15,-21 0-15,21 0 0,-21 0 16,21-1-16,1 1 0,-22 0 0,21-21 16,0 21-16,0-1 0,0-20 0,0 21 15,22 0-15,-22 21 0,0 0 16,0 0-16,0 0 0,1 0 0,-22 21 16,21 0-16,-21 0 15,21 0-15,-21 22 0,0-22 0,0 0 16,0 0-16,0 0 0,0 22 0,0-22 15,21 0-15,0 0 16,-21 0-16,21-21 0,1 0 16,-1 0-16,0 0 0,0 0 15,0 0-15,0 0 0,1 0 16,-1-21-16,0 0 0,0 0 0,0 0 16,0 0-16,1-1 0,-1 1 0,0-21 15,0 21-15,-21 0 0,21-22 16,0 22-16,-21 0 0,22 0 15,-22 42 1,0 0-16,0 0 16,0 0-16,0 1 0,0-1 0,0 21 15,0-21-15,0 0 0,0 22 16,0-22-16,0 0 0,0 0 16,0 0-16,21 1 0,-21-1 0,21 0 15,-21 0-15,21-21 0,0 0 16,0 0-16,1 0 0,-1 0 0,0 0 15,0-21-15,21 21 0,-20-21 0</inkml:trace>
  <inkml:trace contextRef="#ctx0" brushRef="#br0" timeOffset="133807.85">14139 11938 0,'0'0'0,"0"-21"0,0-21 0,0 20 15,0 1-15,-21 0 0,0 21 16,0 0-16,0 21 15,21 0-15,0 1 0,-22 20 16,22 0-16,0 1 0,0-1 0,0 0 16,0 22-16,0-22 0,0 0 0,0 22 15,0-22-15,0 1 0,0-1 16,-21 0-16,21-21 0,0 22 0,-21-22 16,21 21-16,-21-21 0,0-21 15,21 22-15,0-1 0,-21-21 16,21-21-1,0-1-15,0 1 16,0 0-16,0 0 16,21-21-16,0 20 0,0-20 0,0 21 15,0 0-15,22-22 0,-22 22 16,21 0-16,1 0 0,-1 21 0,0-21 16,1 21-16,-1 0 0,0 0 0,-21 0 15,22 0-15,-1 21 0,-21 0 16,0 0-16,1 0 0,-1 1 0,-21-1 15,0 0-15,0 0 0,-21 0 0,-1 22 16,1-22-16,-21 0 0,0 0 16,-1 0-16,1 0 0,0 1 15,-1-1-15,1 0 0,0 0 0,-1-21 16,1 0-16,21 21 0,0-21 16,-1 0-16,1 0 0,0 0 15,21-21-15,0 0 0,0 0 0,0 0 16,21-1-16,0-20 0</inkml:trace>
  <inkml:trace contextRef="#ctx0" brushRef="#br0" timeOffset="134535.9">14838 12552 0,'0'0'0,"-21"21"0,-1-21 16,1 0-16,0 0 0,0 0 0,0 0 16,21-21-1,0 0-15,21 0 16,0-1-16,0 1 0,0 21 0,1-42 16,-1 21-16,0 0 0,0-1 15,-21 1-15,21 0 0,-21 0 0,21 0 16,-21 0-16,0-1 0,-21 22 31,0 22-31,0-1 0,0 21 16,0-21-16,-1 0 0,22 22 15,0-22-15,0 21 0,-21-21 16,21 22-16,0-22 0,0 21 0,0-21 16,0 1-16,21-1 0,1 0 0,-1 0 15,21 0-15,-21-21 0,22 0 16,-1 0-16,-21 0 0,21 0 15,1 0-15,-1 0 0,-21 0 0,22 0 16,-22-21-16,0 0 0,0 0 16,0 21-16,-21-21 0,0-1 0,0 1 0,0-21 15,21 21-15,-21 0 0,0-22 16,22 22-16,-1 0 0,0-43 16,21 43-16,-21 0 0,1 0 15,20 0-15,0 21 0,-21 0 16,22 0-16,-1 0 0,-21 0 0,22 0 15,-22 21-15,21 0 0,-21 0 0,22 0 16,-22 1-16,0-1 0,0 0 16,-21 21-16,0-21 0,0 1 0,0-1 15,0 0-15,0 0 0,0 0 0,0 0 16,-21 1-16,0-22 0,0 0 16,21-22 15,0 1-16,0 0-15,21 0 0,0-21 0,-21 20 16,21 1-16,0-21 0,0 21 16,1-22-16,-1 22 0,0 0 0,0-21 15,0 21-15,0 21 0,1-22 0,-1 1 16,0 21-16,0 0 0,0 0 16,0 0-16,22 0 0,-22 0 0,21 0 15,-21 0-15</inkml:trace>
  <inkml:trace contextRef="#ctx0" brushRef="#br0" timeOffset="134910.89">16806 12234 0,'0'0'0,"21"0"0,1 0 15,-22-21 1,0 0 0,-22 21-1,1 0-15,0 0 16,-21 21-16,21-21 0,-1 21 0,-20 1 15,21-1-15,0 0 0,0 0 16,-1 0-16,22 0 0,-21 1 16,21-1-16,0 0 0,0 0 0,21 0 15,1-21-15,-1 21 0,0-21 16,0 22-16,0-22 0,0 0 16,1 21-16,-1-21 0,0 21 0,0-21 15,-21 21-15,0 0 16,0 0-16,0 1 15,-42-22-15,21 21 0,-1-21 0,1 0 16,-21 21-16,21-21 0,0 0 16,-22 0-16,22 21 0,0-21 0,0 0 15,0 0-15,-1 0 0,1 0 16,0 0 0,21-21-16,0 0 15</inkml:trace>
  <inkml:trace contextRef="#ctx0" brushRef="#br0" timeOffset="169648.12">18605 11896 0,'0'0'0,"0"21"32,22-21 30,-1-21-62,0 21 0,0-21 0,21 21 16,-42-22-16,22 1 0,-1 21 0,0-21 15,0 0-15,0 0 16,-21 0-16,0-1 16,-21 22-16,-21 0 0,21 0 15,-22 0-15,-20 0 0,20 22 0,1-1 16,-21-21-16,20 21 0,1 0 15,0-21-15,20 21 0,1 0 0,21 1 16,0-1-16,0 0 0,21 0 16,22 21-16,-22-20 15,21-1-15,1 0 0,-1 21 0,0-21 16,1 1-16,-22 20 0,21-21 0,-21 0 16,0 22-16,1-22 0,-22 0 15,0 0-15,0 0 0,-22 0 0,1 1 16,0-1-16,-21 0 0,21-21 0,-22 0 15,1 21-15,0-21 0,-1 0 16,1 0-16,0 0 0,-1-21 0,1 0 16,0 0-16,20-1 0,-20 1 15,21 0-15,0-21 0,0 21 0,21-22 16,-22 22-16,22-21 0,-21 21 0,21-1 16,-21 1-16,21 0 15,0 0-15,0 42 16,0 0-16,0 0 15,0 1-15,21-1 0,0 0 0,1 21 16,-1-21-16,21 22 0,-21-22 0,22 0 16,-22 21-16,21-20 0,0-1 15,1 0-15,-22 0 0,21 0 0,22-21 16,-22 21-16,0-21 0,1 0 16,-1 0-16,0 0 0,22 0 0,-22-21 15,1 0-15,20 0 0,-21 0 16,1 0-16,20-22 0,-20 22 15,-22-21-15,21-1 0,-21 1 0,22-21 16,-22 20-16,0 1 0,-21-22 0,0 22 16,21 0-16,-21 21 0,0-22 15,21 22-15,-21 0 0,0 0 0,0 42 32,-21 0-32,0 0 0,21 22 15,-21-1-15,0 0 0,-22 1 0,22 20 16,0-21-16,0 1 0,0-1 15,21 0-15,0 1 0,-22-1 0,22-21 16,0 22-16,0-22 0,0 0 16,22-21-16,-22 21 0,21-21 15,0 0-15,21 0 0,-21 0 0,1 0 16,-1-21-16,0 0 0,0 21 0,0-21 16,0-1-16</inkml:trace>
  <inkml:trace contextRef="#ctx0" brushRef="#br0" timeOffset="169813.84">19029 12150 0,'0'0'16,"-21"0"-16,-22 21 0,22-21 0,0 0 15,0 0-15,42 0 32,21-21-32,-21 21 0,22-21 15,-1 21-15,22-22 0,-1 22 0,-21-21 16,22 21-16,-1-21 0,1 21 0,-1 0 15</inkml:trace>
  <inkml:trace contextRef="#ctx0" brushRef="#br0" timeOffset="170755.86">19939 12319 0,'0'0'0,"21"0"31,0-21-31,0 0 16,-21 0-16,22-1 15,-22 1-15,21 0 0,-21 0 0,0-21 16,0 20-16,0 1 0,0-21 0,0 21 16,0-22-16,0 22 0,-21 0 15,-1 21-15,1-21 0,-21 21 0,21 0 16,0 0-16,-22 0 0,1 21 16,21 0-16,-22 22 0,1-22 0,0 21 15,-1 0-15,1-20 0,0 20 0,21 0 16,-1 1-16,1-1 0,21-21 15,0 21-15,0-20 0,0-1 16,0 0-16,21 0 0,1-21 0,-1 0 16,0 21-16,21-21 0,1 0 15,-1 0-15,0 0 0,1-21 0,-1 0 16,-21 21-16,21-21 0,1 0 16,-22-1-16,0-20 0,0 21 0,0 0 15,1-22-15,-1 22 0,-21 0 0,0-21 16,21 21-16,0-1 15,-21 44 17,0-1-32,0 0 0,0 0 0,0 0 15,0 22-15,0-22 0,0 0 16,0 0-16,0 0 0,0 0 16,0 1-16,0-1 0,0 0 0,0 0 15,21-21-15,0 0 0,1 0 16,-1 0-16,0 0 0,0 0 15,0 0-15,22 0 0,-22-21 0,63 0 16,-62 0-16,20-1 0,-21-20 16,21 21-16,-20 0 0,20-22 15,-21 22-15,0 0 0,0-21 0,1 21 16,-22-1-16,0 44 31,0-1-31,0 0 16,0 0-16,-22 21 0,1-20 15,21-1-15,-21 0 0,21 21 0,0-21 16,0 1-16,0-1 0,0 0 16,0 0-16,21-21 0,0 0 15,1 0-15,-1 0 0,21 0 0,-21 0 16,0 0-16,22 0 0,-1-21 16,-21 0-16,22 21 0,-22-43 0,21 22 15,0 0-15,-20-21 0,20-1 0,-21 1 16,0 0-16,0-1 0,1-20 15,-1 21-15,0-1 0,0 1 0,-21 0 16,0-1-16,21 22 0,-21 0 16,0 0-16,-21 21 15,0 21 1,21 21-16,-21-21 0,0 22 16,-1 20-16,1-20 0,0-1 0,0 21 15,0-20-15,0 20 0,-1-20 0,22-1 16,0-21-16,0 21 0,0-20 15,0-1-15,0 0 0,0 0 0,0 0 16,22-21-16,-1 0 0,0 0 0,21 0 16,-21 0-16,1 0 0,-1 0 15,21-21-15,-21 21 0,0-21 0,1 0 16,-1 0-16</inkml:trace>
  <inkml:trace contextRef="#ctx0" brushRef="#br0" timeOffset="170923.82">21040 12002 0,'-43'0'0,"86"0"0,-107 0 16,22 0-16,21 0 0,-1 0 16,1 0-16,42 0 15,1 0 1,20 0-16,-21 0 0,43 0 16,-22 0-16,21-22 0,22 22 0,0-21 15,-1 0-15,22 21 0,0-21 16</inkml:trace>
  <inkml:trace contextRef="#ctx0" brushRef="#br0" timeOffset="171159.81">22606 11748 0,'0'0'0,"0"-22"16,0 1-16,0 0 0,0 0 16,0 42-1,0 0 1,-21 0-16,21 22 0,0-22 0,-21 21 15,21 22-15,0-22 0,0 0 16,0 1-16,-22 20 0,1-20 0,0-1 16,0 0-16,21-21 0,-21 22 15,21-22-15,-21 0 0,21 0 0,0 0 16,21-21 0,0 0-16,21-21 15,-21 0-15</inkml:trace>
  <inkml:trace contextRef="#ctx0" brushRef="#br0" timeOffset="171755.83">23050 11769 0,'0'0'16,"22"-43"-16,-1 1 0,-21 21 0,0 0 15,0 0-15,0 42 16,-21 0 0,-1 0-16,1 21 0,0-20 0,21 20 15,-21 21-15,0-20 0,21-1 0,-21 0 16,21 22-16,0-22 0,-22 1 15,22-22-15,0 21 0,0-21 0,0 22 16,0-22-16,0 0 0,22-21 16,-1 0-16,0 0 15,0 0-15,21-21 0,-20 0 16,-1-1-16,0 1 0,0 0 16,21 0-16,-20-21 0,-1 20 0,0 1 15,21-42-15,-21 63 0,-21-21 16,0 42-1,0 0-15,0 0 16,0 0-16,0 0 0,0 1 0,0 20 16,0-21-16,0 0 0,0 0 15,0 1-15,0-1 0,0 0 0,22 0 16,-1-21-16,0 0 0,21 21 16,-21-21-16,22 0 0,-22 0 0,21 0 15,1 0-15,-1-21 0,0 0 0,1 0 16,-1 0-16,0-1 0,1 1 15,-1-21-15,0 0 0,22-43 16,-22 43-16,-21 20 0,0-20 16,-21 21-16,0 0 0,0 0 15,-42 21-15,21 21 16,0 0-16,-22 21 0,22-21 0,0 22 16,-21-22-16,21 21 0,-1 1 15,22-22-15,0 21 0,0-21 0,0 0 16,0 1-16,0-1 0,22-21 15,-1 21-15,0-21 0,21 0 0,-21 0 16,22 0-16,-1 0 0,-21 0 0,22 0 16,-1-21-16,-21 21 0,21-21 15,1-1-15,-22 1 0,0 0 0,0 0 16,0-21-16</inkml:trace>
  <inkml:trace contextRef="#ctx0" brushRef="#br0" timeOffset="171927.85">22394 11790 0,'0'0'0,"-106"0"0,22 42 0,20-21 0,43-21 16,63 0 0,1 0-16,20 0 0,22 0 15,0 0-15,20 0 0,1 0 0,0 0 16</inkml:trace>
  <inkml:trace contextRef="#ctx0" brushRef="#br0" timeOffset="172051.96">19325 12023 0,'0'0'16,"-233"21"-16,43 0 0</inkml:trace>
  <inkml:trace contextRef="#ctx0" brushRef="#br0" timeOffset="174832.03">4000 13695 0,'0'0'0,"0"-21"0,-21 0 0,21-1 16,-21 1-16,21 0 0,0 0 15,-21 0-15,21 0 16,0 42-1,0 0-15,0 0 0,0 21 0,0 1 16,0-1-16,0 0 0,0 1 16,0-1-16,0 22 0,0-22 15,0-21-15,0 21 0,0 1 0,0-22 16,-21 0-16,21 0 0,0 0 16,-21 1-16,21-44 31,0 1-31,0 0 0,0-21 15,0 21-15,0-22 0,0 22 16,21-21-16,0-1 0,0 1 0,-21 0 16,21-1-16,0 22 0,1 0 15,-1 0-15,-21 0 0,21 21 0,0 0 16,0 21-16,0 0 16,1 0-16,-1 0 0,0 22 0,21-22 15,-21 21-15,-21 1 0,22-22 0,-1 21 16,0 0-16,-21-20 0,21 20 15,0-21-15,0 0 0,1 0 0,-1-21 16,0 22-16,0-22 0,0 0 16,22 0-16,-22 0 0,0 0 0,21-22 15,1 1-15,-22 0 0,21 0 16,-21 0-16,22 0 0,-22-1 0,0-20 16,21 0-16,-21 21 0,-21-22 15,22 1-15,-22 0 0,21-1 16,-21 1-16,0 21 0,0-22 0,0 22 15,0 0-15,0 42 16,0 0 0,0 1-16,0 20 0,0-21 15,0 21-15,0 1 0,0-1 0,0 0 16,0-20-16,0 20 0,0-21 16,0 21-16,0-20 0,21-1 0,0 0 15,0-21-15,0 21 0,1-21 16,-1 0-16,0 0 0,0 0 15,0-21-15,0 21 0,22-21 16,-22 0-16,0-1 0,0 1 0,0 0 16,1-21-16,-1 21 0,0-22 15,-21 1-15,0 21 0,0-22 16,0 22-16,0 0 0,0 0 0,0 0 16,0 0-16,0 42 15,0 0-15,0 21 16,0-21-16,0 1 0,0 20 0,0 0 15,0-21-15,0 22 0,0-1 16,0-21-16,21 0 0,0 1 0,0 20 16,1-21-16,20 0 15,-21-21-15,0 0 0,22 0 0,-22 0 16,21 0-16,0 0 0,-20 0 16,20-21-16,0 0 0,1 0 15,-1 0-15,0-1 0,-21 1 0,1-21 16,20 21-16,-21-22 0,-21 1 15,21 21-15,-21-21 0,0-1 0,0 22 16,0 0-16,0 0 0,0 0 16,0 42-1,0 0-15,0 0 0,0 21 0,0-20 16,0 20-16,0 0 0,0-21 16,0 22-16,0-22 0,0 21 0,0-21 15,0 1-15,0-1 0,0 0 16,0 0-16,0 0 0,0 0 15,21-21 1,-21-21 0,0 0-16,22 0 0,-22 0 15,21 0-15,-21-22 0,21 22 0,-21-21 16,0 21-16,0-22 0,21 22 16,0-21-16,0 21 0,-21-1 15,22 1-15,-1 21 0,0 0 0,0 0 16,0 21-16,0 1 0,1-1 15,-1 0-15,-21 0 0,21 0 16,0 22-16,0-22 0,0 0 0,-21 0 16,22 0-16,-1 0 0,-21 1 0,21-22 15,0 21-15,0-21 16,0 0-16,1 0 0,-1 0 16,0 0-16,0 0 0,0-21 15,22-1-15,-22 1 0,0 0 16,0-21-16,21-1 0,-20 22 0,-1-21 15,0 0-15,0-1 0,-21 22 0,21-21 16,0 21-16,1-1 0,-22 1 16,21 21-16,0 0 15,-21 21-15,0 22 0,0-22 16,0 0-16,0 21 0,0 1 16,0-22-16,0 21 0,21 1 0,-21-22 15,0 0-15,0 21 0,21-21 16,0 1-16,1-1 0,-1 0 0,0-21 15,0 0-15,21 0 0,-20 0 0,20 0 16,-21 0-16,21 0 0,1 0 16,-1-21-16,0 0 0,1-1 0,-1 1 15,0 0-15,-20-21 0,20-1 0,-21 1 16,0-21-16,0 20 0,-21-20 16,22-1-16,-22 22 0,0-22 0,0 22 15,0 0-15,0-1 0,0 22 16,-22 0-16,1 21 0,0 0 15,21 21-15,-21 0 0,21 1 16,0 20-16,0 0 0,0 1 16,0-1-16,0 0 0,0 22 0,0-22 15,0 0-15,0 1 0,0-1 16,0 0-16,0 1 0,0-22 0,0 21 16,0-21-16,0 1 0,0-1 0,0 0 15,0 0-15,0-42 47,21 0-47,-21 0 0,21-22 16,0 22-16,1 0 0,-1-21 15,0 20-15,0 1 0,21-21 0,-20 21 16,-1 0-16,21 21 0,-21 0 16,22 0-16,-22 0 0,0 0 0,0 0 15,0 21-15,0-21 0,-21 21 16,22 0-16,-22 0 0,0 0 0,0 1 15,0-1-15,-22 0 0,1 0 0,0 0 16,0 0-16,0 1 0,0-1 16,-1-21-16,1 21 0,0-21 0,0 0 15,0 0-15,0 0 0,-1 0 16,1 0-16,0 0 16,0-21-16,0 0 0,0 21 0,21-22 15,0 1-15,-22 0 0,22 0 0,-21 21 16,21 21 15,0 0-31,0 0 0,0 1 16,21-1-16,1 0 15,-22 0-15,21 0 0,0-21 0,0 21 16,0-21-16,0 0 0,22 22 0,-22-22 16,21 0-16,-21 0 0,22 0 15,-1 0-15,0 0 0,1 0 0,-1 0 16,0-22-16,1 1 0,-1 21 15,0-21-15,1 0 0,-22-21 16,21 20-16,-21 1 0,1-21 0,-22 0 16,0 20-16,0-20 0,0 21 15,0-21-15,0 20 0,0 1 0,-22 21 16,1 0 0,0 21-1,21 1-15,-21-1 0,21 0 0,0 0 16,0 0-16,0 22 0,0-22 0,0 0 15,0 21-15,0-21 0,0 22 16,0-22-16,0 0 0,21 0 16,0 0-16,0-21 15,1 0-15,-1 0 0,0 0 16,21 0-16,-21 0 0,1 0 0,20 0 16,0-21-16,-21 0 0,22 0 15,-22 0-15,21 0 0,-21-1 0,1 1 16,20-42-16,-21 42 0,-21-22 15,0 22-15,0 0 0,0 0 16,-21 21 0,0 0-16,0 21 0,21 0 0,0 21 15,-22-20-15,22-1 0,0 0 16,-21 21-16,21-21 0,0 1 16,0-1-16,0 0 0,0 0 0,0 0 15,0 0-15,0 1 0,0-1 16,21-21-16,1 0 15,-1 0-15,0 0 0,21 0 0,1 0 16,-1 0-16</inkml:trace>
  <inkml:trace contextRef="#ctx0" brushRef="#br0" timeOffset="175735.86">10731 13991 0,'0'0'0,"0"-21"0,0 0 16,0 0-16,0 0 0,0-22 16,0 22-16,0 0 0,0-21 0,0 20 15,0 1-15,0 0 0,0 42 31,0 0-31,0 22 0,0-22 16,0 42-16,0-20 0,-21-1 16,21 0-16,-21 22 0,21-22 15,-21 1-15,21-1 0,0 0 0,0 1 16,-21-22-16,21 21 0,0-21 16,0 0-16,21-42 31,0 0-31,0 0 0,0 0 0,22 0 15,-22-22-15,0 22 0,21-21 0,-20-1 16,20 1-16,-21 0 0,21-1 16,-20 22-16,-1-21 0,0 21 0,21 0 15,-21 21-15,1 0 16,-1 0-16,-21 21 0,21 0 16,-21 0-16,21 21 0,-21-20 15,21-1-15,0 0 0,-21 21 16,22-21-16,-1 1 0,0-1 0,0 0 15,0 0-15,0 0 0,1 0 0,-1-21 16,21 0-16,-21 0 0,22 0 16,-22 0-16,21 0 0,0 0 0,1 0 15,-22-21-15,21 0 0,1 0 0,-22 0 16,21 0-16,-21-22 0,22 22 16,-22-21-16,0-1 0,-21 1 0,0 0 15,21-1-15,-21 1 0,0 0 16,0 21-16,0-22 0,0 22 15,0 42 1,0 22 0,0-22-16,0 21 0,0-21 0,0 22 15,0-1-15,0-21 0,0 21 16,21-20-16,-21 20 0,0-21 0,21 0 16,1 0-16,-1 1 0,21-1 15,-21-21-15,0 0 0,22 0 0,-22 0 16,0 0-16,21 0 0,-20 0 15,20-21-15,-21-1 0,0 1 0,0 0 16,22 0-16,-22 0 0,0 0 16,-21-22-16,21 22 0,-21 0 15,21 0-15,-21 0 0,0-1 0,0 44 16,0-1 0,0 0-16,0 0 15,0 21-15,-21-20 0,0-1 0,21 0 16,0 0-16,-21 0 0,21 0 15,0-42 17,21 21-17</inkml:trace>
  <inkml:trace contextRef="#ctx0" brushRef="#br0" timeOffset="175903.6">12615 13568 0,'-21'-21'15,"42"42"-15,-63-63 0,42 20 0,-21 1 16,21 0-16,-21 21 0,21 21 31,0 0-31,0 1 16,21-22-16,0 0 0,0 0 16,0 21-16,22-21 15</inkml:trace>
  <inkml:trace contextRef="#ctx0" brushRef="#br0" timeOffset="176128.75">13187 13356 0,'0'-21'0,"0"42"0,0-63 15,0 21-15,0 42 16,-21 0 0,-1 0-16,22 22 0,-21-1 0,21 0 15,0 1-15,-21 20 0,21-21 0,-21 22 16,21-22-16,0 22 0,0-22 15,0 22-15,0-22 0,0 0 0,0-21 16,0 22-16,0-22 0,0 0 16,0 0-16,0 0 0,21-21 15,0 0-15,0 0 0,1 0 16,-1-21-16</inkml:trace>
  <inkml:trace contextRef="#ctx0" brushRef="#br0" timeOffset="176527.6">13504 13504 0,'0'0'0,"0"-127"32,0 149-17,0 20-15,0-21 0,0 21 16,-21 1-16,21-1 0,0 22 16,0-22-16,0 0 0,0 22 0,0-22 15,-21 0-15,21-20 0,0 20 16,0-21-16,0 21 0,0-20 15,0-1-15,21-21 16,0 0 0,0-21-16,1-1 0,-1 1 0,0 0 15,-21 0-15,21 0 0,0 0 16,0-1-16,1 1 0,-1 21 16,-21 21-1,0 1-15,0-1 16,0 0-16,0 0 0,0 0 15,0 22-15,0-22 0,0 0 0,0 0 16,0 0-16,21-21 16,0 21-16,0-21 0,0 0 15,1 0-15,-1 0 0,0 0 16,-21-21-16,21 21 0,0-21 16,-21 0-16,0 0 0,21 0 0</inkml:trace>
  <inkml:trace contextRef="#ctx0" brushRef="#br0" timeOffset="176699.18">12954 13653 0,'0'0'0,"-42"0"0,20 0 0,1 21 0,42-21 31,1-21-31,20 21 0,0-22 16,1 1-16,-1 0 0,21 0 15,-20 0-15,20 0 0,1-1 0</inkml:trace>
  <inkml:trace contextRef="#ctx0" brushRef="#br0" timeOffset="177496.82">16065 13780 0,'0'0'0,"-42"0"0,0-22 32,42 1-32,0 0 0,42 0 15,-21 0-15,22 0 0,-1-22 0,0 22 16,1-21-16,-22 21 0,21-22 15,-21 22-15,0 0 0,1 0 16,-22 0-16,0-1 0,-22 1 0,1 21 16,0 0-16,-21 0 0,-1 0 15,1 21-15,-21 1 0,20-1 0,1 0 16,0 21-16,20 1 0,1-22 0,0 21 16,21 0-16,0 1 0,0-22 15,0 21-15,21 1 0,0-22 16,1 0-16,-1 21 0,21-21 15,-21 1-15,22-1 0,-22 0 0,42 21 16,-63-21-16,0 1 0,0 20 16,-21-42-16,0 21 0,0-21 15,-22 0-15,1 0 0,21 0 16,-21 0-16,-1 0 0,1 0 0,0-21 16,-1 0-16,1 0 0,21-1 15,-22 1-15,1 0 0,21 0 0,0 0 16,0-22-16,-1 22 0,22 0 15,0 0-15,22 21 16,-1 0-16,0 0 0,0 21 16,0 0-16,0 0 0,1 1 15,20 20-15,-21-21 0,0 0 16,22 0-16,-22 1 0,21-1 0,-21 0 16,22 0-16,-1 0 0,-21-21 15,21 0-15,1 0 0,-1 0 0,0 0 16,1 0-16,20 0 0,-20 0 15,-1-21-15,21 21 0,-20-21 0,-1 0 16,0 0-16,1-1 0,-22 1 0,0 0 16,0-21-16,0 21 0,-21-22 15,22 22-15,-22 0 0,0 0 0,0 0 16,0 42 0,0 0-16,0 0 15,-22 0-15,22 0 0,-21 22 0,21-22 16,0 0-16,0 0 15,-21 0-15,21 1 0,-21-1 16,21 0-16,21-42 31,0 0-31,-21-1 0</inkml:trace>
  <inkml:trace contextRef="#ctx0" brushRef="#br0" timeOffset="177655.78">16827 13631 0,'0'0'0,"0"-21"15,-21 0-15,-21 0 16,21 21-16,0 0 16,21 21-16,0 0 15,0 0-15,0 1 0,21-1 16,-21 0-16,42-21 16,-21 21-16,0-21 0,22 21 0,-22-21 15</inkml:trace>
  <inkml:trace contextRef="#ctx0" brushRef="#br0" timeOffset="178447.78">17272 13780 0,'-21'21'31,"0"-21"-31,21 21 0,-22 0 0,1 0 16,0 0-16,21 1 0,0-1 16,-21 0-16,21 0 0,-21 0 15,21 0-15,0 1 0,0-1 16,21-21 15,0-21-31,0 21 0,-21-22 16,21 1-16,1 0 0,-1 0 15,0 0-15,21 0 0,-21-1 0,1 1 16,-1 0-16,0 0 0,0 21 16,0 0-16,-21 21 15,0 0-15,0 0 16,0 1-1,21-1-15,-21 21 0,0-21 16,22 0-16,-1 1 0,0-1 0,0-21 16,21 21-16,1-21 0,-1 0 15,0 0-15,1 0 0,-1 0 0,0 0 16,1 0-16,-1 0 0,22 0 0,-43 0 16,21-21-16,0 0 0,-20-1 15,-1 1-15,0 0 0,-21 0 0,0 0 16,0-22-16,0 22 0,0-21 0,-21 21 15,0-22-15,-22 22 0,22 21 16,0-21-16,-21 21 0,20 0 0,-20 0 16,21 21-16,-21 0 15,20 1-15,1-1 0,0 0 0,0 0 16,0 0-16,21 22 0,0-22 0,0 0 16,0 0-16,0 0 0,21-21 15,0 21-15,0-21 0,0 0 0,1 22 16,-1-22-16,0 21 0,0-21 0,0 0 15,0 21-15,1-21 0,-1 21 16,0-21-16,-21 21 0,0 0 0,0 1 16,0-1-16,0 21 0,0-21 0,0 22 15,0-1-15,0 0 0,0 1 16,0 20-16,-21 1 0,0-22 16,-1 21-16,22 1 0,-21-1 0,0 1 15,0-1-15,0 1 0,0-1 16,-1 1-16,1-22 0,-21 1 0,0-1 15,-1 0-15,1-21 0,0 1 0,-1-22 16,1 0-16,-22 0 0,22 0 16,0-22-16,-22 1 0,22-21 0,0 21 15,-1-43-15,1 22 0,0-22 0,20 1 16,1-1-16,0 1 0,21-22 16,0 22-16,0-22 0,0 22 0,64-43 15,-43 42-15,21 22 0,22 0 16,-1-1-16,1 1 15,-1 0-15,1 20 0,20-20 0</inkml:trace>
  <inkml:trace contextRef="#ctx0" brushRef="#br0" timeOffset="178680.83">18605 13420 0,'0'0'0,"0"-43"0,0 22 0,22 0 15,-22 0-15,0 42 16,-22-21-1,1 21-15,0 22 0,21-22 16,0 21-16,-21 0 0,0 1 16,0-1-16,21 0 0,0 22 0,-22-22 15,22-21-15,-21 22 0,21-1 16,0-21-16,0 0 0,0 1 0,0-1 16,0 0-16,0 0 0,21-21 15,1 0-15,-1 0 16,0 0-16,0 0 0</inkml:trace>
  <inkml:trace contextRef="#ctx0" brushRef="#br0" timeOffset="178979.7">18754 13864 0,'0'0'15,"21"0"1,0 0 0,0 0-1,0 0-15,0-21 0,1 21 0,-1-21 16,0 0-16,0 21 0,0-21 0,22-1 15,-22 1-15,0 0 0,0 0 16,-21 0-16,0 0 0,0-1 0,0 1 16,0 0-16,-21 21 15,0 0-15,0 0 0,-1 21 16,1 0-16,0 1 0,-21 20 0,21 0 16,-1-21-16,1 22 0,0-1 15,0-21-15,0 22 0,21-22 0,0 21 16,0-21-16,0 0 0,0 1 15,21-1-15,0-21 16,0 0-16,22 0 0,-22 0 0,21 0 16,0 0-16,1-21 0,20 21 0</inkml:trace>
  <inkml:trace contextRef="#ctx0" brushRef="#br0" timeOffset="179664.3">20680 13526 0,'0'0'15,"0"-22"-15,-21 1 0,21 0 0,-22 0 16,22 0 0,0 0-16,-21-1 0,21 1 15,-21 21-15,0 0 16,0 0-16,0 0 0,-1 0 0,1 21 15,-21-21-15,0 43 0,-1-22 0,22 21 16,-21 1-16,-1 20 0,22-21 16,0 22-16,0-22 0,0 1 15,21 20-15,0-21 0,0 1 0,0-22 16,0 21-16,21-21 0,0 1 0,21-1 16,1 0-16,-1 0 0,0-21 15,22 0-15,-22 0 0,22 0 16,-1 0-16,1 0 0,-22 0 0,22-21 15,-1 0-15,-21 0 0,1-1 0,-1 1 16,0 0-16,1-21 0,-22 21 16,0-1-16,0-20 0,-21 21 0,0 0 15,0 0-15,-21 21 16,0 0 0,0 21-16,21 0 0,-21 0 0,-1 0 15,1 22-15,21-22 0,-21 0 16,21 0-16,0 21 0,0-20 0,0-1 15,21 0-15,0 0 0,1-21 16,-1 21-16,21-21 0,-21 0 16,22 0-16,-22 0 0,21 0 0,-21 0 15,22 0-15,-1 0 0,0-21 0,-21 0 16,22 21-16,-22-21 0,0 0 16,0-22-16,-21 22 0,0-21 15,0 21-15,0-22 0,0 22 0,-21-21 16,0-1-16,-21 22 0,20 0 0,-20 0 15,21 0-15,-21 21 0,-1 0 16,1 0-16,21 21 0,-22 0 16,1 0-16,0 0 0,21 22 0,-1-22 15,1 0-15,0 0 0,21 22 16,0-22-16,0 0 0,0 0 16,21 0-16,0-21 0,22 0 0,-1 0 15,0 0-15,1 0 0</inkml:trace>
  <inkml:trace contextRef="#ctx0" brushRef="#br0" timeOffset="180151.37">21971 13864 0,'0'0'0,"42"-21"0,-21-21 0,1-1 15,-1 1-15,0 0 0,-21-1 16,21 22-16,-21-21 0,0 21 16,0 0-16,0-1 0,0 1 0,-21 21 15,0 0-15,-22 0 0,22 21 0,0 1 16,-21-1-16,21 21 0,-1-21 15,-20 22-15,21-1 0,-21 0 0,20-21 16,1 22-16,21-1 0,0-21 0,0 22 16,0-22-16,0 0 0,0 21 15,21-42-15,1 21 0,-1 1 0,0-22 16,0 0-16,0 0 0,0 0 16,22 0-16,-22 0 0,0 0 0,0-22 15,0 1-15,22 0 0,-22 0 16,0 0-16,0-22 0,0 1 15,1 0-15,-1-22 0,0 1 0,0-1 16,0 1-16,0-1 0,1 22 0,-1-22 16,0 1-16,0 21 0,-21-1 15,0 22-15,21 0 0,-21 0 0,0 42 16,0 0 0,-21 0-16,0 22 0,21-1 0,-21 0 15,0 1-15,-1 20 0,22-21 16,0 22-16,0-22 0,0 22 0,0-22 15,0 0-15,0 1 0,0-1 16,0 0-16,0 1 0,0-22 0,0 0 16,0 0-16,0 0 0,22-21 0,-1 0 15,0 0-15,0 0 16,0 0-16,0 0 0,1-21 16,20 21-16,-21-21 0,21 0 0</inkml:trace>
  <inkml:trace contextRef="#ctx0" brushRef="#br0" timeOffset="180495.83">22796 13758 0,'0'0'0,"-21"0"16,21 22-1,21-22 1,1 0-16,20 0 16,-21 0-16,21 0 0,1-22 15,-1 22-15,-21-21 0,22 0 0,-22 21 16,21-21-16,-21-21 0,0 20 15,-21 1-15,0 0 0,0-21 0,0 21 16,0-1-16,-21 22 16,0 0-16,-21 22 15,21-1-15,-22 0 0,1 21 0,21-21 16,-22 22-16,22-1 0,0 0 16,0 1-16,21-22 0,0 21 0,0 1 15,0-22-15,0 0 0,21 21 0,0-21 16,0 1-16,1-22 15,20 21-15,0-21 0,-21 0 0,22 0 16,-1 0-16,0 0 0,1 0 0,-1 0 16,-21 0-16,22 0 0,-22-21 15,21 21-15,-21-22 0,22 1 0</inkml:trace>
  <inkml:trace contextRef="#ctx0" brushRef="#br0" timeOffset="180675.83">23876 14034 0,'0'0'16,"-21"0"-16,0 0 0,-1 21 0,1-21 15,0 0-15,0 0 0,0 0 32,21-21-32,0-1 15,0 1-15,0 0 0,0 0 0,0 0 16,0 0-16</inkml:trace>
  <inkml:trace contextRef="#ctx0" brushRef="#br0" timeOffset="181976">1820 8467 0,'0'0'0,"0"21"15,-21-21-15,21 21 32,21-21-17,0 0-15,1 21 0,20-21 16,-21 0-16,21 0 0,1 0 0,20 0 16,1 21-16,20-21 0,1 0 15,21 0-15,0 0 0,21 0 0,0 0 16,0 0-16,21 0 0,0 0 15,0 0-15,22 0 0,20 0 0,1 0 16,-1 0-16,22 0 0,-1 0 0,22 0 16,21 0-16,0 0 15,0 0-15,21 0 0,1 0 0,-1 0 16,21 0-16,0 0 0,1 0 0,20 0 16,1 0-16,-22 0 0,22 22 15,-1-22-15,22 21 0,-22 0 0,22-21 16,0 21-16,-1-21 0,1 21 0,0 0 15,-1 1-15,22-22 0,0 21 16,-21 0-16,20 0 0,1 0 0,0 0 16,-21 1-16,21-1 0,-22 0 15,22 0-15,0 0 0,-21 0 16,20 1-16,1-1 0,-21 0 0,0 0 16,20 0-16,-20 0 0,-21 1 0,20-1 15,1-21-15,-22 21 0,1 0 16,-1 0-16,-20 0 0,-1 1 0,0-22 15,-20 21-15,-1 0 0,-21 0 16,0-21-16,0 21 0,-21-21 0,-1 21 16,-20-21-16,-21 0 0,-1 22 0,1-22 15,-43 0-15,21 0 0,-42 21 16,0-21-16,0 0 0,-42 21 0,-1-21 16,1 0-16,-43 0 0,22 0 0,-22 21 15,-21-21-15,22 0 0,-64 0 47,-1 0-47,1 0 0,0 0 0,0 0 16</inkml:trace>
  <inkml:trace contextRef="#ctx0" brushRef="#br0" timeOffset="182086.93">24172 9419 0,'-21'0'15,"63"-21"-15,-63 42 0,-21-21 31,21 0-31,0-21 16,-1 21-16,-20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58:11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2032 0,'-63'0'31,"42"0"16,-1 0-31,22 42-16,0-20 15</inkml:trace>
  <inkml:trace contextRef="#ctx0" brushRef="#br0" timeOffset="632.63">7683 1334 0,'0'-43'16,"0"22"-1,0 0-15,-21 0 16,0 0-1,21 42 17,0 0-32,0 21 15,42-21-15,-42 22 0,0-1 0,0 0 16,-21 1-16,21 20 16,0 1-16,0-22 0,0 22 0,0-22 15,0 21-15,0-20 0,-21-1 0,21 0 16,0 1-16,0-22 0,0 0 15,-21 0-15,21 0 0</inkml:trace>
  <inkml:trace contextRef="#ctx0" brushRef="#br0" timeOffset="711.59">7578 2138 0,'0'-42'31,"0"20"-15,0 1-16</inkml:trace>
  <inkml:trace contextRef="#ctx0" brushRef="#br0" timeOffset="988.43">7366 2074 0,'0'0'16,"0"22"-16,0-1 0,0 0 15,0 0-15,21 0 16,0-21-16,0 0 15,1 0-15,-1 21 0,21-21 0,0 0 16,-20 0-16,20 0 0,0 0 16,-21 0-16,22 0 0,-1 0 15,-21 0-15,0-21 0,22 21 0,-22 0 16,0-21-16,0 21 0,0-21 16,-21 0-16,22 0 0,-22-1 15,0 1-15,0 0 16,0 0-16,0 0 0,0-22 0</inkml:trace>
  <inkml:trace contextRef="#ctx0" brushRef="#br0" timeOffset="1237.29">7302 1376 0,'0'0'0,"-21"0"0,-21 0 0,21 0 16,42 0 15,0-21-31,21 21 0,-20 0 16,20 0-16,21-21 0,-20-1 0,20 22 15,-20 0-15,20-21 0,-21 21 16,1-21-16,20 21 0,-20 0 0,-22 0 16,21 0-16,-21-21 0,22 21 15,-22 0-15,0 0 0,0 0 0,0 0 16,0 0-16,22 0 0</inkml:trace>
  <inkml:trace contextRef="#ctx0" brushRef="#br0" timeOffset="1421.18">9017 1122 0,'-42'0'31,"20"0"-31,1 0 16,0 0-16,0 21 0,0-21 16,-22 21-16,22 0 0,0 1 15,-21-1-15</inkml:trace>
  <inkml:trace contextRef="#ctx0" brushRef="#br0" timeOffset="1555.2">8615 1947 0,'0'22'16,"21"-1"-16,-21 0 0,21-21 15,0 21-15,0 0 0,1 0 0,-1 1 16,21-22-16,-21 21 0,22-21 16,-1 0-16,0 0 0,1 0 15,-1 0-15,0 0 0</inkml:trace>
  <inkml:trace contextRef="#ctx0" brushRef="#br0" timeOffset="1912.58">9419 1926 0,'0'-21'0,"21"-21"15,0 21-15,1-43 0,-1 22 0,0-22 16,0 1-16,-21-1 0,0 1 15,0-1-15,0 1 0,0-1 0,-21 1 16,0 20-16,-22-20 0,22 42 16,-21-22-16,0 22 0,-22 21 0,22 0 15,-22 0-15,1 0 0,-1 21 16,1 1-16,-1-1 0,22 21 0,-22-21 16,22 22-16,21-22 0,-21 21 15,42 0-15,0-20 0,0 20 0,0 0 16,0 1-16,0-22 15,21 21-15,0 22 0,0-22 0,0 0 16,0 1-16,1-1 0,-1 0 16,21 1-16,-21-22 0,0 21 0,-21-21 15,22 0-15,-22 22 0,21-1 0,0-21 16,0-21-16,0 21 0,0 22 0,-21-1 16,0-21-16,0 0 15,0 1-15,-21-22 31,0 0-15,0 0-16,21-22 16,-21 1-16,0 21 15</inkml:trace>
  <inkml:trace contextRef="#ctx0" brushRef="#br0" timeOffset="2560.56">8996 1101 0,'0'0'0,"-21"0"0,-1 0 15,1 0-15,0 0 0,0 0 0,0 21 16,0 0-16,-1-21 0,1 21 16,-21 22-16,21-22 0,0 0 15,-1 0-15,1 21 0,0 1 16,0-22-16,0 21 0,21 1 0,0-1 16,-21 0-16,21 1 0,-22 20 15,22-21-15,0 1 0,0-1 0,0-21 16,0 0-16,22 22 0,-1-22 15,0 21-15,0-21 0,0 1 0,0-1 16,1 0-16,20-21 0,-21 21 0,21-21 16,-20 0-16,20 0 15,0 0-15,-21 0 0,22 0 0,-1 0 0,-21-21 16,0 21-16</inkml:trace>
  <inkml:trace contextRef="#ctx0" brushRef="#br0" timeOffset="3176.64">6816 2371 0,'0'0'0,"-149"0"31,128 0-31,0 0 16,0 0-16,0 0 16,21 21-16,21-21 15,0 0 1,0 0 0,22 0-16,-1 0 0,0 0 0,1 0 15,41 0-15,1 0 0,-22 0 0,1 0 16,21 0-16,-1 0 0,1 0 15,21 0-15,0 0 0,-1 0 0,22 0 16,0 0-16,-21 0 0,21 0 16,-21 0-16,21 0 0,0 0 0,0 0 15,-21 0-15,21 0 0,-21 0 16,-22 0-16,22 0 0,-42 0 16,20 0-16,-20 0 0,-1 0 0,-20 0 15,-1 0-15,0 0 0,-20 0 16,-1 0-16,0 0 0,-21-21 0,-42 21 62</inkml:trace>
  <inkml:trace contextRef="#ctx0" brushRef="#br0" timeOffset="3284.58">9673 2350 0,'0'0'0,"-21"0"15,21 21 17</inkml:trace>
  <inkml:trace contextRef="#ctx0" brushRef="#br0" timeOffset="3362.67">9948 2455 0,'0'22'16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59:35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2540 0,'21'-21'0,"-42"42"16,0-21 0,21 21-16,0 0 31,0 1-16,21-1 1,0-21-16,0 0 0,-21 21 0,21-21 16,1 0-16</inkml:trace>
  <inkml:trace contextRef="#ctx0" brushRef="#br0" timeOffset="785.11">2011 3366 0,'0'0'16,"0"-22"-16,0-20 0,0 21 15,0-21-15,0 20 0,0 1 16,0-21-16,0 21 0,0 0 16,0 42-1,0 21 1,0-21-16,0 22 0,0-1 16,0 0-16,0 1 0,0 20 0,0-21 15,0 1-15,0-1 0,0 22 16,0-22-16,0 0 0,0 1 15,0-22-15,0 21 0,0-21 0,0 22 16,0-22-16,0 0 16,0 0-16,21-21 31,-21-21-31,21 0 0,-21 0 0</inkml:trace>
  <inkml:trace contextRef="#ctx0" brushRef="#br0" timeOffset="967.84">2540 3556 0,'-106'0'31,"85"0"-15,0 0 15,0 0-16</inkml:trace>
  <inkml:trace contextRef="#ctx0" brushRef="#br0" timeOffset="1715.85">4000 3069 0,'0'43'32,"0"-1"-32,0-21 0,22 21 15,-22 1-15,0-1 0,0 0 16,0 1-16,0-1 0,0 0 0,0 1 16,0-1-16,-22 0 0,22 1 15,0-22-15,0 0 0,-21 0 0,21 0 16,0 1-1,21-44 1,1-20 0,-1 21-16,-21 0 0,0 0 0,0-22 15,21 22-15,0 0 0,0-21 16,-21 20-16,21 1 0,-21 0 0,22 21 16,-1 0-16,0 0 15,0 0-15,0 0 0,0 0 0,1 21 16,-1 0-16,0 1 0,0-1 15,0 0-15,0 21 0,-21-21 0,22 1 16,-1 20-16,0-21 0,0 21 16,-21-20-16,21-1 0,0-21 0,1 21 15,-1-21-15,0 21 0,0-21 16,0 0-16,22 0 0,-22-21 0,21 0 16,-21 0-16,22-1 0,-1-20 0,-21 21 15,21-21-15,-20-1 0,-1 1 16,21 0-16,-42-22 0,21 1 15,-21 20-15,0-20 0,0 20 16,0 1-16,-21 21 0,-21 0 0,21 0 16,-1-1-16,-20 22 0,0 0 0,21 0 15,-22 0-15,22 22 0,-21-1 16,21 0-16,-22 0 0,22 0 16,0 0-16,0 1 0,21-1 0,0 0 15,0 0-15,21-21 16,0 0-16,0 0 15,22-21-15</inkml:trace>
  <inkml:trace contextRef="#ctx0" brushRef="#br0" timeOffset="2811.87">5376 2731 0,'-63'63'31,"63"-42"-31,-21 22 0,21-22 15,0 21-15,-22 0 0,22 22 16,0-22-16,0 22 0,0-1 0,0 1 16,0-22-16,0 22 0,0-22 15,-21 21-15,21-20 0,0-1 0,0-21 16,0 0-16,0 1 0,0-1 16,0 0-16,0-42 46,0 0-46,0-22 0,0 22 16,0-21-16,0-1 0,0 1 0,21 0 16,1-1-16,20 1 0,-21 0 15,0-1-15,22 22 0,-22 0 0,21 21 16,0 0-16,-20 0 0,20 0 16,-21 21-16,0 0 0,0 1 15,1 20-15,-1-21 0,-21 21 0,0 1 0,0-1 16,0 0-16,0 1 15,0-1-15,0-21 0,0 22 0,0-22 16,0 0-16,0 0 0,21-21 16,0 21-16,0-21 0,0 0 0,1 0 15,-1 0-15,0 0 0,21-21 16,1 21-16,-22-21 0,21 0 0,-21-22 16,22 22-16,-22-21 0,21 21 15,-21-22-15,0 1 0,1 21 0,-1-21 16,0 20-16,-21 1 0,0 0 15,0 42 1,0 0-16,0 1 0,0-1 16,0 0-16,0 21 15,0-21-15,-21 1 0,21 20 0,0-21 16,0 0-16,0 22 0,0-22 16,0 0-16,0 0 0,0 0 15,21 0-15,0-21 0,21 0 16,-20 0-16,-1 0 0,0 0 15,21-21-15,-21 21 0,22-21 0,-1 0 16,0 0-16,1-22 0,-22 22 16,21-21-16,-21 0 0,1 20 0,-1-20 15,0 21-15,0 0 16,0 0-16,-21-1 0,21 22 0,-21 22 31,0-1-15,0 0-16,0 0 15,-21 21-15,21-20 0,0 20 0,0-21 16,0 21-16,0 1 0,0-1 0,0 0 16,0 22-16,0-22 0,0 43 15,0-22-15,0 22 0,21 0 0,-21-1 16,22 1-16,-1 0 0,-21-1 16,21 1-16,0 21 0,0-21 15,0 20-15,1 1 0,-1 0 0,0-21 16,21 21-16,-21-22 0,1 1 0,-1 0 15,0-1-15,0 1 0,-21-22 16,0 1-16,0-1 0,0-20 0,0-1 16,0 0-16,0-20 0,-21-1 0,0 0 15,-22-21-15,22 0 0,-21 0 16,0-21-16,-22-22 0,22 1 0,-22 0 16,22-43-16,0 22 0,-1-22 0,1 0 15,0-21-15,20 1 0,1-1 16,0 0-16,21-21 0,0 21 0,0 21 15,-21-20-15,0 41 0,21-21 0,0 1 16,42 20-16,-21-20 0,22 20 16,-1 1-16,0 20 0,1-20 15,-1 20-15,0 1 0,-21 21 16,22-21-16,-22 20 0,21 1 0,-21 0 16,1 21-16,-1-21 0,0 21 15,-21-21-15</inkml:trace>
  <inkml:trace contextRef="#ctx0" brushRef="#br0" timeOffset="3251.85">8848 3217 0,'0'0'0,"0"-21"0,0 0 0,0 0 15,0 0-15,0 0 0,0 42 47,0 0-47,0 0 0,0 21 16,0 22-16,0-22 0,21 22 16,-21-1-16,0 1 0,0-22 0,0 22 15,0-22-15,0 0 0,0 1 16,0-1-16,-21 0 0,21-21 0,0 22 15,-22-43-15,22 21 0,0 0 0,0-42 32,0 0-32</inkml:trace>
  <inkml:trace contextRef="#ctx0" brushRef="#br0" timeOffset="3637.18">9504 3556 0,'0'21'0,"-64"64"16,22-43-16,0-21 0,-1 22 15,-20-1-15,20-21 0,-20 22 16,-1-22-16,1 21 0,-1-21 0,1 0 16,21 1-16,-22-1 0,22-21 0,-1 0 15,22 0-15,-21 0 0,21 0 16,0 0-16,-1 0 0,22-21 15,-21 21-15,21-22 0,0 1 0,21 0 16,1 0-16,-1 0 16,21 0-16,0-1 0,1 1 0,-1 0 15,0 0-15</inkml:trace>
  <inkml:trace contextRef="#ctx0" brushRef="#br0" timeOffset="4271.85">8594 3175 0,'0'0'0,"0"-21"31,21 0-31,0 21 16,0 0-16,0-21 15,0 21-15,22 0 0,-22 0 0,0 0 16,21-22-16,-20 22 0,20 0 15,0 0-15,-21 0 0,22 0 16,-1 0-16,0 22 0,1-22 0,-22 21 16,21 0-16,1 0 0,-22 0 15,0 0-15,21 1 0,-21-1 0,1 0 16,-1 21-16,0-21 0,-21 1 0,0-1 16,0 0-16,0 0 0,63 21 15,-63-20-15,0-1 0,-21 21 0,-21-21 16,21 22-16,-85-1 15,64 0-15,-1-21 0,-20 1 16,-1 20-16,22-21 0,-64 21 0,64-42 16,-1 22-16,22-22 15,-21 0-15,21 0 0</inkml:trace>
  <inkml:trace contextRef="#ctx0" brushRef="#br0" timeOffset="4695.24">9927 3027 0,'0'0'0,"0"-21"15,-21 21 1,21 21 0,0 0-16,-21 0 0,21 0 15,0 22-15,-21-1 0,21 0 0,0 1 16,0-1-16,0 0 0,0 22 15,0-22-15,0 1 0,0-1 16,0 0-16,0 1 0,0-1 0,0-21 16,0 0-16,0 0 0,0 1 15,0-1-15,0 0 0,0 0 16,21-21 0,-21-21-1,0 0-15,21 21 0,-21-21 16</inkml:trace>
  <inkml:trace contextRef="#ctx0" brushRef="#br0" timeOffset="4863.1">9673 3154 0,'0'0'0,"-21"-21"0,0 0 0,0 21 0,-1 0 15,1-22-15,21 1 16,0 0-1,21 21-15,1 0 0,20-21 0,-21 21 16,21 0-16,1-42 0</inkml:trace>
  <inkml:trace contextRef="#ctx0" brushRef="#br0" timeOffset="5107.93">10202 2985 0,'21'0'0,"-42"0"0,64 21 0,-1 0 16,-21 0-16,21-21 0,-20 42 16,20-20-16,-21 20 0,21-21 0,-20 21 15,-1 1-15,0-1 0,-21 0 16,0 1-16,0-1 0,0 0 0,0 1 15,-21-1-15,-22 0 0,22-20 16,-21 20-16,0-21 0,-1 0 0,1 22 16,0-22-16,-22 0 0,1 0 15,20-21-15,1 21 0,-22 0 0,22-21 16,0 0-16,21 0 0,-22 0 16,22 0-16,0 0 0,0 0 15,0 0-15,-1 0 0,22-21 16,0 0-1,22 21-15,-1-21 0,21 0 16,-21 0-16,22-1 0</inkml:trace>
  <inkml:trace contextRef="#ctx0" brushRef="#br0" timeOffset="5467.82">10985 2900 0,'0'0'0,"-21"0"0,0 0 16,21 21-16,-21-21 0,42 0 31,0 0-31,0 0 0,1 0 15,20 0-15,0 0 0,1 0 16,20 0-16,-21-21 0,1 21 0,20-21 16,-20 21-16,-1 0 0,0 0 0,1 0 15,-1-21-15,-21 21 0,0 0 16,0 0-16,-21 21 31,-21-21-15,0 0-16,0 0 15,0 21-15</inkml:trace>
  <inkml:trace contextRef="#ctx0" brushRef="#br0" timeOffset="5736.79">11451 2900 0,'-21'0'0,"0"0"16,0 0-16,21 21 15,-22 0 1,22 0-1,-21 1-15,21 20 0,0-21 16,0 0-16,0 22 0,0-1 0,0 0 16,0 1-16,0-1 0,0 21 15,0-20-15,0 20 0,0-20 0,-21-1 16,21 0-16,-21 1 0,21-22 16,-21 21-16,21-21 0,-21 0 0,21 1 15,0-1-15,0 0 0,-22-21 16,1 0-1,21-21 1,0 0-16,0-1 0</inkml:trace>
  <inkml:trace contextRef="#ctx0" brushRef="#br0" timeOffset="6127.65">9864 3027 0,'-22'0'0,"44"0"0,-22 0 47,21-21-47,0 21 16,21 0-16,-21 0 0,1 0 15,-1 0-15,0 0 0,21 0 0,-21 0 16,1 0-16</inkml:trace>
  <inkml:trace contextRef="#ctx0" brushRef="#br0" timeOffset="6968.8">1968 5207 0,'0'-21'32,"-21"21"-17,21-21-15,0 0 0,0-1 16,21 1-16,-21 0 15,0-21-15</inkml:trace>
  <inkml:trace contextRef="#ctx0" brushRef="#br0" timeOffset="7159.35">2307 5101 0,'0'21'0,"42"85"31,-42-63-31,0-1 0,-21 0 0,0 22 16,0-1-16,0-20 0,-22-1 15,1 0-15,0 1 0,-1-1 0,1 0 16,21-21-16,-21 22 0,-1-22 15,1 0-15,21-21 0,-22 0 16,1 0-16,21 0 0,-21 0 16,20 0-16,-20 0 0,21-21 0,-21 0 15,20-22-15,1 22 0,0-21 16,21 21-16,0-22 0</inkml:trace>
  <inkml:trace contextRef="#ctx0" brushRef="#br0" timeOffset="7331.08">1736 5503 0,'190'85'31,"-148"-85"-31,1 42 0,-22-20 16,0-1-16,21 0 0,-42 0 0,22 21 16,-1-20-16,-21-1 0,21 0 15,-21 0-15,0 0 0,0 0 16</inkml:trace>
  <inkml:trace contextRef="#ctx0" brushRef="#br0" timeOffset="7543.46">2582 5440 0,'0'0'0,"0"-21"16,21 21-16,-42 21 0,21 0 0</inkml:trace>
  <inkml:trace contextRef="#ctx0" brushRef="#br0" timeOffset="7939.88">1968 4932 0,'0'0'0,"0"-21"31,22 21-16,-1 0-15,0 0 0,0 0 0,0 0 16,0 0-16,1 0 0,-1 21 16,0-21-16,0 21 0,0 0 15,0 0-15,1 22 0,-22-22 0,0 21 16,0-21-16,0 22 16,0-22-16,0 0 0,-22 0 0,1 0 15,0 1-15,21-1 0</inkml:trace>
  <inkml:trace contextRef="#ctx0" brushRef="#br0" timeOffset="9838.95">3768 4974 0,'0'21'16,"0"1"-16,0-1 0,0 21 16,0-21-16,0 22 0,0-1 15,0 0-15,0 1 0,0-1 16,0 0-16,0 1 0,0-1 0,0 0 16,0 1-16,0-1 0,0-21 0,-22 0 15,22 22-15,0-22 16,-21 0-16,21-42 31,0 0-31,21-1 0,1 1 0,-22 0 16,21 0-16,0-21 0,-21 20 0,21-20 15,0 21-15,-21-21 0,21 20 16,1-20-16,-22 21 0,21 21 0,0-21 16,0 21-16,0 0 15,0 0-15,22 21 0,-43 0 16,21 0-16,-21 0 0,0 22 15,0-22-15,21 21 0,-21-21 0,0 1 16,0 20-16,0-21 0,0 21 0,42-42 16,-20 22-16,-22-1 0,0 0 15,0 0-15,42-21 0,-21 0 0,0 0 16,0-21-16,1 0 16,-1 0-16,0-1 0,21 1 15,-21 0-15,22 0 0,-22-21 16,0 20-16,21-20 0,-20 0 0,-1 21 15,-21-22-15,0 22 0,21-21 0,-21 21 16,0-1-16,0 1 0,0 0 16,-21 42-1,21 0 1,-21 1-16,21-1 0,0 0 0,0 0 16,0 21-16,-22 1 0,22-22 15,0 21-15,0-21 0,-21 22 0,21-22 16,21 0-16,-21 21 0,0 1 0,22-22 15,-1-21-15,0 0 16,0 0-16,21-21 0,-20 21 16,-1-21-16,21-1 0,-21 1 15,0 0-15,22 0 0,-22-21 0,0-1 16,0 22-16,22-64 16,-22 43-16,0 0 0,-21-1 0,21 1 15,-21 0-15,0-1 0,0 1 0,0 0 16,0 21-16,0-1 0,0 1 0,0 0 15,-21 42 1,21 0-16,-21 1 16,21 20-16,0 0 0,0-21 0,0 22 15,0-1-15,0 0 0,0 1 0,0-1 16,0 0-16,0-20 0,-21 41 16,21-21-16,0-20 0,0 20 15,0-21-15,0 0 16,0 0-16,0-42 31,21 0-31,0-21 0,-21 21 16,21-1-16,-21 1 0,-21-21 15,21 21-15,21-22 16,0 43-16,0 0 0,22 0 0,-22 0 16,0 0-16,0 22 15,0-1-15,-21 0 0,0 0 0,22 0 16,-22 0-16,21 1 0,0-1 15,-21 0-15,21 0 0,0 0 16,0 0-16,1-21 0,-1 22 16,0-22-16,169-22 31,-147 1-31,-1 21 0,0-21 0,-20 0 16,20 0-16,0 0 0,1-22 15,-22 22-15,0 0 0,0-21 0,0-1 16,-21 22-16,0-21 0,0-1 0,0 1 15,0 21-15,0-21 0,-21 20 16,0 1-16,-21 21 0,20 0 0,1 0 16,-21 0-16,21 21 15,-22 1-15,22 20 0,-21-21 0,21 21 16,0-20-16,-1 20 0,1 0 16,0 1-16,0-1 0,21 0 0,0-21 15,0 1-15,0 20 0,0-21 0,0 0 16,21 0-16,0-21 15,0 0-15,1 0 0,-1 0 0,0 0 16,0-21-16,21 0 0,-20 0 16,-1 0-16,21 0 0,-21-1 0,0 1 15,1 0-15,-1 0 0,0-21 16,-21 20-16,0-20 0,21 21 0,-21-21 16,0 20-16,0 1 15,21 21 1,-21 21-16,0 1 0,0-1 15,0 0-15,0 0 0,0 21 0,0-20 16,0 20-16,0-21 0,0 21 16,0-20-16,0-1 0,21 21 0,1-21 15,-1 0-15,0 1 0,0-1 16,0-21-16,0 0 16,1 0-16,20 0 0,-21 0 0,0-21 15,22-1-15,-22 1 0,21 0 0,-21 0 16,22 0-16,-22-22 0,21 22 15,-21-21-15,0 0 0,1-1 0,-22 1 16,0 0-16,0-1 0,21-20 16,-21 20-16,0 1 0,0 0 0,0-1 15,0 1-15,0 21 0,0 0 16,0 42 0,-21 0-16,21 0 0,0 22 15,0-1-15,0-21 0,0 21 0,0 1 16,0-1-16,0 0 0,0 1 15,0-1-15,0-21 0,0 22 0,0-1 16,0-21-16,0 0 0,21 0 16,0 1-16,0-1 0,-21 0 15,21 0-15,0-21 0,1 0 0,-1 21 16,0-21-16,0 0 0,0 0 16,0 0-16,1-21 0,-1 21 15,0-21-15,0 0 0,-21 0 0,0-1 16,21 1-16,-21 0 15,0 0-15,0-21 0</inkml:trace>
  <inkml:trace contextRef="#ctx0" brushRef="#br0" timeOffset="10043.37">6223 5228 0,'0'0'0,"-42"0"15,42 21-15,0 1 16,21-22-16,0 0 15,0 0-15,0 0 0,22 0 0,-1 0 16,0 0-16,1-22 0,-1 22 16,21 0-16,-20 0 0,-1-21 0,0 0 15,1 21-15,-1 0 0,0-21 0,-20 21 16,-1 0-16,21-21 0,-42 0 16</inkml:trace>
  <inkml:trace contextRef="#ctx0" brushRef="#br0" timeOffset="10484.32">8848 4826 0,'0'0'0,"0"21"15,0 22 1,0-1-16,105-21 0,-83 43 0,-22-22 16,-22 0-16,1 1 0,0 20 0,0-21 15,0 1-15,21-1 0,0 0 16,0 1-16,0-22 0,-21 0 0,21 21 16,0-20-16,0-1 0,0 0 15,0-42 16,0 0-31,0-1 16,0 1-16</inkml:trace>
  <inkml:trace contextRef="#ctx0" brushRef="#br0" timeOffset="10624">8488 4932 0,'0'0'0,"-43"-21"0,86 0 0,-43-1 31,21 1-31,0 21 0,21 0 16,-20-21-16</inkml:trace>
  <inkml:trace contextRef="#ctx0" brushRef="#br0" timeOffset="10868.82">9588 4953 0,'-21'21'16,"42"-42"-16,-84 63 0,63-20 0,0-1 0,0 21 15,0-21-15,0 22 0,0 20 16,0-42-16,0 22 0,0-22 0,-21 0 15,42 0-15,-42 0 0,-868 339 63,868-381-47,-1 21-16,1-21 15,21 0-15,0-1 16,0 1-16,43 0 15,-22 0-15,0 0 0,21 0 0,1-1 16,-1 1-16,21 0 0,-20 0 0,20 0 16</inkml:trace>
  <inkml:trace contextRef="#ctx0" brushRef="#br0" timeOffset="11369.34">8657 4995 0,'0'0'0,"0"-21"0,-21 21 31,21-21-15,21 21-1,0 0-15,0 0 0,22 0 0,-22 0 16,21 0-16,1 0 0,-22 0 0,21 0 15,0 0-15,1 0 0,-1 0 16,0 0-16,1 0 0,-1 0 0,0 21 16,-20-21-16,20 21 15,-21-21-15,21 22 0,-20-1 0,-1-21 16,0 21-16,0 0 0,-21 0 0,21 0 16,-21 22-16,0-22 0,0 0 15,-21 0-15,0 22 0,0-22 0,0 0 16,-1 21-16,-20-21 0,21 1 0,-21-1 15,20 0-15,-20 0 0,21 0 16,0-21-16,0 21 0,-1-21 0</inkml:trace>
  <inkml:trace contextRef="#ctx0" brushRef="#br0" timeOffset="12175.67">10033 8213 0,'0'0'0,"0"21"0,0 0 15,0 0-15,0 0 16,0 1-16,0-1 16,-21-21-1,0-21 1,21-1 0,0 1-16,0 0 0,0 0 0</inkml:trace>
  <inkml:trace contextRef="#ctx0" brushRef="#br0" timeOffset="12383.89">9885 4953 0,'0'0'0,"21"0"63</inkml:trace>
  <inkml:trace contextRef="#ctx0" brushRef="#br0" timeOffset="13473.13">9927 4911 0,'0'0'0,"-21"0"32,21 21-17,0 0 1,0 0-16,0 0 0,0 22 15,0-1-15,0 0 0,0-20 0,0 20 16,0 0-16,0 1 0,0-1 0,0 0 16,0 1-16,0-22 0,0 0 15,0 0-15,0 0 0,0 0 0,0 1 16,21-22 31,-21-22-47,0 1 0,0 0 15,0 0-15,21 0 0,-21 0 0</inkml:trace>
  <inkml:trace contextRef="#ctx0" brushRef="#br0" timeOffset="13891.84">9864 4974 0,'0'0'0,"-22"-21"0,22 0 0,0 0 15,0 0 1,22 21-16,-1-22 0,21 22 16,-21-21-16,22 21 0,-1-21 0,0 21 15,1 0-15,20 0 0,-21 0 16,22 0-16,-22 0 0,1 0 0,20 0 16,-21 0-16,1 21 0,-1 22 15,0-22-15,1 0 0,-1 21 0,-21 1 16,0-1-16,-21 0 0,0 1 15,0-1-15,0 0 0,0 1 0,-21-1 16,-21 0-16,0 1 0,20-1 0,-20 0 16,0-21-16,-1 1 15,1 20-15,0-21 0,-1 0 0,22 0 16,-21-21-16,0 0 0,20 22 0,-20-22 16,21 0-16,-21 0 0,20 0 15,1 0-15,0-22 0,0 22 0,0-21 16,0 21-16,-1-21 0,22 0 15,0 0 1,0 0 0,0-1-16,22 22 0,-1-21 15,0 21-15,0-21 0</inkml:trace>
  <inkml:trace contextRef="#ctx0" brushRef="#br0" timeOffset="14218.36">11049 4784 0,'0'0'16,"-21"0"-1,21-21-15,21 21 31,21 0-31,-21 0 0,1-22 0,-1 22 16,21 0-16,-21 0 0,22 0 0,-22-21 16,21 21-16,-21 0 0,22 0 15,-22-21-15,21 21 0,-21 0 0,22 0 16,-22 0-16,0 0 0,-42 0 47,0 0-47,-1 21 0,1 0 15</inkml:trace>
  <inkml:trace contextRef="#ctx0" brushRef="#br0" timeOffset="14463.84">11366 4763 0,'-42'0'16,"42"21"-1,0 0-15,0 0 16,0 0-16,0 22 0,0-1 15,0 0-15,0 1 0,0 20 0,0-21 16,0 1-16,0 20 0,0-20 16,0 20-16,-21-21 0,21 1 0,-21 20 15,21-42-15,0 22 0,-21-1 0,21-21 16,-22 0-16,22 1 16,0-1-16,0 0 0,-21-21 15,0-21 1,21 0-1,-21-1-15</inkml:trace>
  <inkml:trace contextRef="#ctx0" brushRef="#br0" timeOffset="15539.86">1630 6985 0,'-21'-21'16,"21"0"-1,0 0-15,0-1 0,0 1 16,21 21-16,0-21 0,0 21 16,0-21-16,0 21 0,1 0 15,-1 0-15,0 0 0,0 21 16,0 0-16,0-21 0,-21 21 0,0 1 16,0 20-16,0-21 0,0 0 15,-21 0-15,0 22 0,0-22 16,0 21-16,-22-21 0,22 22 0,0-22 15,-21 0-15,21 0 0,-1 0 16,1-21-16,0 0 0,0 0 0,21-21 31,0 0-15,0 0-16,21 0 16,-21 0-16,21 21 0,0-22 0,22 22 15,-22 0-15,0-21 0,21 21 16,1 0-16,-22 0 0,21 0 0,-21 0 15,22 0-15,-22 21 0,0 1 16,21-1-16,-20 0 0,-22 21 0,0 1 16,0-22-16,0 21 0,0 0 15,0 1-15,-22-1 0,1 0 0,-21 1 16,21-1-16,-22 0 16,22-20-16,-21-1 0,0 0 0,-1 0 15,1 0-15,21-21 0,-22 0 16,22 0-16,-21 0 0,21 0 0,0 0 15,-1 0-15,1 0 0,0-21 16,0 21-16,0-21 0,21 0 16,-21 0-16,21-1 0,0 1 15,0 0-15,21 0 16,0 0-16,0 0 0,0-1 0,0 1 16</inkml:trace>
  <inkml:trace contextRef="#ctx0" brushRef="#br0" timeOffset="15727.43">2455 7218 0,'0'0'16,"21"0"46</inkml:trace>
  <inkml:trace contextRef="#ctx0" brushRef="#br0" timeOffset="16332.18">4000 6900 0,'0'22'16,"0"20"-16,0-21 16,-21 21-16,0 1 0,0-1 15,0 22-15,21-1 0,-21-21 0,-1 22 16,1-1-16,0-20 0,0 20 16,0-20-16,-22-1 0,22 0 0,21 1 15,-21-22-15,21 0 0,-21 0 16,21-42-1,21 0 1,0 0-16,0-22 0,1 1 16,-1 0-16,0-22 0,0 1 0,0-1 15,0 1-15,1-1 0,-1 1 16,0 20-16,0-20 0,0-1 0,0 22 16,1 0-16,-1-1 0,0 22 15,-21 0-15,21 21 0,0 0 0,0 0 16,-21 21-16,22 0 0,-22 22 0,21-1 15,-21 0-15,0 1 0,21 20 16,-21-21-16,21 22 0,-21-1 0,0-20 16,0 20-16,0-20 15,0-1-15,21 0 0,-21-21 0,0 22 16,21-22-16,-21 0 0,0 0 16,-21-21 15,0-21-31,0 21 0</inkml:trace>
  <inkml:trace contextRef="#ctx0" brushRef="#br0" timeOffset="16499.52">3831 7535 0,'21'0'31,"0"0"-31,1 0 16,-1 0-16,21-21 0,-21 0 0,22 21 15,-1-21-15,0 0 0,22 0 16,-22-1-16,22 1 0,-1 0 0,1 0 16,20 0-16,-20 0 0</inkml:trace>
  <inkml:trace contextRef="#ctx0" brushRef="#br0" timeOffset="17007.75">5122 7176 0,'0'0'0,"21"0"0,-21-22 0,22 1 16,-22 0-16,0 0 15,0 0-15,-22 0 16,1 21-16,-21 0 0,21 0 0,0 0 16,-22 0-16,22 0 0,-21 21 0,-1 0 15,22 0-15,-21 0 0,0 22 16,-1-1-16,22 0 0,-21 22 0,21-22 16,-22 22-16,22-22 0,0 0 15,21 1-15,0-1 0,0 0 0,0 1 16,0-22-16,0 21 0,21-21 0,0-21 15,0 21-15,1-21 0,20 0 16,-21 0-16,21 0 0,-20 0 0,20-21 16,0 0-16,-21 0 0,22 0 15,-1 0-15,-21-22 0,22 1 16,-22-22-16,21 22 0,-21-21 0,0-1 16,22-21-16,-22 22 0,0-1 15,0-20-15,0 20 0,1 1 0,-22-1 16,0 22-16,0-22 0,0 22 15,0 21-15,0-21 0,-22 20 0,1 22 16,0 0-16,0 0 16,21 22-16,0 20 0,-21 0 0,21 1 15,-21-1-15,21 0 0,0 1 0,0 20 16,0 1-16,0-22 16,0 21-16,0 1 0,0-22 0,0 22 15,0-22-15,0 0 0,0 1 0,0-22 16,21 0-16,0 0 0,0 0 15,0 1-15,0-22 0,1 0 0,-1 0 16,0 0-16,21-22 0,-21 1 16,22 0-16,-22 0 0,0 0 0,21 0 15</inkml:trace>
  <inkml:trace contextRef="#ctx0" brushRef="#br0" timeOffset="17339.83">5694 7218 0,'0'0'15,"0"21"16,0 0-31,0 0 0,0 22 16,21-22-16,0 21 0,-21-21 0,21 22 16,-21-22-16,21 21 0,-21-21 15,22 22-15,-1-22 0,-21 0 0,0 0 16,0 0-16,21 1 0,-21-1 16,21-21-16,0 0 15,0-21 1,-21-1-16,22 1 0,-1 0 15,0-21-15,0-1 0,0 1 0,0 0 16,1-1-16,-1-20 0,-21 21 0,21-1 16,0 1-16,0 0 15,0 20-15,1 1 0,-1 0 0,0 0 16,0 42 0,-21 0-1,0 0-15,0 1 16,21-1-16,-21 0 15,0 0-15</inkml:trace>
  <inkml:trace contextRef="#ctx0" brushRef="#br0" timeOffset="18407.83">6498 7430 0,'0'0'0,"21"0"0,0 0 0,1 0 0,-1 0 0,0 0 16,0 0-16,43-43 15,-43 22-15,0 0 16,0 0-16,0-22 0,0 22 0,-21 0 15,0 0-15,0-21 0,0 20 16,0 1-16,-21 0 0,0 0 0,0 0 16,0 21-16,-22 0 0,22 0 0,-21 21 15,0 0-15,20 0 0,-20 0 16,21 22-16,-21-1 0,20 0 0,1 1 16,0 20-16,-21 22 15,21-43-15,21 1 0,0-1 16,0-21-16,0 21 0,0-20 0,0-1 15,21 0-15,0-21 0,0 0 16,21 0-16,-20 0 0,20 0 16,-21-21-16,21 21 0,1-21 0,-1-1 15,0 1-15,1-21 0,-1 21 16,-21-22-16,22 22 0,-22-21 0,21 0 16,-21-1-16,0 1 0,1 0 0,-1-1 15,-21 22-15,0-21 0,0 21 16,0 42-1,0 0-15,0 21 16,0-21-16,0 22 0,0-22 16,0 21-16,0 1 0,0-22 15,0 0-15,0 0 0,0 21 0,0-20 16,21-1-16,0-21 16,0 0-16,0 0 0,1 0 0,-1 0 15,0 0-15,0 0 0,0-21 0,22-1 16,-22 1-16,0 0 0,0 0 15,0-21-15,0 20 0,1-20 0,-22 21 16,21-21-16,-21-1 0,21 22 0,-21 0 16,0 0-16,0 0 0,0 42 31,0 21-31,0-21 0,0 22 16,0-22-16,0 21 0,0 0 0,-21 1 15,21-22-15,0 21 0,0-21 16,0 1-16,-21-1 0,21 0 15,0 0-15,21-21 16,0 0 0,-21-21-16,21 21 0,0-21 15,0 0-15,1-1 0,-1 1 0,0 0 16,0-21-16,0 21 0,0-1 0,1 1 16,-1 0-16,0 21 0,0 0 15,0 0-15,-21 21 16,21 0-16,-21 1 15,0-1-15,0 0 16,0 0-16,0 0 0,0 0 0,22 1 16,-1-1-16,0-21 0,0 21 0,0-21 15,0 0-15,1 0 0,-1 0 16,21 0-16,-21 0 0,22 0 0,-22 0 16,21-21-16,0 0 0,1-1 0,-22 1 15,21 0-15,-21-21 0,22-1 16,-22 1-16,21 0 0,-21-22 0,1 1 15,-1-1-15,0 22 0,-21-22 0,0 1 16,0-1-16,0 1 16,0 21-16,0-1 0,0 22 0,0 0 15,0 0-15,-21 21 0,0 21 16,-1 0-16,1 21 0,0 1 16,0-1-16,0 0 0,21 22 0,-21-22 15,21 22-15,-22-1 0,22-20 0,0 20 16,0-21-16,0 1 0,0-1 15,0 0-15,0-20 0,0-1 0,22 0 16,-22 0-16,21 0 0,0-21 0,0 0 16,0 0-16,0 0 15,1-21-15,-22 0 16,21 0-16,-21 0 0</inkml:trace>
  <inkml:trace contextRef="#ctx0" brushRef="#br0" timeOffset="18575.68">8043 7197 0,'0'0'0,"0"21"0,21-21 31,1-21-31,-1 21 0,21-21 16,-21-1-16,22 1 0,-22 21 15,21-21-15,-21 0 0,22 0 0,-22 0 16,0-1-16</inkml:trace>
  <inkml:trace contextRef="#ctx0" brushRef="#br0" timeOffset="19665.03">9610 7493 0,'0'0'0,"-43"21"31,22-21-31,21-21 32,0 0-32,0 0 15,21-22-15,-21 22 0,21 0 16,-21 0-16,0-21 0,0 20 15,0-20-15,0 0 0,0 21 0,-21-22 16,0 22-16,-21 0 0,21 0 0,-1 0 16,1 21-16,-21 0 0,21 0 15,-22 0-15,22 0 0,-21 21 0,21 0 16,-22 21-16,22-21 0,0 22 16,-21-1-16,21 22 0,-1-22 15,1 0-15,21 1 0,0-1 0,0-21 16,0 21-16,0-20 0,0-1 15,21-21-15,1 21 0,-1-21 0,0 0 16,0 0-16,0 0 0,0 0 0,22 0 16,-22-21-16,0 21 0,0-21 15,22-1-15,-22 1 0,0-21 0,0 21 16,0 0-16,0-22 0,1 22 16,-1-21-16,-21 21 0,21-22 0,-21 22 15,0-21-15,0 21 0,0-1 16,0 44-1,0-1-15,0 21 16,0-21-16,0 22 0,0-22 16,21 21-16,-21 0 0,21-20 15,0 20-15,1-21 0,-22 0 0,42 22 16,-21-22-16,0-21 0,22 21 0,-1 0 16,-21-21-16,21 0 0,22 0 15,-22 0-15,1 0 0,-1 0 0,21-21 16,-20 0-16,-1 0 0,0-1 0,1 1 15,-1-21-15,0 21 0,-20-22 16,20 1-16,-21 0 0,0-1 0,-21 1 16,0 0-16,0 21 0,0-22 15,0 22-15,-21-21 0,0 42 0,0-21 16,-22 21-16,1 0 0,21 0 16,-21 21-16,-1 0 0,1 0 0,0 0 15,-1 22-15,1-22 0,21 21 16,0-21-16,-1 22 0,1-22 0,21 0 15,0 0-15,0 0 0,0 0 0,21-21 16,1 0 0,-1 0-16,0 0 0,21 0 0,-21 0 15,22 0-15,-22 0 0,21 22 0,-21-1 16,22-21-16,-1 42 16,-21-21-16,0 0 0,22 22 0,-22-22 15,0 21-15,0 1 0,0-1 0,-21 0 16,0 1-16,0-1 0,0 0 15,0 1-15,0 20 0,0-21 0,0 22 16,0-1-16,-21-20 0,0 20 0,0-20 16,0-1-16,0 0 0,-22 1 15,22-1-15,-21 0 0,21-21 0,-22 22 16,1-22-16,0-21 0,-1 21 0,22-21 16,-21 0-16,21 0 0,-22-21 15,22 21-15,21-21 0,-21-22 16,21 22-16,-21-21 0,21 0 0,0-22 15,0 1-15,0-1 0,0 1 0,21-1 16,0 1-16,0-1 0,0 1 16,1 20-16,-1-20 0,0-1 0,21 22 15,1-22-15,-1 22 0,-21-21 0,21 20 16,1-20-16,-1 20 0,0 1 16</inkml:trace>
  <inkml:trace contextRef="#ctx0" brushRef="#br0" timeOffset="20191.73">10795 7176 0,'0'0'0,"0"21"0,0 21 0,0-21 16,0 0-16,0 22 0,0-22 0,0 0 16,0 0-16,0 0 15,0 1-15,21-22 16,0 0-16,0 0 0,1-22 16,-1 1-16,0 0 0,21 0 15,-21 0-15,1 0 0,20-1 0,-21-20 16,0 21-16,0-21 0,-21 20 0,0-20 15,0 21-15,0 0 0,0 0 16,0-1-16,0 1 0,-21 21 16,0 0-16,0 21 0,0 1 15,0-1-15,-1 0 0,1 21 16,0-21-16,-21 22 0,21-1 0,21 0 16,0 1-16,0-1 0,0-21 15,0 0-15,0 1 0,0-1 16,21 0-16,0-21 0,0 0 0,21 0 15,1 0-15,-22 0 0,21 0 0,1 0 16,-1-21-16,21 0 0,-20-1 16,-1 1-16,-21 0 0,22-21 0,-1 21 15,0-22-15,-21 1 0,1 0 0,-1 20 16,0-20-16,0 21 0,-21-21 16,0 20-16,0 1 0,0 42 31,-21 1-31,21-1 15,0 0-15,0 0 0,0 0 16,0 22-16,0-22 0,0 21 0,0-21 16,0 0-16,0 1 0,0 20 15,0-21-15,-21 0 0,21 0 0,-21 1 16,-1-22-16,1 21 0,0 0 0,0-21 16,0 0-16,0 0 0,-1 0 15,1 0-15,0 0 0,21-21 0</inkml:trace>
  <inkml:trace contextRef="#ctx0" brushRef="#br0" timeOffset="20959.29">12509 6985 0,'0'0'0,"0"-21"15,-21 21 1,0 0 0,0 0-1,0 21-15,21 0 0,-21 0 16,21 1-16,0-1 0,0 0 16,0 0-16,0 21 0,0-20 15,0 20-15,0-21 0,0 0 0,0 0 16,0 22-16,0-22 0,21-21 15,0 21-15,0 0 0,0-21 16,0 0-16,1 0 0,-1 0 0,0-21 16,0 0-16,0 0 0,0 0 15,-21-1-15,22 1 0,-22 0 0,0 0 16,0-21-16,0 20 0,0-20 16,0 21-16,0-21 0,0 20 0,0-20 15,0 21-15,0 0 0,0 0 16,0-1-16,-22 1 0,22 0 31,22 21-31,-1 0 0,0 0 0,0 0 16,0-21-16,22 21 0,-22-21 15,21 0-15,0 21 0,-20-22 0,20 22 16,-21-21-16,21 21 0,-20 0 16,-1 0-16,0 0 0,0 0 0,0 0 15,-21 21-15,0 1 0,0-1 0,0 21 16,0 0-16,0 1 0,0-1 15,0 22-15,0-1 0,0 1 0,0-1 16,0 1-16,0-1 0,0 1 0,0-1 16,-21 22-16,21-22 0,-21 1 15,0 20-15,21-20 0,0-1 16,-21 22-16,-1 0 0,1-22 0,0 22 16,21-22-16,-21 22 0,0-21 15,21 20-15,0-20 0,-21 20 0,21-20 16,-22-1-16,22 1 0,-21-22 0,21 22 15,0-22-15,0 0 0,-21-20 16,21-1-16,-21 0 0,0-21 16,0-21-16,-1 0 0,22-22 15,-21 1-15,0-22 0,21 22 16,-21-21-16,21-22 0,0 21 0,0-20 16,0-1-16,0 0 0,0 1 0,0-1 15,0 22-15,21-22 16,-21 21-16,21 22 0,0-21 0,1-1 15</inkml:trace>
  <inkml:trace contextRef="#ctx0" brushRef="#br0" timeOffset="21268.11">14647 6562 0,'0'-43'0,"0"86"0,0-107 16,0 43-16,21-21 0,-21 21 15,0-1-15,0 44 16,0-1-16,0 21 16,0 0-16,0 22 0,0-1 0,0 1 15,0-1-15,-21 1 0,21-22 0,0 22 16,-21-22-16,21 0 0,0-20 15,0 20-15,0-21 0,-21 0 0,21 0 16,-21-21-16,21-21 31,0 0-31,0 0 0,-21 0 0</inkml:trace>
  <inkml:trace contextRef="#ctx0" brushRef="#br0" timeOffset="21590.92">14287 6329 0,'0'0'0,"0"-21"0,22 0 16,-1 21-16,0-22 15,21 22-15,1-21 0,20 21 0,-21 0 16,1 0-16,20 0 0,1 0 16,-22 0-16,43 0 0,-22 21 15,1 1-15,-1 20 0,-20 0 0,20 1 16,1-1-16,-22 21 0,0 1 15,-21-1-15,1-20 0,-22 20 0,0 1 16,0-22-16,-43 0 0,22 1 0,-21-1 16,-1 0-16,1-20 0,0-1 15,-1 0-15,22 0 0,-21 0 0,0-21 16,20 0-16,-20 0 0,21 0 16,0 0-16,0 0 15,21-21-15,0 0 0,0 0 0,0 0 16,0-1-16,21-20 15,0 0-15,21-1 0</inkml:trace>
  <inkml:trace contextRef="#ctx0" brushRef="#br0" timeOffset="21851.29">16087 6160 0,'0'0'16,"0"21"-16,0 0 0,-22 0 15,1 21-15,21 22 0,0-1 0,-21 1 16,21-1-16,-21 1 0,21-1 0,0 1 16,0-1-16,0 1 15,0-22-15,0 1 0,0-1 0,0-21 16,0 21-16,0-20 0,0-1 0,0 0 16,0-42 15,0 0-31,0-1 15,0 1-15,0-21 0,0 21 16</inkml:trace>
  <inkml:trace contextRef="#ctx0" brushRef="#br0" timeOffset="22175.62">15875 6392 0,'0'0'0,"-21"-21"0,21 0 16,-21 0-16,21 0 0,0 0 15,21-1 1,0 1-16,21 21 0,1 0 0,20-21 15,-21 21-15,22 0 0,-1 0 16,1 0-16,-1 0 0,1 21 0,-1 0 16,-20 22-16,20-1 0,-20 0 0,-22 1 15,21 20-15,-42-20 0,0 20 16,0 1-16,0-1 0,-42-21 0,21 22 16,-43-22-16,22 1 0,-22-1 0,22 0 15,-22-21-15,1 1 0,21 20 16,-22-21-16,22-21 0,21 21 15,-22 0-15,22-21 0,0 0 0,0 0 16,0 0-16,21-21 16,21 0-1,0 0-15,21 0 0,1 0 16,-1-1-16,0 1 0,1 0 16,20-21-16,-21-1 0,22 22 0</inkml:trace>
  <inkml:trace contextRef="#ctx0" brushRef="#br0" timeOffset="22407.48">17230 6244 0,'0'0'0,"0"21"16,21 1 0,0-22-16,0 0 0,21 0 15,-20 0-15,20 0 0,0 0 16,22 0-16,-22 0 0,0 0 0,1 0 15,-1 0-15,0 0 0,-20 0 0,20 0 16,-21 0-16,0 0 16,-42 0 15,0 0-31</inkml:trace>
  <inkml:trace contextRef="#ctx0" brushRef="#br0" timeOffset="22600.38">17716 6287 0,'-84'42'31,"63"-42"-31,21 21 0,-22 0 0,1 0 16,21 22-16,-21-22 0,0 21 16,21 1-16,-42 62 0,42-62 15,-22-1-15,22 22 0,0-22 0,-21 0 16,0 1-16,21-1 0,-21-21 16,21 0-16,0 22 0,0-22 0,-21 0 15,0-21-15,21 21 0,-22 0 0,1-21 16,0 0-16,0 21 15,-21-21-15,20 0 0,-20 0 0,-21 0 16</inkml:trace>
  <inkml:trace contextRef="#ctx0" brushRef="#br0" timeOffset="23507.85">1545 9313 0,'0'-21'0,"0"42"0,-21-42 16,21 0-16,-21 21 16,0 21-1,21 0-15,0 22 16,0-22-16,0 21 0,-22 1 16,22-1-16,-21 0 0,21-21 0,-21 22 15,0-1-15,21 0 0,-21-20 16,0-1-16,-1 0 0,22 0 0,0 0 15,-21-21-15,0 0 16,21-21 0,21 0-1,0 21-15,1-21 0,-1 21 16,0 0-16,0-21 0,21 21 16,-20 0-16,20 0 0,0 0 0,-21-22 15,22 22-15,-1-21 0,0 0 16,-20 21-16,20-21 0,0 0 0,-21 21 15,1-21-15,-1-1 0,0 1 16,0 21-16,-21-21 0,0 0 0,0 42 47,0 0-47,0 0 0,0 1 16,0 20-16,-21 0 0,21 1 15,-21-1-15,0 0 0,21 1 16,-22-1-16,22 0 0,-21-21 0,21 1 15,-21-1-15,21 0 0,0 0 16,0-42 0,21 0-1</inkml:trace>
  <inkml:trace contextRef="#ctx0" brushRef="#br0" timeOffset="23647.77">2244 9567 0,'84'-63'31,"-168"126"-31,189-126 0,-83 63 16,-22 21 0,21-21-16,0 0 15,0 0-15,0 0 0,0 0 16</inkml:trace>
  <inkml:trace contextRef="#ctx0" brushRef="#br0" timeOffset="24716.16">3873 9377 0,'-21'21'0,"42"-42"0,-63 42 0,42 0 16,-21-21-16,0 0 0,0 0 31,21-21-16,0 0 1,0 0-16,0 0 0,0-1 16,-22 1-16,1 0 0,0 0 0,0 0 15,0 21-15,-22-21 0,1-1 16,0 22-16,-1 0 0,1 0 0,-21 0 16,20 0-16,1 22 15,0-1-15,-1 21 0,1 0 0,21 1 16,0 20-16,-1-20 0,1 20 15,21 1-15,0-1 0,0-21 0,0 22 16,0-22-16,21 1 0,1-1 16,-1-21-16,0 0 0,0 0 0,0 1 15,22-22-15,-22 0 0,21 0 0,0-22 16,1 1-16,-1 0 0,22-21 16,-22-1-16,21-20 0,-20 21 0,-1-22 15,22 1-15,-22-1 0,0 1 16,-21-22-16,22 0 0,-22 1 15,0-1-15,0 0 0,0 22 0,-21-22 16,0 22-16,0-1 0,0 1 16,0 20-16,0 1 0,0 21 0,0 0 15,-21 21-15,0 0 0,0 21 16,21 0-16,-21 21 0,21 1 0,-21-1 16,21 21-16,0 1 0,0-1 15,0 1-15,0-1 0,0 1 0,0-1 16,0 1-16,0-1 0,21 1 0,-21-22 15,21 22-15,0-22 0,-21 0 16,21 1-16,0-1 0,1-21 16,-1 22-16,0-43 0,0 21 0,0 0 15,0-21-15,1 0 0,20 0 16,-21 0-16,0-21 0,22 0 0,-22-1 16,21 1-16,-21-21 0,22 0 15,-1 20-15,-21-20 0,21 0 0,-20 21 16,-1-22-16,-21 1 0,0 0 15,0 20-15,0 1 0,0 0 0,0 0 16,-21 21-16,-1 0 0,1 0 0,0 0 16,0 21-16,0-21 0,21 21 15,0 22-15,0-22 0,0 0 0,0 0 16,0 0-16,0 0 0,21 1 0,0 20 16,0-42-16,0 21 15,1 0-15,20 0 0,-21-21 0,0 0 16,0 0-16,22 22 0,-22-22 15,0 0-15,0 0 0,0 0 0,1 0 16,-1 0-16,0 0 16,0 0 15,-21-22-31,0 1 16,21 21-16,-21-42 0,0 21 15,0 0-15,21-1 0,-21 1 0,22-21 16,-22 21-16,21 0 0,0 21 15,0 21 1,-21 0-16,21 0 16,-21 0-16,0 0 0,0 1 0,0-1 15,0 21-15,0-21 0,0 0 16,0 1-16,0-1 0,0-42 47,0-1-47,0 1 15,0 0-15</inkml:trace>
  <inkml:trace contextRef="#ctx0" brushRef="#br0" timeOffset="24859.08">4995 9165 0,'0'0'0,"-21"-42"16,0 42 0,0 0-16,21 21 15,0 0-15,0 0 16,0 1-16,0-1 0,21-21 15,-21 21-15,21-21 0,0 0 0,0 21 16</inkml:trace>
  <inkml:trace contextRef="#ctx0" brushRef="#br0" timeOffset="27139.77">5334 9398 0,'21'0'0,"-42"0"0,63 0 0,-21 21 0,1-21 15,-1 0-15,0 0 0,0 0 0,0 0 16,0 0-16,1 0 0,20-21 15,-21 0-15,0 0 0,22 0 0,-1-1 16,-21-20-16,21 0 0,1 21 0,-22-43 16,0 22-16,21-1 0,-20 1 15,-1-21-15,-21 20 0,0 1 0,0 0 16,0 20-16,0 1 0,0 0 16,-21 0-16,-1 21 0,1 0 0,0 21 15,0 0-15,0 22 0,0-1 0,-1 21 16,1 1-16,0-1 15,21 1-15,0 21 0,-21-1 0,21 1 16,-21 0-16,21-1 0,-21 1 0,21 21 16,0-22-16,0-20 0,0 21 15,0-1-15,-22-20 0,22 20 0,0-20 16,-21-1-16,21 22 0,0-21 0,0 41 16,0-41-16,0-22 15,0-21-15,0 22 0,0-22 0,0 0 16,21-21-16,1 0 0,-1 0 15,0-21-15,0 0 16,0 0-16,-21-22 0,21 1 0,1 0 16,-1-1-16,0-20 0,0-1 15,-21 1-15,0-1 0,0-20 0,0 20 16,0 1-16,0-22 0,0 21 16,0 1-16,0-1 0,-21 1 0,0 21 15,21 20-15,0-20 0,0 21 0,0 0 16,0 0-1,21 21-15,21-22 16,-21 22-16,22-21 0,-1 0 16,0 21-16,1-21 0,20 0 15,-20 0-15,20-1 0,1-20 0,-1 21 0,1 0 16,-1-22-16,1 1 0,-1 0 16,-21-1-16,1 1 0,-1 0 15,0-1-15,-20-20 0,-22 21 0,0-1 16,0 1-16,0 0 0,0 20 15,-22 1-15,1 0 0,0 21 0,-21 0 16,21 0-16,-1 21 0,1 0 0,0 22 16,0-1-16,0 22 0,0-22 15,21 21-15,0 1 0,0-1 0,0 1 16,0 21-16,0 126 16,0-41-16,0-107 15,0 22-15,0-22 0,0 1 0,0-1 16,0 1-16,0-1 0,0 1 0,0-1 15,0 1-15,0-1 16,0 1-16,0-1 0,0-20 0,0-1 16,0-21-16,21 0 0,0 0 0,0 1 15,0-22-15,0 0 0,1-22 16,20 1-16,-21 0 0,21 0 0,-20-21 16,20-1-16,-21 1 0,0-22 0,0 22 15,1-21-15,-1-1 0,-21 1 0,0-1 16,0 1-16,0-1 0,-21-21 15,-1 22-15,1-1 0,-21 1 0,21-1 16,-22 22-16,1 0 0,21 21 0,-21-1 16,20 1-16,-20 0 15,21 21-15,0 0 0,21 21 32,21-21-32,0 0 0,0 0 15,0 0-15,22 0 0,-1 0 0,-21 0 16,22-21-16,-1 21 0,0-21 0,1 0 15,-1 0-15,0-1 0,1 1 16,-1-21-16,0 21 0,-21 0 0,22-1 16,-22 1-16,0 0 0,0 0 0,0 21 15,-21 21 17,0 0-32,0 0 0,0 22 15,0-22-15,0 0 0,0 0 16,0 22-16,0-22 0,0 0 0,0 0 15,0 0-15,0 0 0,22 1 0,-1-1 16,0-21-16,0 0 16,21 0-16,-20 0 0,-1 0 0,21 0 15,-21-21-15,22-1 0,-1 22 0,0-42 16,-21 21-16,22 0 0,-1 0 16,-21-22-16,0 22 0,1-21 15,-1-1-15,0 22 0,-21-21 0,0 0 16,0 20-16,0 1 0,0 0 15,0 0-15,-21 21 0,0 0 16,-1 21-16,1 0 0,21 22 0,-21-22 16,0 21-16,21 0 0,0-20 15,0 20-15,0 0 0,0 1 0,0 20 16,0-42-16,21 0 0,0 1 16,22-1-16,-22 0 0,21-21 15,0 0-15,-20 0 0,41 0 0,-21 0 16,1 0-16,-1 0 0,0-21 0,-20 0 15,20-1-15,0 1 0,1 0 16,-1 0-16,0 0 0,-21-22 16,22 22-16,-1-21 0,-21 0 0,0-1 15,22 22-15,-22 0 0,-21-21 0,21 42 16,-21 21 0,0 0-16,0 0 15,0 0-15,0 22 0,-21-22 0,21 0 16,-21 21-16,21-21 0,0 1 15,0-1-15,0 0 0,0 0 0,-21-21 16,21 21-16,21-42 47,-21 0-47,21 0 0,0 0 16,0-1-16,0 1 0,1 0 15,-1-21-15,0 21 0,-21-1 0,21 1 16,0 0-16,0 21 0,1 0 0,-1 0 15,0 0 1,-21 21-16,0 0 0,0 22 16,21-22-16,-21 0 0,0 0 0,0 0 15,0 1-15,21-1 0,0 0 0,1 0 16,-1 0-16,0-21 0,0 21 16,0-21-16,22 0 0,-22 0 0,21 0 15,-21 0-15,22 0 0,-22 0 0,21 0 16,-21-21-16,22 0 15,-22 0-15,21 0 0,-21 0 0,22-1 16,-22 1-16,21-21 0,-21 21 0,22-22 16,-22 1-16,0 21 0,0-21 15,0 20-15,0 1 0,1 0 0,-1-21 16,0 42-16,-21 21 16,0 0-1,0 0-15,0 0 16,0 1-16,21-22 62,0-22-62,-21 1 0,0 0 16,0 0-16,0 0 16,-21 21 15,21 21-31,-21 0 0,0 0 15,0 0-15,-1 1 0,1 20 16,0-21-16,21 21 0,-21-20 0,21-1 16,-21 21-16,21-21 0,0 0 0,0 1 15,0-1-15,0 0 0,0 0 0,21 0 16,0-21-16,0 0 0,0 0 0,22 0 16,-22 0-16,21 0 0,1 0 15,-22 0-15,21-21 0,0 0 16,22 21-16,-22-21 0,1 0 0,-1-1 15,0-20-15,1 21 0,-1-21 0,0 20 16,-21-20-16,1 0 0,-1-1 0,0 22 16,-21-21-16,0 21 0,-21 21 15,0 21 1,-1 0-16,-20 0 0,21 0 0,0 22 16,0-1-16,-1-21 15,1 22-15,0-1 0,0-21 0,0 21 0,21-20 16,0-1-16,0 21 0,0-21 15,0 0-15,21-21 16,0 0-16,0 0 16,0 0-16,1-21 0,20 21 0,-21-21 15,0 0-15,22 0 0</inkml:trace>
  <inkml:trace contextRef="#ctx0" brushRef="#br0" timeOffset="27759.81">12509 8763 0,'-21'-21'0,"42"42"0,-63-63 15,21 21-15,21-1 0,-21 22 16,0 0-16,21 22 16,0 20-1,-22-21-15,22 21 0,0 1 0,0 20 16,0-20-16,0 20 0,-21-21 0,0 22 15,21-22-15,-21 22 0,-21-22 16,-1 43-16,22-43 0,0-21 16,0 22-16,21-22 0,0 0 15,-21-21-15,21-21 16,0 0 0,21 21-16,0-43 0,0 22 0,0 0 15,22 0-15,-22-22 16,21 22-16,-21-21 0,22 21 0,-22 0 15,21-1-15,0 1 0,-20 0 0,20 21 16,0 0-16,-21 0 0,1 21 16,-1 0-16,0 1 0,-21-1 0,0 21 15,0-21-15,0 0 0,-21 22 16,0-22-16,-22 21 0,1-21 0,21 1 16,-22 20-16,1-21 0,0 0 0,-1 0 15,1 1-15,0-1 0,21 0 16,-22-21-16,22 0 0,0 0 0,21-21 15,0 0 1,21-1-16,0 1 16,0-21-16,1 21 0,20-22 15,-21 1-15</inkml:trace>
  <inkml:trace contextRef="#ctx0" brushRef="#br0" timeOffset="28027.82">13377 8742 0,'0'-21'0,"0"42"0,0-63 0,0 20 16,0 44 0,-21-1-16,0 21 15,0 0-15,-22 22 0,22-1 0,0 1 16,-21-1-16,21 1 0,-22 21 16,22-22-16,-21 22 0,21-22 15,-22 22-15,22-22 0,0 1 0,-21-1 16,20-20-16,1 20 0,0-20 0,21-22 15,0 21-15,0-21 0,-21 0 16,21 1-16,21-22 16,0-22-16,0 22 15,1-21-15,20-21 0,0 21 16,1-22-16</inkml:trace>
  <inkml:trace contextRef="#ctx0" brushRef="#br0" timeOffset="28463.82">13547 9292 0,'0'0'0,"21"-21"0,0 21 0,-21 21 16,0 0-16,0 1 16,0 20-16,0-21 0,0 21 15,-21-20-15,0 20 0,-1 0 0,22-21 16,-21 22-16,21-22 0,-21 0 0,21 0 16,0 0-16,0 1 0,21-44 31,0 1-31,1 0 0,-1 0 15,0 0-15,21 0 0,-21-22 16,1 22-16,20-21 0,-21 21 16,0-1-16,0 1 0,1 0 0,-1 21 15,0 0-15,0 0 0,0 0 16,-21 21-16,21 0 0,-21 1 0,22-1 16,-22 21-16,0-21 0,21 0 0,0 22 15,0-22-15,-21 0 0,21 0 16,0 0-16,1-21 0,20 22 15,-21-22-15,0 0 0,0 0 0,22 0 16,-22-22-16,0 1 0,0 21 16,22-21-16,-22-21 0,-21 21 0,21-1 15,-21 1-15,0-21 0,0 21 0,0-22 16,0 1-16,0 21 0,0 0 16,0 0-16,-21-1 0,21 1 15,0 0-15,-21 21 0,-1 0 0,1 0 16,0 0-16,0 0 0,0 0 15</inkml:trace>
  <inkml:trace contextRef="#ctx0" brushRef="#br0" timeOffset="28820.85">15494 8890 0,'0'0'0,"0"21"16,0 0-16,0 1 0,0 20 0,0 0 16,0 1-16,0 20 0,0 1 0,0-22 15,0 43-15,0-22 0,0 1 16,0 20-16,0 1 0,0-22 0,0 22 15,0 0-15,0-22 0,-21 22 16,0-22-16,21 22 0,-22-21 0,1-1 16,0 1-16,0-1 0,0 1 15,0-22-15,-1 0 0,22 1 0,0-22 16,-21 0-16,21 0 0,0-42 16,0 0-1,0-22-15,21 1 0,-21 0 0,22-22 16</inkml:trace>
  <inkml:trace contextRef="#ctx0" brushRef="#br0" timeOffset="29947.81">15409 9483 0,'0'0'15,"0"-64"-15,0 1 0,0 20 0,0 1 16,-21-21-16,21 20 0,0 1 0,0 21 16,0-22-16,21 1 0,0 21 15,1-21-15,-1 20 0,0 22 16,21 0-16,-21 0 0,22 0 0,-1 0 15,-21 0-15,22 43 0,-1-22 16,-21 0-16,21 21 0,-20 1 0,-1-22 16,0 21-16,-21 1 0,0-22 0,0 21 15,0-21-15,0 0 0,-21 1 16,0-1-16,-1 0 0,1 0 0,0-21 16,0 21-16,0-21 0,0 0 0,-1 0 15,1 0-15,21-21 16,0 0-16,0 0 15,0 0-15,0-1 16,21 1-16,1 21 0,-1-21 16,0 0-16,0 21 0,0 0 0,0-21 15,22 21-15,-22 0 0,0-21 16,21 21-16,-20-22 0,-1 22 0,0-21 16,0 21-16,0-21 0,0 21 0,1-21 15,-22 0-15,0 0 16,0-1-16,0 1 0,21 21 31,0 0-31,0 0 0,0 0 16,22 0-16,-22 0 0,21 0 15,0 0-15,1 0 0,-1 21 16,22 1-16,-22-1 0,0 0 0,1-21 16,-22 21-16,42 43 0,-42-64 15,-21 21-15,0 0 0,0 0 16,0 0-16,0 0 0,-21-21 0,-21 22 15,21-1-15,0-21 0,-1 0 0,1 21 16,0-21-16,0 0 0,0 0 16,21-21-16,0 0 15,0-1-15,21 1 0,0 0 16,21-21-16,-20 21 16,20-22-16,0 22 0,-21-21 0,22 21 15,-1-1-15,22-20 0,-22 21 0,0 0 16,1 21-16,-1-21 0,0 21 15,1 0-15,-22 0 0,0 0 0,-21 21 16,0 0-16,0 0 16,-21 0-16,-22 0 0,22 22 0,0-22 15,0 21-15,0-21 0,0 22 0,-1-22 16,22 0-16,-21 0 0,21 0 16,0 1-16,0-1 0,21-21 15,22 21-15,-22-21 0,0 0 16,21 0-16,1 0 0,-1-21 15,0 21-15,-20-21 0,20-1 0,0 22 16,-21-21-16,22 0 0,-43 0 0,0-21 16,0 20-16,0 1 0,0-21 15,0 21-15,-21-22 0,-1 22 0,-20 0 16,21 21-16,-21-21 0,20 21 16,1 0-16,-21 0 0,21 0 15,42 0 1,0 0-16,21-21 15,-20 21-15,41-21 0,-21 21 0,22 0 16,-22-22-16,22 22 0,-1 0 0,1 0 16,-22 22-16,0-1 0,1 0 15,-1 0-15,-21 21 0,0 1 16,-21-1-16,0 0 0,0 1 0,0 20 16,-21 1-16,0-22 0,0 22 15,0 20-15,0-20 0,-22-1 0,22 22 16,0 0-16,0-22 0,0 22 15,-1-1-15,1-20 0,0 21 0,0-22 16,0 1-16,0 20 0,-1-20 0,1-22 16,21 22-16,-21-22 0,0 0 0,0 1 15,21-22-15,-21 0 0,21 0 16,0 0-16,-22-21 0,1 0 0,21-21 16,0-21-1,0 21-15,0-22 0,21 1 0,1-22 16,20 1-16</inkml:trace>
  <inkml:trace contextRef="#ctx0" brushRef="#br0" timeOffset="30215.68">17716 9398 0,'0'-63'0,"0"126"0,0-169 0,0 64 0,0 0 16,0-1-16,0 1 0,0 21 16,0 0-16,22-22 0,-1 22 15,0 0-15,0 0 0,0 0 0,0 21 16,1 0-16,-1 0 0,0 0 15,0 0-15,0 0 0,0 21 0,1 0 16,-22 0-16,21 0 0,-21 0 16,0 22-16,0-22 0,0 0 0,-21 0 15,-1 22-15,1-22 0,0 0 0,0 0 16,0-21-16,0 21 0,-1 0 16,1-21-16,0 0 0,42-21 31,0 0-16,1 21-15</inkml:trace>
  <inkml:trace contextRef="#ctx0" brushRef="#br0" timeOffset="30751.8">17992 9229 0,'0'0'0,"21"0"16,21 0-16,-21-21 0,0 21 0,1-22 15,20 22-15,-21-21 0,0 0 16,0 21-16,22-21 0,-22 0 0,21 0 16,1-22-16,-22 22 0,21 0 15,-21-21-15,22 20 0,-22 1 0,0-21 16,-21 21-16,-42 42 15,20 0 1,-20 0-16,21 0 0,-21 22 0,20-22 16,1 21-16,-21-21 0,21 22 15,21-22-15,0 21 0,-21-21 16,21 1-16,0-1 0,0 0 0,0 0 0,21-21 16,0 21-16,0-21 15,43 21-15,-43-21 0,21 0 16,-21 0-16,22 0 0,-22-21 0,21 0 15,-21 0-15,22 0 0,-22 0 16,21-1-16,-21 1 0,22-21 0,-22 21 16,0 0-16,21-22 0,-21 22 0,1 0 15,-1 0-15,0 21 0,0 0 16,0 0-16,0 0 0,1 0 0,-1 0 16,-21 21-16,21 0 0,0 21 15,-21-20-15,0-1 0,0 21 0,0-21 16,0 22-16,0-22 0,0 0 0,0 0 15,0 0-15,0 0 16,0 1-16,0-44 31,0 1-15,0 0-16,0 0 0,0 0 16,0 0-16,0-22 0,21 22 0,0-21 15,-21-1-15,22 22 0,-1-21 16,0 0-16,0 20 0,0-20 0,0 21 15,1-21-15,20 20 0,-21 1 0,0 0 16,22-21-16,-1 21 0,0-1 16,22-20-16</inkml:trace>
  <inkml:trace contextRef="#ctx0" brushRef="#br0" timeOffset="31391.81">19812 8446 0,'0'0'0,"21"0"16,0-22-16,0 1 0,-21 42 15,0 1 1,-21 20-16,0-21 0,0 21 15,0 1-15,-22-1 0,22 22 0,0-22 16,-21 21-16,21 1 0,-1-1 16,1-20-16,0 20 0,21-20 0,0-1 15,0 0-15,0 1 0,0-22 16,0 0-16,0 21 0,21-42 0,0 21 0,-21 1 16,43-22-16,-22 0 0,0 0 15,0 0-15,22 0 0,-22-22 16,0 22-16,21-21 0,-21 0 0,22-21 15,-22 21-15,21-1 0,-21-20 16,22-21-16,-22 20 0,0 22 16,-21 0-16,21 21 0,-42 21 15,0 21 1,21-20-16,-21 20 0,0-21 0,-1 21 16,1-20-16,0 20 0,21-21 15,0 21-15,0-20 0,0-1 0,0 0 16,0 0-16,21-21 15,0 0-15,1 0 0,-1 0 0,0 0 16,21 0-16,-21-21 0,22 0 16,-22 21-16,21-21 0,-21-1 0,22 1 15,-22-21-15,21 21 0,-21-22 0,22 1 16,-22 21-16,0-21 0,0-1 16,0 22-16,1 0 0,-22 0 0,0 0 15,0 42 1,0 0-16,-22 0 0,1 21 15,0-20-15,21 20 0,-21 0 0,0-21 16,0 22-16,-1-1 0,1-21 0,0 22 16,0-22-16,0 21 0,0 0 15,-1-20-15,1 20 0,-21 0 0,21 1 16,0-1-16,-1 0 0,1 1 16,0 20-16,0-21 0,21 1 0,-21-22 15,21 21-15,-21 1 0,21-1 16,0-21-16,0 21 0,0-20 0,0-1 15,0 0-15,21-21 16,0 0-16,0-21 16,-21-22-16,21 22 0,-21-21 15,0-22-15,0 22 0</inkml:trace>
  <inkml:trace contextRef="#ctx0" brushRef="#br0" timeOffset="31575.79">19537 8594 0,'0'0'16,"-21"0"-16,-22-21 0,22 21 0,0 0 15,42 0 1,0 0-16,0 0 0,22 0 16,-1 0-16,0 0 0,1 0 15,20 0-15,1-22 0,-22 22 0,22 0 16,-1 0-16</inkml:trace>
  <inkml:trace contextRef="#ctx0" brushRef="#br0" timeOffset="32104.42">21632 8467 0,'-42'0'31,"21"0"-31,0 0 0,-1 21 0,1-21 0,-21 21 16,0 0-16,-1 0 0,1 1 16,0 20-16,-1-21 0,1 0 15,21 22-15,-22 20 0,22-42 16,21 22-16,0-22 0,0 0 16,0 0-16,21 0 0,22-21 15,-22 0-15,21 0 0,22 0 0,-22 0 16,22 0-16,-22-21 0,21 21 15,-20 0-15,-1-21 0,0 0 0,-20 21 16,-1 0-16,0 0 0,-42 0 31,0 0-31,-1 0 0,-20 0 0,21 0 16,0 21-16,-22 0 0,22-21 0,0 0 16,0 0-16,21 21 15,21-21 1,0 0-16,0 0 15,1 0-15,-1 21 0,0-21 16,0 22-16,-21-1 0,0 21 0,0-21 16,0 64-16,0-43 0,-42 22 15,21-22-15,-22 0 0,1 22 16,0-22-16,-1 1 0,1-1 0,0 0 16,-1 1-16,1-1 0,21-21 0,-22 21 15,22-20-15,-21-1 0,21 0 16,0 0-16,-1-21 15,1 0-15,0 0 0,0 0 0,0 0 16,0 0-16</inkml:trace>
  <inkml:trace contextRef="#ctx0" brushRef="#br0" timeOffset="33227.61">11409 10689 0,'0'0'0,"21"0"32,0 0-32,0 0 0,-21-21 0,21 0 15,1 0-15,20 21 0,-21-21 16,21-22-16,1 22 0,-1 0 15,0 0-15,1 0 0,-22-22 0,21 22 16,-21 0-16,1 0 0,-22 0 16,-22 21-16,-20 0 15,0 0-15,-1 21 0,1 0 0,0 0 16,-22 0-16,22 22 0,-22-1 16,22-21-16,0 21 0,21 1 15,-1-22-15,1 21 0,21 22 16,0-43-16,0 0 0,0 0 15,21 0-15,1 1 0,41-1 16,-21-21-16,-20 0 0,20 21 0,0-21 16,1 0-16,-1 0 0,0 0 15,1 0-15,-1 0 0,-21 0 0,0 0 16,0 0-16,-21 21 16,-21-21-16,0 0 0,0 21 15,-21 0-15,-1 1 0,1-22 0,0 42 16,-1-21-16,1 0 0,0 22 15,-1-1-15,22-21 0,-21 21 0,21 1 16,-1-22-16,1 21 0,0-21 0,21 1 16,0-1-16,0 0 15,0 0-15,21-21 16,0 0-16,1 0 0,-1-21 0,0 0 16,21 0-16,-21-1 0,22 1 15,-1 0-15,0-21 0,1-1 0,-1 22 16,22-21-16,-22 0 0,0-1 0,22 1 15,-22 21-15,0-22 0,22 22 16,-22 0-16,1 0 0,-1 21 16,0 0-16,-21 0 0,22 0 0,-22 0 0,0 0 15,0 0-15,0 21 0,1 0 16,-22 0-16,0 1 0,0-1 0,0 0 16,0 21-16,0-21 0,-22 1 15,22 20-15,-42-21 0,21 21 0,0-20 16,-22-1-16,22 0 0,-21 0 15,21 0-15,0 0 0,-1 1 0,1-22 16,21-22 0,0 1-1,21 0-15,22 0 0,-22-21 0,0-1 16,21 22-16,-20-21 0,20-1 0,0 22 16,-21-21-16,22 21 0,-22 0 15,0-1-15,0 1 0,0 0 16,-21 42-1,-21 0 1,0 1-16,0 20 0,0-21 0,0 0 16,-1 22-16,1-1 0,0-21 0,21 21 15,0-20-15,0 20 0,0-21 16,0 0-16,0 0 0,0 1 0,0-1 16,21-21-16,0 0 0,1 0 0,-1 0 15,21 0-15,-21 0 0,22 0 0,-1 0 16,0-21-16,1-1 0,-1 1 15,0 0-15,22 0 0,-22 0 16,0 0-16</inkml:trace>
  <inkml:trace contextRef="#ctx0" brushRef="#br0" timeOffset="33843.69">13123 11028 0,'0'0'0,"21"-64"0,-21 43 16,0-21-16,0 21 0,0 0 0,-21 21 16,0 0-16,0 0 15,0 0-15,0 0 0,-1 21 0,1 0 16,0 21-16,21-21 0,-21 22 0,0-1 15,21 0-15,-21 1 0,21-22 16,0 21-16,0 1 0,0 20 16,0-42-16,0 0 0,21 1 0,21-22 15,-21 0-15,22 0 0,-1 0 16,0 0-16,1 0 0,20 0 0,1-22 16,-22 1-16,21 0 0,1 0 15,-22 0-15,22 0 0,-22-1 16,0 1-16,1 0 0,-22-21 0,0 21 15,0-22-15,0 22 0,-21 0 0,0 0 16,0 0-16,-21 21 16,0 0-16,0 0 0,0 0 15,0 21-15,-22 21 0,22-21 0,0 0 16,0 22-16,21-1 0,0-21 16,-21 22-16,21-22 0,0 21 0,0-21 15,0 0-15,0 1 0,0-1 0,21-21 16,0 0-16,0 0 0,0 0 0,22 0 15,-22 0-15,21 0 16,0-21-16,1-1 0,-1 1 0,22 0 16,-22 0-16,21 0 0,1-22 0,-22 1 15,22 0-15,-1 21 0,-20-43 16,-1 22-16,0-1 0,1-20 0,-1 21 16,-21-22-16,21 22 0,-20-22 0,-22 22 15,0 0-15,0-1 0,0 22 16,0 0-16,-22 21 15,1 21-15,0 0 0,-21 22 0,21-1 16,-1 21-16,-20-20 0,21 20 16,0 1-16,0-1 0,-1-20 15,22 20-15,0 1 0,0-22 0,0 0 16,22 1-16,-1-22 0,0 0 16,21 0-16,22 0 0,-22-21 15,22 0-15,-22 0 0,0-21 0,22 0 16,-22 0-16,22 0 0,-22-1 15,0 1-15,1-21 0</inkml:trace>
  <inkml:trace contextRef="#ctx0" brushRef="#br0" timeOffset="35668.12">16171 10901 0,'0'0'16,"0"21"-16,-21-21 0,21-21 46,21 0-46,0 21 0,1-21 0,20-1 16,-21 1-16,21 0 0,-20 0 0,-1-21 16,0 20-16,-21 1 0,0 0 15,0 0-15,-21 0 0,0 21 0,-22 0 16,1 0-16,0 0 0,-22 0 16,22 21-16,-22 0 0,22 0 0,0 22 15,-1-22-15,1 21 0,21-21 0,0 22 16,-1-1-16,22-21 0,0 21 15,0-20-15,0 20 0,22-21 0,-1 21 16,0-20-16,0 20 0,21 0 0,-20-21 16,20 22-16,-21-22 0,0 21 15,22-21-15,-22 1 0,-21-1 16,0 0-16,0 0 0,0 0 0,0 0 16,-21-21-16,-1 22 0,1-22 15,-21 0-15,21 0 0,-22 0 0,1 0 16,0 0-16,-1 0 0,1-22 15,0 1-15,-1 0 0,1 0 0,0 0 16,-1-22-16,1 1 0,0 0 0,21 21 16,-22-22-16,22 1 15,0 0-15,0-1 0,0 22 0,21 0 0,0 0 16,0 0-16,21 21 16,0 0-16,0 21 15,0 0-15,22 0 0,-22 21 16,0-20-16,0 20 0,21-21 0,-20 21 15,20 1-15,-21-22 0,21 21 16,-20-21-16,-1 1 0,21 20 0,0-21 16,-20-21-16,20 21 0,0-21 15,1 0-15,20 0 0,-21 0 0,22 0 16,-22-21-16,22 21 0,-1-21 0,1-21 16,-1 20-16,1-20 0,-22 21 15,22-21-15,-22-1 0,0 1 16,1 0-16,-22-1 0,0 1 0,0 0 15,0-22-15,-21 22 0,0-1 16,0 1-16,0 0 0,0 21 0,0-1 16,0 1-16,0 0 0,0 42 15,0 0-15,0 1 16,0 20-16,-21-21 0,21 21 0,-21 1 16,0 20-16,0-20 0,-1-1 0,22 21 15,-21-20-15,0-1 0,21 0 16,-21 1-16,21-22 0,0 21 0,0-21 15,0 1-15,0-1 16,21-21-16,0 0 0,0 0 16,1-21-16,-1-1 15,0 22-15,0-21 0,0 0 16,0 0-16,1 0 0,-1 0 0,0-1 16,0 1-16,0 0 0,0 0 0,1 21 15,-1 0-15,0 0 0,0 0 16,0 0-16,-21 21 15,21 0-15,-21 0 0,22 1 0,-22-1 16,0 0-16,0 0 0,21 0 16,-21 0-16,21 1 0,0-1 0,0 0 15,0-21-15,1 21 0,20-21 0,-21 0 16,21 0-16,-20 0 0,20 0 16,0 0-16,1-21 0,-1 0 15,21 21-15,-20-21 0,-1-1 0,0-20 16,1 21-16,-22 0 0,21-22 15,-21 22-15,22-21 0,-22 0 0,0 20 16,-21-20-16,0 0 0,0 21 0,0-1 16,0 1-16,0 0 0,0 0 15,0 0-15,-21 21 0,0 0 0,0 0 16,-1 0-16,-20 21 0,21 0 16,0 0-16,0 0 0,-1 1 15,-20-1-15,21 21 0,21-21 0,-21 22 0,21-22 16,0 21-16,0-21 0,0 0 15,0 22-15,0-22 0,21 0 16,0 0-16,0-21 0,0 21 0,22-21 16,-22 0-16,21 0 0,-21 0 0,22 0 15,-1 0-15,0 0 0,1-21 16,20 21-16,-20-21 0,-1 0 0,0 0 16,1 0-16,-1-1 0,0 1 0,-21 0 15,1 0-15,-1-21 0,-21 20 16,0 1-16,0 0 0,0-21 0,0 21 15,0-1-15,-21 22 0,-1-21 0,1 21 16,0 0-16,0 0 0,0 0 16,0 0-16,21 21 0,-22 1 15,1-1-15,0 0 0,21 0 0,0 21 16,0-20-16,0 20 0,0-21 16,0 21-16,0-20 0,0-1 0,0 21 15,0-21-15,42 0 0,1 1 16,-22-1-16,21-21 0,1 0 15,-1 0-15,0 0 0,1 0 16,-1 0-16,0-21 0,1-1 0,20 1 0,-21 0 16,1 0-16,-1 0 0,0 0 15,-20-22-15,20 22 0,0-21 16,-21-1-16,1 1 0,20 0 0,-21-1 0,21-20 16,-20 21-16,-1-22 15,0 1-15,0 20 0,0-20 0,0 20 16,-21 1-16,0 0 0,0 21 0,0-1 15,0 1-15,-21 21 16,0 0-16,0 21 0,0 22 16,0-22-16,-1 42 0,1-20 15,0 20-15,0 1 0,0-1 0,21 1 16,-21-22-16,21 22 0,0-22 0,0 21 16,0-20-16,0-1 0,0 0 15,0-20-15,21 20 0,0-21 0,-21 0 16,21 0-16,0 1 0,-21-1 15,21-21-15,1 0 0,-1 0 16,0 0-16,0 0 0,0 0 0,0 0 16,22-21-16,-22-1 0,0 22 0,21-42 15,-20 21-15,-1 0 0,0-22 0,0 22 16,0-21-16,0 0 0,-21 20 16,0-20-16</inkml:trace>
  <inkml:trace contextRef="#ctx0" brushRef="#br0" timeOffset="35895.78">18944 10795 0,'0'0'32,"21"0"-32,0 0 0,1 0 15,20 0-15,0 0 0,1 0 16,-1 0-16,0 0 0,22 0 0,-22 0 15,0-21-15,22 21 0,-22 0 0,1 0 16,-22 0-16,21-21 0,0 21 16,-20 0-16,-1 0 0,0 0 0,0 0 15,0-21-15</inkml:trace>
  <inkml:trace contextRef="#ctx0" brushRef="#br0" timeOffset="36175.68">20595 11324 0,'0'0'0,"-21"0"31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16:1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614 0,'21'0'16,"-21"-21"0,0 0 15,0-1-15,0 1-1,0 0 1,-21 21-16,-1 0 0,1-21 15,0 21-15,0 0 0,0 0 16,0 0-16,-22 0 0,1 21 16,21-21-16,-22 21 0,1 0 0,0 1 15,-1-1-15,1 0 0,0 0 16,-1 0-16,22 22 0,-21-22 0,0 21 16,20-21-16,-20 22 15,21-1-15,0 21 0,21-20 0,0-1 16,-21 0-16,21 1 0,0-1 15,0-21-15,0 22 0,0-1 0,21-21 16,0 0-16,0 22 0,0-22 16,0 0-16,1-21 0,-1 21 0,0 0 15,21-21-15,-21 0 0,22 0 16,-22 0-16,0 0 0,21 0 16,-20 0-16,-1 0 0,0 0 0,0 0 15,21-21-15,-20 21 16,-1-21-16,0 0 0,21 0 0,-21-1 0,1 1 15,20 0-15,-21-21 0,0-1 16,0 22-16</inkml:trace>
  <inkml:trace contextRef="#ctx0" brushRef="#br0" timeOffset="554">4868 445 0,'0'0'0,"-21"0"31,0 21-31,21 0 16,0 21-16,0-21 15,0 1-15,-21 20 0,21 0 0,0 1 16,0-1-16,-21 0 0,21 22 16,0-22-16,0 22 0,0-22 15,0 21-15,-22-20 0,22-1 0,0 0 16,0 1-16,0-22 0,0 0 15,0 0-15,0 0 0,0 1 0,0-1 16,22-21 0,-22-21-1,21-1-15,-21 1 16,0 0-16,0-21 0,0 21 16,0-22-16,0 1 0,21 0 15,0-1-15,0 1 0,0 0 16,1-1-16,20 1 0,-21 21 15,21-22-15,-20 22 0,20 0 16,-21 21-16,0 0 0,22 0 0,-22 0 16,21 0-16,-21 21 0,0 0 15,1 1-15,20-1 0,-21 21 0,0 0 16,0 1-16,-21-1 0,0-21 16,0 22-16,0-1 0,0-21 0,0 21 15,0-20-15,0-1 0,0 0 16,0 0-16,0 0 0,-21 0 15,0-21-15,21 22 16,-21-22 15,0-22-15,21 1-16</inkml:trace>
  <inkml:trace contextRef="#ctx0" brushRef="#br0" timeOffset="3125.57">5990 1143 0,'0'0'0,"21"0"15,0 0 1,-21-21 0,22 21-16,-22-21 15,21 0-15,-21-1 0,0 1 16,0 0-16,0 0 0,0 0 15,0 0-15,-21 21 0,-1-22 0,1 1 16,0 0-16,-21 21 0,21 0 16,-22 0-16,22 0 0,-21 0 15,21 0-15,-22 21 0,22 22 0,0-22 16,-21 21-16,20-21 0,1 22 16,0-1-16,21 0 0,0-21 0,0 22 15,0-1-15,0-21 0,0 22 16,0-22-16,21 21 0,0-21 0,1 0 15,-1-21-15,0 22 16,0-1-16,0-21 0,0 0 0,1 0 16,-1 0-16,0 0 0,0 0 15,0 0-15,22-21 0,-22 21 0,0-22 16,0 1-16,0 0 0,0 0 16,1 0-16,-22 0 0,21-22 0,-21 22 15,21-21-15,-21-1 0,0 22 16,0-21-16,0 0 0,0 20 0,0 1 15,21 0-15,-21 0 0,0 42 32,0 0-17,0 22-15,0-22 0,0 21 0,0-21 16,0 22-16,0-22 0,0 21 16,0-21-16,0 22 0,0-22 0,0 0 15,0 0-15,21 0 0,0 0 16,1-21-16,-1 22 0,0-22 15,0 0-15,0 0 0,0 0 16,22-22-16,-22 22 0,0-21 0,21 0 16,-20 21-16,-1-21 0,0 0 15,0-22-15,0 22 0,0 0 16,-21-21-16,0 21 0,0-22 0,0 22 16,0-21-16,0 21 0,0-1 15,0 1-15,0 0 0,0 42 47,-21 22-47,21-22 0,0 0 16,0 21-16,0-21 0,0 22 0,0-1 15,0 0-15,0 1 0,0-1 16,21 0-16,-21 1 0,0 20 0,22-20 16,-22 20-16,21 1 0,-21-1 15,0 22-15,21-22 0,0 1 0,-21-1 16,21 22-16,-21-22 0,0 22 15,0 0-15,0-22 0,0 22 16,0-22-16,0 1 0,0-1 0,0 1 16,0-22-16,-21 1 0,21-1 15,-21 0-15,21 1 0,-21-22 0,21 0 16,0 0-16,0 0 0,0 0 16,0-42-1,0 0 1,0 0-16,0-21 0,0 20 15,0-20-15,0-21 0,21 20 0,-21-41 16,21 20-16,0-21 0</inkml:trace>
  <inkml:trace contextRef="#ctx0" brushRef="#br0" timeOffset="3507.32">6689 1270 0,'-22'-21'0,"44"42"0,-44-84 0,1 41 15,0 1-15,0 0 0,21 0 16,-21 0-16,21 0 0,0-1 16,0 1-16,21 0 15,0 21-15,0-21 0,0 0 16,22 21-16,-22 0 16,21 0-16,1 0 0,-1 0 0,-21 21 0,21-21 15,1 21-15,-22 21 16,21-20-16,-21 20 0,-21-21 0,0 21 15,0 1-15,0-22 0,0 21 16,-21-21-16,0 1 0,0 20 0,-21-21 16,20 0-16,-20-21 0,21 21 15,-21 1-15,20-22 0,1 0 0,-21 21 16,21-21-16,0 0 0,-1 0 16,1 0-16,0 0 15,0 0-15,21-21 16,0-1-16,0 1 15,21 21-15,0-21 16,0 0-16,1 0 0,-1 0 0,0-1 16</inkml:trace>
  <inkml:trace contextRef="#ctx0" brushRef="#br0" timeOffset="3857.59">7408 550 0,'0'-21'16,"0"42"15,0 1-31,0-1 16,0 0-16,0 0 0,0 21 15,0 1-15,0-1 0,0 0 16,0 22-16,0-22 0,-21 22 0,21-22 15,0 22-15,-21-22 0,21 0 16,0 1-16,0-22 0,-21 21 0,21-21 16,0 0-16,0 22 15,0-22-15,0 0 16,21-21 15,0-21-31,-21 0 16,21 0-16,-21-1 0,0 1 0,21 0 15,-21 0-15,22 0 0</inkml:trace>
  <inkml:trace contextRef="#ctx0" brushRef="#br0" timeOffset="4133.35">7239 995 0,'0'21'31,"21"-21"1,0 0-32,0 0 15,1 0 1,-1 0-16,0 0 16,0 0 46,0 0-62</inkml:trace>
  <inkml:trace contextRef="#ctx0" brushRef="#br0" timeOffset="4573.64">7810 1122 0,'0'0'0,"0"21"16,22-21-1,-1 0 17,0 0-32,0-21 0,0 0 0,0 0 15,-21-1 1,22 1-16,-22 0 0,21 0 0,-21 0 15,0 0-15,0-1 16,0 1-16,-21 21 16,-1 0-1,1 21-15,0-21 0,0 22 16,21-1-16,-21 0 0,0 0 0,21 0 16,0 22-16,0-22 0,-22 0 15,22 0-15,0 21 0,0-20 0,0-1 16,0 0-16,0 0 0,0 0 15,22 0-15,-1 1 16,0-22-16,0 0 16,0 0-16,0 0 0,22 0 15,-22 0-15,0 0 0,0 0 0,22 0 16,-22 0-16,21-22 0,-21 1 16,0 0-16,22 0 0,-22 0 0,0 0 15</inkml:trace>
  <inkml:trace contextRef="#ctx0" brushRef="#br0" timeOffset="4981.99">8340 995 0,'0'-21'16,"0"42"-16,0-63 0,0 20 0,0 1 16,0 0-16,0 0 15,0 0-15,0 0 16,21 21-16,0-22 16,0 22-16,-21-21 0,21 21 15,0 0-15,1 0 0,-1 0 0,0 21 16,21 1-16,-21-1 0,1 0 15,-1 0-15,0 21 0,0-20 0,-21 20 16,21 0-16,-21-21 0,21 22 16,-21-1-16,0-21 0,0 22 0,0-22 15,0 0-15,0 0 0,-21 0 16,21 0-16,-21 1 0,21-1 0,-21-21 47,21-21-32,0-1-15,0 1 0,0 0 0,0 0 16,21-21-16,-21 20 0,21-20 16,0 0-16,1-1 0,-1 1 0,21 0 15,-21-1-15,0 22 0,22-21 16,-22 21-16,0 21 0,0-21 0,0-1 16,1 22-16,-1 0 15,0 0-15,0 0 0,0 0 16,0 22-1,-21-1-15</inkml:trace>
  <inkml:trace contextRef="#ctx0" brushRef="#br0" timeOffset="5286.5">9504 1143 0,'0'0'0,"-21"0"0,42 0 47,-21-21-47,21 21 0,0 0 16,0 0-16,0 0 15,1 0-15,-1 0 0,0-21 16,0 21-16,0 0 0,0 0 15,1 0-15,-1-21 16,0 21 0,0 0-16,-21-22 0,21 22 15,0-21 1</inkml:trace>
  <inkml:trace contextRef="#ctx0" brushRef="#br0" timeOffset="5937.93">10329 741 0,'0'0'0,"0"-21"16,0 0-1,0-1-15,0 1 16,0 0-16,21 0 15,1 21-15,-1-21 0,0 21 16,21 0-16,-21-21 0,1 21 0,-1 0 16,0 0-16,0 0 0,0 0 15,0 0-15,1 0 0,-22 21 16,0 0-16,0 0 16,0 0-16,0 22 0,0-22 0,0 0 15,-22 21-15,1 1 0,0-22 16,0 21-16,-21 0 0,20-20 0,1-1 15,0 21-15,0-21 0,0-21 16,0 21-16,21 1 0,0-44 47,21 1-31,0 21-16,0-21 0,0 21 15,0 0-15,1 0 16,-1 0-16,0 0 0,0 0 0,21 0 15,-20 0-15,-1 0 16,0 21-16,0-21 0,-21 21 0,21 1 16,-21-1-16,21-21 0,-21 21 15,0 0-15,0 0 0,0 0 16,0 1-16,0-1 0,0 0 16,0 0-16,-21 0 0,0-21 0,0 21 0,0 1 15,0-22-15,-1 21 16,1-21-16,-21 0 0,21 0 0,0 21 15,-22-21-15,22 0 0,0 0 0,0 0 16,0 0-16,-1 0 0,1 0 16,0 0-1,0 0 17</inkml:trace>
  <inkml:trace contextRef="#ctx0" brushRef="#br0" timeOffset="6771.68">4551 2096 0,'0'0'0,"-21"0"15,-1 0-15,1 0 0,0 0 16,0 0-16,0 0 15,42 0 32,0 0-31,0-22-16,22 22 0,-1 0 16,-21 0-16,43 0 0,-22 0 15,0 0-15,22 0 0,-1 0 0,1 0 16,-1 0-16,22 0 0,-22 0 15,1 0-15,21 0 0,-1 0 16,1 0-16,0 0 0,20-21 0,1 21 16,0 0-16,0 0 0,21-21 15,0 0-15,0 21 0,21 0 0,21-21 16,-20 21-16,20 0 0,0-21 16,1 21-16,20 0 0,-21 0 0,22-22 15,-22 1-15,1 21 0,20 0 16,-21-21-16,1 21 0,-1 0 0,149-21 15,-170 0-15,0 21 16,-21 0-16,21-21 0,0 21 0,-21 0 16,-21-22-16,0 1 0,0 21 15,-22 0-15,1 0 0,0-21 16,-22 21-16,1 0 0,-22 0 0,0 0 16,1 0-16,-22 0 0,0-21 15,0 21-15,0 0 0,-21-21 47,0 0-31,-21 21-16</inkml:trace>
  <inkml:trace contextRef="#ctx0" brushRef="#br0" timeOffset="20077.13">1778 3620 0,'0'0'16,"0"-22"-16,21 1 15,-21 0-15,0 0 0,0-21 0,0 20 0,21 1 16,-21 0-1,0 0-15,0 42 47,0 0-47,0 0 0,0 1 16,-21-1-16,21 0 0,0 21 0,0-21 16,0 22-16,0-22 0,0 21 15,0-21-15,-21 22 0,21-1 16,0 0-16,-21-20 0,21 20 0,0 0 15,0 1-15,0-22 16,0 21-16,0-21 0,0 22 0,0-22 16,-21 0-16,21 0 15,0-42 17,0 0-32,0 0 15,0-1-15</inkml:trace>
  <inkml:trace contextRef="#ctx0" brushRef="#br0" timeOffset="20376.96">2074 3874 0,'21'0'31,"-21"-22"0</inkml:trace>
  <inkml:trace contextRef="#ctx0" brushRef="#br0" timeOffset="21309.97">3556 3535 0,'0'-21'16,"0"0"-16,-21 42 31,21 0-31,-21 0 16,21 21-16,-22-20 0,22 20 15,0 0-15,-21 1 0,0 20 16,0-21-16,0 22 0,0-1 0,-1 1 15,1-1-15,0-20 0,-21 20 16,21-20-16,-1-1 0,-20 0 16,21-21-16,21 22 0,-21-22 0,0 0 15,-1-21-15,1-21 16,21 0 0,-21 0-16,21-1 15,0 1-15,-21-21 0,21 21 0,0-22 16,0 1-16,0 0 0,0-1 15,0 1-15,0 0 0,0 21 0,0-1 16,0 1-16,0 0 0,0 0 16,21 21-16,0 0 0,0 21 15,1 0-15,-1 0 16,0 1-16,0-1 0,-21 0 0,21 21 16,0 1-16,1-22 0,-1 21 15,21-21-15,-21 22 0,0-22 16,1 0-16,20 0 0,-21 0 0,0 0 15,22 1-15,-1-22 16,0 0-16,-21 0 0,22 0 16,-22 0-16,0-22 0,21 1 0,-20 21 15,20-42-15,-21 21 0,0 0 0,22-22 16,-22 22-16,0-21 0,-21-1 16,21 1-16,-21 0 0,0-1 0,0 1 15,0 0-15,0-1 0,0 1 16,0 0-16,-21-1 0,0 1 0,-22 0 15,1-1-15,21 1 0,-21 21 16,-1-21-16,1 20 0,0 22 0,-1 0 16,1 0-16,0 0 15,20 0-15,-20 22 0,21 20 0,0 0 16,0 1-16,-1-1 0,22 0 16,-21 1-16,21-1 0,0 21 0,0-20 15,0-1-15,0 0 0,21 1 16,1-1-16,20 22 0,0-43 15,-21 0-15,1 0 0,20-21 16,0 0-16,-21 0 0,22 0 16,-1 0-16,0 0 0,1 0 0,-1 0 15,-21 0-15,22 0 0,-1 0 16,-21-21-16,21 0 0,1 21 0,-22-21 16,21-1-16</inkml:trace>
  <inkml:trace contextRef="#ctx0" brushRef="#br0" timeOffset="22093.99">4487 3747 0,'0'0'0,"0"-22"0,-84-20 31,41 42-31,1 0 0,21 0 16,0 21-16,-1 0 0,1 1 15,0-1-15,0 0 0,0 0 0,0 21 16,-1-20-16,1 20 0,21 0 15,-21 1-15,21-1 0,0 0 16,0 1-16,0-1 0,0-21 0,0 21 16,0-20-16,0 20 0,0-21 15,0 0-15,0 0 0,21-21 16,0 0-16,1 0 16,-1 0-16,0 0 0,0-21 15,0 0-15,0 0 0,1 0 16,-22 0-16,21-1 0,0-20 0,0 21 15,0-21-15,-21-1 0,0 1 16,21 21-16,-21-22 0,22 1 0,-22 21 16,0 0-16,0 0 15,0-1-15,21 1 0,-21 42 47,0 1-47,0-1 0,21 0 0,-21 0 16,0 21-16,0-20 0,0 20 15,0-21-15,0 21 0,21-20 16,-21-1-16,21 0 0,-21 21 0,21-21 16,-21 1-16,22-1 0,-1-21 15,0 0-15,0 0 16,0 0-16,0 0 16,1 0-16,-1-21 0,0 21 15,0-22-15,0 1 0,0-21 16,-21 21-16,22 0 0,-1-22 0,0 22 15,0-21-15,0-1 0,0 22 16,-21-21-16,22 0 0,-1 20 0,0-20 16,0 21-16,0-21 0,-21 20 15,21 1-15,1 0 0,-22 0 0,0 0 16,0 42 0,0 0-1,0 0-15,-22 0 0,22 1 0,0-1 16,-21 21-16,21-21 0,-21 0 15,21 22-15,0-1 0,0-21 16,0 22-16,0-1 0,-21 0 16,21-21-16,-21 22 0,21-1 0,0-21 15,0 22-15,0-22 0,0 0 16,-21 21-16,21-21 0,0 1 0,0-1 16,21-21-1,0 0 1,0-21-16,0-1 0</inkml:trace>
  <inkml:trace contextRef="#ctx0" brushRef="#br0" timeOffset="22608.91">5482 3916 0,'0'-21'0,"0"42"0,0-63 15,0 20-15,-21 22 16,0 0-16,0 0 15,-1 0-15,1 0 0,0 22 16,21-1-16,-21 0 0,21 0 16,-21 0-16,0 0 0,21 22 15,0-22-15,0 21 0,-22-21 0,22 22 16,-21-22-16,21 21 0,0-21 16,0 1-16,0-1 0,0 0 0,0 0 15,0 0-15,21-21 16,1 0-1,-1 0-15,0-21 16,0 0-16,0 0 0,-21 0 0,21-1 16,1 1-16,-1-21 0,-21 21 15,21-22-15,0 1 0,-21 0 0,21 21 16,-21-22-16,21 22 0,-21 0 0,0 0 16,0 0-16,0 42 31,0 0-31,0 0 15,0 0-15,0 0 0,0 22 16,0-22-16,0 21 0,0-21 16,0 22-16,0-22 0,0 21 0,0-21 15,0 1-15,0-1 0,22 0 0,-1 0 16,0-21-16,0 0 16,0 0-16,0 0 0,1 0 15,-1 0-15,0 0 0,0 0 16,0-21-16,0 0 0,1 0 0,-1-1 15,0 1-15,0 0 0</inkml:trace>
  <inkml:trace contextRef="#ctx0" brushRef="#br0" timeOffset="22909.5">5016 3747 0,'0'0'0,"22"0"31,-1 0-31,0 0 0,0 0 16,21 0-16,1 0 0,-22 0 15,21-22-15,1 22 0,-1 0 0,0 0 16,1 0-16,-1 0 0,0-21 15,-21 21-15,22 0 0,-22 0 16</inkml:trace>
  <inkml:trace contextRef="#ctx0" brushRef="#br0" timeOffset="23857.96">6773 3747 0,'0'0'15,"0"-22"-15,0 44 32,0-1-32,0 0 15,0 0-15,0 0 0,-21 0 0,0 22 16,21-1-16,-21 0 0,0 1 16,-1 20-16,-20-20 0,-21 41 15,41-41-15,-41 41 16,21-63-16,20 1 0,1-1 15,0 0-15,0-21 16,21-21 0,0 0-16,0-1 15,-21-20-15,21 21 0,0 0 16,0-22-16,0 22 0,0-21 0,0 0 16,0 20-16,0-20 0,0 21 15,0 0-15,0 0 0,21 21 16,0 0-16,0 0 15,0 21-15,-21 0 0,22 0 16,-1 0-16,0 22 0,-21-22 0,21 21 16,0-21-16,0 22 0,-21-22 15,22 21-15,-1-21 0,0 0 0,0 1 16,21-1-16,-20 0 0,-1-21 16,21 0-16,-21 21 0,22-21 0,-22 0 15,21 0-15,-21 0 0,22 0 0,-22-21 16,21 0-16,-21 0 0,0-1 15,22 1-15,-22 0 0,0-21 0,21-1 16,-20 1-16,-22 0 0,21-1 16,-21-20-16,21 21 0,-21-1 15,0 1-15,0 0 0,-21-1 0,0 22 16,-1-21-16,1-1 0,-21 22 16,0 0-16,-43-21 0,43 21 15,-22 21-15,22 0 0,-1 0 16,1 0-16,-21 21 0,41 0 0,-20 0 15,21 0-15,0 22 0,0-22 16,21 21-16,0 0 0,0 1 0,0-1 16,0 22-16,21-22 0,0 0 15,0-21-15,0 22 0,22-1 16,-22-21-16,21 0 0,-21 1 0,22-1 16,-22 0-16,21-21 0,0 21 15,1-21-15,-22 0 0,0 0 16,0 0-16,0 0 0,22 0 15,-22-21-15,0 21 0</inkml:trace>
  <inkml:trace contextRef="#ctx0" brushRef="#br0" timeOffset="24473.96">7387 4106 0,'0'-21'0,"-21"21"16,0-21-16,21 0 0,0 0 15,0 0-15,0-1 16,0 1-16,0 0 16,0 0-16,21 21 15,0-21-15,0 21 0,0 0 16,1 0-16,-1 0 0,21 0 0,-21 0 16,0 21-16,1 0 0,-1 0 0,21 0 15,-21 22-15,-21-22 0,21 21 16,-21-21-16,22 22 0,-22-22 0,0 21 15,0 1-15,0-22 0,0 21 16,0-21-16,-22 0 0,22 1 0,-21-1 16,21 0-16,0-42 47,0 0-47,0-1 15,0 1-15,21 0 0,-21 0 0,22 0 16,-1 0-16,-21-22 0,21 22 15,0 0-15,0 0 0,0 0 0,1-22 16,-1 22-16,21 0 0,-21 0 0,0 21 16,22-21-16,-22 21 15,0 0-15,0 0 0,0 0 0,1 0 16,-1 0-16,0 0 16,0 0-16,0 21 0,-21 0 0,0 0 0,0 0 15,21 0-15,-21 1 16,0-1-16,0 0 0,0 0 0,22 0 15,-22 0-15,0 1 0,0-1 0,0 0 16,0 0-16,0 0 16,0 0-16,0 1 15,-22-22 32,22-22-47,0 1 0,-21 0 16,21 0-16,0 0 0,0-22 0</inkml:trace>
  <inkml:trace contextRef="#ctx0" brushRef="#br0" timeOffset="24641.53">8128 3810 0,'0'0'0,"-42"-21"31,63 21 16,0 0-47</inkml:trace>
  <inkml:trace contextRef="#ctx0" brushRef="#br0" timeOffset="25088.97">8403 3916 0,'-21'0'16,"21"21"15,0 0-31,0 0 16,0 1-16,0-1 15,21 0-15,0 0 0,0 0 16,-21 22-16,22-22 0,-22 0 0,21 0 15,-21 0-15,0 22 0,0-22 0,0 0 16,0 0-16,0 0 16,21-21-1,0 0 1,0-21-16,0 0 16,-21 0-16,0 0 15,22-1-15,-1 1 0,-21-21 16,21 21-16,0-22 0,0 1 0,0 0 15,1 21-15,-1-22 16,0 22-16,0 0 0,0 0 16,-21 0-16,21 21 0,1 0 15,-22 21 1,0 0-16,0 0 16,0 0-16,0 0 15,0 1-15,21-1 16</inkml:trace>
  <inkml:trace contextRef="#ctx0" brushRef="#br0" timeOffset="25877.92">9038 4170 0,'0'0'0,"42"21"32,-20-21-32,-1-21 15,0 0-15,0 0 0,0-1 16,0 1-16,1 0 0,-1 0 15,-21 0-15,21 0 0,0-1 16,0 1-16,-21 0 0,0 0 16,0 0-16,0 0 0,-21 21 31,0 21-31,0-21 0,0 21 0,-1 0 16,1 21-16,0-20 0,0-1 0,0 21 15,0-21-15,21 22 16,0-22-16,-22 21 0,22-21 0,0 0 15,0 1-15,0-1 0,0 0 16,22 0-16,-1 0 0,0 0 0,0-21 16,43 0-16,-43 22 0,21-22 15,0 0-15,-20 0 0,20 0 16,-21-22-16,21 1 0,-20 0 0,20 0 16,-21 0-16,0 0 0,0-1 15,1 1-15,-1-21 0,0 21 0,0-22 16,0 1-16,-21 21 0,21 0 15,-21 0-15,0-22 16,0 64 15,0 1-31,0-1 0,0 0 16,0 0-16,0 0 0,0 22 16,22-22-16,-22 0 0,0 0 0,0 0 15,0 0-15,21 1 0,-21-1 0,0 0 16,0 0-16,21 0 15,-21-42 32,0 0-47,0 0 0,0 0 16,-21-1-16,21 1 16,0 0-16,0-21 0,0 21 0,0-22 15,21 1-15,21 21 0,-21-22 16,22 1-16,20 21 0,-20-21 0,20 20 15,1 1-15,-1 0 0,1 21 0,-1 0 16,1 0-16,-1 0 0,-21 0 16,1 0-16,-1 21 0,-21 0 0,22 1 15,-22-1-15,0 0 0,-21 21 16,0 1-16,0-22 0,21 21 0,-21 0 16,0-20-16,0 20 0,0-21 15,0 0-15,-21 0 0,-21 22 16,20-22-16,22 0 0,-21-21 15,0 0-15,-21 21 0,21-21 16,-1 0-16,-20 0 0,21 0 0</inkml:trace>
  <inkml:trace contextRef="#ctx0" brushRef="#br0" timeOffset="26856.96">1418 5398 0,'0'0'0,"-42"-22"31,42 1-31,-21 21 0,21-21 0,-22 0 16,22 0-16,0 0 15,0-1-15,0 1 16,22 0-16,-1 21 0,0-21 15,0 21-15,0 0 0,22 0 16,-22 0-16,21 0 0,-21 21 16,22 0-16,-22 0 0,21 22 15,-21-22-15,0 21 0,1 1 0,-1 20 16,-21-21-16,0 22 0,0-22 16,0 22-16,-21-1 0,-22-20 0,22-1 15,-21 21-15,-1-20 0,1-22 16,0 21-16,21-21 0,-22 1 0,1-1 15,21-21-15,-22 0 0,22 21 16,0-21-16,-21 0 0,21 0 16,-1 0-16,1-21 0,0 0 0,0-1 15,0 1-15,0 0 16,21-21-16,0-1 0,0 22 0,0-21 16,0 0-16,0-1 0,21 1 15,0 0-15,0 20 0,0 1 16,22 0-16,-1 21 0,0 0 0,1 21 15,-1 0-15,0 1 0,1-1 16,-1 21-16,0-21 0,-21 22 0,22-1 16,-22-21-16,0 21 0,0 1 15,0-22-15,-21 0 0,0 0 16,22 0-16,-22 1 0,21-1 0,-21 0 16,0 0-1,21-21-15,0 0 16,-21-21-1,0 0-15</inkml:trace>
  <inkml:trace contextRef="#ctx0" brushRef="#br0" timeOffset="27037.97">2138 5757 0,'0'0'0,"0"-21"31,0 0 16,0 0-32,21 21 1</inkml:trace>
  <inkml:trace contextRef="#ctx0" brushRef="#br0" timeOffset="27521.64">3429 5271 0,'0'0'0,"0"-22"31,-21 44-16,21-1-15,0 0 0,0 0 16,0 0-16,0 22 0,0-1 16,0 0-16,0 1 0,0-1 0,0 0 15,0 1-15,0 20 0,0-21 16,0 1-16,0-1 0,0 0 0,0-20 16,0 20-16,0-21 0,0 0 15,0 0-15,0 1 0,0-1 16,0-42 15,-21 21-31,-1-22 0,22 1 16,-21 0-16,21 0 0,-21 0 15</inkml:trace>
  <inkml:trace contextRef="#ctx0" brushRef="#br0" timeOffset="27841.4">3090 5525 0,'-21'-43'0,"42"86"0,-42-107 16,21 22-16,0 21 0,0-1 0,0 1 15,0-21-15,21 21 0,0 0 16,1-1-16,-1 1 0,21 0 0,0 0 16,1 0-16,-1 0 0,0 21 15,22 0-15,-22 0 0,1 0 16,20 21-16,-21 0 0,1 0 16,-1 21-16,0-20 0,-20 20 0,-1-21 15,-21 21-15,0-20 0,0 20 16,0 0-16,-21-21 0,-22 22 0,22-22 15,-21 21-15,21-21 0,-22 22 16,1-22-16,0 0 0,20 0 16,-20-21-16,21 21 0,0-21 0,0 0 15,-1 22-15,22-44 47,22 1-47,20 0 0,-21 21 16,21-21-16</inkml:trace>
  <inkml:trace contextRef="#ctx0" brushRef="#br0" timeOffset="28329.32">4297 5249 0,'-21'22'15,"-1"-22"1,1 21-16,21 0 0,-21 0 15,0 0-15,0 22 0,21-22 16,-21 0-16,-1 21 0,22 1 0,-21-22 16,21 21-16,0 0 0,0 1 15,0-1-15,0 0 0,0 1 0,0-22 16,0 21-16,0 1 0,0-22 16,0 0-16,0 0 0,21 0 0,1 0 15,-1-21-15,21 0 0,-21 0 16,22 0-16,-22 0 0,21 0 0,0 0 15,-20-21-15,20 0 0,0 0 0,-21 0 16,22 0-16,-22-1 0,21-20 16,-21 21-16,1-21 0,-1-1 15,0 1-15,-21 0 0,0 20 0,0-20 16,-21 0-16,0-1 0,-1 1 16,-20 0-16,0 21 0,21-22 0,-22 22 15,1-21-15,0 21 0,-1 21 16,1-22-16,21 22 0,-22 0 0,22 0 15,0 0-15,0 0 0,0 22 16,0-1-16,-1 0 0,1 0 0,0 0 16,21 22-16,0-22 0,0 21 15,0 0-15,0-20 0,0 20 16,0 0-16,0-21 0,0 22 0,0-22 16,21 0-16,0 0 0,1 0 15,-1-21-15,21 0 0,-21 0 0</inkml:trace>
  <inkml:trace contextRef="#ctx0" brushRef="#br0" timeOffset="28613.54">5101 5355 0,'0'0'0,"21"-21"0,-21-21 31,-21 42-15,21 21-1,-21 0-15,21 0 0,0 22 0,0-22 16,0 21-16,0-21 0,0 22 0,0-1 16,0-21-16,0 21 0,0 1 15,0-1-15,0-21 0,0 22 0,0-22 16,0 0-16,0 0 0,0 0 16,0 0-16,0 1 0,0-1 0,0-42 46,0-1-46,0-20 0</inkml:trace>
  <inkml:trace contextRef="#ctx0" brushRef="#br0" timeOffset="28840.95">5101 5419 0,'0'0'0,"0"-21"16,0-1-16,21 1 0,-21 0 0,43 0 31,-22 21-31,0 21 0,0-21 15,-21 21-15,21 0 0,0 1 16,1 20-16,-1-21 0,0 0 16,0 0-16,0 22 0,0-22 0,1 0 15,-1 0-15,-21 0 0,0 1 0,21-1 16,0 0-16,-21 0 16,21-21-16,0-21 31,1 0-31</inkml:trace>
  <inkml:trace contextRef="#ctx0" brushRef="#br0" timeOffset="29354.08">6032 5271 0,'0'0'16,"0"21"-1,-42-21-15,21 21 16,0 0-16,-22 0 0,22 0 0,-21 1 15,21-1-15,-22 0 16,22 0-16,-21 0 0,21 0 0,0 1 16,-1-1-16,1 0 0,0 0 15,0-21-15,0 21 0,21 0 16,21-42 15,0 21-31,0-21 16,0 0-16,1 0 0,-1 0 15,0-1-15,21 1 0,-21 0 0,1-21 16,20 21-16,-21-1 0,0 1 16,0-21-16,22 21 0,-22 0 0,0-1 15,0 22-15,0-21 0,1 21 16,-1 0 0,-21 21-16,0 1 0,0-1 15,0 0-15,0 21 0,21-21 16,-21 22-16,0-22 0,0 21 0,0 1 15,0-1-15,0-21 0,0 21 0,0 1 16,0-1-16,0 0 0,0-20 16,0 20-16,0-21 0,0 21 15,0-20-15,0-1 0,0 0 0,0 0 16,0 0-16,0 0 0,0 1 16,-21-22 15,21-22-16,-21 22-15</inkml:trace>
  <inkml:trace contextRef="#ctx0" brushRef="#br0" timeOffset="30340.96">1143 7112 0,'-42'-21'31,"20"21"-31,22-21 16,0 0-1,0-1 1,22 1-16,-1 21 0,21-21 15,-21 21-15,0 0 0,22 0 16,-1-21-16,-21 21 0,22 0 0,-22 0 16,21 21-16,-21 0 0,22-21 15,-22 43-15,0-22 0,-21 21 0,0-21 16,0 22-16,0-1 0,0 0 16,-21 1-16,0-1 0,-1 0 15,1 1-15,-21-22 0,21 0 0,0 0 16,21 0-16,-22 0 0,1-21 15,0 0-15,0 0 16,0 0 0,21-21-16,0 0 15,0 0-15,0 0 16,0 0-16,21-1 0,0 1 16,0 21-16,0-21 0,22 21 15,-22 0-15,21 0 0,1 0 0,-22 0 16,21 0-16,0 0 0,1 21 15,-22-21-15,21 43 0,-21-22 0,1 0 16,-22 0-16,0 21 0,0 22 16,0-43-16,0 21 0,-22 1 15,-20-22-15,21 0 16,-21 21-16,20-20 0,-20-1 0,0 0 16,-1 0-16,1 0 0,0 0 15,-1-21-15,1 0 0,0 0 16,-1 0-16,1 0 0,21 0 0,-21 0 15,-1 0-15,22-21 0,0 21 16,-21-21-16,20 0 0,1 21 0,0-21 16,0 0-16,0-1 0,0 22 15,21-21-15,-22 21 0,22-21 16,0 0 0,22 0-16,-1 21 15,0-21 1,0 21-16,0-22 0</inkml:trace>
  <inkml:trace contextRef="#ctx0" brushRef="#br0" timeOffset="30621.96">2074 7493 0,'0'0'0,"0"21"31,-21-21 94</inkml:trace>
  <inkml:trace contextRef="#ctx0" brushRef="#br0" timeOffset="31508.99">3027 6964 0,'0'0'0,"-21"0"0,-43-21 31,64 0-31,21-1 15,22 22-15,-22-21 16,21 21-16,0-21 0,22 21 0,-1-21 16,22 21-16,-21-21 0,20 21 15,1-21-15,0 21 0,-1 0 0,-20-22 16,-1 22-16,1 0 0,-22 0 16,0 0-16,-20 0 0,-1 0 0,0 0 15,-42 0 16,0 0-31,-1 22 0,-20-22 16,21 0-16,-21 0 0,20 21 16,-20-21-16</inkml:trace>
  <inkml:trace contextRef="#ctx0" brushRef="#br0" timeOffset="31766.34">3365 6879 0,'-21'21'31,"21"1"-31,0-1 16,0 0-16,0 0 0,21 0 16,-21 22-16,0-1 0,22 0 0,-22 22 15,0-22-15,0 22 0,0-22 16,0 21-16,0 1 0,0-22 16,0 1-16,0-1 0,0 0 0,0 1 15,0-22-15,0 0 0,0 21 16,0-21-16,21 1 0,0-22 31,0-22-15,0 1-16</inkml:trace>
  <inkml:trace contextRef="#ctx0" brushRef="#br0" timeOffset="32190.07">3895 7451 0,'42'21'32,"-21"-21"-17,0 0-15,0 0 16,1-21-16,-1 0 0,0 21 16,0-22-16,-21 1 0,21 0 15,0 0-15,-21 0 0,0 0 0,22-1 16,-22 1-16,0 0 15,0 0-15,0 0 0,0 0 0,0-1 16,-22 22 0,1 0-16,0 22 0,0-1 15,21 0-15,-21 0 0,0 0 0,-1 22 16,22-1-16,0 0 0,0-21 16,-21 22-16,21-1 0,0 0 0,0-20 15,0 20-15,0-21 0,0 0 16,0 0-16,0 1 0,0-1 0,0 0 15,21 0-15,1-21 16,-1 0-16,0 0 16,0 0-16,0 0 0,0 0 15,1-21-15,-1 0 16,21 21-16,-21-21 0,0-1 0,22 1 16,-22-21-16,21 21 0,1-22 0</inkml:trace>
  <inkml:trace contextRef="#ctx0" brushRef="#br0" timeOffset="32918.41">4805 7133 0,'0'0'16,"21"-21"-16,-21 0 0,0 0 0,-21 21 16,0 21-16,-1 0 15,1 0-15,0 0 16,0 22-16,0-22 0,0 0 0,21 21 16,0-20-16,0-1 0,0 0 15,0 0-15,0 0 0,0 0 0,21 1 16,-21-1-16,21-21 0,0 21 15,0-21-15,0 21 0,1 0 16,-1-21-16,0 21 0,0-21 0,-21 22 16,0-1-16,21-21 0,-21 21 15,0 0-15,0 0 16,-21-21-16,0 21 16,0-21-16,0 0 0,-1 0 15,1 0-15,-21 0 0,21 0 0,0 0 16,-1 0-16,1 0 15,0 0-15,21 22 47,0-1-31,21 0-16,0-21 0,1 0 16,-1 0-16,0 0 15,0 0-15,0 0 0,0 0 0,1 0 16,-1 0-16,21 0 0,-21 0 15,22 0-15,-22 0 0,21-21 0,-21 21 16,0-21-16,22 21 0,-22-22 0,0 1 16,0 0-16,0 0 15,1 0-15,-1 0 0,0-22 0,0 1 16,-21 21-16,21-22 0,-21-20 0,21 21 16,1-1-16,-22 1 0,0 0 15,0-1-15,21 1 0,-21 21 0,21-22 16,-21 22-16,0 0 15,0 42 1,0 0-16,0 1 16,0-1-16,-21 21 0,21 0 0,0-20 15,-21 20-15,21 0 0,0 1 16,0-1-16,0 0 0,0 1 16,0-1-16,0 0 0,0-21 0,0 43 15,0-43-15,0 0 0,0 0 16,21-21-16,-21 22 0,21-22 15,0 0-15,0 0 0,0 0 0,1 0 16,-1 0-16,-21-22 0,21 22 0,0-21 16,0 0-16,0 21 0,1-21 15,-22 0-15,0 0 0,0-1 0,0 1 16,0 0-16</inkml:trace>
  <inkml:trace contextRef="#ctx0" brushRef="#br0" timeOffset="33089.94">5207 7303 0,'0'0'0,"-21"0"0,42 0 31,0 0-15,0 0-16,0 0 0,22 0 0,-22 0 16,0 0-16,21 0 0,1-22 15,-1 22-15,0-21 0,1 0 0,-1 0 16,0 0-16</inkml:trace>
  <inkml:trace contextRef="#ctx0" brushRef="#br0" timeOffset="33369.28">6244 6943 0,'-21'0'31,"21"21"-31,0 0 15,0 0-15,0 0 0,0 1 0,0-1 16,0 21-16,-21 0 0,21-20 0,0 20 16,-21 0-16,21 1 0,0-1 15,0 0-15,-22 1 0,22-22 0,-21 21 16,21-21-16,-21 22 0,21-22 16,0 0-16,0 0 15,21-21 1,0-21-1,-21 0-15,0 0 0,22-1 16,-1 1-16</inkml:trace>
  <inkml:trace contextRef="#ctx0" brushRef="#br0" timeOffset="33604.81">6244 7070 0,'0'0'0,"21"0"15,0 21 1,-21 0-16,0 0 0,22 22 15,-1-22-15,-21 0 0,21 21 16,-21-21-16,21 22 0,0-22 16,0 21-16,1-21 0,-22 1 0,21-1 15,0 0-15,0 0 0,0 0 16,0 0-16,22-21 0,-22 22 0,0-22 16,0 0-16,0 0 15,1 0-15,-1-22 16,0 1-16,-21 0 0,0 0 15,0 0-15</inkml:trace>
  <inkml:trace contextRef="#ctx0" brushRef="#br0" timeOffset="33853.81">6900 6900 0,'0'0'0,"-21"0"31,0 22-31,21-1 0,-21 0 15,21 0-15,-21 0 0,-1 0 0,22 22 16,0-22-16,0 21 0,-21 1 16,0-1-16,21-21 0,-21 21 15,21 1-15,0-1 0,0-21 0,-21 22 16,21-22-16,0 21 0,-21-21 0,21 0 16,0 1-16,0-1 15,21-21-15,0 0 16,0 0-16,0 0 0,0 0 0,1-21 15,20-1-15</inkml:trace>
  <inkml:trace contextRef="#ctx0" brushRef="#br0" timeOffset="34609.96">7937 6943 0,'0'0'0,"-21"-21"15,-21-1-15,21 22 0,0 0 16,-1 0-16,-20 0 0,21 0 0,0 0 16,-22 0-16,22 0 0,0 22 15,-21-22-15,21 21 0,-1 0 0,1 0 16,0 0-16,-21 22 0,21-22 0,-1 21 16,1 0-16,0 43 15,0-43-15,21 1 0,0-1 0,0-21 16,0 22-16,0-1 0,0-21 15,0 0-15,21 22 0,0-22 0,0 0 16,22 0-16,-22-21 0,21 21 0,1-21 16,20 0-16,-21 0 0,1 0 15,20 0-15,-20 0 0,-1 0 16,21 0-16,-20 0 0,-1 0 0,-21-21 16,22 0-16,-22 0 0,0 0 15,0-1-15,-21 1 0,0 0 0,0-21 16,0 21-16,0-1 0,-21 1 15,0 0-15,0 0 0,-1 0 0,-20 0 16,0 21-16,-1 0 0,1 0 16,0 0-16,-1 0 0,22 0 0,-21 0 15,21 0-15,0 21 0,-1-21 16,22 21-16,22-21 16,-1 0-16,0 0 0,21 0 15,-21 0-15,22 0 0,-22 0 16,21 0-16,-21 0 0,22 0 15,-22 0-15,0 0 0,0 0 0,0 0 16,1 0-16,-1 0 0,0 0 0,-21 21 16,0 0-1,21 0-15,-21 1 0,0-1 0,0 0 16,0 0-16,0 0 0,0 22 0,0-22 16,0 21-16,0-21 0,0 22 15,0-1-15,0 0 0,-21 1 0,21 20 16,0 1-16,0-1 0,0 1 15,0-1-15,-21 1 0,0-1 0,-1 1 16,22-1-16,-21 1 0,0-22 16,0 0-16,0 1 0,0-1 0,-1 0 15,22-21-15,-21 22 0,21-22 16,-21-21-16,21 21 0,0-42 31,0 0-15,0 0-16,0-1 15,0 1-15,0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17:09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8869 402 0,'0'-21'0,"0"0"31,0 0-15,-21 21 0,21 21-1,-22-21 1,22 21-16,-21 0 0,0 0 16,21 22-16,-21-22 0,0 21 0,0-21 15,-1 22-15,1-1 0,0 0 16,0 1-16,0-1 0,0 0 0,-1 22 15,1-22-15,0 22 0,0-22 16,0 22-16,0-22 0,-1 0 0,22-21 16,0 1-16,-21-1 0,21 0 15,0-42 1,0 0 0,0-1-16,0 1 0,0-21 0,0 21 15,0-22-15,0 22 0,0-21 16,0 0-16,-21-1 0,21 22 0,0-21 15,0 21-15,0-1 16,0 1-16,0 0 0,0 42 31,21 0-31,0 1 0,-21-1 0,0 0 16,22 0-16,-1 21 0,0-20 16,0-1-16,-21 0 0,21 21 0,0-21 15,1 1-15,20-1 0,-21 0 16,0 0-16,22 0 0,-22 0 0,21-21 15,-21 0-15,22 22 0,-22-22 16,21 0-16,-21 0 0,22 0 16,-22 0-16,21-22 0,-21 1 0,0 21 15,22-21-15,-22-21 0,0 21 16,0-1-16,0-20 0,-21 0 0,0-1 16,22 1-16,-22 0 0,21-1 15,-21 1-15,0 0 0,0-22 0,0 22 16,0 0-16,-21-1 0,-1 1 15,1 0-15,0-1 0,0 22 0,0-21 16,-22 21-16,1-1 0,0 1 16,-1 0-16,1 21 0,-21 0 0,20 21 15,1 0-15,0 1 0,20-1 16,-20 21-16,21-21 0,21 22 0,0-1 16,0 0-16,0 1 15,0-22-15,0 21 0,21-21 0,0 22 16,0-22-16,1 21 0,20-21 15,-21 0-15,0 1 0,0-22 0,1 21 16,20 0-16,-21-21 0,0 0 16,22 0-16,-22 0 0,0 0 0,0 0 15,21 0-15,-20 0 0,-1 0 16,0 0-16,0-21 0,0 21 16,0 0-16</inkml:trace>
  <inkml:trace contextRef="#ctx0" brushRef="#br0" timeOffset="604">9652 804 0,'0'-63'31,"0"42"-31,0 0 15,0-1-15,0 1 0,-21 0 16,0 21 0,-1 0-16,1 0 0,0 0 0,0 0 15,0 0-15,0 21 16,-1 0-16,1 1 0,21-1 0,-21 0 16,0 21-16,0-21 0,0 22 15,-1-1-15,22 0 0,-21-20 0,21 20 16,-21 0-16,21-21 0,0 22 15,0-22-15,0 0 0,0 0 0,0 0 16,21 1-16,0-22 0,1 0 0,-1 0 16,0 0-16,0 0 15,0 0-15,0 0 0,1-22 0,-1 1 16,0 0-16,0 0 0,0-21 16,0 20-16,1-20 0,-1 0 15,0-1-15,0 1 0,-21 0 16,21 21-16,-21-22 0,21 1 0,-21 21 15,0 0-15,22 21 0,-22-22 16,0 1-16,0 42 16,0 1-1,0-1-15,0 0 0,0 0 0,0 0 16,0 22-16,0-22 0,0 21 16,0-21-16,0 22 0,0-22 0,0 21 15,0-21-15,0 0 0,0 1 16,0-1-16,0 0 0,0 0 0,21 0 15,-21 0 1,21-21-16,0 0 16,0 0-16,-21-21 15,21 0-15,1 0 0,-1 0 16,0-22-16</inkml:trace>
  <inkml:trace contextRef="#ctx0" brushRef="#br0" timeOffset="884.18">10266 381 0,'0'0'0,"0"-21"0,0-21 16,0 63 15,0 0-31,0 0 0,0 21 16,0 1-16,-21-22 0,21 21 0,0 1 15,0-1-15,-22 0 0,22-21 0,0 22 16,0-1-16,0 0 0,-21 1 15,21-22-15,0 21 0,-21-21 0,21 22 16,0-22-16,0 0 0,0 0 16,0 0-16,21-21 31,0 0-15,1-21-16,-1 0 15</inkml:trace>
  <inkml:trace contextRef="#ctx0" brushRef="#br0" timeOffset="1496.76">10668 699 0,'0'0'0,"0"-22"15,0-41 1,0 42-16,0 0 0,-21 21 15,0 0 1,-1 0-16,1 21 16,0-21-16,0 21 0,0 0 15,0 0-15,21 0 0,-22 22 16,1-22-16,0 21 0,0 1 0,21-22 16,-21 21-16,0 0 0,21 1 15,-22-22-15,22 21 0,0-21 0,0 1 16,0-1-16,0 0 0,0 0 15,0 0-15,0 0 0,22-21 16,-1 0-16,0 0 0,0 0 16,0 0-16,0 0 15,1-21-15,-1 21 0,-21-21 0,21 0 0,0 0 16,0 0-16,0-1 16,-21-20-16,22 0 0,-1 21 0,0-22 15,0 1-15,0 0 0,-21 20 16,21-20-16,-21 21 0,22 0 0,-22 0 15,0-1-15,0 44 32,0-1-32,-22 0 15,22 0-15,-21 21 16,21-20-16,0-1 0,0 21 0,0-21 16,0 22-16,0-22 15,0 21-15,0-21 0,0 0 0,0 1 16,0-1-16,0 0 0,21 0 15,1-21-15,-1 21 0,0-21 0,0 21 16,0-21-16,0 0 0,1 0 16,20 0-16,-21 0 0,21-21 0,-20 0 15,20 21-15,-21-21 0,0 0 0,0 0 16,22-1-16,-22 22 0,0-42 16,-21 21-16</inkml:trace>
  <inkml:trace contextRef="#ctx0" brushRef="#br0" timeOffset="1811.28">9927 487 0,'0'0'15,"0"21"-15,21-21 16,0 0-16,22 0 16,-22 0-16,21 0 0,1 0 0,20 0 15,-21 0-15,1 0 0,-1 0 16,22 0-16,-22 0 0,0 0 0,1 0 16,-22-21-16,21 21 0,-21 0 15,22 0-15,-22 0 0</inkml:trace>
  <inkml:trace contextRef="#ctx0" brushRef="#br0" timeOffset="2886.97">12340 487 0,'-63'0'31,"41"0"-31,1 0 16,0 21-16,21 0 0,0 0 16,-21 1-16,21-1 15,-21 0-15,0 0 0,21 21 0,-22-20 0,22 20 16,-21 0-16,0 1 0,0 20 16,0-21-16,0 1 0,-22-1 15,22 0-15,0-20 0,-21 20 0,20-21 16,1 0-16,-21 0 0,21 1 15,0-1-15,-1-21 0,1 0 16,0 0-16,21-21 16,-21-1-16,21 1 0,-21 0 15,21 0-15,0-21 0,0 20 16,0-20-16,0 0 0,0-1 16,0 1-16,0 21 0,0-21 0,21 20 15,-21 1-15,21 0 0,0 0 16,-21 0-16,21 21 0,1 0 0,-1 0 15,0 0-15,0 21 16,-21 0-16,21 0 0,0 0 0,1 22 16,-22-22-16,21 0 0,0 21 15,-21 1-15,21-22 0,0 21 0,-21-21 16,21 22-16,1-22 0,-1 0 16,0 0-16,0 0 0,0 1 0,22-1 15,-1-21-15,-21 0 0,21 0 16,1 0-16,-1 0 0,0 0 0,-20 0 15,20-21-15,0 21 0,1-22 16,-22 1-16,21 0 0,-21-21 16,22 21-16,-22-22 0,0 1 0,0 0 15,-21-1-15,0 1 0,21 0 16,-21-22-16,0 22 0,0-1 0,0 1 16,0 0-16,-21-1 0,0 1 15,0 0-15,-22-1 0,22 22 0,-21-21 16,21 42-16,-22-21 0,1 21 15,-21 0-15,20 0 0,1 0 16,0 21-16,-1 0 0,1 0 16,21 0-16,-22 22 0,43-22 0,-21 21 15,21-21-15,0 22 0,0-1 0,0-21 16,0 22-16,0-22 0,21 21 16,-21-21-16,22 0 0,-1 1 0,0-1 15,0 0-15,21 0 0,-20-21 16,-1 21-16,0-21 0,0 0 0,21 0 15,-20 0-15,-1 0 0,0 0 16,0 0-16,0 0 0,0 0 0,1 0 16,-1 0-16,0-21 0,0 21 15,0-21-15,0 21 16,1 0-16,-22-21 16,21 21-16</inkml:trace>
  <inkml:trace contextRef="#ctx0" brushRef="#br0" timeOffset="3547.31">12869 910 0,'0'0'0,"-21"0"0,0 0 15,21-21-15,0 0 16,-21 21-16,21-21 0,0 0 0,-21-1 15,21 1 1,0 0-16,0 0 0,21 21 16,0-21-16,0 21 0,0 0 0,0 0 15,1 0-15,-1 0 0,0 0 16,21 0-16,-21 0 0,22 0 16,-22 0-16,21 0 0,-21 21 0,1 0 15,20-21-15,-21 21 0,0 0 0,0 1 16,1 20-16,-1-21 0,-21 0 15,0 0-15,0 1 0,0 20 0,0-21 16,0 0-16,0 0 16,-21 1-16,-1-1 0,1-21 0,0 21 0,21 0 15,-21-21-15,0 0 16,21 21-16,-21-21 0,21-21 31,0 0-31,0 0 16,0 0-16,21-1 0,0 1 15,0-21-15,0 21 0,0-22 16,1 22-16,-1 0 0,0-21 0,21 21 16,-21-1-16,22 1 0,-22 0 15,21 21-15,-21 0 0,1-21 0,-1 21 16,0 0-16,0 0 16,0 0-16,0 0 0,-21 21 15,0 0-15,0 0 0,0 1 16,0-1-16,0 0 0,0 0 15,0 0-15,0 0 0,0 1 0,0-1 16,0 0-16,0 0 16,0 0-16,0 0 0,-21-21 15,21 22-15,0-1 16,0-42 46,0-1-62,0 1 0</inkml:trace>
  <inkml:trace contextRef="#ctx0" brushRef="#br0" timeOffset="3912.01">13758 423 0,'0'0'0,"-21"0"0,0 0 0,-43 64 31,64-43-31,0 0 0,0 0 16,0 1-1,22-22 1,-1 0-16,0 0 0,0 0 16,0 0-16,0 0 0,1 0 15,-1-22-15,0 22 0,-21-21 0,21 0 16,-21 0-1,0 0-15,0 0 0,-21-1 16,0 22-16,21-21 0,-21 21 16,-1 0-16,1 0 0,0 0 15,0 0-15,21 21 16,-21 1-16,21-1 16,0 0-16,0 0 0,0 0 15,0 0-15,0 1 0,0 20 16,21-21-16,0 0 0</inkml:trace>
  <inkml:trace contextRef="#ctx0" brushRef="#br0" timeOffset="4245.47">14055 741 0,'0'0'0,"0"-42"31,0 63 0,0 0-31,21 0 0,-21 0 16,21 0-16,-21 22 0,0-22 16,21 0-16,-21 21 0,21-20 15,-21-1-15,21 0 0,-21 0 0,0 0 16,0 0-16,0 1 0,0-1 15,22-21 1,-1 0 15,-21-21-31,0-1 0,21 22 16,0-21-16,-21 0 0,21 0 0,0 0 16</inkml:trace>
  <inkml:trace contextRef="#ctx0" brushRef="#br0" timeOffset="4503.47">14626 656 0,'0'0'16,"21"-21"0,-42 21-1,21 21-15,-21 0 16,0-21-16,0 22 0,-1-1 0,1 21 16,0-21-16,0 0 0,0 22 15,0-22-15,-1 21 0,1-21 16,0 1-16,0 20 0,0-21 0,0 0 15,-1 0-15,1 1 0,21-1 16,0 0-16,21-21 47,1 0-47,-1-21 16,0 21-16,0-21 0,0-1 0</inkml:trace>
  <inkml:trace contextRef="#ctx0" brushRef="#br0" timeOffset="4964.04">14817 847 0,'-22'0'15,"22"21"-15,22-21 31,-1 0-15,0-21-16,0 21 0,0-21 0,22-1 16,-22 22-16,0-21 0,21 0 15,-21 0-15,1 0 0,-1 21 0,0-21 16,0-1-16,-21 1 0,0 0 16,-21 21-1,0-21-15,0 21 0,-1 0 16,1 0-16,0 0 0,-21 21 15,21-21-15,-1 21 0,1 0 0,0 1 16,0-1-16,0 0 0,0 0 16,21 21-16,0-20 0,0-1 15,0 21-15,0-21 0,0 22 0,0-22 16,0 21-16,0-21 0,0 0 0,0 1 16,0-1-16,21 0 0,-21 0 15,21-21-15,0 21 0,21-21 16,-20 0-16,-1 0 0,21 0 0,0 0 15,1 0-15,-1 0 0,0-21 16,1 0-16,-1 0 0,0 0 0,1-22 16,-1 22-16,0-21 0,1-1 15,-1 22-15</inkml:trace>
  <inkml:trace contextRef="#ctx0" brushRef="#br0" timeOffset="5428">15684 635 0,'0'0'0,"-21"0"31,0 21-31,0 0 0,21 1 16,0-1-16,0 21 16,-21-21-16,21 0 0,0 1 0,0 20 15,0-21-15,0 0 0,0 22 16,0-22-16,0 0 0,0 0 0,0 0 16,0 0-16,0 1 0,0-1 0,0 0 15,0 0-15,-21-21 31,-1 0-15,22-21 0,0 0-16,-21 0 0,21-22 15,0 22-15,0 0 0,0-21 16,21 20-16,1-20 0,-1 0 16,21-1-16,0 22 0,1-21 0,-1 21 15,0 0-15,1-1 0,-1 1 0,0 0 16,22 21-16,-22 0 0,1 0 15,41 21-15,-41 0 0,-1 1 16,-21-1-16,21 21 0,-20-21 16,-22 22-16,0-22 0,21 21 15,-21 0-15,0-20 0,0 20 0,0-21 16,0 21-16,0 1 0,-21-22 0,21 0 16,0 0-16,-22 0 0,1 1 15,0-1-15,21 0 0,-21-21 16,0 0-16,0 0 15,21-21-15</inkml:trace>
  <inkml:trace contextRef="#ctx0" brushRef="#br0" timeOffset="6191.77">8721 1588 0,'0'0'0,"-43"0"0,-63 0 31,85 0-31,0 0 0,0 0 16,42 0 15,0 21-15,22-21-16,-1 0 0,0 0 0,1 0 15,20 0-15,22 0 0,-1 0 16,1 0-16,0 0 0,-1 0 15,22 0-15,0 0 0,-21 0 16,21 0-16,-1 0 0,-20 0 0,0-21 16,21 21-16,-43 0 0,22 0 0,-22 0 15,-20 0-15,20 0 0,-21 0 16,-20 0-16,-1 0 0,0 0 0,0-22 16,-21 1 30</inkml:trace>
  <inkml:trace contextRef="#ctx0" brushRef="#br0" timeOffset="7031.61">11938 1482 0,'0'0'0,"-42"0"0,-85 0 32,105 0-32,1 0 0,0 0 0,0 0 15,0 0 1,42 0 46,0 0-62,21 0 16,-20 0-16,20 0 0,21 0 0,-20 0 16,20 0-16,22 0 0,-22 0 15,22 0-15,0 0 0,-1 0 0,1-21 16,0 21-16,-1 0 0,22 0 15,0 0-15,0 0 0,21 0 0,21 0 16,-21 0-16,21 0 0,0 0 0,22 0 16,-1 0-16,0 0 0,1 0 15,-1 0-15,22 0 0,-22 0 16,0-22-16,22 22 0,-43 0 0,21 0 16,-42 0-16,21-21 0,-42 21 15,21 0-15,-21 0 0,-21 0 0,-1 0 16,1-21-16,-21 21 0,-22 0 15,0 0-15,1 0 0,-22 0 0,0 0 16,0 0 0,-21-21-16,-21 21 47,0 0-47,21-21 15</inkml:trace>
  <inkml:trace contextRef="#ctx0" brushRef="#br0" timeOffset="7172.78">16806 1376 0,'0'0'0,"0"21"16,-21-21 46</inkml:trace>
  <inkml:trace contextRef="#ctx0" brushRef="#br0" timeOffset="10479.45">444 3704 0,'0'0'0,"22"0"15,-1 0 1,0 0-1,0 0 17,0-21-32,-21 0 15,0 0-15,0 0 16,0-1-16,-21 1 16,0 0-16,0 0 0,0 0 0,-22 0 15,1-1-15,0 22 0,-1 0 16,1 0-16,-22 0 0,22 0 15,-21 0-15,20 22 0,1-1 16,42 0-16,0 0 0,0 0 16,0 0-16,0 22 0,0-22 0,0 0 15,0 21-15,0-20 0,0 20 16,0-21-16,0 0 0,0 22 16,0-22-16,0 21 0,0-21 0,0 0 15,0 1-15,0-1 0,42 0 16,-21-21-16,22 0 0,-22 0 15,21 0-15,-21-21 0,22 21 16,-22-21-16,21-1 0,1 1 16,-22 0-16,0 0 0,21-21 15,-21 20-15,1-20 0,20 0 0,-21-1 16,0 1-16,0 0 0,-21-22 16,22 22-16,-22-22 0,0 22 15,21-85-15,-21 85 0,0-1 16,0 22-16,0-21 0,-21 21 15,21 0-15,-22 21 0,1 0 16,21 21-16,-21 0 16,21 21-16,0 1 0,0-1 15,0 0-15,0 22 0,0-22 16,0 22-16,0-22 0,0 0 0,0 1 16,21-1-16,-21 0 0,0 1 15,21-22-15,1 21 0,-1-21 16,-21 0-16,21-21 0,0 22 15,0-22-15,0 0 0,1 0 16,-1 0-16,0 0 16,-21-22-16,21 22 0,0-21 15,-21 0-15,21 21 0,-21-21 16,22 0-16</inkml:trace>
  <inkml:trace contextRef="#ctx0" brushRef="#br0" timeOffset="11007.99">910 3620 0,'0'0'0,"0"-22"16,-21 22 0,21-21-16,0 0 15,0 0-15,21 0 16,0 21-16,0-21 0,-21-1 16,22 22-16,20 0 0,-21 0 0,0 0 15,0 0-15,22 0 16,-22 22-16,0-1 0,21-21 0,-20 21 15,-1 0-15,0 0 0,0 22 0,0-22 16,-21 0-16,0 0 0,0 0 16,0 0-16,0 1 0,0-1 15,0 0-15,-21 0 0,0 0 16,21-42 15,0 0-15,0 0-16,0 0 0,0-1 15,0 1-15,0-21 0,21 21 16,0 0-16,0-22 0,1 22 0,-1-21 16,0 21-16,0-1 0,21 1 15,-20 0-15,-1 21 0,0 0 0,0 0 16,0 0-16,0 0 0,1 0 16,-1 0-16,-21 21 0,0 0 15,21 1-15,-21-1 0,0 0 16,21 0-16,-21 0 0,0 0 15,0 1-15,0-1 0,0 0 0,0 0 16,0 0-16,0 0 16,0 1-16,0-44 47,0 1-32</inkml:trace>
  <inkml:trace contextRef="#ctx0" brushRef="#br0" timeOffset="11172.01">1693 3260 0,'-21'0'0,"42"0"0,-42-21 0,0 21 16,0 0 0,42 0 15,0 21-16,0 0-15,0-21 0</inkml:trace>
  <inkml:trace contextRef="#ctx0" brushRef="#br0" timeOffset="11540.99">1968 3408 0,'0'21'15,"0"0"1,0 0-16,0 1 16,0-1-16,0 0 0,22-21 15,-22 21-15,21 0 0,-21 0 0,21 1 16,-21-1-16,0 0 0,0 0 16,21 0-16,-21 0 15,21-21-15,-21 22 16,21-22-1,1 0 1,-22-22-16,0 1 0,21 0 16,-21 0-16,21 0 0,-21 0 15,21-1-15,-21 1 0,0 0 16,21-21-16,-21 21 0,21-1 0,1 1 16,-22 0-16,0 0 0,21 21 15,0-21-15,0 21 31</inkml:trace>
  <inkml:trace contextRef="#ctx0" brushRef="#br0" timeOffset="12223.97">2455 3620 0,'0'0'0,"0"21"0,21-21 0,1 0 15,-1 0-15,0 0 0,0 0 16,0-21-16,0 21 15,1-22-15,-1 1 0,0 0 0,0 21 16,0-21-16,0 0 0,1 0 16,-1-1-16,-21 1 0,0 0 0,0 0 15,0 0-15,0 0 16,-21 21-16,-1 0 16,1 21-16,-21-21 15,21 21-15,0 0 0,-1 21 0,22-20 16,-21-1-16,21 21 0,0-21 15,-21 0-15,21 1 0,0 20 0,0-21 16,0 0-16,0 0 0,21-21 16,0 22-16,1-1 0,-1-21 15,21 0-15,-21 0 0,0 0 16,1 0-16,-1 0 0,0 0 0,0 0 16,0 0-16,0-21 15,1-1-15,-22 1 16,21 0-16,0 0 0,-21 0 0,21 0 15,0-22-15,-21 22 0,21 0 16,1-21-16,-1 20 0,0 1 0,0 0 16,0 0-16,0 21 0,1 0 15,-1 0-15,0 0 0,0 0 16,21 0-16,-20 0 0,-1 21 0,0 0 16,0 0-16,21 1 0,-20-1 15,-1 0-15,0 0 0,0 0 0,0 22 16,-21-22-16,0 0 0,21 0 0,-21 0 15,0 0-15,0 1 16,-21-22 0,0 0-16,0 0 15,0 0-15,21-22 16,0 1 0,0 0-16,0 0 0,0-21 15,0 20-15,0 1 0,21-21 16,-21 21-16,21 0 0,21-22 0,-20 22 15,-1 0-15,0 0 0,21 0 16,-21-1-16,1 1 0,20 21 16,-21 0-16,21 0 0,-20 0 0,-1 0 15,0 0-15,0 0 0</inkml:trace>
  <inkml:trace contextRef="#ctx0" brushRef="#br0" timeOffset="12411.78">3937 3577 0,'0'0'0,"21"-21"78,-21 0-63</inkml:trace>
  <inkml:trace contextRef="#ctx0" brushRef="#br0" timeOffset="14320">4381 3620 0,'22'0'16,"-1"0"-16,0 0 15,21 0-15,-21 0 0,22 0 16,-1 0-16,0 0 0,1 0 0,-1-22 16,22 22-16,-22-21 0,0 0 15,22 0-15,-22 0 0,0 0 16,-20-1-16,20-20 0,-21 21 0,21-21 16,-20 20-16,-22-20 0,0 21 15,0-21-15,0-1 0,0 22 0,0-21 16,-22 21-16,22-22 0,-21 22 0,-21 0 15,21 0-15,0 0 0,-1 21 16,1 0-16,0 0 0,0 0 16,0 42-16,0-21 0,-1 0 15,22 22-15,-21 20 0,21-21 0,0 22 16,0-1-16,0 1 0,-21-1 16,21 1-16,0-1 0,0 1 0,0-1 15,0 22-15,0 0 16,0-22-16,0 43 0,0-21 0,0-1 15,0 1-15,0 21 0,0-21 0,0-1 16,0 1-16,-21 0 0,21-1 16,0-20-16,0-1 0,0 1 0,0-1 15,0-20-15,0-1 0,0 0 0,0-21 16,21 1-16,-21-1 0,21-21 16,0 0-16,1 0 0,-1-21 0,0-1 15,21-20-15,-21 0 0,22-1 0,-1 1 16,0-21-16,1-1 0,-22 1 15,21-1-15,1-21 0,-22 22 0,0-22 16,0 22-16,-21-22 0,0 0 16,0 1-16,-21-1 0,0 0 15,-22 22-15,1-1 0,0 1 0,-1 21 16,-20-1-16,21 22 0,-22 0 16,22 0-16,-1 0 0,1 21 15,21 0-15,-21 0 0,20 0 0,1 0 16,42 0-1,1 0 1,-1 0-16,21 0 0,0 0 16,-20 0-16,20 0 0,0-22 15,1 22-15,-1-21 0,0 0 16,-21 0-16,22 0 0,-1 21 0,-21-21 16,22-1-16,-22 1 0,0-21 0,0 21 15,0 0-15,-21-1 0,0 1 16,0 0-16,0 0 0,0 0 0,0 0 15,0-1-15,0 44 32,0-1-32,0 0 15,0 0-15,0 21 0,0-20 16,0-1-16,0 0 0,0 0 0,0 21 16,21-20-16,-21-1 0,22 0 15,-1-21-15,0 0 0,0 0 16,0 0-16,0 0 0,1 0 15,-1 0-15,0 0 0,21 0 0,-21-21 16,1 21-16,-1-21 0,21-1 16,-21 1-16,-21 0 0,21 0 0,1 0 15,-22 0-15,21-1 0,-21 1 16,0 0-16,0 42 31,0 0-31,0 1 0,0-1 16,0 0-16,-21 0 0,21 0 0,0 0 15,-22 1-15,22-1 0,0 0 16,0 0-16,0 0 0,0 0 16,22-42 15,-1 0-15,0 21-16,-21-21 0,21 21 15,0-21-15,-21 0 0,21 21 0,1-22 16,-1 22-16,-21-21 0,21 21 0,0 0 15,0 0-15,0 0 16,1 0-16,-1 21 16,0 1-1,0-1-15,0 0 0,0 0 16,1-21-16,-1 21 0,0 0 16,0-21-16,0 22 0,0-22 0,22 0 15,-22 21-15,0-21 0,21 0 0,1 0 16,-22 0-16,21 0 0,1 0 15,-1 0-15,-21-21 0,21-1 0,1 22 16,-1-21-16,-21 0 0,22 0 16,-22 0-16,0 0 0,0-1 0,0 1 15,-21-21-15,0 21 0,0-22 0,0 22 16,0-21-16,0 0 0,-21 20 16,0 1-16,0 0 0,0 0 15,-22 21-15,22 0 0,-21 0 16,-1 0-16,22 21 0,-21 0 0,21 0 15,-22 1-15,22-1 0,0 0 16,0 21-16,0-21 0,0 1 0,21 20 16,0-21-16,0 0 0,0 0 15,0 1-15,0-1 0,0 0 0,21 0 16,0-21-16,0 0 0,0 21 0,0-21 16,1 0-16,-1 0 0,21 0 15,-21 0-15,0-21 0,1 0 0,20 21 16,-21-21-16,0 0 0,22-1 15,-22-20-15,0 21 0,0-21 16,21-1-16,1-41 0,-22 41 16,0-20-16,-21 20 0,21-20 15,0 21-15,-21-1 0,22 1 0,-22 0 16,0-1-16,0 22 0,0 0 16,0 0-16,0 0 0,-22 42 31,1 0-31,21 21 0,-21-21 0,0 22 15,0-1-15,21 0 0,0 22 16,0-1-16,0-20 0,0 20 0,0-20 16,0-1-16,0 21 0,21-20 15,0-22-15,0 21 0,0-21 16,1 1-16,20-1 0,-21 0 0,0 0 16,0-21-16,22 0 0,-22 0 15,0 0-15,21 0 0,-20 0 0,-1-21 16,0 0-16,21 21 0,-21-21 0,1-1 15,20 1-15,-21 0 0,0-21 16,0 21-16,1-22 0,-1 1 0,0 21 16</inkml:trace>
  <inkml:trace contextRef="#ctx0" brushRef="#br0" timeOffset="14515.13">5969 2963 0,'0'0'0,"-42"0"0,-22 22 15,85-22 17,0 0-32</inkml:trace>
  <inkml:trace contextRef="#ctx0" brushRef="#br0" timeOffset="17046.5">8086 3323 0,'0'0'0,"21"-21"62,0 21-46,0-21-16,0 0 0,0 0 0,1-1 15,-1 1-15,0 0 0,0 0 0,0 0 16,0 0-16,-21-1 0,0 1 16,0 0-16,0 0 0,0 0 0,0 0 15,-21 21-15,0-22 0,-21 22 16,-1 0-16,1 0 0,-43 0 15,43 22 1,0-22-16,-1 21 0,1 0 0,21 0 16,-21 0-16,20 0 0,1 22 15,21-22-15,0 0 0,0 0 0,0 0 16,0 22-16,21-43 0,1 21 0,-1 0 16,0-21-16,21 0 0,-21 0 15,22 0-15,-22 0 0,21 0 0,-21 0 16,1 0-16,-22 21 15,-22 0 1,1-21 0,-21 22-16,0-1 0,20-21 0,-20 21 0,0 0 15,-1 0-15,1 0 16,21 1-16,-21 20 0,20-21 0,1 0 16,21 0-16,0 22 0,0-22 15,0 0-15,0 0 0,0 0 0,21 1 16,1-1-16,-1-21 0,21 21 0,0-21 15,1 0-15,-1 0 0,0 0 16,1 0-16,20 0 0,-20 0 0,-1 0 16,0-21-16,22 0 0,-22-1 15,0 1-15,1 0 0,-1-21 0,0 21 16,1-22-16,-22 22 0,21-21 16,-21-1-16,1 1 0,-1 0 15,-21-1-15,21 1 0,-21 0 0,0-1 16,0 1-16,0 0 0,0 21 15,-21-1-15,0-20 0,-1 21 0,1 21 16,0 0 0,0 21-16,21 0 15,-21 22-15,21-22 0,0 42 16,0-20-16,0-1 0,0 0 0,0 22 16,0-22-16,0 0 0,0 1 15,0-1-15,0 0 0,0 1 0,0-22 16,21 0-16,0 0 0,0 0 0,0 1 15,22-22-15,-22 0 16,21 0-16,-21 0 0,22 0 0,-1 0 0,0 0 16,1 0-16,-22 0 0,21-22 15,1 1-15,-22 21 0,0-21 16,21 0-16,-21 0 0,1 0 0,-1-1 16,0 1-16,-21 0 0,0 0 15,0 0-15,0-22 0,0 22 0,0 0 16,0 0-16,-21 21 15,0 21 1,-1 0-16,22 0 16,0 1-16,-21-1 0,21 0 0,0 0 15,0 0-15,0 0 0,0 1 16,0-1-16,0 0 0,0 0 16,21-21-16,1 21 0,-1 0 0,0-21 15,0 0-15,0 0 16,0 0-16,1 0 0,-1 0 0,21 0 15,-21-21-15,0 21 0,1-21 0,-1 0 16,0 0-16,0 0 0,-21-1 16,21 1-16,0 0 0,1 0 0,-22 0 15,0 0-15,0-1 0,21 1 16,-21 0-16,21 21 0,-21 21 31,0 0-15,0 1-16,0-1 0,0 0 0,0 0 15,0 0-15,0 0 0,0 1 16,0-1-16,0 0 0,0 0 0,0 0 16,21-21-16,-21 21 15,21-21-15,0 0 16,-21-21 0,22 0-16,-1 0 15,-21 0-15,0 0 0,21-1 0,-21 1 16,21 0-16,0-21 15,-21 21-15,21-1 0,-21-20 0,22 21 0,-1 0 16,-21 0-16,21 21 16,0 0-16,0 0 15,-21 21-15,0 0 0,21-21 0,1 21 16,-22 0-16,21 0 0,-21 22 16,21-22-16,-21 0 0,21 0 0,0 0 15,0-21-15,1 22 0,-1-1 16,0-21-16,21 21 0,-21-21 15,1 0-15,20 0 0,-21 0 0,0 0 16,22 0-16,-22 0 0,0 0 0,21 0 16,-21-21-16,1 0 0,-1 21 0,0-22 15,0 1-15,0 0 16,0 0-16,1-21 0,-22 20 0,0-20 16,0 21-16,0-21 0,0 20 15,0 1-15,0 0 0,0 0 0,0 0 16,0 0-16,-22 21 0,22 21 15,0 0-15,-21 0 16,21 0-16,0 0 0,0 1 0,0 20 16,0-21-16,0 0 0,0 22 15,0-22-15,0 0 0,0 21 0,21-21 16,1 1-16,-1-1 0,0-21 16,0 21-16,0 0 0,0-21 15,1 0-15,-1 0 0,0 0 0,21 0 16,-21 0-16,1 0 0,20-21 15,-21 21-15,21-21 0,-20 0 0,20-1 16,-21 1-16,21 0 0,-20 0 16,-1 0-16,0 0 0,0-22 0,21 1 15,-42 21-15,22 0 0,-22-1 16,0 44 0,0-1-1,0 0-15,0 0 0,0 0 16,0 0-16,0 1 0,0-1 0,0 0 15,0 0-15,0 0 16,0 0-16,21-21 31,0 0-31,0 0 0,0-21 16,0 21-16,1-21 0,-1 0 16,-21 0-16,21 0 0,0-1 15,-21 1-15,21 0 0,0 0 0,-21 0 16,22 0-16,-22 42 31,0 0-31,0 0 16,0 0-16,21 0 0,-21 1 15,0-1-15,21 0 0,-21 0 16,0 0-16,21-21 0,0 21 0,0-21 16,1 22-16,-1-22 15,0 0-15,0 0 0,0 0 0,0 0 16,1 0-16,-1 0 0,0-22 15,0 1-15,-21 0 0,21 0 0,0 0 16,1 0-16,-1-22 0,-21 1 0,21 0 16,0-1-16,-21 1 0,0 0 15,21-64-15,-21 63 0,0 22 16,0-21-16,0 21 0,0 0 16,-21 21-1,0 21-15,0 0 0,0 0 16,21 21-16,0-20 15,-22 20-15,22 0 0,0 1 0,-21-1 16,21 0-16,0 1 0,0-1 16,0-21-16,0 21 0,0-20 0,0-1 15,21 0-15,-21 0 0,0 0 0,22-21 16,-1 0-16,0 21 0,0-21 16,0 0-16,0 0 15,1-21-15,-1 21 0,0-21 16,0 0-16,0 0 0,0 0 0,1-1 15,-1 1-15</inkml:trace>
  <inkml:trace contextRef="#ctx0" brushRef="#br0" timeOffset="17213">11874 3175 0,'0'0'0,"-21"-21"0,-63 21 31,84-21-15,21 21-1,0 0-15,0 0 0,0-21 16,22 21-16,-22 0 0,21 0 16,22-22-16,-22 22 0,0 0 15</inkml:trace>
  <inkml:trace contextRef="#ctx0" brushRef="#br0" timeOffset="17631.91">13314 2625 0,'0'0'0,"0"-21"0,0-43 32,-21 64-32,-1 0 0,1 21 15,0 0-15,0 22 0,0-1 16,0 0-16,-1 1 0,1 20 0,0 1 16,-21-22-16,21 43 0,-1-22 15,-20 22-15,21-22 0,0 22 0,0 0 16,-1-22-16,22 1 0,0 20 15,0-41-15,0 20 0,0 1 0,0-22 16,22 0-16,-1 1 0,0-22 16,0 21-16,21-21 0,-20 1 15,20-22-15,0 0 0,-21 0 0,22 0 16,-1 0-16,43-43 0,-43 22 16,0 0-16,-20-21 0,20 20 15</inkml:trace>
  <inkml:trace contextRef="#ctx0" brushRef="#br0" timeOffset="17864">13610 3069 0,'0'0'0,"-21"-106"31,0 106-31,21 22 0,0-1 16,0 0-16,0 0 0,0 21 0,0 1 15,0-1-15,-21 0 0,21 1 0,0 20 16,0-20-16,0-1 0,-22 0 15,22-21-15,0 22 0,0-22 0,0 21 16,0-21-16,0 1 16,0-1-16,0-42 31,0-1-31,22 1 0</inkml:trace>
  <inkml:trace contextRef="#ctx0" brushRef="#br0" timeOffset="18958.49">13525 3260 0,'0'0'0,"0"-43"15,0 1-15,0 21 0,0-21 16,0-1-16,0 22 0,0 0 0,22 0 16,-1 0-16,0 21 0,0 0 0,0-22 15,0 22-15,1 0 0,-1 0 16,-21 22-16,21-1 0,0 0 0,0 0 16,-21 0-16,0 22 0,0-22 15,0 21-15,0-21 0,0 22 0,-21-1 16,-21-21-16,21 21 0,-1-20 15,-20-1-15,21 0 0,-21 0 16,20-21-16,1 0 0,0 21 0,0-21 16,0 0-16,0 0 15,21-21-15,0 0 0,0 0 16,0 0-16,21-1 0,0 22 16,0-21-16,0 21 0,0 0 0,22 0 15,-22 0-15,0 0 16,0 21-16,0 1 0,22-22 0,-22 21 15,0 0-15,-21 21 0,21-21 0,-21 1 16,21-1-16,-21 0 0,0 0 16,0 0-16,0 0 0,-21 1 0,0-1 0,0 0 15,-21 0-15,20-21 0,1 21 16,-21-21-16,21 0 0,-22 0 16,22 0-16,-21 0 0,21 0 0,0 0 15,-1 0-15,1 0 0,0 0 16,0-21-16,21 0 0,-21 21 0,42 0 47,0 0-47,0 0 0,0 21 15,22-21-15,-22 0 0,0 0 16,0 21-16,22-21 0,-22 0 16,21 0-16,-21 0 0,22 0 0,-22 0 15,21 0-15,0 0 0,-20-21 16,20 21-16,-21-21 0,21 21 0,-20-21 15,20 0-15,-21-1 0,0 1 16,0-21-16,1 21 0,-1-22 0,0 22 16,0-21-16,0 0 0,0 20 15,1 1-15,-22-21 0,0 21 0,21 21 16,-21 21 0,0 0-1,-21 0-15,-1 0 0,22 22 0,-21-22 0,21 21 16,-21-21-16,21 22 0,0-22 15,0 0-15,0 0 0,0 0 16,0 1-16,0-1 0,21 0 0,0-21 16,1 21-16,20-21 0,-21 0 15,21 0-15,-20 0 0,20 0 0,0 0 16,-21-21-16,22 21 0,-22-21 16,0 0-16,0-1 0,0 1 0,1 0 15,-22 0-15,21 0 0,-21 0 16,0-22-16,0 22 0,0 0 0,0 0 15,0 0-15,0-1 0,0 44 32,0-1-32,0 0 15,0 21-15,-21-21 16,21 22-16,0-22 0,0 21 0,0-21 16,0 22-16,0-1 0,0 0 0,0 1 15,0-1-15,0 0 0,0 1 16,21 20-16,-21 1 0,21-1 0,-21 1 15,0-1-15,0 1 0,0-1 16,0 1-16,0-22 0,-21 22 0,0-1 16,-1-21-16,-20 1 0,0-1 0,-1 0 15,1 1-15,0-22 0,-1-21 16,-20 0-16,21 0 0,-1 0 16,-20 0-16,20 0 0,1-21 0,-21-22 0,20 22 15,1 0-15,0-21 0,-1-1 16,1 1-16,21 21 0,0-21 15,-1-1-15,22 1 0,0 0 0,0-1 16,0-20-16,0 20 0,43 1 16,-22-21-16,21 20 0,1 1 0</inkml:trace>
  <inkml:trace contextRef="#ctx0" brushRef="#br0" timeOffset="19148">14922 3429 0,'0'0'0,"0"-21"16,0 42 15,0 0-15</inkml:trace>
  <inkml:trace contextRef="#ctx0" brushRef="#br0" timeOffset="19643.88">15684 3175 0,'0'0'0,"0"-21"0,0 42 47,0 21-32,0-20-15,0-1 0,0 21 0,0-21 0,0 0 16,0 22-16,0-22 16,0 0-16,0 0 0,0 0 0,0 1 15,-21-1-15,0 0 16,0-21 0,0 0-16,21-21 15,-21 0-15</inkml:trace>
  <inkml:trace contextRef="#ctx0" brushRef="#br0" timeOffset="19799.15">15642 3027 0,'0'0'0,"0"-21"32,21 21-1,0 0-16,1 21-15,-1-21 0</inkml:trace>
  <inkml:trace contextRef="#ctx0" brushRef="#br0" timeOffset="20366.96">16468 3323 0,'0'0'0,"0"-21"0,0-64 32,-22 64-32,1 0 0,0 0 0,0 0 15,-21 0-15,20-1 0,-20 1 0,21 21 16,-21 0-16,-1 0 0,22 0 16,-21 0-16,21 0 0,-22 21 0,22 1 15,-21-1-15,21 21 0,-1 0 16,1 1-16,0-1 0,0 0 0,0 1 15,0-1-15,21 0 0,-22 1 16,22-1-16,0-21 0,0 0 16,0 1-16,0-1 0,22 0 0,20-21 15,-21 0-15,0 0 0,0 0 16,22 0-16,-22 0 0,21-21 0,1 0 16,-1-1-16,-21 1 0,21-21 15,1 21-15,-1-22 0,-21 1 0,22-21 16,-22 20-16,21-20 0,-21-1 15,0 22-15,1-22 0,-1 1 16,-21 21-16,0-22 0,21 1 0,-21 20 16,0 1-16,0 21 0,0-22 0,0 22 15,-21 42 1,21 1-16,-21 20 16,-1 0-16,1 1 0,0-1 0,21 0 15,0 22-15,0-22 0,0 22 16,0-22-16,0 21 0,0-20 0,0-1 15,0 0-15,0 1 0,0-1 16,0 0-16,0-20 0,0-1 0,21 0 16,0 0-16,1-21 0,-1 0 0,0 0 15,0 0-15,21 0 0,-20 0 16,-1-21-16,21 0 0,0 0 0,1-1 16</inkml:trace>
  <inkml:trace contextRef="#ctx0" brushRef="#br0" timeOffset="20628.96">17166 2667 0,'0'0'0,"0"-63"15,0 41-15,-21 44 16,0-1-16,0 0 16,-1 21-16,1 1 0,21-1 0,-21 21 15,0-20-15,0 20 0,0-20 16,-1 20-16,1 1 0,0-1 0,21 1 15,-21-1-15,21-21 0,-21 22 16,21-22-16,0 1 0,0-1 16,0-21-16,0 0 0,0 0 0,0 1 15,21-22-15,0 0 0,0 0 16,0 0-16,1 0 0,-1 0 0,0-22 16,21 1-16,-21 0 0,22 0 0</inkml:trace>
  <inkml:trace contextRef="#ctx0" brushRef="#br0" timeOffset="20832.13">17484 2773 0,'0'0'16,"-43"0"0,22 0-16,0 21 15,21 0-15,-21 0 16,21 1-16,0-1 0,-21-21 0,21 21 15,0 0-15,0 0 16,0 0 0,21-21-16</inkml:trace>
  <inkml:trace contextRef="#ctx0" brushRef="#br0" timeOffset="21315.89">17759 3069 0,'21'0'16,"0"-21"-16,-21 0 0,0 0 31,-21 21-31,0 0 16,0 0-16,-1 0 0,1 21 15,-21 0-15,21 0 0,-22 0 0,22 1 16,-21-1-16,21 0 0,0 21 15,-1-21-15,1 22 0,21-22 0,0 0 16,0 0-16,0 0 0,0 1 16,0-1-16,0 0 0,21-21 15,1 0-15,-1 0 16,0 0-16,0 0 0,0-21 16,22 21-16,-22-21 0,0-1 0,0 1 15,0-21-15,0 21 0,1 0 16,-1-22-16,-21 22 0,21-21 15,0 21-15,-21-1 0,0 1 0,0 0 16,0 42 0,0 0-1,0 22-15,0-22 0,-21 0 16,21 21-16,0-20 0,0 20 0,0-21 16,0 0-16,0 0 0,0 43 15,21-64-15,0 21 0,0-21 16,1 0-16,-1 0 15,0 0-15,0 0 0,0 0 0,0-21 16,1 0-16,20 0 0</inkml:trace>
  <inkml:trace contextRef="#ctx0" brushRef="#br0" timeOffset="21786.95">18246 2731 0,'0'0'0,"-22"-43"0,-20 1 16,21 42-16,0 21 15,21 0-15,-21 0 0,21 1 16,0 20-16,0 0 0,0 1 0,0-1 16,0 0-16,0 1 0,0-1 15,0 0-15,0 1 0,0-1 0,0 0 16,0 1-16,-22-22 0,22 21 0,0-21 16,0 22-16,0-22 15,0 0-15,-21-21 16,21-21 15,0 0-31,0-1 0,0 1 16,0 0-16,21 0 0,1 0 0,-1-22 15,0 22-15,21 0 0,1 0 16,-1 0-16,0 0 0,1 21 0,-22 0 16,21 0-16,0 0 0,-20 0 15,-1 0-15,21 21 0,-42 0 0,0 0 16,0 0-16,0 22 0,0-22 15,-21 0-15,-21 0 0,20 0 16,-20 0-16,21-21 0,-21 22 16,-1-1-16,1-21 0,21 21 15,-22-21-15,22 0 0,0 21 0,0-21 16,0 0-16,0 0 0,42 0 31,0-21-15,0 21-16,21-21 0,-20 0 0,20 21 15</inkml:trace>
  <inkml:trace contextRef="#ctx0" brushRef="#br0" timeOffset="22023.5">19071 2921 0,'-21'0'15,"0"0"-15,0 21 16,-1 0-16,-20 1 0,21-1 0,-21 0 15,20 21-15,-20-21 0,21 22 16,0-22-16,0 21 0,21-21 0,0 22 16,0-22-16,0 0 0,0 0 15,0 0-15,0 1 0,21-1 0,0 0 16,0-21-16,21 0 0,-20 0 16,-1 0-16,0 0 0,21 0 0,-21-21 15,1 0-15,20 21 0,-21-22 16</inkml:trace>
  <inkml:trace contextRef="#ctx0" brushRef="#br0" timeOffset="22231.27">19304 2582 0,'0'0'0,"-42"-21"16,42 42-1,0 1 1,-22-22-16,22 21 0,0 0 0,0 0 0,0 0 16,0 0-16,0 1 15,0-1-15,0 0 0,0 0 16,0 0-16</inkml:trace>
  <inkml:trace contextRef="#ctx0" brushRef="#br0" timeOffset="22587.93">19812 2223 0,'21'0'15,"0"21"-15,0 0 16,1 21-16,-1 1 0,0-1 16,0 0-16,0 22 0,0-1 0,1 1 15,-1-1-15,0 1 0,-21-1 16,0 1-16,0-1 0,0-20 0,0 20 16,0-21-16,0 22 0,-21-22 15,-22 1-15,22-1 0,0 0 0,-21 1 16,21-22-16,-22 0 0,1 0 15,21 0-15,-22 0 0,22-21 16,0 0-16,21-21 16,21 0-1</inkml:trace>
  <inkml:trace contextRef="#ctx0" brushRef="#br0" timeOffset="22947.17">20214 2074 0,'0'0'0,"21"0"31,0 22-31,1-1 0,-1 0 0,21 0 16,-21 0-16,22 22 0,-22-1 15,21 0-15,0 22 0,-20-1 0,-1 22 16,0-22-16,0 22 0,0-21 16,-21-1-16,0 22 0,0-43 0,-21 22 15,0-1-15,0-21 0,0 22 16,-22-22-16,1 1 0,0-1 16,20 0-16,-20 1 0,0-22 0,21 0 0,-22 21 15,22-42-15,0 21 16,0 1-16,21-1 0,-21-21 15,21-21 1,0-1-16,21 1 16,0 21-16</inkml:trace>
  <inkml:trace contextRef="#ctx0" brushRef="#br0" timeOffset="23159.99">21040 3112 0,'0'0'0</inkml:trace>
  <inkml:trace contextRef="#ctx0" brushRef="#br0" timeOffset="26559.95">15219 5228 0,'0'0'0,"0"-21"16,0 0-1,0 0-15,0 0 0,21-1 0,21-20 16,-21 21-16,22-21 0,-1-22 0,-21 22 16,22-1-16,20-20 0,-21 21 15,1-22-15,-1 22 0,0-1 0,-20 1 16,-1 21-16,0-21 0,-21 20 15,-21 22-15,0 0 16,-22 0-16,22 0 0,-21 22 16,-1-1-16,1 0 0,0 0 15,-1 0-15,22 0 0,0 1 0,21-1 16,0 0-16,0 0 0,21 0 16,0 0-16,1 1 0,-1-1 0,21 21 15,0-21-15,-20 0 0,20 1 16,-21-1-16,21 0 0,-20 0 0,-1 0 15,-21 0-15,0 1 0,0-1 16,0 0-16,-21-21 16,-1 0-1,1 0-15,0-21 0,21 0 16,-21 21-16,0-22 0,0 22 0,-1-21 16,1 42 15,21 1-31,0-1 0,0 0 15,0 0-15,0 0 16,0 0-16,21 1 0,1-22 16,-1 0-16,0 0 0,0 0 0,0 0 15,0 0-15,22 0 0,-22 0 16,21 0-16,1-22 0,-1 1 0,0 21 16,1-21-16,-1-21 0,0 21 15,-21-1-15,22-20 0,-22 21 0,0-21 16,0 20-16,-21-20 0,21 0 0,-21 21 15,0-22-15,0 22 16,0 0-16,0 0 0,-21 21 16,0 0-16,0 0 0,0 21 15,0-21-15,-1 21 0,1 0 16,0 0-16,21 22 0,-21-22 0,21 21 16,0-21-16,-21 22 0,21-1 15,0-21-15,0 22 0,0-22 0,21 0 16,0 0-16,21 0 0,-20 0 15,20 1-15,-21-22 0,21 0 16,1 0-16,-1 0 0,0 0 0,1 0 0,-1 0 16,-21-22-16,22 22 15,-22-21-15,21 0 0,-21 0 0,0 0 16,1 0-16,-22-1 0,0 1 0,21-21 16,-21 21-16,0 0 0,21-22 15,-21 22-15,0 0 0,0 42 31,0 0-31,0 0 16,0 22-16,0-22 0,0 0 16,-21 0-16,21 0 0,-21 22 0,21-22 15,0 0-15,0 0 0,0 0 16,0 1-16,21-22 31,0 0-31,0 0 16,0-22-16,0 1 0,1 0 15,-1 0-15,0 0 0,0 0 0,0-1 16,0 1-16,1 0 0,-1 21 16,-21-21-16,21 0 0,0 21 0,0 0 15,0 0 1,1 0-16,-22 21 0,0 0 16,0 0-16,0 0 0,21-21 15,-21 22-15,21-1 0,-21 0 0,0 0 16,21 0-16,0-21 0,-21 21 15,21 1-15,1-22 0,-1 0 16,0 21-16,21-21 0,-21 0 0,22 0 16,-22 0-16,21 0 0,1 0 0,-1-21 15,43-1-15,-43 1 16,0 0-16,1 0 0,-22-21 0,21 20 16,-21 1-16,0-21 0,1 21 15,-1-22-15,-21 22 0,0-21 16,0 21-16,0 0 0,0-1 0,-43 1 15,22 21-15,0 0 0,0 0 0,0 0 16,-22 0-16,1 0 0,21 21 16,-21 1-16,-1 20 0,1-21 0,21 0 15,0 22-15,-1-22 0,1 21 16,21-21-16,-21 22 0,21-22 16,0 0-16,0 0 0,0 0 0,21 0 15,0-21-15,1 22 0,-1-22 0,0 0 16,0 0-16,21 0 0,-20 0 15,-1 0-15,21-22 0,-21 1 0,22 0 16,-22 0-16,21 0 0,-21 0 16,22-1-16,-22-20 0,21 0 0,-21-1 15,0 1-15,1 0 0,-1-1 0,-21 1 16,0 0-16,21-1 0,-21 1 16,0 0-16,0-1 0,0 22 15,0 0-15,-21 42 31,21 0-31,-21 22 0,21-22 16,0 21-16,0-21 0,-22 22 0,22-22 16,0 21-16,0 1 0,0-22 0,0 21 15,0-21-15,0 22 0,0-22 16,22 0-16,-1 0 0,-21 0 0,21 0 16,0 1-16,21-22 0,-20 0 15,-1 0-15,0 0 0,0 0 0,21 0 16,-20 0-16,-1-22 0,0 1 15,21 0-15,-21 0 0,1 0 16,20 0-16,-21-22 0,0 1 0,0 21 16,1-22-16,-1 1 0,0 0 15,-21-1-15,0 1 0,0-21 0,21 20 16,-21 1-16,21 21 0,-21-22 16,0 22-16,0 42 15,-21 22 1,0-22-16,21 0 0,-21 21 15,0 1-15,21-22 0,-22 21 0,22-21 16,0 22-16,-21-1 16,21-21-16,-21 22 0,21-1 0,0-21 0,0 0 15,0 0-15,0 1 0,0-1 16,0 0-16,21-42 47,0 0-47,-21-1 0,22 1 15,-1 0-15,0 0 0,-21 0 16,21 0-16,0-1 0,0 1 0,1 0 16,-1 0-16,21 0 0,-21 0 15,0 21-15,1-22 0,-1 1 0,0 21 16,0 0-16,0 0 0,0 0 0,-42 0 47,0 21-47,0-21 0,-21 22 15,20-22-15,1 21 0,0-21 0,0 21 16,0 0-16,0-21 0,21 21 0,0 0 16,-22 1-16,22-1 15,0 0-15,0 0 0,0 0 16,0 0-16,22 1 16,-22-1-16,21-21 0,0 21 0,0-21 15,0 0-15,0 0 0,22 0 16,-22 0-16,21 0 0,-21 0 15,64 0-15,-43-21 0,-20 21 16,20-21-16,-21-1 0,21 22 16,-20-21-16,20 0 0,-21 0 0,0-21 15,0 20-15,1 1 0,-1 0 16,-21 0-16,0 0 0,-21 21 16,-1 0-1,1 0-15,0 21 16,0 0-16,0 0 0,0-21 0,-1 43 15,1-22-15,21 0 0,-21 0 16,21 0-16,0 0 0,0 1 0,0-1 16,0 0-16,0 0 15,21-21-15,0 0 0,1 0 16,20 21-16,-21-21 0,21 0 0,1 0 16,-22 0-16,21 0 0,1 0 15,-22 0-15,21-21 0,-21 21 0,0-21 16,1 0-16,-1 0 0,0-1 15,0 1-15,-21 0 0,0 0 0,21 0 16,-21 0-16,0-1 16,0 44-1,0-1 1,-21 0-16,21 0 0,-21 0 16,21 0-16,0 1 0,0-1 15,0 0-15,0 0 16,21-21-16,0 21 15,0-21-15,1 0 0,-1 0 16,0 0-16,0 0 0,21-21 16,-20 21-16,-1-21 0,0 0 0,0 0 15,0-1-15,-21-20 0,21 21 16,1 0-16,-22-22 0,21 22 0,-21 0 16,0 0-16,21 0 0,-21 0 0,-21 42 46,0 0-30,21 0-16,-22 0 0,1 0 0,0 22 16,-21 41-16,42-41 0,-21 20 15,21-20-15,0 20 0,0 1 16,0-22-16,0 21 0,0 1 0,0-1 16,21 1-16,0-1 0,0 1 15,-21-1-15,21 1 0,0 21 16,1-22-16,-1 1 0,-21-22 0,0 21 15,0 1-15,0-22 0,0 1 0,0 20 16,0-21-16,-21 1 0,-1-22 0,1 21 16,-21-21-16,0 1 0,-1-1 15,-20-21-15,20 0 0,1 0 0,0 0 16,-1 0-16,1 0 0,21-21 16,0-1-16,0 1 0,-1 0 0,22-21 15,0-1-15,0 22 0,0-21 0,0 0 16,0-22-16,22 22 0,-1-43 15,21 22-15,0-22 0,1 21 0,20-20 16,1-1-16,-1-21 0,1 22 0,-1-1 16,1 0-16,20-21 0,-41 22 15,20-1-15,-20 22 0,20-22 0,-42 43 16,22-22-16,-22 22 0,-21-22 16,0 22-16,0 21 0,0-22 0,0 22 15,-21 0-15,-1 0 0,1 21 16,0 0-16,0 0 15,21 21-15,0 0 16,0 0-16,0 1 0,0-1 16,0 21-16,0-21 0,21 0 0,-21 1 15,0 20-15,0-21 0,21 0 16,-21 0-16,0 1 0,0-1 0,0 0 16,0 0-16,0 0 0,-21-21 15,0 0 1,0 0-16,0-21 0,21 0 15,0 0-15,0 0 16,0-1-16</inkml:trace>
  <inkml:trace contextRef="#ctx0" brushRef="#br0" timeOffset="26955.97">20891 3852 0,'0'0'0,"0"-21"0,0 0 0,-21 21 31,0 0-31,0 21 0,0 22 16,-22-1-16,22 0 0,0 22 16,-21-1-16,21 1 0,-1-1 0,1 22 15,0-22-15,0 1 0,0-1 0,21 1 16,0-1-16,-21-20 0,21 20 16,0 1-16,0-22 0,0 22 15,21-22-15,0 0 0,0-21 16,21 22-16,1-22 0,-1 0 0,-21 0 15,43-21-15,-22 0 0,0 0 0,1 0 16,-1 0-16,-21 0 0,22-21 16,-1 0-16,-21 0 0,21 0 0</inkml:trace>
  <inkml:trace contextRef="#ctx0" brushRef="#br0" timeOffset="27194.96">21315 4255 0,'0'0'0,"-21"0"15,-1 0-15,1 0 16,21 21-16,-21 0 16,21 0-1,-21-21-15,21 21 0,0 0 16</inkml:trace>
  <inkml:trace contextRef="#ctx0" brushRef="#br0" timeOffset="27363.01">21315 4297 0,'0'0'15,"0"21"16,0 0-31,0 0 16,0 1-16,-21-22 16,21 21-16,0 0 15,21-21 1</inkml:trace>
  <inkml:trace contextRef="#ctx0" brushRef="#br0" timeOffset="27606.94">21653 4191 0,'0'0'0,"0"21"32,0 0-32,0 1 0,-21-1 15,21 0-15,-21 21 0,21 1 16,0-22-16,-21 21 0,21-21 0,0 22 15,0-22-15,0 21 0,0-21 16,0 0-16,0 1 0,0-1 16,0 0-16</inkml:trace>
  <inkml:trace contextRef="#ctx0" brushRef="#br0" timeOffset="27843.31">22056 4170 0,'0'0'0,"21"-21"0,-21-43 31,0 85-15,-21 1-16,-1 20 0,22-21 0,-21 21 16,21 1-16,-21-1 0,21 0 15,0 1-15,-21-1 0,21 0 0,-21-20 16,21 20-16,0-21 0,-21 0 15,21 0-15,0 1 0,0-1 0,0 0 16,0 0-16,-22-21 31,1 0-31</inkml:trace>
  <inkml:trace contextRef="#ctx0" brushRef="#br0" timeOffset="28539.98">21632 4551 0,'0'0'0,"-21"0"15,0 0 1,42 0 0,0 0-1,22 0-15,-22 0 0,21 0 0,0 0 16,-20 0-16,20 0 0,0-21 16,-21 21-16,22 0 0,-1 0 0,-21-21 15,22 21-15,-22 0 0,0-22 16,0 22-16,21 0 0,-20-21 15,-1 21-15,0-21 0,0 21 16,0-21-16,0 21 0,1-21 0,-22 0 16,0-1-16,0 1 0,0 0 15,0 0-15,0 0 16,-22 21 15,1 21-31,0 0 0,0 0 16,0 0-16,0 1 15,21-1-15,-22 0 16,22 0-16,-21-21 0,21 21 16,0 0-16,0 1 15,0-1-15,0 0 16,21-21-16,1 21 16,-1 0-16,0-21 15,0 21 1,0-21 15,0 0 63,1 0 0,-22-21-79,0 0 1</inkml:trace>
  <inkml:trace contextRef="#ctx0" brushRef="#br0" timeOffset="30490.74">21590 4699 0,'0'-21'32,"0"0"-17,0 0 1,0-1-16,0 1 0,-21 0 16,21 0-16,-21 21 0,-1-21 15,1 21-15,0 0 0,0 0 16,0 0-16,0 0 0,-1 0 15,1 21-15,0-21 0,21 21 16,-21 0-16,0 0 0,21 1 0,-21-1 16,21 0-16,0 0 15,0 0-15,0 0 0,0 1 0,0-1 16,0 0-16,0 0 0,21-21 16,0 0-16,0 0 15,0 0-15,0 0 0,1 0 0,-1-21 16,0 0-16,0 21 0,0-21 15,-21-1-15,21 22 0,-21-21 16,0 0-16,22 0 0,-1 0 0,-21 0 16,21-1-16,-21 1 0,0 0 0,0 0 15,0 0-15,0 0 0,0 42 47,0 0-47,-21 0 0,21 0 16,0 0-16,0 1 15,0-1-15,0 0 0,21 0 16,0 0-16,0 0 0,22-21 16,-22 22-16,21-1 0,-21-21 0,22 0 15,-1 0-15,0 0 0,1 0 16,-1 0-16,0 0 0,1 0 0,-1 0 16,-21-21-16,21 21 0,-20-22 15,-1 1-15,0 0 0,0 0 16,0 0-16,-21-22 0,0 22 0,0 0 15,0-21-15,0 21 0,0-1 16,0 1-16,0 0 0,-21 0 0,0 21 16,0 0-16,0 0 0,-1 0 15,1 0-15,-21 0 0,21 21 0,0 0 16,-22 0-16,22 1 0,0-1 16,0 0-16,0 0 0,-1 21 0,1 1 15,21-22-15,0 0 0,0 0 16,0 0-16,0 1 15,21-22-15,1 21 0,-1-21 0,0 0 16,0 0-16,0 0 16,0 0-16,22 0 0,-22 0 0,0-21 15,0 21-15,0-22 0,1 1 16,-1 0-16,0 0 0,0 0 0,0 0 16,0-22-16,1 1 0,-22 0 0,21-1 15,0 1-15,-21 0 0,0-22 16,21 22-16,-21-22 0,21 22 0,-21 0 15,0-1-15,0 1 0,0 21 16,0-22-16,0 22 0,0 42 31,0 1-31,-21-1 0,21 21 16,-21 0-16,0 1 0,21-1 16,0 0-16,0 22 0,-21-22 0,21 1 15,-22-1-15,22 0 0,0-21 0,0 22 16,0-1-16,0-21 0,0 0 15,0 22-15,0-22 0,22 0 0,-1 0 16,0 0-16,0-21 16,0 0-16,0 0 0,1 0 15,-1 0-15,0-21 16,0 21-16,0-21 0,-21 0 0,21 21 16,1-21-16,-22 0 0,21-1 15,-21 1-15,0 0 0,21 21 16,-21-21-16,21 21 0,-42 21 31,0 0-31,0 0 16,21 1-16,0-1 0,-22 0 15,22 0-15,0 0 0,-21-21 16,21 21-16,0 1 0,0-1 16,0 0-16,21-21 31,1-21-16,-22 0-15,21 21 0,-21-22 16,0 1-16,21 0 0,0 21 0,-21-21 16,21 0-16,0 0 0,1-1 15,-22 1-15,21 21 0,0-21 16,-21 42 0,0 0-1,0 1-15,0-1 16,0 0-16,0 0 0,0 0 15,0 0-15,21 1 16,0-22-16,0 0 16,1 0-16,-1 0 0,0 0 15,0 0 1,0-22-16,0 1 0,1 0 16,-1 0-16,0 0 0,0 0 15,0-1-15,-21 1 0,21 0 16,1 21-16,-22 21 31,0 0-15,0 1-16,0-1 0,0 0 15,0 0-15,0 0 16,0 0 0,21-21-16,0 0 15,0 0-15,0 0 16,0 0-16,1 0 0,-1 0 15,-21-21-15,21 21 0,0-21 16,-21 0-16,21 0 0,0 0 16,-21-1-1,0 1-15</inkml:trace>
  <inkml:trace contextRef="#ctx0" brushRef="#br0" timeOffset="30647.28">23156 4466 0,'0'0'0,"-21"0"0,0 0 16</inkml:trace>
  <inkml:trace contextRef="#ctx0" brushRef="#br0" timeOffset="31055.93">23283 4530 0,'0'21'16,"0"0"-1,0 0-15,-21 0 16,21 1-16,-21-22 0,21 21 15,0 0-15,-21-21 16,21 21-16,0 0 16,0-42 31,0 0-32,0 0-15,0 0 0,0-1 16,21 1-16,0 0 15,0 0-15,0 21 0,1-21 16,-1 21-16,0 0 16,0 0-16,-21 21 15,0 0 1,0 0-16,0 0 0,0 1 16,0-1-16,0 0 15,0-42 32</inkml:trace>
  <inkml:trace contextRef="#ctx0" brushRef="#br0" timeOffset="31299.21">23431 4085 0,'0'0'0,"-21"0"16,0 0-1,21 21-15,-21-21 16,21 22-16,0-1 16</inkml:trace>
  <inkml:trace contextRef="#ctx0" brushRef="#br0" timeOffset="31467.97">23495 4106 0,'-21'0'15,"0"0"1,21 22-1,0-1 1</inkml:trace>
  <inkml:trace contextRef="#ctx0" brushRef="#br0" timeOffset="31827.97">23537 3704 0,'21'21'32,"1"1"-17,-22-1-15,21 0 0,0 0 0,0 21 16,-21 1-16,21-1 0,0 0 15,1 22-15,-22 63 0,0-64 16,0 1-16,0-1 0,0 1 16,0-22-16,0 22 0,0-22 15,-22 22-15,22-22 0,-21 0 0,0 1 16,0-1-16,0 0 0,-22 1 16,22-1-16,0-21 0,0 0 0,-21 0 15,20 1-15,-20-1 0,21 0 16,0 0-16,0-21 0,-1 21 0,1-21 15,0 0-15,21-21 32</inkml:trace>
  <inkml:trace contextRef="#ctx0" brushRef="#br0" timeOffset="32108.19">23685 4847 0,'0'-21'15,"0"0"-15,0 0 31,0 42 16,0 0-47,0 0 16,0 0-16</inkml:trace>
  <inkml:trace contextRef="#ctx0" brushRef="#br0" timeOffset="32311.61">23601 5249 0,'0'0'15,"-21"22"-15,-22 20 16,43-21 0,-21-21-16,0 21 15,0-21 1,0 0-1,-1 0-15,1 0 16,0 0-16</inkml:trace>
  <inkml:trace contextRef="#ctx0" brushRef="#br0" timeOffset="33449.12">1164 5906 0,'0'-64'32,"21"43"-32,-21 0 0,0 0 15,0-1-15,0 1 16,-21 21-16,0 0 0,0 0 15,0 0-15,-1 0 16,22 21-16,-21 1 0,0-1 16,21 0-16,0 0 0,0 21 15,0 1-15,0-1 0,0 0 16,0 22-16,0-1 0,0 1 0,0-1 16,0 22-16,0 21 0,0-21 15,0 20-15,0 1 0,21 0 16,-21 21-16,21-21 0,-21 21 0,22 0 15,-1 0-15,-21 0 0,21 0 16,0 0-16,-21 0 0,21 0 0,0 0 16,-21-21-16,0 21 0,0 0 15,0-21-15,0 21 0,0-22 0,0 1 16,0 0-16,0 0 0,0-21 16,0 84-16,0-106 15,-21 1-15,21-22 0,0 1 16,0-22-16,0 0 0,0-42 15,0 0 1,0-22-16,21 1 0,-21 0 0,0-22 16,0 1-16</inkml:trace>
  <inkml:trace contextRef="#ctx0" brushRef="#br0" timeOffset="35111.96">1185 5694 0,'0'0'0,"-21"0"15,0 0 1,42 0 0,0 0-1,0 0-15,22 0 0,-1 0 0,0 0 16,1 0-16,-1 0 0,22 0 16,-1 0-16,22 0 0,-22 0 15,22 0-15,-22 0 0,22 0 0,21 0 16,0 21-16,21-21 0,0 0 15,21 0-15,-21 0 0,21 0 16,21 0-16,1 0 0,-1 0 16,22 0-16,-1 0 0,-21 0 0,43 0 15,-21 0-15,-1 0 0,1 0 16,-1 0-16,1-21 0,-1 21 0,1 0 16,-22 0-16,0 0 0,-21-21 15,1 21-15,-22 0 0,21 0 0,-21 0 16,0 0-16,0 0 0,0 0 15,-21-21-15,-1 21 0,-20 0 0,0 0 16,-1 0-16,-20 0 0,-1-22 16,1 22-16,-22 0 0,1 0 15,-1 0-15,0 0 0,-21 0 0,1 0 16,-1 0 0,0 0-16,-21 22 0,0-1 15,0 0-15,0 0 16,0 0-16,0 0 0,0 1 0,0 20 15,0-21-15,0 0 0,0 22 16,21-22-16,-21 21 0,21 0 0,-21 1 16,0-22-16,0 21 0,0 22 0,0-22 15,0 22-15,0-22 0,0 21 16,0 1-16,0-1 0,0 22 0,0-21 16,0-1-16,-21 1 15,21 20-15,-21-20 0,21 20 0,-21 1 16,21 0-16,0-1 0,0 1 0,0 0 15,0-1-15,0 22 16,0-21-16,0 0 0,0 20 0,0-20 0,0 21 16,0-21-16,21-1 0,0 22 0,0-21 15,0-1-15,-21 22 0,22-21 16,-1 0-16,-21-1 0,21 1 0,-21 0 16,0-22-16,0 1 0,0 20 0,0-41 15,0 20-15,0 1 0,0-1 16,0-21-16,0 1 0,-21 20 0,-43 64 31,22-84-31,21-22 16,0 0-16,-1-21 0,1 0 15,0 0-15,0 0 0,0 0 16,0 0-16,-1 0 0,1 0 16,0 0-16,0 0 0,-21 0 0,20 0 15,1 0-15,0 0 0,-21 0 0,21 0 16,-22 0-16,22 0 0,-21 0 15,-1 0-15,1 0 0,-21 0 0,20 0 16,-20 0-16,-1 0 0,1 0 16,-1 0-16,1-21 0,-22 21 0,0 0 15,1 0-15,-1 0 0,-21 0 16,0 0-16,1 0 0,-22-21 0,0 21 16,0 0-16,-22 0 0,22 0 0,-21 0 15,0 0-15,0-22 0,0 22 16,0 0-16,-1 0 0,1 0 0,0 0 15,0 0-15,0 0 0,0 0 0,-1 0 16,1 0-16,0 0 0,0 0 16,21 0-16,-21 0 0,0 22 0,21-22 15,0 0-15,21 0 0,0 0 16,0 0-16,0 0 0,22 0 0,-1 0 16,21 0-16,1 0 0,-1 0 15,22 0-15,-21 0 0,41 0 16,-20 0-16,21 0 0,0 0 15,0 0-15,-1 0 79,1 0-79,0 0 15,0 0-15,0 0 0,-22 0 16,22 0-16,0 0 0,0 0 15,0 0-15,0 0 16,42-22 31,0 1-47,0 0 0</inkml:trace>
  <inkml:trace contextRef="#ctx0" brushRef="#br0" timeOffset="36267.42">1587 6456 0,'0'0'0,"-21"-21"0,-21-85 15,21 85 1,21 0-16,-21 21 16,-1 0-1,1 21-15,21 0 16,0 0-16,0 21 0,0-20 0,0 20 16,0 0-16,0 1 0,0-22 15,0 21-15,0 0 0,21 1 16,-21-1-16,22-21 0,-1 22 0,-21-22 15,21 21-15,0-21 16,0 0-16,0 1 0,1-1 0,-1-21 16,0 0-16,0 0 0,0 0 15,0 0-15,1 0 0,-1 0 0,0 0 16,0-21-16,21-1 0,-20 1 16,-1-21-16,0 21 0,21-22 0,-21 22 15,1-21-15,-1 0 0,-21-1 16,0-20-16,21 20 0,-21 1 0,0 0 15,0 21-15,0-22 0,0 22 16,0 0-16,0 0 0,0 0 16,0-1-16,21 22 62,0 22-62,0-22 0</inkml:trace>
  <inkml:trace contextRef="#ctx0" brushRef="#br0" timeOffset="36715.26">2625 6308 0,'0'0'0,"21"0"0,0-21 0,-21-1 16,-21 22 15,0 0-31,-1 0 15,1 0-15,0 0 0,0 0 0,0 0 16,0 22-16,-22-22 0,22 21 16,0 0-16,0-21 0,0 21 0,-1 0 15,22 0-15,0 1 0,0-1 16,0 0-16,0 0 0,22 0 16,-1-21-16,0 0 0,0 21 15,0 1-15,0-22 0,22 0 0,-22 21 16,0-21-16,0 21 0,0-21 15,1 21-15,-1 0 0,0-21 16,-21 21-16,0 1 0,0-1 16,0 0-16,0 0 0,-21-21 15,0 21-15,-22 0 0,22-21 16,0 22-16,-21-22 0,20 0 0,1 0 16,-21 0-16,21 0 0,0 0 15,-22 0-15,22 0 0,0 0 0,0 0 16,21-22-16,-21 22 0,-1 0 15,22-21-15,-21 21 0,21-21 16,0 0 0,0 0-16,21 0 15,1 21-15</inkml:trace>
  <inkml:trace contextRef="#ctx0" brushRef="#br0" timeOffset="36940.96">3111 6456 0,'0'-21'15,"0"0"17,0 42-1,0 0-16,0 0 1,0 0-16</inkml:trace>
  <inkml:trace contextRef="#ctx0" brushRef="#br0" timeOffset="37107.54">3133 6752 0,'0'0'15,"0"21"-15,0 1 16,-22-22-16,44-22 62,-1 22-46,-21-21-16,21 0 0</inkml:trace>
  <inkml:trace contextRef="#ctx0" brushRef="#br0" timeOffset="37391.44">3810 6287 0,'0'0'0,"-21"-22"16,0 22 0,21 22-1,0-1-15,0 0 0,0 0 16,0 21-16,0-20 0,0 20 0,0 0 15,0-21-15,0 22 0,-22-1 16,22-21-16,0 22 0,0-22 0,0 0 16,0 0-16,0 0 0,0 0 15,22-21 1,-22-21 0,0 0-16,0 0 0,21 0 15,-21 0-15,0-1 0</inkml:trace>
  <inkml:trace contextRef="#ctx0" brushRef="#br0" timeOffset="38019.94">3810 6223 0,'0'0'0,"0"-21"15,0 0 1,21 21 0,0 0-16,0 0 0,1 0 15,20 0-15,0 0 0,22 0 0,-22 0 16,22 0-16,20 0 0,1 0 15,0-21-15,20 21 0,22 0 16,-21 0-16,21-22 0,0 22 16,-21 0-16,21 0 0,0 0 0,-21-21 15,21 21-15,-21 0 0,0-21 0,-22 21 16,1 0-16,-22 0 0,1 0 16,-22 0-16,1 0 0,-1-21 0,-21 21 15,0 0-15,0 0 0,1 0 16,-1 0-16,0 0 15,-21 21 1,0 0-16,0 0 16,0 1-16,0-1 15,0 0-15,0 0 0,0 0 16,0 0-16,0 22 0,0-22 0,0 0 16,0 21-16,0-20 0,0 20 15,0-21-15,0 0 0,21 22 0,-21-22 16,0 0-16,0 21 0,0-21 15,0 1-15,0-1 0,0 0 16,-21 0 0,0-21-16,0 0 0,-1 0 0,1 0 15,0 21-15,-21-21 0,-1 0 0,1 0 16,0 0-16,-22 0 0,1 0 16,-22 0-16,22 21 0,-22-21 0,-21 0 15,0 0-15,0 0 16,-42 0-16,0 0 0,0 0 0,0 22 15,0-22-15,21 0 0,0 0 0,21 21 16,0-21-16,21 0 0,1 0 16,20 0-16,1 0 0,20 0 0,1 21 15,0-21-15,20 0 0,44 0 32,-1 0-17,0-21-15,0 21 0,0 0 0</inkml:trace>
  <inkml:trace contextRef="#ctx0" brushRef="#br0" timeOffset="38531.35">1609 7557 0,'0'0'0,"-43"0"31,22 0-31,21 21 15,0 0-15,-21 21 0,21-21 16,0 22-16,0-1 0,0 0 0,0 1 16,0-1-16,0 0 0,0 1 15,21-1-15,-21 0 0,0-20 0,21-1 16,-21 0-16,21 0 16,-21 0-16,22 0 0,-22-42 31,0 0-31,0 0 0</inkml:trace>
  <inkml:trace contextRef="#ctx0" brushRef="#br0" timeOffset="38819.93">1503 7768 0,'0'0'0,"-21"-21"0,21-85 32,0 85-32,21 0 0,0 0 15,0 21-15,21-21 0,1 21 16,-1 0-16,0 0 0,22 0 15,-22 0-15,1 21 0,-1-21 0,0 21 16,-21 0-16,1 0 0,-22 0 16,0 1-16,-22-1 0,1 0 15,0 0-15,-21 0 16,-1 0-16,-20 1 0,21-1 0,-1-21 16,1 21-16,0 0 0,20-21 15,1 0-15,0 21 0,0-21 16,42 0-1,0 0 1,0-21-16,1 0 0,-1 21 16</inkml:trace>
  <inkml:trace contextRef="#ctx0" brushRef="#br0" timeOffset="39347.87">2053 7662 0,'21'43'31,"-21"-22"-31,0 0 0,0 0 16,0 22-16,0-22 0,0 21 0,0-21 16,-21 22-16,21-22 0,0 21 0,0 0 15,-21-20-15,21 20 0,-21-21 16,21 0-16,0 0 16,0-42-1,0 0-15,0 0 16,0 0-16,0-22 0,0 22 15,21 0-15,0 0 0,-21 0 16,21 0-16,-21-1 0,21 22 16,1 0-16,-1 0 0,0 0 15,0 0-15,-21 22 0,21-1 16,0-21-16,-21 21 0,22 21 0,-1-21 16,-21 1-16,21-1 0,0 0 15,-21 0-15,21 0 0,0-21 0,1 21 16,-1-21-16,0 0 0,21 0 15,-21 0-15,22 0 0,-22-21 0,21 0 16,1 21-16,-22-21 0,21 0 16,-21-22-16,0 22 0,1 0 15,-1-21-15,-21 21 0,0-1 16,0-20-16,0 21 0,-21-21 0,-1 20 16,-20-20-16,21 21 0,0 0 15,-22 0-15,22-1 0,0 22 0,0 0 16,0 0-16,0 0 15,-1 0-15,22 22 16,0-1-16,0 0 16,0 0-16,22 0 0,-1-21 15,0 0-15,0 0 0</inkml:trace>
  <inkml:trace contextRef="#ctx0" brushRef="#br0" timeOffset="39579.94">3090 7620 0,'-21'0'16,"0"0"0,21 21-1,0 0-15,0 1 0,0-1 16,0 0-16,0 21 0,0-21 0,0 1 16,0 20-16,21-21 0,-21 21 15,21 1-15,-21-22 0,0 21 16,0-21-16,0 1 0,0-1 0,0 0 15,0-42 17,0 0-32</inkml:trace>
  <inkml:trace contextRef="#ctx0" brushRef="#br0" timeOffset="39883.31">2963 7641 0,'0'-21'0,"0"42"0,0-63 0,0 21 15,21 21-15,1 0 16,-1 0-16,0 0 0,21 0 16,-21 0-16,22 0 0,-1 0 0,0 21 15,1 0-15,-1-21 16,0 21-16,1 22 0,-1-22 0,-21 0 16,22 21-16,-22-21 0,0 22 0,-21-22 15,0 21-15,0 1 0,-42-22 16,20 21-16,-20 0 0,21-20 0,-21 20 15,-1-21-15,22 0 0,-21 0 16,-1 1-16,22-22 0,0 0 0,0 21 16,0-21-16,0 0 0,-1 0 15,22-21 1,0-1-16,0 1 16,0 0-16,0 0 0,0 0 15,22 0-15</inkml:trace>
  <inkml:trace contextRef="#ctx0" brushRef="#br0" timeOffset="40078.98">3831 7726 0,'0'0'0,"21"21"32,0-21 14,-21 21-30,22-21-16,-22 21 16,0 1-16</inkml:trace>
  <inkml:trace contextRef="#ctx0" brushRef="#br0" timeOffset="40264.37">3916 8128 0,'0'0'0,"0"21"16,0-42 47,0 0-48,0 0-15</inkml:trace>
  <inkml:trace contextRef="#ctx0" brushRef="#br0" timeOffset="40607.5">4932 7641 0,'0'0'0,"-43"-21"0,22 21 16,-21-21-16,21 0 0,-22 21 16,43-21-16,0 42 15,0 0 1,0 21-16,0-21 0,0 1 16,0 20-16,0-21 0,0 21 15,0 1-15,22-1 0,-22 0 16,0 1-16,0-1 0,0 0 0,0-20 15,0 20-15,0-21 0,0 0 16,0 0-16,0 1 0,-22-1 0,22-42 31,0-1-31,0 1 16,22 0-16,-1 0 0</inkml:trace>
  <inkml:trace contextRef="#ctx0" brushRef="#br0" timeOffset="41180.15">4762 7662 0,'0'0'0,"-21"-42"0,0 21 0,21 0 0,0 0 16,21-1 0,22 22-16,-22 0 15,42 0-15,-20 0 0,41 0 0,-20 0 16,20-21-16,1 21 0,21-21 16,0 21-16,21-21 0,0 21 0,0-21 15,0 0-15,-21 21 0,-1-22 16,1 1-16,0 21 0,-21-21 0,-1 21 15,1 0-15,0 0 0,-1-21 0,-20 21 16,-1 0-16,-20 0 0,20 0 16,-20 0-16,-22 0 0,0 0 0,0 0 15,0 0-15,-21 21 0,0 0 16,0 0-16,0 1 16,-21-22-16,0 21 0,21 0 15,0 0-15,-21 0 0,0 22 16,21-22-16,-22 0 0,22 21 15,0-21-15,0 22 0,0-22 0,0 21 16,0-21-16,0 22 0,0-1 0,22 0 16,-22-20-16,21 20 0,-21 0 15,0 1-15,0-22 0,0 21 0,0-21 16,0 22-16,0-22 0,-21 0 16,-1 0-16,1 0 0,-21-21 0,21 21 15,-22 1-15,22-22 0,-21 0 0,0 21 16,-22-21-16,22 0 0,-22 0 15,1 0-15,-1 0 0,-20 0 16,-22 0-16,0 0 0,0 0 0,-42 0 16,21 0-16,-21 0 0,21 0 15,-21-21-15,-1 21 0,1 0 0,21-22 16,0 22-16,21 0 0,22 0 16,-1 0-16,22 0 0,20 0 0,1 0 15,0 0-15,20 0 0,44 0 31,-1 0-31,0 0 0,21 0 16</inkml:trace>
  <inkml:trace contextRef="#ctx0" brushRef="#br0" timeOffset="41640.33">2561 8763 0,'0'0'16,"-21"0"-16,0 0 0,21 21 15,0 0-15,-21 1 0,21 20 16,0 0-16,0 1 0,0-1 15,0 0-15,0 22 0,0-22 16,0 0-16,0 22 0,0-22 0,0 22 16,0-22-16,0-21 15,0 0-15,0 1 0,21-22 16,-21 21-16,21-21 0,0 0 16,0-21-16,-21-1 15,0 1-15</inkml:trace>
  <inkml:trace contextRef="#ctx0" brushRef="#br0" timeOffset="42327.87">2540 8784 0,'0'0'0,"0"-42"0,0 21 0,0 0 16,0-1-16,21 1 0,0 21 15,0 0-15,22 0 0,-1-21 16,0 21-16,22-21 0,-1 21 0,1 0 15,21-21-15,20 21 0,1 0 16,0-21-16,42 21 0,-21 0 0,21 0 16,1-22-16,20 22 0,0 0 0,1 0 15,-1 0-15,-21 0 0,21 0 16,1 0-16,-22 0 0,21 0 0,-21 0 16,1 0-16,-1 22 15,-21-22-15,0 0 0,-21 0 0,-22 0 16,1 0-16,0 0 0,-22 0 0,1 0 15,-22 0-15,0 0 0,1 0 16,-22 21-16,0-21 0,-21 21 0,0 0 16,0 0-16,0 0 15,-21 1-15,0-1 0,-1 21 0,22-21 16,0 22-16,0-22 0,0 21 16,0-21-16,0 22 0,0-1 0,0 0 15,0-21-15,0 22 0,0-1 0,0-21 16,0 22-16,0-22 0,0 21 15,0-21-15,0 22 0,0-22 0,-21 0 16,0 0-16,0 21 16,0-20-16,0-1 0,-1 0 0,1 0 15,0 0-15,0-21 0,0 21 0,-22 1 16,22-22-16,-21 21 0,0-21 16,-1 0-16,1 21 0,-22 0 0,1-21 15,-22 0-15,1 21 0,-1-21 16,0 0-16,-21 21 0,1-21 0,-22 0 15,0 0-15,-22 22 0,1-22 0,0 0 16,-21 0-16,-1 21 0,-20-21 16,21 0-16,-22 0 0,22 0 15,-1 0-15,22 0 0,21 0 16,0 0-16,0 0 0,21 0 0,1 0 16,20 0-16,0 0 0,22 0 15,-1 0-15,22 0 0,21 0 0,-22 0 16,43-21-16,0-1 15,0 1-15,0 0 16,22 0-16,20 21 0,-21-21 16,21 0-16,1-22 0</inkml:trace>
  <inkml:trace contextRef="#ctx0" brushRef="#br0" timeOffset="43187.95">3408 8911 0,'0'0'15,"-21"0"-15,-1 0 0,1 0 16,21 21-16,-21 1 0,0-1 0,0 21 16,21-21-16,0 22 0,-21-1 15,-1 0-15,22 1 0,-21-1 0,21 0 16,0 1-16,-21-1 0,0 0 15,0 1-15,0-1 0,-1 0 0,1-21 16,0 22-16,0-22 0,0 0 16,0-21-16,-1 0 0,1 0 15,0 0-15,21-21 16,-21 0-16,21 0 0,-21-1 16,21 1-16,0-21 0,0 21 0,0-22 15,0 22-15,0-21 0,0 21 16,0-22-16,0 22 0,0 0 15,0 0-15,21 0 0,0 0 0,0 21 16,0 0-16,22 0 16,-22 21-16,0 0 0,0-21 15,-21 21-15,21 21 0,1-20 0,-1-1 16,0 0-16,0 0 0,-21 0 0,21 22 16,0-22-16,1 0 0,-1 0 15,0 0-15,0 0 0,0 1 0,0-1 16,1 0-16,-1-21 0,0 0 15,0 0-15,0 0 0,0 0 0,1 0 16,-1-21-16,0 0 0,0-1 16,21 1-16,-20 0 0,-1 0 0,0 0 15,21 0-15,-21-1 0,1-20 16,-22 21-16,0 0 0,21 0 0,-21-1 16,0 1-16,0 0 0,0 0 15,0 0-15,-21 42 31,21 0-31,0 0 16,0 0-16,-22 1 0,22-1 0,0 0 16,0 0-16,0 0 0,0 0 15,0 22-15,0-22 0,22 0 0,-22 0 16,21 0-16,0-21 0,0 22 16,0-22-16,0 0 0,1 0 0,-1 0 15,0 0-15,0-22 0,0 1 16,0 0-16,1 0 0,-1 21 15,0-21-15,-21 0 0,0-22 0,21 22 0,-21 0 16,0 0-16,0 0 0,0-1 16,0 1-16,-21 0 0,0 0 15,0 0-15,-1 21 0,1-21 16,-21 21-16,21 0 0,0 0 0,-1 0 16,1 0-16,0 0 0,0 0 0,0 21 15,0-21-15,21 21 0,0 0 16,0 0-16,0 0 0,21 1 15,0-1-15,0-21 16,0 21-16,22-21 0</inkml:trace>
  <inkml:trace contextRef="#ctx0" brushRef="#br0" timeOffset="43978.83">4805 9377 0,'0'0'16,"21"-21"-16,-21 0 0,-21-1 15,0 1-15,-1 21 0,1-21 0,-21 21 16,0 0-16,20 0 0,-20 0 16,0 0-16,21 0 0,-22 0 0,22 21 15,0 0-15,0-21 0,-22 22 16,43-1-16,-21 0 0,0 0 0,21 0 16,0 0-16,0 1 15,0-1-15,21 0 16,0-21-16,22 0 0,-22 0 15,21 0-15,1 0 0,-1 0 16,0-21-16,1 21 0,-1-21 0,-21-1 16,21 22-16,-20-21 0,-1 21 15,0-21-15,0 21 0,-21-21 16,0 42 31,0 0-47,0 0 15,0 1-15,0-1 0,0 21 0,0 0 16,0 1-16,0-1 0,0 22 16,0-22-16,0 21 0,0-20 15,0 20-15,0 1 0,0 20 0,0-20 16,0 21-16,0-1 0,0 1 0,21 0 16,-21-1-16,0 22 0,21-21 15,-21-1-15,0 107 0,0-106 16,0 20-16,0-20 0,0 0 0,0-22 15,-21 22-15,0-22 0,-21 1 16,21-22-16,-22 1 0,1-1 0,-22-21 16,22 0-16,0-21 0,-22 0 15,1 0-15,20 0 0,-20 0 0,-1-42 16,22 21-16,-21-22 0,-1 1 16,22 0-16,-22-22 0,22-20 0,0 20 15,-22-42-15,22 22 0,21-1 0,-22-21 16,22 0-16,0 0 0,21 1 15,0-1-15,0 0 0,42 0 0,-21 21 16,22 1-16,-1-1 0,22 22 0,-22-1 16,0 1-16,22-1 0,-1 1 15,-20 20-15,20 1 0,1 0 0,-1-1 16,-21 22-16,22 0 0,-1 0 16,1 0-16,-1-1 0,-20 22 0,-1-21 15,0 21-15,1 0 16,-22 0-16,0 0 0,0 0 15,-21-21-15,21 21 16,-21-21 0,0 0-1,0 0-15</inkml:trace>
  <inkml:trace contextRef="#ctx0" brushRef="#br0" timeOffset="44211.77">5080 9292 0,'21'0'15,"-42"0"-15,63-21 0,-21 21 32,-21 21-1,0 0-31,0 1 16,0-1-16,0 0 0,0 0 15,0 0-15,0 0 16,0 1-1,-21-22 1,21-22 0,0 1-1</inkml:trace>
  <inkml:trace contextRef="#ctx0" brushRef="#br0" timeOffset="44580.27">5143 8932 0,'-21'0'16,"0"0"-16,0 0 0,21 22 31,21-22-15,0 0-16,0 0 15,1 0-15,-1 0 16,0 0-16,0 0 0,0-22 0,0 1 15,-21 0-15,22 0 16,-22 0-16,0 0 0,0-1 16,-22 22-16,22-21 0,-21 21 15,0 0-15,0 0 0,0 0 16,-22 0-16,22 21 0,0 1 16,0-1-16,0 0 0,0 21 15,21-21-15,0 1 0,0-1 0,0 0 16,0 0-16,0 0 0,21 22 15,0-43-15,21 21 16,1-21-16,-22 21 0,21-21 16,-21 0-16</inkml:trace>
  <inkml:trace contextRef="#ctx0" brushRef="#br0" timeOffset="44979.38">5588 9144 0,'0'0'0,"21"0"15,-21 21-15,0 0 16,0 1-16,0-1 15,0 0-15,0 0 16,0 0-16,0 0 0,0 1 16,0-1-16,0 0 15,0 0-15,0 0 16,-21 0 0,0-21-16,21 22 15,-21-22-15,-1 0 16,22-22-1,0 1 1,0 0-16,0 0 0,22 0 16,-1-22-16,0 22 0,0 0 15,0 0-15,22-21 0,-1 20 16,0 22-16,1-21 0,-22 21 0,21 0 16,0 0-16,-20 0 0,-1 0 15,21 21-15,-21 22 0,0-22 16,-21 0-16,0 0 0,0 0 15,0 1-15,0-1 0,0 0 0,0 0 16,0 0-16,0 0 16,-21-21-1</inkml:trace>
  <inkml:trace contextRef="#ctx0" brushRef="#br1" timeOffset="135995.93">22013 4678 0</inkml:trace>
  <inkml:trace contextRef="#ctx0" brushRef="#br1" timeOffset="137135.26">21442 4741 0,'-21'0'16,"-1"0"0,1 0-1,0 0 1,0 0 0,0 0-16,0 0 15,-1 0 1,1 0-16,0 0 62,0 0-30,42 0 124,0 0-141,22 0-15,-22 0 0,42-21 0,1 21 16,-1 0-16,22-21 0,0 21 16,-1 0-16,22-21 0,0 21 0,0-21 15,0 21-15,21 0 0,0-21 0,0 21 16,-22 0-16,1 0 16,0 0-16,-21-22 0,-22 22 0,1 0 15,-22 0-15,0 0 0,1 0 16,-1 0-16,-21 0 0,0 0 0,1 0 15,-1 0-15,-21-21 16,21 21-16,-42 0 109,0 0-30,-1 0-1,1 0-47,0 0-15,0 0-16,0 0 0,-22 0 15,22 21-15</inkml:trace>
  <inkml:trace contextRef="#ctx0" brushRef="#br1" timeOffset="139992.17">8975 6392 0,'0'0'0,"-22"0"15,22-21 17,0 0-17,0 0-15,0 0 16,0 0-16,0-1 0,0 1 16,-21 21-16,0-21 0,0 0 15,0 0-15,0 21 0,-22-21 0,22-1 16,-21 22-16,21-21 0,-22 21 15,22-21-15,0 21 0,-21 0 0,20 0 16,1 0-16,-21 21 0,21 0 16,0 1-16,-1-1 0,1 0 0,0 0 15,0 0-15,21 22 0,0-22 0,0 21 16,0-21-16,0 0 0,0 22 16,0-22-16,0 0 0,21 0 15,-21 0-15,21-21 16,0 0-16,1 0 0,-1 0 0,21 0 15,-21 0-15,0-21 0,22 0 16,-22 0-16,0 21 0,21-21 0,-20 0 16,20-1-16,-21 1 0,21 0 15,-20 0-15,-1 0 0,0 0 0,0-1 16,0 1-16,0 0 0,1 0 0,-22 0 16,21 21-16,-21-21 0,0 42 46,0 0-46,0 0 0,0 0 0,0 0 16,0 1-16,0-1 0,0 0 16,21 0-16,-21 0 0,21 0 15,-21 1-15,21-1 0,0 0 0,1 0 16,-1-21-16,0 21 16,0-21-16,0 0 0,0 0 0,1 0 15,-1 0-15,21 0 0,-21-21 16,0 0-16,1 21 0,20-21 0,-21 0 15,21-1-15,-20-20 0,20 21 0,-21 0 16,0 0-16,0-1 0,1 1 16,-1-21-16,-21 21 0,0 0 15,0-1-15,0 1 0,0 0 16,-21 21-16,-1-21 0,1 0 0,0 21 0,0 0 16,0 0-16,0 0 0,-22 0 15,22 0-15,0 21 0,0 0 16,0 0-16,-1 0 0,1 1 0,0-1 15,0 0-15,21 0 0,-21 0 16,21 22-16,0 20 0,0-42 16,0 0-16,0 1 0,0-1 0,0 0 15,0 0-15,0 0 0,21-21 16,0 0-16,0 0 0,0 0 16,1 0-16,-1-21 15,-21 0-15,21 0 0,0 0 16,0-1-16,0-20 0,1 21 0,-1 0 15,0-22-15,0 22 0,0-21 16,-21 21-16,0-22 0,21 1 0,-21 21 16,22-21-16,-22-1 0,0 1 15,0 0-15,0 20 0,0-20 0,0 21 16,0 0-16,0 0 0,-22 21 16,1 21-1,21 0-15,0 21 16,0-21-16,0 22 0,0-1 15,-21 0-15,21-20 0,0 20 0,0 0 16,0-21-16,0 22 0,0-22 16,21 0-16,-21 21 0,21-20 0,1-1 15,-1 0-15,0 0 16,0 0-16,0-21 0,0 0 0,1 0 16,-1 0-16,0 0 0,0 0 15,0 0-15,0-21 0,1 21 0,-1-21 16,0 0-16,0 21 0,0-21 0,-21-1 15,21 1-15,-21 0 16,0 0-16,0 0 0,22 0 16,-22-1-16,0 1 15,0 42 1,0 1-16,0-1 16,0 0-1,0 0-15,-22 0 0,22 0 0,0 1 16,-21-1-16,21 0 15,0 0-15,0 0 0,0 0 0,0 1 16,0-44 15,0 1-15,21 0-16,-21 0 16,22 21-16,-22-21 0,0 0 15,21-1-15,0 1 0,-21 0 0,21 0 16,-21 0-16,21 0 15,0-1-15,1 22 0,-1 0 16,0 0-16,-21 22 16,21-1-16,-21 0 0,21 0 15,-21 0-15,0 0 0,0 1 0,0-1 16,21 0-16,-21 0 0,22 0 16,-22 0-16,21 1 0,0-22 0,-21 21 15,21-21-15,0 0 0,-21 21 16,21-21-16,1 0 0,-1 0 0,0 0 15,0-21-15,0 0 16,0-1-16,1 1 0,-1 0 16,-21 0-16,21 0 0,0 0 0,-21-1 15,0 1-15,21 0 0,-21 0 16,21 0-16,1 0 0,-22-1 16,21 22 15,-21 22-31,0-1 0,0 0 15,0 0-15,0 0 0,0 0 16,0 1-16,0-1 0,0 0 0,0 0 16,0 0-16,0 0 0,0 1 15,21-1-15,-21 0 16,21-21-16,0 0 0,0 0 16,1 0-16,-1 0 15,0 0-15,0-21 0,0 0 0,0 21 16,1-22-16,-1 1 0,0 0 15,0 0-15,0 0 0,-21 0 0,21-1 16,-21 1-16,22 0 0,-22 0 16,21 0-16,-21 42 31,0 0-31,0 0 16,0 0-16,0 1 0,0-1 15,0 0-15,0 0 16,0 0-16,0 0 0,0 1 15,0-1-15,0 0 16,0-42 31,0 0-47,0-1 0,0 1 0,0 0 16</inkml:trace>
  <inkml:trace contextRef="#ctx0" brushRef="#br1" timeOffset="140155.43">11028 6054 0,'0'0'0,"-21"0"16,-1 0-1,1 0-15,42 0 63,1 0-63</inkml:trace>
  <inkml:trace contextRef="#ctx0" brushRef="#br1" timeOffset="140598.85">11409 6117 0,'0'21'16,"0"-42"-16,0 64 15,-21-43-15,-1 21 0,1 0 16,0 0-16,21 0 15,0 0-15,0 1 0,0-1 0,0 0 16,0 0-16,0 0 0,0 0 16,0 1-16,0-1 0,0 0 15,0 0-15,0-42 63,0 0-63,0 0 0,0-1 15,0 1-15,0 0 0,0 0 0,0-21 16,0 20-16,0 1 0,21 0 16,0-21-16,1 21 0,-1-1 0,0 1 15,21 0-15,-21 21 0,22 0 16,-22 0-16,0 0 0,21 0 0,-20 0 16,-1 21-16,0 0 0,0 1 0,0-1 15,0 0-15,-21 0 0,0 0 16,0 22-16,0-22 0,0 21 0,0-21 15,0 0-15,0 22 16,0-22-16,0 0 0,0 0 16,-21 0-16</inkml:trace>
  <inkml:trace contextRef="#ctx0" brushRef="#br1" timeOffset="141656.92">8509 7726 0,'0'0'0,"-21"-64"16,0 43-16,-1 0 0,22 0 16,-21 21-16,21-21 0,-21 21 15,21 21 1,-21 0-16,21 0 16,0 22-16,0-22 15,0 0-15,0 21 0,0-21 0,0 22 16,0-22-16,0 0 0,0 21 15,0-20-15,0-1 0,0 0 0,0 0 16,0 0-16,0 0 16,0-42 15,0 0-31,0 0 16,0 0-16,0 0 0,0-1 0,0 1 15,0 0-15,0 0 0,0-21 0,0 20 16,0 1-16,0-21 0,21 21 15,0 0-15,0-1 0,-21 1 0,22 0 16,-1 0-16,0 21 0,21 0 16,-21 0-16,1 21 0,-1 0 0,0 0 15,0 1-15,-21-1 0,21 0 16,0 0-16,-21 21 0,0-20 0,0-1 16,0 21-16,0-21 0,0 0 15,0 1-15,0-1 0,0 0 16,0 0-16,0 0 15,0-42 17,0 0-32,0 0 0,0 0 15,0-1-15,0 1 0,0 0 0,0 0 16,0-21-16,22 20 0,-1-20 16,0 21-16,0-21 0,0 20 0,22 1 15,-1 0-15,0 0 0,-21 21 16,22 0-16,-1 0 0,0 0 15,-20 21-15,-1 0 0,0 0 0,0 1 0,0-1 16,-21 0-16,0 0 16,0 21-16,0-20 0,0-1 0,0 21 15,0-21-15,0 0 0,0 1 0,0-1 16,0 0-16,-21-21 0,21 21 16,21-21 15,0-21-31,-21 0 0</inkml:trace>
  <inkml:trace contextRef="#ctx0" brushRef="#br1" timeOffset="143788.19">9631 7620 0,'0'0'0,"0"-21"0,-21-21 15,-1 42 1,1 0-16,0 0 0,0 0 0,0 0 16,21 21-16,-21 0 0,-1 0 0,22 0 15,-21 0-15,21 22 0,-21-22 16,0 0-16,21 21 0,-21-20 0,21 20 16,0-21-16,0 0 0,0 22 15,0-22-15,0 0 0,0 0 16,0 0-16,0 0 0,21-21 15,0 0-15,0 0 16,0 0-16,-21-21 0,43 21 0,-22-21 16,0 0-16,0 0 0,22-22 15,-43 22-15,21 0 0,0 0 16,-21-21-16,21 20 0,-21 1 16,0 0-16,0-21 0,0 21 0,0-1 15,0 1-15,0 42 31,0 1-31,0-1 16,0 21 0,0-21-16,0 0 0,0 1 0,0-1 15,0 0-15,0 0 0,0 0 16,0 0-16,21 1 0,-21-1 16,21-21-16,1 0 0,-1 0 0,0 0 15,0 0-15,21 0 16,-20 0-16,-1 0 0,21 0 0,-21-21 15,0-1-15,1 1 0,-1 21 16,0-21-16,0 0 0,0 0 0,-21 0 0,0-1 16,0 1-16,0 0 0,0 0 0,0 0 15,0 0-15,0-1 16,-21 22 15,0 22-31,0-1 0,21 0 16,0 0-16,0 0 0,-21 0 0,21 1 15,-22-1-15,22 0 0,0 0 16,0 0-16,0 0 0,0 1 16,0-1-16,0 0 15,0-42 17,0 0-32,0-1 15,0 1-15,0 0 0,0 0 16,22 0-16,-1 0 0,-21-1 15,21 1-15,0 0 0,-21 0 0,21 0 16,0 0-16,1-1 0,-22 1 0,21 21 16,0 0-16,0 0 15,0 21-15,-21 1 16,0-1-16,21 0 16,-21 0-16,22 0 0,-22 0 0,21-21 15,-21 22-15,21-1 0,0 0 0,-21 0 16,21-21-16,0 21 0,1 0 15,-1-21-15,0 0 0,0 22 0,0-22 16,0 0-16,1 0 0,-1 0 16,0 0-16,0 0 0,0-22 15,0 1-15,1 21 0,-1-21 0,0 0 16,0 0-16,0 0 0,0-1 16,-21 1-16,0 0 0,0 0 0,0 0 15,0-22-15,0 22 0,0 0 16,0 0-16,0 0 0,-21 0 15,0 21-15,0 0 0,0 0 0,0 0 16,-1 0-16,1 0 0,0 21 16,21 0-16,-21 0 0,0 0 15,0 0-15,-1 1 0,22-1 0,0 0 0,-21 0 16,21 21-16,0-20 0,0-1 16,0 0-16,0 0 0,0 0 15,0 0-15,0 1 0,21-22 16,1 0-1,-1 0-15,0 0 16,0 0-16,-21-22 0,21 22 16,0-21-16,-21 0 0,22 0 0,-22 0 15,21 21-15,-21-21 0,0-22 16,0 22-16,21 0 0,-21 0 0,21 0 16,-21-1-16,0 1 0,21 21 15,-21 21 16,0 1-31,0-1 0,0 0 16,0 0-16,0 0 0,0 0 0,0 1 16,0-1-16,0 0 0,0 0 15,0 0-15,0 0 0,0 1 0,21-22 16,1 21-16,-1-21 0,0 0 16,0 21-16,21-21 0,-20 0 0,20 0 15,0 0-15,22 0 0,-22 0 0,0-21 16,1 21-16,-1-21 0,0-1 15,1 1-15,-1 0 0,-21 21 16,22-21-16,-22-21 0,0 20 0,-21 1 16,0 0-16,0 0 0,0 0 15,0 0-15,0-1 0,0 1 0,0 0 16,-21 21-16,0 0 16,-1 0-16,-20 0 0,21 0 0,0 0 15,0 21-15,-1-21 0,1 21 16,-21 1-16,21-1 0,0 0 0,21 0 15,-22 0-15,22 0 0,-21 1 0,21-1 16,0 0-16,0 0 0,21 0 31,1-21-31,-1 0 0,0 0 0,0 0 16,0 0-16,0 0 0,1 0 0,-1-21 16,0 21-16,0-21 0,0 21 15,0-21-15,-21 0 0,22-1 16,-22 1-16,21 0 0,-21 0 15,0 0-15,21 21 0,-21-21 16,21 21 0,-21 21-1,0 0 1,0 0-16,0 0 0,0 22 16,0-22-16,0 0 0,0 21 15,0 1-15,0-1 0,0 21 0,0 1 16,0-22-16,0 22 0,0-1 15,0 1-15,0-1 0,21 1 16,-21-1-16,21 22 0,-21 0 0,0-1 16,0 1-16,0 0 0,0-1 0,0 1 15,0 0-15,0-1 0,0 1 16,0-22-16,0 22 0,0-21 0,0-1 16,0 1-16,0-1 0,0 1 0,0-22 15,0 0-15,-21 1 0,0-22 16,0 21-16,0-21 0,0 0 0,-1 1 15,1-22-15,0 0 0,0 0 16,0 0-16,0-22 0,-1 1 16,1-21-16,0 0 0,0-1 0,21-20 15,-21-1-15,0-20 0,-1-1 16,1 0-16,0-21 0,21 22 0,0-22 16,-21 0-16,21-21 0,0 21 0,0 22 15,0-1-15,21 0 0,0 1 16,0 20-16,1 1 0,20-1 15,-21 1-15,0 20 0,22-20 0,-22 20 16,21 22-16,-21-21 0,0 0 0,22 20 16,-22 1-16,0 0 0,0 0 15,0 21-15,22-21 0,-43 0 16,21 21-16,0 0 0,0-22 0,0 22 16,-21-21-16,0 0 15,0 0 1,0 0-16</inkml:trace>
  <inkml:trace contextRef="#ctx0" brushRef="#br1" timeOffset="144463.62">11663 7789 0,'-21'0'32,"42"0"-1,0 0-16,0-21-15,0 21 0,-21-21 16,21 21-16,-21-21 0,22 0 16,-22 0-16,0-1 15,0 1 1,-22 21-16,1 0 0,0 0 16,0 0-16,0 21 0,21 1 15,-21-1-15,21 0 16,0 0-16,-22 0 0,22 0 15,0 1-15,0-1 0,0 0 16,0 0-16,22-21 16,-1 21-16,0-21 15,0 0-15,0 0 0,0 0 16,1 0-16,-22-21 16,21 21-16,-21-21 15,21 0-15,-21 0 0,21-1 16,-21 1-16,0 0 0,0 0 0,21 0 15,0 0-15,1-1 0,-22 1 16,21 0-16,0 0 0,0 0 0,0 0 16,0 21-16,1 0 0,-1-22 0,0 22 15,0 0 1,0 22-16,0-1 0,1-21 0,-1 21 16,0 0-16,-21 21 0,0-20 0,21-1 15,-21 0-15,0 21 0,0-21 16,0 1-16,0-1 0,0 0 0,0 0 15,0 0-15,-21-21 32,21-21-17,0 0 1,0 0-16,0 0 0,0-1 16,0 1-16,0-21 0,21 21 0,0-22 15,-21 22-15,21-21 0,1 21 16,-1-22-16,-21 22 0,21 0 0,0 21 15,-21-21-15,21 21 0,-21-21 0,21 21 32</inkml:trace>
  <inkml:trace contextRef="#ctx0" brushRef="#br1" timeOffset="150647.37">8276 6308 0,'0'21'0,"21"-21"0,0 0 15,1 0 1,-1 0-16,21 0 0,-21 0 0,22 0 15,20 0-15,1 0 0,-1 0 16,22-21-16,-22 21 0,22 0 0,0-21 16,20 21-16,-20 0 0,0-22 15,21 1-15,-1 21 0,22 0 0,22 0 16,-22-21-16,0 21 0,21 0 0,-21 0 16,0 0-16,0 0 0,0 0 15,0 0-15,-21 0 0,-1 0 0,-20 0 16,0 0-16,-1 0 0,-20 0 15,-22 0-15,1 0 0,-1 0 16,-21 0-16,21 0 0,-20 0 0,-1 0 16,0 0-1,-42 0 32,0 0-47,-1 21 16</inkml:trace>
  <inkml:trace contextRef="#ctx0" brushRef="#br1" timeOffset="151331.7">8869 7811 0,'0'0'16,"-21"0"-16,-1 0 0,1 0 31,42 0 0,1 0-31,-1 0 16,21 0-16,0 0 0,1 0 15,20 0-15,1 0 0,-1 0 0,22 0 16,-22 0-16,43 0 0,0 0 16,0 0-16,0-22 0,21 22 0,0-21 15,0 21-15,-21-21 0,21 21 16,0 0-16,21-21 0,-21 21 0,21-21 15,0 0-15,-21 21 0,0 0 0,0-22 16,0 22-16,-21 0 0,0-21 16,0 21-16,-22 0 0,1 0 15,0 0-15,-22 0 0,-21 0 0,1 0 16,-22 0-16,21 0 0,-21 0 16,1 0-16,-22-21 31,0 0 0,0 0-15,-22 0-16</inkml:trace>
  <inkml:trace contextRef="#ctx0" brushRef="#br1" timeOffset="155143.84">13017 6096 0,'-21'-21'15,"42"42"-15,-63-42 0,42 0 16,-21 0-16,0 21 0,0 0 15,-1 0 1,1 0 0,21 21-16,0 0 15,0 0-15,0 0 0,0 0 0,-21-21 16,21 22-16,0-1 0,0 0 0,0 0 16,-21 0-16,21 0 15,0 1 1,0-44 31,0 1-47,0 0 15,0 0-15,0 0 0,21 0 16,-21-1-16,21 1 16,-21 0-16,21 0 0,1 0 0,-22 0 15,21 21-15,0-22 0,0 1 16,0 21-16,0 0 0,1 0 15,-1 0-15,0 0 16,-21 21-16,21 1 0,-21-1 0,21-21 16,-21 21-16,21 0 0,-21 0 0,0 0 15,0 1-15,0-1 0,0 0 16,0 0-16,0-42 62,0 0-46,0 0-16,0-1 0,22 22 16,-1-21-16,-21 0 0,21 0 15,0 21-15,-21-21 0,21 0 16,0 21-16,1 0 0,-1 0 16,0 0-16,0 0 0,0 0 15,0 21-15,-21 0 16,22 0-16,-22 0 0,21 0 0,-21 1 15,21-1-15,-21 0 0,21 0 16,0-21-16,-21 21 0,21-21 16,1 0-16,-1 21 0,0-21 15,0 0-15,0 0 0,0 0 16,1 0-16,-1-21 0,0 21 0,0-21 16,0 21-16,0-21 0,1 0 15,20 0-15,-21-1 0,0 1 16,0 0-16,1 0 0,-1 0 0,-21-22 15,0 22-15,0 0 0,0-21 16,0 21-16,0-1 0,-21 1 0,21 0 16,-22 21-16,1 0 0,0 0 15,0 0-15,0 0 0,0 0 0,-1 21 16,1 0-16,0 22 16,0-22-16,21 21 0,0-21 0,-21 22 15,21-22-15,-21 21 0,21-21 16,0 22-16,0-22 0,0 0 0,0 21 15,0-20-15,0-1 0,0 0 16,21-21 0,0 0-16,0 0 0,0 0 15,0 0-15,1-21 0,-1 0 16,0-1-16,0 1 0,0 21 0,0-21 16,1 0-16,-1 0 0,0 0 15,-21-22-15,0 22 0,0 0 0,0 0 16,0 0-16,0-1 0,0 1 15,0 0-15,0 42 32,0 0-32,0 1 15,0-1-15,0 0 16,0 0-16,0 0 0,21 0 16,-21 1-16,21-1 0,0-21 0,-21 21 15,22-21-15,-1 0 0,0 21 0,0-21 16,0 0-16,22 0 15,-22 0-15,0 0 0,0 0 0,21-21 16,-20 21-16,-1-21 0,21 0 16,-21 21-16,0-22 0,1 1 0,-22 0 15,0 0-15,21 0 0,-21 0 16,0-1-16,0 1 0,0 0 16,0 0-16,-21 21 31,21 21-31,-22 0 0,22 0 15,0 1-15,0-1 0,0 0 16,0 0-16,0 0 0,0 0 0,0 1 16,-21-1-16,21 0 15,0 0-15,21-42 47,1 0-47,-22 0 16,21-1-16,-21 1 15,0 0-15,21 0 0,0 0 0,-21 0 16,21-1-16,-21 1 16,21 21-16,1 0 15,-22 21-15,21 1 16,-21-1-16,21 0 0,-21 0 16,21-21-16,0 21 0,-21 0 0,21 1 15,1-1-15,-1-21 0,21 21 16,-21-21-16,22 0 0,-22 21 15,21-21-15,-21 0 0,22 0 0,-22 0 0,21 0 16,-21 0-16,22 0 0,-1-21 16,-21 21-16,21-21 0,-20 0 0,-1 21 15,21-22-15,-21 1 16,-21 0-16,0 0 0,21-21 0,-21 20 16,0 1-16,0 0 0,-21 0 15,0-21-15,0 42 0,0-22 0,0 1 16,-1 21-16,1 0 0,-21 0 0,21 0 15,0 21-15,-1-21 0,1 22 16,0 20-16,0-21 0,0 0 0,0 22 16,-1-22-16,22 21 0,0-21 15,0 0-15,0 1 0,0-1 0,0 0 16,0 0-16,22-21 16,-1 0-16,0 21 0,0-21 15,0 0-15,0 0 0,1 0 16,-1 0-16,0-21 0,0 21 15,0-21-15,22 0 0,-22 0 0,0-1 16,0 1-16,-21 0 16,21 0-16,-21 0 0,0 0 0,0-1 15,0 1-15,21 21 16,-21 21 0,0 1-1,0-1-15,0 0 0,0 0 16,22 0-16,-22 0 0,21 1 0,0-22 15,0 21-15,0 0 0,0-21 16,1 21-16,-1-21 0,0 0 16,21 0-16,1 0 0,-1 0 15,-21 0-15,0 0 0,22 0 16,-22 0-16,21 0 0,-21-21 0,22 0 16,-22 0-16,21-1 0,-21 1 15,0 0-15,22 0 0,-22 0 0,-21-22 16,21 22-16,-21 0 0,0-21 15,21 21-15,-21-1 0,0 1 0,-21 21 16,0 0 0,0 0-16,0 0 0,-1 21 0,1 1 15,-21-1-15,21 0 0,0 0 16,-1 0-16,1 0 0,-21 22 16,42-22-16,0 0 15,21-21 1,0 0-1,0 0-15,1 0 16,-1 0-16,0 0 0,0 0 0,0-21 16,0 21-16,1 0 0,-1-21 15,-21 42 1,0 0 0,0 0-16,0 0 0,0 1 15,0-1-15,0 21 0,0 0 16,0 1-16,0-1 0,0 22 0,21-22 15,-21 21-15,0 1 0,21-1 16,-21-20-16,0 20 0,21 64 16,-21-84-16,21 20 0,-21 1 15,0-1-15,0-21 0,0 22 0,0-1 16,0-20-16,0-1 0,-21 0 0,0 1 16,0-22-16,0 21 0,0-21 15,-1 1-15,1-22 0,0 0 0,0 21 16,0-21-16,-22 0 0,22 0 0,0 0 15,0-21-15,0-1 16,0 1-16,-1 0 0,1-21 0,0 21 16,21-22-16,0-20 0,0 20 15,0 1-15,0 0 0,0-1 16,0 1-16,0 0 0,0-1 0,21 1 16,0 0-16,1-22 0,-1 22 15,21-22-15,-21 22 0,22-21 0</inkml:trace>
  <inkml:trace contextRef="#ctx0" brushRef="#br1" timeOffset="155787.18">16298 6265 0,'0'-21'0,"0"0"16,0 0-1,0 0 1,21 21-16,-21-21 0,22-1 0,-22 1 15,21 0-15,0 0 16,-21 0-16,21 0 0,-21-1 0,0 1 16,0 0-1,0 42 1,-21 0-16,0 1 16,21-1-16,-21 0 0,21 0 15,0 0-15,0 0 0,0 1 16,0-1-16,0 0 15,21 0-15,0-21 16,0 0-16,0 0 16,0 0-1,1-21-15,-1 21 16,-21-21-16,21 0 0,0-1 16,-21 1-16,21 0 0,0 0 0,22-21 15,-1 20-15,-21 1 0,0 0 16,1 0-16,-1 21 15,0 0-15,0 0 0,0 0 0,0 0 16,1 21-16,-1-21 0,0 21 16,-21 22-16,0-22 0,0 0 0,0 21 15,0-21-15,0 22 0,0-22 16,0 0-16,0 21 0,0-20 0,0-1 16,0 0-16,0 0 0,0-42 46,0 0-46,0 0 0,0-1 16,0 1-16,0 0 0,0 0 0,0 0 16,0-22-16,0 22 0,0 0 15,21-21-15,0 21 0,-21-1 16,21-20-16,1 42 0,-22-21 0,21 0 16,0 21-1,-21 21-15,0 0 0,0 0 16,0 22-16,0-22 0,-21 21 15</inkml:trace>
  <inkml:trace contextRef="#ctx0" brushRef="#br1" timeOffset="157691.72">13906 8107 0,'0'0'0,"0"-21"16,0 0-16,0-1 15,0 1-15,0 0 0,22 0 16,-1 0-16,-21 0 0,0-1 16,0 1-16,0 0 0,0 0 0,0-21 15,0 20-15,-21 1 0,-22 0 16,22 0-16,-21 21 0,21-21 15,-22 21-15,1 0 0,0 0 0,-1 0 16,1 0-16,21 21 0,-22 0 16,1 0-16,21 0 0,0 1 0,0-1 15,-1 21-15,1-21 0,21 22 16,0-22-16,0 21 0,0-21 0,0 22 16,0-22-16,0 0 0,21-21 15,-21 21-15,22-21 0,-1 21 0,0-21 16,0 0-16,21 0 0,-20-21 0,-1 0 15,0 21-15,21-21 0,-21-22 16,1 22-16,-1 0 0,0 0 0,0 0 16,0-22-16,-21 22 0,0 0 15,0 0-15,0-21 0,0 20 0,0 1 16,0 0-16,0 0 0,21 21 31,1 21-15,-1 0-16,-21 22 0,21-22 15,0 0-15,0 0 0,0 21 0,1-20 16,-22-1-16,42 0 0,-21 0 16,0 0-16,0 0 0,22-21 0,-22 0 15,21 0-15,1 0 0,-1 0 16,-21-21-16,21 0 0,1 21 0,-1-21 16,0 0-16,1-22 0,-22 22 0,0 0 15,0 0-15,0 0 0,-21-22 16,22 22-16,-22 0 0,0-21 0,0 21 15,0-22-15,-22 22 16,1 0-16,0-21 0,0 42 0,0-22 16,-22 22-16,22 0 0,0 0 0,-21 22 15,21-1-15,-1 0 0,-20 0 16,21 21-16,0-20 0,21 20 0,0-21 16,-21 21-16,21 1 0,0-22 15,0 21-15,0-21 0,21 1 16,0-1-16,-21 0 0,21 0 0,21-21 15,-20 0-15,-1 0 0,0 0 16,21 0-16,-21 0 0,1-21 0,20 21 16,-21-21-16,0 0 0,0-22 15,22 22-15,-22 0 0,0-21 0,-21-1 16,21 22-16,-21-21 0,21-22 16,-21 22-16,0 0 0,0-22 0,0 1 15,0 20-15,0 1 0,0-22 0,0 22 16,0 21-16,0 0 0,-21 0 15,0 21-15,21 21 16,0 0-16,0 21 0,0 1 16,0-1-16,0 21 0,0-20 0,0-1 15,0 22-15,0-22 0,0 0 16,0 1-16,0-1 0,21-21 0,0 21 16,-21-20-16,22-1 0,-1 0 0,-21 0 15,21 0-15,0 0 16,-21 1-16,21-22 0,0 0 0,1 0 15,-1 0-15,0 0 16,0-22-16,0 1 0,0 21 0,1-21 16,-22 0-16,21 0 0,0 0 0,0-1 15,-21 1-15,0 0 0,0 0 16,21 21-16,0 21 31,-21 0-31,0 0 16,22 1-16,-22-1 0,0 0 15,0 0-15,21-21 16,-21 21-16,21-21 0,0 0 16,0 0-16,0 0 15,1 0-15,-1 0 0,0-21 16,0 21-16,0-21 0,-21 0 0,21 21 16,1-21-16,-22-1 0,0 1 15,21 0-15,0 0 0,0 0 16,-21 0-16,21-1 0,0 1 15,1 42 1,-22 1-16,0-1 16,0 0-16,21 0 0,-21 0 15,0 0-15,0 1 0,0-1 0,21 0 16,0 0-16,0-21 16,0 21-16,1-21 15,-1 0-15,0 0 0,0 0 0,0 0 16,0-21-16,1 0 0,-1 0 15,21 21-15,-21-21 0,-21-1 0,21 1 16,1 0-16,-1 0 0,-21 0 16,21 0-16,-21-1 0,21 1 0,0 42 31,-21 1-15,0-1-16,0 0 0,0 0 0,21 0 15,-21 0 1,22-21-16,-1 0 15,0 0-15,0 0 16,0 0-16,0 0 0,1 0 0,-1 0 16,0-21-16,21 21 0,-21-21 0,1 0 15,-1 0-15,0 0 0,21-1 16,-21 1-16,1 0 0,-1 21 0,0-21 16,-21 0-16,21 21 0,0 0 15,-21 21 1,0 0-16,0 0 15,0 0-15,0 1 0,0-1 16,0 0-16,21 0 0,1 0 0,-22 0 16,21-21-16,-21 22 0,21-22 15,0 0-15,-21 21 0,21-21 0,0 0 16,1 0-16,-1 0 16,0 0-16,0-21 15,-21-1-15,0 1 16,0 0-16,0 0 15,0 0-15,0 0 0,0-1 0,0 1 16,-21-21-16,0 21 16</inkml:trace>
  <inkml:trace contextRef="#ctx0" brushRef="#br1" timeOffset="157847.85">16150 7387 0,'0'0'16,"-21"0"-16,0 0 0,0-21 0,-1 21 0,1 0 31,21-21-15,21 21-1,1 0-15,-1 0 0,21 0 0</inkml:trace>
  <inkml:trace contextRef="#ctx0" brushRef="#br1" timeOffset="158320.53">16976 7324 0,'0'0'0,"0"-21"16,0 42-1,0 0 1,0 21-16,-22-21 0,22 1 15,0-1-15,0 21 0,0-21 16,0 0-16,0 1 0,0-1 0,0 0 16,0 0-16,0 0 15,0-42 48,0 42-16,-21 0-47,21 1 0,0-1 15,0 0 1,0 0-16,0 0 0,0 0 16,0 1-1,-21-22 32</inkml:trace>
  <inkml:trace contextRef="#ctx0" brushRef="#br1" timeOffset="158542.84">16849 7874 0,'0'0'0,"0"21"0,-22-21 0,44 0 47,-1 0-47,0 0 0,0 0 0,0 0 15,0 0-15,1 0 0,-1 0 16,0 0-16,0 0 0,0-21 0,0 21 16,1 0-1,-22-21-15,21 0 16</inkml:trace>
  <inkml:trace contextRef="#ctx0" brushRef="#br1" timeOffset="158835.32">16722 7472 0,'0'0'0,"-22"0"31,22-21-31,22 0 16,-1 21-16,0 0 15,0-22-15,21 22 0,-20-21 0,-1 21 16,0-21-16,0 0 0,0 21 15,0 0-15,-21-21 0,0 0 16,0-1 0</inkml:trace>
  <inkml:trace contextRef="#ctx0" brushRef="#br1" timeOffset="160239.85">21145 4636 0,'0'0'0,"-63"0"15,42 0-15,0 0 16,-1 0-16,1 0 16,0 0-16,42 0 93,0 0-93,1 0 0,20 0 16,0 0-16,22 0 0,20 0 0,1 0 16,42 0-16,-21-22 0,21 22 15,0-21-15,21 21 0,-21-21 0,42 21 16,-20-21-16,-1 21 0,0 0 15,-21-21-15,-21 21 0,0 0 16,-1 0-16,-20 0 0,0 0 16,-22 0-16,1 0 0,-22 0 0,0 0 15,1 0-15,-22 0 0,0 0 16,0 0-16,0 0 16,-21-21 15,-21 21 31,0 0-62,0 0 16,0 0-16,0 21 0,-1 0 16</inkml:trace>
  <inkml:trace contextRef="#ctx0" brushRef="#br1" timeOffset="161446.66">21717 5398 0,'0'0'0,"-21"0"16,21 21-1,0 0 1,0 0-16,-21 0 0,21 0 0,0 1 16,-22 20-16,22-21 0,0 0 0,0 22 15,0-22-15,0 0 0,0 0 16,0 0-16,0 0 15,0-42 1,0 0 0,22 21-16,-22-21 0,21 0 15,-21 0-15,0-22 0,0 22 0,0 0 16,21 0-16,-21-22 0,21 22 0,-21 0 16,0 0-16,21 0 0,-21 0 15,21 21-15,1 0 16,-1 0-16,-21 21 0,21-21 15,-21 21-15,0 0 0,21 0 0,-21 0 16,21 1-16,-21-1 0,21 0 16,-21 0-16,22 0 0,-1-21 0,-21 21 15,21-21-15,0 0 0,0 0 16,0 0-16,1 0 16,-1 0-16,0 0 0,0 0 0,0-21 15,-21 0-15,21 0 0,1 0 16,-1 0-16,0 21 0,-21-22 0,0 1 15,0 0-15,0 0 0,0 0 16,0 0-16,0-1 0,0 1 0,0 0 16,-21 21-16,0 0 15,-1 0-15,1 21 0,0 0 16,0 1-16,0-1 0,0 0 0,21 0 16,0 0-16,0 0 15,0 22-15,0-22 0,0 0 0,0 0 16,0 0-16,0 1 15,21-22 1,0 0-16,0 0 16,0-22-16,0 1 0,1 0 15,-1 0-15,0 0 0,0 0 0,-21-1 16,21 1-16,0 0 0,1 0 16,-1 21-1,0 0 1,-21 21-16,0 0 0,0 0 15,21 1-15,0-1 16,-21 0-16,0 0 0,21 0 16,1-21-16,-1 0 15,0 0-15,0 0 16,0 0-16,0-21 0,1 21 0,-1-21 16,0 0-16,0 0 0,21 21 15,-20-22-15,-1 1 0,0 0 0,0 0 16,0 0-16,0 21 0,1-21 15,-1-1-15,0 22 0,0 0 16,-21 22-16,0-1 16,21-21-16,-21 21 0,0 0 15,0 0-15,0 0 16,0 1-16,0-1 16,21-21-16,1 0 0,-1 0 15,0 0-15,0 0 0,0 0 16,0 0-16,1-21 0,-1 21 0,0-22 15,0 1-15,0 21 0,0-21 0,-21 0 16,22 0-16,-1 21 0,0-21 16,-21-1-16,21 22 15,-21 22 1,21-22-16,-21 21 0,0 0 16,0 0-16,21 0 0,1 0 15,-1 1-15,0-1 16,-21 0-16,21-21 0,0 21 0,0-21 15,1 0-15</inkml:trace>
  <inkml:trace contextRef="#ctx0" brushRef="#br1" timeOffset="161902.91">21463 5630 0,'0'0'16,"-42"22"-16,-128-22 15,149 0-15,0 21 16,-21-21-16,20 21 0,1-21 15,21 21 1,21-21 0,1 0-16,20 0 0,21 0 15,1 0-15,-1 0 0,22-21 16,21 0-16,0 0 0,0 21 16,-1-22-16,1 1 0,21 0 0,21 21 15,-21-21-15,0 0 0,0 21 16,0-21-16,-21-1 0,0 22 0,-21 0 15,-22-21-15,1 21 0,-22 0 16,0 0-16,1 0 0,-22 0 0,0 0 16,0 0-1,-21-21 1,-21 21 31,0 0-47</inkml:trace>
  <inkml:trace contextRef="#ctx0" brushRef="#br1" timeOffset="162959.68">21061 6541 0,'0'0'16,"0"21"-16,-21-21 0,21 21 15,0 0-15,-22-21 32,22-21-1,0 0-31,0 0 15,22-1-15,-22 1 0,21 21 0,-21-21 16,0 0-16,21 21 0,-21-21 16,21 21-1,0 21 1,0-21-16,-21 21 0,0 0 0,22 0 16,-22 1-16,21-22 0,-21 21 15,21 0-15,-21 0 0,0 0 16,21-21-16,0 0 15,0 0 1,1 0 0,-1-21-16,-21 0 0,21 0 0,0 0 15,0-1-15,0 1 0,1 0 16,-1 0-16,0 0 0,0 0 0,0-1 16,0 1-16,1 0 0,20 21 0,-21 0 15,0 0-15,0 0 0,1 21 16,-1 0-16,0 1 0,0-22 0,0 21 15,-21 0-15,21 0 0,1 0 16,-1 0-16,0 1 0,0-22 16,0 0-16,0 0 15,1 0-15,-1 0 0,0 0 16,0-22-16,0 1 16,0 0-16,22 0 0,-22 0 0,0 0 15,0-1-15,0 1 0,1 0 0,-1-21 16,21 21-16,-21-1 0,22 1 15,-22 0-15,21 0 0,-21 21 0,22 0 16,-22 0-16,21 0 0,-21 0 16,22 0-16,-22 21 0,21 0 0,-21-21 15,22 21-15,-1 1 0,0-22 16,22 21-16,-22-21 0,0 21 0,1-21 16,20 0-16,-20 0 0,-1 0 15,0 0-15,1 0 0,-1 0 16,0 0-16,-21 0 0,22 0 0,-22 0 15,0-21-15,0 21 0,0-21 16,-21-1-16,-21 1 16,0 21-16,0 0 15</inkml:trace>
  <inkml:trace contextRef="#ctx0" brushRef="#br1" timeOffset="163383.82">21251 6668 0,'0'0'0,"-63"0"0,-149 0 31,170 0-31,-1 0 16,22 0-16,0 0 0,42 0 31,0 0-31,22 0 0,-1 0 0,0 0 16,22 0-16,-1 0 0,22 0 15,0 0-15,21-22 0,21 22 16,0-21-16,0 21 0,21-21 0,0 0 16,0 21-16,21-21 0,-20 0 15,-1 21-15,0-22 0,-21 1 0,0 0 16,-21 21-16,-22-21 0,1 21 15,0 0-15,-22-21 0,-20 21 0,-1-21 16,-21 21-16,21 0 0,-20 0 16,-1-22-1,-42 22 17,-1 0-17</inkml:trace>
  <inkml:trace contextRef="#ctx0" brushRef="#br1" timeOffset="164088.16">21399 7472 0,'0'0'0,"-21"21"0,0-21 0,0 21 15,21 0 1,-21-21 0,21 22-16,21-44 46,-21 1-30,21 0-16,0 0 0,0 0 16,1 0-16,-22-1 0,21-20 0,0 21 15,21 21-15,-21-21 0,1 0 16,-1 21-16,0 0 0,0 0 0,0 0 16,0 0-16,1 0 0,-1 21 15,0 0-15,0-21 0,0 21 0,0 0 16,1 0-16,-1-21 0,0 22 15,0-22-15,0 0 0,0 21 0,1-21 16,-1 0-16,0 0 0,0 0 16,0 0-16,0-21 0,-21-1 15,22 22-15,-1-21 0,0 0 0,0 0 16,0 0-16,0 0 0,1-1 16,-22-20-16,21 21 0,0 0 15,0 0-15,0-1 0,0 1 16,1 21-16,-1 0 0,0 0 0,0 0 15,0 0-15,0 0 0,1 0 0,-1 21 16,0 1-16,0-1 0,0-21 16,22 21-16,-22 0 0,0 0 0,21 0 15,1-21-15,-22 22 0,21-22 16,0 0-16,-20 0 0,20 0 0,0 0 16,-21 0-16,22 0 0,-1 0 15,-21 0-15,22 0 0,-22-22 0,21 1 16,-21 21-16,0-21 0,1 0 15,-1 21-15,-21-21 0,0 0 16,-21 21 15</inkml:trace>
  <inkml:trace contextRef="#ctx0" brushRef="#br1" timeOffset="164488.78">20807 7472 0,'0'0'0,"21"0"15,21 0 1,-21 0-16,22 0 0,-1 0 0,22 0 16,-1 0-16,22 0 0,-1-21 15,22 21-15,21-21 0,-21 21 0,21-22 16,0 1-16,0 21 0,0-21 16,0 0-16,0 21 0,-21-21 0,0 0 15,0 21-15,-22-22 0,1 22 16,-22 0-16,1 0 0,-22-21 15,1 21-15,-1 0 0,-21 0 0,-21-21 32,-21 21-1,0 0-31,0 0 0</inkml:trace>
  <inkml:trace contextRef="#ctx0" brushRef="#br1" timeOffset="165506.99">20934 8276 0,'0'0'16,"0"-21"-16,0 0 0,0 0 0,0 0 15,0-1-15,0 44 16,0-1 0,0 0-16,0 21 15,0-21-15,0 1 0,0-1 0,0 0 16,0 0-16,0 0 0,0 0 16,21-21-1,0 0-15,0 0 16,0 0-16,1-21 15,-1 0-15,0 0 0,0 0 0,0 0 16,0-1-16,1-20 0,-1 21 16,0 0-16,0-22 0,0 22 0,0 0 15,1 0-15,-1 21 0,0-21 0,21 21 16,1 0-16,-22 0 16,0 0-16,0 21 0,0-21 0,0 21 15,1-21-15,-1 21 0,0 0 16,0-21-16,0 22 0,0-22 15,1 0-15,-1 0 0,0 0 16,0 0-16,0 0 0,0-22 0,1 1 16,-1 0-16,0 21 0,0-21 15,0 0-15,0 0 0,1-1 16,-22 1-16,21 0 0,0 0 0,-21 0 16,0 0-16,21-1 0,0 22 0,-21-21 15,21 0-15,1 21 0,-1 0 16,0 0-16,0 21 15,0-21-15,-21 21 0,0 1 16,0-1-16,21 0 0,1 0 16,-1-21-1,-21 21-15,21-21 16,0 0-16,0 0 0,-21-21 0,21 0 16,1 21-16,20-21 0,-21 0 15,0-1-15,0 22 0,1-21 0,-1 0 16,0 0-16,0 21 0,0-21 15,0 0-15,1 21 0,-1 0 16,0 0-16,0 0 0,0 0 16,0 0-1,-21 21-15,22 0 0,-1 0 16,0-21-16,0 0 16,0 21-16,0-21 0,1 0 15,-1 0-15,21 0 0,0 0 0,-20 0 16,20 0-16,0 0 0,1 0 15,-1 0-15,-21-21 0,21 21 0,-20 0 16,20 0-16,-21-21 0,0 21 16,0 0-1</inkml:trace>
  <inkml:trace contextRef="#ctx0" brushRef="#br1" timeOffset="166003.23">21357 7959 0,'0'0'0,"-63"0"16,41 0-16,-41 21 31,84-21-15,0 0-16,22 0 0,-1 0 15,21 0-15,1 0 0,21 0 16,-1 0-16,22-21 0,0 21 0,0-21 16,0 21-16,21-22 0,0 22 15,-22-21-15,22 21 0,0-21 0,0 21 16,-21-21-16,0 21 0,-21 0 16,-1-21-16,1 0 0,-21 21 0,-22 0 15,0 0-15,1-22 0,-1 22 16,0 0-16,-21 0 0,1 0 15,-1-21-15,0 21 0,0 0 16,-21-21 31,0 0-31,-21 21-16</inkml:trace>
  <inkml:trace contextRef="#ctx0" brushRef="#br1" timeOffset="198592.98">1355 1588 0,'-43'-43'16,"43"22"0,-21 21-16,21-21 0,-21 0 0,0 0 15,21-1-15,0 1 16,-21 21-16,21 21 47,0 1-47,0-1 15,0 0-15,0 0 0,0 21 16,0 1-16,0-1 0,0 0 16,0 22-16,0-22 0,0 22 0,0-22 15,0 0-15,0 1 0,0-1 16,0 0-16,0 1 0,-22-22 16,22 21-16,0-21 0,0 1 0,0-1 15,-21-21-15,21 21 0,-21-21 31,21-21-15,0 0 0,0-1-16,21 1 15,0 0-15,1 0 0</inkml:trace>
  <inkml:trace contextRef="#ctx0" brushRef="#br1" timeOffset="198894.95">1651 1990 0,'0'42'16,"-381"22"-16,762-170 0,-381 169 15,21-63 1,0 0 0,0 0-1,1-21 1,-22 0-1,0 0-15,0 0 16,-22 21 0,1 0-16,0 0 15,0 0-15,0 0 16,0 21-16,21 0 0</inkml:trace>
  <inkml:trace contextRef="#ctx0" brushRef="#br1" timeOffset="199759.37">3175 1334 0,'-21'-64'31,"0"85"-31,21 0 16,0 22-16,0-1 15,-22-21-15,22 22 0,-21 20 0,21-21 16,-21 22-16,0-1 0,0 1 16,0-1-16,-1 1 0,1-1 0,0-20 15,0 20-15,0-20 16,0-1-16,-22 0 0,22 1 0,0-22 16,21 0-16,-21 0 0,21 0 15,-21-21-15,-1 0 16,1-21-16,21 0 15,0 0-15,0 0 0,-21-22 16,21 22-16,-21-21 0,21 21 0,0-22 16,0 1-16,0 0 0,0-1 15,0 1-15,0 21 0,0 0 16,0-1-16,0 1 0,21 21 16,0 0-16,0 21 0,1 1 15,-1-1-15,0 0 0,0 21 16,0-21-16,-21 22 0,21-22 0,1 21 15,-1-21-15,0 1 0,0 20 16,0-21-16,0 0 0,1 0 0,-1-21 16,21 22-16,-21-22 0,22 0 15,-22 0-15,21 0 0,0 0 0,-20 0 16,20 0-16,-21 0 0,21-22 16,-20 22-16,-1-21 0,0 0 15,0 0-15,0-21 0,0-1 0,-21 22 16,22-21-16,-22-22 0,0 22 0,0-22 15,0 1-15,-22-1 0,1 22 16,0-21-16,0 20 0,0 1 16,-22 0-16,1-1 0,0 22 15,-1-21-15,1 21 0,0 21 0,-22 0 16,22 0-16,0 0 0,-22 0 16,22 21-16,21 0 0,-22 0 0,22 0 15,0 22-15,21-1 0,0 0 16,0 1-16,0-1 0,21 0 0,0 1 15,0-22-15,22 21 0,-22-21 16,0 22-16,21-22 0,-20-21 0,20 21 16,0-21-16,-21 0 0,22 0 15,-22 0-15,0 0 0,21 0 16,-20 0-16,-1 0 0,0-21 0,0 21 16,0-21-16,0-1 0,-21 1 15,22 21-15</inkml:trace>
  <inkml:trace contextRef="#ctx0" brushRef="#br1" timeOffset="200231.74">3556 1842 0,'0'21'16,"0"-42"15,0-1-16,0 1-15,0 0 16,0 0-16,0 0 0,0 0 0,21-1 16,0 1-16,0 21 15,1 0-15,-1 0 0,0 0 0,0 0 16,0 0-16,22 0 0,-22 21 16,21 1-16,0 20 0,-20-21 15,20 0-15,-21 0 0,0 22 16,0-22-16,-21 21 0,0-21 0,0 22 0,0-22 15,0 0-15,0 21 0,0-20 16,0-1-16,-21 0 16,0-21-16,0 0 15,0-21 1,21 0-16,0-1 16,0 1-16,0 0 0,0-21 15,0 21-15,0-22 0,0 22 0,0-21 16,0 21-16,0-22 0,21 22 15,0 0-15,0 0 0,-21-22 0,21 43 16,1-21-16,-1 0 0,0 0 16,0 21-16,0-21 0,0 21 0,1 0 15,-1-21-15,0 21 16,21 0-16</inkml:trace>
  <inkml:trace contextRef="#ctx0" brushRef="#br1" timeOffset="201379.28">4932 1990 0,'0'0'0,"0"21"0,-21-21 0,21-21 47,0 0-47,0-1 0,0 1 15,0-21-15,21 21 0,-21 0 16,0-22-16,0 22 0,0 0 0,0-21 16,0 20-16,-21 1 0,-1 0 15,1 0-15,-21 0 0,21 21 0,-22 0 16,1 0-16,21 0 0,-21 0 0,-1 21 16,1 0-16,21 21 0,-22-20 15,22 20-15,-21 0 0,21 1 16,0-1-16,-1 0 0,1 1 15,21-1-15,-21-21 0,21 21 0,0-20 16,0-1-16,0 0 0,0 0 16,21 0-16,0-21 0,22 0 15,-22 0-15,0 0 0,0 0 16,22 0-16,-1 0 0,-21-21 0,21 0 16,-20 0-16,20 0 0,0-1 0,-21-20 15,22 21-15,-22-21 0,0 20 16,0-20-16,0 0 0,-21 21 0,0-22 15,0 22-15,22 0 0,-22 0 16,0 0-16,-22 42 31,22 0-31,0 0 0,0 0 16,-21 22-16,21-22 0,0 21 16,0-21-16,0 22 0,0-22 0,0 0 15,0 0-15,0 0 0,21 0 0,-21 1 16,22-1-16,-22 0 0,21-21 15,0 0-15,-21 21 0,21-21 0,0 0 16,0 0-16,1 0 16,-1 0-16,0-21 0,-21 0 0,21 0 15,0 21-15,0-43 0,-21 22 16,22 0-16,-1 0 0,-21-22 0,21 22 16,-21 0-16,0-21 0,21 21 0,-21-1 15,0 1-15,21 0 16,-21 0-16,0 42 15,0 0 1,0 0-16,0 1 0,0-1 0,0 0 16,0 21-16,0-21 0,0 22 15,0-22-15,0 0 0,0 0 0,0 0 16,0 1-16,0-1 0,0 0 0,0 0 16,21-21-1,1 0-15,-1 0 16,0-21-16,0 0 15,0 0-15,0-1 16,1 1-16,-22 0 0,21 0 0,0 0 16,-21-22-16,0 22 0,21 0 15,-21 0-15,21 21 0,-21-21 16,0 42 0,0 0-16,0 0 0,0 0 15,0 1-15,0 20 0,0-21 16,0 0-16,0 0 0,0 1 0,21-1 15,1 0-15,-1-21 0,0 21 0,0-21 16,21 0-16,-20 0 16,-1 0-16,0 0 0,0 0 15,0 0-15,0 0 0,22-21 16,-22 0-16,0 21 0,0-43 0,0 22 16,-21 0-16,22-21 0,-1-1 0,-21 1 15,0 0-15,0-1 0,0 1 16,0 0-16,0-1 0,0 22 0,0-21 15,-21 21-15,-1 21 0,22-21 16,-21 21-16,0 0 0,0 0 0,0 0 16,0 21-16,-1 0 0,1 0 15,21 0-15,0 0 0,0 1 0,0-1 16,0 0-16,0 0 16,21-21-1</inkml:trace>
  <inkml:trace contextRef="#ctx0" brushRef="#br1" timeOffset="201911.3">6265 1439 0,'0'0'0,"0"-21"0,-21 21 16,0 0-16,0 0 0,21 21 15,-21 1 1,21 20-16,0-21 15,0 21-15,0-20 0,0 20 0,0 0 0,0 1 16,0-1-16,0 0 16,0 22-16,0-22 0,0-21 0,0 22 15,0-1-15,0-21 0,0 21 0,0-20 16,0-1-16,0 0 0,0 0 16,0 0-16,-22-21 15,22-21 1,0 0-1,0 0-15,0 0 0,0-1 16,0 1-16,0-21 0,0 21 16,22 0-16,-1-22 0,0 22 0,0 0 15,21 0-15,-20 0 16,20-1-16,-21 22 0,21 0 0,1 0 16,-22 0-16,21 0 0,1 0 0,-22 22 15,21-1-15,-21 0 0,0 0 16,1 0-16,-1 0 0,-21 1 0,0-1 15,0 0-15,0 0 0,0 0 16,-21 0-16,-1 1 0,-20-1 0,21 0 16,-21-21-16,-1 21 0,1-21 0,0 21 15,-1-21-15,1 0 0,0 0 16,-1 21-16,22-21 0,-21 0 0,21 0 16,-1 0-16,1 0 15,0 0-15,21-21 16,0 0-16,0 0 0,21 0 15</inkml:trace>
  <inkml:trace contextRef="#ctx0" brushRef="#br1" timeOffset="202571.72">7281 2011 0,'21'-21'0,"-21"0"0,0-1 15,0 1-15,0 0 16,0 0-16,0 0 16,-21 21-16,0-21 0,0-1 0,0 1 15,0 21-15,-1-21 0,1 21 16,0 0-16,0 0 0,-21 0 16,20 0-16,1 21 0,-21 0 0,21 1 15,-22-1-15,22 0 0,0 21 16,-21-21-16,42 22 0,-21-1 0,21 0 15,-22-20-15,22 20 0,0-21 16,0 0-16,0 0 0,0 1 0,0-1 16,22-21-16,-1 21 0,0-21 0,0 0 15,0 0-15,0 0 16,1 0-16,-1 0 0,0 0 0,0-21 16,0 0-16,0-1 0,1 1 15,-1 0-15,0 0 0,0 0 0,-21-22 16,21 22-16,-21 0 0,21-21 15,-21 21-15,22-22 0,-22 22 16,0 0-16,0 42 31,0 0-31,21 0 0,-21 1 16,0-1-16,0 21 0,0-21 0,21 0 16,-21 1-16,21-22 0,0 21 15,-21 0-15,0 0 0,21 0 16,1 0-16,-1-21 0,-21 22 15,21-22-15,0 0 0,0 0 16,0 0-16,1 0 0,-1 0 16,0 0-16</inkml:trace>
  <inkml:trace contextRef="#ctx0" brushRef="#br1" timeOffset="203395.29">7937 1884 0,'0'0'0,"0"-21"0,0 0 0,0-1 15,0 1-15,0 0 0,-21 21 16,0 0-16,0 0 16,0 21-16,0-21 0,-1 21 15,1 22-15,21-22 0,-21 0 16,0 0-16,21 22 0,-21-22 16,21 0-16,0 0 0,0 21 0,0-20 15,0-1-15,0 0 0,21 0 0,0-21 16,0 21-16,0-21 0,1 0 15,-1 21-15,0-21 0,0 0 0,0 0 16,0 0-16,22 0 0,-22-21 0,0 21 16,21-21-16,-20 0 0,20 0 15,-21 0-15,0-22 0,0 22 0,22-21 16,-22-1-16,-21 1 0,21 0 16,-21-1-16,0 1 0,0 0 0,0-1 15,0 1-15,0 0 0,0 21 16,0-22-16,0 22 15,-21 21-15,0 0 0,0 0 16,-1 21-16,22 0 16,0 22-16,0-1 0,0 0 0,0 1 15,0-1-15,0 0 0,0 1 16,0-1-16,0 0 0,0 1 0,0-1 16,22-21-16,-22 22 0,21-22 15,-21 0-15,0 0 0,21 0 16,0-21-1,0-21 1,0 0 0,-21 0-16,22 0 0,-22-1 15,21 1-15,0-21 0,-21 21 16,21 0-16,21-1 0,-20-20 0,-1 21 16,21 0-16,-21 0 0,0-1 0,1 22 15,-1 0-15,0 0 0,0 0 16,-21 22-1,0-1-15,-21-21 0,0 21 16,0 0-16,-1-21 0,1 21 0,-21 0 16,21-21-16,-22 0 0,22 22 0,0-22 15,0 0-15,0 0 16,0 0-16,-1 0 0,1 0 0,21 21 16,0 0-1,0 0 1,0 0-16,0 0 0,21 1 15,1-1-15,-1-21 0,0 21 16,0 0-16,0 0 0,0 0 16,1-21-16,-1 0 0,0 22 0,0-22 15,0 0-15,0 0 16,1 0-16,-1 0 16,0 0-16,0 0 0,0-22 15,0 22-15,1-21 0,-1 0 16</inkml:trace>
  <inkml:trace contextRef="#ctx0" brushRef="#br1" timeOffset="203683.37">9292 1969 0,'-21'0'16,"42"-22"15,-21 1-31,0 0 16,0 0-16,0 0 15,0 42 17,-21-21-32,21 21 0,-21 0 15,0 0-15,21 1 16,0-1-16,0 0 0</inkml:trace>
  <inkml:trace contextRef="#ctx0" brushRef="#br1" timeOffset="204006.78">9292 2159 0,'0'0'0,"-21"0"0,21 21 0,-21-21 0,21 21 16,-21-21 0,42 0 31,-21-21-47,0 0 15,-21 42 32,21 0-47,-22-21 16,22 22-1,22-22 17,-1-22-32,-21 1 15</inkml:trace>
  <inkml:trace contextRef="#ctx0" brushRef="#br1" timeOffset="204695.45">9821 2074 0,'0'0'0,"0"-21"31,0 0-15,0 0-16,0 0 0,0 0 0,0-1 16,0-20-16,21 21 0,-21 0 15,0-22-15,0 22 0,22 0 16,-22 0-16,0 0 0,0 42 31,0 0-15,-22 0-16,22 0 0,-21 22 15,21-1-15,0 0 0,0-20 0,0 20 16,0 0-16,0 1 0,-21-22 0,21 21 16,0-21-16,0 0 0,0 22 15,0-22-15,0 0 0,0 0 0,0 0 16,0 1 0,-21-22 15,0 0-16,0 0-15,-1 0 16,1 0-16,0 0 0,0 0 0,0 0 16,0 0-16,-1 0 0,1 0 0,0 21 15,0 0-15,0 0 16,42-21 15,0 0-15,0 0-16,22 0 0,-1 0 0,0-21 15,1 21-15,-1-21 0,0 21 16,1 0-16,-1 0 0,-21-21 16,21 21-16,-20 0 0,-1 0 0,0 0 15,0 0-15,-21 21 32,0 0-1,0-42 0,21 0-31</inkml:trace>
  <inkml:trace contextRef="#ctx0" brushRef="#br1" timeOffset="205539.55">3027 2900 0,'0'0'16,"-21"0"-16,-22 0 0,22-21 0,0 21 0,0 0 16,0-21-16,-1 21 0,1 0 15,0 0-15,42 0 31,0 0-31,1 0 16,-1 0-16,0 0 0,21 0 0,-21 0 16,22 0-16,-22 0 0,42 0 15,-20 0-15,20 0 0,1 0 0,20 0 16,-20 0-16,42 0 16,-22 21-16,22-21 0,0 0 0,-21 0 15,42 0-15,-21 0 0,42 21 16,0-21-16,0 0 0,0 0 0,22 0 15,-1 0-15,0 0 0,212 21 16,-190-21-16,-1 0 0,1 0 16,-1 0-16,22 0 0,-22 0 0,213 0 15,-213 0-15,1 0 0,-1 0 16,1 0-16,-22 0 0,21 0 16,-20 0-16,-1-21 0,-21 21 0,0 0 15,1 0-15,-22-21 16,-22 21-16,22 0 0,-21 0 0,-21-21 15,0 21-15,-1 0 0,-20 0 0,-22 0 16,0 0-16,1 0 0,-22-22 16,0 22-16,0 0 15,0 0 17,1 0-17</inkml:trace>
  <inkml:trace contextRef="#ctx0" brushRef="#br1" timeOffset="205603.72">10118 2836 0,'-22'0'47</inkml:trace>
  <inkml:trace contextRef="#ctx0" brushRef="#br1" timeOffset="207438.78">23431 3979 0,'0'0'0,"0"-21"31,0 0 1,0 0-17,0 0 1,0 0-1,-21 21-15,21-22 0,-21 22 0,0-21 16,0 21-16,0-21 0,-1 21 16,1-21-16,0 21 0,0-21 0,-21 21 15,20-21-15,-20-1 16,0 22-16,-1-21 0,-20 21 0,21-21 16,-22 21-16,22 0 0,-22-21 15,1 21-15,20 0 0,1 0 0,-21 0 16,20 0-16,1 0 0,0 0 15,-22 0-15,22 0 0,-1 0 0,-20 0 16,-1 21-16,1-21 0,-1 21 16,1 0-16,-22-21 0,22 22 0,-22-1 15,22 0-15,-1 0 0,1 0 16,-1 0-16,1 1 0,20-1 0,1 21 16,0-21-16,20 22 0,-20-1 15,21 0-15,0 1 0,0-1 16,-1 0-16,1 1 0,0-1 0,0 0 15,21 1-15,-21-1 0,0-21 16,-1 21-16,1 1 0,21-22 0,-21 21 16,0 1-16,21-22 0,-21 21 15,21 0-15,0 22 0,0-22 16,0 1-16,0-1 0,0 0 0,0 1 16,0-1-16,0 0 0,0 1 0,21-22 15,0 21-15,0 0 0,0-20 0,22-1 16,-22 21-16,21-21 15,1 0-15,-1 1 0,0-1 0,1 0 0,20 0 16,1 0-16,-1 0 16,1 1-16,-1-1 0,1-21 0,-1 21 15,1-21-15,-1 0 0,1 21 16,-1-21-16,1 0 0,-22 0 0,21 0 16,1 0-16,21 0 0,-22 0 0,1-21 15,-1 21-15,22-21 0,-22 0 16,1 21-16,20-22 0,-20 1 0,-1 21 15,1-21-15,-1 0 0,1 0 16,-1 0-16,-20-1 0,20 1 0,-20 0 16,20 0-16,-21 21 0,1-42 0,20 20 15,-20 1-15,-1 0 16,0 0-16,1-21 0,-1-1 0,0 22 16,1-21-16,-22-1 0,21-20 15,-21 21-15,-42-551 63,0 551-63,-21-1 0,-1 1 0,1 21 15,21-22-15,-22 22 0,1 21 16,0-21-16,-1 0 0,22 21 0,-21 0 16,0 0-16,-1-21 0,1 21 15,0 0-15,-1 0 0,1 0 16,21 0-16,-22 21 0,22 0 15,0-21-15,0 21 0,21 0 0,-21 1 16,0-1-16,-1 21 0</inkml:trace>
  <inkml:trace contextRef="#ctx0" brushRef="#br1" timeOffset="208146.82">21399 5588 0,'0'0'15,"22"0"-15,-22-21 0,21 21 0,-21-21 16,-21 21 0,-1 0-16,1 0 0,0 0 15,0 0-15,-21 0 0,20 21 16,-20 0-16,21 0 0,-21 0 0,-1 1 16,1-1-16,0 21 0,-1-21 15,1 22-15,-22-1 0,1 0 16,-1 1-16,1-1 0,-1 0 0,-20 1 15,20 20-15,-20-21 0,20 22 16,-21-1-16,22 22 0,-1 0 0,1-22 16,-1 22-16,22 0 0,-21-1 15,20 1-15,-20 0 0,20-1 0,1 22 16,0-21-16,-22 21 0,22-1 16,0-20-16,-1 21 0,1-21 15,21 20-15,-22-20 0,22 21 0,-21 0 0,21-22 16,0 22-16,-1-21 0,1 0 0,21-1 15,-21 1-15,21 0 0,0-1 16,0 1-16,0-22 0,0 1 16,0-1-16,0 1 0,21-1 15,0-20-15,-21-1 0,22 0 0,-22 1 16,0-22-16,0 21 0,0-21 0,0 1 16,0-1-16,-22-21 15,1 0-15,0 0 0,0 0 16</inkml:trace>
  <inkml:trace contextRef="#ctx0" brushRef="#br1" timeOffset="208460.01">18732 9229 0,'0'0'0,"0"21"46,22-21-46,-1 21 16,-21 0-16,21 0 0,0 1 0,0-1 16,0 0-16,1 0 0,-22 0 15,21 22-15,-21-22 0,0 0 16,21 0-16,-21 0 0,21 0 0,-21 1 16,0-1-16,21 0 15,-21 0-15,21-21 0,-21 21 16,22-21-16,-1 0 15,0 0-15,0 0 16,0-21-16,0 0 0,22 0 0,-22 0 16,21-1-16,1 1 0,-1 0 15</inkml:trace>
  <inkml:trace contextRef="#ctx0" brushRef="#br1" timeOffset="208623.69">19685 9335 0,'0'0'0,"42"-22"0,-21 22 0,1-21 15,-1 21-15,-42 0 16,-22 0-1,22 21-15,0-21 0,-21 22 16,-1-1-16,22 0 0,-21 0 0,-1 0 16,22 0-16,-21 1 0,0 20 0,20-21 15,1 0-15,-21 0 0,21 1 16,0-22-16,-1 21 0,1 0 0,-21 0 16,21-21-16,0 21 0</inkml:trace>
  <inkml:trace contextRef="#ctx0" brushRef="#br1" timeOffset="209387.89">15430 10541 0,'0'0'0,"0"-21"0,0-85 16,0 85-1,0-21-15,0 20 0,0-20 16,-21 21-16,21 0 0,-21-22 0,21 22 16,0 0-16,0 0 0,0 0 15,-21 21-15,21 21 16,0 0-16,-21 0 15,21 22-15,0-1 0,0 0 16,0 22-16,0-22 0,0 22 16,-21-22-16,21 21 0,0-20 0,-22 20 15,22-20-15,0-1 0,0-21 0,0 21 16,0-20-16,0-1 0,0 0 16,0 0-16,0 0 15,-21-21 1,0 0-16,21-21 15,0 0-15,-21 0 0,21 0 16,0-1-16,0-20 0,21 21 16,0 0-16,0-22 0,1 22 15,20-21-15,0 21 0,1 0 0,-22-1 16,21 1-16,0 0 0,1 0 16,-22 21-16,21 0 0,-21 0 15,1 21-15,-1 0 0,0 0 0,-21 1 16,0 20-16,0-21 0,0 21 0,0-20 15,0 20-15,0-21 0,0 0 0,-21 22 16,21-22-16,0 0 0,0 0 16,-21 0-16,-1-21 31,22-21-15,0 0-1</inkml:trace>
  <inkml:trace contextRef="#ctx0" brushRef="#br1" timeOffset="209899.88">16108 10774 0,'0'0'0,"42"0"0,-21-21 0,22 21 15,-22-21-15,0 21 0,0-22 0,-21 1 16,0 0-16,0 0 16,0 0-16,0 0 0,0-1 0,0 1 15,-21 0-15,0 0 0,0 21 16,-1-21-16,1 21 0,0 0 0,0 0 15,-21 0-15,20 21 0,1-21 16,0 21-16,0 0 0,0 22 16,0-22-16,-22 21 0,43-21 0,-21 22 15,0-22-15,0 21 0,21-21 0,-21 0 16,21 1-16,0-1 0,0 0 16,0 0-16,0 0 0,21-21 15,0 0-15,0 0 16,0 0-16,0 0 0,1 0 0,-1 0 15,21-21-15,-21 0 0,22 21 0,-22-21 16,0 0-16,21-1 0,-21 1 16,1-21-16,-1 21 0,0 0 15,-21-1-15,21 1 0,-21 0 0,21 0 16,-21 42 15,0 0-31,0 0 16,-21 1-16,21-1 0,0 0 0,-21 0 15,21 0-15,0 0 0,0 1 0,0-1 16,0 0-16,0 0 16,21-21-16,0 21 0,0-21 0,1 0 15,-1 0-15,0 0 16,0 0-16,0 0 0,0 0 16,1 0-16,-1 0 0,0 0 0,-21-21 15,21 21-15,-21-21 16,21 0-16</inkml:trace>
  <inkml:trace contextRef="#ctx0" brushRef="#br1" timeOffset="210278.79">16531 10774 0,'0'-21'0,"-21"0"0,21-22 15,0 22 1,0 0-16,0 0 16,0 0-16,21 21 15,0 0-15,0 0 0,1 0 16,20 0-16,-21 0 0,0 0 15,0 21-15,1-21 0,20 21 0,-21 0 16,0 0-16,-21 0 0,21 1 16,1-1-16,-22 0 0,0 0 0,0 0 15,0 0-15,0 1 16,0-1-16,0-42 47,0-1-47,21 1 0,-21 0 15,0 0-15,0 0 0,0 0 0,0-1 16,0 1-16,21 0 0,-21-21 16,21 21-16,-21-1 0,21 22 0,-21-21 15,21 21 1,1 0-16,-1 0 16,0 0-16,-21 21 15,21-21-15,-21 22 16,21-22-16,0 21 0</inkml:trace>
  <inkml:trace contextRef="#ctx0" brushRef="#br1" timeOffset="210799.77">17547 10710 0,'0'0'0,"21"0"0,0 0 0,22 0 16,-43-21-16,21 21 0,0-21 16,-21 0-16,0 0 0,0 0 15,0-1-15,0 1 0,-21 0 16,0 0-16,0 21 0,-1-21 15,1 21-15,0 0 0,-21 0 0,21 0 16,-22 0-16,1 0 0,21 21 16,0 0-16,-22 0 0,22 0 0,-21 1 15,21 20-15,-1-21 0,1 21 16,0-20-16,0 20 0,0-21 16,21 21-16,0-20 0,0-1 0,0 0 15,0 0-15,0 0 0,42 0 16,-21-21-16,22 0 0,-22 0 15,0 0-15,21 0 0,1 0 0,-22 0 0,21-21 16,0 21-16,-20-21 16,20-21-16,-21 21 0,21-1 0,-20-20 15,-1 0-15,0-1 0,0-20 0,-21 21 16,21-22-16,-21 22 0,21-22 16,-21 22-16,0 0 0,0 20 0,0-20 15,0 21-15,0 0 0,0 42 31,0 0-31,0 21 0,0 1 16,0-1-16,0 0 0,0 1 16,0-1-16,0 0 0,0 1 0,0-1 15,0 0-15,0-20 0,0-1 16,0 21-16,0-21 0,0 0 16,0 1-16,22-1 0,-1 0 15,0-21-15,0 0 16,0 0-16,0 0 0,1 0 15,-1 0-15,21-21 0,-21 0 0</inkml:trace>
  <inkml:trace contextRef="#ctx0" brushRef="#br1" timeOffset="211419.82">18373 10541 0,'0'0'0,"0"-85"16,-22 85-1,1 0-15,0-21 0,0 21 16,0 0-16,0 0 0,-1 21 15,1-21-15,0 22 0,0-1 0,-21 21 16,42-21-16,-22 22 0,1-22 16,0 21-16,0-21 0,21 22 0,0-22 15,0 21-15,0-21 0,0 0 0,0 1 16,0-1-16,0 0 0,0 0 16,0 0-16,21 0 0,0-21 15,0 0-15,1 0 0,-1 0 16,21 0-16,0 0 0,-20 0 15,20 0-15,0-21 0,1 21 0,-1-21 16,-21 0-16,21 0 0,-20 0 0,-1-1 16,21 1-16,-21 0 15,0 0-15,-21 0 0,22 21 0,-22-21 16,-22 21 15,1 21-31,0-21 0,0 21 0,21 0 16,0 0-16,-21-21 0,21 21 15,0 1-15,0-1 0,0 0 0,0 0 16,0 0-16,21 0 0,0 1 16,0-22-16,0 0 15,22 0-15,-22 0 0,21 0 16,-21 0-16,22 0 0,-1 0 0,0 0 16,-20 0-16,-1-22 0,21 22 15,-21-21-15,0 0 0,-21 0 0,22 0 16,-22 0-16,0-1 0,0 1 0,0-21 15,0 21-15,0-22 0,0 22 16,-22 0-16,1 0 0,0 0 0,0 21 16,0 0-16,0 0 0,-1 0 15,-20 0-15,0 21 0,21 0 0,-22 0 16,1 0-16,21-21 0,-22 22 0,22-1 16,0 0-16,0-21 0,0 21 15,42-21 1,0 0-16,21 0 15,-20 0-15</inkml:trace>
  <inkml:trace contextRef="#ctx0" brushRef="#br1" timeOffset="212143.78">19431 10710 0,'0'-42'16,"0"21"-16,0 0 0,-21 21 0,0-21 15,-1-1-15,1 22 0,0 0 0,0 0 16,0 0-16,0 0 0,-22 0 16,22 0-16,0 0 0,-21 22 0,20-1 15,-20 0-15,21 0 0,-21 21 0,20-20 16,1-1-16,0 21 0,0-21 16,21 0-16,0 1 0,0-1 0,0 0 15,0 0-15,0 0 0,0 0 0,0 1 16,21-22-16,0 0 0,0 21 15,1-21-15,-1 0 0,21 0 0,-21 0 16,0 0-16,1 0 0,20-21 16,-21 21-16,21-22 0,-20 1 15,-1 0-15,21 0 0,-21-21 0,22-1 0,-22 22 16,0-21-16,21-22 16,-21 22-16,1-22 0,-1 22 0,0 0 15,-21-22-15,21 22 0,-21 21 0,0-22 16,21 22-16,-21 0 0,0 0 15,-21 42 17,0 0-32,21 22 0,0-22 0,-21 21 15,21 0-15,-21 1 0,21-1 0,0 0 16,0 1-16,0-1 0,0-21 16,0 22-16,0-22 0,0 21 0,0-21 15,21 0-15,-21 1 0,21-22 16,0 21-16,0-21 15,0 0-15,1 0 0,-1 0 0,0 0 16,0 0-16,0 0 0,0 0 16,22-21-16,-22-1 0,0 1 0,0 0 15,0 0-15,1 0 0,-1 0 0,0-1 16,0 1-16,-21 0 0,21 21 16,-21 21-1,0 0-15,0 1 16,0-1-16,-21 0 0,21 0 0,-21 0 15,21 0-15,0 1 0,0-1 16,0 0-16,0 0 16,21-21-1,0 0-15,0 0 0,1 0 16,-1 0-16,0 0 16,0-21-16,0 0 0,0 0 15,1-1-15,-22 1 0</inkml:trace>
  <inkml:trace contextRef="#ctx0" brushRef="#br1" timeOffset="212471.06">20193 10393 0,'0'0'16,"-21"0"-16,-43 0 16,43 21-16,0 0 0,21 0 15,0 1-15,21-22 31,0 0-15,0 0-16,1 0 0,-1 0 16,0-22-16,-21 1 0,21 21 0,-21-21 15,0 0-15,0 0 0,0 0 0,0-1 16,0 1-16,-21 0 16,0 21-16,0 0 0,-1 0 15,1 0-15,0 0 0,0 21 16,0 0-16,21 1 15,-21-1-15,-1 0 0,22 0 0,0 0 16,0 0-16,0 1 0,0-1 16,0 0-16,0 0 0,22-21 0,20 0 15,-21 21-15,0-21 0,22 0 0</inkml:trace>
  <inkml:trace contextRef="#ctx0" brushRef="#br1" timeOffset="212980.35">20510 10583 0,'-21'22'16,"0"-22"-16,21 21 15,0 0-15,-21-21 0,21 21 16,-21-21-16,21 21 0,0 0 0,0 1 16,0-1-16,0 0 15,0 0-15,-21 0 0,21 0 16,0 1-16,0-1 31,-22-21-15,22-21-1,-21-1 1,21 1-16,0 0 16,0 0-16,0 0 0,21-22 0,1 22 15,-1 0-15,0 0 0,0-21 16,21 20-16,1-20 0,-1 21 0,22 0 15,-22 0-15,21-1 0,-20 22 16,20 0-16,-20 0 0,-1 0 0,0 22 16,1-1-16,-22 0 0,0 21 15,0-21-15,-21 1 0,0 20 0,0-21 16,0 21-16,0-20 0,0-1 0,0 21 16,0-21-16,0 0 0,-21 1 15,0-1-15,0 0 16,-1-21-1,44 0 32,-1-21-47,0 21 0,21-21 16,-21 21-16</inkml:trace>
  <inkml:trace contextRef="#ctx0" brushRef="#br1" timeOffset="213994.71">21907 10647 0,'0'0'0,"22"-21"0,-1-64 15,-21 64-15,0 0 16,0 0-16,-21-1 0,-1 22 16,1 0-16,-21-21 0,21 21 15,-22 0-15,22 0 0,-21 21 0,0-21 16,-1 22-16,1-1 0,0 0 0,20 0 15,-20 0-15,21 0 0,0 1 16,0 20-16,21-21 0,-22 0 0,22 0 16,0 1-16,0-1 15,22 0-15,-1-21 0,0 0 0,0 21 16,0-21-16,22 0 0,-22 0 16,0 0-16,21 0 0,-21 0 15,22 0-15,-22-21 0,0 0 0,0 0 16,0 21-16,22-22 0,-22 1 15,0-21-15,-21 21 0,21 0 0,0-1 16,1 1-16,-1 0 0,-21 0 0,21 0 16,0 21-1,-21-21-15,0 42 32,0 0-17,0 0-15,0 0 0,0 0 16,0 1-16,0-1 15,0 0-15,0 21 0,0-21 0,-21 1 16,21 20-16,-21 0 0,21-21 0,0 22 16,0-1-16,-21 0 0,21 22 15,-22-22-15,1 22 0,21-1 0,0 1 16,0-1-16,-21 1 0,21-1 0,-21 1 16,21-1-16,-21-20 0,21 20 15,0 1-15,0-1 0,0 1 0,0 20 16,0-20-16,0-1 0,0 1 15,0-1-15,0 1 0,0-1 0,0 1 16,0-1-16,0 1 0,0-22 16,0 22-16,0-1 0,0-21 0,0 22 15,0-22-15,0 1 0,0 20 16,0-21-16,0-20 0,0 20 0,-21 21 16,-1-41-16,22-1 0,-21-21 15,0 0-15,0 21 0,0-21 16,0 0-16,-1 0 0,-20-21 0,21 0 15,-21-1-15,-1 1 0,1-21 0,0 0 16,-1-1-16,1 1 0,21-22 16,-64-41-16,64 41 15,0 22-15,0-22 0,-1-20 0,22 20 16,-21 1-16,21-22 0,0 0 16,0 22-16,21-22 0,1 22 0,-1-1 15,0-21-15,21 43 0,1-21 16,-22-1-16,21 1 0,0-1 0,22 22 15,-22-22-15,1 1 0,-1 20 0,21-20 16,-20 21-16,41-43 16,-41 43-16,-22-1 0,0 1 15,0 21-15,0 0 0,1-22 0,-22 22 16,21 0-16,-21 0 0,0 0 0,0-1 16,0 1-16,21 21 0,-21-21 0,0 0 31,-21 21 16,0 0-32,21 21-15,-22-21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21:05.2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910 0,'-21'-42'31,"0"42"-15,0 0 0,-1 21-1,22 21-15,-21-20 0,0 62 16,0-41-16,0 20 16,21-21-16,-21 22 0,-1-22 0,1 22 15,0-22-15,0 22 0,0-1 16,0 1-16,-22-1 0,22-21 0,0 22 15,21-22-15,-21 1 0,21-1 16,-21-21-16,21 0 0,-22 0 0,22-42 31,-21 21-31,21-42 0,0 21 16,-21-22-16,21 22 16,0-21-16,0-22 0,0 22 0,0 0 15,0-1-15,0 1 0,0 0 16,0 21-16,0-22 0,21 22 15,0 0-15,-21 0 0,22 0 0,-1 21 16,0 0-16,0 0 16,0 21-16,-21 0 0,21 0 0,1 0 15,-1 0-15,0 1 0,-21 20 16,21-21-16,0 21 0,0-20 0,-21 20 16,22 0-16,-1-21 0,0 22 15,0-22-15,0 0 0,0 0 0,1 0 16,-1 1-16,0-1 15,21-21-15,-21 0 0,22 0 0,-22 0 16,21 0-16,-21-21 0,22-1 16,-22 1-16,21-21 0,-21 21 0,22-22 15,-22 1-15,0 0 0,0-1 16,22-41-16,-22 41 0,-21 1 16,0-21-16,0 20 0,0-20 15,0-1-15,-21 22 0,-1-22 16,-20 1-16,0 21 0,-1-1 0,1 1 15,-21 0-15,-1 20 0,22 22 16,-22 0-16,22 0 0,0 0 16,-1 0-16,1 22 0,21 20 15,0 0-15,-1 1 0,22-1 0,0 0 16,0 22-16,0-22 0,22 0 16,-22 1-16,21-1 0,0-21 0,21 0 15,-21 22-15,1-22 0,-1-21 16,21 21-16,-21 0 0,0-21 15,1 0-15,20 0 0,-21 0 0,0 0 16,0 0-16,1 0 0,-1 0 16,0 0-16,0 0 0,0 0 0,0-21 15,1 21-15,-1-21 16,0 21-16,0-21 16</inkml:trace>
  <inkml:trace contextRef="#ctx0" brushRef="#br0" timeOffset="489.57">3810 1439 0,'0'-21'47,"0"0"-31,0 0-16,0 0 15,21 0 1,0 21-16,0 0 16,1 0-16,-1 0 0,0 0 15,0 0-15,0 21 0,0 0 0,1-21 16,-1 21-16,0 0 0,0 0 16,0 22-16,-21-22 0,0 21 0,21-21 15,-21 22-15,0-1 0,0 0 16,0-20-16,0 20 0,0-21 0,-21 0 15,21 0-15,0 1 0,-21-22 16,0 0-16,0 0 16,21-22-1,0 1-15,0 0 0,0 0 16,0-21-16,0 20 0,0-20 16,0 21-16,0-21 0,0 20 0,0-20 15,0 21-15,0-21 0,21 20 16,-21 1-16,21 0 0,0 0 0,0 0 15,1 0-15,-1 21 16,0 0-16,0 0 0,0 0 16,0 0-16,1 21 15,-1-21-15,-21 21 16,21-21-16,0 21 0,0-21 0</inkml:trace>
  <inkml:trace contextRef="#ctx0" brushRef="#br0" timeOffset="1630.79">4889 1693 0,'0'0'0,"22"0"0,-1 0 16,0 0-16,0-21 0,-21 0 16,21 21-16,0-21 0,-21 0 0,0 0 15,0-1-15,22 22 16,-22-21-16,0 0 0,0 0 0,0 0 15,0 0-15,0-1 0,-22 1 16,1 0-16,0 0 0,0 21 0,-21 0 16,20-21-16,1 21 0,-21 0 15,21 0-15,-22 21 0,1-21 0,21 21 16,-21 0-16,20 0 0,-20 22 16,21-22-16,0 21 0,0 1 0,-1-1 15,22 0-15,0-21 0,0 22 16,0-1-16,0-21 0,0 0 15,0 22-15,0-22 0,22-21 0,-1 21 16,0-21-16,21 0 16,-21 0-16,1 0 0,20 0 15,-21-21-15,0 0 0,22 0 0,-22-1 16,0 1-16,0 0 0,0-21 16,22 21-16,-22-22 0,0 1 0,-21 21 15,21-22-15,0 22 0,-21-21 16,0 21-16,0 0 0,0-1 0,0 1 15,0 42 17,0 1-32,-21-1 0,21 0 0,-21 21 15,21-21-15,-21 22 0,21-22 16,0 21-16,0 1 0,0-22 16,0 21-16,0-21 0,0 0 15,0 1-15,0-1 0,21 0 0,0 0 16,0-21-16,0 0 15,1 0-15,-1 0 0,0 0 0,0 0 16,0 0-16,0-21 0,-21 0 16,22 0-16,-1-1 0,0 1 0,0 0 15,0-21-15,0 21 0,-21-22 16,22 1-16,-22 21 0,21-22 0,-21 22 16,0 0-16,21 0 0,-21 0 15,0 42 16,0 0-31,0 0 0,0 22 16,0-22-16,0 21 0,0-21 16,0 0-16,0 22 0,0-22 0,0 0 15,0 0-15,0 0 0,0 1 16,0-1-16,21-21 0,0 21 16,0-21-16,1 0 15,-1 0-15,0 0 0,0-21 0,-21 0 16,21-1-16,0 1 0,1 0 15,-1 0-15,0 0 0,-21-22 16,21 22-16,-21 0 0,21-21 0,-21 21 16,0-1-16,0 1 0,21 21 15,-21 21 17,0 1-32,0-1 0,0 0 0,0 0 15,0 21-15,0-20 0,0-1 16,0 0-16,0 0 0,22 0 0,-22 0 15,21 1-15,-21-1 0,21-21 16,0 0-16,0 0 0,0 0 0,1 0 16,-1 0-16,0 0 15,21 0-15,-21-21 0,1-1 0,-1 1 16,0 0-16,0 0 0,0-21 16,0 20-16,-21-20 0,0 0 0,0 21 15,0-22-15,0-20 0,0 42 16,0-1-16,-21 1 0,0 0 15,-21 21-15,21 0 0,-1 0 0,1 0 16,-21 0-16,21 0 0,0 0 16,-1 0-16,1 21 0,0-21 0,0 21 15,0-21-15,21 22 16,21-44 15</inkml:trace>
  <inkml:trace contextRef="#ctx0" brushRef="#br0" timeOffset="2188.88">6329 868 0,'0'0'0,"-21"0"0,-22 0 31,22 0-31,21 21 15,-21 0-15,21 0 0,-21 1 0,21 20 16,0 0-16,0-21 0,-21 43 16,21-22-16,0 1 0,0-1 0,-22 0 15,22 1-15,0-1 0,0 0 16,0 1-16,0-1 0,0 0 0,0 1 16,0-1-16,0-21 0,0 21 15,0-20-15,0-1 0,0 0 0,0 0 16,0-42 15,0 0-31,0 0 16,0-1-16,0 1 0,0 0 15,0-21-15,22 21 0,-1-1 16,-21 1-16,21 0 0,0 0 16,21 0-16,-20 0 0,20 21 0,0 0 15,1 0-15,-1 0 0,0 0 16,1 0-16,-1 0 0,0 0 0,1 21 15,-1 0-15,-21 0 0,0 0 16,-21 22-16,0-22 0,0 21 0,-21-21 16,0 22-16,-21-1 0,20 0 15,-20-21-15,-21 22 0,20-22 0,1 0 16,0 0-16,-1 0 0,22 1 16,-21-22-16,21 21 0,-22-21 0,22 0 15,0 0-15,0 0 0,0 0 16,21-21-16,-22 21 15,22-22-15,0 1 0,0 0 0,0-21 16,22-22-16,-1 43 0</inkml:trace>
  <inkml:trace contextRef="#ctx0" brushRef="#br0" timeOffset="2837.67">7408 1376 0,'0'-21'0,"0"42"0,0-63 15,0 20-15,-21 22 0,0-21 16,0 0-16,0 21 0,-1 0 0,1 0 16,0 0-16,0 0 0,0 0 15,-22 21-15,22 0 0,-21 1 16,21-1-16,-22 21 0,1 0 16,21-20-16,0 20 0,-22 21 0,22-20 15,0-1-15,21 0 0,0 1 16,0-1-16,0 0 0,0-20 0,0-1 15,21 0-15,0 0 0,1 0 16,20-21-16,-21 0 0,21 0 0,-20 0 16,20 0-16,-21 0 0,21 0 15,-20-21-15,-1 0 0,21 0 0,-21-22 16,0 22-16,1-21 0,-1 0 16,0-1-16,0 1 0,0 0 0,0 20 15,1-20-15,-22 0 0,21-1 16,-21 1-16,21 21 0,-21 0 15,0 0-15,0 42 32,0 0-32,0 0 0,21 21 0,-21-20 15,0 20-15,0 0 0,0-21 16,0 22-16,21-1 0,0-21 0,1 22 16,-22-22-16,21 21 0,0-21 15,0 0-15,-21 1 0,21-22 0,0 21 16,1-21-16,-1 0 0,0 0 15,0 0-15,0 0 0,22 0 0,-22 0 16,0 0-16,21 0 0,-21-21 16,1-1-16,20 1 0,-21 0 15,21 0-15</inkml:trace>
  <inkml:trace contextRef="#ctx0" brushRef="#br0" timeOffset="3685.04">8297 1291 0,'0'0'0,"0"-21"0,-21 0 15,0 21-15,0 0 0,0 0 16,-1 0-16,1 0 0,0 21 0,0 0 16,0 0-16,0 1 0,-1-1 0,1 21 15,0-21-15,21 22 16,-21-22-16,21 21 0,0-21 0,0 22 16,0-1-16,0-21 0,21 21 15,0-20-15,0 20 0,1-21 0,-1 0 16,21 0-16,-21-21 0,0 22 15,1-22-15,20 0 0,-21 0 0,0 0 16,22 0-16,-22 0 0,0 0 16,0-22-16,21 1 0,-20 0 0,-1-21 15,0 21-15,0-22 0,0 1 16,0 0-16,1-1 0,-1-20 0,0 20 16,-21-20-16,21 21 0,-21-22 15,21 1-15,-21-1 0,0 22 16,0-22-16,0 22 0,0 0 0,0 20 15,0 1-15,0 0 0,-21 42 32,21 0-32,-21 22 0,21-1 0,0 0 15,0 22-15,0-22 0,0 1 0,0 20 16,0-21-16,0 1 0,0-1 16,0 0-16,0 1 0,0-1 0,0 0 15,0 1-15,0-1 0,0-21 16,0 0-16,-21 22 0,21-22 0,-21 0 15,-1-21 17,22-21-17,0 0-15,0-22 16,0 22-16,0 0 0,22-21 0,-1 21 16,0-22-16,0 22 0,21-21 15,-20 21-15,20-1 0,-21 1 0,21 0 16,-20 0-16,-1 21 0,21 0 15,-21 0-15,0 0 0,1 0 16,-22 21 0,-22 0-16,-20 0 15,21-21-15,0 22 0,-22-22 16,1 21-16,21-21 0,-21 0 16,20 0-16,-20 21 0,21-21 0,0 0 15,0 0-15,-1 0 0,44 21 47,-1 0-31,0 0-16,0 1 0,0-1 15,0 0-15,1 0 0,-1 0 0,0 0 16,0 1-16,0-1 0,0 0 0,1-21 16,-1 21-16,0-21 0,0 0 15,0 0-15,0 0 16,1 0-16,-1 0 0,0 0 15,0 0-15,0 0 0,0-21 0,1 0 16,-1 0-16,0-1 0</inkml:trace>
  <inkml:trace contextRef="#ctx0" brushRef="#br0" timeOffset="3933.81">9504 1503 0,'-21'0'0,"-1"0"32,44 0-1,-1 0-15,0 0-16,0 0 15,0 0-15,0 0 16,1 0-16,-1 0 15,-21-21-15,21 0 0,0 21 16,0 0-16</inkml:trace>
  <inkml:trace contextRef="#ctx0" brushRef="#br0" timeOffset="4553.04">10181 1312 0,'0'-21'16,"0"0"-16,-21 21 16,21-21-16,0 0 0,0 0 15,0-1-15,0 1 0,21 0 0,0 0 16,0 0-16,22 0 0,-22 21 16,21-22-16,-21 1 0,22 21 0,-22 0 15,0 0-15,21 0 16,-20 0-16,-1 0 0,0 0 0,-21 21 15,0 1-15,0 20 0,0-21 16,0 21-16,0-20 0,-21 20 0,0 0 16,-1-21-16,-20 22 0,0-1 15,-1-21-15,1 22 0,0-22 0,-1 21 16,1-21-16,0 0 0,21 1 16,-22-1-16,22-21 0,0 21 0,0-21 15,0 0-15,21-21 47,0 0-47,21 21 0,0-22 16,0 22-16,0 0 0,-21-21 0,21 21 15,1 0-15,-1 0 16,0 0-16,0 21 0,0 1 16,0-22-16,-21 21 0,22 0 0,-1 0 15,0 0-15,0 0 16,0-21-16,0 22 0,1-22 0,-1 0 15,0 21-15,0-21 0,0 0 16,0 0-16,1 0 0,20 0 0,-21 0 16,0 0-16,-21-21 0,21 21 15,1-22-15,-1 1 16,-21 0-16,0 0 16,21 21-16,-21-21 0,0 0 0,21-1 15,-21 1-15,0 0 16,0 0-1</inkml:trace>
  <inkml:trace contextRef="#ctx0" brushRef="#br0" timeOffset="5521.07">2476 2434 0,'0'0'0,"-21"0"15,-42-63 1,63 42-16,-21 21 0,21-22 31,21 22-15,21 0 0,-21 0-16,22 0 15,-1 0-15,0 0 0,22 0 16,-1 0-16,1 0 0,-1 0 0,1 0 15,-1 0-15,1 0 0,20 0 16,1 0-16,0 0 0,21 0 0,-1 0 16,1 0-16,21 22 0,-21-22 15,42 0-15,-21 0 0,43 0 0,-1 21 16,21-21-16,-20 0 0,41 0 16,-20 0-16,21 0 0,-22 0 0,22 0 15,-22 0-15,22 0 0,0 0 16,-1-21-16,-20 21 0,-1 0 0,22 0 15,-22-22-15,22 22 0,-21 0 16,-22 0-16,21 0 0,1-21 16,-1 21-16,1 0 0,-22 0 0,1 0 15,-1 0-15,0-21 0,1 21 16,-1 0-16,-21 0 0,148 0 16,-190 0-16,21-21 0,-21 21 15,-21 0-15,-1 0 0,1 0 0,-21 0 16,-1 0-16,-21 0 0,1 0 0,-22 0 15,21 0-15,-21 0 16,1 0-16,-22-21 47,0 0-16</inkml:trace>
  <inkml:trace contextRef="#ctx0" brushRef="#br0" timeOffset="5631.44">11134 2223 0,'-22'0'31,"-20"0"-31,21 0 16,-21 0-16,-1 0 15</inkml:trace>
  <inkml:trace contextRef="#ctx0" brushRef="#br0" timeOffset="11925.42">1609 3831 0,'63'0'31,"-63"-21"-15,21 21-16,-21-21 0,21 21 16,-21-21-16,0 0 15,0-1-15,-21 1 0,0 0 16,0 0-16,-21 21 0,20-21 16,-20 0-16,-21 21 0,20-22 0,1 22 15,-22 0-15,22 0 0,-21 0 16,20 0-16,1 22 0,0-22 15,-1 21-15,22 0 0,0 21 16,0-21-16,21 22 0,0-1 16,0 0-16,0 1 0,21 20 0,0-20 15,0-1-15,0 0 0,1 1 16,-1-1-16,21-21 0,-21 0 16,22 0-16,-1 1 0,-21-22 0,21 0 15,1 0-15,-1 0 0,0-22 16,1 1-16,-1 0 0,0-21 0,1-1 15,-1 1-15,0 0 0,1-1 16,-1 1-16,0 0 0,-20-1 16,20-20-16,-21 21 0,0-22 0,0 22 15,-21-22-15,0 1 0,0 20 16,0-20-16,0 21 0,-21-1 16,-21 1-16,21 21 0,0 0 15,-22-1-15,22 22 0,-21 0 0,21 22 16,-22 20-16,43 0 15,-21 22-15,21-22 0,0 22 16,0-1-16,21 1 0,0-22 16,1 21-16,-22 1 0,21-1 0,0 1 15,0-22-15,0 22 0,0-22 0,-21 0 16,22-20-16,20-1 0,-21 0 16,0 0-16,0-21 0,1 0 15,-1 0-15,0 0 0,0-21 16,0 0-16,0 0 0,1-1 0,-1 1 15,0-21-15,21 21 0,-21-22 16,-21 22-16,22 0 0,-1 0 0,0 0 16,-21 0-16,21 21 15,0 0-15,0 0 0,1 21 16,-1 0-16,0-21 0,-21 21 16,21 21-16,0-20 0,0-22 15,1 21-15,-1 0 0,0 0 0,0-21 16,0 0-16,0 0 0,22 0 15,-22 0-15,0-21 0,0 0 16,22 0-16,-22-1 0,21 1 16,-21 0-16,22 0 0,-22 0 0,0 0 15,0-1-15,0 22 0,-21-21 16,21 21-16,1 0 0,-1 0 16,-21 21-16,21-21 15,0 22-15,-21-1 0,21 0 0,0 0 16,-21 0-16,22 0 0,-1 1 15,0-1-15,0 0 0,0-21 16,0 0-16,1 0 16,20 0-16,-21 0 0,0 0 0,0 0 15,1-21-15,20 21 16,-21-21-16,0-1 0,22 1 0,-22 0 16,0 0-16,0 0 0,0 0 15,0-1-15,1 1 0,-1 0 0,0 21 16,0-21-16,0 21 0,0 0 0,1 0 15,-1 0-15,0 0 0,0 21 16,0-21-16,0 21 0,1 0 0,20 1 16,-21-1-16,0-21 0,0 21 15,1 0-15,-1 0 0,0 0 0,0-21 16,0 22-16,0-22 0,1 0 16,-1 0-16,0 0 0,21 0 0,-21 0 15,22-22-15,-22 1 16,21 21-16,1-21 0,-22 0 0,21 21 15,0-21-15,-20 0 0,-1-1 16,21 22-16,-21-21 0,0 21 0,1 0 16,20 0-16,-21 0 0,0 0 0,0 0 15,1 0-15,-1 21 0,0 1 16,0-22-16,0 21 0,0 0 0,-21 0 16,22-21-16,-1 21 0,0-21 15,0 21-15,0-21 0,0 0 16,1 0-16,-1 0 0,0 0 15,21 0-15,1 0 0,-22-21 16,21 0-16,0 21 0,-20-21 0,20 21 16,0 0-16,-21-21 0,1 21 15,20 0-15,-21 0 0,21 0 16,-20 0-16,-1 0 0,0 0 16,0 0-16,0 0 0,0 0 15,1 21-15,-1-21 0,0 0 16,0 0-16,0 0 15,-21-21-15,21 21 0</inkml:trace>
  <inkml:trace contextRef="#ctx0" brushRef="#br0" timeOffset="12213.41">7281 3810 0,'-21'0'0,"42"0"0,-63 0 16,21 0-16,0 0 0,-1 0 0,44 0 78,-1 0-78,0 0 15,0-21-15</inkml:trace>
  <inkml:trace contextRef="#ctx0" brushRef="#br0" timeOffset="13802.96">8022 4022 0,'0'-21'32,"21"21"-32,0-22 0,-21 1 15,22 0-15,-1 0 0,0-21 0,0 20 16,0-20-16,0 0 0,22-1 15,-22 1-15,0-21 0,21-1 0,1-63 16,-22 64-16,0-1 16,-21 22-16,0-1 0,0 22 0,0 0 15,0 0-15,-21 21 0,0 0 16,0 21-16,-22 0 0,22 22 16,0-1-16,-21 0 0,20 1 0,22-1 15,0 21-15,0-20 0,0-1 16,0 0-16,22 1 0,-22-1 0,21 0 15,0-20-15,0 20 0,0-21 16,0 0-16,1 0 0,-1 1 0,-21-1 16,21 0-16,0 0 0,-42-21 47,0-21-47,0 0 0,-1 21 15,1-21-15,0-1 0,0 1 16,0 0-16,0 0 0,-1 0 0,1 21 15,0 0-15,21 21 16,0 0 0,21 0-16,0 0 0,1 1 15,-1-1-15,0 0 0,0 0 16,0 0-16,0 0 0,1 1 0,20-22 16,-21 0-16,21 21 0,-20-21 15,20 0-15,-21 0 0,21 0 0,1-21 16,-1-1-16,0 22 0,1-21 15,-1 0-15,0 0 0,1 0 0,-22 0 16,21-22-16,-21 22 0,1 0 16,-1-21-16,-21 20 0,0-20 15,0 21-15,0 0 0,0 0 0,0-1 16,0 1-16,-21 21 0,-1 0 16,1 0-16,0 0 0,21 21 0,-21 1 15,0-1-15,0 0 0,21 0 0,0 0 16,-22 22-16,22-22 0,0 0 15,0 0-15,0 21 0,0-20 0,0-1 16,22 0-16,-1-21 0,0 21 16,0 0-16,0-21 0,22 0 0,-1 0 15,-21 0-15,21 0 0,1 0 16,-1 0-16,-21 0 0,22-21 16,-1 21-16,-21-21 0,0 0 0,22 0 15,-22-1-15,0 1 0,-21 0 16,21 0-16,-21 0 0,21 0 0,-21-1 15,0 1-15,0 42 32,0 1-32,0-1 0,0 0 0,0 0 15,0 0-15,0 0 0,21 1 16,-21-1-16,22-21 0,-22 21 0,0 0 16,21-21-16,0 21 0,0-21 15,0 0 1,0 0-16,1 0 0,-1-21 0,0 21 15,0-21-15,0 0 0,0 21 0,1-21 16,-1-1-16,0 1 0,0 0 16,0 21-16,-21-21 0,21 0 0,1 21 15,-1 0-15,0 0 0,0 0 16,0 0-16,-21 21 16,21-21-16,1 21 0,-1 0 0,-21 0 15,21-21-15,0 22 0,0-1 16,0-21-16,1 21 0,-1-21 15,0 21-15,21-21 0,-21 0 0,22 0 16,-22 0-16,21 0 0,1 0 16,-22 0-16,21 0 0,0 0 0,-20-21 15,-1 0-15,21 21 0,-21-21 16,0-1-16,1 1 0,-22 0 0,0-21 16,21 21-16,-21-1 0,0-20 0,0 21 15,0-21-15,0 20 0,-21 1 16,-1 0-16,1 0 0,-21 21 0,21 0 15,-22 0-15,1 0 0,21 21 16,-21 0-16,-1 0 0,22 1 16,-42 20-16,41 0 0,22-21 15,0 1-15,0-1 0,0 21 16,0-21-16,0 0 0,0 1 0,22-1 16,-1-21-16,0 21 0,0-21 15,21 0-15,-20 0 0,-1 0 0,21 0 16,-21 0-16,0 0 0,22 0 0,-22-21 15,0 0-15,0 21 0,0-22 16,1-20-16,-1 21 0,-21 0 16,0-22-16,21 1 0,-21 0 0,0-22 15,0 1-15,0-1 0,0 22 0,0-22 16,0 1-16,0 21 0,0-1 16,0 1-16,0 21 0,0 0 0,0 42 31,-21 0-31,21 21 0,0 1 15,0 20-15,0-21 0,0 22 0,0-22 16,0 22-16,21-22 0,0 0 0,0 1 16,-21-1-16,21 0 0,1-20 15,-22 20-15,21-21 0,-21 0 0,21 0 16,0 1-16,0-22 16,0 0-16,1 0 0,-1 0 15,0 0-15,0 0 0,0 0 0,0-22 16,1 1-16,20 0 0,-21-21 15,21 21-15,-20-22 0,-1 1 0</inkml:trace>
  <inkml:trace contextRef="#ctx0" brushRef="#br0" timeOffset="14033.04">11303 3133 0,'0'0'0,"21"-43"16,-21 22-16,0-21 16,0 21-16,0 42 15,0 0-15,0 21 16,-21 1-16,21-1 0,-21 0 15,21 22-15,0-1 0,0-20 0,0-1 16,0 22-16,0-22 0,0 0 16,0-21-16,0 22 0,0-22 15,0 0-15,0 0 0,0 0 0,0 1 0,0-1 32,21-21-32,0 0 15,0 0-15,0-21 0,1-1 0,20 1 16,-21 0-16,0 0 0</inkml:trace>
  <inkml:trace contextRef="#ctx0" brushRef="#br0" timeOffset="15321.26">11599 3281 0,'0'0'0,"0"-21"0,0-85 31,-21 85-31,0 21 0,0 0 16,0 21-16,-1 0 0,-20 21 15,21 1-15,0-1 16,0 0-16,-1 1 0,1-1 0,0 0 15,21 1-15,0-22 0,-21 21 16,21-21-16,0 1 0,0-1 0,0 0 16,0 0-16,0 0 0,21-21 15,0 21 1,0-21-16,1 0 0,-1 0 16,0 0-16,0 0 0,0 0 0,0 0 15,1 0-15,-1 0 16,0 0-16,0 0 0,-21-21 15,21 0-15,0 0 16,-21 0-16,0 0 16,-21 21 15,0 0-31,0 0 0,0 21 0,0-21 16,-1 21-16,1 0 0,0-21 15,21 21-15,-21 0 0,21 1 16,0-1-16,0 0 15,0 0 1,21-21-16,0 0 0,0 21 16,1-21-16,-1 0 0,0 0 15,21 0-15,-21 0 0,22 0 16,-22 0-16,21 0 0,-21 0 0,1 0 16,20-21-16,-21 0 0,0 21 15,0-21-15,1 0 0,-1-1 0,0 1 16,-21 0-16,21 0 0,-21 0 0,0 0 15,0-1-15,0 1 0,-21 42 32,0 1-32,0-1 15,21 0-15,-22 0 0,22 0 16,-21 0-16,21 1 0,0-1 16,0 0-16,0 0 15,21 0 1,1-21-16,-1 0 0,0 0 0,0 0 15,0 0-15,22 0 0,-22 0 16,21 0-16,-21 0 0,22-21 0,-22 0 16,0 21-16,0-21 0,21 0 15,-20-1-15,-1 1 0,0 21 0,0-21 16,-21 0-16,21 0 0,0 0 0,-21-1 16,0 44 15,0-1-16,0 0-15,0 0 0,0 0 16,-21 0-16,21 1 0,-21-1 16,21 0-16,0 21 0,0-21 15,0 1-15,0 20 0,0 0 0,0 1 16,0-1-16,0-21 0,106 805 62,-106-826-62,254-1122 375</inkml:trace>
  <inkml:trace contextRef="#ctx0" brushRef="#br0" timeOffset="17038.03">12679 3874 0,'0'0'0,"21"0"47,-21-22-47,21 22 0,-21-21 16,21 0-16,-21 0 0,21 0 0,1 0 16,-1-1-16,-21 1 0,21-21 0,0 21 15,0-22-15,0 22 0,1-21 16,-22 21-16,0 0 0,21-1 0,-21 1 15,0 0-15,0 0 16,-21 21-16,-1 0 16,1 0-16,-21 21 0,21 0 0,0 0 15,-22 1-15,22-1 0,21 0 16,-21 0-16,21 0 0,0 0 16,0 1-16,21-22 0,-21 21 0,21 0 15,22-21-15,-22 21 0,0 0 16,21-21-16,-21 21 0,22-21 0,-22 22 15,0-22-15,0 21 0,0-21 0,-21 21 16,-21 0 0,0-21-16,0 0 15,-21 0-15,20 0 0,1 0 16,0 0-16,0 0 0,0 0 16,21-21-1,0 0-15,0 0 0,0-1 0,0 1 16,21 0-16,0-21 0,21-1 15</inkml:trace>
  <inkml:trace contextRef="#ctx0" brushRef="#br0" timeOffset="17317.02">13716 2625 0,'0'0'0,"21"-64"15,-21 43-15,0 0 0,0 0 0,-21 42 31,21 0-31,0 21 0,-21 1 16,0 20-16,-1-20 0,22 20 0,0 1 16,-21-1-16,0 22 0,21-1 15,0-20-15,0 21 0,-21-1 0,21 1 16,-21-22-16,21 1 0,0-1 0,0 1 16,0-22-16,0 1 0,0-1 15,21 0-15,0-21 0,0 1 0,0-1 16,22 0-16,-22-21 0,21 0 0,1 0 15,-22 0-15,21 0 0,0-21 16,1 21-16,-22-21 0,21-1 16</inkml:trace>
  <inkml:trace contextRef="#ctx0" brushRef="#br0" timeOffset="17549.73">14118 3027 0,'0'0'0,"-21"0"0,-43 42 31,43-21-31,21 1 16,0-1-16,0 0 0,0 0 16,0 0-16,0 0 15,21-21 1,1 0-1,-1 0-15,-21-21 0</inkml:trace>
  <inkml:trace contextRef="#ctx0" brushRef="#br0" timeOffset="17681.43">14182 3048 0,'0'0'0,"0"-21"32,0 42-32,0 0 0,0 0 15,0 1-15,0 20 16,0-21-16,0 0 0,0 0 15,0 1-15,0 20 0,0-21 0,0 0 16,0 0-16</inkml:trace>
  <inkml:trace contextRef="#ctx0" brushRef="#br0" timeOffset="19169.03">14668 3620 0,'0'0'0,"43"-22"31,-43 1-31,21-21 16,-21 21-16,0 0 0,21-22 15,-21 22-15,0-21 0,0-1 16,-21 22-16,0 0 0,0 21 0,-1 0 16,1 0-16,-21 0 0,21 21 15,-22 0-15,1-21 0,0 43 0,21-22 16,-22 0-16,22 21 0,0 1 0,0-22 15,0 21-15,21-21 0,-22 1 16,22-1-16,0 0 0,0 0 0,0 0 16,22 0-16,-1-21 0,0 0 15,0 0-15,0 0 0,0 0 16,1 0-16,-1 0 0,21-21 0,-21 21 16,0-21-16,1 0 0,-1 21 15,0-21-15,0 0 0,0-1 0,-21-20 16,0 21-16,0 0 0,0 0 0,21-1 15,-21 44 17,0-1-32,0 0 0,0 0 15,0 0-15,0 0 0,0 1 16,0-1-16,22 0 0,-1 0 0,0 0 16,0 0-16,0 1 0,0-1 15,1-21-15,-1 21 0,21-21 16,-21 0-16,22 0 0,-1 0 0,0 0 15,1 0-15,-1 0 0,0 0 16,1-21-16,-1 0 0,-21 21 0,21-22 16,-20 1-16,-1 0 0,0 0 0,-21-21 15,0 20-15,0-20 0,0 21 16,0-21-16,-21-1 0,0 22 0,-1-21 16,1 21-16,-21-1 0,21 1 0,0 21 15,-22 0-15,22 0 0,0 21 16,-21 1-16,20-1 0,-20 0 0,21 0 15,0 21-15,0 1 0,-1-22 16,1 21-16,21 1 0,0-22 16,0 0-16,0 21 0,21-21 0,1 1 15,-1-1-15,0-21 0,0 21 16,21-21-16,1 0 0,-22 0 0,21 0 16,1 0-16,-1 0 0,0 0 0,1-21 15,-22 21-15,21-21 0,0-1 16,-20 1-16,20-21 0,-21 21 0,0-22 15,0 1-15,1-21 0,-1 20 16,0-20-16,0-1 0,-21 1 0,0-1 16,0 1-16,0 20 0,0 1 0,0 0 15,0-1-15,0 22 16,0 0-16,-21 21 16,0 21-16,0 0 0,-1 1 15,1 20-15,0-21 0,0 43 16,21-22-16,0 0 0,-21 22 0,21-22 15,0 22-15,0-22 0,21 0 16,0 22-16,0-43 0,0 21 0,1 1 16,-1-22-16,21 0 0,-21 0 15,0 0-15,1 0 0,-1-21 16,0 0-16,0 0 0,0 0 0,0 0 0,1 0 31,-1-21-31,-21 0 0,21 21 0,-21-21 16,0 0-16,21 0 0,-21-1 0,21 1 15,0 21 1,-21 21 0,0 1-1,0-1-15,0 0 0,0 0 16,0 0-16,0 0 16,22-21-1,-1 0-15,0 0 0,0 0 16,0 0-16,0 0 0,1-21 0,-1 21 15,0-21-15,0 0 0,0 21 16,0-21-16,1 21 0,-1-21 16,-21-1-16,21 22 0,-21-21 15,21 21-15,0 0 16,0 21 0,-21 1-16,0-1 15,0 0-15,22 0 0,-22 0 16,21-21-16,-21 21 0,21-21 15,0 22-15,0-22 0,0 0 16,1 0-16,-1 0 0,0 0 16,0 0-16,0 0 15,0 0-15,1-22 0,-1 1 0,0 0 16,0 0-16,0 0 16,0 0-16,1 21 0,-1-22 15,0 1-15,0 21 0,0 0 0,0 0 16,-21 21-1,0 1-15,22-1 0,-22 0 16,0 0-16,0 0 0,21-21 16,-21 21-16,21-21 15,0 0-15,0 0 16,0 0 0,1 0-16,-1 0 0,-21-21 15,21 21-15,-21-21 0,21 0 16,-21 0-16,21 0 0,-21-1 15,0 1-15,0 0 0</inkml:trace>
  <inkml:trace contextRef="#ctx0" brushRef="#br0" timeOffset="19341.68">16785 3281 0,'0'0'0,"-21"0"0,-43-42 31,64 20-16,22 22 1,-1 0-16,-21-21 0,21 21 16,0 0-16,0 0 0,0 0 15,1-21-15,-1 21 0</inkml:trace>
  <inkml:trace contextRef="#ctx0" brushRef="#br0" timeOffset="19675.08">17335 2794 0,'0'0'0,"0"21"47,-21 0-47,21 1 15,-21-1-15,21 0 0,0 0 16,0 0-16,0 0 16,0 1-16,21-1 15,0-21 1,1 0-1</inkml:trace>
  <inkml:trace contextRef="#ctx0" brushRef="#br0" timeOffset="19846.38">17484 2879 0,'0'0'0,"21"-21"0,-21-1 16,0 44 15,0-1-15,0 0-16,0 0 0,0 0 15,0 0-15,0 1 16,0-1-16,21-21 16,0 0-16,0 0 0,0 0 15,1 0-15</inkml:trace>
  <inkml:trace contextRef="#ctx0" brushRef="#br0" timeOffset="20218.04">17589 2434 0,'0'0'0,"0"21"32,22 1-32,20-1 0,-21 0 15,21 0-15,1 21 0,-1 1 0,0-1 16,1 0-16,-1 22 0,0-22 15,1 22-15,-1-22 0,0 22 16,-20-1-16,-1 1 0,0-1 0,-21 1 0,0-22 16,0 21-16,0 1 15,0-22-15,0 22 0,0-22 0,0 0 16,-21 1-16,0-1 0,-22-21 0,22 22 16,-21-22-16,21 0 0,-22 0 15,1 0-15,0-21 0,20 21 0,-20-21 16,21 0-16,0 0 0,0 0 0,-1 0 15,22-21 17,22 21-17,-1-21-15,-21 0 0</inkml:trace>
  <inkml:trace contextRef="#ctx0" brushRef="#br0" timeOffset="20433.84">18838 3366 0,'0'0'0,"-21"0"0,21 21 31,0 0-16,0 0-15,21 0 16,0-21-16</inkml:trace>
  <inkml:trace contextRef="#ctx0" brushRef="#br0" timeOffset="20610.03">18986 3704 0,'0'0'0,"0"21"0,0 1 0,0-1 16,0 0-16,0 0 15,0 0-15,-21 0 0,21 1 16,-21-22-16,0 21 0,0 0 16,0 0-16,-1-21 0,1 21 15,0-21-15,-21 21 0,21-21 16,-22 22-16,1-22 0,-22 21 0</inkml:trace>
  <inkml:trace contextRef="#ctx0" brushRef="#br0" timeOffset="21585.04">5694 5059 0,'0'0'0,"-64"63"31,43-63-31,0 0 0,21 22 0,-21-22 16,21 21-16,-21-21 0,21 21 15,0 0 1,21-21 0,0 0-1</inkml:trace>
  <inkml:trace contextRef="#ctx0" brushRef="#br0" timeOffset="21789.3">5990 5228 0,'0'0'0,"21"0"0,0 0 0,-21 21 0,22-21 15,-1 22-15,0-1 16,0-21-16,0 0 16,0 0-16,1 0 0,-1 0 15,21 0-15,-21 0 0,0 0 16,22 0-16,-22 0 0,21 0 0,1 0 16,-1 0-16,0 0 0,22 0 15,-22 0-15,0 0 0,1 0 0,-1 0 16,0 0-16,1-21 0,-1 21 15</inkml:trace>
  <inkml:trace contextRef="#ctx0" brushRef="#br0" timeOffset="21937.61">7218 5292 0,'0'0'0,"21"0"0,0 21 15,0-21-15,-21 21 16,21-21 31,1 0-47,-1 0 0,21 0 15,-21-21-15,22 0 0,20 0 16,-21 21-16,43-22 0</inkml:trace>
  <inkml:trace contextRef="#ctx0" brushRef="#br0" timeOffset="23493.31">9207 5334 0,'0'0'0,"-21"0"0,21 21 16,-21-21-16,0 21 0,0-21 15,21-21 17,0 0-32,0 0 0,0 0 0,21 0 15,21-1-15,-21-20 0,1 21 16,20-21-16,-21-1 0,21-20 15,1 20-15,-22-20 0,21-1 0,22-41 16,-43 62-16,0 1 16,-21 0-16,0-1 0,0 22 0,0 0 15,-21 0-15,0 21 0,0 0 0,-22 0 16,1 0-16,0 21 0,-22 0 16,22 0-16,-1 0 0,1 22 0,21-22 15,0 21-15,21 1 0,0-1 16,0 0-16,0 1 0,21-1 0,0 0 15,0 1-15,0-1 0,22 0 0,-22 1 16,21-22-16,-21 21 16,1-21-16,-1 0 0,0 1 0,0-1 15,0 0-15,-21 0 0,0 0 16,-21-21 0,0 0-1,0 0-15,0-21 0,-1 21 0,-20-21 16,21 21-16,0-21 0,0 21 15,-1 0-15,1-21 0,21 42 32,21 0-17,1-21-15,-1 21 0,21-21 0,-21 21 16,22-21-16,-22 0 0,21 0 16,0 0-16,22 0 0,-22 0 15,22 0-15,-1 0 0,1 0 0,-1-21 16,1 21-16,-1-21 0,1 0 0,-1 0 15,-20-1-15,20 1 0,-21 0 16,-20 0-16,20 0 0,-21 0 0,0-1 16,-21 1-16,0-21 0,0 21 15,0 0-15,-21-1 0,0 22 16,0 0-16,21 22 16,0-1-16,0 0 0,0 0 15,0 0-15,0 22 0,0-22 16,0 21-16,0-21 0,0 0 0,21 1 15,0-1-15,0 0 0,0 0 16,1-21-16,-1 0 0,0 21 0,0-21 16,21 0-16,-20 0 0,-1 0 0,21-21 15,-21 21-15,22-21 0,-22 0 16,0 0-16,21-1 0,-21 1 0,1 0 16,20-21-16,-21 21 0,0-1 15,0 1-15,1 0 0,-22 0 16,21 21-16,0 0 0,0 0 15,0 0-15,0 21 0,-21 0 16,22 0-16,-1-21 16,0 22-16,0-1 0,0 0 0,0 0 15,1 0-15,-1-21 0,0 21 0,0-21 16,21 0-16,-20 0 0,20 0 16,-21 0-16,0 0 0,22 0 0,-22 0 15,21 0-15,-21 0 0,0-21 16,22 21-16,-22-21 0,0 21 0,0-21 15,0 0-15,1 21 0,-1-21 16,0 21-16,0 0 0,0 0 16,0 0-16,1 0 0,-1 21 15,0-21-15,0 21 0,-21 0 16,21 0-16,0-21 0,1 21 16,-1 1-16,0-22 0,0 21 0,0-21 15,0 0-15,1 21 0,20-21 0,-21 0 16,0 0-16,22 0 0,-1 0 15,-21 0-15,21 0 0,-20 0 0,20-21 16,-21 21-16,21-21 0,-20-1 0,-1 1 16,21 0-16,-21 0 15,-21 0-15,0 0 0,21-1 0,-21 1 16,0 0-16,0 0 0,0 0 0,-21 0 16,0-1-16,0 22 0,0 0 15,0 0-15,-22 0 0,22 0 0,0 0 16,-21 22-16,20-1 0,1 0 15,0 0-15,-21 0 0,21 22 0,21-22 16,0 0-16,0 0 0,0 0 0,0 0 16,0 1-16,0-1 0,21-21 15,0 21-15,0-21 0,21 0 0,-20 0 16,-1 0-16,21 0 0,-21 0 0,22 0 16,-22-21-16,21 21 0,-21-21 15,0-1-15,22 1 0,-22-21 0,0 21 16,0-22-16,0 1 0,-21-21 15,22 20-15,-22-20 0,21-1 16,-21 22-16,0-22 0,0 1 0,0 21 16,0-22-16,0 22 0,0 21 15,0-1-15,0 1 0,-21 0 16,-1 21-16,1 0 0,21 21 0,-21 0 16,21 1-16,-21-1 0,21 21 0,0 0 15,0 1-15,0-1 0,0 22 16,0-22-16,0 21 0,21-20 0,-21 20 15,21-20-15,0-1 0,1-21 0,-1 21 16,0-20-16,0-1 0,0 0 16,0-21-16,1 21 0,-1-21 15,0 0-15,0 0 0,0-21 16,0 0-16,1 21 0,20-21 16,-21-1-16</inkml:trace>
  <inkml:trace contextRef="#ctx0" brushRef="#br0" timeOffset="23886.02">13864 4085 0,'0'0'0,"-42"-21"0,-22-21 16,43 21-16,-21 21 16,21 0-16,-1 0 0,-20 21 0,21 0 15,0 0-15,-22 43 0,22-22 0,0 21 16,21 1-16,-21 21 0,0-1 16,21 1-16,-21 0 0,21-1 0,0 1 15,0 0-15,0-1 0,0 1 16,0-22-16,21 22 0,21-21 0,-21-22 15,22 21-15,-22-20 0,21-1 0,0-21 16,1 22-16,-1-22 16,-21 21-16,22-42 0,-1 21 0,-21-21 15,21 0-15,-20 0 0,-1 0 0,0 0 16,0-21-16,0 21 0,0-21 16,1-21-16,-1 20 0,0-20 0,-21 0 15,21-1-15</inkml:trace>
  <inkml:trace contextRef="#ctx0" brushRef="#br0" timeOffset="24094.02">14266 4487 0,'0'0'0,"0"-21"0,-21 0 0,0 21 16,0 0-16,0 0 0,-1 0 0,1 0 16,0 0-16,21 21 15,-21-21-15,21 21 0,0 1 16,0-1-1,21-21 32,0-21-47</inkml:trace>
  <inkml:trace contextRef="#ctx0" brushRef="#br0" timeOffset="24236.84">14203 4424 0,'0'0'15,"21"0"-15,-21 21 31,0 0-31,0 0 16,0 1-16,0-1 16,0 0-16,0 0 0,-21 0 0,21 0 15,0 1-15,0-1 0,0 0 16,0 0-16</inkml:trace>
  <inkml:trace contextRef="#ctx0" brushRef="#br0" timeOffset="26482.33">14605 4847 0,'0'0'0,"-21"0"0,0 0 0,21-21 16,-22 21-16,1 0 0,0 0 15,21 21-15,-21-21 0,0 21 16,21 1-16,0-1 0,0 0 0,0 0 16,-21 21-16,21-20 0,0-1 15,0 0-15,0 0 0,0 0 16,0 0-16,0 1 0,0-44 47,0 1-32,0 0-15,21 0 16,-21 0-16,21 0 0,-21-22 0,21 22 16,0-21-16,0 21 0,-21-1 0,22 1 15,-1 0-15,0 21 16,0 0-16,-21 21 16,0 0-16,0 1 0,0-1 15,0 0-15,21 0 0,-21 21 0,0-20 16,0-1-16,21 0 0,-21 0 15,0 0-15,22-21 16,-1 21-16,0-21 16,0 0-16,0 0 15,0 0-15,-21-21 0,22 0 16,-1 21-16,0-21 0,-21 0 0,21 0 16,0-1-16,0 1 0,-21 0 15,22 0-15,-22 0 0,21 0 0,-21-1 16,21 22-16,-21 22 31,0-1-31,0 0 16,0 0-16,0 0 0,0 0 0,0 1 15,21 20-15,-21-21 0,0 0 16,21 0-16,0 1 0,-21-1 0,22 0 16,-1 0-16,0 0 0,21 0 0,-21-21 15,1 22-15,20-22 0,-21 0 16,21 0-16,1 0 0,-22 0 0,21 0 15,-21 0-15,22-22 0,-22 22 16,21-21-16,-21 0 0,1 0 0,-1 0 16,0-22-16,0 22 0,-21-21 0,0 21 15,0-22-15,0 1 0,0 0 16,0-1-16,0 1 0,0 21 16,0 0-16,-21 0 0,0-1 0,0 22 15,-1 0-15,1 0 0,0 22 16,0-1-16,0 0 0,-22 21 0,22-21 15,0 22-15,0-1 0,0 0 16,0-20-16,-1 20 0,22-21 0,0 21 16,0-20-16,0-1 0,0 21 0,0-21 15,0 0-15,0 1 16,22-22-16,-1 0 16,0 0-16,0 0 0,0 0 0,0 0 15,22-22-15,-22 1 16,0 0-16,0 0 0,22 0 0,-22 0 15,0-22-15,0 22 0,0-21 0,-21 21 16,21-22-16,-21 22 0,22-21 16,-22 21-16,0-1 0,0 1 0,0 42 31,0 1-31,0-1 16,0 0-16,0 0 0,0 0 15,0 0-15,0 22 0,0-22 0,0 0 16,0 0-16,0 0 0,21 1 0,0-1 15,-21 0-15,21 0 0,0-21 16,0 21-16,1-21 16,-1 0-16,0 0 0,0 0 15,0 0-15,0-21 16,1 0-16,-1 21 0,-21-21 0,0 0 16,21-1-16,-21-20 0,21 21 0,-21 0 15,0-22-15,0 22 0,0 0 16,0 0-16,0 42 31,0 0-31,0 0 16,0 22-16,0-22 0,0 0 0,0 0 15,0 0-15,0 1 16,0-1-16,0 0 0,0 0 0,0 0 16,0-42 30,0 0-46,21 0 0,0 21 16,-21-21-16,22-1 0,-1 1 0,0 0 16,0 0-16,0 0 0,-21 0 15,21-1-15,1 22 0,-1 0 16,-21-21-16,21 21 0,0 21 16,0 1-16,-21-1 15,0 0-15,21 0 16,-21 0-16,22 0 0,-22 1 15,21-1-15,0 0 0,0-21 16,0 21-16,0 0 0,1-21 0,20 21 16,-21-21-16,21 0 0,-20 0 0,20 0 15,0 0-15,-21 0 0,22 0 16,-1 0-16,-21 0 0,22-21 0,-22 21 16,0-21-16,21 0 0,1-21 15,-43 20-15,21 1 0,-21 0 16,0-21-16,0 21 0,0-1 0,0 1 15,0 0-15,-21 0 0,-1 0 16,1 0-16,0 21 0,0 0 16,0 0-16,0 0 0,-1 0 0,-20 21 15,21 0-15,0 0 0,0 0 16,21 0-16,-22 22 0,22-22 16,0 0-16,-21 0 0,21 0 0,0 1 15,0-1-15,0 0 0,0 0 0,21-21 16,1 21-16,-1-21 0,0 0 15,0 0-15,0 0 16,0 0-16,1 0 0,-1 0 0,0-21 16,0 0-16,0 0 15,0 21-15,-21-21 0,0-1 16,22 1-16,-22 0 0,21 0 0,-21 0 16,0 0-16,0-1 15,0 44 1,0-1-1,0 0-15,0 0 0,0 0 16,0 0-16,0 1 0,21-1 0,-21 0 16,21-21-16,-21 21 0,21 0 15,0-21-15,1 21 0,-1 1 16,0-22-16,21 0 0,-21 0 16,1 0-16,20 0 0,-21 0 0,0 0 15,22 0-15,-22-22 0,21 1 16,-21 21-16,0-21 0,1 0 0,20 0 15,-21-22-15,-21 22 0,21 0 16,-21-21-16,0-1 0,0 22 0,0-21 16,0 21-16,0 0 0,0-1 15,0 1-15,-21 21 0,0 0 0,0 0 16,0 0-16,-1 21 0,1 1 16,0-1-16,0 21 0,0-21 0,0 22 15,-1-1-15,1 0 0,21 22 16,-21-22-16,21 0 0,0 22 0,-21-22 15,21 22-15,0-22 0,0 22 0,0-1 16,0 1-16,0-1 0,0 1 16,0-1-16,0 1 0,0-1 15,0-21-15,0 22 0,0-1 0,0 1 16,0-22-16,0 22 0,0-1 0,0 1 16,0-22-16,-21 22 0,0-22 15,-1 0-15,-20 1 0,21-22 16,-21 0-16,-1 0 0,1 0 0,0-21 0,-1 0 15,1 0-15,0 0 0,-1-21 0,22-21 16,-21 21-16,42-22 0,0 22 16,0-42-16,0 20 0,0 1 0,21-22 15,0 1-15,21-1 0,-20 1 16,20-1-16,21 1 0</inkml:trace>
  <inkml:trace contextRef="#ctx0" brushRef="#br0" timeOffset="27102.03">17611 5355 0,'21'-21'0,"0"0"15,0 0-15,0 21 0,0-21 16,-21-1-16,22 22 0,-1-21 16,21 0-16,-21 0 0,0 0 0,1 0 15,-1-1-15,-21 1 0,21 0 16,-21 0-16,21 0 0,-21 0 0,0-1 15,0 1-15,0 0 16,-21 21 0,0 21-16,0 0 15,21 1-15,-22-1 0,1 0 16,21 0-16,0 0 0,0 0 0,0 1 16,0-1-16,0 0 0,0 0 15,0 0 1,21-21-1,1 0-15,-1 0 0,0 0 0,0 0 16,0 0-16,0 0 0,1-21 16,-1 0-16,0 21 0,-21-21 15,0 0-15,21-1 0,0 1 0,-21-21 16,21 21-16,-21 0 0,0-1 0,22 22 16,-1-21-16,-21 0 0,21 21 15,0-21-15,0 21 16,0 0-16,1 0 15,-22 21-15,0 0 0,21 0 0,-21 1 16,0-1-16,21 0 0,-21 21 0,0-21 16,0 1-16,0 20 0,0-21 15,0 0-15,0 0 0,0 1 0,0-1 16,0-42 31,0-1-47,0 1 15,0 0-15,0 0 0,0 0 16,0-22-16,21 22 0,-21 0 16,21 0-16,0-21 0,1 20 0,-22 1 15,21-21-15,0 21 0,0 0 16,-21-1-16</inkml:trace>
  <inkml:trace contextRef="#ctx0" brushRef="#br0" timeOffset="27353.06">18669 4657 0,'0'0'0,"-42"0"31,42-21-31,0 42 47,0 0-47,0 0 31,21-21 0,0 0-15,-21-21-16</inkml:trace>
  <inkml:trace contextRef="#ctx0" brushRef="#br0" timeOffset="27510.05">18775 4614 0,'0'0'0,"0"-21"0</inkml:trace>
  <inkml:trace contextRef="#ctx0" brushRef="#br0" timeOffset="27894.62">18965 4255 0,'0'-22'0,"0"44"0,0-65 0,0 22 15,0 0 1,21 21-16,1 21 15,-1 21-15,0-20 0,0-1 16,0 21-16,22 0 0,-22 1 16,0-1-16,0 0 0,0 1 0,0 20 15,1-20-15,-1 20 0,0-21 0,-21 22 16,0-1-16,21-20 0,-21 20 16,0-20-16,0 20 0,0-21 0,-21 1 15,0-1-15,0-21 0,-22 22 0,1-22 16,0 0-16,20 21 0,-20-21 15,0 1-15,-1-22 0,1 21 16,0 0-16,-1 0 0,22-21 0,0 0 16,0 21-16,0-21 0,0 0 15,-1 0-15,44-21 32,-1 21-32,0-21 0,0 0 15,0 0-15,22-1 0,-22 1 0</inkml:trace>
  <inkml:trace contextRef="#ctx0" brushRef="#br0" timeOffset="28114.04">19791 4868 0,'0'0'0,"0"-21"0,0 0 31,0 0-15,21 21-16,-21 21 31,21 0-31,-21 0 16,0 1-16,0-1 0,0 21 0</inkml:trace>
  <inkml:trace contextRef="#ctx0" brushRef="#br0" timeOffset="28274.02">19897 5398 0,'0'0'0,"0"21"0,0 42 31,-22-63-31,1 0 16,0 0-16,0 0 0,0 0 15,-22 0-15,22 0 0,-21 0 0,-22-21 16</inkml:trace>
  <inkml:trace contextRef="#ctx0" brushRef="#br0" timeOffset="29805.63">1249 5503 0,'42'0'0,"-84"0"0,105 0 16,-42 0-16,22-21 0,-22 0 0,0 21 16,0-21-16,22 0 0,-22 21 15,0-21-15,0-1 0,-21 1 0,0 0 16,0 0-16,0 0 16,0 0-16,-21-1 0,-21 1 0,20 0 15,-41 0-15,21 0 0,-1 0 16,-20-1-16,20 22 0,1 0 15,0 0-15,21 0 0,-22 0 0,22 22 16,-21-1-16,21 21 0,21 0 16,-22 1-16,22-1 0,0 0 15,0 1-15,0 20 0,0-20 0,0 20 16,22-21-16,-22 1 0,21-1 16,0 0-16,0 1 0,0-22 15,22 0-15,-22-21 0,21 0 16,0 0-16,1 0 0,-1 0 0,0-21 15,22 0-15,-22 0 0,1-22 16,-1 1-16,0 0 0,1-1 0,-1 1 16,0 0-16,-21-22 0,1 22 15,-1-22-15,-21 1 0,0 20 0,0-20 16,0-1-16,0 1 0,-21-1 16,-1 1-16,1 21 0,-21-1 15,21 1-15,0 21 0,-1 0 0,1 21 16,0 0-16,21 21 0,-21 0 15,21 21-15,-21 22 0,21-1 0,0 1 16,0-1-16,0 22 16,0-22-16,0 1 0,21-1 0,0 1 15,0-22-15,0 22 0,1-22 16,-1 0-16,0-20 0,0 20 0,21-21 16,-20 0-16,20-21 0,-21 0 15,21 0-15,-20 0 0,20 0 16,-21 0-16,0-21 0,22 0 0,-22 0 15,0 0-15,0-1 0,21 1 16,-20-21-16,-1 21 0,0 0 0,21-22 16,-21 22-16,1 0 0,-1 0 15,0 0-15,0-1 0,0 22 16,0 0-16,1 0 0,-1 0 0,0 0 16,0 0-16,-21 22 0,21-1 15,0 0-15,22 21 0,-22-21 16,0 1-16,21-1 0,-20 21 0,20-21 15,-21-21-15,21 21 0,-20 1 0,20-22 16,-21 0-16,0 0 0,22 0 16,-22 0-16,0 0 0,0-22 0,0 1 15,0 0-15,1 0 16,-1 0-16,-21 0 0,0-1 16,21 1-16,0-21 0,-21 21 15,21 0-15,0-1 0,1 22 16,-1 0-16,0 0 0,0 0 15,0 0-15,0 0 0,1 22 0,-1-1 16,21-21-16,-21 21 0,0 0 16,22 0-16,-22 0 0,21 1 0,-21-22 15,22 21-15,-22-21 0,21 0 16,1 0-16,20 21 0,-21-21 0,1 0 16,-1 0-16,22 0 0,-22 0 0,0-21 15,1 0-15,-1 21 0,0-22 16,-21 22-16,22-21 0,-1 0 15,-21 21-15,22-21 0,-22 21 0,0 0 16</inkml:trace>
  <inkml:trace contextRef="#ctx0" brushRef="#br0" timeOffset="29948.17">4699 5440 0,'0'0'15,"0"21"-15,21-21 0,0 0 16,0 0-1,1 0-15,-1 0 16,0 0-16,0-21 0,21 0 0,1 0 16</inkml:trace>
  <inkml:trace contextRef="#ctx0" brushRef="#br0" timeOffset="40309.44">2498 7281 0,'-22'0'15,"1"0"-15,0 0 0,0 0 16,0 0-16,0 0 16,-1 0-16,1 0 0,0 0 0,0 0 15,0 0-15,-22 0 0,22 0 16,0 0-16,0 0 0,0 0 0,-22 0 15,22 0-15,0 22 0,0-22 16,0 21-16,0 0 0,-1 0 0,1 0 16,-21 0-16,21 1 0,0-1 15,-22 0-15,22 21 0,-21-21 0,-1 1 16,22 20-16,-21-21 0,0 21 16,-1 1-16,1-22 0,21 21 15,-22 1-15,22-1 0,-21 0 16,21 1-16,0-1 0,-22 0 15,43 1-15,-21-1 0,0 0 0,0 1 16,21-1-16,0 0 0,0 1 16,0-1-16,-21-21 0,21 21 0,0 1 15,0-1-15,-22 0 0,22-20 16,0 20-16,0 0 0,0 1 0,0-1 16,0 0-16,0 1 0,0-1 15,0 0-15,0 1 0,0-22 0,0 21 16,0 0-16,0-20 0,0 20 15,22-21-15,-1 0 0,0 22 0,0-22 16,-21 0-16,21 0 16,0 0-16,1 0 0,-1 1 0,0-1 15,0 0-15,0 0 0,22 0 16,-22 0-16,0 1 0,0-1 0,21 0 16,-20 0-16,-1 0 0,0 0 15,21 1-15,-21-22 0,22 21 0,-22 0 16,21-21-16,-21 21 0,22-21 15,-1 0-15,-21 21 0,22-21 0,-1 0 16,0 0-16,22 0 0,-22 21 16,0-21-16,1 0 0,-1 0 0,22 0 15,-22 0-15,0 0 0,1 0 0,-1 0 16,0 0-16,1 0 0,-1 0 16,0 0-16,1 0 0,-1 0 15,0-21-15,1 0 0,-1 21 0,0-21 16,43-21-16,-43 20 15,1 1-15,-22 0 0,21 0 0,0 0 16,-20 0-16,20-1 0,-21 1 0,21 0 16,-20 0-16,20 0 0,-21 0 15,21-1-15,-20-20 0,-1 21 0,21 0 16,-21 0-16,0-22 0,22 22 0,-22 0 16,0-21-16,21 20 0,-20-20 15,-1 21-15,0-21 0,0 20 16,0-20-16,0 21 0,1-21 0,-1 20 15,0-20-15,0 21 0,0-21 0,-21 20 16,0-20-16,21 21 0,-21-21 16,22 20-16,-22-20 0,0 0 0,0 21 15,0-22-15,0 1 0,0 21 0,0-22 16,0 22-16,0-21 0,0 0 16,0 20-16,0-20 0,-22 21 0,1-21 15,0-1-15,0 22 0,21-21 16,-21 21-16,0-22 0,-1 1 0,1 21 15,0-22-15,0 22 0,0-21 0,-22 21 16,22 0-16,0-22 16,0 22-16,0 0 0,0 0 0,-22 0 15,22-1-15,-21 22 0,21-21 0,-1 0 16,-20 21-16,21-21 16,-21 0-16,20 21 0,-20-21 0,21-1 0,-21 1 15,20 21-15,1-21 16,0 0-16,-21 21 0,21-21 0,-1 0 15,1 21-15,0-22 0,0 22 0,-21 0 16,20-21-16,1 21 0,-21 0 16,21 0-16,-22-21 0,22 21 0,-21-21 15,21 21-15,-22 0 0,22 0 0,-21 0 16,21-21-16,-22 21 0,22 0 16,-21 0-16,21 0 0,-22 0 15,1 0-15,21 0 0,-21 0 16,20 21-16,-20 0 0,0-21 0,-1 21 15,1 0-15,21-21 0,-21 22 16,-1-1-16,22-21 0,0 21 0,-21 0 16,20-21-16,1 21 0,0-21 15,0 21-15,0-21 0,0 22 0,-22-22 16,22 0-16,21 21 0,-21-21 16,0 21-16,0-21 0,-1 21 15,1 0-15,0-21 0,0 21 0,0 1 16,0-1-16,-1-21 15,1 21-15,0 0 0,0-21 16,0 21-16,0 0 0,21 1 0,-22-22 16,1 21-16,0 0 0,0 0 15,0-21-15,0 21 0,-1 0 0,-20 1 16,21-1-16,0 0 0,0 0 16,-1 0-16,-20 0 0,21 1 0,0 20 15,-22-21-15,22 21 0,0-20 16,21-1-16,0 21 0,0-21 15,0 22-15,0-22 0,0 0 0,21 0 16,22 0-16</inkml:trace>
  <inkml:trace contextRef="#ctx0" brushRef="#br0" timeOffset="41342.04">3810 7980 0,'0'0'0,"-21"21"16,0-21-16,-1 0 15,22 21 1,22 0 0,-1-21-16,21 0 15,-21 0-15,22 0 0,-1 0 16,0 0-16,22 0 0,-22 0 15,22-21-15,-1 21 0,1 0 0,20-21 16,-20 21-16,20-21 0,-20 21 16,21-21-16,-22 21 0,1 0 0,-1-21 15,-21 21-15,1 0 0,-1 0 0,0 0 16,1 0-16,-22 0 0,0 0 16,0 0-16,-42 0 62,0 0-62,0 0 16,0 0-16,-1 0 0,1 0 0,0 0 15,0 0-15,-21 0 0</inkml:trace>
  <inkml:trace contextRef="#ctx0" brushRef="#br0" timeOffset="41713.56">3789 8149 0,'0'0'0,"-43"0"0,22 0 0,-42 0 32,84 0-17,0 0-15,21 0 0,-20 0 16,20 0-16,0-21 0,22 21 15,-22 0-15,22-21 0,-22 21 0,21 0 16,1-21-16,-1 21 0,22 0 16,-21-21-16,20 21 0,-20-22 0,-1 22 15,1 0-15,-1-21 0,-20 21 0,-1 0 16,0 0-16,-21 0 0,22 0 16,-22 0-16,0 0 0,0 0 15,-21-21 48,0 0-63,0 0 15</inkml:trace>
  <inkml:trace contextRef="#ctx0" brushRef="#br0" timeOffset="42205.28">4932 7557 0,'0'0'0,"0"-22"15,0 44 17,0-1-32,0 0 0,0 0 15,21 0-15,-21 0 0,21 1 16,0-1-16,0 0 0,1 0 0,-1 0 15,0 0-15,21 1 0,-21-22 16,1 0-16,-1 21 0,21-21 16,-21 0-16,22 0 0,-22 0 0,21 0 0,-21 0 15,22 0-15,-22 0 0,0 0 16,0 0-16,0 0 0,0-21 16,-42 21 15,0 0-31,0 0 0,-21 0 15,20 0-15,1 21 0,-21 0 0,21-21 16,-22 42-16,1-21 16,21 22-16,0-22 0,-22 21 0,22-21 15,-21 22-15,21-1 0,-22 0 16,22 1-16,-21-22 0,21 21 0,-22-21 16,22 22-16,0-22 0,0 0 15,0 0-15,21 0 16,0 1-16,0-44 31,0 1-15,21 0-16,-21 0 0,21 0 0</inkml:trace>
  <inkml:trace contextRef="#ctx0" brushRef="#br0" timeOffset="42758.84">5800 7747 0,'0'0'0,"-43"0"0,22 0 0,-21 0 0,21 0 16,-1 0-16,1 0 0,42 0 31,1 0-15,20 0-16,0 0 0,1 0 15,-1-21-15,21 21 0,-20 0 16,-1 0-16,0-21 0,1 21 15,-1 0-15,0 0 0,-20-21 0,-1 21 16,0 0-16,0 0 0,0 0 16,-42 0 15,0 0-31,0 0 0,0 0 16,-1 0-16,1 0 15</inkml:trace>
  <inkml:trace contextRef="#ctx0" brushRef="#br0" timeOffset="43031.05">6054 7726 0,'0'0'0,"-22"0"0,22 21 0,0 0 16,-21-21-16,0 21 0,0 1 16,21-1-16,0 0 15,0 0-15,0 21 0,0-20 16,0 20-16,0 0 0,0 43 15,0-43-15,0 1 0,0-22 16,0 21-16,0-21 0,0 22 0,0-22 16,0 0-16,0 0 0,0 0 0,0 0 15,0 1-15,0-1 16,21-21-16,0 0 16,-21-21-1,0-1 1,21 1-16,-21 0 0</inkml:trace>
  <inkml:trace contextRef="#ctx0" brushRef="#br0" timeOffset="43458.28">6244 8297 0,'0'0'0,"0"22"31,21-22-31,0 0 16,1-22 0,-22 1-16,21 21 0,0-21 15,-21 0-15,21 0 0,-21 0 0,0-1 16,0 1-16,0 0 0,0 0 16,0 0-16,0 0 0,0-1 0,0 1 15,-21 0-15,0 21 16,0 0-16,-1 0 0,1 0 15,0 21-15,21 0 16,0 1-16,-21 20 0,21-21 16,-21 21-16,21-20 0,0 20 0,0-21 15,0 21-15,0-20 0,0-1 0,0 21 16,0-21-16,0 0 0,0 1 16,21-1-16,0 0 15,0-21-15,0 0 0,1 0 16,-1 0-16,0 0 15,21 0-15,-21 0 0,22 0 0,-22 0 16,21-21-16,1 0 0,-1 21 16,0-22-16,1 1 0,20 0 0</inkml:trace>
  <inkml:trace contextRef="#ctx0" brushRef="#br0" timeOffset="44658.03">7112 8086 0,'0'0'0,"0"-21"0,0-43 31,-21 64-31,0-21 0,-1 21 0,1 0 16,-21 0-16,21 0 0,0 0 16,-1 0-16,1 0 0,0 0 0,0 0 15,0 21-15,0 0 0,-1 22 0,1-22 16,0 0-16,0 21 0,0-21 16,0 22-16,21-22 0,-22 21 15,22-21-15,-21 1 0,21 20 0,0-21 16,0 0-16,0 0 0,0 1 15,0-1-15,0 0 0,21-21 16,1 0-16,-1 0 16,0 0-16,0 0 0,0 0 15,0 0-15,1 0 0,-1-21 16,0 0-16,0-1 0,0 1 16,0 0-16,1 0 0,-1-21 0,0 20 15,0 1-15,0-21 0,-21 21 0,21 0 16,-21-1-16,22 1 0,-22 0 15,0 0-15,0 42 47,0 0-47,-22 22 0,22-22 16,-21 0-16,21 0 0,0 0 0,0 22 16,0-22-16,0 0 0,0 0 15,0 0-15,0 0 0,0 1 16,21-1-16,1-21 0,-1 0 15,21 0-15,-21 0 0,0 0 16,1 0-16,-1 0 0,0 0 0,21-21 16,-21 21-16,1-22 0,-1 1 15,0 0-15,0 21 0,0-21 0,0 0 16,1-22-16,-22 22 0,21 0 16,-21 0-16,0 0 0,0-22 15,0 22-15,0 0 0,0 0 16,-21 21-16,-1 0 15,22 21 1,0 0-16,0 0 0,-21 1 16,21-1-16,0 21 0,0-21 0,0 0 15,0 1-15,0-1 0,0 0 16,-21 0-16,21 0 0,0 0 16,0 1-16,0-1 31,0-42 0,0-1-15,0 1-16,0 0 0,0 0 15,0 0-15,0 0 0,21-22 16,0 22-16,-21 0 0,22 0 0,-1 0 16,0-1-16,-21 1 0,21 0 0,0 0 15,0 21-15,1 0 0,-1-21 16,0 21-16,0 0 0,0 0 0,0 21 15,1-21-15,-1 21 0,0 0 16,0 0-16,0 1 16,0-1-16,-21 0 0,22 0 0,-22 0 15,0 0-15,0 1 16,0-1-16,0 0 0,0 0 16,0 0-16,0 0 0,0 1 15,-22-22 1,1 0-16,0 0 15,0 0-15,0 0 16,21-22 0,0 1-16,0 0 0,0 0 0,0 0 15,0 0-15,0-22 0,21 22 0,0 0 16,0-21-16,0-1 16,1 22-16,-1-21 0,21 21 0,0-22 15,1 22-15,-1 0 0,0 0 0,1 0 16,-1 21-16,-21 0 0,22 0 15,-22 0-15,0 0 0,21 21 0,-42 0 16,21 0-16,1 0 0,-22 0 0,0 22 16,0-22-16,0 21 0,0 1 15,0-22-15,0 0 0,-22 21 16,1-21-16,0 1 0,21-1 0,-21 0 0,0 0 16,21 0-16,-21-21 0,-1 0 15,1-21 1</inkml:trace>
  <inkml:trace contextRef="#ctx0" brushRef="#br0" timeOffset="48405.83">7027 6583 0,'0'0'0,"21"0"0,-21-21 16,0 0-16,0-1 0,0 44 31,0-1-16,0 0-15,-21 21 0,0 1 0,0-1 16,0 21-16,0-20 0,-1-1 16,1 22-16,0-22 0,-21 0 0,21 22 15,-22-22-15,1 22 0,21-22 16,-22 0-16,22 1 0,-21-1 0,21 0 16,0-21-16,-1 1 0,1-1 0,21 0 15,-21-21-15,0 0 16,0-21-16,0 0 15,21-1-15,0 1 16,0-42-16,-22 42 16,22-22-16,0 1 0,0 0 0,0 20 15,0-20-15,0 0 0,0 21 16,0-1-16,22 1 0,-22 0 0,21 0 16,0 21-16,0 0 15,0 0-15,0 0 0,22 21 0,-22 0 16,0 0-16,0 22 0,0-22 15,1 21-15,-1 1 0,0-22 0,0 21 16,0-21-16,0 22 0,1-22 16,-1 0-16,0 0 0,0-21 0,21 21 15,-20-21-15,-1 0 0,21 0 16,-21 0-16,22 0 0,-22 0 0,21-21 16,-21 21-16,22-21 0,-22 0 15,21 0-15,-21-1 0,0-20 0,22 21 16,-22 0-16,-21 0 0,21-22 15,-21 22-15,21 0 0,-21-21 0,0 20 16,0 1-16,0 0 0,0 0 0,0 0 16,-21 21-16,0 0 0,21-21 15,-21 21-15,0 0 0,21 21 16,-22 0-16,22 0 16,-21 0-16,21 0 0,-21 1 15,21-1-15,0 21 0,0-21 0,0 0 16,0 22-16,0-22 0,0 0 15,0 21-15,21-20 0,0-1 0,1 0 16,-1-21-16,0 21 0,21 0 0,-21-21 16,22 0-16,-1 0 0,0 0 15,1 0-15,20 0 0,-20 0 0,20 0 16,-21-21-16,22 0 0,-22 0 16,1 21-16,20-21 0,-21-22 0,1 22 15,-22 0-15,21 0 0,-21-22 0,1 22 16,-1 0-16,-21-21 0,0 21 15,0-22-15,0 22 0,0 0 16,0 0-16,-43-22 0,22 22 16,0 21-16,0 0 0,0 0 15,0 0-15,-1 0 0,1 0 0,0 0 16,0 0-16,0 21 0,0 1 16,-1-1-16,-20 21 0,21-21 15,0 22-15,21-22 0,0 0 16,0 21-16,-21-21 0,21 1 0,0 20 15,0-21-15,0 0 0,0 0 0,21 1 16,0-22-16,-21 21 16,21-21-16,0 0 0,0 0 0,1 0 0,-1 0 15,0 0-15,21-21 0,-21 21 0,1-22 16,-1 1-16,0 0 16,0 0-16,0 0 0,0 0 0,1-22 15,-1 22-15,-21 0 0,0 0 0,21 0 16,-21-1-16,21 22 0,-21-21 15,0 42 17,0 1-32,0-1 15,0 0-15,0 0 0,0 0 0,0 0 16,0 22-16,0-22 0,0 0 16,0 0-16,0 0 0,0 1 0,21-1 15,-21 0-15,21-21 0,1 21 16,-1-21-16,0 0 15,0 0-15,0 0 0,0 0 0,1 0 16,-1 0-16,0 0 0,0-21 0,0 0 16,0 0-16,1-1 0,-22 1 15,21 0-15,0 0 0,0 0 0,-21-22 16,21 22-16,-21 0 0,0 0 16,0 0-16,0 0 0,21-1 0,-21 1 15,0 0-15,0 42 31,0 0-31,0 1 16,0-1 0,0 0-16,0 0 0,0 0 0,0 0 15,0 1-15,0-1 0,0 0 0,0 0 16,22 0-16,-22 0 16,21 1-16,0-22 15,0 0-15,0 0 16,0 0-16,1-22 0,-1 1 15,0 0-15,0 0 0,-21 0 16,21 0-16,0-1 16,1 1-16,-22 0 0,21 0 0,0-21 0,-21 20 15,21 1-15,0 0 0,-21 0 16,21 21-16,1-21 0,-22 0 16,21 21-16,0 21 15,-21 0 1,0 0-16,0 0 0,0 0 15,0 1-15,0-1 0,0 0 0,0 0 16,0 0-16,0 22 0,0-22 16,0 0-16,0 0 0,0 0 0,21 0 15,0 1-15,0-1 0,1-21 0,-1 21 16,21-21-16,-21 0 0,0 0 16,22 0-16,-22 0 0,21 0 0,-21 0 15,22 0-15,-22-21 0,0 0 16,21 21-16,-20-22 0,20 1 15,-21 0-15,0-21 0,0 21 16,1-1-16,-1 1 0,-21-21 0,21 21 0,-21 0 16,0-1-16,0 1 0,0 0 15,0 0-15,-21 0 0,0 21 0,-1 0 16,1 0-16,0 0 0,0 0 16,21 21-16,-21-21 0,21 21 15,-21 0-15,21 0 0,0 1 0,0-1 16,0 21-16,0-21 0,0 0 15,0 1-15,0-1 0,0 21 0,21-21 16,0 0-16,0-21 0,-21 22 16,21-1-16,0-21 0,1 0 15,-1 21-15,0-21 0,0 0 0,0 0 16,0 0-16,1 0 0,20 0 0,-21 0 16,0-21-16,0 0 0,1 21 15,-1-22-15,0 1 0,0 21 0,0-21 16,-21 0-16,21 21 0</inkml:trace>
  <inkml:trace contextRef="#ctx0" brushRef="#br0" timeOffset="48569.36">10266 7218 0,'0'21'16,"-21"-21"62</inkml:trace>
  <inkml:trace contextRef="#ctx0" brushRef="#br0" timeOffset="50381.76">2074 8086 0,'0'0'0,"0"-21"0,-42-64 32,21 64-32,21 0 0,-21 21 15,21 21 1,0 0-16,0 21 0,0 1 16,-22-1-16,22 21 0,0-20 0,0 20 15,0-20-15,-21 20 0,0-21 16,21 22-16,-21-22 0,21 1 15,0-1-15,-21 0 0,21 1 0,-21-22 16,21 21-16,0-21 0,0 0 0,0 1 16,0-44 15,0 1-31,21 0 0,-21 0 16,0 0-16,0 0 0,0-1 0,0 1 15</inkml:trace>
  <inkml:trace contextRef="#ctx0" brushRef="#br0" timeOffset="50625.05">1947 8107 0,'0'0'0,"21"-21"0,1 0 15,-1-1-15,-21 1 0,21 21 16,0 0 0,0 21-16,0 1 0,-21 20 0,22 0 15,-1 1-15,0-1 0,-21 0 16,21 1-16,0-1 0,0 0 0,1 1 15,-22-1-15,21 0 0,0-21 16,-21 22-16,0-22 0,0 0 0,21 21 16,-21-20-16,0-1 0,0 0 15,0 0-15,-21-21 32,0 0-32</inkml:trace>
  <inkml:trace contextRef="#ctx0" brushRef="#br0" timeOffset="50849.22">1884 8615 0,'-21'0'0,"21"-21"31,21 21-31,0 0 16,0 0-16,0-21 0,0 21 15,1 0-15,-1 0 0,0-22 0,0 22 16,21-21-16,-20 21 0,20 0 15,-21 0-15,0 0 0,22-21 0,-22 21 16,0 0 0,0 0-16,0-21 15,-21 0 1</inkml:trace>
  <inkml:trace contextRef="#ctx0" brushRef="#br0" timeOffset="51117.38">2476 8170 0,'22'0'32,"-1"0"-32,0-21 15,0 21-15,0-21 0,0 21 16,1-21-16,-1 21 0,0 0 15,0-21-15,0 21 0,0 0 0,1 0 16,-44 0 15,1 0-31,0 0 16,0 0-16</inkml:trace>
  <inkml:trace contextRef="#ctx0" brushRef="#br0" timeOffset="51665.59">2667 8065 0,'0'21'31,"-21"0"-31,0 0 0,-1 0 16,22 0-16,-21 1 0,0-1 15,21 0-15,0 0 0,-21-21 16,21 21-16,0 0 16,0-42 46,0 0-62,0 0 0,0 0 16,0 0-16,0-1 15,0 1-15,0 0 0,0 0 16,0 42 0,-21 0-1,21 0-15,0 1 0,0-1 16,0 0-16,0 0 0,0 0 0,0 0 15,0 1-15,21-22 16,0 0 0,0 0-16,0 0 15,1-22-15,-22 1 16,21 21-16,-21-21 0,0 0 16,0 0-16,0 0 31,-21 21-31,-1 0 0,1 0 0,0 0 15,0 0-15,21 21 16,-21-21-16,21 21 0,-21-21 0,21 21 16,0 0-16,0 0 15,0 1 17,21-44-1,0 22-16,0-21-15</inkml:trace>
  <inkml:trace contextRef="#ctx0" brushRef="#br0" timeOffset="51969.41">2984 7938 0,'0'0'0,"-21"0"31,21-22-31,21 22 16,1 0-16,-22-21 16,21 21-16,0 0 0,0-21 0,0 21 15,0 0-15,1 0 0,-1 0 16,0 0-16,0 0 0,0-21 0,0 21 15,1 0-15,-1 0 0,0 0 16,-42 0 15,0 0-31</inkml:trace>
  <inkml:trace contextRef="#ctx0" brushRef="#br0" timeOffset="52229.26">3111 7980 0,'-21'0'16,"21"21"-1,0 0-15,-21-21 0,21 21 16,0 1-16,0-1 16,0 21-16,0-21 0,0 0 15,0 22-15,0-1 0,0-21 16,0 22-16,0-1 0,21 0 0,-21 1 15,0-22-15,0 21 0,0 0 16,21-20-16,-21 20 0,0-21 0,22 0 16,-22 22-16,0-22 0,21 0 0,-21 0 15,0 0-15</inkml:trace>
  <inkml:trace contextRef="#ctx0" brushRef="#br0" timeOffset="133141.51">19304 3429 0,'-21'0'16,"42"0"-16,-63 0 0,20-21 15,1 21-15,0 0 0,0 0 16,0 0-16,0-21 0,-1 21 15,1 0-15,0 0 16,42 0 15,0 0-15,22 0-16,20 0 16,1 0-16,-1 0 0,22-21 0,0 21 15,-1 0-15,1 0 0,0 0 16,-1-22-16,1 22 0,0 0 0,20 0 15,-20-21-15,21 21 0,-21 0 16,-1 0-16,-20-21 0,-1 21 16,1 0-16,-22 0 0,0 0 0,-20-21 0,-1 21 15,0 0-15,-21-21 16,0 0-16,-21-1 16,0 1-16,-1 0 15,1 0-15</inkml:trace>
  <inkml:trace contextRef="#ctx0" brushRef="#br0" timeOffset="133452.2">20510 3090 0,'0'22'31,"22"-22"-15,-1 0-16,0 0 0,0 0 15,0 21-15,0-21 0,22 0 0,-22 0 16,0 0-16,0 0 0,0 0 16,1 0-16,-1 21 0,-21 0 15,0 0-15,0 0 16,0 1-16,-21-1 0,-1 0 16,-20 0-16,0 21 0,21-20 0,-64 41 15,43-42-15,-1 0 16,22 1-16,0-1 0,0-21 0,21 21 15,-21-21-15,42 0 16,0 0-16,21 0 16,-21 0-16</inkml:trace>
  <inkml:trace contextRef="#ctx0" brushRef="#br0" timeOffset="133713.93">21907 2815 0,'0'0'0,"0"21"15,0 1 1,0-1-16,0 0 0,0 0 0,0 0 16,-21 22-16,21-22 0,0 21 0,-21 0 15,21-20-15,0 20 0,0 0 16,-21-21-16,0 22 0,21-1 15,-21-21-15,21 0 0,0 22 0,-22-22 16,22 0-16,-21 0 0,21 0 16,-21 1-16,21-1 15</inkml:trace>
  <inkml:trace contextRef="#ctx0" brushRef="#br0" timeOffset="134389.21">20045 4826 0,'0'0'0,"-43"0"0,22 0 0,0 0 16,0 21-16,0 0 0,21 1 15,0-1-15,21-21 16,0 0-16,21 21 0,-20-21 0,20 0 15,0 0-15,1 0 0,-1 0 16,21 0-16,1 0 0,-1 0 0,22-21 16,-21 21-16,-1-21 0,-21 21 0,22-22 15,-22 1-15,1 21 16,-1 0-16,-21 0 0,21-21 0,-42 0 0,22 21 16,-22-21-16,0 0 15,-22 21-15,1 0 16,0-22-16,0 22 15,0 0-15,0 0 16,-1 0-16,22-21 31,22 21-15,-1 0-16,0 0 16,0 0-16,0 0 0,0 0 15,1 21-15,-22 1 16,0-1-16,0 0 15,0 0-15,0 0 0,-22 22 16,-20-22-16,21 0 0,0 0 0,-22 0 16,22 22-16,-21-22 0,21 0 15,0 0-15,-1 0 0,1-21 16,21 21-16,21-21 16,22 0-16,-22-21 15,0 0-15</inkml:trace>
  <inkml:trace contextRef="#ctx0" brushRef="#br0" timeOffset="135005.2">21738 4636 0,'0'0'0,"-42"0"0,-64-64 31,106 43-31,0 0 0,0 0 16,0-1-16,0 1 0,42-21 16,-21 21-16,1 0 0,-1-1 15,21 1-15,-21 21 0,0-21 0,1 21 16,-1 0-16,0 0 0,0 0 0,21 0 16,-20 0-16,-1 0 0,-21 21 0,21 0 15,-21 1-15,21 20 0,-21-21 16,0 21-16,0-20 0,0 20 15,0 0-15,-21 1 0,0 20 0,-22-21 16,22 22-16,-21-22 0,0 22 16,-1-22-16,1 0 0,0 1 0,-1-22 15,22 0-15,0 21 0,0-20 0,0-1 16,-1-21-16,1 21 0,0-21 16,0 0-16,21-21 15,0 0-15,0-1 16,0-20-16,21 21 0,0-21 15,0 20-15,1 1 0,-1-21 0,0 21 16,0 21-16,0-21 0,0 21 16,1 0-16,-1 21 15,0-21-15,-21 21 0,21 0 16,0 21-16,-21-20 0,21-1 16,1 0-16,-22 0 0,21 0 0,0 0 15,0 1-15,0-22 0,0 21 0,22-21 16,-1 0-16,0 0 0,1 0 15,-22 0-15,0 0 0,0 0 0,0 0 16,22 0-16,-22 0 0,0 0 0,0 0 16,-21-21-16,21 21 0,-21-22 15,0 1 1,-21 0-16,0 21 0,0-21 0,0 0 16,0 0-16,-22-1 0,22 1 15</inkml:trace>
  <inkml:trace contextRef="#ctx0" brushRef="#br0" timeOffset="146404.91">9588 9694 0,'0'-42'31,"-21"21"-31,21 0 0,0 0 16,0-1-16,0 1 16,-21 0-16,21 0 0,-21 21 15,21-21-15,-21 0 0,21-1 16,0 1-1,-21 21-15,21 21 47,0 1-31,0-1-16,0 0 0,0 21 16,0 1-16,0-1 0,0 0 15,0 22-15,21-22 0,-21 22 0,0-1 16,0-21-16,21 22 0,-21-1 15,21 1-15,0-1 0,-21 22 0,21-21 16,1 20-16,-22-20 0,21 20 16,0-20-16,-21-1 0,21 22 0,0-21 15,-21 20-15,21 1 0,-21 0 0,22-1 16,-22 1-16,21 0 0,-21-1 16,0 1-16,0 0 0,0-1 0,0 1 15,0 105-15,0-126 0,0 21 16,0-1-16,0 1 0,0-22 15,0 1-15,0 21 0,0-22 16,0 1-16,0-1 0,0 1 0,0-1 0,-21 1 16,21-1-16,0-21 0,0 1 15,-22-1-15,22 0 0,0-20 16,0-1-16,0 0 0,0-42 16,0 0-16,0-22 15,0 1-15,0 0 0,0-22 16,0 1-16,0-1 0</inkml:trace>
  <inkml:trace contextRef="#ctx0" brushRef="#br0" timeOffset="147852.92">9546 9377 0,'0'21'15,"21"-21"17,0 21-32,1-21 0,20 0 15,-21 0-15,21 0 0,1 0 16,-1 0-16,0 0 0,1 0 0,20 0 15,1 0-15,-1 0 0,1 0 16,20 0-16,-20 0 0,21 0 0,-1 0 16,22 0-16,0 0 0,0 0 0,21-21 15,0 21-15,0 0 0,0 0 16,0-21-16,0 21 0,21 0 16,0 0-16,0-21 0,-21 21 0,21 0 15,1 0-15,-1 0 0,0-21 16,0 21-16,0 0 0,0 0 0,-21 0 15,22 0-15,-22 0 0,-22 0 16,22 0-16,0-22 0,-21 22 0,21 0 16,-42 0-16,21 0 0,-22 0 15,1 0-15,0 0 0,-22 0 0,1 0 16,-1 0-16,-20 0 0,20 0 0,-42 0 16,22 0-16,-1 0 0,-21 0 15,0 0-15,0 0 0,1 22 16,-1-22-16,-21 21 15,21-21-15,-21 21 0,0 0 16,0 0-16,0 0 0,0 1 16,21-1-16,-21 21 0,0-21 15,21 22-15,-21-1 0,0 0 0,0 1 16,21 20-16,1-21 0,-22 1 0,21 20 16,0-20-16,-21-1 0,21 21 15,0-20-15,0 20 0,-21 1 0,22-1 16,-1 22-16,0-22 0,-21 1 15,21 21-15,0-22 0,-21 1 0,21-1 16,-21 22-16,22-22 0,-22 22 16,0-22-16,21 22 0,-21-21 0,21 20 15,-21-20-15,21 20 0,-21-20 16,0-1-16,21 1 0,-21-1 0,21 1 16,-21-1-16,0 1 0,0-1 15,22 1-15,-22-1 0,0 1 0,21-1 16,-21 1-16,0-22 0,0 22 0,0-22 15,0 0-15,0 22 0,0-22 16,0 1-16,0-1 0,0 0 0,0 22 16,0-22-16,-21 0 0,21 1 0,-22-1 15,22 0-15,-21-20 0,21 20 16,-21-21-16,0 21 0,21-20 16,-21-1-16,0 0 0,21 0 0,-22 0 15,1 0-15,0 1 0,0-1 16,0-21-16,0 21 0,-1-21 0,1 0 15,-21 21-15,-22-21 0,22 0 16,21 21-16,-21-21 0,-1 0 16,1 0-16,21 0 0,-22 0 0,1 0 15,-21 0-15,20 0 0,-20 0 0,-1 0 16,1 0-16,-22 0 0,22 0 16,-22 0-16,-21 0 0,21 0 0,-20 0 15,-1 0-15,21 0 0,-42 0 0,21 0 16,-21 0-16,21 0 15,-21 0-15,0 0 0,0 0 0,22 0 16,-22 0-16,0 0 0,21 0 0,-21 0 16,0 0-16,0 0 0,0 0 0,0 0 15,0 0-15,21 0 0,-21 0 16,0 0-16,0 0 0,21 0 0,-21 0 16,21 0-16,0 0 0,1 0 0,20 0 15,0 0-15,1 0 0,-1 0 16,21 0-16,1 0 0,-1 0 0,22 0 15,0 0-15,-1 0 0,22 0 0,0 0 16,0-21-16,21 0 0,0 0 16,0 0-1,0-1-15,21 1 0,21-21 16,-20 21-16</inkml:trace>
  <inkml:trace contextRef="#ctx0" brushRef="#br0" timeOffset="148517.26">9715 10647 0,'0'0'0,"-21"0"0,-42 21 15,20 0 1,22 0-16,0-21 16,0 0-16,21 22 0,21-22 47,0 0-47,22 0 0,-1 0 0,0 0 15,22-22-15,-1 1 0,22 21 16,0 0-16,-1-21 0,1 21 0,21 0 15,21-21-15,0 21 0,0 0 16,21-21-16,21 21 0,-21-21 16,22 21-16,-1 0 0,0 0 0,22-22 15,-1 22-15,-20 0 0,20 0 16,22 0-16,-22 0 0,22 0 0,-21 0 16,-1 0-16,22 0 0,-22 0 0,1 0 15,-22 0-15,0 0 0,1 0 16,-1 0-16,0 0 0,-20 0 0,-1 0 15,-21 0-15,0 0 0,-21 0 16,-22 0-16,1 0 0,-22 0 0,-20 22 16,-1-22-16,0 0 0,-20 0 0,-1 0 15,-42 0 17,-1 0-32,1 0 0,-21-22 15,21 22-15,-43 0 0</inkml:trace>
  <inkml:trace contextRef="#ctx0" brushRef="#br0" timeOffset="149024.82">10139 11726 0,'0'0'15,"-43"0"-15,1 22 0,21-22 16,0 0-16,21 21 15,42-21 1,-21 0 0,0 0-16,22 0 0,-1 0 15,0 0-15,22 0 0,-1 0 0,1 0 16,21 0-16,20-21 0,1 21 0,21-22 16,0 22-16,21-21 0,1 21 15,-1-21-15,21 0 0,22 21 0,-1-21 16,1 0-16,-1 21 0,22-22 0,-22 1 15,22 21-15,-22-21 0,1 0 16,-22 21-16,22-21 0,-1 0 0,-20 21 16,-1-22-16,-21 1 0,0 21 15,0-21-15,-21 21 0,0 0 0,0-21 16,-21 21-16,-21 0 0,0 0 16,-22 0-16,-21-21 0,-20 21 0,-1-21 15,-21-1-15,-21 22 16,-22 0-16</inkml:trace>
  <inkml:trace contextRef="#ctx0" brushRef="#br0" timeOffset="149589.4">12001 9610 0,'0'0'0,"-21"0"15,0-43 1,21 65 15,0-1-31,0 0 0,0 0 16,0 21-16,0 1 0,0-1 0,0 22 16,0-22-16,0 21 0,0 1 15,21-1-15,-21 22 0,0 0 0,0-1 16,21 22-16,-21-21 0,0 21 0,0-22 15,0 22-15,0 0 0,0 0 16,0 0-16,0 0 0,0-1 0,0 1 16,0 0-16,0 0 0,0 0 15,0 21-15,0-21 0,0-1 16,0 1-16,0-21 0,0 21 0,0-22 0,0 22 16,0-21-16,0 21 0,0-22 15,0 1-15,0-21 0,0-1 16,0 1-16,0-1 0,0-21 0,0 1 15,0-1-15,0-21 0,0 0 0,0-42 32,0 0-32,0-21 15,0-1-15</inkml:trace>
  <inkml:trace contextRef="#ctx0" brushRef="#br0" timeOffset="150105.47">13843 9652 0,'0'-21'15,"0"42"1,0 0 0,0 22-16,0-22 0,0 21 15,0 0-15,0 1 0,0 20 16,0-20-16,0 20 0,21 22 0,-21-1 15,0 1-15,0 0 0,21 21 0,-21-22 16,0 22-16,0 0 0,0 0 16,0 0-16,0-1 0,0 1 0,0 0 15,21 21-15,-21-21 0,0 0 0,0 0 16,22 21-16,-22-22 16,21 1-16,-21 0 0,21 0 0,-21 0 15,0 0-15,0-1 0,21 1 0,-21-21 16,0 21-16,21-22 0,-21-20 15,0 21-15,0-22 0,0 1 0,0-1 16,0-21-16,0 1 0,0-1 0,0-21 16,0 0-16,0 1 0,0-44 15,0 1 1,0-21-16</inkml:trace>
  <inkml:trace contextRef="#ctx0" brushRef="#br0" timeOffset="152736.92">9906 10245 0,'0'0'15,"0"-21"-15,0-1 16,0 1 0,0 0-1,0 0 1,0 0-16,0 0 16,-21-1-16,0 22 0,-1 0 15,1 0-15,0 0 0,0 0 16,0 0-16,-22 0 0,22 0 0,-21 0 15,21 22-15,-22-22 0,22 21 16,0 0-16,0 0 0,0 0 0,0 0 16,21 1-16,0-1 0,0 21 15,0-21-15,0 22 0,0-22 16,0 0-16,0 0 0,0 0 0,0 0 16,21-21-16,0 22 15,0-22-15,0 0 0,0 0 16,1 0-16,-1-22 0,0 1 0,21 0 15,-21 0-15,1 0 0,20 0 0,-21-1 16,0 1-16,0 0 0,1 0 16,-1 0-16,-21 0 0,21-1 0,-21 1 15,0 0-15,0 0 0,-21 21 32,0 0-32,21 21 15,0 0 1,0 0-16,0 1 15,0-1-15,21 0 0,0 0 0,0 0 16,-21 0-16,21 1 0,0-1 16,1 0-16,-1-21 0,0 21 0,0-21 15,0 0-15,0 0 0,1 0 0,-1 0 16,0 0-16,0 0 0</inkml:trace>
  <inkml:trace contextRef="#ctx0" brushRef="#br0" timeOffset="153993.95">10435 10118 0,'0'0'0,"0"-21"16,0-1-16,0 1 0,0 0 15,-21 21-15,0 0 16,0 0-16,-1 0 0,1 0 16,0 0-16,21 21 0,-21-21 15,0 21-15,0 1 0,21-1 0,-22 0 16,22 0-16,-21 0 0,21 0 15,0 1-15,0-1 0,0 21 0,0-21 16,0 0-16,0 1 0,21-1 16,1 0-16,-1-21 15,0 0-15,0 0 16,0 0-16,0 0 0,1 0 0,-1-21 16,-21 0-16,21-1 0,0 1 15,0 0-15,0 0 0,-21 0 0,0 0 16,22-22-16,-1 22 0,-21-21 15,0-1-15,0 1 0,21 0 0,-21-1 16,0 1-16,0 0 0,0-1 16,0 22-16,0-21 0,0 21 0,0 0 15,-21 21 1,21 21-16,0 0 16,0 0-16,0 0 0,0 22 0,0-1 15,0 0-15,-21 1 0,21-22 16,0 21-16,0 0 0,0 1 15,0-1-15,0-21 0,0 22 0,0-1 16,0-21-16,0 21 0,0-20 0,0-1 16,21 0-16,-21 0 0,21-21 15,0 0-15,0 0 0,0 0 0,1 0 16,-1 0-16,0 0 0,0 0 16,0-21-16,0 0 0,22 0 0,-22-1 15,0 1-15,0 0 0,0 0 16,1 0-16,-1 0 0,-21-1 15,21 1-15,0 21 16,-21 21 15,0 1-31,0-1 16,0 0-16,0 0 0,0 0 16,0 0-16,0 1 0,0-1 0,0 0 15,0 0-15,0 0 0,21-21 16,0 0-1,1 0 1,-22-21-16,21 21 0,-21-21 16,21 21-16,-21-21 0,0 0 0,0-1 15,21 1-15,-21 0 0,0 0 16,21 21 0,0 0-1,1 0 1,-1 0-16,-21 21 15,21 0-15,0-21 0,-21 21 16,21-21-16,-21 22 0,21-22 16,1 0-16,-22 21 15,21-21-15,0 0 0,0 0 16,0 0-16,-21-21 16,21-1-16,1 1 0,-1 0 15,-21 0-15,0 0 16,21 0-16,-21-1 15,0 1-15,21 21 0,-21-21 0,21 21 32,0 21-17,-21 0 1,0 1-16,0-1 16,22-21-1,-1 0-15,0 0 16,0 0-1,0-21 1,0 21-16,1-22 0,-22 1 16,21 21-16,0-21 15,0 21-15,0 0 16,0 0 0,-21 21-16,0 0 15,0 1-15,22-22 0,-22 21 16,21-21-16,-21 21 0,21 0 15,0-21 1,0 0 0,0 0-1,-21-21-15,0 0 16,0 0-16,0-1 16</inkml:trace>
  <inkml:trace contextRef="#ctx0" brushRef="#br0" timeOffset="154161.22">11536 10012 0,'-21'0'16,"21"-21"46</inkml:trace>
  <inkml:trace contextRef="#ctx0" brushRef="#br0" timeOffset="156489.71">12171 10033 0,'-21'0'16,"-1"0"-16,1 21 15,21 0 1,0 1-16,0-1 0,0 0 16,0 0-16,0 0 15,0 0-15,0 1 0,0-1 16,0 0-16,0 0 0,0-42 62,0 0-62,0 0 16,0-1-16,0 1 16,0 0-16,0 0 0,0 0 15,0 0-15,0-1 16,21 22-16,1 0 16,-1 0-16,0 22 15,0-22-15,-21 21 0,21 0 0,0-21 16,1 21-16,-22 0 0,21-21 0,0 21 15,-21 1-15,21-1 16,-21 0-16,21-21 0,0 0 16,1 0-1,-1 0-15,0 0 16,0-21 0,0 0-16,-21-1 15,0 1-15,21 0 0,-21 0 16,22 0-16,-22 0 15,0-1-15,21 22 16,0 0 0,-21 22-16,21-1 15,-21 0-15,21-21 0,-21 21 16,0 0-16,0 0 0,21-21 16,1 22-16,-1-1 0,0 0 15,0-21-15,0 0 16,0 0-16,1 0 0,-1 0 0,0 0 15,0 0-15,0 0 0,22 0 0,-22 0 16,0-21-16,0 0 0,0 21 16,0-22-16,-21 1 0,22 21 15,-22-21-15,0 0 0,0 0 0,0 0 16,0-1-16,0 1 0,0 0 0,-22 21 16,22-21-16,-21 0 0,-21 21 15,21 0-15,0 0 0,-1 0 16,1 0-16,21 21 15,-21 0-15,0 0 0,21 0 16,0 1-16,0-1 0,0 0 0,0 0 16,0 0-16,0 0 0,0 1 15,0-1-15,0 0 0,21-21 16,0 0-16,-21 21 0,21-21 0,1 0 16,-1 0-16,0 0 15,0 0-15,0 0 0,-21-21 0,21 0 16,1 21-16,-22-21 0,21-1 15,-21 1-15,21 0 0,-21 0 16,0 0 0,21 21-1,0 0 1,-21 21-16,0 0 0,21 0 16,-21 0-16,22 1 15,-22-1-15,21-21 16,0 0-16,0 0 0,-21 21 15,21-21-15,0 0 0,1 0 16,-1-21 0,0 0-16,-21-1 15,21 1-15,0 21 0,-21-21 0,0 0 16,21 21 0,1 0-1,-22 21 1,21 0-1,-21 0-15,21 1 16,-21-1-16,21-21 16,0 21-16,0-21 0,1 0 15,-1 0-15,0 0 16,0 0-16,0-21 16,0 0-16,1 21 0,-22-22 15,0 1 1,21 0-16,-21 0 0,21 21 15,0 0 17,0 0-17,0 0 1,1 0 0,-1 0-1,0 0-15,0 0 16,-21-21-1,0 0-15,0-1 0,0 1 16,0 0 0,-21 21-1,0 0 1,0 0-16,-1 21 16,22 0-16,-21-21 15,21 22-15,-21-22 0,21 21 0,0 0 16,21-21 15,0 0-15,1 0-16,-1-21 0,0 0 15,0 21 1,-21 21 46,0 0-62,0 0 16,21-21-16,-21 21 0,21 0 16,-21 1-16,22-22 0,-1 21 15,0-21-15,0 0 0,0 21 16,0-21-16,1 0 0,-1 0 16,0 0-16,0 0 0,0 0 15,0-21-15,22 21 0,-22-21 0,0 21 0,0-22 16,0 1-16,1 21 15,-22-21-15,0 0 0,21 0 16,-21 0-16,-21 21 16,-1 0-1,1 0-15,0 0 0,0 0 16,0 0-16,0 21 0,-1-21 0,1 21 16,0-21-1,21 21-15,0 0 0,0 0 16,0 1-1,21-22-15,0 21 16,1 0-16,-1 0 0,0 0 16,-21 0-16,0 22 0,21-22 15,-21 21-15,21-21 0,-21 22 16,0-1-16,0 0 0,0 1 0,0-1 16,0 0-16,-21 1 0,0-1 15,0-21-15,0 22 0,21-1 0,-22-21 16,1 0-16,0 0 0,21 1 0,0-1 15,0 0-15,-21-21 0,0 21 16,0-21 0,21-21-1,0 0-15,0 0 0,0-1 16,0 1-16,21-21 0,0 21 16</inkml:trace>
  <inkml:trace contextRef="#ctx0" brushRef="#br0" timeOffset="156849.97">14478 10329 0,'-42'-21'16,"42"0"0,0 0-1,0 0-15,21 21 16,0-21-16,-21-1 15,21 22-15,0 0 16,-21-21-16,-21 21 31,21 21-15,0 1-16,0-1 16,0 0-16,0 0 15,0 0-15,0 0 0,0 1 16,0-1-1,21-21 1,0 0-16,1 0 16,-1 0-16,0 0 15,0-21-15,-21-1 0,21 22 16</inkml:trace>
  <inkml:trace contextRef="#ctx0" brushRef="#br0" timeOffset="157200.75">14668 10181 0,'0'0'16,"-42"-21"0,42 0-1,21 21 1,0 0-16,1 0 16,-1 0-16,0 0 0,0 0 0,0 0 15,0 0-15,1 0 16,-22 21-16,21 0 0,0 0 15,-21 1-15,0-1 0,0 0 16,0 0-16,0 0 16,0 0-16,0 1 15,0-44 17,0 1-17,0 0-15,0 0 16,0 0-16,0 0 0,0-1 0,21 1 15,0 0-15,-21 0 16,21 0-16,1 0 0,-22-1 0,42 1 16</inkml:trace>
  <inkml:trace contextRef="#ctx0" brushRef="#br0" timeOffset="157933.85">5524 11261 0,'0'0'0,"-21"0"0,-169-21 31,169 21-31,-22 0 16,22 0-16,0-22 0,-21 22 0,20 0 15,1 0-15,0 0 0,0-21 0,0 21 16,0 0-16,21-21 0,-22 0 15,22 0-15,0 0 16,22 21-16,20-22 0,-21 22 0,85-21 16,-43 21-16,1-21 0,21 0 15,20 21-15,1 0 0,0 0 0,0 0 16,21 0-16,-21 0 0,0 0 16,21 0-16,0 0 0,-22 0 0,22 0 15,0 0-15,-21 0 0,0 0 0,21 0 16,-42 0-16,21 0 0,-22 0 0,22 0 15,0 0-15,-21 0 0,20 0 16,-20 0-16,0 0 0,-1 0 16,1 0-16,-21 0 0,-22 0 0,0 0 15,1 0-15,-22 0 0,0 0 0,0 0 16,0 0-16,0 0 31,-21-21-15,-21 21-16,0-21 15,21-1-15,-21 22 0,0-21 16</inkml:trace>
  <inkml:trace contextRef="#ctx0" brushRef="#br0" timeOffset="158368.91">8022 10668 0,'0'0'0,"-21"0"0,0-21 0,0 21 16,-1 0-16,1 0 16,21 21-16,-21 0 15,21 0-15,0 1 0,0-1 16,21 0-16,0 0 0,1-21 16,20 21-16,-21 0 0,21-21 15,1 22-15,-1-22 0,0 0 0,1 0 16,-1 21-16,0-21 0,1 0 0,-1 0 15,0 0-15,-20 21 0,20-21 0,-21 0 16,21 0-16,-20 0 0,-1 0 0,0 0 16,0 0-16,-21 21 31,-21 0-31,0-21 0,-22 21 16,22 1-16,-21-22 0,0 21 15,20 0-15,-20 0 0,0 0 0,-1 22 16,22-22-16,-21 0 0,21 21 0,-22-21 15,22 1-15,0-1 0,0 0 0,0 0 16,21 0 0,-21-21-16,-1 0 0,1 0 15,0 0 1,0 0-16,21-21 16</inkml:trace>
  <inkml:trace contextRef="#ctx0" brushRef="#br0" timeOffset="162357.93">4784 10202 0,'0'22'16,"21"-22"15,0 0-15,0 0-16,0 0 0,0-22 15,1 1-15,-1 21 0,0-21 16,0 0-16,0 21 0,0-21 0,1 0 16,-22-1-16,21 22 0,21 0 15,-42-21-15,-21 0 16,0 21-16,0 0 0,-1 0 15,1 0-15,0 0 0,0 21 16,0 0-16,-22 1 0,22-22 0,0 21 16,0 0-16,0 21 0,21-21 15,-21 22-15,21-22 16,21-21-16,0 0 16,0 0-16,0 0 15,0 0-15,1 0 0,-1 0 0,0 0 16,0 0-16,0 0 15,-42 0 17,0 0-32,0 21 15,0 0-15,-1 0 0,1 1 0,0-1 16,0 0-16,21 21 0,0-21 16,-21 22-16,21-22 0,0 0 0,0 0 15,0 0-15,0 1 0,0-1 16,21 0-16,0 0 0,0 0 0,0-21 15,22 21-15,-22-21 16,0 0-16,0 0 0,0 0 0,1 0 16,-1 0-16,0-21 0,-21 0 15,21 21-15,0-21 0,0 0 16,1 0-16,-1-1 0</inkml:trace>
  <inkml:trace contextRef="#ctx0" brushRef="#br0" timeOffset="162573.62">5292 10287 0,'0'0'0,"0"-21"15,0 42 17,21 0-17,0 0 1,0 1-16,0-1 0,0 0 0,-21 0 16,22 0-16,-1 0 0,-21 1 15,0-1-15,21-21 0,-21 21 0,21 0 16,-21 0-16,21-21 31,-21-21-31,0 0 0,0 0 16</inkml:trace>
  <inkml:trace contextRef="#ctx0" brushRef="#br0" timeOffset="162761.93">5588 10266 0,'0'0'0,"-21"0"16,0 21-16,-1 0 15,1 0-15,0 22 0,0-22 0,0 0 16,0 0-16,-1 0 0,1 22 0,0-22 16,21 0-16,0 0 0,-21-21 15,21 21-15,0 1 0,-21-22 0,42 0 32,0 0-32,0-22 15,0 1-15</inkml:trace>
  <inkml:trace contextRef="#ctx0" brushRef="#br0" timeOffset="163014.66">5969 10308 0,'0'0'0,"0"-21"0,0 0 0,0 0 16,-21 21 15,0 21-31,21 0 0,-22 0 16,22 0-16,0 1 0,0-1 15,0 0-15,0 21 0,0-21 0,0 1 16,0 20-16,0-21 0,0 0 16,0 0-16,0 1 0,0-1 15,0 0-15,22-21 0,-1 0 16,0 0-16,0 0 0,0 0 16,0-21-16,1 21 15,-1-21-15,21-1 0</inkml:trace>
  <inkml:trace contextRef="#ctx0" brushRef="#br0" timeOffset="163664.89">6308 10414 0,'0'21'0,"21"-42"31,0 0-31,0 21 15,0-21-15,-21 0 0,21-1 16,1 1-16,-1 0 0,0 21 0,-21-21 16,0 0-16,0 0 0,0-1 15,0 1 1,-21 21-16,0 0 0,-1 0 0,1 0 16,0 0-16,0 21 0,0-21 15,21 22-15,-21-1 0,-1 0 0,1 21 16,21-21-16,0 22 0,0-22 0,0 21 15,0-21-15,0 22 16,0-22-16,0 0 0,0 0 0,0 0 16,0 1-16,21-1 0,1 0 0,-1-21 15,0 0-15,21 0 16,-21 0-16,1 0 0,41 0 16,-21-21-16,-20 0 0,20-1 15,-21 1-15,21 0 0,-20 0 16,20-21-16,-21 20 0,0-20 0,22 0 0,-22 21 15,0-22-15,0 1 16,0 0-16,0-1 0,-21 1 0,0 21 0,22-22 16,-22 22-16,0 0 0,0 0 15,-22 42 1,22 0-16,0 0 16,0 1-16,-21-1 15,21 21-15,-21-21 0,21 0 0,-21 22 16,21 20-16,0-42 0,0 1 15,0-1-15,0 21 0,0-21 16,0 0-16,0 1 0,0-1 0,0 0 16,21 0-16,0 0 0,0 0 15,1 1-15,-1-22 0,0 21 16,0 0-16,0-21 16,0 0-16,1 0 15,-1-21-15,0 0 16,0-1-16,0 1 0,0 0 0,22-21 15</inkml:trace>
  <inkml:trace contextRef="#ctx0" brushRef="#br0" timeOffset="164209.92">7493 10351 0,'0'0'0,"0"-22"31,0 1-31,0 0 0,21 0 16,-21 0-16,21 0 16,-21-1-16,21 22 0,-21-21 15,0 0-15,0 0 16,0 42 15,0 0-31,0 0 0,-21 1 16,21-1-16,0 21 0,0-21 15,0 0-15,0 22 0,0-22 0,-21 0 16,21 21-16,0-20 0,0-1 0,0 21 16,0-21-16,0 0 0,0 1 15,0-1-15,0 0 16,-21-21 15,0 0-31,0 0 16,-1 0-16,1 21 0,0-21 15,0 21-15,0-21 0,0 0 16,21 21-16,-22-21 0,22 22 16,22-1 15,-1-21-31,0 0 0,0 0 16,0 0-16,0 0 15,1 0-15,-1 0 0,0 0 0,0 0 16,0 0-16,0 0 0,1 0 15,-1-21-15,0 21 16,-21-22-16,21 22 16,0 0-16,-21-21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24:07.1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889 0,'0'-21'0,"0"0"15,0 0 1,-21 21 0,0 0-16,0 0 46,21 21-46,-21 0 16,21 0-16,0 21 0,0-20 16,0 20-16,0-21 0,0 21 15,0 1-15,-22-1 0,22 0 16,0-20-16,0 20 0,0 0 16,0-21-16,0 1 0,0 20 0,0-21 15,0 0-15,0 0 16,0 1-1,0-44 17,0 1-17,22 0-15,-1 0 0,-21 0 16,21 0-16,-21-1 0,21 1 0,0 0 16,-21-21-16,21 21 0,-21-1 0,22 22 15,-1-21-15,-21 0 0,21 21 16,0 0-1,0 0-15,0 21 16,-21 0-16,22 1 16,-22-1-16,0 0 0,0 0 15,0 0-15,0 0 0,0 1 0,0-1 16,0 0-16,21 0 0,0 0 16,0-21-16,-21 21 0,21-21 15,-21 22-15,21-22 0,1 0 16,-1 0-16,0 0 0,0-22 15,0 22-15,0-21 16,1 21-16,-1-21 0,0 0 16,-21 0-16,21 0 0,0-1 0,-21 1 15,21 0-15,-21 0 0,0 0 16,0-22-16,0 22 0,0 0 0,-21-21 16,0 21-16,0-1 0,0 1 15,0 0-15,21 0 0,-22 0 16,22 0-16,43 21 15,-64 0 1,21 21-16,-22-21 0,1 0 16,21 21-16</inkml:trace>
  <inkml:trace contextRef="#ctx0" brushRef="#br0" timeOffset="555.34">2561 762 0,'0'0'0,"-21"-21"15,0 21-15,-22 0 16,22 0-16,21 21 16,0 0-1,0 0-15,0 22 0,0-22 16,0 21-16,0 1 0,0-22 15,0 21-15,0 0 0,0 1 16,0-22-16,0 21 0,0 1 0,0-22 16,0 0-16,0 21 0,0-21 15,0 1-15,-21-1 0,21 0 16,-21-21-16,0 0 16,0 0-1,21-21 1,0 0-1,0-1-15,0 1 0,0 0 0,0 0 16,21 0-16,0 0 16,0-1-16,0-20 0,22 21 0,-22 0 15,21 0-15,0-1 0,-20 1 16,20 0-16,0 21 0,-21 0 0,22 0 16,-22 0-16,0 21 0,0 0 15,0 1-15,1-1 0,-22 0 0,0 0 16,0 0-16,0 0 0,0 1 15,0-1-15,0 21 0,0-21 16,-22 0-16,22 1 16,-21-22-16,21 21 0,0 0 15,0-42 32</inkml:trace>
  <inkml:trace contextRef="#ctx0" brushRef="#br0" timeOffset="1378.99">3217 995 0,'0'21'31,"0"0"-31,-21 0 0,21 1 15,-21-1-15,21 0 0,0 0 16,0 0-16,0 0 0,-21 22 0,21-22 16,0 0-16,0 0 0,0 0 15,0 1-15,0-1 0,21-21 16,0 0-16,0 0 16,0 0-16,1 0 0,-1 0 0,21 0 15,-21 0-15,0-21 0,22-1 16,-22 22-16,0-21 0,21 0 0,-20 0 15,-22 0-15,21-22 0,0 22 16,0 0-16,-21 0 0,0-21 16,0 20-16,21 1 0,-21 0 15,21 21-15,-21-21 0,0 0 0,0 42 47,0 0-31,0 0-16,0 0 0,0 22 15,0-22-15,0 0 0,-21 21 0,0 1 16,21-22-16,-21 21 16,21 1-16,-21-1 0,0 21 0,-1-20 0,22 20 15,0 1-15,-21 20 0,21-20 16,-21-1-16,21 22 0,0-21 16,0 20-16,0-20 0,0-1 0,0 22 15,0-22-15,0 22 0,0-21 16,0 20-16,0-20 0,0-1 0,0 1 15,0-1-15,0 1 0,0-22 16,0 22-16,0-22 0,0 0 0,0-21 16,0 22-16,-21-22 0,0-21 15,21 21-15,-21-21 0,-1 0 0,1 0 16,0 0-16,0-21 0,0 21 16,0-21-16,-1 0 0,1-22 15,0 22-15,-21-21 0,21-1 0,-1-20 16,1-1-16,-21 1 15,21-22-15,0 1 0,-1-22 0,22 21 16,0 0-16,0-20 0,0 20 16,0-21-16,0 21 0,22 1 0,-1-1 15,0 22-15,0-1 0,21 22 16,1-1-16,-22 1 0,21 0 0,1 21 16,-22-1-16,21 1 0,-21 0 15,22 0-15,-22 21 0,0 0 0,0 0 16,0-21-16,0 21 15,1 0 1</inkml:trace>
  <inkml:trace contextRef="#ctx0" brushRef="#br0" timeOffset="2290.98">5715 826 0,'0'0'0,"-21"0"31,0 21-15,21 0-16,-22 0 15,22 0-15,0 22 0,-21-1 0,0 0 16,0 1-16,21-1 0,-21 0 16,0 1-16,-1 20 0,-20-21 0,21 1 15,0-1-15,0-21 0,-1 22 16,1-1-16,0-21 0,0 0 0,0 22 16,21-22-16,-21-21 15,-1 0-15,22-21 16,0-1-16,0 1 15,0 0-15,0 0 0,0 0 0,0-22 16,0 22-16,0-21 0,0 21 16,0-22-16,0 22 0,0-21 15,0 21-15,0 0 0,0-1 16,22 22-16,-22-21 0,21 21 0,0 0 16,0 21-16,0 1 15,0-1-15,-21 0 0,22 0 0,-1 0 16,-21 22-16,21-22 0,0 0 15,0 21-15,-21-21 0,21 1 0,1 20 16,-1-21-16,21 0 0,-21 0 16,0 1-16,1-22 0,-1 21 0,21-21 15,-21 0-15,0 0 0,1 0 16,20 0-16,-21 0 0,0-21 16,22-1-16,-22 1 0,0 0 0,0 0 15,0 0-15,0-22 0,1 22 16,-1-21-16,-21 0 0,21-1 0,-21-20 15,0 20-15,0-20 0,0-1 16,0 1-16,0 21 0,0-22 0,-21 22 16,0-1-16,-22 22 0,22-21 15,0 21-15,-21 21 0,20-21 0,-20 21 16,21 0-16,-21 0 0,-1 21 16,22 0-16,0 0 0,0 21 15,0 1-15,-1-1 0,22 22 0,0-22 16,0 21-16,0-20 0,0-1 15,0 0-15,0-20 0,0 20 16,22-21-16,-1 0 0,0 0 0,0 1 16,0-1-16,22 0 0,-1-21 15,-21 0-15,21 0 0,1 0 0,-1 0 16,-21 0-16,22 0 0,-1 0 16,0 0-16,-21 0 0</inkml:trace>
  <inkml:trace contextRef="#ctx0" brushRef="#br0" timeOffset="3523">6625 1291 0,'0'0'0,"21"-21"0,64-64 31,-85 64-31,21 0 0,-21-21 16,0 21-16,0-1 0,0-20 0,0 21 16,0 0-16,-21 21 0,0-21 15,0 21-15,-22 0 0,22 0 16,0 21-16,-21 0 0,20 0 15,-20 21-15,21-20 0,0 20 16,-22-21-16,22 21 0,0 1 16,0-22-16,21 21 0,0 1 0,-21-22 0,21 0 15,0 0-15,0 0 0,0 0 16,0 1-16,0-1 0,21-21 16,-21 21-16,21-21 0,0 0 15,0 0-15,1 0 0,-1 0 16,0 0-16,0-21 0,0 21 15,0-21-15,1-1 0,-1 22 0,0-42 16,0 21-16,0 0 0,-21 0 16,0-22-16,21 22 0,-21-21 0,22-1 15,-22 22-15,0 0 0,0 0 16,0 0-16,0 0 0,0 42 31,0 0-31,0 0 0,0 0 16,0 0-16,0 22 0,0-22 15,0 0-15,0 0 0,0 0 16,0 22-16,0-22 0,0 0 0,21 0 16,0-21-16,0 21 0,-21 1 15,21-1-15,0-21 0,1 0 0,-1 0 16,0 0-16,0 0 0,0 0 16,0 0-16,22 0 0,-22 0 0,0 0 15,0-21-15,22-1 0,-22 1 16,0 0-16,0 0 0,0 0 0,0-22 15,-21 22-15,22-21 16,-1 0-16,-21-1 0,21-20 0,-21 20 0,0-20 16,0 21-16,0-1 15,0 1-15,0 21 0,0-22 0,0 22 16,0 0-16,0 42 16,0 0-1,0 1-15,0-1 0,0 21 16,0 0-16,0 1 0,0-1 0,0 0 15,0 1-15,0-1 0,0 0 16,0 1-16,0-1 0,0-21 16,0 22-16,0-22 0,0 0 0,0 0 15,0 0-15,21 0 0,0 1 16,0-22-16,1 21 0,-1-21 16,0 0-16,0 0 0,21 0 0,-20 0 15,20 0-15,0 0 0,1-21 0,-1-1 16,0 22-16,1-21 0,-1 0 15,0 0-15,-21 0 0,1-22 0,-1 22 16,0 0-16,0-21 0,-21-1 16,0 22-16,0-21 0,0 21 15,0 0-15,0-1 0,0 1 0,-21 21 16,0 0-16,0 0 0,-1 0 0,1 21 16,0 1-16,0-1 0,0 0 15,0 21-15,-1-21 0,1 22 16,0-22-16,0 21 0,21-21 15,0 1-15,0 20 0,0-21 0,0 0 16,0 0-16,0 1 0,0-1 16,21-21-1,0 0-15,0 0 0,1 0 16,-1 0-16,0-21 16,0 21-16,0-22 0,0 1 0,1 0 15,-1 0-15,-21 0 0,0 0 16,21-1-16,-21-20 0,21 21 0,-21 0 15,0-22-15,21 22 0,-21 0 16,0 42 15,0 0-31,0 1 0,0-1 16,0 0-16,0 0 0,0 21 16,0-20-16,0-1 0,0 0 0,0 0 15,0 0-15,21 0 0,1 1 16,-1-22-16,0 0 0,0 21 15,0-21-15,0 0 0,1 0 16,-1 0-16,21-21 0,-21 21 16,0-22-16,-21 1 0,22 0 0,-1 0 15,0 0-15,0 0 0,-21-1 16,0 1-16</inkml:trace>
  <inkml:trace contextRef="#ctx0" brushRef="#br0" timeOffset="3796.26">6985 953 0,'0'0'0,"-21"0"0,0 0 0,42 0 31,0 0-31,0 0 15,21 0-15,1 0 0,-22 0 16,21 0-16,1-22 0,-1 22 0,0 0 16,-21-21-16,22 21 0,-22 0 15,21 0-15,-21 0 0,1 0 0,-1 0 16,0-21-16</inkml:trace>
  <inkml:trace contextRef="#ctx0" brushRef="#br0" timeOffset="4768.01">9694 910 0,'0'0'0,"0"-21"0,0-42 16,0 41-16,-21 22 31,0 22-31,21-1 0,-21 21 16,21-21-16,-21 22 0,-1-1 15,22 21-15,-21-20 0,0-1 0,0 22 16,0-22-16,0 0 15,-1 1-15,1-1 0,0 0 0,0-21 16,0 1-16,-22-1 0,43 0 0,-21 0 16,0 0-16,0-21 0,0 0 15,0 0 1,21-21-16,0 0 0,-22 0 16,22 0-16,-21-1 0,21 1 0,0 0 15,0 0-15,-21 0 0,21-22 16,0 22-16,0-21 0,0 0 0,0 20 15,0 1-15,0-21 0,21 21 16,0 21-16,1 0 0,-1 0 16,0 21-1,-21 0-15,21 0 0,0 0 0,-21 22 16,0-22-16,0 21 0,0-21 0,21 22 16,-21-1-16,22-21 0,-22 0 15,21 22-15,0-22 0,-21 0 0,21 0 16,0 0-16,0-21 15,1 0-15,20 22 0,-21-22 0,21 0 0,-20 0 16,20-22-16,0 22 0,1-21 16,-22 0-16,21 0 0,0 0 0,-20 0 15,20-1-15,-21-20 0,0 21 16,0-21-16,-21-1 0,0 1 16,0 0-16,0-1 0,0 1 15,0-22-15,-21 22 0,-21 0 0,21-22 16,0 22-16,-22 0 0,1 20 15,21-20-15,-22 21 0,1 0 0,0 0 16,21 21-16,-22 0 0,22 0 16,-21 0-16,21 0 0,-1 21 0,1 21 15,0-21-15,21 22 0,0-1 16,0 21-16,0-20 0,0-1 0,0 22 16,0-22-16,21 0 0,0-21 15,1 22-15,-1-22 0,0 0 16,21 0-16,-21 0 0,1 1 0,20-22 15,-21 0-15,0 0 0,22 0 16,-22 0-16,0 0 0,21 0 0,-21 0 16,1 0-16,-1 0 0,0 0 15,0-22-15,0 22 0,0 0 0,1 0 16</inkml:trace>
  <inkml:trace contextRef="#ctx0" brushRef="#br0" timeOffset="5379.05">10223 1270 0,'-21'0'15,"21"-21"1,0 0-16,0 0 16,0-1-16,21 1 15,-21 0-15,22 21 0,-1-21 16,0 21-16,0 0 0,0 0 15,0 0-15,1 0 0,-1 0 0,0 0 16,0 21-16,0-21 0,0 21 16,1 0-16,-1 1 0,0-1 15,-21 0-15,0 0 0,0 21 0,0-20 16,0-1-16,0 0 0,0 0 16,0 0-16,0 0 0,0 1 0,-21-1 15,0 0-15,21 0 16,-22-21-1,22-21 1,0 0 0,0 0-16,0-1 15,0 1-15,0 0 0,22 0 0,-22 0 16,21 0-16,0-22 0,0 22 16,0 0-16,0 0 0,1 0 0,-1-1 15,21 1-15,-21 0 0,0 21 16,22-21-16,-1 0 0,-21 21 15,0 0-15,22 0 0,-22 0 0,0 21 16,-21 0 0,0 0-16,0 0 0,0 22 0,0-22 15,0 0-15,0 0 0,-21 0 16,21 1-16,0 20 0,0-21 16,0 0-16,-21 0 0,21 1 15,-21-22 1,21-22 31,0 1-47,0 0 0,21 0 15,0-21-15</inkml:trace>
  <inkml:trace contextRef="#ctx0" brushRef="#br0" timeOffset="5559.05">11049 826 0,'0'0'16,"-21"0"-16,0 0 0,21 21 31,0 0-15,0 0 0,21-21-16,0 0 15,-21 21-15,21-21 0</inkml:trace>
  <inkml:trace contextRef="#ctx0" brushRef="#br0" timeOffset="5988.09">11218 1080 0,'0'0'0,"0"21"15,0 0 1,0 0-16,0 0 15,0 0-15,0 1 16,0-1-16,21 0 0,-21 0 0,0 0 16,22 0-16,-22 1 0,21-1 15,-21 0-15,21 0 0,-21 0 16,21 0 0,0-21-1,0 0 1,1 0-16,-1-21 15,0 0-15,0 0 0,-21 0 16,21 0-16,-21-1 0,21 1 16,-21 0-16,22 0 0,-1 0 15,-21-22-15,21 22 0,-21 0 0,21 0 16,0 21-16,-21-21 16,0 42-1,0 0 1,0 0-16,0 0 15,0 1-15,0-1 16,0 0 0</inkml:trace>
  <inkml:trace contextRef="#ctx0" brushRef="#br0" timeOffset="6720.01">11747 1312 0,'0'0'0,"22"0"0,-1 0 16,0 0-16,0-21 15,0 0-15,-21 0 0,21 0 16,-21 0-16,0-1 16,22 1-16,-22 0 0,0 0 15,-22 21 1,1 0-16,0 0 16,0 0-16,21 21 0,-21 0 15,0 0-15,-1 1 0,22-1 0,0 21 16,-21-21-16,21 0 15,0 1-15,0-1 0,0 0 0,0 0 16,0 0-16,0 0 0,21 1 16,1-22-16,-1 0 15,21 0-15,-21 0 0,0 0 0,1 0 16,20 0-16,-21 0 0,21-22 16,-20 22-16,-1-21 0,0 0 0,21 21 15,-21-21-15,1 0 0,-22 0 16,21-22-16,0 22 0,-21 0 0,21 0 15,-21-22-15,0 22 0,0 0 16,0 0-16,0 42 31,0 0-31,0 0 16,0 1-16,-21-1 0,21 0 0,0 0 16,0 0-16,0 0 0,0 1 15,-21-1-15,21 0 0,0 0 0,0 0 16,-21-21-16,21 21 0,0 1 15,0-44 32,-22 22-47,22-21 0,0 0 16,0 0-16,0-21 16,22 20-16,-1 1 0,0-21 0,0 21 15,0-22-15,0 1 0,22 21 16,-1-21-16,0-1 0,-20 22 0,20 0 15,0 21-15,1 0 0,-22 0 16,21 0-16,-21 0 0,22 21 0,-22 21 16,-21-20-16,0 20 0,21-21 15,-21 21-15,0-20 0,0 20 0,0-21 16,0 21-16,-21-20 0,21-1 0,0 0 16,-21 0-16,-1 0 15,1-21 16,21-21-15</inkml:trace>
  <inkml:trace contextRef="#ctx0" brushRef="#br0" timeOffset="7272">13949 783 0,'0'0'0,"-21"0"0,-43 0 16,43 0-16,0 0 16,42 0-1,0 0 1,21 0-16,-20 0 0,41-21 0,-21 21 16,22 0-16,-1 0 0,1-21 0,21 21 15,-22 0-15,1 0 0,-22-21 16,21 21-16,-20 0 0,-1 0 15,0 0-15,-20 0 0,-1 0 16,0 0-16,-42 0 16,-22 0-1,22 0-15,0 0 0,-21 0 0,-1 0 16,1 0-16</inkml:trace>
  <inkml:trace contextRef="#ctx0" brushRef="#br0" timeOffset="7516.03">14245 762 0,'0'0'0,"0"64"16,0-43-16,0 0 0,-21 21 0,21-21 15,0 22-15,0-1 16,-21 0-16,21 1 0,0-1 0,0 0 16,-21 1-16,21-1 0,0 0 15,0-20-15,0 20 0,0-21 16,0 0-16,0 0 0,0 1 0,0-1 15,0 0-15,21-21 32,-21-21-17,21 0-15,-21-1 0,21 22 0</inkml:trace>
  <inkml:trace contextRef="#ctx0" brushRef="#br0" timeOffset="7917.35">14393 1312 0,'0'0'0,"21"0"16,1 0-1,-1 0-15,0 0 16,0 0-16,0 0 16,0 0-16,-21-21 0,22 0 15,-1 21-15,-21-21 0,21 0 16,-21 0-16,0-1 15,0 1-15,0 0 16,-21 21-16,21-21 0,-21 21 16,-1 0-16,1 0 15,21 21-15,-21 0 0,0 0 16,21 1-16,0-1 0,0 21 0,0-21 16,0 0-16,0 22 0,0-22 15,0 0-15,0 0 0,0 0 0,0 1 16,0-1-16,0 0 15,0 0-15,0 0 16,21-21-16,0 0 16,0 0-16,1 0 15,-1 0-15,0-21 0,0 21 0,0-21 16,22 0-16,-22 0 0,21-1 16,-21 1-16,22 0 0</inkml:trace>
  <inkml:trace contextRef="#ctx0" brushRef="#br0" timeOffset="8863">15176 1143 0,'0'0'0,"22"-21"0,-1 0 0,-21 0 16,-21 21 0,-22 0-1,22 0-15,0 21 0,0-21 0,0 21 16,-22 0-16,43 0 0,-21 0 16,0-21-16,21 22 0,-21-1 15,21 0-15,0 0 0,0 0 16,21 0-1,0 1-15,0-22 16,0 21-16,1-21 0,-1 21 16,0-21-16,0 21 0,0-21 0,0 21 15,1-21-15,-1 21 0,-21 1 16,21-22-16,-21 21 0,0 0 16,-21-21-1,0 0-15,-1 0 16,1 0-16,0 0 0,0 0 0,-21 0 15,20 0-15,1 0 0,0 0 16,0 0-16,21-21 0,-21 21 0,0 0 16,21-21-16,-22 21 0,22-22 15,-21 22-15,21 22 47,0-1-47,0 0 16,21-21-16,1 0 0,-1 21 15,0-21-15,0 0 0,21 21 16,-20-21-16,-1 0 0,0 0 16,21 0-16,-21 0 0,22 0 15,-1 0-15,0 0 0,1 0 0,-1-21 16,0 21-16,-20-21 0,20 0 16,0 0-16,-21-1 0,22 1 0,-22 0 15,0-21-15,0 21 0,0-22 0,-21 1 16,22 0-16,-22-1 0,21-20 15,-21 20-15,0 1 0,0 0 0,21-1 16,-21 22-16,0 0 16,21 0-16,-21 0 0,0 42 15,0 0 1,0 0-16,-21 0 0,21 22 0,-21-1 16,21 0-16,-21-20 0,21 20 15,0 0-15,0 1 0,0-1 0,-22-21 16,22 21-16,0-20 0,0 20 15,0-21-15,0 0 0,0 0 0,0 1 16,0-1-16,22 0 16,-1-21-16,0 0 15,0 0-15,0 0 0,0 0 0,1 0 16,-1-21-16,0 21 16,0-21-16,0-1 0,0 1 0,1 0 15,-1 0-15,0 0 0,-21 0 16,21-1-16,-21 1 0,21 0 15,-21 42 17,0 0-32,0 1 0,0-1 15,0 0-15,0 0 0,0 0 16,0 0-16,0 1 0,0-1 16,21-21-16,-21 21 0,22-21 15,-1 0-15,0 0 0,0 0 16,0 0-16,0 0 0,1 0 15,-1-21-15,0 21 16,0-21-16,-21-1 0,21 1 16,0 0-16</inkml:trace>
  <inkml:trace contextRef="#ctx0" brushRef="#br0" timeOffset="9044.01">16383 931 0,'0'0'0,"-21"-21"15,0 21-15,-1 0 16,1 0-16,0 0 47,0 0-31,21 21-16</inkml:trace>
  <inkml:trace contextRef="#ctx0" brushRef="#br0" timeOffset="9223.29">15621 1164 0,'0'21'0,"0"-42"0,0 64 16,21-43-1,21 0-15,-20 0 0,-1 0 16,21 0-16,-21 0 15,22-22-15,-1 22 0,0 0 0,1-21 16,-1 21-16</inkml:trace>
  <inkml:trace contextRef="#ctx0" brushRef="#br0" timeOffset="9711.9">16573 1228 0,'0'0'0,"-21"21"0,21 0 15,0 0-15,0 0 16,0 1-16,0-1 0,0 0 16,0 0-16,0 0 0,0 0 15,0 1-15,0-1 16,0-42 31,0-1-47,0 1 15,0 0-15,0 0 16,21 0-16,-21 0 0,43-22 16,-22 22-16,0 0 0,21-21 0,1 20 15,-1-20-15,0 21 0,1 0 16,20 0-16,-20 21 0,20 0 0,-21 0 15,1 21-15,-1 0 0,0 0 16,-20 0-16,-1 22 0,0-22 0,-21 21 16,0-21-16,0 22 0,0-22 15,-21 21-15,0-21 0,-1 0 0,1 1 16,0-1-16,0 0 0,0 0 16,21-42 15,21 21-16,0-21-15,0 0 0</inkml:trace>
  <inkml:trace contextRef="#ctx0" brushRef="#br0" timeOffset="10494.99">18076 1185 0,'0'0'0,"0"-21"0,-84-63 32,62 62-32,1 22 0,-21 0 15,21 0-15,0 0 0,-1 0 0,-20 22 16,21-1-16,0 0 0,0 0 16,-1 0-16,1 0 0,-21 22 0,21-22 15,0 21-15,21-21 0,-22 1 16,22 20-16,-21-21 0,21 0 0,0 0 15,0 1-15,0-1 0,21-21 0,1 21 16,-1 0-16,0-21 0,0 0 16,21 0-16,1 0 0,-22 0 0,21 0 15,-21-21-15,1 0 16,20 21-16,-21-21 0,0-1 0,-21 1 16,21 0-16,-21 0 0,22 0 15,-22 0-15,0-22 0,0 22 0,0 0 16,21 21-16,-21-21 0,0 42 47,0 0-47,0 0 0,0 0 15,-21 1-15,21-1 0,-22 21 16,22 0-16,0-20 0,-21 41 0,21-21 16,-21 22-16,21-22 0,0 22 0,0-1 15,0 1-15,0-1 16,0 1-16,0-1 0,0 1 0,0-1 15,0 22-15,0-22 0,0 22 16,0 0-16,0-1 0,0-20 0,0 21 16,21-22-16,-21 1 0,0-1 0,0 1 15,0-22-15,0 21 0,0-20 16,-21-22-16,0 21 0,0-21 0,0-21 16,-1 22-16,1-22 0,0 0 15,-21-22-15,21 1 0,-1 21 16,1-42-16,-21 21 0,21 0 15,0-22-15,-1 1 0,-20 0 0,21-1 16,0-20-16,21-1 0,0 1 16,0-1-16,0-20 0,0 20 0,0 1 15,21-22-15,0 21 0,0 1 16,22-1-16,-22 22 0,21-21 0,0 20 16,-20 1-16,20-22 0,-21 22 15,21 21-15,-20-21 0,-1-1 0,0 1 16,0 21-16,21-22 0,-20 22 15,-22 0-15,21 0 0,0-21 16,0 20-16,0 1 0,0 21 0,1-21 16,-1 0-16,0 0 0</inkml:trace>
  <inkml:trace contextRef="#ctx0" brushRef="#br0" timeOffset="10935.32">19643 1249 0,'0'0'0,"-22"0"0,1 0 0,0-21 16,0 21-16,0-21 0,0-1 15,21 1-15,-22 0 0,22 0 16,0 0-1,0 0-15,0-22 0,0 22 0,0 0 16,0 0-16,22-22 0,-1 22 16,0 0-16,21 0 0,-21-21 0,22 20 15,-1 1-15,0 0 0,1 21 16,-1-21-16,0 21 0,1 0 0,-1 0 16,-21 0-16,22 0 0,-22 21 15,-21 21-15,0-20 0,21 20 0,-21 0 16,0 1-16,0-1 0,0 0 15,-21 1-15,0-1 0,-1 0 0,1 1 16,-21-22-16,21 21 16,0-21-16,-22 0 0,22 1 0,0-22 15,0 21-15,0 0 0,-1-21 16,1 21-16,0-21 0,21 21 0,-21 0 16,0 1-16,0-1 15,21 0-15</inkml:trace>
  <inkml:trace contextRef="#ctx0" brushRef="#br0" timeOffset="11184.02">19664 1863 0,'0'0'0,"0"21"15,21-21 1,0 0-16,0 0 0,0-21 15,-21 0-15,22-1 16,-22 1-16,0 0 16,0 0-16,-22 21 31,1 0-31</inkml:trace>
  <inkml:trace contextRef="#ctx0" brushRef="#br1" timeOffset="17607">1228 2773 0,'0'0'0,"-22"0"0,1 0 15,0 0-15,0 0 0,0 21 16,0-21 0,21 21-16,0 0 0,0 1 0,0-1 15,0 0-15,0 0 0,0 0 16,0 0-16,0 1 16,0-1-16,21-21 0,0 21 0,0-21 15,0 0-15,0 0 0,22 0 16,-22 0-16,21 0 0,-21 0 15,22-21-15,-22 0 0,0 21 16,21-22-16,-20 1 0,-1 0 0,0 0 16,0 0-16,-21 0 0,0-1 15,0 1-15,0 0 16,0 0-16,-21 0 0,0 21 0,21-21 16,-21 21-16,21 21 15,0 0 1,0 0-16,0 0 0,0 22 15,0-22-15,0 21 0,0-21 16,0 22-16,0-22 0,0 21 16,0 22-16,0-22 0,0 0 15,0 1-15,0 20 0,0-21 16,0 1-16,0-22 0,0 21 0,0-21 16,0 22-16,0-22 0,0 0 15,0 0-15,-22-21 0,1 0 16,0 0-16,0 0 15,0 0-15,0 0 0,-1 0 16,-20-21-16,21 0 0,0 21 0,-22-21 16,22 0-16,-21-1 15,21 1-15,0 0 0,-1 0 0,1 21 0,21-21 16,-21 21 0,21 21-1,0 0 1,0 0-16,21-21 15,-21 21-15,21 1 0,1-1 0,-1 0 16,0 0-16,0-21 0,0 21 16,0 0-16,22-21 0,-22 0 15,21 22-15,-21-22 0,22 0 0,-1 0 16,-21 0-16,22 0 0,-1-22 16,-21 1-16,21 0 0,1 0 0,-22 0 15,0 0-15,21-1 0,-20-20 16,-22 21-16,21-21 0,-21 20 15,0-20-15,0 21 0,0 0 16,0 0-16,0-1 0,0 1 16,-21 21-1,21 21 1,0 1-16,0-1 0,0 0 0,0 21 16,0-21-16,0 1 0,0 20 15,0-21-15,0 0 0,0 0 16,0 1-16,0-1 0,0 0 0,0 0 15,0 0 1,0-42 15,0 0-15,0 0-16,0 0 0,0-1 16,0 1-16,0 0 0,0-21 0,0-1 15,0 1-15,0 21 0,21-21 16,0 20-16,21-20 0,-21 21 15,1 0-15,20 0 0,0 21 16,-21 0-16,22 0 0,-1 0 0,0 0 16,1 0-16,-22 21 0,21 0 0,-21 0 15,1 0-15,-1 0 0,-21 22 16,0-1-16,0-21 0,0 22 16,0-1-16,0-21 0,-21 0 15,-1 0-15,22 22 0,-21-43 0,21 21 16,-21 0-16,0-21 15,21-21 1</inkml:trace>
  <inkml:trace contextRef="#ctx0" brushRef="#br1" timeOffset="18068">4170 2815 0,'0'0'0,"0"-21"16,0 42-1,0 0 1,0 1-16,0 20 0,-21-21 0,21 21 15,0 1-15,-22-1 0,22 0 16,-21 1-16,21-1 0,0 0 16,-21 1-16,21-1 0,-21 0 0,21 1 15,-21-22-15,21 21 0,0-21 16,0 1-16,0-44 31,0 1-31,0 0 0,21 0 16,0 0-16</inkml:trace>
  <inkml:trace contextRef="#ctx0" brushRef="#br1" timeOffset="18311.22">4191 2836 0,'0'0'0,"0"-21"0,21 0 16,0 21-16,0 0 16,1 21-16,-22 0 15,21 1-15,0-1 0,-21 21 16,0-21-16,0 22 0,21-1 0,-21-21 15,21 21-15,-21 1 0,0-1 16,0 0-16,0 1 0,0-22 0,0 21 16,0-21-16,0 1 0,0-1 15,0 0-15,0 0 0,0 0 0,0-42 47,0 0-47,-21 21 0</inkml:trace>
  <inkml:trace contextRef="#ctx0" brushRef="#br1" timeOffset="18903.16">3895 3281 0,'-22'0'0,"22"21"16,22-21-1,-1 0-15,0 0 16,0 0-16,21-21 0,1 0 15,-22 0-15,21-1 0,1 1 16,20 21-16,-21-21 0,1 0 0,20 0 16,-20 0-16,-1-1 0,0 1 0,-21 21 15,22-21-15,-22 21 0,0-21 16,-21 42 0,0 0-1,0 0-15,0 1 16,0 20-16,-21-21 0,21 0 0,0 22 15,0-22-15,0 21 0,0-21 16,0 22-16,0-22 0,0 0 0,0 0 16,0 0-16,0 0 0,0 1 15,21-22-15,0 0 16,0 0 0,1 0-16,-1-22 0,0 1 0,0 21 15,0-21-15,0-21 0,1 21 16,-1-1-16,0-20 0,0 21 15,0-21-15,0-1 0,-21 22 16,0-21-16,22 21 0,-22-1 0,21 1 16,-21 0-16,0 42 31,0 0-31,0 1 0,0-1 0,0 0 16,0 21-16,0-21 0,0 22 15,0-22-15,0 21 0,0-21 0,0 22 16,0-22-16,0 0 0,0 0 15,0 0-15,21 1 0,0-22 16,0 0-16,0 0 16,1 0-16,-1 0 15,-21-22-15,21 1 0,0 0 0,0 0 16,0 0-16,1-22 0</inkml:trace>
  <inkml:trace contextRef="#ctx0" brushRef="#br1" timeOffset="19168.15">5355 2709 0,'0'0'0,"0"22"15,0-1 1,0 0-16,0 0 0,0 0 16,0 0-16,0 22 0,0-22 0,-21 21 15,21-21-15,0 22 0,0-22 16,0 21-16,-21-21 0,21 22 0,0-22 15,0 21-15,0 1 0,0-22 16,0 0-16,0 21 0,0-21 0,0 1 16,0-1-16,21-42 31,0-1-31,-21 1 16,21 21-16,0-21 0</inkml:trace>
  <inkml:trace contextRef="#ctx0" brushRef="#br1" timeOffset="19543.04">5588 2963 0,'0'0'0,"0"22"31,0-1-31,0 0 0,0 0 16,0 0-16,0 0 0,0 1 0,0-1 15,0 0-15,0 21 0,0-21 16,0 1-16,0-1 0,0 0 0,0 0 15,0 0-15,0 0 16,21-21-16,0 0 0,0 0 16,1 0-16,-1 0 15,0-21-15,0 21 0,0-21 0,0 0 16,1 0-16,-1 0 0,0-1 16,0 1-16,-21 0 0,0 0 0,0 0 15,0 0-15,0-43 0,-21 43 16,0 0-16,0 0 15,-1 21-15,1 0 0,0-22 0,-21 22 16,21 0-16,-1 0 16,-20 0-16,21 22 0,0-22 0,0 0 0,-1 21 15,1-21 1,0 0-16,0 0 16,0-21-16</inkml:trace>
  <inkml:trace contextRef="#ctx0" brushRef="#br1" timeOffset="19780.33">5101 2858 0,'0'21'16,"21"-21"-1,0 0-15,1 0 0,20 0 0,-21 0 16,21 0-16,1 0 15,-22 0-15,21 0 0,1 0 0,-1 0 16,0 0-16,1 0 0,-1 0 0,-21-21 16,0 21-16</inkml:trace>
  <inkml:trace contextRef="#ctx0" brushRef="#br1" timeOffset="20699.84">6054 3069 0,'0'0'0,"-22"-21"16,22 0-16,-21 21 15,21-21-15,0 0 16,0-1-16,0 1 15,21 21 1,1 0-16,-1 0 16,0 0-16,0 21 0,0 1 0,0-1 15,1 0-15,-22 0 0,21 0 16,-21 0-16,21 22 0,-21-22 0,0 21 16,0-21-16,0 22 0,0-22 15,0 21-15,0-21 0,0 1 0,0-1 16,0 0-16,0-42 31,0 0-15,0-1-16,0 1 0,0 0 15,0 0-15,0 0 0,0-22 0,0 22 16,0 0-16,0-21 0,0 21 16,0-1-16,21-20 0,0 21 0,0 0 15,-21 0-15,22 21 0,-1-22 16,0 22-16,0 0 0,0 0 0,0 0 15,1 0-15,-1 22 0,0-22 16,-21 21-16,21 0 0,-21 0 16,21 0-16,-21 0 0,21 1 15,-21-1-15,0 0 0,0 0 0,0 0 16,0 0-16,0 22 0,0-22 0,0 0 16,0 0-16,0 0 15,-21-42 16,21 0-31,0 0 0,0 0 16,0 0-16,0-22 16,0 22-16,0 0 0,0 0 0,0 0 15,0-22-15,0 22 0,21 0 16,1-21-16,-1 20 0,0 1 16,21 21-16,-21-21 0,22 0 15,-22 21-15,21 0 0,-21 0 0,1 0 16,20 21-16,-21 0 0,0-21 15,0 21-15,1 1 0,-1-1 0,-21 0 16,0 0-16,0 0 0,0 0 0,0 1 16,0 20-16,0-21 0,0 0 15,0 0-15,0 1 0,0-1 16,0 0-16,0 0 16,-21-21-16,21-21 31</inkml:trace>
  <inkml:trace contextRef="#ctx0" brushRef="#br1" timeOffset="21255.98">7451 3048 0,'0'0'0,"0"-21"0,0 0 0,0 0 16,0-1-16,0 1 15,0 0-15,0 0 0,0 0 0,-22 0 16,1-1-16,0 1 16,0 21-16,0 0 0,0 0 15,-1 0-15,1 21 16,0-21-16,21 22 0,-21-1 0,0 21 16,0-21-16,-1 0 0,22 22 0,-21-22 15,0 21-15,21-21 0,-21 22 16,21-1-16,0 0 0,0 1 0,0-22 15,0 21-15,0-21 0,0 1 16,21-1-16,0-21 16,0 0-16,1 0 0,-1-21 15,0-1-15,0 1 0,-21 0 16,21 0-16,0 0 0,1 0 16,-22-22-16,0 22 0,21 0 0,-21 0 15,21-22-15,-21 22 0,0 0 0,21 0 16,-21-21-16,0 20 0,0 1 15,0 0-15,0 0 0,0 42 32,0 0-32,0 0 0,0 1 15,0-1-15,21 0 0,-21 0 16,21 0-16,-21 0 0,0 22 0,0-22 16,22 0-16,-22 21 0,21-20 15,-21-1-15,0 0 0,21-21 16,0 21-16,-21 0 0,21-21 15,0 0-15,1 0 16,-1-21-16,0 0 0,0 21 16,0-21-16,0-22 0,1 22 15,-1 0-15</inkml:trace>
  <inkml:trace contextRef="#ctx0" brushRef="#br1" timeOffset="21527.98">7874 2709 0,'0'0'0,"0"-21"0,0-21 0,0 21 15,0 0-15,0 42 32,-21 21-32,21-21 15,-21 22-15,21-22 0,0 21 16,0 0-16,0 1 0,0-1 0,0-21 16,0 22-16,0-1 0,0-21 15,0 21-15,0-20 0,0 20 0,0-21 16,0 21-16,0-20 0,21-1 0,-21 0 15,0 0-15,21 0 0,-21 0 16,21-21-16,0 0 16,0 0-16,1 0 0,-1-21 15,0 0-15,0 0 0,0 0 0,0-22 16,1 22-16</inkml:trace>
  <inkml:trace contextRef="#ctx0" brushRef="#br1" timeOffset="21767.97">8340 2858 0,'0'0'16,"0"21"0,0 0-16,0 0 15,0 0-15,0 0 0,-22 1 0,22-1 16,0 0-16,0 0 0,0 0 16,0 0-16,0 1 0,0-1 0,0 0 15,0 0-15,0 0 16,0 0-16,0 1 0,0-1 0,0 0 15,0 0-15,22-21 32,-1 0-32,0 0 0,-21-21 15,21 0-15,21 21 0,-20-21 16</inkml:trace>
  <inkml:trace contextRef="#ctx0" brushRef="#br1" timeOffset="22486.91">8721 2942 0,'0'0'0,"-22"0"32,1 21-32,0 1 0,21-1 15,-21 0-15,21 0 0,-21 0 16,21 0-16,0 1 0,0 20 0,0-21 16,0 0-16,0 0 0,0 1 15,0-1-15,0 0 0,21 0 16,0-21-16,0 21 15,0-21-15,1 0 0,-1 0 16,-21-21 0,0 0-16,0 0 0,0 0 15,0-1-15,0 1 16,-21 0-16,-1 0 0,22 0 16,0 0-16,0-1 0,0 1 0,0 0 15,0 0-15,0 0 0,0 0 16,0-1-16,0 1 0,22 21 0,20-21 15,-21 0-15,0 21 0,22 0 16,-1 0-16,0 0 0,-21 0 0,22 0 16,-1 0-16,-21 21 0,22 0 0,-22 0 15,0 1-15,0-1 0,-21 0 16,21 0-16,-21 0 0,0 0 0,21 1 16,-21-1-16,0 21 0,0-21 15,0 0-15,0 1 0,0-1 16,0 0-16,-21-21 0,0 21 15,0-21 1,0 0 0,21-21-16,0 0 15,0 0-15,0-1 0,0 1 16,0-21-16,0 21 0,0 0 16,21-22-16,0 22 0,0-21 0,0 21 15,1-22-15,-1 22 0,21 0 0,-21 0 16,22 0-16,-22 21 0,0 0 15,0 0-15,21 0 0,-20 0 16,-22 21-16,21 0 0,0 0 16,-21 0-16,21 0 0,-21 1 0,0-1 15,0 0-15,0 21 0,0-21 0,0 1 16,0-1-16,0 0 0,0 0 16,0 0-16,0 0 0,0 1 0,0-1 15,-21-21 16,21-21-15,0-1-16,0 1 16,0 0-16</inkml:trace>
  <inkml:trace contextRef="#ctx0" brushRef="#br1" timeOffset="22699.2">8911 2519 0,'0'0'0,"-42"0"16,21 0-16,-1-21 0,1 21 15,0 0 48</inkml:trace>
  <inkml:trace contextRef="#ctx0" brushRef="#br1" timeOffset="22891.68">7853 2815 0,'0'0'15,"-21"21"-15,21 1 16,21-22-1,21 0-15,-21 0 0,22 0 0,-22 0 16,21 0-16,-21 0 0,22 0 16,-1 0-16,-21 0 0,21 0 15,-20 0-15,-1 0 0,0-22 0,0 22 16</inkml:trace>
  <inkml:trace contextRef="#ctx0" brushRef="#br1" timeOffset="24043.27">11282 2646 0,'0'0'0,"0"-21"31,0 42-31,0 0 16,0 21-16,-21-20 0,-1-1 16,22 21-16,0 0 0,-21-20 0,21 20 15,-21 0-15,21 1 0,-21-22 16,21 21-16,0-21 0,0 22 0,0-22 15,0 21-15,0-21 16,0 0-16,0 1 0,0-1 16,21-42-1,0-1 1,0 1-16,-21 0 0,22 0 0,-1 0 16,0 0-16,0-1 0,-21 1 15,21 0-15,0-21 0,-21 21 0,0-22 16,22 22-16,-22 0 0,21 0 15,-21 42 17,0 0-32,0 21 0,0-20 15,0-1-15,0 0 0,0 0 0,0 21 16,0-20-16,21 20 16,-21-21-16,21 0 0,0 22 0,-21-22 15,21 0-15,1-21 0,-22 21 16,21-21-16,0 0 0,0 0 0,0 0 15,0 0-15,1-21 0,-1 0 0,21 0 16,-21-1-16,0 1 0,22 0 16,-22 0-16,0-21 0,0 20 0,0 1 15,1-21-15,-1 21 0,0-22 16,21-41-16,-42 41 0,0 22 16,0-21-16,21 0 0,-21 20 15,0 1-15,0 0 0,0 42 31,0 0-31,0 1 0,0-1 16,0 21-16,0 0 0,-21-20 0,21 20 16,0 0-16,0 1 0,0-22 15,0 21-15,0 0 0,0-20 0,0 20 16,0-21-16,0 21 0,0-20 16,21-1-16,-21 0 0,22-21 0,-1 0 15,0 0-15,21 0 0,-21 0 16,1 0-16,20 0 0,-21-21 0,0 0 15,22-1-15,-22 1 0,21 0 0,-21 0 16,0 0-16,22 0 16,-43-1-16,21-20 0,0 21 0,-21 0 15,0-22-15,0 22 0,0 0 16,0 0-16,0 0 0,0 0 0,-21 21 16,0 0-16,0 0 0,21 21 15,-22 0-15,22 0 0,-21 0 16,21 22-16,0-22 0,0 0 0,0 0 15,0 21-15,0-20 0,0-1 16,21 0-16,1 0 0,-22 0 0,21 0 16,0 1-16,0-22 0,0 0 15,0 0-15,1 0 0,-1 0 16,0 0-16,0 0 0,0-22 0,0 22 16,-21-21-16,22 0 0</inkml:trace>
  <inkml:trace contextRef="#ctx0" brushRef="#br1" timeOffset="26651.91">13779 3302 0,'0'0'0,"-21"21"0,0 0 15,0-21-15,21-21 32,0 0-32,0 0 15,21-21-15,0 20 0,22-20 0,-22 21 16,21-21-16,0-1 0,1 1 0,20 0 15,-20-1-15,-1-20 0,64-22 16,-85 43-16,0 21 16,0-22-16,-21 22 0,-21 21 15,0 0 1,-21 21-16,-1 0 0,1 22 16,0-22-16,20 0 0,-20 21 0,21-20 15,0-1-15,21 0 0,0 21 0,0-21 16,0 1-16,0-1 0,21 0 15,21 0-15,-21 0 0,1 0 0,-1 1 16,21-1-16,-21-21 0,0 21 16,1 0-16,-22 0 15,-22-21 17,1-21-32,-21 0 0,21 21 0,0-21 15,-22 0-15,22 21 0,-21-22 16,21 1-16,-1 0 0,1 21 0,0-21 15,0 21-15,21 21 32,0 0-32,21 0 0,0 1 15,0-1-15,1 0 0,-1 21 16,0-21-16,0 1 0,0-1 0,22-21 16,-22 21-16,0 0 0,21-21 15,-21 0-15,22 0 0,-22 0 0,21 0 16,1 0-16,-22 0 15,21-21-15,0 0 0,1 0 0,-1-1 16,-21 1-16,22-21 0,-22 21 0,0-22 16,0 22-16,0-21 0,0 0 15,1-1-15,-22 1 0,0-22 0,21 22 16,-21-21-16,21 20 0,-21 1 16,0 0-16,0 20 0,0 1 0,0 0 15,0 42 1,0 0-16,-21 22 0,0-1 0,-1 0 15,1 1-15,21 20 0,-21-20 16,21-1-16,-21 0 0,21 1 16,0-1-16,0 0 0,0 1 0,0-22 15,0 21-15,0-21 0,0 22 16,0-22-16,0 0 0,0 0 16,0-42-1,21 0 1,0 0-16,-21-1 0,21 1 15,1 0-15,-22-21 0,21 21 0,0-1 16,0 1-16,-21 0 0,0 0 16,21 21-16,0-21 0,1 21 15,-1 0 1,-21 21-16,21-21 16,-21 21-16,0 0 0,0 0 0,0 1 15,0-1-15,0 0 0,0 0 16,21 0-16,0 0 0,-21 1 15,21-1-15,1-21 0,-1 21 0,0-21 16,21 0-16,-21 0 16,1 0-16,-1 0 0,21 0 0,-21 0 15,0-21-15,22 21 0,-22-21 16,0-1-16,0 1 0,0 0 0,1 0 16,-1 0-16,0 0 0,-21-1 0,0 1 15,21 0-15,-21 0 0,0 0 16,21 21-16,-21-21 15,0 42 1,0 0 0,0 0-16,0 0 0,-21 0 0,21 1 15,0-1-15,0 0 0,0 0 16,0 0-16,0 0 0,0 1 0,0-1 16,21-21-16,-21 21 0,21-21 15,1 0-15,-1 0 0,0 0 0,0 0 16,21 0-16,-20 0 0,-1 0 15,0-21-15,0 21 0,0-21 0,0-1 16,1 1-16,-1 0 16,-21 0-16,0 0 0,21 0 0,-21-1 15,0 1-15,0-21 0,0 21 0,0 0 16,0-22-16,-21 22 0,21 0 16,-21 0-16,-1 0 0,1-1 0,0 22 15,0 0-15,-21 0 0,20 0 16,1 0-16,-21 22 0,21-1 0,0 0 15,-1 0-15,1 0 0,0 0 16,0 22-16,21-22 0,0 0 0,0 21 16,0-20-16,0 20 0,0-21 15,21 0-15,0 0 0,0 1 16,22-1-16,-22 0 0,0-21 0,21 0 16,-20 0-16,20 0 0,-21 0 15,21 0-15,-20 0 0,20 0 0,-21-21 16,0 0-16,0-1 0,1 1 15,-1 0-15,0 0 0,-21 0 0,21 0 16,-21-1-16,21-20 0,0 21 16,-21 0-16,0 0 0,22-1 15,-22 1-15,0 42 32,0 1-32,0-1 15,0 0-15,0 0 16,0 0-16,0 0 0,0 22 0,0-22 15,0 0-15,0 0 0,21 0 16,-21 1-16,21-22 0,0 21 0,-21 0 16,21-21-16,0 0 0,1 0 15,-1 0-15,0 0 0,0-21 16,0 0-16,0 21 0,1-22 0,-1 1 16,0 0-16,0 0 0,-21 0 15,21-22-15,0 22 0,1 0 0,-22 0 16,21 0-16,-21 0 15,21-1-15,-21 1 0,0 42 32,0 1-32,0-1 15,0 0-15,0 0 0,0 0 0,0 0 16,0 1-16,0-1 0,21 0 16,0 0-16,0 0 0,1-21 0,-1 21 15,0-21-15,0 0 16,0 0-16,0 0 0,1 0 0,-1 0 15,0-21-15,0 21 0,0-21 16,0 0-16,1 0 0,-1 0 0,-21-1 16,21-20-16,21-21 15,-42 20-15,21 22 0,-21-42 16,0 20-16,22 1 0,-22 21 0,21-22 16,-21 22-16,0-21 0,0 21 15,0 42 1,-21 0-16,-1 0 15,22 22-15,0-22 0,0 21 0,0 0 16,-21-20-16,21 20 0,0-21 0,0 21 16,0-20-16,0 20 0,0-21 15,0 0-15,21 0 0,-21 22 0,22-22 16,-1 0-16,21 0 0,-21 0 16,22 1-16,-1-22 0,0 21 15,1-21-15,-1 0 0,0 0 0,1 0 16,20 0-16,-21-21 0,1 21 15,-1-22-15,0 1 0,1 0 16,-22 0-16,0 0 0,21 0 0,-20-22 16,-22 22-16,0 0 0,0-21 0,0 20 15,0-20-15,0 21 0,0 0 16,-22 0-16,1 21 0,-21 0 0,21 0 16,0 0-16,-22 0 0,22 0 15,-21 21-15,21 0 0,-22 0 0,22 0 16,0 22-16,0-22 0,0 21 15,-1-21-15,22 0 0,0 22 0,0-1 16,0-21-16,0 0 16,0 1-16,0-1 0,22 0 15,-1-21-15,0 0 0,0 0 0,0 0 16,0 0-16,1 0 0,-1-21 16,21 21-16,-21-21 0,0-1 0,1 1 15,-1-21-15,0 21 0,0 0 16,0-22-16,0 1 0,1 0 0,-1-1 15,-21 1-15,0 0 0,21-1 16,-21-20-16,21 20 0,-21 1 16,0 0-16,0-1 0,0 22 0,0-21 15,-21 63 1,0 0-16,21 22 16,-21-1-16,21 0 0,-22 1 15,22 20-15,0-21 0,0 1 0,0-1 16,0 0-16,0 1 0,0-1 15,22-21-15,-22 22 0,21-22 0,0 21 16,0-21-16,21 0 0,-20-21 16,-1 22-16,21-22 0,-21 0 0,22 0 15,-22 0-15,21-22 0,-21 22 16,0-21-16,22 0 0</inkml:trace>
  <inkml:trace contextRef="#ctx0" brushRef="#br1" timeOffset="27359.95">19304 3027 0,'-21'-85'31,"21"64"-31,0 0 0,0 0 16,21 0-16,0-1 0,0 1 16,22 0-16,-22 0 0,21 21 15,-21 0-15,22 0 0,-1 0 0,-21 0 16,21 0-16,1 21 0,-22 0 16,0 0-16,-21 1 0,0 20 0,0-21 15,0 0-15,0 22 0,0-22 16,0 21-16,0-21 0,-21 0 0,0 22 15,21-22-15,0 0 0,0 0 16,-21-21-16,21 21 0,-22-21 16,1 0-1,21-21-15,0 0 16,0 0-16,0 0 16,0 0-16,0-1 0,0 1 0,21 0 15,1-21-15,-1 21 0,0-22 16,21 22-16,-21-21 0,22 21 15,-22-1-15,21 1 0,-21 0 16,22 21-16,-22 0 0,21 0 0,-21 21 16,1-21-16,-22 21 0,21 22 15,-21-22-15,0 0 0,0 0 0,0 22 16,0-22-16,0 0 0,0 21 0,0-21 16,0 1-16,0-1 0,0 0 15,0 0-15,0 0 0,0-42 47,0 0-31</inkml:trace>
  <inkml:trace contextRef="#ctx0" brushRef="#br1" timeOffset="27771.92">20574 2731 0,'0'0'16,"0"-22"-16,-64 22 15,43 0-15,-21 22 0,21-22 16,-22 21-16,22 21 0,0-21 16,-21 0-16,21 22 0,-1-22 15,1 21-15,21-21 0,-21 22 16,21-22-16,0 0 0,0 21 0,0-20 16,21-1-16,0 0 0,1 0 0,-1 0 15,0 0-15,21-21 0,1 0 16,-22 0-16,21 0 0,0 0 0,-20 0 15,20 0-15,0-21 0,-21 0 16,22 0-16,-22 0 0,21 0 0,-21-1 16,1-20-16,-22 21 0,0-21 15,0 20-15,0-20 0,0 0 0,-22-1 16,1 1-16,-21 21 0,21-21 16,-22 20-16,1 22 0,0-21 0,21 21 15,-22 0-15,1 0 0,0 21 16,20 1-16,-20-1 0,21 0 15,0 0-15,0 21 0,-1-20 0,22-1 16,0 0-16,0 0 0,0 0 16,0 0-16,0 1 0,0-1 0,22-21 15,20 0-15,-21 0 0,21 0 16,1 0-16</inkml:trace>
  <inkml:trace contextRef="#ctx0" brushRef="#br1" timeOffset="28067.65">21315 2350 0,'0'0'0,"0"-22"0,-64 44 32,43 20-32,0-21 0,21 21 0,-21 1 15,0 20-15,-1-20 0,1-1 0,21 21 16,-21-20-16,21 20 0,0-20 15,0-1-15,0-21 0,0 21 0,0 1 16,0-22-16,0 0 0,21 0 16,-21 0-16,0 1 0,21-22 0,1 0 15,-1 0-15,0 0 16,0 0-16,0 0 0,0-22 16,1 22-16,-1-21 0,0 21 0,0-21 15,0 0-15,0 0 0,1 0 16,-22-1-16</inkml:trace>
  <inkml:trace contextRef="#ctx0" brushRef="#br1" timeOffset="28283.82">21103 2667 0,'-42'0'0,"84"0"0,-105 0 0,41 0 16,22 21-1,22-21 1,-1 0-16,0 0 0,0 0 15,21 0-15,-20 0 0,20 0 16,0 0-16,-21 0 0,22 0 0,-1-21 16,0 21-16,1-21 0,-1 21 15,0 0-15,-20 0 0,20-21 0,0 21 16,-21 0-16,22 0 0,-22 0 16</inkml:trace>
  <inkml:trace contextRef="#ctx0" brushRef="#br1" timeOffset="29251.48">1206 4445 0,'0'0'0,"-42"-127"32,21 127-32,21-21 0,-21 21 0,21 21 31,0 0-31,0 22 0,0-22 16,0 21-16,0 0 0,21 22 15,-21-22-15,0 22 0,21-22 16,-21 22-16,21-1 0,-21 1 0,0-22 15,0 21-15,0-20 0,0-1 16,0-21-16,0 0 0,0 1 16,0-1-16,0 0 0,0-42 31,0 0-31,0-1 0,0 1 16,0 0-16,0-21 0,0 21 15,0-22-15,0 1 0,0-22 0,0 22 16,21 0-16,1-1 0,-1 1 15,21 0-15,0-1 0,1 22 16,-1 0-16,0 21 0,1 0 0,20 0 16,-20 0-16,-1 21 0,0 0 15,-21 1-15,1-1 0,-1 21 0,0 0 16,-21 1-16,0-1 0,0 0 16,0 1-16,0-1 0,0-21 15,0 22-15,0-22 0,0 0 0,0 0 16,0 0-16,-21 0 0,21-42 47,0 0-47,0 0 15</inkml:trace>
  <inkml:trace contextRef="#ctx0" brushRef="#br1" timeOffset="30155.65">2138 4784 0,'0'0'0,"42"-21"0,22-85 31,-64 85-31,0-1 16,0 1-16,-22 0 0,-20 21 0,21-21 15,0 0-15,0 21 0,-22 0 16,22 0-16,0 0 0,0 0 0,-22 21 16,22 0-16,0 0 0,0 0 15,21 1-15,-21 20 0,21 0 0,-21 1 16,21-1-16,0 21 0,0-20 15,0-1-15,0 0 0,0 1 0,0-1 16,0-21-16,0 22 0,0-22 16,21-21-16,0 0 0,0 0 0,0 0 15,0 0-15,1 0 0,-1-21 16,0-1-16,0-20 0,0 21 16,22-21-16,-22 20 0,0-20 15,0 0-15,-21-1 0,0 1 16,21 0-16,-21 21 0,0-22 0,0-20 15,0 42-15,0-1 16,0 1-16,0 42 31,0 1-31,21-1 16,-21 21-16,22-21 0,-22 22 16,0-22-16,0 21 0,0 0 0,0-20 15,21 20-15,-21-21 0,0 21 16,0-20-16,21-1 0,0-21 15,0 21-15,0-21 16,1 0-16,20 0 0,-21 0 0,0-21 16,22 21-16,-22-21 0,21-22 15,-21 22-15,0 0 0,22-21 0,-22 20 16,0-20-16,21 0 0,-20 21 16,-22-22-16,21 22 0,-21 0 0,0 0 15,0 0-15,0-1 0,0 1 16,-21 21-16,-1 0 15,1 0-15,21 21 0,-21 1 16,21-1-16,0 0 0,0 0 0,0 0 16,0 0-16,0 1 15,0-1-15,0 0 0,21 0 0,0 0 16,1 0-16,-22 1 0,21-1 16,0 0-16,0 0 0,0-21 0,-21 21 15,21 0-15,1-21 16,-22 22-16,21-22 0,0 0 31,0 0-15,0 0 31,0 0-47,1 0 15,-1-22 1,0 1-16,0 0 15,0 21-15,0 0 16,-21-21-16,0 0 0,22 21 16,-22-21-16,0-1 0,21 22 15,-21-21-15,0 0 0,0 0 0,21 21 16,0-21-16,0 0 0</inkml:trace>
  <inkml:trace contextRef="#ctx0" brushRef="#br1" timeOffset="30737.24">3725 4657 0,'0'-21'0,"-42"-1"31,21 1-31,0 0 0,-1 21 0,1-21 16,0 21-16,0 0 0,0 0 0,0 0 15,-1 0-15,1 0 16,0 0-16,0 0 0,21 21 16,-21 0-16,0-21 0,-1 43 15,1-22-15,0 0 0,21 0 0,-21 21 16,21 1-16,-21-22 0,21 21 16,0 1-16,0-22 0,0 0 0,0 21 15,0-21-15,0 1 0,21-22 16,0 21-16,0-21 0,0 0 0,1 0 15,-1 0-15,0 0 0,21 0 16,-21 0-16,22-21 0,-22-1 0,21 1 16,1 0-16,-22 0 0,21-21 15,-21-1-15,22 1 0,-22 0 16,0-1-16,0 1 0,0 0 0,0-1 16,1 1-16,-1-22 0,-21 22 15,0 0-15,0-1 0,0 1 0,0 0 16,0 21-16,-21 21 15,-1 21 1,22 0-16,-21 21 0,21 1 16,0-1-16,0 0 0,0 1 0,0-1 15,0 0-15,0 1 0,0-1 16,0 0-16,0-21 0,0 22 0,0-1 16,21-21-16,-21 22 0,22-22 15,-1 0-15,0 0 0,0-21 16,0 0-16,0 21 0,1-21 0,-1 0 15,0 0-15,0-21 0,0 21 16,0-21-16,1 0 0,-1 0 0,21-1 16</inkml:trace>
  <inkml:trace contextRef="#ctx0" brushRef="#br1" timeOffset="31031.97">4530 4487 0,'0'0'0,"-22"0"15,1-21 1,0 21-16,0 0 16,0 0-16,0 21 0,-1-21 0,22 22 15,-21-1-15,0 0 0,21 0 16,0 0-16,0 0 0,-21 22 0,21-22 16,-21 0-16,21 21 0,0-20 15,0 20-15,0-21 0,0 0 0,0 22 16,0-22-16,0 0 15,0 0-15,21-21 0,0 0 0,0 0 16,0 0-16,1 0 0,-1 0 16,21 0-16,-21-21 0,22 0 0,-1 0 15,0-1-15,1 1 0,-1 0 16,0-21-16,1 21 0,-22-1 16</inkml:trace>
  <inkml:trace contextRef="#ctx0" brushRef="#br1" timeOffset="31415.98">4932 4614 0,'0'0'0,"0"-21"0,0 0 16,0 0-1,-21 21 1,-1 0-16,1 21 16,0 0-16,0 0 0,21 1 15,0-1-15,0 0 16,-21 0-16,21 21 0,0-20 0,0-1 16,0 0-16,0 0 0,0 0 15,0 0-15,21 1 0,0-1 0,0 0 16,22-21-1,-22 21-15,0-21 0,21 0 0,-21 0 16,22 0-16,-22-21 0,0 0 0,21 21 16,-20-21-16,-1-1 0,0 1 15,0 0-15,0-21 0,-21 21 0,0-1 16,21 1-16,-21-21 0,0 21 16,0 0-16,0-22 0,-21 22 0,0 0 15,0 0-15,0 0 0,0 21 16,-22 0-16,22 0 0,0 0 0,-43 0 15,43 0-15,0 21 16,0-21-16,0 21 0,0 0 16,-1 0-16,1-21 0,21 21 0,-21-21 15,21 22-15,0-1 16,21-21 0,0 0-16</inkml:trace>
  <inkml:trace contextRef="#ctx0" brushRef="#br1" timeOffset="31976.98">5800 4636 0,'21'-64'16,"-42"43"-1,21 0-15,-22 21 16,1-21-16,21-1 0,-21 22 0,0-21 15,0 21-15,0 0 0,-1 0 16,1 0-16,0 0 0,0 21 16,0 1-16,0-1 0,-1 0 0,1 0 15,0 0-15,0 22 0,0-22 16,0 21-16,-1 0 0,1 1 0,21-22 16,0 21-16,0-21 0,0 22 15,0-22-15,0 0 0,0 0 16,21-21-16,22 0 15,-22 0-15,0 0 0,21 0 0,1-21 16,-1 21-16,0-21 0,1 0 0,-1 0 16,-21-22-16,22 22 0,-1-21 15,-21 21-15,0-22 0,0 22 16,1-21-16,-1-1 0,-21 1 0,0 21 16,0-21-16,0-1 0,0 1 0,0 21 15,0-22-15,0 22 0,0 0 16,-21 21-16,-1 0 15,1 0-15,0 21 0,21 0 16,-21 1-16,21-1 16,0 21-16,0 0 0,0-20 0,0 20 15,0 0-15,0-21 0,0 22 16,0-1-16,0 0 0,0-20 0,0 20 16,0-21-16,0 0 0,21 22 0,0-22 15,0 0-15,-21 0 0,22-21 16,-1 21-16,0-21 0,0 0 0,0 0 15,0 0-15,1 0 0,-1-21 16,0 21-16</inkml:trace>
  <inkml:trace contextRef="#ctx0" brushRef="#br1" timeOffset="32347.94">6244 4763 0,'21'0'15,"0"0"1,1 0-16,-1 0 16,0-22-16,0 22 0,0 0 0,-21-21 15,21 0-15,1 21 0,-1-21 16,0 21-16,-21-21 0,0 0 16,0-1-16,0 1 0,0 0 15,-21 21 1,0 0-16,-1 0 0,1 0 15,0 0-15,0 0 0,0 21 0,0 0 16,-1 1-16,22-1 0,0 0 16,-21 0-16,21 21 0,0-20 0,0 20 15,0-21-15,0 0 0,0 0 16,0 1-16,0-1 0,0 0 0,21 0 16,1-21-16,-1 0 0,0 0 15,0 0-15,0 0 0,0 0 0,1 0 16,-1-21-16,0 0 0,0 0 0,0-1 15,22 1-15,-22 0 0,0 0 16</inkml:trace>
  <inkml:trace contextRef="#ctx0" brushRef="#br1" timeOffset="33020.24">8043 4466 0,'0'0'0,"0"-21"0,0 0 0,0-85 32,0 85-32,0 42 31,0 0-31,0 0 0,0 22 16,0-1-16,0-21 0,0 22 0,0-1 15,0 0-15,0-21 0,0 22 16,-21-1-16,0-21 0,21 22 0,-21-22 15,0 21-15,21-21 0,-22 0 16,22 1-16,0-1 0,0-42 31,0-1-15</inkml:trace>
  <inkml:trace contextRef="#ctx0" brushRef="#br1" timeOffset="33612.97">7535 4699 0,'0'0'16,"-21"0"-16,42 0 31,0 0-31,1 0 0,20 0 16,0 0-16,1-21 0,20 21 0,-21-21 16,22 0-16,21-1 0,-22 1 0,1 0 15,-1 0-15,-21 0 0,22 0 16,-22-1-16,-21 1 0,22 0 15,-22 0-15,0 0 0,-21-22 16,0 22-16,0 0 0,0 0 0,0 0 16,-21 21-1,0 0-15,0 21 16,21 21-16,-22-21 0,22 1 16,0 20-16,0-21 0,0 21 15,-21 1-15,21-22 0,0 21 0,-21 1 16,21-1-16,0-21 15,0 21-15,0-20 0,0 20 0,0-21 0,0 0 16,0 0-16,0 1 16,0-44-1,0 1 1,21 0-16,-21 0 16,21 0-16,-21 0 0,0-1 0,22 1 15,-1-21-15,-21 21 0,21 0 16,0-1-16,0 1 0,0 0 0,1 21 15,-1 0-15,0 0 0,21 0 0,-21 0 16,1 0-16,20 21 0,-21-21 16,21 21-16,-20 1 0,-1-1 15,-21 0-15,0 0 0,0 21 0,0-20 16,0-1-16,0 0 0,0 21 16,0-21-16,-21 1 0,-1-1 15,22 0 1,0-42-1,0 0 1,0-1-16,22-20 0,-1 21 16</inkml:trace>
  <inkml:trace contextRef="#ctx0" brushRef="#br1" timeOffset="33943.97">8996 4699 0,'0'0'0,"42"0"31,-21 0-31,0 0 16,1 0-16,-22-21 0,21 21 16,0-21-16,21 21 0,-21-21 0,1 21 15,-1-22-15,0 1 0,0 21 0,-21-21 16,0 0-16,0 0 16,0 0-16,-21 21 15,0 0-15,0 0 0,-1 0 16,1 21-16,-21-21 0,21 21 0,0 0 15,-22 0-15,22 0 0,0 22 16,21-22-16,0 0 0,0 0 0,0 22 16,0-22-16,0 0 0,0 0 15,0 0-15,21 0 0,0 1 16,0-22-16,1 0 0,20 0 0,-21 0 16,0 0-16,22 0 0,-22 0 0,0 0 15,0-22-15,0 1 0,0 0 16,1 0-16</inkml:trace>
  <inkml:trace contextRef="#ctx0" brushRef="#br1" timeOffset="35883.51">10795 4720 0,'21'0'47,"0"-21"-47,0 21 0,1-21 0,-1 0 16,0 0-16,0-1 15,-21 1-15,0 0 16,0 0-16,0 0 0,-21 0 0,0 21 16,0-22-16,-1 1 0,1 0 15,-21 21-15,21 0 0,-43 0 16,22 0-16,0 0 0,-1 0 16,22 0-16,-21 21 0,-1 0 0,22 1 15,-21-1-15,21 0 0,0 21 16,-1-21-16,22 1 0,0 20 0,0-21 15,0 21-15,0-20 0,0-1 0,0 0 16,22 21-16,-1-42 16,0 21-16,0 1 0,0-22 0,0 0 15,22 0-15,-22 0 0,21-22 16,-21 1-16,22 21 0,-22-21 0,0-21 16,21 21-16,-20-1 0,20 1 0,-21-21 15,0 21-15,22-22 0,-22 22 16,0-21-16,0 0 0,-21-1 0,0 1 15,0 0-15,21-1 0,-21 1 16,0 0-16,0-1 0,0 1 16,0 0-16,0 20 0,0 1 0,-21 21 15,0 0-15,21 21 16,0 1-16,0-1 0,0 21 16,0 0-16,0 1 0,0-1 15,0 0-15,0 1 0,0-1 0,0 0 16,0 1-16,0-22 0,0 21 0,0-21 15,0 22-15,21-22 0,-21 0 16,21 0-16,-21 0 0,21 1 0,1-22 16,-1 21-16,0-21 0,0 0 15,0 0-15,0 0 0,1 0 0,20 0 16,-21-21-16,21 21 0,1-22 16,-22 22-16,21-21 0,-21 21 0,22-21 15,-1 21-15,-21-21 0,0 0 16,22 21-16,-22-21 0,0-1 15,0 1-15,0 21 0,1-42 16,-22 21-16,0 0 0,0-1 16,0-20-16,0 21 0,0 0 0,0 0 15,-22-1-15,1 22 0,0 0 16,0 0-16,0 0 16,0 0-16,-1 22 0,1-1 0,0 0 15,0 0-15,21 0 0,-21 0 0,0 1 16,-1-1-16,22 0 15,0 21-15,-21-21 0,21 1 0,-21 20 0,21-21 16,0 0-16,0 0 16,0 1-16,0-1 0,0 0 0,0 0 15,21-21-15,0 0 0,1 0 16,-1 0-16,0 0 0,0 0 16,0 0-16,0-21 0,1 0 0,-1 0 15,0-1-15,0 1 0,0 0 16,-21 0-16,21 0 0,1-22 15,-22 22-15,0 0 0,0 0 0,21-21 16,-21 20-16,0 1 0,0 0 0,0 0 16,0 42 15,0 0-31,0 0 16,0 1-16,0-1 0,0 0 0,0 0 15,0 21-15,0-20 0,0-1 16,0 0-16,0 0 0,0 0 0,21 0 15,-21 1-15,21-22 0,0 21 16,0-21-16,1 0 0,-1 0 16,0 0-16,0 0 0,0 0 15,22 0-15,-22-21 0,0-1 0,0 22 16,0-21-16,22 0 0,-22-21 0,0 21 16,0-1-16,0-20 0,-21 0 15,21 21-15,1-22 0,-22-20 0,0 20 16,0 1-16,21 0 0,-21-22 15,0 22-15,0 0 0,0-1 16,0 22-16,0 0 0,0 0 16,0 0-16,-21 42 15,21 21-15,-22-21 16,22 22-16,-21-1 0,21-21 0,0 43 16,0-22-16,0 0 0,0 1 0,0-22 15,0 21-15,0 0 0,0 1 16,0-22-16,0 21 0,0-21 0,21 1 15,1-1-15,-1 21 0,-21-21 16,21 0-16,0-21 0,0 22 0,0-22 16,22 0-16,-22 0 0,0 0 15,21 0-15,1 0 0,-22 0 16,21-22-16,-21 1 0,22 21 0,-22-21 16,21 0-16,-21 0 0,1 0 15,-1-1-15,0 1 0,0 0 0,-21 0 16,21 0-16,-21 0 0,0-1 0,0-20 15,0 21-15,0 0 0,0 0 16,-21 21-16,0-22 0,0 22 0,0 0 16,-1 0-16,1 22 15,0-1-15,0 0 0,0 0 16,0 0-16,-1 0 0,1 1 0,0-1 16,21 0-16,0 21 0,0-21 15,0 1-15,0-1 0,0 0 0,0 0 16,0 0-16,21 0 15,0-21-15,1 0 0,-1 0 16,0 0-16,0 0 16,0 0-16,0 0 0,-21-21 0,22 21 15,-1-21-15,-21 0 0,21 0 0,-21 0 16,0-1-16,21 1 0,-21 0 16,21 0-16,-21-21 0,0 20 0,21 1 15,-21 0-15,0 0 16,0 42-1,0 0 1,0 0-16,0 1 16,0-1-16,0 0 0,0 0 0,0 0 15,0 0-15,0 1 0,0-1 0,0 0 16,0 0-16,22 0 0,-1 0 16,0-21-16,0 22 15,0-22-15,0 0 0,1 0 16,-1 0-16,0 0 0,0 0 15,0 0-15,0-22 0,1 22 0,-1-21 16,0 21-16,0-21 0,-21 0 0,0 0 16,21 21-16,-21-21 0,0-1 0,0 1 15,0 0-15</inkml:trace>
  <inkml:trace contextRef="#ctx0" brushRef="#br1" timeOffset="36170.99">12107 4276 0,'0'0'0,"-21"0"0,0 0 0,42 0 32,0 0-32,0 0 0,22 0 15,-1 0-15,0 0 0,1 0 0,20-21 16,-20 21-16,20-22 0,-21 22 15,1 0-15,20 0 0,-20 0 0,-22 0 16,21 0-16,-21 0 0,0 0 16</inkml:trace>
  <inkml:trace contextRef="#ctx0" brushRef="#br1" timeOffset="42580.16">14012 4826 0,'0'-21'0,"0"42"0,0 0 15,21-42 32,1 0-47,-1 21 0,0-21 16,21 0-16,-21-1 0,22 1 0,-22 0 15,0 0-15,21 0 0,-20 0 16,-1-1-16,0-20 0,0 21 0,-21-21 16,0 20-16,21-20 15,-21 0-15,0-1 0,0 1 0,0 0 16,0 21-16,0-22 0,0 1 0,0 21 16,-21 0-16,0 21 15,0 21-15,0 21 16,21-21-16,-22 22 0,1-1 15,0 0-15,0 1 0,21 20 0,0-21 16,0 1-16,0-1 0,0 0 16,0 1-16,0-1 0,0 0 0,21 1 15,0-22-15,0 21 0,1-21 16,20 1-16,-21-22 0,0 0 0,22 21 16,-1-21-16,-21 0 0,21 0 0,-20-21 15,20-1-15,-21 1 0,0 21 16,22-21-16,-22 0 0,0 0 15,-21 0-15,0-1 0,21-20 16,-21 21-16,0 0 0,0-22 16,0 22-16,-21 0 15,21 0-15,-21 21 0,0 0 16,-1 0-16,22 21 31,22-21-15,-1 0-16,21 0 15,-21 0-15,0 0 0,22 0 0,-1 0 16,-21-21-16,22 21 0,-1-21 16,21 0-16,-20-1 0,-22 22 15,21-21-15,-21 0 0,1 0 0,-1 0 16,-21 0-16,0-1 16,0 1-16,-21 21 0,-1 0 15,1 0-15,0 0 0,0 0 16,0 0-16,0 21 0,-1 1 0,1-1 15,21 0-15,-21 0 0,21 0 0,0 22 16,0-22-16,0 0 0,0 0 16,0 21-16,0-20 0,21-1 0,-21 0 15,21 0-15,1 0 0,-1-21 16,-21 21-16,21 1 0,0-22 16,0 21-16,0-21 0,1 21 0,-1-21 15,21 0-15,-21 0 0,22 0 16,-1 0-16,-21 0 0,21-21 0,1 0 15</inkml:trace>
  <inkml:trace contextRef="#ctx0" brushRef="#br1" timeOffset="44351.12">16002 4424 0,'0'-21'16,"0"42"-16,0-63 0,0 20 0,-21 1 0,0 21 15,-1 0-15,1 0 0,0 0 16,0 0-16,0 0 0,0 21 15,-1-21-15,1 22 16,0 20-16,0-21 0,0 0 0,0 0 16,-1 22-16,22-22 0,0 21 15,0-21-15,0 1 0,0 20 0,0-21 16,0 0-16,0 22 0,0-22 0,0 0 16,22 0-16,-1-21 0,0 21 15,0 0-15,0-21 0,0 0 0,22 0 16,-1 0-16,0 0 15,1 0-15,-1 0 0,0-21 0,22 0 0,-22 0 16,22 21-16,-22-21 16,22 0-16,-22-1 0,0 1 0,1 0 15,-1 0-15,-21-21 0,21 20 0,-20 1 16,-1-21-16,-21 21 0,0 0 16,0-22-16,0 22 0,0 0 0,0 0 15,0 0-15,-21 21 0,-1 0 16,1 0-16,0 0 0,-21 21 15,21 0-15,-1 0 0,-20 0 16,21 0-16,-21 1 0,20 20 0,1-21 16,0 0-16,0 22 0,0-22 0,21 0 15,0 21-15,0-21 16,0 1-16,0-1 0,0 0 0,21 0 16,0-21-16,0 0 15,0 0-15,1 0 0,20 0 0,-21 0 16,0 0-16,22-21 0,-22 0 15,0 0-15,21-1 0,-21 1 0,1 0 16,-1 0-16,-21 0 0,21 0 0,-21-1 16,21 1-16,-21 0 0,0 0 15,0-21-15,0 20 0,0 1 16,0 42 15,0 1-31,0-1 16,0 0-16,0 0 0,0 0 15,0 22-15,0-22 0,0 0 0,0 0 16,0 0-16,0 0 0,0 1 16,0-1-16,0 0 0,0 0 0,21 0 15,0-21-15,1 0 0,-1 0 16,0 0-16,0 0 0,0 0 16,0-21-16,1 21 0,-1-21 15,0 0-15,0 0 0,0-1 0,0 1 16,1 0-16,-22-21 0,21 21 0,0-1 15,-21-20-15,0 21 0,0 0 16,21-22-16,-21 22 0,21 0 16,-21 0-16,0 42 31,0 0-31,0 0 16,0 1-16,0-1 0,0 0 0,-21 21 15,21-21-15,0 1 0,0-1 0,0 0 16,0 0-16,0 0 15,0 0-15,0 1 0,0-1 0,21 0 0,0 0 16,1-21-16,-1 0 16,0 0-16,0 0 0,0 0 0,0 0 15,1-21-15,20 21 16,-21-21-16,0 0 0,0-1 0,22 1 16,-22 0-16,0 0 0,0-21 0,0 20 15,1 1-15,-22-21 0,21 21 16,-21 0-16,21-22 0,-21 22 0,0 0 15,0 0-15,0 42 32,0 0-32,0 0 15,0 0-15,0 1 0,0-1 0,-21 21 16,21 0-16,-21-20 16,21-1-16,0 0 0,0 0 0,0 0 15,0 0-15,0 1 0,21-1 16,0-21-16,0 0 15,0 0-15,22 0 0,-22 0 0,21 0 16,-21 0-16,22 0 0,-22-21 16,21 21-16,-21-22 0,0 1 0,22 0 15,-22 0-15,0 0 0,0 0 16,0-1-16,1-20 0,-22 0 16,21 21-16,-21-1 0,0 1 15,-21 21 1,-1 21-16,22 1 15,-21-22-15,21 21 0,0 0 16,0 0-16,0 0 0,0 0 16,0 1-16,0-1 0,0 0 15,0 0-15,0 0 0,21 0 0,1 1 16,-22-1-16,0 0 16,0 0-16,21-21 0,-21 21 15,0-42 16,0 0-31,-21 21 0,21-21 0,0 0 16,0-1 0,0 1-16,0 0 0,-22 21 0,1 0 31,0 0-15,21 21-16,0 0 15,0 1-15,0-1 16,0 0-16,21 0 15,0-21-15,1 0 0,-22 21 16,21-21-16,0 0 0,0 0 0,0 0 16,0 0-16,22 0 0,-22 0 15,21-21-15,-21 0 0,22 21 0,-22-21 16,21 0-16,1-1 0,-22 1 16,21 0-16,-21-21 0,22 21 0,-1-1 15,-21-20-15,0 21 0,0 0 16,1-43-16,-22 43 15,0 0-15,-22 21 16,1 21-16,0 0 16,0 0-16,0 1 0,0-1 0,-1 21 15,1-21-15,21 0 0,0 1 16,0 20-16,0-21 0,0 0 0,0 0 16,0 1-16,0-1 15,21-21-15,1 0 0,-1 0 0,0 0 16,21 0-16,-21-21 0,22 21 0,-22-22 15,21 1-15,1 21 0,-22-21 16</inkml:trace>
  <inkml:trace contextRef="#ctx0" brushRef="#br1" timeOffset="45588.27">20193 4318 0,'0'0'16,"0"21"-16,0 0 0,0 1 15,21-22 1,0 0 0,0-22-16,1 1 0,-22 0 15,21 21-15,0-21 0,0 0 16,0-22-16,0 22 0,1 0 15,-1-21-15,0 21 0,-21-22 0,0 22 16,21-21-16,-21 21 0,0-22 16,0 22-16,0 0 0,0 42 31,-21 0-31,0 0 0,21 22 16,0-1-16,-21 0 0,21 22 0,-22-22 15,22 1-15,0-1 0,0 21 16,0-20-16,0-1 0,0-21 15,0 22-15,0-1 0,0-21 0,0 0 16,0 22-16,0-22 0,0 0 16,0 0-16,0 0 0,-21-21 15,0 21-15,0-21 16,-21 0-16,20 0 0,1 0 16,0 0-16,0-21 0,0 0 15,-22 0-15,22 21 0,0-21 0,0 0 16,0-1-16,-22 1 0,43 0 15,-21 0-15,0 0 0,21 0 0,-21 21 16,21 21 0,0 0-1,0 0-15,0 0 0,0 0 16,0 1-16,21-1 0,0 0 0,0-21 16,-21 21-16,22 0 0,-1 0 15,0 1-15,0-22 0,0 21 0,22-21 16,-22 0-16,21 0 0,0 0 15,1 0-15,-1 0 0,0-21 0,64-1 16,-63 1-16,-1 0 16,0 0-16,1 0 0,-22 0 0,0-1 15,0 1-15,0-21 0,0 21 0,-21-22 16,0 22-16,0 0 0,0-21 16,0 21-16,0-1 0,0 44 31,-21-1-31,21 0 15,-21 0-15,21 0 0,0 22 0,0-22 16,0 0-16,0 0 0,0 0 16,-21 0-16,21 1 0,0-1 15,0 0-15,0 0 0,0 0 0,0 0 16,21-21 15,-21-21-15,21 0-16,0 0 0,1 0 0,-22 0 15,21-1-15,0 1 16,0 0-16,0-21 0,0 21 0,22-1 16,-22-20-16,0 21 0,0 0 15,0 21-15,1 0 0,-1 0 0,0 0 16,0 0-16,0 21 0,-21 0 16,21 0-16,1 0 0,-22 1 15,0-1-15,0 0 0,21 0 0,0 0 16,-21 0-16,21-21 0,0 22 15,0-22-15,1 21 0,-1-21 16,0 0-16,0 0 0,0 0 0,0 0 16,1 0-16,-1 0 0,0 0 15,0-21-15,0 21 0,0-22 0,1 1 16,-1 21-16,-21-21 16,0 0-16,0 0 0,21 0 0,-21-1 15,0 1-15,0 0 16,0 0-16</inkml:trace>
  <inkml:trace contextRef="#ctx0" brushRef="#br1" timeOffset="46695.28">1503 6011 0,'0'0'16,"0"-21"-16,0 0 0,0 42 31,0 0-31,0 1 15,0 20-15,0-21 16,0 21-16,0 1 0,0-1 0,0 22 16,0-22-16,0 0 0,0 22 15,0-22-15,-21 0 0,21 1 0,-22-1 16,22-21-16,0 22 0,0-22 16,0 0-16,0-42 31,0 0-31,0-1 15,0 1-15,0 0 0,0-21 0,0-1 16,0 1-16,0 0 0,0-22 16,22 22-16,-22 0 0,21-22 15,0 22-15,0-1 0,0 1 16,0 0-16,1 21 0,-1-1 0,0 22 16,0 0-16,0 0 0,0 0 15,1 43-15,-1-22 0,0 21 16,-21 1-16,0-1 0,21 0 0,-21 22 15,0-1-15,0 1 0,21-22 16,-21 22-16,0-22 0,0 0 0,21-21 16,-21 22-16,0-22 0,0 0 15,0 0-15,-21-42 63,0 0-63,0 21 0</inkml:trace>
  <inkml:trace contextRef="#ctx0" brushRef="#br1" timeOffset="46874.97">1355 6583 0,'0'0'16,"0"21"0,21-21-1,0 0-15,0 0 16,0 0-16,22 0 0,-1-21 15,-21 21-15,21-21 0,1 21 0,-1-21 16,-21-1-16,22 22 0,-1-21 16,0 21-16,-21 0 0,22-21 15</inkml:trace>
  <inkml:trace contextRef="#ctx0" brushRef="#br1" timeOffset="47783.59">2455 6350 0,'0'0'0,"21"-21"0,1-21 15,-22 20 1,-22 22-16,1 0 16,0 0-16,0 0 0,-21 0 15,-1 0-15,22 0 0,-21 22 0,-1-1 16,22 0-16,0 0 16,-21 0-16,21 0 0,-1 22 0,1-22 15,21 21-15,-21-21 0,21 1 16,-21 20-16,21-21 0,0 0 0,0 0 15,21-21 1,21 0-16,-20 0 0,-1 0 16,21-21-16,-21 0 0,22 0 15,-1 0-15,-21 0 0,21-1 0,-20 1 16,20 0-16,-21 0 0,0 0 16,-21 0-16,21-1 0,-21 1 0,22 0 15,-22 0 1,0 42-1,0 0 1,0 0-16,0 1 0,21 20 0,-21-21 16,0 21-16,0 1 0,21 20 15,-21-20-15,0-1 0,0 21 0,21 1 16,0-22-16,-21 43 0,21-22 16,1 22-16,-1-21 0,-21 20 15,21 1-15,0 0 0,-21 20 0,21-20 0,-21 0 16,21-1-16,-21 1 15,22 0-15,-22-1 0,0 1 0,0 0 0,0-22 16,0 1-16,0-1 0,0-20 16,-22-1-16,1 0 0,0 1 15,-21-22-15,21 0 0,-22 0 0,22-21 16,-21 0-16,-1 0 0,1 0 16,-21-21-16,20 0 0,-20 0 0,-1-22 15,1-20-15,20 20 0,-20-20 16,-1-22-16,22 22 0,0-22 0,-1 22 15,22-1-15,0-21 0,21 22 16,0-1-16,0 1 0,0-1 0,0-20 16,21 20-16,-21 1 0,21-1 15,1-20-15,20 20 0,-21 22 16,0-22-16,22 1 0,-1 20 0,0-20 16,1 21-16,-1-22 0,21 22 15,-20 21-15,20-22 0,-20 1 0,-1 21 16,0 0-16,1-22 0,-1 22 15,-21 0-15,0 0 0,0 21 0,1-21 16,-1-1-16,-21 1 0,21 21 16,-21-21-16,0 0 0,0 42 47,21 0-47,-21 0 0,0 1 15,0 20-15,0-21 0,0 0 16,0 22-16,0-22 0,0 0 0,0 0 15,0 0-15,0 0 0,0 1 16,0-44 31,0 1-47,0 0 0,0 0 0,0 0 16</inkml:trace>
  <inkml:trace contextRef="#ctx0" brushRef="#br1" timeOffset="48160.38">2857 6223 0,'-21'0'15,"0"0"-15,0 0 16,0 0-16,0 0 16,-1 21-16,22 0 15,22-21 16,-1 0-31,0 0 16,0-21-16,0 21 0,-21-21 16,21 21-16,1-21 0,-22 0 0,0 0 15,0-1-15,0 1 16,-22 21-16,1-21 16,0 21-16,0 0 15,0 0-15,0 0 0,-1 0 0,1 21 16,0-21-16,0 21 0,0 1 15,0-1-15,21 0 16,0 0-16,0 0 16,21 0-16,0-21 15,0 0-15,0 0 0,0 0 16,1 0-16,-1 0 0,21 0 0,-21 0 16</inkml:trace>
  <inkml:trace contextRef="#ctx0" brushRef="#br1" timeOffset="48447.22">3302 5927 0,'0'0'16,"0"-21"-16,0-43 15,0 85 17,0 0-32,0 1 0,-21 20 0,21-21 15,-21 21-15,21 1 0,0-1 16,-22 0-16,22 1 0,0-1 0,0 0 15,0 1-15,0-1 0,0 0 16,0 1-16,0-1 0,-21-21 16,21 22-16,0-22 0,0 0 0,0 0 15,0 0-15,0 0 0,21-21 47,1-21-47,-22 0 0,21-21 0,0 21 16,0-1-16</inkml:trace>
  <inkml:trace contextRef="#ctx0" brushRef="#br1" timeOffset="48831">3535 6371 0,'0'43'16,"0"-22"-16,0 0 16,21-21-16,0 0 15,0 0 1,0 0-16,1 0 0,20-21 15,-21 21-15,0-21 0,0-1 16,22 22-16,-22-21 0,0 0 0,0 0 16,-21 0-16,21 0 15,-21-1-15,0 1 0,0 0 16,-21 21-16,0 0 16,0 0-16,-21 21 0,20-21 15,1 21-15,-21 1 0,21 20 16,0-21-16,-1 21 0,1-20 15,21 20-15,0-21 0,0 21 0,0-20 16,0-1-16,0 0 0,0 0 16,21 0-16,1 0 0,-1-21 15,21 0-15,-21 0 0,0 0 16,1 0-16,20 0 0,-21 0 0,0 0 16,0-21-16,1 21 0,-22-21 15,21 0-15,-21 0 16</inkml:trace>
  <inkml:trace contextRef="#ctx0" brushRef="#br1" timeOffset="49371.25">5715 6033 0,'0'0'0,"0"-22"0,0 1 15,0 0-15,0 0 0,0 0 16,-21 0-1,0 42 1,21 0-16,0 0 0,0 0 0,0 0 16,0 22-16,-22-1 0,22 0 15,0 1-15,0-1 0,-21 0 0,21 1 16,0-1-16,0 22 0,0-43 16,-21 21-16,21 0 0,0-20 0,-21-1 15,21 21-15,0-21 16,-21-21 15,21-21-15,-21 0-16,21 0 0,-22 0 0</inkml:trace>
  <inkml:trace contextRef="#ctx0" brushRef="#br1" timeOffset="50176.35">5143 6287 0,'0'84'31,"22"-63"-31,-1-21 0,0 22 16,0-1-16,21-21 0,-20 0 15,20 0-15,21 0 0,-20 0 16,20-21-16,1-1 0,-1 1 0,1 0 16,-1 0-16,-20 0 0,20 0 15,1-1-15,-22 1 0,0 0 0,1-21 16,-22 21-16,0-1 0,0-20 15,0 21-15,-21-21 0,0 20 0,0 1 16,0-21-16,0 21 0,0 0 16,-21 21-16,0 0 0,0 0 15,21 21-15,0 0 0,-21 0 0,21 0 16,-22 22-16,22-1 0,0-21 16,0 21-16,0 1 0,-21-1 0,21 0 15,-21 1-15,21-1 0,0 0 16,0-20-16,0 20 0,0-21 0,0 21 15,0-20-15,0-1 0,0 0 16,0 0-16,0 0 0,0-42 47,0 0-47,0 0 0,0 0 16,21-1-16,0 1 0,-21-21 0,22 21 15,-1-22-15,0 22 16,-21 0-16,21 0 0,0 0 0,0 0 0,1 21 15,-1 0 1,-21 21-16,21 0 0,-21 0 0,0 0 16,0 0-16,21 1 0,-21-1 15,21 21-15,-21-21 0,21 0 16,-21 1-16,22-1 0,-1-21 0,0 21 16,0 0-16,0-21 0,22 0 15,-22 0-15,21 0 0,0 0 0,1 0 16,-1 0-16,0-21 0,1 0 0,-22 0 15,21-1-15,1 1 0,-1 0 16,-21 0-16,0 0 0,0 0 0,-21-22 16,0 22-16,0 0 0,0 0 15,0 0-15,0-1 0,0 1 16,-21 0-16,0 21 0,0 0 16,0 0-16,0 0 0,-22 21 0,43 0 15,-21 1-15,0-1 0,21 21 16,0-21-16,0 0 0,0 22 15,0-22-15,0 0 0,21 0 0,0 0 16,0 1-16,1-1 0,-1 0 0,0-21 16,0 0-16,0 0 0,0 0 15,1 0-15,20 0 0,-21 0 0,0 0 16,0 0-16,1-21 0,-1 0 16,0-1-16,0 1 0,0 0 0,0 0 15</inkml:trace>
  <inkml:trace contextRef="#ctx0" brushRef="#br1" timeOffset="52119.23">8509 6456 0,'0'0'0,"21"0"0,-21 21 15,21-21 1,0 0 0,-21-21-16,22 21 15,-1-21-15,0 0 0,-21-1 16,21 1-16,-21 0 0,21 0 15,-21 0-15,0 0 0,0-1 16,0 1-16,0 0 0,-21 0 0,0 0 16,-21 0-16,20-1 0,1 1 0,-21 0 15,21 21-15,-22 0 0,22 0 16,-21 0-16,21 0 0,-22 0 0,22 21 16,-21 0-16,21 1 0,-22-1 15,22 21-15,0-21 0,0 22 0,0-1 16,21 0-16,0 1 0,0-22 15,0 21-15,0 0 0,21-20 16,0-1-16,21 21 0,-20-42 16,-1 0-16,21 0 0,-21 0 0,22 0 15,-22 0-15,0 0 0,21-21 16,-21 0-16,22 0 0,-22-1 0,0-20 16,21 21-16,-20-21 0,-1-1 15,0 22-15,0-21 0,0-1 0,0 1 16,-21 0-16,0-1 0,0 1 0,0 0 15,0-22-15,0 22 16,0 0-16,0-1 0,0 1 0,0 0 16,0 20-16,0 1 0,0 42 15,0 1 1,0 20-16,0 0 0,0 1 16,0-1-16,0 0 0,0 1 0,0-1 15,0 0-15,0 1 0,0 20 0,22-21 16,-22 1-16,21-1 0,0 0 15,0 1-15,0-22 0,0 21 0,22-21 16,-22 1-16,21-1 0,1-21 16,-1 0-16,-21 0 0,21 0 0,1 0 15,-1 0-15,0 0 0,1-21 0,-22-1 16,21 1-16,-21-21 16,22 21-16,-22 0 0,0-22 0,0 22 15,-21-21-15,0 21 0,0-22 0,0 22 16,0-21-16,0 21 0,0-1 15,0 1-15,0 0 0,0 0 0,-21 21 16,0 0-16,0 0 0,0 0 16,-1 0-16,22 21 0,-21 0 0,0 0 15,0 1-15,0 20 0,21-21 0,-21 21 16,-1 1-16,22-1 0,-21-21 16,21 22-16,0-1 0,0-21 0,0 0 15,0 0-15,0 1 0,0-1 0,21 0 16,1-21-16,-1 0 15,0 0-15,0 0 0,0 0 16,0-21-16,1 0 16,-1-1-16,-21 1 0,21 0 0,0-21 15,-21 21-15,0-22 0,0 22 0,21-21 16,-21 21-16,0-22 0,21 22 16,-21-21-16,0 21 0,0-1 0,0 1 15,0 42 16,0 1-31,0-1 16,0 0-16,0 0 0,0 21 16,0-20-16,0-1 0,0 21 0,0-21 15,0 0-15,0 22 0,22-22 0,-1 0 16,0 0-16,-21 0 0,21 1 16,0-22-16,0 0 0,1 0 0,-1 0 15,0 0-15,21 0 0,-21 0 0,1-22 16,-1 1-16,0 0 0,0 0 15,0 0-15,22-22 0,-22 22 16,0-21-16,0-22 16,0 22-16,0 0 0,-21-1 0,22-20 15,-22 21-15,0-1 0,0-20 0,0 20 16,0 1-16,0 21 0,0 0 0,0 0 16,0 42-1,0 0-15,-22 0 16,22 0-16,-21 22 0,21-1 0,-21 0 15,21 1-15,0-1 0,0 0 0,0 1 16,0-1-16,0 0 0,0 1 16,0-1-16,0 0 0,21 1 0,0-22 15,1 21-15,-1-21 0,0 0 16,0 1-16,21-1 0,-20 0 16,20-21-16,0 0 0,1 0 0,-1 0 15,-21 0-15,21-21 0,1 21 0,-22-21 16,21-1-16,-21 1 0,22-21 0,-22 21 15,21-22-15,-21 22 0,-21-21 16,22 21-16,-22-22 0,21 22 16,-21-21-16,0 0 0,0 20 0,0-20 15,0 21-15,0 0 0,-21 21 16,-1 0-16,1 0 0,0 0 16,0 0-16,0 21 0,21 21 0,-21-21 15,-1 22-15,1-22 0,0 21 16,0 1-16,0-1 0,21 0 15,0 1-15,0-22 0,0 21 16,0-21-16,0 0 0,0 1 0,21-1 16,0-21-16,0 0 0,0 0 15,1 0-15,-1-21 0,0-1 16,0 1-16,0 0 0,0 0 0,1-21 16,-22 20-16,21-20 0,0 21 15,-21-21-15,21 20 0,-21-20 0,0 0 16,0 21-16,0-22 0,0 22 0,0 0 15,0 0-15,0 42 16,0 0-16,0 0 16,0 0-16,0 1 0,0-1 15,0 21-15,0-21 0,0 0 16,0 22-16,0-22 0,0 0 0,0 0 16,21 22-16,0-22 0,1 0 15,-1 0-15,0-21 0,0 0 16,0 0-16,22 0 0,-22 0 0,0 0 15,21 0-15,-21-21 0,1 0 16,-1 0-16,0-1 0,0-20 0,0 21 16,-21 0-16,0 0 0</inkml:trace>
  <inkml:trace contextRef="#ctx0" brushRef="#br1" timeOffset="52319.22">9948 6011 0,'0'0'0,"0"22"0,43-22 31,-22 0-31,0 0 0,21 0 16,-21 0-16,22 0 0,-1 0 0,0-22 15,1 22-15,-22-21 0,21 0 16,-21 21-16</inkml:trace>
  <inkml:trace contextRef="#ctx0" brushRef="#br1" timeOffset="54384.29">12615 5842 0,'0'0'0,"-21"-21"0,21 0 15,-21-22-15,21 22 0,0 0 0,0-21 16,0 21-16,0-1 15,0 44 1,0-1-16,0 0 0,0 21 0,0 1 16,0-1-16,0 21 0,0-20 15,0-1-15,0 22 0,0-22 0,0 0 16,0 1-16,0 20 0,0-21 16,-21 1-16,0-1 0,21 0 0,-22-20 15,22 20-15,0-21 0,0 0 16,-21-21-1,21-21 1,0 0-16,0 0 0,0 0 0,0-22 16,0 22-16,0-21 0,21 21 15,1-22-15,-1 22 0,-21-21 0,21 21 16,0-1-16,0 1 0,0 0 16,1 0-16,-1 21 0,0 0 0,0 0 15,0 0-15,0 0 0,-21 21 31,-21-21-31,0 21 16,0-21-16,0 21 0,0-21 16,-1 0-16,1 0 15,0 0-15,0 0 16,21 22 0,0-1-16,0 0 15,0 0-15,0 0 0,0 0 16,0 1-16,0-1 0,0 0 15,0 0-15,21 0 0,0 0 0,0-21 16,1 22-16,-1-1 0,0-21 16,21 0-16,-21 0 0,22 0 0,-1 0 15,0 0-15,1 0 0,-1-21 16,0 21-16,1-22 0,-1 1 16,0 21-16,1-21 0,-22 0 0,21 0 15,-21 0-15,1-1 0,-1 1 0,-21 0 16,0 0-16,0-21 0,0 20 15,0 1-15,0 0 0,0 0 0,0 0 16,-21 21-16,-1 0 0,1-21 16,0 21-16,0 0 0,0 0 0,0 21 15,-1-21-15,1 21 0,0 0 0,0 0 16,0 0-16,21 1 0,0-1 16,0 0-16,0 21 0,0-21 0,0 1 15,0-1-15,0 0 16,0 0-16,21 0 0,0 0 0,21 1 0,-20-1 15,-1-21-15,21 0 0,0 0 16,-20 0-16,20 0 0,0-21 16,1-1-16,-22 1 0,21 21 0,0-21 15,1 0-15,-22 0 0,21 0 16,-21-1-16,1 1 0,-1 0 16,-21 0-16,0 0 0,21 0 0,-21-1 0,0 1 15,0 0-15,0 0 0,-21 21 16,0 0-1,-1 21 1,22 0-16,-21 0 0,21 1 16,0-1-16,-21 0 0,21 0 0,0 0 15,0 0-15,0 1 0,0-1 16,0 0-16,0 0 0,0 0 0,0 0 16,21 1-16,0-22 0,1 0 15,-1 0-15,0 0 0,0 0 0,0 0 16,22 0-16,-22-22 0,0 1 0,21 0 15,-21 21-15,22-21 0,-22 0 16,21 0-16,-21-1 0,1 1 16,-1 0-16,0-21 0,0 21 0,0-1 15,-21 1-15,0 0 0,0-21 0,21 42 16,-21-21-16,0-1 0,0 44 31,0-1-31,0 0 16,-21 0-16,21 0 0,0 0 0,0 1 15,0 20-15,-21-21 0,21 21 16,0 1-16,-21-1 0,21 22 0,0-22 16,0 21-16,0 1 0,0-1 15,-21-20-15,21 20 0,-21 1 0,21-1 16,-22 1-16,22-1 0,0 1 0,0-1 16,0 1-16,0-1 0,0 1 15,-21-1-15,21 1 0,-21-22 16,21 22-16,-21-22 0,0 0 0,21-21 15,-21 1-15,21-1 0,-22 0 0,1-21 16,21-21 0,0 0-16,0-1 15,0 1-15,0-21 0,0 0 0,0-22 16,0 1-16,21-1 0,1 1 16,-1-22-16,0 0 0,-21 1 15,21-1-15,0 0 0,0 1 0,1-22 0,-22 21 16,21 0-16,0 1 0,0 20 15,0 1-15,0 20 0,1 1 16,-1 0-16,0-1 0,-21 22 0,21 0 16,0 21-16,0 0 0,1 0 15,-1 0-15,0 0 0,0 0 16,0 21-16,-21 0 0,21-21 16,-21 22-16,0-1 0,0 0 0,0 0 15,0 0-15,-21 0 16,0-21-16,0 0 0,0 0 15,0 0-15,-1 0 0,1 0 16,0 0-16,21-21 0,-21 21 16,0-21-16,21 42 47,0 0-47,0 1 15,0-1-15,0 0 0,0 0 16,0 0-16,21-21 15,0 21-15,0 1 0,0-22 16,1 0-16,-1 0 0,21 0 16,-21 0-16,0 0 0,22-22 0,-22 1 15,21 0-15,-21 21 0,22-21 0,-1 0 16,-21 0-16,22-22 0,-22 22 16,21 0-16,-21-21 0,22 20 15,-22-20-15,0 0 0,0 21 0,-21-1 16,0 1-16,0 0 0,-21 21 15,0 0 1,0 0-16,-1 0 0,1 21 16,0 0-16,21 1 0,0-1 0,0 0 15,0 0-15,0 0 0,0 0 16,0 1-16,0-1 0,21 0 0,0 0 16,1-21-16,-1 21 0,0 0 15,0 1-15,0-1 0,-21 0 16,0 0-16,0 0 15,-21-21-15,0 0 0,0 0 16,0 0-16,-1 0 16,1 0-16,0 0 0,0-21 0,21 0 15,0 0-15</inkml:trace>
  <inkml:trace contextRef="#ctx0" brushRef="#br1" timeOffset="57067.04">16510 6287 0,'21'0'15,"0"0"-15,0 0 0,1 0 0,-1 0 16,0 0-16,0 0 16,0-22-16,0 22 0,1-21 0,-22 0 15,21 0-15,-21 0 0,0 0 16,0-1-16,-21 1 15,-1 0-15,1 0 0,0 0 16,-21 0-16,21 21 0,-22-22 16,22 22-16,-21 0 0,-1 0 0,22 0 15,0 0-15,-21 0 0,21 22 0,-22-1 16,22 0-16,0 0 0,0 0 16,0 0-16,-1 22 0,22-22 0,0 21 15,0-21-15,0 22 0,0-22 16,0 0-16,0 21 0,0-20 15,22-1-15,-1-21 0,0 0 16,0 0-16,0 0 0,0 0 16,1-21-16,-1-1 0,0 1 0,21 0 15,-21 0-15,1 0 0,-1 0 16,0-1-16,0 1 0,-21 0 0,0 0 16,21 0-16,-21 0 0,21-1 0,-21 1 15,0 0-15,22 21 31,-22 21-31,0 0 16,21 1-16,-21-1 0,21 0 0,0 0 16,-21 0-16,21 22 0,0-22 0,1 0 15,-1 21-15,0-21 16,0 1-16,0-1 0,0 0 0,22-21 16,-22 0-16,21 21 0,-21-21 15,22 0-15,-1 0 0,0-21 0,22 0 16,-22 0-16,22-1 0,-22 1 0,0 0 15,1 0-15,-22 0 0,0 0 16,0-1-16,0 1 0,-21-21 0,0 21 16,0 0-16,0-1 0,0 1 15,-21 21-15,0-21 0,-21 0 0,21 21 16,-22 0-16,1 0 0,0 0 0,20 0 16,-20 0-16,0 21 0,21 0 15,-22 0-15,22 1 0,0-1 0,0 0 16,0 0-16,-1 0 15,22 0-15,0 1 0,0 20 0,0-21 16,0 0-16,0 0 0,0 1 0,0-1 16,22-21-16,-1 0 15,0 0-15,0 0 0,0 0 0,22-21 16,-22-1-16,21 1 0,0 0 16,-20 0-16,20 0 0,-21 0 15,21-22-15,-20 22 0,-1-21 0,0 21 0,-21-22 16,0 1-16,21-22 15,-21 22-15,0 0 0,0-1 0,0 1 0,0 0 16,0-1-16,0 22 16,0 0-16,-21 21 0,0 0 0,0 21 15,-1 0-15,1 1 16,21 20-16,0 0 0,0 1 0,-21-1 16,21 0-16,0 1 0,0-1 0,0-21 15,0 21-15,21 1 0,0-1 16,1 0-16,-1-20 0,21 20 0,-21 0 15,22-21-15,-1 1 0,0-1 16,1 0-16,-1 0 0,21 0 16,-20-21-16,-1 0 0,0 0 0,1 0 15,-22 0-15,21-21 0,1 0 0,-22 0 16,21 0-16,-21-1 0,22 1 16,-22 0-16,-21 0 0,0-21 15,0 20-15,0 1 0,0-42 16,0 42-16,-21-1 0,-1 1 0,1 0 15,0 0-15,0 21 0,0 0 16,0 0-16,-1 0 0,1 0 0,0 21 16,0-21-16,0 21 0,21 0 15,-21 1-15,-1-1 0,22 21 0,-21-21 16,21 0-16,0 1 0,0 20 16,0-21-16,0 0 0,0 22 15,21-22-15,1 0 0,-1 0 0,0-21 0,0 21 16,0-21-16,0 0 15,1 0-15,-1 0 0,0 0 0,0 0 16,0-21-16,0 0 0,-21 0 16,22 0-16,-1-1 0,0 1 0,-21 0 15,21-21-15,0 21 0,-21-22 0,21 1 16,1 21-16,-1-22 0,-21 1 16,0 0-16,21-1 0,-21 1 15,0 0-15,21-1 0,-21 22 0,0-21 16,0 21-16,0 42 15,-21 0 1,21 0-16,-21 22 0,21-22 16,-21 21-16,21 0 0,0 1 0,0-22 15,0 21-15,0 1 0,0-22 16,0 21-16,0-21 0,0 22 0,0-22 16,0 21-16,21-21 0,-21 0 0,21 1 15,0-1-15,0-21 0,0 0 16,1 0-16,20 0 0,-21 0 0,0 0 15,22 0-15,-22 0 0,21-21 16,-21-1-16,0 1 0,22 0 0,-22-21 16,0 21-16,0-1 0,0 1 15,-21 0-15,0 0 0,22 0 0,-22 0 16,0-1-16,21 22 0,-21 22 47,-21-1-47,21 0 0,0 0 0,-22 0 15,22 0-15,0 1 0,0-1 16,0 0-16,0 0 0,0 0 0,0 0 16,22-21-16,-22 22 0,21-1 15,0-21-15,0 0 0,-21 21 0,21-21 16,0 0-16,22 0 0,-22 0 16,0-21-16,0 0 0,0-1 15,1-20-15,-1 21 0,0 0 16,0-22-16,0 22 0,-21-21 15,21 0-15,1-1 0,-22 1 0,0 0 16,0-22-16,21 22 0,-21-1 16,0 1-16,0 0 0,21 21 0,-21-1 15,0 1-15,0 42 16,0 1 0,0-1-16,-21 21 0,21 0 0,-21-20 15,21 20-15,0 0 0,0 1 16,0-22-16,0 21 0,0 0 15,0-20-15,0 20 0,0-21 0,0 0 0,0 22 16,0-22-16,0 0 16,0 0-16,0 0 0,0 0 0,21 1 15,0-22-15,0 0 0,0 0 16,0 0-16,1 0 0,-1 0 16,0 0-16,21-22 0,-21 1 0,1 0 15,20 0-15,-21 0 0,0 0 16,22-1-16,-22-20 0,0 21 0,0 0 15,0 0-15,-21-1 0,0 1 16,21 21-16,-21-21 0,0 42 31,0 0-31,-21 1 16,21-1-16,0 0 0,-21 0 16,21 0-16,-21 0 0,21 1 15,0-1-15,0 0 0,0 0 0,0 0 16,0 0-16,0 1 0,21-1 15,0-21-15,0 0 0,1 0 16,-1 0-16,0 0 0,21 0 0,-21 0 16,1 0-16,20-21 0,-21 21 15,0-22-15,22 1 0,-22 0 0,0 0 16,0 0-16,0 0 0,0-22 16,-21 22-16,22 0 0,-1 0 0,0 0 15,-21-1-15,21 22 16,-21-21-16,0 42 31,0 1-31,0-1 16,-21 0-16,21 0 0,-21-21 15,21 21-15,-21 0 0,21 1 0,0-1 0,0 0 16,0 0-16,0 0 16,0 0-16,0 1 15,21-22-15,0 0 16,0 0-16,0 0 0,0-22 15,1 22-15,-1-21 0,0 0 16,0 21-16,-21-21 16,21 21-16,-21-21 0,0 0 31,21 21 125</inkml:trace>
  <inkml:trace contextRef="#ctx0" brushRef="#br1" timeOffset="57727.79">19135 5990 0,'63'0'16,"-21"0"-1,-20 0-15,20 0 0,-21 0 16,21 0-16,-20 0 0,20 0 0,-21 0 16,0 0-16,0-21 0,1 21 15,-1 0-15,-42 0 31,-1-21-31,1 21 0,0 0 16,0 0-16,0 0 0</inkml:trace>
  <inkml:trace contextRef="#ctx0" brushRef="#br1" timeOffset="57912.44">18986 5884 0,'0'22'47</inkml:trace>
  <inkml:trace contextRef="#ctx0" brushRef="#br1" timeOffset="59335.06">20045 6117 0,'0'-21'31,"0"0"-15,-21 42 31,-1 0-32,22 0-15,0 1 0,-21-1 16,21 0-16,0 0 0,0 0 0,0 0 15,0 1-15,0-1 0,0 0 16,0 0-16,0 0 0,21 0 0,-21 1 16,22-22-16,-1 21 0,0-21 15,0 0-15,0 0 0,0 0 0,1 0 16,-1 0-16,21 0 0,-21 0 16,0 0-16,22-21 0,-22-1 0,0 1 15,21 0-15,-20 0 0,-22 0 0,21 0 16,-21-1-16,0 1 15,0-21-15,0 21 0,0-22 0,-21 22 16,21 0-16,-22-21 0,1 21 16,0-1-16,0 22 0,0 0 0,0 0 15,-22 0-15,22 0 0,0 0 0,0 0 16,0 22-16,-1-1 0,22 0 16,0 0-16,-21 0 0,21 0 15,0 1-15,0-1 0,0 0 16,21-21-16,1 21 0,-1-21 15,0 0-15,21 21 0,-21-21 0,22 0 0,-22 0 16,21 0-16,1 0 16,-1 0-16,0 0 0,1-21 0,-22 21 15,21-21-15,0 21 0,-20-21 16,-1 0-16,0 21 0,0-22 0,0 1 16,-21 0-16,0 0 0,21 21 0,-21-21 15,0 0-15,0 42 31,0 0-15,0 0-16,0 0 0,0 0 0,-21 1 16,21-1-16,-21 0 0,21 0 15,0 0-15,0 0 0,-21 1 0,21-1 16,0 0-16,-21 0 0,21 0 16,0-42 30,0 0-30,0 0-16,0 0 203,0-1-187</inkml:trace>
  <inkml:trace contextRef="#ctx0" brushRef="#br1" timeOffset="60635.96">18838 5757 0,'0'0'0,"0"22"16,0-1 0,-21 0-16,21 0 0,0 0 0,0 0 15,0 1-15,0-1 16,21-21-1,0 0-15,1 0 0,-1 0 16,0 0-16,0-21 0,0 21 16,-21-22-16,21 1 0,-21 0 0,22 0 15,-22 0-15,0 0 0,0-1 16,0 1-16,-22 21 16,1 0-16,0 0 0,0 0 15,0 0-15,0 21 0,21 1 16,-22-1-16,22 0 0,-21 0 15,21 21-15,0-20 0,0-1 16,0 0-16,0 0 0,0 0 0,21 0 16,1-21-16,-1 22 0,0-1 15,0-21-15,21 0 0</inkml:trace>
  <inkml:trace contextRef="#ctx0" brushRef="#br1" timeOffset="61107.93">19579 6117 0,'-21'0'15,"0"0"-15,0 0 0,-1 21 16,1-21 0,21 22-16,0-1 0,-21 0 15,21 0-15,0 0 0,-21 0 0,21 1 16,0-1-16,0 0 15,0 0-15,0 0 0,-21-21 0,21 21 16,-21-21 0,21-21 15,0 0-31,0 0 16,0 0-16,21 0 0,0-1 0,0 1 15,0 0-15,0 0 0,1 0 16,20 0-16,-21-1 0,21 1 0,1 0 15,-22 21-15,21 0 0,-21 0 0,1 0 16,-1 0-16,21 0 0,-42 21 16,21 0-16,-21 1 0,21-1 0,-21 0 15,0 0-15,0 0 0,0 22 16,0-22-16,0 0 0,0 0 16,0 0-16,0 0 0,0 1 15,0-1 1,22-21 15,-1-21-31,0-1 0,0 22 0</inkml:trace>
  <inkml:trace contextRef="#ctx0" brushRef="#br1" timeOffset="62122.93">20786 6202 0,'0'0'0,"0"-21"0,21 21 15,0-21-15,0 21 0,-21-22 0,0 1 16,21 21-16,-21-21 16,-21 21-1,-21 0-15,21 0 0,-22 0 0,1 0 16,-22 0-16,22 21 16,0 0-16,-1-21 0,-20 22 0,21-1 15,-1 0-15,22 0 0,-21 0 0,21 0 16,-22 22-16,22-22 0,21 0 15,0 0-15,-21 0 0,21 1 0,0-1 16,0 0-16,0 0 0,21-21 16,0 0-16,22 21 0,-22-21 0,21 0 15,-21 0-15,22 0 0,-1-21 16,0 0-16,1 21 0,-1-21 0,-21 0 16,21-1-16,-20 1 0,20 0 0,-21 0 15,0 0-15,0 0 0,-21-43 16,22 43-16,-22 0 15,0 0-15,0-1 16,0 44 15,0-1-31,0 0 16,0 0-16,-22 0 0,22 0 0,0 22 16,0-1-16,0-21 0,-21 43 15,21-22-15,0 0 0,0 22 0,0-1 16,0-20-16,0 20 0,0 1 0,21-1 15,-21 1-15,22 20 16,-1-20-16,0 21 0,0-1 0,0 1 0,0 0 16,1-1-16,-1 1 0,0 0 15,-21-1-15,0 1 0,0 0 16,0-22-16,0 22 0,0-22 0,-21 1 16,0-1-16,-22-20 0,1-1 0,0 0 15,-1 1-15,-20-22 0,-1 0 0,22-21 16,-22 0-16,22 0 0,-21 0 15,20-21-15,1 0 0,0-1 0,-1-20 16,1 0-16,21-22 0,0 1 16,21-22-16,0 22 0,0-43 0,0 21 15,0-21-15,0 0 0,42-21 0,-21 22 16,21-1-16,-20-21 0,41 21 16,-21 0-16,22 0 0,-22 22 15,22-1-15,20 0 0,-20 1 0,-1 20 16,-20 22-16,20-1 0,1 1 0,-22 21 15,0 0-15,1 0 0,-1-1 16,-21 1-16,22 21 0,-22-21 0,0 21 16,-21-21-16</inkml:trace>
  <inkml:trace contextRef="#ctx0" brushRef="#br1" timeOffset="63055.23">19367 5927 0,'0'0'0,"-21"0"0,0 0 0,0 0 16,0 0-16,0 0 0,21 21 15,-22-21-15,1 21 0,21 0 0,-21 0 16,21 1-16,0-1 0,0 0 0,0 0 16,0 0-16,0 0 15,21-21-15,0 0 0,1 22 0,20-22 16,-21 0-16,21 0 0,1 0 15,-1 0-15,0 0 0,1-22 16,-1 22-16,0-21 0,1 21 0,-1-21 16,0 21-16,1-21 0,-22 21 15,0-21-15,-42 21 16,0 0-16,0 0 16,21 21-16,-22 0 15,1 0-15,0-21 0,21 21 0,0 1 16,0-1-16,0 0 15,0 0-15,21-21 16,0 0-16,1 0 0,-1 0 16,0 0-16,0 0 0,21 0 15,1 0-15,-22-21 0,21 21 0,-21-21 16,22 21-16,-22 0 0,21-21 16,-21 21-16,22 0 0,-22 0 0,0 0 15,0 0-15,0 21 16,1 0-16,-22 0 15,21 0-15,0 0 0,0-21 16,-21 22-16,21-22 0,0 0 16,1 0-16,20 0 0,-21 0 15,0 0-15,22 0 0,-22 0 16,21 0-16,-21 0 0,22 0 16,-22-22-16,0 22 0,0-21 0,0 0 15,0 0-15,1 0 0</inkml:trace>
  <inkml:trace contextRef="#ctx0" brushRef="#br1" timeOffset="66044.11">3260 7895 0,'0'0'0,"-22"-21"16,22 42 15,0 0-31,0 22 16,0-1-16,0 0 0,0 1 0,0-1 15,0 0-15,0-20 0,0 20 16,0 0-16,0-21 0,-21 43 15,21-43-15,0 0 16,-21-42 15,21 0-31,0 0 16,-21-22-16,21 22 0,0 0 0,0-21 16,0 21-16,0-22 0,0 1 15,0 0-15,21-1 0,0 22 16,-21 0-16,21 0 0,1 0 15,-1 21-15,0 0 0,0 21 16,0 0-16,0 0 0,1 0 16,-1 22-16,-21-22 0,21 21 0,0 0 15,0-20-15,0 20 0,-21-21 16,22 0-16,-1 0 0,-21 1 16,0-1-16,21 0 0,0-21 15,0 0-15,0 0 16,1 0-16,-1-21 0,-21 0 0,21-1 15,0 1-15,0 0 0,-21 0 16,21-21-16,1 20 0,-22-20 16,21 0-16,0-1 0,-21 22 15,0-21-15,21 21 0,0-22 0,0 22 16,-21 0-16,22 21 16,-1 0-16,-21 21 0,0 0 15,21 1-15,-21-1 0,21 21 0,-21 0 16,0 1-16,0-1 0,0 0 15,0 1-15,0-1 0,0-21 0,21 22 16,-21-22-16,0 0 0,21 0 16,-21 0-16,22-21 0,-1 0 15,0 0-15,0 0 0,0-21 0,0 0 16,1 0-16,-1 0 0,0-1 16,0 1-16,21-21 0,-20 0 15,-1-1-15,0 22 0,21-21 16,-21-1-16,1 1 0,-22 21 15,21-21-15,0 20 0,-21 1 0,21 21 16,-21 21 0,0 1-16,0-1 0,0 21 0,-21 0 15,21-20-15,-21 20 0,21 0 16,-21 1-16,21-22 0,0 21 0,0 22 16,0-43-16,0 0 15,21-21-15,0 21 0,0-21 16,0 0-16,0 0 0,22 0 0,-22 0 15,21 0-15,-21-21 0,22 0 16,-1 0-16,-21-1 0,22 1 0,-22 0 16,0 0-16,0 0 0,-21-22 15,0 22-15,0 0 0,0-21 0,0 21 16,-21-1-16,0 1 0,-22 0 0,1 0 16,0 0-16,21 0 15,-22 21-15,1 0 0,21 0 0,0 0 16,-1 0-16,44 0 15,-1 0-15,21-22 16,22 22-16,-22 0 0,21 0 16,1-21-16,-1 21 0,1 0 15,-1-21-15,22 0 0,-21 21 0,-1-21 16,1 21-16,-1-21 0,-21 21 16,1 0-16,-1 0 0,0-22 0,-20 22 15,-44 0 1,1 0-16,-21 22 15,21-1-15,-22-21 0,1 42 0,0-21 16,21 0-16,-22 22 0,22-1 16,0-21-16,0 22 0,0-1 15,-1 0-15,1 1 0,0-22 0,21 21 0,-21 0 16,21-20-16,0-1 16,0 0-16,0 0 0,0 0 0,0 0 15,21-21-15,0 0 0,0 0 16,22 0-16,-22 0 0,0 0 15,0 0-15,0-21 0,22 0 0,-22 21 16,0-21-16,21 0 0,-20-22 16,-1 22-16,0-21 0,0 0 0,21-1 15,-20 1-15,-1 0 0,-21-22 0,21 22 16,0-1-16,0-20 0,0 21 16,-21-1-16,0 1 0,0 0 0,22-1 15,-22 22-15,0 0 0,0 0 16,-22 21-1,1 0-15,21 21 0,-21 21 16,0-21-16,21 22 0,-21-22 16,21 21-16,0 1 0,0-1 0,0 0 15,0 22-15,0-22 0,0 0 0,0 1 16,0-1-16,0 0 0,21-20 16,-21 20-16,21-21 0,21 0 15,-20 0-15,-1-21 0,21 0 0,-21 0 16,22 0-16,-1 0 0,0 0 15,-21 0-15,22-21 0,-1 0 0,-21 0 0,22 0 16,-22 0-16,0-1 0,0-20 16,0 21-16,0 0 0,-21-22 15,22 22-15,-22 0 0,0 0 16,0 42 0,0 0-16,0 22 15,0-22-15,-22 0 0,22 0 16,0 21-16,0-20 0,0-1 0,0 0 15,0 0-15,0 0 0,0 0 16,22-21 15,-22-21-31,0 0 16,21 0-16,-21-21 16,0 20-16,0 1 0,0-21 0</inkml:trace>
  <inkml:trace contextRef="#ctx0" brushRef="#br1" timeOffset="66176.98">6223 7874 0,'0'-21'15,"0"42"-15,0-84 0,0 41 0,0 1 16,0 0 0,-21 21-16,0 0 15,42 0 32</inkml:trace>
  <inkml:trace contextRef="#ctx0" brushRef="#br1" timeOffset="67103.64">6816 8234 0,'-22'0'0,"44"0"0,-65 0 0,22 0 16,21-21 15,21 21-31,22-21 0,-22-1 0,21 1 16,0 0-16,-20 0 0,20-21 16,0-1-16,1 22 0,-1-21 0,0 21 15,1-22-15,-22 1 0,0 21 16,0-22-16,0 22 0,-21-21 0,0 0 15,0 20-15,0-20 0,0 21 0,0-21 16,-21 20-16,0 1 0,0 0 16,0 21-16,-1 0 0,1 21 15,0 0-15,0 1 0,0 20 16,0 0-16,-22 1 0,22-1 16,0 21-16,0 1 0,0-1 0,-1 22 15,-20 0-15,21-1 0,0 1 16,-22-21-16,22 20 0,0 1 15,0 21-15,0-22 0,21 22 0,0-21 0,-21 21 16,21-22-16,-22 1 0,22 0 16,-21-1-16,21 1 0,0 0 0,0-1 15,0-20-15,0-1 0,0 1 0,0-22 16,0 1-16,21-22 0,1 0 0,-1 0 16,21-21-16,-21 0 0,22 0 15,-1-21-15,0-21 0,1 20 16,-1-20-16,0 0 0,22-1 0,-22-20 15,0-1-15,1 22 0,-1-21 16,-21-1-16,22 1 0,-22-1 0,0-21 16,-21 22-16,0-22 0,0 22 0,-42-1 15,20-20-15,-20 20 0,0 22 16,-22-22-16,22 22 0,-22 0 0,1-1 16,21 22-16,-22 0 0,22 0 0,-1 0 15,1 21-15,0 0 0,21 0 16,21-22-1,21 22 1,0 0-16,0-21 0,21 21 16,1-21-16,-1 0 0,0 0 0,1-22 15,20 22-15,-20-21 0,-1 21 16,21-22-16,-20 1 0,-1 0 0,-21-1 16,22 1-16,-22 0 0,0 21 0,-21-22 15,0 22-15,0 0 0,21 0 16,-21 42 15,0 0-31,0 0 16,0 0-16,0 1 0,0-1 15,0 0-15,0 0 0,0 0 16,0 0-16,0 1 16,0-1-1,0 0-15,0 0 16,0 0-16,21-21 31,-21-21-31</inkml:trace>
  <inkml:trace contextRef="#ctx0" brushRef="#br1" timeOffset="67276.46">7514 7684 0,'0'0'0,"0"-22"0,-21 22 15,21 22 17,0-1-32,0 0 15,0 0-15,21-21 16,0 21-16,0 0 0</inkml:trace>
  <inkml:trace contextRef="#ctx0" brushRef="#br1" timeOffset="68534.89">8191 7895 0,'0'0'16,"22"0"-16,-1-21 0,-21 0 16,0 0-16,0 0 15,0-1-15,-21 22 16,-1-21-16,1 21 0,0 0 16,0 0-16,0 0 0,0 0 15,-1 21-15,1-21 0,0 22 0,0-1 16,0 0-16,21 0 0,-21 0 15,21 0-15,0 22 0,0-22 0,0 21 16,0 1-16,0-22 0,0 21 0,21-21 16,0 0-16,0 1 0,0-1 15,22 0-15,-22 0 0,21 0 0,0-21 16,-20 0-16,20 0 0,0 0 16,1 0-16,-1 0 0,0 0 15,1 0-15,-1-21 0,0 0 0,1 0 16,-22 0-16,21-1 0,0 1 15,-20 0-15,-1-21 0,0 21 0,-21-22 16,0 22-16,0-21 0,0 21 0,0-22 16,0 22-16,0 0 0,-21 0 15,0 0-15,-1 21 0,1 0 0,0 0 16,0 0-16,0 0 16,0 21-16,-1 0 0,22 21 0,-21-21 15,0 22-15,21-22 0,0 21 0,-21 1 16,21-22-16,-21 21 15,21-21-15,0 0 0,0 22 0,0-22 16,0 0-16,0 0 0,21-21 16,0 0-16,0 0 15,0 0-15,1 0 0,-1-21 0,0 0 16,0 21-16,21-21 0,-20 0 16,-1-22-16,0 22 0,0 0 0,-21-21 15,21-1-15,-21 22 0,21-21 16,-21-1-16,0 22 0,22 0 0,-22 0 15,0 0-15,0 0 0,-22 42 32,22 0-17,0 0-15,-21 0 0,21 22 0,0-22 16,0 21-16,0 0 0,0-20 16,0 20-16,0 0 0,0-21 0,0 1 15,21 20-15,1-21 0,-22 0 0,21 0 16,0-21-16,0 22 0,0-22 15,22 0-15,-22 0 0,0 0 0,0 0 16,0 0-16,0 0 0,1 0 16,-1 0-16,-21-22 15,0 1 1,0 0 15,0 42 204,-21-21-17,-1 0-218,22-21 16</inkml:trace>
  <inkml:trace contextRef="#ctx0" brushRef="#br1" timeOffset="70987.13">8615 8213 0,'0'0'16,"0"21"-16,-21-21 0,42 0 47,-21-21-31,21 21-16,0-21 0,0-1 0,0 1 15,1 21-15,-1-42 0,0 21 16,0 0-16,0-1 0,0-20 15,-21 21-15,0 0 0,22-22 0,-22 22 16,0 0-16,0-21 0,0 21 16,0-1-16,0 1 0,0 0 0,0-21 15,-22 21-15,1-1 0,21 1 16,-21 0-16,0 21 16,21 21 15,0 0-16,-21-21 17,0 0-1,21 22 63,0-1-79,0 0-15,0 0 16,0 0-16,0 22 0,0-22 0,0 21 16,0 0-16,0 1 0,0 20 15,0 1-15,0-22 0,0 22 0,0-1 16,0 1-16,0-1 0,0-21 0,0 22 15,0-1-15,0 1 0,0-1 16,0-20-16,0 20 0,0 1 0,-22-1 16,22-20-16,-21-1 0,21 21 15,0-20-15,0-1 0,0-21 0,0 22 16,0-22-16,0 0 0,21-21 16,1 0-16,-1 0 0,0-21 15,0 21-15,21-43 0,22 1 16,-22 0-16,-21 21 15,22-22-15,-22 1 0,21 0 0,-21-22 16,-21 22-16,0-1 0,0-20 16,0 21-16,0-1 0,0-20 0,-21 20 15,0 1-15,-21 0 0,-1-1 16,22 1-16,-63-21 0,41 41 16,1 1-16,21 0 0,-22 21 0,22 0 15,21-21-15,-21 21 16,42-21-1,0 21-15,1 0 16,20-21-16,-21 21 0,21-22 16,1 1-16,-1 21 0,0-21 0,1 0 15,-1 0-15,0 0 0,1-22 16,-1 22-16,-21 0 0,22 0 0,-22 0 16,0-1-16,-21 1 0,21 0 15,-21 42 16,0 0-31,0 1 16,0-1-16,-21 0 0,21 21 16,0-21-16,0 1 0,0-1 0,0 21 15,0-21-15,0 0 0,0 1 16,0-1-16,0 0 0,0 0 16,21-21-16,0 0 0,-21 21 0,21-21 15,1 0-15,-1 0 16,0 0-16,0 0 0,0 0 0,0-21 15,1 0-15,-1 0 0,0 0 0,-21-1 16,21 1-16,0 0 0,-21 0 16,21-21-16,-21 20 0,0-20 0,0 21 15,0 0-15,0 0 0,0-1 16,0 1-16,22 21 16,-22 21-1,0 1-15,0-1 16,0 0-16,0 21 0,0 1 15,0-22-15,0 21 0,0 0 16,21 1-16,-21-1 0,21 0 0,-21 1 16,21-1-16,-21 43 0,21-43 15,-21 22-15,21-22 0,-21 0 16,0 22-16,22-22 0,-22 22 0,21-22 16,-21 21-16,0-20 0,0-1 0,0 22 15,0-22-15,0 0 0,0 1 16,0-1-16,0-21 0,0 21 15,0-20-15,0-1 0,-21 0 16,-1-21-16,22-21 0,0 0 16,-21-1-16,21 1 15,0-21-15,0 0 0,0-22 0,0 22 16,0-43-16,0 22 0,0-22 0,21-63 16,1 63-16,-1 0 15,-21 22-15,21-22 0,0 22 0,0-22 16,0 43-16,1-22 0,-1 22 0,0 0 15,21-1-15,-21 1 0,1 21 16,-1-22-16,21 22 0,-21 0 0,0 0 16</inkml:trace>
  <inkml:trace contextRef="#ctx0" brushRef="#br1" timeOffset="72591.61">11769 8065 0,'-22'0'15,"22"-22"1,0 1 0,0 0-16,22 21 0,-1-21 15,-21 0-15,0 0 0,21-1 16,0 1-16,-21 0 0,0 0 15,0 0-15,0 0 0,0-1 0,-21 22 16,0-21-16,-22 0 0,22 21 16,0 0-16,0 0 0,-21 0 15,20 0-15,-20 0 0,21 0 0,-21 21 16,-1 0-16,22 1 0,-21-1 16,-1 0-16,22 21 0,-21 1 0,21-1 15,0 0-15,-1 1 0,1-22 0,21 21 16,0-21-16,0 22 0,0-22 15,21 0-15,1-21 0,-1 0 16,0 0-16,0 0 0,21 0 0,-20 0 16,20-21-16,-21 0 0,21-1 15,-20 1-15,20-21 0,0 21 16,-21-22-16,1 22 0,20-21 16,-21 21-16,-21-22 0,0 22 0,21-21 15,-21 21-15,0 0 0,0-1 0,0 1 16,0 0-16,0 42 15,0 0 1,0 1-16,-21-1 0,21 21 0,0 0 16,0 1-16,0-1 0,0 0 15,0 1-15,0-1 0,0 0 0,0-20 16,21 20-16,0-21 0,1 0 16,-1-21-16,0 0 0,21 0 0,-21 0 15,43 0-15,-22 0 0,43-42 16,-64 21-1,64-22-15,-64 22 0,21-21 16,-21 0-16,1 20 0,-1-20 0,-21 0 16,0 21-16,0-22 0,0 22 15,0-21-15,0 21 0,0 42 32,0 0-32,0 0 0,0 0 15,-21 22-15,21-1 0,-22-21 0,22 21 16,-21 1-16,21-1 0,0-21 15,0 0-15,0 22 0,0-22 16,0 0-16,21-21 31,1-21-31,-1 0 16,-21 0-16,21-1 0,0 1 0,0 0 16,-21-21-16,21 21 0,1-22 15,-22 22-15,21 0 0,-21 0 0,21 0 16,-21-1-16,21 22 0,0 0 15,-21 22 1,0-1-16,0 0 0,21 0 0,-21 0 16,22 22-16,-22-22 0,21 0 15,0 0-15,0 21 0,0-20 16,0-1-16,22 0 0,-22-21 0,21 21 16,1 0-16,-1-21 0,0 0 15,1 0-15,-1 0 0,0 0 0,22 0 16,-22 0-16,0-21 0,22 21 15,-22-21-15,1 0 0,-1 0 0,0-22 16,-21 22-16,22 0 0,-22-21 0,0-1 16,-21 22-16,0-21 0,0-1 15,0 22-15,0-21 0,0 21 0,-42 0 16,21-1-16,-1 1 0,-20 21 16,21 0-16,-21 0 0,-1 0 0,1 0 15,0 21-15,-1 1 0,1-1 0,0 0 16,20 21-16,1-21 15,-21 22-15,42-22 0,0 21 0,-21-21 16,21 43-16,0-43 0,0 0 16,21 0-16,-21 1 0,42-22 15,-21 0-15,1 0 0,-1 0 0,21 0 16,-21 0-16,22 0 0,-1 0 16,-21-22-16,21 1 0,-20 0 0,-1 0 15,21-21-15,-42 20 0,21-20 0,0 0 16,1-1-16,-22 1 15,0 0-15,21-1 0,-21 1 0,21-21 16,-21 20-16,0 1 0,21-22 0,-21 22 16,21 0-16,-21-1 0,0 22 15,0 0-15,21 0 0,-21 42 16,0 21 0,0 1-16,-21-1 0,0 0 0,21 1 15,-21-1-15,21 22 0,-21-22 0,21 0 16,0 22-16,0-22 0,0 0 15,0 1-15,0-1 0,21-21 0,-21 22 16,21-22-16,0 0 0,-21 0 16,21 0-16,1 0 0,-1-21 0,0 0 15,0 0-15,0 0 0,0 0 16,1 0-16,-1-21 16,-21 0-16,21 0 15,0 0-15,-21 0 16,0-1-16,0 1 15,0 0-15</inkml:trace>
  <inkml:trace contextRef="#ctx0" brushRef="#br1" timeOffset="72775.92">13758 8022 0,'0'21'31,"0"1"-31,0-1 16,0-42 46,0-1-46</inkml:trace>
  <inkml:trace contextRef="#ctx0" brushRef="#br1" timeOffset="80487.75">15430 8319 0,'0'0'0,"22"0"16,-1 0-16,0-22 15,0 1-15,0 0 16,-21 0-16,0 0 0,21 0 15,-21-1-15,22 1 0,-22 0 16,0-21-16,0 21 0,0-1 0,0 1 16,-22 0-16,1 0 0,0 0 15,-21 0-15,-1 21 0,1 0 0,0 0 16,-1 0-16,1 0 0,-21 0 0,20 21 16,1 0-16,0 0 15,20 21-15,-20 1 0,21-1 0,0 0 16,0 1-16,21-1 0,0 0 15,0-20-15,0 20 0,0 0 0,0-21 16,0 1-16,21-1 0,0 0 0,0 0 16,0-21-16,0 21 0,1-21 15,-1 0-15,21 0 0,-21 0 0,0 0 16,1 0-16,20 0 0,-21-21 0,0 0 16,22 21-16,-22-21 0,21 0 15,-21-22-15,0 22 0,1-21 16,-1 21-16,0-22 0,0-20 15,0 20-15,0 1 0,-21-21 0,0 20 16,22-20-16,-22 20 0,0 1 0,0 0 16,0-1-16,0 1 0,0 0 15,0 21-15,0-1 0,0 1 0,0 0 16,0 42 0,0 0-16,-22 1 15,22 20-15,0 0 0,0 1 16,0-1-16,0 21 0,0-20 15,0 20-15,0 1 0,0-22 0,0 0 16,0 22-16,0-22 0,0 1 16,0-22-16,22 21 0,-1-21 0,0 0 15,0 1-15,0-1 0,0-21 0,1 0 16,-1 0-16,21 0 0,-21 0 16,22 0-16,-1 0 0,-21 0 0,21-21 15,1-1-15,-1 1 0,0 0 16,-20 0-16,20 0 0,-21-22 0,0 22 15,-21-21-15,0 21 0,0-22 16,0 1-16,0 21 0,0-21 0,0 20 16,0 1-16,-21 0 0,0 0 0,0 21 15,0 0-15,-1 0 0,1 0 16,21 21-16,-21 0 0,0 0 16,0 1-16,21-1 0,-21 0 15,21 0-15,0 0 0,0 0 0,0 1 16,0-1-16,0 0 0,0 0 0,0 0 15,0 0-15,0 1 0,0-1 16,0 0-16,0 0 16,21 0-16,-21 0 15,21 1-15,0-22 0,-21 21 16,21-21-16,0 21 0,1-21 16,-1 21-16,0-21 0,0 0 15,0 0-15,0 21 0,1-21 0,20 0 16,-21 0-16,21 0 15,-20 0-15,20-21 0,0 21 0,-21-21 16,22 0-16,-1 0 0,0-1 0,-20 1 16,20-21-16,-21 0 0,21 20 15,-20-20-15,-1 0 0,0-22 0,0 22 16,-21 0-16,21-1 0,-21 1 16,21 0-16,-21-1 0,0 1 0,0 21 15,0 0-15,0-22 0,0 22 0,0 0 16,0 0-1,0 42 1,0 0 0,-21 0-16,21 0 0,-21 22 0,0-22 15,21 21-15,0 1 0,0-1 0,-21 0 16,21 1-16,0-1 0,0 0 16,0 1-16,0-1 0,0-21 0,0 21 15,0-20-15,0-1 0,21 21 16,0-42-16,0 21 0,0 0 0,1 1 15,-1-22-15,0 0 0,0 0 0,0 0 16,0 0-16,1 0 0,-1 0 16,0 0-16,21-22 0,-21 22 0,1-21 15,-1 0-15,0 0 0,0 0 16,0 0-16,-21-1 0,21 1 16,-21-21-16,22 21 0,-22-22 0,0 22 15,0 0-15,0 0 0,0 0 16,-22 21-1,1 0-15,0 21 16,0 0-16,0 0 0,0 0 16,-1 1-16,22-1 0,0 21 0,-21-21 15,21 0-15,0 1 0,0-1 16,0 0-16,0 0 0,21 0 16,1 0-16,-22 1 15,21-22-15,0 21 0,0-21 16,0 21-1,0-21 1,1 0 0,-1 0 156,0 0-172,0 0 15,0 0-15,0 0 16,22 0-16,-22 0 0,0 0 0,21 0 15,-20-21-15,20 0 0,-21 21 16,21-22-16,-20 22 0,20-21 16,-21 0-16,21 0 0,-20 0 0,-1-22 15,0 1-15,0 21 0,0-21 16,0-22-16,-21 22 0,0-1 0,0 1 16,22-21-16,-22 20 0,0 1 15,0 0-15,0-1 0,0 22 0,0-21 16,0-1-16,0 22 0,0 0 15,0 0-15,0 0 0,-22 21 16,1 21-16,21 0 0,-21 21 16,0-20-16,21 20 0,-21 0 15,21 1-15,0-1 0,0 21 0,0-20 16,0 20-16,0-20 0,0-1 16,0 0-16,0 1 0,0-22 0,0 21 15,0-21-15,21 0 0,0 1 16,0-1-16,-21 0 0,21 0 0,1-21 15,-1 0-15,0 0 0,0 0 16,0 0-16,0 0 16,1-21-16,-1 21 0,0-21 0,0 0 15,-21-1-15,21 1 0,-21 0 0,21 0 16,-21 0-16,0-22 0,22 22 16,-22 0-16,21-21 0,-21 21 0,21-1 15,-21 1-15,0 42 31,0 1-31,0-1 0,0 0 16,0 21-16,0-21 16,0 1-16,0-1 0,0 0 0,0 0 15,0 0-15,0 0 0,0 1 0,21-1 16,0 0-16,0-21 16,1 0-16,-1 0 0,0 0 0,0 0 15,21 0-15,-20 0 0,20 0 16,0 0-16,1 0 0,-22-21 0,21 0 15,0 21-15,1-43 0,-22 22 0,21 0 16,-21-21-16,22 20 0,-22-20 16,0 0-16,0-1 0,0 22 0,-21 0 15,0 0-15,22 0 0,-22 0 16,0 42 0,-22 0-1,22 0-15,-21 0 0,0 0 0,21 22 16,-21-22-16,0 0 0,0 21 0,21-20 15,0-1-15,-22 0 0,22 0 16,-21 0-16,21 0 0,0 1 16,0-1-16,0-42 47,0-1-47,21 22 0,1-21 15,-1 0-15,0-21 0,0 21 0,0-1 16,0-20-16,1 21 15,-1-21-15,0 20 0,0 1 0,0 21 16,0-21-16,1 42 16,-22 0-1,0 1-15,0-1 0,0 0 0,0 0 16,0 0-16,0 0 0,0 1 16,0-1-16,0 0 0,0 0 0,0 0 15,21 0-15,0 1 0,0-22 16,0 21-16,0 0 0,1-21 0,20 0 15,0 0-15,-21 21 0,43-21 0,-22 0 16,1 0-16,20 0 0,-21 0 16,22 0-16,-1-21 0,-20 0 15,-1 21-15,0-21 0,1-1 0,-1 1 16,-21-21-16,22 21 0,-22-22 16,0 22-16,0-21 0,-21 0 0,0-1 15,0 22-15,0-21 0,0 21 16,0-1-16,-21 22 0,0 0 15,0 0-15,-22 0 0,1 0 16,21 22-16,-22-1 0,1 0 0,0 0 16,21 21-16,-22-20 0,22 20 0,0-21 15,0 21-15,0-20 0,21-1 16,0 0-16,0 0 0,0 0 16,0 0-16,21-21 15,0 0-15,0 0 0,21 0 16,-20 0-16,20 0 0,-21 0 0,21 0 15,-20 0-15,20-21 0,-21 0 16,21 0-16,-20 0 0,20 0 16,-21-22-16,-21 22 0,0 0 15,21 21-15,-21-21 0,21 0 0,-21-1 32,0 44-17,-21-1-15,0 0 0,0 0 16,21 0-16,-21 0 15,21 22-15,-21-1 0,21 0 0,0 1 16,0 41-16,0-41 0,0 20 16,0 1-16,0-1 0,0 1 15,0-1-15,-22 22 0,22-22 0,0 22 16,-21 0-16,21-22 0,0 22 16,0-22-16,-21 22 0,0 0 0,0-1 15,21-20-15,-21 21 0,-1-1 16,1-20-16,-21 63 0,42-64 15,-21 1-15,0-22 0,-1 22 16,1-22-16,0 0 0,-21-21 0,21 22 16,-1-22-16,1 0 0,-21 0 0,21 0 15,0-21-15,-1 0 0,1 0 0,0 0 16,0 0-16,0 0 0,0 0 16,-1-21-16,22 0 0,0 0 0,-21 0 15,21 0-15,0-1 0,0 1 0,0 0 16,0-21-16,0 21 0,0-1 15,0-20-15,0 0 0,-21 21 0,21-22 16,0 1-16,0-22 0,0 22 0,-21-21 16</inkml:trace>
  <inkml:trace contextRef="#ctx0" brushRef="#br1" timeOffset="80787.1">18775 7578 0,'-43'-21'15,"43"-1"-15,-21 22 78,0 0-62,0 0-16,0 22 0,0-22 16,-1 0-16</inkml:trace>
  <inkml:trace contextRef="#ctx0" brushRef="#br1" timeOffset="81043.94">17716 8022 0,'0'0'0,"22"0"16,-1 0-1,0 0-15,0 0 0,21 0 0,-20 0 16,20 0-16,-21 0 0,21-21 15,-20 21-15,20-21 0,0 0 0,-21 21 16,1 0-16,-1-21 0,0 21 0,0 0 16,-21-22-16,21 22 0,-63 0 47,21 0-47,0 0 0</inkml:trace>
  <inkml:trace contextRef="#ctx0" brushRef="#br1" timeOffset="83435.39">1376 9906 0,'0'0'0,"21"-21"0,-21 0 0,0 0 16,0-22-16,21 22 0,-21 0 15,0 0-15,0 0 0,0 42 32,0 0-32,-21 21 0,21 1 0,0-1 15,-21 0-15,21 22 0,0-22 16,-21 22-16,21-1 0,0 1 16,0-1-16,0 22 0,-22-22 0,22 1 15,-21-22-15,21 22 0,-21-22 16,21 0-16,0-21 0,0 1 15,0 20-15,0-21 16,0-42 0,0 0-1,0 0-15,0-1 0,0-20 0,0 0 16,0-1-16,21 1 0,-21-21 16,21 20-16,1 1 0,-22 0 0,21-1 15,0 1-15,21 21 0,-21 0 16,1-1-16,-1 1 0,0 21 0,0 0 15,0 0-15,0 0 16,-21 21 0,0 1-16,-21-1 15,0-21-15,0 21 0,0 0 0,0-21 16,-1 21-16,1-21 0,0 0 16,0 21-16,-21-21 0,20 0 0,1 0 15,0 0-15,21 22 16,-21-1-16,21 0 15,0 0-15,0 0 0,0 0 0,0 1 16,0 20-16,21-21 0,0 0 16,0 0-16,1 1 0,-1-1 0,21 0 15,-21 0-15,0-21 0,22 0 16,20 0-16,-20 0 16,-1 0-16,0 0 0,1-21 15,-1 21-15,0-21 0,1 0 0,-1-1 16,0 1-16,1 0 0,-22 0 15,0-21-15,21 20 0,-21 1 0,1-21 16,-22 21-16,0-22 0,0 22 16,0-21-16,0 21 0,0 0 0,0-1 15,0 1-15,0 0 0,-22 21 16,1 0-16,0 0 16,0 21-16,21 0 0,-21 1 15,21 20-15,0-21 0,-21 21 16,21 1-16,-22-1 0,22-21 15,0 22-15,0-1 0,0-21 16,0 21-16,0-20 0,22-1 0,-1 0 16,0 0-16,0-21 0,0 0 15,22 0-15,-1 0 0,-21 0 0,21 0 16,22 0-16,-22 0 0,1-21 16,20 0-16,-21 0 0,22-1 0,-22 1 15,1 0-15,-22-21 0,21 21 16,-21-1-16,0-20 0,-21 21 15,0-21-15,0 20 0,0 1 0,0 0 16,-21 0-16,0 21 16,0 0-16,0 0 15,0 21-15,-1 0 16,22 0-16,-21 1 0,21 20 0,0-21 16,0 21-16,0-20 0,0 20 15,0-21-15,0 0 0,0 0 0,0 1 16,0-1-16,21 0 0,1 0 15,-1-21-15,0 0 0,21 0 0,-21 0 16,22 0-16,-22 0 0,21 0 0,1-21 16,-1 0-16,-21 0 0,21-1 15,-20 1-15,20-21 0,-21 21 0,0-22 16,22 1-16,-22 0 16,0 21-16,0-22 0,-21 22 0,21-21 15,0 21-15,-21-22 0,0 22 16,22 21-16,-22 21 31,0 0-31,0 22 16,-22-22-16,22 21 0,0 1 0,0-1 15,0 21-15,0-20 0,0 20 16,0-20-16,0 20 0,0 1 0,0-22 16,0 21-16,0-20 0,0 20 0,0 1 15,0-1-15,22 1 0,-22-1 16,0 1-16,21-1 0,-21 1 15,0-1-15,0 1 0,0-1 16,0-20-16,0 20 0,0-21 0,0 1 16,0-1-16,-21-21 0,-1 22 0,22-22 15,-21 0-15,0-21 16,21-21 0,0 0-16,0-1 0,0-20 15,0 21-15,0-43 0,0 22 0,0-21 16,0-22-16,0 0 0,0 1 15,0-1-15,0 0 0,0 1 16,0-22-16,0 21 0,0 0 0,0 1 16,0-1-16,21 0 0,-21 22 15,21-1-15,1 1 0,-1 21 0,21-22 16,-21 43-16,0 0 0,1 21 16,20 0-16,-21 0 0,21 0 15,-20 0-15,-1 0 0,0 21 0,0 21 16,0-21-16,0 1 0,-21 20 15,0-21-15,0 0 0,0 22 0,-21-22 16,0 0-16,0 0 0,0 0 16,0-21-16,-1 21 0,1-21 0,0 0 15,0 0-15,0 0 0,0 0 0,21-21 16,-22 21-16,1-21 0,0 0 16,21 0-16,0 0 0,-21-1 15,21 1-15,-21 0 16,21 42 15,0 0-31,21 1 0,0-1 0,-21 0 16,21 0-16,0 0 0,-21 0 15,22 1-15,-1-1 0,0 0 0,0 0 16,0-21-16,0 21 0,43-21 16,-22 0-16,1 0 0,-1 0 15,0 0-15,1 0 0,-1-21 16,0 0-16,1 0 0,-1 0 0,0-22 15,1 22-15,-1-21 0,-21-1 16,21 1-16,-20 0 0,-1-1 0,0 22 16,-21-21-16,0 0 0,0-1 15,0 22-15,0-21 0,0 21 16,-21 21-16,0 21 16,-1 0-16,22 0 0,-21 0 15,21 0-15,-21 1 0,21 20 0,0-21 16,0 21-16,0-20 0,0-1 15,0 21-15,0-21 0,21 0 16,-21 1-16,21-1 0,-21 0 0,0 0 16,0 0-16,0 0 15,-21-21 1,0 0 0,0 0-16,0 0 0,0 0 15,-1-21-15,22 0 0,-21 0 0</inkml:trace>
  <inkml:trace contextRef="#ctx0" brushRef="#br1" timeOffset="87042.43">5165 10541 0,'0'0'0,"-22"0"0,1 21 0,0 0 0,21 1 16,21-22 15,0 0-15,1 0-16,-1-22 0,0 1 0,21 0 15,1-21-15,-1 21 0,0-22 16,1 1-16,-1 21 0,0-22 0,1 1 16,-1 0-16,-21-1 0,0 1 15,0 0-15,-21-1 0,0-20 0,0 21 16,-21-1-16,0 1 0,0 0 16,0-1-16,-22 1 0,1 21 0,21 0 15,-21-1-15,-22 22 0,22 0 16,21 0-16,-1 43 15,1-22-15,0 21 0,21 22 0,-21-22 16,21 22-16,0-1 0,0-21 16,0 22-16,0-1 0,0 1 0,0-1 15,0 1-15,21-22 0,-21 1 0,21-1 16,-21 0-16,0-21 0,0 1 16,21-22-1,1 0-15,-22-22 16,0 1-16,0 0 0,21 0 0,-21 0 15,21-22-15,-21 1 0,0 21 0,0-21 16,21-1-16,0 22 0,-21-21 16,43-22-16,-22 64 0,0-21 15,-21 0-15,21 21 0,0 0 16,0 0-16,1 21 0,-1 0 0,0-21 16,0 21-16,0 1 0,0 20 15,1-21-15,-22 0 0,21 22 16,0-22-16,0 0 0,21 21 0,-20-21 15,20 1-15,-21-1 0,21-21 16,1 0-16,-1 21 0,0-21 0,1 0 16,20 0-16,-20-21 0,-1 0 0,0 21 15,1-22-15,-22 1 0,21 0 16,0 0-16,-20 0 0,-1 0 16,0-1-16,0-20 0,-21 21 0,0 0 0,0 0 15,0-1-15,0 1 0,-21-21 16,0 21-16,0 21 0,-1-21 0,1 21 15,0 0-15,0 0 16,0 0-16,0 0 0,-1 21 0,1 0 16,0 0-16,0 0 0,0 0 0,0 22 15,21-1-15,0-21 0,-22 22 16,22-22-16,0 21 0,0-21 0,0 0 16,0 1-16,22-22 0,-1 0 0,0 0 15,0 0-15,0 0 16,0 0-16,1-22 0,-1 22 0,0-21 15,0 0-15,0 0 0,-21 0 16,21 0-16,-21-1 0,22 1 16,-22 0-16,0 0 0,0 0 0,0 0 15,0-1 1,0 44 0,0-1-1,0 0-15,0 0 16,0 0-16,21 0 0,-21 1 0,21-1 15,-21 0-15,21 0 0,0 21 16,0-42-16,-21 22 0,43-1 0,-22-21 16,0 0-16,21 0 0,-20 0 0,20 0 15,0 0-15,1 0 0,-22 0 16,21-21-16,0-1 0,-20 22 16,20-21-16,-21 0 0,21 0 0,-20-21 15,-1 20-15,-21 1 0,0 0 16,21 0-16,-21 0 0,0 0 15,0-1-15,0 1 0,0 42 32,0 1-32,0-1 15,0 21-15,0 0 0,0 1 16,0-1-16,0 22 0,0-22 16,0 21-16,0 1 0,0-22 0,0 22 0,0-1 15,0-20-15,0 20 0,0 1 16,0-1-16,0 1 0,0 20 15,0-20-15,0-1 0,0 1 0,0-1 16,0 1-16,0-22 0,0 0 0,0 1 16,0-22-16,0 0 0,0 0 15,-21 0-15,0-21 0,-1-21 16,22 0-16,0-21 0,-21 21 16,21-22-16,-21-20 0,21 20 15,0-41-15,-21 20 0,21-20 0,0 20 16,0-21-16,0 1 0,0-1 0,0 0 15,0-20-15,21 20 16,-21 0-16,21 1 0,0 20 0,1 1 16,-1-1-16,0 22 0,21-1 0,-21 22 15,1-21-15,-1 42 0,0 0 16,21 0-16,-21 0 0,1 0 0,20 0 16,-21 21-16,0 0 0,0 0 0,22 1 15,-43-1-15,21 0 0,-21 0 16,0 0-16,0 22 0,0-22 0,0 0 15,0 0-15,0 0 16,-21-21-16,0 0 0,-1 0 16,1 0-16,0 0 0,0 0 15,0-21-15,21 0 16,-21 21-16,-1 0 16,22 21-1,0 0-15,0 0 16,0 1-16,0-1 0,0 0 15,22 0-15,-1-21 16,0 0-16,0 0 0,0 0 0,0 0 16,22 0-16,-22 0 0,21 0 0,-21 0 15,22 0-15,-22 0 0,21-21 16,-21 0-16,1 0 0,20 21 0,-21-22 16,0 1-16,0-21 0,1 21 15,-1 0-15,0-1 0,-21 1 0,21-21 16,-21 21-16,21 0 0,-21-1 15,0 1-15,0 42 32,0 1-32,0-1 0,-21 21 0,21 0 15,0 22-15,0-22 0,0 22 16,0-22-16,0 22 0,0-1 0,-21 1 16,21-22-16,-21 21 0,21-20 0,0 20 15,0 1-15,-21-22 0,21 22 16,-22-1-16,22 1 0,0-1 0,-21 1 15,21-1-15,0 1 0,0-1 16,0-21-16,-21 1 0,0 63 16,21-85-16,0 21 0,0-21 15,-21 0-15,21 1 0,0-44 16,0 1 0,0 0-16,0-21 0,0-1 15,0 1-15,0 0 0,0-22 0,0-20 16,0 20-16,0-21 0,0 1 0,0-1 15,0 0-15,-21 1 0,21-1 16,0 22-16,0-22 0,0 0 0,0 1 16,0 20-16,0 1 0,0-1 0,21 22 15,21-1-15,-21 1 0,0 0 16,22 21-16,-22-1 0,21 1 0,1 21 16,41 0-16,-41 0 15,-22 0-15,21 0 0,-21 21 16,22 1-16,-22-1 0,0 0 15,0 0-15,0 21 0,-21-20 0,0-1 16,0 21-16,0-21 0,0 0 0,0 1 16,0-1-16,-21-21 0,0 21 0,0-21 15,0 0-15,-1 0 16,1 0-16,0 0 0,0-21 16,0 0-16,21-1 15,-21 1-15,-1 0 16,1 21-1,21 21 1,0 0-16,0 1 16,0-1-16,21-21 0,1 21 0,-1 0 15,0-21-15,0 21 0,0-21 16,0 21-16,1-21 0,-1 0 0,0 0 16,21 0-16,-21 0 0,1 0 0,20 0 15,-21-21-15,0 21 0,0-21 16,1 0-16,-1 0 0,0 21 0,0-21 15,0-22-15,-21 22 0,0 0 16,0-21-16,0 20 0,0 1 16,21 0-16,-21 0 0,0 0 0,0 0 15,0 42 17,0 0-32,0 0 0,0 0 15,0 22-15,0-22 0,0 0 16,0 0-16,22 0 0,-22 0 0,21 1 15,-21-1-15,21 0 0,0-21 0,0 0 16,0 21-16,1-21 0,20 0 16,-21 0-16,0 0 0,22 0 0,-1-21 15,-21 0-15,21 0 0,1 21 16,-22-22-16,21-20 0,-21 21 0,1 0 16,-1-22-16,0 22 0,-21 0 15,0-21-15,21 21 0,-21-1 16,0 1-16,0 42 15,-21 1 1,21-1-16,0 0 0,-21 0 16,0 0-16,21 22 0,-22-22 0,22 0 15,0 0-15,0 21 0,-21-20 0,21-1 16,0 0-16,0-42 31,0 0-15,21-1-16,1 1 15,-1 0-15,-21 0 0,21-21 0,0 20 16,0 1-16,0 0 0,-21-21 16,22 21-16,-1-1 0,0 22 0,-21-21 15,21 21-15,-21 21 16,21-21-16,-21 22 16,0-1-16,0 0 0,0 0 0,0 0 15,0 22-15,21-22 0,1 0 16,-22 0-16,21 0 0,0 0 0,0 1 15,0-1-15,0 0 0,1-21 16,20 0-16,0 21 0,-21-21 0,22 0 16,20 0-16,-20 0 0,-1-21 15,21 0-15,1 21 0,-22-21 0,22-1 16,-22 1-16,22-21 0,-22 21 16,-21 0-16,21-22 0,-20 22 0,-1 0 15,0-21-15,-21 20 0,0 1 0,0 0 16,0 0-16,-21 0 0,0 0 15,-22 21-15,22 0 0,-21 0 0,21 0 16,-22 21-16,1 0 0,21 0 0,-22 0 16,22 0-16,0 1 0,0-1 15,0 0-15,21 0 0,-21 0 0,21 0 16,0 1-16,0-1 0,0 0 16,21-21-16,0 21 15,0-21-15,21 0 0,-20 0 0,20 0 0,-21 0 16,21 0-16,-20 0 0,20 0 15,-21-21-15,21 0 0,-20 21 0,-1-21 16,-21-1-16,21 1 0,-21 0 16,21 21-16,-21-21 15,0 42 32,0 0-47,-21 22 0,21-22 16,-21 0-16,21 21 0,0-21 15,0 22-15,0 20 0,0-20 16,0-1-16,0 21 0,0-20 0,0 20 16,21 1-16,0-22 0,-21 43 0,21-22 15,-21 22-15,21-22 0,1 22 16,-1 0-16,-21-22 0,0 22 0,21 0 16,-21-22-16,21 22 0,-21-1 0,0-20 15,0-1-15,0 1 0,0-1 0,0 1 16,0-22-16,-21 1 15,0-22-15,0 0 0,-1 0 0,1 0 16,0-21-16,0 0 0,0 0 0,0-21 16,-1-21-16,22 21 0,0-22 15,0 1-15,-21 0 0,21-22 0,0 1 16,-21-1-16,21-21 0,0 1 0,0-1 16,0 0-16,0-20 0,0 20 15,0-21-15,0 21 0,0-20 0,0 20 16,21 21-16,0-20 0,-21 20 0,22 1 15,-1 20-15,-21-20 0,21 42 16,-21-22-16,21 1 0,-21 21 0,0 0 16,0 0-16,0-1 0,0 1 0,-21 0 15,0 0-15,0 21 16,-22-21-16,22 0 0,0 21 16,-21-22-16,-1 22 0</inkml:trace>
  <inkml:trace contextRef="#ctx0" brushRef="#br1" timeOffset="87251.81">8784 9885 0,'-21'-21'15,"0"21"1,0 0 15,21 21-15,0 0-16,0 0 0,0 0 15</inkml:trace>
  <inkml:trace contextRef="#ctx0" brushRef="#br1" timeOffset="88307.88">11811 10287 0,'0'0'15,"-21"0"-15,0 21 16,-1-21-16,22-21 47,0 0-47,22 0 0,-1-22 16,0 22-16,0-21 0,0 0 0,22 20 15,-22-41-15,0 21 0,-21-1 16,21 1-16,-21-22 0,21 22 0,-21 0 15,0-1-15,0 22 0,0 0 16,0 0-16,0 0 0,-21 21 0,0 0 16,0 0-16,0 21 0,-1 0 0,1 0 15,21 22-15,0-22 0,-21 21 16,21 0-16,0 1 0,0-22 0,0 21 16,0 1-16,0-22 0,21 21 15,0-21-15,1 22 0,-22-22 0,21 0 16,0 0-16,-21 0 0,0 0 0,21 1 15,-21-1-15,0 0 16,-21-21 0,0-21-1,21 0-15,-21 21 0,-1-22 16,1 1-16,21 0 0,-21 0 0,0 0 16,21 0-16,-21-1 0,21 1 15,-21 21-15,21 21 31,0 1-31,0-1 16,0 0-16,21 0 0,0-21 16,-21 21-16,21 0 0,0 1 0,0-22 15,1 21-15,20-21 0,-21 0 16,0 21-16,22-21 0,-22 0 0,21 0 16,-21 0-16,22 0 0,-22 0 0,21-21 15,0 21-15,1-21 0,-22-1 16,21 1-16,1 0 0,-22 0 0,21 0 15,-21 0-15,0-1 0,1-20 0,-1 21 16,0 0-16,-21 0 0,0-1 16,0 1-16,0 0 0,-21 21 31,0 21-31,21 0 16,-22 22-16,1-22 0,21 0 0,-21 21 15,21-20-15,0-1 0,0 0 0,0 21 16,0-21-16,0 1 0,0-1 15,0 0-15,21 0 0,0-21 0,1 21 16,-1-21-16,0 0 0,0 0 0,0 0 16,0 0-16,1 0 0,-1-21 15,21 0-15,-21 21 0,0-21 0,1 0 16,-1-1-16,21 1 0,-21 0 16,-21-21-16,21 21 0,-21-22 15,0 22-15,0-21 0,0-1 0,-21 22 0,21 0 16,-42-21-16,21 21 0,0 21 15,-1-22-15,1 22 0,-21 0 16,21 0-16,0 0 0,-1 0 0,1 22 16,0-1-16,0 0 0,0-21 0,21 21 15,0 21-15,-21-20 0,21-1 16,-22 0-16,22 0 0,0 0 0,0 0 16,0 1-16,0-1 0,22-21 15,-1 21-15</inkml:trace>
  <inkml:trace contextRef="#ctx0" brushRef="#br1" timeOffset="89599.54">14499 9906 0,'0'0'0,"0"-106"31,0 85-31,0 0 16,0 42-1,-21 0-15,21 0 0,-21 22 16,21-22-16,0 21 0,0 1 0,0-1 16,0 0-16,0-21 0,0 22 15,0-1-15,0-21 0,0 22 0,0-22 16,0 0-16,0 0 0,0 0 16,0 0-16,0 1 0,21-22 31,0 0-31,-21-22 0,21 22 15,0-21-15,-21 0 0,22 0 0,-1 0 16,0 0-16,-21-1 0,21 1 16,0 0-16,-21-21 0,21 21 0,-21-1 15,0 1-15,22 21 0,-22-21 16,21 21-16,0 0 16,-21 21-16,21-21 0,-21 21 15,0 1-15,21-1 0,-21 0 16,21 0-16,-21 0 0,0 0 0,22-21 15,-22 22-15,0-1 0,0 0 16,21 0-16,0-21 0,0 0 16,0 0-16,0 0 0,1 0 15,-1 0-15,0-21 0,21 0 16,-21 21-16,1-21 0,-1-1 16,0 1-16,0 0 0,0 0 0,0 0 0,-21-22 15,22 22-15,-22 0 0,0-21 16,0 21-16,0-22 0,0 22 15,0 0-15,0 0 16,0 42 0,0 0-16,0 21 15,0-20-15,0-1 0,0 21 16,0-21-16,0 22 0,0-22 0,0 0 16,21 0-16,-21 0 0,21 0 15,0 1-15,0-1 0,0 0 0,22-21 16,-22 0-16,0 21 0,21-21 0,-20 0 15,20 0-15,-21 0 0,21 0 16,-20-21-16,-1 0 0,21 21 0,-21-21 16,0-1-16,1 1 0,-1 21 15,0-21-15,0 0 0,-21-21 16,0 20-16,0 1 0,0-21 0,0 21 16,0 0-16,0-1 0,0 1 15,0 0-15,0 0 0,-21 21 16,0 0-16,0 21 0,-1 0 0,1 0 15,21 1-15,-21-1 0,21 0 16,0 21-16,-21-21 0,21 1 0,0 20 16,0-21-16,0 0 0,0 0 15,21 1-15,0-1 0,0 0 0,1 0 16,-1-21-16,0 21 0,0-21 0,0 0 16,0 0-16,1 0 15,-1 0-15,21 0 0,-21 0 0,0 0 16,1 0-16,-1 0 0,0-21 15,0 0-15,0 0 0,0 21 0,1-21 16,-22-1-16</inkml:trace>
  <inkml:trace contextRef="#ctx0" brushRef="#br1" timeOffset="91455.91">17462 10224 0,'0'0'0,"-21"0"0,21-22 47,0 1-47,21 21 0,1-21 0,-1 0 16,-21 0-16,21 0 0,0-22 16,0 22-16,-21-21 0,21-1 0,1 1 15,-1 0-15,-21-22 0,21 22 16,-21-22-16,21 22 0,-21-21 0,0 41 15,0-20-15,0 0 0,0 21 0,0-1 16,-21 44 0,21-1-16,-21 0 15,21 21-15,-21 1 0,21-1 16,-22 21-16,22-20 0,0-1 16,0 22-16,0-22 0,0 0 0,0 1 15,0-22-15,0 21 0,0 0 16,0-20-16,0-1 0,0 0 0,0 0 15,0 0-15,-21-21 16,21-21 0,0 0-1,0 0-15,0 0 16,0-1-16,0-20 0,21 21 16,1 0-16,-1-22 0,0 22 0,0 0 0,21-21 15,-20 21-15,-1-1 16,0 22-16,0 0 0,21-21 0,-20 21 15,-1 0-15,-21 21 16,0 1 0,-21-1-16,-1-21 0,1 0 15,0 21-15,0-21 16,0 0-16,0 0 0,-1 0 0,1 0 16,0 0-1,21 21 1,-21-21-16,21 21 0,0 0 0,0 1 15,0-1-15,0 0 0,0 0 16,0 0-16,0 0 0,21 1 0,0-1 16,-21 0-16,21-21 0,1 21 15,-1 0-15,0-21 0,21 0 16,-21 21-16,1-21 0,20 0 0,0 0 16,1 0-16,-1 0 0,0 0 0,1-21 15,20 21-15,-21-21 0,1 0 16,-1 21-16,-21-21 0,22 0 0,-22-1 15,0 1-15,0 0 0,0 0 16,0-21-16,-21 20 0,22-20 0,-22 21 16,0-21-16,0 20 0,0 1 0,0 0 15,0 0-15,-22 21 16,1 0-16,0 0 0,0 0 16,21 21-16,-21 0 0,0 0 15,-1 1-15,1-1 0,0 0 0,0 21 16,0-21-16,21 1 0,-21-1 0,21 0 15,0 0-15,0 0 0,0 0 16,0 1-16,21-1 0,0 0 0,21-21 16,-21 21-16,1-21 0,20 0 15,-21 0-15,21 0 0,-20 0 0,20 0 16,0 0-16,1 0 0,-22 0 0,21-21 16,0 0-16,1 21 15,-1-21-15,-21-1 0,0 1 0,22 0 16,-22-21-16,0 21 0,-21-1 0,0-20 15,0 21-15,0 0 0,0 0 16,0-1-16,0 1 0,0 42 31,-21 1-31,0-22 0,21 21 0,-21 0 16,21 0-16,0 0 0,0 0 0,0 22 16,0-22-16,0 0 0,0 0 15,0 0-15,0 1 0,0-1 16,21-21-16,-21 21 0,42-21 15,-21 0-15,0 0 0,1 0 16,20 0-16,-21 0 0,64 0 16,-43 0-16,0-21 0,1 0 15,-22 21-15,21-22 0,-21 1 0,1 0 16,20 0-16,-21 0 0,-21 0 0,21-1 16,-21 1-16,21 0 0,-21 0 15,0 0-15,0 42 31,0 0-31,0 21 16,0-20-16,0-1 0,0 21 0,0 0 16,0-20-16,0 20 0,0 21 15,0-20-15,0 20 0,-21 1 0,21-1 16,-21 1-16,0 20 0,21-20 16,-21-1-16,21 1 0,-21-1 15,-1 1-15,1-1 0,0 1 0,0-1 16,21 1-16,-42 42 0,20-64 15,1 0-15,0 1 0,0-22 16,21 0-16,-21 0 0,0-21 16,21-21-1,0 0-15,0 0 16,21-22-16,0-20 0,21 21 0,-21-22 16,22 1-16,-22-1 0,21 1 15,-21-1-15,22-21 0,-22 1 0,0-1 16,0 0-16,0 1 0,22-86 15,-22 107-15,0-22 0,0 22 16,0 20-16,1-20 0,-1 21 16,0-1-16,0 22 0,0-21 0,0 21 15,1 21-15,-1-22 0,0 22 16,21 0-16,-21 0 0,1 22 0,-1-22 16,0 21-16,0 0 0,-21 0 0,0 21 15,0-20-15,0-1 0,0 0 16,0 0-16,-21 0 0,0 0 0,-22 1 15,22-1-15,-21 0 0,21-21 0,-22 21 16,22-21-16,-21 0 0,21 21 16,0-21-16,-1 0 0,1 0 15,0 0-15,0 0 0,42 0 63,0-21-63,0 21 0,22 0 0,-22-21 15</inkml:trace>
  <inkml:trace contextRef="#ctx0" brushRef="#br1" timeOffset="92591.87">20468 10075 0,'21'0'15,"0"22"-15,1-22 16,-1 0-16,0 0 15,0 0-15,0-22 0,0 22 16,-21-21-16,43 0 0,-43 0 0,21 0 16,0-22-16,0 22 0,0-21 15,1 0-15,-1-1 0,-21-20 0,21 20 16,-21-20-16,21 21 0,-21-1 16,0 1-16,0 0 0,0 20 0,0 1 15,-21 42 1,0 1-16,0-1 0,-1 21 15,1 0-15,0 1 0,0-1 16,21 22-16,0-22 0,-21 0 0,21 1 16,0-1-16,0 21 15,0-20-15,21-22 0,0 0 0,0 0 16,0 0-16,1 1 0,20-22 16,-21 0-16,21 0 0,-20 0 0,20 0 15,-21 0-15,21 0 0,-20-22 0,-1 1 16,21 0-16,-21 0 0,0 0 15,1-22-15,20 1 0,-21 0 0,0-1 16,0-20-16,1-1 0,-1 22 16,0-21-16,0 20 0,0 1 0,-21 21 15,0 0-15,0-1 0,0 44 32,-21 20-32,0-21 0,0 21 0,0 1 15,-1-1-15,1 0 0,21 1 16,0-22-16,0 21 0,0 1 0,0-22 15,0 0-15,0 21 0,0-21 0,0 1 16,0-1-16,0 0 16,0 0-1,0-42 1,21 0 0,1 0-16,-22-1 0,21 1 0,0 0 15,0 0-15,-21-21 0,21 20 16,0 1-16,1 0 15,-22 42 1,0 0-16,0 1 0,0-1 16,0 0-16,0 0 0,0 0 0,0 0 15,0 1-15,0-1 0,21 0 16,0 0-16,0 0 0,0-21 0,0 21 16,1-21-16,-1 0 0,21 0 0,-21 0 15,22 0-15,-1 0 0,0 0 16,1 0-16,-1 0 0,0-21 15,1 21-15,-1-21 0,21 0 0,-41 0 16,20-22-16,0 22 0,-21-21 16,1 0-16,-1 20 0,0-20 0,-21 0 15,0-1-15,0 22 0,0 0 16,0 0-16,0 0 0,-21 21 16,0 21-16,-1 0 0,1 0 15,0 22-15,0-22 0,0 21 0,21-21 16,-21 22-16,21-22 0,0 21 15,0-21-15,0 0 0,0 1 0,21 20 16,0-42-16,0 21 0,0 0 0,0 0 16,1-21-16,-1 0 0,21 0 15,-21 0-15,22 0 0,-1 0 0,-21 0 16,21 0-16,1 0 0,20-21 16,-42 0-16,1 0 15,-1 21-15,0-21 0,-21 0 0,0-1 16,0 1-16,0 0 15,0 0-15,-21 21 0,21-21 0</inkml:trace>
  <inkml:trace contextRef="#ctx0" brushRef="#br1" timeOffset="92835.3">20849 9800 0,'-106'0'16,"212"0"-16,-191 0 16,107 0-16,20 0 0,0 0 0,1 0 15,20 0-15,-21 0 0,22-21 0,21 21 16,-22 0-16,1-21 0,-1 0 16,1 21-16,-1 0 0,-21 0 0,1-21 15,-22 21-15,0 0 0,-21-22 16,-21 22-1,0 0-15</inkml:trace>
  <inkml:trace contextRef="#ctx0" brushRef="#br1" timeOffset="94963.89">1079 12298 0,'22'0'0,"-1"-21"16,0 21-16,0 0 0,0 0 16,-21-21-16,21 21 0,1-22 0,-22 1 15,21 0-15,-21 0 16,0 0-16,0 0 0,0-1 15,-21 1-15,-1 21 16,1-21-16,-21 21 16,21 0-16,0 0 0,-22 0 0,22 21 15,-21 0-15,-1 1 0,22-1 16,-21 21-16,0-21 0,-1 22 16,1-1-16,21 0 0,-22 1 15,22-1-15,0 0 0,21-21 0,0 22 16,0-22-16,0 0 0,0 0 15,21 0-15,0-21 0,1 0 16,-1 0-16,21 0 0,-21 0 16,22-21-16,-1 0 0,0 0 15,1 0-15,-1 0 0,0-1 0,1-20 16,-1 0-16,-21 21 0,21-22 16,1 1-16,-22 0 0,0-22 15,0 22-15,0-22 0,-21 22 16,0-22-16,0 22 0,0 0 0,0 21 15,0-22-15,0 22 0,-21 0 16,0 21-16,0 0 0,21 21 16,0 21-16,-21-20 0,21 41 15,0-21-15,0 22 0,0-1 16,0-20-16,0 20 0,0-20 0,21 20 16,0-21-16,0 1 0,0-22 15,1 0-15,20 21 0,-21-20 0,21-1 16,1-21-16,-1 21 0,0-21 15,1 0-15,-1 0 0,22 0 16,-22 0-16,21-21 0,-20 0 16,-1-1-16,0 1 0,1 0 0,-1 0 15,0 0-15,-20-22 0,-1 22 16,0-21-16,-21 0 0,0 20 0,0-20 16,0 0-16,-21 21 0,0-1 15,-1 1-15,1 0 0,0 21 0,0 0 16,0 0-16,-22 21 0,22 0 15,0 22-15,0-22 0,0 21 0,0 1 16,-1-1-16,1 0 0,0 1 16,0-22-16,21 21 0,0-21 0,0 22 15,0-22-15,0 0 0,0 0 16,21-21-16,0 21 0,0-21 16,1 0-16,-1 0 0,0 0 15,0 0-15,21-21 0,-20 21 0,-1-21 16,0 0-16,0 0 0,0-1 15,0 1-15,1-21 0,-1 21 0,0-22 16,0 22-16,-21-42 16,21 20-16,-21 22 0,21 0 0,-21 0 15,0 42 1,0 0 0,0 0-16,0 1 0,0-1 15,0 21-15,-21-21 0,21 0 0,0 1 16,0 20-16,0-21 0,0 0 15,0 0-15,21 1 0,1-1 16,-1 0-16,0-21 0,0 0 16,0 0-16,0 0 0,1 0 15,20 0-15,-21 0 0,0-21 0,22 0 16,-22 21-16,0-22 0,21 1 16,-21-21-16,1 21 0,-1-22 0,0 22 15,0-21-15,-21 0 0,0-1 16,21-20-16,-21 20 0,0 1 0,0 0 15,0-1-15,0 1 0,0 0 16,0 21-16,0-1 0,0 44 31,0 20-31,0-21 16,0 21-16,-21-20 0,21 20 16,0 0-16,0 1 0,0-1 0,0 0 15,21 1-15,0-1 0,1-21 0,-1 21 16,0-20-16,0 20 0,21-21 15,-20 0-15,20 0 0,-21 1 0,21-1 16,-20-21-16,20 21 0,0-21 16,-21 0-16,22 0 0,-1 0 0,0 0 15,1 0-15,-1 0 0,0-21 16,1 21-16,-22-21 0,21-1 16,-21 1-16,22-21 0,-22 21 15,-21-22-15,0 22 0,0-21 16,0 21-16,0-22 0,-21 22 0,0-21 15,21 21-15,-22 21 0,1-21 16,0 21-16,0 0 0,0 0 0,0 21 16,-1 0-16,1 0 0,0 0 15,0 22-15,0-22 0,0 21 0,-1-21 16,1 0-16,21 22 0,0-22 0,0 0 16,0 0-16,0 0 0,0 1 15,0-1-15,0 0 0,21-21 31,1 0-31,-1 0 0,0 0 0,0 0 16,0-21-16,0 0 0,22 21 16,-22-22-16,0 1 0,0-21 0,0 21 15,1 0-15,-1-22 0,-21 22 0,0-21 16,0 21-16,0-22 0,0 22 16,0 0-16,21 21 0,-21 21 31,0 0-31,0 0 0,0 1 0,-21 20 15,21-21-15,0 0 0,0 0 16,0 22-16,0-22 0,0 0 0,0 0 16,21 0-16,0-21 0,0 0 15,0 22-15,1-22 16,-1 0-16,21 0 0,-21 0 0,43 0 16,-22-22-16,-21 22 15,22-21-15,-22 0 0,0 0 0,0 0 16,-21 0-16,0-1 0,0 1 0,0 0 15,0 0-15</inkml:trace>
  <inkml:trace contextRef="#ctx0" brushRef="#br1" timeOffset="95173.63">2328 12192 0,'0'0'0,"-21"0"15,0 21-15,42-21 16,0 0 0,0 0-16,22-21 0,-1 21 0,22 0 15,-22-21-15,0 0 0,22 21 16,-22-21-16,0 21 0,1-22 0,-1 22 16,-21 0-16,0-21 0,22 21 15</inkml:trace>
  <inkml:trace contextRef="#ctx0" brushRef="#br1" timeOffset="96076.6">4847 12488 0,'0'0'0,"-21"0"0,0 22 31,21-44-15,21 1-1,0 21-15,0-21 0,0 0 0,1 0 16,-1 0-16,0-1 0,0-20 0,0 21 15,-21-21-15,21 20 0,-21-20 16,22 0-16,-22 21 0,0-22 0,0 22 16,0 0-16,0 0 15,0 42 1,-22 0-16,22 0 0,-21 0 16,21 22-16,0-22 0,0 21 15,0 1-15,0-22 0,0 21 0,0 0 16,0-20-16,0-1 0,0 21 15,0-21-15,21 0 0,1-21 0,-1 22 16,0-1-16,0-21 0,0 0 0,0 0 16,22 0-16,-22 0 0,0 0 15,21-21-15,-20-1 0,20 1 16,-21 21-16,21-21 0,-20 0 0,-1-21 16,0 20-16,-21 1 0,0-21 15,0 0-15,0 20 0,0-20 0,0 0 0,0 21 16,0-1-16,0 1 15,0 0-15,-21 21 16,0 21-16,21 0 16,0 1-16,0 20 0,0-21 0,0 21 15,0-20-15,-22 20 0,22-21 0,0 21 16,0-20-16,0-1 0,0 0 16,0 0-16,0 0 0,0 0 15,0 1-15,0-1 16,0-42 15,-21-1-31,21 1 0,0 0 16,0-21-16,0 21 15,0-22-15,0 1 0,21 0 0,1-22 16,20 1-16,-21 20 0,21-20 16,1 20-16,-1 1 0,22 0 0,-22 21 15,0 21-15,22 0 0,-22 0 16,0 21-16,1 0 0,-22 0 0,21 21 15,-21 1-15,1-1 0,-1 0 0,-21 1 16,0-1-16,0 0 0,0 1 16,0-1-16,0-21 0,0 0 0,0 1 15,-21 20-15,-1-21 0,1-21 16,0 0 0,0 0-1,0 0-15,0-21 0,-1 0 16,1 0-16,0-22 0,0 22 0</inkml:trace>
  <inkml:trace contextRef="#ctx0" brushRef="#br1" timeOffset="96267.41">5249 11790 0,'-42'0'16,"21"0"15,0 0-31,-1 21 16,1-21-16,21 21 0,-21-21 0,0 21 15,0-21-15,0 22 0,-1-22 16</inkml:trace>
  <inkml:trace contextRef="#ctx0" brushRef="#br1" timeOffset="99010.95">7895 12383 0,'0'0'0,"0"21"0,0 0 16,-21-21-1,21 21-15,21-21 32,0 0-32,0 0 0,1 0 15,-1 0-15,21-21 0,-21 0 0,22 0 16,-1-1-16,-21 1 0,21 0 15,-20 0-15,-1-21 0,0 20 16,0-20-16,-21 0 0,0 21 0,0-22 16,0 22-16,0-21 0,-21 21 0,0-1 15,0 22-15,-1 0 0,-20 0 0,21 0 16,-21 22-16,20-1 0,-20 21 16,21 0-16,0-20 0,0 20 15,-1 0-15,22 1 0,-21-1 16,21 0-16,0 1 0,0-22 0,0 21 0,21-21 15,1 0-15,-1 1 0,0-1 16,0 0-16,0-21 0,0 0 16,1 0-16,-1 0 0,0 0 0,0 0 15,21 0-15,-20 0 0,-1-21 0,0 0 16,0-1-16,21 1 0,-20 0 16,-1 0-16,0-21 0,0 20 0,21-20 15,-20 0-15,-1-1 0,21 1 16,-21 0-16,22 21 0,-1-1 0,-21 1 15,21 0-15,1 21 0,-22 21 16,0 0-16,-21 1 16,0 20-16,0-21 0,21 21 0,-21-20 15,0 20-15,0-21 0,0 21 16,0-20-16,0-1 0,-21 0 0,21 0 16,-21 0-16,21 0 0,0 1 15,0-44 16,0 1-31,21 0 0,0 0 16,0 0-16,1-22 0,-22 22 16,21-21-16,0 0 0,0-1 0,0 1 15,0 0-15,1 20 0,-22-20 16,0 21-16,0 0 0,0 0 16,0 42-1,0 0-15,-22 0 0,22 21 16,-21-20-16,21 20 0,-21 0 0,21-21 15,0 22-15,0-22 0,0 21 16,0-21-16,0 1 0,0-1 0,21 0 16,0 0-16,1 0 0,-1 0 0,0-21 15,21 0-15,-21 22 0,22-22 16,-22 0-16,21 0 0,-21 0 0,22 0 16,-22 0-16,21-22 0,-21 1 15,22 0-15,-22 0 0,21 0 16,-21-22-16,1 22 0,20-21 0,-21-64 15,0 64-15,0-22 16,-21 1-16,22-1 0,-22 22 0,0 0 16,0-1-16,0 1 0,0 0 0,0 20 15,0 1-15,0 0 0,-22 21 16,1 0-16,0 0 0,0 21 16,21 0-16,0 22 15,-21-22-15,21 21 0,0-21 0,0 22 16,0-1-16,0 22 0,0-22 0,0 0 15,0 43 1,0-43-16,0 1 0,0-22 0,0 21 0,21-21 16,0 0-16,-21 22 15,21-22-15,0-21 0,1 21 0,-1-21 16,0 0-16,0 0 0,21 0 16,-20 0-16,-1 0 0,0 0 15,21-21-15,-21 0 0,1 0 0,20-1 16,-21 1-16,0-21 0,0 21 0,1-22 15,-1 1-15,0 0 0,-21-1 16,0 22-16,0-21 0,0 21 0,0 0 16,0-1-16,-21 22 15,0 22-15,-1-1 0,1 0 16,0 0-16,0 21 0,21-20 16,0 20-16,-21-21 0,21 21 15,-21-20-15,21 20 0,0-21 0,0 0 16,0 0-16,0 1 0,0-1 15,21 0-15,0 0 0,0 0 0,0-21 16,0 21-16,1-21 0,20 0 0,-21 0 16,21 0-16,-20 0 0,20 0 15,0 0-15,1 0 0,-22-21 0,21 0 16,0 21-16,1-21 0,-22 0 0,21-22 16,-21 22-16,1-21 15,-1 21-15,0-22 0,0 1 0,-21 21 16,0-21-16,0-1 0,0 22 15,0 0-15,0 0 0,-21 21 16,0 0-16,0 0 0,21 21 0,-22-21 16,1 21-16,21 21 0,0-20 15,0-1-15,0 0 0,0 21 0,0-21 16,0 1-16,0-1 0,21 0 16,1 0-16,-1 0 0,-21 0 0,42 1 15,-21-1-15,0-21 0,1 21 0,-1-21 16,0 0-16,0 0 0,0 0 15,22 0-15,-1 0 16,-21 0-16,0 0 0,22 0 0,-22-21 16,0 0-16,0-1 0,0 1 15,0 0-15,1-21 0,-1-1 0,0 22 16,-21-21-16,21 0 0,-21-1 16,21 22-16,-21-21 0,0 21 0,0-1 15,0 44 1,-21-1-1,0 0-15,21 21 0,-21-21 0,0 1 16,21 20-16,0-21 0,-22 0 16,22 22-16,-21-22 0,21 0 0,0 0 15,-21 0-15,21 0 0,0 1 16,0-1-16,21-21 47,0 0-47,1-21 0,-1-1 15,0 1-15,0 0 0,0-21 16,0 21-16,1-1 0,-1-20 16,0 21-16,21-21 0,-21 20 15,1 22-15,-22-21 0,21 21 0,0 0 16,-21 21-16,0 1 16,0-1-16,0 21 0,0-21 15,21 0-15,-21 1 0,21-1 16,0 0-16,-21 0 0,22 0 15,-1 0-15,21 1 0,-21-1 0,0 0 16,22-21-16,-22 21 0,21-21 16,1 0-16,-1 0 0,-21 0 0,21 0 15,1 0-15,-1 0 0,0 0 0,1 0 16,-1-21-16,0 0 0,-20 0 16,20-1-16,-21 1 0,21 0 15,-20-21-15,-1 21 0,0-22 0,-21 1 16,0 0-16,0-1 0,0 1 0,0 0 15,-21-1-15,0 22 0,-1 0 0,1 21 16,-21 0-16,0 0 16,20 0-16,-20 21 0,0 0 0,-1 0 0,22 1 15,-21 20-15,0 0 0,20-21 16,1 22-16,0-1 0,0 0 16,21-20-16,0 20 0,0-21 0,0 21 15,0-20-15,0-1 0,0 0 0,21-21 16,0 21-16,0 0 0,1-21 15,-1 0-15,0 0 0,21 0 16,-21 0-16,1 0 0,-1-21 16,0 0-16,0 0 0,0 21 15,0-21-15,1-1 0,-1-20 16,0 21-16,-21 0 0,21-22 0,0 1 16,-21 21-16,21-21 0,-21-1 15,22 22-15,-1 0 0,-21 0 0,0 0 16,0 42-1,0 0-15,0 0 16,0 0-16,-21 22 0,21-22 16,0 21-16,0-21 0,0 0 0,0 22 15,0-22-15,0 0 0,0 0 0,0 0 16,0 1-16,21-1 16,0 0-16,0-21 0,0 0 15,0 0-15,1 0 0,-1 0 16,21 0-16,-21 0 0,0 0 15,22 0-15,-22 0 0,0-21 0,21 21 16,-20-21-16,-1-1 0,0 1 16,0-21-16,0 21 0,0-22 0,1-20 15,-1 21-15,0-22 0,0 22 16,-21-22-16,21 22 0,-21 0 0,0-22 16,0 22-16,0 21 0,0-22 0,0 22 15,0 0-15,0 42 16,0 21-1,-21-20-15,21 20 0,0-21 16,0 43-16,-21-22 0,21 0 16,-21 22-16,21-22 0,0 22 15,0-22-15,0 21 0,-21-20 16,21-1-16,0-21 0,0 22 0,0-22 16,0 0-16,0 0 0,0 0 0,21 0 15,0-21-15,0 0 0,0 0 16,0 0-16,1 0 0,-1 0 0,0 0 15,21 0-15,-21 0 0,22 0 0,-1-21 16,-21 0-16,22 0 0,-1 21 16,-21-21-16,21-22 0,-20 22 0,-1 0 15,-21-21-15,0 21 0</inkml:trace>
  <inkml:trace contextRef="#ctx0" brushRef="#br1" timeOffset="99278.89">9546 12107 0,'0'0'0,"-21"0"0,42-21 31,0 0-31,0 21 0,22 0 0,-22-21 16,42 21-16,-20-21 0,-1 21 16,64-21-16,-64 21 0,1 0 15,20-22-15,-42 1 16,0 21-16,1 0 0</inkml:trace>
  <inkml:trace contextRef="#ctx0" brushRef="#br1" timeOffset="102173.77">14139 12552 0,'21'0'31,"1"0"-31,-1-21 0,-21 0 16,21 21-16,0-22 0,0 1 16,0 0-16,1 0 0,20 0 15,-21-22-15,0 1 0,0 0 0,1-1 16,20 1-16,-21 0 0,-21-22 0,21 22 16,-21 0-16,0-1 0,0 1 0,0 21 15,0 0-15,-21-1 16,0 22-16,0 0 0,0 0 0,-1 0 15,1 0-15,0 22 0,21-1 16,-21 0-16,21 21 0,0-21 16,0 1-16,21-1 0,0 21 0,0-21 15,1 0-15,-1 22 0,0-22 16,0 21-16,21-21 0,-42 1 0,22 20 16,-22-21-16,21 0 0,-21 0 15,0 22-15,21-43 0,-21 21 0,0 0 16,0 0-16,21-21 0,0 21 0,0-21 15,1 0-15,-1 0 16,0 0-16,0 0 0,0 0 16,22 0-16,-22 0 0,0-21 0,21 21 15,-21-21-15,22 0 0,-22 0 16,21 0-16,-21-1 0,1-20 0,-1 21 16,0-21-16,-21-1 0,0 22 15,0-21-15,0-1 0,0 22 0,0-21 16,0 21-16,0 0 0,-21 21 15,0 0-15,-1 0 16,1 21-16,0-21 0,21 42 0,0-21 16,-21 0-16,21 22 0,0-22 15,-21 21-15,21-21 0,0 1 0,0 20 16,0-21-16,0 21 16,0-20-16,0-1 0,21 0 0,-21 0 15,21-21-15,0 21 0,0-21 16,1 0-16,-1 0 0,21 0 15,-21 0-15,22 0 0,-22 0 0,21 0 16,0 0-16,22-21 0,-22 0 16,1 0-16,20 0 0,-21-1 15,1-20-15,-1 21 0,0 0 0,-20-22 0,20 1 16,-21 0-16,-21 21 16,0-22-16,0 1 0,0 21 0,0 0 0,0-1 15,0 1-15,0 0 0,-21 21 16,0 0-16,0 0 0,21 21 15,-22 0-15,1 22 0,21-22 0,0 0 16,0 21-16,0 1 0,0-22 16,0 21-16,0 1 0,0-22 0,0 0 15,0 21-15,0-21 0,21 1 16,1-1-16,-22 0 0,21-21 0,-21 21 16,0-42 15,0 0-16,-21 21-15,-1-21 0,1-1 16,21 1-16,-21 21 0,0-21 16,0 21-1,21 21 1,0 0-16,0 1 16,21-1-1,0 0-15,0-21 0,0 0 16,1 0-16,-1 0 0,0 0 0,0 0 15,0 0-15,0 0 0,1 0 16,20-21-16,-21 21 0,0-21 0,22 21 16,-22-22-16,0 1 0,0 0 15,0 0-15,0 0 0,1 0 0,-22-22 16,0 22-16,21-21 0,-21 21 16,21-22-16,-21 1 0,0 21 15,0 0-15,0-1 0,0 65 31,0-22-31,-21 0 0,21 21 16,-21-20-16,21-1 0,0 21 0,-22-21 16,22 0-16,0 22 0,0-22 15,0 0-15,0 0 0,0 0 16,0 1-16,22-1 0,-1-21 16,0 0-16,0 0 15,21 0-15,-20 0 0,-1 0 0,0 0 16,21 0-16,-21 0 0,1-21 15,20 21-15,-21-22 0,21 1 0,-20 0 16,-1 0-16,0 0 0,-21-22 0,0 1 16,0 21-16,0-21 0,0-1 15,0 1-15,0 0 0,-21-1 0,0 22 16,-1 0-16,1 0 0,-21 0 16,21 21-16,0 0 0,-22 0 0,22 0 15,0 0-15,0 21 0,0 0 16,-1 0-16,1 21 0,0-20 0,0 20 15,0-21-15,21 21 0,0-20 16,0 20-16,0 21 0,0-41 16,0-1-16,0 21 0,0-21 0,21 0 15,0-21-15,0 22 0,0-1 16,22-21-16,-22 0 0,21 0 16,-21 0-16,22 0 0,-1 0 0,-21 0 15,22 0-15,-22 0 0,21-21 16,-21-1-16,22 22 0,-22-21 0,0 0 15,0-21-15,21 21 0,-20-1 16,-1-20-16,-21 0 0,21-1 0,0 1 16,0 21-16,-21-21 0,0-1 0,0 22 15,0 0-15,21 21 0,-21-21 16,0 42 0,-21 0-16,21 0 15,0 0-15,-21 1 0,21 20 16,-21-21-16,21 0 0,0 22 0,0-22 15,0 21-15,0-21 0,0 0 16,0 1-16,0-1 0,0 0 0,21 0 16,0 0-16,0-21 0,1 21 15,-1-21-15,0 0 0,0 0 16,21 0-16,-20 0 0,-1 0 0,0 0 16,0 0-16,0-21 0,0 0 15,1 21-15,-1-21 0,0-21 16,0 20-16,0 1 0,-21-21 0,21 21 15,-21-22-15,22 1 0,-22 21 16,0-21-16,0 20 0,0 1 0,0 0 16,0 0-16,0 42 31,0 0-31,0 0 0,0 22 0,0-22 16,0 21-16,0-21 0,0 1 15,0 20-15,0 0 0,0 1 16,0-22-16,0 0 0,0 0 15,21 0-15,0 0 0,0-21 16,0 0-16,0 22 0,1-22 0,-1 0 16,0 0-16,0 0 15,0 0-15,22 0 0,-22-22 0,21 22 16,-21-21-16,22 0 0,-1 0 16,0 0-16,1 0 0,-22-22 0,21 22 15,0-21-15,1 21 0,-22-22 16,0 22-16,0 0 0,-21 0 0,0 0 15,0 42 1,-21 0 0,21 0-16,-21 0 0,21 0 0,0 1 15,0-1-15,0 21 0,0-21 16,0 0-16,0 1 0,21-1 16,-21 0-16,21 0 0,-21 0 0,21 0 15,-21 1-15,22-22 0,-1 21 16,0-21-16,0 0 15,0 0-15,0 0 0,1 0 16,-1 0-16,0-21 0,0-1 0,0 22 16,22-21-16,-22 0 0,0-21 15,0 21-15,21-1 0,-20-20 0,-1 21 16,-21 0-16,21 0 0,-21-1 16,21 1-16,-21 0 0,0 42 31,-21 0-16,0 1-15,21-1 0,0 0 16,0 0-16,0 0 0,-21 0 16,21 1-16,-22-1 15,22 0-15,0 0 0,-21-21 16,0 21 0,0-21-16,0 0 15,0 0-15,-1 0 31,22 21 1,0 1-17,22-1 1,-1-21-16,0 0 16,0 0-16,0 0 0,22 0 15,-22 0-15,0 0 0,21 0 0,1 0 16,-22 0-16,21 0 0,0-21 15,1-1-15,-22 22 0,21-21 0,-21 0 16,22 0-16,-22 0 0,0-43 16,-21 43-16,21-21 15,-21-1-15,0 22 0,0-21 0,0 21 16,0 0-16,-21-1 0,0 22 16,0 0-16,0 22 15,-1-1-15,22 21 0,-21-21 16,21 0-16,0 22 0,0-22 0,0 21 15,0-21-15,0 1 0,0-1 16,0 0-16,0 0 0,0 0 16,21-21-1,1 0 1,-1 0-16,0-21 0,0 21 16,0-21-16</inkml:trace>
  <inkml:trace contextRef="#ctx0" brushRef="#br1" timeOffset="103219.91">19537 12488 0,'-21'0'0,"-22"22"31,43-44-15,21 1-16,1 21 16,20-21-16,-21 0 0,21 0 15,1 0-15,-22-1 0,21-20 0,1 0 16,-1 21-16,0-43 0,-21 22 0,1-22 15,-1 22-15,0 0 0,-21-1 16,0 1-16,0 0 0,0 20 0,-21 1 16,21 0-16,-21 0 0,-1 21 15,1 0-15,0 0 0,0 0 0,0 21 16,21 0-16,-21 22 0,21-22 16,0 21-16,0 0 0,0 22 15,0-22-15,0 1 0,0-1 0,0 0 16,21 1-16,0-1 0,-21-21 15,21 21-15,-21-20 0,0-1 0,0 0 16,0 0-16,0 0 0,0 0 16,-21-42 15,0 0-31,0 0 16,-1 0-16,22 0 0,0-1 0,-21 1 15,0 21 1,21 21 15,0 1-31,0-1 0,0 0 16,0 0-16,21 0 15,0-21-15,1 0 0,-1 21 0,21-21 16,-21 0-16,0 0 0,22 0 16,-1 0-16,-21 0 0,22 0 0,-1 0 15,0-21-15,-21 0 0,22 21 0,-1-21 16,0-21-16,-20 20 0,20 1 15,0-21-15,-21 0 0,1-1 16,-1 22-16,0-21 0,-21-1 16,0 1-16,0 21 0,0 0 0,0 0 15,0 42 1,-21 0-16,0 0 16,-1 0-16,1 22 0,21-22 0,0 21 15,0-21-15,0 22 0,-21-22 16,21 0-16,0 0 0,0 0 0,0 0 15,21 1-15,-21-1 0,21-21 0,1 0 16,-1 21-16,21-21 0,-21 0 16,0 0-16,1 0 0,-1 0 0,21 0 15,-21-21-15,0 21 16,1-21-16,-1-1 0,0 1 0,0 0 0,0 0 16,0-21-16,-21 20 0,22-20 15,-1 21-15,-21-21 0,0 20 16,21 1-16,-21 0 0,0 42 31,0 0-31,0 1 0,0-1 16,0 21-16,0-21 0,0 0 15,0 1-15,0-1 0,0 0 0,0 0 16,0 0-16,0 0 0,0 1 16,0-1-1,21-21-15,0 0 0,0 0 0,1 0 16,-1 0-16,0 0 0,21 0 15,1-21-15,-22 21 0,21-22 16</inkml:trace>
  <inkml:trace contextRef="#ctx0" brushRef="#br1" timeOffset="103920.24">21421 12044 0,'0'0'0,"0"-21"0,0-22 0,0 22 16,0 0-16,0 0 0,-22 21 15,1 0-15,0 0 16,0 0-16,-21 21 0,20 0 15,1 0-15,0 22 0,0-22 0,0 21 16,21 1-16,0-22 0,0 21 16,0 0-16,0 1 0,0-22 15,0 21-15,0-21 0,0 1 0,21-1 16,0 0-16,0 0 0,0-21 16,1 21-16,20-21 0,-21 0 0,21 0 15,-20 0-15,20 0 0,0 0 0,1-21 16,-1 0-16,0 21 0,-21-21 15,22-22-15,-1 22 0,-21-21 0,0 21 16,22-43-16,-22 22 16,0-22-16,0 22 0,-21-21 0,21-1 0,-21 22 15,22-1-15,-22 1 0,0 0 16,0 21-16,0-1 0,-22 22 31,1 22-31,21 20 0,-21-21 16,0 21-16,21-20 0,0 20 0,-21 0 15,0 22-15,21-22 0,-22 0 16,22-20-16,0 20 0,0 0 16,0-21-16,-21 22 0,21-22 0,0 0 0,0 0 15,0 0-15,-21-21 16,21 22-16,0-44 31,0 1-31,0 0 16,21 0-16,0 0 0,1 0 0,-1-1 15,21-20-15,-21 21 0,0-21 16,22 20-16,-22 22 0,21 0 0,-21 0 16,1 0-16,-22 22 15,21-1-15,-21 0 0,0 0 0,0 0 16,0 22-16,0-22 0,0 0 16,0 0-16,21 0 0,-21 0 0,0 1 15,21-22-15,0 21 0,0-21 0,1 0 16,-1 0-16,0 0 0,0 0 15,0 0-15,22 0 0,-22 0 0,21-21 16,0 21-16,-20-22 16,20 1-16,0 21 0,-21-21 0,22 0 15,-22 0-15,21 0 0,-21-1 0,1 1 16,-1 0-16,-21 0 16,-21 21-16</inkml:trace>
  <inkml:trace contextRef="#ctx0" brushRef="#br1" timeOffset="105027.21">2921 14372 0,'0'0'0,"0"-84"32,0 62-32,21 1 0,-21 0 15,21 0-15,-21-21 0,21 20 0,-21 1 16,0-21-16,0 21 0,0-22 16,0 22-16,0-21 0,0 21 0,0 0 15,-21-1-15,0 1 0,-21 0 16,21 21-16,-22 0 0,1 0 0,-22 0 15,22 0-15,-21 21 0,20 0 16,-20 1-16,20-1 0,1 0 0,0 0 16,21 21-16,-1-20 0,1-1 15,0 21-15,21-21 0,0 22 0,0-22 16,0 21-16,0 0 16,21-20-16,0 20 0,1-21 0,-1 0 15,0 0-15,21-21 0,-21 0 16,22 0-16,-22 0 0,21 0 0,-21-21 15,1 21-15,20-21 0,-21 0 16,21-21-16,-20 20 0,-1 1 16,0 0-16,0-21 0,0 21 0,0-1 15,-21-20-15,0 21 0,0 0 16,0 0-16,0-1 0,0 1 0,0 0 16,0 42 15,0 0-31,0 1 0,0 20 15,0-21-15,0 0 0,22 22 16,-22-22-16,21 21 0,0-21 0,-21 0 16,21 1-16,0-1 0,-21 0 15,21-21-15,1 0 0,-1 0 0,0 0 16,0 0-16,0-21 16,0 0-16,1-1 0,-1 1 0,0 0 15,0 0-15,0 0 0,0 0 16,1-1-16,-22-20 0,21 21 0,0-21 15,-21 20-15,0 1 0,0-21 16,0 21-16,0 0 0,0 42 31,-21-21-31,21 21 0,-21 0 16,21 0-16,0 0 0,0 22 16,0-22-16,0 0 0,0 0 0,21 0 15,0 1-15,-21-1 0,21 0 16,0 0-16,0 0 0,-21 0 0,0 1 15,0-1-15,0 0 0,0 0 16,-21 0-16,0-21 0,0 0 16,0 21-16,0-21 0,-1 0 15,-20 0-15,21 0 0,0-21 0,21 0 16,0 0-16</inkml:trace>
  <inkml:trace contextRef="#ctx0" brushRef="#br1" timeOffset="106999.77">4805 13843 0,'0'0'16,"-21"0"-16,-22 21 0,22-21 0,0 0 0,0 0 16,0 21-16,42-21 31,0 0-31,0-21 0,0 0 16,22 21-16,-1-21 0,-21 0 0,21 0 15,1-22-15,-22 22 0,21-21 16,-21 21-16,22-22 0,-22 22 15,-21-21-15,0 21 0,0-1 0,0 1 16,-21 0-16,0 0 0,-1 21 16,-20 0-16,0 0 0,-22 0 0,22 21 15,-22 0-15,1 0 0,21 1 16,-1 20-16,1 0 0,0-21 0,-1 22 16,43-1-16,0 0 0,0-20 15,0 20-15,0-21 0,0 0 0,21 0 16,1 1-16,20-1 0,-21-21 15,21 21-15,-20-21 0,20 0 0,0 0 16,1 0-16,-22 0 0,21 0 16,-21 0-16,0 0 0,1 0 0,-1 0 15,0 0-15,-21-21 16,-21 21 0,0 0-16,-1 0 0,-20 0 0,0 0 15,21 0-15,-22 0 0,1 21 16,0 0-16,20 0 0,-20 0 0,21 1 15,0-1-15,0 0 0,21 0 16,0 0-16,0 0 0,0 22 0,0-22 16,0 0-16,0 0 0,21 0 15,0 1-15,0-22 0,0 21 0,0-21 16,22 21-16,-22-21 0,0 0 16,21 0-16,-20 0 0,-1-21 0,21 0 15,-21 21-15,22-22 0,-22 1 16,0 0-16,0 0 0,21 0 15,-20 0-15,-1-1 0,0-20 0,0 21 16,0-21-16,0-1 0,1 22 16,-1-21-16,0 21 0,0-1 0,-21-20 15,21 21-15,0 21 0,1 0 16,-1 21 0,-21 0-16,21 0 0,-21 1 15,0-1-15,0 21 0,0-21 16,0 0-16,0 1 0,0-1 0,0 0 15,0 21-15,0-21 0,0 1 16,0-1-16,0-42 47,0-1-47,0 1 0,21 0 16,-21 0-16,21 0 0,-21 0 15,21-1-15,-21-20 0,22 21 0,-1 0 16,-21-22-16,0 22 0,0 0 15,21 21-15,-21 21 32,0 0-32,0 1 0,-21-1 0,21 0 15,0 42-15,0-41 0,0-1 16,0 0-16,0 0 16,0 0-16,21 0 0,0-21 0,0 22 15,0-1-15,1-21 0,-1 0 16,21 21-16,-21-21 0,0 0 0,1 0 15,20 0-15,-21 0 0,0 0 0,0 0 16,1 0-16,-1-21 0,0 0 16,0 21-16,0-22 0,-21 1 0,0 0 15,21 0-15,1 0 0,-22 0 16,21-22-16,0 22 0,0-21 0,-21-1 16,21 1-16,0 0 0,1-1 15,-1 22-15,0-21 0,0 21 16,21 0-16,-42-1 0,22 22 0,-1 0 15,0 0-15,-21 22 16,0-1-16,0 0 0,0 0 16,0 0-16,0 0 0,0 1 0,0-1 15,0 0-15,0 0 0,0-42 63,0 0-63,0 0 15,0-1-15,-21 22 0,21-21 16,-21 0-16,-1 21 0,1 0 16,0 0-16,0 0 15,0 0-15,0 21 16,-1 0-16,22 1 0,0-1 16,-21 0-16,21 0 0,-21 21 0,21-20 15,0-1-15,0 21 0,0-21 0,0 0 16,0 1-16,0-1 0,0 0 15,21 0-15,0 0 0,1 0 0,-1 1 16,0-22-16,0 21 0,43 0 16,-22-21-16,-21 0 0,21 0 15,1 0-15,-22 0 0,21 0 0,1-21 16,-1 0-16,0 21 0,1-22 16,-22 1-16,21 0 0,-21 0 15,22 0-15,-22 0 0,-21-22 16,0 22-16,0-21 0,0 21 0,0-22 15,0 22-15,0-21 0,0 21 16,-21 21-16,-1 0 16,1 0-16,0 0 0,21 21 0,-21 0 15,0 0-15,0 21 0,21-20 16,-22 20-16,22-21 0,-21 21 16,21-20-16,0-1 0,0 0 0,0 21 0,0-21 15,0 1 1,21-1-16,1-21 0,-1 0 0,0 0 15,21 0-15,-21 0 0,1 0 0,20 0 16,0 0-16,1 0 0,-1-21 16,0-1-16,-21 1 0,22 0 0,-1 0 15,0-21-15,-20 20 0,20-20 16,-21 0-16,0-22 0,22 22 0,-22-22 16,-21 22-16,21-21 0,0-1 0,-21 22 15,21-1-15,-21 1 0,0 21 16,0 0-16,0 0 0,-21 42 15,0 0 1,21 0-16,-21 21 0,21 1 0,0 20 16,-21-20-16,21 20 0,0-21 15,0 1-15,0 20 0,0-20 16,0-1-16,0 0 0,0-21 0,21 22 16,0-22-16,-21 0 0,21 0 0,0 0 15,0 1-15,1-22 0,-1 0 16,0 21-16,0-21 0,0 0 0,0 0 15,1 0-15,-1 0 0,0-21 16,0-1-16,0 22 0,0-21 0,1-42 16,-1 42-16</inkml:trace>
  <inkml:trace contextRef="#ctx0" brushRef="#br1" timeOffset="108732.7">8170 14118 0,'0'43'32,"0"-65"-17,0 1 1,0 0-1,0 0-15,21 0 0,1-22 0,-1 22 16,0-21-16,0 0 0,0-1 0,0-20 16,1 20-16,-1-20 0,0 21 15,0-1-15,-21 1 0,0 21 0,0 0 16,0-1-16,-21 22 16,0 22-16,0-1 15,-1 0-15,1 21 0,0 1 16,0-22-16,0 21 0,21 0 15,0-20-15,0 20 0,0-21 0,0 21 0,0-20 16,0-1-16,0 0 16,0 0-16,21 0 0,0 0 0,-21 1 15,21-1-15,0 0 0,-21 0 16,22-21-16,-44-21 47,1 0-47,0 21 0,0-21 0,0-1 15,0 1-15,-1 0 0,1 0 16,0 21-16,0-21 0,0 0 0,0 21 16,-1 0-1,22 21 1,0 0-16,0 0 0,0 0 16,0 0-16,22 1 0,-1-1 15,0 0-15,0-21 0,0 21 16,0-21-16,1 0 0,20 0 0,-21 0 15,21 0-15,1 0 0,-22 0 16,21 0-16,1 0 0,-1-21 0,0 21 16,1-21-16,-1 0 0,0-1 0,1 1 15,-1-21-15,-21 21 0,0-22 16,22 1-16,-22-21 0,0 20 16,-21-20-16,0 20 0,0 1 0,21 0 15,-21-1-15,0 1 0,0 21 0,0 0 16,-21 21-1,0 21-15,0 0 16,-1 0-16,1 22 0,0-1 0,0 0 16,0 22-16,0-22 0,-1 0 15,1 22-15,0-22 0,0 1 0,21-22 16,-21 21-16,21-21 0,0 0 0,0 1 16,0-1-16,0 0 0,0 0 15,21-21-15,0 0 16,0 0-16,0 0 0,1 0 15,-1-21-15,0 0 0,0 21 0,21-21 16,-20-1-16,-1 1 0,21 0 0,-21 0 16,0 0-16,22 0 15,-22 21-15,0 0 0,0 0 0,0 0 16,1 21 0,-22 0-16,0 0 15,0 0-15,0 0 0,21-21 0,-21 22 16,21-1-16,0 0 15,0 0-15,0-21 0,22 21 16,-22-21-16,0 0 0,0 0 16,22 0-16,-22 0 0,21 0 0,-21 0 15,22 0-15,-1 0 0,-21-21 16,21 21-16,1-21 0,-22 21 0,21-21 16,-21 0-16,22-1 0,-22 1 15,0 0-15,0 0 0,-21 0 0,0 0 16,0-22-16,0 22 0,0 0 15,0 0-15,0 0 0,-21 21 16,0 0-16,0 0 16,0 0-16,-1 21 0,1-21 0,0 21 15,0 0-15,21 0 0,0 0 16,-21 1-16,21-1 0,0 21 16,0-21-16,0 0 0,0 1 15,0-1-15,21 0 0,0-21 16,-21 21-16,42-21 0,-20 0 15,-1 0-15,21 0 0,0 0 0,1 0 16,-1 0-16,0 0 0,1 0 16,-1 0-16,0-21 0,-20 0 0,20 21 15,-21-21-15,21-1 0,-20 1 16,-1 0-16,0 0 0,0-21 0,-21 20 16,0 1-16,21-21 0,-21 21 0,0 0 15,0-1-15,0 1 0,-21 21 16,0 0-16,0 0 15,0 0-15,21 21 16,-22 1-16,1-1 0,21 0 0,-21 21 0,21-21 16,0 1-16,0-1 0,0 0 0,0 21 15,0-21-15,0 1 16,21-22-16,0 21 0,1 0 0,-1-21 16,0 21-16,0-21 0,21 0 0,-20 0 15,-1 0-15,21 0 0,-21 0 16,22 0-16,-22 0 0,0-21 0,42 0 15,-41 0-15,-1-1 16,0 1-16,-21-21 0,21 21 0,0-22 16,-21 1-16,21-21 0,-21 20 0,0-20 15,0-1-15,22 22 16,-22-22-16,0 22 0,0 0 0,0 21 16,0-22-16,0 22 0,0 0 15,-22 21 1,22 21-16,0 0 0,-21 22 15,21-22-15,-21 21 0,21 0 16,0 1-16,-21-1 0,21 22 0,0-22 16,0 0-16,0 1 0,0-1 15,0 0-15,0 1 0,21 20 16,0-42-16,-21 0 0,21 1 16,1-1-16,-1-21 0,0 0 15,0 0-15,0 0 0,0 0 0,1 0 16,-1 0-16,21-21 0,-21-1 15,0 22-15,1-21 0,20 0 16,-21 0-16,0 0 0,0-22 0</inkml:trace>
  <inkml:trace contextRef="#ctx0" brushRef="#br1" timeOffset="108940.09">10816 13695 0,'-42'21'31,"63"-21"-15,0 0-16,0 0 15,0 0-15,1-21 0,-1 21 16,21 0-16,-21-21 0,0 0 0,1 21 16,20 0-16,-21 0 0,0-22 0,0 22 15,22 0-15,-22 0 0</inkml:trace>
  <inkml:trace contextRef="#ctx0" brushRef="#br1" timeOffset="109524.76">11705 14034 0,'0'0'0,"-21"0"0,0 0 16,0 0-16,-1 0 31,22-22 16,0 1-31,22 21-16,-1-21 15,0 21-15,0 0 16,0 0 0,-21 21-16,0 0 0,0 1 15,0-1-15,0 0 16,-21 0-16,0 0 0,0-21 16,21 21-16,-21-21 0,-1 0 15,22 22-15,0-44 47,0 1-47,0 0 16,0 0-16,0 0 15,0 0 1,22 21-16,-1 0 16,-21 21-1,0 0-15,0 0 0,0 0 0,0 0 16,0 1-16,0-1 0,0 21 0,0-21 15,0 22-15,-21-22 0,-1 21 16,-20 0-16,0 1 0,-1-1 0,-20-21 16,-1 22-16,1-1 0,-1-21 15,1 0-15,-1 0 0,1 1 0,21-1 16,-1-21-16</inkml:trace>
  <inkml:trace contextRef="#ctx0" brushRef="#br1" timeOffset="110615.47">13356 13674 0,'-21'-64'31,"21"43"-31,0 42 16,0 0-16,0 1 0,0 41 15,0-21-15,0 22 0,0-1 0,0-20 16,0 20-16,0 1 0,0-1 16,0 1-16,0-1 0,0 22 0,0-22 15,0 1-15,0 21 0,-21-22 16,0-21-16,-1 22 0,-20-1 0,21-20 16,0-1-16,0 0 0,-1-20 15,1-1-15,21 0 0,0 0 16,-21-21-16,21-21 15,0 0-15,0 0 0,0-1 0,0 1 16,0-21-16,0 0 0,0-1 16,0-20-16</inkml:trace>
  <inkml:trace contextRef="#ctx0" brushRef="#br1" timeOffset="110936.29">12954 13970 0,'-21'-106'16,"42"212"-16,-42-233 0,21 85 0,0-1 15,0 22-15,0-21 0,21 21 0,21 0 16,-21-1-16,22 1 0,-1 0 16,0 21-16,22 0 0,-1 0 0,-20 0 15,20 0-15,-20 21 0,-1 22 16,0-1-16,-21-21 0,1 21 0,-22 1 16,0-1-16,0 0 0,0-20 0,-22 20 15,1-21-15,0 0 0,-21 22 16,-1-22-16,1 0 0,21-21 0,-21 21 15,-1 0-15,22-21 0,0 0 16,0 0-16,0 0 0,-1 0 16,44 0 15,-1-21-31,0 0 0,0 21 0,21-21 16,-20 21-16,20-21 0,-21-1 0,21 22 15,1-21-15,-22 0 0</inkml:trace>
  <inkml:trace contextRef="#ctx0" brushRef="#br1" timeOffset="111304.08">13716 13864 0,'0'0'0,"0"-21"0,0 0 15,-21 21 1,21-21-16,0 0 0,0-1 0,0 1 16,0 0-16,0 0 0,21 0 15,0 0-15,0-1 0,0 22 0,1-21 16,-1 21-16,0 0 0,0 0 15,21 0-15,-20 21 0,-1 1 0,0-1 16,21 21-16,-21-21 0,-21 22 16,22-22-16,-22 21 0,0-21 0,0 0 15,0 22-15,0-22 0,0 0 16,0 0-16,0 0 0,-22-21 16,1 0-1,21-21 1,0 0-16,0 0 15,0 0-15,0 0 0,0-1 16,0 1-16,0-21 0,0 21 16,21 0-16,1-22 0,-1 22 0,0 0 15,0 0-15,0 0 0,22-1 16,-1 1-16,-21 21 0,21 0 0,-20-21 16,20 21-16,-21 0 0,21 0 15,-20 0-15</inkml:trace>
  <inkml:trace contextRef="#ctx0" brushRef="#br1" timeOffset="111860.27">14541 13589 0,'22'0'0,"-44"0"15,44 21-15,-22 0 16,0 1-16,-22-1 16,1 21-16,0-21 0,0 0 15,0 22-15,21-22 0,-21 21 0,-1-21 16,22 22-16,0-22 0,0 0 16,0 0-16,0 0 0,0 1 0,22-22 15,-1 21-15,0-21 0,0 0 16,0 0-16,22 0 0,-22 0 15,0-21-15,21 21 0,-21-22 0,1 1 16,-1 0-16,0 0 0,0 0 16,-21 0-16,0-1 0,0 1 0,0 0 15,0-21-15,0 21 0,-42-1 16,21 1-16,-1 0 0,1 0 16,0 0-16,0 21 0,0 0 0,0 0 15,-1-21-15,1 21 16,64 0-1,-22 0 1,0-22-16,0 22 0,21-21 0,-20 21 16,20 0-16,-21 0 0,21 0 15,1 0-15,-1 0 0,-21 0 0,22 21 16,-1 1-16,-21 20 0,0-21 16,0 0-16,-21 22 0,0-22 0,0 21 15,0 0-15,0-20 0,0 20 16,0 0-16,0 1 0,0-1 15,0 0-15,0 1 0,-21 20 0,21-21 16,-21 22-16,21 21 0,-21-22 0,21 1 16,-21-1-16,21 1 0,0-1 15,-21 1-15,-1 20 0,1-20 0,21-1 16,0 1-16,-21-22 0,0 22 0,0-22 16,21 0-16,-21-21 0,21 1 15,-22-1-15,22-42 16,0-1-16,0 1 0,0-21 0,22 0 15,-1-1-15,0 1 0,0-22 16,0 22-16,0-21 0,1-22 16</inkml:trace>
  <inkml:trace contextRef="#ctx0" brushRef="#br1" timeOffset="112727.77">14986 13970 0,'0'0'15,"-21"-42"-15,21-1 0,0 22 0,0-21 16,0 0-16,0 20 0,0-20 0,0 21 15,0 0-15,0 0 0,21-1 16,0 1-16,21 0 0,-20 0 0,20 21 16,0 0-16,1 0 0,-22 0 15,21 0-15,-21 0 0,0 21 16,1 0-16,-22 0 0,0 1 0,0 20 16,0-21-16,-22 0 0,1 22 15,0-22-15,-21 0 0,21 0 0,-22 21 16,1-20-16,21-22 0,-22 21 15,22 0-15,-42 0 16,105-21 15,-21 0-31,0-21 0,22 21 16,-22-21-16,21 21 0,1-21 16,-22 21-16,21 0 0,-21 0 0,22 0 15,-22-22-15,0 22 0,0 0 16,0 0-16,0 0 15,1-21-15,-1 0 16,0 0 0,0 0-16,-21 0 0,21-1 0,0 1 15,1 0-15,-1 0 0,0 0 16,0 0-16,-21-1 0,0 1 0,21 0 16,-21 0-1,-21 42 1,0 0-16,0-21 0,-22 43 0,22-22 15,0 0-15,0 0 0,0 21 16,21-20-16,0-1 0,0 0 16,0 21-16,0-21 0,21 1 15,0-1-15,0-21 0,0 21 0,1 0 16,-1-21-16,0 0 0,0 0 0,0 21 16,0-21-16,1 0 15,-1 0-15,-21-21 0,21 0 16,-21 0-16,0 0 15,21-1-15,0 1 0,0-21 0,-21 21 16,22 0-16,-1-22 0,21 22 16,-21 0-16,0 0 0,1 0 0,20-1 15,0 22 1,1 0-16,-22 0 0,0 22 0,0-1 16,0 0-16,-21 21 0,0-21 15,0 22-15,0-22 0,0 0 16,0 0-16,0 0 0,-21 1 0,21-1 15,-21-21-15,21 21 0,-21-21 16,21-21 15,0 0-15,0-1-16,0 1 0,21 0 16,-21-21-16,21 21 0,0-22 15,0 22-15,-21-21 0,22-1 0,-1 1 16,0 0-16,0 21 0,21-22 15,-20 22-15,20-21 0,-21 21 16,21-1-16,-20 1 0</inkml:trace>
  <inkml:trace contextRef="#ctx0" brushRef="#br1" timeOffset="113426.89">16785 13208 0,'0'0'0,"-21"0"16,0 21-1,0 0-15,-1 22 0,1-22 0,0 0 16,0 21-16,0 1 0,0-22 15,-1 21-15,1 1 0,0-1 16,21 0-16,-21 1 0,21-1 0,0 0 0,0 1 16,0-22-16,21 21 15,0-21-15,0 0 0,1 1 0,-1-1 16,21 0-16,-21 0 0,22-21 16,-22 0-16,21 0 0,-21 0 0,0 0 15,22 0-15,-22 0 0,0 0 0,0-21 16,-21 0-16,21 21 0,1-21 15,-22-1-15,0 1 0,21-21 0,-21 21 16,21 0-16,-21-1 16,0 44-1,0-1 1,0 21-16,0-21 0,0 0 16,0 1-16,-21-1 0,21 0 15,0 0-15,0 0 16,21-21-16,0 21 0,0-21 15,0 0-15,1 0 0,20 0 16,-21 0-16,21 0 0,-20-21 0,20 21 16,-21-21-16,0 0 0,22 0 0,-22 0 15,0-1-15,-21 1 0,21 0 16,0 0-16,0 0 0,-21-22 16,0 22-16,0 0 0,22 21 15,-22 21 1,-22 0-16,1 1 15,21 20-15,-21-21 0,0 0 16,0 22-16,0-1 0,-1-21 0,1 21 16,0 1-16,0-22 0,21 21 15,-21 1-15,0 20 0,21-21 0,0 1 16,0 20-16,0-20 0,-22 20 0,22-21 16,0 22-16,-21-22 0,21 1 15,-21-1-15,21 0 0,-21 1 0,0-1 16,0-21-16,-1 0 0,1 22 0,0-43 15,0 21-15,-21 0 0,20-21 16,1 0-16,0 0 0,0 0 0,0 0 16,0-21-1,21 0-15,0-1 0,0 1 16,0-21-16,0 21 0,0-22 16,0 22-16,0-21 0,0-22 0,21 22 15,0 0-15</inkml:trace>
  <inkml:trace contextRef="#ctx0" brushRef="#br1" timeOffset="113614.78">16637 13737 0,'0'0'0,"0"-21"15,0 0 1,21 21-1,0 0-15,0 0 0,22 0 0,-22 0 16,0-21-16,21 21 0,-20 0 16,-1 0-16</inkml:trace>
  <inkml:trace contextRef="#ctx0" brushRef="#br1" timeOffset="114988">18711 13864 0,'-21'21'15,"42"-42"-15,-63 42 0,21 1 0,0-22 0,-22 0 16,22 21-16,0-21 0,-21 0 16,20 21-16,-20-21 0,21 0 0,0 0 15,-22 0-15,86 0 31,-22 0-31,21-21 0,1 0 0,20-1 16,-21 1-16,22 0 0,-1 0 16,-20-21-16,20 20 0,-20-20 15,-1 0-15,-21-1 0,0 1 16,0 0-16,-21-1 0,0 22 0,0 0 16,0-21-16,0 21 0,-21 21 15,0 0-15,0 0 0,0 0 16,-22 21-16,22-21 0,-21 42 0,0 0 15,20 1-15,-20-1 0,21 22 16,0-1-16,0 1 0,-1-22 0,1 21 16,21 1-16,-21-1 0,0 1 15,21-1-15,0 22 0,-21-21 16,0 20-16,-1 1 0,1-22 0,21 22 16,-21-21-16,0 20 0,0-20 15,21-1-15,0 22 0,-21-22 0,21 1 16,0-1-16,0 1 0,0-22 0,0 22 15,0-43-15,0 21 0,21-21 16,0 1-16,0-22 0,0 0 0,22 0 16,-22 0-16,21-22 0,0-20 0,22 0 15,-22-1-15,22 1 0,-22-21 16,0 20-16,1-20 0,-1-1 0,-21 1 16,0-1-16,1 1 0,-22-22 15,0 22-15,0-22 0,0 0 16,-22 22-16,1-1 0,-21 1 0,-22-43 15,22 85-15,-21-22 0,20 22 16,1 0-16,0 21 0,20 0 16,-20-21-16,21 21 0,42 0 31,21 0-31,-20 0 0,20 0 16,0 0-16,1 0 0,-1 0 0,21 0 15,-20 0-15,20 0 0,-20-21 16,-1 0-16,21 21 0,-20-22 0,-22 1 15,21 21-15,1-21 16,-22 0-16,0 0 0,-21 0 0,0-1 16,21 1-16,-21 0 0,0 0 0,0 0 15,0 0-15,0-1 16,0 44 0,0-1-16,0 0 15,0 0-15,0 0 0,0 22 0,0-22 16,0 0-16,21 0 0,-21 0 0,0 0 15,21 1-15,1-1 0,-22 0 16,21-21-16,0 0 0,0 0 16,21 0-16,-20 0 0,-1 0 15,21 0-15,-21 0 0,22-21 16,-22 0-16,21-1 0,0 1 0,1 0 16,-22-21-16,21-1 0,-21 1 15,22 0-15,-22-1 0,0-20 0,0-1 16,0 22-16,1-21 0,-22 20 15,0-20-15,21 20 0,-21 22 0,0-21 16,0 21-16,-21 21 31,-1 42-31,1-21 0,21 22 0,-21-22 16,0 42-16,21-20 0,-21-1 16,21 21-16,0-20 0,0-1 0,0 0 15,0 1-15,0-1 16,21-21-16,0 22 0,0-22 0,0 0 15,1 0-15,-1 0 0,0 0 0,21-21 16,-21 0-16,22 0 0,-1 0 16,-21 0-16,22 0 0,-1 0 0,0 0 15,1-21-15,-1 0 0,0 0 16,-21 0-16,1-22 0,-1 22 0,0-21 16,0 0-16,-21-1 0,0 22 0,0-21 15,0 21-15,0-22 0,-21 43 16,0 0-16,0 0 15,-1 21-15,1 1 0,0 20 16,0-21-16,21 21 0,0-20 16,0 20-16,0-21 0,0 21 0,0-20 15,0-1-15,21 0 0,0 0 16,0 0-16,1 0 0,-1-21 0,21 22 16,0-22-16,-20 0 0,20 0 15,0 0-15,1 0 0,-1 0 0,-21 0 16,21-22-16,-20 22 0,-1-21 0,0 0 15,0 0-15,-21 0 0,0 0 16,0-22-16,0 22 0,0-21 0,0-1 16</inkml:trace>
  <inkml:trace contextRef="#ctx0" brushRef="#br1" timeOffset="115187.88">19516 13441 0,'0'0'0,"-43"0"0,1 0 15,21 0-15,0 0 0,-1 0 16,1 0-16,0 21 0,21 0 47</inkml:trace>
  <inkml:trace contextRef="#ctx0" brushRef="#br1" timeOffset="116987.91">2201 15939 0,'0'0'0,"-21"42"16,0-42-16,21-21 31,21 0-31,21-1 15,-20-20-15,-1 21 16,21 0-16,-21-22 0,0 22 0,22-21 16,-22 21-16,-21 0 0,0-22 15,0 22-15,0-21 0,0 21 0,-42-1 16,20 1-16,-20 0 0,-21 0 16,20 21-16,1 0 0,-22 0 0,22 0 15,-21 0-15,-1 21 0,22 0 16,-22 0-16,22 22 0,0-22 15,-22 21-15,43 1 0,-21-1 16,20 0-16,22 1 0,0 20 16,0-21-16,0 1 0,0-1 0,22 0 15,-1-20-15,0 20 0,0-42 16,21 21-16,-20-21 0,20 0 0,0 0 16,1 0-16,-22-21 0,21 0 15,0 0-15,1-22 0,-22 22 16,21-21-16,1-1 0,-1 1 0,-21 21 15,21-21-15,-20-1 0,-22 22 16,0-21-16,0 21 0,0-22 0,0 22 16,0 0-16,0 0 0,0 0 15,-22 21-15,1 0 0,0 0 0,0 0 16,21 21-16,0 0 16,-21 0-16,21 0 0,0 22 0,0-1 15,0-21-15,0 21 0,21 1 16,0-1-16,21-21 0,-20 22 0,20-22 15,-21 21-15,21-21 0,1-21 16,-1 21-16,0-21 0,1 0 16,-1 0-16,0 0 0,-20-21 0,20 0 15,0 0-15,-21 0 0,22 0 16,-22-1-16,0 1 0,0-21 16,0 21-16,-21 0 0,0-1 15,0-20-15,0 21 0,0 0 0,0-22 16,0 22-16,0 0 0,-21 21 15,0 0 1,21 21-16,0 0 16,0 1-16,0 20 0,0-21 15,0 0-15,0 0 0,0 1 16,0 20-16,-21-21 0,21 0 0,0 0 16,0 1-16,0-1 15,21-42 16,0 21-31,0-22 0,-21 1 0,22 0 16,-1 0-16,0 0 16,0 0-16,0-1 0,0 1 15,1 21-15,-1 0 16,0 0-16,0 0 16,-21 21-16,21 1 15,0-1-15,1 21 0,-22-21 0,21 0 16,0 1-16,0 20 0,0-21 15,0 0-15,1 0 0,-1-21 0,0 22 16,0-22-16,21 0 0,-20 0 16,20 0-16,0 0 0,1-22 0,-22 22 15,21-21-15,0 0 16,1 0-16,-1 0 0,0-22 0,1 22 0,-22 0 16,0 0-16,0 0 15,0-22-15,-21 22 0,0 0 0,0 0 16,0-21-16,0 20 0,-21 1 15,0 0-15,0 0 0,0 0 0,0 21 16,-1 0-16,-20 0 0,21 0 0,-21 0 16,20 0-16,-20 21 0,21-21 15,-21 21-15,20 0 0,-20 0 0,21 1 16,0-1-16,0 21 0,21-21 16,0 0-16,0 22 0,0-22 0,0 0 15,0 0-15,0 0 16,0 1-16,0-1 0,21-21 0,0 0 15,0 0-15,0 0 0,0 0 16,1 0-16,20 0 0,-21-21 0,0-1 16,22 1-16,-22 0 0,21 0 15,-21 0-15,22 0 0,-22-22 0,0 22 16,21-21-16,-21 21 0,-21-22 16,0 1-16,22 0 0,-22-1 0,0-20 15,0 20-15,0 1 0,0 0 16,0-1-16,0 1 0,0 0 0,0 21 15,-22-1-15,1 22 16,21 22-16,0-1 0,-21 21 16,21 0-16,0 1 0,0-1 15,0 0-15,0 22 0,0-22 0,0 1 16,0-1-16,21 0 0,-21 1 16,21-1-16,1-21 0,-22 0 0,21 22 15,0-22-15,0 0 0,0 0 16,0 0-16,-21 0 0,22-21 0,-1 0 15,0 22-15,0-22 0,21 0 16,-20 0-16,-1-22 0,21 22 0,-21-21 16</inkml:trace>
  <inkml:trace contextRef="#ctx0" brushRef="#br1" timeOffset="117539.42">5080 15833 0,'0'0'0,"-21"0"0,0 0 0,-1 0 15,1 0-15,0-21 0,0 21 16,0-22-16,21 1 0,0 0 0,0 0 16,0 0-16,0 0 0,0-1 0,0 1 15,21 0-15,0-21 0,21 21 16,-20-1-16,20 1 0,-21 21 0,21-21 16,-20 21-16,20 0 0,0 0 15,1 21-15,-22 0 0,21 1 0,-21-1 16,22 0-16,-22 21 0,-21-21 15,0 22-15,0-22 0,0 21 16,0-21-16,0 43 0,0-22 16,0-21-16,-21 1 0,21-1 15,-22 0-15,1-21 0,21-21 32,0 0-32,0-1 0,0 1 15,0 0-15,0 0 0,21 0 16,1-22-16,-22 22 0,21-21 0,-21 21 15,21-22-15,0 22 0,0-21 16,0 21-16,1 0 0,-1-1 0,-21 1 16,21 0-16,21 0 15,-21 21-15,1 0 0,-1 0 16,0 0-16,0 21 16</inkml:trace>
  <inkml:trace contextRef="#ctx0" brushRef="#br1" timeOffset="118747.22">5821 15663 0,'0'0'0,"0"22"15,0 62 1,0-63 0,21-21-16,0 0 15,0 0-15,0 0 0,1 0 16,-1-21-16,0 0 16,0 0-16,0 21 0,0-21 0,1 0 15,-1-1-15,0 1 0,-21 0 0,0 0 16,0 0-16,0 0 0,0-1 15,-21 1-15,0 21 16,-1 0-16,1 0 0,0 21 16,0 1-16,0-1 0,0 0 0,-1 0 15,22 0-15,0 0 0,-21 22 16,21-22-16,0 0 0,0 0 0,0 0 16,0 22-16,21-22 0,1 0 15,-22 0-15,42-21 0,-21 21 0,0 1 16,0-22-16,22 0 0,-22 0 0,21 0 15,1 0-15,-22 0 0,21 0 16,22 0-16,-22-22 0,21 1 0,1 0 16,-1 0-16,1 0 15,-1 0-15,1-1 0,-22-20 0,1 21 16,-1 0-16,-21 0 0,0-1 0,-21 1 16,0 0-16,0 0 0,0 0 15,-21 0-15,0-1 0,-21 22 0,20 0 16,-20 0-16,0 0 0,-1 0 15,1 0-15,0 22 0,21-22 0,-22 21 16,1 0-16,21 0 0,0 0 16,-1 0-16,1 1 0,0-1 0,21 0 15,-21 0-15,21 0 0,0 0 16,0 1-16,0-1 0,0 0 16,0 0-16,21-21 15,0 0-15,0 0 0,1 0 16,20 0-16,-21 0 0,0-21 0,22 21 15,-1-21-15,-21 0 0,21 21 16,-20-22-16,-1 1 0,0 0 0,0 0 16,0 0-16,0-22 0,-21 22 15,0 0-15,0 0 16,0 0-16,0 42 31,0 0-31,0 0 16,0 0-16,22 1 0,-22-1 0,0 0 15,0 21-15,21-21 0,0 1 16,0-1-16,0 0 0,22 0 0,-22 0 16,0 0-16,21-21 0,1 0 15,-1 22-15,0-22 0,1 0 0,-1 0 16,0 0-16,1-22 0,20 1 16,-21 21-16,1-21 0,-1 0 0,0 0 15,1 0-15,-1 21 0,-21-22 16,0 1-16,1 0 0,-1 0 0,-21 0 15,0 0-15,0-22 0,0 22 16,-21 0-16,-1 0 0,1 0 16,0 21-16,-21 0 0,21 0 0,-1 0 15,-20 0-15,21 0 0,-21 21 16,20-21-16,-20 21 0,21 0 0,-21 21 16,20-20-16,1-1 0,0 0 0,21 21 15,0-21-15,0 1 0,0-1 16,0 0-16,0 0 0,0 0 0,21 0 15,0-21-15,1 0 16,-1 0-16,0 0 0,0 0 0,21-21 16,-20 21-16,-1-21 0,0 0 15,21 0-15,-21 0 0,1-1 0,20-20 16,-21 21-16,0-21 0,0-1 16,-21 1-16,22-22 0,-22 22 15,21-21-15,-21 20 0,0-20 0,0-1 16,0 22-16,0-22 0,0 43 15,0-21-15,-21 21 0,21 0 0,-22-1 16,1 22-16,21 43 16,-21-22-16,21 21 0,-21 1 0,0 20 15,21-21-15,0 22 0,0-22 16,0 1-16,0 20 0,0-21 0,0 1 16,0-22-16,0 21 0,21 1 15,0-22-15,0 0 0,0 21 0,1-21 16,-1-21-16,0 22 0,21-1 15,-21-21-15,1 0 0,-1 0 0,21 0 16,-21 0-16,0 0 0,22-21 16,-22-1-16,0 1 0,21 21 0</inkml:trace>
  <inkml:trace contextRef="#ctx0" brushRef="#br1" timeOffset="119139.66">9144 15177 0,'0'0'15,"0"-127"1,0 148 0,0 0-1,-21 21-15,21 1 0,-21-1 0,21 0 16,-22 22-16,22-22 0,0 0 16,0 22-16,-21-22 0,21 1 15,-21-1-15,21-21 0,0 21 0,0-20 16,-21-1-16,21 0 0,-21 0 15,21 0-15,0 0 16,21-21 0,0-21-16,0 21 0,0-21 15,22 0-15,-22 0 0,21-22 0</inkml:trace>
  <inkml:trace contextRef="#ctx0" brushRef="#br1" timeOffset="119799.29">9567 15113 0,'0'0'0,"0"-21"0,0-21 15,0 20-15,-21 22 16,0 22 0,0-1-16,0 0 0,-1 21 15,1-21-15,21 22 0,-21-1 0,21 22 16,-21-22-16,21 0 0,0 1 16,-21 20-16,21-21 0,0-20 15,0 20-15,0-21 0,0 0 0,0 0 16,0 1-16,0-1 15,21-21 1,0 0-16,0-21 16,0 21-16,-21-22 15,22 1-15,-1 0 0,0 0 0,0 0 16,-21 0-16,21-1 0,0 1 16,1 0-16,-22 0 0,21 21 15,0 0-15,0 0 16,-21 21-16,0 0 0,0 0 15,0 1-15,0-1 0,21 0 0,-21 21 16,0-21-16,21 1 0,-21-1 16,22 0-16,-1-21 0,0 21 0,0 0 15,0-21-15,0 0 0,1 21 16,20-21-16,-21 0 0,21 0 16,1 0-16,-1 0 0,-21 0 0,22-21 15,-1 21-15,0-21 0,1 0 16,-22 21-16,21-21 0,-21 0 0,0-1 15,1 1-15,-1-21 0,-21 21 0,0 0 16,0-1-16,0-20 0,0 21 16,0 0-16,-21 21 15,-1 0-15,1 0 0,0 0 16,21 21-16,0 0 0,-21 0 0,21 0 16,-21 1-16,21-1 0,0 0 15,0 0-15,0 0 0,0 0 16,0 1-16,0-1 0,21 0 15,0-21-15,-21 21 0,21-21 16,0 0-16,1 0 0,-1 0 0,0 0 16,0 0-16,0 0 0,0 0 0,1 0 15,-1 0-15,0 0 0,-21-21 16,21 0-16,-21 0 0,0-1 16,0 1-16,0 0 15</inkml:trace>
  <inkml:trace contextRef="#ctx0" brushRef="#br1" timeOffset="120020.58">8932 15409 0,'0'0'0,"-21"0"0,0 0 15,42 0 1,0 0-16,0 0 15,22 0-15,-22 0 0,21 0 16,1 0-16,20 0 0,-21 0 0,43-21 16,-43 21-16,-20-21 0,20 21 15,0 0-15,-21 0 0,22-21 16</inkml:trace>
  <inkml:trace contextRef="#ctx0" brushRef="#br1" timeOffset="121811.75">12340 15642 0,'0'-21'31,"0"0"-15,21 0-16,-21 0 0,21-1 16,-21 1-16,0 0 0,0 0 15,0 0-15,0-22 0,-21 22 0,0 0 16,0 0-16,0 0 0,-22 0 15,22 21-15,-21 0 0,0 0 0,-1 0 16,1 0-16,0 21 0,-22 0 16,22 0-16,-1 21 0,1-20 15,21 20-15,0 0 0,0-21 0,-1 22 16,1-1-16,21-21 0,-21 22 16,21-22-16,0 0 0,0 0 0,0 0 15,0 0-15,21 1 0,0-22 0,1 0 16,20 0-16,-21 0 15,0 0-15,22 0 0,-1-22 0,0 1 16,-21 0-16,22 0 0,-1 0 16,22 0-16,-22-22 0,-21 1 0,21 0 15,1-1-15,-1 1 0,-21-22 0,0 1 16,1 21-16,-1-22 16,0 1-16,-21-1 0,0 22 0,0-22 15,0 22-15,0 0 0,0 20 16,0 1-16,0 0 0,-21 21 15,0 0-15,-1 21 0,22 0 0,0 1 16,-21 20-16,21 0 0,0 1 16,0 20-16,0 1 0,0-1 0,0-21 15,0 22-15,0-1 0,21-20 16,1-1-16,-1 0 0,0 1 0,0-1 16,21 0-16,-20-20 0,20-1 15,0 0-15,1 0 0,-1 0 16,21-21-16,-20 0 0,20 0 0,-20 0 15,20 0-15,-21 0 0,22 0 16,-22-21-16,1 0 0,-1 0 0,-21 0 16,21-1-16,-20 1 0,-22 0 15,0-21-15,0-1 0,0 1 0,0 0 16,0-1-16,-22 22 0,1-21 0,0 21 16,0 0-16,0 21 0,0 0 15,-22 0-15,22 21 0,0 0 0,-21 0 16,20 0-16,1 22 0,-21-22 15,21 21-15,0 0 0,21-20 0,-22-1 16,22 21-16,0-21 0,0 0 16,0 1-16,0-1 0,0 0 15,0 0-15,22-21 0,-1 21 16,0-21-16,0 0 0,0 0 16,22 0-16,-22 0 0,0-21 0,21 0 15,-21 21-15,1-21 0,20 0 0,-21-1 16,0 1-16,0-21 0,1 21 15,-1-22-15,-21 22 0,0-21 0,21 21 16,-21-22-16,21 22 0,-21 0 16,0 0-16,0 42 15,0 0-15,-21 0 16,0 1-16,21-1 0,-21 21 16,21-21-16,-22 22 0,22-22 0,0 0 15,0 21-15,0-21 0,0 1 16,22-1-16,-1 0 0,0-21 15,0 0-15,21 21 0,-20-21 16,20 0-16,-21 0 0,21 0 0,1 0 16,-1 0-16,-21-21 0,22 0 0,-1 21 15,-21-21-15,21-1 0,-20 1 16,-1-21-16,0 21 0,0-22 0,0 1 16,0 0-16,1-22 0,-1 22 15,-21-22-15,0 22 0,21-21 16,-21 20-16,21 1 0,-21 21 0,0 0 15,0-1-15,0 1 0,-21 42 32,0 1-32,0 20 15,-1-21-15,1 21 0,0 1 0,0-1 16,0 0-16,21 1 0,0-1 16,-21 0-16,21 1 0,0-22 0,0 21 15,0-21-15,0 1 0,0 20 0,21-21 16,0 0-16,0-21 0,0 21 15,0 1-15,22-22 0,-22 0 0,21 0 16,1 21-16,-1-21 0,0 0 16,1 0-16,-1 0 0,0 0 15,1-21-15,-1-1 0,21 22 0,-41-21 16,20 0-16,0 0 0,-21 0 16,1 0-16,-1-1 0,0 1 0,-21-21 15,21 21-15,-21-22 0,0 22 16,0 0-16,0-21 0,-21 42 0,0-21 15,0 21-15,-1 0 0,1 21 0,0-21 16,0 42-16,-21-21 0,20 0 16,-20 22-16,21-22 0,0 21 0,0-21 15,-1 22-15,1-22 0,21 0 16,0 0-16,0 0 0,0 1 16,0-1-16,21-21 0,1 21 15,-1-21-15,0 0 0,0 0 16,21 0-16,-20 0 0,-1 0 0,0-21 15,0 21-15,21-21 0,-20-1 16,-1 1-16,0 0 0,0 0 0,-21-21 16,21 20-16,-21 1 0,21-21 0,-21 21 15,0 0-15,22-1 0,-22 44 32,0-1-32,0 0 15,0 0-15,0 0 0,0 0 16,0 1-16,0-1 0,0 0 0,0 0 15,21 0-15,-21 0 0,21 1 16,0-1-16,0-21 0,0 0 16,1 0-16,-1 0 0,0 0 15,21 0-15,-21 0 0,1 0 0,-1 0 16,21 0-16,-21-21 0,0 21 0,1-22 16,-22 1-16,21 21 0,0-21 15,-21 0-15,21 0 0</inkml:trace>
  <inkml:trace contextRef="#ctx0" brushRef="#br1" timeOffset="122084.44">13674 15346 0,'0'0'0,"-22"0"0,-20-21 31,42 0-31,21 21 16,0 0-16,22 0 0,-22 0 15,21 0-15,1 0 0,-1 0 16,0 0-16,1 0 0,20 0 16,-21 0-16,22 0 0,-1 0 15,-20 0-15,20 0 0,-20 0 0,-1-22 16,0 22-16,1 0 0,-1 0 15,-21 0-15</inkml:trace>
  <inkml:trace contextRef="#ctx0" brushRef="#br1" timeOffset="122327">15938 15536 0,'0'0'0,"22"0"16</inkml:trace>
  <inkml:trace contextRef="#ctx0" brushRef="#br0" timeOffset="149643.43">4911 0 0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26:45.7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783 0,'0'-21'0,"0"0"0,0 0 16,0 0-16,0-1 15,0 1-15,0 0 16,0 0-16,0 0 0,0 0 15,0-1 1,0 44 15,-21-1-31,21 0 0,0 0 16,0 0-16,0 22 0,0-1 16,0 0-16,0 1 0,0 20 15,0-21-15,-21 22 0,21-1 0,-21-20 16,21-1-16,-21 22 0,21-22 15,0 0-15,0-21 0,0 22 16,0-22-16,0 42 16,21-63-1,0 0-15,-21-21 16,21 0 0,0-21-16,-21 21 0,0-1 15,22-20-15,-22 21 0,0-21 16,21-1-16,0 22 0,-21-21 15,21-1-15,0 22 0,-21 0 0,0 0 16,21 21-16,1 0 16,-1 0-16,-21 21 15,21 0-15,-21 22 16,21-22-16,-21 0 0,0 0 16,0 21-16,0-20 0,21-1 0,-21 21 15,21-21-15,-21 0 0,0 1 16,22-1-16,-22 0 0,21 0 15,0-21-15,-21 21 0,21-21 16,0 0-16,0 0 0,1 0 0,-1 0 16,21 0-16,-21 0 0,0-21 15,22 0-15,-22 21 0,0-21 0,0 0 16,22-22-16,-22 22 0,0-21 16,0 21-16,-21-22 0,21 1 15,-21-22-15,21 22 0,-21 0 0,0-1 16,0 1-16,0 0 0,0-1 15,0 22-15,0 0 0,0 0 0,0 0 16,0 42 15,0 0-31,0 0 0,0 22 16,-21-22-16,21 21 0,-21 0 16,21 1-16,0-1 0,-21 0 0,21 1 15,-21-1-15,21-21 0,0 22 16,0-22-16,0 21 0,0-21 0,0 0 15,0 1-15,21-22 0,-21 21 16,21-21-16,0 0 0,0 0 0,1 0 16,20 0-16,-21 0 15,0 0-15,22-21 0,-22-1 0,0 22 16,21-21-16,-21 0 0,1-21 16,-1 21-16,21-22 0,-21 1 0,0 0 15,-21-1-15,22 1 0,-1-22 16,0 22-16,-21 0 0,0-1 15,0 1-15,21 0 0,-21 21 0,0-22 16,0 22-16,0 0 0,0 0 16,0 42-1,0 0 1,0 0-16,-21 0 0,21 22 0,0-22 16,0 21-16,-21 1 15,21-1-15,-21 0 0,21 22 0,0-22 16,0-21-16,-22 22 0,22-1 0,0-21 15,-21 21-15,21-20 16,0-1-16,-21 0 0,21 0 0,0 0 16,0-42 31,0 0-47,0 0 15,0 0-15,0-1 16,0 1-16,0-21 0,21 21 0,0 0 15,1-1-15,20-20 0,-21 21 16,21 21-16,-20-21 0,-1 0 16,21 21-16,-21 0 0,0 0 15,1 0-15,-1 21 0,0 0 16,0 0-16,0 0 0,-21 0 0,0 1 16,21-1-16,-21 21 0,0-21 15,0 0-15,0 1 0,0-1 0,0 21 16,0-21-16,0 0 0,0 1 15,0-1-15,-21-21 16,21 21-16,-21-21 31,0 0-31,21-21 16,0 0-16,0-1 0</inkml:trace>
  <inkml:trace contextRef="#ctx0" brushRef="#br0" timeOffset="1007.78">3916 1270 0,'0'-21'31,"0"0"-31,0 0 16,21-1-16,0 1 0,-21 0 16,0 0-16,0-21 0,0 20 15,0 1-15,0-21 0,0 21 16,0-22-16,0 22 0,0 0 0,-21-21 15,21 21-15,-21-1 0,0 22 16,-22 0-16,22 0 0,-21 0 16,21 0-16,-22 22 0,1-1 15,0 0-15,-1 0 0,1 21 0,21 1 16,-22-1-16,22 0 0,0 22 16,0-43-16,0 21 0,21 1 0,0-1 15,0-21-15,0 0 0,0 1 16,0-1-16,21 0 0,0-21 0,0 21 15,0-21-15,22 0 0,-22 0 16,21 0-16,-21 0 0,22 0 0,-22 0 16,21-21-16,-21 21 0,22-21 15,-22 0-15,0 21 0,21-22 0,-20 1 16,-1-21-16,0 21 16,0 0-16,0-22 0,-21 22 0,0-21 15,21 21-15,-21-22 0,0 22 16,22 0-16,-22 0 0,0 0 0,0-1 15,0 44 1,0-1 0,0 0-16,0 0 0,0 21 0,0-20 15,0-1-15,0 21 0,0-21 16,0 0-16,0 22 0,0-22 0,0 0 16,0 0-16,0 0 0,21 1 15,0-1-15,0 0 16,0-21-16,0 0 0,1 0 15,-1 0-15,0 0 0,0 0 16,0 0-16,0 0 0,1-21 0,-1 21 16,0-21-16,0-1 0,0 1 15,0 0-15,1-21 0,-22 21 16,0-22-16,21 1 0,-21 0 0,21-1 16,-21 1-16,0 0 0,0-1 15,0 1-15,0 0 0,0-1 0,0 22 16,0-21-16,0 21 0,0-1 15,0 1-15,0 42 32,0 1-32,0-1 0,0 0 15,21 21-15,-21 1 0,0-1 16,0 21-16,0-20 0,0-1 0,0 0 16,0 1-16,0-1 0,0 0 15,21-20-15,-21 20 0,0-21 0,0 0 16,0 0-16,0 1 0,0-1 15,0 0-15,21-21 0,1 0 32,-1 0-32,0 0 0,0 0 15,-21-21 1,21 21-16,0-21 0,-21-1 0,22 1 16</inkml:trace>
  <inkml:trace contextRef="#ctx0" brushRef="#br0" timeOffset="1267.58">4381 1058 0,'22'0'31,"-1"0"-31,0 0 0,21 0 0,-21 0 16,22 0-16,-22 0 15,21 0-15,1 0 0,-22 0 0,21-21 16,0 21-16,1 0 0,-22 0 16,21-21-16,-21 21 0,1 0 0,-1 0 15,-21-21 1</inkml:trace>
  <inkml:trace contextRef="#ctx0" brushRef="#br0" timeOffset="1659.11">5842 995 0,'0'0'0,"-21"-21"0,0 0 16,21-1-1,-22 1-15,22 0 0,0 0 0,0 0 16,0 42 15,0 0-31,0 0 0,0 22 16,0-22-16,0 21 0,0 0 0,0-20 15,0 20-15,0 0 0,0-21 16,0 22-16,0-22 0,0 0 0,0 0 16,0 0-16,0 1 0,0-1 15,0 0-15,22-21 32,-1-21-32,0 0 15,0-1-15</inkml:trace>
  <inkml:trace contextRef="#ctx0" brushRef="#br0" timeOffset="2076.71">6477 910 0,'0'0'0,"0"-21"16,-21 21-1,0 0-15,-1 0 0,1 0 0,0 0 16,-21 0-16,21 21 0,-1 0 15,-20 1-15,21-1 0,0 0 0,0 0 16,-1 0-16,1-21 0,21 21 16,0 1-16,0-1 15,21-21 1,1 0-16,-1 0 0,21 0 16,-21 0-16,0 0 0,22 21 15,-22-21-15,21 0 0,-21 0 0,1 21 16,20-21-16,-21 21 0,0-21 15,0 21-15,-21 1 0,0-1 16,0 0 0,-21 0-16,0-21 0,-21 21 15,21-21-15,-1 21 0,-20-21 16,21 0-16,0 22 0,0-22 16,-1 0-16,1 0 0,0 0 0,0 0 15,0 0-15,0 0 16,21-22-1,-22 1-15,22 0 16,0 0-16,0 0 0</inkml:trace>
  <inkml:trace contextRef="#ctx0" brushRef="#br0" timeOffset="2268.48">5884 677 0,'0'0'0,"21"0"63,1 0-63</inkml:trace>
  <inkml:trace contextRef="#ctx0" brushRef="#br0" timeOffset="3220.13">8657 847 0,'0'0'0,"0"-43"31,-21 65-15,0-22-16,0 21 0,-1 21 0,1-21 16,0 22-16,0-1 0,0 0 15,0 1-15,-22-1 0,22-21 0,0 21 16,0 1-16,0-1 15,-1 0-15,-20-20 0,21-1 0,0 21 16,0-42-16,-1 21 0,1 0 16,0-21-16,0 0 15,21-21 1,0 0-16,0 0 0,0 0 16,0 0-16,0-1 0,0-20 0,0 21 15,0-21-15,0-1 0,0 22 16,0-21-16,0-1 0,0 1 0,0 0 15,0 21-15,0-1 0,0 1 16,0 42 0,0 1-16,0 20 15,21-21-15,0 21 0,-21 1 0,21-1 16,1 0-16,-22-20 0,21 20 16,0-21-16,0 21 0,-21-20 0,21-1 15,0 0-15,1 0 0,-1 0 16,0 0-16,0 1 0,0-22 0,22 0 15,-22 0-15,0 0 0,21 0 16,-21 0-16,22 0 0,-1 0 16,0-22-16,1 1 0,-1 0 0,0 0 15,-20 0-15,20 0 0,0-22 0,-21 22 16,1-21-16,-1-1 0,-21 1 16,0 0-16,0-22 0,0 22 15,0-22-15,-21 22 0,-22 0 0,22-1 16,-21 1-16,-1 0 0,-20-1 15,21 22-15,-1 0 0,-20 0 0,20 0 16,1 21-16,-21 0 0,20 0 16,22 0-16,-21 21 0,21 0 0,-22 0 15,43 22-15,0-1 0,-21 0 16,21 1-16,0-1 0,0 21 0,21-20 16,-21-1-16,21 0 0,1 1 15,-1-22-15,21 21 0,-21-21 0,0 1 16,1-1-16,20 0 15,-21 0-15,21 0 0,-20-21 0,20 0 16,-21 0-16,21 0 0,1 0 16,-1 0-16,-21 0 0,22 0 0</inkml:trace>
  <inkml:trace contextRef="#ctx0" brushRef="#br0" timeOffset="3743.98">9525 1122 0,'0'0'0,"21"0"0,-21-21 0,0 0 0,0-1 16,0 1-16,0 0 0,0 0 16,0 0-16,-21 0 15,0 21-15,0 0 16,-1 0-16,1 0 0,0 0 0,-21 21 16,21 0-16,-1 21 0,-20-21 15,21 1-15,0 20 0,0-21 0,-1 21 16,1 1-16,0-22 0,0 21 15,21-21-15,0 1 0,0 20 0,0-21 16,0 0-16,0 0 0,0 1 16,0-1-16,21 0 15,0-21-15,0 0 0,1 0 0,-1 0 16,21 0-16,-21 0 16,0-21-16,1 0 0,-1-1 0,0 22 15,0-21-15,0-21 0,0 21 16,1 0-16,-22-22 0,21 22 0,-21-21 15,21-1-15,-21 1 0,0 21 16,0-21-16,0 20 0,0 1 0,0 0 16,0 42 15,0 22-31,0-22 0,0 0 16,0 21-16,0-21 0,0 1 0,0 20 15,0-21-15,0 0 0,0 0 16,0 1-16,0 20 0,21-21 15,-21 0-15,21 0 0,0 1 16,1-22-16,-1 0 16,0 0-16,0 0 0,0 0 15,0 0-15,1-22 0,-1 22 16,0-21-16</inkml:trace>
  <inkml:trace contextRef="#ctx0" brushRef="#br0" timeOffset="4011.74">10160 656 0,'0'0'0,"-21"0"31,0 21-31,21 22 0,-22-22 16,1 21-16,21 1 0,-21-1 15,0 0-15,21 22 0,-21-22 0,0 0 16,21 1-16,0-1 0,0 0 15,-22 1-15,22-22 0,-21 21 16,21-21-16,0 1 0,0-1 0,0 0 16,0 0-16,0 0 0,0 0 15,21-21-15,1 0 16,-1 0-16,0 0 16,0 0-16,21 0 0</inkml:trace>
  <inkml:trace contextRef="#ctx0" brushRef="#br0" timeOffset="4527.53">10562 1270 0,'0'0'16,"21"-21"-16,-21 0 0,21 21 0,-21-21 0,0-1 15,0 1-15,0 0 0,0 0 16,-21 21-16,0-21 0,0 0 0,0-1 16,0 22-16,-1 0 0,-20 0 15,0 0-15,42 22 16,-43-1-16,43 0 0,-21 0 15,0 0-15,0 22 0,21-22 16,-21 0-16,21 0 0,0 0 16,0 0-16,0 1 0,0-1 0,0 0 15,0 0-15,0 0 16,21-21-16,0 0 0,0 0 0,0 0 16,1 0-16,-1 0 0,0 0 15,0 0-15,0-21 0,0 0 16,1 0-16,-1 0 0,0-1 15,-21 1-15,0 0 0,21 0 16,0 0-16,-21 0 0,0-1 16,0-20-16,0 21 0,21 21 15,-21-21-15,0 0 0,0 42 16,0 0 0,0 0-16,0 0 0,0 0 0,0 1 15,0 20-15,0-21 0,0 0 16,0 0-16,0 1 0,0 20 0,0-21 15,0 0-15,0 0 16,22 1-16,-1-22 0,0 21 16,0-21-16,0 0 0,0 0 0,1 0 15,-1 0-15,0 0 16,0 0-16,0-21 0,0-1 0,1 22 16,-1-21-16,0 0 0,0 0 15,-21 0-15,0-22 0</inkml:trace>
  <inkml:trace contextRef="#ctx0" brushRef="#br0" timeOffset="4775.1">9821 889 0,'0'0'15,"-42"0"-15,21 0 0,0 0 0,-1 0 16,22-21-16,22 21 15,-1 0-15,21-21 16,0 21-16,-20 0 0,41-21 16,-21 21-16,1 0 0,-1 0 0,0 0 15,1 0-15,-1 0 0,-21 0 16,22 0-16,-22 0 0,0 0 16,0 0-16,0-22 0,0 22 15,1 0-15</inkml:trace>
  <inkml:trace contextRef="#ctx0" brushRef="#br0" timeOffset="5711.98">11853 783 0,'0'0'0,"0"-21"0,21 21 0,-21-21 0,0 0 16,-21 21-1,0 0-15,0 0 16,0 21-16,0 0 0,-1 0 16,1 22-16,0-1 0,0 0 0,0 1 15,0-1-15,-1 21 0,1-20 16,0-1-16,0 0 0,-21 1 15,20-1-15,1 0 0,0-20 0,0-1 16,0 0-16,21 0 0,0 0 16,-21-21-16,21-21 31,21 0-15,-21 0-16,21 0 0,0-22 15,-21 22-15,21 0 0,0-21 0,-21 20 16,0-20-16,0 21 0,22-21 15,-22 20-15,21 1 0,0 21 32,-21 21-32,21 1 0,-21-1 0,21 0 15,-21 21-15,0-21 0,21 22 0,1-22 16,-1 21-16,-21-21 0,21 22 16,0-22-16,0 0 0,-21 0 0,21 0 15,1 1-15,20-1 0,-21 0 16,21-21-16,-20 0 0,20 0 0,0 0 15,1 0-15,-1 0 0,0-21 16,22 0-16,-43-1 0,21 22 16,1-42-16,-1 21 0,-21 0 0,0-22 15,0 22-15,1-21 0,-22 0 16,21-22-16,-21 22 0,0-1 0,0-20 16,0 21-16,-43-1 0,22-20 15,0 20-15,-21 1 0,-1 21 0,1-21 16,0 20-16,-1 1 0,-62-21 15,62 42-15,1 0 0,0 0 16,-1 0-16,22 21 0,0 0 16,-21 22-16,42-1 0,-22 0 0,22 1 15,0 20-15,0 1 0,0-22 16,0 0-16,22 1 0,-1-1 0,0 0 16,0-21-16,0 22 0,0-22 15,1 0-15,20-21 0,-21 21 0,0-21 16,0 0-16,1 0 0,-1 0 15,0 0-15,21 0 0,-21 0 16,1 0-16,-1 0 0,0 0 16</inkml:trace>
  <inkml:trace contextRef="#ctx0" brushRef="#br0" timeOffset="6304.54">12488 1228 0,'0'-21'16,"0"-1"-16,0 1 16,0 0-1,0 0-15,21 0 0,-21 0 0,0-1 16,22 22-16,-1-21 0,0 0 16,0 0-16,0 21 0,0 0 15,1 0-15,-1 0 0,0 0 16,0 0-16,0 21 0,-21 0 0,21 0 15,1 22-15,-1-22 0,0 0 16,0 21-16,0-20 0,-21-1 0,0 21 16,0-21-16,0 0 0,0 1 15,0-1-15,0 0 0,-21 0 16,0-21-16,21 21 16,-21-21-16,0 0 31,21-21-31,0 0 15,0 0-15,0 0 0,0-1 16,0 1-16,21 0 16,0 0-16,0 0 0,0-22 0,0 22 15,1 0-15,-1-21 0,0 21 16,21-1-16,-21 1 0,1 0 0,20 21 16,-21 0-16,0 0 0,0 0 15,1 21-15,-22 0 0,0 1 0,0-1 16,0 0-16,0 0 0,0 0 15,0 22-15,0-22 0,0 0 16,0 0-16,0 0 0,-22 0 16,22 1-16,0-1 0,-21-21 15,21 21-15,0-42 47,0 0-47,0-1 16,-21 1-16,21 0 0,0 0 15</inkml:trace>
  <inkml:trace contextRef="#ctx0" brushRef="#br0" timeOffset="6485.45">13166 783 0,'0'0'0,"0"-21"31,-22 21-31,22 21 31,0 0-31,22 1 16,-22-1-1,21 0-15,0-21 0</inkml:trace>
  <inkml:trace contextRef="#ctx0" brushRef="#br0" timeOffset="6875.29">13398 1016 0,'0'0'0,"0"-21"31,0 42-15,0 0 0,0 0-16,0 1 0,0-1 0,0 0 15,0 21-15,22-21 16,-22 1-16,0-1 0,0 0 0,21 0 15,-21 0-15,0 0 0,0 1 16,0-1 0,21-21-16,0 0 15,0 0-15,0 0 16,1-21-16,-1-1 0,0 1 16,0 0-16,0 0 0,-21 0 15,21 0-15,1-1 0,-1-20 0,0 21 16,0 0-16,-21 0 0,21-1 15,-21 1-15,21 0 0,-21 0 0,0 42 63,0 0-63</inkml:trace>
  <inkml:trace contextRef="#ctx0" brushRef="#br0" timeOffset="7636.1">13801 1143 0,'63'0'31,"-42"0"-31,-21-21 0,21 0 0,1 21 0,-22-21 16,21 21-16,0-22 16,0 22-16,-21-21 0,0 0 0,21 0 15,-21 0 1,-21 21-1,0 0 1,0 21-16,0 0 0,-1 0 0,22 0 16,-21 43-16,0-43 15,21 21-15,0-20 0,0-1 0,0 0 16,0 0-16,0 0 0,0 0 0,0 1 16,21-1-16,0-21 0,-21 21 15,22-21-15,-1 0 0,21 0 16,-21 0-16,0 0 0,1 0 15,20 0-15,-21 0 0,21 0 0,-20-21 0,-1 0 16,21 21-16,-21-22 0,0 1 16,1-21-16,-1 21 0,0 0 15,0-22-15,0 22 0,-21-21 0,0 21 16,21-22-16,-21 22 0,22 0 16,-22 0-16,0 42 31,0 0-31,0 0 0,0 0 15,0 22-15,0-22 0,0 0 16,-22 0-16,22 0 0,-21 1 0,21-1 16,0 0-16,0 0 15,-21 0-15,21 0 0,-21 1 16,21-1 0,-21-21-1,21-21 1,0-1-1,0 1-15,0 0 0,21-21 16,-21 21-16,21-1 16,21 1-16,-20-21 0,20 21 15,0-22-15,1 22 0,-1 0 0,0-21 16,1 21-16,-1 21 0,0-22 16,-21 22-16,22 0 0,-22 0 15,0 22-15,0-22 0,-21 42 0,21-21 16,-21 21-16,0-20 0,0 20 15,0-21-15,0 21 0,-21-20 0,21 20 16,-21-21-16,21 0 0,0 0 16,-21 1-16,21-1 0,0-42 47</inkml:trace>
  <inkml:trace contextRef="#ctx0" brushRef="#br0" timeOffset="8239.12">16277 826 0,'0'0'0,"-21"0"0,0-22 16,0 22-16,-1 0 15,22-21-15,22 21 16,-1 0 0,21-21-16,0 21 0,22 0 0,-1 0 15,1-21-15,-1 21 0,1 0 16,-1 0-16,1-21 0,-1 21 0,-20 0 15,-1-21-15,-21 21 16,0 0-16,1 0 0,-44 0 31,-20 0-31,21 0 0,0 0 0,-22 0 16</inkml:trace>
  <inkml:trace contextRef="#ctx0" brushRef="#br0" timeOffset="8475.08">16658 720 0,'0'21'16,"0"0"0,0 0-16,0 0 15,0 22-15,-21-22 0,21 21 16,0 1-16,0-1 0,-21 0 0,21-21 16,0 22-16,0-1 0,-21 0 15,21 1-15,0-22 0,0 0 0,0 21 16,0-20-16,0-1 0,0 0 15,0 0 1,0-42 0,21 21-1</inkml:trace>
  <inkml:trace contextRef="#ctx0" brushRef="#br0" timeOffset="8815.23">16891 1249 0,'0'0'0,"85"-21"32,-64 0-32,0 21 0,-21-22 15,42 1-15,-21 21 0,-21-21 0,22 0 16,-1 0-16,0 0 0,-21-1 16,0 1-16,0 0 0,0 0 15,0 0-15,-21 21 16,0 0-16,-1 0 15,1 21-15,-21-21 0,21 21 16,0 21-16,-1-20 0,1 20 0,0-21 16,0 21-16,0 1 0,21-22 15,0 21-15,0-21 0,0 22 0,0-22 16,0 0-16,0 0 0,0 0 16,0 1-16,21-22 0,0 0 15,0 0-15,0 0 0,1 0 16,20 0-16,-21 0 0,21 0 0,1 0 15,-1-22-15,0 1 0,22 0 0</inkml:trace>
  <inkml:trace contextRef="#ctx0" brushRef="#br0" timeOffset="10138.98">17907 1101 0,'0'0'16,"0"-21"-16,0-1 0,0 1 0,-21 21 15,0 0-15,-1 0 0,1 0 16,-21 0-16,21 21 0,-22 1 15,22-1-15,-21 0 0,21 0 0,0 0 16,-1 0-16,22 1 0,0-1 16,0 0-16,0 0 15,0 0-15,22-21 0,-1 21 16,0 1-16,0-22 0,0 21 0,0 0 16,22-21-16,-22 21 0,0-21 15,0 21-15,0 0 0,-21 1 16,0-1-1,-21-21-15,0 0 16,-21 0-16,21 0 0,-1 0 16,1 0-16,0-21 0,0 21 15,0-22-15,0 1 0,-1 0 0,1 21 16,0-21-16,21 0 0,0 0 16,0 42 15,0 0-31,0 0 15,0 0-15,0 0 16,21 1-16,0-1 0,1-21 16,-1 21-16,0-21 0,0 0 15,21 0-15,-20 0 0,-1 0 0,21 0 16,-21 0-16,0 0 0,22 0 0,-22 0 16,21 0-16,-21-21 0,1 0 15,20-1-15,-21 1 0,0 0 0,0-21 16,1 21-16,-1-22 0,-21 22 15,21-21-15,0-1 0,0 1 0,-21 0 16,21-1-16,1-20 0,-22 21 16,21-1-16,-21 1 0,21 21 15,-21 0-15,0-1 0,-21 44 32,0-1-32,21 21 15,-22-21-15,1 22 0,21-1 0,0 21 16,-21-20-16,0-1 0,21 0 15,-21 1-15,21-22 0,0 21 0,0 1 16,0-22-16,0 0 0,0 21 16,0-21-16,0 1 0,0-1 15,21-21-15,0 0 16,21 0-16,-20 0 0,-1 0 0,21 0 16,0 0-16,-20 0 15,20 0-15,0-21 0,-21-1 0,22 1 16,-22 21-16,21-21 0,-21 0 15,1 0-15,-1-22 0,0 22 0,0 0 16,-21 0-16,21 21 0,-21-21 16,0 42 15,-21 0-31,0 0 0,21 0 16,-21 1-16,21-1 0,0 0 15,0 0-15,0 0 0,0 0 0,0 1 16,0-1-16,21 0 15,0-21-15,0 0 0,0 0 16,1 0-16,20 0 0,-21 0 0,0 0 16,0 0-16,22 0 0,-22-21 15,0 21-15,0-21 0,0-1 0,1 1 16,-22 0-16,0 0 0,21 0 16,-21 0-16,0-1 0,0 1 0,0 0 15,0 0-15,0 0 0,0 0 16,0 42 15,0 0-31,-21 0 0,21 0 0,0 0 0,0 1 16,0-1-16,0 0 0,-22 0 15,22 0-15,0 0 0,-21 1 16,21-1-16,0 0 0,-21-21 16,21-21 15,0 0-16,0-1-15,21 22 0,0-21 16,-21 0-16,22 0 0,-1-21 16,0 20-16,21 1 0,-21 0 0,22-21 15,20 21-15,-20-1 16,-1 1-16,21 0 0,-20 21 0,-1 0 16,0 0-16,1 0 0,-22 21 15,0 0-15,0 22 0,-21-22 0,0 0 16,0 0-16,0 0 0,-21 1 0,0 20 15,0-21-15,0-21 0,-1 21 16,1 0-16,0 1 0,0-1 16,0-21-16,42 0 31,0 0-15,0 0-16</inkml:trace>
  <inkml:trace contextRef="#ctx0" brushRef="#br0" timeOffset="10781.61">20129 1207 0,'0'0'0,"22"-22"0,-22 1 16,0 0-16,0 0 0,-22 0 16,1 21-16,0 0 0,0 0 15,0 0-15,0 0 0,-22 0 0,22 21 16,-21 0-16,21 0 0,-22 0 15,22 1-15,0-1 0,-21 21 0,20-21 16,1 0-16,0 22 0,21-22 16,0 0-16,0 0 0,0 0 15,0 1-15,0-1 0,21-21 16,0 0-16,1 0 0,-1 0 16,21 0-16,-21 0 0,22 0 0,-22 0 15,21 0-15,-21 0 0,0-21 16,1-1-16,20 1 0,-21 21 0,-21-21 15,21 0-15,0 0 0,-21 0 16,22-1-16,-22 1 0,0 0 0,0 0 16,0 0-16,0 42 31,0 0-15,-22 0-16,22 0 0,0 1 15,-21-1-15,0 21 0,0-21 16,21 0-16,-21 22 0,0-1 0,21-21 15,0 22-15,0 20 0,0-21 16,-22 22-16,22-22 0,0 22 0,0-1 16,0-20-16,0 20 0,0 1 0,0-1 15,-21 1-15,21-1 0,0 1 16,0 20-16,-21 1 0,0-22 0,0 22 16,21 0-16,-21-22 0,-1 1 15,1 20-15,0-20 0,0-22 0,0 22 16,0-22-16,-22-21 0,22 22 0,-21-22 15,21 0-15,-22 0 16,22-21-16,0 0 0,0 0 0,0 0 16,-1 0-16,1 0 0,0 0 15,21-21-15,0 0 0,-21 21 0,21-43 16,0 22-16,-21 0 0,21 0 0,0-21 16,0 20-16,0-20 0,0-21 15,0 20-15,0-20 0</inkml:trace>
  <inkml:trace contextRef="#ctx0" brushRef="#br0" timeOffset="11035.47">19092 656 0,'0'0'0,"0"-21"0,-21 0 32,0 21-32,21-21 0,0 42 47,-21-21-32,0 21-15,-1-21 16</inkml:trace>
  <inkml:trace contextRef="#ctx0" brushRef="#br0" timeOffset="11243.49">17992 1037 0,'21'0'15,"0"0"1,0 0-16,21 0 0,1 0 16,-1 0-16,0 0 0,1 0 0,-1-21 15,22 0-15,-22 0 0,21 21 16,-20-21-16</inkml:trace>
  <inkml:trace contextRef="#ctx0" brushRef="#br0" timeOffset="11723.54">21611 1143 0,'0'0'0,"-42"0"0,-1-21 16,22 0-16,-21 0 0,21-1 15,-22 1-15,22 0 0,0 0 16,21 0-16,0 0 0,0-22 0,0 22 16,0 0-16,0 0 0,21 0 15,22-1-15,-1 22 0,-21-21 0,43 0 16,-22 21-16,21 0 0,-20 0 15,20 0-15,-20 0 0,20 0 0,-21 0 16,-20 0-16,20 0 0,-21 21 16,0 0-16,0 1 0,-21 20 0,0 0 15,0 1-15,0-1 0,-21 0 16,0 1-16,0-1 0,0 0 0,-22 1 16,1-1-16,0-21 0,-1 21 15,22-20-15,-21-1 0,21 0 0,-22 0 16,22 0-16,0 0 15,21 1-15,-21-1 0,21 0 16,0 0-16,0 0 16,0 0-16,0 1 15</inkml:trace>
  <inkml:trace contextRef="#ctx0" brushRef="#br0" timeOffset="12003.74">21611 1947 0,'0'0'16,"0"22"-16,0-1 16,21-21-16,0 0 0,1 0 15,-1 0-15,0 0 16,0 0-16,0 0 0,0-21 16,1 21-16,-22-22 0,21 22 0,-21-21 15,0 0 1,-21 21-16,-1-21 15,1 21-15,0 0 16,0 0-16,0 0 0,0 21 16,-1-21-1</inkml:trace>
  <inkml:trace contextRef="#ctx0" brushRef="#br0" timeOffset="13310.99">974 2477 0,'0'0'0,"0"-22"15,0 1-15,0 0 0,-22 0 16,22 0-16,0 0 0,-21 42 47,21 0-47,-21 0 0,21 21 15,0 1-15,0-1 0,0 22 16,0-22-16,0 0 0,-21 1 0,21-1 16,0 0-16,-21 1 0,21-1 15,0 0-15,0-21 0,0 1 0,0-1 16,-21 0-16,21 0 16,0 0-16,-22-21 46,22-21-30,0 0 0,0 0-1,-21 21 95,21-21-32</inkml:trace>
  <inkml:trace contextRef="#ctx0" brushRef="#br1" timeOffset="22320.58">1016 2498 0,'0'-64'15,"0"43"1,0 0-16,0 0 16,0 0-16,0-1 15,0 44 32,0-1-31,0 0-16,0 0 0,-21 21 0,21-20 0,-21 20 15,21 0-15,0 1 16,0-1-16,-22 0 0,1 1 0,0-1 16,0 0-16,21 1 0,-21-1 15,0-21-15,21 21 0,0-20 16,0-1-16,0 0 0,-22-21 0,22 21 16,0-42 30,0 0-46,0 0 0,22-1 16</inkml:trace>
  <inkml:trace contextRef="#ctx0" brushRef="#br1" timeOffset="23059.06">847 2561 0,'-22'-42'16,"22"21"-16,0 0 16,0-1-16,22-20 0,-1 21 15,0 0-15,0 0 0,0-1 16,0 22-16,22-21 0,-22 0 16,21 21-16,1 0 0,-22 0 15,21 0-15,0 0 0,1 0 16,-22 21-16,21 22 0,-21-22 0,-21 21 15,0 0-15,0 1 0,0-1 16,-42 0-16,21 1 0,-21-1 16,-1 0-16,22 1 0,-21-22 0,21 0 15,-22 0-15,22 0 0,0 1 16,0-22-16,0 0 0,-1 0 16,1 0-1,21-22 1,0 1-16,0 0 15,21 42 17,-21 0-32,22 1 15,-22-1-15,21 0 16,-21 0-16,21 0 0,-21 0 0,0 1 16,21-22-16,0 21 0,0 0 15,1-21-15,-1 21 0,0-21 16,0 0-16,0 21 0,0-21 0,1 0 15,-1 0-15,21 0 0,-21 0 16,22 0-16,-22 0 0,21-21 0,-21 21 16,22-21-16,-22 0 15,0 0-15,0-1 0,21 1 0,-20 0 16,-22 0-16,21 0 0,-21 0 16,21-1-16,-21 1 0,0 0 15,0 0-15,-21 21 16,0 0-16,-1 0 15,1 0-15,0 21 0,0-21 16,0 21-16,0 0 0,21 1 0,0-1 16,0 0-16,0 0 0,0 0 15,0 0-15,0 1 0,0-1 16,0 0-16,21-21 0,-21 21 16,21-21-16,0 0 0,0 0 15,0 0-15,22 0 0,-22 0 16,21 0-16,-21 0 0,22 0 15,-22 0-15,21 0 0</inkml:trace>
  <inkml:trace contextRef="#ctx0" brushRef="#br1" timeOffset="23545.65">2244 2794 0,'0'0'16,"0"-21"-16,0 0 15,0 0-15,-22 21 0,1-22 0,0 22 16,0 0-16,0 0 15,0 0-15,-22 0 0,22 0 0,0 0 16,0 0-16,-22 22 0,22-1 16,0 0-16,0 0 0,0 0 15,0 22-15,-1-22 0,22 0 0,0 0 16,0 0-16,0 0 0,0 1 16,0-1-16,0 0 0,0 0 0,22 0 15,-22 0-15,21-21 16,0 0-16,0 0 0,0 0 15,0 0-15,1 0 0,-1 0 0,0-21 16,0 0-16,21 21 0,-20-21 16,-1 0-16,0 0 0,0-1 15,0 1-15,-21 0 0,0 0 16,21 0-16,-21 0 0,0-1 0,22 1 16,-22 0-16,0 42 31,0 0-16,0 1-15,0-1 0,0 0 16,0 0-16,0 0 0,0 0 0,0 1 16,0-1-16,0 0 15,0 0-15,0 0 0,21-21 0,0 21 16,0-21-16,0 0 16,22 0-16,-22 0 0,21 0 0,0 0 15,1 0-15,-1 0 0,0 0 16,1 0-16,-1 0 0</inkml:trace>
  <inkml:trace contextRef="#ctx0" brushRef="#br1" timeOffset="24275.15">2984 2815 0,'0'0'0,"0"-21"0,0 0 0,0 0 16,0 0-16,-21 21 0,0-22 15,0 22-15,0 0 16,0 0-16,-1 0 0,1 22 15,0-1-15,0 0 0,0 0 16,0 0-16,-1 0 0,1 1 16,21-1-16,0 0 0,0 0 15,0 0-15,-21 0 0,21 1 0,0-1 16,0 0-16,0 0 16,21-21-16,0 0 15,1 0-15,-1 0 16,0 0-16,0 0 0,0-21 15,0 21-15,1-21 0,-1 0 0,0-1 16,0 1-16,0-21 0,0 21 16,1-22-16,-22 22 0,21-21 15,-21-22-15,21 22 0,-21 0 0,0-1 16,0-20-16,0 21 0,21 20 16,-21-20-16,0 21 0,0 0 15,-21 42 16,21 21-31,0-21 0,0 22 0,0-1 16,-21 0-16,21 1 16,0-1-16,0 0 0,0 1 0,0-1 0,0-21 15,0 22-15,0-22 0,0 0 16,0 0-16,21 21 16,-21-20-16,21-22 0,0 0 15,0 21-15,1-21 0,-1 0 16,0 0-16,0-21 15,0-1-15,0 22 0,1-21 0,-22 0 16,21 0-16,-21 0 0,21 21 16,-21-21-16,0-1 0,0 1 0,0 0 15,0 42 17,0 0-32,0 1 15,0-1-15,0 0 0,0 0 0,0 0 16,0 0-16,0 1 15,0-1-15,0 0 16,21-21-16,0 0 16,0 0-16,1 0 0,-1 0 0,0 0 15,0 0-15,0 0 0,0 0 16,22 0-16,-22-21 0,0 21 0,-21-21 16,21-1-16,0 1 15,-21 0-15</inkml:trace>
  <inkml:trace contextRef="#ctx0" brushRef="#br1" timeOffset="24452.07">3492 2561 0,'0'0'0,"-42"0"32</inkml:trace>
  <inkml:trace contextRef="#ctx0" brushRef="#br1" timeOffset="24947.43">3725 2646 0,'0'21'31,"0"0"-31,-21-21 16,21 21-16,0 1 15,0-1-15,0 0 0,0 0 16,0 0-16,0 0 0,0 1 16,0-1-16,0 0 0,0 0 15,0 0-15,0 0 16,0 1-1,-21-22-15,21-22 32,0 1-32,0 0 15,0 0-15,0 0 0,0 0 16,21-1-16,0-20 0,0 21 0,22-21 16,-22 20-16,21 1 0,-21-21 15,22 21-15,-1 0 0,0-1 16,1 22-16,-22 0 0,21 0 0,1 0 15,-22 0-15,21 0 0,-21 43 16,0-22-16,1 0 0,-22 21 0,0-20 16,0 20-16,0-21 0,0 0 15,0 22-15,-22-22 0,22 0 16,0 0-16,-21 0 0,0-21 0,21 21 16,0 1-1,21-22 16,0-22-31,1 1 0,-1 21 16,0-21-16</inkml:trace>
  <inkml:trace contextRef="#ctx0" brushRef="#br1" timeOffset="25704.05">4953 2688 0,'0'0'0,"-42"-84"15,-1 84 1,22 0-16,0-22 0,0 22 16,-22 0-16,22 0 0,-21 0 0,0 22 15,20-22-15,-20 21 0,21 0 16,-21 0-16,20 0 0,1 22 0,0-22 16,0 0-16,21 0 0,0 21 15,0-20-15,0-1 0,0 0 0,0 0 16,0 0-16,21-21 15,0 0-15,0 0 16,22 0-16,-22 0 0,21 0 0,1 0 16,-22 0-16,21 0 0,-21-21 15,22 0-15,-22 0 0,0 21 0,0-21 16,0-1-16,0 1 0,-21 0 16,0 0-16,0 0 0,0 0 0,0-1 15,0 44 16,-21-1-15,21 0-16,0 0 0,-21 0 16,0 22-16,0-22 0,21 21 15,0-21-15,-21 22 0,21-1 16,0 0-16,0 22 0,0-1 0,0 1 16,0-1-16,0 1 0,0-1 15,0 22-15,21-22 0,0 22 0,-21-21 16,21 20-16,-21 1 0,21 21 0,-21-22 15,0 1-15,0 0 0,21-1 16,-21 1-16,0 0 0,0-22 0,0 22 16,0-22-16,0 1 0,-21-1 15,0-20-15,0 20 0,-21-20 0,20-22 16,-20 21-16,21-21 0,-21 0 16,-1-21-16,1 0 0,-22 0 15,43-21-15,-21 0 0,21-21 16,-22-1-16,22 1 0,0-21 0,0-22 15,-21 21-15,20-20 0,22-22 16,0 21-16,0-21 0,0 1 0,0-1 16,0 0-16,22 0 0,20 21 15,-21-20-15,21 20 0,1 0 0,-1 1 16,0 20-16,1 1 0,20 20 16,-20 1-16,-1 0 0,0 20 0,1-20 15,20 21-15,-42 0 16,0 0-16,1 21 0,-1-22 15,0 22-15,-21-21 0,0 0 16,0 0-16</inkml:trace>
  <inkml:trace contextRef="#ctx0" brushRef="#br1" timeOffset="26219.11">6646 2582 0,'0'0'15,"-21"-21"-15,0 0 0,21 0 0,-21 0 16,21-22-16,0 22 0,0 0 0,-21 0 15,21 0-15,0 0 0,-22 21 16,22-22-16,0 44 16,-21-1-16,21 0 15,-21 21-15,21 1 0,-21-1 0,21 21 16,0-20-16,-21-1 0,21 22 16,-21-22-16,-1 0 0,22 1 0,0-1 15,0-21-15,-21 21 0,21-20 16,0-1-16,0 0 15,0-42 17,0 0-32,-21 21 0</inkml:trace>
  <inkml:trace contextRef="#ctx0" brushRef="#br1" timeOffset="27021.1">5863 2773 0,'0'0'0,"0"21"15,0 0-15,0 0 16,0 1-16,21-22 0,0 21 16,1-21-16,20 0 0,0 0 15,1 0-15,-1 0 0,0 0 0,22 0 16,-22 0-16,22-21 0,20-1 16,-20 1-16,-1 0 0,22 0 0,-22-21 15,-20 20-15,20 1 0,-20-21 16,-1 21-16,-21 0 0,0-22 0,0 22 15,-21-21-15,0 21 0,0-1 16,0-20-16,0 21 0,-21 21 0,0-21 16,0 21-1,0 21-15,21 0 0,-21 21 16,21 1-16,0-1 16,-22 0-16,22 22 0,-21-1 0,0-20 15,21-1-15,-21 0 0,0 1 16,21-1-16,-21 0 0,-1-20 0,22-1 15,0 0-15,0 0 0,0 0 16,-21-21-16,42-21 31,-21 0-15,22 0-16,-1 0 0,-21-1 0,21 1 16,-21 0-16,21 0 0,0 0 15,0 0-15,1 21 16,-1 0-16,0 0 15,0 0-15,0 21 0,0 0 16,1 0-16,-22 0 16,0 0-16,21 1 0,0-1 0,-21 0 15,21 0-15,0 0 16,0 0-16,1-21 0,-1 0 16,0 0-16,0 0 0,21 0 0,-20 0 0,20 0 15,-21 0-15,21 0 0,1-21 16,-1 0-16,0 0 0,-20 21 0,20-21 15,0 0-15,-21-1 16,1 1-16,-1 0 0,-21 0 0,0 0 16,0 0-16,0-1 0,0 1 15,-21 0-15,-1 0 0,1 21 0,0 0 16,0 0-16,0 0 16,0 21-16,-1 0 0,1 0 0,21 1 15,-21-1-15,21 0 0,0 21 0,0-21 16,0 1-16,0-1 0,0 0 15,21 0-15,0 0 0,1 0 0,-1 1 16,0-22-16,0 21 0,0-21 16,0 0-16,1 0 0,-1 0 0,21 0 15,-21 0-15,0 0 0,22 0 16,-22-21-16,0 21 0,21-22 0,-20 1 16,20 0-16,-21 0 0,21 0 15</inkml:trace>
  <inkml:trace contextRef="#ctx0" brushRef="#br1" timeOffset="28833.75">9377 3112 0,'21'0'32,"-21"-22"-17,0 1-15,0 0 16,0 0-16,21 0 0,-21 0 16,0-1-16,0 1 0,0 0 15,0 0-15,0 0 0,-21 0 0,0-1 16,0 1-16,-1 0 0,1 21 15,0 0-15,-21 0 0,21 0 16,-1 0-16,1 21 0,-21 0 16,21 22-16,0-22 0,-1 21 15,-20-21-15,21 22 0,21-1 0,0-21 16,-21 22-16,21-1 0,0-21 16,0 21-16,0-20 0,21-1 0,-21 0 15,21-21-15,21 0 0,-20 0 0,-1 0 16,21 0-16,-21 0 0,22 0 15,-22-21-15,21 0 0,-21-1 0,22 1 16,-22 0-16,0 0 0,21 0 16,-21-22-16,1 22 0,-1-21 0,0 21 15,-21-22-15,21 1 0,-21 0 16,21-1-16,-21-20 0,21 21 16,-21-1-16,0 1 0,0 0 0,0 20 15,0 1-15,0 0 0,0 0 16,-21 21-16,21 21 15,-21 0-15,0 22 0,21-22 16,-21 21-16,21 0 0,0 1 0,-21 20 16,21-20-16,0-1 0,0 0 15,0-21-15,0 22 0,0-22 0,0 21 16,21-21-16,0 1 0,0 20 16,21-21-16,-20 0 0,20-21 0,0 21 15,1-21-15,-22 0 0,21 0 16,0 0-16,22 0 0,-22 0 0,1-21 15,-22 21-15,21-21 0,0 0 16,1 0-16,-22 21 0,21-21 16,-21-1-16,1 1 0,-1-21 0,-21 21 15,0 0-15,0-1 0,0-20 16,0 21-16,0 0 0,0 0 0,-21-1 16,-1 22-16,1 0 0,0 0 0,-21 0 15,21 0-15,-22 0 0,22 0 16,-21 22-16,21-1 0,-1 21 15,1-21-15,0 0 0,0 1 16,21-1-16,-21 21 0,21-21 0,0 0 0,0 1 16,0-1-16,0 0 15,0 0-15,21 0 0,0 0 16,0-21-16,0 0 0,1 0 16,-1 0-16,0 0 0,0 0 15,0 0-15,0-21 0,1 0 0,-1 0 16,0 0-16,0 0 0,-21-1 15,21 1-15,0-21 0,-21 21 0,22 0 16,-22-22-16,0 22 0,0 0 16,0 0-16,0 0 0,0-1 0,21 22 15,-21 22 17,0-1-32,0 0 0,0 0 0,0 21 15,0-20-15,0-1 0,0 0 16,0 0-16,0 0 0,0 22 0,21-22 15,0 0-15,-21 0 0,21 0 0,0-21 16,1 21-16,-1 1 16,0-22-16,0 0 0,0 0 0,0 0 15,1-22-15,-1 1 0,0 0 16,0 0-16,0 0 0,0 0 0,-21-1 16,22-20-16,-1 0 0,0 21 15,-21-22-15,21-20 0,0 20 0,-21 1 16,0-21-16,0 20 0,21 1 15,-21 0-15,0-1 0,0 1 16,0 21-16,0 0 0,0-1 0,0 1 16,0 42-1,0 1-15,0-1 0,0 21 0,0 0 16,0-20-16,0 41 0,0-21 16,0 1-16,0-1 0,0 0 15,0 1-15,0-22 0,0 21 0,0 1 16,0-22-16,0 21 0,0-21 15,22 0-15,-22 1 0,21-1 0,0 0 16,0 0-16,0-21 0,0 0 16,22 21-16,-22-21 0,21 0 0,1 0 15,-22 0-15,21-21 0,0 21 16,1-21-16,-22 0 0,21 0 0,1-1 16,-22 1-16,0 0 0,0 0 15,0 0-15,0-22 0,-21 22 0,22 0 16,-22-21-16,0 21 0,0-1 0,0 1 15,0 0-15,0 0 0,-22 21 16,1 0-16,0 0 0,0 0 0,-21 0 16,20 21-16,1 0 0,-21 0 15,21 1-15,0-1 0,-1 0 16,1 21-16,0-21 0,0 1 0,21-1 16,0 21-16,0-21 0,0 0 15,0 1-15,0-1 0,0 0 16,21 0-16,0-21 15,0 0-15,1 0 0,-1 0 0,0 0 16,0 0-16,0 0 16,0-21-16,1 0 0,-1 0 0,-21-1 15,21 1-15,0 0 0,-21 0 0,0-21 16,0 20-16,21-20 0,-21 21 16,21 0-16,-21-22 0,22 22 0,-22 0 15,0 42 16,0 0-31,0 1 16,0-1-16,0 21 0,0-21 0,0 0 16,0 22-16,0-22 0,0 0 0,0 0 15,0 22-15,21-22 0,0 0 16,-21 0-16,21-21 0,0 21 0,0 0 16,1-21-16,-1 0 15,0 0-15,0 0 0,0 0 0,22 0 16,-22 0-16,0-21 0,0 0 15,0 21-15,0-21 0,-21 0 16,22-22-16,-22 22 0,0 0 0,0-21 16</inkml:trace>
  <inkml:trace contextRef="#ctx0" brushRef="#br1" timeOffset="29047.09">10499 2688 0,'0'0'0,"-22"21"0,22 1 16,22-22 15,-1 0-31,0 0 0,21 0 0,-21 0 16,22-22-16,-1 22 15,0 0-15,1 0 0,-1-21 0,0 21 16,-20-21-16,20 21 0,-21-21 0</inkml:trace>
  <inkml:trace contextRef="#ctx0" brushRef="#br1" timeOffset="29972.35">12446 3112 0,'0'0'15,"-21"21"-15,0-21 0,21 21 16,21-21 15,0 0-31,0 0 0,0-21 16,0 21-16,22-21 0,-22-1 0,0 22 16,21-21-16,1 0 0,-22 0 15,21-21-15,-21 20 0,22 1 0,-22-21 16,0 0-16,0-1 0,0 22 0,1-21 15,-22-1-15,0 1 0,0 0 16,0-1-16,0 22 0,0 0 0,0-21 16,-22 42-16,1-21 0,0 21 15,0 0-15,-21 0 16,20 21-16,1 0 0,0 0 16,0 21-16,0 1 0,0-1 0,-1 22 15,22-1-15,-21 1 0,0-1 16,0 22-16,21-1 0,-21 1 0,0 0 15,-1-1-15,1 1 0,21 0 16,-21-1-16,0 22 0,0-21 0,0 21 16,21 0-16,-22-1 0,1-20 0,0 21 15,21-21-15,-21-1 0,0 22 16,21-21-16,0-1 0,0 1 0,0-21 16,0 20-16,0-20 0,0-1 0,0 1 15,0-1-15,0-20 0,0-1 16,21-21-16,0 21 0,0-20 15,22-1-15,-22-21 0,21 0 0,-21 0 16,22-21-16,20-1 0,-21-20 16,22 0-16,-1-1 0,22-20 0,-21-22 15,20 22-15,-20-22 0,20 0 0,-20 1 16,-1-1-16,-20-21 0,-1 22 16,-21-1-16,-21-21 0,0 21 0,-21 1 15,-21-1-15,-1 22 0,-20-22 16,-22 21-16,1 1 0,-1-1 0,0 22 15,1-21-15,-1 20 0,21 22 0,-20-21 16,20 21-16,1-1 16,-1 1-16,1 0 0,20 21 0,22 0 15,-21 0-15,84 0 32,-21 0-32,1 0 15,20 0-15,-21 0 0,21 0 0,1-21 16,-22 21-16,21-21 0,-21 21 0,22-21 15,-22-1-15,0 22 0,0-21 16,22 0-16,-22 21 0,0-21 16,0 0-16,43 0 0</inkml:trace>
  <inkml:trace contextRef="#ctx0" brushRef="#br1" timeOffset="30396.09">13187 3027 0,'0'0'0,"-21"-21"0,21 0 16,0-1-16,0 1 15,0 0-15,0 0 16,0 0-16,21 21 0,0-21 0,0 21 16,0-22-16,0 22 0,1-21 15,20 21-15,-21 0 0,21 0 0,-20 0 16,-1 21-16,21 1 15,-21-1-15,0 0 0,1 21 0,-1-21 16,-21 1-16,0 20 0,0-21 16,0 21-16,0-20 0,0-1 0,0 0 15,-21 0-15,21 0 0,-22 0 0,1-21 16,21-21 15,0 0-31,0 0 16,0 0-16,0 0 0,0-1 15,21 1-15,-21 0 0,22 0 0,-1 0 16,-21 0-16,21-1 0,0 1 16,-21 0-16,21 0 0,0 21 15,-21-21-15,22 21 0,-1-21 0,0 21 16,0 0-16,0 0 0,0 0 16,1 0-16,-1 0 0,0 0 15</inkml:trace>
  <inkml:trace contextRef="#ctx0" brushRef="#br1" timeOffset="31263">14224 2836 0,'-42'0'15,"20"0"-15,1 22 16,-21-1-16,21-21 0,0 21 0,-22 0 16,22 0-16,-21 0 0,21 1 15,-1-1-15,1 0 0,21 0 16,0 0-16,0 0 0,0 1 15,0-1-15,0 0 0,21-21 16,1 0-16,-1 0 0,0 0 16,0 0-16,0 0 0,0 0 0,1 0 15,-22-21-15,21 21 16,-21-21-16,0-1 0,0 1 16,0 0-16,0 0 0,0 0 15,0 0-15,21-1 0,-21-20 0,0 21 16,21 0-16,0 0 0,0-1 15,1 1-15,20 0 0,-21 21 16,0 0-16,22 0 0,-22 0 0,21 0 16,-21 0-16,0 0 0,1 0 15,20 21-15,-21 0 0,0 22 0,-21-22 16,0 0-16,21 0 0,-21 0 16,0 22-16,0-22 0,0 0 0,0 0 15,0 0-15,-21 1 0,21-1 16,0 0-16,-21-21 0,0 21 15,21-42 17,0 0-17,0 0-15,0-1 16,0 1-16,0 0 0,0 0 0,21 0 16,0-22-16,0 22 0,1 0 15,-1 0-15,0 0 0,0 0 0,0-1 16,0 1-16,22 21 0,-22 0 15,0 0-15,0 0 0,22 0 0,-22 0 16,0 21-16,0 1 0,-21-1 0,0 21 16,21-21-16,-21 0 0,0 1 15,0-1-15,0 0 0,0 21 0,0-21 16,0 1-16,0-1 16,0 0-1,-21-21 1,0-21-1,21 0-15,0-1 16,0 1-16,0 0 16,0-21-16,21 21 0,0-1 0,0-20 15,22 21-15,-22-21 0,21 20 16,1 1-16,-1 0 0,21 0 0,-20 0 16,-1 21-16,0 0 0,1 0 15,-1 0-15,0 21 0,-20 0 0,-1 0 16,0 22-16,0-22 0,-21 0 15,0 0-15,0 0 0,0 0 16,0 1-16,-21-1 0,0 0 0,21 0 16,-21-21-16,-1 0 15,22 21-15,-21-21 0,0 0 16,0 0-16,0 0 16</inkml:trace>
  <inkml:trace contextRef="#ctx0" brushRef="#br1" timeOffset="34247.56">16341 2561 0,'0'0'0,"0"21"0,0 1 16,21-1-16,0-21 0,0 0 15,0 0-15,0 0 16,22 0-16,-22 0 0,0 0 0,21 0 16,1 0-16,-1-21 0,0-1 0,1 1 15,-1 0-15,-21 0 0,22 0 16,-1 0-16,-21-1 0,0 1 0,0-21 16,-21 21-16,0 0 15,0-22-15,-21 22 0,0 0 0,0 21 16,-21 0-16,-1 0 15,1 0-15,0 0 0,-1 0 0,-20 0 16,20 21-16,-20 0 0,21 22 16,-1-22-16,1 21 0,0 0 0,20 1 15,1 20-15,0-20 0,21-1 16,0-21-16,0 21 0,0 1 0,0-22 16,21 0-16,0 0 0,22 0 15,-1-21-15,0 0 0,1 22 16,-1-22-16,22 0 0,-22 0 0,0 0 15,-21 0-15,22-22 0,-22 22 0,0-21 16,0 21-16,-21-21 0,0 0 16,-21 21-1,-21 0-15,21 0 0,-22 0 0,1 0 16,-22 0-16,22 21 0,0 0 16,-1 0-16,1 1 0,0 20 0,-1-21 15,22 0-15,-21 22 0,21-22 16,21 21-16,0-21 0,0 0 0,0 22 15,0-22-15,0 0 0,21 0 16,0-21-16,0 21 0,22-21 0,-1 0 16,0 0-16,-21 0 0,22 0 15,-1 0-15,0-21 0,1 21 16,-22-21-16,21 0 0,-21 21 0,1-21 16,-1 0-16,0-1 0,21-20 0,-21 21 15,1 0-15,-1-22 0,0 22 16,0 0-16,0-21 0,22 21 15,-22-1-15,0 22 0,21-21 0,-21 21 16,22 0-16,-22 0 0,0 0 16,0 0-16,0 21 0,-21 1 15,0-1-15,0 0 0,0 0 16,0 21-16,0-20 0,-21-1 0,0 0 16,0 0-16,21 0 0,-21 0 0,0 1 15,21-1-15,-22 0 16,1-21-16,21-21 31,0 0-15,21-1-16,1 1 15,-1 0-15,0 0 0,21 0 0,-21 0 16,1-22-16,20 22 0,-21 0 16,0 0-16,22 0 0,-22 21 15,0-22-15,-21 44 16,0-1-1,0 0-15,-21 0 16,21 0-16,-21 0 0,21 1 16,0-1-16,0 0 0,0 0 0,0 21 15,0-20-15,0-1 16,0 0-16,21 0 0,0 0 0,0-21 16,0 0-16,22 21 0,-22-21 15,0 0-15,21 0 0,-21 0 0,22 0 16,-22-21-16,0 0 0,21 21 15,-20-21-15,-1 0 0,0 0 0,0-22 16,0 22-16,-21 0 0,21-21 16,1-1-16,-22 1 0,0-22 0,21 22 15,0-21-15,0 20 0,-21-20 16,0 20-16,21 1 0,0 0 16,-21-1-16,0 22 0,0 0 15,0 0-15,0 42 16,0 0-16,0 0 15,0 1-15,-21 20 0,0 0 0,21 1 16,-21-1-16,21 0 0,0 1 16,-21-1-16,21 0 0,-21 1 0,21-22 15,0 21-15,-22 0 0,22-20 0,0-1 16,0 21-16,0-21 0,0 0 16,0 1-16,22-1 0,-1 0 15,0-21-15,0 0 0,0 0 16,0 0-16,1 0 0,-1 0 15,0 0-15,21 0 0,-21 0 16,1-21-16,20 21 0,-21-21 0,0-1 16,0 1-16,1 0 0,-1 0 15,-21 0-15,21 0 0,-21-22 0,0 22 16,0 0-16,0 0 0,-21 0 16,0 21-16,-1 0 15,1 0-15,0 0 0,0 21 16,0-21-16,0 21 0,21 0 15,0 0-15,-22 0 0,22 1 0,-21 20 16,21-21-16,0 0 16,0 0-16,0 1 0,0-1 0,0 0 15,0 0-15,21 0 0,1 0 16,-1-21-16,0 22 0,0-22 0,21 0 16,1 0-16,-22 0 0,21 0 15,22 0-15,-22-22 0,0 1 0,1 21 16,-1-21-16,0 0 0,1 0 15,-22 0-15,0-1 0,0-20 0,0 21 16,-21 0-16,22 0 0,-22-22 16,0 22-16,0 0 0,0 0 15,-22 21-15,1 0 16,0 0-16,0 0 0,0 21 16,0-21-16,21 21 0,0 0 0,-22 0 15,22 1-15,0-1 0,0 0 16,0 0-16,0 0 0,0 0 0,22 22 15,-1-22-15,0 0 0,0-21 16,-21 21-16,42 0 0,-20 1 0,-1-22 16,0 0-16,21 0 0,-21 0 15,1 0-15,-1 0 0,21 0 0,-21 0 16,0-22-16,1 22 0,20-21 16,-21 0-16,21 0 0,-20 0 0,-1-22 15,0 22-15,0 0 0,0-21 16,0 21-16,1-22 0,-22 22 15,0-21-15,0 21 0,0-1 16,0 44 0,-22-22-16,22 21 15,-21 0-15,0 0 0,21 21 0,0-20 16,-21-1-16,0 0 0,21 21 16,0-21-16,-21 1 0,21-1 0,0 0 15,0 0-15,0 0 0,0 0 16,21-42 15,0 0-15,0 21-16,-21-21 15,21 0-15,0 0 0,1-1 0,-1 1 16,0-21-16,21 21 0,-21 0 16,1-1-16,-1 1 0,0 21 0,0-21 15,0 21-15,0 0 0,1 0 16,-22 21-16,0 0 15,0 1-15,21-1 16,-21 0-16,0 0 0,0 0 0,21 0 16,0 1-16,0-1 0,-21 0 15,21 0-15,1-21 0,-1 21 16,21-21-16,-21 0 0,22 0 0,-1 0 16,0 0-16,1 0 0,-1 0 15,0 0-15,1 0 0,-22 0 0,21-21 16,0 21-16,-20-21 0,20 0 15,-21 0-15,0-1 0,0 1 0,1 0 16,-1 0-16,-21 0 0,0-22 16,0 22-16,0 0 0,0 0 0,0 0 15,-21 0-15,-1-1 0,1 22 16,0 0-16,0 0 0,-21 0 0,20 0 16,1 22-16,-21-22 0,21 21 15,-22 0-15,22 21 0,0-21 0,0 1 16,0-1-16,21 21 0,0-21 15,0 0-15,0 1 0,0-1 16,0 0-16,0 0 0,0 0 0,21 0 16,0-21-16,0 0 0,0 22 15,1-22-15,-1 0 0,0 0 16,0 0-16,0-22 0,0 1 16,1 0-16,-1 0 0,-21 0 15,21 0-15,0-1 0,-21 1 16,21-21-16,-21 21 0,21 0 0,-21-1 15,22 1-15,-22 0 0,21 0 16,-21 0-16,0 42 16,0 0-1,0 0-15,0 0 0,0 1 16,0-1-16,0 0 0,0 0 0,0 21 16,0-20-16,0-1 0,0 0 15,0 0-15,0 0 0,0 0 16,0 1-16,21-22 0,0 0 15,0 0-15,0 0 0,22 0 16,-22 0-16,0-22 0,0 22 16,22-21-16,-22 0 0,0 0 0,21 0 15,-21 0-15,22-1 16,-22 1-16,21-21 0,-21 21 0,22-22 16,-22 1-16,21 0 0,-21-1 15,1-20-15,20 21 0,-21-22 0,-21 22 16,0-1-16,21 22 0,-21 0 15,0 0-15,0 0 0,-21 21 16,0 21-16,-21 0 16,20 21-16,1 1 0,0-1 0,0 0 15,0 1-15,0-1 0,21 0 16,-22 1-16,22-1 0,0 0 0,0 1 16,0-22-16,0 21 0,0-21 0,22 1 15,-1-1-15,-21 0 0,21-21 16,0 21-16,0-21 0,0 0 0,1 0 15,-1 0-15,0 0 0,0 0 16,21 0-16,-20 0 0,-1 0 16,21-21-16,-21 0 0,22 21 15,-22-21-15,0-1 0,0 1 0,21 0 16,-20 0-16,-22 0 0</inkml:trace>
  <inkml:trace contextRef="#ctx0" brushRef="#br1" timeOffset="34527.79">18330 2604 0,'0'0'0,"0"-22"0,21 22 16,1-21-16,20 21 0,0 0 15,1 0-15,-1-21 0,0 21 16,22 0-16,-22 0 0,0-21 0,1 21 16,-1 0-16,-21 0 15,22 0-15,-22 0 0</inkml:trace>
  <inkml:trace contextRef="#ctx0" brushRef="#br1" timeOffset="35360.15">571 3916 0,'0'0'0,"22"0"15,-1-21 1,0 0-16,-21 42 31,0 0-31,0 0 0,0 21 16,0 1-16,0 20 0,0-20 0,0 20 15,-21 1-15,0-1 0,21 1 16,-22-1-16,1-21 0,0 1 16,21-1-16,-21 0 0,0 1 15,21-22-15,-21 0 0,21 0 0,0 0 16,0 1-16,0-44 31,0 1-15,0 0-16,0 0 0,0 0 15,0-22-15,0 22 0</inkml:trace>
  <inkml:trace contextRef="#ctx0" brushRef="#br1" timeOffset="36312.1">360 4212 0,'0'0'16,"0"-42"-16,0 0 0,0-1 0,0 22 15,0-21-15,0 21 0,0-22 0,21 22 16,0 0-16,0 0 0,22 0 16,-22 21-16,21 0 0,0 0 15,1 0-15,-1 0 0,0 0 16,1 42-16,-1-21 0,-21 21 16,0 1-16,-21-1 0,0 0 0,0 1 15,-21-1-15,0 22 0,-21-22 16,-1 0-16,1-21 0,0 22 15,-22-22-15,22 21 0,0-42 0,-1 21 16,1 1-16,0-22 0,20 0 16,-20 0-16,21 0 0,0 0 0,0-22 15,21 1-15,0 0 0,0 0 16,0 0-16,0 0 0,0-22 16,0 22-16,21 0 0,-21 0 0,21 21 15,0 0-15,0 0 0,22 0 16,-22 0-16,0 42 15,0-21-15,0 0 0,0 1 0,1 20 16,-1-21-16,0 21 0,0-20 16,0 20-16,-21-21 0,21 21 0,1-20 15,-1-1-15,0 0 0,0 0 16,21-21-16,-20 21 0,-1-21 16,21 0-16,-21 0 0,22 0 0,-22 0 15,21 0-15,-21 0 0,22-21 16,-1 21-16,-21-21 0,21 0 15,-20 0-15,20-1 0,-21 1 0,0-21 16,0 21-16,1 0 16,-22-22-16,0 22 0,0-21 0,0 21 15,0-1-15,0 1 0,-22 21 16,1 0-16,0 0 16,0 0-16,0 21 15,0 1-15,21 20 0,0-21 16,-22 0-16,22 0 0,-21 22 0,21-22 15,0 0-15,0 21 0,0-20 16,0-1-16,0 21 0,0-21 0,0 0 16,21-21-16,1 22 0,-1-1 15,0-21-15,21 0 0,-21 0 16,22 0-16,-22 0 0,21-21 16,1 21-16,-1-22 0,0 1 15,1 0-15,-1 0 0,0 0 0,1 0 16,-1-22-16,-21 22 0,21-21 15,-20 21-15,20-22 0,-21 1 0,0 21 16,-21-22-16,0 22 0,0 0 16,-21 42-1,0 0 1,0 1-16,0-1 0,21 0 16,-22 0-16,22 21 0,0-20 15,0-1-15,0 0 0,0 0 0,22 0 16,-1 0-16,-21 1 0,21-1 15,-21 0-15,21 0 0,-21 0 16,0 0 0,-21-21-1,0 0-15,0 0 16,-1 0-16,1 0 0,0 0 0,0-21 16,0 21-16,21-21 15,0 0-15,0 0 16,21 0-16,0 21 15,0-22-15,22 1 0</inkml:trace>
  <inkml:trace contextRef="#ctx0" brushRef="#br1" timeOffset="38164.1">2307 4318 0,'-21'0'31,"0"21"-31,0 0 0,-1 1 0,-20-1 15,21 0-15,0 0 0,0 21 16,-1-20-16,1-1 0,0 21 0,21-21 16,0 0-16,0 1 0,-21 20 15,21-21-15,0 0 0,0 0 0,0 1 16,21-1 0,0 0-16,0-21 0,1 0 0,-1 0 15,21 0-15,-21 0 0,0 0 16,22-21-16,-22 0 0,21 21 0,1-22 15,-22 1-15,21 0 0,-21 0 16,0 0-16,1 0 0,-1-22 0,0 22 16,-21 0-16,0-21 0,0 20 15,0-20-15,0 0 0,-21 21 0,0-1 16,-1-20-16,1 42 0,-21-21 16,0 21-16,20 0 0,-20 0 0,0 21 15,-1 0-15,1 0 0,0 1 16,21-1-16,-22 0 0,22 21 15,0-21-15,0 22 0,0-22 16,21 21-16,0-21 0,0 22 0,0-22 16,0 0-16,21 0 0,0 0 15,0 1-15,0-1 0,0 0 16,22-21-16,-22 0 0,21 0 16,1 0-16,-22 0 0,21 0 0,0 0 15,1 0-15,-1-21 0,0 0 0,-20-1 16,20 1-16,0 0 0,-21 0 15,22 0-15,-22 0 0,0-1 16,0 1-16,0 0 0,-21-21 0,0 21 16,22-1-16,-22 1 0,0 0 15,0 42 17,0 0-32,-22 1 15,22-1-15,0 0 0,0 0 16,0 0-16,0 0 0,0 1 15,0-1-15,0 0 0,0 0 16,0 0-16,22-21 16,-1 21-16,0-21 15,0 0-15,0 0 0,0 0 16,1-21-16,-1 21 0,0-21 16,-21 0-16,21 21 0,0-21 15,-21 0-15,21-1 0,1 1 16,-22 0-16,21-21 0,-21 21 0,0-1 15,21 1-15,-21 0 0,21 0 16,-21 0-16,0 42 31,0 0-15,0 0-16,0 0 0,0 1 16,0-1-16,0 0 0,0 0 0,0 0 15,0 22-15,0-22 0,0 0 16,0 0-16,0 0 0,0 0 15,0 1-15,21-22 16,0 21-16,1-21 16,-1 0-16,0 0 0,0-21 15,0 21-15,0-22 0,1 1 0,-1 0 16,0 0-16,0 0 0,0 0 16,0-1-16,1 1 0,-1 0 15,-21 0-15,0-21 0,0 20 0,0 1 0,0 0 16,0 0-16,0 0 15,0 42 17,21 0-32,-21 0 0,0 0 15,21 1-15,0-1 16,-21 0-16,21 0 0,-21 0 16,0 0-16,0 1 0,22-1 15,-22 0-15,21-21 0,-21 21 16,21 0-16,0-21 0,0 0 15,0 0-15,1 21 16,-1-21-16,0 0 0,0 0 16,0 0-16,0-21 0,22 0 15,-22 21-15,0-21 0,0 0 16,0 0-16,1-1 0,-1 1 16,0 0-16,0 0 0,0 0 0,0 0 15,1-1-15,-1 1 0,0 0 16,0 21-16,-21-21 15,-21 42 32,0 0-47,21 0 16,0 1-16,0-1 0,0 0 16,0 0-16,0 0 15,0 0-15,0 1 0,0-1 16,0 0-1,-21-21 64,-1 0-79,1 0 15,0 0 1,0 0-16,21 21 15,0 0 17,21-21-32,0 0 0,0 0 15,1 0-15,-1 0 16,0 0-16,0 0 0,0 0 0,0 0 16,1 0-16,-1 0 0,0 0 15,21 0-15,-21 0 0,22 0 0,-22 0 16,0-21-16,0 0 0,0 21 0,1-21 15,-1 21-15,0-21 0,0-1 16,0 1-16,-21 0 0,0 0 16,-21 21-1,0 0 1,0 0-16,0 0 16,-1 21-16,1 0 0,21 0 15,-21 1-15,21-1 16,0 0-16,0 0 15,0 0-15,21-21 32,0 0-32,1 0 0,-1 0 15,0 0-15,0 0 16,0 0-16,-21-21 16</inkml:trace>
  <inkml:trace contextRef="#ctx0" brushRef="#br1" timeOffset="38367.65">4635 4720 0,'-21'0'31,"21"-21"31,-21 21-62,0 0 16</inkml:trace>
  <inkml:trace contextRef="#ctx0" brushRef="#br1" timeOffset="40369.68">6054 4636 0,'0'0'0,"-22"21"0,1-21 15,0 0-15,0 0 16,0 0-16,0 0 16,21-21 15,0-1-15,0 1-16,21 0 0,0 0 15,0 0-15,0 0 0,0-22 0,1 1 16,-1 0-16,0-1 0,21 1 15,-21 0-15,1-22 0,-22 22 0,21-1 16,-21 1-16,0 0 0,0 21 16,0-1-16,0 1 0,-21 21 15,-1 0-15,-20 0 0,21 0 16,-21 21-16,20 1 0,-20-1 0,21 0 16,-21 21-16,42-21 0,0 22 15,0-22-15,0 21 0,0 1 0,21-22 16,21 21-16,-21 0 15,0-20-15,22 20 0,-22-21 0,21 0 16,-21 0-16,1 1 0,-1 20 0,-21-21 16,0 0-16,0 0 15,0 1-15,0-1 16,-21-21-16,-1 0 0,1 0 16,0 0-16,0 0 0,0-21 0,0-1 15,-1 22-15,1-21 0,-21 0 16,21 21-16,0-21 0,-1 0 0,1 0 15,0-1-15,0 1 0,0 21 16,0-21-16,21 42 31,0 0-31,21 1 0,0-22 16,0 21-16,0 0 0,0 0 0,1 0 16,-1 0-16,0 1 0,21-22 15,-21 21-15,1-21 0,-1 0 0,21 0 16,-21 0-16,0 0 0,1 0 0,20 0 15,-21 0-15,0 0 0,22-21 16,-22-1-16,21 1 0,-21 0 0,22 0 16,-22 0-16,0 0 0,21-22 15,-21 22-15,1-21 0,-22-1 16,21 22-16,-21-21 0,21 0 16,-21 20-16,0 1 0,0-21 15,0 63-15,0 0 16,0 0-16,0 22 0,0-22 15,0 21-15,0 1 0,0-1 0,0-21 16,0 21-16,0-20 0,0 20 16,0-21-16,0 0 0,0 0 0,21-21 15,-21 22-15,42-22 0,-20 0 16,-1 0-16,21 0 0,-21 0 0,22 0 16,-22 0-16,21-22 0,-21 22 0,0-21 15,22 0-15,-22 0 0,0 0 16,0 0-16,0-1 0,1 1 0,-1 0 15,-21-21-15,0 21 16,0-22-16,0 22 0,0 0 0,0 0 16,0 0-16,0-1 0,-21 22 15,21 22-15,0-1 16,0 0-16,-22 0 0,22 0 0,0 22 16,0-22-16,0 21 0,0-21 15,0 0-15,0 22 0,0-22 0,0 0 16,0 0-16,0 0 0,0 1 15,22-22-15,-22 21 0,21-21 0,0 0 16,0 0-16,0 0 0,0 0 16,22 0-16,-22 0 0,0 0 15,21 0-15,-20-21 0,20-1 0,0 1 16,-21 0-16</inkml:trace>
  <inkml:trace contextRef="#ctx0" brushRef="#br1" timeOffset="41003.37">7620 4233 0,'0'0'0,"-21"-42"0,0 21 0,-1 21 16,1 0-16,0 21 16,0-21-16,0 42 0,0-20 15,-1-1-15,22 21 0,-21 0 0,21-20 16,-21 62-16,21-63 0,0 22 16,0-22-16,0 0 0,0 0 15,21 0-15,0-21 0,1 22 16,-1-22-16,21 21 0,0-21 0,1 0 15,-1 0-15,0 0 0,1-21 16,-1-1-16,0 22 0,22-21 0,-22 0 16,1 0-16,-1-21 0,-21 20 15,0-20-15,22 21 0,-22-43 0,-21 22 16,0-21-16,21 20 0,-21-20 0,0-1 16,0 22-16,0-22 0,0 22 15,0 21-15,0 0 0,0 0 16,-21 21-16,21 21 15,-21 0-15,-1 21 0,22 1 0,-21-1 16,0 21-16,0-20 0,21-1 16,0 22-16,-21-22 0,21 0 0,-21 1 15,21-1-15,0-21 0,0 21 0,0-20 16,0-1-16,0 0 0,0 0 16,0 0-16,0-42 31,0 0-31,21 0 15,0 0-15,-21-1 0,21 1 16,0 0-16,0-21 0,1 21 16,-1-22-16,21 22 0,-21-21 0,22 21 15,-22-1-15,21 1 0,0 0 16,-20 21-16,-1 0 0,21 21 0,-21 0 16,0 1-16,1-1 0,-1 0 15,0 21-15,-21-21 0,0 22 0,0-22 16,0 42-16,0-41 15,0 20-15,-21-21 0,21 0 16,-21 0-16,-1-21 16,22 22-16,0-44 31,0 1-15</inkml:trace>
  <inkml:trace contextRef="#ctx0" brushRef="#br1" timeOffset="41807.57">10096 4530 0,'0'0'0,"22"0"0,-1 0 0,0 0 0,-21-21 15,0-1 1,0 1-16,0 0 0,0 0 15,-21-21-15,0 20 0,-22 1 16,22-21-16,0 0 0,-21 20 0,20-20 16,1 21-16,-21-21 0,21 20 15,0 22-15,-1 0 0,1 0 0,0 0 16,-21 22-16,-1 20 0,1 0 16,21 1-16,0-1 0,-22 0 15,22 1-15,0 20 0,0-21 0,0-20 16,21 20-16,-21 0 0,21-21 15,0 1-15,0-1 0,21 0 16,0 0-16,0-21 0,0 0 16,0 0-16,1 0 0,20 0 15,0-21-15,-21 21 0,22-21 0,-1 0 16,0-1-16,-20 1 0,20 0 0,-21 0 16,21-21-16,-20-1 0,-1 22 15,0-21-15,0-1 0,0 22 0,-21-21 16,0 0-16,21 20 0,-21 1 15,0 42 1,-21 1 0,0-1-16,21 0 0,-21 0 0,0 21 15,21-20-15,-21 20 0,21-21 0,0 21 16,0-20-16,0 20 0,0-21 16,21 0-16,0 0 0,0 1 15,21-1-15,-20 0 0,20-21 0,-21 21 16,21-21-16,1 0 0,-1 0 15,0 0-15,1 0 0,-22 0 0,21-21 16,1 0-16,-22 21 0,21-21 16,0-1-16,-20 1 0,20-21 0,-21 21 15,21 0-15,-20-22 0,-1 22 0,0-21 16,0 21-16,-21-22 0,0 1 16,0 21-16,-21 21 15,0 0-15,0 0 16,-1 21-16,1 0 0,21 0 15,0 0-15,0 1 0,0 20 0,0-21 16,0 0-16,0 0 0,21 1 16,1-1-16,-22 0 0,21 0 0,0 0 15,0-21-15,-21 21 0,0 1 16,0-1-16,-21-21 16,0 0-1,0 0-15,-1 0 0,1 0 16,-21 0-16,21-21 0,21-1 0,-21 1 15,21 0-15</inkml:trace>
  <inkml:trace contextRef="#ctx0" brushRef="#br1" timeOffset="42364.09">13208 4445 0,'0'-21'0,"21"0"16,0 21-16,-21 21 31,0 0-31,0 0 0,0 22 15,0 20-15,0-21 0,0 22 16,0 21-16,0-1 0,0-20 0,-21 20 16,21 1-16,0 0 0,0 21 0,-21-22 15,0 1-15,21 21 0,-21 0 16,-1-22-16,1 22 0,0-21 0,-21 21 16,21-22-16,-22 1 0,1 21 15,21-22-15,-22-20 0,22 21 0,0-22 16,-21-21-16,42 1 0,-21-1 0,21-21 15,-22 0-15,22 1 0,0-44 16,0 1 0,0 0-16,0-21 0,22-1 0,-22-20 15,21-1-15,0 1 0,-21-22 0,21 22 16</inkml:trace>
  <inkml:trace contextRef="#ctx0" brushRef="#br1" timeOffset="42697.05">12933 4826 0,'0'0'16,"0"-42"-16,-21-22 0,21 22 0,-22 21 16,22-22-16,0 1 0,0 21 0,0-21 15,0 20-15,22 1 0,20-21 16,0 21-16,1 21 0,-1-21 0,21 21 16,1 0-16,21 21 0,-22 0 15,22 0-15,-22 21 0,-20-20 16,20 20-16,-21 0 0,-20 1 0,-1-1 15,-21-21-15,0 21 0,0 1 16,0-1-16,-21-21 0,-1 22 0,-20-22 16,0 0-16,-1 0 0,22 0 0,-21 0 15,0-21-15,-1 0 0,22 0 16,0 0-16,0 0 0,0 0 0,-1 0 16,22-21-16,0 0 0,0 0 15,0 0-15,0 0 0,22-1 16,-1 22-16,0-21 0,21 0 0,-21 0 15,22 21-15,-1-21 16,0 21-16</inkml:trace>
  <inkml:trace contextRef="#ctx0" brushRef="#br1" timeOffset="43071.77">13906 4699 0,'0'0'15,"-21"-21"-15,0 21 0,0-21 0,21 0 16,-21 21-16,0-22 0,21 1 0,0 0 15,0 0-15,0 0 0,0 0 16,0-1-16,21 1 0,21 0 16,-21 0-16,22 21 0,-1 0 0,0 0 15,1 0-15,-1 0 0,0 0 16,1 21-16,-1 0 0,0 0 0,-21 1 16,22-1-16,-22 21 0,-21-21 15,0 22-15,0-22 0,0 21 16,0-21-16,0 0 0,-21 1 0,0-22 15,-1 21-15,1 0 0,0-21 16,0 0-16,0 0 16,21-21-1,0 0-15,0-1 0,0 1 16,0 0-16,0 0 0,21 0 0,-21 0 16,21-1-16,0-20 15,0 21-15,1 0 0,20 0 0,-21-1 16,21 22-16,-20-21 0,20 0 15,0 21-15,-21-21 0,22 21 0,-1 0 16,0 0-16</inkml:trace>
  <inkml:trace contextRef="#ctx0" brushRef="#br1" timeOffset="43716.07">14986 4424 0,'0'0'0,"0"21"0,0 0 16,-21 0-16,0 1 0,-1-1 0,1 0 15,-21 0-15,21 0 0,0 0 0,-1 22 16,-20-1-16,21-21 15,0 22-15,21-22 0,0 21 0,0-21 16,0 22-16,0-22 0,0 0 16,21-21-16,0 21 0,0-21 0,0 0 15,1 0-15,20 0 0,0 0 0,-21-21 16,22 0-16,-1 21 0,-21-21 16,22-22-16,-1 22 0,-21 0 0,0 0 15,22 0-15,-43-22 0,0 22 16,0 0-16,0 0 0,0-22 0,0 22 15,0 0-15,-22 0 0,1 0 16,0 0-16,0 21 0,-21 0 16,20 0-16,1 0 0,0 0 0,0 21 15,21 0 1,21 0 0,0-21-16,22 0 0,-22 0 0,21 0 15,0 0-15,1 0 0,-1 0 16,0 0-16,1-21 0,20 21 0,-20 0 15,-1-21-15,-21 21 0,21-21 16,-20 21-16,-1 0 0,0 0 0,-21 21 16,0 0-16,0 0 15,0 0-15,0 0 0,0 1 16,0-1-16,-21 21 0,21 0 0,0 1 16,0 20-16,-21-20 15,21 20-15,-22 1 0,22-22 0,-21 21 16,21 1-16,0-1 0,0 22 0,-21-21 15,21 20-15,0-20 0,-21 20 16,21 1-16,0 0 0,0-22 0,-21 22 16,21 0-16,-21-1 0,-1 1 15,22 21-15,-21-22 0,0 1 0,0-21 16,0 20-16,-22-20 0,22-22 16,0 0-16,0 1 0,0-22 0,0 0 0,-1 0 15,1 0-15,0-21 0,21-21 16,0 0-1,0 0-15,0 0 0,0-22 0,21 1 16,0-21-16,1-1 0,20 1 0,-21-22 16,21 0-16,1 1 0</inkml:trace>
  <inkml:trace contextRef="#ctx0" brushRef="#br1" timeOffset="44032.09">15557 4953 0,'0'0'0,"43"-275"31,-43 254-31,21-22 0,0 22 0,0 0 16,0 21-16,1 0 16,20-21-16,-21 21 0,0 0 0,22 0 15,-22 0-15,21 21 0,0-21 0,-20 21 16,20-21-16,0 21 0,-21 1 16,1-1-16,-22 0 0,0 0 15,-43 0-15,22 0 16,-21 1-16,21-1 0,-22 0 0,1 0 15,0 0-15,-1 0 0,1 1 16,21-1-16,-22-21 0,22 21 0,0 0 16,21 0-16,21-21 31,0 0-31,1-21 16,-1 0-16,21 0 0,-21 0 15,22-1-15,-1 1 0</inkml:trace>
  <inkml:trace contextRef="#ctx0" brushRef="#br1" timeOffset="44648.39">16298 4805 0,'0'0'15,"21"0"-15,1 0 16,-1 0-16,0 0 16,0-21-16,0 21 0,22-21 0,-22-1 15,21 22-15,-21-21 0,22 0 0,-22 0 16,21 0-16,-21 0 15,0-1-15,1 1 0,-1-21 0,-21 21 16,21 21-16,-21-21 0,0-1 16,-21 22-16,0 0 0,-1 0 15,-20 22-15,21-22 0,-21 21 0,20 0 16,-20 21-16,21-21 0,0 1 16,0 20-16,-1-21 0,22 21 0,-21-20 15,21 20-15,0-21 0,0 0 16,0 22-16,0-22 0,21-21 15,1 21-15,-1 0 0,21-21 0,-21 0 16,22 0-16,-22 0 0,21 0 0,-21 0 16,22-21-16,-1 0 0,-21 0 15,0-1-15,22 1 0,-22-21 16,0 21-16,0-22 0,21 22 0,-20-21 16,-1 0-16,21 20 0,-21-20 15,22 21-15,-1 0 0,0 0 0,-21 21 16,22 0-16,-1 0 0,0 0 15,1 0-15,-1 0 0,-21 21 0,0 0 16,22 0-16,-43 0 0,0 22 0,0-22 16,0 0-16,0 21 0,0-21 15,0 22-15,-21-22 0,-1 0 0,1 0 16,0 0-16,0 1 16,-21-22-16,20 0 0,1 0 0,0 0 15,0 0-15,0 0 0,0-22 16,21 1-16,0 0 15,0 0-15,0 0 0,0 0 0,0-1 16,0 1-16,21-21 0,0 21 16,0 0-16,0-1 0,0 1 0,22 0 15,-22 0-15,21 0 0,-21 0 16,22-1-16,-1 1 0,-21 0 0,22 21 16,-1-21-16,0 0 0,1 0 0,-1-1 15</inkml:trace>
  <inkml:trace contextRef="#ctx0" brushRef="#br1" timeOffset="45423.99">18224 3979 0,'0'0'0,"-21"0"0,0 0 0,0 0 16,0 0-16,0 22 16,-1-1-16,1 0 0,0 21 0,0 1 15,0-1-15,0 0 16,-1 1-16,1-1 0,0 21 0,0-20 0,0-1 15,0 0-15,21 1 16,0-1-16,0 0 0,0 1 0,0-1 0,0 0 16,0-20-16,0 20 0,0-21 15,21 0-15,0 0 0,0 1 16,0-22-16,0 0 0,1 0 0,20 0 16,-21 0-16,0 0 0,0-22 15,1 1-15,20 0 0,-21 0 0,0 0 16,0 0-16,1-22 0,-1 22 15,0 0-15,0 0 0,0 0 0,0 21 16,-21 21 15,-21 0-31,21 0 0,-21 0 0,21 0 16,0 1-16,0-1 0,0 0 16,0 21-16,0-21 0,0 1 15,21-1-15,0 0 0,1-21 16,-1 0-16,0 0 0,21 0 15,1 0-15,-22 0 0,21 0 0,0-21 16,1 0-16,-1-1 0,-21 1 16,22 0-16,-22 0 0,0 0 0,0 0 15,0-22-15,0 22 0,-21 0 16,22 0-16,-22 0 0,0-1 0,-22 44 47,22-1-47,-21 21 15,0-21-15,0 22 0,0-1 16,0 0-16,-1 1 0,-20-1 0,21 21 16,0-20-16,-22-1 0,22 22 0,-21-22 15,21 0-15,0 22 0,-22-22 16,22 0-16,0 1 0,0-1 0,0 0 16,21 1-16,-22-1 0,1-21 15,21 22-15,-21-22 0,0 21 16,0-21-16,0 0 0,-22 1 0,22-1 15,-21 0-15,21-21 0,-22 21 0,1-21 16,21 0-16,-22 21 0,22-21 16,-21 0-16,21 0 0,0 0 0,-1 0 15,1 0-15,0 0 16,21-21-16,0 0 16,21 0-16,0 21 0,-21-21 15,22-1-15,-1 1 0,0-21 16,-21 21-16,21-22 0,-21 1 0</inkml:trace>
  <inkml:trace contextRef="#ctx0" brushRef="#br1" timeOffset="45627.05">17674 4403 0,'0'0'0,"0"-21"16,0-1-1,21 22 1,0 0-16,1 0 0,-1 0 0,21 0 16,-21 0-16,0 0 0,1 0 15,-1 0-15,21 0 0,-21 0 0,0 0 16,1 0-16,-1 0 0</inkml:trace>
  <inkml:trace contextRef="#ctx0" brushRef="#br1" timeOffset="47116.07">19854 4657 0,'0'0'0,"-21"21"0,42-21 31,0 0-31,1 0 0,-1 0 16,0-21-16,0 21 0,0-21 0,22-1 15,-22 1-15,0 0 0,21 0 16,-21 0-16,1 0 0,20-22 0,-21 22 16,0-21-16,0-1 0,1 22 15,-1-21-15,0 0 0,-21-1 0,0 1 16,0 0-16,0-1 0,0 22 16,0-21-16,0 21 0,0-1 15,-21 22-15,0 0 0,-1 0 0,1 22 16,0-1-16,0 21 0,21 0 15,-21 22-15,0-1 0,-1 1 0,1-1 16,0 1-16,0 21 0,0-22 16,21 1-16,-21 20 0,-1-20 0,1 20 15,0 1-15,21 0 0,-21-22 0,0 22 16,0-22-16,21 22 0,0 0 16,-22-1-16,1-20 0,0 21 0,21-1 15,0-20-15,-21-1 0,0 1 16,21-22-16,0 22 0,-21-22 15,21-21-15,0 21 0,0-20 0,0-1 16,21 0-16,0-21 0,0 0 0,0 0 16,0 0-16,1-21 0,20 0 15,-21-1-15,21 1 0,1-21 0,-1 0 16,22-1-16,-22 1 0,0-22 0,1 1 16,-1-1-16,0-20 0,-21 20 15,1 1-15,-22-1 0,0-20 0,0 20 16,-43-21-16,22 22 0,-21-1 15,21-20-15,-22 41 0,1-20 16,0 42-16,20-22 0,-20 22 0,21 0 16,0 21-16,0 0 0,-1 0 15,1 0-15,21 21 0,0 0 16,0 1-16,0-1 16,21-21-16,1 0 0,-1 0 15,0 0-15,21 0 0,1 0 0,-1 0 16,0-21-16,1 21 0,-1-22 15,0 1-15,1 0 0,-1 0 0,0 0 16,1 0-16,-1-22 0,-21 22 16,21 0-16,-20 0 0,-1 0 0,0-1 15,0-41-15,-21 42 0,0 0 16,0-1-16,0 1 16,0 42 15,0 1-31,0-1 0,0 0 0,0 0 15,0 0-15,0 22 0,0-22 0,0 0 16,0 0-16,21 0 0,-21 0 16,21 1-16,1-22 0,-1 21 0,0-21 15,0 0-15,21 0 16,-20 0-16,-1 0 0,21-21 0,-21 21 16,0-22-16,22 1 0,-22 0 0,0 0 15,21 0-15,-20 0 0,-1-22 16,0 1-16,0 21 0,0-22 0,0-20 15,-21 21-15,22-22 16,-22 22-16,21-1 0,-21-20 0,0 21 16,0 20-16,0-20 0,0 21 15,0 42 1,0 21-16,-21-20 16,21 20-16,-22 0 0,22 1 0,-21-1 15,21 21-15,-21-20 0,21-1 16,-21 0-16,21 1 0,0-1 0,0-21 15,0 22-15,0-22 0,0 21 16,0-21-16,21 0 0,0 1 0,22-1 16,-22 0-16,0 0 0,21-21 15,-21 0-15,22 0 0,-1 0 0,0 0 16,1 0-16,-1-21 0,22 21 16,-22-21-16,0 0 0,1-1 0,-22 1 15,21 0-15,-21-21 0,0 21 16,1-22-16,-22 22 0,21-21 0,-21 21 15,0-1-15,0 1 0,0 0 0,-21 21 16,-1 21 0,1 0-16,0 1 0,0 20 0,0-21 15,0 21-15,21-20 0,-22 20 16,22 0-16,0-21 0,0 22 0,0-22 16,22 0-16,-1 21 0,0-20 15,0-1-15,21-21 0,-20 21 16,-1-21-16,21 0 0,-21 0 0,22 0 15,-22 0-15,0-21 0,21 0 16,-21-1-16,1 1 0,-1 0 0,0-21 16,0 21-16,-21-22 0,0 22 0,0-21 15,21-1-15,-21 22 0,0-21 16</inkml:trace>
  <inkml:trace contextRef="#ctx0" brushRef="#br1" timeOffset="47306.96">21103 4128 0,'-21'0'0,"42"0"0,-63 0 0,21 0 16,-1 0-16,1 0 0,0 0 16,0 0-16,0 0 0,0 0 15,21 21-15,-22-21 0,1 0 16,0 21-16,0-21 0,0 21 15</inkml:trace>
  <inkml:trace contextRef="#ctx0" brushRef="#br1" timeOffset="49120.06">1545 5863 0,'0'0'0,"0"-21"16,0 0-16,0 0 15,0 0-15,0-1 16,0 1-16,0 0 16,21 0-1,-21 0-15,0 0 0,0-1 16,0 1-16,0 0 0,0 0 16,-21 0-16,0 0 0,0-1 0,0 22 15,-22-21-15,22 0 0,-21 21 16,-1 0-16,1 0 0,0 0 15,-1 21-15,1 0 0,-21 1 0,41 20 16,-20 21-16,0-20 0,21 20 16,-1 1-16,1-1 0,21 1 0,0-22 15,0 22-15,0-22 0,0 0 16,0 1-16,0-22 0,0 0 16,0 0-16,21 0 0,1-21 15,-1 0-15,0 0 0,0 0 16,21 0-16,-20-21 0,20 21 0,0-21 15,-21 0-15,22 0 0,-1-22 16,-21 22-16,0 0 0,1-21 0,-1 20 16,0-20-16,-21 0 0,21-1 15,-21 1-15,0 21 0,0-21 0,0-1 16,0 22-16,0 0 0,0 0 16,0 42-1,0 21-15,0-21 0,0 22 16,0-22-16,0 21 15,0 1-15,0-1 0,21 0 0,-21 1 16,21-22-16,1 21 0,-1-21 16,0 0-16,0 1 0,21-22 0,-20 0 15,-1 0-15,21 0 0,-21 0 16,22 0-16,-22 0 0,21 0 0,-21-22 16,0 1-16,22 0 0,-22 0 15,0 0-15,-21 0 0,0-1 0,21 1 16,-21 0-16,0 0 15,0-21-15,0 20 0,0 1 0,0 0 16,-21 21 0,21 21-16,0 0 15,0 1-15,0 20 0,-21-21 16,21 21-16,0-20 0,0 20 0,0-21 16,0 0-16,-21 22 0,21-22 15,0 0-15,0 0 0,0-42 47,21 0-47,0 21 16,0-21-16,-21-1 0,21 1 0,1 0 15,-1-21-15,-21 21 0,21-1 16,0 1-16,-21 0 0,21 0 16,0 0-16,1 21 0,-1 0 15,0 0-15,-21 21 16,0 0-16,21-21 0,0 21 15,-21 22-15,0-22 0,21 0 0,1 0 16,-1 0-16,0 0 0,0 1 16,0-1-16,22 0 0,-22 0 15,21 0-15,0 0 0,1-21 0,-1 0 16,0 0-16,1 0 0,-1 0 0,0 0 16,1 0-16,-1 0 0,0-21 15,1 0-15,-22 21 0,21-21 16,1 0-16,-22-22 0,21 22 0,-21 0 15,0 0-15,1-21 0,-1 20 16,0-20-16,-21 21 0,0-21 0,0 20 16,0 1-16,0-21 0,-21 42 15,0-21-15,-1 21 0,1 0 0,0 0 16,-21 0-16,21 0 0,-22 21 16,1 0-16,21 0 0,-22 0 0,22 1 15,-21 20-15,21 0 0,0-21 16,-1 22-16,1-22 0,21 0 0,0 21 15,0-20-15,0-1 0,0 0 16,0 0-16,21-21 0,1 0 16,-1 0-16,0 0 0,21 0 15,-21 0-15,1 0 0,-1-21 16,0 21-16,21-21 0,-21 0 0,1-1 16,-1 1-16,0-21 0,0 21 15,-21-22-15,21 1 0,-21 0 0,21-1 16,-21-20-16,0 21 0,0-22 15,22 22-15,-22-22 0,21 22 0,0 0 16,-21-1-16,0 22 0,0 0 16,0 0-16,0 42 15,0 0-15,0 0 0,0 22 16,0 20-16,0-21 0,0 22 0,-21-1 16,21 1-16,0-1 15,0-20-15,0 20 0,0-20 0,0-1 16,0-21-16,0 21 0,21-20 0,-21 20 15,21-21-15,0-21 0,22 21 16,-22 0-16,0-21 0,0 0 0,0 0 16,0 0-16,1 0 0,20 0 15,-21 0-15,0-21 0,0 0 0,1 0 16,-1 0-16</inkml:trace>
  <inkml:trace contextRef="#ctx0" brushRef="#br1" timeOffset="51049.62">4551 5821 0,'0'0'0,"0"-21"16,21 0-1,0 21-15,0-22 16,22 1-16,-22 0 0,21 21 16,0-21-16,-20 0 0,20 0 0,-21-1 15,0-20-15,0 21 0,-21 0 16,0 0-16,0-1 0,0 1 0,-21 0 15,0 0-15,0 21 16,-21 0-16,-1 0 0,1 0 0,0 0 16,-1 21-16,1 0 0,21 0 0,-22 1 15,1-1-15,21 21 0,0 0 16,21 1-16,0-1 0,0-21 0,0 22 16,0-1-16,0-21 15,42 0-15,-21 0 0,0 1 0,1-1 16,20-21-16,0 0 0,-21 21 15,22-21-15,-1 0 0,22 0 16,-22-21-16,0 21 0,-21-21 0,1 21 16,-1-22-16,-21 1 15,-21 21 1,-1 0-16,-20 0 0,21 0 16,-21 21-16,-1 1 0,22-1 0,-21 0 15,21 0-15,-1 21 0,1-20 16,0-1-16,0 21 0,21-21 15,0 22-15,-21-22 0,21 21 0,0-21 16,0 0-16,0 1 0,0-1 16,21-21-1,0 0-15,0 0 0,0 0 0,1 0 16,20-21-16,-21-1 0,21 22 16,-20-21-16,20 0 0,-21 0 0,21 0 15,-20 0-15,-1-1 0,21-20 16,-21 21-16,0 0 0,22-43 15,-1 43-15,-21 21 0,0-21 16,1 21-16,-1 0 0,0 0 16,0 0-16,0 0 0,0 21 0,1-21 15,-1 21-15,-21 0 0,0 1 0,0-1 16,0 0-16,0 0 0,0 0 16,0 0-16,0 1 0,0-1 0,-21 0 15,-1 0-15,22 0 0,-21-21 16,21 21-16,-21-21 15,21-21 1,0 0 0,0 0-16,21 0 0,0 0 15,-21-22-15,22 22 0,-1-21 16,0 21-16,-21-22 0,21 22 0,0-21 16,0 21-16,-21-1 0,0 1 15,0 42 1,0 1-1,0-1-15,0 0 0,0 0 16,0 0-16,0 22 0,0-22 0,0 0 16,0 0-16,0 21 0,0-20 0,22-1 15,-1 0-15,0 0 0,0-21 16,0 21-16,0 0 0,1-21 0,20 0 16,-21 0-16,0 0 0,22 0 0,-22 0 15,21 0-15,-21 0 16,22 0-16,-22-21 0,0 21 0,0-21 15,21 0-15,-20 0 0,-1 0 0,0-1 16,0-20-16,0 21 0,0-21 16,1 20-16,-1-20 0,21 21 0,-21-21 15,0 20-15,1 1 0,-22 0 16,21 0-16,0 21 0,0 0 16,-21 21-16,0 0 15,21 0-15,-21 1 16,0-1-16,0 0 0,0 0 15,0-42 32,0 0-31,0 0-16,0-1 0,0 1 16,0 0-16,0 0 15,-21 21-15,0-21 16,0 21-1,0 0-15,21 21 0,-22 0 16,22 0-16,-21 0 0,21 1 0,-21-1 16,0 21-16,21-21 0,-21 22 0,21-22 15,0 0-15,-21 21 0,21-21 16,0 1-16,0-1 0,0 0 0,0 0 16,21 0-16,21 22 15,-21-43-15,0 0 0,1 21 16,20-21-16,0 0 0,-21 0 0,22 0 15,-1 0-15,0 0 0,1-21 0,-1-1 16,0 1-16,1 0 0,-1 0 16,0 0-16,-20 0 0,41-22 15,-42 1-15,0 21 0,1-22 16,-22 1-16,21 21 0,-21 0 0,0 0 16,0-1-16,-21 22 15,-1 0-15,1 0 0,0 0 16,0 22-16,0-1 0,0 0 15,21 0-15,-22 21 0,1-20 0,0 20 16,0-21-16,21 0 0,0 22 16,0-22-16,0 0 0,0 0 0,0 0 15,0 0-15,21 1 0,0-1 16,0 0-16,1 0 0,-1-21 0,21 0 16,-21 0-16,0 0 0,22 0 15,-22 0-15,21 0 0,-21 0 0,22-21 16,-1 0-16,-21 0 0,22-1 15,-1 1-15,-21 0 0,21-21 0,-20-1 0,20 22 16,-21-21-16,0-22 16,0 22-16,22-21 0,-22 20 0,0-20 15,0 20-15,-21-20 0,21 21 16,-21-1-16,0 22 0,22 0 0,-22 0 16,0 42-16,-22 0 15,1 0-15,0 22 0,0-1 16,0 21-16,0-20 0,21 20 0,-22-20 15,22-1-15,0 21 0,0-20 0,0-1 16,0-21-16,0 22 0,0-1 16,22-21-16,-1 0 0,-21 0 0,21 1 15,0-22-15,0 0 0,0 0 16,22 0-16,-22 0 0,0 0 0,0 0 16,0-22-16,1 22 0,-1-21 15,0 0-15,0 0 0,0 0 16,0 0-16,1-1 0,-22 1 0</inkml:trace>
  <inkml:trace contextRef="#ctx0" brushRef="#br1" timeOffset="52935.07">8572 6371 0,'0'0'0,"-21"0"0,0 21 31,21-42-16,0 0-15,21 21 16,0-21-16,1 0 16,-1 0-16,0-1 0,21 1 0,-21 0 15,22-21-15,-1 21 0,0-22 0,64-41 16,-63 41-16,-1 1 16,-21 0-16,0 20 0,0-20 0,-21 21 15,0 0-15,0 0 0,-21 21 16,0 0-16,0 0 0,-21 21 15,20 0-15,-20 0 0,0 0 0,21 0 16,-1 1-16,1 20 0,21-21 16,0 0-16,0 22 0,0-22 0,0 0 15,21 21-15,1-21 0,-1 1 0,0-1 16,0 0-16,-21 21 0,21-21 16,0 1-16,-21-1 0,22-21 15,-22 21-15,0 0 0,0 0 0,-43-21 16,22 21-1,0-21-15,0 0 0,0 0 0,-1 0 16,1-21-16,0 0 0,0 0 16,-21 21-16,20-21 0,1 0 0,0-1 15,0 1-15,0-21 0,0 21 0,21 0 16,0-1-16,-22 22 0,22-21 16,-21 21-16,21 21 15,0 1 1,0-1-16,21 0 0,1 0 15,-1 0-15,-21 0 0,21 1 0,21-22 16,-21 21-16,1 0 0,20 0 16,-21-21-16,21 0 0,-20 0 0,20 0 15,0 0-15,1 0 0,-1 0 0,0-21 16,1 21-16,-1-21 0,0 0 16,1-1-16,-22 1 0,21 0 0,-21 0 15,22-21-15,-22-1 0,0 1 0,0 0 16,0-1-16,-21 1 15,0 0-15,21-22 0,-21 22 0,0-1 0,0 1 16,0 0-16,0 21 0,0-1 16,-21 22-16,0 0 15,0 43-15,0-22 0,21 21 16,0 1-16,-21-1 0,-1 0 16,22 22-16,-21-22 0,21 0 0,0 64 15,0-85-15,0 22 16,-21-1-16,21-21 0,0 0 0,0 22 15,0-22-15,0 0 0,0 0 16,0-42 15,21 0-31,-21 0 16,21 21-16,-21-21 0,0-1 16,22 22-16,-1-21 0,0 21 15,0 0-15,0 0 16,0 0-1,1 0-15,-1 0 0,-21 21 16,0 1-16,21-1 0,0 0 16,0 0-16,0 0 15,1 0-15,-1-21 0,21 0 16,-21 22-16,22-22 0,-22 0 0,21 0 16,0 0-16,1 0 0,-1 0 15,0-22-15,1 1 0,-1 21 0,0-21 16,1 0-16,-1 0 0,0 0 15,-20-1-15,20 1 0,-21 0 16,-21-21-16,21 21 0,-21-22 0,21 22 16,-21 0-16,0 0 0,0 0 15,0-1-15,-21 22 16,0 0-16,-21 0 0,21 0 16,-1 22-16,1-1 0,0 0 15,0 0-15,0 21 0,0-20 16,21-1-16,0 0 0,0 0 0,0 21 15,0-20-15,0-1 0,0 0 16,21 0-16,0 0 0,0 0 0,0 1 16,0-22-16,22 21 0,-1-21 0,-21 0 15,22 0-15,-22 0 0,21 0 16,0 0-16,-20 0 0,20-21 0,0-1 16,-21 1-16,22 0 0,-22 21 15,21-21-15,-21 0 0,1 0 0,-1-1 16,0 1-16,-21-21 0,0 21 0,0 0 15,0-1-15,0 1 0,0 0 16,0 0-16,-21 21 31,0 21-31,-1-21 0,22 21 16,-21 0-16,0 1 0,21-1 0,0 0 16,-21 0-16,21 0 0,-21 0 15,21 22-15,0-22 0,0 0 16,0 0-16,0 0 0,21 1 0,0-1 15,-21 0-15,21 0 0,0-21 0,1 21 16,-1-21-16,21 0 0,-21 0 16,22 0-16,-22 0 0,21 0 0,-21 0 15,22-21-15,-1 0 0,-21 0 16,0 0-16,22-1 0,-22 1 0,0-21 16,21 21-16,-21-22 0,1 1 0,-1 0 15,0-1-15,0 1 0,0-21 16,-21 20-16,21-20 0,1 20 15,-1-20-15,-21 21 0,21-1 0,-21 1 16,21 21-16,-21-22 0,0 22 16,0 42-1,0 1-15,-21 20 16,0 0-16,21 1 0,-21-1 0,21 0 16,-22 1-16,22-1 0,-21 0 0,21 1 15,0-1-15,0 0 0,0-21 16,0 22-16,0-22 0,0 21 0,0-21 15,0 22-15,0-22 0,0 0 16,0 0-16,21 0 0,1 1 16,-22-1-16,21-21 0,0 0 15,0 0-15,0 0 0,0 0 16,1 0-16,-1-21 0,0-1 16,0 22-16,0-21 0,0 21 0,1-21 15,-1 0-15,0 0 16,0 0-16,-21-1 0,0 1 15,0 0-15,0 0 0</inkml:trace>
  <inkml:trace contextRef="#ctx0" brushRef="#br1" timeOffset="53171.59">11261 5969 0,'0'0'0,"-22"21"0,44-21 31,-1 0-31,0-21 0,21 21 16,-21 0-16,1 0 0,-1-21 0,21 21 15,-21 0-15,0 0 16,1 0-16,-1 0 0,0 0 31,0 0-15</inkml:trace>
  <inkml:trace contextRef="#ctx0" brushRef="#br1" timeOffset="53375.08">12213 6414 0,'-21'0'32,"0"0"-32</inkml:trace>
  <inkml:trace contextRef="#ctx0" brushRef="#br0" timeOffset="67939.39">1968 7324 0,'0'-21'31,"0"42"0,0 0-31,-21-21 0,21 42 16,-21-21-16,0 1 0,21 20 15,-21 0-15,0 1 0,-1-1 0,1 0 16,0 1-16,0-1 0,0 0 16,0 1-16,-1-1 0,-20 21 0,21-20 15,0-1-15,0 0 0,-1 1 16,1-1-16,0-21 0,21 0 16,-21 1-16,21-44 15,21 22-15,0-42 0,0 21 16,1-21-16,-1 20 15,0-20-15,0 0 0,0-1 0,0 1 16,22 21-16,-22-21 0,0-1 16,0 1-16,0 0 0,-21-1 0,22 22 15,-1-21-15,-21-1 0,0 22 16,21 0-16,0 0 0,0 0 0,-21 0 16,21 21-16,1 0 15,-22 21-15,0 0 0,21 0 16,0 0-16,-21 22 0,0-22 15,0 21-15,0 0 0,21-20 0,-21 20 16,0 0-16,0-21 16,0 22-16,21-1 0,-21 0 0,0-20 15,0 20-15,0 0 0,0-21 16,0 22-16,0-22 0,0 0 0,-21 0 16,21 0-16,-21-21 15,21-21 1,0 0-16,-21 0 15,0 0-15,-1-22 0,1 22 0</inkml:trace>
  <inkml:trace contextRef="#ctx0" brushRef="#br0" timeOffset="68107.02">1587 7895 0,'0'0'0,"22"0"15,-1 0 1,0 0-16,0 0 0,0 0 15,0 0-15,22 0 0,-22 0 16,21 0-16,1 0 0,-1-21 0,0 21 16,22-21-16,-22 0 0,0 21 15,22-21-15,-1 21 0</inkml:trace>
  <inkml:trace contextRef="#ctx0" brushRef="#br0" timeOffset="68671.67">2900 7789 0,'0'-42'31,"0"21"-31,0 0 0,0 0 16,-21 21-16,-1-22 0,1 22 16,0-21-16,-21 21 0,21 0 0,-1 0 15,-20 0-15,21 0 0,-21 0 16,20 21-16,-20 1 0,21-1 15,-21 0-15,-1 0 0,22 21 0,0-20 16,-21 20-16,42 0 0,-22 1 16,22-1-16,0 0 0,0-21 0,0 22 15,0-22-15,0 0 0,22 0 16,-1 0-16,0 1 0,0-22 0,0 0 16,22 0-16,-22 0 0,21 0 15,-21 0-15,22-22 0,-22 1 0,21 0 16,0 0-16,1-21 0,-22 20 15,21-20-15,-21 0 0,1-1 0,-1 1 16,0 0-16,0-1 16,0 1-16,-21-21 0,21 20 0,-21 1 0,0-22 15,0 22-15,0 0 0,0-1 16,0 1-16,-21 21 0,21 0 16,-21 0-16,0 21 15,21 42-15,0-21 0,0 21 0,0 1 16,0-1-16,0 0 0,0 1 15,0-1-15,0 22 0,0-22 0,0 0 16,0 1-16,0-22 0,0 21 16,0 0-16,0-20 0,0 20 15,0-21-15,0 0 0,0 0 0,21 1 0,0-1 16,-21 0-16,21-21 0,1 0 16,-1 0-1,-21-21 1,21 0-16,0-1 0,0 1 0</inkml:trace>
  <inkml:trace contextRef="#ctx0" brushRef="#br0" timeOffset="69055.47">3133 7811 0,'0'-22'0,"0"1"0,0 0 16,0 0-1,21 21 1,0 0-16,0 0 0,0 0 15,0 0-15,1 21 16,-1 0-16,0 0 0,-21 1 16,0-1-16,21 0 15,-21 0-15,21 0 0,-21 22 0,0-22 16,0 0-16,0 0 0,0 0 16,0 0-16,0 1 0,0-1 15,0-42 1,21-1-1,-21 1-15,0 0 0,0 0 0,0 0 16,0-22-16,0 22 0,22 0 16,-22-21-16,21 21 0,-21-22 0,21 22 15,0 0-15,0-21 0,0 20 16,1 1-16,-1 21 0,0 0 16,0 0-16,0 0 15,0 0-15,1 0 16,-1 21-16,0 1 15,0-22-15</inkml:trace>
  <inkml:trace contextRef="#ctx0" brushRef="#br0" timeOffset="70289.78">4043 8043 0,'21'0'0,"0"0"16,0-21-1,0 0-15,-21 0 16,0 0-16,22 0 0,-22-1 0,21 1 16,-21-21-16,0 21 0,0 0 15,0-1-15,0-20 0,0 21 0,0 0 16,-21 0-16,-1-1 0,1 1 16,0 21-16,0 0 0,-21 0 0,20 0 15,-20 0-15,21 0 0,-21 0 0,-1 21 16,22 1-16,-21-1 0,21 21 15,-22-21-15,22 0 0,0 22 0,0-22 16,21 21-16,0 1 16,0-22-16,0 21 0,0-21 0,0 22 15,0-22-15,21 0 0,0 0 16,21 0-16,-20 0 0,-1-21 0,0 0 16,0 0-16,21 0 0,-20 0 0,-1 0 15,21-21-15,-21 0 0,0 0 16,22 0-16,-22 0 0,0-1 0,0-20 15,0 21-15,1-21 0,-1 20 16,0-20-16,-21 21 0,0-21 0,21 20 16,-21-20-16,21 21 0,-21 0 15,0 0-15,0 42 32,0 0-32,0 0 15,0 0-15,0 0 0,0 22 0,0-22 16,0 21-16,0-21 0,0 22 15,0-22-15,0 0 0,0 0 0,21 22 16,-21-22-16,22-21 0,-1 21 0,0 0 16,0-21-16,0 0 0,22 0 15,-22 0-15,0 0 0,0 0 0,21 0 16,-20-21-16,-1 0 0,0 0 16,0-1-16,0 1 0,0 0 0,1-21 15,-22 21-15,0-1 0,21-20 16,-21 21-16,0-21 0,0 20 15,0 1-15,0 0 0,0 0 0,0 42 32,0 0-17,0 0-15,0 1 0,0 20 0,0-21 16,0 21-16,0-20 0,0-1 16,0 21-16,0-21 0,0 0 0,0 1 15,0-1-15,0 0 0,0 0 16,21-21-1,0-21 1,0 0-16,0 21 0,1-21 16,-1-1-16,0 1 0,-21 0 15,21-21-15,0 21 0,0-1 16,1 1-16,-1 0 0,0 21 0,-21-21 16,21 21-16,0 0 0,0 0 0,1 0 15,-22 21 1,21-21-16,-21 21 0,0 0 0,0 1 15,0-1-15,0 0 0,21 0 16,-21 0-16,21-21 0,0 21 0,-21 1 16,0-1-16,21-21 0,1 21 0,-1-21 15,0 0-15,0 0 0,0 0 16,0 0-16,1 0 0,-1 0 0,0 0 16,0-21-16,0 0 0,0-1 15,1 1-15,-1 0 0,0-21 16,0 21-16,-21-22 0,21 22 0,0-21 15,1-1-15,-22 22 0,21-21 16,-21 0-16,0-1 0,0 1 0,0 0 16,0-1-16,0 22 0,0-21 15,0 21-15,0 42 16,-21 0-16,21 0 16,0 21-16,-22-20 0,22 20 15,0 0-15,-21 1 0,21-22 16,0 21-16,0 0 0,0-20 0,0 20 15,0-21-15,0 21 0,0-20 16,0 20-16,0-21 0,21 0 0,-21 0 16,0 1-16,22-22 0,-22 21 0,21-21 15,0 0-15,0 0 16,0 0-16,0 0 0,1 0 0,20-21 16,-21-1-16,0 1 0,22 0 15,-22 0-15,0 0 0,0 0 16,0-1-16</inkml:trace>
  <inkml:trace contextRef="#ctx0" brushRef="#br0" timeOffset="70508.36">5440 7726 0,'0'0'0,"21"0"31,0 0-31,0 0 0,0 0 15,1 0-15,-1 0 0,21 0 0,-21 0 16,22 0-16,-22 0 0,0 0 16,0 0-16,0 0 0,0 0 0,-21-21 15,0 0 17</inkml:trace>
  <inkml:trace contextRef="#ctx0" brushRef="#br0" timeOffset="71964.05">6498 8043 0,'0'0'0,"21"0"0,0-21 16,-21 0-16,22 21 16,-22-21-16,21 21 0,-21-21 0,0 0 15,0-1-15,0 1 16,0 0-16,0 0 0,0 0 0,0 0 15,-21-1-15,-1 1 0,1 0 0,-21-21 16,21 42-16,0-21 0,-22-1 16,22 22-16,-21 0 0,21 0 0,-22 0 15,22 0-15,-21 22 0,21-22 16,-22 21-16,22 21 0,-21-21 0,21 0 16,-1 22-16,1-1 0,0-21 15,0 22-15,21-1 0,0 0 16,0-21-16,0 22 0,0-22 0,0 0 15,21 0-15,0 0 0,0-21 0,1 0 16,-1 0-16,0 0 0,21 0 16,-21 0-16,1 0 0,20-21 0,-21 0 15,21 0-15,-20 0 0,20-22 16,0 22-16,-21 0 0,43-42 16,-43 20-16,0 22 0,0-21 15,-21 21-15,0-1 0,22 1 16,-22 0-16,0 42 31,0 0-31,0 1 0,0-1 16,-22 0-16,22 21 0,0-21 0,0 22 15,0-22-15,0 21 0,0-21 16,0 22-16,22-22 0,-1 0 0,0 0 16,21 0-16,-21 1 0,22-22 0,-1 21 15,0-21-15,1 0 0,20 0 16,-20 0-16,20 0 0,-21-21 0,1 21 15,20-22-15,-20 1 0,-1 0 16,0 0-16,1-21 0,-22 20 0,21-20 16,-21 0-16,0 21 0,1-22 15,-22 22-15,0 0 0,0-21 16,0 20-16,-22 1 0,1 0 0,0 21 16,-21 0-16,21 0 0,-22 0 0,1 0 15,21 0-15,-22 21 0,1 0 16,0 1-16,21-1 0,-22 0 0,43 0 15,-21 21-15,21-20 0,0-1 16,0 0-16,0 21 0,0-21 0,21-21 16,0 22-16,22-1 0,-22-21 0,0 0 15,21 0-15,-20 0 0,20 0 16,-21 0-16,21 0 0,-20-21 16,-1 21-16,0-22 0,0 1 15,0 0-15,0 0 0,-21 0 0,0 0 16,0-1-16,22 1 0,-22 0 15,0 0 1,21 21 0,-21 21-16,0 0 15,0 0-15,0 22 0,0-22 16,0 21-16,21 1 0,-21-1 0,0 0 16,0 22-16,0-22 0,0 0 15,21 22-15,-21-22 0,0 22 16,0-22-16,0 22 0,0-1 0,0 1 0,0 20 15,0 1-15,21-22 0,-21 22 16,0 0-16,0-22 0,0 22 16,0-22-16,0 1 0,0-1 0,0 1 15,-21-1-15,0-20 0,21-1 0,-21 0 16,0 1-16,-1-22 0,1 0 16,0 0-16,0-21 0,0 0 0,0 0 15,-1-21-15,1 0 0,0-21 0,0-1 16,0 1-16,0 0 0,-1-22 0,1 1 15,0-1-15,0 1 0,21-22 16,0 0-16,0 1 0,0-22 16,0 21-16,0 0 0,21 22 0,0-22 0,0 22 15,1-22-15,-1 22 16,21-1-16,-21 1 0,0 20 0,22 1 16,-22 0-16,0-1 0,21 1 15,-20 21-15,20 0 0,-21-1 0,0 22 16,22 0-16,-22 0 0,0 0 0,0 0 15,0 0-15,0 0 16,1 0 0</inkml:trace>
  <inkml:trace contextRef="#ctx0" brushRef="#br0" timeOffset="72483.81">7705 8043 0,'21'0'0,"-21"-21"16,21 0-16,0 0 15,-21 0-15,0 0 0,21-1 16,0 1-16,-21 0 0,0 0 15,22 0-15,-22 0 0,0-1 16,21 1-16,-21 0 16,0 42 15,-21 0-31,21 1 0,-22-22 0,1 21 16,21 0-16,0 0 0,0 0 15,0 0-15,-21 1 0,21-1 16,0 0-16,0 0 0,21 0 15,-21 0-15,21-21 0,1 0 16,-1 0-16,0 0 0,21 0 0,-21 0 16,1 0-16,20 0 0,-21-21 15,21 0-15,-20 21 0,20-21 0,-21-21 16,21 20-16,1 1 0,-22 0 16,21 0-16,-21 0 0,1-22 0,-1 22 15,0 0-15,-21 0 0,21 21 0,-21-21 16,-21 21-1,0 0-15,0 0 16,-1 21-16,1 0 0,21 0 16,0 0-16,0 1 15,0-1-15,0 0 0,0 0 0,0 0 16,21 0-16,-21 1 0,22-1 16,-1 0-16,-21 0 0,21 0 0,-21 0 15,21-21-15,-21 22 0,0-1 0,0 0 16,-21-21-1,0 0-15,0 0 16,-1 0-16,1 0 0,0 0 16,21-21-16,-21 0 0,21-1 15,0 1-15,0 0 0</inkml:trace>
  <inkml:trace contextRef="#ctx0" brushRef="#br0" timeOffset="73452.78">9631 7874 0,'0'0'15,"0"-21"-15,0-21 0,0 20 0,0 1 16,0 0-16,0 0 0,0 0 16,-21 42 15,21 0-31,-22 21 16,22-20-16,0-1 0,0 0 0,0 21 15,-21-21-15,21 1 0,0 20 0,0-21 16,0 0-16,0 0 0,0 1 15,0-1-15,0 0 0,0 0 16,21-21 0,1 0-16,-1 0 0,0-21 15,0 21-15,0-21 0,0 0 16,1-1-16,-1 1 0,-21 0 16,0 0-16,0 0 0,0 0 0,0-1 15,0 1-15,0 0 0,-21 0 16,-1 0-16,1 21 0,21-21 15,21 21 17,1 0-32,-1 0 15,0 0-15,21 0 0,1-22 16,-22 1-16,21 21 0,0-21 0,1 21 16,-1-21-16,0 21 0,1-21 15,-22 21-15,0 0 0,0-21 16,-21-1-16,-21 22 31,0 0-31,21 22 16,-21-22-16,21 21 0,-21 0 0,21 0 15,0 0-15,0 22 0,0-22 16,0 21-16,0 22 0,0-22 0,0 0 16,0 22-16,0-1 0,0 1 15,0-22-15,0 22 0,0-1 16,0-21-16,0 22 0,0-1 0,0 1 0,0-1 15,0 1-15,0 21 0,0-22 16,0 22-16,0-22 0,0 22 16,0-22-16,0 1 0,0 21 0,0-1 15,21 1-15,-21-22 0,0 22 0,21-21 16,-21 20-16,0-41 0,0 20 0,0-21 16,0 1-16,0-1 0,0-21 15,0 0-15,-21 1 0,0-22 0,-1 0 16,1-22-16,-21 1 0,21-21 15,0 0-15,-1-1 0,1-20 0,0-1 16,0-20-16,21 20 0,0-21 16,-21 1-16,21-1 0,0-21 15,0 0-15,0 1 0,0 20 0,0-21 16,21 21-16,0 1 0,0-1 16,0 22-16,1-22 0,20 21 0,-21 22 15,21-21-15,1 20 0,-22-20 0,0 42 16,21-22-16,-20 1 0,-1 21 15,0-22-15,0 22 0,0 0 0,0 0 16,1 0-16,-1 0 0</inkml:trace>
  <inkml:trace contextRef="#ctx0" brushRef="#br0" timeOffset="75267.74">11705 7895 0,'0'0'0,"-21"-21"0,21 0 0,-21-106 31,21 106-31,21 0 0,0-1 15,0 1-15,0 0 0,1 21 16,-1 0-16,-21 21 16,0 0-16,0 1 15,0 20-15,0 0 0,0 1 16,-21 20-16,-1-21 0,1 22 0,0-22 16,0 22-16,0-22 0,0 0 15,-1 1-15,1-1 0,0 0 0,0-20 16,0-1-16,0 0 0,-1-21 0,1 0 15,21-21 1,0 0 0,0-1-16,0 1 0,0-21 15,0 21-15,0-22 0,0 1 16,0 21-16,0-21 0,0-1 0,0 1 16,0 21-16,0 0 0,0-1 15,21 22-15,1 0 16,-1 22-16,0-1 0,-21 0 15,21 0-15,0 21 0,-21-20 16,21 20-16,1-21 0,-1 21 0,-21-20 16,21-1-16,0 0 0,0 0 0,0 0 15,22-21-15,-22 0 16,0 21-16,21-21 0,1 0 0,-22 0 16,21 0-16,1-21 0,-1 0 15,0 0-15,1 0 0,-1 0 0,0-22 16,-21 1-16,22 0 0,-22-1 0,0 1 15,-21 0-15,0-22 0,0 22 16,0-1-16,0 1 0,-21 0 16,-21-1-16,20 1 0,-20 0 0,0-1 15,-1 22-15,1 0 0,0 21 0,-1 0 16,1 0-16,0 0 0,-1 0 0,1 42 16,21-20-16,0 20 0,0-21 15,21 21-15,0 1 0,0-1 16,0 0-16,0 22 0,21-22 0,0 1 15,0-1-15,0 0 0,22 1 16,-1-1-16,0-21 0,1 21 0,-1-20 16,64 20-16,-64-21 15,22-21-15,-22 0 0,21 0 0,-20 0 16,-1 0-16,22 0 0,-22 0 0,0-21 16,1 0-16,-22 0 0,21-22 15,-21 22-15,0-21 0,1-1 0,-1 1 16,-21 21-16,0-21 0,0-1 15,0 1-15,0 21 0,0 0 0,-21-1 16,21 1-16,-22 21 0,1 0 16,0 0-16,0 21 15,0 1-15,0-1 0,-1 21 0,22-21 16,-21 22-16,21-1 0,-21-21 0,21 21 16,-21-20-16,21 20 0,0-21 15,0 0-15,0 0 0,0 1 0,0-1 16,21-21-16,0 0 15,0 0-15,1 0 0,-1 0 16,0 0-16,0-21 0,0-1 0,-21 1 16,0 0-16,21 0 0,-21-21 15,22 20-15,-22-20 0,0 0 0,0 21 16,0-22-16,0 22 16,0 0-16,0 0 0,0 42 31,0 0-31,0 0 0,0 0 15,0 22-15,0-22 0,0 21 0,21-21 16,0 22-16,0-22 0,-21 0 0,21 0 16,0 0-16,1 1 15,-1-1-15,0-21 0,0 0 0,0 0 16,22 0-16,-22 0 0,0 0 0,0 0 16,21-21-16,-20 21 0,-1-22 0,0-20 15,0 21-15,0 0 0,0-22 16,1 1-16,-1 0 0,-21-1 15,21 1-15,-21 0 0,21-22 0,-21 22 16,0 0-16,21-1 0,-21 1 16,0 21-16,21-22 0,-42 86 31,0-22-31,0 21 0,0 1 16,21-1-16,0 0 0,0 1 0,0-1 15,0 0-15,0 1 0,0-1 16,0 0-16,21 1 0,0-1 0,0-21 15,0 0-15,22 0 0,-22 1 16,21-1-16,-21-21 0,22 0 16,-22 0-16,21 0 0,-21 0 0,22 0 15,-1 0-15,-21 0 0,22-21 16,-22-1-16,0 1 0,0-21 0,0 21 16,0 0-16,-21-22 0,22 22 0,-22-21 15,0-1-15,0 22 0,0 0 16,0 0-16,-22 0 0,1 21 0,0 0 15,0 0-15,0 0 16,0 0-16,-1 21 0,1 0 0,0 21 16,21-20-16,-21 20 0,21 0 0,-21-21 15,21 1-15,0 20 0,0-21 16,0 0-16,0 0 0,0 1 0,0-1 16,21-21-1,0 0-15,0 0 16,0-21-16,1-1 0,-1 22 15,-21-21-15,21 0 0,0-21 16,0 21-16,-21-22 0,21 22 16,-21-21-16,22 21 0,-22-1 0,0 1 15,0 0-15,0 42 16,0 0-16,0 22 0,0-22 16,0 21-16,0-21 15,0 22-15,0-22 0,0 21 0,0-21 16,0 1-16,0-1 0,21 0 0,0 0 0,0-21 15,0 21 1,0-21-16,1 0 0,-1 0 0,21 0 16,0-21-16,1 0 15,-22 0-15,0 0 0,21-1 0,-20 1 16,-1 0-16,-21-21 0,0-1 16,21 1-16,-21 0 0,0-1 0</inkml:trace>
  <inkml:trace contextRef="#ctx0" brushRef="#br0" timeOffset="75463.63">13293 7705 0,'-22'0'0,"44"0"0,-65 0 16,22 0-16,42 0 15,0 0-15,22 0 16,-22 0-16,21 0 0,1 0 15,-1 0-15,21-21 0,-20 21 0,-1-22 16,0 22-16,-20 0 0,20-21 0,-21 21 16,0 0-16</inkml:trace>
  <inkml:trace contextRef="#ctx0" brushRef="#br0" timeOffset="76715.91">15452 7578 0,'0'0'0,"-22"-21"0,1-22 31,0 43-31,21 21 16,0 1-16,0-1 0,0 21 15,0 0-15,0-20 0,0 20 16,0 0-16,0 22 0,0-22 0,-21 0 16,0 1-16,0 20 0,-1-20 0,1-1 15,0 0-15,0 1 0,0-22 16,0 21-16,-1-21 0,1 0 0,0-21 15,0 0-15,21-21 32,0 0-32,0 0 0,0-21 15,0 20-15,0-20 0,0 0 16,0-1-16,21 1 0,-21 0 0,0-1 16,21 1-16,0 21 0,-21-21 0,22 20 15,-22 1-15,21 21 16,0 0-16,-21 21 0,21 1 15,0-1-15,0 0 0,-21 21 16,22-21-16,-22 22 0,0-1 0,21-21 16,0 22-16,0-1 0,-21-21 0,21 21 15,0-20-15,1-1 0,-1 0 16,0 0-16,0-21 0,21 0 16,-20 0-16,-1 0 0,0 0 15,21 0-15,-21 0 0,22-21 0,-22 0 16,0 0-16,21-22 0,-20 22 0,-1-21 15,0-1-15,0 1 0,0 0 16,-21-1-16,0-20 0,0 21 16,0-1-16,0-20 0,0-1 0,0 22 15,-21-22-15,0 1 0,0 21 0,-22-22 16,22 22-16,0 21 0,-21-1 16,21 1-16,-22 21 0,1 0 0,21 21 15,-22 1-15,1 20 0,21 0 16,-21 22-16,20-22 0,1 22 15,0-1-15,0-21 0,21 22 0,-21-1 16,21-20-16,0 20 0,0-20 16,21-1-16,0 0 0,0 1 0,0-1 15,22-21-15,-22 0 0,21 0 0,1 1 16,-22-1-16,21-21 0,0 0 16,1 0-16,-1 0 0,0 0 0,1 0 15,-1 0-15,0-21 0,1-1 16,-1-20-16,22 21 0,-22-21 15,0 20-15,-21-20 0,22 0 0,-22-1 0,0 1 16,-21 21-16,0-21 0,0 20 16,0 1-16,-21 21 15,0 0-15,0 0 0,-22 0 16,22 0-16,0 0 0,0 21 0,0 1 16,-1-1-16,1 0 0,21 0 0,0 0 15,0 22-15,0-22 0,0 0 16,0 21-16,0-21 0,21 1 0,1-1 15,-1 0-15,0 0 0,0 0 16,0 0-16,22-21 0,-22 22 0,21-22 16,-21 0-16,22 0 0,-22 0 0,21 0 15,0 0-15,-20 0 0,20-22 16,-21 1-16,21 21 0,1-42 0,-22 21 16,0 0-16,21-1 15,-20-20-15,-1 21 0,0-21 0,0 20 16,0-20-16,0 21 0,-21 0 15,22 0-15,-22 42 32,0 0-32,-22 0 0,22 0 15,-21 22-15,0-22 0,21 0 0,0 21 16,0-21-16,-21 1 0,21-1 16,0 0-16,0 0 0,0 0 0,0 0 15,0-42 32,0 0-47,21 0 0,-21 0 16,0 0-16,0-22 0</inkml:trace>
  <inkml:trace contextRef="#ctx0" brushRef="#br0" timeOffset="76887.81">16870 7684 0,'0'-22'16,"-21"22"15,-1 0-31,22 22 47,0-1-47,22-21 16</inkml:trace>
  <inkml:trace contextRef="#ctx0" brushRef="#br0" timeOffset="77890.3">17081 7789 0,'0'0'16,"-21"43"-1,21-22-15,0 0 16,-21 0-16,21 0 0,0 1 0,0-1 0,0 0 16,0 0-16,0 0 15,0 0-15,0 22 0,0-22 0,0 0 16,0 0-16,0 0 15,21-21-15,0 0 0,1 0 16,-1 0-16,0 0 0,0 0 16,0-21-16,0 0 0,1 0 15,-1 21-15,0-42 0,0 20 0,0 1 16,0 0-16,-21-21 0,22 21 16,-1-1-16,0-20 0,0 21 0,0 0 15,-21 0-15,21 21 0,-21-22 16,22 22-16,-22 22 15,-22-1 1,1 0-16,0 0 16,0 0-16,21 22 0,0-22 0,-21 21 15,21 0-15,0 1 0,0-22 16,0 0-16,0 0 0,21 0 16,0 1-16,0-22 0,22 21 0,-22-21 15,0 0-15,21 0 0,-21 0 16,22 0-16,-22 0 0,21 0 0,-21-21 15,22 21-15,-22-22 0,0 1 16,0 0-16,0-21 0,1 21 16,-1-1-16,-21-20 0,0 21 0,0-21 15,0 20-15,0 1 0,0 0 16,0 0-16,0 0 0,-21 21 16,-1 0-16,1 21 15,21 0-15,-21 0 0,21 0 0,-21 1 16,21-1-16,0 21 0,0-21 0,0 0 15,0 1-15,0-1 0,0 0 16,0 0-16,0 0 0,21 0 0,0-21 16,0 0-16,1 0 15,-1 0-15,0 0 0,0 0 16,0-21-16,0 21 0,1-21 16,-1 0-16,0 0 0,-21-22 0,21 22 15,0 0-15,-21-21 0,0 21 16,21-1-16,-21-20 0,22 21 15,-22 0-15,0 42 16,0 0 0,0 0-16,-22 22 0,22-22 15,-21 0-15,21 21 0,0-21 0,-21 1 16,21-1-16,0 0 0,-21 0 16,21 0-16,0 0 0,0 1 15,0-44 16,0 1-31,0 0 0,0 0 16,0 0-16,21 0 0,0-22 16,-21 22-16,21-21 0,1 21 0,-1-22 15,0 1-15,21 21 0,-21-22 0,22 22 16,-1 0-16,22 0 0,-22 21 16,0 0-16,1 0 0,-22 0 0,21 21 15,-21 0-15,0 0 0,-21 1 16,0-1-16,0 21 0,0-21 0,0 22 15,0-22-15,0 21 0,0-21 16,-21 0-16,21 1 0,-21-1 16,0-21-16,21 21 0,0 0 15,0-42 17,0 0-32</inkml:trace>
  <inkml:trace contextRef="#ctx0" brushRef="#br0" timeOffset="78263.03">19135 7430 0,'0'0'0,"21"0"15,21 0-15,-21 0 16,22 0-16,20 0 15,1 0-15,-1 0 0,1 0 0,-1 0 16,1-22-16,-1 22 0,1 0 16,-22 0-16,21 0 0,-41 0 0,20 0 15,-21 0-15,-42 0 32,0 0-32,-22 0 0</inkml:trace>
  <inkml:trace contextRef="#ctx0" brushRef="#br0" timeOffset="78499.28">19664 7408 0,'0'0'0,"0"22"0,0-1 0,-21 0 16,21 21-16,-22-21 0,22 22 0,0-1 16,-21-21-16,0 22 0,0-1 15,0 21-15,21-20 0,-21-1 0,-1 0 16,22 1-16,0-1 0,-21 0 0,21 1 15,-21-22-15,21 0 0,0 21 16,0-20-16,0-1 0,21-21 31,0 0-31,1 0 0,-1 0 16,21-21-16,-21-1 0</inkml:trace>
  <inkml:trace contextRef="#ctx0" brushRef="#br0" timeOffset="80339.19">19812 8001 0,'0'0'16,"21"0"-16,-21-21 16,21 21-16,0 0 15,1-21-15,-1 21 0,0-21 0,0-1 16,0 22-16,0-21 0,22 0 16,-22 0-16,0 21 0,0-21 0,0 0 15,1 21-15,-22-22 0,-22 22 31,1 0-31,-21 0 0,21 22 0,0-22 16,-22 21-16,22 0 16,-21 0-16,21 21 0,-1-20 0,-20-1 15,42 0-15,-21 21 0,21-21 16,0 1-16,0-1 0,0 0 0,0 0 16,21 0-16,0-21 0,0 0 15,1 0-15,-1 0 0,0 0 16,21 0-16,1 0 0,-22-21 0,21 21 15,0-21-15,22 0 0,-22-22 16,22 22-16,-22 0 0,22-21 16,-22 21-16,21-22 0,-41 22 0,20 0 15,-21 0-15,-21 0 16,-21 21-16,0 0 16,0 0-16,-1 0 0,1 0 15,0 21-15,0 0 0,0 0 0,0 0 16,21 0-16,0 1 0,0-1 0,0 0 15,0 0-15,0 0 0,0 22 16,0-22-16,0 0 0,0 0 16,0 0-16,0-42 47,0 0-32,-22 21-15,22-21 0,0 0 0,-21-1 16,0 22-16,21-21 15,0 42 1,0 1 0,0-1-16,0 0 0,0 0 15,0 0-15,21-21 0,-21 21 0,43-21 16,-22 0-16,0 22 16,21-22-16,1 0 0,-22 0 0,21 0 0,0 0 15,1 0-15,-1-22 16,0 22-16,-20-21 0,20 0 0,-21 0 15,0-21-15,0-1 0,22 1 0,-22 21 16,0-43-16,0 22 0,0 0 16,1-22-16,-1 22 0,-21-22 0,21 22 15,0-22-15,0 22 0,-21 0 16,0-1-16,0 22 0,-42 42 16,21 1-1,0-1-15,-1 21 0,-20 0 0,21 1 16,0-1-16,0 0 0,-1 1 15,1-1-15,21 0 0,0 1 0,0-1 16,0 0-16,0 1 0,0-1 0,0 0 16,21-20-16,1 20 15,-1-21-15,0 0 0,0 0 0,0 1 16,0-1-16,1-21 0,-1 0 16,0 0-16,0 0 0,0 0 0,0 0 15,1-21-15,-1 21 0,0-22 0,0 1 16,0-21-16,0 21 0,1 0 15,-1-22-15,0 22 0,0 0 0,-21 0 16,0 0-16,21 21 0,-21 21 31,-21 0-15,21 0-16,0 0 0,0 0 16,0 1-16,0-1 0,0 0 0,0 0 15,0 0-15,0 0 16,0 1-16,0-1 15,21-21-15,0 0 0,1 0 16,-1 0-16,0 0 0,-21-21 16,21-1-16,0 1 0,0 0 15,1 0-15,-1 0 0,0 0 0,0-1 16,-21 1-16,21 0 0,-21 0 16,21 21-16,-21 21 15,0 0-15,-21 0 16,0 1-1,21-1-15,-21-21 0,21 21 0,0 0 16,0 0-16,21-21 31,0 0-31,0 0 16,1 0-16,-1-21 0,0 0 16,21 21-16,-21-21 0,1 0 0,20 21 15,-21-22-15,21 1 0,-20 21 16,-1 0-16,0-21 0,0 21 0,-21 21 15,0 0 1,0 1-16,0-1 0,0 0 16,0 0-16,0 0 15,0 0-15,21 1 0,0-22 16,-21 21-16,22-21 0,-1 0 0,0 21 16,0-21-16,21 0 0,-20 0 15,-1 0-15,0 0 0,21 0 0,-21 0 16,1 0-16,-1 0 0,21-21 15,-21 0-15,0-1 0,1 1 0,-1-21 16,0 21-16,0-22 0,0 22 0,-21-21 16,0 0-16,0 20 0,0-20 15,0 21-15,0 0 0,-21 21 16,0 0-16,0 0 0,0 0 16,-22 0-16,22 0 0,0 0 15,0 21-15,0 0 0,-1 0 0,1 0 16,21 1-16,-21-22 0,21 21 15,0 0-15,0 0 0,0 0 0,0 0 16,21-21-16,-21 22 16,21-22-16,1 0 0,-1 21 15,0 0-15,0 0 0,0-21 16,-21 21-16,0 0 0,21 1 0,-21 20 16,0-21-16,0 21 0,0-20 0,0 20 15,0 0-15,0 1 0,0-1 16,0 0-16,-21 1 0,21-1 15,-21 0-15,21 22 0,0-22 0,0 0 16,-21 22-16,21-22 0,-21 1 16,21-1-16,-21-21 0,-1 21 0,1-20 15,0-1-15,0 0 0,-21 0 16,20-21-16,-20 0 0,21 0 0,-21 0 16,20 0-16,-20 0 0,21 0 0,0 0 15,-22 0-15,22 0 0,0-21 16,0 0-16,21 0 0,-21-22 15,21 22-15,0-21 0,0 21 0,0-22 16,0-20-16,0 20 0,21 1 16,0 0-16</inkml:trace>
  <inkml:trace contextRef="#ctx0" brushRef="#br0" timeOffset="80536">21992 7535 0,'0'0'0,"-63"-21"31,63 0-31,-22 21 0,1 0 16,21-21-16,-21 21 31,0 0-15</inkml:trace>
  <inkml:trace contextRef="#ctx0" brushRef="#br0" timeOffset="80760.03">20891 7662 0,'0'0'0,"-21"0"0,0 0 16,21 22-16,42-22 15,-20 0 1,20 0-16,-21 0 0,21 0 0,1 0 15,-1 0-15,0 0 0,1 0 0,-1 0 16,-21 0-16,22 0 0,-22 0 16,0 0-16,0 0 0,0 0 15,-21-22 1,-21 22-16,0 0 16</inkml:trace>
  <inkml:trace contextRef="#ctx0" brushRef="#br1" timeOffset="87223.04">910 9504 0,'0'0'0,"-21"0"16,21-21-16,-21 21 15,0 0-15,-1 21 32,22 0-32,0 0 0,0 0 15,0 1-15,0 20 0,0 0 0,0-21 16,0 22-16,0-22 0,0 21 0,0-21 16,0 22-16,-21-22 0,21 0 15,0 0-15,0 0 0,0 1 16,-21-1-16,21 0 0,0 0 15,0-42 17</inkml:trace>
  <inkml:trace contextRef="#ctx0" brushRef="#br1" timeOffset="87397.86">1164 9758 0,'0'0'0,"21"0"79,0-21-79</inkml:trace>
  <inkml:trace contextRef="#ctx0" brushRef="#br1" timeOffset="87719.08">2032 9356 0,'0'0'15,"-21"0"-15,0 0 16,-1 21-16,22 0 16,0 21-16,0-20 0,-21 20 0,0 0 15,21 22-15,-21-22 16,0 0-16,21 22 0,-21-22 0,-1 1 0,1-1 16,0 0-16,0 1 0,0-22 15,0 21-15,21-21 0,0 0 0,-22 1 16,22-1-1,0-42 17,0-1-32,0 1 0,0 0 0</inkml:trace>
  <inkml:trace contextRef="#ctx0" brushRef="#br1" timeOffset="88219.03">1545 9673 0,'0'0'0,"0"-21"0,-21-21 16,21 21-16,0-1 0,0-20 0,0 21 15,21 0-15,0 0 0,0-1 16,22 1-16,-22 0 0,21 0 16,1 21-16,-1 0 0,-21-21 15,21 21-15,1 0 0,-1 0 0,0 21 16,1 0-16,-1 21 0,-21-20 16,22 20-16,-22 0 0,0 1 0,0-1 15,-21 0-15,0 1 0,0-1 16,0 0-16,0 1 0,-21-22 0,0 21 15,0-21-15,21 0 0,0 1 16,-22-1-16,1-21 0,0-21 31,21-1-15,0 1-16,0-21 0,0 21 0,0-22 0,21 1 16,-21-21-16,21 20 0,1 1 15,20 0-15,-21-22 0,21 43 16,1-21-16,-1 20 0,0 1 15,22 0-15,-22 21 0,1 0 0,-1 0 16,0 21-16,1 0 0,-1 1 0,-21 20 16,0-21-16,0 21 15,-21 1-15,0 20 0,0-20 0,0-1 0,0 0 16,-21-21-16,0 22 0,0-1 16,0-21-16,21 0 0,-21 1 0,21-1 15,-22 0-15,1-21 16,21 21-16,0-42 31,21 0-15,1 21-16,-1-21 0</inkml:trace>
  <inkml:trace contextRef="#ctx0" brushRef="#br1" timeOffset="89552.06">3196 9885 0,'0'0'0,"21"0"0,0-21 15,-21 0-15,22-1 0,-22 1 16,0 0-16,0-21 0,0 21 0,0-1 16,0-20-16,-22 21 15,1-21-15,21 20 0,-21 1 0,-21 21 16,21-21-16,-1 21 0,1 0 16,0 0-16,0 0 0,-21 21 0,20 0 15,1 1-15,-21 20 0,21-21 0,0 21 16,-1 1-16,1-1 0,0 0 15,0-20-15,21 20 0,-21 0 0,21-21 16,0 1-16,0-1 0,21 0 16,0 0-16,0 0 0,0-21 0,1 0 15,-1 0-15,0 0 0,0 0 0,0 0 16,0 0-16,22 0 0,-22 0 16,0-21-16,0 0 0,0 0 15,1 0-15,-1-22 0,0 22 16,0 0-16,-21-21 0,0-1 0,21 22 15,-21-21-15,0 21 0,0-1 0,0 1 16,0 0-16,0 42 31,0 0-31,0 1 0,0 20 16,0-21-16,0 21 0,0-20 0,0 20 16,0-21-16,0 0 0,0 0 15,0 1-15,0-1 0,0 0 16,0 0-16,21 0 0,1-21 15,-1 0-15,0 0 0,0 0 16,0 0-16,0 0 0,1 0 0,20 0 16,-21-21-16,21 0 0,-20 21 0,20-21 15,-21 0-15,0-22 0,0 22 16,1 0-16,20-21 0,-42 20 0,21-20 16,0 21-16,-21-21 0,0 20 15,0 1-15,0 42 31,0 1-31,-21-1 0,21 21 16,-21-21-16,0 0 0,21 22 0,0-22 16,0 0-16,0 0 0,0 0 15,0 1-15,0-1 0,0 0 16,21 0-16,0-21 0,0 21 0,0-21 16,1 0-16,-1 0 0,21 0 15,-21 0-15,0 0 0,22 0 0,-22 0 16,0-21-16,0 0 0,0 0 0,1 0 15,-1-1-15,0 1 0,-21 0 16,0-21-16,21-1 0,-21 22 0,0-21 16,21 0-16,-21 20 0,0 1 0,0 0 15,0 0-15,0 42 16,0 0-16,0 0 16,0 22-16,0-22 15,0 21-15,-21-21 0,21 22 0,-21-22 16,21 0-16,-21 0 0,21 0 0,0 1 15,0-1-15,0 0 0,0 0 16,21-21 15,-21-21-31,21 0 16,0 21-16,-21-21 0,21-1 0,1 1 16,-22 0-16,21 0 0,-21 0 0,0 0 15,21-1-15,-21 1 16,21 21-16,0 0 15,-21 21-15,0 1 0,0-1 16,0 0-16,0 0 0,0 0 0,0 0 16,0 1-16,0-1 0,21-21 0,1 21 15,-1 0-15,0-21 16,0 21-16,0-21 0,0 0 0,1 0 16,20 0-16,-21 0 0,0 0 0,22 0 15,-22-21-15,21 21 0,-21-21 16,22 0-16,-22 0 0,0-1 0,0 1 15,0-21-15,0 0 0,1-1 0,-1-20 16,0 20-16,0-20 0,0-1 16,-21 22-16,0-21 0,21 20 15,-21-20-15,0 42 0,22-22 0,-22 22 16,0 0-16,0 0 0,0 42 16,-22 0-16,1 0 15,21 22-15,-21-22 0,0 21 16,0 22-16,0-22 0,-1 21 0,22-20 15,0 20-15,-21-20 0,21-1 0,0 0 16,0 1-16,0-22 0,0 21 16,0-21-16,0 0 0,21 1 0,1-22 15,-1 21-15,0-21 0,0 0 0,0 0 16,22 0-16,-22 0 0,0 0 16,21 0-16,-21 0 0,1-21 15,-1 21-15,21-22 0,-21 1 0,0 0 16,-21 0-16,0 0 0,0 0 15</inkml:trace>
  <inkml:trace contextRef="#ctx0" brushRef="#br1" timeOffset="89745.22">4826 9589 0,'0'0'0,"21"0"31,0 0-31,0 0 15,1 0-15,20-22 0,-21 1 16,0 21-16,22-21 0,-22 21 0,0 0 16,0-21-16,0 21 0,-21-21 15,0 0-15,0-1 16,-21 22-16</inkml:trace>
  <inkml:trace contextRef="#ctx0" brushRef="#br1" timeOffset="89911.05">3852 9398 0,'0'0'0,"-21"0"0,-42 21 16,84-21 15</inkml:trace>
  <inkml:trace contextRef="#ctx0" brushRef="#br1" timeOffset="92260.53">5736 10012 0,'21'0'31,"0"0"-31,1 0 0,20-21 16,-21 21-16,0-21 0,0-1 16,1 1-16,-1 21 0,-21-21 0,0 0 15,0-21-15,0 20 0,0 1 16,0 0-16,0-21 0,-21 21 0,-1-22 16,1 22-16,-21 0 0,0 0 15,-1 0-15,1-1 0,0 22 0,-1 0 16,-20 22-16,20-1 0,22 0 15,-21 0-15,21 21 16,0 1-16,-1-22 0,1 21 0,0 1 16,21-22-16,0 21 0,0-21 0,0 0 15,0 22-15,0-22 16,21 0-16,0 0 0,1-21 0,-1 0 16,0 0-16,21 0 0,-21 0 0,22 0 15,-22 0-15,21-21 0,-21 0 16,1 0-16,20 21 0,-21-21 0,0-22 15,0 22-15,1 0 0,-22 0 16,0-22-16,0 22 0,21-21 0,-21 21 16,0 0-16,0-1 0,0 1 0,0 0 15,0 42 1,0 0-16,0 22 16,0-22-16,0 21 0,0-21 0,0 22 15,0-1-15,0-21 0,21 22 16,-21-22-16,21 0 0,0 0 0,0 0 15,1 0-15,20-21 0,-21 0 0,0 0 16,22 0-16,-22 0 0,21 0 16,0 0-16,-20 0 0,20-21 0,-21 21 15,21-21-15,-20 0 0,-1 0 16,0 0-16,0-1 0,0-20 0,0 21 16,-21-21-16,0-1 0,0 22 0,0-21 15,0 21-15,0-1 0,0 1 16,0 0-16,0 42 15,-21-21-15,21 43 0,-21-22 16,21 0-16,0 21 0,-21-21 0,21 22 16,-21-22-16,21 21 0,0-21 15,-21 1-15,21-1 0,0 0 0,0 0 16,21-21 0,0 0-1,0 0-15,-21-21 0,21 0 16,0 21-16,-21-21 0,0-1 15,22 1-15,-22 0 0,21-21 0,-21 21 16,0-1-16,0-20 0,21 21 0,-21 0 16,21 21-16,0 0 15,-21 21 1,0 0-16,21 0 0,-21 0 16,22 22-16,-22-22 0,0 0 15,21 0-15,0 0 0,-21 1 0,21-1 16,0 0-16,0-21 0,1 21 15,20-21-15,-21 0 0,21 21 0,-20-21 16,20 0-16,-21 0 0,21 0 0,1 0 16,-1 0-16,0 0 0,-20-21 0,20 0 15,-21 21-15,21-21 0,-20 0 16,-1-1-16,0 1 0,0 0 0,-21 0 16,0-21-16,0 20 0,0-20 15,0 0-15,0 21 0,0-1 16,0 1-16,-21 21 15,0 0-15,21 21 16,-21 1-16,21-1 0,0 21 16,-22-21-16,22 0 0,0 22 0,0-22 15,0 0-15,0 0 0,0 0 16,0 1-16,22-1 0,-22 0 0,21 0 16,0-21-16,0 21 0,0-21 15,0 0-15,1 0 0,-1 0 0,0 0 0,0 0 16,21 0-16,-20 0 15,-1-21-15,0 0 0,0 21 0,21-21 16,-20 0-16,-1-1 0,0 1 0,0-21 16,0 21-16,-21-22 0,21 22 15,-21-21-15,22 21 0,-22 0 0,0-1 16,0 44 0,0-1-1,-22 21-15,22-21 0,-21 0 0,21 1 16,0 20-16,0-21 0,0 0 0,0 0 15,0 1-15,0-1 0,21 0 16,1 0-16,-1-21 0,0 21 16,0-21-16,21 0 0,-20 21 0,-1-21 15,21 0-15,0 0 0,-20 0 16,20 0-16,-21 0 0,21 0 0,-20-21 16,20 21-16,-21-21 0,0 0 0,0 0 15,1 0-15,-1-22 0,-21 22 16,0-21-16,0-1 0,0 1 0,0 0 15,0-1-15,0 1 0,-21 0 16,-1-1-16,1 22 0,-21 0 0,21 0 16,0 21-16,-22 0 0,22 0 0,-21 0 15,21 21-15,-1 0 0,-20 0 16,21 22-16,0-22 0,0 21 0,21-21 16,0 22-16,0-1 0,0-21 15,0 22-15,0-22 0,0 21 16,0-21-16,21 0 0,21 1 0,-21-1 15,0 0-15,22-21 0,-22 21 0,0 0 16,21-21-16,-20 0 0,20 0 16,-21 0-16,21 0 0,-20 0 0,20 0 15,-21-21-15,21 21 0,-20-21 0,-1 0 16,0 0-16,0-1 16,0 1-16,0-21 0,-21 21 0,0-22 15,0 1-15,22 0 0,-22-1 0,0 22 0,21-21 16,-21 21-16,0 0 15,0 42 1,0 0 0,0 0-16,0 0 0,-21 22 0,21-22 15,0 21-15,0-21 0,0 22 0,0-22 16,0 0-16,0 21 0,0-21 16,0 1-16,0-1 0,21 0 15,-21 0-15,21-21 0,0 0 0,0 21 16,0-21-16,1 0 15,-1 0-15,0 0 0,0 0 0,0-21 16,0 21-16,1-21 0,-1 0 0,0 0 16,0-1-16,0 1 0,0 0 15,-21-21-15,22 21 0,-1-22 16,0 22-16,0-21 0,0 21 16,0-1-16,-21 1 0,22-21 15,-22 21-15,0 42 16,0 0-16,0 21 15,0-20-15,0 20 0,-22-21 0,22 21 16,0 1-16,-21-22 0,21 0 0,0 21 16,0-20-16,0-1 0,0 0 15,0 0-15,21-21 0,1 0 16,-1 21-16,0-21 0,0 0 0,21 0 16,-20 0-16,-1 0 15,21 0-15,-21-21 0,0 0 0,22 0 16,-1 21-16,-21-43 0,22 22 0,-22 0 15,21-21-15,-21 21 0,0-22 16,22 1-16,-22 0 0,-21-1 0,0 1 16,21 21-16,-21 0 0,0-1 15,-21 22-15,21 22 16,-21-22-16,21 42 0,-21-21 16,21 0-16,0 22 0,0-22 15,0 21-15,0-21 0,0 22 0,0-22 0,0 0 16,0 0-16,0 0 0,0 0 15,0 1-15,0-1 16,-22-21-16,1 21 0,0-21 16,0 0-16,0 0 0,0 0 15,-1 21-15,1-21 0,0 0 0,0 0 16,0 0-16,21-21 16,0 0-16</inkml:trace>
  <inkml:trace contextRef="#ctx0" brushRef="#br1" timeOffset="93214.98">10583 9716 0,'0'0'0,"0"-22"0,21 22 0,1-21 15,-1 0-15,-21 0 0,21-21 0,0 20 16,0 1-16,0 0 0,1 0 16,-1 21-16,-21-21 0,-21 42 31,-1 0-31,1 21 0,0-20 15,0 20-15,21 0 0,-21 1 16,0-1-16,-1 0 0,22 1 0,0-22 16,0 21-16,0-21 0,0 0 15,0 1-15,0-1 0,22-21 16,-1 21-16,0-21 0,0 0 0,0 0 16,0 0-16,1-21 0,20 21 15,-21-21-15,0-1 0,0 22 16,1-21-16,-22 0 0,0 0 0,0-21 15,0 20-15,0 1 0,0-21 16,-22 21-16,1-22 0,0 22 0,0-21 16,0 21-16,0 0 0,-1-1 15,1 22-15,0 0 0,21 22 32,21-22-32,22 21 15,-22-21-15,21 0 0,0 0 0,1 0 16,-1 0-16,22 0 0,-22 0 15,21 0-15,-20 0 0,-1 0 0,0-21 16,1 21-16,-22-22 0,21 22 16,-21-21-16,1 0 15,-22 42 17,0 0-32,0 22 15,0-22-15,0 21 0,0 1 0,0 20 16,0-21-16,0 22 0,0-22 15,0 1-15,0 20 0,0-21 0,0 22 16,0-1-16,0 1 0,0-1 0,0 1 16,0-1-16,0 22 0,0-21 15,-22-1-15,22 1 0,0 20 0,0-20 16,-21 20-16,0-20 0,21 21 0,-21-22 16,21 22-16,0-22 0,-21 22 0,0-22 15,-1-20-15,22-1 16,-21 0-16,0 1 0,21-22 0,-21-21 15,0 0-15,21-21 16,0 0-16,0-1 0,0-20 16,0-21-16,0 20 0,0-20 15,0-22-15,0 0 0,0 22 0,0-22 16,21-21-16,0 22 0,0-22 16,0 21-16,1-21 0,-1 1 0,0 20 15,21 0-15,-21 22 0,1-1 0,20 1 16,-21 20-16,21 1 0,-20 0 15,-1-1-15,-21 22 0,21 0 0,-21 0 16,21 0-16,-21 0 0,0-1 16,0 1-16</inkml:trace>
  <inkml:trace contextRef="#ctx0" brushRef="#br1" timeOffset="94267.49">12658 9927 0,'42'-21'32,"-21"21"-32,-21-21 15,21 21-15,0-21 0,-21 0 16,22-1-16,-1 1 0,-21 0 0,21-21 15,-21 21-15,21-22 0,0 1 0,-21 21 16,21-22-16,-21 1 0,22 0 16,-22-1-16,0 1 0,0 21 0,0-21 15,0 20-15,0 1 0,0 42 32,0 1-32,0-1 0,0 21 15,-22 0-15,22 1 0,-21-1 0,21 22 16,0-22-16,0 0 0,0 1 15,0-1-15,0 0 0,0 1 0,0-22 16,0 0-16,0 21 0,21-42 0,1 21 16,20 1-16,-21-22 0,0 0 15,22 0-15,-1 0 0,0 0 0,-21-22 16,22 1-16,-1 21 0,0-21 0,-20 0 16,20-21-16,0 20 15,-21-20-15,1 0 0,-1-1 0,0-20 0,0 21 16,0-1-16,-21-20 0,0 20 15,0 1-15,0 0 0,0 21 16,21-1-16,-21 1 0,0 0 0,0 42 16,0 22-1,-21-22-15,21 21 0,0 0 16,-21 1-16,0 20 0,0-20 0,21 20 16,0-21-16,-21 1 0,21-1 0,-22 0 15,22 1-15,0-22 0,0 0 16,0 0-16,0 0 0,22-21 31,-1 0-31,0-21 16,0 0-16,-21 0 0,21 0 15,0 0-15,1-1 0,-1-20 0,0 21 16,0 0-16,-21-22 0,21 22 16,0 0-16,1 0 0,-1 0 15,0 21-15,0 21 16,-21 0-16,0 0 0,21 0 15,-21 1-15,0 20 0,0-21 0,0 0 16,21 0-16,-21 22 0,22-22 16,-1 0-16,0-21 0,-21 21 0,42 0 15,-21-21-15,1 0 0,20 0 0,-21 0 16,21 0-16,1 0 16,-22 0-16,21 0 0,1 0 0,-1-21 15,0 21-15,1-21 0,-1 0 0,0 0 16,-21 0-16,1-1 0,-1 1 15,0 0-15,-21-21 0,0-1 0,0 22 16,0-21-16,0 0 0,0 20 0,0 1 16,-21 0-16,0 21 15,-1 0-15,1 0 0,0 0 0,0 21 16,0 22-16,0-22 0,-1 21 16,22 0-16,0-20 0,0 20 0,0 0 15,0-21-15,0 22 0,0-22 16,0 0-16,22 0 0,-1 0 15,0 1-15,0-22 0,0 0 0,0 0 16,1 0-16,20 0 0,-21 0 0,0 0 16,0 0-16,22 0 0,-22-22 15,0 1-15,0 0 0,0 0 0,-21 0 16,22 0-16,-22-22 0,0 22 0,0-21 16,0-1-16,0 1 0</inkml:trace>
  <inkml:trace contextRef="#ctx0" brushRef="#br1" timeOffset="94487.19">12679 9652 0,'0'0'0,"0"21"0,0 0 31,42-21-31,-21 0 15,0 0-15,22 0 0,-1 0 0,0 0 16,1-21-16,20 21 0,-20 0 0,-1 0 16,0-21-16,1 21 0,-1-21 15,0 21-15,-21 0 0,1-21 0</inkml:trace>
  <inkml:trace contextRef="#ctx0" brushRef="#br1" timeOffset="95292.01">15748 9631 0,'0'-21'16,"0"42"-16,21-63 0,-21-1 0,21 22 0,-21 0 15,0 0-15,0-22 0,0 22 16,0 0-16,0 0 0,0 0 0,0 0 16,-21 21-1,0 0-15,0 21 0,0 0 16,-1 0-16,1 0 0,0 22 0,0 20 15,0-21-15,21 22 0,-21-22 16,-1 22-16,22-22 0,-21 0 0,21 22 16,0-22-16,0-21 0,0 22 15,0-1-15,0-21 0,21 0 16,1 1-16,-1-22 0,0 21 0,21-21 16,-21 0-16,1 0 0,20 0 15,-21 0-15,21 0 0,1 0 0,-22-21 16,21-1-16,1 22 0,-1-42 0,-21 21 15,21 0-15,1 0 0,-22-22 16,21 1-16,-21 21 0,1-22 0,-1 1 16,-21 0-16,0-1 0,21 22 0,-21 0 15,0 0-15,0 0 0,0 42 32,0 0-32,-21 0 0,21 22 15,0-22-15,-21 21 0,-1 0 0,22 1 16,-21-22-16,21 21 0,0-21 0,0 22 15,0-22-15,0 0 0,0 0 16,0 0-16,43 1 0,-22-22 0,0 21 16,0-21-16,43 0 0,-43 0 15,21 0-15,0 0 0,-20 0 16,20 0-16,-21 0 0,21-21 0,-20-1 16,20 1-16,-21 0 0,0 0 15,0 0-15,-21-22 0,0 1 0,0 0 16,0-1-16,0 1 0,0 0 15,-21-1-15,0 22 0,0-21 16,-21 21-16,20 0 0,-20-1 0,21 22 16,-21 0-16,-1 0 0,22 0 0,-21 22 15,21-1-15,-22 0 0,22 0 16,-21 21-16,42 1 0,0-22 16,0 0-16,0 0 0,0 0 15,0 1-15,21-1 0,0 0 0,0-21 16,22 0-16</inkml:trace>
  <inkml:trace contextRef="#ctx0" brushRef="#br1" timeOffset="96019.51">17293 9758 0,'0'-42'16,"0"84"-16,0-106 0,0 43 0,0 0 0,-21 0 15,0 0-15,0 0 0,-1 21 16,-20 0-16,21 0 0,0 0 0,-22 0 15,22 0-15,-21 0 0,21 21 0,0 0 16,-22 21-16,22-21 0,0 1 16,0 20-16,0 0 0,-1-21 0,22 22 15,0-22-15,0 0 0,0 21 16,0-20-16,0-1 0,0 0 0,0 0 16,22-21-16,-1 21 0,21-21 15,-21 0-15,0 0 0,1 0 16,20 0-16,-21 0 0,21 0 0,-20 0 15,-1-21-15,21 0 0,-21 0 0,0 0 16,1-1-16,-1-20 0,0 0 16,0-1-16,0 1 0,0-21 0,1 20 15,-22-20-15,21 20 0,0-20 16,0 21-16,0-1 0,-21 1 16,21 0-16,-21 20 0,22 1 0,-22 0 15,0 0-15,0 42 16,-22 0-16,1 0 15,21 1-15,-21 20 0,0 0 0,0 1 16,0-1-16,-1 0 0,22 22 16,-21-22-16,21 0 0,-21 22 0,21-22 15,0 1-15,0-22 0,0 21 16,0-21-16,0 0 0,21 1 0,0-1 16,1 0-16,20 0 0,-21-21 0,21 0 15,1 0-15,-22 0 0,21 0 16,1 0-16,-1 0 0,0 0 0,1-21 15,-1 0-15,-21 21 0,21-21 0,-20-22 16,-1 22-16,0 0 0,0-21 16,-21 20-16,0-20 0,0 21 0,0-21 15,0 20-15,0 1 16,-21 21-16,0 0 16,0 0-16,-1 0 0,1 21 0,0 1 15,21-1-15,-21 0 0,21 0 16,0 21-16,0-20 0,0-1 0,0 0 15,0 21-15,0-21 0,21 1 16,0-1-16,-21 0 0,21-21 16,1 0-16,-1 21 0,0-21 0,0 0 15,0 0-15,0 0 0,1 0 16,-1 0-16,0 0 0,0-21 0,0 0 16,0 21-16,1-21 0,-1-1 15</inkml:trace>
  <inkml:trace contextRef="#ctx0" brushRef="#br1" timeOffset="96292.02">19156 9504 0,'0'0'0,"21"-21"31,-21 42-16,-21 0-15,0 0 16,-1 0-16,22 1 0,-21 20 0,21-21 16,-21 21-16,21-20 0,-21-1 0,21 21 15,0-21-15,0 0 0,0 1 16,0-1-16,0 0 0,21-21 47</inkml:trace>
  <inkml:trace contextRef="#ctx0" brushRef="#br1" timeOffset="96683.04">19600 9483 0,'0'0'0,"21"-21"0,1-1 16,-22 1-16,-22 21 15,1 0-15,-21 0 16,21 0-16,0 0 0,-1 21 15,-20-21-15,21 22 0,0-1 16,21 0-16,0 0 16,21-21-1,0 21-15,0-21 0,0 0 16,1 21-16,20-21 16,-21 22-16,0-22 0,22 21 0,-22 0 15,0 0-15,0-21 0,-21 21 16,0 0-16,0 1 0,0-1 0,0 0 15,-21 0-15,0 0 0,0-21 16,-1 21-16,1-21 0,-21 0 16,21 0-16,0 0 0,-1 0 0,1 0 15,0 0-15,0 0 0,0 0 16,0 0-16,-1 0 16,1-21-1,21 0 1,-21 0-16,0 21 15,0-21-15,0 0 0</inkml:trace>
  <inkml:trace contextRef="#ctx0" brushRef="#br1" timeOffset="96868.06">19092 9208 0,'-21'0'31,"0"0"-31,21-22 63,-21 22-63</inkml:trace>
  <inkml:trace contextRef="#ctx0" brushRef="#br1" timeOffset="97507.53">20701 9504 0,'0'0'0,"21"0"47,0 0-47,22 0 0,-22 0 0,0 0 16,21 0-16,1-21 0,-22 21 0,21-21 16,-21-1-16,22 22 0,-22-21 15,0 0-15,0 0 0,-21 0 0,0 0 16,0-1-16,-21 1 15,0 0-15,0 21 0,-22 0 16,1 0-16,21 0 0,-22 0 0,-20 0 16,21 21-16,-1 0 0,1 1 15,0-1-15,20 0 0,1 21 0,0-21 16,0 1-16,21 20 0,0-21 0,0 0 16,0 0-16,0 22 0,21-22 15,0 0-15,0-21 0,1 21 0,20 0 16,0-21-16,1 0 0,-22 0 15,21 0-15,0 0 0,-20 0 0,-1 0 16,0 0-16,-21-21 16,0 0-16,-21 0 15,0 21-15,-22-21 0,22 21 16,-21 0-16,-1 0 0,1 0 16,0 0-16,-1 0 0,22 21 0,-21 0 15,21 0-15,0 0 0,-1 1 0,1-1 16,0 21-16,21-21 0,0 0 15,0 1-15,0-1 0,0 0 0,0 0 16,21 0-16,0 0 0,1-21 0,20 22 16,0-22-16,1 0 0,20 0 15,-21 0-15,22 0 0,-1 0 0,1 0 16,-1 0-16,1 0 0,-22 0 16</inkml:trace>
  <inkml:trace contextRef="#ctx0" brushRef="#br1" timeOffset="98948.44">21611 9652 0,'0'0'16,"0"-42"-16,0-1 0,0 22 0,0 0 0,-127 0 31,106 21-31,0 0 0,-22 21 16,22 0-16,0 22 0,-21-22 16,21 21-16,-1 0 0,1 1 15,0-22-15,21 21 0,0-21 0,-21 22 16,21-22-16,0 0 0,0 0 15,0 0-15,0 1 0,21-22 16,0 21-16,0-21 0,1 0 0,-1 0 16,0 0-16,21 0 0,-21-21 15,22 21-15,-22-22 0,21 1 0,-21 0 16,22 0-16,-22-21 0,21 20 16,-21-20-16,1 0 0,-1-1 0,0 22 15,0-21-15,0 21 0,0 0 0,-21-1 16,0 1-16,0 42 15,-21 1 1,0-1-16,21 0 0,-21 0 16,0 21-16,21-20 0,0-1 15,-21 21-15,21-21 0,0 0 0,-22 1 16,22-1-16,0 0 0,0 0 16,22 0-16,-1-21 0,0 0 15,21 0-15,-21 0 0,22 0 16,-1 0-16,0 0 0,1 0 0,-1 0 15,-21-21-15,22 0 0,-1 0 0,-21 0 16,0-1-16,0-20 0,1 21 16,-1-21-16,0-1 0,-21 1 0,0 21 15,0-22-15,0 22 0,0 0 16,0 0-16,-21 21 16,0 0-16,-1 0 0,1 0 0,21 21 15,-21 0-15,0 22 0,21-22 16,0 0-16,0 21 0,0 1 0,0-22 15,0 21-15,0-21 0,0 22 16,0-22-16,0 0 0,0 0 0,0 0 16,0 0-16,0 1 15,21-22 1,-21-22 0,0 1-16,0 0 15,0 0-15,0 0 0,0 0 0,0-1 16,0 44 15,0-1-15,21-21-16,-21 21 15,21-21-15,1 21 0,-1-21 16,0 0-16,0 0 0,0 0 16,0 0-16,1 0 0,20 0 0,0 0 15,-21 0-15,22 0 0,-22 0 16,21-21-16,-21 21 0,22-21 0,-22 0 15,0-22-15,0 22 0,0 0 0,-21-21 16,22-1-16,-22 22 0,21-21 16,-21 21-16,0-1 0,0 1 15,-21 21 1,-1 21-16,1 1 16,0-1-16,21 21 0,-21-21 0,21 0 15,0 1-15,0 20 0,0-21 16,0 0-16,0 0 0,0 1 15,21-1-15,0 0 0,0-21 16,1 0-16,-1 0 0,0 0 0,21 0 16,-21 0-16,1 0 0,-1-21 15,0 21-15,21-21 0,-21-1 0,1 1 16,-1-21-16,21 21 0,-21 0 16,0-22-16,1 1 0,-1 21 15,21 0-15,-21-22 0,0 22 0,1 21 16,-22-21-16,0 42 15,0 0 1,0 0-16,-22 22 0,1-22 16,0 21-16,21 1 0,-21-1 0,0 0 15,21 1-15,-21-1 0,-1 0 0,22 1 16,-21-1-16,21 0 0,-21 1 16,21 20-16,0-21 0,-21 1 15,0 20-15,21 1 0,0-1 0,0 1 16,0-1-16,-21 1 0,21-1 15,0-20-15,0 20 0,0 1 0,0-1 16,0 1-16,0-1 0,0 1 16,0-1-16,0-21 0,-22 22 0,1-1 15,0-20-15,21-1 0,-21 0 0,0 1 16,0-22-16,-1 21 0,1-21 16,0-21-16,0 0 0,21-21 15,0 0-15,-21-21 16,21-1-16,0 1 0,0 0 15,-21-22-15,21 1 0,0-22 0,0 22 16,0-1-16,0-21 0,0 22 16,0-22-16,21 1 0,0 20 15,21-21-15,-21 22 0,43-1 0,-22 1 16,1-1-16,20 22 0,-21 0 16,1-1-16,-1 1 0,0 21 0,1-21 15,-22 20-15,0 1 0,0 0 16,0 0-16,1 21 0,-22-21 0,0 0 15,-22 21-15,1 0 16,0 0-16</inkml:trace>
  <inkml:trace contextRef="#ctx0" brushRef="#br1" timeOffset="100404.06">762 11218 0,'0'0'0,"-21"0"0,0 0 16,21-21-1,0 0-15,0 0 16,0 0-16,0 0 0,0-1 15,0 1-15,0 0 0,0 0 16,0 0-16,21 21 16,0-21-16,0 21 0,0 0 15,0 21-15,1 21 0,-1 0 16,-21 1-16,21-1 0,-21 22 16,0-22-16,0 21 0,0-20 0,0 20 15,0-20-15,-21-1 16,0 0-16,-1 1 0,1-1 0,-21-21 15,21 0-15,-22 0 0,22 1 16,0-1-16,0-21 0,-21 0 0,20 0 16,1 0-16,0 0 0,-21 0 15,21-21-15,-1-1 0,1 1 0,0 0 16,21 0-16,-21 0 0,21-22 16,-21 22-16,21-21 0,0 21 0,0-22 15,0 22-15,21 0 0,0 21 16,21 0-16,-20 0 0,-1 0 0,21 21 15,0 0-15,-20 1 16,-1-1-16,21 0 0,-21 21 0,0-21 16,1 1-16,-1-1 0,-21 0 15,0 0-15,21 0 0,-21 0 16,21-21-16,-21 22 0,21-22 16</inkml:trace>
  <inkml:trace contextRef="#ctx0" brushRef="#br1" timeOffset="100555.53">1185 11451 0,'21'0'16,"-42"0"-16,64 0 62</inkml:trace>
  <inkml:trace contextRef="#ctx0" brushRef="#br1" timeOffset="100967.46">2265 11049 0,'0'0'0,"-21"-21"0,21 0 16,-43-22-1,43 65 1,-21-1-16,21 0 0,0 21 16,0 22-16,0-22 0,-21 22 15,21-1-15,0 22 0,-21 21 16,0-43-16,-1 1 0,1-22 16,0 0-16,0 1 0,0-1 0,21-21 15,0 0-15,-21 0 0,21 1 16,0-44 15,0 1-31,0 0 0,0 0 16,0 0-16,-22 0 0</inkml:trace>
  <inkml:trace contextRef="#ctx0" brushRef="#br1" timeOffset="101471.71">1841 11303 0,'0'0'0,"0"-21"0,0-21 0,0-1 16,0 1-16,0 21 0,0 0 0,0-1 15,0 1-15,22 0 0,-1 0 16,0 0-16,0 0 0,0 21 0,0 0 16,1 0-16,20 0 0,0 0 15,1 0-15,-1 0 0,0 21 0,1 0 16,-1 21-16,0 1 16,-21-1-16,1 0 0,-1 22 0,0-22 15,-21 0-15,0 22 0,0-22 0,0 1 16,0-22-16,0 21 0,0-21 15,0 22-15,-21-22 0,21 0 16,0-42 15,0 0-31,0-1 0,0 1 16,0-21-16,0 21 0,0-22 0,0-20 16,0 21-16,21-22 0,0 1 15,0 20-15,22-20 0,-22 20 0,21 1 16,0 21-16,1-21 0,-1 20 15,0 22-15,1 0 0,-1 0 0,0 0 16,-20 22-16,-1 20 0,0-21 0,0 43 16,-21-22-16,0 0 15,0 22-15,0-1 0,0-20 0,0 20 16,0-21-16,0 1 0,0-1 0,0 0 16,0-20-16,0 20 0,0-21 15,0 0-15,-21 0 0,21 1 16,-21-22 15,21-22-31,0 1 0,0 0 16,0 0-16,0 0 0</inkml:trace>
  <inkml:trace contextRef="#ctx0" brushRef="#br1" timeOffset="102499.89">3281 11345 0,'0'0'0,"21"-21"0,42-21 31,-63 63-15,0 0-16,-21 0 0,0 1 16,21 20-16,-21-21 0,0 21 15,21 1-15,-21-22 0,21 21 0,0-21 16,0 22-16,0-1 16,0-21-16,0 0 0,0 1 0,0-1 15,21 0-15,0-21 16,0 0-16,0 0 0,0 0 15,1 0-15,-1-21 0,21 0 16,-21 21-16,0-22 0,1 1 0,41-21 16,-63 21-16,0 0 15,0-1-15,0 1 0,0-21 0,0 21 16,-21 0-16,0-1 0,-22-20 0,22 21 16,0 0-16,-21 21 0,21-21 15,-22-1-15,22 22 0,21-21 16,21 21-1,0-21-15,22 21 16,-1 0-16,0 0 0,1 0 16,20-21-16,1 21 0,-1 0 15,-20 0-15,20-21 0,1 21 0,-22 0 16,21 0-16,-41 0 0,20 0 16,-21-21-16,0 21 0,0 0 0,-42 21 31,0-21-31,-21 21 15,21 0-15,-1 0 0,-20 0 0,21 22 16,-21-22-16,20 21 0,1-21 16,0 22-16,-21-22 0,21 21 0,21-21 15,-22 22-15,22-22 0,0 0 0,0 0 16,0 0-16,0 1 0,22-1 16,-1 0-1,0-21-15,0 0 0,21 0 0,-20 0 16,-1 0-16,0 0 0,21-21 15,-21 0-15,1-1 0,-1 22 0,0-21 16,0-21-16,0 21 0,0 0 0,1-22 16,-22-41-16,21 41 15,-21-20-15,21 20 0,-21-20 0,0 21 16,0-22-16,0 22 0,0-1 16,21 1-16,-21 0 0,0 21 15,0-1-15,0 1 0,0 0 0,0 42 31,-21 0-31,21 1 0,0 20 16,0 0-16,0 1 0,0 20 16,-21-21-16,21 22 0,0-22 0,0 22 15,0-22-15,0 0 0,0 1 0,0-1 16,0-21-16,0 22 0,21-22 16,0 0-16,0 0 0,-21 0 0,21-21 15,1 0-15,-1 21 0,0-21 0,0 0 16,0 0-16,0 0 0,1-21 15,-1 21-15,21-21 0,-21 0 0,0 0 16,1 21-16,-1-21 0,0-22 0,-21 22 16,0 0-16,0 0 15,0 0-15,0-1 0,0 1 0,0 0 16,0 42 0,0 0-1,0 22-15,0-22 0,0 0 16,0 0-16,0 0 15,0 1-15,0-1 0,0 0 16,0 0 0,0-42-1,0 0 1,0 0-16,0-1 0</inkml:trace>
  <inkml:trace contextRef="#ctx0" brushRef="#br1" timeOffset="102656.04">4593 11049 0,'0'0'0,"-63"0"31,63 21 16</inkml:trace>
  <inkml:trace contextRef="#ctx0" brushRef="#br1" timeOffset="103627.21">4762 11684 0,'0'0'0,"-21"0"0,-85 42 31,128-42-15,-1 0-16,0 0 16,21 0-16,1-21 0,20 0 15,-21 0-15,22 0 0,-22 0 0,22-1 16,-22-20-16,0 21 0,1-21 15,-1-1-15,0 1 0,-20 0 0,-1-1 16,0-20-16,-21 20 0,21 1 0,-21 0 16,0 21-16,0-22 0,0 22 0,-21 0 15,0 0-15,0 21 0,-1 0 16,1 0-16,0 0 0,0 0 16,0 21-16,0 0 0,-1 0 15,1 22-15,21 20 0,0-21 16,-21 22-16,0-1 0,21 1 0,-21-1 15,21 1-15,0-1 0,-21 22 16,-1-21-16,22 20 0,-21-20 0,21 20 16,-21 1-16,21 0 0,0 21 0,0-22 15,-21 1-15,0 0 0,21-1 16,-21 22-16,-1-21 0,22-1 0,-21 1 16,0 0-16,21-22 0,0 22 15,-21-43-15,21 22 0,0-22 0,0 0 16,0-20-16,0-1 0,21 0 15,0-21-15,22 0 0,-22 0 16,0-21-16,21 0 0,1-22 16,-1 1-16,0 0 0,-21-1 0,22-20 15,-1-1-15,0 1 0,1-1 0,-22 1 16,0-22-16,0 22 0,-21-22 16,0 21-16,0 1 0,0-22 0,0 22 15,-21-22-15,0 22 0,0-1 0,0 1 16,-1 20-16,-20 1 0,21 0 15,0 20-15,-22 1 0,22 0 0,-21 0 16,21 0-16,0 21 0,-1 0 0,1 0 16,0 0-1,42-21 1,0 21-16,22 0 0,-22-22 16,21 1-16,1 0 0,-1 0 15,0 0-15,22 0 0,-22-1 0,22-20 16,-22 21-16,0-21 0,1-1 0,-22 22 15,21-21-15,-21 21 0,0-1 16,-21 1-16,0 0 0,0 0 0,0 0 16,-21 21-1,0 0-15,21 21 16,-21-21-16,21 21 16,-21 0-16,21 0 0,0 1 0,0-1 15,0 0-15,0 0 0,0 0 16,0 0-16,0 1 0,0-1 15,0 0-15,0 0 16,21-21 0,0 0-1,-21-21 1,21 0-16,-21 0 0,21-1 0</inkml:trace>
  <inkml:trace contextRef="#ctx0" brushRef="#br1" timeOffset="103812.17">5694 11176 0,'0'-21'16,"0"42"46,21-21-46,0 21-16,0 0 15,0-21-15</inkml:trace>
  <inkml:trace contextRef="#ctx0" brushRef="#br1" timeOffset="105768.35">6159 11303 0,'0'0'0,"22"-21"0,-22-21 15,0 20-15,0 1 16,-22 0-16,1 21 15,0 0-15,0 0 0,0 0 0,-22 21 16,22-21-16,0 21 0,0 1 16,0-1-16,0 21 0,-1-21 0,22 0 15,0 22-15,0-22 0,0 21 0,0-21 16,0 22-16,0-22 0,0 0 16,22 0-16,-1 22 0,0-22 15,0 0-15,0 0 0,22 0 0,-22-21 16,21 21-16,0 1 0,1-22 15,-1 0-15,0 0 0,22 0 0,-22 0 16,22 0-16,20-22 0,-20 22 16,-22-21-16,1 0 0,-1 0 15,0 0-15,-21 0 0,22-1 0,-43 1 16,0 0-16,0-21 0,0 21 0,0-22 16,0 22-16,0-21 15,-21 21-15,-1-1 0,1 1 0,0 0 16,0 21-16,0 0 0,0 0 0,-1 0 15,1 0-15,0 0 0,0 0 16,0 21-16,0 22 0,-1-22 0,1 0 16,0 21-16,21-21 0,0 22 15,-21-22-15,21 21 0,-21-21 0,21 1 16,0-1-16,0 0 0,0 0 0,0 0 16,21-21-16,0 0 15,0 0-15,0 0 0,1 0 0,-1 0 16,0 0-16,0 0 0,21-21 0,-20 0 15,-1 0-15,0 21 0,21-21 16,-21-22-16,1 22 0,-1 0 0,0-21 16,0 20-16,-21-20 0,0 0 15,21 21-15,-21-22 0,0 22 16,0 0-16,0 0 0,0 42 16,0 0-1,0 0-15,0 22 0,0-22 16,0 21-16,0-21 0,0 22 0,0-1 15,0-21-15,0 21 0,0-20 0,21 20 16,1-21-16,-1 0 0,0 0 16,0-21-16,0 22 0,22-22 0,-22 0 15,0 0-15,0 0 0,21 0 0,-20 0 16,-1 0-16,21 0 16,-21-22-16,0 1 0,1 21 0,-1-21 0,0-21 15,0 21-15,0-22 0,-21 1 16,21 0-16,1-1 0,-1 1 15,-21-22-15,0 1 0,0 21 0,21-1 16,-21-20-16,0 20 0,0 22 0,0 0 16,0 0-16,0 0 0,0 42 31,-21 0-31,0 0 0,21 22 16,0-1-16,-22 0 0,1 1 15,21 20-15,-21-21 0,21 1 0,0-1 16,0 0-16,0 1 0,0-1 15,0-21-15,0 22 0,0-22 0,21 0 16,0 0-16,1 0 0,-1-21 0,0 21 16,0-21-16,0 0 0,0 0 15,1 0-15,20 0 0,-21 0 0,0 0 16,0-21-16,1 0 0,20 21 0,-21-21 16,0 0-16,0 0 0,1-1 15,-1 1-15,0-21 0,0 21 0,0 0 16,0-22-16,1 22 0,-22 0 0,0 0 15,21 0-15,-21 42 16,0 0 0,0 0-16,0 0 0,0 0 15,0 22-15,0-22 0,0 0 16,0 21-16,0-20 0,0-1 0,0 0 16,0 0-16,0 0 0,21-21 0,0 21 15,0-21-15,0 0 0,1 0 16,-1 0-16,0 0 0,0 0 0,0 0 15,0 0-15,1 0 0,-1-21 0,0 21 16,0-21-16,0 0 16,0 0-16,1 0 0,-22-1 0,21-20 15,0 21-15,-21-21 0,21 20 0,-21-20 16,21 21-16,-21 0 0,21 0 0,-21-1 16,0 1-16,0 42 15,0 1 1,0-1-16,0 0 0,0 21 0,-21-21 15,21 22-15,-21-22 0,21 21 0,0-21 16,0 1-16,0-1 0,0 0 16,0 0-16,0 0 0,0 0 0,21 1 15,0-22-15,1 0 0,-1 0 16,0 0-16,0 0 0,0 0 16,0 0-16,1 0 0,-1 0 0,0-22 15,-21 1-15,21 0 0,-21 0 16,21 0-16,-21 0 0,0-1 15,0-20-15,0 21 0,0-21 0,-21 20 16,0-20-16,0 21 0,0 0 0,-1 0 16,1-1-16,0 22 0,0 0 15,0 0-15,0-21 0,-1 21 16,44 0 15,-1 0-31,0 0 16,0 0-16,0 0 0,22 0 15,-22 0-15,21 0 0,0 0 0,-20 0 16,20 0-16,-21 0 0,21 0 16,-20 0-16,-1 21 0,0 1 15,0-1-15,-21 0 0,0 0 16,0 0-16,0 0 0,0 22 0,0-22 16,0 0-16,0 0 0,-21 0 15,21 1-15,-21-22 0,21 21 0,0 0 16,0 0-16,0 0 0,0-42 62,0 0-62,0 0 16,0 0-16,21-1 0,0 1 0,21-42 16,1 20-16,20-41 15,-20 41-15,-1 1 16,0 21-16,1 0 0,-1 0 0,-21-1 15,21 22-15,-20 0 0,-1 0 16,-21 22-16,0-1 0,21 21 0,-21-21 16,0 22-16,0-1 0,0 0 0,0-21 15,0 22-15,-21-1 0,21-21 16,0 0-16,0 1 0,0-1 0,0 0 16,0 0-16,0 0 0,21-21 15,0 0-15,0 0 0,0 0 16,1 0-16,-1 0 0,0 0 0,0 0 15,0-21-15,0 21 0,1-21 0,-1 0 16,0 21-16,0-21 0,0-1 16,0 1-16,1 0 0,-1-21 0,-21-1 15,21 22-15,-21-21 0,0 21 16,0 0-16,0-1 0,0 1 16,-21 0-16,21 0 0,-43 0 0</inkml:trace>
  <inkml:trace contextRef="#ctx0" brushRef="#br1" timeOffset="105951.38">8953 10795 0,'-21'0'0,"42"0"0,-63 0 15,21 0 1,0 0-1,0 0-15,-1 0 0,1 0 16,0 0-16</inkml:trace>
  <inkml:trace contextRef="#ctx0" brushRef="#br1" timeOffset="106151.8">7451 11282 0,'21'21'0,"-42"-42"0,63 42 0,-21-21 15,0 0-15,22 0 0,-22 0 16,21 0-16,0-21 0,1 21 0,-1-21 16,0 0-16,1 21 0,-1-22 15,-21 1-15,22 21 0</inkml:trace>
  <inkml:trace contextRef="#ctx0" brushRef="#br1" timeOffset="107160.72">10456 11367 0,'21'-22'0,"-42"44"0,64-65 16,-22 1-16,-21 21 0,0 0 16,0-1-16,-21 22 31,-1 22-31,1-1 0,0 21 16,21-21-16,-21 22 0,0-22 0,21 21 0,-21 0 15,21 1-15,0-22 16,0 21-16,0-21 0,0 1 0,0-1 15,0 21-15,0-21 0,21-21 16,0 0-16,-21 21 0,21-21 16,0 0-16,0 0 0,22 0 0,-22 0 15,0-21-15,0 0 0,22 21 0,-22-21 16,0 0-16,-21 0 0,0-1 16,0 1-16,0 0 0,0-21 15,0 21-15,-21-1 0,0-20 0,-1 21 16,1-21-16,0 20 0,0 1 15,0 0-15,0 0 0,-1 21 0,1 0 16,0-21-16,42 21 31,0 0-31,1 0 0,20-21 0,0 21 16,-21-22-16,22 22 0,-1-21 16,0 0-16,22 21 0,-22-21 0,1 0 15,-1 0-15,0-1 0,1 1 0,-1 21 16,-21-21-16,0 21 0,0 0 15,-42 21 17,0 0-32,21 22 0,-21-22 15,0 21-15,21 1 0,-21 20 0,-1-21 16,22 1-16,-21 20 0,21-20 16,-21 20-16,21 1 0,-21-22 0,21 21 15,0 1-15,0-1 0,0 22 0,0-21 16,0-1-16,0 22 0,0-22 0,0 22 15,0-22-15,0 1 0,0 21 16,0-22-16,-21 22 0,21-22 16,0 1-16,-21 20 0,21-20 0,0-1 0,0 1 15,0-22-15,0 1 0,0-1 16,0-21-16,0 0 0,0 0 0,0-42 31,0 0-31,0 0 0,0-21 0,0-1 16,0 1-16,0-22 0,0 1 15,0-1-15,0-20 0,0 20 0,0-20 16,0-1-16,0 0 0,21 1 0,0-1 16,0 0-16,0-21 0,0 22 15,1 20-15,20-20 0,-21 20 16,21 22-16,1-22 0,20-20 0,-42 41 16,22 1-16,-22 21 0,0-22 15,0 22-15,0 0 0,1 0 0</inkml:trace>
  <inkml:trace contextRef="#ctx0" brushRef="#br1" timeOffset="108256.27">12700 11663 0,'0'0'15,"-21"21"1,21-42 15,21 21-31,0-21 16,-21 0-16,21-1 0,0 1 0,1 0 16,20 0-16,-21-21 0,0-1 15,22 1-15,-22 0 0,42-43 16,-42 21-16,1 22 0,-22 0 0,0-1 15,0 22-15,0-21 0,0 21 16,0 0-16,-22 42 16,1-21-1,0 42-15,21-21 0,-21 22 16,21-1-16,-21 0 0,21 1 0,0 20 16,0-21-16,0 22 0,0-22 15,0 1-15,0-1 0,0 0 16,21-21-16,0 22 0,0-22 0,0 0 15,1-21-15,20 21 0,-21-21 0,21 0 16,-20 0-16,20 0 0,0 0 16,1-21-16,-1 0 0,0 0 0,-21 0 15,22-1-15,20-41 0,-42 42 16,1-22-16,-1 1 16,-21 0-16,0-22 0,0 22 0,21 0 15,-21-22-15,0 43 0,0-21 0,21 20 0,-21 1 16,0 0-16,0 42 31,0 22-31,-21-22 0,21 21 0,-21 0 16,0 1-16,21 20 0,-22-20 15,22-22-15,0 21 0,-21 0 0,0-20 16,21 20-16,-21-21 0,21 0 16,0 0-16,0 1 15,21-44 16,0 1-31,0 0 16,1 0-16,-1 21 0,0-21 16,-21 0-16,21-1 0,0 1 15,0 21-15,1-21 0,-1 0 16,0 21-16,0 0 0,0 0 16,0 21-16,-21 0 15,0 0-15,0 22 0,0-22 16,0 0-16,0 0 0,0 0 0,0 1 15,0-1-15,0 0 0,0 0 16,0 0-16,22-21 16,-1 0-16,0 0 15,0 0-15,0-21 16,0 21-16,1-21 0,20 0 0,-21 0 16,21-1-16,-20 1 0,20 0 15,-21-21-15,0 21 0,22-22 16,-22 1-16,0 21 0,-21-22 0,0 1 15,0 21-15,0 0 0,0 0 0,0-1 16,-21 22-16,0 0 16,-1 0-16,1 22 0,0-1 0,0 0 15,-21 0-15,42 0 0,-22 0 0,1 22 16,21-22-16,-21 0 0,21 0 16,0 22-16,0-22 0,0 0 15,0 0-15,0 0 0,21-21 0,0 21 16,1 1-16,-1-22 0,0 0 0,0 0 15,0 21-15,22-21 0,-22 0 16,0 0-16,0 0 0,0 0 0,0-21 16,1-1-16,-1 22 0,-21-21 15,0 0-15,0 0 0,0-21 16,0 20-16,0 1 0,0 0 16</inkml:trace>
  <inkml:trace contextRef="#ctx0" brushRef="#br1" timeOffset="108470.92">12658 11282 0,'0'0'0,"-22"0"0,-41 21 31,84-21-15,0 0-16,0 0 0,22 0 0,-1-21 15,0 21-15,1 0 0,20 0 16,-20 0-16,-1-21 0,21 21 0,-20-21 16,-1 21-16,-21 0 0,22 0 0</inkml:trace>
  <inkml:trace contextRef="#ctx0" brushRef="#br1" timeOffset="109299.94">15642 11261 0,'0'0'0,"0"-21"0,0-106 16,0 105-1,0 1-15,0 0 0,0 0 0,0 0 16,-21 21-16,0-21 0,0 21 16,-1 0-16,1 0 0,-21 0 15,21 21-15,-22 0 0,22 0 0,0 0 16,-21 0-16,21 22 0,-1-1 0,1 22 15,21-22-15,0 0 0,0 22 16,0-22-16,0 0 0,0 22 0,0-22 16,21-21-16,1 22 0,-1-1 15,0-21-15,0 0 0,21 1 16,-20-1-16,20-21 0,0 0 0,1 0 16,-1 0-16,0 0 0,-21 0 15,22 0-15,-1 0 0,0-21 0,1-1 16,-1 22-16,0-21 0,-20 0 0,20 0 15,0 0-15,-21 0 0,1-1 16,-1 1-16,0 0 0,-21 0 0,21 0 16,-21 0-16,0-1 0,0 1 0,-21 21 31,0 21-31,0-21 16,-1 22-16,22 20 0,-21-21 15,21 0-15,-21 0 0,21 1 16,0-1-16,0 0 0,0 0 0,0 0 15,0 0-15,21 1 0,0-22 0,1 21 16,-1-21-16,0 0 0,21 0 16,-21 0-16,1 0 0,20 0 0,0 0 15,-21 0-15,22 0 0,-1-21 0,-21-1 16,22 1-16,-22 21 0,0-21 16,0 0-16,-21 0 0,0-22 0,0 22 15,0 0-15,0-21 0,0-1 16,-21 22-16,0-21 0,0 21 15,-22-22-15,22 22 0,-21 21 0,21 0 16,-22 0-16,1 0 0,21 0 16,-22 0-16,22 21 0,-21 1 0,21-1 15,0 0-15,-1 0 0,1 21 0,0-20 16,21-1-16,0 0 0,0 0 16,0 0-16,0 0 0,0 1 0,21-22 15,0 21-15,22-21 0,-1 0 0,0 0 16,1 0-16,20 0 0</inkml:trace>
  <inkml:trace contextRef="#ctx0" brushRef="#br1" timeOffset="110019.02">17124 11451 0,'0'-21'0,"0"42"0,0-63 0,0 21 16,0-22-16,0 22 0,0 0 15,-21 0-15,21 0 0,-22 0 0,1 21 16,0 0-16,0 0 0,-21 0 0,20 0 15,1 21-15,-21 0 0,21 0 16,0 0-16,-22 22 0,22-22 0,0 21 16,0 0-16,0-20 0,21 20 15,0-21-15,0 21 0,0-20 0,0-1 16,21 0-16,0 0 0,21 0 16,-21-21-16,1 21 0,-1-21 15,21 22-15,-21-22 0,0 0 0,22 0 16,-22 0-16,0 0 0,0-22 0,22 1 15,-22 21-15,0-21 0,21 0 16,-21-21-16,1 20 0,-1-20 0,0 0 16,0-1-16,0 1 0,0-21 15,1 20-15,-1-20 0,0 20 0,0 1 16,-21 0-16,0-1 0,0 22 16,21-21-16,-21 21 0,0 0 15,-21 42 1,0 0-1,0 21-15,21-21 0,-21 22 16,-1 20-16,1-20 0,21 20 0,0 22 16,-21-43-16,21 0 15,0 1-15,0-22 0,0 21 0,0-21 16,0 1-16,0-1 0,21 0 0,0 0 16,1-21-16,-1 0 0,21 0 15,-21 0-15,22 0 0,-22 0 0,21 0 16,0 0-16,-20-21 0,20 0 0,-21 0 15,21-1-15,-20 1 0,-1 0 16,0-21-16,0-1 0,0 22 16,-21-21-16,0 0 0,0 20 15,0 1-15,0 0 0,0 0 0,-21 21 16,0 0-16,0 21 0,0 0 16,-1 0-16,22 22 0,-21-22 15,21 21-15,-21-21 0,21 1 16,0 20-16,0-21 0,0 0 0,0 0 15,0 1-15,21-1 0,0 0 0,1 0 16,-1-21-16,0 21 0,0-21 16,0 0-16,0 0 0,1 0 15,-1 0-15,21 0 0,-21 0 16,0 0-16,1-21 0,-1 21 16,21-21-16,-21 0 0,22 21 15</inkml:trace>
  <inkml:trace contextRef="#ctx0" brushRef="#br1" timeOffset="110267.86">18754 11367 0,'0'0'16,"21"-22"-16,0 22 0,-21-21 0,0 0 15,21 0-15,-21 0 0,0 42 32,0 0-17,-21 0-15,0 22 0,21-22 16,-21 0-16,-1 21 0,1-21 15,21 1-15,-21-1 0,21 0 0,-21 0 16,21 0-16,0 0 0,-21 1 16,21-1-1,0 0-15,21-21 16,0 0-16,0 0 0,0 0 0,1 0 16,-1-21-16,21 0 0</inkml:trace>
  <inkml:trace contextRef="#ctx0" brushRef="#br1" timeOffset="110640.03">19452 11324 0,'0'0'0,"0"-21"0,-21 21 15,0 0-15,0 0 16,-22 0-16,22 0 0,-21 0 0,21 0 16,-22 0-16,1 21 0,21 0 0,0-21 15,-22 22-15,43-1 16,-21 0-16,21 0 0,0 0 0,0 0 15,0 1-15,21-22 16,0 0-16,1 21 0,-1-21 0,21 0 16,-21 21-16,22-21 0,-22 21 0,21-21 15,-21 0-15,0 0 0,1 21 16,-1 0-16,-21 1 16,-21-22-16,-1 0 15,1 21-15,0-21 0,0 0 16,-21 0-16,20 0 0,1 0 0,-21 21 15,21-21-15,0 0 0,-1 0 16,1 0-16,21-21 31,-21 21-31,21-21 16,0-1-16,0 1 0,-21 0 16,21 0-16,-21 21 0</inkml:trace>
  <inkml:trace contextRef="#ctx0" brushRef="#br1" timeOffset="110827.36">18584 10943 0,'-21'-21'16,"21"0"30</inkml:trace>
  <inkml:trace contextRef="#ctx0" brushRef="#br1" timeOffset="111568">20129 11409 0,'0'0'0,"43"0"32,-22 0-32,0 0 15,0-21-15,0 21 0,1-21 0,-1-1 16,0 22-16,21-21 15,-21 0-15,22 0 0,-22 0 0,21 0 16,-21-1-16,1-20 0,-1 21 16,0 0-16,-21-22 0,21 22 0,-21 0 15,0 0-15,0 0 0,-21 0 0,0 21 16,0 0-16,-1 0 0,1 0 16,0 0-16,-21 0 0,21 21 0,-1 0 15,1 0-15,-21 0 0,42 0 0,-21 22 16,21-22-16,-21 21 0,21 1 15,0-22-15,0 0 0,0 21 0,0-21 16,21 1-16,0-1 16,0 0-16,0 0 0,0 0 0,1-21 15,-1 0-15,0 21 0,0-21 0,0 0 16,0 0-16,1 0 16,-22-21-1,-22 21-15,1 0 16,0 0-16,0 0 0,0 0 15,0 0-15,-22 0 0,22 21 0,0 1 16,0-22-16,0 21 0,-1 0 16,1 0-16,0 0 0,21 0 15,0 1-15,0-1 0,-21 0 0,21 0 0,0 0 16,0 0-16,21 1 16,21-22-16,-20 0 15,20 0-15,0 0 0,1 0 0,20 0 16,1 0-16,-22 0 0,21 0 15,1 0-15,-1 0 0,1-22 0,-1 22 16</inkml:trace>
  <inkml:trace contextRef="#ctx0" brushRef="#br1" timeOffset="113019.47">21294 11578 0,'21'-42'0,"-42"84"0,63-105 0,-42 42 16,0-1-16,0 1 0,0 0 16,-21 0-16,0 0 0,-1 21 15,1 0-15,-21 0 0,21 0 16,0 0-16,-22 0 0,22 21 15,0 0-15,-21-21 0,20 21 0,1 22 16,0-22-16,0 0 0,0 0 0,0 0 16,-1 0-16,22 1 0,0-1 15,0 0-15,0 0 0,0 0 0,0 0 16,22-21 0,-1 0-16,0 0 0,0 0 0,0 0 15,0 0-15,1 0 0,-1 0 0,0 0 16,21-21-16,-21 21 0,1-21 15,-1 0-15,21 0 0,-21 0 0,0-1 16,1-20-16,20 21 0,-42 0 0,21-22 16,0 22-16,-21 0 15,21 21-15,-21-21 0,-21 42 32,0-21-32,0 21 0,21 0 15,-21 1-15,0-1 0,21 0 0,0 0 16,0 21-16,0-20 0,0-1 15,0 0-15,0 0 0,0 0 16,0 0-16,21-21 0,0 0 16,21 0-16,-21 0 0,1 0 15,20 0-15,-21 0 0,21 0 0,1 0 16,-1-21-16,0 21 0,1-21 16,-1 0-16,0 0 0,1 0 15,20-22-15,-42 1 0,22 0 16,-43 20-16,21-20 0,-21 21 15,0-21-15,0 20 0,-21 22 16,-22 0-16,22 22 16,0-22-16,-21 42 0,21-21 0,-22 0 15,22 22-15,0-22 0,0 0 16,21 21-16,0-21 0,0 1 0,0-1 16,0 0-16,0 0 0,21-21 0,0 21 15,0 0 1,0-21-16,-21-21 47,-21 21-47,0-21 15,21 42 17,0 0-32,0 1 15,0-1-15,0 0 16,21-21-16,0 0 15,1 0-15,-1 0 0,21 0 0,-21 0 16,22 0-16,-1 0 0,0 0 16,-21 0-16,22 0 0,-1 0 0,0-21 15,1 0-15,-22 21 0,21-22 16,-21 1-16,1 0 16,20 0-16,-42 0 0,21-22 0,0 22 15,-21 0-15,21 0 0,-21 0 0,-21 21 31,0 0-31,0 21 0,21 0 16,-21 0-16,21 0 16,0 1-16,-21-1 0,21 0 15,0 0-15,0 0 0,21-21 16,0 21-16,0-21 16,0 0-16,0 0 0,1 0 0,-1 0 15,0 0-15,21 0 0,-21 0 16,1 0-16,20-21 0,-21 21 15,0-21-15,0 0 0,22 0 0,-22 0 16,0-1-16,0 1 0,22 0 16,-22 0-16,21 0 0,-42 0 15,21 21-15,0 0 16,-21 21 0,0 0-16,0 0 0,-21 0 0,0 0 15,0 1-15,0 20 16,21-21-16,-43 21 0,22 1 0,0-1 15,0 0-15,0 1 0,-22-1 0,22 22 16,0-1-16,0 1 0,0-1 16,0 1-16,-1-1 0,22 1 0,0-1 15,0 1-15,0 20 0,-21-20 0,21 20 16,0-20-16,0 21 0,0-1 16,0-20-16,0-1 0,0 22 0,0-22 15,0 1-15,0-1 0,0 1 0,0-1 16,0-20-16,0 20 0,-21-20 15,21-22-15,-21 21 0,21-21 0,-21-21 16,0 0-16,-1 0 0,-20 0 0,21 0 16,0-21-16,0-21 15,-22-1-15,22 1 0,0 0 0,-21-22 16,42 22-16,0-22 0,0 1 0,0-1 16,0 1-16,0-22 0,0 1 15,21-1-15,0 0 0,21 1 0,-21 20 16,22-21-16,-22 22 0,21-22 0,1 22 15,-1-22-15,0 22 16,1-1-16,-1 1 0,0-1 0,1 22 0,-1-1 16,-21 1-16,21 21 0,-42 0 15,0 0-15,0-1 0,-21 22 16,0 0-16,-21 0 16,-22 22-16,1-22 0,-22 21 0</inkml:trace>
  <inkml:trace contextRef="#ctx0" brushRef="#br1" timeOffset="114164.05">212 12933 0,'0'0'0,"-22"0"16,44 0 15,-1 0-31,0-21 0,0 21 16,0 0-16,0-21 0,22 21 0,-22 0 16,0 0-16,0 0 0,0 0 15,1 21-15,-1 0 0,-21 0 0,21 0 16,-21 22-16,0-22 0,0 21 15,-21-21-15,0 22 0,-1-22 0,-20 21 16,21-21-16,-21 0 0,20 1 16,-20-1-16,21 0 15,0 0-15,0-21 0,-1 0 0,1 0 16,0 0-16,21-21 16,0 0-1,0 0-15,21 21 16,0-22-16,1 1 0,-1 21 15,0 0-15,0 0 0,21 0 0,-20 0 16,20 0-16,-21 0 0,0 0 16,22 21-16,-22 1 0,0-1 15,0 0-15,-21 0 0,0 0 0,0 22 16,0-22-16,-21 21 0,0-21 16,-22 0-16,1 22 0,0-22 15,-1 0-15,1 0 0,0 0 16,-1-21-16,1 0 0,0 0 0,-1 0 15,1 0-15,21 0 0,21-21 16,0 0-16,0 0 0,0 0 16,0 0-16,0-1 15,0 1-15,0 0 0,0 0 32,0 0-17,0 0 1</inkml:trace>
  <inkml:trace contextRef="#ctx0" brushRef="#br1" timeOffset="114347.78">762 13272 0,'0'0'0,"42"0"0,43 0 16,-64 0 62,0 0-78</inkml:trace>
  <inkml:trace contextRef="#ctx0" brushRef="#br1" timeOffset="115935.95">1905 12996 0,'0'0'16,"0"-63"-1,0 42-15,0 0 16,0-1-16,0 44 31,0-1-31,0 0 16,0 21-16,-21 1 0,21-22 15,-21 21-15,21 0 0,-22 1 0,22-1 16,0 0-16,0-20 0,0-1 16,0 21-16,0-21 0,0 0 0,0 1 15,22-22 16,-22-22-31,21 1 16,0 0-16,0 0 16,0 0-16,0 0 0,1-22 15,-22 22-15,21 0 0,0 0 0,-21 0 16,21-1-16,0 44 31,-21-1-31,0 0 16,0 21-16,0-21 0,21 1 0,-21-1 15,0 21-15,0-21 0,0 0 16,22 1-16,-1-1 0,-21 0 0,21-21 16,0 0-16,0 21 0,0-21 15,1 0-15,-1 0 0,0 0 0,0-21 16,21 21-16,-20-21 0,20 0 16,-21-1-16,21 1 0,-20 21 15,-1-21-15,21-21 0,-21 21 0,0-1 16,1 1-16,-22 0 0,0 0 15,0 0-15,0-22 0,0 22 0,0 0 16,0 0-16,0 42 31,0 0-31,-22 0 16,22 22-16,0-22 0,0 21 16,0-21-16,0 22 0,0-22 0,0 0 15,0 21-15,0-20 0,22-1 0,-22 0 16,21 0-16,0-21 15,21 0-15,-21 21 0,1-21 0,-1 0 16,21 0-16,-21 0 0,22-21 16,-22 0-16,21 21 0,-21-21 0,22 0 15,-22-1-15,21 1 0,-21 0 16,0-21-16,1 21 0,-1-1 0,0 1 16,-21-21-16,0 21 0,0 0 15,0-22-15,0 22 0,-21 0 16,0 21-16,-1 0 0,1 21 15,0-21-15,0 21 0,0 0 16,21 22-16,0-22 0,-21 0 0,21 21 16,0-20-16,0 20 15,0-21-15,0 0 0,0 0 0,21 1 16,-21-1-16,21 0 0,0 0 16,0 0-16,0 0 0,1-21 0,-1 22 15,0-22-15,21 0 0,-21 0 16,22 0-16,-1 0 0,-21 0 0,22 0 15,-22-22-15,21 22 0</inkml:trace>
  <inkml:trace contextRef="#ctx0" brushRef="#br1" timeOffset="117223.69">4911 12996 0,'0'0'0,"21"-42"0,-21 21 0,0 0 16,0 0-16,0-1 0,-21 22 31,-22 0-31,22 22 0,-21-1 16,21 0-16,-22 0 0,1 21 0,0 1 16,20-1-16,-20 0 0,21 1 15,-21-1-15,20 0 0,22 1 0,0-22 16,0 21-16,0 1 0,0-22 0,0 21 15,22-21-15,-1 0 0,21 1 16,43 20-16,-43-21 0,0-21 16,22 0-16,-22 21 15,22-21-15,-22 0 0,22 0 0,-1 0 16,-21-21-16,22 0 0,-1 0 0,1 0 16,-1-1-16,1 1 0,-1 0 15,1-21-15,-1 21 0,1-22 0,-22 22 16,22-21-16,-22 21 0,-21-22 15,0 22-15,1-21 0,-22 21 16,0-22-16,-22 1 0,1 21 0,-21-22 16,0 22-16,-1 21 0,1 0 15,0 0-15,-1 0 0,1 0 16,0 21-16,20 1 0,-20 20 0,0-21 16,21 0-16,-22 22 0,22-1 15,0-21-15,0 21 0,21-20 0,0 20 16,0-21-16,0 0 0,0 0 15,0 1-15,0-1 0,0 0 0,21 0 16,0-21-16,0 0 0,0 0 16,22 0-16,-1 0 0,0 0 0,-20 0 15,20 0-15,0 0 0,1-21 0,-1 0 16,0 0-16,1-1 0,-22 1 16,21 0-16,-21 0 0,0-21 15,-21 20-15,0 1 0,0 0 0,0-21 16,0 21-16,0-1 0,0 1 15,0 42 1,-21 1 0,21-1-16,-21 21 0,21-21 15,0 0-15,0 1 0,0-1 0,0 0 16,0 0-16,0 0 0,21 0 16,0 1-16,1-22 0,-1 0 0,0 21 15,21-21-15,-21 0 0,22 0 16,-22 0-16,0 0 0,21-21 0,-20 21 15,20-22-15,-21 1 0,0 21 0,0-21 16,1 0-16,-1 0 0,0 0 16,-21-1-16,0-20 0,0 21 0,0 0 15,0 0-15,0-1 0,0 1 16,0 0-16,0 0 0,0 42 16,0 0-1,0 0-15,0 1 0,0 20 16,0-21-16,0 0 0,-42 43 15,20-22-15,1-21 0,0 0 0,21 22 16,-21-22-16,21 0 0,-21 0 16,21 0-16,0-42 31,0 0-15,0 0-16,0 0 15,0-22-15,0 22 0,0 0 16,0-21-16,21 21 0,0-22 0,0 1 15,0 0-15,1-1 0,-1 22 0,0-21 16,21 21-16,-21-1 0,22 1 16,-1 21-16,-21 0 0,22 0 0,-1 21 15,-21 1-15,21-1 0,-20 21 16,20-21-16,-42 22 0,21-22 0,-21 21 16,0-21-16,0 22 0,0-22 0,0 0 15,0 0-15,0 0 0,-21 0 16,21 1-16,0-1 0,-21-21 0,21 21 15,-21 0-15,-1-21 16,1 0 0</inkml:trace>
  <inkml:trace contextRef="#ctx0" brushRef="#br1" timeOffset="118615.91">7937 13547 0,'-42'0'31,"42"-21"-16,0-1-15,0 1 16,0 0-16,0 0 0,21 0 16,0 0-16,22-1 0,-22-20 0,42-21 15,-41 20-15,20 1 16,0 0-16,-21-1 0,22 1 0,-22 0 16,-21-1-16,0 1 0,0 21 0,0 0 15,0-1-15,0 1 0,-42 21 16,20 0-16,1 0 0,-21 0 0,0 21 15,-1 1-15,1-1 0,21 0 16,0 0-16,-1 0 0,22 0 0,0 1 16,0-1-16,0 21 0,0-21 0,22 0 15,-1 1-15,0-1 0,0 0 16,0 0-16,43 21 0,-43-20 16,0-1-16,0 0 0,0-21 0,1 21 15,-22 0-15,21 0 16,-21 1-16,0-1 0,0 0 15,21 0-15,0-21 16,0 0 0,0 0-16,1-21 0,-1 21 15,0-21-15,0 0 0,0 21 16,0-22-16,1 1 0,20-21 0,-21 21 16,0 0-16,0-22 0,1 22 0,-1-21 15,0 21-15,0-22 0,-21 22 16,21 0-16,-21 0 0,21 0 0,-21 42 47,-21 0-47,0 0 0,21 0 15,-21 0-15,21 22 0,0-22 0,-21 0 16,21 21-16,-21-20 0,21-1 16,0 0-16,0 0 0,0 0 0,0 0 15,0 1-15,21-1 0,0-21 16,-21 21-16,21-21 0,0 0 0,0 0 15,1 0-15,-1 0 0,21 0 0,-21 0 16,22 0-16,-1-21 0,0 21 16,1-21-16,-1-1 0,0 1 0,1 0 15,-22 0-15,21-21 0,-21 20 0,0 1 16,1 0-16,-22-21 16,0 21-16,0-1 0,0 1 0,0 0 15,-22 21 1,22 21-1,-21 0-15,21 1 0,-21-1 0,21 0 16,0 0-16,0 21 0,-21-20 16,21-1-16,0 0 0,0 0 0,0 0 15,0 0-15,0 1 0,21-22 0,0 21 16,-21 0-16,21-21 0,1 0 16,-1 0-16,21 0 0,0 0 15,-20 0-15,-1 0 0,21-21 0,-21 21 16,0-21-16,1-1 15,-1 1-15,0 0 0,0 0 0,0 0 16,-21 0-16,0-22 0,21 22 0,-21 0 16,0-21-16,0 20 0,0 1 15,0 0-15,0 42 32,0 0-32,-21 1 0,21-1 15,0 0-15,-21 21 0,21-21 16,0 1-16,0-1 0,-21 0 0,21 0 15,-21 0-15,21 0 0,0 1 16,0-1 0,0-42 15,0-1-31,0 1 16,0 0-16,21 0 0,0 0 0,-21 0 15,21-1-15,0 1 0,1-21 0,20 21 16,-21-22-16,21 22 0,1 0 15,-1 21-15,-21 0 0,22 0 16,-22 0-16,0 0 0,0 21 0,-21 0 0,21 1 16,-21-1-16,0 0 0,0 21 15,0-21-15,0 1 0,0-1 16,0 0-16,0 0 0,0 0 0,21-21 16,1 21-16,-1 1 0,0-22 15,0 21-15,0-21 0,0 0 16,1 0-16,20 0 0,-21 0 15,0 0-15,0 0 0,1 0 0,-1 0 16,0-21-16,0 21 0,-21-22 0,0 1 16,0 0-16,0 0 15,0 0-15,0 0 0,0-1 16</inkml:trace>
  <inkml:trace contextRef="#ctx0" brushRef="#br1" timeOffset="120579.75">11620 13229 0,'0'0'0,"-21"-84"31,21 62-31,0 1 16,21 0-16,1 0 0,-1 0 0,0 0 15,0-1-15,21 1 0,-20 0 0,20 0 16,0 21-16,1 0 0,-22 0 15,21 0-15,0 0 0,-20 0 0,-1 21 16,21 0-16,-21 0 0,-21 22 16,21-1-16,-21-21 0,22 22 0,-22-1 15,0-21-15,0 21 0,0 1 16,0-22-16,0 21 0,-22-21 16,1 1-16,21-1 0,0 0 0,-21 0 15,0-21-15,21 21 0,-21-21 31,21-21-31,0 0 0,0 0 16,0 0-16,0-1 0,0 1 16,0 0-16,0-21 0,21 21 15,0-1-15,0-20 0,0 0 0,1 21 16,-1-22-16,21 22 0,-21 0 16,22 0-16,-22 0 0,0-1 15,0 22-15,21 0 0,-20 0 0,-1 22 16,0-1-16,0 0 0,-21 0 15,21 0-15,0 22 0,-21-22 0,0 21 16,0-21-16,0 0 0,22 22 0,-22-22 16,0 0-16,0 0 0,0 0 15,0 1-15,0-44 47,0 1-47,0 0 0,21 0 16,-21-21-16,0 20 15,21 1-15,0-21 0,0 21 0,0-22 16,1 1-16,-1 21 0,0-21 0,0 20 16,0 1-16,22 0 0,-22 0 15,0 21-15,21 0 0,-21 0 16,1 21-16,-1 0 0,-21 0 16,0 1-16,21 20 0,-21-21 0,0 21 15,0 1-15,0-22 0,0 21 0,0-21 16,0 22-16,0-22 0,0 0 15,0 0-15,21 0 0,-21 1 0,21-1 16,0-21-16,1 0 0,-1 21 0,0-21 16,0 0-16,21 0 0,-20 0 15,20 0-15,-21 0 0,21-21 0,-20 21 16,20-21-16,-21-1 0,0 1 0,0 0 16,1 0-16,-1-21 15,0 20-15,-21-20 0,21 0 0,-21 21 16,0-22-16,0 1 0,0 21 15,0 0-15,0-1 0,0 1 0,0 42 32,-21 1-32,21-1 0,-21 0 15,0 21-15,21-21 0,0 22 0,0-22 16,0 21-16,0-21 0,0 22 16,0-22-16,0 0 0,0 0 15,0 0-15,0 1 0,21-1 0,0 0 16,0-21-16,0 0 0,22 21 15,-22-21-15,0 0 0,0 0 0,0 0 16,0 0-16,1 0 0,-1-21 0,0 0 16,-21 0-16,21-1 0,0 1 15,0 0-15,1 0 0,-1 0 0,-21-22 16,21 1-16,0 21 0,-21-21 16,21-1-16,-21 1 0,21 21 0,-21 0 15,22-1-15,-22 1 0,0 42 16,0 1-16,0-1 15,0 21-15,0 0 0,-22 1 0,22-22 16,0 21-16,0 1 0,0-1 16,0-21-16,0 21 0,0-20 0,0-1 15,0 0-15,0 0 0,0 0 16,22 0-16,-1-21 0,0 0 16,0 0-16,0 0 0,22 0 15,-22 0-15,0-21 0,21 0 16,-21 21-16,1-21 0,-1 0 15,0-22-15,21 22 0,-21-21 0,1 21 0,-1-22 16,0-20-16,0 21 0,0-1 16,-21-20-16,21-1 0,-21 22 15,22 0-15,-22-1 0,0 1 0,0 21 16,0 0-16,-22 21 16,1 0-16,0 21 0,21 21 15,-21-21-15,0 22 0,0-1 0,-1 0 16,1 1-16,21-1 0,0 0 0,0 1 15,0-1-15,0-21 0,0 21 16,0 1-16,0-22 0,21 0 0,1 0 16,-1 0-16,0 1 0,0-1 15,0 0-15,0-21 0,1 0 0,-1 21 16,0-21-16,0 0 0,0 0 0,0 0 16,1 0-16,-1-21 0,0 0 15,0 0-15,0-1 0,0 1 0,1 0 16,-1-21-16,0-1 0,0 1 15,0 0-15,0-1 0,1-20 16,-1-1-16,0 1 0,0-43 16,-21 64-16,21-1 0,-21 1 15,0 21-15,0 0 0,0 42 16,-21 0-16,0 21 16,21 22-16,0-22 0,-21 22 15,21-22-15,-21 22 0,21-22 0,-22 21 16,22-20-16,0-1 0,0 0 15,0-20-15,0 20 0,0-21 0,0 0 16,22 0-16,-1 1 0,0-1 16,0-21-16,0 0 15,0 0-15,1 0 0,-1 0 0,0 0 16,0-21-16,0 21 0,22-22 0,-22 1 16,0 0-16,21 0 0,-21-21 15,1 20-15,-1 1 0,0-21 0,-21 21 16,21 0-16,-21-1 0,21 22 15,-21 22 1,0-1-16,0 0 0,0 0 0,-21 0 16,21 0-16,0 1 0,0-1 15,0 0-15,0 0 0,0 0 16,0 0-16,21-21 0,0 22 16,1-22-16,-1 0 15,21 0-15,-21 0 0,0 0 0,22 0 16,-22 0-16,0 0 0,0 0 15,0-22-15,1 1 0,-1 0 0,0 21 16,-21-21-16,0 0 0,0 0 0</inkml:trace>
  <inkml:trace contextRef="#ctx0" brushRef="#br1" timeOffset="120751.01">15579 12933 0,'0'0'15,"0"-21"-15,-22 0 0,1 21 0,21-22 16,-21 22-16,0 0 31,0 0-15,0 0-1,-1 0-15,1 0 16,0 0-16,0 0 0</inkml:trace>
  <inkml:trace contextRef="#ctx0" brushRef="#br1" timeOffset="120924.02">14647 13060 0,'0'0'0,"0"21"31,21-21-31,22 0 16,-22 0-16,0 0 0,21 0 15,1 0-15,20 0 0,-20 0 0,20 0 16,-21 0-16,22 0 0,-1 0 0</inkml:trace>
  <inkml:trace contextRef="#ctx0" brushRef="#br1" timeOffset="121263.76">15748 13081 0,'-21'0'15,"0"21"1,-1 0-16,1-21 0,0 22 0,0-1 15,0 0-15,0 21 0,-1-21 0,1 1 16,0 20-16,0-21 0,21 21 16,0 1-16,-21-1 0,21 0 0,-21 22 15,21-22-15,-22 22 0,22-1 16,0 1-16,0-22 0,-21 22 0,0-1 16,0 1-16,21-22 0,-21 21 0,0-20 15,-1 20-15,1 1 0,21-22 16,-21 0-16,0 1 0,0-22 15,0 21-15,21-21 0,-43-21 16,22 0-16,21-21 16,0 0-16,0 0 15,0-21-15,21 20 0,0-20 0,22 0 16,-22-1-16,21-20 0,1 21 16,-22-22-16,21 1 0</inkml:trace>
  <inkml:trace contextRef="#ctx0" brushRef="#br1" timeOffset="121535.57">15600 13356 0,'0'0'0,"0"-42"0,0 0 16,0 20-16,0 1 0,0 0 16,0 0-16,21 0 0,21 0 15,-21-1-15,1 22 0,20-21 16,-21 21-16,21-21 0,1 21 0,-22 0 16,21 0-16,-21 21 0,1 0 15,-1 1-15,0-1 0,-21 0 16,0 0-16,0 21 0,0-20 0,0-1 0,-21 0 15,0 0-15,-22 0 0,22 0 16,-21 1-16,21-1 0,-22-21 16,22 0-16,-21 21 0,21-21 0,-1 0 15,1 0-15,0 0 0,21-21 32,21 0-32,0-1 15,1 1-15,-1 0 0,21-21 0,-21 21 16</inkml:trace>
  <inkml:trace contextRef="#ctx0" brushRef="#br1" timeOffset="121783.77">16489 12742 0,'0'-21'0,"0"42"0,0-63 0,-21 42 32,21 21-17,-22 0-15,1 1 0,0 20 16,0 0-16,0 1 0,0 20 15,-1-21-15,1 1 0,0-1 0,0 0 16,0 1-16,21-22 0,0 21 16,0-21-16,0 1 0,0-1 0,0 0 15,21-21-15,0 0 16,0 0-16,0 0 0,1 0 16,-1 0-16,0 0 0,0 0 15,0-21-15</inkml:trace>
  <inkml:trace contextRef="#ctx0" brushRef="#br1" timeOffset="122071.56">16552 13229 0,'0'0'16,"21"0"-16,1 0 0,-1 0 0,0 0 15,0 0-15,0 0 16,0 0-16,1-21 0,-1 0 0,0 21 16,-21-21-16,21 21 0,0-21 0,0-1 15,-21 1-15,0 0 0,0 0 16,0 0-16,0 0 0,0-1 0,-21 22 31,0 0-31,0 0 0,0 22 0,0-1 16,-1 0-16,1 0 0,0 21 15,0-20-15,21-1 0,-21 0 16,21 0-16,0 21 0,0-20 0,0-1 16,21 0-16,0-21 15,0 21-15,0-21 0,1 0 0,20 0 16,-21 0-16,0 0 0,22 0 0,-22 0 15,0 0-15,0-21 0,0 0 16,0 0-16</inkml:trace>
  <inkml:trace contextRef="#ctx0" brushRef="#br1" timeOffset="123820.79">18584 13145 0,'0'0'0,"21"0"0,64-22 31,-64 1-31,0 0 0,-21 0 16,0 0-16,0-22 0,-21 22 0,0 0 16,0 0-16,-21 0 0,20 0 15,-20-1-15,0 1 0,-1 21 0,1 0 16,0 0-16,-1 21 0,1 1 15,0-1-15,-1 0 0,22 0 16,-21 21-16,21-20 0,0 20 0,-1 0 16,1-21-16,21 22 0,-21-22 0,21 0 15,0 0-15,0 22 0,21-43 0,0 21 16,1 0-16,-1-21 0,0 0 16,21 0-16,-21 0 0,22 0 15,-1 0-15,0 0 0,1-21 0,-1 0 16,0-1-16,1 1 0,-1 0 15,0-21-15,1-1 0,-22 1 0,0 0 16,21-22-16,-20 22 0,-22-22 0,21 1 16,0-1-16,-21 22 0,21 0 15,-21-1-15,0 1 0,0 21 0,0-21 16,0 63 0,-21 21-1,21 0-15,-21 1 0,21-1 16,-21 22-16,21-22 0,0 21 15,0-20-15,0-1 0,0 22 0,0-22 16,0-21-16,21 21 0,0 1 16,0-22-16,0 0 0,22 0 0,-22 0 15,0 1-15,21-22 0,1 0 16,-22 0-16,21 0 0,0 0 0,1 0 16,-1 0-16,22 0 0,-22-22 0,0 22 15,-21-21-15,22 0 0,-1 0 16,-21 0-16,0 0 0,-21-22 0,0 22 15,0-21-15,0-1 0,0 22 16,-21-21-16,0 21 0,0 21 0,0-21 16,0 21-16,-22 0 0,22 0 15,0 21-15,-21 0 0,20 21 16,1-21-16,0 22 0,0-22 0,0 21 16,0-21-16,21 22 0,0-22 15,0 21-15,0-21 0,0 1 0,0-1 16,0 0-16,21-21 0,0 0 15,0 21-15,0-21 0,0 0 16,1 0-16,-1 0 0,0 0 0,0-21 16,0 21-16,0-21 0,1 0 15,-1-1-15,0 1 0,0-21 16,-21 21-16,0 0 0,21-22 0,0 22 16,-21-21-16,0 21 15,0-1-15,22 1 0,-22 42 31,0 1-31,0-1 0,0 0 16,0 21-16,-22-21 0,22 1 0,0 20 16,0-21-16,0 0 0,0 0 15,0 1-15,0-1 0,22 0 16,-1-21-16,0 0 0,21 0 0,-21 0 16,1 0-16,20 0 0,0 0 15,1 0-15,-22-21 0,21 0 0,0 21 16,1-22-16,-22-20 0,21 21 15,-21-21-15,1-1 0,-1 1 16,0 0-16,-21-22 0,21 22 0,-21-22 16,21 1-16,-21 20 0,0-20 15,0 21-15,21-1 0,-21 22 0,0-21 16,0 21-16,0 42 16,0 0-16,0 0 15,0 21-15,-21 1 0,21 20 0,0-20 16,-21 20-16,21-21 0,-21 22 15,21-22-15,0 1 0,0-1 0,0 0 16,0-21-16,21 1 0,0 20 16,22-21-16,-22 0 15,0 0-15,21-21 0,-21 0 0,22 0 16,-1 0-16,0 0 0,1 0 16,-1 0-16,22 0 0,-22 0 0,-21-21 15,21 0-15,1 0 0,-22 0 16,0 0-16,0-1 0,0-20 15,-21 21-15,0-21 0,0 20 0,0-20 16,0 21-16,0 0 0,0 0 0,-21-1 16,0 22-16,0 0 0,0 0 0,-22 22 15,22-1-15,-21 0 16,21 0-16,0 0 0,-22 0 0,22 22 0,0-22 16,0 0-16,0 0 15,21 22-15,0-22 0,0 0 0,0 0 16,0 0-16,0 0 0,21-21 31,0 0-31,0 0 0,0 0 16,0 0-16,1-21 0,-1 0 15,0 21-15,0-21 0,0 0 0,22-22 16,-22 22-16,0-21 0,21 21 16,-21 0-16,1-22 0,-1 22 0,0 0 15,0 21-15,0 0 0,-21 21 16,0 0-1,0 22-15,0-22 0,0 0 0,-21 21 16,21-21-16,-21 1 0,21-1 0,0 0 16,0 0-16,0 0 0,21 0 15,0-21-15,0 22 0,1-22 16,20 0-16,-21 0 0,21 0 0,-20 0 16,20 0-16,-21 0 0,21 0 0,-20 0 15,20-22-15,-21 22 0,0-21 16,0 0-16,1 21 0,-22-21 0,0 0 15,21 0-15,-21-1 0,0 1 16</inkml:trace>
  <inkml:trace contextRef="#ctx0" brushRef="#br1" timeOffset="124076.01">19981 12764 0,'0'0'0,"-21"0"0,0 0 0,0 0 16,42 0 0,21 0-16,-21-22 15,22 22-15,-1-21 0,0 21 0,1 0 16,20-21-16,1 21 0,-1-21 16,1 21-16,-1 0 0,1 0 15,-22 0-15,0 0 0,-20 0 0,-1 0 16,0 0-16,-42 0 31,0 0-31,-22 0 0</inkml:trace>
  <inkml:trace contextRef="#ctx0" brushRef="#br1" timeOffset="125188.01">5609 14139 0,'0'0'0,"-21"0"15,21 22-15,0-44 47,0 1-31,21 21-16,0-21 0,-21 0 0,0 0 15,0 0-15,0-1 0,0 1 16,-21 0-16,-21 0 16,21 0-16,-22 21 0,22 0 0,-21 0 15,-1 0-15,22 0 0,-21 0 16,0 21-16,20 0 0,-20 0 0,21 0 16,-21 22-16,20-22 0,1 21 15,0 1-15,0-1 0,21 0 0,0 1 16,0-1-16,0 21 0,0-41 15,0 20-15,0-21 0,0 21 16,0-20-16,21-1 0,0-21 16,0 0-16,1 0 0,-1-21 15,-21-1-15,42 1 0,-21 0 16,0 0-16,1-21 0,-1-1 0,0 22 16,0-21-16,0 21 0,0-22 15,-21 22-15,0-21 0,0 21 0,0-22 16,0 22-16,0 0 0,0 0 15,0 0-15,-21 21 0,0 0 16,21 21-16,0 0 16,0 0-16,0 21 15,0-20-15,0 20 0,0-21 0,0 21 16,0 1-16,0-1 0,0 0 16,0-20-16,21 20 0,0-21 0,1 0 15,-1 0-15,0-21 0,21 0 0,1 0 16,-1 0-16,0 0 0,1 0 15,-1-21-15,21-21 0,-20 21 0,-1-22 16,0 22-16,22-21 0,-43 0 16,21-1-16,-20 22 0,-1-21 0,0-22 15,-21 22-15,0 0 0,0-1 16,0-20-16,0 20 0,0 1 16,0 0-16,0-1 0,0 22 0,0 0 15,-21 21-15,21 42 16,0-20-16,0 20 15,0 0-15,0 1 0,0-1 0,0 0 16,-21 1-16,21-1 0,0 0 16,0 1-16,0-1 0,0 0 0,0 1 15,0-22-15,21 21 0,0-21 16,-21 0-16,21 1 0,0-1 0,0-21 16,22 0-16,-22 0 0,0 0 0,0 0 15,0 0-15,1 0 0,-1 0 16,-21-21-16,21-1 0,0 1 15,-21 0-15,0 0 0,0 0 0</inkml:trace>
  <inkml:trace contextRef="#ctx0" brushRef="#br1" timeOffset="125360.25">5821 14076 0,'0'0'0,"-21"0"0,21 21 16,21-21-1,21 0-15,-21 0 0,22 0 16,-1 0-16,0 0 16,1 0-16,20 0 0,-21-21 0,22 21 15,-22 0-15,22-21 0,-1 21 0</inkml:trace>
  <inkml:trace contextRef="#ctx0" brushRef="#br1" timeOffset="125615.71">7662 13907 0,'0'0'15,"-21"0"-15,21 21 0,-21 0 0,0 21 16,0-21-16,-1 1 0,22-1 0,-21 21 16,21-21-16,-21 22 15,21-22-15,0 21 0,-21 0 0,21 1 16,0-22-16,-21 21 0,21 1 0,0-22 15,0 0-15,0 21 0,0-21 16,0 1-16,0-1 0,0 0 0,0 0 16,-21-42 15</inkml:trace>
  <inkml:trace contextRef="#ctx0" brushRef="#br1" timeOffset="126363.33">7048 14393 0,'0'0'0,"22"0"32,-1 0-32,21 0 15,-21 0-15,22 0 0,-1-21 0,0 21 16,22-21-16,-1 0 0,1 21 0,-1-21 16,1 0-16,-1-1 0,1 1 15,-22 0-15,22 0 0,-22 0 0,-21 0 16,21-1-16,-20 1 0,-1 0 0,-21 0 15,0 0-15,0-22 0,0 22 16,0 0-16,-21 0 16,-1 21-16,1 0 15,21 21-15,-21 0 0,21 0 16,-21 1-16,21 20 0,-21-21 0,21 21 16,0-20-16,0 20 0,-21 0 15,21-21-15,-22 22 0,22-1 0,-21 0 16,21-20-16,0 20 0,0-21 15,0 0-15,0 22 0,0-22 0,0 0 16,0 0-16,21-21 31,1-21-31,-22 0 0,21 0 16,0-1-16,21 1 0,-21-21 16,22 0-16,-1-1 0,-21 22 15,0 0-15,1 0 0,-1 21 16,0 0-16,-21 21 15,0 0 1,0 0-16,0 22 0,0-22 0,0 0 16,0 0-16,0 0 0,0 0 0,0 1 15,21-1-15,-21 0 0,21 0 16,0-21-16,1 21 0,-1-21 0,-21 21 16,42-21-16,-21 0 0,0 0 0,1 0 15,-1 0-15,0 0 0,21-21 16,-21 0-16,1 0 0,20 0 15,-21 0-15,0-1 0,0 1 16,1 0-16,-1-21 0,-21 21 0,0-1 16,0 1-16,0 0 0,0 0 0,-21 21 15,-1 21 1,1 0-16,0 0 0,0 1 16,0-1-16,21 0 0,0 0 15,0 0-15,-21 0 0,21 1 0,0-1 16,0 0-16,0 0 0,0 0 15,0 0-15,21-21 32,0 0-32,0 0 0,-21-21 15</inkml:trace>
  <inkml:trace contextRef="#ctx0" brushRef="#br1" timeOffset="128275.98">10075 14690 0,'0'0'0,"0"-21"31,0-1-15,0-20-16,21 21 0,1-21 15,-1 20-15,0-20 0,21-21 16,-21 20-16,22 1 0,-1 0 15,-21-1-15,22 1 0,-22 0 0,0-1 16,0 22-16,-21 0 0,0 0 16,0 0-16,-21 21 15,0 21-15,-22 0 16,22 0-16,0 0 0,-21 22 0,21-1 16,21-21-16,0 21 0,0 1 0,0-1 15,0 0-15,21 1 0,0-1 16,0 0-16,21-20 0,-20 20 0,-1-21 15,0 0-15,0 0 0,0 1 0,0-22 16,-21 21-16,0 0 0,-21-21 31,0 0-15,0 0-16,0 0 0,-22-21 0,22 21 16,0-21-16,-21-22 0,21 22 15,-1 0-15,1 21 0,0-21 16,21 42-1,0 0 1,0 0-16,21 0 0,0 1 16,-21-1-16,22 0 0,-1 0 15,21 0-15,-21 0 0,0 1 0,22-22 16,-1 21-16,0-21 0,1 0 0,-1 0 16,22 0-16,-1 0 0,-21 0 15,22 0-15,21-21 0,-22-1 16,1 1-16,-1 0 0,1 0 0,-22-21 15,0 20-15,1-20 0,-22 0 0,0 21 16,-21-22-16,0 1 0,0 0 16,0-1-16,-21 1 0,0 0 0,-1 20 15,1 1-15,-21 0 0,0 0 16,20 21-16,-20 0 0,0 0 0,-1 0 16,22 21-16,-21 0 0,0 0 0,20 22 15,1-22-15,0 21 16,0 1-16,0 20 0,21-21 0,-21 1 15,21-1-15,0-21 0,0 22 0,0-22 16,42 0-16,-21 0 0,0 0 16,22-21-16,-22 0 0,21 0 0,-21 0 15,22 0-15,-1 0 0,0 0 16,1 0-16,-22-21 0,21 0 0,0 0 16,-20 0-16,20-1 0,-21 1 0,-21 0 15,21-21-15,-21 21 0,0-22 16,0 1-16,0 21 0,0-22 0,0 22 15,0 0-15,-21 21 16,21 42 0,-21-20-16,21-1 15,-21 21-15,21 0 0,0-20 16,0 20-16,0-21 0,0 21 0,0-20 16,0-1-16,0 0 0,0 0 0,21 0 15,0 0-15,0-21 0,0 0 16,22 0-16,-22 0 0,0 0 15,21 0-15,1 0 0,-22 0 0,21 0 16,1-21-16,-1 0 0,-21 0 0,21 0 16,-20 0-16,-1-1 0,0 1 0,0-21 15,-21 21-15,0-43 16,0 22-16,0 21 0,0 0 0,-21 42 31,0 0-15,21 0-16,0 21 0,0-20 0,-21-1 15,21 21-15,0-21 0,-22 22 16,22-22-16,0 0 0,-21 0 0,21 0 16,0 0-16,0 1 0,0-1 15,0-42 32,0-1-47,21 22 0,1-21 16,-22 0-16,21-21 0,0 21 0,-21-1 15,21-20-15,0 21 0,0-21 16,-21 20-16,22 1 0,-1 0 16,0 21-16,0 0 15,0 0-15,-21 21 16,0 22-16,0-22 0,0 0 0,0 0 16,0 21-16,0-20 0,0-1 0,0 0 15,0 0-15,0 0 0,0 0 16,0 1-16,21-22 0,-21 21 0,22-21 15,-1 0-15,0 0 16,0 0-16,0 0 16,0 0-16,1-21 0,-1 21 15,0-22-15,0 1 0,0 0 16,0 0-16,22 0 0,-22 0 0,21-1 16,-21-20-16,1 21 0,20 0 0,-21 0 15,0-1-15,0 1 0,1 0 16,-1 21-16,0 21 15,-21 0 1,0 1-16,0-1 0,0 0 16,0 0-16,0 21 0,0-20 0,0-1 0,0 0 15,0 0 1,0 0-16,0 0 0,21 1 0,0-22 16,0 0-16,1 0 15,-1 0-15,0 0 0,0 0 16,21 0-16,-20-22 0,20 22 0,-21-21 15,43-21-15,-43 21 16,21 21-16,-21-21 0,0-1 0,-21-20 16,22 21-16,-22 0 0,0 0 0,0-22 15,0 22-15,0 0 0,0 0 16,0 0-16,-22-1 0,1 22 0,0 0 16,0 0-16,21 22 0,-21-1 15,0-21-15,21 21 0,-22 0 0,22 0 16,0 22-16,0-22 0,0 0 15,0 0-15,0 0 0,0 0 16,0 1-16,0-1 0,0 0 0,22 0 16,-1 0-16,0-21 0,0 0 15,0 0-15,0 0 16,1 0-16,-1 0 0,0 0 16,0 0-16,0 0 0,0 0 0,1-21 15,-1 0-15</inkml:trace>
  <inkml:trace contextRef="#ctx0" brushRef="#br1" timeOffset="129912.28">14351 14774 0,'0'0'0,"0"22"16,21-22-1,0-22-15,0 1 16,22 21-16,-22-21 0,0 0 15,21 21-15,-20-21 0,-1 0 0,21-22 16,-21 22-16,0 0 0,1-21 16,-22-1-16,0 1 0,21 0 0,-21-1 15,0 1-15,0 21 0,0-22 0,0 1 16,0 21-16,0 0 0,0 0 16,0-1-16,-21 22 0,-1 0 15,1 0 1,0 22-16,21-1 0,0 0 15,-21 21-15,0 1 0,21-1 0,-21 0 16,21 1-16,0 20 0,-22-21 16,22 1-16,0-1 0,0 0 0,0-20 15,0 20-15,0-21 0,22 21 0,-1-20 16,0-1-16,0 0 0,0-21 16,0 21-16,22-21 0,-22 21 0,64-21 15,-43 0-15,-21 0 16,21 0-16,1-21 0,-1 0 0,0 0 15,1 0-15,-1-1 0,0 1 0,1 0 16,-1-21-16,-21-1 0,0 22 16,22-21-16,-43 0 0,21-1 15,-21 22-15,0 0 0,0 0 16,0 0-16,-21 42 16,21 0-16,0 0 15,-21 0-15,-1 22 0,22-22 16,0 21-16,0-21 0,0 22 0,0-22 15,0 0-15,0 21 0,0-21 16,22 1-16,-1-1 0,0-21 0,0 21 16,0 0-16,0-21 0,22 0 0,-22 0 15,21 0-15,-21 0 0,22 0 16,-22 0-16,21 0 0,-21 0 16,1-21-16,20 21 0,-21-21 0,0 0 15,0-1-15,1 1 0,-22-21 16,0 21-16,21-22 0,-21 22 0,0-21 15,0 21-15,0-22 0,0 22 16,0 0-16,0 42 31,0 0-31,-21 1 0,21-1 0,0 0 16,0 21-16,0-21 0,-22 1 0,22-1 16,-21 0-16,21 0 0,0 0 15,0 0-15,0 1 0,0-1 16,-21-21-16,42-21 47,-21-1-32,0 1-15,21 0 0,1 0 0,-1 0 16,-21 0-16,21-22 0,0 22 0,0-21 16,0 21-16,1-22 0,-1 22 15,0 0-15,0 21 0,0 0 16,0 0-16,1 0 15,-22 21-15,0 0 0,0 0 16,0 1-16,0 20 0,0-21 16,0 0-16,0 0 0,0 1 0,0 20 15,21-21-15,-21 0 0,0 0 16,0 1-16,21-22 16,-21 21-16,21-21 15,0 0-15,0 0 16,1-21-16,-22-1 0,21 22 15,21-21-15,-21 0 0,0 0 0,22 0 16,-22-22-16,21 22 0,-21-21 16,22 0-16,-1 20 0,-21-20 0,22 21 15,-22-21-15,21 20 0,-21 1 0,0 21 16,1 0 0,-22 21-1,0 1-15,0-1 0,0 21 16,0-21-16,0 22 0,0-22 0,-22 0 15,22 21-15,0-21 0,0 1 0,0 20 16,0-21-16,0 0 0,0 0 16,22 1-16,-1-1 0,0-21 0,0 21 15,21-21-15,-20 0 0,-1 21 16,21-21-16,-21 0 0,22 0 0,-22 0 16,21 0-16,-21 0 0,22 0 0,-1-21 15,-21 0-15,21 21 0,-20-21 16,20-22-16,-21 22 0,0 0 15,22-21-15,-22-1 0,0 1 0,-21 0 16,21-1-16,-21 22 0,0-21 16,0 21-16,0-1 0,0 1 0,-21 21 15,0 0-15,-22 21 16,22 1-16,0-1 0,0 0 16,0 21-16,0-21 0,-1 22 0,1-22 15,0 21-15,21-21 0,0 1 16,0 41-16,0-42 0,0 0 15,21 1-15,0-22 0,1 0 16,20 0-16,-21 0 0,21 0 16,-20 0-16,20 0 0,0 0 0,22 0 15,-22-22-15,0 22 0,22-21 16,-22 0-16,1 0 0,-1 0 0,0 0 16,1-1-16,-22-20 0,0 21 15,-21-21-15,0-22 0,0 43 16</inkml:trace>
  <inkml:trace contextRef="#ctx0" brushRef="#br1" timeOffset="130179.13">16298 14055 0,'0'0'0,"-21"0"0,0-21 0,0 21 0,0 0 16,21-22-16,-22 22 62,1 0-62,0 0 16,0 0-16,0 0 15,0 0-15</inkml:trace>
  <inkml:trace contextRef="#ctx0" brushRef="#br1" timeOffset="130431.98">14795 14393 0,'0'0'0,"22"0"32,-1 0-17,0 0-15,-21-21 0,21 21 16,0 0-16,0 0 0,1-21 0,-1 21 16,0 0-1,0-21-15</inkml:trace>
  <inkml:trace contextRef="#ctx0" brushRef="#br1" timeOffset="113714.91">13525 9906 0,'-42'-21'32</inkml:trace>
  <inkml:trace contextRef="#ctx0" brushRef="#br1" timeOffset="113885.54">13568 9800 0,'148'85'31</inkml:trace>
  <inkml:trace contextRef="#ctx0" brushRef="#br1" timeOffset="124282.52">1968 10181 0,'-21'0'0,"21"-21"63,-21 21-48,63 0 1,-20 0 0,-44 0-1,1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36:16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7959 931 0,'21'0'94,"0"0"-47</inkml:trace>
  <inkml:trace contextRef="#ctx0" brushRef="#br0" timeOffset="448.99">8064 910 0,'0'-21'0,"0"0"16,0 0 0,0 0-16,0-1 15,0 1-15,0 0 16,0 0-16,0 0 15,-21 21-15,21-21 16,-21 21 0,21 21 15,0 0-31,0 0 0,0 21 0,0 1 16,0-1-16,21 0 0,-21 22 15,0-22-15,0 22 0,21-1 0,-21 1 16,0-1-16,0-20 0,0-1 15,0 21-15,0-20 0,0 20 0,0-20 16,0 20-16,-21-21 0,21 1 16,-21-1-16,21-21 0,0 0 0,0 22 15,-21-43 17,21-21-32,0-1 15,0 1-15,-21 0 0,21 0 16,0-21-16,0 20 0</inkml:trace>
  <inkml:trace contextRef="#ctx0" brushRef="#br0" timeOffset="1632.23">7980 974 0,'0'0'0,"-21"0"0,-1-43 31,1 22-31,21 0 0,-21 21 0,21-21 16,0 0-16,0 0 16,0-1-16,0 1 0,21 21 0,-21-21 15,21 0-15,1 0 16,20 21-16,-21-21 0,21-1 0,1 1 15,-1 0-15,0 21 0,1-21 16,-1 21-16,0 0 0,1 0 0,-1 0 16,0 0-16,1 0 0,-1 0 15,0 0-15,1 21 0,-1 0 0,-21 0 16,0 22-16,-21-1 0,0 0 16,0 1-16,0-1 0,0 0 0,-21 22 15,-21-22-15,21 1 0,-22-1 16,1 0-16,0 1 0,-1-22 0,1 21 15,21-21-15,-21 0 0,-1 1 16,22-1-16,-21 0 0,21-21 16,-1 0-16,1 21 0,0-21 0,0 0 15,0 0 1,21-21-16,-21 21 0,21-21 16,0 0-16,0-1 15,21 22 16,0 0-31,0 0 16,0 22-16,-21-1 0,21-21 0,1 21 0,-1 0 16,-21 0-16,21 0 0,0 1 15,0-1-15,0 0 0,1 0 16,-1 0-16,-21 0 0,21 22 0,0-22 16,0 0-16,0 0 0,22-21 15,-22 21-15,0 1 0,0-1 0,22-21 16,-22 0-16,0 0 0,42 0 0,-20 0 15,-22 0-15,0 0 0,0 0 16,0 0-16,22 0 0,-22 0 0,0-21 16,21-1-16,-20 1 15,20-21-15,-21 21 0,0 0 0,22-22 0,-22 22 16,0-21-16,0 21 0,0-22 16,-21 22-16,0-21 0,21 21 15,-21-22-15,0 22 0,0 0 16,0 0-16,0 0 0,0-1 15,-21 22-15,0 0 0,0 0 16,0 0-16,21 22 0,-21-1 16,-1 0-16,22 0 0,-21 0 0,0 0 15</inkml:trace>
  <inkml:trace contextRef="#ctx0" brushRef="#br0" timeOffset="1761.29">9229 1736 0,'63'-21'16,"-21"-1"0,-20 1-16,-1 0 0,21 0 15,-21 0-15,22 0 0</inkml:trace>
  <inkml:trace contextRef="#ctx0" brushRef="#br0" timeOffset="3029.33">9948 1334 0,'0'0'15,"0"-22"-15,0 1 16,-21 21-16,0 0 0,0-21 0,0 0 16,-1 21-16,1 0 0,0 0 0,0 0 15,0 0-15,0 0 0,-1 21 16,1-21-16,0 21 16,0 0-16,0 1 0,21 20 0,-21-21 15,21 0-15,-22 0 0,22 22 16,0-22-16,0 21 0,0-21 0,-21 1 15,21 20-15,0-21 0,0 0 16,0 0-16,0 1 0,0-1 16,21-21-1,1 0-15,-1 0 0,0 0 16,0 0-16,-21-21 0,21-1 0,22 1 16,-22 0-16,0 0 0,0 0 0,0 0 15,0-22-15,1 22 0,-1 0 16,0-21-16,-21 20 0,21 1 15,-21-21-15,0 21 0,21 0 0,-21-1 16,0 44 31,0-1-47,0 0 0,0 0 16,0 21-16,0-20 0,0-1 15,0 0-15,0 0 0,0 21 16,21-20-16,1-1 0,-22 0 0,42 0 15,-21 0-15,0 0 0,0 1 0,22-1 16,-22-21-16,21 21 16,1-21-16,-22 0 0,21 0 0,-21 0 15,0 0-15,22 0 0,-22 0 0,0-21 16,21 21-16,-20-21 0,-1-1 16,0 1-16,-21 0 0,21-21 0,-21 21 15,21-22-15,-21 22 0,0 0 16,0-21-16,0 20 0,0 1 0,0-21 15,0 21-15,0 0 0,-21-1 16,0 22-16,21-21 0,-21 21 0,0 0 16,-1 0-16,1 0 0,0 0 15,0 0-15,0 21 0,0 1 0,-1-1 16,1 0-16,21 0 0,-21 0 16,0 0-16,0 1 0,21-1 15,-21 0-15,21 21 0,0-21 0,0 1 16,0-1-16,0 0 0,0 0 15,0 0-15,0 0 0,0 1 0,21-1 16,0-21-16,0 21 16,0-21-16,0 0 0,1 0 15,-1 0-15,0-21 0,0 0 0,0-1 16,0 1-16,1 0 16,-1 0-16,0 0 0,0-43 15,0 22-15,-21 0 0,21-1 16,-21 1-16,0 0 0,22-1 0,-22 1 15,0 0-15,21-1 0,-21 1 16,0 0-16,0 20 0,0-20 0,0 21 16,0 0-16,0 0 0,0-1 15,-21 22 1,21 22-16,-22-1 16,22 21-16,-21-21 0,21 22 0,0-1 15,0 0-15,-21 1 0,21-1 16,-21 0-16,21-21 0,-21 22 15,21-1-15,0 0 0,0-20 16,0 20-16,0 0 0,0-21 0,0 22 0,0-22 16,21 0-16,0 0 0,-21 0 15,21 1-15,0-1 0,1-21 16,-1 0-16,0 0 0,0 0 0,21 0 16,-20 0-16,20 0 0,-21-21 15,21 21-15,-20-22 0,20 1 0,-21 0 16,0 0-16,0 0 0,1 0 15,-1-22-15,0 22 0,-21 0 0,0 0 16,0 0-16,21 21 0,-21-22 0,0 44 47,0-1-31,0 0-16,0 0 0,0 0 0,0 0 15,0 1-15,0-1 0,0 0 16,21 0-16,-21 0 0,21 0 15,1 1-15,-1-1 0,0-21 16,0 21-16,0-21 0,0 0 16,1 0-16,-1 0 15,0-21-15,-21 0 0,21-1 16,0-20-16</inkml:trace>
  <inkml:trace contextRef="#ctx0" brushRef="#br0" timeOffset="3269">11451 1185 0,'0'0'0,"-21"0"0,0 0 0,0 0 16,-1 0-16,1 0 16,42 0 15,1 0 0,-44 0 0,1 0-15</inkml:trace>
  <inkml:trace contextRef="#ctx0" brushRef="#br0" timeOffset="3972.99">9102 1228 0,'-22'21'63,"22"0"-48,0 0-15,0 0 16,0 1-16,-21-1 0,21 0 16,0 0-16,0 0 0,0 0 0,0 1 15,0-1 1,0 0-16,0 0 0,0 0 0,0 0 16,21 1-16,1-1 0,-22 0 15,21 0-15,0-21 0,0 21 0,0-21 16,0 0-16,1 0 0,-1 0 0,0 0 15,0 0-15,0 0 0,0 0 16</inkml:trace>
  <inkml:trace contextRef="#ctx0" brushRef="#br0" timeOffset="5040.47">11430 1376 0,'0'0'0,"0"-21"16,0 42 15,0 0-31,0 0 16,0 0-16,0 1 0,0-1 15,-21-21-15,84 42 0,-42-21 16,-21 0-16,0 22 0,0-22 16,-21 0-16,21 0 0,-21-21 0,42 43 15,-21-22-15,0 0 0,-21-21 16,-21-191 31,42 170-32,0 0-15,0 0 16,0 0-16,0 0 0,21-1 16,0 1-16,-21 0 0,21 0 0,0 0 15,1 0-15,-1 21 0,0-22 16,0 22-16,0 0 0,22-21 16</inkml:trace>
  <inkml:trace contextRef="#ctx0" brushRef="#br0" timeOffset="5100.33">11896 1355 0,'0'0'16,"0"21"-16,0 0 0,0 0 0,0 0 15,0 1-15,0-1 0</inkml:trace>
  <inkml:trace contextRef="#ctx0" brushRef="#br0" timeOffset="5359.99">12509 1376 0,'-21'0'16,"0"0"-1,0 0-15,0 0 16</inkml:trace>
  <inkml:trace contextRef="#ctx0" brushRef="#br0" timeOffset="6729.08">11747 1334 0,'0'0'0,"0"-22"0,0 1 78,22 21-62,-1 0-16,0-21 0,0 21 15,0 0-15,0 0 16,1 0 15,-22 21-31,0 0 16,0 1-16,0-1 15,0 0-15,0 0 0,0 0 0,0 0 16,0 1-16,0-1 0,0 0 16,0 0-16,0 0 0,-22-21 15,22 21-15,0 1 0,0-1 16,-21-21-16,21 21 16,-21-21-1</inkml:trace>
  <inkml:trace contextRef="#ctx0" brushRef="#br0" timeOffset="7707.99">12509 1482 0,'0'-85'31,"0"64"-31,0 0 15,-21 21-15,0 0 16,0-21-16,0 21 0,0 0 16,-1 0-16,1 0 0,0 0 15,0 0-15,0 21 0,0 0 0,-1-21 16,1 21-16,0 0 0,0 0 16,0 1-16,0-1 0,21 0 15,0 0-15,-22 0 0,22 0 0,-21 1 16,21-1-16,0 0 0,0 0 0,0 0 15,0 0-15,21-21 16,1 22-16,-1-22 0,0 0 16,0 0-16,0 0 15,0 0-15,1-22 0,-1 1 0,21 21 16,-21-21-16,0 0 0,1 21 0,-1-21 16,-21 0-16,21-1 0,0 1 15,-21 42-15,21-42 16,-21 0-16,0 0 0,0 0 15,0 0-15,0 42 47,0 0-31,0 0-16,0 0 16,0 22-16,0-22 0,0 21 15,0 0-15,0 1 0,0-1 0,0 22 16,0-22-16,0 0 0,0 22 0,0-22 15,0 0-15,0 22 0,0-22 16,0 22-16,21-22 0,-21 22 16,0-22-16,0 21 0,0 1 0,0-1 15,0-20-15,0 20 0,0 1 0,0-22 16,0 22-16,-21-22 0,21 0 16,-21 1-16,21-1 0,0 0 0,-21 1 15,0-1-15,21 0 0,-21 1 16,21-22-16,-22 21 0,1-21 0,21 0 15,-21 1-15,0-22 0,0 21 0,0-21 16,-1 0-16,1 0 0,0 0 16,-21-21-16,21-1 0,-1 1 15,1 0-15,0 0 0,0-21 16,0-1-16,0 1 0,21 0 0,-22-1 16,22 1-16,0-22 0,0 1 15,0-1-15,0 1 0,0-22 0,0 22 16,0-22-16,0 22 0,0-1 15,22 1-15,-1-1 0,0 22 0,0-1 16,0-20-16,0 21 0,22-1 16,-22 22-16,0-21 0,21 21 0,-20-22 15,-1 22-15,21 0 0,-21 0 16,0 0-16,1-1 0,-1 1 16,0 21-16,-21-21 15,21 21-15,0-21 16,-21 0-16,21 21 15</inkml:trace>
  <inkml:trace contextRef="#ctx0" brushRef="#br0" timeOffset="8357">13928 974 0,'0'0'0,"-22"0"15,22 21 1,0 0-16,-21 0 16,21 22-16,-21-1 0,0 0 15,21 1-15,0-1 0,0 0 0,-21 1 16,21-1-16,0-21 0,-21 21 16,21 1-16,0-22 0,0 21 15,0-21-15,0 1 0,0-1 0,0 0 16,0 0-16</inkml:trace>
  <inkml:trace contextRef="#ctx0" brushRef="#br0" timeOffset="9312.99">13949 1355 0,'148'-43'31,"-106"22"-31,1 21 0,-1-21 15,0 0-15,-21 0 0,22 0 0,-22-1 16,0 1-16,0 0 0,-21 0 16,0 0-16,0 0 0,0-1 0,0 1 15,0 0-15,0 0 16,-21 21-16,0 0 16,0 0-16,0 21 0,-1 0 15,22 0-15,-21 22 0,0-22 0,0 21 16,21 1-16,0-1 0,-21 0 15,21 1-15,-21-1 0,21 0 16,0 1-16,0-1 0,0 0 0,0-21 16,0 22-16,0-22 0,0 21 15,0-21-15,0 1 0,-22-22 0,22 21 16,0 0-16,0-42 31,0 0-15,0-1-16,0 1 0,0 0 15,22 0-15,-22 0 0,0-22 16,0 22-16,21 21 0,0-21 16,-21 0-16,21 0 0,0 0 0,0 21 0,1-22 15,-1 1 1,0 21-16,0 0 0,0 0 16,0 0-16,-21 21 15,22 1-15,-22-1 0,0 0 16,0 0-16,21 0 0,-21 0 15,21 1-15,-21-1 0,0 0 0,0 0 16,21 0-16,0 0 0,0-21 0,-21 22 16,22-1-16,-1-21 0,0 0 15,0 0-15,0 0 0,0 0 16,1 0-16,-1 0 0,0 0 16,21-21-16,-21-1 0,22 1 0,-22 0 15,0 0-15,21 0 16,-20 0-16,-1-1 0,0 1 0,-21 0 15,0-21-15,0 21 0,0-1 16,0 1-16,0 0 0,0 0 0,0 0 16,0 0-16,-21 21 0,0 0 15,-1 0-15,1 0 0,0 0 16,0 21-16,0 0 16,21 0-16,-21 0 0,21 0 0,0 1 15,0-1-15,0 21 0,0-21 0,0 0 16,0 1-16,0-1 15,0 21-15,0-21 0,21-21 0,0 21 0,0 1 16,-21-1-16,21-21 16,0 0-16,1 0 0,20 0 0,-21 0 15,0 0-15,0 0 0,22 0 16,-22-21-16,21-1 0,-21 22 0,1-21 16,-1 0-16,0 0 0,0 0 15,0 0-15,-21-1 0,21 1 0</inkml:trace>
  <inkml:trace contextRef="#ctx0" brushRef="#br0" timeOffset="9707.99">13716 1397 0,'0'-21'0,"21"21"32,0-21-32,0 21 15,1-21-15,-1 21 0,0 0 16,0 0-16,21 0 0,-20-22 0,20 22 16,-21 0-16,0 0 0,22 0 15,-22 0-15,0 0 0,0 0 0,0-21 16,0 21-16</inkml:trace>
  <inkml:trace contextRef="#ctx0" brushRef="#br0" timeOffset="10540.24">16679 1334 0,'0'-22'47,"0"1"-47,0 0 16,0 0 0,0 0-16,-21 0 15,0 21-15,0 0 16,0 0-16,-1 0 0,1 0 0,0 0 15,0 0-15,-21 0 0,20 0 0,1 0 16,-21 21-16,21-21 0,0 21 16,-22 0-16,22 0 0,0 22 0,0-22 15,21 0-15,0 0 0,-21 43 16,21-43-16,0 0 0,0 0 16,0 0-16,21 0 0,0 1 15,0-22-15,0 0 0,0 21 0,22-21 16,-22 0-16,0 0 0,21 0 15,-20 0-15,20-21 0,-21 21 0,21-22 16,-20 1-16,-1 21 16,0-21-16,0 0 0,0 0 0,0-22 15,1 22-15,-1 0 0,0-21 16,0-1-16,-21 1 0,21 0 0,0-1 16,1-20-16,-22 21 0,0-1 15,0-20-15,21 20 0,-21 1 0,0 0 16,0 21-16,0-1 0,0 1 15,0 0-15,0 0 0,-21 21 32,-1 42-32,1-21 0,21 22 15,-21-1-15,21 0 16,-21 22-16,21-22 0,0 1 0,0 20 16,0-21-16,0 1 0,0 20 15,0 1-15,0-43 0,0 21 16,0 1-16,0-22 0,21 0 15,-21 21-15,21-21 0,-21 1 16,21-1-16,1 0 16,-1-21-16,0 0 15,0 0-15,0-21 16,0 0-16,1 21 0,20-22 16,-21 22-16</inkml:trace>
  <inkml:trace contextRef="#ctx0" brushRef="#br0" timeOffset="11068.93">17653 1291 0,'0'0'0,"0"-84"32,-21 62-32,0 22 0,-1-21 0,1 0 0,0 21 15,0 0-15,0 0 0,-22 0 16,22 0-16,0 0 0,-21 0 15,21 21-15,-22 0 0,22 1 0,0-1 16,-21 0-16,20 0 0,1 21 16,0-20-16,0-1 0,21 21 0,0-21 15,-21 0-15,21 1 0,0-1 16,0 0-16,0 0 0,0 0 0,0 0 16,0 1-16,21-22 15,0 0-15,0 0 0,0 0 16,1 0-16,-1 0 15,0 0-15,0-22 0,21-20 16,-20 21-16,-1 0 0,0 0 16,0-1-16,0 1 0,0-21 15,1 21-15,-22-22 0,21 22 0,0 0 16,-21 0-16,21 0 0,-21 0 16,0-1-16,0 44 31,0-1-31,0 0 0,-21 0 0,21 0 15,-21 0-15,21 1 0,-21 20 16,21-21-16,0 0 0,0 0 0,0 1 16,0-1-16,0 0 0,0 0 15,0 0-15,21 0 0,-21 1 16,21-22-16,0 0 0,0 0 16,0 0-16,1 0 15,-1 0-15,0-22 0,0 1 16</inkml:trace>
  <inkml:trace contextRef="#ctx0" brushRef="#br0" timeOffset="11367.97">18055 741 0,'0'0'0,"0"-21"31,-21 21-31,0 21 16,21 0-16,0 0 0,0 0 0,-21 22 16,21-1-16,-22 0 0,22 1 15,-21-1-15,0 0 0,21 22 0,0-22 16,0 1-16,-21-1 0,21 0 16,-21-21-16,21 22 0,-21-22 15,21 21-15,0-21 0,-22 1 0,22-1 16,0 0-16,22-21 31,-1 0-31,0 0 16</inkml:trace>
  <inkml:trace contextRef="#ctx0" brushRef="#br0" timeOffset="11940.88">18457 1207 0,'0'-43'16,"0"22"-16,-21 0 15,0 21-15,0 0 16,0 0-16,-1 0 16,1 0-16,0 0 0,0 0 15,0 21-15,0 0 0,-1 0 16,1 1-16,-21-1 0,42 0 0,-21 21 15,0-21-15,-1 1 0,1 20 16,21-21-16,0 0 0,0 0 0,0 1 16,0-1-16,0 0 0,0 0 15,0 0-15,21-21 16,1 0 0,-1 0-16,0 0 0,0 0 15,0-21-15,-21 0 0,21 21 0,1-21 16,-1 0-16,0-1 0,-21 1 15,21 0-15,0 0 0,-21-21 16,21 20-16,-21 1 0,22 0 16,-22 0-16,0 0 0,0 0 0,21 21 15,-21-22-15,0 44 16,0-1 0,0 0-16,0 0 15,0 21-15,0-20 0,0-1 0,0 0 16,0 21-16,0-21 0,0 1 15,0-1-15,0 0 0,0 0 0,21 0 16,0 0-16,0 1 16,0-22-16,1 0 0,-1 0 15,0 0-15,0 0 16,0 0-16,0 0 0,1 0 0,-1-22 16,0 1-16,0 0 0,0 0 0,0 0 15,1 0-15,-1-1 0,0 1 16</inkml:trace>
  <inkml:trace contextRef="#ctx0" brushRef="#br0" timeOffset="12277">17716 889 0,'43'0'31,"-22"0"-31,0 0 0,0 0 16,0 0-16,22-21 0,-22 21 15,21-21-15,1 21 0,-1 0 0,0 0 16,1-21-16,-1 21 0,0 0 15,-21 0-15,22-22 0,-1 22 16,0 0-16,-20 0 0,-1 0 16,0 0-16,0 0 0,-42 0 31</inkml:trace>
  <inkml:trace contextRef="#ctx0" brushRef="#br0" timeOffset="13789.49">7683 2180 0,'22'0'32,"-1"0"-32,0 0 15,0 0-15,0 0 0,0 0 16,1 0-16,20 0 0,-21 0 15,21 0-15,1 0 0,-22 0 16,21 0-16,1 0 0,20 0 0,-21 0 16,1 0-16,-1 0 0,22 0 15,-1 0-15,-21 0 0,43 0 0,-21 0 16,-1 0-16,22 0 0,-1 0 0,1 0 16,0 0-16,-1 0 0,1 0 15,0 0-15,-1 0 0,1 0 0,0 0 16,-1 0-16,22 0 0,-21 21 15,21-21-15,0 0 0,-1 0 0,-20 0 16,21 0-16,-21 0 16,20 0-16,1 0 0,0 0 0,0 0 15,0 0-15,0 0 0,-1 0 0,1 0 16,0 0-16,-21 0 0,21 0 16,-1 0-16,-20 0 0,21 0 0,0 0 15,0 0-15,-1 0 0,-20 0 16,21 0-16,-21 0 0,-1 0 0,1 0 15,0 0-15,-1 0 0,1 0 16,0 0-16,-1 0 0,-20 0 16,20 0-16,-20 0 0,21 0 0,42 0 15,-64 0-15,1 0 16,-22 0-16,21 0 0,1 0 0,-22 0 16,22 0-16,-22 0 0,0 0 0,22 0 15,-22 0-15,22 0 0,-22 0 16,22 0-16,-22 0 0,21 0 0,-20 0 15,-1 0-15,22 0 0,-22 0 16,0 0-16,1 22 0,20-22 0,-21 0 16,1 0-16,20 0 0,-20 0 0,20 0 15,1 0-15,-1 0 0,1 21 16,-1-21-16,1 0 0,-1 0 16,1 0-16,-1 0 0,1 0 0,-1 0 15,1 0-15,-1 0 0,1 0 16,-22 0-16,21 0 0,1 0 0,-1 0 15,1 0-15,-1 0 0,1 0 16,-1 0-16,1 0 0,-1-21 0,1 21 16,-1 0-16,1 0 0,-1 0 15,-20 0-15,20-22 0,-20 22 0,-1 0 16,0 0-16,1 0 0,-1 0 0,0 0 16,1 0-16,-1 0 0,0 0 15,-21 0-15,22 0 0,-1 0 0,-21 0 16,22 0-16,-22 0 0,21 0 15,-21 0-15,0 0 0,1 0 16,-44 0 15,1 0-15,0 0-16,0 0 0,-21-21 0,20 21 16</inkml:trace>
  <inkml:trace contextRef="#ctx0" brushRef="#br0" timeOffset="14500.17">10118 2328 0,'21'-21'16,"-42"42"-16,63-42 0,-42 0 16,21 21-16,-21-21 0,0 0 15,-21 21 32,0 0-47,0 21 0,-22 21 16,1-21-16,0 22 0,-1-1 15,-20 22-15,-1-22 0,1 21 16,-1 1-16,1-22 0,-1 22 0,1-1 16,-22-20-16,22 20 0,-1-21 15,22 1-15,-22-1 0,22-21 0,0 22 16,-1-22-16,1 0 0,0 0 15,20 0-15,1-21 0,0 21 0,0-21 16,0 0-16</inkml:trace>
  <inkml:trace contextRef="#ctx0" brushRef="#br0" timeOffset="14835.98">9038 2879 0,'-21'0'15,"0"0"-15,0 21 0,-1 0 0,22 0 16,-21 0-16,-21 1 0,21-1 16,0 0-16,-1 0 0,1 21 0,0-20 15,0-1-15,21 21 0,-21-21 0,0 0 16,-1 1-16,22-1 0,0 0 15,0 0 1,22-21 0,-1 0-16,0 0 15,0 0-15,21-21 0,-20 0 16,-1 21-16,21 0 0,-21-21 0,22 21 16,-1-22-16,-21 22 0,21 0 15,-20-21-15,-1 21 0,0 0 0,0 0 16,0-21-16,0 21 0,-21-21 15</inkml:trace>
  <inkml:trace contextRef="#ctx0" brushRef="#br0" timeOffset="15445.36">2963 4868 0,'0'-21'15,"0"0"-15,0 0 16</inkml:trace>
  <inkml:trace contextRef="#ctx0" brushRef="#br0" timeOffset="15824.41">2773 4128 0,'0'0'0,"0"-43"0,-21 1 16,-1 0-16,22-1 15,-21 1-15,21 0 0,-21-1 0,21 1 16,0 21-16,0-22 0,0 22 15,0 0-15,0-21 0,0 21 0,21-22 16,22 22-16,-22-21 0,21 21 16,0-1-16,1-20 0,20 21 0,-20 0 15,20 0-15,1-1 0,20 22 16,-20 0-16,-1 0 0,1 0 0,-22 22 16,22-1-16,-43 0 0,21 21 15,-21 1-15,-21-22 0,0 21 0,0 0 16,-21 1-16,0-1 0,-21 0 15,-1 1-15,22-22 0,-21 21 0,-1-21 16,1 1-16,0-1 16,21 0-16,-1 0 0,1-21 0,0 0 15,0 21-15,21-42 47</inkml:trace>
  <inkml:trace contextRef="#ctx0" brushRef="#br0" timeOffset="16380.81">2942 3810 0,'0'0'0,"-21"0"0,21-21 0,-21 21 15,21-21-15,-21 21 16,21 21-1,0 0 1,0 0-16,0 0 0,0 22 0,0-1 16,0 0-16,0 22 0,-22-1 15,22 1-15,-21-1 0,21 1 0,-21-1 16,21 1-16,-21-1 0,0-20 16,21 20-16,0-20 0,-21-1 0,-1 21 15,1-20-15,21-1 0,0-21 16,-21 22-16,21-22 0,-21 0 15,21 0-15,0 0 0,-21-21 16,0 0 0,21-21-16</inkml:trace>
  <inkml:trace contextRef="#ctx0" brushRef="#br0" timeOffset="16944.97">3133 4551 0,'0'0'0,"-43"-64"31,22 64-31,21-21 0,0 0 16,0 0-16,0 0 0,0 0 15,0-1-15,21 1 0,0 21 16,1-21-16,-1 0 0,0 21 16,21 0-16,-21 0 0,22 0 0,-22 0 15,21 0-15,1 0 0,-1 21 16,-21 0-16,21 0 0,-20 1 0,-1 20 15,0-21-15,-21 21 0,0-20 16,0-1-16,0 21 0,0-21 16,0 22-16,-21-22 0,0 0 15,21 21-15,0-21 0,-22-21 0,22 22 16,-21-1-16,0-21 16,21-21-1,0-1 1,0 1-16,0 0 0,0-21 15,21 21-15,0-1 0,-21 1 16,22-21-16,-1 21 0,0-22 0,0 1 16,0 21-16,0 0 0,1-22 15,20 22-15,-21 0 0,0 0 16,0 0-16,1 21 0,-1 0 0,-21-21 16,21 21-16,0 0 0,0 0 15,0 0-15,1 0 16</inkml:trace>
  <inkml:trace contextRef="#ctx0" brushRef="#br0" timeOffset="17636.48">4043 4297 0,'0'21'0,"0"0"0,0 0 16,-21 1-16,21-1 15,-22 0-15,22 0 16,-21 0-16,21 0 0,-21 1 0,21-1 15,0 0-15,0 0 16,0 0-16,0 0 0,0 1 16,0-1-16,21-21 15,0 0-15,1 0 0,-1 0 16,0 0-16,0 0 0,0 0 16,0-21-16,1 21 0,-1-22 15,0 1-15,-21 0 0,21 21 16,-21-21-16,0 0 0,0 0 15,0-1-15,-21 1 0,0 0 16,21 0-16,-21 0 16,-1 21-16,1-21 0,0 21 0,21-22 15,-21 22-15,0 0 16,21-21-16,0 0 31,21 0-31,0 21 0,0 0 16,-21-21-16,21 21 0,1-21 0,-1 21 15,0 0-15,0-22 0,0 22 16,22-21-16,-22 21 0,0 0 16,0 0-16,21 0 0,-20 0 15,-1 0-15,0 0 0,0 21 0,0 1 16,0-1-16,1 0 0,-1 0 16,-21 0-16,0 22 0,21-22 0,-21 21 15,21-21-15,-21 22 0,0-1 16,0 0-16,21 1 0,-21-1 0,0 21 15,0 1-15,0-1 0,0 1 16,0 63-16,0-42 0,0-22 16,0 22-16,-21-22 0,0 22 0,21-22 15,-21 22-15,21-21 0,-21 20 16,21-20-16,-22-1 0,1 1 16,21-1-16,0 1 0,0-22 0,-21 0 15,21 1-15,-21-22 0,21 21 16,0-21-16,-21 1 0,21-44 31,0 1-31,0-21 0,0 21 16,0-22-16,0 1 0,0-21 0,21-1 15,-21 1-15</inkml:trace>
  <inkml:trace contextRef="#ctx0" brushRef="#br0" timeOffset="17992.97">4572 4593 0,'0'0'0,"0"-42"0,-21-85 32,21 106-32,-21 0 0,21-1 0,0 1 15,0 0-15,0 0 16,0 0-16,21 0 0,0 21 16,0-22-16,21 22 0,-20 0 15,20 0-15,-21-21 0,21 21 0,-20 0 16,20 0-16,-21 0 0,21 0 15,-20 0-15,-1 21 0,0 1 0,0-1 16,-21 0-16,0 0 0,0 0 0,0 0 16,0 1-16,-21-1 15,0 0-15,-22 0 0,22 0 0,-21 0 16,21 1-16,-22-1 0,1 0 16,21-21-16,0 21 0,0-21 0,-1 0 15,1 0-15,42 0 31,1 0-31,-1 0 16,0 0-16,0 0 16,0 0-16</inkml:trace>
  <inkml:trace contextRef="#ctx0" brushRef="#br0" timeOffset="18631.16">5143 4487 0,'0'0'0,"22"-21"0,-1 21 16,-21-21-16,21 0 16,-21 0-16,21 21 0,-21-21 0,0-1 15,0 1-15,0 0 16,0 0-16,0 0 0,0 0 16,-21 21-16,0 0 0,0 0 15,-1 21-15,22 0 16,-21 0-16,21 0 0,0 0 0,0 1 15,0 20-15,0-21 0,0 21 16,0-20-16,0-1 0,0 0 16,0 0-16,0 0 0,0 0 15,0 1-15,0-1 0,21-21 16,1 0-16,-1 0 0,0 0 16,0 0-16,0 0 15,0 0-15,1-21 0,-1-1 16,0 22-16,-21-21 0,42-21 15,-21 21-15,-21 0 0,22-1 0,-1 1 16,-21 0-16,21 0 0,0 21 16,-21-21-16,21 0 0,0-1 15,1 22-15,-1 0 16,0 0-16,0 0 16,0 0-16,0 22 15,-21-1-15,0 0 0,0 0 16,0 0-16,0 0 0,0 1 0,0 20 15,0-21-15,0 0 0,0 0 16,0 1-16,0-1 0,-21-21 31,0 0-15,21-21-16,0-1 16,0 1-1,0 0-15,0 0 0,0 0 0,0 0 16,0-22-16,21 22 0,0 0 0,1 0 15,-22-22-15,42 22 0,-21 0 16,0 0-16,0 0 0,1 0 0,20-1 16,-21 1-16,0 0 0,22 0 15</inkml:trace>
  <inkml:trace contextRef="#ctx0" brushRef="#br0" timeOffset="19412.79">6159 3979 0,'-21'22'47,"21"-1"-47,-21 0 0,21 0 0,-21 0 15,21 22-15,0-22 0,0 21 0,0 0 16,-21-20-16,21 20 0,0 0 16,0 1-16,0-22 0,0 21 0,0-21 15,0 0-15,0 22 0,0-22 16,0 0-16,0 0 0,21 0 15,0-21-15,0 0 0,0 0 16,1 0-16,-1 0 16,0 0-16,0 0 0,0 0 15,0-21-15,-21 0 0,22 0 16,-1 21-16,-21-21 0,0 0 0,21-1 16,-21 1-16,21 0 0,-21 0 0,21 0 15,-21 42 32,0 0-47,0 0 16,-21 0-16,21 1 0,0-1 15,0 0-15,0 0 16,0 0-16,21 0 16,0-21-1,1 0-15,-1 0 0,0 0 0,0 0 16,0 0-16,0 0 0,22 0 0,-22-21 15,0 0-15,0 21 0,0-21 16,-21 0-16,22 0 0,-22-1 0,21 1 16,-21 0-16,21 0 0,-21 0 15,0 0-15,0-1 16,0 44 15,0-1-31,0 0 16,0 0-16,0 0 0,0 0 15,0 22-15,0-22 0,0 21 16,0 1-16,0-1 0,0 0 0,0 1 16,-42-1-16,63 21 0,-21-20 0,0 20 15,0-20-15,-21 20 0,21-21 16,0 22-16,-22-1 0,22-20 0,-21 20 16,21-20-16,0 20 0,0 1 15,0-22-15,-21 0 0,21 1 0,0-1 16,-21 0-16,21-21 0,0 22 0,-21-22 15,21 0-15,0 0 0,-21-21 16,-1 0 0,1-21-1,21 0-15,-21-21 0,0 20 16,-21-41-16,42 21 0,0-22 16</inkml:trace>
  <inkml:trace contextRef="#ctx0" brushRef="#br0" timeOffset="19684">5778 4106 0,'0'0'0,"22"0"0,-1 0 16,0 0-16,21 0 0,-21 0 0,22-21 16,-22 21-16,0 0 0,21 0 0,-20 0 15,-1 0-15,0 0 0,0 0 16,0 0-16,0 0 0,1 0 0,-22-21 16,21 21-1,-21-21-15</inkml:trace>
  <inkml:trace contextRef="#ctx0" brushRef="#br0" timeOffset="19952.29">7154 4318 0,'0'0'15,"0"21"-15,21-21 0,1 0 16,-22-21-16,21 21 0,0 0 0,21-21 16,-21 0-16,22 0 0,-1-1 15,0 1-15,-20 0 0,-1 0 0,21 0 16,-21-22-16,22 22 0,-43 0 16,21-21-16,-21 21 0,21-1 0,-21 1 15,0 0-15,-21 0 0,21 0 16,-43 21-16,1 0 0</inkml:trace>
  <inkml:trace contextRef="#ctx0" brushRef="#br0" timeOffset="20056.32">7175 4255 0,'0'21'0,"0"0"0,0 169 32,0-147-32,-21 147 15,0-126-15</inkml:trace>
  <inkml:trace contextRef="#ctx0" brushRef="#br0" timeOffset="20671.93">7091 5355 0,'0'21'0,"0"22"15,-21 168 1,21-147-16,0 21 0,0-22 16,0 1-16,0-1 0,0 1 0,0-22 15,0 21-15,-22-41 0,467-44 63,-424 1-32,0-21-31,-21 21 0,21-22 0,1-20 0,-1 21 16,-21-107-16,0 86 15,0-1-15,0-20 0,-21 20 16,-1 1-16,1-1 0,-21 1 0,21-1 16,-22 1-16,22 20 0,-21 1 15,0 0-15,-43-1 0,43 22 16,20 0-16,-20 0 0,21 21 15,0 0-15,0 0 0,-1 0 0,1 0 16,42 0 0,1 0-1,-1-21-15,0 21 0,0-21 16,21 21-16,-20-22 0,20 1 0,0 0 16,-21 0-16,22 0 0,-1-22 15,0 22-15,1 0 0,-1-21 0,0 21 16,-20-1-16,20-20 0,-21 21 15,0 0-15,0 0 0,1 21 0,-22-22 16,21 1-16,-21 0 16,0 42 15,0 0-31,-21 1 16,21-1-16,0 0 15,0 0-15,0 0 0,0 0 16,-22-21-16,22 22 0,0-1 15,0 0-15,0 0 32,0-42-1,0 0-15,0 0-16,0-1 0</inkml:trace>
  <inkml:trace contextRef="#ctx0" brushRef="#br0" timeOffset="20876.98">7853 4276 0,'0'0'0,"-21"0"0,-43 0 16,43 0-1,0 0-15,42 0 47,-21-21-47,21 21 0,0 0 16,0-22-16,1 22 0</inkml:trace>
  <inkml:trace contextRef="#ctx0" brushRef="#br0" timeOffset="21176.77">8149 3937 0,'0'0'0,"0"-21"16,0 42 15,0 21-15,0-20-16,-21-1 0,21 21 16,-21 0-16,21 1 15,-21-1-15,21 0 0,0 1 0,-22-1 16,1 0-16,21 1 0,-21-1 15,21 0-15,0 1 0,-21 20 16,21-42-16,0 22 0,0-22 0,0 0 16,0 0-16,21-21 31,0 0-15,0-21-16,1 0 0,-1 0 15</inkml:trace>
  <inkml:trace contextRef="#ctx0" brushRef="#br0" timeOffset="21613.99">8297 4530 0,'0'0'0,"0"21"0,0 0 15,21-21 16,1 0-31,-1 0 0,0 0 16,0-21-16,0 21 0,0-21 16,1 0-16,-1 21 0,0-22 15,0 1-15,0 0 0,-21 0 16,0 0-16,0 0 0,0-1 16,0 1-16,0 0 0,0 0 15,-21 21 1,0 0-16,0 0 15,0 21-15,-1-21 0,22 21 0,0 0 16,-21 1-16,21-1 0,-21 0 0,21 0 16,0 0-16,0 22 0,0-22 15,0 0-15,0 0 0,0 0 16,0 0-16,0 1 0,21-22 16,-21 21-16,21-21 0,1 21 0,-1-21 15,0 0-15,0 0 16,0 0-16,0 0 0,1 0 15,-1 0-15,0 0 0,0-21 0,0 0 16,0 21-16,-21-22 0,22 1 0,-1 21 16</inkml:trace>
  <inkml:trace contextRef="#ctx0" brushRef="#br0" timeOffset="22860.96">13314 2604 0,'0'0'0,"0"-22"0,0 1 16,0 0-16,-21 0 0,21 0 16,-22 21-16,22-21 0,0-1 15,-21 22-15,42 22 47,1 20-47,-1-21 0,0 21 16,0 1-16,21-1 0,1 0 15,-22 22-15,21-22 0,1 1 16,-1 20-16,-21-21 0,21 22 0,22-1 16,-22 1-16,1-1 0,20 1 15,-21-1-15,22-20 0,-1 20 0,1 1 16,-22-22-16,22 0 0,-1 22 0,-20-43 16,-1 21-16,0 1 0,1-22 15,-22 0-15,0 0 0,0 0 16,0 1-16,-21-1 0,0 0 15,-21-21-15,0 0 16,0 0-16,0 0 0,-22-21 0</inkml:trace>
  <inkml:trace contextRef="#ctx0" brushRef="#br0" timeOffset="23156.88">13758 3514 0,'0'0'0,"-21"-21"0,21 42 31,21-21-15,0 21-16,1 0 0,20 0 16,0 0-16,1 1 0,-1-1 15,0 0-15,22 0 0,-22 0 16,22 0-16,-22 1 0,0-22 15,22 21-15,-43 0 0,21 0 0,1-21 0,-22 21 16,0-21-16,0 0 0,0 21 16,0-21-16,-21-21 31</inkml:trace>
  <inkml:trace contextRef="#ctx0" brushRef="#br0" timeOffset="23373.06">14711 3387 0,'0'0'0,"0"-21"31,0 42-31,0 0 0,0 0 16,0 21-16,0-20 16,-21-1-16,-1 0 0,1 0 0,0 21 15,0-20-15,0-1 0,0 0 16,-1 0-16,1 0 0,21 0 0,0 1 15,-21-1-15,0 0 16,21 0-16</inkml:trace>
  <inkml:trace contextRef="#ctx0" brushRef="#br0" timeOffset="24245.29">14965 3958 0,'0'21'0,"0"1"0,0-1 16,-21 0-16,21 0 16,0 0-16,21 0 15,0-21 1,0 0-16,0 0 0,22 0 0,-1 0 15,0 0-15,1 0 0,-1-21 16,0 21-16,1-21 0,-1 0 0,0 0 16,-21 21-16,22-21 0,-22-1 15,0 1-15,-21 0 0,0 0 16,0 0-16,0 0 0,-21-1 16,0 1-16,-22 0 0,22 21 15,-21 0-15,0-21 0,-1 21 0,1 0 16,0 0-16,-22 0 0,22 21 15,-43 0-15,43 0 0,21 1 16,-1-1-16,1 21 0,0-21 16,21 22-16,0-22 0,0 21 0,0-21 15,21 0-15,-21 22 0,43-22 16,-22 0-16,0 0 0,0-21 0,21 21 16,1-21-16,-22 0 0,21 0 15,-21 0-15,22 0 0,-22 0 16,0 0-16,-42 0 31,0 0-31,0 0 0,-1 0 16,-20 0-16,0 0 0,-1 22 0,22-1 15,-21 0-15,0 0 0,20 0 16,-20 0-16,21 22 0,0-22 0,0 21 16,-1 1-16,22-22 0,0 21 15,-21-21-15,21 22 0,0-22 0,0 0 16,0 0-16,0 21 0,21-20 15,1-1-15,-1-21 0,0 0 16,21 0-16,1 0 0,-1 0 16,0 0-16</inkml:trace>
  <inkml:trace contextRef="#ctx0" brushRef="#br0" timeOffset="24800.98">15515 4466 0,'0'0'0,"-42"-42"31,42 21-31,0 0 16,0-1-16,21 22 0,0-21 0,0 0 16,0 21-16,22 0 0,-22-21 15,21 21-15,-21 0 0,22 0 0,-22 0 16,0 21-16,21 0 0,-20 22 15,-22-22-15,0 0 0,0 0 16,0 21-16,0-20 0,-22-1 0,1 21 16,0-21-16,0 0 0,0 22 15,0-22-15,-1 0 0,1 0 0,0 0 16,0-21-16,0 22 0,21-1 16,0-42-1,0-1 1,21 22-16,0-21 15,0 0-15,0 0 0,22-21 0,-22 20 16,0 1-16,21-21 0,-20 21 16,-1 0-16,21-22 0,-21 22 0,0 0 15,1 0-15,-1 21 0,-21-21 0,21 21 16,-21-22-16,-21 22 16,0 22-1,-1-1-15,1 0 0,0 0 16,0 0-16,21 0 0,-21 1 0,0-1 15,-1 21-15,22-21 0,0 0 16,0 1-16,0-1 0,0 0 16,0 0-16,0 0 0,0 0 0,0 1 15,0-1-15,22 0 16,-1-21-16,0 0 0,0 0 0,0 0 16,22 0-16,-22 0 0,21 0 15</inkml:trace>
  <inkml:trace contextRef="#ctx0" brushRef="#br0" timeOffset="25084.22">16679 4403 0,'0'0'0,"0"-21"0,-21-64 32,0 85-32,0-21 0,0 21 0,-1 0 15,-20 0-15,21 21 0,0 0 16,-22 0-16,22 0 0,0 1 0,0-1 15,0 21-15,0-21 0,-1 22 16,1-22-16,0 21 0,0-21 0,21 22 16,0-22-16,0 21 0,0-21 15,0 0-15,0 1 0,0 20 0,0-21 16,0 0-16,21 0 0,0-21 16,22 0-16,-22 0 0,0 0 15,21 0-15,1 0 0,-1 0 16,-21 0-16,21-21 0,1 0 15,-1 0-15</inkml:trace>
  <inkml:trace contextRef="#ctx0" brushRef="#br0" timeOffset="25729.8">16976 4551 0,'0'0'0,"-22"0"15,1 0-15,0 0 16,42 0 15,0 0-15,22 0-16,-22 0 0,0 0 15,21 0-15,-20 0 0,20-21 0,-21 0 16,0 21-16,0-22 0,1 22 0,-1-21 16,-21 0-16,0 0 0,0 0 15,0 0-15,0-1 0,-21 22 16,-1 0-16,1-21 15,0 21-15,-21 0 0,21 0 0,-1 21 16,-20-21-16,21 22 16,0-1-16,0 0 0,-1 0 0,1 21 0,0-20 15,21-1-15,0 0 0,0 21 16,0-21-16,0 1 0,0-1 16,0 0-16,0 0 0,21 0 0,0 0 15,1 1-15,-1-1 0,0-21 16,0 0-16,0 0 0,22 0 0,-22 0 15,21 0-15,-21 0 0,22 0 16,-22-21-16,21-1 0,0 22 0,-20-21 16,20 0-16,0-21 0,-21 21 15,22-1-15,-22-20 0,21 0 0,-21-1 16,1 1-16,20-21 0,-21 20 0,0-20 16,0 20-16,1-20 15,-22 21-15,0-1 0,0 1 0,0 0 16,0 20-16,-22 22 15,1 43-15,0-22 16,-21 21-16,21 22 0,-1-22 0,22 22 16,-21-22-16,0 21 0,21-20 15,-21-1-15,21 0 0,0 1 0,0-1 16,0-21-16,0 22 0,0-22 16,21 21-16,0-21 0,0-21 0,1 43 15,-1-43-15,0 0 0,0 0 16,0 0-16,0 0 15,1-22-15,-1 1 0,0 0 0,0 0 0,21 0 16,-20 0-16</inkml:trace>
  <inkml:trace contextRef="#ctx0" brushRef="#br0" timeOffset="27840.7">18838 4106 0,'0'0'0,"21"-21"0,-21-42 31,0 42-31,0-1 0,22 1 0,-22 0 16,0 0-16,0 0 0,21 0 16,-21-1-16,0 1 0,0 0 0,0 0 15,0 0-15,-21 0 16,-1 21-16,1 0 0,0 0 0,0 0 16,-21 0-16,20 0 0,-20 0 0,0 21 15,-1-21-15,1 21 0,0 0 16,21 0-16,-1-21 0,1 21 0,0 1 15,21-1-15,0 0 16,0 0-16,0 0 0,0 22 0,0-22 16,21 0-16,0 0 0,22 0 15,-22 22-15,0-22 0,0 0 0,22 0 16,-22 0-16,0 0 0,0 1 16,0-22-16,0 21 0,1 0 0,-1 0 15,-21 0-15,21-21 0,-21 21 16,0 1-16,0-1 0,-21-21 15,0 0-15,-22 21 0,22-21 16,0 0-16,-21 0 0,-1 0 0,1 0 16,21 0-16,-22 0 0,22 0 0,-21 0 15,21 0-15,0-21 16,-22 0-16,22 21 0,21-22 0,-21 1 16,21 0-16,-21-21 0,21 21 0,0-1 15,0-20-15,0 21 0,0 0 16,0 0-16,0 42 31,0 0-31,0 0 0,0 0 0,0 22 16,0-22-16,0 0 0,21 21 15,0-21-15,0 1 0,-21-1 0,21 0 16,1 0-16,-1 0 0,21 0 16,-21-21-16,43 0 0,-22 0 15,0 0-15,1 0 0,-1 0 16,0 0-16,1 0 0,-1-21 15,0 0-15,1 21 0,-1-21 0,-21-21 16,22 20-16,-1-20 0,-21 21 16,0-21-16,22-1 0,-22-20 0,0 20 15,-21 1-15,0 0 0,21-1 16,-21 1-16,0 0 0,0 21 0,0-22 16,0 22-16,0 0 0,-21 21 15,0 0 1,0 0-16,21 21 15,-22 0-15,22 22 0,-21-1 0,0 43 16,0-43 0,21 0-16,-21 22 0,21-22 0,-21 0 15,21 22-15,0-22 0,0 1 0,0-22 16,0 21-16,0-21 0,0 0 16,0 22-16,0-22 0,0 0 15,21-21 16,0 0-31,0-21 16,-21 0-16,21 0 0,0-1 0,1 1 16,-22 0-16,21 0 0,0 0 15,0 0-15,0-1 0,0 1 16,1 0-16,-1 21 0,0 0 31,0 21-31,-21 0 16,0 1-16,21-1 0,-21 0 15,21-21-15,-21 21 0,22 0 0,-22 0 16,21 1-16,0-22 0,-21 21 16,21 0-16,0-21 0,0 21 0,22-21 15,-22 0-15,0 0 0,21 0 0,1 0 16,-22 0-16,21 0 0,1 0 16,-1 0-16,-21 0 0,21 0 0,1-21 15,-22 21-15,0-21 0,0 0 16,0-1-16,1 1 0,-1 0 15,-21-21-15,0 21 0,0-22 0,0 22 16,0-21-16,0-1 0,0 22 16,0 0-16,0 0 0,0 0 0,-21 0 15,21-1-15,-22 22 0,1 0 16,0 0-16,0 0 0,0 22 16,21-1-16,-21 21 15,21-21-15,-22 0 0,22 22 0,0-22 16,0 0-16,0 21 0,0-20 0,0-1 15,0 0-15,0 0 16,22 0-16,-1 0 0,0 1 0,0-1 16,0-21-16,0 21 15,1-21-15,-1 0 0,21 0 0,-21 0 16,0 0-16,22 0 0,-22 0 0,21-21 16,-21 21-16,1-21 0,20-1 15,-21 1-15,0 0 0,0 0 0,1 0 16,-1-22-16,0 22 0,0-21 15,-21 0-15,21 20 0,-21-20 16,0 21-16,0 0 0,0 0 0,0-1 16,0 1-16,-21 21 0,0 0 15,0 0-15,0 0 0,-1 21 16,1 1-16,21-1 0,-21 21 16,0-21-16,21 22 0,-21-1 0,21-21 15,0 21-15,0-20 0,0 20 16,0-21-16,0 21 0,0-20 0,0-1 15,21 0-15,0-21 0,0 21 0,0 0 16,1-21-16,-1 0 0,21 21 16,-21-21-16,0 0 0,1 0 0,20 0 15,-21 0-15,0 0 0,22-21 16,-22 21-16,0-21 0,21 0 0,-21 0 16,1 0-16,-1-1 0,21-20 0,-21 21 15,0-21-15,1-1 16,-1-20-16,-21 20 0,21-20 15,0 21-15,0-22 0,-21 22 0,0-1 16,21 1-16,-21 0 0,0 21 0,22-1 16,-22 1-16,0 0 0,-22 42 31,1 0-15,21 22-16,-21-22 0,21 21 0,-21 1 15,0 20-15,21-21 0,-21 22 0,21-22 16,0 1-16,0-1 0,0 0 15,0 1-15,0-1 0,0-21 0,0 21 16,0-20-16,0-1 16,0 0-16,21 0 0,-21 0 0,21-21 15,0 0-15,-21 21 0,21-21 0,0 0 16,1 0-16,-1 0 16,0 0-16,0 0 0,0-21 15,0 0-15,1 21 0,-1-21 16,0 0-16,0 0 0,0-1 15,0-20-15,-21 21 0,0 0 0</inkml:trace>
  <inkml:trace contextRef="#ctx0" brushRef="#br0" timeOffset="28099.97">20849 4064 0,'0'-21'15,"21"21"1,0 0-16,1 0 0,20 0 16,-21-21-16,21 21 0,-20-21 15,20 21-15,0 0 0,1 0 0,-1-22 16,21 22-16,-20 0 0,-1 0 0,0-21 16,-20 21-16,20-21 0,-21 21 15,0 0-15,0 0 0,1 0 16,-22-21-16,-22 0 15,1 21 1,0 0-16</inkml:trace>
  <inkml:trace contextRef="#ctx0" brushRef="#br0" timeOffset="30141.97">7366 3937 0,'0'-21'94,"-21"21"31,0 0-109,21 21-16,-22-21 15,22 21-15,0 0 16,-21-21-16,21 22 16,-21-22-16,21 21 0,0 0 15,0 0-15,0 0 16,0 0-16,0 1 0,0-1 15,0 0-15,0 0 0,0 0 16,0 0-16,0 1 0,0 20 0,0-21 16,0 0-16,0 0 0,0 1 15,0-1-15,0 0 0,0 0 16,0 0-16,0 0 0,0 1 16,0-1-16,0 0 0,0 0 15,0 0-15,0 0 16,0 1-16,0-1 0,0 0 15,0 0-15,0 0 0,0 0 16,0 1-16,0-1 16,0 0-16,0 0 15,0 0-15,0 0 16,0 1-16,0-1 0,0 0 16,0 0-16,0 0 0,0 0 15,0 1-15,0-1 0,0 0 16,-21 0-16,21 0 15,0 0-15,0 1 16,0-1-16,0 0 16,0 0-16,0 0 0,0 0 15,0 1-15,0-1 16,0 0-16,0 0 16,0 0-16,0 0 15,0 1-15,21-1 16,-21 0-16,0 0 0,0 0 15,0 22-15,-21-22 0,0 0 16,21 0-16,0 21 0,-21-20 0,21-1 16,-22 0-16,1 21 0,21-21 15,-21 1-15,0-1 0,-21 21 0</inkml:trace>
  <inkml:trace contextRef="#ctx0" brushRef="#br0" timeOffset="35987.97">1249 6562 0,'0'0'0,"0"-43"16,0 22 0,0 0-16,0 0 0,0 0 15,0 0-15,0-1 0,0 1 16,-21 21 15,21 21-31,-22 1 16,1-1-16,21 21 0,0 0 15,-21 1-15,0-1 0,0 0 16,0 22-16,21-22 0,0 22 0,-22-22 16,1 22-16,21-22 0,-21 0 0,21 22 15,0-22-15,-21 0 16,21 22-16,-21-43 0,21 21 0,0 1 16,0-22-16,0 0 0,0 0 15,0 0-15,0-42 47,0 0-47,0-21 0,0 21 0,0-22 16</inkml:trace>
  <inkml:trace contextRef="#ctx0" brushRef="#br0" timeOffset="36587.93">995 6816 0,'-21'-21'0,"42"42"0,-64-42 0,43-1 16,-21 22-16,21-21 0,0 0 16,0 0-16,0 0 0,0 0 15,0-1-15,0 1 0,0 0 16,21 0-16,22 0 0,-22 0 16,21-22-16,1 22 0,-1 0 0,0 0 15,22 21-15,-22-21 0,22 21 16,-22 0-16,21 0 0,-20 21 15,-1 0-15,-21 21 0,0-21 16,1 22-16,-22-1 0,0 0 16,-22 1-16,1-1 0,0 0 0,-21 1 15,-1-1-15,1-21 0,0 22 16,-1-22-16,1 21 0,21-21 0,-21 0 16,20-21-16,-20 22 0,21-1 15,0-21-15,0 0 0,-1 0 16,1 0-1,21-21-15,0-1 16,-21 22-16,42 22 47,0-22-47,-21 21 0,0 0 16,22 0-16,-1 21 0,0-20 15,-21-1-15,21 21 0,0-21 0,0 0 16,1 22-16,-1-22 0,21 0 15,-21 0-15,0 0 0,22-21 0,-1 22 16,-21-22-16,22 0 0,-1 0 16,0 0-16,-21 0 0,22 0 0,-1 0 15,0-22-15,1 22 0,-22-21 16,0 0-16,21 0 0,-20 0 0,-22 0 16,21-1-16,-21-20 0,21 21 15,-21 0-15,0-22 0,0 22 16,0-21-16,0 21 0,0 0 15,-21-1-15</inkml:trace>
  <inkml:trace contextRef="#ctx0" brushRef="#br0" timeOffset="36792.68">1799 6964 0,'0'0'0,"0"21"16,0 0-1,-21 0-15,21 1 16,0-1-16,0 21 0,0-21 0,0 22 16,0-22-16,0 21 0,0 0 15,0-20-15,0 20 0,21-21 0,-21 0 16,21 0-16,0 1 0,1-1 15,-1 0-15,0-21 0,0 0 0,21 0 16,-20 0-16,-1 0 16,21 0-16,-21 0 0,22 0 0,-1 0 15,-21-21-15,21 21 0,1-21 16,-1-1-16,0 1 0,1 0 0,-1 0 16,-21 0-16,22 0 0</inkml:trace>
  <inkml:trace contextRef="#ctx0" brushRef="#br0" timeOffset="37963.79">2667 7133 0,'0'0'0,"0"-21"0,0 0 0,0 0 16,0 0-16,-21 21 0,0-22 16,-1 1-16,1 21 0,0-21 15,0 21-15,0 0 0,0 0 0,-1 0 16,-20 0-16,21 0 0,0 0 16,0 0-16,-1 21 0,1 0 0,0 1 15,0-1-15,21 0 0,0 0 16,-21 0-16,21 22 0,-21-22 0,21 0 15,0 0-15,0 21 0,0-20 16,0-1-16,0 0 0,0 0 16,21-21-16,0 0 15,0 0-15,0 0 0,0 0 16,1 0-16,-1-21 0,0 0 16,0 0-16,0-1 0,-21 1 0,21 0 15,1-21-15,-1 21 16,0-1-16,-21 1 0,0 0 0,21 0 15,-21 0-15,21 0 0,-21 42 47,21 0-47,-21 0 16,0 0-16,22 0 16,-22 1-16,21-1 0,-21 0 0,21 0 15,0 21-15,0-20 0,0-1 16,1 0-16,-1-21 0,21 21 0,-21 0 15,22 0-15,-22-21 0,21 0 0,-21 22 16,22-22-16,-22 0 16,21 0-16,-21 0 0,22 0 0,-22-22 15,21 22-15,-21-21 0,0 0 16,1 0-16,-1 0 0,0 0 0,0-1 16,0-20-16,-21 21 0,0-21 15,0 20-15,0-20 0,0 21 0,0-21 16,0 20-16,0 1 0,0 0 0,-21 0 15,21 0-15,-21 21 16,0 0-16,0 0 0,-22 0 16,22 0-16,0 0 0,0 21 15,0 0-15,-1 0 0,22 0 16,-21 22-16,0-22 0,21 21 16,-21-21-16,21 22 0,0-22 0,0 21 15,0-21-15,0 1 0,0-1 16,0 0-16,0 0 0,0 0 0,0 0 15,21-21-15,0 0 16,0 0-16,1 0 0,-1-21 16,0 0-16,0 21 0,0-42 0,0 21 15,1-1-15,20-20 0,-21 0 16,0 21-16,0-22 0,1 1 16,-1 0-16,0-1 0,-21 22 0,0-21 15,21-1-15,-21 1 0,0 21 16,0-21-16,0 20 0,0 1 15,0 0-15,0 0 0,0 0 0,-21 21 16,0 0-16,0 21 16,21 0-16,-22 0 15,22 22-15,0-22 0,0 21 0,0-21 16,0 22-16,0-1 0,0 0 16,0-21-16,0 22 0,0-1 0,0 0 15,0-20-15,0 20 0,22 0 16,-1-21-16,-21 1 0,21-1 0,0 0 15,0 0-15,0-21 0,22 0 16,-22 0-16,21 0 0,-21 0 16,22 0-16,-22 0 0,21 0 0,-21-21 15,1 0-15,20 0 0,-21-1 16,0 1-16,0-21 0,-21 21 0,22 0 16,-1-1-16,-21 1 0,0 0 15,0 0-15,21 21 0,-21-21 16,0 42 15,0 0-31,0 0 0,0 0 16,0 1-16,0-1 0,0 0 15,0 0-15,21 0 0,-21 0 0,0 1 16,21-1-16,0 0 16,1-21-16,-1 0 15,0 0-15,0-21 16,-21 0-1,21-1-15</inkml:trace>
  <inkml:trace contextRef="#ctx0" brushRef="#br0" timeOffset="38300.58">4149 6837 0,'0'-21'0,"0"42"0,-22-42 16,1 21-16,0 0 15,0 0-15,21 21 0,0 0 16,21-21 15,0 0-31,0 0 16,1 0-16,-22-21 16,0 0-1,0 0 1,-22 21-16,1 0 15,0 0 1,0 0 0,21 21-16,-21-21 0,21 21 15,-21-21-15,21 21 0,0 0 0,0 0 16,0 1 0,0-1-16</inkml:trace>
  <inkml:trace contextRef="#ctx0" brushRef="#br0" timeOffset="38644.4">4445 6985 0,'0'0'0,"0"21"47,-21 0-32,21 1-15,0-1 0,0 0 16,0 0-16,0 0 16,-21 0-16,21 1 0,0-1 0,0 0 15,0 0-15,0 0 16,-22-21-16,44 0 31,-22-21-15,0 0-1,0 0-15,0 0 0,0-1 16,0 1-16,0 0 0,21 0 0,0 0 16,0 0-16,21-1 0,-20 1 15,-1-21-15,21 21 0,-21-22 0</inkml:trace>
  <inkml:trace contextRef="#ctx0" brushRef="#br0" timeOffset="38827.81">4911 6879 0,'21'0'15,"0"21"-15,-21 1 0,0-1 16,0 0-16,0 0 15,0 0-15,0 0 0,0 22 0,0-22 16,-21 0-16,0 0 0,-1 0 16,22 1-16,-21-1 0,0 0 0,0 0 15,21 0-15,-21-21 16,0 21-16,42-21 47,0-21-47,0 0 0</inkml:trace>
  <inkml:trace contextRef="#ctx0" brushRef="#br0" timeOffset="39328.51">5503 7027 0,'0'-42'16,"0"21"-16,-21 21 0,0 0 15,0-21-15,0 21 0,-1 0 16,1 0-16,0 0 0,-21 0 0,21 0 16,-1 0-16,1 21 0,0 0 15,-21 0-15,21-21 0,-1 21 0,22 1 16,-21 20-16,21-21 0,-21 0 0,21 0 16,0 22-16,0-22 0,0 0 15,0 0-15,0 0 0,21 1 0,0-22 16,1 21-16,-1-21 15,0 0-15,0 0 0,21 0 16,-20 0-16,-1-21 0,21-1 0,-21 1 16,0 0-16,1 0 0,-1 0 0,0 0 15,0-1-15,0 1 0,-21 0 16,0-21-16,21 21 0,-21-1 0,22 1 16,-22 0-16,0 0 15,0 0-15,0 0 16,0 42 15,0 0-31,0 0 0,-22 0 0,22 0 16,-21 1-16,21-1 0,0 0 15,0 21-15,0 1 0,0-22 16,-21 42-16,21-20 0,-21-1 0,21 21 16,0 1-16,0-1 0,0 1 0,0-1 15,-21 1-15,21-1 0,21 1 0,-21-1 16,0 22-16,0-21 0</inkml:trace>
  <inkml:trace contextRef="#ctx0" brushRef="#br0" timeOffset="39408.48">5673 8636 0,'0'21'16,"0"0"-16,0 22 0,21-1 16,-21 0-16,21 1 0,-21 20 15,0-20-15,0 20 0,0-21 0,0 1 0,0-1 16,0 0-16,-21-20 0</inkml:trace>
  <inkml:trace contextRef="#ctx0" brushRef="#br0" timeOffset="39599.87">5567 9356 0,'0'0'0,"-21"-21"16,-1 21-16,1-22 0,0 1 15,21-21-15,-21 0 0,0-1 0,0-20 16,-1-1-16,22 1 0,0-22 0,-21 22 16,21-43-16,0 21 0,0-21 15,0 22-15,0-22 0,0 0 0,21 0 16,1 0-16,-1 22 0,0-1 0,0 0 16,0 1-16,22 20 0,-22 1 15,21-1-15,-21 22 0,0-22 16,22 22-16,-22 0 0,0 20 15,0-20-15,0 21 0,1-43 16,-22 43-16</inkml:trace>
  <inkml:trace contextRef="#ctx0" brushRef="#br0" timeOffset="40810.18">4424 7027 0,'0'-21'31,"0"0"1,21 21-32,-21-21 15,21 21-15,-21-21 16,21 21-16,0 0 15,-21-21-15,22 21 16,-1 0-16,0-22 0,0 22 16,0 0-16,0-21 0,1 21 15,-1-21-15,0 21 0,0 0 16,0 0-16,0 0 0,1-21 0,-1 21 16,0 0-1</inkml:trace>
  <inkml:trace contextRef="#ctx0" brushRef="#br0" timeOffset="41679.68">5419 8001 0,'0'0'0,"21"21"16,-21 0-16,21-21 0,-21 22 15,0-1-15,21 0 0,0 0 16,0 0-16,-21 0 15,22 1-15,-1-1 0,-21 0 0,21 0 16,0 0-16,0 0 0,0 1 16,-21 20-16,22-21 0,-1 0 0,0 0 15,-21 1-15,21-1 0,-21 0 0,21 0 16,-21 0-16,0 22 0,0-22 16,0 0-16,0 0 0,0 21 0,0-20 15</inkml:trace>
  <inkml:trace contextRef="#ctx0" brushRef="#br0" timeOffset="43508.64">7959 6731 0,'0'0'16,"0"-21"-16,0 0 31,21 21-31,-21 21 15,0 0 1,0 0-16,0 0 16,0 1-16,0-1 0,0 21 0,0 0 15,0-20-15,0 20 0,-21 0 16,21 1-16,0-1 0,-22 0 16,1 1-16,0-1 0,21 0 0,0 1 15,-21-1-15,0 0 0,21-21 16,-21 1-16,21-1 0,0 0 0,0 0 15,0 0-15,-22-21 32,22-21-32,-21 21 0,21-21 15,0 0-15</inkml:trace>
  <inkml:trace contextRef="#ctx0" brushRef="#br0" timeOffset="44028.55">7493 7133 0,'0'0'0,"-21"0"0,0 0 0,21 21 15,0 1 1,0-1-16,21-21 16,0 21-16,0-21 0,21 0 0,1 0 15,-1 0-15,0 0 0,1 0 16,20-21-16,1 0 0,-22 21 15,22-22-15,-1 1 0,1 21 0,-22-21 16,21 0-16,-20 0 0,-1 0 0,0 21 16,-20-22-16,-1 1 0,0 0 15,0 0-15,0 0 0,-21 0 16,0-1-16,0 1 0,0 0 16,0 0-16,0 0 0,0 0 15,-21 21 1,0 0-16,0 21 15,21 0-15,0 0 16,0 0-16,0 0 0,-21 1 0,21 20 16,0-21-16,-22 0 0,22 22 15,0-22-15,0 21 0,0-21 0,0 22 16,0-22-16,-21 0 0,21 21 16,0-21-16,-21 1 0,21-1 0,0 0 15,0 0-15,0 0 0,-21 0 16,0-21-1,21-21 1,0 0-16,0 0 16,0 0-16,0-22 0,21 22 15,0 0-15,0-21 0,0 21 0,-21-1 16,0-20-16</inkml:trace>
  <inkml:trace contextRef="#ctx0" brushRef="#br0" timeOffset="44224.92">8636 7324 0,'-64'63'31,"64"-42"-31,0 1 31,-21-22-15,21-22-16,0 1 15,0 0-15,21 21 16</inkml:trace>
  <inkml:trace contextRef="#ctx0" brushRef="#br0" timeOffset="44808.76">8932 7218 0,'0'0'0,"0"21"0,-21-21 16,42 0 15,0-21-31,1 21 16,-1-21-16,0 0 0,0 21 0,0-22 15,22 1-15,-22 0 0,0 0 0,0 0 16,0 21-16,0-21 0,-21-1 15,0 1-15,0 0 0,0 0 16,-21 21 0,0 0-16,0 0 15,0 0-15,0 0 0,-1 0 16,1 0 0,0 0 62,0 0-63,0 0-15,21 21 16,-21-21-16,21 21 16,-22 0-16,22 1 0,0-1 15,-21 0-15,21 0 0,0 0 0,0 0 16,0 1-16,0-1 0,0 0 15,0 0-15,0 0 0,0 0 0,0 1 16,21-1-16,1-21 0,-1 21 16,0-21-16,0 21 15,0-21-15,0 0 0,1 0 0,-1 0 16,0 0-16,0 0 0,0 0 16,0-21-16,1 21 0,-1-21 0,0 0 15,0 21-15,0-22 0</inkml:trace>
  <inkml:trace contextRef="#ctx0" brushRef="#br0" timeOffset="45490.64">8361 7154 0,'21'0'16,"-21"-21"-16,21 21 0,0 0 15,0 0 1,1 0 0,-1 0-1,0 0 1,0 21-16,-21 1 0,21-1 16,-21 0-16,21 0 0,-21 0 15,0 0-15,0 1 0,0-1 0,0 21 16,0-21-16,0 0 0,0 1 0,0-1 15,0 0-15,-21 0 0,0 0 16</inkml:trace>
  <inkml:trace contextRef="#ctx0" brushRef="#br0" timeOffset="48542.3">10753 7091 0,'21'0'47,"0"0"-47,-21-21 0,21 21 0,0-21 16,0 21-16,-21-22 0,22 1 15,-1 21-15,-21-21 0,0 0 0,0 0 16,0 0-16,0-1 16,-21 1-1,-1 21-15,1 0 0,0-21 0,0 21 16,-21 0-16,20 0 0,1 0 15,-21 0-15,21 0 0,-22 0 0,22 21 16,-21 0-16,21 1 0,0-22 16,-1 42-16,-20-21 0,21 0 0,0 0 15,21 1-15,-21 20 0,21-21 16,0 0-16,0 0 0,0 1 0,0-1 16,0 0-16,0 0 0,0 0 0,0 0 15,21 1-15,0-1 16,0-21-16,0 21 0,0-21 15,1 0-15,-1 0 16,0 0-16,0 0 0,21-21 16,-20 0-16,-1 21 0,0-22 0,21 1 15,-21 0-15,22-21 0,-22 21 16,21-1-16,-21-20 0,22 21 0,-22-21 16,0 20-16,0-20 0,0 21 15,1-21-15,-1-1 0,-21 1 0,0 0 16,0-1-16,0 1 0,0 0 0,0 20 15,0-20-15,0 0 0,0 21 16,0-1-16,0 1 0,0 0 0,-21 21 31,-1 21-31,1 0 0,21 1 16,-21 20-16,21 0 0,-21 1 16,21-1-16,0 0 0,0 1 0,0-1 15,0 0-15,0 1 0,0-1 16,0 0-16,0 1 0,0-1 0,21-21 15,0 21-15,-21-20 0,21 20 0,-21-21 16,22 0-16,-1 0 0,0 1 16,-21-1-16,21-21 0,0 0 0,0 21 15,1-21-15,-1 0 0,0 0 16,0 0-16,0 0 0,0-21 0,1 21 16,-1-21-16</inkml:trace>
  <inkml:trace contextRef="#ctx0" brushRef="#br0" timeOffset="49104.85">11769 6964 0,'0'0'0,"0"-85"32,-22 85-32,1-21 0,0 21 15,0-21-15,0 21 16,0 0-16,-1 0 0,1 0 0,0 21 15,0 0-15,0 0 0,0 1 16,21-1-16,-22 0 0,1 0 16,21 21-16,-21-20 0,21 20 15,0 0-15,0-21 0,-21 22 0,21-22 16,0 21-16,0-21 0,0 1 0,0-1 16,0 0-16,0 0 0,0 0 15,21-21-15,0 0 0,0 0 16,1 0-16,-1 0 15,0 0-15,0-21 0,0 0 0,0 0 16,1 0-16,-1-1 0,0-20 16,0 21-16,0-21 0,0 20 0,1-20 15,-1 21-15,0-21 0,-21 20 16,0-20-16,0 21 16,0 0-16,0 0 15,0 42 1,0 0-1,0 0-15,0 0 0,0 0 16,0 22-16,0-22 0,-21 0 16,21 0-16,0 43 0,0-43 0,0 0 15,0 0-15,0 0 0,21 1 0,0-22 16,-21 21-16,0 0 0,21-21 16,0 0-16,1 0 0,-1 0 15,0 0-15,0 0 16,0-21-16,0 0 0,1 21 0,-1-22 15,0 1-15,0 0 0,0 0 16,0-21-16,1 20 0</inkml:trace>
  <inkml:trace contextRef="#ctx0" brushRef="#br0" timeOffset="49372.96">12361 6668 0,'0'-43'31,"-21"43"-15,21 21-16,-21 1 0,21 20 16,-21-21-16,0 21 15,21-20-15,0 20 0,0 0 0,0-21 16,-22 22-16,22-1 0,-21-21 16,21 22-16,-21-1 0,21-21 0,0 0 15,0 22-15,0-22 0,0 0 0,0 0 16,0 0-16,0 0 0,0 1 15,21-22 1,0 0 0,1 0-16,-1 0 0</inkml:trace>
  <inkml:trace contextRef="#ctx0" brushRef="#br0" timeOffset="49931.93">12827 7027 0,'0'0'0,"0"-21"0,0 0 0,0 0 16,0 0-16,0 0 15,-21 21-15,0-22 0,-1 22 0,1 0 16,0 0-16,0 0 16,0 0-16,0 22 0,-1-1 15,22 0-15,-21 0 0,0 0 16,21 0-16,-21 1 0,21 20 15,-21-21-15,21 21 0,0-20 0,-21 20 16,21-21-16,0 0 0,0 22 16,0-22-16,0 0 0,0 0 0,0 0 15,21-21-15,0 0 16,0 0-16,0 0 16,0 0-16,-21-21 0,22 0 0,-1 21 15,0-21-15,0 0 0,0-22 16,0 22-16,1 0 0,-1-21 0,0 20 15,0 1-15,-21-21 0,21 21 16,-21-22-16,21 22 0,-21 0 16,0 0-16,0 0 0,0 0 0,0 42 31,0 0-15,-21 21-16,21-21 15,0 1-15,0-1 0,0 21 0,0-21 16,0 22-16,0-22 0,0 0 0,0 21 15,0-21-15,0 1 0,0-1 16,21 0-16,1 0 16,-1-21-16,21 0 0,-21 0 0,0 21 15,1-21-15,41 0 16,-42 0-16,22-21 0,-22 21 0,0-21 16,0 0-16,-21 0 0,21-43 15,-21 43-15</inkml:trace>
  <inkml:trace contextRef="#ctx0" brushRef="#br0" timeOffset="50184.61">12107 6922 0,'0'0'0,"43"0"16,-1-22-16,-21 22 15,21 0-15,43-21 0,-21 21 16,-43 0-16,0-21 0,0 21 16,0 0-16,0 0 0,1-21 15,-22 0-15</inkml:trace>
  <inkml:trace contextRef="#ctx0" brushRef="#br0" timeOffset="51212.9">14478 7027 0,'0'-21'62,"21"0"-62,0 21 16,0-21-16,1 0 0,-1 0 16,0-1-16,0-20 0,0 21 0,0 0 15,1-22-15,-22 22 0,21-21 0,0 0 16,-21 20-16,21-20 0,-21 0 16,0 21-16,0-22 0,0 1 0,0 21 15,0-22-15,0 22 0,0 0 16,-21 0-16,21 0 15,-21 21-15,0 0 0,-1 0 16,1 21-16,21 0 0,-21 21 16,0-20-16,0 41 0,21-21 15,-21 22-15,-1-1 0,1 22 0,0-21 16,21-1-16,-21 22 0,0-1 0,21 1 16,-21 0-16,-1-1 0,22 1 15,-21 0-15,21-1 0,-21 1 0,21 0 16,-21-1-16,0 1 0,21-21 15,0 20-15,-21 1 0,21 0 0,-22-22 16,22 22-16,0-22 0,0 1 0,0-1 16,0 1-16,0-1 15,0 1-15,0-22 0,22 22 0,-1-22 16,0 21-16,0-20 0,0-1 0,0-21 16,22 0-16,-22 22 0,0-43 15,0 0-15,22 0 0,-22 0 0,0 0 16,21-21-16,43-1 0,-43 1 0,1-21 15,-22 0-15,21-1 0,-21 1 16,22-22-16,-22 22 0,21-21 0,-21-1 16,0 1-16,1-1 0,-22-21 0,0 1 15,0 20-15,0-20 0,-22 20 16,1-21-16,-21 22 0,0-1 0,-1 1 16,-20-1-16,20 1 0,-20 21 15,21-22-15,-22 22 0,1 21 0,-1-22 16,1 22-16,-1-21 0,22 21 15,-22 21-15,22-22 0,0 22 16,20 0-16,1 0 0,0 0 0,21-21 16,21 21-1,0 0-15,1 0 0,20 0 16,-21 0-16,21 0 0,1-21 0,-22 21 16,21 0-16,-21 0 0,22 0 15,-22-21-15,0 21 0,0-21 0,0 21 16,1-21-16,-1 21 0,0-22 15,0 22-15</inkml:trace>
  <inkml:trace contextRef="#ctx0" brushRef="#br0" timeOffset="51640.96">14838 6985 0,'0'0'16,"0"-21"-16,0 0 0,0 0 15,0-1-15,0 1 16,21 0-16,0 0 16,0 0-16,0 21 0,1-21 15,20 21-15,-21 0 0,0 0 16,22 0-16,-22 0 0,0 0 0,21 21 16,-21 0-16,1-21 0,-1 21 15,0 0-15,-21 22 0,0-22 0,0 0 16,0 0-16,0 0 0,0 0 15,0 1-15,0-1 0,0 0 0,-21-21 16,21 21-16,-21-21 0,-1 0 16,22-21 15,0 0-31,0 0 16,0-1-16,22 1 15,-1 0-15,-21 0 0,21 0 16,-21 0-16,0-1 0,21 22 0,-21-21 15,21 0-15,0 21 0,-21-21 0,22 21 16,-1 0-16,0 0 16,0 0-16,0 0 0,0 0 15,1 0-15</inkml:trace>
  <inkml:trace contextRef="#ctx0" brushRef="#br0" timeOffset="52504.62">15706 6837 0,'-22'21'0,"22"0"0,-21-21 16,0 21-16,0 1 15,0-1-15,0 0 0,-1 0 0,1 21 16,0-20-16,0-1 0,0 0 0,21 0 16,0 0-16,0 0 0,0 1 15,0-1-15,0 0 0,0 0 0,21-21 16,0 0-16,0 0 15,0 0-15,1 0 0,-1 0 16,0 0-16,0-21 0,0 21 0,0-21 16,1 0-16,-1-1 0,-21 1 15,0 0-15,0 0 0,0 0 16,0 0-16,0-1 0,0 1 16,0 0-16,0 0 0,0 0 0,0 0 15,21-1-15,-21 1 0,0 0 16,21 0-16,0 21 0,0 0 15,1 0-15,-1 0 0,0 0 0,0 0 16,21 0-16,-20 0 0,-1 0 16,0 21-16,0 0 0,0 0 0,0 1 15,-21-1-15,0 0 0,0 0 0,0 0 16,0 0-16,0 1 0,0-1 16,0 21-16,-21-42 0,21 21 15,0 0-15,0 1 0,-21-22 16,21 21-16,-21-21 15,0-43 17,21 22-32,0 0 15,0 0-15,0 0 0,21 0 16,0-1-16,0 1 0,0 0 16,-21 0-16,22 0 0,-1 0 15,21-1-15,-21 1 0,0 0 0,22 0 16,-22 0-16,21 21 0,-21 0 15,22 0-15,-22 0 0,0 0 0,0 21 16,0 0-16,-21 0 0,0 0 0,22 1 16,-22-1-16,0 0 0,0 0 15,0 0-15,0 0 0,0 1 0,0-1 16,0 0-16,-22-21 16,22 21-16,-21-21 0,0 0 15,0 0 1,21-21 15,0 0-31,0 0 0,21-1 16,0 1-16,-21 0 0,21-21 0,1 21 15,-1-1-15,0 1 16,21 0-16,-21 0 0,43 0 16,-43 21-16,0 0 0,22 0 0,-22 0 15,0 21-15,-21 0 0,0 21 16,21-20-16,0-1 0,-21 0 0,21 0 15,-21 0-15,-21 0 0,21 1 0,0-1 16,0 0-16,-21 0 0,21 0 0,0 0 16,-42 22-16,21-22 15</inkml:trace>
  <inkml:trace contextRef="#ctx0" brushRef="#br0" timeOffset="52529.6">16722 7218 0,'21'0'16,"-21"-21"-16</inkml:trace>
  <inkml:trace contextRef="#ctx0" brushRef="#br0" timeOffset="53192.89">18203 6223 0,'0'0'0,"-21"42"0,21 22 0,-21-1 15,0 22-15,0-21 0,21 20 0,-22-20 16,22 20-16,-21-20 0,0-1 16,21 1-16,-21-1 0,21-20 0,0-1 15,0 0-15,-21 1 0,21-1 16,0-21-16,-21 0 0,21 1 0,0-44 31,0-20-15</inkml:trace>
  <inkml:trace contextRef="#ctx0" brushRef="#br0" timeOffset="53588.88">17928 6392 0,'0'0'15,"-21"-42"-15,0-21 16,21 41-16,0 1 0,0 0 15,0 0-15,0 0 16,0 0-16,21 21 0,21-22 16,-21 1-16,22 0 0,-1 0 15,22 21-15,-1-21 0,1 0 0,20-1 16,-20 22-16,-1 0 0,1 0 16,-22 0-16,0 22 0,-20-1 0,-1 0 15,0 21-15,-21-21 0,0 22 0,0-1 16,-21 22-16,-22-22 0,1 21 15,0-20-15,-1 20 0,-20-20 0,21 20 16,-1-21-16,-20 1 0,20-22 16,1 21-16,21-21 0,-21 1 0,20-1 15,1-21-15,21 21 0,21-21 47,1 0-31,-22-21-16,21 21 0,0-21 15,0 21-15,0 0 0</inkml:trace>
  <inkml:trace contextRef="#ctx0" brushRef="#br0" timeOffset="54032.47">18542 6837 0,'-21'0'0,"21"-21"31,0 0-15,0-1-16,0 1 15,0 0-15,21 0 0,0 21 16,0-21-16,0 0 0,1 21 0,-1 0 16,0 0-16,0 0 0,21 0 15,-20 0-15,-1 21 0,0 0 0,0 0 16,0 0-16,-21 0 0,21 22 0,-21-22 15,0 21-15,0-21 0,0 22 16,-21-22-16,0 0 0,0 21 0,0-20 16,0-22-16,-1 21 0,22 0 15,-21-21-15,21-21 47,0 0-47,21-1 0,-21 1 16,22 0-16,-1 0 0,-21 0 15,0 0-15,21-1 0,0 1 0,-21 0 16,21 0-16,0 0 0,-21 0 16,22 21-16,-1-22 0,0 1 0,0 21 15,0-21-15,0 21 0,1-21 16,20 0-16,0 21 0,-21-21 0</inkml:trace>
  <inkml:trace contextRef="#ctx0" brushRef="#br0" timeOffset="54400.2">19431 6604 0,'0'0'0,"0"21"16,-21 0-16,0 1 0,-1-1 16,-20 0-16,21 21 0,0-21 15,-22 22-15,22-22 0,-21 0 0,21 21 16,0-20-16,-1-1 0,1 0 16,0 21-16,21-21 0,0 1 15,0-1-15,21-21 16,22 0-16,-22 0 15,21 0-15,-21 0 0,22 0 0,20-21 16,-21-1-16,1 22 0,20-21 16,-20 0-16,-1 0 0,0-21 0,1 20 15,-22 1-15,0 0 0,0 0 16,-21-21-16,0 20 0,0 1 0,0 0 16,-21 0-16,0 0 0,-22 21 15,22-21-15,-21 21 0,0 0 0,-1 0 16,1 0-16,21 0 0,-22 0 15,22 0-15,0 0 0,0 0 0,42 21 32,0-21-32,0 0 0,1 0 15,20 0-15,0 0 0,-21 0 16,22 0-16</inkml:trace>
  <inkml:trace contextRef="#ctx0" brushRef="#br0" timeOffset="54736.93">19939 6604 0,'0'0'0,"0"-21"16,0 42 15,0 0-31,-21 0 16,0 1-16,21 20 0,-22-21 16,22 21-16,0 1 0,-21-1 0,21 0 15,-21 22-15,21-1 0,0 1 16,0-1-16,-21 1 0,21 21 15,-21-1-15,0-20 0,21 20 0,-22 1 16,1 21-16,21-21 0,-21 20 0,0 1 16,0-21-16,0 21 15,-1-22-15,1 1 0,0 0 0,21-22 16,-21 1-16,0-1 0,21 1 0,0-22 16,0-21-16,-21 22 0,21-22 0,0 0 15,0-42 1,0 0-16,21-1 0,0-20 15,-21 21-15,21-21 0,0-22 0,0 22 16,1-22-16,-1 1 0,0-22 16</inkml:trace>
  <inkml:trace contextRef="#ctx0" brushRef="#br0" timeOffset="55080.33">19854 7070 0,'0'0'16,"0"-43"-16,0 1 0,-21 0 0,21 21 0,-21-22 15,0 22-15,21 0 0,0 0 16,0 0-16,0-1 0,0 1 16,0 0-16,0 0 0,21 21 15,0 0-15,0-21 16,0 21-16,22 0 0,-22 0 0,0 0 16,21 0-16,-20 0 0,-1 21 15,21-21-15,-21 21 0,0 0 0,1 0 16,-22 1-16,0 20 0,0-21 15,0 0-15,0 0 0,0 1 0,0-1 16,-22 0-16,1 0 0,-21 0 16,21 0-16,0 1 0,-1-22 0,1 21 15,0-21-15,0 0 0,0 0 0,0 0 16,21-21 31,21 21-47,0-22 0,0 1 15</inkml:trace>
  <inkml:trace contextRef="#ctx0" brushRef="#br0" timeOffset="55436.96">20172 6922 0,'21'0'15,"0"0"-15,0 0 0,-21-22 16,21 22-16,1-21 0,-1 21 0,0-21 15,21 0-15,-21 21 16,1-21-16,-1 0 0,0-1 0,-21 1 16,0 0-16,0 0 15,0 0-15,0 0 0,-21 21 32,0 0-32,-1 0 0,1 21 15,0 0-15,0 0 0,21 0 16,0 0-16,-21 1 0,21-1 0,0 0 15,0 0-15,0 0 0,0 0 0,0 1 16,0-1-16,0 0 0,21-21 16,-21 21-16,21 0 0,0-21 15,0 0-15,1 0 16,-1 0-16,0 0 0,0 0 0,0 0 16,0 0-16,1-21 15,-22 0-15</inkml:trace>
  <inkml:trace contextRef="#ctx0" brushRef="#br0" timeOffset="55800.21">20616 6731 0,'0'0'0,"0"-21"0,64-64 31,-43 85-31,0 0 16,0 0-16,0-21 0,1 21 0,-1 0 15,21 0-15,-21 21 16,0-21-16,1 21 0,-1 1 0,0-1 15,0 0-15,-21 0 0,21 21 0,-21-20 16,0-1-16,0 0 0,0 0 16,0 0-16,-21 0 0,0 1 0,0-1 15,0-21-15,-1 0 16,22 21-16,-21-21 0,0 0 16,21-21 15,0 0-31,0-1 0,0 1 0,0 0 15,0 0-15,0 0 16,0 0-16,21 21 0,0-22 16,-21 1-16,22 0 0,-1 21 15,-21-21-15,21 0 0,0 0 0,0 21 16,0-22-16,1 1 0,-1 0 0,0 0 16,0 0-16,0 0 0,0-1 15</inkml:trace>
  <inkml:trace contextRef="#ctx0" brushRef="#br0" timeOffset="56577.31">21294 6287 0,'0'-22'0,"0"-41"31,0 84 1,0 0-32,0 0 0,-22 1 15,22 20-15,-21 0 0,21 1 0,-21 41 16,0-41-16,21-22 15,-21 21-15,0 0 0,21 1 0,0-22 16,0 21-16,0-21 0,0 1 0,0-1 16,0 0-16,0 0 0,0 0 15,0 0-15,21-21 0,-21 22 16,21-22-16,0 0 16,0 0-16,0 0 0,1 0 15,-22-22-15,21 1 16,0 21-16,0-21 0,0 0 0,-21 0 15,21 0-15,1 21 0,-22-22 0,0 1 16,0 0-16,21 21 16,-21 21 15,0 0-31,0 1 0,-21-1 16,21 0-16,0 0 0,0 0 15,0 0-15,0 1 0,0-1 16,0 0-16,0 0 0,21-21 15,0 0 1,0 0-16,0 0 0,0 0 0,1 0 16,20 0-16,-21 0 15,0 0-15,0 0 0,1-21 0,-1 0 16,0 0-16,0-1 0,0 22 0,-21-21 16,0 0-16,0 0 0,21 0 15,-21 0-15,0-1 0,0 44 47,0-1-47,0 0 0,0 0 16,-21 21-16,0-20 0,21 20 0,-21 0 15,0 1-15,21 20 0,0-21 16,-21 22-16,-1-1 0,22 1 16,0-1-16,0 1 0,0-1 0,0 1 15,0-1-15,0-20 0,0 20 16,0-20-16,0 20 0,0-21 0,0 1 15,0 20-15,0-20 0,-21-1 0,0-21 16,0 21-16,0-20 0,21 20 16,-21-21-16,-1 0 0,1-21 0,0 21 15,0-21-15,0 0 16,21-21-16,-21 21 16,21-21-16,0-21 0,0 21 15,0-1-15,0-20 0,0 0 16,0-1-16,0-20 0,0 21 0</inkml:trace>
  <inkml:trace contextRef="#ctx0" brushRef="#br0" timeOffset="56828.63">21209 6731 0,'0'0'0,"21"0"16,0 0-1,0 0-15,1 0 0,-1 0 0,0 0 16,0 0-16,0 0 0,0 0 16,1 0-16,-1 0 0,0 0 15,0 0 1,0 0-16</inkml:trace>
  <inkml:trace contextRef="#ctx0" brushRef="#br0" timeOffset="57788.95">22056 6773 0,'63'0'15,"-42"0"1,0 0-16,-21-21 16,22 0-16,-1 21 0,0-21 0,0 0 15,0 21-15,-21-21 16,21-1-16,1 1 0,-22 0 16,0 0-16,0 0 15,0 0-15,0-1 16,-22 22 15,1 0-31,0 22 16,21-1-16,-21 21 0,0-21 15,0 22-15,21-1 0,-22 0 0,1 1 16,21 20-16,-21-21 0,0 22 16,21-22-16,0 22 0,-21-1 0,0 22 15,21-22-15,0 1 0,0 21 16,-22-22-16,1 1 0,21-1 0,-21 1 15,21 20-15,-21-20 0,-21 63 16,20-64-16,22 1 0,-21-1 16,0 1-16,0-1 0,0 1 15,21-1-15,-21-20 0,21 20 0,-22-21 16,22 1-16,0-1 0,0 0 16,0 1-16,0-22 0,0 21 0,22-21 15,-1 1-15,0-22 0,0 0 16,0 0-16,0 0 0,22-22 15,-22 1-15,0 0 0,21 0 0,-20-21 16,20 20-16,-21-20 0,21 21 16,1-21-16,-1-1 0,-21-20 15,22 20-15,-1-20 0,0-1 0,-21-20 0,1 20 16,-1 1-16,0-1 16,-21 1-16,0-1 0,0 1 0,-21-1 15,0 1-15,-22 20 0,22-20 0,-21 21 16,21-1-16,-22 1 0,1 0 15,21 20-15,-22 1 0,22 0 0,0 0 16,0 0-16,21 0 0,0-1 31,21 22-15,0 0-16,22 0 16,-22-21-16,0 21 0,0-21 15,21 21-15,-20-21 0,20 0 16,0 0-16,-21-1 0,22 22 0,-22-21 15,0-21-15,0 21 0,22 0 16,-22-1-16,0-41 0,0 21 16,-21 20-16,21 1 0,-21 0 15,0 0-15,0 0 0,0 0 16,0 42 0,-21 0-1,21 0-15,-21 0 16,21 0-16,-21 1 15,21-1-15,0 0 16,0-42 47</inkml:trace>
  <inkml:trace contextRef="#ctx0" brushRef="#br0" timeOffset="58016.27">22669 6646 0,'0'0'0,"0"-21"0,-21 21 32,0-21-32,0 21 31,42 0 31,0 0-62</inkml:trace>
  <inkml:trace contextRef="#ctx0" brushRef="#br0" timeOffset="58308.22">22923 6308 0,'0'0'0,"0"-21"16,0 42 31,0 0-47,-21 0 0,21 21 0,-21 1 15,21-22-15,0 21 0,-21 1 16,0 20-16,21-21 0,-21 1 15,21-22-15,0 21 0,-22 1 0,22-22 16,-21 21-16,21-21 0,0 0 16,-21 1-16,21-1 0,0 0 15,0 0-15,21-42 47</inkml:trace>
  <inkml:trace contextRef="#ctx0" brushRef="#br0" timeOffset="58692.91">22945 6858 0,'42'0'15,"-21"0"1,0 0-16,0 0 0,1-21 15,-1 21-15,0-21 16,-21 0-16,21-1 0,0 1 16,-21 0-16,0 0 15,0 0-15,-21 21 32,0 0-32,21 21 15,-21-21-15,21 21 0,0 0 16,-21 0-16,21 1 0,-22-1 15,22 0-15,0 0 0,0 0 0,0 0 16,0 1-16,0-1 0,0 0 16,0 0-16,0 0 15,22-21 1,-1 0 0,0 0-16,0 0 0,0-21 15,0 21-15,1-21 16</inkml:trace>
  <inkml:trace contextRef="#ctx0" brushRef="#br0" timeOffset="59188.53">23580 6689 0,'0'0'0,"-43"0"16,43-21 0,-21 21-16,0-22 0,21 1 15,0 0 1,-21 0-16,21 0 16,0 0-16,0-1 15,0 1-15,0 0 0,0 0 0,21 0 16,-21 0-16,21-1 0,0 1 15,-21 0-15,21 21 0,1-21 0,-1 21 16,0 0-16,0-21 0,0 21 16,0 0-16,22 0 0,-22 0 0,0 0 15,21 0-15,-20 21 0,-1 0 16,0 0-16,-21 0 0,0 1 0,0 20 16,0-21-16,0 21 0,0 1 0,0-22 15,-21 21-15,0-21 16,-1 22-16,1-22 0,-21 21 0,21-21 15,0 1-15,-1-1 0,-20 0 16,21-21-16,0 21 0,0 0 0,-1 0 16,1-21-1,21 22-15,0-1 0,0 0 16,21 0 15</inkml:trace>
  <inkml:trace contextRef="#ctx0" brushRef="#br0" timeOffset="59468.08">23601 7324 0,'0'0'0,"0"21"0,0 0 16,21-21 15,-21-21-15,21 0-16,-21 0 15,0-1-15,0 1 16,-21 21 15,0 0-31,0 0 16,-1 0-16,1 0 0,0 0 15,0 21-15,0-21 0</inkml:trace>
  <inkml:trace contextRef="#ctx0" brushRef="#br0" timeOffset="65137.18">1016 7853 0,'0'0'0,"-21"-21"0,-43 21 32,43 0-32,0 0 0,21-21 15,-21 21 1,42 0 31,0 0-32,0 0-15,0 0 0,22 0 0,-22 0 16,21 0-16,1 0 0,-1 0 16,21 0-16,1 0 0,-22 0 15,22 0-15,20 0 0,-20 0 16,-1 0-16,22 0 0,-21 0 0,20 0 16,-20 0-16,20 0 0,1 0 15,0 0-15,-1 0 0,22 0 0,0 0 16,-21 0-16,21-22 0,-1 22 15,-20 0-15,21 0 0,-21-21 0,20 21 16,1 0-16,-21 0 0,21 0 0,-22 0 16,22 0-16,-21 0 0,0 0 15,-1 0-15,1 0 0,0 0 0,-1 0 16,1 0-16,0-21 0,20 21 16,-20 0-16,21 0 0,-21 0 0,20 0 15,-20 0-15,0 0 0,-1 0 16,1 0-16,21-21 0,-21 21 15,-1 0-15,22 0 0,-21 0 0,21 0 16,-22-21-16,1 21 0,0 0 0,-1 0 16,1 0-16,0 0 0,-1 0 15,-20-21-15,20 21 0,1 0 16,0 0-16,-1 0 0,22 0 0,-21-22 16,0 22-16,-1 0 0,-20 0 0,20 0 15,1 0-15,0-21 0,-22 21 0,22 0 16,0 0-16,-1 0 0,1 0 15,0 0-15,-1 0 0,1-21 0,0 21 16,-1 0-16,1 0 0,-22 0 16,22 0-16,0 0 0,-1 0 15,1-21-15,0 21 0,-1 0 0,1 0 16,0 0-16,-1 0 0,1 0 0,0 0 16,-22-21-16,22 21 0,0 0 15,-1 0-15,-20 0 0,20 0 0,1 0 16,0 0-16,-1-21 0,1 21 15,0 0-15,-22 0 0,22 0 0,-22 0 16,1 0-16,21 0 0,-22 0 0,1 0 16,20-22-16,-20 22 0,20 0 15,-20 0-15,21 0 0,-22 0 16,22 0-16,-22 0 0,22 0 0,-22 0 16,1 0-16,-1-21 0,1 21 15,21 0-15,-22 0 0,1 0 0,-1 0 16,1 0-16,20 0 0,-20 0 0,-1-21 15,22 21-15,-22 0 0,1 0 16,21 0-16,-22 0 0,1-21 0,-1 21 16,1 0-16,20 0 0,-20 0 15,20 0-15,1 0 0,0-21 0,-1 21 16,1 0-16,0 0 0,-1 0 0,1 0 16,-21 0-16,20 0 0,1-21 15,0 21-15,-1 0 0,1 0 16,21 0-16,-22 0 0,22 0 15,-21-22-15,0 22 0,-1 0 0,1 0 16,0 0-16,-1 0 0,1-21 0,21 21 16,-22 0-16,1 0 0,21 0 15,-21 0-15,20-21 0,-20 21 0,0 0 16,21 0-16,-22 0 0,22 0 16,-21-21-16,21 21 0,-1 0 0,1 0 15,0 0-15,0 0 0,84-21 16,-105 21-16,21 0 0,0 0 15,0 0-15,-22-21 0,43 21 0,-42 0 16,21 0-16,0 0 16,-1-22-16,1 22 0,0 0 0,0 0 15,0-21-15,21 21 0,-21 0 0,21 0 16,-22-21-16,22 21 0,-21 0 16,0 0-16,0-21 0,21 21 0,-21-21 15,21 21-15,-21 0 0,21 0 16,-22-21-16,1 21 0,0 0 0,0 0 15,0-22-15,21 22 0,-21 0 16,21 0-16,-22-21 0,1 21 0,0 0 16,0 0-16,-21 0 0,20-21 0,-20 21 15,0 0-15,21 0 16,-22-21-16,1 21 0,-22 0 0,1 0 16,-1 0-16,1-21 0,-22 21 15,1 0-15,-1 0 0,21 0 16,-41-21-16,-1 21 0,0 0 0,0 0 15,0 0-15,0 0 16,1 0-16,-1 0 0,-21-22 0,21 22 16,0 0-16,0 0 0,0 0 15,1 0-15,-1 0 0,0 0 0,0 0 16,0 0-16,22 0 0,-22 0 0,0 0 16,0 0-16,0 0 0,22 0 15,-22 0-15,0 0 0,0 0 16,0 0-16,0 0 15,1 0-15,-22 22 16,0-1-16,-22-21 0,-20 21 16,21-21-16,-21 21 0,-22-21 15,1 21-15,-22-21 0</inkml:trace>
  <inkml:trace contextRef="#ctx0" brushRef="#br0" timeOffset="67764.99">1884 9250 0,'0'0'0,"0"-21"0,21 21 15,-21-21-15,0-1 16,21 22 0,-21-21-1,0 0-15,0 0 16,0 0 0,0 0-1,0 42 63,-21-21-78,21 21 0</inkml:trace>
  <inkml:trace contextRef="#ctx0" brushRef="#br0" timeOffset="68724.92">1947 9440 0,'0'0'0,"21"-21"0,1-42 16,-22 42-16,0-22 15,42 43-15,-42-21 0,0 0 16,0 0-16,0 0 0,-21-1 16,0 22-16,-1 0 15,1 0-15,0 0 0,0 0 0,0 0 16,0 22-16,-1-22 15,1 21-15,0 0 0,0-21 0,0 21 16,0 0-16,-1 0 0,1 1 16,21-1-16,0 0 0,0 0 15,0 0-15,0 0 0,0 1 16,0-1-16,21 0 0,1 0 16,20 0-16,-21 0 15,0 1-15,0-1 0,22 0 0,-22 0 16,0 21-16,0-20 0,0 20 15,-21-21-15,0 21 0,0-20 0,0 20 16,0-21-16,0 0 0,-42 22 16,21-22-16,0 0 0,0 0 0,-1-21 15,-20 21-15,21-21 0,-21 0 16,20 0-16,-20 0 0,21 0 16,-21 0-16,20 0 0,1-21 0,-21 21 15,21-21-15,0 0 0,-1 0 16,1-22-16,0 22 0,21 0 0,-21 0 15,21-22-15,-21 22 0,21 0 16,0 0-16,21 42 31,0 0-31,0 0 0,0-21 16,1 22-16,-1-1 0,0 21 16,0-21-16,21 0 0,-20 1 15,-1-22-15,21 21 0,-21 0 0,0 0 16,22-21-16,-22 21 0,0-21 15,21 0-15,-20 0 0,-1 0 0,21 0 16,-21 0-16,0 0 0,1-21 16,20 21-16,-21-21 0,21 0 0,1 0 15,-22-22-15,21 22 0,1-21 16,-22-1-16,21 1 0,-21 0 0,0-1 16,1 1-16,-1 0 15,0-1-15,-21 1 0,21 21 0,-21-21 0,0 20 16,0 1-16,0 0 15,-21 21 1,0 0-16,21 21 16,-21 0-16,21 1 0,-22 20 0,22 0 15,-21 1-15,21-22 0,0 21 16,0 0-16,0 1 0,0-22 16,0 21-16,0-21 0,0 22 0,0-22 15,21 0-15,1-21 0,-1 21 0,0-21 16,0 0-16,0 0 15,0 0-15,1 0 16,-1-21-16</inkml:trace>
  <inkml:trace contextRef="#ctx0" brushRef="#br0" timeOffset="68920.92">2222 9567 0,'0'0'15,"-21"0"-15,42 0 32,1 0-32,-1 0 15,21 0-15,-21 0 0,0-21 16,22 21-16,-22 0 0,0-21 16,0 21-16,0 0 0,1 0 0</inkml:trace>
  <inkml:trace contextRef="#ctx0" brushRef="#br0" timeOffset="69600.87">2752 9821 0,'0'0'16,"21"0"-16,0 0 0,0 0 15,0 0-15,0 0 16,1 0-16,-1-21 0,0 21 15,0-21-15,0 0 0,-21 0 16,21 0-16,-21-1 0,22 1 0,-22 0 16,0 0-16,0 0 0,0 0 15,0-1-15,-22 22 16,1 0-16,0 0 0,0 22 16,0-1-16,0-21 15,-1 21-15,1 21 0,21-21 0,0 1 16,-21-1-16,21 21 0,0-21 15,0 0-15,0 1 0,0-1 0,0 0 16,0 0-16,21 0 0,0-21 16,1 21-16,-1-21 0,0 0 0,21 0 15,-21 0-15,1 0 0,20 0 16,0 0-16,-21-21 0,22 21 0,-1-21 16,0 0-16,1 0 0,-22 0 15,21-1-15,-21 1 0,1 0 0,-1 0 16,0-21-16,0 20 0,-21 1 15,21-42-15,0 42 16,-21-1-16,0 1 0,0 42 31,0 1-15,0-1-16,0 0 0,0 0 0,0 21 16,0-20-16,0 20 0,0 0 0,0 1 15,0 20-15,-21-21 0,0 22 16,21-1-16,-21 1 0,0-1 0,0 22 15,21 0-15,-22-1 0,1 1 16,21 0-16,0 21 0,-21-22 0,0 1 16,21 21-16,-21-22 0,21 1 15,-21-21-15,21 20 0,0-20 0,0-1 16,0 1-16,0-22 0,0 0 0,0-20 16,0-1-16,0 0 0,0 0 15,0-42 1,21 0-16,-21 0 0,21-22 15,0-20-15,0-1 0,0 1 0,-21-22 16,22 0-16</inkml:trace>
  <inkml:trace contextRef="#ctx0" brushRef="#br0" timeOffset="69688.89">3408 9864 0,'0'-21'0,"0"42"0</inkml:trace>
  <inkml:trace contextRef="#ctx0" brushRef="#br0" timeOffset="69912.94">3344 9631 0,'21'0'0,"1"0"16,-1-21-16,0 21 0,0 0 16,0-21-16,22 21 0,-1 0 15,0 0-15,1 0 0,-1 0 0,-21 21 16,21-21-16,-20 21 0,-1 21 16,0-21-16,-21 1 0,0 20 0,0-21 15,0 21-15,-21-20 0,-22 20 16,22-21-16,-21 21 0,0-20 0,-1-1 15,1 0-15,21 0 0,-22 0 16,22-21-16,-21 0 0,42 21 0,-21-21 16,21-21 15,21 0-31,0 21 0,0-21 0,0 0 16,1 0-16</inkml:trace>
  <inkml:trace contextRef="#ctx0" brushRef="#br0" timeOffset="70320.96">4233 9610 0,'0'0'0,"0"-21"31,-21 21-31,0 0 0,0 0 16,-22 0-16,22 21 0,-21-21 15,21 21-15,0 0 0,-22-21 16,22 21-16,21 0 0,-21 1 15,21-1-15,21 0 16,0-21-16,-21 21 16,21-21-16,22 21 0,-22 0 15,0-21-15,0 22 0,0-22 16,1 21-16,-1 0 0,0 0 0,0-21 16,0 21-16,0 0 0,-21 1 15,0-1-15,0 0 16,-21 0-16,0-21 0,0 21 0,0-21 15,0 21-15,-22-21 0,22 0 0,-21 0 16,21 22-16,-22-22 16,22 0-16,0 0 0,0 0 0,0 0 15,-1 0-15,1 0 0,0-22 16,21 1 0,21 21-16,0 0 0,1-21 15,-1 21-15,0-21 0,0 0 16,21 21-16</inkml:trace>
  <inkml:trace contextRef="#ctx0" brushRef="#br0" timeOffset="70608.44">5461 9398 0,'0'0'0,"-21"0"0,-43 0 31,43 0-31,0 21 0,21 0 0,0 1 16,-21-1-16,21 0 0,-21 21 15,21-21-15,0 22 0,0-1 0,0-21 16,0 22-16,0-1 0,0 0 0,0-21 16,0 22-16,0-22 15,0 0-15,0 21 0,0-20 0,0-1 16,0 0-16,21-21 31,0 0-31,-21-21 0,21 0 0</inkml:trace>
  <inkml:trace contextRef="#ctx0" brushRef="#br0" timeOffset="70992.91">5673 9652 0,'0'21'15,"0"0"-15,0 1 16,0-1-16,0 0 0,0 0 16,0 0-16,0 0 0,0 1 0,0 20 15,0-21-15,0 0 0,21 0 0,0-21 16,0 22-16,0-1 0,0-21 16,1 0-16,-1 0 0,21 0 0,-21 0 15,0 0-15,22 0 0,-22 0 0,0-21 16,21-1-16,-20 22 0,-1-21 15,0 0-15,0 0 0,0 0 0,-21 0 16,0-22-16,21 22 0,-21-21 16,0-1-16,0 22 0,0-21 0,0 21 15,0 0-15,-21-1 0,0 1 0,0 0 16,0 21-16,-22 0 16,22 0-16,0 0 0,-21 0 0,21 21 15,-22 0-15,22 1 0,0-1 0,-21 0 16,20 0-16,-20 0 0,21-21 15,0 21-15,0 1 0,-1-22 0,1 0 16,21 21-16,-21-21 0,0 0 0</inkml:trace>
  <inkml:trace contextRef="#ctx0" brushRef="#br0" timeOffset="71200.73">5080 9589 0,'0'0'0,"-21"-22"16,42 22 0,0 0-16,0 0 0,22-21 0,-1 21 15,0 0-15,22 0 0,-22 0 0,22-21 16,-1 21-16,1-21 0,-1 21 16,-21 0-16,1 0 0,-1-21 15,0 21-15,-20 0 0,-1 0 0,0-21 16,0 21-16,0-22 0</inkml:trace>
  <inkml:trace contextRef="#ctx0" brushRef="#br0" timeOffset="72601.92">7366 9864 0,'-21'21'16,"0"-21"-16,21-21 47,0 0-32,0-1-15,0 1 0,21 0 0,-21 0 16,21-21-16,0 20 0,0-20 16,0 0-16,1-1 0,-1 1 15,0 0-15,21-1 0,-21 1 0,22 0 16,-22-1-16,21 22 0,-21-21 0,1 21 15,-1 0-15,0 21 0,0 0 32,-21 21-32,0 0 15,0 0-15,0 0 0,0 0 16,0 1-16,0-1 16,-21-21-16,21 21 0,0-42 62,0 0-62,0-1 16,0 1-16,0 0 15,0 0-15,-21 21 32,0 0-32,-1 21 31,22 0-31,-21 0 0,0 22 0,21-22 15,0 0-15,-21 21 0,21 1 16,-21-1-16,21 0 0,0-20 0,0 20 16,0 0-16,0 1 0,0-22 0,0 21 15,0-21-15,0 0 0,0 1 16,21-1-16,0-21 0,-21 21 0,21-21 16,0 0-16,1 0 0,-1 0 15,21 0-15,-21 0 0,0 0 16,22 0-16,20-42 0,-20 20 15,-22 1-15,21 0 0,0 0 16,-20-21-16,20 20 0,-21-20 0,21 21 16,-20-21-16,-22 20 0,0 1 15,0 0-15,0 0 0,0 0 0,0 0 16,0-1-16,-22 22 16,1 0-16,0 0 15,0 0-15,21 22 0,0-1 16,0 0-16,0 0 15,21 0-15,0 0 0,0 1 16,1-22-16,-22 21 0,21 0 16,0 0-16,0 0 0,-21 0 15,0 1-15,0-1 0,21 0 0,-21 0 16,0 0-16,21 0 0,-21 1 16,0-1-16,22-21 0,-1 0 15,-21 21-15,21-21 0,0 0 0,0 0 16,0 0-16,1 0 0,-1 0 15,21 0-15,-21 0 0,22 0 0,-22-21 16,21 0-16,-21 21 0,22-22 16,-1 1-16,-21 0 0,21 0 0,1 0 15,-22 0-15,21-1 0,-21-20 16,1 21-16,-1-21 0,0 20 0,-21 1 16,0-21-16,0 21 0,0 0 15,0-1-15,0 1 0,-21 21 16,0 0-16,-22 0 15,22 0-15,0 0 0,0 21 0,0 1 16,-1-1-16,1 0 0,21 0 0,-21 0 16,21 22-16,0-22 0,0 0 15,0 21-15,0-21 0,0 1 0,0-1 16,21 21-16,22-21 0,-22 0 16,0 1-16,21-1 0,-21 0 0,22-21 15,-1 21-15,-21-21 0,22 0 16,-1 0-16,0 0 0,1 0 15,-22 0-15,21 0 0,0 0 0,1-21 16,-22 21-16</inkml:trace>
  <inkml:trace contextRef="#ctx0" brushRef="#br0" timeOffset="73564.42">9885 9567 0,'0'0'16,"21"-21"-16,0-63 15,-21 62-15,0 1 0,0 0 16,-21 21-16,-21-21 0,-22 21 0,22-21 0,21 21 15,-1 0-15,-20 0 0,21 21 0,-21-21 16,20 21-16,-20 0 0,21 0 16,-21 1-16,20-1 0,-20 21 15,21-21-15,0 22 0,0-1 0,-1-21 16,22 21-16,0 1 0,0-1 16,0-21-16,0 0 0,0 22 0,0-22 15,22 0-15,-1 0 0,0-21 16,0 0-16,0 0 0,0 0 15,1 0-15,-1 0 0,21 0 0,-21 0 16,43-42-16,-43 21 0,0 0 16,0-1-16,0-20 0,1 21 15,-1-21-15,0-1 0,0 22 0,0-21 16,-21 21-16,0-22 0,0 22 16,0 0-16,0 42 31,0 21-16,0-20-15,0-1 0,0 0 0,0 21 16,0-21-16,0 22 0,0-22 0,0 0 16,0 21-16,0-20 0,21-1 15,-21 0-15,22 0 0,-1-21 0,0 21 16,21-21-16,-21 0 0,22 0 0,-22 0 16,21 0-16,-21 0 0,22 0 15,-22 0-15,21 0 0,-21-21 16,22 0-16,-22 0 0,0 0 0,21-1 15,-20-20-15,-1 21 0,0-21 16,0-1-16,0-20 0,0 20 0,-21 1 16,22 0-16,-1-1 0,-21 1 15,0-21-15,21 20 0,-21 22 0,21-21 16,-21 21-16,0-22 0,0 22 0,0 42 31,-21 0-31,0 1 16,21-1-16,0 21 0,-21-21 15,21 22-15,-22-1 0,22 0 16,0 1-16,0-1 0,0-21 0,0 21 16,0 1-16,-21 20 0,21-20 0,0-22 15,0 0-15,21 0 0,-21 21 16,22-20-16,-1-1 0,0-21 16,0 0-16,21 0 0,-20 0 0,-1 0 15,0 0-15,21 0 0,-21-21 16,22 21-16,-22-22 0,0 1 0,21 0 15,-20 0-15,-1 0 0,0-22 0,0 22 16,0 0-16,0-21 0,-21 21 16,22-1-16,-22 1 0,0 0 0,-22 21 31,1 21-31,0-21 16,0 21-16,21 1 0,0-1 0,-21 0 15,21 21-15,-21-21 0,21 1 16,0-1-16,0 21 0,0-21 0,0 0 15,0 1-15,0-1 0,21 0 0,0-21 16,-21 21-16,21 0 0,0-21 16,0 0-16,1 0 0,-1 0 0,0 0 15,0 0-15,0 0 0,0 0 0,1 0 16,-1 0-16,0-21 0,-21 0 16,21 0-16,-21 0 15,0-22-15,0 22 0,0-21 0,0-1 16</inkml:trace>
  <inkml:trace contextRef="#ctx0" brushRef="#br0" timeOffset="73757.87">10414 9292 0,'0'0'16,"0"21"-16,-21-21 0,21 22 15,42-22-15,-21 21 0,0-21 16,1 0-16,-1 0 15,21 0-15,-21 0 0,22 0 16,-1 0-16,-21 0 0,21 0 16,1-21-16,-1 21 0,0 0 0,-20-22 15,20 22-15</inkml:trace>
  <inkml:trace contextRef="#ctx0" brushRef="#br0" timeOffset="74280.5">12234 8932 0,'21'-21'0,"-42"42"0,64-63 0,-43 21 16,0 0-16,0 0 0,0-1 0,0 1 16,-22 0-16,22 42 15,0 22-15,0-22 0,0 21 0,0 22 16,0-22-16,0 0 16,0 22-16,-21-22 0,21 0 0,-21 22 15,0-22-15,0 1 0,0-1 0,-1 0 16,1 1-16,0-1 0,21 0 15,-21-21-15,21 1 0,-21 20 0,21-21 16,0 0-16,0-42 31,0 0-15,0 0-16</inkml:trace>
  <inkml:trace contextRef="#ctx0" brushRef="#br0" timeOffset="75120.92">11896 9356 0,'0'0'0,"21"0"31,0 0-31,0 0 16,0 0-16,22 0 0,-1 0 0,0 0 16,22-21-16,-22 21 0,22-22 15,-22 22-15,21-21 0,-20 0 0,20 21 16,-20-21-16,-1 21 0,0-21 0,1 0 15,-22-1-15,21 1 0,-21 21 16,0-21-16,-21 0 0,0 0 0,0 0 16,0-1-16,0 1 0,0 0 15,0 0-15,0 0 0,-21 21 32,0 21-32,21 0 0,-21 0 0,21 0 15,-21 22-15,0-22 0,21 21 16,-22 1-16,22-1 0,0 0 15,-21 1-15,21-22 0,-21 21 0,21 0 16,0-20-16,0 20 0,0-21 16,0 0-16,0 0 0,0 1 0,0-1 15,21-21 1,0 0-16,1 0 16,-1-21-16,0-1 15,-21 1-15,21 0 0,0 0 16,-21 0-16,21 0 0,1-22 15,-1 22-15,0 0 16,0 0-16,-21 0 0,21 21 16,0 0-16,1 0 15,-1 21 1,-21 0-16,21 0 16,-21 0-16,0 0 0,0 1 0,0-1 15,21 0-15,0 0 0,0 21 16,1-20-16,-1-22 0,0 21 0,0 0 15,21 0-15,-20-21 0,20 0 0,-21 21 16,21-21-16,1 0 0,-1 0 16,0 0-16,1 0 0,-22-21 15,21 21-15,1-21 0,-22 0 0,21 0 16,-21-1-16,0 1 0,1 0 16,-22 0-16,0 0 0,21 0 0,-21-22 15,0 22-15,0 0 0,0 0 16,0 0-16,0-1 0,0 1 0,-21 21 15,-1 0-15,1 0 16,0 21-16,21 1 0,-21-22 16,0 21-16,21 0 0,0 0 0,0 0 15,0 0-15,0 22 0,0-22 0,0 0 16,0 0-16,0 0 0,0 1 16,0-1-16,0 0 15,21-21-15,0 0 0,0 0 16,0 0-16,1 0 15,-1 0-15,0 0 16,0 0-16,-21-21 16,21 21-16</inkml:trace>
  <inkml:trace contextRef="#ctx0" brushRef="#br0" timeOffset="75690.49">15325 9271 0,'0'0'0,"0"-21"16,84-85-1,-105 64-15,0 42 16,0 0-1,21 21-15,0 21 0,0-21 16,0 22-16,0-1 0,0 0 16,0 22-16,0-1 0,0 1 0,0 21 15,0-1-15,-21 1 0,21 0 16,-22 20-16,1-41 0,21 21 0,-21-1 16,0 1-16,0 21 0,0-22 0,-1 1 15,22 0-15,-21-1 0,0 1 16,0-21-16,0 20 0,0-20 15,21-1-15,-22 1 0,1-1 0,0 1 16,0-22-16,0 0 0,0-20 0,21 20 16,0-21-16,-22-21 15,22-42-15,0 21 16,0-22-16,0 1 0,0 0 16,0-22-16,0 1 0,0-1 0,0 1 15,0-22-15,0 21 0,0-20 0</inkml:trace>
  <inkml:trace contextRef="#ctx0" brushRef="#br0" timeOffset="76011.89">14859 9885 0,'0'0'0,"0"-64"0,0 22 0,0-64 15,0 43-15,-21 20 0,21 1 16,0 21-16,0-21 0,0-1 16,0 22-16,21 0 0,0 0 0,0 0 15,22 21-15,-1-22 0,-21 1 16,21 21-16,22 0 0,-22 0 0,22 0 15,-22 0-15,0 0 0,1 21 0,-1-21 16,0 22-16,-20-1 0,-1 21 16,-21-21-16,0 0 0,0 22 0,0-22 15,0 21-15,-21-21 16,21 1-16,-22-1 0,-20 0 0,21 0 16,0 0-16,0 0 0,-1-21 15,1 0-15,0 22 0,0-22 0,21-22 47,21 22-47,0-21 16,-21 0-16,21 21 0,1-21 15,20 0-15,-21 0 0</inkml:trace>
  <inkml:trace contextRef="#ctx0" brushRef="#br0" timeOffset="76415.94">15663 9419 0,'0'0'0,"-21"-42"31,21 21-31,-21 21 0,21-21 16,-21-1-16,21 1 15,0 0 1,21 21-16,0 0 0,0 0 16,0-21-16,1 21 0,-1 0 15,0 0-15,0 0 0,0 21 16,22 0-16,-22-21 0,0 21 15,21 1-15,-21-1 0,1 21 0,-22-21 16,0 0-16,0 1 0,0-1 16,0 21-16,0-21 0,-22 0 15,1 1-15,0-1 0,0-21 0,21 21 16,-21-21-16,0 0 16,21-21-1,0 0 1,0-1-16,0 1 0,0 0 15,21 0-15,0 0 0,-21 0 0,0-22 16,21 22-16,0 21 0,0-21 16,1 0-16,20 0 0,-21 21 0,21 0 15,-20-22-15,20 22 0,-21-21 0,0 21 16,22-21-16,-22 0 16,42 21-16</inkml:trace>
  <inkml:trace contextRef="#ctx0" brushRef="#br0" timeOffset="77060.89">16573 9208 0,'-42'63'32,"42"-42"-32,-21 0 0,0 22 15,0-22-15,-1 0 0,1 0 0,0 22 16,0-22-16,21 0 0,-21 0 16,21 0-16,0 22 0,0-22 15,0 0-15,21 0 16,0-21-16,21 0 0,-20 21 0,-1-21 15,0 0-15,0 0 0,21 0 0,-20 0 16,-1-21-16,0 0 0,0 21 16,0-21-16,22 0 0,-22-1 0,0 1 15,-21 0-15,0 0 0,21 0 16,-21 0-16,0-1 0,0 1 0,0 0 16,-21 0-16,0 0 0,0 21 15,-1-21-15,1 21 0,0 0 0,0 0 16,0-22-16,0 22 0,-1 0 0,44-21 47,-1 21-47,0 0 0,21 0 15,-21-21-15,1 21 0,20-21 16,-21 21-16,21 0 0,-20-21 0,-1 21 16,21-21-16,0 21 0,-20 0 15,-1 0-15,0 0 0,0 0 0,0 0 16,-21 21-1,0 0-15,0 0 0,0 0 16,0 0-16,0 22 0,0-22 0,0 21 16,-21 1-16,21 20 15,-21 1-15,21-1 0,-21 1 0,21 20 16,0-20-16,0 20 0,0-20 0,0 21 16,0-1-16,0 1 0,0 0 15,0-1-15,0 1 0,-21 0 0,21-1 16,-22 1-16,1 0 0,21-22 15,-21 22-15,0-22 0,0 22 0,21-22 16,-21 1-16,-1-1 0,22-20 0,0-1 16,0-21-16,0 0 0,0 1 15,0-44 1,0 1-16,22 0 0,-1-21 0,-21-22 16,21 22-16,0-22 0,0 1 15,0-1-15,1-20 0</inkml:trace>
  <inkml:trace contextRef="#ctx0" brushRef="#br0" timeOffset="77436.92">17039 9525 0,'0'0'0,"-21"-21"0,-43-127 31,64 127-31,0-1 16,0 1-16,22 21 15,-1 0-15,21-21 0,0 21 16,1-21-16,-1 21 0,0 0 16,22 0-16,-22 0 0,22 0 0,-22 0 15,0 21-15,1 0 0,-1 0 16,-21-21-16,0 22 0,-21-1 0,0 0 16,0 0-16,0 0 0,-21 0 0,0 1 15,-21-1-15,-1-21 0,-20 21 16,21 0-16,-22 0 0,22-21 0,-1 21 15,1-21-15,0 0 0,-1 22 16,22-22-16,0 0 0,0 0 0,21 21 31,21-21-15,0 0-16,0 0 0,1 0 0,20 0 16,-21 0-16,21 0 0,-20-21 15,20 21-15,-21 0 0,21-22 0</inkml:trace>
  <inkml:trace contextRef="#ctx0" brushRef="#br0" timeOffset="78080.45">17632 9504 0,'0'0'15,"21"0"-15,0 0 16,-21-21-16,21 0 16,0 21-16,1 0 0,-22-22 15,21 22-15,-21-21 0,21 21 16,-21-21-16,21 21 0,-21-21 15,0 0-15,0 0 16,-21 21 15,0 0-31,21 21 0,-21-21 0,21 21 16,0 0-16,-22 0 0,22 0 16,-21 1-16,21-1 0,0 0 0,0 0 15,0 0-15,0 0 0,0 1 16,0-1-16,21 0 0,1-21 15,-22 21-15,21-21 0,0 0 16,0 0-16,0 0 0,0 0 16,1 0-16,-1 0 0,0-21 15,0 0-15,-21 0 0,0-1 16,21 1-16,0 0 0,-21 0 16,0 0-16,22 0 0,-1-1 0,0 1 15,-21 0-15,21-21 0,0 42 16,0-21-16,1-1 0,-1 1 0,0 21 15,21 0-15,-21-21 0,1 21 0,20 0 16,-21 0-16,0 0 0,0 21 16,-21 0-16,0 1 0,22-1 15,-22 0-15,0 0 0,0 0 0,0 0 16,0 1-16,0-1 0,0 0 16,0 0-16,0 0 0,0 0 0,0 1 15,-22-22-15,22 21 16,0-42 15,0-1-31,0 1 16,0 0-16,0 0 0,0 0 15,0 0-15,0-1 0,0 1 16,0 0-16,0 0 0,0 0 16,22 0-16,-1 21 0,0-22 15,0 1-15,0 0 0,0 0 16,1-21-16,-1 20 0,21 1 0,-21 0 15</inkml:trace>
  <inkml:trace contextRef="#ctx0" brushRef="#br0" timeOffset="78828.89">18859 8890 0,'0'-21'32,"-21"42"-32,21 0 0,-21 0 15,0 1-15,0-1 0,21 21 0,-21 0 16,-1-20-16,1 20 0,21 0 15,0 1-15,-21-1 0,21 0 0,-21 1 16,21-22-16,0 21 0,0 0 16,0-20-16,0 20 0,0-21 15,21 21-15,0-20 0,0-1 0,1 0 16,-1 0-16,0-21 16,0 0-16,21 0 0,-20 0 0,-1 0 15,0-21-15,0 21 0,0-21 0,0 0 16,-21-1-16,22 1 0,-1 0 15,-21-21-15,21 21 0,-21-1 0,21 1 16,-21 0-16,21 21 0,-21-21 16,0 0-16,0 42 31,0 0-31,-21-21 0,21 21 16,0 0-16,0 1 0,0-1 0,-21 0 15,21 0-15,0 0 0,0 0 16,0 1-16,0-1 0,0 0 0,21-21 15,0 21-15,0-21 0,1 0 0,-1 0 16,0 0-16,0 0 0,21 0 16,-20 0-16,20-21 0,-21 21 0,0-21 15,22 0-15,-22-1 0,0 1 16,0 0-16,0 0 0,-21 0 0,0 0 16,21-22-16,-21 22 0,22 0 15,-22 0-15,0 0 0,-22 42 47,22 0-47,0 0 16,-21 0-16,21 22 0,-21-22 0,21 21 15,-21 0-15,21 1 0,-21-1 16,21 0-16,0 64 16,0-42-16,0-1 0,0-20 0,0 20 0,0-21 15,0 22-15,0-22 0,0 22 16,0-1-16,0 1 0,0 42 15,0-43-15,0-21 0,0 1 16,0-1-16,0-21 0,0 22 16,-21-22-16,-1 0 0,1 0 0,0-21 15,0 0-15,0 0 0,0 0 16,-1-21-16,1 21 16,21-21-16,0 0 0,0-1 0,0-20 15,0 21-15,0-21 0,0-1 0,0 1 16,0 0-16,0-22 0</inkml:trace>
  <inkml:trace contextRef="#ctx0" brushRef="#br0" timeOffset="79048.09">18902 9208 0,'0'0'16,"-21"0"-16,42 0 31,0 0-31,0 0 16,0 0-16,0 0 0,1 0 0,20 0 16,-21 0-16,21 0 0</inkml:trace>
  <inkml:trace contextRef="#ctx0" brushRef="#br0" timeOffset="79908.94">19875 9398 0,'0'0'16,"0"21"-16,22-21 0,-1 0 16,0 0-16,0 0 15,0 0-15,0 0 0,1-21 16,-1 0-16,0 21 0,21-21 15,-21 0-15,1-1 0,-1 1 0,0 0 16,0 0-16,0 0 0,-21 0 16,0-22-16,21 22 0,-21 0 15,0 0-15,0 0 0,0-1 0,0 1 16,0 0-16,-21 21 16,0 21-16,21 0 0,-21 1 15,0-1-15,0 21 0,-1-21 0,22 22 16,-21 20-16,0-21 0,0 1 15,21 20-15,0 22 0,0-22 0,-21 22 16,21-21-16,0 20 0,-21 1 16,21-22-16,0 22 0,0-21 0,0 20 15,-22 1-15,1-22 0,21 22 16,-21-21-16,0 20 0,21-20 16,-21-1-16,0 1 0,21-1 0,-22 1 15,22-22-15,0 0 0,0 1 0,0-1 16,0-21-16,0 22 0,0-22 15,0 0-15,22-21 0,-1 0 16,21 0-16,-21-21 0,0 0 0,22 21 16,-1-43-16,-21 22 0,22 0 15,-1-21-15,0 20 0,1-20 0,-22 0 16,21-22-16,-21 22 0,0-22 0,1 1 16,-22-1-16,0 1 15,0-1-15,-22 1 0,1 21 0,0-22 16,-42-42-16,20 64 0,1 21 15,0-22-15,-1 1 0,1 21 16,0 0-16,-1 0 0,22-1 0,-21 22 16,21-21-16,21 0 15,0 0-15,0 0 16,21 21-16,0-21 0,0-1 0,0 1 16,22 0-16,-1 0 0,0 0 15,1 0-15,20-22 0,-21 22 0,1 0 16,-1 0-16,0 0 15,1-1-15,-1 1 0,0 0 0,-20 0 16,-1 0-16,0 0 0,0-1 0,0 22 16,-21-21-16,0 0 15,0 0-15,-21 42 32,0 0-32,21 0 15,-21 1-15,21-1 0,-21 0 16,21 0-16,0 0 15,0 0-15,0 1 0,0-1 0,0 0 16,21-42 31,0 0-31</inkml:trace>
  <inkml:trace contextRef="#ctx0" brushRef="#br0" timeOffset="80260.46">20764 9144 0,'-42'0'15,"21"0"-15,0 0 16,0 0 0,21 21-16,21-21 31,0 0-31,0 0 15,0 0-15,0 0 0,1 0 0,-1 0 16,0 0-16,0-21 16,-21 0-16,0 0 15,0 0-15,-21 21 16,0 0-16,0 0 16,-1 0-16,-20 0 0,21 0 0,0 0 15,0 0-15,-1 21 0,1-21 16,21 21-16,-21 0 0,21 0 15,0 0-15,0 1 16,21-1 0,0-21-16,1 0 0,-1 0 0,0 0 15,21 0-15</inkml:trace>
  <inkml:trace contextRef="#ctx0" brushRef="#br0" timeOffset="80522.82">21209 9017 0,'0'0'0,"0"-21"16,-21 42 15,0-21-31,21 21 16,-22 0-16,22 22 0,-21-22 0,0 21 16,0-21-16,21 22 0,-21-22 15,21 21-15,-21 1 0,21-22 0,0 21 16,0-21-16,0 22 0,0-22 0,0 0 15,0 0-15,0 0 0,0 0 16,0 1-16,0-1 0,21-21 16,0 0-1,0 0-15,0 0 0,0-21 16</inkml:trace>
  <inkml:trace contextRef="#ctx0" brushRef="#br0" timeOffset="80944.53">21357 9440 0,'0'22'0,"0"-1"16,21-21 0,0 0-16,1 0 0,-1 0 15,0 0-15,0 0 0,0 0 16,22 0-16,-22 0 0,0 0 0,0-21 0,0-1 15,0 22-15,-21-21 16,0 0-16,22 21 0,-22-21 0,0 0 16,0 0-16,0-1 0,-22 22 15,1 0-15,0 0 16,0 0-16,0 0 0,0 0 0,-22 0 16,22 22-16,0-22 0,0 21 15,0 0-15,-1 0 0,1 0 0,21 0 16,-21 22-16,21-22 0,0 0 0,0 0 15,0 0-15,0 1 0,0-1 16,0 0-16,0 0 0,21 0 0,0 0 16,1-21-16,-1 22 0,0-22 15,0 21-15,0-21 16,0 0-16,1 0 0,-1 0 0,0 0 16,0 0-1,0-21-15,-21-1 16,21 22-16</inkml:trace>
  <inkml:trace contextRef="#ctx0" brushRef="#br0" timeOffset="81164.47">22331 9631 0,'-85'0'31,"106"0"16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2:44:39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1820 1926 0</inkml:trace>
  <inkml:trace contextRef="#ctx0" brushRef="#br0" timeOffset="1664.35">1778 677 0,'21'22'0,"-42"-44"0,21 1 0,-21 21 15,21-21-15,0 0 0,-21 21 16,21-21-16,-22 21 16,1 0 15,21 21-31,0 0 0,0 0 15,0 0-15,0 22 16,0-22-16,21 21 0,1-21 0,-1 22 16,-21-22-16,21 21 0,0-21 15,-21 1-15,21-1 0,0-21 16,1 0-16,-1 0 0,0 0 16,0 0-16,0-21 0,22-1 15,-22 1-15,0 0 0,-21-21 16,21 21-16,0-1 0,-21-20 0,0 21 15,0 0-15,0-22 0,0 22 16,0 0-16,0 0 0,0 0 16,0 0-16,0 42 31,0 0-31,0 0 16,-21 0-16,21 0 0,0 22 15,0-1-15,0 0 0,0 22 16,0-1-16,-21 1 0,21-22 0,0 22 15,0-1-15,0-20 0,0-1 16,0 0-16,0 1 0,0-1 0,0-21 16,-21 0-16,21 0 0,0 1 15,0-1-15,-21 0 0,-1 0 32,1-21-32,0-21 15,0 21-15,0-21 0,21 0 16,-21-1-16,-1 1 0,1 0 15,-21 0-15,21-21 0,0 20 0,-1 22 16,1-21-16,0 21 0,0 0 16,21 21-1,0 1-15,0 20 16,0-21-16,0 0 0,21 0 16,-21 1-16,21-1 0,0 0 15,1 0-15,20-21 0,-21 21 0,0 0 16,22-21-16,-22 0 0,21 0 15,0 0-15,-20 0 0,20 0 16,0-21-16,22 0 0,-22 21 16,0-21-16,1 0 0,-1 0 15,0-1-15,1 1 0,-22 0 0,0 0 16,0 0-16,0-22 0,-21 22 16,0 0-16,0 0 0,0 0 15,0 0-15,-21 21 16,0 21-1,21 0-15,-21 0 16,21 0-16,0 0 0,0 1 16,-21-1-16,21 0 0,-21 0 0,21 0 15,0 0-15,0 1 0,-22-1 16,22 0-16,-21 0 0,21 0 16,0 0-16,-21-21 15,21 22-15,-21-22 16,21-22-1,0 1-15,0 0 16,0 0-16,0 0 0,0 0 16,0-1-16,21-20 0,0 0 0,0 21 15,22-22-15,-22 1 0,21 0 16,1 20-16,-1-20 0,0 21 16,22 0-16,-22 0 0,0 21 15,22 0-15,-22 0 0,-21 21 16,22 0-16,-22 0 0,0 0 0,0 22 15,-21-1-15,0-21 0,0 21 16,0 1-16,0-22 0,-21 21 0,0-21 16,0 1-16,21-1 0,0 0 15,0 0-15,-21-21 0,21 21 16,-22-21 0,22-21-1,0 0-15,0 0 16,0 0-1</inkml:trace>
  <inkml:trace contextRef="#ctx0" brushRef="#br0" timeOffset="2208.06">4106 1101 0,'0'0'0,"0"-21"0,21-43 31,-21 43-31,0 42 32,0 0-32,0 22 0,0-1 15,0 0-15,0 22 0,0-22 0,0 43 16,0-22-16,0 22 0,0 21 15,-21 0-15,0-1 0,21 1 0,-21 21 16,0 0-16,0 0 0,-1 0 16,1 0-16,0 0 0,0 0 0,21 0 15,-21-21-15,0 21 0,21-21 16,-22 0-16,22-22 0,0 1 0,0 0 16,-21-22-16,21-20 0,0-1 15,-21 0-15,21-21 0,0 1 16,0-1-16,0-42 15,0-1-15,0 1 0,0-21 16,21-22-16,-21 1 0,21-22 0,-21 1 16,0-1-16,0-21 0</inkml:trace>
  <inkml:trace contextRef="#ctx0" brushRef="#br0" timeOffset="2585.11">3852 1609 0,'0'0'0,"-21"-43"0,0-20 0,-21 42 16,20-22-16,1 1 16,0 21-16,21-21 0,0-1 0,0 22 15,0-21-15,0 21 0,42-22 16,-20 22-16,20-21 0,0 21 16,1-22-16,-1 22 0,21 0 0,-20 21 15,20 0-15,1 0 0,-1 21 16,-20 0-16,20 0 0,-21 22 0,-20-1 15,-1 0-15,-21 1 0,0-1 16,0 0-16,-21 1 0,-1-1 16,-20 0-16,0 1 0,-1-22 0,22 21 15,-21-21-15,0 1 0,20-22 16,1 21-16,-21-21 0,21 0 16,0 0-16,-1 0 15,22-21-15,0-1 16,0 1-16,0 0 15,22 0-15,-22 0 0,21 0 16,0 21-16,0-22 0,0 1 16,22 0-16,-22 21 0,0-21 0</inkml:trace>
  <inkml:trace contextRef="#ctx0" brushRef="#br0" timeOffset="2984.55">4508 1334 0,'0'0'0,"-21"0"0,0 0 0,0 0 16,21-22-16,-21 1 16,21 0-16,0 0 15,0 0-15,21 21 0,0-21 16,0-1-16,0 1 0,22 21 0,-1-21 16,0 21-16,-20 0 0,41 0 15,-21 0-15,1 0 0,-1 0 16,0 21-16,1 0 0,-1 1 0,-21-1 15,22 0-15,-22 21 0,0-21 16,-21 1-16,0 20 0,0-21 0,0 0 16,0 0-16,-21 1 0,0-1 15,-1 0-15,1 0 0,0-21 16,0 0-16,0 0 0,0 0 0,-1 0 16,1 0-16,0 0 0,0 0 15,0 0-15,0-21 0,21 0 16,0 0-16,0-1 0,0 1 15,0 0-15,21 0 16,0 0-16,0 0 0,0-1 0,22 22 16,-22-21-16,21 0 0,0 0 15,1 0-15,-1 21 0,-21-21 0,22-1 16,20 22-16</inkml:trace>
  <inkml:trace contextRef="#ctx0" brushRef="#br0" timeOffset="3672.74">5609 1080 0,'-42'21'31,"21"-21"-31,-1 21 0,-20 0 16,21 0-16,-21 22 0,20-22 15,1 21-15,-21-21 0,21 22 16,21-22-16,0 21 0,0 0 0,0-20 16,0 20-16,0-21 0,0 0 0,21 22 15,0-22-15,0 0 16,0-21-16,22 21 0,-22-21 0,21 0 15,1 0-15,-1 0 0,0 0 16,-21-21-16,22 0 0,-1 0 0,-21-1 16,22 1-16,-22 0 0,0 0 15,0-21-15,0 20 0,-21-20 0,0 21 16,0-21-16,0-1 0,-21 22 16,0-21-16,0 21 0,-22-1 15,22 1-15,-21 21 0,0 0 0,20 0 16,-20 0-16,21 0 0,-21 0 15,20 0-15,1 0 0,0 0 0,42 0 32,22 0-17,-22 0-15,21 0 0,-21 0 16,22 0-16,-1-21 0,0 21 0,1-21 16,20 0-16,-21 21 0,1-21 15,-1-1-15,0 22 0,1-21 0,-22 21 16,21 0-16,-21 0 0,1 0 15,-1 0-15,0 21 16,-21 1-16,0-1 0,0 21 16,0-21-16,0 22 0,0-1 15,0 0-15,0 1 0,-21 20 0,21 1 16,0-1-16,0 22 0,-21-1 16,21 1-16,-22 21 0,22-21 15,0 20-15,0-20 0,0 21 0,0 0 16,0 21-16,0-21 0,0-22 15,0 22-15,0 0 0,0 0 0,0 0 16,0-22-16,22 22 0,-22-21 16,0-22-16,21 22 0,-21-22 0,0 1 15,0-1-15,0-20 0,0-1 0,0-21 16,0 22-16,0-22 0,0 0 16,-21-21-16,21-21 15,0 0-15,0-22 16,0 1-16,0-22 0,0 1 15,0-1-15,0-20 0</inkml:trace>
  <inkml:trace contextRef="#ctx0" brushRef="#br0" timeOffset="4004.69">6202 1588 0,'0'-64'0,"0"128"0,0-170 0,0 63 16,-21 22-16,21-21 0,0 21 0,0 0 15,0-1-15,21-20 0,0 21 16,0 21-16,21-21 0,1 0 16,-1-1-16,0 22 0,22 0 15,-22 0-15,22 0 0,-22 0 0,0 0 16,1 22-16,-1-1 0,-21 21 16,-21-21-16,0 22 0,0-22 0,0 21 15,-42-21-15,21 22 0,-22-22 16,1 0-16,0 21 0,-1-21 0,-20 1 15,21-1-15,20 0 0,-20 0 16,21-21-16,0 0 0,0 21 0,-1-21 16,1 0-16,21-21 15,0 0 1,21 0-16,1 0 16,-1 21-16,0-22 0</inkml:trace>
  <inkml:trace contextRef="#ctx0" brushRef="#br0" timeOffset="4639.77">6773 1503 0,'64'0'31,"-43"0"-31,0-21 0,-21 0 16,21 21-16,0-22 0,1 1 15,-1 0-15,0 0 0,0 0 16,0 0-16,0-1 0,-21 1 0,0 0 15,22 0-15,-22 0 0,-22 21 32,1 0-32,0 21 15,0-21-15,0 42 0,0-21 16,-1 1-16,22-1 0,-21 0 0,21 21 16,0-21-16,0 1 0,0-1 15,0 0-15,0 0 0,21 0 0,1-21 16,-1 21-16,0-21 0,0 0 15,0 0-15,22 0 0,-22 0 16,21 0-16,-21 0 0,22-21 16,-22 0-16,0 21 0,21-21 0,-21 0 15,1 0-15,-1-1 0,-21 1 16,21 0-16,0 0 0,0-21 0,-21 20 16,21 1-16,1 21 0,-22-21 15,21 0-15,0 0 0,0 21 16,0 0-16,22 0 0,-22 0 15,0 0-15,0 21 0,0 0 16,0 0-16,1 0 0,-1 1 0,0 20 16,0-21-16,-21 0 0,0 22 15,0-22-15,0 21 0,0-21 0,0 0 16,0 1-16,0-1 0,-21 0 16,0 0-16,0-21 0,-1 0 15,1 0-15,0 0 16,0-21-1,21 0-15,0 0 0,0-1 16,0 1-16,0-21 0,0 21 0,0-22 16,0 22-16,21-21 0,-21 0 15,21-1-15,0 22 0,22-21 0,-22-1 16,21 22-16,1 0 0,-22-21 16,21 21-16,0-1 0,1-20 0,-1 21 15,0 0-15</inkml:trace>
  <inkml:trace contextRef="#ctx0" brushRef="#br0" timeOffset="5355.72">8361 762 0,'0'0'0,"0"21"15,0 0-15,0 1 0,0 20 16,0 0-16,-21 1 0,-1-1 16,1 0-16,21 1 0,0 20 0,-21-21 15,21 1-15,-21-1 0,21 22 16,0-22-16,0 0 0,0 1 0,0-22 15,0 21-15,0 0 0,0 1 16,21-22-16,0 0 0,-21 0 0,21 0 16,1 1-16,-1-22 0,0 0 15,0 0-15,21 0 0,-20 0 16,20-22-16,-21 1 0,21 0 16,-20 0-16,20-21 0,0 20 0,-21-20 15,22 21-15,-22-21 0,0 20 0,0 1 16,0 0-16,1 0 0,-22 42 31,-22 0-15,1 0-16,0 1 0,0-1 0,21 0 15,0 21-15,-21-21 0,21 1 16,0-1-16,0 0 0,0 0 16,0 0-16,21 0 0,-21 1 15,21-22-15,21 0 0,-20 0 0,-1 0 16,21 0-16,-21 0 0,22 0 15,-22-22-15,21 22 0,-21-21 0,0-21 16,1 21-16,-1 0 0,0-1 16,0-20-16,0 21 0,-21 0 0,0 0 15,0-1-15,21 1 0,-21 0 16,0 42 15,0 0-31,0 22 16,-21-22-16,21 21 0,0 1 15,0-1-15,0 21 0,0 1 16,0-1-16,0 1 0,0-1 0,0 1 16,0 21-16,0-22 0,0 22 15,0 21-15,-21-22 0,21 1 0,-21 21 16,21-22-16,0 1 0,-21 0 0,0-1 16,21 1-16,-22 0 0,22-1 15,0 1-15,-21-21 0,21-22 0,-21 21 16,21-20-16,-21-22 15,21 0-15,0 0 0,-21 0 0,0-21 16,-1-21-16,22 0 0,0 0 16,0-21-16,0-1 15,0 1-15,0-22 0,0 22 0,0-43 16,0 22-16</inkml:trace>
  <inkml:trace contextRef="#ctx0" brushRef="#br0" timeOffset="5556.61">8382 1270 0,'-21'-21'15,"42"42"-15,-63-42 0,20 21 0,1-21 16,0 21-16,0 0 16,42 0-1,0 0-15,0 0 0,1 0 16,-1 0-16,21 0 0,0 0 15,1 0-15,-22 0 0,21-21 0,1 21 16</inkml:trace>
  <inkml:trace contextRef="#ctx0" brushRef="#br0" timeOffset="6564.11">10668 1270 0,'0'0'0,"-21"21"0,-22-21 0,22 21 15,0 1-15,0-1 0,21 0 16,0 0 0,21-21-16,0 0 15,22 0-15,-22-21 0,21 21 16,0-21-16,22 0 0,-22-1 0,1-20 16,-1 21-16,0-21 0,1 20 15,-22-20-15,21 0 0,-21-1 0,0-20 16,-21 21-16,0-1 0,0-20 15,0 20-15,0 1 0,0 0 0,0-1 16,0 1-16,-21 21 0,0 0 16,0 0-16,21-1 0,-21 22 15,0 0-15,-1 0 0,1 0 0,21 22 16,-21 20-16,0 0 0,21 1 16,0 20-16,-21 22 0,21-1 15,-21 1-15,21 0 0,-22 21 0,22-1 16,-21 1-16,21 0 0,0 21 15,0 0-15,-21 0 0,21 0 0,-21 0 16,21 0-16,0 0 16,0 0-16,-21 0 0,0-21 0,21 21 0,-22-21 15,22 0-15,0-22 0,0 22 16,0-42-16,0 20 0,0-20 0,0-22 16,0 0-16,0-20 0,0-1 0,22 0 15,-1-21-15,0 0 0,0 0 16,0-21-16,22 0 0,-1-22 15,-21 1-15,21 0 0,1-1 0,-1-20 16,0-1-16,1 1 0,-1-22 16,-21 22-16,0-22 0,1-21 0,-22 21 15,0-20-15,0-1 0,-22 21 16,1-21-16,-21 22 0,0-22 0,-22 21 16,1 22-16,20-22 0,-41 43 15,20-22-15,1 22 0,-1-1 0,22 22 16,-22 0-16,22 0 0,0 0 15,-1 21-15,22 0 0,0 0 0,21-21 16,0-1 0,21 22-16,0-21 15,22 0-15,-1 21 0,0-21 16,22 0-16,-1 0 0,1-1 0,-1-20 16,1 21-16,-1 0 0,1-22 0,-22 22 15,22-21-15,-22 21 0,21-22 16,-41 22-16,-22 0 15,0 42 17,-22 0-32,22 1 15,-21-1-15,0 0 0,21 0 0,0 0 16,0 0-16,0 1 16,0-1-16,0 0 0,0 0 15,0 0-15,0 0 16</inkml:trace>
  <inkml:trace contextRef="#ctx0" brushRef="#br0" timeOffset="6740.78">11366 1058 0,'0'0'0,"0"-21"0,0 0 0,0 0 15,-21 21 1,0 0 0,42 0 15</inkml:trace>
  <inkml:trace contextRef="#ctx0" brushRef="#br0" timeOffset="6972.13">11747 741 0,'0'21'15,"-21"0"-15,21 0 16,-21 22-16,0-22 0,21 42 16,0-20-16,-21-1 0,0 22 0,21-22 15,0 21-15,0-20 0,0-1 16,0 0-16,0 1 0,0-1 0,0 0 15,0-20-15,0 20 0,0-21 16,0 0-16,0 0 0,0 1 0,21-22 16,0 0-1,0 0-15,0 0 0</inkml:trace>
  <inkml:trace contextRef="#ctx0" brushRef="#br0" timeOffset="7308.14">11980 1461 0,'21'0'31,"1"0"-31,-1 0 16,0-22-16,21 22 0,-21-21 16,1 0-16,20 21 0,-21-21 0,0 0 15,0 0-15,1-1 16,-22 1-16,0 0 0,0 0 0,0 0 15,0 0-15,-22 21 0,1 0 16,-21 0-16,21 0 0,-22 0 0,22 0 16,-21 21-16,0 0 0,20 21 15,-20-21-15,21 22 0,0-22 0,0 21 16,21-21-16,-22 22 0,22-1 0,0-21 16,0 0-16,22 22 0,-1-22 15,0 0-15,21-21 0,-21 21 0,22-21 16,-1 0-16,22 0 0,-22-21 15,0 21-15,1-21 0,-1 0 0,0 0 16</inkml:trace>
  <inkml:trace contextRef="#ctx0" brushRef="#br0" timeOffset="8324.04">13631 1016 0,'0'0'0,"-21"-21"0,21-106 31,0 106-31,0 0 0,0-1 0,0 1 16,0 0-16,0 0 0,21 21 16,0 0-16,-21 21 15,0 0-15,0 0 16,0 22-16,0-1 0,0 0 0,0 1 16,0-1-16,0 22 0,-21-22 15,0 21-15,21-20 0,-21-1 16,21-21-16,0 22 0,0-22 0,0 0 15,-21 0-15,21 0 0,0 0 16,21-21 0,0-21-1,-21 0-15,21 0 0,0 0 16,1 0-16,-1-22 0,-21 22 0,21-21 16,0-1-16,0 1 0,0 0 15,1 21-15,-1-22 0,-21 22 0,0 0 16,21 21-16,0 0 15,-21 21 1,0 21-16,0-20 0,0 20 16,0 0-16,0-21 0,0 22 15,0-1-15,0-21 0,21 22 16,-21-22-16,21 0 0,-21 21 0,22-42 16,-1 21-16,0 1 0,0-22 0,21 0 15,-20 0-15,20 0 0,-21 0 16,21 0-16,1 0 0,-1-22 0,0 1 15,1 0-15,-1 0 0,0-21 16,1 20-16,-22-20 0,21 0 0,-21-22 16,1 22-16,-1-22 0,0 22 15,0 0-15,-21-1 0,0 1 0,0 21 16,0 0-16,0 0 0,0 42 31,-21 0-31,0 0 0,21 21 16,-21 1-16,-1-1 0,1 0 0,21 1 15,0-1-15,0 0 0,0 1 16,0-1-16,0-21 0,0 22 0,0-22 16,0 0-16,21 0 0,1-21 15,-1 21-15,0-21 0,0 0 0,0 0 16,22 0-16,-22 0 0,21 0 16,0-21-16,1 0 0,20 0 0,-20 0 15,-1-1-15,21 1 0,-20-21 16,-1 0-16,-21-1 0,22 1 15,-22 21-15,0-22 0,-21 22 16,0 0-16,0 0 0,-42 21 16,20 0-16,1 21 15,-21 0-15,21 22 0,-22-22 0,22 21 16,0 0-16,0-20 0,21 20 16,-21-21-16,21 21 0,0-20 0,0-1 15,0 0-15,21 0 0,0 0 16,0 0-16,0-21 0,22 22 15,-22-22-15,21 0 0,-21 0 0,22 0 0,-1 0 16,0 0-16,1 0 16,20-22-16</inkml:trace>
  <inkml:trace contextRef="#ctx0" brushRef="#br0" timeOffset="9154.81">16277 1524 0,'-21'0'15,"42"0"-15,-63 0 0,21 0 0,-1 0 0,22-21 32,0 0-32,22 0 0,-1-1 15,21 1-15,-21 0 0,22-21 0,20-1 16,-21 1-16,1-21 0,-1 20 15,0-20-15,1-1 0,-1 1 16,0-1-16,-20 22 0,-1 0 0,-21-1 16,0 22-16,0 0 0,-21 21 15,-1 0-15,1 0 0,-21 0 16,0 21-16,20 21 0,-20-20 16,0 20-16,21 0 0,-1 22 0,1-22 15,21 0-15,0 1 0,0-1 16,0 0-16,0 1 0,0-1 15,43 22-15,-22-22 0,0-21 16,-21 0-16,21 0 0,0-21 16,-21 22-16,0-44 31,0 1-15,-21 0-16,0 21 0,0-42 15,21 21-15,-21-1 0,-1 1 0,1 21 16,0-21-16,21 0 15,-21 21-15,0 0 0,21 21 16,-21 0-16,21 0 0,0 1 16,0-1-16,21 0 15,0 0-15,0 0 0,0 0 16,0-21-16,22 22 0,-22-1 0,21-21 16,-21 0-16,22 0 0,-1 0 15,-21 0-15,22 0 0,-1 0 0,0 0 16,-21 0-16,22-21 0,-1-1 15,0 1-15,1 0 0,-1-21 0,0-1 16,1 1-16,-1-21 0,0-1 16,1 1-16,-1-1 0,0-21 0,-20 22 15,20 21-15,-21-22 0,0 22 16,0 21-16,-21-22 0,0 22 16,-21 42-1,-21 0 1,21 22-16,0-1 0,-1 0 15,1 22-15,0-22 0,0 22 16,0-1-16,0-20 0,21-1 16,-22 21-16,22-20 0,0-22 0,0 21 15,0-21-15,0 22 0,0-22 0,0 0 16,0 0-16,0 0 0,22-21 16,-1 0-16,0 0 0,0 0 15,0 0-15,0 0 0,1-21 0,-1 0 16</inkml:trace>
  <inkml:trace contextRef="#ctx0" brushRef="#br0" timeOffset="9652.51">17187 1122 0,'0'0'0,"-42"0"0,-22-21 31,86 21-31,-1 0 16,21-21-16,22 21 0,-22-22 15,21 22-15,22-21 0,-21 0 16,-1 21-16,1-21 0,-1 21 0,-21 0 16,1-21-16,-1 21 0,-21 0 15,0 0-15,-21 21 16,0 0 0,0 0-16,-42 22 0,42-22 15,-42 0-15,42 21 0,-21-21 0,-1 22 16,1-22-16,21 0 0,0 0 15,0 22-15,0-22 0,0 0 0,0 0 16,21 0-16,1-21 16,-1 0-16,0 21 0,0-21 0,0 0 15,0 0-15,1 0 0,20 0 16,-21 0-16,0-21 0,22 0 16,-22 21-16,0-21 0,0 0 15,-21 0-15,0-22 0,0 22 0,0-21 16,0-1-16,0 1 0,0 0 15,-21-1-15,0 22 0,0-21 0,-1 21 16,-20 0-16,21 21 0,0 0 16,0 0-16,-1 0 0,-20 0 0,21 21 15,21 0-15,0 0 16,0 0-16,0 0 0,0 1 16,21-1-16,0 0 0,0 0 15,1-21-15,20 21 0,-21-21 16</inkml:trace>
  <inkml:trace contextRef="#ctx0" brushRef="#br0" timeOffset="10023.77">18309 1164 0,'0'0'0,"0"-21"0,0-85 32,0 85-32,0 0 0,0 0 15,21 0-15,0-1 0,1 22 16,20 0-16,-21 0 0,0 0 15,22 0-15,-22 22 0,21 20 0,-21-21 16,0 0-16,1 22 0,-1-1 16,0-21-16,-21 21 0,0 1 15,0-22-15,0 0 0,0 21 16,0-20-16,0-1 0,0 0 16,0 0-16,-21-21 0,0 0 15,21-21 1,0 0-1,0 0-15,0-22 0,0 22 16,0-21-16,21 21 0,0-22 16,0 1-16,0 0 0,0 20 0,1-20 15,-1 21-15,0 0 0,0 0 16,21-1-16,-20 22 0,-1 0 16,21 0-16,-21 0 0,0 0 15,1 0-15,-1 0 0,0 22 0,0-1 16</inkml:trace>
  <inkml:trace contextRef="#ctx0" brushRef="#br0" timeOffset="10337.7">19135 1207 0,'0'21'0,"0"-42"0,0 63 0,21-42 15,-21 21-15,21-21 16,0 0-16,0 0 0,0 0 16,1-21-16,-1 21 0,21-21 15,-21 0-15,0-1 0,22 1 0,-22-21 16,0 21-16,0-22 0,0 22 15,-21-21-15,0 21 0,0 0 16,0-1-16,0 1 0,-21 21 16,0 0-16,-21 0 0,-1 21 0,1 1 15,0 20-15,-1-21 0,1 21 16,21 1-16,-21-22 0,20 21 0,1 1 16,21-1-16,0-21 0,0 0 15,0 22-15,0-22 0,21 0 0,1 0 16,-1-21-16,21 0 0,-21 0 0,22 0 15,-1 0-15,0 0 0,1 0 16,-1-21-16,0 0 0,1-22 16,-1 22-16,0-21 0,-21 21 15</inkml:trace>
  <inkml:trace contextRef="#ctx0" brushRef="#br0" timeOffset="11068.75">20764 1185 0,'0'0'0,"22"22"31,-1-22-31,0 0 0,0 0 16,21-22-16,-20 1 0,-1 21 16,0-21-16,0 0 0,0-21 0,0 20 15,1-20-15,-22 21 16,0-21-16,0-1 0,0 1 0,-22 0 15,1 20-15,0-20 0,-21 21 16,-1 0-16,1 0 0,0-1 0,-1 22 16,1 0-16,-21 0 0,20 22 15,-20-1-15,20 21 0,-20 0 0,21 1 16,-1-1-16,1 22 0,21-1 16,-22-21-16,22 22 0,21-22 0,0 1 15,0-1-15,0 0 0,43-21 16,-22 1-16,0-1 0,21 0 0,1-21 15,-1 0-15,21 0 0,-20 0 16,20 0-16,-20-21 0,-1 21 16,21-43-16,-20 22 0,-1 0 15,0-21-15,1-22 0,-22 22 0,21-22 16,-21-20-16,1 20 0,-1 1 16,0-1-16,0-20 0,-21 41 0,21-20 15,-21 20-15,0 1 0,0 0 16,0 21-16,0-1 0,-21 44 15,0 20 1,21-21-16,-21 21 0,21 1 0,-21 20 16,21-20-16,0 20 0,0 1 15,0-1-15,0-21 0,0 22 16,0-22-16,0 1 0,0-1 16,21 0-16,0-21 0,-21 22 0,21-22 15,0 0-15,0-21 0,1 21 16,20-21-16,-21 0 0,21 0 0,1 0 15,-1 0-15,0 0 0,1-21 16,20 21-16,-20-21 0,-1 0 0</inkml:trace>
  <inkml:trace contextRef="#ctx0" brushRef="#br0" timeOffset="11712.51">21865 1037 0,'0'0'16,"0"-21"-16,0 0 0,21-21 0,-21 20 16,0 1-16,0 0 0,-21 21 15,0 0-15,0 0 0,0 0 0,-1 0 16,-20 0-16,0 0 0,-1 21 15,22 0-15,-21 22 0,0-22 16,-1 21-16,22-21 0,-21 22 16,-1 20-16,22-42 0,21 22 15,0-22-15,0 0 0,0 0 16,0 0-16,0 1 0,21-22 16,1 0-16,-1 0 0,0 0 15,21 0-15,-21 0 0,22-22 0,-1 22 16,-21-21-16,22 0 0,-22-21 15,21 21-15,-21-22 0,0 1 0,1 0 16,-1-1-16,0 1 0,0 21 16,-21-22-16,0 22 0,0 0 15,0 42 1,0 22-16,0-22 16,-21 21-16,21 0 0,-21-20 15,0 20-15,21 0 0,0-21 0,0 22 16,0-22-16,0 0 0,0 0 15,0 0-15,0 1 0,0-1 0,21-21 16,0 0-16,0 0 0,21 0 16,-20 0-16,-1 0 0,0 0 15,0 0-15,0-21 0,0-1 16,1 1-16,-1 0 0,0-21 16,0-1-16,0 1 0,22-21 15,-22 20-15,0-20 0,-21-1 0,21 1 16,0-1-16,0 1 0,-21 20 15,0 1-15,0 0 0,0 21 0,0-1 16,0 1-16,0 42 16,0 1-16,-21-1 0,21 21 15,-21-21-15,0 43 0,21-22 16,0 22-16,-21-1 0,21-21 0,0 22 16,-21-22-16,21 22 0,0-22 15,0-21-15,0 22 0,0-1 16,0-21-16,0 0 0,0 0 0,0 1 15,0-1-15,0 0 16,21-21-16,0 0 0,0 0 16,0 0-16,0 0 0,22 0 0,-22 0 15</inkml:trace>
  <inkml:trace contextRef="#ctx0" brushRef="#br0" timeOffset="12184.2">23008 1164 0,'0'0'0,"0"-106"31,0 64-31,0 21 0,0 0 16,0 0-16,-21-1 0,0 1 15,0 0-15,-1 21 0,1 0 0,-21 0 16,21 21-16,-22 0 0,22 1 16,-21-1-16,0 21 0,20 0 0,-20-20 15,21 20-15,0 0 0,0-21 16,-1 22-16,22-22 0,0 0 0,0 0 15,0 0-15,0 1 0,22-22 16,-1 0-16,21 21 0,-21-21 0,0 0 16,22 0-16,-22 0 0,21 0 15,1-21-15,-22-1 0,21 22 0,-21-21 16,22-21-16,-22 21 16,0 0-16,0-22 0,21 22 0,-42-21 15,22 21-15,-22-22 0,21 22 16,-21 0-16,0 42 15,0 0 1,0 0-16,-21 1 0,-1-1 0,22 21 16,0-21-16,0 22 15,0-22-15,0 0 0,0 0 0,0 21 0,0-20 16,0-1-16,0 0 16,22 0-16,-1-21 0,0 0 0,0 0 15,0 0-15,0 0 16,1 0-16,-1 0 0,0 0 0,0-21 0,0 21 15,0-21-15,1 0 16,-1-1-16</inkml:trace>
  <inkml:trace contextRef="#ctx0" brushRef="#br0" timeOffset="12415.81">22394 762 0,'0'0'15,"-63"0"-15,-1 0 0,1 0 0,42 0 16,42 0 0,21 0-1,0 0-15,22 0 0,21 0 0,-22 0 16,43 0-16,-21 0 0,-1 0 16,-20 0-16,20 0 0,-41-21 0,20 21 15,-42 0-15,22 0 0,-64 0 16,-22 0-1</inkml:trace>
  <inkml:trace contextRef="#ctx0" brushRef="#br0" timeOffset="13368.25">1164 3514 0,'0'0'0,"-21"0"0,0 0 16,0 0-16,-1 0 16,1 0-16,21 21 0,0 0 0,0 21 15,0-20-15,0 20 0,0 0 16,0 1-16,0-22 0,0 21 15,0 0-15,0-20 0,0 20 16,0-21-16,0 0 0,0 0 16,0 1-16,0-44 31,0 1-15</inkml:trace>
  <inkml:trace contextRef="#ctx0" brushRef="#br0" timeOffset="13547.7">1058 3281 0,'0'0'0,"-21"0"15,-21-21 1,42 42 15,0 0-31,0 0 0,21 0 16,0 1-16,0-22 15,22 21-15,-22 0 0</inkml:trace>
  <inkml:trace contextRef="#ctx0" brushRef="#br0" timeOffset="13960.78">1587 3725 0,'0'0'0,"-42"127"31,42-105-31,0-1 16,-21 0-16,21 0 0,0 0 16,-21-21 15,21-21-31,0 0 16,0 0-16,0 0 15,0-1-15,0 1 0,0-21 0,0 21 16,0-22-16,0 1 0,21 0 15,0-1-15,0 22 0,22-21 16,-1 0-16,0 20 0,1 1 16,-1 0-16,-21 21 0,21 0 15,1 0-15,-1 21 0,0 0 0,-20 1 16,20 20-16,-21-21 0,0 21 16,0 1-16,1-22 0,-22 21 0,0 1 15,0-22-15,0 21 0,0 0 16,-22-20-16,1 20 0,0-21 15,0 0-15,21 0 0,0 1 0,-21-22 16,21-22 0</inkml:trace>
  <inkml:trace contextRef="#ctx0" brushRef="#br0" timeOffset="14212.1">3006 3217 0,'0'0'0,"-22"22"31,22-1-31,0 21 0,-21-21 0,0 22 16,21-1-16,-21 0 0,21 1 15,0-1-15,0 0 0,0-21 16,0 22-16,0-1 0,0-21 15,0 22-15,0-22 0,0 0 0,0 0 16,0 0-16,21-21 16,0 0-1</inkml:trace>
  <inkml:trace contextRef="#ctx0" brushRef="#br0" timeOffset="14844.76">3302 3260 0,'0'0'0,"0"-21"0,0-43 32,-21 85-32,0 0 15,21 1-15,0 20 0,0 0 16,-22 1-16,22-1 0,0 21 0,-21-20 16,21-1-16,0 0 0,0 1 15,-21-1-15,21 0 0,0-20 0,0-1 16,0 21-16,0-21 15,0 0-15,21-21 32,-21-21-32,21 0 0,1 21 15,-22-21-15,21 0 0,0 0 0,0-1 16,-21 1-16,21 0 16,0 0-16,-21 0 0,22 21 15,-1 0-15,-21 21 16,21 0-1,-21 0-15,0 0 0,21 1 16,0-1-16,-21 0 0,21 0 0,1 0 16,-1 0-16,0-21 0,0 22 15,21-22-15,-20 0 0,20 0 0,-21 0 16,21 0-16,1 0 0,-22 0 16,21 0-16,1 0 0,-22-22 15,21 1-15,-21 0 0,0 0 0,1 0 16,-1 0-16,0-1 0,-21 1 15,21-21-15,-21 21 0,0 0 0,0-22 16,0 22-16,0 0 0,0 0 16,-21 21-16,0 0 15,0 0-15,21 21 0,-22 0 16,22 0-16,-21 0 0,21 1 0,-21 20 16,21-21-16,0 0 0,0 0 15,0 1-15,0-1 0,0 0 0,0 0 16,21 0-16,0-21 0,1 0 15,-1 21-15,0-21 0,0 0 0,0 0 16,0 0-16,1 0 0,-1-21 16,0 21-16,0-21 0,0 0 15,0 0-15,-21 0 0</inkml:trace>
  <inkml:trace contextRef="#ctx0" brushRef="#br0" timeOffset="15034.05">3111 3408 0,'0'0'0,"-42"21"15,0-21-15,-1 0 0,22 0 16,42 0 0,1 0-16,-1 0 0,0 0 15,21 0-15,1 0 0,-1-21 16,21 0-16,1 21 0</inkml:trace>
  <inkml:trace contextRef="#ctx0" brushRef="#br0" timeOffset="16250.25">5651 3937 0,'0'0'0,"22"0"16,-1-21-16,0 0 16,0 21-16,21-21 0,1-22 15,-1 22-15,0 0 0,1 0 16,-1-22-16,-21 1 0,22 0 0,-22-1 16,21 1-16,-21 0 0,-21-1 15,0-20-15,0 21 0,0-22 0,0 22 16,0-1-16,0 1 0,-21 21 15,21-21-15,-21 20 0,0 22 0,0-21 16,-1 21-16,1 0 0,0 0 16,0 21-16,0 1 0,0-1 0,-1 42 15,22-20-15,0 20 0,0 1 16,0 20-16,0-20 0,0 20 0,0 1 16,0 0-16,0-1 0,0 22 15,0 0-15,0 0 0,0 0 16,0 0-16,0 21 0,-21 0 0,21 0 15,-21 0-15,21 0 0,-21 21 16,0-21-16,0 0 0,-1 0 0,1 0 16,0 0-16,0-21 0,21-1 15,-21 1-15,21 0 0,-21-21 0,21-22 16,0 1-16,0-22 0,0 0 0,21-20 16,0-1-16,0-21 0,0-21 15,22-1-15,-1-20 0,0 0 16,1-22-16,-1 1 0,0-1 0,1 1 15,20-22-15,-42 0 0,22 1 16,-1-22-16,-21 21 0,0-21 0,0 1 16,-21-1-16,0 0 0,0 0 0,0 0 15,-21 0-15,0 1 0,-21-1 16,21 21-16,-22-21 0,1 43 0,-22-22 16,22 22-16,-21 20 0,-1 1 15,22 0-15,-22-1 0,1 22 0,20-21 16,1 21-16,0-1 0,21 22 15,-1-21-15,1 21 0,21-21 16,0 0-16,0 0 0,21 0 16,22-1-16,-1 1 0,0 0 15,1 0-15,20 0 0,-20-22 16,20 22-16,1-21 0,-22 21 0,0-22 16,1 22-16,-1-21 0,0 0 15,-21 20-15,1 1 0,-22-21 0,0 21 16,0 0-16,0-1 15,-22 44 17,22-1-32,-21 0 0,21 0 0,0 0 15,0 22-15,0-22 0,0 21 16,0-21-16,0 22 0,0-22 0,0 0 16,21 21-16,1-21 0,-1 1 15,0-1-15,0 0 16,0-21-16,22 0 0,-22 0 0,21 0 15,-21 0-15,22-21 0,-1 0 16,0-1-16,1 1 0,-1 0 16,-21 0-16,21-21 0,-20 20 0,-1-20 15,-21 0-15,0-1 0,0 1 0,0 0 16,-21 21-16,-1-22 0,-20 22 16,21 0-16,-21 21 0,-1 0 0,1 0 15,0 0-15,20 0 16,-20 21-16,21 0 0,-21 0 0,20 1 15,22-1-15,0 0 0,-21 0 16,21 0-16,0 0 0,0 1 0,0-1 16,0 0-16,21-21 0,-21 21 15,22 0-15,-1-21 0,21 0 0,-21 0 16,22 0-16,-22 0 0,21 0 16,0 0-16</inkml:trace>
  <inkml:trace contextRef="#ctx0" brushRef="#br0" timeOffset="16608.58">6985 3662 0,'-21'-64'31,"21"43"-31,0 0 0,0 0 16,0 0-16,0 0 16,0-1-16,21 22 0,0-21 0,0 0 15,0 21-15,22 0 0,-22 0 16,0 0-16,0 0 0,22 21 0,-22 0 15,0 1-15,0-1 0,0 0 16,0 21-16,-21-21 0,0 22 0,0-22 16,0 0-16,0 21 0,0-20 15,0-1-15,0 0 0,0 0 16,0-42 15,-21 21-31,21-21 16,0 0-16,0-1 0,0 1 15,0 0-15,0-21 0,0 21 0,0-1 16,0-20-16,21 21 0,-21 0 16,22 0-16,-1-1 0,0 1 0,0 0 15,0 0-15,22 21 0,-22-21 16,0 21-16</inkml:trace>
  <inkml:trace contextRef="#ctx0" brushRef="#br0" timeOffset="17169.3">7705 3535 0,'0'0'0,"0"21"0,-22 0 16,22 22-16,-21-22 0,-21 127 31,42-127-31,0 0 0,0 0 16,0 1 0,-21-22-1,0 0 1,21-22-16,0 1 0,0 0 15,0 0-15,0 0 0,0 0 16,0-22-16,0 22 0,21-21 0,0 21 16,0-22-16,0 22 0,0-21 15,1 21-15,20-1 0,-21 1 16,21 21-16,1 0 0,-1 0 0,0 0 16,1 0-16,-1 0 0,-21 21 15,22 1-15,-1-1 0,-21 0 0,21 42 16,-20-20-16,-22-22 15,0 0-15,0 21 0,0-20 0,0-1 16,0 0-16,0 0 0,-22 0 0,1-21 16,21 21-16,-21-21 15,0 0-15,0 0 0,21-21 32,0 0-32,0 0 0,0 0 0,21-22 15,0 22-15,21-21 16,-20 0-16,-1-1 0,21 1 0,-21 0 15,22-1-15,-1 22 0,0-21 16,1 21-16,-22 21 0,21 0 0,0 0 16,-20 21-16,-1 0 0,0 0 0,0 21 15,-21 1-15,0-1 0,0-21 16,0 22-16,0-1 0,-21 0 0,0-21 16,0 22-16,-1-22 0,22 0 15,-21 0-15,0 0 16</inkml:trace>
  <inkml:trace contextRef="#ctx0" brushRef="#br0" timeOffset="18156.34">10731 3471 0,'0'0'0,"-84"-42"31,84 21-31,0 0 0,0 0 15,0-1-15,21 1 0,-21 0 0,21 0 16,-21 42 15,-21 0-31,0 0 0,0 22 16,-1-1-16,1 0 0,21 1 16,-21 20-16,0-20 0,0-1 0,0 0 15,-1 1-15,1-22 0,21 21 16,0-21-16,0 0 0,0 1 0,0-1 15,0 0-15,21-21 0,1 0 16,-1 0-16,0 0 0,21 0 16,1 0-16,-1-21 0,0 0 0,22-1 15,-22 1-15,0-21 0,1 21 0,-1-22 16,0 22-16,1-21 0,-22-43 16,-21 43-16,0 0 0,0-1 15,0 1-15,-21 21 0,0 0 16,-22-1-16,22 22 0,-21 0 15,-1 0-15,22 0 0,-21 0 0,21 0 16,0 0-16,-1 0 0,44 0 31,-1 0-31,0 0 0,21 0 16,1 0-16,20 0 0,-21-21 0,22 0 16,-22 21-16,22-21 0,-22 0 15,22 0-15,-22 21 0,0-22 0,-21 1 16,22 21-16,-22-21 0,0 21 0,-21-21 15,21 21 1,-21 21 0,0 0-16,0 0 15,0 1-15,0-1 0,0 21 0,-21 0 16,21 1-16,0-1 0,0 22 0,0-22 16,0 21-16,0 1 0,0-22 15,0 22-15,0 20 0,0-20 0,-21 21 16,21-1-16,0 1 0,0 0 15,0 20-15,-21-20 0,21 21 0,0 21 16,0-21-16,0 21 0,0 0 0,0-21 16,0 21-16,0 0 0,0-22 15,0 22-15,0-21 0,0 0 16,21-21-16,-21-22 0,21 22 0,0-43 0,-21 1 16,21-1-16,-21 0 0,0-21 15,-42-21 1,21 0-16,0 0 0,-22 0 15,-20-21-15,21 0 0,-22 0 16,1-21-16,-22 20 0,21-20 0,-20 0 16,20-1-16,1 1 0,-1 0 15,1-1-15,20 1 0,1 0 0,0-1 16,21 1-16,-1 0 0,1-1 0,21 1 16,0 21-16,0-21 0,0-22 15,21 22-15,1-1 0,-1-20 16,21-1-16,22 1 0</inkml:trace>
  <inkml:trace contextRef="#ctx0" brushRef="#br0" timeOffset="18612.32">13822 2942 0,'0'0'0,"0"-127"31,-21 106-31,-1 21 0,1 0 16,0 21-16,0 0 0,21 1 0,-21 20 16,0 0-16,21 1 15,0 20-15,0 1 0,-22-1 0,1 1 16,21-1-16,-21 1 0,21-1 15,0 1-15,-21-22 0,21 0 0,0 1 16,0-22-16,0 21 0,0-21 0,0 0 16,21-21-1,0 0-15,0-21 0,1 0 16,-1 0-16</inkml:trace>
  <inkml:trace contextRef="#ctx0" brushRef="#br0" timeOffset="19823.91">14182 3112 0,'0'0'0,"42"-43"0,43-20 32,-107 63-32,1 0 15,-21 0-15,0 21 0,-1 0 16,1-21-16,-22 21 0,22 0 0,0-21 16,-1 22-16,1-22 0,21 21 15,-21-21-15,20 0 0,1 0 0,21 21 16,-21-21-16,21-21 31,0 42 0,21 0-31,-21 0 16,0 22-16,21-22 0,1 21 16,-22 0-16,0 1 0,21-1 0,0 0 15,0 1-15,0-1 0,0-21 16,1 22-16,20-22 0,-21 0 0,21 0 15,1-21-15,-1 0 0,22 0 16,-22 0-16,21 0 0,-20 0 0,20 0 16,-20-21-16,20 0 0,-21 0 15,1-1-15,-1 1 0,0 0 0,-20 0 16,-1-21-16,0-1 0,0 22 16,-21-21-16,0-1 0,0 1 15,0 21-15,0-21 0,0 20 0,0 1 16,-21 0-16,0 21 0,0 0 15,-1 0-15,1 0 0,0 21 0,0 0 16,0 22-16,0-22 0,-22 21 16,22 1-16,21-1 0,-21 0 0,21 1 15,-21-1-15,21-21 0,0 21 16,0-20-16,21-1 0,0 0 0,0 0 16,0 0-16,1-21 0,20 0 15,-21 0-15,21 0 0,1 0 0,-1-21 16,22 21-16,-22-21 0,21 0 15,-20 0-15,20-22 0,-20 22 16,20 0-16,-21-21 0,-20-1 0,20 22 16,-21-21-16,0 21 0,0-22 15,-21 22-15,0 0 0,0 42 32,0 0-32,0 0 0,0 1 0,-21-1 15,0 0-15,21 0 0,-21 21 16,21-20-16,0-1 0,0 0 0,0 0 15,0 0-15,0 0 0,21-21 0,0 22 16,0-22-16,1 0 0,20 0 16,0 0-16,-21 0 0,22 0 15,-1 0-15,0-22 0,1 1 16,-1 0-16,-21 0 0,22 0 0,-22 0 16,0-22-16,0 1 0,0 21 15,-21-22-15,0 1 0,0 21 0,0-21 16,0 20-16,0 1 0,0 0 15,0 42 1,0 0 0,0 1-16,0-1 0,0 21 15,0 0-15,0 1 0,0-1 0,0 0 16,0 1-16,0 20 0,-21-20 16,21 20-16,0-21 0,0 22 15,-21 21-15,21-22 0,0 22 16,0-1-16,-21 22 0,21-21 0,0 0 15,0 20-15,0 1 0,0 0 0,0 0 16,0 0-16,0 0 0,0-1 16,0-20-16,0 21 0,0-21 0,21-1 15,-21 1-15,21-22 0,0 1 0,-21-1 16,0-20-16,0 20 0,0-42 16,0 22-16,0-22 0,-21-21 15,0 0-15,0 0 0,0 0 16,-22-21-16,22-22 0,-21 1 15,-1 0-15,1-22 0,0-20 0,-1-1 16,1 0-16,-21-21 0,41-21 16,-20 22-16,21-22 0,0 0 0,21 21 15,0-21-15,0 21 0,21 0 16,0 0-16,0 22 0,22-1 0,-1 0 16,-21 22-16,21 20 0,1-20 0,-1 21 15,0-1-15,1 22 0,-22-21 16,21 21-16,-21-1 0,22 1 0,-22 0 15,0 21-15,0-21 0,-21 0 16,21 21-16,-21-21 0,22 21 16,-22-22-16</inkml:trace>
  <inkml:trace contextRef="#ctx0" brushRef="#br0" timeOffset="21360.72">17314 3260 0,'0'0'0,"21"0"0,1-43 31,-1 43-31,-21-21 0,21 0 0,-21 0 15,0 0-15,21 0 16,-21-1-16,0 1 0,0 0 0,0 0 16,0 0-16,0 0 0,-21-1 15,0 22-15,0-21 0,-22 21 16,1 0-16,0 0 0,-1 21 16,1 1-16,0-1 0,-1 21 0,1 0 15,0 1-15,20-1 0,-20 0 16,21 22-16,0-22 0,0 1 0,21-1 15,0 0-15,0-21 0,0 22 16,0-22-16,21 0 0,0 0 0,0-21 16,0 0-16,22 0 15,-1 0-15,0 0 0,1 0 0,-1-21 16,21 0-16,-20 0 0,-1 0 16,22-1-16,-22-20 0,-21 0 0,21-1 15,-20 1-15,-1 0 0,0-1 16,0 1-16,-21 21 0,0-21 0,21 20 15,-21 1-15,0 0 0,0 42 32,0 0-32,-21 1 0,21 20 0,-21-21 15,21 21-15,0 1 0,0-1 16,0 0-16,0 1 0,21-22 0,-21 21 16,42-21-16,-20 1 15,-1-1-15,0-21 0,21 0 0,1 0 16,-22 0-16,21 0 0,0 0 15,1 0-15,-1-21 0,0-1 0,1 1 16,-22 0-16,21 0 0,-21 0 16,22-22-16,-22 1 0,-21 21 0,0-21 15,0-1-15,0 1 0,0 21 16,0 0-16,0-1 0,0 1 0,-21 21 16,0 21-1,-1 1-15,22-1 16,-21 0-16,21 21 0,0 1 15,-21-1-15,21 0 0,-21-21 0,21 22 16,0-1-16,0-21 0,0 0 16,0 1-16,0-1 0,0 0 0,21-42 47,0 0-47,-21-1 15,21 1-15,1 0 0,-1-21 0,0 21 16,0-22-16,0 22 0,0-21 15,1 21-15,-22-1 0,21 1 0,0 21 16,0 0 0,-21 21-16,0 1 15,21 20-15,-21-21 0,0 21 0,0 1 16,21-22-16,-21 21 0,22-21 16,-1 1-16,0-1 0,0 0 0,21 0 15,-20 0-15,20 0 0,0-21 16,1 0-16,-1 0 0,0 0 0,1 0 15,-1 0-15,21-21 0,-20 0 16,-1 21-16,22-21 0,-22 0 0,0-22 16,1 22-16,-22-21 0,0 0 15,0-1-15,0 1 0,-21 0 0,0-1 16,0 1-16,0 0 0,-21 20 16,0-20-16,0 21 0,0 0 15,-1 21-15,1 0 0,0 0 16,0 0-16,-21 0 0,20 21 0,-20 0 15,21 21-15,-21-20 0,20 20 16,1 0-16,0 1 0,0-1 0,0 0 16,21 1-16,0-1 0,0-21 15,0 21-15,0-20 0,0-1 0,21 0 16,0 0-16,0 0 0,0-21 16,1 0-16,-1 0 0,0 0 15,0 0-15,21-21 0,-20 0 16,-1 0-16,0 0 0,21-22 0,-21 22 15,1-21-15,-22-22 0,21 22 16,-21-22-16,21 22 0,-21-21 0,0 20 16,0-20-16,0 20 0,0-20 15,0 21-15,0 20 0,0-20 0,0 21 16,-21 21-16,0 0 0,-1 21 16,22 0-16,-21 0 15,21 22-15,0-1 0,0 0 16,0 22-16,0-22 0,0 1 15,0 20-15,21-21 0,1 1 16,-1-1-16,0 0 0,0-20 0,0 20 16,0-21-16,1 0 0,-1-21 15,0 21-15,21-21 0,-21 0 16,1 0-16</inkml:trace>
  <inkml:trace contextRef="#ctx0" brushRef="#br0" timeOffset="21751.88">19939 2921 0,'0'0'16,"0"-42"-16,0 21 0,0-1 0,0 1 15,0 0-15,0 0 0,0 42 32,21 0-32,-21 0 15,21 22-15,0-1 0,1 0 16,-1 1-16,21-1 0,-21 0 0,0 1 15,1-1-15,-22 0 0,0 1 16,21-1-16,-21 0 0,0-20 0,0-1 16,0 0-16,0 0 0,0 0 15,-21-42 1,21 0 0,0 0-16,0-22 0,0 22 0,0-21 15,0-22-15,0 22 0,21 0 16,0-22-16,0 1 0,0-1 15,0 22-15,1-22 0,-1 1 0,0 21 16,0-1-16,-21 22 0,21-21 16,0 21-16,1 21 0,-1 0 15,0 0-15,0 21 0,0 21 16,-21-21-16,0 0 0,21 22 16,1-1-16,-22 0 0</inkml:trace>
  <inkml:trace contextRef="#ctx0" brushRef="#br0" timeOffset="22252.05">20934 3239 0,'21'-43'0,"0"22"16,-21 0-16,0 0 0,0 0 16,0-1-16,0-20 0,0 0 0,0 21 15,0-22-15,0 22 0,0-21 16,0 21-16,-21 21 0,21-22 0,-21 22 15,0 0-15,-1 0 0,1 22 16,-21-1-16,21 0 0,0 0 0,-22 21 16,22 1-16,-21-1 0,21-21 15,-1 22-15,22-1 0,0 0 16,0 1-16,0-1 0,0-21 0,0 21 16,0-20-16,0-1 0,22 0 15,-1-21-15,0 0 0,0 0 0,0 0 16,0 0-16,1 0 0,-1 0 15,0-21-15,0 0 0,0-1 0,0 1 16,1 0-16,-1-21 0,0-1 16,-21 22-16,21-21 0,-21-22 15,21 22-15,0 21 0,-21-21 16,0 20-16,0 44 31,0-1-31,0 0 0,0 0 16,0 21-16,-21-20 0,21 20 0,0 0 15,0-21-15,0 22 0,0-22 16,0 21-16,0-21 0,0 1 0,0-1 16,0 0-16,21-21 0,1 0 15,-1 0-15,0 0 0,0 0 0,0 0 16,0 0-16,1-21 0,20 0 16,-21-1-16,21 1 0</inkml:trace>
  <inkml:trace contextRef="#ctx0" brushRef="#br0" timeOffset="23116.04">21611 2561 0,'0'0'0,"-21"0"15,-21 0 1,20 21-16,1 22 0,21-1 0,0 0 16,-21 1-16,21-1 0,-21 22 15,21-22-15,0 0 0,0 22 0,0-22 16,0 0-16,0 1 0,0-1 15,0-21-15,0 22 0,0-22 0,0 21 16,0-21-16,0 0 16,21-21-1,0 0-15,0-21 0,1 21 16,-1-21-16,-21 0 0,21 0 16,21-22-16,-21 22 0,1 0 0,-1-21 15,0 21-15,0-1 0,21-20 16,-42 21-16,22 0 0,-1 21 0,-21-21 15,0 42 1,0 0-16,0 0 16,0 0-16,-21 0 0,21 1 15,-22-1-15,22 21 0,0-21 0,0 22 16,0-22-16,0 0 0,0 21 16,0-21-16,0 1 0,0-1 15,0 0-15,22-21 16,-1 0-16,0 0 0,0 0 15,0 0-15,0 0 0,22-21 0,-22 0 16,0-1-16,0 1 0,22 0 16,-22 0-16,0-21 0,0 20 0,0 1 15,0 0-15,1 0 0,-1 0 16,-21 0-16,0-1 0,0 44 31,0-1-31,0 0 0,0 0 16,0 0-16,0 0 0,-21 1 0,21-1 15,0 0-15,0 0 0,0 0 16,0 0-16,0 1 0,21-1 16,0-21-16,0 0 15,0 0-15,0 0 0,22 0 0,-1 0 16,-21 0-16,22 0 0,-1 0 16,0-21-16,1 21 0,-1-22 0,0 1 15,-21-21-15,22 21 0,-22 0 16,0-22-16,0 1 0,0 21 0,-21-22 15,0 22-15,0 0 0,0 0 0,0 0 16,-21 21-16,0 0 16,0 0-16,0 21 0,0-21 0,-22 21 15,22 21-15,0-20 16,0 20-16,0 0 0,21 1 0,0-1 16,0 0-16,0-21 0,0 22 15,0-22-15,0 0 0,0 0 0,21 0 16,0 1-16,0-22 0,21 0 15,-20 0-15,20 0 0,-21 0 0,21 0 16,1-22-16,-1 1 0,0 21 0,1-21 16,-1-21-16,0 21 15,1-1-15,-1-20 0,-21 0 0,0-1 16,1 22-16,-1-21 0,-21 21 0</inkml:trace>
  <inkml:trace contextRef="#ctx0" brushRef="#br0" timeOffset="23968.37">7175 5715 0,'0'0'0,"-21"-21"0,21-21 15,-84-64 1,84 85-16,-22-1 0,1 22 16,0 0-16,0 22 15,21 20-15,0 0 0,0 22 16,0 20-16,0-20 0,21 21 0,-21-1 15,21 22-15,-21 0 16,21 0-16,-21 0 0,0-1 0,0 1 16,0 0-16,0 0 0,0 0 15,0-22-15,0 22 0,-21 85 16,0-107-16,21-20 0,0 21 0,0-22 16,0 1-16,0-22 0,0 0 15,-21 22-15,21-43 0,0 21 0,0-21 16,0 1-16,0-1 0,-21-21 0,21-21 15,0-1 1,0 1-16,0 0 0,0-21 0,0-1 16,0 1-16,0-21 0,0-1 15,-21 1-15</inkml:trace>
  <inkml:trace contextRef="#ctx0" brushRef="#br0" timeOffset="24305.7">6773 6456 0,'0'0'0,"-21"-42"15,0-1-15,0 1 0,-22-149 32,43 149-32,0 0 0,22 21 15,-1-22-15,21 22 0,0-21 0,1 21 16,-1-1-16,22-20 0,-22 42 16,21-21-16,1 21 0,-22 0 15,1 0-15,-1 21 0,0 21 0,1-20 16,-22 20-16,0 0 0,-21 1 15,0-1-15,0 0 0,-21 1 0,0-1 16,-1 0-16,-20 1 0,0-1 16,-1 0-16,1 1 0,21-22 0,-21 0 15,-1 0-15,22 0 0,0 0 16,0-21-16,0 0 0,-1 0 0,44 0 47,-1 0-47,0-21 0,-21 0 15,21 21-15,0-21 0,0 21 0</inkml:trace>
  <inkml:trace contextRef="#ctx0" brushRef="#br0" timeOffset="25020.04">7895 6265 0,'0'0'16,"21"0"-16,0 0 0,1-21 0,-1 0 0,-21 0 15,0 0 1,-21 21-16,-1-21 0,1-1 0,0 22 16,0-21-16,-21 0 0,20 21 15,-20 0-15,21 0 0,-21 0 16,-1 0-16,22 0 0,-21 0 0,21 21 16,-22 0-16,22 1 0,0 20 15,0 0-15,0 1 0,-1-1 0,22 0 16,-21 1-16,21 20 0,0-21 15,0 1-15,0-1 0,0-21 0,0 0 16,0 1-16,21-1 0,1 0 16,-1-21-16,0 0 0,0 0 15,21 0-15,-20 0 0,-1-21 0,21 21 16,0-21-16,-20-1 0,20 1 16,-21-21-16,21 21 0,-20-22 0,20 1 15,-21 21-15,0-21 0,0-1 0,1 1 16,-1 0-16,-21 20 0,0-20 15,0 21-15,21 0 0,-21 0 16,0 42 15,0 0-31,0 0 0,0 21 0,0-20 16,0 20-16,0 0 0,0-21 16,21 22-16,-21-1 0,0-21 0,21 22 15,-21-22-15,21 0 0,-21 0 0,22 0 16,-1-21-16,0 0 15,0 0-15,0 0 0,0 0 0,1-21 16,-1 0 0,0 0-16,0 0 0,0-1 0,0-20 15,1 21-15,-1-21 0,0-1 0,0 22 16,-21-21-16,0-1 0,0 22 16,21 0-16,-21 0 0,0 0 0,0 42 31,0 0-31,0 0 15,0 0-15,0 1 0,0-1 0,0 21 16,0-21-16,0 0 0,0 22 16,0-22-16,0 0 0,0 0 0,-21 0 15,21 1-15,0-1 16,0-42 15,0-1-31</inkml:trace>
  <inkml:trace contextRef="#ctx0" brushRef="#br0" timeOffset="25380.72">8509 5800 0,'0'0'0,"-42"0"0,-1 63 31,22-42-31,21 1 0,-21-1 0,21 0 15,0 0-15,0 0 0,21-21 16,0 0-16,0 0 16,1 0-16,-1 0 0,0 0 0,0 0 15,0-21-15,22 0 0,-22 0 16,-21 0-16,0-1 0,0 1 16,0 0-16,0 0 15,-21 0-15,-1 21 0,1 0 0,0-21 16,0 21-16,0 0 0,0 21 15,-1-21-15,1 21 0,21 0 16,0 0-16,0 0 0,0 1 16,0-1-16,0 0 0,0 0 15,0 0-15,21 0 0,1-21 16,20 22-16,-21-22 16,0 0-16,22 0 0,-22 0 0</inkml:trace>
  <inkml:trace contextRef="#ctx0" brushRef="#br0" timeOffset="26024.77">9038 6181 0,'0'0'0,"-21"0"0,-21 0 31,20 0-31,22-21 15,-21 21-15,21-22 16,0 1-16,0 0 125,0 0-109,0 0-16,21 0 15,1 21-15,-1 0 16,-21-22-16,21 22 16,0 0-16,0 0 0,0 22 15,1-1-15,-1 0 0,0 0 16,0 0-16,0 0 0,0 1 0,-21 20 15,22 0-15,-22-21 0,21 22 0,-21-1 16,0 0-16,0 1 0,0-1 16,0-21-16,0 0 0,0 22 15,0-22-15,0 0 0,0-42 32,0-21-17,0 20-15,0 1 16,0-21-16,0 0 0,21 20 0,-21-20 15,21 0-15,-21-1 0,21 1 0,-21 0 16,0 21-16,21-22 0,1 22 16,-1 0-16,-21 0 0,21 0 0,0 21 15,0 0-15,0 0 16,1 0-16,-1 0 16,-21 21-16,21 0 15,0 0-15,0-21 0,-21 21 16</inkml:trace>
  <inkml:trace contextRef="#ctx0" brushRef="#br0" timeOffset="26236.06">10414 6689 0,'0'0'0,"0"21"31,-21-21 0,21-21-15</inkml:trace>
  <inkml:trace contextRef="#ctx0" brushRef="#br0" timeOffset="29775.92">720 8594 0,'0'0'0,"0"-21"0,0-1 0,0 1 16,0 0-16,0 0 0,0 0 15,0 0-15,0-1 0,0 1 0,0 0 16,-22 21 0,1 0-16,21 21 0,0 0 15,-21 22-15,0-22 0,21 21 16,0 1-16,-21 20 0,0-21 15,-1 22-15,1-22 0,21 22 16,-21-22-16,0 22 0,0-22 16,0 0-16,-1 1 0,22-1 0,-21 0 15,0-21-15,21 1 0,0-1 16,0-42 15,0-1-31,0 1 0,21 0 16</inkml:trace>
  <inkml:trace contextRef="#ctx0" brushRef="#br0" timeOffset="29992.28">508 8700 0,'0'0'16,"21"-22"-16,-21-20 0,0 21 15,0 0-15,0 0 0,21 21 16,0 0-16,1 0 0,-22 21 16,21 0-16,21 21 0,-21-21 15,0 22-15,22-1 0,-22 0 0,21 22 16,-21-22-16,1 1 0,-1-1 15,0-21-15,0 21 0,0 1 0,0-22 16,1 0-16,-1 0 0,-21 0 16,0 1-16,21-22 0,0 21 15,-21-42 17</inkml:trace>
  <inkml:trace contextRef="#ctx0" brushRef="#br0" timeOffset="30240.01">1270 8424 0,'0'0'0,"0"-42"0,0 21 0,21-21 15,-21 20-15,0 44 16,-21-1-16,0 0 16,0 21-16,21 1 0,-22 20 15,1-21-15,0 22 0,0-1 0,21 1 16,0-1-16,-21 1 0,21-22 15,-21 22-15,21-22 0,0 0 16,0 1-16,0-22 0,0 21 16,0-21-16,0 1 0,0-1 15,21-21 1,0 0-16,0-21 0</inkml:trace>
  <inkml:trace contextRef="#ctx0" brushRef="#br0" timeOffset="30643.73">1693 8827 0,'0'0'0,"-21"21"16,21 0-16,-21 0 0,0 0 0,0 0 16,-1 1-16,1-1 0,0 21 15,21-21-15,0 0 0,0 22 16,0-22-16,0 0 0,0 0 0,0 0 15,21 1-15,0-22 16,1 0-16,20 0 0,-21 0 0,0 0 16,22 0-16,-22 0 15,0-22-15,21 22 0,-21-21 0,1 0 0,-1 21 16,0-21-16,-21 0 0,0 0 16,0-1-16,0-20 0,0 21 15,0-21-15,0 20 0,0-20 16,-21 0-16,0 21 0,-1-22 0,1 22 15,0 0-15,0 0 0,-21 21 16,20 0-16,1 0 0,0 0 0,0 21 16,-21 0-16,20 0 0,22 0 15,-21 1-15,21-1 0,0 0 16,0 0-16,0 0 0,0 0 0,0 1 16,0-1-16,21-21 0,1 0 15,-1 0-15,21 0 0</inkml:trace>
  <inkml:trace contextRef="#ctx0" brushRef="#br0" timeOffset="30908.76">2434 8403 0,'0'0'16,"-21"0"-16,0 21 15,21 1-15,-21-1 0,-1 21 16,22-21-16,-21 22 0,0-1 0,21 21 15,-21-20-15,21-1 0,0 22 16,0-22-16,0 0 0,0 1 16,-21-1-16,21 0 0,0-21 15,0 1-15,0 20 0,0-21 16,0 0-16,21-21 16,0 0-16,0 0 0,0 0 0,1 0 15,-1-21-15,0 0 0,0 0 16,0 0-16,0-1 0</inkml:trace>
  <inkml:trace contextRef="#ctx0" brushRef="#br0" timeOffset="31269.74">2603 8911 0,'0'21'16,"22"-21"15,-1 0-31,0 0 16,0-21-16,0 21 0,22-21 15,-22 0-15,0 0 0,0 21 0,0-21 16,0-1-16,1 1 0,-22 0 16,0 0-16,0 0 0,0 0 0,0-1 15,-22 1-15,1 21 16,0 0-16,-21 0 16,21 21-16,-1 1 0,-20-1 0,21 21 15,0-21-15,-22 22 0,22-1 0,0 0 16,21 1-16,0-1 15,-21 0-15,21-21 0,0 1 0,0 20 16,0-21-16,21-21 0,-21 21 16,21-21-16,0 0 0,22 0 0,-22 0 15,21 0-15,-21 0 0,22 0 16,-22-21-16,21 21 0,1-21 0,-22 0 16,0 0-16,21-1 0,-21 1 15,1-21-15,-1 21 0</inkml:trace>
  <inkml:trace contextRef="#ctx0" brushRef="#br0" timeOffset="31517.08">2244 8530 0,'0'0'0,"-43"21"0,22-21 15,63 0 1,-20 0-1,20 0-15,0 0 0,22 0 16,-22 0-16,22 0 0,-22-21 0,21 21 16,-20 0-16,-1 0 0,0-21 15,-20 21-15,-1 0 0,0 0 0,-42 0 47,-22 0-47,22 21 0</inkml:trace>
  <inkml:trace contextRef="#ctx0" brushRef="#br0" timeOffset="31871.84">190 9694 0,'0'0'0,"-42"22"0,21-1 0,0-21 16,21 21-16,21-21 16,21 0-16,22 0 0,20 0 0,22 0 15,0 0-15,0 0 0,21 0 16,21-21-16,0 21 0,0-21 0,22-1 16,-22 22-16,0-21 0,0 21 15,0-21-15,1 0 0,-1 21 0,0-21 16,-42 0-16,0 21 0,-1-22 15,-20 22-15,-21-21 0,-22 21 0,0 0 16,-21 0-16,1 0 0,-22-21 16,0 0-1,0 0-15,0 0 16,0-1 0,0 1-16</inkml:trace>
  <inkml:trace contextRef="#ctx0" brushRef="#br0" timeOffset="32069.78">3725 8869 0,'0'0'0,"-21"0"16,0-21 0,21 42 15,21-21-16,0 0-15,-21 21 0,21-21 16,-21 21-16,0 0 0,0 1 0</inkml:trace>
  <inkml:trace contextRef="#ctx0" brushRef="#br0" timeOffset="32216.75">3704 9335 0,'-21'0'0,"42"0"0,-42 21 0,0-21 16,21 21-16,21-21 47,0 0-47,0-21 15,0 0-15</inkml:trace>
  <inkml:trace contextRef="#ctx0" brushRef="#br0" timeOffset="32696.92">5821 8382 0,'0'-21'0,"0"42"0,-21-42 0,-1 21 0,1 0 16,0 0-16,0 21 0,0 0 16,0 0-16,-1 22 0,1-1 0,21 22 15,0-1-15,-42 64 16,21-63-16,21-1 0,-21 1 0,21-1 16,-22 1-16,1-22 0,0 21 0,21-20 15,0-22-15,-21 21 0,21-21 16,0 1-16,21-22 15,0 0 1,0-22-16,1 1 0,20 0 0,0 0 16</inkml:trace>
  <inkml:trace contextRef="#ctx0" brushRef="#br0" timeOffset="33783.46">6054 8742 0,'0'0'0,"42"-42"0,-21-1 0,0 22 15,0 0-15,-21 0 0,0 0 0,-21 21 16,0 0-1,-21 0-15,21 0 0,-43 21 16,22-21-16,-22 21 0,1 0 16,20-21-16,-20 21 0,21-21 0,-1 0 15,1 21-15,21-21 0,-22 0 16,22 22-16,21-1 16,0 0-16,0 0 0,0 21 15,0-20-15,21 20 0,1 0 0,-1 1 16,0-1-16,0 0 0,0 1 15,0-22-15,1 21 0,-1-21 0,21 0 16,-21 1-16,22-1 0,-1 0 16,0-21-16,1 0 0,-1 0 0,0 0 15,1 0-15,20-21 0,-21 0 16,22-1-16,-1 1 0,1 0 16,-1-21-16,1 21 0,-1-22 0,-20 22 15,-1-21-15,0 21 0,1-22 16,-22 22-16,0-42 0,-21 41 15,0 1-15,0 0 0,0 0 16,-21 0-16,-21 21 0,20 0 16,-20 21-16,21 0 0,-21 0 0,20 22 15,-20-22-15,0 21 0,21 0 16,-22 1-16,22-1 0,0 0 16,21-20-16,0 20 0,0-21 0,0 0 15,0 0-15,0 1 0,21-1 16,0-21-16,22 0 0,-22 0 0,21 0 15,0 0-15,22-21 0,-22 21 16,1-22-16,20 1 0,1 0 0,-22-21 16,0 21-16,22-22 0,-22 22 15,0-21-15,-20-1 0,20 22 0,-21-21 16,0 21-16,0 0 0,1-1 0,-22 1 16,0 42-1,0 1-15,0-1 16,0 0-16,-22 0 0,1 21 15,21-20-15,-21-1 0,21 21 0,0-21 16,0 0-16,0 1 0,0-1 16,0 0-16,0 0 0,21-21 15,0 0-15,22 0 16,-22 0-16,0 0 0,21-21 0,1 0 16,-1 0-16,-21-1 0,22 1 15,-1 0-15,0-21 0,-21 21 0,22-22 16,-22 1-16,0 21 0,0-22 15,-21 22-15,0-21 0,21 21 0,-21 0 16,0-1-16,0 44 31,0-1-15,0 0-16,0 21 16,0 1-16,0 20 0,22 1 0,-22-1 15,0 1-15,0-1 0,21 1 0,-21-1 16,0 22-16,0-1 0,0 1 15,0 21-15,0 0 0,0-22 0,0 22 16,0 0-16,0 0 0,0 0 0,0 0 16,0-1-16,0 1 0,0 0 15,0-21-15,0 21 0,0-22 0,0 1 16,0-22-16,0 1 0,0-1 16,0-20-16,0-1 0,0-21 0,-21 0 15,-1-21-15,-20 0 16,21-21-16,0 0 0,-22-21 0,1-1 15,0 1-15,-1-21 0,1-1 16,0 1-16,-1-43 0,1 0 0,21 0 16,0 0-16,21-21 0,0 0 15,0 0-15,0-21 0,0 21 0,21 21 16,0 0-16,-21 1 0,21 20 0,0 21 16,1 1-16,20-1 0,-21 22 15,21 0-15,1-1 0,-1 22 0,0-21 16,22 21-16</inkml:trace>
  <inkml:trace contextRef="#ctx0" brushRef="#br0" timeOffset="36336.75">8657 9059 0,'0'0'0,"-21"0"0,-43 22 31,86-22-31,-1-22 15,21 1-15,-21 0 0,22 0 16,-1-21-16,0 20 0,1-20 0,-22 0 16,21-1-16,0 1 0,1 0 15,-1-1-15,-21 1 0,0-21 0,1 20 16,-1 1-16,-21 0 0,0 20 16,0-20-16,0 21 0,0 0 0,-21 21 15,-1 0-15,1 0 16,-21 21-16,21 0 0,-22 21 0,22-20 15,-21 20-15,21 0 0,0 1 16,-1-1-16,22 0 0,0 22 0,0-22 16,0 0-16,0 1 0,0-1 15,22 0-15,-1 1 0,-21-22 0,21 21 16,-21-21-16,0 1 0,0-1 16,-21-21-1,0-21 1,-1-1-16,1 1 0,0 0 0,-21 0 15,21-21-15,-1 20 0,1-20 16,0 21-16,0 0 0,21 0 16,0-1-16,0 1 0,0 42 15,0 1 1,21-1-16,0 0 0,0 21 0,1-21 16,-1 22-16,0-22 0,21 21 15,-21-21-15,22 1 0,-22-1 0,21 0 16,1-21-16,-1 0 0,0 0 0,22 0 15,-22 0-15,0 0 0,1-21 16,-1 0-16,0-22 0,1 22 0,-1-21 16,0-1-16,-20 1 0,20 0 15,-21-22-15,21 22 0,-20-22 0,-22 1 16,21-1-16,-21 1 0,21-1 16,-21 1-16,21 21 0,-21-1 15,0 1-15,0 0 0,0 20 0,0 65 31,0-22-31,0 21 0,-21 1 0,0-1 16,0 0-16,-1 22 0,1-22 16,0 22-16,0-22 0,0 21 0,0-20 15,-1 20-15,22-20 0,0-1 16,-21 0-16,21 1 0,0-22 16,0 0-16,0 0 0,0 0 0,0 0 15,0-42 1,0 0-16,21 0 15,-21-21-15,22 20 0,-1-20 16,0 0-16,-21 21 0,21-22 0,0 22 16,0 0-16,1 0 0,-1 0 0,-21-1 15,21 22-15,0 0 0,0 22 16,-21-1-16,21 0 0,-21 0 16,22 0-16,-22 22 0,0-22 15,0 21-15,0-21 0,0 22 0,21-22 16,0 0-16,-21 0 0,21 0 0,0 0 15,0 1-15,1-22 0,-1 0 16,0 0-16,21 0 0,-21 0 0,22 0 16,-22 0-16,21-22 0,1 22 15,-22-21-15,21 0 0,0-21 16,-20 21-16,-1-22 0,0 22 0,0-21 16,0-1-16,0 1 0,1 21 15,-1-21-15,-21 20 0,0 1 0,0 0 16,0 0-16,0 42 15,0 0 1,0 22-16,-21-22 0,21 21 16,0-21-16,0 22 0,0-1 15,0 0-15,0-21 0,0 22 0,0-22 16,0 0-16,21 0 0,0 0 16,21-21-16,-21 0 0,22 0 15,-1 0-15,22 0 0,-22 0 0,21-21 16,-20 0-16,20 0 0,-20 0 0,-1-22 15,0 22-15,-21-21 0,1 0 16,-1 20-16,-21-20 0,0 0 0,0-1 16,0 1-16,-21 0 0,-22-1 15,22 1-15,-21 0 0,-1 21 0,22-22 16,-21 22-16,0 21 0,-1 0 16,1 0-16,0 21 0,-1 0 15,1 1-15,21-1 0,-22 21 0,22 0 16,-21 1-16,21 20 0,0-20 0,-1 20 15,22-21-15,0 22 0,0-22 16,0 1-16,0-1 0,22-21 0,-1 21 16,0-20-16,21-22 0,-21 21 15,22-21-15,20 0 0,-20 0 0,-1 0 16,21-21-16,-20-1 0,-1 22 0,22-21 16,-22-21-16,0 21 0,-21 0 15,22-22-15,-22 22 0,0-21 0,0-1 16,0 1-16,-21 21 0,22-21 0,-22-1 15,0 22-15,0 0 0,0 0 16,0 0-16,0-1 0,0 44 31,0-1-31,0 0 0,0 0 0,0 21 16,0 1-16,0-1 0,0 0 0,0 1 16,0-1-16,0-21 0,0 22 15,21-1-15,0-21 0,0 0 0,0 0 16,0 1-16,1-1 0,-1-21 0,0 0 15,0 0-15,21 0 0,-20 0 16,20-21-16,-21-1 0,0 1 0,22 0 16,-22 0-16,0 0 0,0-22 15,0 22-15,0-21 0,1 0 0,-1 20 16,0-20-16,-21 0 0,0 21 0,21-1 16,-21 1-16,0 0 15,0 0-15,0 42 16,-21 0-16,21 0 15,-21 22-15,21-22 0,-21 21 16,21 1-16,0-1 0,0-21 0,0 21 16,0 1-16,0-1 15,0 0-15,0-20 0,0-1 16,21 0-16,0-21 0,21 0 16,-21 0-16,1 0 0,20 0 0,0-21 15,-21 0-15,22-1 0,-1 1 0,-21 0 16,22-21-16,-1 21 0,-21-22 15,21 1-15,-20-22 0,20 22 16,-21 0-16,0-22 0,0 22 0,22-22 16,-22 1-16,-21 21 0,21-22 0,-21 22 15,0-1-15,0 1 0,0 21 16,0 0-16,0 0 0,-21 21 16,0 21-16,0 21 0,-1-21 15,1 22-15,0-1 0,0 21 0,0-20 16,21-1-16,0 22 0,0-22 0,0 21 15,0-20-15,0-1 0,0 22 16,21-22-16,0 0 0,0-21 0,0 22 16,1-22-16,-1 0 0,0 0 15,0 0-15,21 1 0,1-22 16,-1 0-16,0 0 0,1 0 0,-1 0 16,0-22-16,1 1 0,-1 0 0,22 0 15,-22 0-15,0 0 0,1-22 16,-22 22-16,21-21 0,-21 21 0,0-22 15,1 22-15,-22 0 0,0 0 16,0 0-16,0-1 0,0 1 0,-22 21 16,-20 0-16,21 0 0,-21 0 0,20 0 15,-20 21-15,21 1 0,-21-1 16,-1 21-16,22-21 0,0 22 16,-43 20-16,64-21 0,-21 1 15,21-22-15,-21 21 0,21-21 16,0 1-16,0 20 0,0-21 15,21 0-15,0-21 0,1 0 16,-1 0-16,21 0 0,-21 0 0,22 0 16,-22-21-16,21 0 0,-21 0 0,22 0 15,-22-1-15,21 1 16,-21-21-16,0 0 0,1-22 0,-1 22 16,0-22-16,0 22 0,0-22 0,-21 1 15,0-1-15,0 1 0,0-1 16,21 1-16,-21 21 0,0-22 0,0 22 15,0 21-15,0-1 0,0 1 16,-21 64 0,0-22-16,21 21 0,0 22 0,-21-22 15,21 21-15,0-20 0,-21 20 16,21 1-16,0-1 0,0 1 0,0-1 16,0 1-16,0-22 0,0 0 15,0 1-15,0-1 0,21 0 0,0-20 16,0-1-16,-21 0 0,43 0 0,-22-21 15,0 0-15,21 0 0,1 0 16,-1 0-16,0-21 0,1 0 0,-1 0 16,0-1-16,22-20 0,-22 0 15</inkml:trace>
  <inkml:trace contextRef="#ctx0" brushRef="#br0" timeOffset="37420.76">14626 8615 0,'0'0'0,"0"-21"16,0-64-1,0 64-15,0-21 0,0-1 0,0 1 0,0 0 16,0 20-16,0 1 0,0 0 0,0 0 16,0 42-1,0 0-15,0 22 0,0-1 16,0 0-16,0 22 0,0-22 15,0 22-15,0-1 0,0 1 0,0-22 16,0 21-16,0 1 0,0-22 0,0 1 16,0 20-16,0-42 15,0 22-15,0-22 0,0 0 0,0 0 16,0 0-16,0-42 31,0 0-31,0 0 0,-21 0 0,21-1 16,0-20-16,0 0 0,0-1 15,0 1-15,0 0 0,0-1 0,21 1 16,0 0-16,0 21 0,-21-1 0,22 1 16,-1 0-16,0 21 0,0 0 15,21 0-15,-20 0 0,-1 21 16,42 0-16,-20 1 0,-22 20 0,21-21 16,-21 0-16,0 0 15,1 22-15,-22-22 0,0 0 0,0 0 16,0 0-16,0 1 0,0-1 15,-22 0-15,1-21 0,0 21 0,0-21 16,0 0-16,0 0 0,-1 0 0,-20 0 16,21 0-16,0 0 0,0 0 15,-1 0-15,1-21 0,0 21 16,0 0 0,21 21-1,0 0-15,0 0 0,21-21 0,0 22 16,0-1-16,1 0 15,20 0-15,-21 0 0,21-21 0,1 21 16,-1-21-16,22 0 0,-1 0 0,1 0 16,-1 0-16,1 0 0,-1 0 15,1-21-15,-1 0 0,-21 0 0,22-21 16,-22 20-16,1-20 0,-1 21 16,0-21-16,1-22 0,-22 22 0,0-1 15,0 1-15,-21-21 0,0 20 0,0 22 16,0-21-16,0 21 0,0-1 15,-21 1-15,0 21 0,0 0 0,-1 0 16,1 21-16,0 1 16,0-1-16,0 0 0,21 21 0,-21-21 15,21 22-15,-22-1 0,22 0 0,0 1 16,0-1-16,0-21 0,0 22 16,0-22-16,22 0 0,-1 0 0,0 0 15,0-21-15,0 0 0,0 21 0,1-21 16,20 0-16,-21 0 0,21 0 15,1-21-15</inkml:trace>
  <inkml:trace contextRef="#ctx0" brushRef="#br0" timeOffset="38692.76">17738 8805 0,'0'0'0,"-43"22"0,-105 20 31,106-42-31,21 21 16,-1-21-16,22-21 15,22 0-15,-1 0 0,21-1 16,-21 1-16,0 0 15,22-21-15,-22-1 0,21 22 0,-21-21 16,22 0-16,-22-22 0,0 22 16,0-1-16,0-20 0,1-1 0,-22-63 15,21 85-15,-21 0 0,0-1 16,0 1-16,0 21 0,0 0 16,-21 21-16,-1 0 0,1 42 15,0-21-15,0 22 0,0 20 16,0 1-16,21-22 0,0 21 0,-22 22 15,22-21-15,0-1 0,-21 1 16,21-1-16,0 1 0,0-1 0,0 1 16,0-1-16,21-21 0,1 1 0,-1-1 15,0-21-15,0 22 16,0-43-16,22 21 0,-1-21 0,0 0 16,1 0-16,-1 0 0,0-21 15,1-1-15,20-20 0,-21 21 0,1-21 16,20-1-16,-20-20 0,-1 20 0,21-20 15,-20-1-15,-1 1 0,0-1 16,-20 1-16,-1-1 0,21-20 0,-42 20 16,21 1-16,-21-1 0,0-42 15,0 64-15,0 21 0,0 0 16,-21 42 0,0 0-16,0 21 0,0 1 15,-1 20-15,1 1 0,0-1 0,0 1 16,0-1-16,0 1 0,21-1 15,0 1-15,0-1 0,0-20 0,0 20 16,0-21-16,0 1 0,21-1 16,21 0-16,-21-20 0,22-1 0,-22 0 15,21-21-15,0 0 0,1 0 0,-1 0 16,0 0-16,1 0 0,-1-21 16,-21 0-16,22-1 0,-1-20 15,-21 21-15,0-21 0,0-1 16,1 1-16,-1 21 0,0-22 0,-21 1 15,0 21-15,0 0 0,0 0 0,0-1 16,0 1-16,0 42 16,0 1-16,-21-1 15,0 0-15,21 0 0,-22 21 16,1-20-16,21 20 0,-21-21 0,0 21 16,21 1-16,0-1 0,-21-21 15,21 0-15,-21 1 16,21-44 15,0 1-31,21-21 16,0 21-16,-21 0 0,21-22 0,0 22 15,0 0-15,1-21 0,-1 20 16,0 1-16,0 0 0,0 0 16,0 0-16,1 21 0,-1 0 0,0 0 15,0 21-15,0 0 16,-21 0-16,0 22 0,0-22 0,0 21 15,0-21-15,0 0 0,0 22 16,21-22-16,-21 0 0,22 0 0,-1 0 16,0-21-16,0 22 0,0-22 15,22 0-15,-22 0 0,21 0 0,-21 0 16,22 0-16,-1-22 0,-21 22 16,21-21-16,1 0 0,-22 0 15,0-21-15,0 20 0,0-20 0,1 21 16,-1-21-16,0 20 0,-21-20 15,21 21-15,-21-21 0,0 20 0,0 44 32,-21-1-17,21 0-15,-21 0 0,21 0 0,0 0 16,0 1-16,0 20 0,0-21 16,0 0-16,0 0 0,21-21 15,0 22-15,0-22 16,0 0-16,1 0 15,-1-22-15,0 22 0,-21-21 16,0 0-16,21 0 0,0 0 0</inkml:trace>
  <inkml:trace contextRef="#ctx0" brushRef="#br0" timeOffset="38868.74">20129 8319 0,'0'0'0,"-21"0"0,-42 0 31,42 0-31,-1 21 0,22 0 16,0 0 0,0 0-1,22 0-15,-1-21 0,21 0 16,-21 22-16,22-22 0,-22 0 16</inkml:trace>
  <inkml:trace contextRef="#ctx0" brushRef="#br0" timeOffset="40064.71">20764 8594 0,'0'0'0,"22"0"0,20-21 31,-42-1-31,0 1 0,0 0 0,0 0 16,0 0-16,-21 0 16,0-1-16,-1 1 0,1 0 15,-21 21-15,21 0 0,0 0 0,-22 0 16,1 0-16,21 21 0,-22 0 0,1 1 15,0-1-15,21 21 0,-22 0 16,22-20-16,0 20 0,0 0 0,0 1 16,21-1-16,0 0 0,0 1 15,0-22-15,21 0 0,0 0 0,0 0 16,0 0-16,22-21 0,-22 0 16,21 0-16,0 0 0,-20 0 0,20-21 15,0 0-15,-21 21 0,22-21 16,-22 0-16,0-22 0,0 22 15,0 0-15,1-21 0,-1 21 0,-21-1 16,21-20-16,0 21 0,-21 0 0,0 0 16,21 21-16,-21 21 31,0 0-31,0 0 0,0 0 16,0 22-16,-21-1 0,21 0 0,0 22 15,-21 126 1,0-42-16,21-63 0,0-21 15,0 20-15,0 1 0,0 0 0,-21 20 16,21-20-16,0 0 0,0-22 0,-22 22 16,1-22-16,21 1 0,-21-1 15,21 1-15,0-22 0,0 1 16,0-22-16,0 0 0,0 0 0,0-42 31,0 0-31,21-22 0,0 22 0,1-21 16,-1 0-16,0-1 0,0-20 0,0-1 15,0 1-15,22-22 0,-22-21 16,0 22-16,21-22 0,1-85 16,-1 85-16,-21-21 0,0 22 15,1 20-15,-1-21 0,0 43 0,0-22 16,-21 21-16,0 22 0,0 0 16,0-1-16,0 22 0,0 0 15,0 0-15,0 0 0,0 42 16,-21-21-1,21 21-15,-21 0 0,21 0 0,0 22 16,0-22-16,0 21 0,0 1 16,0-22-16,0 63 0,0-41 15,0-22-15,0 21 0,0-21 0,0 1 16,0-1-16,0 0 0,0 0 16,21-21-16,0 0 15,0 0-15,0 0 0,1 0 16,20-21-16,-21 0 0,0 0 15,0-1-15,1-20 0,20 0 0,-21 21 16,0-22-16,0 1 0,1 0 16,-1-1-16,0 22 0,0 0 0,0 0 15,-21 0-15,21-1 0,-21 44 32,0-1-32,0 0 0,0 0 15,0 0-15,0 0 0,0 22 0,0-22 16,0 0-16,0 21 0,0-20 0,0-1 15,22 0-15,-1 0 0,0 0 16,21 0-16,-21 1 0,22-22 16,-1 0-16,0 0 0,-20 0 15,20 0-15,0 0 0,1 0 0,-1-22 16,-21 1-16,21 0 0,1-21 0,-22 21 16,0-22-16,21 1 0,-20 0 15,-22 20-15,0-20 0,0 0 0,0 21 16,0-1-16,0 1 0,0 0 15,-22 21-15,1 0 0,-21 0 0,21 21 16,0 0-16,-1 22 0,-20-22 0,21 21 16,0 1-16,21-1 0,0-21 15,0 21-15,0 1 0,0-1 0,21-21 16,0 22-16,0-22 0,22 0 16,-1 0-16,0-21 0,1 0 15,20 0-15,1 0 0,-1 0 0,22 0 16,-22 0-16,22-21 0,-22 0 15,22 21-15,-43-21 0,22-22 0,-22 22 16,1-21-16,-22 21 0</inkml:trace>
  <inkml:trace contextRef="#ctx0" brushRef="#br0" timeOffset="41676.61">4911 11430 0,'21'-21'32,"0"21"-32,0-21 0,-21 0 0,21-1 15,0 1-15,1-21 0,-22 21 16,21-22-16,0 1 0,0 21 0,-21-21 15,0 20-15,0-20 0,0 0 16,0 21-16,0-22 0,-42 22 0,21-21 16,-22 21-16,-63-22 0,64 22 15,-21 21-15,-1 0 0,1 0 16,-22 21-16,21-21 0,1 43 0,21-22 16,-1 21-16,1 22 0,21-1 15,-22 1-15,43-1 0,0 1 16,0-1-16,0 1 0,0-1 0,0-21 15,0 1-15,22-1 0,-1-21 16,21 0-16,-21 1 0,22-1 16,-1-21-16,21 0 0,-20 0 0,-1-21 15,0-1-15,1 22 0,-1-42 0,0 21 16,1 0-16,-1-22 0,-21 1 16,22-43-16,-22 43 0,0 0 15,-21-22-15,0 22 0,0 21 16,0-22-16,0 22 0,0 0 0,21 21 15,-21 42 1,21-20-16,-21 20 0,0 21 16,0-20-16,0-1 0,21 22 15,1-22-15,-22 0 0,21 1 16,0-22-16,0 0 0,0 21 0,0-42 16,1 21-16,-1-21 0,0 0 15,21 0-15,-21 0 0,22-21 0,-22 21 16,21-21-16,1 0 0,-22-21 15,21 20-15,-21-20 0,0 0 0,1-1 16,-1 1-16,-21 0 0,0-1 0,0 1 16,0 0-16,0-1 15,0 22-15,0 0 0,0 42 16,0 0-16,0 1 16,0 20-16,0-21 0,0 21 15,0 1-15,0-1 0,0 0 0,0-20 16,0 20-16,0-21 0,0 0 15,0 0-15,0 1 0,21-1 0,0-21 16,0 0 0,0 0-16,1-21 0,-22-1 0,42 1 15,-42 0-15,42 0 0,-21 0 16,1-22-16,-1 22 0,0-21 16,0 0-16,0-1 0,22 22 0,-22-21 15,0 21-15,0-1 0,0 22 16,0 0-16,1 0 0,-1 22 15,0-1-15,0 21 0,-21-21 16,21 22-16,0-1 0,-21 0 0,22-21 16,-22 22-16,21-22 0,0 21 0,0-21 15,0 1-15,0-22 16,22 0-16,-22 0 0,21 0 0,1 0 16,-1 0-16,21-22 0,-20 1 15,20 0-15,1 0 0,-1-21 0,-20-1 16,20 22-16,-21-21 0,1-1 0,-22 1 15,0 0-15,0-1 16,-21 22-16,0-21 0,0 0 0,-21 20 16,0-20-16,0 21 0,-22 0 0,1 0 15,-21 21-15,20 0 0,-20 0 16,-1 21-16,22 0 0,-22 0 0,22 21 16,0-20-16,-1 20 0,22 21 15,0-20-15,0-1 0,21 0 0,0 1 16,0-1-16,0 0 0,21 1 15,0-22-15,22 0 0,-1 0 0,0-21 16,1 0-16,-1 0 0,0 0 0,22 0 16,-22 0-16,22-21 0,-22 0 15,21 0-15,-20 0 0,-1-22 0,0 1 16,-20 0-16,20-1 0,-21 1 16,0-22-16,0 22 0,1-21 15,-1-1-15,-21 1 0,0-1 0,0 1 16,0-1-16,0 1 0,0-1 15,0 43-15,0-21 0,0 20 0,-21 22 16,-1 0-16,22 22 0,-21 20 16,0 0-16,21 1 0,0-1 0,0 21 15,-21 1-15,21-22 0,0 22 0,0-22 16,0 22-16,21-22 0,0 0 16,0 1-16,1-1 0,20 0 15,-21-21-15,21 22 0,1-22 0,-1 0 16,0-21-16,1 0 0,-1 0 15,22 0-15,-22 0 0,21 0 0</inkml:trace>
  <inkml:trace contextRef="#ctx0" brushRef="#br0" timeOffset="42080.76">8318 10668 0,'0'0'0,"0"-21"0,0 0 0,0-22 16,0 22-16,-21 0 0,21 0 15,0 0-15,0 0 0,21 21 32,1 21-32,-1 0 15,0 0-15,0 21 0,21 1 0,-20-1 16,20 0-16,-21 1 0,0 20 0,0-20 16,1 20-16,-22-21 0,0 22 15,0-1-15,0-20 0,0-1 0,0 0 16,0-20-16,0 20 0,0-21 15,21-21 1,-21-21-16,0 0 0,21-22 16,0 22-16,-21-21 15,0 0-15,21-1 0,-21 1 0,21 0 0,1-1 16,-22-20-16,21-1 0,0 1 16,0-22-16,0 22 0,0-1 15,1-21-15,20 22 0,-21 21 0,0-1 16,0 1-16,1 21 0,-22 0 15,21 21-15,0 0 0,-21 21 16,21 0-16,-21 0 0,0 21 0,0 1 16,0-1-16</inkml:trace>
  <inkml:trace contextRef="#ctx0" brushRef="#br0" timeOffset="43382.6">9525 11070 0,'0'0'0,"63"-42"16,-63 21-16,22 0 0,-1-1 16,0 1-16,0-21 0,-21 21 0,0-22 15,0 1-15,0 0 0,0-1 16,0 22-16,0-21 0,-21 21 0,0 0 16,0 21-16,-1 0 0,1 0 15,-21 0-15,21 21 0,0 0 0,-22 0 16,22 0-16,-21 22 0,21-1 0,-1 0 15,1-21-15,0 22 0,0-1 16,0 0-16,21-20 0,-21 20 0,21-21 16,0 43-16,0-43 15,0 0-15,21 0 0,0 0 16,0-21-16,0 0 0,0 0 16,1 0-16,-1-21 0,0 0 15,0 21-15,0-21 0,0-22 0,1 22 16,-1 0-16,0 0 0,0-21 0,0-1 15,0 22-15,1-21 0,-22-1 16,21 1-16,-21 0 0,21 21 16,-21-1-16,21 1 0,-21 42 15,0 1 1,0-1-16,0 21 0,0-21 16,0 22-16,0-22 0,0 21 15,0-21-15,0 22 0,0-1 0,0-21 16,0 21-16,21-20 0,0-1 0,1 21 15,-1-42-15,0 21 0,0 0 16,21-21-16,-20 0 0,20 0 0,-21 0 16,21 0-16,1-21 0,-1 0 15,-21 0-15,22 0 0,-1-22 0,-21 22 16,0-21-16,22 21 0,-22-22 0,0 1 16,-21 0-16,21-22 0,-21 1 15,21-1-15,-21 1 0,0-1 16,0 1-16,0 20 0,0-20 0,0 42 15,0-22-15,-21 65 16,0-1 0,0 21-16,0 22 0,21-22 0,-22 21 15,1-20-15,0 20 0,21 1 16,0-22-16,0 22 0,0-22 0,0 0 16,0 1-16,0-1 0,0-21 15,0 21-15,21-20 0,0-1 0,1 0 16,-1-21-16,0 0 0,0 0 0,21 0 15,-20 0-15,-1 0 0,0 0 16,0-21-16,0 0 0,0-1 0,1 1 16,-1 0-16,0 0 0,0-21 15,0 20-15,0 1 0,1-21 16,-1 21-16,-21 0 0,0-1 0,21 1 16,-21 0-16,21 21 0,-21 21 15,0 0 1,0 1-16,-21-1 0,21 0 0,-21 0 15,0 21-15,21-20 0,0-1 16,0 21-16,0-21 0,0 0 0,0 1 16,0-1-16,0 0 0,21-21 15,0 0-15,0 0 16,0 0-16,22 0 0,-22 0 16,21-42-16,0 20 0,-20 1 15,-1 0-15,0 0 0,0 0 16,0 0-16,0-1 0,1-20 0,-22 21 15,21-21-15,0 20 0,0-20 0,0 21 16,0 0-16,1 0 0,-22 42 31,0 21-31,0-21 16,0 0-16,0 1 0,0-1 0,0 21 16,0-21-16,0 0 0,0 1 15,0-1-15,0 0 0,0 0 16,21-21-16,0 0 0,0 0 15,0 0-15,22 0 0,-1 0 0,0 0 16,-21 0-16,22-21 0,-1 0 16,0 21-16,1-21 0,-22-1 0,21-20 15,-21 21-15,22-21 0,-22-1 0,0 1 16,0 0-16,0-1 0,-21 1 16,0 0-16,0 20 0,0 1 0,-21 21 15,0 0-15,0 21 16,0 1-16,0-1 0,-1 21 0,1-21 15,0 22-15,21-1 0,0-21 0,-21 21 16,21-20-16,0-1 0,0 0 16,0 0-16,0 0 0,0 0 15,21-21-15,0 0 0,0 0 0,1 0 16,20 0-16,0 0 0,1 0 16,-1 0-16,0-21 0,43 0 0</inkml:trace>
  <inkml:trace contextRef="#ctx0" brushRef="#br0" timeOffset="43965.76">14478 10583 0,'0'0'0,"0"-21"15,0-85 1,0 64-16,0 0 0,0 21 0,-21-22 16,0 1-16,-1 0 0,-20-1 0,0 22 15,-1-21-15,1 21 0,0-1 16,-22 1-16,22 21 0,-22 0 0,22 0 15,0 21-15,-1 1 0,1 20 0,0 0 16,-1 1-16,1 20 0,21 22 16,0-22-16,-22 1 0,22-1 15,0 22-15,21-43 0,0 22 0,-21-1 16,21-20-16,0-1 0,0 0 16,0-21-16,21 22 0,-21-22 0,42 21 15,-20-21-15,20 1 0,0-1 16,22-21-16,-22 0 0,22 0 0,20 0 15,-20 0-15,-1 0 0,22 0 0,-22-21 16,1 21-16,-1-22 0,1 1 16,-1 0-16,1 0 0,-1 0 0,-20-22 15</inkml:trace>
  <inkml:trace contextRef="#ctx0" brushRef="#br0" timeOffset="44735.73">14817 10880 0,'21'-21'0,"0"-22"0,-85 149 0,86-148 0,20-43 16,-42 0-16,-21 43 0,0 21 15,-1-21-15,-20 20 0,21 1 16,-21 0-16,20 21 0,-20 0 0,0 0 15,-1 21-15,1 0 0,0 1 16,-1-1-16,22 21 0,-21 0 0,21-20 16,-22 20-16,22 0 0,21-21 0,0 22 15,-21-22-15,21 21 0,0-21 16,0 1-16,0-1 0,21 0 0,-21 0 16,21-21-16,1 21 0,-1-21 0,0 0 15,0 0-15,21 0 16,-20 0-16,-1 0 0,0 0 0,21 0 15,-21-21-15,1 0 0,-1 0 0,21 21 16,-42-21-16,21-1 0,0 1 16,-21 0-16,22-21 0,-22 21 0,0-1 15,0 1-15,0 0 0,0 0 16,0 0-16,0 42 16,0 0-1,0 0-15,0 0 0,0 1 0,0-1 16,0 21-16,0-21 0,0 0 0,0 1 15,0-1 1,0 0-16,21-21 0,0 0 0,0 0 16,0 0-16,22 0 0,-22 0 15,21 0-15,-21-21 0,22 21 16,-22-21-16,21-1 0,-21 22 0,22-21 16,-22 0-16,0-21 0,0 21 15,0-1-15,-21 1 0,0-21 0,0 21 16,0 0-16,0-22 0,0 22 15,-21 42 1,21 0-16,0 22 16,0-22-16,0 0 0,-21 21 15,21-20-15,0 20 0,-21-21 0,21 21 16,0-20-16,0-1 0,0 0 16,0 0-16,0 0 0,-21 0 15,21-42 16,0 0-31,21 0 16,0 0-16,-21 0 0,21-22 16,0 22-16,0-21 0,1 21 15,-1-22-15,0 1 0,21-22 0,-21 22 16,22 0-16,41-64 0,-41 64 16,-1 20-16,22 1 15,-22 21-15,0 0 0,1 21 0,-1 22 16,0-1-16,-21 0 0,22 22 15,-22-22-15,0 22 0,0-22 0,-21 0 16,0 1-16,0-1 0,0 0 0,0 1 16,0-22-16,0 0 0,0 0 15,0 0-15,21-21 16,1 0-16</inkml:trace>
  <inkml:trace contextRef="#ctx0" brushRef="#br0" timeOffset="45560.78">16764 10075 0,'0'0'0,"0"-21"16,0 0-16,-64 85 31,64-22-31,0 0 0,-21 22 0,21-1 16,0-20-16,0 20 0,0 1 0,0-1 15,0 1-15,0-22 0,0 21 16,0-20-16,0-1 0,0 0 0,-21-20 16,21 20-16,0-21 0,0 0 15,0 0-15,0-42 32,0 0-17,0 0-15,21-21 0,0 20 16,-21 1-16,22-21 0,-1 0 0,0 20 15,0-20-15,0 0 0,0-1 16,1 22-16,-1 0 0,0 0 0,21 0 16,-21 21-16,1 0 0,20 21 15,-21 0-15,21 0 0,-20 0 0,-1 22 16,0-1-16,0 22 0,-21-43 16,0 21-16,0 0 15,-21-20-15,0-1 0,-22 0 0,22 0 16,-21 0-16,21 0 0,-22-21 0,22 0 15,0 0-15,0 0 0,0 0 16,0 0-16,-1 0 16,22-21-16,-21 21 0,21-21 15,-21 0-15,21 0 0,0 42 47,0 0-47,21 0 16,0 0-16,1-21 0,-1 22 0,0-22 15,21 0-15,1 0 0,-22 0 16,42 0-16,-20 0 0,20 0 0,1 0 16,-1 0-16,1 0 0,-1 0 15,1-22-15,-1 22 0,-21-21 16,22 0-16,-22 0 0,1 0 0,-1 0 16,-21-1-16,21-20 0,-20 0 15,-1 21-15,-21-22 0,0 1 0,0 0 16,0 20-16,0 1 0,0 0 0,-21 21 15,-22 21 1,22 22-16,-21-22 0,21 21 16,-1-21-16,1 22 0,0-1 0,21-21 15,0 21-15,0-20 0,0-1 0,21 0 16,0 0-16,1 0 0,20-21 0,-21 0 16,21 21-16,1-21 15,-1 0-15,0 0 0,22 0 0,-22 0 16,1 0-16,20 0 0,-21-21 0,1 21 15,-22-21-15,0 21 0,0-21 16,-21 0-16</inkml:trace>
  <inkml:trace contextRef="#ctx0" brushRef="#br0" timeOffset="47308.75">9567 12891 0,'0'0'0,"-21"0"0,0 0 15,21-22-15,-21 1 16,0 0-1,-1 0 1,22 0-16,-21 21 0,0-21 0,0-1 16,0 22-16,0-21 0,-22 0 15,22 21-15,-21-21 0,-1 21 0,1-21 16,0 21-16,-22-21 16,22 21-16,-22 0 0,22 0 0,0 21 15,-22 0-15,22 0 0,0 0 16,-1 22-16,1-1 0,21 21 0,0-20 15,-1-1-15,22 22 0,0-22 16,0 0-16,0 1 0,22-22 0,-1 21 16,0-21-16,21 0 0,1 1 15,-1-22-15,0 0 0,1 0 0,-1 0 16,21-22-16,-20 1 0,-1 0 0,22 0 16,-22-21-16,0 20 0,1-20 15,-1-21-15,-21 20 0,21-20 0,-20 20 16,-1-20-16,0-1 15,0 1-15,-21-1 0,0 22 0,0-21 16,0-1-16,0 22 0,0-22 16,0 22-16,0 21 0,-21-22 0,0 43 15,0 0-15,-1 22 0,22-1 16,0 0-16,-21 21 0,21 22 16,-21-22-16,21 22 0,0-22 0,0 21 15,0 1-15,0-1 0,0 1 16,0-1-16,0 1 0,0-22 0,21 1 15,0-1-15,1-21 0,-1 21 16,0-20-16,0-22 0,21 21 0,-20-21 16,20 0-16,0 0 0,1 0 15,-1-21-15,-21-1 0,21 1 16,1 0-16,-22 0 0,0 0 0,0 0 16,0-22-16,-21 22 0,0-21 15,0 21-15,0-22 0,0 1 0,0 21 16,0 0-16,0-1 0,0 1 15,0 42 1,0 22-16,0-22 16,0 21-16,0 1 0,0-22 0,0 21 15,0 0-15,0 1 0,0-22 0,0 21 16,0-21-16,0 1 0,0-1 16,22-21-16,-1 0 0,0 21 15,0-21-15,0 0 0,0 0 16,1-21-16,-1 21 0,21-21 0,-21-1 15,0 1-15,1 0 0,-1 0 0,-21 0 16,21-22-16,-21 22 0,0 0 16,0-21-16,0 21 0,0-22 0,0 22 15,0 0-15,0 0 0,0 0 16,0 42 0,0 21-16,0-21 0,0 0 15,0 22-15,0-22 0,21 21 0,-21-21 16,0 1-16,0 20 0,21-21 15,0 0-15,1-21 0,-1 21 16,0-21-16,0 0 0,21 0 16,-20 0-16,-1 0 0,0-21 15,21 0-15,-21 0 0,22 0 0,-22 0 16,0-1-16,0 1 0,0-21 16,1 21-16,-1-22 0,-21 1 0,0 21 15,0-21-15,0-1 0,0 22 0,0 0 16,0-21-16,0 20 0,0 1 15,-21 42 1,21 1-16,0-1 16,0 21-16,0 0 0,0 1 15,0 20-15,0-20 0,0 20 0,0 1 16,0-22-16,0 21 0,0-20 16,0 20-16,0 1 0,0-22 0,0 22 15,0-1-15,0 1 0,0-1 16,21 1-16,-21-22 0,0 21 0,0 1 15,0-22-15,0 1 0,0-1 16,0 0-16,0-21 0,0 22 0,21-22 16,0-21-16,0 0 15,0 0-15,1-21 16,-1 0-16,0-22 0,0 22 0,0-21 16,0-1-16,1 1 0,-22 0 15,0-22-15,0 22 0,0-22 16,0 1-16,-22-1 0,1 1 0,-21-1 15,21 1-15,-22-22 0,22 22 16,-21-1-16,21-20 0,-22 20 0,22 22 16,0-22-16,21 22 0,0 0 0,0-1 15,0 22-15,0 0 0,0 0 16,0 0-16,0-1 0,21 22 0,0 0 16,22 0-16,-22 0 0,21 0 15,1 0-15,-1 22 0,0-1 16,-21 0-16,22 21 0,-22-21 0,-21 22 15,0-1-15,0-21 0,0 22 16,0-22-16,-21 21 0,0-21 0,-22 22 16,22-22-16,0 0 0,-21-21 15,20 21-15,1-21 0,0 0 0,21-21 47,0 0-47,21 0 0,0-1 0,1 1 16,-1-21-16,21 0 0,0-1 15,-20 1-15,20 0 0,21-22 0,-20 22 16</inkml:trace>
  <inkml:trace contextRef="#ctx0" brushRef="#br0" timeOffset="47682.63">11218 12446 0,'0'0'0,"21"-42"15,1 21-15,-22-1 0,21 1 0,-21 0 16,-21 21 0,-1 21-1,22 0-15,0 22 0,-21-22 16,21 21-16,-21 1 0,21-22 0,0 21 15,0 22-15,0-22 0,0 0 0,0 1 16,0-1-16,0-21 0,0 21 16,0-20-16,0 20 0,21-21 15,0 0-15,1-21 0,-1 0 0,0 0 16,0 0-16,0 0 0,0 0 0,1 0 16,-1-21-16,0 21 0,0-21 15,0 0-15,0 0 0,1-22 16,-22 22-16,0 0 0,0 0 0,21-22 15,-21 22-15,0 0 0,0 0 16,0 42 0,0 0-16,0 0 0,0 1 15,0-1-15,-21 21 0,21-21 16,0 0-16,0 22 0,0-22 16,0 0-16,0 0 0,0 0 15,21-21 1,0-21-1,-21 0-15,21 0 0,-21 0 16</inkml:trace>
  <inkml:trace contextRef="#ctx0" brushRef="#br0" timeOffset="47856.52">11663 12488 0,'-21'0'16,"42"0"-16,-42-21 0,-1 21 15,1 0-15,0 0 16,21 21-16,-21-21 0,21 22 15,0-1-15,0 0 16,21-21 0,21 0-1,-20 0-15,-1 0 16,21 0-16</inkml:trace>
  <inkml:trace contextRef="#ctx0" brushRef="#br0" timeOffset="48081.77">12107 12488 0,'0'0'15,"-21"0"1,0 0-16,21 22 0,-42-22 0,20 21 16,1 0-16,0 0 0,0-21 0,0 42 15,0-20-15,-1-1 0,22 21 16,0-21-16,0 22 0,0-22 16,0 21-16,0-21 0,0 0 0,22 22 15,-1-22-15,0 0 0,21-21 16,-21 21-16,22 0 0,20-21 0,-20 0 15,-1 0-15,21 0 0,1 0 16,-1-21-16,1 0 0,-22 21 0,22-21 16,-1 0-16,-20 0 0</inkml:trace>
  <inkml:trace contextRef="#ctx0" brushRef="#br0" timeOffset="48908.81">12869 12721 0,'0'0'0,"0"-21"16,0-21-16,0-43 15,-21 64-15,0 21 0,0-21 16,0 21-16,-1 0 0,1 0 0,0 0 15,0 21-15,0 0 0,-22 0 16,22 0-16,0 22 0,0-22 0,0 21 16,0-21-16,-1 22 0,22-22 15,0 0-15,0 0 0,0 0 0,0 1 16,0-1-16,22-21 0,-1 0 16,0 0-16,0 0 0,0 0 15,0 0-15,1-21 0,-1-1 0,21 22 16,-21-21-16,0 0 0,1 0 15,-1-21-15,0 20 0,-21 1 0,0 0 16,21-21-16,-21 21 0,0-1 0,0-20 16,0 21-16,0 0 15,0 0-15,0 42 16,0 0-16,0 0 16,0 0-16,0 0 0,0 22 15,0-22-15,0 21 0,0 1 0,0-22 16,0 21-16,0-21 0,0 22 15,21-22-15,-21 0 0,21 0 0,22 0 16,-22 0-16,0-21 0,21 0 0,1 0 16,-22 0-16,21 0 0,1-21 15,-1 0-15,0 0 0,1 0 0,-1 0 16,-21-22-16,21 1 16,-20 0-16,20-1 0,-21 1 0,0-22 15,22 22-15,-22-21 0,-21 20 0,21-20 16,-21-1-16,21 1 0,-21-1 15,0 22-15,0 0 0,0 20 0,0-20 16,0 63 0,0 0-16,0 22 0,0-1 15,0 0-15,0 1 0,0 20 0,0-20 16,0-1-16,0 21 0,0-20 16,0-1-16,0 0 0,21 1 0,0-1 15,1-21-15,-1 22 16,0-22-16,0 0 0,0 0 0,0-21 15,22 0-15,-1 21 0,-21-21 0,22 0 16,-1 0-16,0-21 0,-21 21 16,22-21-16,-1 0 0,-21 0 0,22-1 15,-22 1-15,0-21 0,0 21 16,-21 0-16,0-1 0,0-20 0,0 21 16,0 0-16,0 0 0,-21 21 31,0 21-31,0 0 0,21 0 0,0 0 15,-22 22-15,22-22 0,0 21 16,0-21-16,0 22 0,0-22 0,0 0 16,0 0-16,22 0 0,-1-21 15,0 21-15,21-21 0,-21 0 16,22 0-16,-1 0 0,0 0 0,1 0 16,-1-21-16,0 21 0,-20-21 0,20 0 15,0 0-15,-21 0 0,22-22 16,-22 22-16,0 0 0</inkml:trace>
  <inkml:trace contextRef="#ctx0" brushRef="#br0" timeOffset="49120.47">13758 12298 0,'0'0'0,"-42"0"16,21 21-1,42-21-15,0 0 16,21 0-16,1 0 0,-1 0 16,0 0-16,22 0 0,21 0 0,-22-21 15,22 0-15,-22 0 0,22-1 0,-22 22 16,1-21-16,-1 0 0,22-21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8T03:13:02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635 0,'21'-63'16,"-21"41"-1,0 1-15,0 0 16,-21 21 0,21-21-16,0 42 15,0 0 1,-21 0-16,21 1 0,0 20 16,0-21-16,0 43 0,-21-22 15,21 21-15,0 1 0,-22-1 0,22-20 16,0 20-16,0 1 0,-21-22 15,21 0-15,-21 1 16,21-1-16,0 0 0,0-20 0,0 20 0,0-21 16,0 0-16,0 0 15,0-42 17,0 0-32,-21 0 15,21 0-15,0 0 0,0-22 0</inkml:trace>
  <inkml:trace contextRef="#ctx0" brushRef="#br0" timeOffset="559.98">2773 762 0,'0'0'15,"0"-21"-15,0 0 0,0 0 0,0-1 16,0 1-16,0 0 0,21 21 15,-21-21-15,42 0 0,-21 0 16,1 21-16,-1-22 0,21 22 16,0-21-16,-20 21 0,20-21 0,0 21 15,-21 0-15,22 0 0,-1 0 16,-21 21-16,22 0 0,-1 1 16,-21-1-16,0 0 0,-21 21 0,0-21 15,0 22-15,0-1 0,0 0 16,-21 1-16,-21-1 0,21 0 15,-22 1-15,1-1 0,0-21 0,-1 22 16,22-22-16,-21 0 0,21 0 16,-22 0-16,22 0 0,0-21 0,0 0 15,0 0-15,-1 0 0,1-21 16,0 0 0,21 0-16,0 0 0,0 0 15,0-1 1,21 22-16,0 0 15,1 0-15,-1 0 16,0 22-16,0-1 0,0 0 16,-21 21-16,21-21 0,-21 1 15,0-1-15,22 21 0,-1-21 16,-21 0-16,21 1 0,-21-1 0,0 0 16,21-21-16,-21 21 0,21 0 15,0-21-15,-21 21 0,22-21 31,-1 0-31,0-21 32,-21 0-32,21 21 0,0-21 0</inkml:trace>
  <inkml:trace contextRef="#ctx0" brushRef="#br0" timeOffset="996.23">3429 1249 0,'0'0'0,"-21"21"16,42-21 31,0 0-47,-21-21 0,21 21 15,0-21-15,1 0 0,-1 21 0,0-22 16,0 1-16,0 0 0,0 0 15,1 0-15,-1 0 0,-21-1 16,0 1-16,-21 21 16,-1 0-16,1 0 15,0 0-15,-21 21 0,21 1 16,-22-1-16,22 0 0,0 0 16,-21 0-16,20 0 0,1 1 0,21-1 15,-21 21-15,21-21 16,0 0-16,0 1 0,0-1 0,0 0 15,0 0-15,0 0 16,21-21-16,-21 21 16,21-21-16,1 0 0,-1 0 15,0 0-15,0 0 0,0 0 0,22 0 16,-22 0-16,21 0 0,0 0 16,-20 0-16,20 0 0,0-21 0,1 21 15,-1-21-15</inkml:trace>
  <inkml:trace contextRef="#ctx0" brushRef="#br0" timeOffset="1480.62">4191 1101 0,'0'0'0,"0"-21"0,0-1 16,-21 22 0,0 0-1,-1 0-15,1 0 0,0 0 0,0 22 16,-21-1-16,20 0 15,1 0-15,0 0 0,0 0 0,0 22 16,0-22-16,-1 21 0,1-21 16,0 22-16,0-22 0,21 0 15,0 0-15,0 0 0,0 1 16,0-1-16,0 0 0,21-21 16,0 0-1,0 0-15,1 0 0,-1 0 0,0 0 16,0-21-16,0 0 0,0 21 15,22-22-15,-22 1 0,0 0 0,0-21 16,0 21-16,1-1 0,-1-20 16,0 21-16,0-21 0,-21 20 0,21 1 15,-21 0-15,21 21 0,-21 21 32,0 0-17,0 1-15,0-1 16,0 0-16,0 21 0,0-21 15,0 1-15,0-1 0,0 0 0,0 0 16,0 0-16,0 0 16,0 1-16,22-22 15,-1 0-15,0 0 16,0 0-16,0 0 0,0 0 0,1 0 16,20 0-16</inkml:trace>
  <inkml:trace contextRef="#ctx0" brushRef="#br0" timeOffset="2252.21">4932 1080 0,'0'0'0,"0"-22"0,0 1 16,-21 21 0,-1 0-16,1 0 0,0 0 15,0 0-15,0 0 0,0 0 16,-1 21-16,1 1 0,0-22 15,-21 21-15,21 0 0,-1 21 16,1-21-16,21 1 0,-21-1 0,0 21 16,21-21-16,-21 0 0,21 1 15,0 20-15,0-21 0,0 0 0,0 0 16,0 1-16,0-1 16,0 0-16,21-21 15,0 0-15,0 0 16,0 0-16,1-21 0,20 0 15,-21 21-15,0-22 0,0 1 16,22 0-16,-22-21 0,21 21 0,-21-22 16,1 1-16,-1 0 0,0-1 15,0 1-15,0-22 0,0 22 16,-21 0-16,0-1 0,0 1 0,0 0 16,0 21-16,0-1 0,0 1 15,0 0-15,0 42 31,0 0-31,-21 22 16,21-22-16,-21 21 0,21 1 16,-21-1-16,21 0 0,-21 1 0,21-1 15,0 0-15,0 1 0,0-1 16,0-21-16,0 21 0,0-20 0,0 20 16,0-21-16,0 0 0,0 0 15,0 1-15,21-22 0,0 21 0,0-21 16,0 0-16,1 0 15,-1 0-15,0 0 0,0 0 16,0 0-16,0 0 0,1 0 0,-1-21 16,0 21-16,0-22 0,-21 1 15,21 0-15,0 0 0,-21 0 0,22 0 16,-22-1-16,0 1 0,21 21 16,-21-21-16,0 42 31,0 0-31,0 1 15,0-1-15,0 0 0,0 0 16,0 0-16,0 0 0,0 1 16,0-1-1,0 0-15,21-21 32,0 0-32,0-21 15,0 21-15,-21-21 16</inkml:trace>
  <inkml:trace contextRef="#ctx0" brushRef="#br0" timeOffset="2439.19">5482 1016 0,'0'0'0,"-42"0"31,21 0-31,-1 0 31,22 21-31,0 0 16</inkml:trace>
  <inkml:trace contextRef="#ctx0" brushRef="#br0" timeOffset="2996.22">5673 1228 0,'-22'0'0,"1"0"32,0 0-32,21 21 15,0 0 1,0 0-16,0 0 15,0 1-15,0-1 0,0 0 16,0 0-16,0 0 0,-21 0 16,21 1-16,-21-1 0,21 0 15,0 0 17,-21-21-32,21-21 31,0 0-31,0 0 0,0-1 15,0 1-15,0 0 0,21 0 16,-21 0-16,21 0 0,0-22 0,21 22 16,-20 0-16,20 0 0,0-22 15,1 22-15,-1 0 0,-21 0 0,21 21 16,1 0-16,-1 0 0,0 0 16,-20 0-16,20 0 0,-21 21 15,0 0-15,0 0 0,1 1 16,-22-1-16,0 0 0,0 0 0,0 0 15,0 0-15,0 22 0,0-22 16,-22 0-16,1 0 0,0-21 0,21 21 16,-21 1-16,0-1 0,21 0 15,-21-21-15,-1 0 16,22 21-16,0-42 31,22 0-31</inkml:trace>
  <inkml:trace contextRef="#ctx0" brushRef="#br0" timeOffset="3691.9">6583 1249 0,'0'0'0,"0"-21"0,21-43 31,-42 64-16,0 0 1,-1 0-16,1 0 0,0 0 16,0 0-16,0 21 0,0 1 0,-1-1 15,1 0-15,0 0 0,0 21 16,0-20-16,0-1 0,-1 0 0,1 0 16,21 21-16,0-20 15,0-1-15,0 0 0,0 0 16,21-21-1,1 0-15,20 0 0,-21-21 16,0 21-16,0-21 0,1 21 16,-1-21-16,0-1 0,0 1 0,0 0 15,-21 0-15,21 0 0,-21 0 16,22 21-16,-22-22 0,0 1 0,0 0 16,0 42 30,0 0-30,-22 1-16,22-1 0,-21 21 0,21-21 16,0 0-16,-21 22 0,21-1 15,-21 0-15,21 22 0,0-1 0,0 1 16,0-1-16,0 1 0,0-1 16,0 1-16,0-1 0,0 1 0,0-1 15,0 1-15,0-1 0,0 22 16,21-21-16,-21-1 0,0 1 0,0-1 15,0-21-15,0 22 0,0-22 0,0 1 16,0-1-16,0-21 16,-21 21-16,0-20 0,0-1 0,-1 0 15,-20-21-15,21 21 0,0-21 0,0 0 16,-22 0-16,22 0 0,0 0 16,-21-21-16,20 0 0,-20 0 0,21-1 15,0 1-15,-22-21 0,22 21 16,21-22-16,-21 1 0,21 21 0,0-21 15,0-1-15,0 1 0,0 21 0,0-22 16,0 22-16,0-21 0,0 0 16,21 20-16,-21-20 0,0 0 0,21 21 15</inkml:trace>
  <inkml:trace contextRef="#ctx0" brushRef="#br0" timeOffset="4212.13">8361 550 0,'0'0'16,"0"-21"-16,0 0 16,0 42 15,0 0-31,0 1 0,-21 20 0,21-21 16,0 21-16,-22 1 0,22-1 15,0 0-15,0 1 0,-21 20 0,0-20 16,0-1-16,21-21 0,-21 21 15,21-20-15,-21 20 0,21-21 0,0 0 16,-22 0-16,22-42 47,-21 0-47,21 0 0</inkml:trace>
  <inkml:trace contextRef="#ctx0" brushRef="#br0" timeOffset="4872.22">7853 868 0,'0'0'0,"-21"0"0,21 21 15,21-21 1,0 0-16,0 0 0,0 0 16,22 0-16,-1 0 0,0 0 15,1 0-15,-1-21 0,0 21 0,22-21 16,-22 0-16,0 21 0,1-22 15,-1 1-15,0 0 0,-20 21 16,20-21-16,-21 0 0,0 21 0,0-21 16,1-1-16,-22 1 0,21 21 15,-21-21-15,0 0 0,0 0 0,0 0 16,-21 21 0,-1 0-16,1 0 0,0 0 15,0 21 1,21 0-16,0 21 0,0-21 15,0 22-15,0-22 0,0 21 16,-21 22-16,21-22 0,0 0 16,0 1-16,0-1 0,-21 0 15,21-20-15,0 20 0,0-21 0,0 0 16,0 0-16,0 1 0,-22-1 16,1-21 15,21-21-31,0-1 15,0 1-15,0 0 0,0-21 16,21 21-16,1-22 0,-22 22 0,21-21 16,21-1-16,-21 22 15,22 0-15,-1-21 0,0 21 0,1 21 16,-1-22-16,0 22 0,1 0 16,-1 0-16,-21 22 0,21-1 0,-20 0 15,-22 0-15,0 0 0,0 22 16,0-1-16,0-21 0,0 21 0,0-20 15,-22 20-15,22-21 0,-21 0 16,0 0-16,0 1 0,21-1 0,-21-21 16,21 21-16,0 0 15,0-42 17,0 0-32,0 0 0,21-1 0,0 22 15,-21-21-15</inkml:trace>
  <inkml:trace contextRef="#ctx0" brushRef="#br0" timeOffset="5252.2">9165 1016 0,'0'0'0,"21"21"16,0-21-16,1 0 15,-1 0-15,0 0 0,0 0 16,0 0-16,0 0 0,1-21 15,-1 21-15,-21-21 0,21 21 16,0-21-16,0 0 0,0-1 16,-21 1-16,0 0 0,0 0 15,0 0-15,-21 21 32,0 0-32,0 21 0,0 0 15,-22 0-15,22 0 0,0 1 0,-21-1 16,21 21-16,-1-21 0,1 0 15,0 22-15,21-22 0,0 0 0,0 21 16,0-20-16,0-1 0,0 0 16,21 0-16,0-21 0,1 0 15,-1 0-15,0 0 16,0 0-16,0 0 0,0 0 0,1 0 16,-1 0-16,0-21 0,0 21 15,0-21-15,0 0 0,1-1 16</inkml:trace>
  <inkml:trace contextRef="#ctx0" brushRef="#br0" timeOffset="6112.21">10795 1270 0,'0'0'0,"169"0"31,-148-21-31,1 0 0,20 21 16,-21-21-16,0-1 0,0 1 15,1 0-15,-1 0 0,0 0 0,-21 0 16,0-1-16,0 1 0,0 0 16,0-21-16,0 21 0,-21-1 0,0 22 15,-22-21-15,22 0 16,-21 21-16,-1 0 0,1 0 0,21 0 16,-21 0-16,-1 21 0,1 0 15,21 1-15,-22-1 0,1 0 0,21 21 16,-21-21-16,20 22 0,1-22 15,0 21-15,0-21 0,21 22 0,0-22 16,0 0-16,0 0 0,0 0 16,0 1-16,0-1 0,0 0 0,21-21 15,0 0-15,0 0 0,1 0 16,20 0-16,-21 0 0,0 0 0,22 0 16,-22-21-16,21 0 15,0-1-15,-20 1 0,20 0 0,0 0 16,-21 0-16,22-22 0,-22 1 15,21 0-15,-21-1 0,1 1 0,-1 0 16,0-1-16,0-20 0,-21 21 16,21-1-16,-21 1 0,0 0 0,0-1 15,0 22-15,0 0 0,0 0 16,0 0-16,-21 21 16,21 21-1,-21 0-15,0 21 0,21-21 0,-21 22 16,21 20-16,0-20 0,-22-1 15,22 21-15,0-20 0,0 20 0,-21-20 16,21-1-16,0-21 0,0 21 16,0-20-16,0-1 0,21 0 15,1 0-15,-1 0 0,0-21 0,0 0 16,0 0-16,22 0 0,-1 0 16,-21 0-16,21 0 0,1 0 0,-22 0 15</inkml:trace>
  <inkml:trace contextRef="#ctx0" brushRef="#br0" timeOffset="6575.75">11769 1037 0,'0'0'0,"0"-21"0,0 0 16,0 0-16,0 0 0,0-1 15,0 1-15,0 0 0,-22 0 16,1 21 0,0 0-16,0 0 0,0 21 15,0-21-15,-1 21 0,1 0 16,0 1-16,0-1 0,0 0 0,21 0 15,-21 21-15,-1-20 0,1-1 16,0 21-16,21-21 0,0 22 0,-21-22 16,21 0-16,0 0 0,0 0 15,0 0-15,0 1 16,21-22-16,0 0 0,0 0 0,1 0 16,-1 0-16,0-22 0,0 1 15,0 21-15,22-21 0,-22 0 16,0-21-16,-21 20 0,21 1 15,0-21-15,0 0 0,-21 20 0,0-20 16,0 21-16,22-21 0,-22 20 16,0 1-16,0 0 0,21 21 0,-21 21 31,0 0-31,0 22 0,0-22 16,-21 21-16,21-21 0,0 22 15,0-22-15,-22 21 0,22-21 0,0 22 16,0-22-16,0 0 15,0 0-15,0 0 0,0 1 0,22-1 16,-1-21-16,0 0 0,0 0 16,0 0-16,0 0 0,1 0 15,-1 0-15,0-21 0,21-1 0</inkml:trace>
  <inkml:trace contextRef="#ctx0" brushRef="#br0" timeOffset="6843.26">12404 550 0,'-43'43'31,"43"-1"-31,-21-21 0,0 22 16,0-1-16,0 0 0,21 1 0,-22 20 15,22-21-15,-21 1 0,21-1 16,0 22-16,-21-22 0,21-21 0,0 21 15,-21 1-15,21-22 0,0 0 16,0 0-16,0 0 0,0 1 0,0-1 16,0 0-1,21-21 1,0 0-16,0 0 0</inkml:trace>
  <inkml:trace contextRef="#ctx0" brushRef="#br0" timeOffset="7359.2">12869 1101 0,'0'0'0,"0"-85"31,0 64-31,0 0 0,0 0 0,0-1 16,-21 1-16,0 0 15,0 21-15,0 0 0,-1 0 16,1 0-16,0 0 0,0 21 15,0 0-15,0 1 0,-1 20 0,-20-21 16,21 21-16,0 1 16,0-22-16,-1 21 0,1 1 0,0-22 15,21 0-15,0 21 0,0-21 16,0 1-16,0-1 0,0 0 0,0 0 16,21-21-1,0 0-15,1 0 0,-1 0 16,0 0-16,0-21 0,0 21 15,0-21-15,22 0 0,-22-1 0,0 1 16,0 0-16,0-21 0,1 21 0,-1-1 16,-21-20-16,21 21 15,-21-21-15,21 20 0,-21 1 16,0 42 0,0 1-16,0-1 0,0 0 15,-21 0-15,21 21 0,0-20 16,-21-1-16,21 21 0,0-21 0,0 0 15,0 1-15,0-1 0,0 0 16,0 0-16,21-21 0,0 21 0,0-21 16,0 0-16,1 0 0,-1 0 15,0 0-15,0 0 0,0 0 16,22 0-16,-22-21 0,0 0 0,21 0 16,-21 0-16,1-1 0</inkml:trace>
  <inkml:trace contextRef="#ctx0" brushRef="#br0" timeOffset="7604.71">11959 847 0,'21'0'16,"0"0"0,22 0-16,-22 0 0,21 0 0,1-21 15,-1-1-15,-21 22 0,21 0 16,1-21-16,-22 21 0,0 0 0,0-21 16,0 21-16</inkml:trace>
  <inkml:trace contextRef="#ctx0" brushRef="#br0" timeOffset="8584.15">14922 1207 0,'0'0'0,"-42"0"0,0 0 15,21 0-15,-22 0 0,22 0 0,0 0 16,21-22 15,0 1-31,21 0 16,0 21-16,0-21 0,22-21 0,-22 20 16,21 1-16,1-21 0,-1 0 15,0-1-15,1 1 0,20 0 0,-21-1 16,-20 1-16,20 0 0,0-1 15,-21 1-15,1 0 0,-1-22 0,-21 43 16,0-21-16,0-1 16,0 22-16,-21 0 0,-1 0 0,1 0 15,-21-1-15,21 22 0,-22 0 16,1 0-16,0 22 0,-1-1 0,1 0 16,0 0-16,-1 21 0,22 1 15,-21-1-15,21 22 0,-22-1 0,22 22 16,0-1-16,-21 1 0,21 0 15,-1-1-15,-20 107 0,21-106 16,0 20-16,0-20 0,-1 21 16,22 0-16,-21 0 0,21-1 15,-21 1-15,21 0 0,0 0 16,-21 21-16,0-21 0,0 0 0,-1-1 16,1 1-16,0 0 0,0 0 0,0-21 15,0 20-15,-1-20 0,1 0 16,-21-1-16,21-20 0,21-1 0,0 1 15,-21-22-15,21 1 0,0-1 0,0-21 16,0 0-16,21 0 0,0-21 16,21 0-16,-21-21 0,1 0 15,20 0-15,0 0 0,1-22 0,20 1 16,-21 0-16,22-22 0,-22 1 16,22-1-16,-1-20 0,1 20 0,-1-21 15,1 1-15,-1-22 0,-20 21 0,20-21 16,-21 1-16,-20 20 15,-1-21-15,-21 21 0,0 1 0,0-22 16,-21 21-16,-1 1 0,-20-1 16,0 0-16,-1 22 0,-20-1 0,21 1 15,-1-1-15,-20 22 0,20 21 0,1-22 16,0 22-16,-1 0 0,1 0 16,0 21-16,21 0 0,-22-21 0,22 21 15,0 0-15,0 0 16,21-21 15,21 21-31,0 0 0,0 0 16,0 0-16,22-22 0,-22 1 15,0 21-15,21-21 0,-20 21 0,-1-21 16,21 21-16</inkml:trace>
  <inkml:trace contextRef="#ctx0" brushRef="#br0" timeOffset="9037.25">15282 1228 0,'-42'-21'31,"21"21"-31,21-22 16,0 1-16,0 0 15,0 0-15,21 21 0,-21-21 16,21 0-16,0 21 0,22-22 15,-22 22-15,0 0 0,21 0 0,-21 0 16,22 0-16,-22 0 0,21 0 16,-21 0-16,1 22 0,-1-1 0,0 0 15,0 0-15,-21 0 0,0 22 16,0-22-16,0 0 0,0 21 0,0-21 16,0 1-16,0-1 15,0 0-15,0 0 0,0 0 16,-21-21-16,21-21 31,0 0-15,0 0-16,0 0 15,0-1-15,0 1 0,0 0 0,21 0 16,-21 0-16,0 0 0,0-1 16,21 1-16,0 21 0,-21-21 0,22 21 15,-1 0-15,0-21 16,0 21-16,0 0 0,0 0 15,1 0 1,-1-21-16</inkml:trace>
  <inkml:trace contextRef="#ctx0" brushRef="#br0" timeOffset="9927.1">16129 1080 0,'-21'0'16,"0"0"-16,-1 21 15,1 0-15,0-21 0,0 21 16,0 0-16,0 0 0,21 1 0,0-1 16,-22 0-16,22 0 0,0 0 15,0 0-15,0 1 0,0-1 16,0 0 0,22-21-1,-1 0-15,0 0 0,0 0 16,-21-21-1,21 0-15,-21-1 0,0 1 16,0 0-16,0 0 0,0 0 16,0 0-16,0-22 0,21 22 0,-21-21 15,22 21-15,-22-1 0,21-20 16,-21 21-16,21 0 0,0 21 0,0-21 16,0-1-16,22 22 0,-22 0 15,21 0-15,-21 0 0,1 0 16,20 22-16,-21-1 0,0 0 15,0 0-15,1 0 0,-1 0 0,-21 1 16,0-1-16,0 21 0,0-21 16,0 0-16,0 1 0,0-1 0,0 0 15,0 0-15,-21 0 16,-1-21-16,22 21 0,-21-21 16,0 0-1,21-21 1,0 0-1,0 0-15,0 0 0,0 0 16,0-1-16,21-20 0,0 21 16,-21 0-16,22 0 0,-1-1 0,21 1 15,-21 0-15,0 0 0,1 21 16,20 0-16,-21-21 0,0 21 0,22 0 16,-22 0-16,0 21 0,0 0 15,0 0-15,0 0 0,-21 1 0,0-1 16,0 0-16,0 21 0,0-21 15,0 1-15,0 20 0,0-21 16,0 0-16,0 0 0,0 1 16,-21-22-16,21 21 0,-21-21 15,0 0 1,21-21 0,0-1-1,0 1-15,0 0 0,0 0 0,0-21 16,21 20-16,0-20 0,0 0 15,1-1-15,-1 22 0,0-21 0,21 0 16,-21 20-16,22 1 0,-22 0 16,21 21-16,1 0 0,-1 0 0,-21 0 15,0 21-15,22 22 0,-22-22 16,0 0-16,-21 21 0,0 1 0,0-22 16,0 21-16,0-21 0,0 22 15,0-22-15,-21 0 0,0 0 0,21 0 16,-22 0-16,1 1 15,0-22-15,0 0 0,0 21 0,0-21 16,21-21 0</inkml:trace>
  <inkml:trace contextRef="#ctx0" brushRef="#br0" timeOffset="10687.76">18267 720 0,'0'0'15,"-21"21"1,42-21 15,0 0-31,21 0 0,-21 0 16,22 0-16,-1 0 0,0-21 0,1 21 15,-1-21-15,0-1 0,1 1 16,-1 21-16,0-21 0,-20 0 0,20-21 16,-21 20-16,-21 1 0,0 0 15,0 0-15,0 0 0,0 0 0,0-1 16,-21 22-16,0 0 0,-22 0 16,1 0-16,0 0 0,-22 0 15,1 22-15,-1-1 0,22 0 0,-22 0 16,22 0-16,0 0 0,-1 22 15,1-22-15,21 21 0,0-21 16,21 22-16,0-1 0,0-21 0,0 22 16,0-22-16,0 0 0,42 0 15,-21 0-15,0-21 0,22 21 0,-22-21 16,21 0-16,1 0 0,-1 0 16,0 0-16,1 0 0,-1-21 15,0 21-15,-21 0 0,1-21 0,-1 21 16,-42 0-1,-1 0 1,-20 0-16,21 21 0,-21 0 16,-1 1-16,1-1 0,0 0 0,-1 21 15,22-21-15,-21 22 0,21-1 16,-1-21-16,1 22 0,21-22 0,0 21 16,0-21-16,0 0 0,0 1 15,0-1-15,0 0 0,21 0 0,22-21 16,-22 0-16,0 21 0,21-21 15,1 0-15,-1 0 0,0 0 0,1 0 16,20-21-16,-20 21 0,-1-21 16,0 0-16,1 0 0,-1-1 15</inkml:trace>
  <inkml:trace contextRef="#ctx0" brushRef="#br0" timeOffset="11215.95">18986 1016 0,'0'-63'31,"0"41"-31,22 22 0,-1-21 16,0 21-16,0-21 15,0 21-15,0 0 0,1 0 0,20 0 16,-21 0-16,0 0 0,0 21 16,1 0-16,-22 1 0,0-1 0,0 0 15,0 0-15,0 21 16,0-20-16,0-1 0,-22 0 0,1 21 15,0-21-15,-21 1 0,21-1 16,-1 0-16,1 0 0,0 0 0,0 0 16,0-21-1,42 0 17,0-21-32,0 0 0,0 0 15,1 0-15,-1 0 0,0-1 16,21 1-16,-21-21 0,22 21 0,-22-22 15,21 22-15,-21 0 0,1 0 16,-1 0-16,0 0 0,-42 21 31,0 21-31,-1 0 16,1 0-16,0 0 0,0 0 0,0 1 16,0 20-16,-1-21 0,1 0 15,21 22-15,0-22 0,0 0 0,0 0 16,0 0-16,0 0 0,0 1 15,0-1-15,0 0 0,21-21 16,1 0-16,-1 0 16,0 0-16,0 0 0,0 0 0,22 0 15,-22 0-15,21-21 16,0 0-16,1 21 0,-22-22 0</inkml:trace>
  <inkml:trace contextRef="#ctx0" brushRef="#br0" timeOffset="11479.62">19939 931 0,'0'0'0,"21"0"0,-21-21 0,0 0 16,0 0-16,-21 21 15,0 0 1,0 0-16,-1 21 0,1 0 16,0 0-16,21 22 0,-21-22 15,0 21-15,0-21 0,21 22 16,0-1-16,-22-21 0,22 22 15,-21-22-15,21 21 0,0-21 0,0 0 16,0 1-16,0-1 0,0 0 16,21-21-16,1 0 0,-1 0 15,0 0-15,0 0 0,0 0 16,0 0-16,22-21 0,-22 0 0,21 21 16,-21-22-16,22 1 0</inkml:trace>
  <inkml:trace contextRef="#ctx0" brushRef="#br0" timeOffset="12127.12">20193 1143 0,'0'0'0,"-42"21"16,42 0 0,21-21 15,0 0-31,0 0 0,0 0 15,22-21-15,-22 0 0,0 21 0,0-21 16,0 0-16,0 0 0,1-1 16,-22 1-16,0 0 0,21 0 15,-21 0-15,0 0 16,0-1-16,-21 22 16,-1 0-16,1 0 15,0 22-15,-21-22 0,21 21 0,-1 0 16,1 0-16,0 0 0,0 22 15,0-22-15,0 21 0,21-21 0,0 22 16,0-22-16,0 0 0,0 0 16,0 21-16,0-20 0,0-1 15,0 0-15,21-21 0,0 0 16,21 0-16,-21 0 0,1 0 0,-1 0 16,21 0-16,-21 0 0,22 0 15,-1-21-15,-21 0 0,21-1 0,-20 1 16,20 0-16,-21 0 0,21-21 15,-20-1-15,-1 1 0,21 0 16,-21-22-16,0 1 0,1 20 0,-1-20 16,0 20-16,0-20 0,0 21 15,-21-1-15,0 22 0,0-21 0,21 21 16,-42 21 0,0 21-16,0 0 15,21 21-15,-21 1 0,0-1 16,21 21-16,0 1 0,0-1 0,-22-20 15,22 20-15,0-20 0,0 20 16,0-21-16,0 1 0,0-22 16,0 21-16,0-21 0,0 1 15,0-1-15,0 0 0,0 0 0,22-21 16,-1 0-16,0 0 16,0 0-16,0 0 0,22 0 0,-22 0 15,0-21-15,21 21 0,-21-21 16</inkml:trace>
  <inkml:trace contextRef="#ctx0" brushRef="#br0" timeOffset="12748.2">21611 974 0,'0'0'16,"21"0"-1,0 0 1,1-21-16,-1-1 0,21 1 16,-21 0-16,0 21 0,1-21 15,-1-21-15,0 20 0,0 22 16,0-21-16,-21 0 0,0 0 0,0 0 15,-21 21 1,-21 0-16,21 0 0,-22 0 0,1 0 16,0 0-16,-22 21 0,22-21 0,-1 21 15,22 0-15,-21-21 0,21 21 16,0 1-16,21-1 0,0 0 16,0 0-16,0 0 0,0 0 15,21 1-15,0-1 16,0 0-16,21-21 0,-20 21 0,-1 0 15,21 0-15,-21 1 0,0-1 16,22 0-16,-22 0 0,0 0 16,-21 0-16,21 1 0,-21-1 15,21 21-15,-21-21 0,0 0 0,0 1 16,-21-1-16,0 0 0,0-21 16,-21 21-16,20-21 0,-20 0 15,0 0-15,21 0 0,-22 0 0,1 0 16,21 0-16,-22 0 0,22 0 15,-21 0-15,21 0 0,0 0 0,-1-21 16,1 0-16,21 0 0,0-1 16,-21 1-16,21 0 0,-21 0 15,21-21-15,0 20 0,0 1 16,0 0-16,0 0 0,0 0 0,0 0 16,21-1-16,0 1 15,0 21-15,1-21 0,20 21 0</inkml:trace>
  <inkml:trace contextRef="#ctx0" brushRef="#br0" timeOffset="14037.2">22225 572 0,'-21'0'15,"0"21"1,21 0-16,-22 0 0,1 0 0,21 0 16,0 22-16,-21-1 0,0 0 15,21 1-15,0-1 0,-21 22 0,21-22 16,-21 0-16,21 1 0,-22-1 16,22 0-16,0 1 0,0-22 0,0 21 15,0-21-15,-21 0 0,21 1 16,0-1-16,0 0 0,0 0 15,0-42 17,0 0-17,21 21-15,1-21 0,-22-1 16,21 1-16,0-21 0,0 21 0,-21 0 16,21-1-16,0 1 0,1 21 15,-22-21-15,21 21 0,0 0 16,-21 21-1,0 0-15,21-21 16,-21 22-16,0-1 0,0 0 16,0 0-16,0 0 0,21 0 0,-21 1 15,21-1 1,1-21-16,-22 21 0,21-21 0,0 0 16,0 0-16,0 0 0,0 0 15,1 0-15,20 0 0,-21 0 0,21 0 16,-20 0-16,20 0 0,0 0 15,-21-21-15,22 0 0,-1-1 0,-21 1 16,22 0-16,-22-21 0,0 21 16,21-22-16,-21 1 0,-21 0 0,0 20 15,22-20-15,-22 21 0,0 0 16,0 0-16,0-1 0,-22 22 0,1 0 16,0 0-16,0 0 15,0 0-15,0 0 0,-1 22 0,1-1 16,0 21-16,0-21 15,0 0-15,21 22 0,0-22 0,-21 21 16,21-21-16,-22 22 0,22-22 16,0 0-16,0 0 0,0 0 15,0 1-15,22-1 0,-1 0 0,0 0 16,0-21-16,21 21 0,-20-21 16,20 0-16,0 0 0,1 0 0,-1 0 15,-21 0-15,21 0 0,1 0 16,-1-21-16,-21 21 0,22-21 0,-22 0 15,0 0-15,0-1 0,0 1 0,0 0 16,1-21-16,-1-1 0,-21 22 16,21-21-16,-21 21 0,0 0 15,0-22-15,0 22 0,0 0 16,-21 21 0,0 21-1,-1 0-15,1 0 0,0 22 0,21-22 16,-21 21-16,21-21 0,-21 1 15,21 20-15,0-21 0,0 0 0,0 0 16,0 22-16,21-22 16,0 0-16,0-21 0,0 21 15,1-21-15,20 0 0,-21 0 16,0 0-16,0 0 0,22 0 16,-22 0-16,21-21 0,1 0 0,-22 0 15,21 0-15,-21-1 0,22-20 16,-1 0-16,-21-1 0,21 1 0,1-21 15,-1-1-15,-21 22 0,22-22 16,-22 1-16,21 20 0,-42-20 0,21 42 16,-21-22-16,21 22 0,-21 0 15,0 0-15,0 0 0,0 0 16,-21 21-16,0 0 16,0 21-16,0 0 0,0 0 0,21 0 15,-22 22-15,1-1 16,21 0-16,-21 1 0,21 20 0,0-21 15,0 22-15,0-22 0,0 22 16,0-22-16,0 0 0,0 1 0,0-1 16,0-21-16,0 22 0,21-22 15,0 0-15,1 0 0,-1 0 0,0-21 16,0 21-16,0-21 0,0 0 16,1 0-16,-1 0 0,21 0 0,-21 0 15,0 0-15,1 0 16,20 0-16,-21-21 0,0 0 0,0 0 0,1 0 15,-1 0-15,0-1 0,0 1 16</inkml:trace>
  <inkml:trace contextRef="#ctx0" brushRef="#br0" timeOffset="14291.45">23728 910 0,'0'0'0,"0"-21"31,21 21-31,0 0 0,0 0 16,22 0-16,-1 0 0,0 0 16,1 0-16,-1 0 0,0-21 0,1 21 15,-1 0-15,-21 0 0,21 0 16,-20 0-16,-1 0 0,0 0 0,-63 0 31,-1 0-31</inkml:trace>
  <inkml:trace contextRef="#ctx0" brushRef="#br0" timeOffset="15335.19">3090 1947 0,'0'0'0,"-42"0"0,-64 0 31,85 0-31,0 0 16,0 0-16,21 22 0,0-1 31,21 0-31,0-21 0,0 0 16,21 0-16,1 0 0,-1 21 15,22-21-15,-1 0 0,22 21 0,21-21 16,-1 0-16,1 0 0,21 0 15,0 0-15,0 0 0,21 0 0,1 0 16,20 0-16,-21 0 0,21 0 16,1 0-16,-22 0 0,0-21 0,0 21 15,0 0-15,-21-21 16,0 21-16,-21 0 0,0 0 0,-21-21 16,-1 21-16,-20 0 0,-1 0 15,-20-21-15,20 21 0,-20 0 0,-22 0 16,21 0-16,-21 0 0,0 0 15,1 0 1,-22-22-16</inkml:trace>
  <inkml:trace contextRef="#ctx0" brushRef="#br0" timeOffset="16027.82">8086 1799 0,'0'0'15,"-22"0"-15,1 0 0,0 0 0,0 21 16,0-21-16,0 0 0,21 22 16,21-22-1,0 0-15,0 0 16,21 0-16,1 0 0,-1 0 15,0 0-15,1 0 0,20 0 0,1 0 16,-1 0-16,1 0 0,-1 0 16,1-22-16,-1 22 0,1-21 0,-1 21 15,-20 0-15,-1 0 0,0 0 16,-21 0-16,1 0 0,-1 0 0,0 0 62</inkml:trace>
  <inkml:trace contextRef="#ctx0" brushRef="#br0" timeOffset="16595.61">10541 1969 0,'0'0'0,"-21"0"16,-22 21-16,22-21 0,0 0 0,21 21 31,21-21-16,0 0-15,1 0 0,20 0 0,21 0 16,1 0-16,-1 0 0,22 0 16,21 0-16,0 0 0,0 0 0,-1 0 15,22 0-15,-21 0 0,42 0 16,-21 0-16,22 0 0,-1 0 0,-21-21 16,0 21-16,0 0 0,-21 0 15,-1 0-15,1 0 0,0-21 0,-21 21 16,-1 0-16,-20 0 0,-1 0 15,1 0-15,-22 0 0,1 0 16,-22 0-16,0 0 0,0 0 0,0 0 16,-21-22 15</inkml:trace>
  <inkml:trace contextRef="#ctx0" brushRef="#br0" timeOffset="17333.06">14965 1842 0,'0'0'0,"-43"0"0,1 0 16,0 0-16,-1 0 0,1 0 15,0 0-15,21 0 0,-22 0 0,22 0 16,0 0-16,0 0 0,21 21 16,21-21-1,21 0-15,-21 0 16,22 0-16,41 0 0,-20 0 0,42 0 15,21 0-15,0 0 0,0 0 16,21 0-16,0 0 0,0 0 16,22 0-16,-22 0 0,0 0 0,0 0 15,-21 0-15,0 0 0,-21 0 0,-21 0 16,-1 0-16,-20 0 16,-22 0-16,-21 0 0,22 0 0,-22 0 15,-42 0 16,21-21 16,21 21-31</inkml:trace>
  <inkml:trace contextRef="#ctx0" brushRef="#br0" timeOffset="17489.11">20468 2074 0,'0'0'0,"85"22"0,-1-22 0,-41 0 0,-1 0 15</inkml:trace>
  <inkml:trace contextRef="#ctx0" brushRef="#br0" timeOffset="18224.37">19008 2011 0,'0'0'0,"-22"0"0,-20 0 16,0 0-16,21 0 0,-22 0 16,1 0-16,21 0 0,-22 0 0,22 0 15,0 0-15,0 0 0,0 0 16,0 0-16,-1 0 0,44 0 47,-1 0-47,0 0 15,21 0-15,1 0 0,-1 0 0,21 0 16,-20 0-16,20 0 0,22 0 16,0 0-16,20 0 0,1 0 0,21 0 15,0 0-15,0 0 0,21 0 16,-21 0-16,43 0 0,-22 0 0,21 0 16,-21 0-16,1 21 0,-1-21 15,21 0-15,-21 21 0,0-21 16,1 0-16,-1 0 0,0 21 0,-21-21 15,0 0-15,21 0 0,-21 0 0,0 0 16,0 0-16,0 0 0,-21 0 16,0 0-16,0 0 0,-22 0 15,22 22-15,-21-22 0,-1 0 16,-20 0-16,21 0 0,-22 0 0,1 0 16,-1 0-16,-21 0 0,22 0 15,-22 0-15,-21 0 0,22 0 0,-22 0 16,0 0-16,0 0 0,0 0 15</inkml:trace>
  <inkml:trace contextRef="#ctx0" brushRef="#br0" timeOffset="18359.82">23939 2074 0,'0'0'0,"-21"0"0,0 0 31,0 0-15,0 0-16,0 0 0</inkml:trace>
  <inkml:trace contextRef="#ctx0" brushRef="#br0" timeOffset="29772.12">2455 3852 0,'0'0'0,"0"-21"15,0 0 1,-21 21-16,21-21 31,-21 21-15,21 21 0,-21 0-16,21 0 15,0 1-15,0 20 0,0-21 16,0 21-16,0 22 0,0-22 0,0 22 15,0-22-15,0 22 16,0-22-16,0 21 0,0 1 0,0-1 0,0 1 16,0-1-16,0 22 15,0-21-15,-21 20 0,21 1 0,-22 0 16,22-1-16,0 1 0,-21 0 16,0-1-16,21 1 0,0 0 0,-21-1 15,0 1-15,0 0 0,-1-22 16,22 22-16,-21-22 0,0 22 0,21-22 15,-21 1-15,21-1 0,-21 1 16,21-1-16,0 1 0,-21-22 0,21 22 16,0-22-16,-22 0 0,22 1 15,0-22-15,0 21 0,0-21 16,0 1-16,0-1 0,0 0 16,0-42-1,0 0 1,0-1-16,0-20 0,22 0 0,-1-1 15,-21 1-15</inkml:trace>
  <inkml:trace contextRef="#ctx0" brushRef="#br0" timeOffset="31684.12">2540 3916 0,'0'-21'0,"21"21"78,0 0-78,22 0 0,-22 0 15,21 0-15,0 0 0,1 0 0,-1 0 16,0 0-16,1 21 0,20-21 16,-20 0-16,-1 0 0,21 21 0,1-21 15,-1 0-15,22 0 0,0 0 16,-22 21-16,22-21 0,0 0 16,-1 0-16,1 0 0,0 0 15,-1 0-15,1 0 0,0 0 0,-1 0 16,22 0-16,0 0 0,21 0 15,-21 0-15,0 0 0,-1 0 0,1 0 16,0 0-16,0 0 0,0 0 16,-22 0-16,22 0 0,0 0 0,0 0 15,0 0-15,-22 0 0,1 0 16,0 0-16,-1 0 0,1 0 16,-21 0-16,-1 0 0,1 0 15,-22 0-15,0 0 0,22 0 0,-43 0 0,21 0 16,1 0-16,-22 0 0,0 0 15,0 0-15,0 0 0,0 0 16,1 0-16,-1 0 16,0 0-16,0 0 31,-21 21-15,0 1-16,0-1 15,0 0-15,0 0 0,0 0 16,0 0-16,-21 1 0,21 20 0,0-21 15,0 21-15,-21-20 0,21 20 16,-21 0-16,-1-21 0,22 22 0,-21-22 16,21 21-16,0 1 0,0-22 15,0 21-15,0 0 0,0 1 16,0 20-16,0-20 0,-21-1 0,21 21 16,0 1-16,0-22 0,0 22 15,0-1-15,0 1 0,0-22 0,0 22 16,0-1-16,0-21 0,0 22 0,0-1 15,0 1-15,0-1 0,0 1 16,0 21-16,0-43 0,0 21 0,0 1 16,0-1-16,0 1 0,21-22 15,-21 22-15,0-1 0,0-20 0,0 20 16,0 1-16,0-1 0,0-21 0,0 22 16,0-22-16,0 1 15,0-1-15,0 0 0,0 1 0,0-22 16,0 21-16,0-21 0,0 0 0,0 1 15,0-1-15,0 0 0,0 0 16,0 0-16,0 0 0,-21-21 16,0 22-16,0-22 15,0 0 1,21 21-16,-22-21 16,1 0-16,0 0 15,0 0-15,0 0 16,0 0-16,-1 0 0,1 0 15,0 0-15,0 0 0,0 0 16,0 0-16,-22 0 0,22 0 0,-21 0 16,-1 0-16,1 0 0,0 0 15,-22 0-15,22 0 0,-22 0 0,22 0 16,-21 0-16,-1 0 0,1 0 0,-1 0 16,1 0-16,-1 0 0,1 0 15,-1 0-15,22 0 0,-22 0 0,1 0 16,-1-21-16,1 21 0,-1 0 15,22 0-15,-22-22 0,1 1 0,-1 21 16,1 0-16,-1-21 0,22 21 16,-21 0-16,-1-21 0,1 21 15,-1 0-15,22 0 0,-22-21 0,1 21 0,-1 0 16,22 0-16,-22-21 0,1 21 16,-1 0-16,22 0 0,-21 0 15,-1 0-15,1 0 0,20 0 0,-20-22 16,-1 22-16,22 0 0,-22 0 15,1 0-15,21-21 0,-1 21 0,-20 0 16,20 0-16,-20 0 0,21 0 16,-1 0-16,-20 0 0,20 0 0,1-21 15,0 21-15,-1 0 0,1 0 0,0 0 16,21 0-16,-22 0 0,1 0 16,21 0-16,-22 0 0,1 0 15,21 0-15,-21 0 0,-1 0 16,1 0-16,21 0 0,-22-21 0,22 21 15,0 0-15,-21 0 0,21 0 16,-1 0-16,1 0 0,0 0 16,0 0-16,21-21 218,0 0-218,0-1 16,0 1-16,21 0 16,0 0-16,0-21 0</inkml:trace>
  <inkml:trace contextRef="#ctx0" brushRef="#br0" timeOffset="32679.97">2688 3196 0,'0'0'0,"0"21"0,21-21 47,0-21-47,1 0 16,20 21-16,-21-21 0,0 0 15,22 0-15,-22-1 0,0 1 0,0 21 16,-21-21-16,0 0 0,0 0 16,0 0-16,0-1 0,-21 22 15,0 0 1,-22 0-16,22 0 0,-21 0 0,0 0 16,-1 0-16,1 22 15,21-22-15,-22 21 0,1 0 0,21-21 16,0 21-16,0-21 0,21 21 15,0 0-15,0 1 16,0-1-16,0 0 0,21 0 0,-21 0 16,42 0-16,-21 1 0,0-1 15,1 0-15,20 21 0,-21-21 0,0 1 16,22 20-16,-22-21 0,0 0 16,0 22-16,0-22 0,-21 0 15,21 0-15,-21 0 0,0 0 16,0 1-16,-21-1 0,0 0 0,0-21 0,-21 21 15,20-21-15,-20 0 16,0 0-16,-1 0 0,1 0 0,0 0 16,21 0-16,-22 0 0,1 0 15,0-21-15,20 0 0,1 0 0,-21-1 16,21 1-16,0 0 0,-1 0 16,22 0-16,0 0 0,0-1 15,0 1-15,0 0 0,0 0 16,22 21-16,-1 0 15,0-21-15,0 21 0,21 0 0,1 0 16,-22 0-16,21 0 0,1 0 16,-22 0-16</inkml:trace>
  <inkml:trace contextRef="#ctx0" brushRef="#br0" timeOffset="33043.11">2879 3535 0,'0'0'0,"21"0"16,21 0-1,-21 0-15,0 0 16,1 0 0,-1-21-16,-21 0 0,21-1 0,0 1 15,0 21-15,-21-42 0,0 21 16,0 0-16,21-1 0,-21 1 0,0 0 16,0 0-16,0 0 15,0 0-15,-21 21 16,0 0-16,0 21 0,0-21 15,0 21-15,-1 21 0,1-21 0,0 22 16,0-22-16,0 21 0,0-21 16,21 22-16,0-22 0,0 21 15,0-21-15,0 1 0,0-1 0,0 0 16,0 0-16,0 0 0,21-21 16,0 0-16,0 21 0,0-21 0,0 0 15,1 0-15,-1 0 0,0 0 16,0-21-16,0 0 0,22 21 0,-22-21 15,21-21-15,-21 20 0,22 1 16,-22-21-16,0 0 0</inkml:trace>
  <inkml:trace contextRef="#ctx0" brushRef="#br0" timeOffset="33291.33">3514 2942 0,'-22'106'15,"1"-85"1,21 22-16,0-1 0,0 0 0,-21 1 16,21-1-16,0 0 0,-21 22 15,21-22-15,0 0 0,0 1 16,0-22-16,0 21 0,0-21 16,0 1-16,0 20 0,0-21 15,0 0-15,21-21 31,0-21-15,0 21-16,-21-21 0</inkml:trace>
  <inkml:trace contextRef="#ctx0" brushRef="#br0" timeOffset="33676.19">3598 3577 0,'0'0'0,"0"21"0,0 1 16,0-1-1,21-21 1,1 0 0,-1 0-16,0 0 0,0 0 0,0-21 15,0-1-15,1 22 0,-1-21 16,0 0-16,-21 0 0,21 0 0,0 0 16,-21-1-16,21 1 0,-21 0 15,0 0-15,0 0 0,-21 21 16,0 0-16,0 0 15,0 0-15,0 21 0,-22 0 16,22 0-16,0 0 0,0 1 0,0-1 16,-1 0-16,1 21 0,21-21 15,0 1-15,0-1 0,0 0 0,0 0 16,0 0-16,0 0 0,0 1 16,21-1-16,1-21 0,-1 0 0,0 0 15,21 0-15,-21 0 0,1 0 16,20 0-16,-21 0 0,0 0 0,22 0 15,-22-21-15,0 21 0,0-22 16,21 22-16,-20-21 0,-1 0 0,0 0 16</inkml:trace>
  <inkml:trace contextRef="#ctx0" brushRef="#br0" timeOffset="34136.19">4127 3408 0,'0'21'16,"0"0"-16,-21 0 15,21 1-15,-21 20 0,21-21 0,0 0 16,-21 0-16,21 1 0,0-1 16,0 0-16,0 0 0,0 0 0,0 0 15,0 1-15,0-1 16,-21 0-16,21 0 16,0-42 15,0 0-16,0 0-15,0-1 16,0 1-16,0 0 0,0 0 0,0-21 16,0 20-16,0-20 0,21 21 15,0 0-15,0-22 0,0 22 0,1 0 16,-1 0-16,0 21 0,0 0 16,0 0-16,0 0 0,1 0 0,-1 21 15,0 0-15,0 0 0,0 1 16,0 20-16,-21-21 0,0 0 0,0 22 15,0-22-15,0 0 0,0 21 16,0-21-16,0 1 0,0-1 16,0 0-16,0 0 0,0 0 15,0-42 32,0 0-47,0 0 0,0 0 16,22-1-16</inkml:trace>
  <inkml:trace contextRef="#ctx0" brushRef="#br0" timeOffset="34368.22">4720 3450 0,'0'21'15,"0"1"-15,0-1 16,0 0-16,0 0 0,0 0 0,0 0 15,0 1-15,0 20 0,0-21 16,0 0-16,0 0 0,0 1 16,0-1-16,0-42 62,21-1-62</inkml:trace>
  <inkml:trace contextRef="#ctx0" brushRef="#br0" timeOffset="34768.17">4826 3154 0,'0'0'16,"-21"0"-16,0 0 0,-1 0 0,1 0 0,0 0 16,0 0-16,21 21 0,-21 0 15,0-21-15,-1 21 0,22 1 0,-21 20 16,21-21-16,0 0 15,0 0-15,0 1 0,0-1 0,0 0 16,21-21-16,1 0 16,-1 0-16,0 21 0,0-21 0,0 0 15,0 0-15,22 0 0,-22-21 16,0 21-16,0-21 0,0 0 0,1 21 16,-1-22-16,-21 1 0,0 0 15,21 0-15,-21-21 0,0 20 0,0 1 16,0 0-16,0 0 0,-21 0 15,0 21-15,21-21 0,-22 21 0,1 0 16,0 0-16,0 0 0,0 0 16,0 0-16,-1 0 0,1 0 0,0 21 15,0 0-15,21 0 0,0 0 16,0 22-16,-21-22 0,21 0 16,0 0-16,0 21 0,0-20 0,0-1 15,0 0-15,0 0 0,21 0 16,-21 0-16,21-21 0,0 0 15</inkml:trace>
  <inkml:trace contextRef="#ctx0" brushRef="#br0" timeOffset="35912.67">5143 3408 0,'0'0'0,"0"21"31,0 0-15,0 0-16,0 1 0,-21-22 16,21 21-16,0 21 0,0-21 15,0 0-15,0 1 0,0-1 0,0 0 16,0 0-16,0 0 0,0 0 16,0 1-16,0-1 0,21-21 15,-21 21-15,22-21 0,-1 21 0,0-21 16,0 0-16,0 0 0,0 0 15,1 0-15,-1-21 0,0 0 16,0 21-16,0-21 0,0-1 16,1 1-16,-1 0 0,-21 0 0,21 0 15,0-22-15,0 22 0,-21-21 16,0 21-16,0-22 0,21 22 0,-21 0 16,0 0-16,0 0 0,0 0 0,0 42 31,-21 0-16,0 0-15,21 0 0,0 0 16,0 22-16,-21-22 0,21 0 0,-21 21 16,21-20-16,0-1 0,0 0 15,0 0-15,0 21 0,0-20 16,21-1-16,0 0 0,0-21 16,0 0-16,1 0 15,20 0-15,-21 0 0,0 0 0,0 0 16,22 0-16,-22-21 0,0 21 15,0-21-15,22-1 0,-22 1 0,0 0 16,-21 0-16,21-21 0,-21 20 16,21 1-16,-21-21 0,21 21 0,-21 0 15,0-1-15,0 1 0,-21 42 47,21 1-47,0-1 16,0 0-16,-21 0 0,21 0 0,0 22 15,0-22-15,0 0 0,0 0 16,0 0-16,-21 0 0,21 1 0,0-1 16,-21 0-16,21 0 15,0-42 32,0 0-47,0 0 16,0-1-16,0 1 0,0 0 15,0 0-15,0-21 0,21 20 16,0-20-16,0 21 0,0-21 0,1 20 16,20 1-16,-21-21 0,0 21 15,22 0-15,-22 21 0,0-22 0,21 22 16,-21 0-16,1 0 0,-1 0 16,0 22-16,0-1 0,0 0 0,-21 0 15,21 0-15,-21 22 0,22-22 16,-22 0-16,0 21 0,0-21 0,0 22 15,0-22-15,0 0 0,0 0 16,0 0-16,0 1 0,0-1 0,0 0 16,0-42 31,0 0-32,0-1-15,0 1 0,0 0 16,0-21-16,0 21 0,21-22 15,0 1-15,0 21 0,0-22 0,0 1 16,22 21-16,-22-21 0,21 20 16,1 1-16,-1 21 0,0 0 0,-21 0 15,22 0-15,-1 0 0,-21 0 0,22 21 16,-22 22-16,-21-22 0,21 0 16,-21 21-16,0 1 0,0-22 15,0 0-15,0 21 0,0-20 16,-21-1-16,0 21 0,-1-21 0,1 0 15,0 1-15,0-22 0,0 21 0,0-21 16,-1 21-16</inkml:trace>
  <inkml:trace contextRef="#ctx0" brushRef="#br0" timeOffset="36548.19">3069 4487 0,'0'0'0,"21"0"47,0 0-47,1 0 16,20 0-16,-21 0 0,43 0 0,-1 0 16,1 0-16,20 0 0,1 0 15,21 0-15,0 0 0,-1 0 16,1 0-16,0 0 0,21 0 0,21 0 15,-21 0-15,21 0 0,1 0 16,-22 0-16,0 0 0,-22 0 0,22 0 16,-21 0-16,0 0 0,0 0 15,-21 0-15,-1 0 0,1 0 0,0 0 16,-22 0-16,-21 0 0,1 0 16,-1 0-16,0 0 0,-20 0 0,-1 0 15,0 0-15,-21-21 16,-21 21-1,0 0-15,-22 0 0,1 0 16,0 0-16,-1 0 0,-20 0 16</inkml:trace>
  <inkml:trace contextRef="#ctx0" brushRef="#br0" timeOffset="36960.12">3133 4974 0,'0'0'0,"21"0"0,21 0 0,-21 0 15,22 0-15,20 0 0,1 0 0,-1 0 16,22 0-16,21 0 0,-22 0 16,22 0-16,0 0 0,0 0 0,21 0 15,0 0-15,0 0 0,0 0 0,0 0 16,0 0-16,-21 21 0,-1-21 16,1 0-16,0 0 0,-21 0 15,-1 0-15,1 0 0,0 0 16,-1 0-16,-20 0 0,21 0 0,-22 0 15,1 0-15,-22 0 0,21 0 0,-41 0 16,20 0-16,-21 0 0,-42 0 16,0 0-1,-22 0-15,1 0 0,0 0 16,-22 0-16</inkml:trace>
  <inkml:trace contextRef="#ctx0" brushRef="#br0" timeOffset="37364.9">3302 5482 0,'0'0'0,"-21"0"0,0 21 0,-1 1 16,44-1-1,-1-21-15,0 0 16,21 0-16,22 0 0,-22 0 16,22 0-16,20 0 0,-20 21 0,42-21 15,-22 0-15,1 0 0,21 0 0,0 0 16,-1 0-16,22 0 16,-21 0-16,21 0 0,0 0 0,-21 0 15,0 0-15,0 0 0,0 0 16,-22 0-16,1 0 0,0 0 0,-22 0 15,22 0-15,-22 0 0,1 0 16,-1 0-16,-20 0 0,20 0 0,-42 0 16,22 0-16,-22 0 0,-21 21 15,-21-21 1,-1 0-16,-20 0 0,0 0 16,-1 0-16,1 21 0,-21-21 15</inkml:trace>
  <inkml:trace contextRef="#ctx0" brushRef="#br0" timeOffset="37784.19">3365 5948 0,'0'0'0,"-42"21"0,21-21 0,0 21 0,21 0 15,21-21 1,0 22 0,21-22-16,1 21 0,-1-21 15,22 0-15,-1 0 0,1 0 0,105 0 16,-84 0-16,-1 0 16,1 0-16,21 0 0,-22 0 0,22 0 15,0 0-15,21 0 0,-21 0 0,0 0 16,0 0-16,-1-21 0,-20 21 15,0 0-15,-1 0 0,-20-22 0,21 22 16,-22 0-16,-21 0 0,22-21 16,-22 21-16,1 0 0,-22-21 0,0 21 15,0 0-15,0 0 0,0 0 16,-42 0 15,0 0-31,0 0 0,0 0 16,0 0-16,-1 0 15,1 0-15,0 0 0,0 21 16</inkml:trace>
  <inkml:trace contextRef="#ctx0" brushRef="#br0" timeOffset="37955.96">4911 6160 0,'0'0'0,"-22"0"0,1 21 31,0-21-31,21-21 47</inkml:trace>
  <inkml:trace contextRef="#ctx0" brushRef="#br0" timeOffset="38943.17">18182 3704 0,'0'0'16,"-21"0"-16,21-21 0,0 0 15,-21 0 16,0 21-15,21 21 0,-22 0-16,1 0 15,21 22-15,0-22 0,-21 0 16,21 21-16,0 22 16,-21-22-16,21 22 0,0 20 0,0-20 15,0 20-15,-21-20 0,21 21 16,-21-1-16,-1 22 0,22-21 0,0 21 15,-21-1-15,0 22 0,0-21 0,0 0 16,0 0-16,-1 21 0,22-21 16,-21 21-16,0-21 0,21-1 0,0 1 15,-21 21-15,21-21 0,-21 21 16,21-21-16,-21 0 0,21-22 0,0 1 16,-22 0-16,22-1 0,-21-20 0,21-1 15,-21 1-15,21-22 0,0 1 16,0-1-16,-21-21 0,21 0 15,0 0-15,0-42 16,0-21-16,0 21 0,21-22 16,0 1-16,0 0 0,-21-22 15,22 1-15</inkml:trace>
  <inkml:trace contextRef="#ctx0" brushRef="#br0" timeOffset="40339.68">18013 3810 0,'0'0'0,"-21"-21"0,21 0 15,0 0 16,21 21-15,0 0 0,0-22-16,0 22 0,22 0 15,-22-21-15,21 21 0,0 0 16,1 0-16,20-21 0,22 21 0,-22 0 16,22 0-16,0-21 0,-1 21 15,1 0-15,21 0 0,0 0 16,21 0-16,0 0 0,0-21 0,0 21 15,0 0-15,0 0 0,0 0 16,0 0-16,0 0 0,21 0 0,0 0 16,-21 0-16,21 0 0,-21 0 15,0 21-15,0-21 0,0 0 0,0 0 16,0 21-16,-21-21 0,0 0 16,0 0-16,-22 0 0,1 0 15,0 21-15,-22-21 0,1 0 0,-1 0 16,-20 0-16,-1 0 0,0 0 0,1 0 15,-22 0-15,0 0 16,0 0-16,0 21 0,-21 1 16,0-1-1,0 0-15,0 0 0,0 0 0,0 0 16,0 1-16,0 20 0,0-21 16,0 21-16,0 1 0,-21-1 0,21 0 15,-21 1-15,21 20 0,0-20 16,0-1-16,-21 21 0,21-20 0,-21-1 15,-1 22-15,22-22 0,0 21 16,-21 1-16,0-1 0,0 1 0,21-1 16,-21 1-16,21 21 0,-21-22 15,-1 1-15,22-22 0,0 21 16,-21 1-16,21-1 0,-21 1 0,21-1 16,-21 1-16,21-22 0,0 22 15,0-1-15,0 1 0,0-1 0,0 1 16,0-1-16,0-20 0,-21 20 15,21-21-15,0 22 0,-21-1 0,21 1 16,0-1-16,0 1 0,-22-1 0,22 1 16,-21-1-16,21 1 0,0-22 15,-21 22-15,0-22 0,21 22 0,-21-22 16,0 0-16,21 1 0,0 20 16,-22-21-16,1 1 0,21-1 15,-21 0-15,21 1 0,-21-22 0,21 21 16,0-21-16,0 22 0,-21-22 15,0 0-15,21 0 0,-22 0 0,22 1 16,-21-22-16,0 21 0,0 0 16,0-21-1,0 0-15,21 21 0,-22-21 16,1 0-16,0 0 0,0 0 16,0 0-16,0 0 15,-1 0-15,1 0 0,0 0 0,0 0 16,0 0-16,-22 0 0,22 0 15,-21 0-15,0-21 0,-1 21 16,1 0-16,-22 0 0,22-21 0,-21 21 16,-1 0-16,-21-21 0,22 21 0,-1 0 15,-20 0-15,20 0 0,1 0 16,-1-22-16,-20 22 0,20 0 0,1 0 16,-1-21-16,1 21 0,-1 0 0,1 0 15,-22-21-15,21 21 0,-20-21 16,-1 21-16,-21-21 0,22 21 0,-1-21 15,0 21-15,1 0 0,-1-22 16,21 22-16,-20 0 0,20-21 0,1 21 16,-1 0-16,1 0 0,-22-21 15,22 21-15,-1 0 0,1 0 16,-22 0-16,21-21 0,-20 21 0,20-21 16,-20 21-16,20 0 0,1 0 0,-1-21 15,1 21-15,20 0 0,-20 0 16,42 0-16,-22 0 0,22 0 0,0 0 15,0 0-15,0 0 0,21-22 16,-22 22-16,1-21 16,21 0-16,0 0 15,0 0-15,0 0 16,0-1-16,21 1 0</inkml:trace>
  <inkml:trace contextRef="#ctx0" brushRef="#br0" timeOffset="41192.18">18203 4720 0,'-42'0'0,"84"0"0,-105 0 15,20 0-15,22 0 0,0 0 0,0 0 16,0 21-16,0-21 0,-1 0 16,1 0-1,21 22 1,21-22 15,1 21-31,-1-21 16,0 0-16,21 0 0,1 0 15,20 0-15,1 0 0,20 21 0,1-21 16,21 0-16,0 0 0,-1 0 16,1 0-16,42 0 0,1 0 0,-1 21 15,21-21-15,-21 0 0,22 0 16,-22 21-16,21-21 0,0 0 15,1 0-15,-22 0 0,0 0 0,0 0 16,-21 0-16,0 0 0,-21 0 16,21 0-16,-21 0 0,0 0 15,-22 0-15,22 0 0,-42 0 0,-1 0 16,1 0-16,-22 0 0,0 0 16,-20 0-16,-1 0 0,0 0 0,0 0 15,-21 21 32,-21-21-31,0 0-16,0 0 0,-22 0 0,1 0 15</inkml:trace>
  <inkml:trace contextRef="#ctx0" brushRef="#br0" timeOffset="41812.16">17886 5419 0,'0'0'16,"0"21"-1,21-21-15,0 0 0,0 0 16,0 0-16,1 0 0,20 0 16,-21 0-16,21 0 0,1 0 0,-1 0 15,22 0-15,20 0 0,-20 0 16,42 0-16,-22 0 0,22 0 0,0 0 16,0 21-16,21-21 0,21 0 15,-21 0-15,21 21 0,0-21 0,0 0 16,1 21-16,-1 1 0,21-22 15,-21 0-15,0 21 0,1-21 0,-22 0 16,0 21-16,-22-21 0,1 0 16,0 0-16,0 0 0,-21 21 0,-1-21 15,1 0-15,-22 0 0,1 0 16,-22 0-16,22 0 0,-43 0 16,21 0-16,-21 0 0,1 0 0,-1 0 15,0 0-15,-21 21 47,-21-21-47,0 0 0,-22 0 16,1 0-16,0 0 0</inkml:trace>
  <inkml:trace contextRef="#ctx0" brushRef="#br0" timeOffset="42324.14">17759 6181 0,'0'0'0,"-64"0"15,64 21 1,21-21 0,22 0-16,-22 0 15,21 21-15,22-21 0,-1 0 0,1 0 16,-1 0-16,43 21 0,0-21 15,0 0-15,0 0 0,21 21 0,0-21 16,0 0-16,0 0 0,0 22 0,21-22 16,0 0-16,0 21 0,-21-21 15,21 21-15,-21-21 0,0 0 0,21 21 16,-21-21-16,0 0 0,0 0 16,-21 21-16,0-21 0,-21 0 15,-1 0-15,1 0 0,0 21 0,-22-21 16,1 0-16,-22 0 0,0 0 15,1 0-15,-1 0 0,-21 0 0,0 0 16,1 0-16,-22-21 16,0 0-16,0 0 0,-22 21 15,1-21-15,-21 0 0</inkml:trace>
  <inkml:trace contextRef="#ctx0" brushRef="#br0" timeOffset="42929.15">19346 3831 0,'0'0'0,"0"21"0,-21 1 15,21-1-15,0 21 0,0 22 0,-21-1 16,0 1-16,21-1 16,-21 22-16,21-1 0,0 1 0,-22 0 15,1 21-15,0 21 0,21-22 0,-21 1 16,0 21-16,21-21 0,-21 21 15,-1-21-15,22 21 0,-21-21 0,21 0 16,0-1-16,-21 1 0,21 0 16,-21 0-16,21 21 0,-21-21 0,21 0 15,0-22-15,0 1 0,0 21 0,-21-43 16,21 22-16,0-22 16,0 22-16,0-43 0,0 22 0,0-22 0,0 1 15,0-1-15,0-21 0,0 0 0,0 0 16,21-42-1,0-21-15,-21 21 16,42-22-16,-21 1 0,1-21 0,-1-1 16,0 1-16</inkml:trace>
  <inkml:trace contextRef="#ctx0" brushRef="#br0" timeOffset="43420.3">20447 3852 0,'0'0'0,"0"22"16,0 20-16,-21 21 0,0 1 0,21 21 16,-22-1-16,1 1 0,21 0 0,-21-1 15,0 22-15,0 21 0,0-21 16,21 21-16,-22-21 0,1 21 0,21 0 15,-21-21-15,21 21 0,-21-22 16,0 1-16,0 0 0,21 0 0,-22 0 16,1 0-16,0-1 0,21 1 0,-21 0 15,0-21-15,0-1 0,21 86 16,0-107-16,-22 1 0,22-1 16,0-20-16,0-1 0,0 0 0,0-21 15,0 1-15,0-1 16,0-42-1,22 21-15,-22-22 0,21-20 16,0 21-16,21-21 0</inkml:trace>
  <inkml:trace contextRef="#ctx0" brushRef="#br0" timeOffset="43888.15">21526 4064 0,'0'0'0,"0"21"0,-21 22 0,21-1 15,-21 0-15,21 22 0,0-1 0,-21 1 16,21 20-16,-21 1 0,0 0 16,21 21-16,-22-1 0,1 1 15,21 0-15,0 21 0,-21-21 0,0 0 16,21 21-16,-21-21 0,21-1 0,0 1 15,0-21-15,-21 21 0,-1-22 16,22 22-16,0 0 0,-21-21 0,0 21 16,0-22-16,21 22 0,-21-42 15,0 20-15,-1-20 0,1 20 0,0-41 16,0 20-16,0-20 0,21-1 0,-21 21 16,21-41-16,21-44 31,0-20-31,0 21 0,0-21 0</inkml:trace>
  <inkml:trace contextRef="#ctx0" brushRef="#br0" timeOffset="44868.08">19071 2963 0,'0'22'78,"21"-22"-78,0 0 15,1 0-15,-1 0 16,21 0-16,0 0 0,-20-22 0,20 22 16,0-21-16,22 0 0,-43 21 0,21-21 15,1 0-15,-22 0 16,0-1-16,-21 1 0,0 0 0,0 0 0,-42 0 15,20 0-15,-20 21 16,0 0-16,21 0 0,-22 0 16,1 0-16,0 0 0,-1 21 15,1 0-15,0 0 0,20-21 0,-20 21 16,21 0-16,21 1 0,0-1 16,-21 0-16,21 0 0,0 0 0,0 0 15,0 1-15,0-1 0,21-21 16,0 21-16,0-21 0,0 0 0,1 0 15,20 21-15,-21-21 0,21 0 16,-20 0-16,20 0 0,-21 0 0,0 0 16,-21-21-1,-21 21 1,0 0 0,-21 0-16,20 0 0,1 21 15,0 0-15,0-21 0,0 21 16,0 1-16,-1-1 0,1 0 0,0 21 15,0-21-15,21 1 0,0-1 16,-21 0-16,21 21 0,0-21 16,0 1-16,0-1 0,21-21 15,0 0-15,0 0 0,22 0 16,-22 0-16,21 0 0,0 0 16,1-21-16,20-1 0,-20 22 0,-1-21 15,0 0-15</inkml:trace>
  <inkml:trace contextRef="#ctx0" brushRef="#br0" timeOffset="45375.5">19833 3112 0,'0'0'0,"0"-22"15,0 1 1,0 0-16,0 0 16,0 0-16,0 0 15,21 21-15,0 0 0,1 0 16,-1-22-16,0 22 0,0 0 15,0 0-15,0 0 0,1 0 16,-1 22-16,-21-1 0,21 0 16,-21 0-16,0 0 0,0 22 15,0-22-15,-21 0 0,0 0 0,-1 21 16,1-20-16,0-1 0,-21 0 16,21 0-16,-1-21 0,1 21 0,0-21 15,0 0-15,0 0 16,42-21-1,0 0 1,0 0-16,0 0 0,1-1 0,-1 1 16,0 0-16,0-21 0,21 21 15,-20-1-15,-1 1 0,0 0 16,0 21-16,-21-21 0,21 21 16,-42 21 15,0 0-16,0 0-15,0 1 0,-1-1 16,22 0-16,0 0 0,-21 0 16,21 0-16,0 1 0,0-1 0,0 0 15,0 0-15,0 0 16,21-21-16,1 0 16,-1 0-1,0 0-15,0 0 0,0 0 0,0 0 16</inkml:trace>
  <inkml:trace contextRef="#ctx0" brushRef="#br0" timeOffset="45651.99">20680 2942 0,'0'0'16,"-21"0"-1,-1 0-15,1 0 0,0 0 16,0 21-16,-21 1 0,20-22 0,1 21 15,0 21-15,0-21 0,0 0 16,0 1-16,-1-1 0,1 0 16,21 21-16,0-21 0,0 1 0,0-1 15,0 0-15,0 0 16,0 0-16,21-21 16,1 0-16,-1 0 0,0 0 15,21 0-15,-21 0 0,1 0 0,20 0 16,-21-21-16,21 0 0,-20 0 15,20 21-15,-21-21 0</inkml:trace>
  <inkml:trace contextRef="#ctx0" brushRef="#br0" timeOffset="46272.18">20891 3112 0,'0'0'0,"-21"0"15,21 21 1,21-21 15,1 0-31,-1 0 0,0 0 16,0 0-16,0-21 0,0 21 0,1-22 15,-1 22-15,-21-21 0,21 21 16,-21-21-16,21 21 0,-21-21 0,0 0 16,0 0-16,-21 21 31,0 0-31,0 0 15,-1 0-15,1 0 0,0 0 0,0 21 16,0 0-16,0 0 0,-1 0 16,22 0-16,-21-21 0,21 22 0,-21 20 15,21-21-15,0 0 0,0 0 16,0 1-16,0-1 0,0 0 16,21-21-16,0 0 15,1 0-15,-1 0 0,0 0 0,0 0 16,21 0-16,-20 0 0,-1 0 0,0 0 15,21-21-15,-21 0 16,1-1-16,-1 1 0,21 0 0,-21 0 16,0 0-16,1-22 0,20 22 15,-21-21-15,0 21 0,0-22 0,1 1 16,-1 0-16,0 21 0,-21-22 16,0 22-16,21-21 0,-21 21 0,0-1 15,-21 44 1,0-1-1,21 0-15,-21 0 0,-1 21 16,1-20-16,0 20 0,21 0 0,-21-21 16,21 22-16,-21-22 0,21 0 0,0 21 15,-21-20-15,21-1 16,0 0-16,0 0 0,0 0 0,0 0 16,0 1-16,21-22 31,0 0-31,0 0 0,21-22 15,-20 22-15</inkml:trace>
  <inkml:trace contextRef="#ctx0" brushRef="#br0" timeOffset="46671.17">22183 2836 0,'0'0'15,"0"-21"-15,-22 21 16,1 0-16,-21 0 15,21 21-15,-22-21 0,1 22 0,21-1 16,-21-21-16,20 21 0,-20-21 16,21 21-16,0 0 0,21 0 15,0 1-15,0-1 16,21-21 0,0 21-16,0 0 0,0-21 0,22 0 15,-22 21-15,0-21 16,0 21-16,0-21 0,1 22 0,-1-22 15,0 21-15,-21 0 0,0 0 16,0 0-16,0 0 16,-21-21-1,0 22-15,-1-22 0,-20 0 0,21 0 16,-21 0-16,20 0 0,-20 0 16,21 0-16,-21 0 0,20 0 0,1 0 15,0 0-15,0 0 0,0 0 16,21-22-16,0 1 15,0 0-15,42 0 0,-21 0 16,0 0-16,22-1 0,-1 1 0</inkml:trace>
  <inkml:trace contextRef="#ctx0" brushRef="#br0" timeOffset="47824.16">22606 2688 0,'-64'21'16,"43"1"-16,0-1 16,0 0-16,0 21 0,21-21 0,-21 1 15,-1 20-15,22-21 0,0 21 16,-21-20-16,0 20 0,21-21 0,-21 0 16,21 0-16,0 22 0,-21-22 0,21 0 15,0 0-15,0 0 0,-21-21 16,21 22-16,21-22 47,0-22-47,0 1 15,0 0-15,0 0 0,1 21 16,-22-21-16,21 21 16,0 0-16,0 0 31,-21 21-16,21 0-15,0-21 16,-21 21-16,22-21 16,-1 0-16,0 0 0,0 21 0,0-21 15,0 0-15,1 0 0,-1 0 16,21 0-16,-21 0 0,22 0 0,-22 0 16,0 0-16,21-21 0,-21 0 15,1 21-15,-1-21 0,0 0 0,-21 0 16,0-1-16,21 1 0,-21 0 15,0 0-15,0 0 0,0 0 16,-21 21 0,0 0-16,0 0 15,-1 0-15,1 0 16,21 21-16,-21 0 0,0-21 16,21 21-16,0 0 0,0 0 0,-21 1 15,21-1-15,0 0 0,0 0 16,0 0-16,0 0 0,0 1 15,21-22-15,-21 21 0,21-21 16,0 0-16,22 0 0,-22 0 0,0 0 16,0 0-16,21 0 0,-20 0 15,20-21-15,-21-1 0,21 22 0,-20-21 16,-1 0-16,0 0 0,0 0 16,0 0-16,-21-1 0,0 1 0,21 0 15,-21 0 1,0 0-16,0 42 31,-21-21-15,21 21-16,-21 0 0,0 0 15,21 1-15,-21-1 16,21 0-16,0 0 0,0 0 16,0 0-16,21-21 15,0 22-15,0-22 16,0 0-16,1 0 0,-1 0 15,0 0-15,0 0 0,0 0 0,0-22 16,1 1 0,-1 0-16,0 0 0,21-21 0,-21 20 15,1 1-15,-1-21 0,0 0 16,0-1-16,0 22 0,0-21 0,1-1 16,-1 1-16,-21 21 0,21-21 15,-21 20-15,21 1 0,-21 0 0,0 0 16,0 0-16,-21 42 15,0 0 1,0 0-16,-1 0 0,1 1 16,-21-1-16,21 21 0,0 0 0,-1-20 15,1 20-15,0-21 0,21 21 16,-21-20-16,21 20 0,-21-21 16,21 21-16,0-20 0,0-1 0,0 21 15,0-21-15,0 0 0,0 1 16,0-1-16,21-21 0,0 0 15,0 0-15,0 0 16,1 0-16,-1 0 0,0 0 0,0 0 16,0 0-16,22-21 0,-22-1 15,0 1-15,21 0 0</inkml:trace>
  <inkml:trace contextRef="#ctx0" brushRef="#br0" timeOffset="48144">23453 2858 0,'42'21'31,"-21"-21"-31,0 0 0,0 0 15,1 0-15,-1 0 0,21 0 0,-21 0 16,0 0-16,1 0 0,-1 0 16,0 0-16</inkml:trace>
  <inkml:trace contextRef="#ctx0" brushRef="#br1" timeOffset="59815.92">1101 7853 0,'0'0'0,"0"-21"63,0 0 31</inkml:trace>
  <inkml:trace contextRef="#ctx0" brushRef="#br1" timeOffset="60111.68">1143 7768 0,'-21'0'31,"21"21"-15,0 1 0,-21-1-16,21 21 0,0-21 15,0 0-15,0 22 0,0-1 16,0 0-16,0 1 0,0-1 15,0 0-15,0-20 0,0 20 16,-22 0-16,22-21 0,0 1 16,-21 20-16,21-21 0,0 0 15,0-42 17,0 0-17</inkml:trace>
  <inkml:trace contextRef="#ctx0" brushRef="#br1" timeOffset="60593.1">1355 7980 0,'0'0'0,"-22"21"31,1 0-31,21 22 0,-21-22 16,0 0-16,0 21 0,0-21 0,-22 22 15,22-22-15,0 0 0,0 21 16,0-20-16,-1-1 0,1 0 0,0 0 16,0 0-16,0-21 15,21 21-15,0-42 32,0 0-17,0 0-15,0 0 0,21 0 16,0-1-16,-21 1 0,21-21 15,0 21-15,1 0 0,-22-1 0,21 1 16,0 0-16,0 21 0,0 0 16,0 0-16,1 0 15,-1 21-15,0-21 0,0 21 0,-21 22 16,21-22-16,0 0 0,-21 0 16,0 0-16,22 1 0,-1-1 0,0 0 15,-21 0-15,0 0 0,21 0 16,0 1-16,0-22 0,1 0 15,-1 0 1,0 0-16,0 0 16,-21-22-16,21 22 0,0-21 15,-21 0-15,22 0 0,-1 0 16,-21-22-16,21 1 0,0 21 0</inkml:trace>
  <inkml:trace contextRef="#ctx0" brushRef="#br1" timeOffset="60812.14">1778 7768 0,'0'21'16,"0"1"0,0-1-16,0 0 0,-21 0 15,21 21-15,-21 1 0,21-1 16,0 0-16,-22 1 0,22-1 0,-21 0 16,21 1-16,-21-1 0,21 0 15,-21-20-15,21 20 0,0-21 16,0 0-16,0 0 0,0 1 15,21-22 1,0 0-16,0 0 16,-21-22-16</inkml:trace>
  <inkml:trace contextRef="#ctx0" brushRef="#br1" timeOffset="61213.47">1905 8276 0,'0'0'0,"0"21"15,21-21 1,0-21 0,-21 0-16,21 21 0,1-21 15,-1 0-15,-21 0 0,21-1 0,-21 1 16,21 0-16,-21-21 0,0 21 15,0-1-15,0 1 0,0 0 0,0 0 16,-21 21 0,0 0-16,0 21 15,-1 0-15,1 0 0,0 1 16,0 20-16,0-21 0,21 21 0,-21-20 16,21 20-16,0-21 0,0 21 15,0-20-15,0-1 0,0 21 0,0-21 16,21 0-16,-21 1 15,21-22-15,0 0 0,0 0 16,0 0-16,22 0 0,-22 0 0,0 0 16,21 0-16,-20-22 0,20 1 15,0 0-15,1 0 0,-1 0 16,-21 0-16,21-22 0</inkml:trace>
  <inkml:trace contextRef="#ctx0" brushRef="#br1" timeOffset="61672.16">2519 7747 0,'-21'21'0,"42"-42"0,-42 63 15,-1-20-15,1-1 0,21 21 16,0 0-16,0-20 0,-21 20 0,21 0 16,0 1-16,0-1 0,-21 0 15,21 1-15,0-1 0,0-21 16,0 21-16,0-20 0,0-1 15,0 0-15,-21 0 0,21 0 0,0 0 16,0-42 15,0 0-15,0 0-16,0 0 0,0 0 16,0-1-16,0 1 0,21-21 15,0 21-15,0 0 0,22-1 0,-22 1 16,21 0-16,0 0 0,1 0 15,-22 21-15,21 0 0,1 0 16,-1 0-16,0 0 0,-21 0 16,1 21-16,20 0 0,-42 0 0,0 0 15,0 1-15,0-1 0,0 21 16,0-21-16,-21 0 0,0 1 0,-1-1 16,-20 0-16,21 0 0,-21 0 15,-1-21-15,1 21 0,21 1 0,-22-22 16,1 0-16,21 0 0,-21 0 15,20 0-15,-20 0 0,21 0 0,0 0 16,0-22-16,21 1 0</inkml:trace>
  <inkml:trace contextRef="#ctx0" brushRef="#br1" timeOffset="62155.8">3873 7726 0,'0'0'16,"22"-21"-16,-1 0 0,-21-1 15,0 1-15,0 0 16,0 42-1,0 0 1,0 1-16,0 20 16,0-21-16,0 21 0,0-20 0,0 20 15,-21 0-15,-1 1 0,1-1 0,21 0 16,-21 1-16,0-1 0,21-21 16,0 21-16,-21-20 0,0-1 0,21 0 15,0 0-15,0-42 31</inkml:trace>
  <inkml:trace contextRef="#ctx0" brushRef="#br1" timeOffset="62427.64">3937 7684 0,'0'0'0,"21"-22"0,0 1 0,-21 0 16,21 21-16,1 0 0,-1 0 15,0 0-15,0 0 16,0 21-16,0 0 0,1 1 0,-1-1 16,0 21-16,-21-21 0,21 22 15,-21-1-15,21 0 0,-21-21 0,0 22 16,0-1-16,0 0 0,0 1 16,0-22-16,0 21 0,-21-21 15,0 1-15,21-1 0,-21 0 0,21 0 16,0 0-16,-21-21 0,-1 0 15,1 0 1,21-21-16,-21 0 16,0 21-16</inkml:trace>
  <inkml:trace contextRef="#ctx0" brushRef="#br1" timeOffset="62623.54">3725 8022 0,'21'0'0,"1"0"16,-1 0-16,0 0 0,0 0 16,0 0-16,22 0 0,-22 0 15,21 0-15,-21 0 0,22 0 0,-1 0 16,0-21-16,1 0 0,-1 21 16,0-21-16,1 0 0,-22 21 0,21-22 15,-21 1-15,22 21 0</inkml:trace>
  <inkml:trace contextRef="#ctx0" brushRef="#br1" timeOffset="62864.1">4445 7853 0,'-21'0'16,"0"21"-16,21 0 15,0 0-15,-22 1 0,22-1 16,0 0-16,-21 21 0,21 1 0,0-22 16,0 21-16,0 22 0,0-22 15,0 0-15,0 1 0,-21-1 0,21 0 16,-21 1-16,21-1 0,0 0 15,-21 1-15,21 20 0,-21-21 0,-1 1 16,22-1-16,0 0 0,-21-20 0,21 20 16,0-21-16,-21 0 0,21 0 15,0 1-15,0-44 32,0 1-32,0 0 0,21-21 15</inkml:trace>
  <inkml:trace contextRef="#ctx0" brushRef="#br1" timeOffset="63179.86">4276 8234 0,'0'0'15,"0"-21"-15,0-43 0,0 22 0,0 21 16,0 0-16,0-1 0,0 1 16,21 0-16,0 0 0,-21 0 0,42 21 15,-21-21-15,1 21 0,20 0 0,0 0 16,1 0-16,-1 0 0,0 0 15,1 0-15,-1 0 0,-21 21 0,0 21 16,0-21-16,-21 0 16,0 22-16,0-22 0,-21 0 0,0 21 15,0-20-15,-21-1 0,-1 21 0,1-21 16,-22-21-16,22 21 0,0 1 16,-1-1-16,1-21 0,0 0 0,21 21 15,-1-21-15,1 0 0,0 0 16,0 0-16,21-21 15,0 0 1,21 21-16,0-22 0,0 1 0,1 0 16,20 0-16</inkml:trace>
  <inkml:trace contextRef="#ctx0" brushRef="#br1" timeOffset="63460.14">4932 7938 0,'0'0'0,"0"21"31,0 0-31,0 0 0,0 0 16,0 22-16,-21-22 0,21 21 15,0 0-15,0 1 0,0-1 0,0 0 16,0 1-16,0-1 0,-22 22 16,22-22-16,0 0 0,-21 1 0,21-1 15,0 21-15,-21-20 0,0-1 16,21 22-16,-21-22 0,21-21 15,0 21-15,-21 1 0,21-22 0,0 0 16,0 0-16,-22-21 0,22-21 31,22 0-31,-22 0 0,21 0 16,-21-22-16</inkml:trace>
  <inkml:trace contextRef="#ctx0" brushRef="#br1" timeOffset="63768.16">4826 8297 0,'0'0'16,"0"-42"-16,0 21 0,0 0 0,0 0 16,0-1-16,0 1 0,21 0 15,-21 0-15,21 0 0,0 0 0,1 21 16,-1-22-16,21 1 0,-21 21 0,0-21 16,22 21-16,-22 0 0,21 0 15,-21 0-15,1 0 0,-1 21 0,21 0 16,-42 1-16,21-1 0,-21 21 15,0-21-15,0 0 0,0 22 0,0-22 16,-21 0-16,0 0 0,0 22 16,-22-22-16,22 0 0,-21 0 0,21-21 15,-22 21-15,22 0 0,-21-21 16,21 0-16,0 0 0,-1 22 16,1-22-16,0 0 0,21-22 15,0 1-15,0 0 16,0 0-16,21 0 0,0-22 15</inkml:trace>
  <inkml:trace contextRef="#ctx0" brushRef="#br1" timeOffset="64235.89">5461 7747 0,'21'-21'0,"-42"42"0,42-63 16,-21 21-1,0 42 16,-21-21-31,0 21 0,21 0 16,0 21-16,-21-20 0,-1 20 0,22 0 16,-21 1-16,21-1 0,0 0 15,0 1-15,-21-1 0,21 0 0,0 1 16,0-1-16,-21-21 0,21 21 16,0-20-16,0-1 0,0 0 0,21 0 15,0-21-15,0 0 0,1 0 16,-1 0-16,0 0 0,0 0 15,0 0-15,0-21 0,1 21 0,20-21 16,-21 0-16,0-1 16,0 1-16,1 0 0,-1 0 0,0 0 15,0 0-15,-21-22 0,21 22 0,-21 0 16,0 0-16,0 0 0,0 42 47,0 0-47,0 0 0,0 0 0,0 0 15,0 1-15,0-1 0,0 0 16,0 0-16,0 0 0,0 0 16,0 1-16,0-1 15,21-21-15,1 0 16,-1 0 0,-21-21-16,21-1 0</inkml:trace>
  <inkml:trace contextRef="#ctx0" brushRef="#br1" timeOffset="64424.08">5969 7895 0,'-21'-21'32,"21"42"-1,0 0 16</inkml:trace>
  <inkml:trace contextRef="#ctx0" brushRef="#br1" timeOffset="65244.02">6371 7959 0,'0'-21'0,"0"-1"16,-21 22 15,0 0-31,0 0 16,-1 0-16,1 22 16,21-1-16,-21 0 0,0 0 0,21 0 15,0 22-15,0-22 0,-21 21 16,21-21-16,-21 22 0,21-22 0,0 21 15,0-21-15,0 0 0,0 1 0,0-1 16,0 0-16,0 0 0,0 0 16,21 0-16,0-21 0,0 22 0,0-22 15,0 0-15,22 0 0,-22 0 16,21 0-16,1 0 0,-22 0 16,21 0-16,0 0 0,1 0 0,-1 0 15,22-22-15,-22 1 0,-21 0 16,21 0-16,1 0 0,-1 0 0,-21-1 15,22 1-15,-22 0 0,0-21 0,0 21 16,0-1-16,-21 1 0,0-21 16,0 21-16,0 0 0,0-1 15,0 1-15,0 0 0,-21 0 0,0 21 16,0 0-16,0-21 0,-1 21 0,1 0 16,-21 0-16,21 21 0,0-21 15,-1 21-15,1 0 0,-21 0 16,21 1-16,0 20 0,-1-21 0,22 21 0,-21-20 15,0-1-15,0 21 16,21-21-16,0 0 0,0 22 0,0-22 16,0 0-16,0 0 0,0 0 15,0 1-15,21-22 16,0 0-16,0 0 16,1 0-16,-1 0 0,0 0 15,0 0-15,0-22 0,22 1 0,-22 0 16,0 21-16,0-42 0,0 21 15,0-1-15,1-20 0,-1 0 0,0 21 16,-21-22-16,21 1 0,-21 21 16,21-22-16,-21 22 0,0 0 0,0 0 15,21 0-15,-21 63 32,0-21-32,0 0 15,0 22-15,-21-22 0,21 21 0,0 1 16,0-22-16,0 21 0,0-21 15,0 0-15,0 22 0,0-22 0,0 0 16,0 0-16,0 0 0,0 1 16,21-22-16,1 21 15,-1-21-15,0 0 0,0 0 16,0 0-16,0 0 0,22-21 16,-22 21-16,0-22 0,0 1 15,22 0-15,-22 0 0</inkml:trace>
  <inkml:trace contextRef="#ctx0" brushRef="#br1" timeOffset="65524.14">7662 7684 0,'0'-22'0,"0"44"0,0-65 16,-21 43-16,0 0 16,0 0-16,0 0 0,-1 21 15,22 1-15,-21-1 0,0 0 16,21 0-16,-21 0 0,21 22 15,0-1-15,-21 0 0,0 1 0,21-1 16,-22 21-16,22-20 0,0-1 16,0 0-16,0 1 0,-21-22 0,21 21 15,0-21-15,0 22 0,0-22 16,0 0-16,0 0 0,0 0 16,21-21-16,1 0 15,-1 0-15,0 0 16,0 0-16,0 0 0,0-21 0,1 0 15,-1 21-15</inkml:trace>
  <inkml:trace contextRef="#ctx0" brushRef="#br1" timeOffset="65788.17">7937 8065 0,'0'0'0,"0"-22"0,0 1 0,0 0 16,0 0-1,-21 21 1,0 0-16,0 21 0,0 0 15,21 0-15,-21 1 0,-1-1 16,1 0-16,21 0 0,0 21 0,-21-20 16,21-1-16,-21 21 0,21-21 15,0 0-15,0 1 0,0-1 16,0 0-16,0 0 0,0 0 16,0 0-16,0 1 15,21-22-15,0 0 16,0 0-16,22 0 0,-22 0 0,0 0 15,21 0-15,-20-22 0,20 1 16,-21 21-16</inkml:trace>
  <inkml:trace contextRef="#ctx0" brushRef="#br1" timeOffset="66564.13">8382 8065 0,'0'0'0,"0"-22"0,0 1 15,-21 21 1,0 0-16,-1 21 15,1 1-15,0-1 0,0 0 0,0 0 16,21 0-16,-21 22 0,-1-22 16,22 0-16,-21 0 0,21 0 0,0 0 15,0 22-15,0-22 0,0 0 16,0 0-16,21 0 16,1-21-16,-1 0 15,0 0-15,0 0 16,0 0-16,0 0 15,-21-21-15,0 0 0,0 0 16,0 0 0,0 0-16,0-1 0,0 1 0,0 0 15,0-21-15,0 21 0,0-1 16,0 1-16,0-21 0,0 21 0,0 0 16,22-1-16,-1 1 0,0 0 0,0 0 15,0 0-15,0 21 0,1-21 16,-1 21-16,21 0 0,-21 0 0,0 0 15,22 0-15,-22 21 0,0 0 16,0 0-16,-21 0 0,0 0 0,21 1 16,-21 20-16,0-21 0,0 21 0,0-20 15,0 20-15,0-21 0,0 0 16,0 22-16,0-22 0,0 0 16,0 0-16,0 0 0,0 0 15,-21-21-15,21 22 0,0-1 16,-21-21-1,0 0-15,21-21 32,0-1-32,0 1 0,0 0 15,0 0-15,0 0 0,0 0 16,0-22-16,21 22 0,0-21 0,0-1 16,1 22-16,20-21 0,0 0 15,1 20-15,-1 1 0,0 0 16,22 0-16,-1 0 0,-20 0 0,20 21 15,-21 0-15,1 0 0,-1 0 16,22 21-16,-22 0 0,-21 21 16,-21-21-16,0 22 0,0-22 15,0 21-15,0-21 0,0 22 0,0-1 16,0-21-16,-21 0 0,0 22 0,21-22 16,-21 0-16,-1 0 0,1 0 15,0 1-15,21-1 0,-21-21 16,21 21-16,-21-21 15,21-21 17,0 0-32,0-1 15</inkml:trace>
  <inkml:trace contextRef="#ctx0" brushRef="#br1" timeOffset="66807.14">8636 7408 0,'0'0'0,"-21"0"0,-22 0 31,22 0-31,0 0 16,21 22-16,-21-1 15,0-21 1,0 0 0</inkml:trace>
  <inkml:trace contextRef="#ctx0" brushRef="#br1" timeOffset="67079.74">7218 7853 0,'-21'21'0,"42"-42"0,-64 42 0,22-21 15,21 21 1,21-21-16,1 0 0,-1 0 16,0 0-16,0 0 0,21 0 15,-20 0-15,-1 0 0,21 0 0,-21-21 16,0 21-16,22 0 0,-22 0 15,0 0-15,0-21 0,0 21 16,-21-21 0</inkml:trace>
  <inkml:trace contextRef="#ctx0" brushRef="#br1" timeOffset="79676.2">15938 7895 0,'0'0'0,"0"21"0,-21-21 0,21-21 94,21 0-78,1 21-16,-22-21 0,21 21 0,0-21 15,0 21-15,0-21 0,0-1 16,1 22-16,-22-21 0,21 0 0,0 0 15,-21 0 1,-21 21 0,0 0-16,-22 0 0,22 0 15,0 0-15,-21 0 0,20 0 0,-20 0 16,21 0-16,0 21 0,-22-21 16,22 21-16,0 0 0,0-21 0,0 21 15,21 1-15,-21-22 16,21 21-16,0 0 15,0 0-15,21 0 0,0-21 16,0 21-16,0 1 0,22-1 16,-22 0-16,0 0 0,21 0 0,-21 0 15,1 1-15,20 20 0,-21-21 0,0 0 16,0 22-16,-21-22 0,0 0 16,0 0-16,0 21 0,0-20 0,0-1 15,0 0-15,-21 0 0,-21-21 16,21 21-16,-22-21 0,22 0 0,-21 0 15,0 0-15,-1 0 0,1 0 16,0 0-16,-1 0 0,1 0 16,0-21-16,-1 21 0,1-21 0,0 0 15,20 0-15,-20-1 0,21 1 16,-21 0-16,20-21 0,1 21 0,0-1 16,0-20-16,21 21 0,0 0 15,0 0-15,0-1 0,21 1 0,0 0 16,0 21-16,22-21 0,-1 21 15,0 0-15,1 0 0,-1-21 0,0 21 16,1-21-16,-1 21 16,0 0-16</inkml:trace>
  <inkml:trace contextRef="#ctx0" brushRef="#br1" timeOffset="79960.16">16489 7747 0,'21'0'0,"-42"0"0,63 0 0,-21-21 0,-21 42 47,-21 0-47,0 0 16,0 1-16,21-1 0,-21 21 0,-1-21 16,1 22-16,21-1 0,-21 0 15,0-21-15,21 22 0,-21-1 16,0 0-16,21-20 0,0-1 0,-22 0 15,22 0-15,-21 0 0,21 0 16,0 1-16,21-22 31,1-22-31,-1 1 16,0 0-16</inkml:trace>
  <inkml:trace contextRef="#ctx0" brushRef="#br1" timeOffset="80167.92">16256 8107 0,'21'0'32,"0"0"-17,22 0-15,-22 0 0,0-21 16,21 21-16,-21 0 0,1-21 15,20 21-15,-21 0 0,21 0 0,-20-22 16,-1 22-16,0 0 0</inkml:trace>
  <inkml:trace contextRef="#ctx0" brushRef="#br1" timeOffset="83555.09">16976 8319 0,'42'0'16,"-21"0"-16,0-22 0,0 1 15,1 21-15,-1-21 16,0 0-16,0 0 0,0 0 16,-21-1-16,21 1 0,-21 0 0,0 0 15,0 0-15,0-22 0,0 22 16,-21 0-16,0 0 0,0 0 15,-21 21-15,20 0 0,1-21 0,-21 21 16,21 0-16,-22 0 0,22 21 16,-21 0-16,0 0 0,-1 0 0,1 0 15,21 22-15,-22-1 0,22-21 16,0 22-16,0-22 0,21 21 0,0-21 16,0 22-16,0-22 0,0 0 0,0 0 15,0 0-15,0 0 16,21-21-16,0 0 0,0 0 0,1 0 15,-1 0-15,21 0 0,-21 0 16,22 0-16,-22-21 0,0 0 16,21 0-16,-21 0 0,22 21 15,-22-21-15,21-22 0,-21 22 0,1 0 16,-1 0-16,0-22 0,-21 22 0,0 0 16,21 0-16,-21 0 0,21 0 15,-21-1-15,0 44 31,-21-1-31,0 0 0,21 0 0,0 0 16,-21 0-16,0 22 0,21-22 16,-22 0-16,22 21 0,0-20 0,0-1 15,0 0-15,0 0 16,0 0-16,0 0 0,22-21 16,-1 0-16,0 0 0,0 0 15,0 0-15,0 0 0,1 0 16,-1 0-16,0 0 0,21-21 0,-21 0 15,1 21-15,-1-21 0,0 0 16,0 0-16,0-1 0,0 1 0,-21-21 16,0 21-16,0 0 0,0-1 15,0 1-15,22 21 0,-22 21 32,0 1-32,-22-1 15,22 0-15,-21 0 0,21 0 16,0 0-16,0 1 0,-21-1 15,21 0-15,-21 0 0,21 0 0,-21 0 16,42-21 31,0 0-47,0-21 16,-21 0-16,21 21 0,-21-21 0,22 0 15,-1 0-15,0 21 0,0-22 16,-21 1-16,21 21 0,0 0 0,1-21 15,-1 21-15,0 0 16,0 0 0,-21 21-16,21-21 0,-21 21 15,0 1-15,0-1 0,21 0 16,-21 0-16,22-21 0,-22 21 0,0 0 16,21 1-16,0-22 0,0 21 15,0-21-15,0 21 0,1-21 16,-1 0-16,0 0 0,0 0 15,21 0-15,-20 0 0,-1 0 0,21 0 16,-21 0-16,22-21 0,-22 21 16,21-21-16,-21 21 0,22-22 0,-22 1 15,0 0-15,0 0 0,0 0 16,0 0-16,-21-1 0,0 1 16,0-21-16,0 21 0,0 0 0,0-22 15,0 22-15,-21 0 0,0 0 16,0 21-16,0 0 0,0 0 0,-1 0 15,1 0-15,-21 0 0,21 0 16,0 21-16,-1 0 0,1 0 0,0 0 16,0 22-16,0-22 0,0 0 15,-1 0-15,22 22 0,0-22 16,0 0-16,0 0 0,0 0 0,0 0 16,0 1-16,0-1 0,22-21 15,-1 0 1,0 0-16,0 0 15,0 0-15,0 0 0,1 0 0,-1-21 16,0-1-16,0 22 0,0-21 16,0 0-16,1 0 0,-1-21 0,0 20 15,0-20-15,-21 0 0,21 21 16,22-64-16,-43 43 0,0-1 16,21 1-16,-21 0 0,21 20 0,-21 1 15,0 0-15,0 0 0,0 0 16,0 42 15,0 0-31,-21 0 16,0 22-16,21-1 0,-22 0 15,22 1-15,-21-1 0,21 21 0,-21-20 16,21-22-16,0 21 0,0 1 0,0-22 16,0 21-16,0-21 0,0 0 15,21 1-15,0-1 0,1 0 0,-1-21 16,0 21-16,21-21 0,-21 0 15,22 0-15,-1 0 0,0 0 0,1 0 16,-1 0-16,0 0 0,1-21 16,-1 21-16,0-21 0,-20 0 0,20-1 15,0 1-15,-21 0 0,22 0 16,-22 0-16,0-22 0,0 22 16,0 0-16,-21-21 0,0 21 0,0-1 15,0 1-15,0 0 0,-21 21 16,0 0-16,0 0 15,0 0-15,0 21 16,-1 0-16,1-21 0,0 22 0,0-1 16,0 21-16,0-21 0,-1 0 15,1 1-15,21-1 0,0 0 16,-21 0-16,21 0 0,0 0 0,0 1 16,0-1-16,0 0 15,21-21 1,0 0-16,1 0 15,-1 0-15,0 0 0,0 0 0,0-21 16,0 21-16,1-21 0,-22-1 16,21 1-16,0 0 0,-21 0 0,21 0 15,-21-22-15,21 22 0,0 0 0,-21 0 16,0 0-16,0 0 0,0-1 16,0 44 15,0-1-31,0 0 15,0 0-15,0 0 0,0 0 16,0 1-16,0-1 0,0 0 16,0 0-16,0 0 0,0 0 0,0 1 15,0-1-15,0 0 16,22-21-16,-1 0 16,0 0-16,0 0 0,0 0 15,0 0-15,1 0 0,20 0 0,-21 0 16,0-21-16,22 0 0,-22-1 0,0 1 15,21 0-15,1 0 16,-22-21-16,21 20 0,0-20 0,-20 0 0,20-1 16,-21-20-16,0 21 0,0-1 15,1 1-15,-1 0 0,-21 20 16,0-20-16,0 21 0,0 0 16,0 0-16,-21 21 15,-1 0-15,1 21 16,0 0-16,0 0 15,21 0-15,-21 22 0,21-22 0,-21 21 16,21 0-16,-22 1 0,22-1 16,0 0-16,0-20 0,0 20 0,0-21 15,0 21-15,0-20 0,0-1 16,0 0-16,22 0 0,-1 0 0,0 0 16,0-21-16,0 22 0,22-1 15,-22-21-15,0 0 0,21 0 16,-21 0-16,1 0 0,20 0 0,-21 0 15,0 0-15,0-21 0,1-1 16,-1 22-16,0-21 0,0 0 0,0 0 16,0-21-16,1 20 0,-22 1 15,21 0-15,0 0 0,-21 0 0,0 0 16,21 21-16,-21-22 16,0 44-1,0-1-15,0 21 16,0-21-16,-21 0 0,21 1 15,0-1-15,0 0 0,-21 0 0,21 0 16,0 0-16,0 1 16,0-1-16,0 0 0,0 0 15,21-21 1,0 0-16,0 0 16,0 0-16,1 0 0,-1 0 0,0 0 15,0 0-15,0-21 0,0 21 16,1-21-16,-1 0 0,-21-1 0,21 1 15,-21 0-15,21 0 0,-21 0 16,0 0-16,0-1 0,0-20 0,0 21 16,-21 0-16,0 21 0,0-21 0,-1 21 15,1 0-15,-21 0 16,21 0-16,0 0 0,-1 0 16,1 0-16,0 0 15,42 0 16,0 0-31,1 0 0,-1 0 0,0 0 16,21 0-16,-21 0 0,22-22 16,-1 22-16,0 0 0,1-21 0,20 21 15,-42 0-15,22 0 0,-1 0 16,-21 0-16,22 0 0,-22 0 16,0 0-16,0 0 0,-21 21 15,0 1-15,0-1 16,0 0-16,0 0 0,0 0 15,0 0-15,-21 1 0,21-1 16,-21 0-16,21 0 0,0 0 0,0 0 16,-21 1-16,-1-1 0,22 0 15,-21-21-15,21 21 0,0 0 16,0-42 46,0 0-62,21 21 0,1-21 0,-1 0 16,-21-1-16,42 1 0,-21-21 16,0 21-16,1 0 0,-1-22 15,21 22-15,-21 0 0,22 0 0,-22 0 16,0 21-16,0-22 16,0 22-16,0 0 0,1 0 0,-1 0 0,0 0 15,-21 22 1,0-1-16,0 0 0,0 0 0,0 0 15,0 0-15,0 1 0,0-1 16,0 0-16,0 0 0,0 0 0,21 0 16,-21 1-16,0-1 0,21-21 0,-21 21 15,21 0-15,1-21 16,-1 0-16,21 21 0,-21 0 16,22-21-16,-22 0 0,21 0 15,0 0-15,-20 0 0,20 0 0,-21 0 16,21 0-16,1-21 0,-22 0 0,21 0 15,-21 0-15,1 0 0,20-22 16,-21 22-16,43-42 0,-64 20 16,21 1-16,-21 0 0,21 20 15,-21 1-15,0-21 0,0 21 16,-21 0-16,0 21 0,-1 0 16,1 21-16,0 0 15,-21 0-15,21 0 0,-1 22 16,1-22-16,21 21 0,-21-21 0,21 0 15,-21 22-15,21-22 0,0 21 16,0-21-16,0 1 0,0-1 0,0 0 16,21 0-16,0 0 0,0-21 15,1 0-15,-1 21 0,0-21 16,0 0-16,21 0 0,-20 0 0,20 0 16,-21 0-16,21 0 0,-20 0 15,20 0-15,-21 0 0,21 0 0,-20-21 16,-1 0-16,21 21 0,-21-21 15,0 21-15,-21-21 0,22 21 16,-22-21-16,21 21 0,-21-22 16</inkml:trace>
  <inkml:trace contextRef="#ctx0" brushRef="#br1" timeOffset="83712.09">22352 8424 0,'0'22'31,"-21"-22"-31,0 0 47</inkml:trace>
  <inkml:trace contextRef="#ctx0" brushRef="#br1" timeOffset="137324.12">7154 5355 0,'-21'0'47,"21"21"-31,-21-21-16,0 0 0,0 0 15,21 22-15,-22-22 16,1 0-1,0 0 17,42 0 15,0 0-32,1 0-15,-1-22 0,0 22 16,0-21-16,0 21 0,22 0 15,-22-21-15,0 21 0,21-21 0,-21 21 16,22-21-16,-1 0 0,0 21 16,22-22-16,-22 22 0,22-21 15,-1 0-15,22 21 0,-22-21 0,1 0 16,21 0-16,-22 21 0,22-22 16,-22 1-16,1 0 0,-1 0 0,22 0 15,-22 0-15,1-1 0,-1 1 16,1 0-16,-22 0 0,22 0 0,-22 21 15,22-21-15,-22-1 0,0 22 16,1-21-16,20 0 16,-42 21-16,0 0 0,1-21 0,-1 21 15,0-21-15,0 21 0,0 0 16,0-21 0,1 21 15,-22-22 16,0 1-32,-22 21-15,22-21 0</inkml:trace>
  <inkml:trace contextRef="#ctx0" brushRef="#br1" timeOffset="137883.63">8953 4466 0,'0'0'0,"-21"0"16,21 21 15,0 1-31,0-1 15,0 0 1,21 0-16,1-21 0,-1 21 16,0-21-1,0 21-15,0-21 0,0 22 0,22-22 16,-22 0-16,0 21 0,0-21 16,0 0-16,1 0 0,-1 0 0,0 0 15,0 0-15,0 0 0,0 0 0,1 0 16,-1 0-16,0 0 15,0 0-15,-42 21 63,0 0-63,0-21 0,21 21 0,-22 0 16,1 1-16,0 20 0,0-21 15,0 0-15,-22 22 0,22-22 0,0 21 16,0-21-16,-21 22 0,20-22 0,1 0 15,-21 0-15,21 0 0,0 0 16,-1 1-16,1-1 0,0 0 0,0-21 16,21 21-16,-21 0 15,0-21-15,21 21 16,0-42 15,21 0-15,0 0-16</inkml:trace>
  <inkml:trace contextRef="#ctx0" brushRef="#br1" timeOffset="138847.54">16150 4572 0,'0'-21'0,"0"42"0,0-63 15,-21 42-15,21-21 0,-21 21 16,21-22-1,0 44 32,0-1-47,21-21 0,0 21 16,21 0-16,-20 0 0,20 22 0,0-22 16,1 21-16,-1 0 0,21 1 15,-20 20-15,-1-20 0,22-1 0,-22 21 16,0-20-16,22-1 0,-22 22 15,0-22-15,-20 0 0,20 1 0,0-1 16,-21 0-16,22 1 0,-22-22 16,21 21-16,-21 0 0,22 1 15,-22-22-15,21 21 0,-21-21 0,1 1 16,20 20-16,-21-21 0,43 21 16,-43-20-16,0-1 0,0-21 15,-21 21-15,21 0 0,0-21 16,-21 21-16,22-21 15,-22 21-15,21-21 16,-21-21 15,0 0-31,0 0 16,-21 0-16,-1 0 16</inkml:trace>
  <inkml:trace contextRef="#ctx0" brushRef="#br1" timeOffset="139540.04">16658 4382 0,'0'0'0,"21"0"0,0 0 15,-21-22 1,-21 22 31,0 0-47,0 0 16,0 0-16,-22 0 0,22 0 15,-21 22-15,0-22 0,-1 21 0,1-21 16,-22 0-16,22 21 0,0-21 15,-1 0-15,1 0 0,21 0 0,-21 0 16,20 0-16,1 0 0,0 0 16,0 0-16,0 0 15,0 0-15,21-21 32,0 42-1,0 0-31,0 0 15,0 0-15,0 1 0,0-1 16,0 0-16,0 21 0,21-21 0,-21 22 16,21-1-16,0 0 0,-21 1 15,21-22-15,0 21 0,-21 1 0,22-1 16,-1 0-16,-21-21 0,0 1 16,21 20-16,0-21 0,-21 0 0,21-21 15,-21 21-15,0 1 0</inkml:trace>
  <inkml:trace contextRef="#ctx0" brushRef="#br1" timeOffset="140843.51">10435 3027 0,'0'21'15,"-21"-21"-15,0 0 16,0 0-16,-1 0 15,1 0 1,21-21-16,0 0 16,0 0-16,21 21 15,1 0 1,-22-22-16,21 22 0,0 0 0,0 0 16,0 0-16,0 0 15,1 0-15,-1 0 0,0 22 16,0-22-16,-21 21 0,0 0 15,21 0-15,-21 0 0,0 0 0,0 1 16,0 20-16,0-21 0,-21 0 16,0 22-16,0-22 0,-22 0 15,22 21-15,0-21 0,-21 1 0,21-22 16,-1 21-16,-20 0 0,0-21 16,21 0-16,-1 0 15,22-21 16,22 0-31,-1 21 16,-21-22-16,21 22 0,0 0 16,0 0-16,0 0 0,1 0 15,20 0-15,-21 0 0,0 0 0,0 0 16,1 0-16,-1 22 0,0-22 16,0 21-16,0 0 0,-21 0 0,21-21 15,1 21-15,-22 0 0,21 1 16,-21-1-16,0 0 0,0 0 0,0 0 15,0 0-15,0 1 0,0-1 16,-43 0-16,22-21 0,0 21 16,0-21-16,0 0 0,0 21 15,-22-21-15,22 0 0,-21 0 16,-1 0-16,1 0 0,0 0 0,-1 0 16,22 0-16,-21 0 0,0 0 15,20 0-15,1 0 0,-21-21 0,21 21 16,0-21-16,-1 21 0,1 0 15,21-21-15,0 0 16,21-1 0,1 22-1,-1-21-15,21 21 16,-21-21-16,0 21 0,1-21 0</inkml:trace>
  <inkml:trace contextRef="#ctx0" brushRef="#br1" timeOffset="141327.56">10858 2963 0,'0'0'15,"0"-21"1,0 0-16,0 0 0,22 21 16,-1 0-16,0 0 15,0-21-15,0 21 0,22 0 0,-22 0 16,0 0-16,21 0 0,-21 0 16,1 21-16,-1 0 0,0 0 0,0 0 15,-21 1-15,21-1 0,-21 0 16,0 0-16,0 0 0,0 22 0,0-22 15,0 0-15,-21 0 0,0 0 16,0 0-16,21 1 16,-21-22-1,21-22 1,0 1 0,0 0-16,0 0 0,21 0 15,-21 0-15,21-1 0,-21 1 16,21 0-16,0 0 0,-21 0 15,21 0-15,1-1 0,-1 1 0,0 0 16,0 21-16,0 0 16,0-21-16,1 21 0,-1-21 0,0 21 15,0 0-15</inkml:trace>
  <inkml:trace contextRef="#ctx0" brushRef="#br1" timeOffset="142007.6">11874 2985 0,'0'0'0,"22"0"0,-22-22 0,0 1 16,0 0-16,0 0 15,0 0 1,0 0-16,-22 21 0,1 0 16,21-22-16,-21 22 0,0 0 0,0 0 15,0 0-15,-1 0 0,-20 22 16,21-1-16,0-21 0,0 21 0,-22 0 16,22 0-16,0 0 0,0 1 0,0 20 15,-1-21-15,1 0 0,21 22 16,-21-22-16,21 21 0,0-21 0,0 0 15,0 1-15,0-1 0,0 0 16,21-21-16,0 21 0,1-21 0,-1 0 16,0 0-16,0 0 15,0 0-15,0 0 0,1 0 0,-1-21 16,0 21-16,0-21 16,0-22-16,22 22 0,-22 0 0,0 0 15,21-21-15,-21 20 0,1-20 16,-1 0-16,0 21 0,0-22 0,0 1 15,0 0-15,-21-1 0,0 1 16,0 21-16,0-22 0,0 22 0,0 0 16,0 0-16,0 0 0,0 42 31,0 0-31,-21 0 0,21 0 16,-21 22-16,21-22 0,0 21 0,-21 1 15,21-22-15,0 21 0,0 0 16,0-20-16,0 20 0,0-21 15,0 0-15,0 0 0,0 1 0,0 20 16,0-21-16,0 0 16,0 0-16,21 1 15,0-22-15,0 0 16,1-22 0,-22 1-16,0 0 15,21 0-15,0 0 0,-21 0 16,21 21-16</inkml:trace>
  <inkml:trace contextRef="#ctx0" brushRef="#br1" timeOffset="142471.46">12785 3217 0,'0'-21'0,"0"42"0,0-63 15,0 21-15,0 0 0,0 0 16,0-1-16,0 1 15,-22 21 1,22 21-16,0 1 16,-21-1-16,21 21 0,-21 0 15,0 1-15,21-1 0,-21 22 0,0-22 16,21 21-16,-22-20 0,22-1 16,0 22-16,-21-22 0,21 0 0,0 1 15,0-1-15,-21-21 0,21 21 16,0-20-16,0 20 0,0-21 15,0 0-15,0 0 0,0 1 0,0-1 16,0 0-16,0-42 47,21 0-47,-21-1 0,0-20 16</inkml:trace>
  <inkml:trace contextRef="#ctx0" brushRef="#br1" timeOffset="142848.09">12679 3302 0,'0'0'0,"0"-21"0,0 0 0,-21 0 16,21-1-16,-22 1 0,22 0 0,0 0 16,0 0-16,0 0 0,22-1 15,-1 1-15,0 21 0,0-21 16,0 21-16,22 0 0,-22-21 0,21 21 15,0-21-15,1 21 0,-1 0 16,0 0-16,1 0 0,-1 0 0,0 0 16,1 21-16,-1 0 0,-21 0 15,0-21-15,1 43 0,-22-22 0,0 0 16,0 21-16,-43-21 16,22 22-16,-21-22 0,-1 0 0,1 21 15,0-20-15,-22-1 0,22 0 16,0 0-16,20 0 0,-20-21 0,21 21 15,-21-21-15,20 22 0,1-1 16,0-21-16,21 21 16,21-21 31</inkml:trace>
  <inkml:trace contextRef="#ctx0" brushRef="#br1" timeOffset="143472.07">13462 3810 0,'0'0'0,"0"-21"0,0 0 15,0-43 1,0 43-16,0 0 0,0 0 0,0 0 16,-21 21-16,21-22 0,-21 1 15,-1 21-15,1 0 0,-21-21 0,21 21 16,-22 0-16,1 0 0,21 0 16,-21 21-16,-1-21 0,1 21 0,0 1 15,-1-1-15,22 0 0,-21 0 16,21 0-16,-1 0 0,1 22 0,0-22 15,0 0-15,0 0 0,21 0 0,-21 1 16,21-1-16,0 0 16,0 0-16,0 0 0,0 0 0,21 1 15,0-22-15,0 0 0,0 21 0,0-21 16,1 0-16,20 0 0,0 0 16,1-21-16,-22 21 0,21-22 15,0 1-15,1 0 0,-1 0 0,0 0 16,-20 0-16,20-1 0,-21 1 0,0-21 15,0 21-15,1 0 0,-1-1 16,0 1-16,0 0 0,-21 42 31,-21-21-15,0 21-16,21 1 0,-21-1 16,-1 0-16,22 0 0,0 0 0,0 0 15,-21 1-15,21-1 16,0 0-16,0 0 0,0 0 0,0 0 15,0 1-15,0-1 0,0 0 16,21-21-16,1 0 16,-1 0-16,0 0 0,0 0 0,0 0 15,0 0-15,1 0 16,-1 0-16,0-21 0,0 0 0,0 21 16</inkml:trace>
  <inkml:trace contextRef="#ctx0" brushRef="#br1" timeOffset="143863.04">13758 3852 0,'0'0'0,"0"-21"0,0 0 0,0 0 16,0 0-16,0 0 16,0-1-16,21 22 15,-21-21-15,22 21 0,-1-21 16,0 21-16,0 0 0,0 0 16,0 0-16,1 0 0,-1 0 15,0 21-15,-21 0 16,0 1-16,0-1 0,21 0 0,-21 0 15,0 0-15,0 0 0,0 1 0,0-1 16,0 0-16,0 0 0,0 0 16,0 0-16,-21-21 0,21 22 0,0-1 15,-21-21-15,21 21 0,-21-21 16,-1 0-16,1 0 16,0 0-1,21-21 1,0 0-16,0-1 15,0 1-15,0 0 0,0 0 0,21 0 16,-21 0-16,21-1 0,1 1 0,-1 0 16,0 0-16,0 21 15,0-21-15,0 0 0,1 21 0,-22-22 16,21 22-16,0-21 0,0 0 16,0 21-16,22-21 0,-22 0 15,0 21-15</inkml:trace>
  <inkml:trace contextRef="#ctx0" brushRef="#br1" timeOffset="144703.64">14626 3471 0,'21'0'15,"-42"0"-15,42-21 0,-21 42 47,-21 1-31,0-22-16,21 21 0,-21 0 0,0 0 15,-1 21-15,22-20 0,-21-1 16,0 0-16,0 21 0,0-21 16,0 1-16,-1-1 0,1 21 0,21-21 15,0 0-15,-21 1 0,21-1 16,0 0-16,0 0 0,0 0 0,0 0 16,0 1-16,21-1 15,0-21-15,1 0 0,-1 0 0,0 0 16,0 0-16,21 0 0,-20 0 15,20 0-15,-21 0 0,21-21 0,-20-1 16,20 1-16,-21 0 0,21 21 16,-20-21-16,-1 0 0,0 0 15,0-1-15,0 1 0,0 0 0,1 21 16,-22-21-16,-22 42 47,1 0-47,21 0 0,-21-21 0,0 22 15,21-1-15,-21 0 0,21 0 16,0 0-16,0 0 0,0 1 0,0-1 16,0 0-16,0 0 15,21 0-15,0-21 0,0 0 16,0 0-16,1 0 0,-1 0 0,0 0 16,0 0-16,0-21 0,0 21 15,22-21-15,-22 0 0,0 0 0,0-1 16,22 1-16,-22-21 15,0 21-15,-21 0 0,21-1 0,0 1 16,0 0-16,-42 21 47,0 21-47,21 0 0,0 1 16,-21-1-16,0 0 0,0 0 0,21 0 15,-22 22-15,1-22 0,0 21 16,0 0-16,21-20 0,-21 20 0,0 0 15,-1 1-15,1-1 0,21 0 16,0 1-16,-21-1 0,21 0 0,-21 1 16,21-1-16,0 0 0,0-21 15,-21 22-15,21-1 0,0-21 16,0 22-16,0-22 0,-21 0 0,21 0 16,-22 0-16,1 0 0,0-21 15,0 0-15,0 0 16,0 0-16,-1 0 0,1 0 15,0 0-15,21-21 0,-21 21 16,21-21-16,0 0 0,0 0 16,0 0-16,0-1 0,0-20 15,0 21-15,21 0 0</inkml:trace>
  <inkml:trace contextRef="#ctx0" brushRef="#br1" timeOffset="144995.44">14266 3598 0,'0'0'0,"-21"-21"31,42 21-31,0 0 0,22-21 16,-1 21-16,22 0 0,-1 0 0,1-21 15,-1 21-15,1 0 0,-1 0 0,1 0 16,-1 0-16,1 0 0,-22 0 16,21 0-16,-20 0 0,-1 0 15,-21 0-15,22 0 0,-22 0 16,-42 0 15,-1 0-31</inkml:trace>
  <inkml:trace contextRef="#ctx0" brushRef="#br1" timeOffset="145547.47">10520 4445 0,'0'-21'16,"0"42"-16,21-42 0,0 0 0,-21 0 0,21-1 16,-21 1-16,0 0 15,21 0-15,1 21 31,-22 21-31,0 0 0,0 0 16,0 1-16,0-1 0,0 21 0,0-21 16,0 22-16,-22-1 0,1-21 15,21 21-15,0 1 0,-21-1 16,21 0-16,-21 1 0,21-22 0,-21 21 16,21-21-16,0 1 0,0-1 0,0 0 15,0 0-15,0 0 16,0-42-1,0 0 1,0 0-16,0 0 16</inkml:trace>
  <inkml:trace contextRef="#ctx0" brushRef="#br1" timeOffset="146799.1">10350 4657 0,'-21'0'31,"42"0"-15,1 0-16,-1 0 16,21 0-16,-21 0 0,22-21 0,-1 21 15,0 0-15,1-22 0,20 22 16,-21 0-16,1-21 0,-1 21 16,0-21-16,-20 21 0,20 0 0,-21 0 15,0 0-15,-21 21 16,0 0-1,0 1-15,-21-22 0,21 21 0,-21 0 16,0 0-16,21 21 0,0-20 16,-21 20-16,-1-21 0,22 21 0,-21-20 15,21-1-15,0 0 0,0 21 16,0-21-16,0 1 0,0-1 16,21-21-16,1 21 15,-1-21-15,0 0 0,0 0 16,0 0-16,0 0 0,1-21 0,-1 0 15,0 21-15,0-22 16,0 1-16,0-21 0,1 21 0,-22 0 16,0-22-16,21 22 0,-21-21 15,0 21-15,0-1 0,0 1 0,0 0 16,-21 0-16,-1 0 0,1 21 16,0 0-16,-21 0 0,21 0 0,-1 0 15,1 0-15,0 0 0,0 0 0,0 0 16,42 0 15,21 0-31,-21 0 0,1 0 16,20 0-16,-21 0 0,21 0 15,1 0-15,-1 0 0,0-21 0,1 21 16,-1 0-16,22-22 0,-22 22 16,0 0-16,1 0 0,-1-21 0,-21 21 15,21 0-15,-20 0 0,-1 0 16,-21 21-1,0 1 1,-21-22-16,21 21 0,-22 0 16,1 0-16,0 0 0,21 22 15,-21-22-15,0 0 0,21 21 0,0-21 16,0 1-16,0-1 0,0 21 16,0-21-16,0 0 0,0 1 0,0-1 15,21 0-15,0-21 16,0 0-16,0 0 0,1 0 15,-1 0-15,0 0 0,0 0 16,21 0-16,-20-21 0,-1 0 0,21 21 16,-21-22-16,0 1 0,1-21 15,-1 21-15,-21 0 0,0-22 0,0 22 16,0-21-16,0 21 0,0-22 16,0 22-16,-21 0 0,-1 0 15,1 0-15,0-1 0,0 1 0,-21 21 16,20 0-16,1 0 0,0 0 0,0 0 15,0 0-15,0 0 0,-1 0 16,22 21 15,22-21-31,20 0 0,-21 0 16,0 22-16,22-22 0,-1 0 16,0 0-16,1 0 0,20 0 0,-21 0 15,22 0-15,-1-22 0,-20 22 16,20-21-16,-20 0 0,-1 21 0,0-21 15,1 0-15,-22 0 0,0-1 16,0 22-16,0-42 0,-21 21 16,0 0-16,0 0 0,0-1 15,0 1-15,-21 21 16,0 0-16,0 0 16,0 0-16,21 21 15,-22 1-15,1 20 0,0-21 0,21 21 16,-21-20-16,0 20 0,21 0 15,-21 1-15,-1-1 0,22 0 0,0 1 16,0-1-16,0 0 0,0-21 0,0 22 16,0-1-16,0-21 0,0 0 15,22 1-15,20-1 0,-21 0 0,0-21 16,0 0-16,22 21 16,-1-21-16,-21 0 0,22 0 0,-22 0 15,21 0-15,-21-21 0,0 21 0,22-21 16,-22 0-16,0-1 0,0 1 15,0 0-15,1 0 0,-1 21 0,-21-21 16,0 0-16,0-1 0</inkml:trace>
  <inkml:trace contextRef="#ctx0" brushRef="#br1" timeOffset="147591.81">9250 5715 0,'0'0'16,"0"-21"-16,0 0 0,-21 42 31,-1 0-31,1 0 16,0 0-16,0 22 0,0-1 0,0 0 15,-22 1-15,22-1 0,0 0 16,-21 1-16,20-1 0,-20 0 0,21 1 16,0-22-16,0 21 0,-1-21 0,1 1 15,21-1-15,-21 0 16,21-42 0,21 21-1,-21-21-15,21-1 0,1 1 16,-1 0-16,0 0 0,0-21 0,0 20 15,0-20-15,1 0 0,-1-1 16,0 1-16,42-64 0,-41 64 16,-1 0-16,0 20 0,0-20 15,0 21-15,0 21 16,-21 21-16,0 0 16,0 22-16,0-1 0,0-21 0,0 21 15,0 1-15,0-1 0,0 0 16,0 1-16,0-1 0,0 0 0,0 1 15,0-22-15,0 0 0,0 0 0,0 22 16,0-22 0,0 0-16,-21-21 0,21 21 15,-21-21-15,0 0 16,0 0-16,0 0 0,-1 0 0</inkml:trace>
  <inkml:trace contextRef="#ctx0" brushRef="#br1" timeOffset="148032.13">8636 6181 0,'0'0'0,"21"0"15,0 0 1,0 0-16,22 0 0,-22 0 16,21 0-16,22-21 0,-22 21 0,22 0 15,-1-22-15,-21 1 0,22 21 0,-1-21 16,-20 21-16,-1-21 0,0 0 15,-20 21-15,20-21 0,-21-1 0,0 1 16,-21 0-16,21 21 16,-21-21-16,0 42 31,-21 0-31,21 0 16,0 1-16,-21 20 0,21-21 15,0 21-15,0-20 0,0 20 16,0 0-16,0 1 0,0 20 0,0-21 15,0 22-15,0-22 0,0 22 16,0-1-16,0-20 0,0 20 0,0-21 16,0 22-16,0-22 0,0 22 0,0-22 15,0 0-15,0 1 0,0-1 16,0 0-16,0-20 0,0-1 0,0 0 16,0 0-16,0 0 0,0-42 31,0 0-31,0 0 0,0-22 0,0 22 15,0-21-15,21 21 0,-21-22 0</inkml:trace>
  <inkml:trace contextRef="#ctx0" brushRef="#br1" timeOffset="148344.29">9525 6223 0,'0'0'0,"0"-21"0,0-85 15,0 85-15,0 0 16,21 0-16,0-1 15,0 22-15,22-21 0,-22 21 0,21 0 16,1 0-16,-1 0 0,0 0 16,1 0-16,-1 0 0,0 0 0,1 0 15,-1 21-15,-21 1 0,-21-1 16,0 0-16,0 0 16,0 0-16,-21 0 0,0-21 0,-22 22 15,22-1-15,-21-21 0,0 21 0,-22-21 16,22 21-16,-1-21 0,22 21 15,-21-21-15,21 0 0,0 0 0,-1 0 16,1 0-16,42 0 31,1-21-31,-1 21 0,21 0 16,-21-21-16,22 0 0</inkml:trace>
  <inkml:trace contextRef="#ctx0" brushRef="#br1" timeOffset="148843.54">10456 6075 0,'0'0'16,"21"0"-16,1 0 0,-1-21 0,0 21 16,-21-21-16,21-1 0,-21 1 15,0 0-15,0 0 0,-21 21 16,0-21-16,0 21 16,-1 0-16,1 0 0,0 0 0,0 0 15,0 0-15,-22 21 0,22 0 16,0 0-16,-21 0 0,21 1 0,-1 20 15,-20-21-15,21 21 0,-21-20 16,20 20-16,1-21 0,21 21 16,0-20-16,-21-1 0,21 21 0,0-21 15,0 0-15,0 1 16,21-22-16,0 0 0,1 0 0,-1 0 16,0 0-16,0 0 0,21 0 15,-20-22-15,20 1 0,-21 0 0,0 0 16,22 0-16,-22 0 0,0-1 0,0 1 15,0-21-15,0 21 0,1-22 16,-1 22-16,0 0 0,-21 0 0,0 0 16,0 0-16,21-1 0,-21 44 47,0-1-47,0 0 0,-21 0 15,21 0-15,0 0 0,0 1 0,0 20 16,0-21-16,0 0 0,0 0 15,0 1-15,0-1 0,0 0 0,0 0 16,0 0-16,0 0 0,0 1 16,21-22-16,0 0 0,0 0 15,1 0-15,-1 0 0,0-22 16,21 1-16,-21 21 0</inkml:trace>
  <inkml:trace contextRef="#ctx0" brushRef="#br1" timeOffset="149803.94">11282 5969 0,'0'0'0,"0"-21"16,-21 21-1,-1 0-15,1 0 16,0 0-16,0 0 0,0 21 16,0 0-16,-1 0 0,-20 1 0,21-1 15,0 0-15,0 0 0,-1 21 0,22-20 16,0-1-16,-21 0 0,21 21 15,0-21-15,0 1 0,0-1 0,0 21 16,0-21-16,21-21 0,1 21 16,-1 1-16,0-22 0,0 0 15,21 0-15,-20 0 0,20 0 0,0 0 16,-21 0-16,22-22 0,-1 1 16,-21 0-16,22 0 0,-22 0 0,21 0 15,-21-1-15,0-20 0,1 21 16,-1-21-16,0 20 0,0-20 0,-21 0 15,0-1-15,21 1 0,-21 0 0,21 21 16,-21-1-16,0 1 0,0 0 16,0 42 15,0 0-31,-21 1 0,0 20 0,21-21 16,0 21-16,-21-20 0,0 20 15,21-21-15,-21 21 0,21-20 0,-22 20 16,22-21-16,-21 0 0,21 22 0,0-22 15,0 0-15,0 0 0,0 0 16,0 0-16,0 1 0,21-22 47,1-22-47,-22 1 0,21 0 0,0 0 16,0 0-16,0 0 0,0-1 15,1 1-15,-1 21 0,0-21 16,0 0-16,-21 0 0,21 21 15,0 0-15,1-21 0,-1 21 16,0 0 0,-21 21-16,0 0 15,0 0-15,0 0 0,0 0 16,0 1-16,0-1 0,21 0 16,0 0-16,0 0 15,1-21-15,-22 21 0,21-21 0,0 0 16,0 0-16,0 0 0,0 0 15,1 0-15,-1 0 0,21 0 0,-21-21 16,22 21-16,-22-21 0,21 0 16,-21 21-16,22-21 0,-22 0 15,0-1-15,0 1 0,0-21 0,0 21 16,1 0-16,-1-22 0,-21 22 16,0-21-16,0 21 0,0-1 0,0 1 15,-21 21 1,-1 0-16,1 0 0,0 0 15,0 21-15,-21 1 0,20-1 0,1 0 16,0 0-16,21 0 0,-21 0 16,21 1-16,0 20 0,0-21 15,0 0-15,0 0 0,0 1 0,0-1 16,21 0-16,0-21 16,0 21-16,1-21 0,-1 0 0,0 0 15,0 0-15,0 0 0,0 0 16,22 0-16,-22 0 0,0 0 0,0 0 15,22-21-15,-22 21 0,0-21 0,0 0 16,21 21-16,-20-22 0,-1 1 16,21 0-16</inkml:trace>
  <inkml:trace contextRef="#ctx0" brushRef="#br1" timeOffset="150140.07">13356 5736 0,'0'0'15,"-42"-21"1,21 21 0,21 21-16,-22-21 0,22 21 15,0 22-15,0-22 0,0 0 0,0 21 16,-21 1-16,21-22 15,-21 21-15,21 1 0,-21-1 0,21-21 0,0 21 16,-21-20-16,0 20 0,21-21 16,0 0-16,0 0 0,0 1 15,-22-1-15,22 0 0,0 0 0,0 0 16,0 0-16,0 1 16,22-22-1,-22-22-15,21 22 16,-21-21-16,0 0 0</inkml:trace>
  <inkml:trace contextRef="#ctx0" brushRef="#br1" timeOffset="150470.06">13208 6033 0,'0'0'0,"0"-22"0,0 1 0,0 0 16,0 0-16,0 0 16,0 0-16,0-1 0,0 1 0,21 0 15,0 0-15,0 21 0,22-21 0,-22 0 16,21-1-16,1 1 0,-1 21 15,0-21-15,1 21 0,-1 0 0,-21 0 16,21 0-16,-20 0 0,-1 0 16,0 0-16,0 21 0,-21 0 15,0 1-15,0-1 0,0 0 16,-21 0-16,0 0 0,0 0 0,-1-21 16,-20 22-16,0-1 0,-1 0 15,22-21-15,-21 21 0,0-21 16,-1 21-16,1-21 0,21 21 0,-22-21 15,22 0-15,0 0 0,21 22 16,-21-22-16,42 0 31,0 0-31,0 0 16,1 0-16,20 0 0,-21 0 16</inkml:trace>
  <inkml:trace contextRef="#ctx0" brushRef="#br1" timeOffset="151008.29">14055 5757 0,'-43'64'31,"22"-64"-31,0 21 0,0 21 15,0-20-15,21-1 0,-22 21 0,1-21 16,0 0-16,0 22 0,21-22 16,0 0-16,0 0 0,-21 0 15,21 22-15,0-22 0,0 0 0,0 0 16,0 0-16,0 1 16,21-1-16,-21 0 0,21-21 15,0 0-15,0 0 0,1 0 0,-1 0 16,0 0-16,0 0 0,21 0 15,-20 0-15,20-21 0,-21 21 0,21-21 16,-20-1-16,20 1 0,-21 0 16,21 0-16,-20 0 0,-1-22 0,21 22 15,-21-21-15,0 0 0,-21-1 0,0 1 16,0 0-16,0 20 0,0-20 16,0 0-16,-42 21 0,21-1 0,0 1 15,-22 21-15,1 0 16,0 0-16,21 0 0,-22 0 0,1 0 15,21 21-15,-22 1 0,22-1 16,-21 0-16,21 0 0,0 21 0,-1-20 16,1-1-16,0 21 0,0-21 0,0 0 15,21 1-15,0-1 0,0 0 16,0 0-16,0 0 0,0 0 0,0 1 16,21-22-1,0 0-15,0 0 0,22 0 16,-22 0-16</inkml:trace>
  <inkml:trace contextRef="#ctx0" brushRef="#br1" timeOffset="151311.01">14859 5694 0,'0'0'16,"21"0"-16,-21-21 0,0 42 31,-21 0-15,21 0-16,0 0 0,0 1 15,-21-1-15,21 0 0,-21 21 0,21-21 16,-22 1-16,22 20 0,0-21 16,-21 0-16,0 0 0,21 1 0,-21-1 15,21 0-15,0 0 0,0 0 16,-21 0-16,21 1 15,21-22 17</inkml:trace>
  <inkml:trace contextRef="#ctx0" brushRef="#br1" timeOffset="151644.06">14647 6096 0,'-21'21'0,"42"-42"0,-63 63 15,21-42-15,21 22 0,0-1 16,0 0-16,0 0 16,0 0-16,0 0 15,21-21-15,0 0 16,-21 22-16,21-22 0,0 0 0,1 0 15,-1 0-15,0 0 0,0 0 16,0 0-16,0 0 0,1 0 0,-1 0 16,0 0-16,0 0 0,0-22 15,0 22-15,1 0 0,-1-21 16,0 0-16,0 0 0,0 21 16,-21-21-16,0 0 15,0-1-15,0 1 16,0 0-16</inkml:trace>
  <inkml:trace contextRef="#ctx0" brushRef="#br1" timeOffset="151967.9">14626 5673 0,'-21'0'16,"42"0"-16,-63 0 0,42-21 16,21 21-16,0 0 15,0 0-15,0 0 0,22 0 0,-22 0 16,21 0-16,1 0 0,-1 0 16,0 0-16,1 0 0,-1 0 0,0 0 15,1 0-15,-22 0 16,0 0-16,0 0 0,0 0 0,-42 0 62,0 0-62,0 0 16,0 0-16</inkml:trace>
  <inkml:trace contextRef="#ctx0" brushRef="#br1" timeOffset="171380.32">3175 10520 0,'0'0'0,"0"-85"15,0 64 1,0 0-16,0 0 0,0 0 15,0-1-15,0 1 0,0 0 16,0 0 0,0 42 15,0 0-31,0 0 16,-21 1-16,21 20 0,0-21 0,0 21 15,0-20-15,0 20 0,0 0 16,0-21-16,0 22 0,0-1 0,0 0 15,0-20-15,-21 20 0,21-21 16,-22 21-16,22-20 0,-21 20 0,21-21 16,0 0-16,0 0 0,-21 1 15,0-1-15,21 0 16</inkml:trace>
  <inkml:trace contextRef="#ctx0" brushRef="#br1" timeOffset="171711.66">3471 10901 0,'43'0'16,"-43"-21"0,0 0-16,-22 21 46,1 0-46,0 0 0,0 0 16,0 0-16,0 0 16</inkml:trace>
  <inkml:trace contextRef="#ctx0" brushRef="#br1" timeOffset="172331.31">4445 10308 0,'21'0'16,"0"0"-16,0 0 16,1 0-16,20 0 0,-21 0 15,21 0-15,1 0 0,-1 0 16,0 0-16,1 0 0,20 0 0,-20 0 16,20 0-16,-21 0 0,1-21 15,-1 21-15,0 0 0,-20 0 0,20 0 16,-21 0-16,0 0 0,0 0 15,1 0-15,-44 0 47,1 0-47</inkml:trace>
  <inkml:trace contextRef="#ctx0" brushRef="#br1" timeOffset="173631.57">4699 10774 0,'0'-21'31,"0"0"-15,-21 21 0,0 0-16,-1 0 15,1 0-15,0 0 0,-21 0 16,21 0-16,-1 0 0,1 0 0,0 21 15,-21-21-15,21 21 0,-1 0 0,1 0 16,0-21-16,0 21 0,0 1 16,0-1-16,21 21 0,0-21 0,-22 0 15,22 1-15,0-1 0,0 0 16,0 0-16,0 0 0,0 0 16,0 1-16,0-1 0,22 0 15,-1 0-15,-21 0 0,21-21 0,0 21 16,21-21-16,-20 0 0,-1 0 0,0 0 15,21 0-15,-21 0 0,22-21 16,-1 0-16,-21 0 0,22 0 0,-1 0 16,-21-1-16,21 1 0,1 0 15,-22 0-15,21-21 0,-21-1 0,1 22 16,-1-21-16,0-1 0,0-20 16,0 21-16,0-22 0,1 22 15,-22-22-15,21 1 0,-21 20 0,0-20 16,0 21-16,0 20 0,0-20 15,0 21-15,0-21 0,0 20 0,0 1 16,0 0-16,-21 21 16,-1 0-16,1 0 0,0 21 15,0 0-15,0 1 0,0 20 16,-1-21-16,22 43 0,-21-22 16,0 0-16,21 22 0,-21-22 15,0 0-15,21 22 0,-21-22 0,21 1 16,-22-1-16,22 0 0,0 1 0,0-1 15,0-21-15,-21 21 0,21-20 16,0-1-16,0 21 0,0-21 0,0 0 16,21 1-16,-21-1 0,22-21 15,-1 21-15,0 0 0,0-21 16,0 0-16,0 0 0,1 0 16,20 0-16,-21 0 0,0-21 15,0 21-15,1-21 0,-1 0 0,0-1 16,21 22-16</inkml:trace>
  <inkml:trace contextRef="#ctx0" brushRef="#br1" timeOffset="174135.28">5376 10816 0,'0'-42'32,"-21"42"-17,0 0-15,21 21 16,-21 0-16,0 0 0,21 1 15,-22-1-15,1 0 0,21 0 16,-21 21-16,21-20 0,0-1 0,0 0 16,0 0-16,0 0 0,0 0 15,0 1-15,0-1 0,0 0 0,0 0 16,21 0-16,0-21 16,1 0-16,-1 0 0,0 0 15,21 0-15,-21 0 0,22-21 16,-22 0-16,21 21 0,1-21 0,-22 0 15,21-1-15,0 1 0,-20 0 0,20 0 16,-21 0-16,0 0 0,0-22 16,1 22-16,-1-21 0,-21 21 0,0-22 15,0 22-15,0 0 0,0-21 16,-21 20-16,-1 22 0,-20-21 0,21 21 16,-21 0-16,20 0 0,-20 0 0,0 0 15,-1 21-15,22-21 0,-21 22 16,0-1-16,20 0 0,-20 0 0,21 0 15,0 0-15,0 1 0,-1-1 16,1 0-16,21 0 0,0 0 16,0 0-16,-21 1 0,21-1 0,0 0 15,0 0-15,0 0 0,0 0 16,21 1-16,0-1 0,1 0 16,-1-21-16,21 0 0,-21 0 15,22 0-15,-22 0 0,21 0 0,0 0 16,1 0-16,-1-21 0</inkml:trace>
  <inkml:trace contextRef="#ctx0" brushRef="#br1" timeOffset="175091.73">6096 10880 0,'0'0'0,"0"-21"0,21-1 16,-21 1-16,0 0 0,0 0 16,-21 21 15,0 21-31,21 0 0,0 0 15,-21 1-15,-1-1 0,22 0 16,-21 0-16,21 0 0,0 0 0,0 1 16,-21-1-16,21 0 15,0 0-15,0 0 0,0 0 16,0 1-16,21-22 0,0 0 16,1 0-16,-1 0 15,0 0-15,0-22 0,0 22 16,0-21-16,1 0 0,-1 0 15,0 0-15,0 0 0,-21-1 16,21 1-16,0 0 0,-21 0 0,0 0 16,22 0-16,-22-1 15,0 44 1,0-1 0,0 0-16,0 0 0,0 0 15,0 0-15,0 1 0,0-1 16,0 0-16,0 0 0,0 0 15,0 0-15,0 1 0,0-1 16,21-21-16,0 0 16,0 0-16,0 0 15,0 0-15,1 0 0,-1-21 16,-21-1-16,21 22 16,-21-21-16,0 0 0,0 0 0,0 0 15,0 0-15,0-1 0,0 1 0,0 0 16,0-21-16,0 21 0,-21-1 15,21 1-15,0 0 0,0 0 16,0 0-16,0 0 0,0-1 16,21 22-16,0-21 0,0 21 15,22 0-15,-22 0 0,21 0 0,-21 0 16,22 0-16,-1 0 16,-21 0-16,21 0 0,-20 21 0,20 1 15,-21-1-15,0 0 0,0 0 0,1 0 16,-22 0-16,0 1 0,0-1 15,0 0-15,0 0 0,0 0 16,0 0-16,0 1 0,0-1 16,0 0-16,-22-21 15,1 21 1,21-42 15,0 0-31,0 0 16,0-1-16,0 1 15,0 0-15,0 0 0,21 0 0,1-22 16,-1 22-16,0-21 0,0 21 0,21 0 16,-20-1-16,20-20 0,-21 42 15,21-21-15,1 0 0,-1 21 0,-21 0 16,22 0-16,-22 0 0,0 21 16,21 0-16,-21 0 0,-21 0 0,22 22 15,-22-22-15,21 0 0,-21 0 16,0 0-16,0 22 0,0-22 0,0 0 15,-21 0-15,-1 0 0,1-21 0,21 22 16,-21-1-16,0-21 0,0 21 16,21 0-16,0-42 31</inkml:trace>
  <inkml:trace contextRef="#ctx0" brushRef="#br1" timeOffset="176132.14">8128 10583 0,'0'0'0,"0"-21"0,-21 0 16,0 0-16,21-21 0,-22 20 0,22 1 15,0 0-15,0 0 0,0 0 16,-21 21 0,0 21-1,21 0-15,-21 21 0,21-20 0,-21 20 16,0 21-16,-1-20 0,1-1 0,21 0 16,-42 1-16,21-1 0,0 0 15,-1 1-15,1-1 0,-21-21 16,21 0-16,0 22 0,-1-22 0,1 0 15,0-21-15,0 21 0,0-21 16,0 0-16,-1 0 16,1 0-16,0 0 15,21-21-15,0 0 0,0 0 0,0 0 16,0-1-16,0 1 0,0 0 0,0 0 16,21-21-16,0 20 0,-21 1 15,22 0-15,-1 0 0,-21 0 0,0 0 16,21-1-16,0 22 15,0 0-15,0 22 16,-21-1-16,22 0 16,-22 0-16,0 0 0,21 0 15,0 1-15,-21-1 0,21 21 0,-21-21 16,21 0-16,0 1 0,-21-1 0,22 0 16,-1 0-16,0 0 0,0 0 15,0-21-15,0 22 0,1-22 0,-1 0 16,0 0-16,21 0 0,-21 0 15,22 0-15,-22 0 0,21 0 0,-21-22 16,1 22-16,20-21 0,-21 0 0,0 0 16,0 0-16,1 0 0,-1-1 15,0 1-15,0 0 0,0 0 16,0-21-16,-21 20 0,22 1 0,-22 0 16,21 21-16,-21-21 0,0 42 31,0 0-16,-21 0-15,-1 1 0,22-1 0,-21 0 16,21 0-16,0 0 0,0 0 0,0 1 16,0-1-16,0 0 0,0 0 15,0 0-15,0 0 0,0 1 0,21-22 16,1 21-16,-1-21 16,0 0-16,0 0 0,0 0 0,0 0 15,1 0-15,-1 0 0,21 0 16,-21-21-16,0-1 0,22 22 15,-22-21-15,0 0 0,21 0 0,-20 0 16,-1 0-16,0-1 0,0 1 0,0-21 16,-21 21-16,0 0 0,0-22 15,0 22-15,0-21 0,0 21 0,0-1 16,-21 1-16,0 21 0,-21 0 16,20 0-16,-20 0 0,21 0 0,-21 0 15,-1 0-15,22 0 0,-21 21 16,21 1-16,-22-1 0,22 0 0,-21 21 15,21-21-15,-1 1 0,1-1 0,0 21 16,21-21-16,0 0 0,0 1 16,-21-1-16,21 0 0,0 0 15,0 0-15,0 0 0,0 1 0,21-1 16,0 0-16,0-21 16,1 0-16,-1 0 0,21 0 0,-21 0 15,22 0-15,-1 0 0,-21 0 0,21-21 16</inkml:trace>
  <inkml:trace contextRef="#ctx0" brushRef="#br1" timeOffset="177135.56">9461 10901 0,'0'0'0,"22"-21"16,-22 0-16,21-64 16,-21 64-16,0 0 15,-21-1-15,-1 22 0,1 0 0,0 0 16,0 0-16,0 0 0,0 0 15,-1 0-15,1 22 0,-21-1 0,21 0 16,0 0-16,-22 0 0,22 0 0,0 1 16,0-1-16,0 21 0,-1-21 15,1 0-15,21 1 0,-21-1 0,21 42 16,0-42-16,0 1 16,0-1-16,21 0 15,0-21-15,1 0 0,-1 0 16,0 0-16,0 0 0,0 0 15,0 0-15,22-21 0,-22 21 0,0-21 16,0-1-16,0 1 0,22 0 16,-22 0-16,0-21 0,0 20 0,0 1 15,1-21-15,-1 21 0,0 0 0,-21-22 16,21 22-16,0 0 0,-21 0 16,0 42-1,0 0 1,0 0-16,0 0 15,0 1-15,0-1 0,0 0 0,-21 0 0,21 0 16,0 0-16,0 1 0,-21-1 16,21 0-16,0 0 0,0 0 15,0 0-15,0 1 0,21-22 0,0 21 16,0 0-16,1-21 0,-1 0 16,0 0-16,0 0 0,21 0 0,1 0 15,20 0-15,-20 0 0,-1 0 0,21 0 16,-20 0-16,20-21 0,-20 21 15,-1-21-15,-21-1 0,21 1 0,-20 0 16,-1-21-16,0 21 0,0-1 16,0-20-16,-21 21 0,0-21 0,0-1 15,0 22-15,0 0 0,0 0 0,-21 0 16,0-1-16,0 22 16,-22 0-16,22 0 0,0 0 0,-21 0 15,21 0-15,-22 22 0,1-1 16,0 0-16,20 0 0,-20 0 0,21 0 15,-21 1-15,20 20 0,1-21 0,21 0 16,0 22-16,-21-22 0,21 0 16,0 0-16,0 0 0,0 0 0,0 1 15,21-22-15,0 21 0,1 0 0,-1-21 16,0 0-16,0 0 16,21 0-16,-20 0 0,-1 0 0,21 0 0,-21-21 15,22 0-15,-22 21 0,0-22 16,0 1-16,21 0 0,-20 0 15,-1 0-15,0-22 0,0 22 0,0-21 16,0 0-16,1-1 0,-1 1 16,0 0-16,0-1 0,-21-20 0,21 20 15,0 1-15,-21 0 0,22 21 16,-22-1-16,0 1 0,0 0 0,0 42 31,-22 0-31,22 1 16,0 20-16,-21-21 0,0 21 15,0 1-15,21-1 0,-21 0 16,0 1-16,21-1 0,0-21 0,0 22 0,-22-1 16,22-21-16,0 21 0,0-20 15,0-1-15,0 0 0,0 21 16,0-21-16,22-21 0,-22 22 0,21-1 16,0-21-16,0 0 0,0 0 15,0 0-15,1 0 16,-1 0-16,-21-21 0</inkml:trace>
  <inkml:trace contextRef="#ctx0" brushRef="#br1" timeOffset="177859.14">11959 10456 0,'0'0'0,"0"-21"15,-21 21 1,0 0-16,0 0 15,-1 21-15,1 1 0,0 20 16,0-21-16,0 21 0,-22 1 0,22-1 16,0 0-16,0 1 0,0-22 15,0 21-15,-1 1 0,1-22 0,0 0 16,0 0-16,21 21 0,-21-20 16,21-1-16,-21-21 0,21 21 15,0-42 16,21 0-31,0-1 0,0 1 0,0 0 16,0 0-16,1-21 0,-1 20 0,0-20 16,21 0-16,-21-1 0,22-20 15,-22 21-15,21-22 0,1 22 16,-22-22-16,21 22 0,-21 21 16,0-22-16,1 22 0,-1 21 0,-21-21 15,21 21-15,-21 21 0,0 0 16,0 22-16,0-1 0,0 0 15,0 1-15,0-1 0,0 22 0,-21-22 16,0 0-16,-1 1 0,22-1 16,0 0-16,-21-21 0,0 22 0,21-22 15,-21 0-15,21 0 0,0 0 0,0 1 16,-21-22-16,0 0 16,-1 0-16</inkml:trace>
  <inkml:trace contextRef="#ctx0" brushRef="#br1" timeOffset="178315.88">11409 10880 0,'42'0'32,"-21"0"-32,0 0 0,22 0 0,-22 0 15,21 0-15,22 0 16,-22-21-16,22-1 0,-1 22 0,22-21 15,-22 21-15,22-21 0,-22 21 0,1-21 16,-1 0-16,-20 21 0,-1-21 16,0-1-16,1 1 0,-22 0 0,0 21 15,0-21-15,-21 0 0,0 0 16,0-1-16,0 1 0,0 0 16,-21 42-1,0 0 1,21 1-16,-21 20 0,0-21 0,-1 21 15,22 1-15,-21-1 0,0 22 16,0-22-16,0 0 0,21 22 0,-21-22 16,-1 22-16,22-1 0,-21 1 15,0-1-15,0 1 0,21-1 16,-21 1-16,0-1 0,-1 1 0,-20-1 16,21 1-16,0-22 0,-22 21 15,22 1-15,0-22 0,0 1 0,0-1 16,0 0-16,-1-21 0,22 1 0,0-1 15,0-42 1,0-1-16,22 1 0,-1 0 16,0-21-16,0-1 0,0 1 0,0 0 15</inkml:trace>
  <inkml:trace contextRef="#ctx0" brushRef="#br1" timeOffset="178619.71">12277 10986 0,'21'-43'0,"-42"86"0,63-128 0,-21 43 0,0 20 16,0-20-16,1 21 0,-1-21 0,21 20 16,-21 1-16,0 0 0,22 0 15,-22 0-15,21 21 0,-21 0 0,22 0 16,-22 0-16,21 0 0,-21 0 16,1 21-16,-1 0 0,-21 0 0,0 0 15,0 1-15,0 20 0,0-21 16,-21 0-16,-1 0 0,1 1 15,0-1-15,-21 0 0,-1 0 0,22-21 0,-21 21 16,0 0-16,20-21 0,-20 22 16,21-22-16,-21 0 0,20 0 15,1 21-15,0-21 0,42 0 32,0 0-32,22 0 15,-22-21-15,21 21 0</inkml:trace>
  <inkml:trace contextRef="#ctx0" brushRef="#br1" timeOffset="179103.43">13356 10774 0,'21'-21'0,"-42"42"0,63-63 0,-20 20 0,-22 1 16,0 0-16,0 0 16,0 0-16,0 0 0,-22-1 0,1 1 15,0 21-15,0 0 0,-21 0 0,20 0 16,-20 0-16,21 0 0,-21 0 15,-1 21-15,1 1 0,21-1 0,-22 0 16,22 21-16,-21 1 0,21-22 16,0 21-16,-22 0 0,22-20 0,21 20 15,-21-21-15,21 21 0,0-20 16,0-1-16,0 0 0,0 0 0,0 0 16,21-21-16,-21 21 0,21-21 15,0 0-15,1 0 0,-1 0 0,21 0 16,-21 0-16,22-21 0,-22 21 15,21-21-15,0 0 0,-20 0 0,20 0 16,0-1-16,1 1 0,-1 0 16,-21-21-16,21 21 0,-20-22 0,20 22 15,-21-21-15,0 21 0,-21-1 16,0 1-16,21 21 0,-42 0 16,0 21-1,0 1-15,0-1 16,0 0-16,-1 21 0,1-21 0,21 1 15,0-1-15,-21 0 0,21 0 16,0 0-16,-21 0 0,21 1 16,0-1-16,0 0 0,21-21 15,0 0-15,0 0 16,1 0-16,-1 0 0,0 0 0,0 0 16,0 0-16,0 0 0</inkml:trace>
  <inkml:trace contextRef="#ctx0" brushRef="#br1" timeOffset="180042.89">14076 10583 0,'0'0'0,"0"-21"0,0-21 15,0 21-15,0 0 0,-21-1 16,-1 22-16,1 0 16,0 0-16,0 22 0,0-1 15,0 0-15,-1 0 0,1 21 16,0 1-16,0-22 0,0 21 0,21 1 15,0-1-15,-21-21 0,21 21 0,0-20 16,0 20-16,0-21 0,0 0 16,0 22-16,0-22 0,21 0 15,0 0-15,0-21 0,21 21 16,-20-21-16,-1 0 0,21 0 16,-21 0-16,22 0 0,-1-21 0,-21 0 15,21 0-15,-20 0 0,20-1 16,-21 1-16,21 0 0,-20-21 15,-1-1-15,0 1 0,0 0 0,0-1 16,0-20-16,1 21 0,-1-1 16,-21 1-16,0 0 0,21-1 0,0 1 15,-21 21-15,0 0 0,0 42 32,0 0-32,-21 0 0,0 21 15,0 1-15,-1-1 0,1 0 0,0 1 16,0 20-16,0-20 0,0-1 15,-1 0-15,1-21 0,21 22 16,-21-1-16,21-21 0,-21 0 0,21 1 16,0-1-16,0 0 0,0 0 0,0 0 15,0 0 1,21-21 0,0 0-16,0-21 15,-21 0-15,22 21 0,-1-21 0,0 0 16,0 0-16,21-1 0,-20 1 15,-1 0-15,21 0 0,-21 0 0,22 0 16,-22 21-16,0-22 0,0 22 16,0 0-1,-21 22-15,0-1 16,0 0 0,0 0-16,0 0 0,0 0 15,0 1-15,0-1 0,0 0 0,0 0 16,21-21-16,1 21 15,-1-21-15,0 0 0,0 0 16,0 0-16,0 0 0,22 0 16,-22 0-16,0 0 0,0 0 0,22-21 15,-22 21-15,21-21 0,-21 0 0,0 0 16,22-1-16,-22-20 0,0 21 16,0 0-16,-21-22 0,0 22 0,21-21 15,-21 21-15,0 0 16,0-1-16,0 1 0,0 0 0,-21 21 15,0 0-15,0 0 0,0 0 0,0 0 16,-1 0-16,1 21 0,21 0 16,-21 1-16,21-1 0,-21 21 0,21-21 15,0 0-15,0 22 0,0-22 16,0 0-16,0 0 0,0 0 0,0 1 16,0-1-16,21 0 0,-21 0 0,21-21 15,0 21-15,1-21 16,-1 0-16,0 0 0,0 0 0,0 0 15,0 0-15,22 0 0,-22-21 16,21 21-16,1-21 0</inkml:trace>
  <inkml:trace contextRef="#ctx0" brushRef="#br1" timeOffset="180379.7">16150 10478 0,'0'0'0,"0"-22"0,-21 1 32,0 42-32,0-21 15,-1 22-15,1 20 0,21-21 0,-21 0 16,0 22-16,21-1 16,-21 0-16,21-21 0,0 22 0,-21-1 15,21 0-15,-22-20 0,22 20 16,-21-21-16,21 21 0,0-20 0,0-1 15,0 21-15,0-21 0,0 22 16,0-22-16,0 0 16,0 0-1,0-42 1,0 0-16,21 0 16,-21-1-16,22 1 0,-22 0 0,21 0 15,-21 0-15,0 0 16,0-22-16</inkml:trace>
  <inkml:trace contextRef="#ctx0" brushRef="#br1" timeOffset="180699.52">16023 10668 0,'0'0'0,"0"-21"0,0 0 16,0 0-16,0-1 0,0 1 15,-21 0-15,21 0 0,0 0 0,0 0 16,0-1-16,0 1 0,0 0 16,0 0-1,42 21-15,-21 0 0,22-21 0,-1 21 16,0 0-16,1 0 15,20 0-15,-20 0 0,-1 21 0,0 0 16,-21 0-16,1 0 0,-22 1 16,0-1-16,0 21 0,0-21 0,-22 22 15,1-22-15,0 0 0,-21 0 16,-1 0-16,1 0 0,0 1 0,-1-22 16,1 21-16,0-21 0,21 0 0,-22 21 15,1-21-15,21 21 0,0-21 16,-1 0-16,1 0 0,0 0 0,0 0 15,42 0 17,0 0-32,0 0 15,1 0-15,20-21 0</inkml:trace>
  <inkml:trace contextRef="#ctx0" brushRef="#br1" timeOffset="181217.18">16933 10499 0,'0'-21'16,"-21"42"0,0-21-1,0 21-15,0 0 0,-1 0 16,1 22-16,0-22 0,0 21 0,0-21 15,0 22-15,-1-22 0,1 21 16,0-21-16,0 22 0,21-22 0,0 21 16,0-21-16,0 0 0,0 1 15,0-1-15,0 0 0,21 0 0,0-21 16,0 21-16,1-21 0,-1 0 0,21 0 16,-21 0-16,0 0 0,1 0 15,20 0-15,-21 0 0,0-21 0,0 0 16,1 21-16,-1-21 0,0 0 15,0-22-15,0 22 0,0-21 16,1 21-16,-1-22 0,0 1 0,-21 0 16,0-1-16,0 1 0,0 0 15,0 20-15,-21-20 0,0 21 0,-1 0 16,1 0-16,-21 21 0,21 0 16,0 0-16,-22 0 0,22 0 0,-21 0 15,21 21-15,-22 0 0,22 0 16,-21 0-16,21 0 0,-1 1 0,-20-1 15,42 0-15,-21 0 0,0 0 16,21 0-16,0 1 0,0-1 16,0 0-16,21 0 0,0-21 0,0 21 15,0-21-15,22 0 16,-22 21-16,21-21 0,1 0 0</inkml:trace>
  <inkml:trace contextRef="#ctx0" brushRef="#br1" timeOffset="181535.78">17865 10478 0,'0'0'0,"0"-22"0,0 1 16,-22 21 30,22 21-46,-21 1 0,0 20 0,0-21 16,21 0-16,-21 22 0,21-1 16,-21-21-16,-1 21 0,22 1 0,0-22 15,-21 21-15,0 22 0,21-43 16,0 0-16,0 0 0,0 0 16,-21 1-16,21-1 0,0 0 15</inkml:trace>
  <inkml:trace contextRef="#ctx0" brushRef="#br1" timeOffset="181824.21">17462 11007 0,'-21'21'16,"-63"42"-1,84-41 1,0-1-16,21 0 16,0-21-16,21 21 0,-21-21 15,22 0-15,-1 0 0,0 0 0,1 0 16,-1 0-16,0 0 0,1 0 16,-1 0-16,0 0 0,1-21 0,-1 21 15,-21-21-15,0 0 0,22 21 16,-22-22-16,0 1 0,0 0 15,-21 0-15,0 0 16,0 0-16,0-1 16,0 1-16,-21 0 15</inkml:trace>
  <inkml:trace contextRef="#ctx0" brushRef="#br1" timeOffset="182152.01">17335 10541 0,'22'0'0,"-1"0"15,0 0-15,21 0 0,1 0 16,20-21-16,-21 21 0,1 0 0,20 0 15,-20 0-15,-1 0 0,21 0 16,-41 0-16,20 0 0,-21 0 16,21 0-16,-20 0 0,-1 0 15,-42 0 32,-1 0-31,1 0-1,0 0-15</inkml:trace>
  <inkml:trace contextRef="#ctx0" brushRef="#br1" timeOffset="183448.08">3217 12129 0,'-42'0'31,"21"-22"-15,21 1-16,0 0 15,0 0-15,0 0 0,0 0 16,0-1-16,21 22 15,0-21-15,-21 0 0,21 21 0,0 0 16,1-21-16,-1 21 16,0 0-16,0 0 0,0 0 0,0 0 15,1 21-15,-22 0 0,21 0 16,0 1-16,-21-1 0,0 0 0,21 64 16,-21-64-16,0 21 15,0 0-15,0 1 0,-21-1 0,21 0 16,-42-20-16,20 20 0,1 0 0,0-21 15,-21 22-15,21-22 0,-22 0 16,22 0-16,-21 0 0,-1 1 0,22-1 16,-21 0-16,21-21 15,-22 0-15,1 0 0,21 0 0,-21 0 0,-1 0 16,22 0-16,0 0 16,0-21-16,-22 0 0,22-1 0,21 1 15,-21 0-15,21 0 0,0 0 16,0 0-16,0-1 0,0 1 0,0-21 15,0 21-15,21 21 0,0-21 16,1-1-16,-1 22 0,0 0 0,0 0 16,21 0-16,-20 0 0,-1 0 15,0 22-15,0-1 0,0 0 0,0 0 16,1 0-16,-1 0 0,0 1 0,-21-1 16,0 0-16,21 21 0,-21-21 15,0 1-15,0-1 0,0 0 16,0 21-16,0-21 0,0 1 15,0-1-15,0 0 0,0 0 16,21-21-16,0 0 31,1-21-31,-22 0 0</inkml:trace>
  <inkml:trace contextRef="#ctx0" brushRef="#br1" timeOffset="183664.07">3556 12573 0,'0'0'15,"0"-21"63,0 0-62</inkml:trace>
  <inkml:trace contextRef="#ctx0" brushRef="#br1" timeOffset="186952.27">4889 12256 0,'22'-43'15,"-22"22"1,0 0-16,0 0 15,0 0-15,21 21 0,-21-22 16,0 1-16,0 0 16,0 0-16,0 42 31,-21 0-31,-1 0 16,1 1-16,0 20 0,0-21 15,0 21-15,0-20 0,-1 20 0,1 0 16,-21-21-16,21 22 0,0-22 0,-1 0 15,-20 0-15,21 0 0,0 1 16,0-1-16,-1-21 0,22 21 0,22-42 47,-1 0-31,0-1-16,0 1 0,0 0 0,22 0 15,-22 0-15,0-22 0,21 1 0,-21 21 16,22-21-16,-22-1 0,21 1 15,-21 0-15,1 20 0,-1-20 0,0 0 16,0 21-16,0 21 0,-21-22 16,21 22-16,-21 22 0,22-1 15,-22 0-15,0 21 0,0 1 16,0-1-16,0 0 0,0 1 0,0-1 16,0 0-16,0 1 0,0-1 15,0-21-15,0 21 0,0-20 16,21-1-16,-21 0 0,0 0 0,0 0 15,0 0-15,0-42 47</inkml:trace>
  <inkml:trace contextRef="#ctx0" brushRef="#br1" timeOffset="187147.99">4635 12488 0,'0'0'0,"-21"0"16,42 0 0,1 0-16,-1 0 15,0 0-15,21 0 0,1 0 16,-1-21-16,0 21 0,22 0 0,-22 0 16,0-21-16,1 21 0,-1 0 15,0 0-15,1 0 0,-1-21 0,0 21 16,-20 0-16,20 0 0,0 0 15,-21-21-15</inkml:trace>
  <inkml:trace contextRef="#ctx0" brushRef="#br1" timeOffset="188108.04">5673 12298 0,'0'0'0,"0"-21"0,0 0 16,-22 21-1,1 0-15,0 0 16,0 0-16,0 0 0,0 0 0,-1 21 15,1-21-15,-21 21 0,21 0 0,0 0 16,-1 0-16,-20 22 0,21-22 16,21 0-16,-21 21 0,0-20 0,21-1 15,-22 0-15,22 0 0,0 0 16,0 0-16,0 1 0,0-1 0,22-21 16,-1 21-16,0-21 15,0 0-15,21 0 0,-20 0 16,20-21-16,0 21 0,1-21 0,-1-1 15,0 1-15,-21 0 0,22 21 16,-1-42-16,-21 21 0,0-1 0,1 1 16,-1-21-16,0 21 0,-21-22 15,0 22-15,0-21 0,0 0 0,0-1 16,0 22-16,0-21 0,0 21 0,0-1 16,0 1-16,0 64 31,-21-22-31,21 0 15,0 21-15,0 1 0,-21-22 0,21 21 16,0 0-16,0-20 16,0 20-16,0-21 0,0 21 0,0-20 15,0-1-15,21 0 0,0 0 0,0 0 16,0-21-16,0 21 0,22-21 16,-1 0-16,-21 0 0,22 22 0,-1-22 15,0 0-15,-21 0 0,22 0 16,-1-22-16,-21 22 0,0-21 0,22 0 15,-22 21-15,0-21 0,0 0 0,0 0 16,1-1-16,-22 1 0,0 0 16,0-21-16,0 21 0,0-1 0,0-20 15,0 21-15,0 0 0,-22 0 16,1-1-16,0 1 0,0 21 16,0 0-16,0 0 0,-1 0 15,-20 21-15,21 1 0,0-1 16,0 0-16,-1 0 0,1 21 0,0-20 15,0 20-15,0-21 0,21 0 16,0 22-16,-21-22 0,21 0 0,0 0 16,0 0-16,0 0 0,0 1 15,21-22 1,0 0-16,0 0 0,0 0 0,0 0 16,1-22-16,-1 1 0,0 21 15,21-21-15,-21 0 0,1 0 16,-1 0-16,0-1 0,-21-20 0,21 21 15,0-21-15,0-1 0,-21 1 16,22 0-16,-22-1 0,21-20 0,-21 20 16,21 1-16,-21 21 0,0-21 15,0 20-15,0 1 0,0 0 0,0 42 16,0 0 0,0 1-16,0 20 0,0 0 15,0 1-15,0-1 0,-21 0 0,21 1 16,0-1-16,-21 0 0,21 1 15,0-1-15,0 0 0,0-21 0,0 1 16,0 20-16,0-21 0,0 0 16,0 0-16,21-21 15,0 0 1,0 0-16,0 0 0,22 0 0,-22 0 16,0-21-16,21 0 0</inkml:trace>
  <inkml:trace contextRef="#ctx0" brushRef="#br1" timeOffset="188890.88">8382 12256 0,'0'0'0,"-42"0"0,20 0 0,1 0 16,-85 0 0,85 0-1,0 0-15,0 0 0,0 0 0,0 0 16,21 21-16,-22-21 15,1 0-15,21 21 0,21-21 47,1 0-47,-1 0 0,0 0 16,0-21-16,0 21 0,22-21 16,-22-1-16,0 1 0,0 0 0,21 0 0,-20 0 15,-22 0-15,21-1 16,-21-20-16,0 21 0,0-43 15,0 43-15,0 0 16,-21 0-16,-1 21 0,-20 0 0,21 0 16,-21 0-16,-1 0 0,1 0 0,0 21 15,-1 0-15,1 0 0,21 22 16,-22-22-16,22 21 0,0 1 0,0-1 16,21 0-16,-21 1 0,21-22 15,0 21-15,0-21 0,0 22 0,21-22 16,0 0-16,0 0 0,0 0 15,1-21-15,-1 21 0,0-21 0,0 0 16,43 0-16,-43 0 0,0 0 16,0 0-16,0 0 0,-21-21 15,0 0-15,0 0 16,0 0 0,-21 21-16,0 0 0,-21 0 15,20 0-15,1 0 0,0 0 0,-21 0 16,21 0-16,-1 21 0,1 0 15,21 0-15,-21 0 0,21 1 0,-21-1 16,21 21-16,0-21 0,0 0 16,0 22-16,0-22 0,0 0 0,0 0 15,21 0-15,0 1 0,0-22 0,1 21 16,-1-21-16,21 0 0,-21 0 16,22 0-16,-22 0 0,21 0 0,-21-21 15,22-1-15,-22 22 0,21-21 16,-21 0-16,0 0 0,1 0 15</inkml:trace>
  <inkml:trace contextRef="#ctx0" brushRef="#br1" timeOffset="189408.05">8530 12383 0,'21'-22'0,"-42"44"0,63-44 0,-42 1 15,22 21-15,-1 0 0,0 0 16,0-21-16,21 21 0,-20 0 15,-1 0-15,0 0 0,0 0 16,0 21-16,0-21 0,-21 21 16,0 1-16,0-1 0,0 0 0,0 0 15,0 0-15,0 0 0,-21 1 16,0-1-16,0 0 0,0 0 0,0 0 16,-1 0-16,1 1 0,0-1 0,0 0 15,21 0 1,-21-21-16,42-21 31,0 0-31,0 0 0,0 21 0,1-22 16,-1 1-16,21 0 0,-21 0 0,0 0 15,22 0-15,-22-1 0,21-20 16,-21 21-16,22 0 0,-22 0 16,0-1-16,0 22 0,-21-21 15,-21 42 1,0 1-1,0-1-15,0 0 0,-1 0 16,1 0-16,0 0 0,0 1 0,21-1 16,-21 0-16,21 21 0,0-21 15,-21 1-15,21-1 0,0 0 0,0 0 16,0 0-16,0 0 16,21 1-16,0-22 15,0 0-15,0 0 0,22 0 16,-22 0-16,0 0 0,21-22 15,1 22-15,-1-21 0,-21 0 0,21 21 16</inkml:trace>
  <inkml:trace contextRef="#ctx0" brushRef="#br1" timeOffset="189688.04">9673 12383 0,'0'0'0,"0"-22"15,-21 22-15,0 0 16,0 0-16,-1 0 15,1 0-15,0 22 0,0-1 0,0 0 16,0 0-16,-1 0 0,1 0 16,0 1-16,21-1 0,0 0 15,-21 0-15,21 0 0,-21 0 0,21 1 16,0-1-16,0 0 0,0 0 16,0 0-16,0 0 0,21 1 15,0-22-15,0 0 0,0 0 16,1 0-16,-1 0 0,0 0 0,0 0 15,0 0-15,22 0 0,-22-22 16,21 1-16,-21 21 0,0-21 0,22 0 16,-22 21-16,0-21 0,0 0 0</inkml:trace>
  <inkml:trace contextRef="#ctx0" brushRef="#br1" timeOffset="190317.05">9906 12510 0,'-21'0'0,"0"0"15,-1 0-15,22 21 16,22-21 15,-1 0-31,0 0 16,0 0-16,0 0 0,0 0 0,1-21 16,-1 21-16,21-22 0,-21 1 0,0 21 15,1-21-15,-1 21 16,-21-21-16,0 0 0,0 0 15,0-1-15,-21 22 16,-1 0-16,1 0 16,0 0-16,0 0 0,0 0 0,0 22 15,-1-1-15,1 0 0,-21 0 16,21 0-16,0 0 0,21 22 0,-22-22 16,1 0-16,21 0 0,0 22 15,0-22-15,0 0 0,0 0 0,0 0 16,0 0-16,21 1 0,1-1 15,-1-21-15,0 0 0,21 21 0,-21-21 16,22 0-16,-1 0 0,0 0 16,1 0-16,-1-21 0,0 0 15,1-1-15,-1 1 0,0 0 0,1 0 16,-1 0-16,-21 0 0,22-22 0,-22 22 16,0-21-16,0 21 0,21-22 15,-42 1-15,22 0 0,-1-1 0,0-41 16,0 41-16,-21 22 15,0-21-15,0 21 0,0 42 32,-21 21-32,0-21 0,21 22 15,-21-1-15,-1 0 0,22 1 0,0-1 16,-21 0-16,21 1 0,0-1 16,0 0-16,0-21 0,0 22 15,0-1-15,0-21 0,0 22 0,0-22 16,0 0-16,0 0 0,0 0 15,21-21-15,1 0 0,-1 0 16,0 0-16,0-21 16,0 0-16,22 0 0,-22 0 0,21-1 15</inkml:trace>
  <inkml:trace contextRef="#ctx0" brushRef="#br1" timeOffset="192227.72">11747 12425 0,'0'0'0,"22"0"31,-1-21-15,0 0-16,0 21 0,0-22 0,0 1 16,22 21-16,-22-21 0,21 0 15,-21 0-15,1 0 0,-1-1 0,0 22 16,-21-21-16,-21 21 15,0 0-15,-22 0 16,22 0-16,-21 0 0,-1 21 16,1-21-16,0 22 0,21-1 0,-1 0 15,-20 0-15,42 0 0,0 0 16,0 1-16,0-1 0,0 0 16,0 0-16,0 0 0,21 0 15,0 1-15,1-1 0,-1 0 0,-21 0 16,21-21-16,0 21 0,-21 0 15,21 1-15,-21-1 0,0 0 16,-21 0-16,0-21 16,0 0-16,0 0 0,-22 0 0,22 0 15,0 0-15,0 0 0,-22 0 16,22 0-16,0-21 0,0 21 0,0-21 16,0 0-16,-1-1 0,1 1 0,0 0 15,21 0-15,-21 0 0,21-22 16,0 22-16,0 0 0,-21 0 15,21 0-15,0 0 0,0 42 32,21 0-32,-21 0 15,0 0-15,21 0 0,0 1 16,-21-1-16,21 0 0,-21 0 0,22 0 16,-1 22-16,-21-22 0,21 0 0,0 0 15,0 0-15,0 0 0,1 1 16,-1-22-16,0 21 0,21-21 0,-21 0 15,22 0-15,-1 0 0,0 0 16,1 0-16,20 0 0,-20 0 16,20-21-16,1-1 0,-22 1 0,21 0 15,-20-21-15,-1 21 0,0-1 16,-20-20-16,20 21 0,-21-21 0,0-1 16,0 1-16,-21 21 0,0-22 15,0 1-15,0 0 0,0-1 0,0 22 16,0 0-16,0 0 0,-21 42 31,0 0-31,21 22 0,-21-22 0,0 21 16,0-21-16,21 22 0,-22-1 15,1-21-15,0 21 0,21 1 0,-21-22 16,21 21-16,-21-21 0,21 1 16,-21 20-16,21-21 0,0 0 15,0 0-15,0 1 0,0-1 16,21-21-1,0 0-15,0-21 16,0-1-16,22 1 16,-22 0-16,-21 0 0,21 21 15,0-21-15,0 0 0,0 21 0,-21-22 16,22 1-16,-1 21 16,0 0-1,-21 21 1,21 1-16,-21-1 15,0 0-15,21 0 0,-21 0 16,21 0-16,1 1 16,-1-22-16,0 21 0,0-21 0,0 0 15,0 21-15,1-21 0,20 0 0,-21 0 16,21 0-16,-20 0 0,20 0 16,0 0-16,-21-21 0,22 21 0,-1-21 15,-21 21-15,22-22 0,-22 1 16,0 0-16,0 0 0,0 0 15,0 0-15,1-22 0,-22 22 0,0 0 16,0 0-16,0-22 0,0 22 16,0 0-16,0 0 0,-22 21 15,1 0 1,0 0-16,0 0 0,0 21 0,0 0 16,21 0-16,-22 1 0,1-1 0,0 0 15,0 0-15,21 0 0,0 0 16,0 1-16,-21-1 0,21 21 0,0-21 15,0 0-15,0 1 0,0-1 16,21 0-16,-21 0 0,21-21 0,0 21 16,22-21-16,-22 0 0,0 0 15,21 0-15,1 0 0,-1 0 0,-21 0 16,21 0-16,1 0 0,-1-21 16,0 0-16,-20 21 0,20-21 15,-21 0-15,21-1 0,-20-20 0,-1 21 16,0 0-16,-21 0 0,0-1 15,21-20-15,-21 21 0,0 0 0,0 0 16,0-1-16,0 1 0,-21 21 31,0 21-31,0-21 0,-1 22 16,22-1-16,-21 0 0,21 21 16,0-21-16,-21 1 0,21 20 0,-21-21 15,21 0-15,0 22 0,0-22 16,0 0-16,0 0 0,21-21 15,-21 21-15,21 0 0,22-21 0,-22 0 16,0 0-16,21 0 0,-21 0 16,22 0-16,-1 0 0,-21-21 0,22 0 15,-1 21-15,-21-21 0,21-21 16,-20 20-16,-1 1 0,21-21 0,-21 21 16,0-22-16,22 22 0,-22-21 0,0 0 15,0-1-15,0 1 16,1 0-16,-1-1 0,0 1 0,-21 0 0,0-1 15,21 22-15,-21 0 16,21 0-16,-21 0 0,0 42 31,-21 0-31,0 21 0,0-21 0,0 22 16,21-1-16,-22 0 0,1 1 0,0-1 16,21 0-16,0 1 0,-21-1 15,21 0-15,0-20 0,-21 20 0,21-21 16,0 21-16,0-20 0,0-1 15,0 0-15,0 0 0,21 0 16,0-21-16,0 0 0,0 0 16,1 0-16,-1 0 0,0 0 0,0 0 15,21 0-15,-20-21 0,-1 0 0,0 21 16,21-21-16,-21-22 16,-21 22-16,22 0 0</inkml:trace>
  <inkml:trace contextRef="#ctx0" brushRef="#br1" timeOffset="192399.84">14182 12510 0,'0'0'15,"-22"0"-15,1 0 0,42 0 47,1 0-31,-1 0-16,0 0 0,21 0 0,-21-22 15,1 22-15,20-21 0</inkml:trace>
  <inkml:trace contextRef="#ctx0" brushRef="#br1" timeOffset="192795.87">15748 12404 0,'0'0'0,"0"-21"0,0-1 16,0 44 31,-21-1-47,21 0 0,0 21 0,0 1 0,0-1 15,0 0-15,-21 22 0,21-1 16,0 1-16,0-1 0,-22 1 16,22-1-16,0 1 0,0-1 0,-21 1 15,0-22-15,21 22 0,-21-1 16,0-21-16,0 22 0,21-22 0,0 1 15,-22-1-15,22-21 0,-21 21 16,21-20-16</inkml:trace>
  <inkml:trace contextRef="#ctx0" brushRef="#br1" timeOffset="193164.66">15642 12848 0,'0'0'0,"0"-63"0,0 20 16,0 1-16,0 0 0,0-1 16,0 1-16,0 21 0,0-21 0,0 20 15,21 1-15,0-21 0,1 21 0,-1 21 16,0-21-16,0-1 0,21 22 16,-20 0-16,20 0 0,-21 0 0,0 0 15,22 0-15,-22 0 0,21 22 16,-21-1-16,0 0 0,-21 0 0,0 0 15,0 0-15,0 1 0,0-1 16,0 0-16,-21 0 0,0 0 0,0 0 16,0 1-16,-22-1 0,22-21 15,0 21-15,0 0 0,0-21 16,0 0-16,-1 0 0,1 0 0,0 0 16,21-21 15,21 0-16,0 0-15,1 21 0,-1-22 16,0 22-16</inkml:trace>
  <inkml:trace contextRef="#ctx0" brushRef="#br1" timeOffset="193564.43">16171 12510 0,'0'0'0,"21"0"0,-21-22 0,22 22 0,-22-21 16,0 0-1,0 0-15,0 0 0,21 0 16,0 21-1,0-22-15,0 22 16,0 0-16,1 0 0,-1 0 0,0 0 16,21 0-16,-21 0 0,1 0 15,-1 22-15,0-1 0,0 0 0,0 0 16,-21 0-16,0 0 0,0 1 16,0-1-16,0 0 0,0 0 0,0 0 15,0 0-15,0 1 0,-21-22 16,0 21-16,0-21 15,0 0 17,21-21-17,0-1-15,0 1 0,0 0 16,0 0-16,21 0 16,-21 0-16,21-1 0,21 1 0,-21 0 15,1 0-15,-1 0 0,21 21 16,-21-21-16,22-1 0,-22 22 0,0 0 15,0 0-15,21 0 0,-20 0 16,-1 0-16,0 0 0,0 0 0,0 0 16,0 0-16,1 0 15</inkml:trace>
  <inkml:trace contextRef="#ctx0" brushRef="#br1" timeOffset="194182.08">16997 12361 0,'0'22'16,"0"-44"-16,0 65 0,0-22 15,-21-21-15,21 21 0,0 0 0,-22 0 16,1 1-16,21-1 0,-21 0 15,21 0-15,0 0 16,0 0-16,0 1 0,21-22 31,0 0-31,1 0 0,-1 0 16,0 0-16,0 0 0,0 0 0,0-22 16,1 1-16,-22 0 15,0 0-15,0 0 0,0 0 16,0-1-16,0 1 0,-22 0 15,1 0-15,0 21 0,21-21 0,-21 0 16,0 21-16,0 0 0,-1 0 0,22-22 31,22 22-15,-1 0 0,21-21-16,-21 21 0,22 0 15,-1 0-15,0-21 0,1 21 0,-1 0 16,0 0-16,1 0 0,-1-21 15,0 21-15,-21 0 0,1 0 0,-1 0 16,0 0-16,-21 21 0,0 0 16,0 0-16,0 1 0,0-1 15,0 0-15,-21 0 0,21 0 16,-21 0-16,-1 22 0,1-22 0,0 0 16,21 21-16,-21 1 0,0-22 0,0 21 15,21 1-15,-22-1 0,1 21 16,21-20-16,0-1 0,0 0 0,-21 22 15,21-22-15,-21 1 0,21-1 16,-21 0-16,21 22 0,-21-22 16,21 0-16,-22 22 0,1-22 0,0 1 15,0 20-15,21-21 0,-21 1 16,0-1-16,-1-21 0,1 0 0,0 1 16,21-1-16,-21 0 0,21-42 31,0 0-16,0-1-15,21 1 0,-21 0 16,0 0-16,21 0 0,0 0 0,1-22 16,-1 22-16</inkml:trace>
  <inkml:trace contextRef="#ctx0" brushRef="#br1" timeOffset="194386.96">17462 12319 0,'0'-21'0,"0"42"0,0-63 16,-21 21-16,0 21 0,21 21 62,21-21-62,0 21 16,1-21-16</inkml:trace>
  <inkml:trace contextRef="#ctx0" brushRef="#br1" timeOffset="194731.76">17801 12383 0,'0'0'0,"21"0"31,0 0-31,1 0 15,-22-22-15,21 22 0,0 0 16,0-21-16,0 21 16,0-21-16,-21 0 0,0 0 15,0 0 1,-21 21 0,0 21-1,0 0-15,0-21 0,0 21 0,-1 0 16,1 22-16,0-22 0,21 0 15,0 0-15,-21 0 0,21 0 0,-21 1 16,21-1-16,0 0 0,0 0 0,0 0 16,21-21-16,0 21 15,0-21-15,0 0 0,1 0 16,-1 0-16,21 0 16,-21 0-16,22 0 0,-22-21 0</inkml:trace>
  <inkml:trace contextRef="#ctx0" brushRef="#br1" timeOffset="195260.03">18521 12277 0,'0'0'0,"0"-21"0,-21-1 15,-1 22-15,1 0 0,0 0 0,0 0 16,0 0-16,0 0 16,-1 22-16,1-1 0,0 0 0,0 0 15,0 21-15,0-20 0,21-1 16,-22 0-16,22 21 0,-21-21 15,21 1-15,0-1 0,0 0 0,0 0 16,0 0-16,0 0 0,0 1 16,21-1-16,1-21 0,-1 21 0,0-21 15,0 0-15,21 0 0,-20 0 16,20 0-16,0 0 0,1 0 0,-1-21 16,0 21-16,-21-21 0,22-1 0,-1 1 15,0-21-15,1 21 0,-22-22 16,21 1-16,-21 0 0,22-1 15,-22 1-15,0 0 0,0-22 16,0 22-16,1 0 0,-1-1 0,-21 1 16,0 0-16,0 20 0,0 1 15,0 0-15,0 0 0,0 42 16,0 0 0,0 0-16,-21 1 0,-1 20 15,22 0-15,-21 1 0,0-1 0,21 21 16,-21-20-16,0-1 0,21 0 15,0 1-15,-21-1 0,21 0 0,0 1 16,0-22-16,0 21 0,0-21 16,0 1-16,21 20 0,-21-21 0,21-21 15,0 21-15,0 0 0,0-21 16,1 0-16,-1 0 0,0 0 16,0 0-16,0 0 0,0 0 0,1-21 15,-1 0-15,0 0 0,0 0 16,0 0-16,0-1 0</inkml:trace>
  <inkml:trace contextRef="#ctx0" brushRef="#br1" timeOffset="195516">18986 12234 0,'0'0'0,"-21"0"0,0 0 0,21 22 16,21-22-1,0 0 1,1 0-16,20 0 0,-21 0 0,21 0 16,1 0-16,-22 0 0,21 0 15,1 0-15,20 0 0,-21 0 0,1-22 16,-1 22-16,0-21 0,1 21 16,-22 0-16,0 0 0,0 0 0,0 0 15,-42 0 1</inkml:trace>
  <inkml:trace contextRef="#ctx0" brushRef="#br1" timeOffset="196699.44">3006 13843 0,'-43'0'15,"22"0"1,21-21 0,0 0-16,0 0 0,21-1 15,0 22-15,1-21 16,-1 0-16,0 21 0,0 0 0,0 0 15,0 0-15,1 0 0,-1 0 16,0 0-16,0 21 0,0 22 16,-21-22-16,0 0 0,0 0 15,0 21-15,0-20 0,0-1 0,-21 0 16,0 0-16,0 0 0,0 0 16,-1 1-16,1-1 0,0-21 0,21 21 15,-21-21-15,0 0 0,0 0 16,-1 0-1,1 0-15,42 0 47,1 0-47,-1 0 0,0 0 16,0 0-16,0 0 0,0 0 16,1 0-16,-1 21 0,0 0 15,0 0-15,0 1 0,-21-1 16,0 0-16,0 0 15,0 0-15,0 0 0,0 1 16,0-1-16,-21 0 0,0-21 16,0 21-16,-22 0 0,22 0 0,0-21 15,-21 22-15,21-22 0,-22 0 16,1 0-16,21 0 0,-22 0 0,1 0 16,0 0-16,21 0 0,-22 0 15,1 0-15,21-22 0,-22 22 0,22-21 16,0 0-16,0 0 0,0 21 15,0-21-15,21 0 0,-22 21 0,22-22 16,0 1 0,0 0-16,22 0 15</inkml:trace>
  <inkml:trace contextRef="#ctx0" brushRef="#br1" timeOffset="196891.53">3492 14076 0,'0'-21'47,"22"21"-16</inkml:trace>
  <inkml:trace contextRef="#ctx0" brushRef="#br1" timeOffset="197664.03">4762 13568 0,'0'0'0,"0"-21"0,0 0 0,0-1 16,-21 22-1,0 22-15,0-1 16,21 21-16,-21-21 16,0 22-16,-1-1 0,22 21 0,-21-20 15,0-1-15,0 22 0,0-22 16,0 0-16,-1 1 0,1-1 0,0-21 16,0 21-16,0-20 0,21-1 15,0 0-15,-21 0 0,21-42 47,0 0-47</inkml:trace>
  <inkml:trace contextRef="#ctx0" brushRef="#br1" timeOffset="198311.78">4403 13780 0,'0'0'0,"0"-43"15,0 1-15,0 0 0,0-1 16,21 22-16,0-21 0,0 21 0,0-1 15,0 1-15,1 0 0,20 21 16,0 0-16,1 0 0,-1 0 0,0 0 16,1 0-16,-1 21 0,0 22 15,1-22-15,-22 21 0,21 0 0,-42 1 16,0-1-16,0 0 16,0 1-16,0-22 0,0 21 0,-21-21 0,-21 22 15,20-22-15,-20 0 0,21 0 16,-21 0-16,20 1 0,1-22 15,-21 0-15,21 0 0,0 0 0,-1 0 16,1 0-16,0 0 16,21-22-16,-21 22 0,21-21 0,0 0 15,0 0 1,21 21 0,0 21-16,-21 0 15,21 0-15,1 1 0,-1-1 0,0 0 16,0 0-16,0 21 0,0-20 15,1-1-15,-1 0 0,21 0 16,-21 21-16,22-20 0,-22-22 0,21 21 16,0 0-16,-20-21 0,20 0 15,-21 0-15,21 0 0,1 0 0,-1-21 16,0 0-16,1-1 0,63-20 16,-64 21-16,21 0 0,-20 0 15,-1-22-15,0 22 0,-20-21 16,-1-1-16,0 22 0,-21-21 0,0 21 15,0 0-15,0-22 0,0 22 16,-21 21-16,0 0 0,-1 0 0,1 0 16,0 0-16,0 0 0,-21 21 15,20 0-15,1 1 0,0-1 0,0 0 16,21 21-16,0-21 0,0 22 16,0-22-16,0 0 0,0 21 15,0-20-15,0-1 0,21 0 0,0 0 16,22 0-16,-22 0 0,0-21 15,21 22-15,1-22 0,-1 0 16,0 0-16,1 0 0,20 0 0,-21 0 16,1-22-16,20 1 0,-20 21 0</inkml:trace>
  <inkml:trace contextRef="#ctx0" brushRef="#br1" timeOffset="199231.54">6477 13885 0,'0'0'15,"0"-21"-15,-21 0 0,0 21 16,-1 0-16,1 0 0,-21 0 16,21 21-16,0-21 0,-22 21 0,22 1 15,0-1-15,-21 0 0,20 21 16,1-21-16,-21 1 0,21 20 0,0-21 16,-1 0-16,1 22 0,21-22 0,0 0 15,0 0-15,0 0 0,0 0 16,0 1-16,21-22 15,1 0-15,-1 0 16,0-22-16,21 22 0,-21-21 16,1 0-16,20 0 0,-21 0 0,21 0 15,-20-1-15,-1 1 0,21 0 16,-21 0-16,0-21 0,-21 20 0,22 1 16,-22 0-16,21 0 0,-21 0 15,0 42 16,0 0-31,-21 0 0,21 0 16,0 1-16,-22 20 0,22-21 0,0 0 16,0 0-16,0 1 0,0-1 15,0 0-15,22 0 0,-1 0 0,0 0 16,0 1-16,21-1 16,-20-21-16,20 0 0,0 0 0,1 0 15,-1 0-15,0 0 0,22 0 16,-22 0-16,0-21 0,1-1 0,-1 22 15,0-21-15,1 0 0,-22 0 0,21 0 16,-21 0-16,1-1 0,-22-20 16,0 21-16,0 0 0,0 0 0,0-22 15,0 22-15,-22 0 0,1 0 16,0 0-16,0-1 0,0 22 0,-22 0 16,22 0-16,-21 0 0,21 22 15,0-1-15,-22-21 0,22 21 16,0 0-16,0 21 0,0-20 0,-1-1 15,1 0-15,21 0 0,-21 0 16,21 0-16,0 1 0,0-1 0,0 0 16,21-21-16,0 0 15,1 0-15,20 0 0,-21 0 16,0 0-16,22 0 0,-22-21 0,21 21 16,-21-21-16,22-1 0,-22 1 0,0 0 15,0 0-15,0 0 0,0-22 16,1 1-16,-1 0 0,0-1 0,0 1 15,-21 0-15,0-1 16,21 1-16,-21 0 0,0-1 0,0 1 0,21 21 16,-21 0-16,0 0 15,0-1-15,-21 22 16,0 22-16,21-1 0,-21 0 0,0 21 16,21 1-16,-21-1 0,21 0 15,0 22-15,-22-22 0,22 0 0,0 1 16,0-1-16,0 0 0,0 1 15,0-22-15,0 21 0,0-21 0,22 22 16,-22-22-16,21 0 0,0 0 0,0-21 16,0 21-16,0-21 0,1 0 15,20 0-15,-21 0 0,21 0 0,1 0 16,-22 0-16,21 0 16,1-21-16,20 0 0,-21 0 0</inkml:trace>
  <inkml:trace contextRef="#ctx0" brushRef="#br1" timeOffset="199471.45">8467 13526 0,'0'0'0,"0"-22"0,0 1 16,-22 21 0,1 21-16,0 1 15,0 20-15,0-21 0,21 21 0,-21 1 16,-1-1-16,22 0 0,0 1 0,-21-1 15,0 0-15,21 1 16,-21-1-16,0-21 0,21 22 0,0-22 16,-21 21-16,21-21 0,-22 0 15,22 1-15,0-1 0,0 0 16</inkml:trace>
  <inkml:trace contextRef="#ctx0" brushRef="#br1" timeOffset="200176.98">8594 13568 0,'0'0'16,"0"-21"-16,0 42 31,-22 0-31,22 0 0,-21 22 0,0-1 16,21-21-16,0 21 0,0 1 15,-21-1-15,21 0 0,-21 1 0,21-22 16,-21 21-16,21-21 0,0 22 16,0-22-16,0 0 0,0 0 0,0 0 15,-22-21-15,22 22 0,22-22 47,-1-22-47,0 1 16,0 0-16,0 0 0,0 21 0,-21-21 15,22 0-15,-1-1 0,0 1 16,0 0-16,0 0 0,0 21 0,-21-21 16,22 21-16,-1 0 15,-21 21 1,0 0-16,0 0 0,0 0 16,0 1-16,0-1 0,0 0 15,0 0-15,0 0 0,21 0 16,0 1-16,0-22 0,0 21 0,1-21 15,-1 0-15,0 21 0,21-21 16,1 0-16,-22 0 0,21 0 0,0 0 16,1 0-16,-1-21 0,0 21 0,-20-21 15,20-1-15,-21 1 0,21 21 16,-20-21-16,-1 0 0,0-21 0,-21 20 16,0 1-16,21-21 0,-21 21 15,0-22-15,0 22 0,0 0 0,0 0 16,-21 21-1,0 0-15,0 0 0,-1 0 16,1 21-16,21 0 0,-21 22 16,0-22-16,21 0 0,-21 0 15,21 0-15,0 22 0,0-22 0,0 0 16,0 0-16,0 0 0,21 0 16,0-21-16,0 22 15,0-22-15,1 0 0,-1 0 0,0 0 16,0 0-16,0 0 0,0 0 15,1 0-15,-1-22 0,0 22 0,0-21 16,0 0-16,-21 0 0,21 0 16,-21 0-16</inkml:trace>
  <inkml:trace contextRef="#ctx0" brushRef="#br1" timeOffset="200402.95">8234 13801 0,'-43'21'0,"86"-42"0,-128 42 15,64-21-15,0 0 0,0 0 16,42 0 0,21 0-16,-21 0 15,22 0-15,-22 0 0,21 0 0,0 0 16,1 0-16,20 0 0,-20-21 15,-1 21-15,0-21 0</inkml:trace>
  <inkml:trace contextRef="#ctx0" brushRef="#br1" timeOffset="202344.23">10710 14182 0,'64'21'15,"-43"-21"-15,0 0 16,0-21-16,22 0 16,-22 21-16,0-22 0,0 1 0,0 21 15,0-21-15,1 0 0,-22 0 0,0 0 16,0-1-16,0 1 0,0 0 15,0-21-15,0 21 0,0-1 0,-22 1 16,1 0-16,0 21 0,0 0 16,0 0-16,0 0 0,-1 0 0,-20 0 15,21 21-15,0 0 0,-22 1 16,22-1-16,0 21 0,-21-21 0,21 0 16,-1 22-16,1-22 0,0 21 0,21-21 15,0 22-15,0-22 16,0 21-16,0-21 0,0 1 15,21-22 1,0 0-16,1 0 0,20 0 0,-21 0 16,0-22-16,22 1 0,-1 21 15,-21-21-15,21 0 0,1 0 0,-22-22 16,21 22-16,1 0 0,-22-21 0,0-1 16,0 1-16,21 0 0,-42-1 15,22 1-15,-1 0 0,0-1 0,-21 1 16,0 21-16,21-21 0,-21 20 15,0 1-15,0 42 16,0 22-16,0-22 16,-21 21-16,21 1 0,-21-1 15,21 0-15,-21 1 0,21 20 0,0-21 16,0-20-16,-22 20 0,22 0 16,0-21-16,0 22 0,0-22 0,22 21 15,-22-21-15,21 1 0,0-1 16,21-21-16,-21 21 0,22-21 0,-22 21 15,21-21-15,1 0 0,-1 0 16,0 0-16,1 0 0,-1-21 0,0 0 16,22 0-16,-22 21 0,0-22 0,1 1 15,-1 0-15,0 0 0,-20 0 16,20 0-16,-21-22 0,-21 22 16,0 0-16,0-21 0,0 20 15,0 1-15,0-21 0,0 21 0,-21 21 16,0-21-16,0 21 0,-1 0 0,1 0 15,0 0-15,-21 21 0,21-21 16,-1 21-16,-20 21 0,21-21 0,0 1 16,0-1-16,-1 21 0,1-21 15,0 0-15,21 1 0,-21 20 0,21-21 16,0 0-16,0 0 0,0 1 16,0-1-16,21 0 0,0-21 15,0 0-15,1 0 0,-1 0 16,0 0-16,0 0 0,0 0 15,0-21-15,1 0 0,-1 21 0,0-22 16,0 1-16,0 0 0,0 0 16,1 0-16,-22 0 0,0-1 0,21-20 15,-21 21-15,21 0 0,-21 0 0,0-1 16,0 44 15,0-1-31,0 21 16,0-21-16,0 0 0,0 1 0,0 20 15,0-21-15,0 0 0,0 22 0,0-22 16,0 0-16,0 0 16,21 0-16,0 0 0,-21 1 0,21-22 15,1 0-15,-1 0 0,0 0 16,21 0-16,-21 0 0,1 0 0,-1 0 16,21-22-16,-21 1 0,0 0 15,1-21-15,20 21 0,-21-22 0,0 22 16,0-21-16,1-1 0,-1 1 15,0 0-15,-21-1 0,21-20 0,21-22 16,-42 43-16,0 0 16,0-1-16,22 1 0,-22 21 0,0 0 15,0 42 1,-22 21 0,1-21-16,0 22 0,0-1 0,0 0 15,0 22-15,-22 20 0,22-41 16,21-1-16,0 0 0,0-20 15,0 20-15,0 0 0,0-21 0,21 22 16,0-22-16,1 0 0,-1 0 16,21 0-16,-21 1 0,22-22 15,-1 0-15,-21 0 0,21 0 0,1 0 16,-1 0-16,0 0 0,1 0 16,-1-22-16,0 1 0,1 0 0,-22 0 15,21 0-15,1 0 0,-22-1 16,21-20-16,-21 21 0,0-21 0,1 20 15,-1-20-15,-21 21 0,0-21 16,0 20-16,0 1 0,-21 21 16,-1 0-16,1 0 0,0 0 15,-21 0-15,21 21 0,-22 1 16,1-1-16,0 0 0,20 0 0,1 0 16,-21 0-16,21 1 0,0 20 15,21-21-15,0 0 0,0 0 0,0 1 16,0-1-16,0 0 0,0 0 15,0 0-15,21-21 16,0 21-16,0-21 0,0 0 16,0 0-16,1 0 0,-1-21 15,0 0-15,0 0 0,0 21 0,0-21 16,1 0-16,20-1 0,-42-20 0,21 21 16,0 0-16,0 0 0,1-22 15,-1 22-15,0 0 0,-21 0 0,0 0 16,21-1-16,-21 44 31,0-1-31,-21 0 16,0 21-16,0-21 0,21 1 0,0-1 15,0 21-15,0-21 0,0 0 16,0 1-16,0-1 0,0 0 16,0 0-16,21 0 0,-21 0 0,21-21 15,0 22-15,0-22 0,22 0 16,-22 0-16,0 0 0,0 0 0,0 0 15,22 0-15,-22 0 0,0-22 16,0 1-16,21 21 0,-20-21 0,-1 0 16,0 0-16,0 0 0,0-1 15,-21-20-15,21 21 0,1 0 0,-1-22 16,-21 22-16,0-21 0,0 21 16</inkml:trace>
  <inkml:trace contextRef="#ctx0" brushRef="#br1" timeOffset="202691.98">12044 13843 0,'0'0'0,"-21"21"0,42-21 32,21 0-32,0 0 0,1 0 15,-1-21-15,22 21 0,-22-21 16,21 21-16,-20 0 0,20 0 0,-20-21 16,-1 21-16,0 0 0,1 0 0,-22 0 15,0 0-15,0-21 0,0 21 16,0 0-16,-21-22 31,-21 22-15,0 0-16,0 0 15</inkml:trace>
  <inkml:trace contextRef="#ctx0" brushRef="#br1" timeOffset="-209072.71">22648 11726 0,'-21'0'15</inkml:trace>
  <inkml:trace contextRef="#ctx0" brushRef="#br1" timeOffset="-90392.84">8615 7705 0,'63'-21'0,"-20"-1"0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CEFC-4A60-ECE8-91AE-D6C3270D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1B1ED-7DD3-13E4-09A4-729726B9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CDBD-DA4F-40DE-4EC4-13C614E9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0F6-DA71-A9E3-4281-E28B1D52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6648-C0AF-C555-9315-96F07524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EDDE-7024-E359-767F-F9BB16F2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BBEC6-8EE0-D624-6769-E9CA16D5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B7A6-5F9B-F2EA-560E-09312F40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5084-483A-8715-8EB8-DBC9B4A1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8830-BC36-2EB7-8B9D-DB94032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10468-DEBC-C1F7-072F-11CFA4E4B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D3400-0B43-ED27-1D12-40752EFA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DC39-A72A-BF28-DC67-1CFA0E13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0089-32C3-2500-A12F-F24C6684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312E-4FE8-F05F-B27C-CF448719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C785-E728-D90C-1D94-7C4BE0CD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52A3-5478-A45B-D16C-0AB7F9F0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0FC4-E134-F094-6F8A-169AF649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2D2F-452A-9D66-8EFA-591466C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FA1B-AAC6-1047-569B-17AF012F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5A5-39F4-BA85-7DBD-E397979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39F4-EFA2-E0CD-2DAE-D8C2078A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EE71-1F5A-0DC0-1AEC-AA4A0A6A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AF0E-01CC-AC93-940C-1CA54952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0A57-6C63-2DF4-BAF0-E9DC12A1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F871-2247-6598-7557-C193396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5C94-90E2-90EC-6A24-28BD6F6D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68DB-FAF3-68D1-2E0D-FAF161FA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2ED52-B4D8-B12D-EF29-B286D699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BF9B-6C6D-1282-CF89-C8B90CA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2DD7-930D-5CCA-FA34-D911C17F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BC4A-41A7-7350-206E-05320E89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9CBC-0662-1ADF-1524-DA097262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362D-5333-2FCC-E0D4-789E24D5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656BD-81A9-681C-EB52-58F2A06FA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633A1-141A-4DB2-D879-F333B10AA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67C05-47F5-1E82-FCA4-87E45652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88E4-3768-9CF5-A8C7-4F43EE0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5BEBC-9119-5015-43B9-CBAEEE9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8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4279-EDB0-1B14-F683-7C042D4E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D6E7-AF03-F96B-1E30-CAC2FCC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FF2BC-6768-4DBF-0C07-84B77E52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9313F-8AD7-05DD-A7C1-B194B5B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4E46D-1F5E-6FA9-FCF1-A7E63674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7BC2D-DC9C-189F-6CC8-25468FDE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29ED-19FA-EA07-0419-4F31CAE1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AE07-2829-E658-50EF-8C582104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703D-820F-6580-2F48-6B2B9E67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50D1-0139-5770-5823-7222C98A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F344-F794-4328-18B0-7CF54474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15A5-C41E-DC86-BB1C-B9386F9C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E0CD0-5D62-F19C-FEB5-254B702E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2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94C-F336-9B3D-8CF7-66256A9F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93801-68B7-1399-A588-7AB1C23CA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73E22-0E9B-5FA7-261A-D87A7132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8B87-5C32-710D-005B-80BD89D5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52ACA-44D3-49D2-476D-EEABB4E2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C390-79D7-B2E0-D25E-E84FE5CA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7D0D-07F7-C3C7-3DEF-ED9398ED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A1C79-213F-6068-95A5-C401D283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7E0C-9373-A169-0A92-8FA51B2F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03FF-1CCD-49E3-959D-65D378BEA011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CCB7-4578-B0D1-B83E-02E1F6438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2E28-FD99-50DA-696B-88E0F59C4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BE3A-1F6D-4DC2-A2A0-12A957C26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4047A-47C0-00C6-64DA-5EF99CA84813}"/>
                  </a:ext>
                </a:extLst>
              </p14:cNvPr>
              <p14:cNvContentPartPr/>
              <p14:nvPr/>
            </p14:nvContentPartPr>
            <p14:xfrm>
              <a:off x="662760" y="708840"/>
              <a:ext cx="740700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4047A-47C0-00C6-64DA-5EF99CA84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699480"/>
                <a:ext cx="742572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E37C8A-9298-A325-FF3B-03BC5CD1CE17}"/>
                  </a:ext>
                </a:extLst>
              </p14:cNvPr>
              <p14:cNvContentPartPr/>
              <p14:nvPr/>
            </p14:nvContentPartPr>
            <p14:xfrm>
              <a:off x="2613600" y="700920"/>
              <a:ext cx="3513240" cy="263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E37C8A-9298-A325-FF3B-03BC5CD1C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4240" y="691560"/>
                <a:ext cx="3531960" cy="26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2068BF-00AC-35DE-CBB5-BB4E7DD6D6CE}"/>
                  </a:ext>
                </a:extLst>
              </p14:cNvPr>
              <p14:cNvContentPartPr/>
              <p14:nvPr/>
            </p14:nvContentPartPr>
            <p14:xfrm>
              <a:off x="449640" y="0"/>
              <a:ext cx="8900280" cy="610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2068BF-00AC-35DE-CBB5-BB4E7DD6D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80" y="-9360"/>
                <a:ext cx="89190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8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B714F0-CD3D-8D8B-C759-DEBFA07637AB}"/>
                  </a:ext>
                </a:extLst>
              </p14:cNvPr>
              <p14:cNvContentPartPr/>
              <p14:nvPr/>
            </p14:nvContentPartPr>
            <p14:xfrm>
              <a:off x="487800" y="190440"/>
              <a:ext cx="6759000" cy="16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B714F0-CD3D-8D8B-C759-DEBFA0763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81080"/>
                <a:ext cx="677772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7ADD23-E0A1-E1FB-1048-8282BC428BD8}"/>
                  </a:ext>
                </a:extLst>
              </p14:cNvPr>
              <p14:cNvContentPartPr/>
              <p14:nvPr/>
            </p14:nvContentPartPr>
            <p14:xfrm>
              <a:off x="2910960" y="2301120"/>
              <a:ext cx="5585760" cy="191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7ADD23-E0A1-E1FB-1048-8282BC428B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600" y="2291760"/>
                <a:ext cx="560448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5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086E4C-8894-D5EE-ADFD-BCE60682C2AC}"/>
                  </a:ext>
                </a:extLst>
              </p14:cNvPr>
              <p14:cNvContentPartPr/>
              <p14:nvPr/>
            </p14:nvContentPartPr>
            <p14:xfrm>
              <a:off x="396360" y="0"/>
              <a:ext cx="646200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086E4C-8894-D5EE-ADFD-BCE60682C2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6480720" cy="32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2E37DE-94A1-95F2-B725-D5D0145E3233}"/>
                  </a:ext>
                </a:extLst>
              </p14:cNvPr>
              <p14:cNvContentPartPr/>
              <p14:nvPr/>
            </p14:nvContentPartPr>
            <p14:xfrm>
              <a:off x="2453760" y="1303200"/>
              <a:ext cx="2621520" cy="309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2E37DE-94A1-95F2-B725-D5D0145E32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400" y="1293840"/>
                <a:ext cx="2640240" cy="31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9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3F3ED2-E519-5276-8B05-BD457A51C18B}"/>
                  </a:ext>
                </a:extLst>
              </p14:cNvPr>
              <p14:cNvContentPartPr/>
              <p14:nvPr/>
            </p14:nvContentPartPr>
            <p14:xfrm>
              <a:off x="0" y="259200"/>
              <a:ext cx="912924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3F3ED2-E519-5276-8B05-BD457A51C1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9840"/>
                <a:ext cx="914796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4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69DEE-D466-E798-D7C2-3E2E9726E0CB}"/>
                  </a:ext>
                </a:extLst>
              </p14:cNvPr>
              <p14:cNvContentPartPr/>
              <p14:nvPr/>
            </p14:nvContentPartPr>
            <p14:xfrm>
              <a:off x="2369880" y="373320"/>
              <a:ext cx="1211760" cy="51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69DEE-D466-E798-D7C2-3E2E9726E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520" y="363960"/>
                <a:ext cx="123048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6A820C-8296-9C8D-02DC-449AA3CF2D83}"/>
                  </a:ext>
                </a:extLst>
              </p14:cNvPr>
              <p14:cNvContentPartPr/>
              <p14:nvPr/>
            </p14:nvContentPartPr>
            <p14:xfrm>
              <a:off x="464760" y="906840"/>
              <a:ext cx="7353720" cy="323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6A820C-8296-9C8D-02DC-449AA3CF2D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897480"/>
                <a:ext cx="737244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2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F827D-EDAB-6239-4B83-1C1353E883C2}"/>
                  </a:ext>
                </a:extLst>
              </p14:cNvPr>
              <p14:cNvContentPartPr/>
              <p14:nvPr/>
            </p14:nvContentPartPr>
            <p14:xfrm>
              <a:off x="297000" y="160200"/>
              <a:ext cx="3657960" cy="29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F827D-EDAB-6239-4B83-1C1353E88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50840"/>
                <a:ext cx="367668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7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019FD0-6144-04AD-BA29-5525F19AA4AD}"/>
                  </a:ext>
                </a:extLst>
              </p14:cNvPr>
              <p14:cNvContentPartPr/>
              <p14:nvPr/>
            </p14:nvContentPartPr>
            <p14:xfrm>
              <a:off x="0" y="91440"/>
              <a:ext cx="861084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019FD0-6144-04AD-BA29-5525F19AA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6295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D54E6-9162-68B6-FC59-45F02E468B26}"/>
                  </a:ext>
                </a:extLst>
              </p14:cNvPr>
              <p14:cNvContentPartPr/>
              <p14:nvPr/>
            </p14:nvContentPartPr>
            <p14:xfrm>
              <a:off x="342720" y="289440"/>
              <a:ext cx="7681320" cy="45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D54E6-9162-68B6-FC59-45F02E468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80080"/>
                <a:ext cx="7700040" cy="45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28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331DD8-4EB7-B43E-161A-9784A5A58B6E}"/>
                  </a:ext>
                </a:extLst>
              </p14:cNvPr>
              <p14:cNvContentPartPr/>
              <p14:nvPr/>
            </p14:nvContentPartPr>
            <p14:xfrm>
              <a:off x="236160" y="0"/>
              <a:ext cx="79405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331DD8-4EB7-B43E-161A-9784A5A58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79592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00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8BAD27-5DA0-0EBF-5732-C81AB96AE1F1}"/>
                  </a:ext>
                </a:extLst>
              </p14:cNvPr>
              <p14:cNvContentPartPr/>
              <p14:nvPr/>
            </p14:nvContentPartPr>
            <p14:xfrm>
              <a:off x="0" y="198000"/>
              <a:ext cx="839772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8BAD27-5DA0-0EBF-5732-C81AB96AE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841644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43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7229E-9E6C-7A83-24E4-2849AA02FE56}"/>
                  </a:ext>
                </a:extLst>
              </p14:cNvPr>
              <p14:cNvContentPartPr/>
              <p14:nvPr/>
            </p14:nvContentPartPr>
            <p14:xfrm>
              <a:off x="312480" y="221040"/>
              <a:ext cx="828324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7229E-9E6C-7A83-24E4-2849AA02F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830196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8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D5B12-F927-532B-1BC7-A073D8AA1B75}"/>
                  </a:ext>
                </a:extLst>
              </p14:cNvPr>
              <p14:cNvContentPartPr/>
              <p14:nvPr/>
            </p14:nvContentPartPr>
            <p14:xfrm>
              <a:off x="38160" y="152280"/>
              <a:ext cx="836712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D5B12-F927-532B-1BC7-A073D8AA1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42920"/>
                <a:ext cx="838584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07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E37-56A1-F159-C3CA-010D4B9C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F5F6-7629-123C-0C0A-B68839FD3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13EFC-6924-94A9-204E-A33B891EE986}"/>
                  </a:ext>
                </a:extLst>
              </p14:cNvPr>
              <p14:cNvContentPartPr/>
              <p14:nvPr/>
            </p14:nvContentPartPr>
            <p14:xfrm>
              <a:off x="358200" y="106560"/>
              <a:ext cx="8427960" cy="508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13EFC-6924-94A9-204E-A33B891EE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97200"/>
                <a:ext cx="8446680" cy="51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5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2022-06-28T04:00:57Z</dcterms:created>
  <dcterms:modified xsi:type="dcterms:W3CDTF">2022-06-28T04:01:14Z</dcterms:modified>
</cp:coreProperties>
</file>