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7T02:15:21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4149 1376 0,'0'21'31,"0"-42"63</inkml:trace>
  <inkml:trace contextRef="#ctx0" brushRef="#br0" timeOffset="8179.77">4445 974 0,'0'0'15,"0"-21"-15,0-22 16,0 22-16,0 0 15,-21 0-15,21 0 16,0 42 15,0 0-31,0 0 0,0 0 16,0 22-16,0-22 0,0 21 16,0-21-16,0 22 0,0-1 0,0 0 15,0 1-15,0-1 0,0 0 16,0 1-16,0 20 0,0-21 0,-21 1 15,21 20-15,0-20 0,0 20 0,0-21 16,0 1-16,0-1 0,0 0 16,0 1-16,0-22 0,0 0 0,0 0 15,0 0-15,0 1 0,0-44 47,0 1-47,0 0 0,0 0 0,0 0 16,0-22-16,0 22 0,0-21 0</inkml:trace>
  <inkml:trace contextRef="#ctx0" brushRef="#br0" timeOffset="8519.66">4466 910 0,'0'0'0,"0"-21"0,-21 0 32,42 0-17,0 21-15,0 0 0,1-21 16,20 21-16,-21 0 0,21-22 0,-20 22 16,20 0-16,0 0 0,-21 0 15,22 0-15,-22 0 0,21 0 0,-21 0 16,1 0-16,-1 0 15,0 0-15,-21 22 32,0-1-17,-21-21 1,21 21-16,-21-21 0,-1 0 0,22 21 16,-21-21-16,0 21 0</inkml:trace>
  <inkml:trace contextRef="#ctx0" brushRef="#br0" timeOffset="8835.01">4508 1461 0,'0'0'0,"-21"0"0,21 21 0,-21-21 0,42 0 31,0 0-31,1 0 16,-1 0-16,0 0 0,0-21 16,21 21-16,-20 0 0,-1-22 0,21 22 15,-21 0-15,0 0 0,22-21 0,-22 21 16,0 0-16,0 0 16</inkml:trace>
  <inkml:trace contextRef="#ctx0" brushRef="#br0" timeOffset="9143.95">5059 1355 0,'0'0'16,"0"21"15,0 0-31,0 0 0,0 0 16,0 1-16,0-1 16,0 0-16,0 0 0,0 0 0,0 0 15,0 1-15,0-1 0,0 0 0,0 0 16,0 0-16,0 0 0,0 1 15,0-1-15,0 0 0,-21-21 32,21-21-17,0 0 1,0-1-16,0 1 0,0 0 0,0 0 16,0-21-16,0 20 0</inkml:trace>
  <inkml:trace contextRef="#ctx0" brushRef="#br0" timeOffset="9491.93">5143 1164 0,'0'21'32,"22"-21"-17,-44 22 1,44-44-1,-1 22 1,-21-21-16,0 0 0,21 0 16,-21 0-16,0 0 15,0-1-15,0 1 16,-21 21 0,0 0-16,-1 0 15,1 0-15,21 21 0,0 1 16,-21-22-16,21 21 15,0 0-15,0 0 16,0 0 0,0 0-16,21-21 0,0 0 15,1 0-15</inkml:trace>
  <inkml:trace contextRef="#ctx0" brushRef="#br0" timeOffset="9815.43">5482 762 0,'0'0'0,"0"-21"31,0 42-31,0 0 16,0 0-16,0 1 0,0 20 15,0 0-15,0-21 0,0 22 16,0-1-16,0 0 0,0 1 0,0-1 15,0 0-15,0 1 0,0-1 0,0 0 16,0 1-16,0-22 0,0 21 16,0-21-16,0 1 0,0 20 0,0-21 15,0 0-15,0 0 0,0 1 0,0-1 16,-21 0 15,21-42-15,0 0-1,0-1-15,0 1 0</inkml:trace>
  <inkml:trace contextRef="#ctx0" brushRef="#br0" timeOffset="10262.93">5651 1376 0,'-21'42'31,"42"-42"-15,1 0-16,-1 0 16,0 0-16,0 0 15,0 0-15,0 0 0,1 0 0,-1-21 16,0 0-16,0 21 16,0 0-16,0-21 0,1 21 0,-1-21 15,-21-1-15,0 1 16,-21 21-1,-1 0 1,1 0-16,0 0 16,0 21-16,0 1 0,0-22 0,-1 21 15,1 0-15,21 0 0,-21 21 0,0-20 16,21-1-16,0 21 16,-21-21-16,21 0 0,-21 22 0,21-22 15,0 0-15,0 21 0,0-20 16,0-1-16,0 0 0,0 0 15,21-21-15,0 0 0,0 0 16,0 0-16,0 0 0,1 0 16,-1 0-16,0-21 0,21 0 0,-21 0 15,1 21-15,-1-22 0,0 1 16,0 0-16,0 0 0,0 0 0</inkml:trace>
  <inkml:trace contextRef="#ctx0" brushRef="#br0" timeOffset="10812.15">6540 1376 0,'0'0'0,"-21"-21"0,21 0 15,21 21-15,-21-22 16,22 22-16,-1 0 16,-21 22 15,0-1-31,0 0 16,0 0-16,0 0 0,0 0 15,0 1-15,0-1 0,0 21 16,0 0-16,0-20 0,0 20 0,0-21 15</inkml:trace>
  <inkml:trace contextRef="#ctx0" brushRef="#br0" timeOffset="10935.95">6646 1863 0,'106'0'31,"-64"-21"-31,-20-1 0,20 22 16,-21-21-16,21 0 0,-20-21 16,20-1-16,-21 22 0,0 0 0,22 0 0,-22 0 15,-21 0-15,21-1 0,0-20 16,-21 21-16,0 0 0,0-22 0</inkml:trace>
  <inkml:trace contextRef="#ctx0" brushRef="#br0" timeOffset="11027.46">7133 1334 0,'0'-22'0,"0"44"47,21-22-31,0 0-1</inkml:trace>
  <inkml:trace contextRef="#ctx0" brushRef="#br0" timeOffset="11115.59">7387 1291 0,'0'0'0</inkml:trace>
  <inkml:trace contextRef="#ctx0" brushRef="#br0" timeOffset="11203.92">7239 1312 0,'0'0'16,"21"22"-16,0-1 0,43 42 15,-43-20-15,0-22 0,-21 0 16,0 21-16,0 1 0,0-1 0,0 0 15,0 22-15,21-22 0,-21 22 0,0-1 16</inkml:trace>
  <inkml:trace contextRef="#ctx0" brushRef="#br0" timeOffset="11348">7302 3387 0,'0'42'31,"0"-63"-16,0 0 1,0 0-16,0-22 0,22 22 16,-22-21-16,0-1 0</inkml:trace>
  <inkml:trace contextRef="#ctx0" brushRef="#br0" timeOffset="11377.98">7429 2836 0,'0'-21'0,"22"-63"16</inkml:trace>
  <inkml:trace contextRef="#ctx0" brushRef="#br0" timeOffset="11735.13">7429 1799 0,'0'0'16,"-21"-21"-16,21-21 0,-21-1 0,21 1 16,0 21-16,0-21 0,0 20 0,0 1 15,0 0-15,0-21 0,-21 21 16,21-1-16,21 1 0,0 0 0,22 0 16,-1 21-16,0-21 0,1 21 0,-1 0 15,0-21-15,1 21 0,-1-22 16,-21 22-16,21 0 0,1 0 0,-22 0 15,0 22-15,0-1 0,-21 0 16,0 0-16,0 0 16,-21 0-16,0 1 0,0-22 15,0 21-15,-22-21 16,22 0-16,0 21 0,21 0 16,-21-21-16,21 21 0,-21-21 15,21 21-15,-22-21 0,22 22 16,-21-22-16,21 21 15,0 0-15,-21-21 16,0 0 0,0 0-1,0 0-15</inkml:trace>
  <inkml:trace contextRef="#ctx0" brushRef="#br0" timeOffset="13000.07">6710 1397 0,'0'0'0,"-21"0"15,21-21 1,-22 21-16,1 0 15,0 0 1,0 21 0,21 0-16,-21-21 0,21 21 0,0 1 15,-21-1-15,21 0 0,0 0 16,0 21-16,0-20 0,0 20 16,0-21-16,0 21 0,0-20 0,0-1 15,0 0-15,21 0 0,-21 0 0,21 0 16,0-21-16,0 0 0,0 0 15,1 0-15,-1 0 0,0 0 0,0 0 16,0 0-16,22 0 16,-22-21-16,0 21 0,0-21 0,0 0 15,0 0-15,1 0 16,-1-1-16</inkml:trace>
  <inkml:trace contextRef="#ctx0" brushRef="#br0" timeOffset="13555.13">7366 1503 0,'0'42'15,"0"-21"-15,0 1 16,0-1-16,0 21 0,0 0 16,0 1-16,0-1 0,0 22 0,0-1 15,-21-21-15,21 22 0,0-1 16,0 1-16,0-1 0,-21 22 0,21-21 15,0-1-15,-22 22 0,22-22 0,0 1 16,0-1-16,-21 1 16,21-22-16,-21 0 0,21 1 0,0-1 15,0-21-15,-21 0 0,21 1 16,0-1-16,0-42 31,21-1-31,-21 1 0,21-21 16,-21 21-16,21-22 0,-21 1 0</inkml:trace>
  <inkml:trace contextRef="#ctx0" brushRef="#br0" timeOffset="14011.66">7493 1439 0,'0'0'16,"0"-21"-1,21 0 1,0 21-1,0 0-15,22 0 0,-22-21 16,0 21-16,0 0 0,22 0 16,-22 0-16,21 21 0,-21-21 0,0 21 15,22 0-15,-22 1 0,0-1 16,-21 21-16,0-21 0,0 22 0,0-22 16,0 0-16,-21 21 0,0-21 15,0 22-15,-22-22 0,1 0 16,21 0-16,-22 0 0,1 1 0,21-1 15,0-21-15,-22 0 0,22 21 0,0-21 16,0 0-16,21-21 31,0 0-31,0-1 0,21 1 16,0 0-16,0 0 0,22 0 16</inkml:trace>
  <inkml:trace contextRef="#ctx0" brushRef="#br0" timeOffset="14971.74">8445 1080 0,'0'0'0,"0"-22"0,0 44 47,0 20-47,0-21 0,0 21 0,0 1 16,-21-1-16,21 0 0,-21 22 15,21-22-15,0 22 0,-21-22 0,21 22 16,-21-22-16,0 21 0,21-20 16,-22-1-16,1 0 0,21 1 0,-21-22 15,21 21-15,0-21 0,-21-21 16,21 22-16,-21-22 15,21-22 1,0 1 0,-21 0-16,21 0 0,0 0 0,0 0 15,0-22-15,0 22 0,0-21 16,0 21-16,0-22 0,0 22 0,0 0 16,0 0-16,21 0 0,-21-1 15,21 22-15,0 0 16,0 22-1,-21-1-15,0 0 0,0 0 0,0 0 16,21 22-16,-21-22 16,22 0-16,-22 21 0,0-21 0,0 1 15,21 20-15,0-21 0,-21 0 0,21-21 16,0 21-16,0 1 0,1-22 16,-1 0-16,0 0 0,0 0 0,21 0 15,-20 0-15,-1 0 0,21-22 16,-21 1-16,22 21 0,-22-21 0,0 0 15,21 0-15,-21 0 0,1-22 16,-1 22-16,-21 0 0,21-21 0,-21 20 16,21 1-16,-21 0 0,0 0 15,0 0-15,0 0 0,0 42 47,0 0-47,0 0 0,0 21 16,0-20-16,0 20 0,0-21 0,0 21 15,0-20-15,0 20 0,0-21 16,0 0-16,0 0 0,0 1 0,21-1 16,0-21-16,-21 21 0,22-21 0,-1 0 15,0 0-15,0 0 0,21 0 16,-20 0-16,-1 0 0,0 0 0,21-21 16,-21 0-16,1-1 0,-1 1 15,0 0-15,0 0 0,-21-21 0,0 20 16,0-20-16,0 0 15,0 21-15,0-64 0,0 64 16,0-22-16,-21 22 0,0 0 16,0 0-16,-1 21 0,1 0 0,-21 0 15,21 0-15,0 0 0,-22 0 0,22 0 16,-21 0-16,21 21 0,-1 0 16,1 0-16,0 1 0,21-1 15,0 0-15,0 21 0,0-21 0,0 1 16,0-1-16,0 21 0,0-21 0,21 0 15,0 1-15,1-1 0,-1-21 16,0 21-16,0-21 0,0 0 0,22 0 16,-22 0-16</inkml:trace>
  <inkml:trace contextRef="#ctx0" brushRef="#br0" timeOffset="15943.19">9864 1503 0,'-43'-21'16,"1"0"-16,21 21 15,0 0-15,-1 0 0,-20 0 0,21 0 16,0 21-16,0 0 0,-1 0 16,1 0-16,0 0 0,0 22 0,0-22 15,0 21-15,21-21 0,0 22 16,0-22-16,-22 0 0,22 21 0,0-20 15,0-1-15,0 0 0,0 0 16,22 0-16,-1-21 16,0 0-16,0 0 15,0 0-15,22 0 0,-22-21 0,0 0 16,0 0-16,21 0 0,-20-1 16,-1-20-16,21 21 0,-21-21 0,0 20 15,22-20-15,-22 21 0,0 0 16,0 0-16,0-1 0,-21 1 0,22 21 15,-22 21 17,0 1-32,-22 20 15,22-21-15,0 21 0,0-20 16,0 20-16,0-21 0,0 21 0,0-20 16,0 20-16,22-21 0,-1 0 15,0-21-15,21 21 0,-21 1 0,22-22 16,-1 0-16,0 0 0,1 0 0,-1 0 15,0 0-15,1 0 16,-1-22-16,0 22 0,1-21 0,-1 0 16,-21 0-16,22 0 0,-22 0 15,0-1-15,0-20 0,0 21 0,0-21 16,-21 20-16,0-20 0,0 21 0,0 0 16,0-22-16,-21 22 0,0 0 15,0 21-15,0-21 0,0 21 0,-1 0 16,1 0-16,-21 0 0,21 0 15,-22 21-15,22 0 0,-21 0 0,21 1 16,-22-1-16,22 21 0,0-21 16,-21 22-16,21-22 0,21 21 0,0-21 15,-22 22-15,22-22 0,0 0 16,0 0-16,0 0 0,22-21 16,-1 21-16,0-21 0,0 0 15,21 0-15,-20 0 0,-1 0 16,0-21-16,0 21 0,21-21 0,-20 0 15,-1 0-15,21 0 0,-21-22 16,0 22-16,22-21 0,-22-1 0,0 1 16,0 0-16,0-1 0,1-20 0,-1 21 15,0-1-15,-21-20 0,21 20 16,0 1-16,-21-21 0,0 20 0,0 22 16,0-21-16,0 21 0,0-1 15,-21 44 1,0 20-1,21-21-15,-21 21 0,0 1 0,-1 20 16,1-20-16,0 20 0,0-21 16,21 22-16,0-22 0,0 22 0,0-22 15,0 22-15,0-22 0,0 0 16,0 1-16,0-22 0,21 21 0,0-21 16,0 0-16,1 1 0,20-22 15,-21 0-15,0 0 0,22 0 16,-22 0-16,21-22 0,0 22 0,-20-21 15,20 0-15,21 0 0</inkml:trace>
  <inkml:trace contextRef="#ctx0" brushRef="#br0" timeOffset="16727.74">12255 1397 0,'0'0'0,"22"-21"0,83-21 31,-83 20-31,-1 22 0,0-21 0,0 0 16,0 0-16,-21 0 15,0 0-15,0-1 0,-21 22 16,0 0-16,-21 0 16,20 0-16,-20 22 0,0-1 15,-1 0-15,1 0 0,21 21 16,-21-20-16,-1-1 0,22 0 15,0 21-15,0-21 0,0 1 0,21-1 16,0 0-16,0 0 16,0 0-16,21-21 0,0 21 0,21-21 15,-21 0-15,22 0 0,-22 0 16,21 0-16,1 0 0,-22 0 0,21 0 16,-21 0-16,22 0 0,-22-21 15,0 21-15,0 0 0,-21-21 0,0 0 16,-21 21-1,-21 21 1,20 0-16,1 0 0,-21 22 16,0-22-16,20 0 0,-20 21 15,21-20-15,-21 20 0,20-21 0,1 0 16,21 0-16,0 1 0,0-1 16,0 0-16,21-21 15,1 0-15,-1 0 16,0 0-16,0 0 0,0-21 15,0 21-15,1-21 0,20-1 0,-21 22 16,0-21-16,0 21 0,1 0 16,-1-21-16,0 21 0,0 0 0,0 0 15,-21 21-15,0 0 0,21 1 16,-21 20-16,0 0 0,0 1 16,0-1-16,0 0 0,-21 1 0,21-1 15,-21 0-15,0 1 0,0 20 16,0-21-16,-1 1 0,1-1 0,0-21 15,0 22-15,21-22 0,0 0 0,0 0 16,-21 0-16,21 0 0</inkml:trace>
  <inkml:trace contextRef="#ctx0" brushRef="#br0" timeOffset="17179.48">13674 783 0,'0'0'0,"0"-21"15,21 21-15,-21 21 16,0 0-1,0 22-15,0-1 0,0 0 16,0 22-16,0-1 0,0 1 0,0-1 16,0 1-16,0-22 0,0 22 0,0-22 15,0 22-15,0-22 0,-21 0 16,21 1-16,-22-1 0,22-21 16,0 21-16,0-20 0,0-1 15,0 0-15,0-42 16</inkml:trace>
  <inkml:trace contextRef="#ctx0" brushRef="#br0" timeOffset="18545.7">13674 1143 0,'-85'-212'16,"170"424"-16,-170-445 0,85 191 0,0 0 15,0-1-15,0 1 16,0 21-16,0 0 0,0-22 0,21 22 16,0 0-16,0 21 0,1-21 15,20 21-15,-21 0 0,43 0 16,-22 0-16,21 21 0,1 0 0,-1 0 16,1 22-16,-22-1 0,22 0 15,-43 22-15,21-22 0,-42 22 0,0-22 16,0 21-16,-21-20 0,0 20 0,-21-20 15,-1-1-15,1-21 0,0 21 16,-1-20-16,1-1 0,0 0 16,-1 0-16,1-21 0,21 0 0,-22 0 15,22 0-15,0 0 0,0 0 16,0 0-16,0 0 16,21-21-16,0 0 0,0 0 15,0-1 1,21 22-1,0 22-15,0-1 0,0 0 16,0 0-16,22 0 0,-22 22 0,0-22 16,0 21-16,0 0 0,1-20 15,-1 20-15,0 0 0,0-21 16,0 1-16,22 20 0,-1-42 16,0 21-16,1-21 0,-1 0 0,0 0 15,1 0-15,-1 0 0,21-21 0,-20 21 16,-1-21-16,0 0 0,1-1 15,-1-20-15,0 21 0,-20 0 0,20 0 16,-21-22-16,0 22 0,22-21 16,-43 21-16,21-22 0,-21 22 0,0-21 15,0 21-15,0-1 0,0 1 16,0 0-16,0 0 0,-21 21 16,-1 0-16,1 21 15,0 0-15,0 0 0,0 1 16,21-1-16,-21 21 0,-1-21 15,22 22-15,0-1 0,0-21 0,0 21 16,0 1-16,0-22 0,0 0 0,0 21 16,0-20-16,22-1 0,-1-21 15,0 21-15,0-21 0,0 0 0,0 0 16,1 0-16,-1 0 0,21 0 16,-21-21-16,22 21 0,-1-21 0,0-1 15,-21 1-15,22 0 0,-1 0 16,-21 0-16,22 0 0,-22-22 15,0 22-15,0 0 0,0 0 0,0-22 16,1 22-16,-22 0 0,21 21 16,-21-21-16,0 0 0,0 42 31,0 0-31,0 0 0,0 0 0,0 22 16,-21-22-16,21 21 0,0-21 15,-22 22-15,22-1 0,0-21 0,0 22 16,0-22-16,0 0 0,22 0 15,-1 0-15,-21 0 0,21 1 0,0-22 16,21 0-16,-20 0 0,-1 0 0,0 0 16,21 0-16,-21-22 0,1 1 15,-1 21-15,21-21 0,-21 0 0,0 0 16,-21 0-16,22-1 16,-1-20-16,0 21 0,0-21 0,0 20 15,-21 1-15,21-21 0,1 21 16,-22-22-16,0 22 0,0 0 0,21 0 15,-21 42 1,0 0 0,-21 22-16,-1-22 0,22 0 0,0 21 15,0 1-15,-21-22 0,21 21 16,0-21-16,0 22 0,0-22 0,0 21 16,0-21-16,0 0 0,0 1 15,21-22-15,1 21 0,-1-21 0,0 0 16,0 0-16,0 0 0,0 0 15,1 0-15,-1-21 0,21-1 16,-21 1-16,0 0 0,1 21 0,20-42 16,-21 21-16,0-1 0,0 1 15,1-21-15,-1 21 0,0 0 0,0-22 16,0 22-16,-21 0 0,0 0 16,21 0-16,1 21 15,-22 21 1,0 0-16,0 0 0,0 21 15,0-20-15,0-1 0,0 0 0,0 0 16,0 21-16,0-20 0,0-1 16,0 0-16,0 0 15,21-21 1,0 0-16,0 0 0,0 0 16,-21-21-1,21 21-15,-21-21 0,0 0 0,0-1 16</inkml:trace>
  <inkml:trace contextRef="#ctx0" brushRef="#br0" timeOffset="18715.59">16531 1185 0,'-21'0'0,"0"0"0,0 0 15,-1 0-15,1 0 16,21 22-1,0-1 1,21-21 0</inkml:trace>
  <inkml:trace contextRef="#ctx0" brushRef="#br0" timeOffset="19135.36">16976 1312 0,'0'0'0,"42"0"0,21 0 31,-63-21-31,-21 21 16,0 0-16,-21 0 15,21 0-15,-22 21 0,1-21 0,21 22 16,-22-1-16,22-21 0,-21 21 16,21-21-16,21 21 0,0 0 0,0 0 15,0 1 1,21-22-16,0 0 0,21 21 15,-20-21-15,20 0 0,0 21 0,-21-21 16,22 21-16,-1-21 16,0 21-16,-20-21 0,20 21 0,-21 1 15,0-22-15,0 21 0,-21 0 16,0 0-16,-21 0 0,0 0 16,0 1-16,-21-1 0,20-21 15,-20 21-15,0-21 0,-1 0 0,22 21 16,-21-21-16,0 0 0,20 0 0,1 0 15,0 0-15,0 0 0,0 0 16,21-21-16,0 0 0,0 0 16,0-1-16,0 1 0,21 0 15,0 0-15,0-21 0,0 20 0,22 1 16,-1 0-16,-21 0 16</inkml:trace>
  <inkml:trace contextRef="#ctx0" brushRef="#br0" timeOffset="19339.24">17462 1355 0,'0'0'0,"22"0"0,-1 0 0,0 0 0,0 0 16,-21 21-16,0 0 16,0 0-16,0 0 0,0 22 0,-21-22 15,0 0-15,0 21 0,21-20 16,-22-1-16,22 21 0,0-21 0,0 0 16,-21 1-16,21-1 0,0 0 15,0 0-15,21-21 31,1 0-31,-1-21 16,0 21-16,0-21 0,-21 0 0,21-1 16</inkml:trace>
  <inkml:trace contextRef="#ctx0" brushRef="#br0" timeOffset="19499.15">17632 1185 0,'0'0'0,"0"-21"16,-106 0-1,85 21-15,0 0 0,-1 21 16,22 0 0,0 1-1,22-22-15,-22 21 0,21-21 16,21 0-16</inkml:trace>
  <inkml:trace contextRef="#ctx0" brushRef="#br0" timeOffset="20151.77">18076 1312 0,'0'0'0,"-42"22"16,21-22-16,-22 21 0,-126 85 31,169-85-31,-21 0 0,21 21 16,0-21-16,0 1 0,0-1 15,0 0-15,0 0 0,0 0 0,0 0 16,21-21-16,0 22 0,0-22 16,1 0-16,-22-22 31,0 1-31,0 0 16,0 0-16,0 0 0,0 0 0,0-1 15,0-20-15,0 21 16,21-21-16,0 20 0,0-20 0,-21 0 15,42 21-15,-20-22 0,-1 1 16,21 21-16,0 0 0,1-1 0,-1 22 16,22 0-16,-22 0 0,0 0 15,1 0-15,-1 22 0,0-1 0,1 0 16,-1 21-16,-21-21 0,0 1 16,0 20-16,-21-21 0,22 21 0,-22-20 15,0 20-15,0-21 0,0 21 0,0-20 16,0-1-16,-22 0 0,1 0 15,0 0-15,0-21 0,0 0 0,21 21 16,-21-21-16,-1 0 16,1-21-1,21 0-15,0 0 16,0 0-16,0 0 0,21-1 0,1-20 16,-1 21-16,21-21 0,0-1 15,1 22-15,20-21 0,-20-1 0,20 1 16,-21 0-16,22 21 0,-22-1 15,22 22-15,-22 0 0,22 0 0,-22 0 16,-21 22-16,21 20 0,-20-21 0,-1 21 16,-21 1-16,0-22 0,0 21 15,0 1-15,-21-1 0,-1-21 0,1 21 16,0-20-16,-21 20 16,21-21-16,-22 0 0,22-21 0,0 21 15</inkml:trace>
  <inkml:trace contextRef="#ctx0" brushRef="#br0" timeOffset="21011.28">2244 1588 0,'0'0'0,"-43"0"16,1 21-16,21-21 0,-22 0 0,22 0 16,0 0-16,0 21 0,0-21 15,63 0 17,-21 0-32,22 0 0,20 0 15,1 0-15,-1 0 0,22 0 0,-22 0 16,22 0-16,0 0 0,-1 0 15,-20 0-15,20 0 0,-20 0 16,-1 0-16,-20 0 0,-1 21 16,0-21-16,1 21 0,-22-21 0,-21 21 15,0 1-15,0-1 16,-21-21-16,-22 21 0,22-21 16</inkml:trace>
  <inkml:trace contextRef="#ctx0" brushRef="#br0" timeOffset="21251.14">2032 1863 0,'0'0'0,"-42"21"0,-64-21 31,85 0-31,42 0 16,0 21-16,21-21 15,-21 0-15,1 21 0,20-21 0,0 0 16,22 0-16,-22 0 0,22 0 15,20 0-15,-20 0 0,-1 0 16,22-21-16,-22 0 0,1 21 0,-1-21 16,1 0-16,-1-1 0,-20 22 15,-1-21-15,0 0 0,-20 0 0,20 0 16,-21 0-16</inkml:trace>
  <inkml:trace contextRef="#ctx0" brushRef="#br0" timeOffset="21527.99">3027 1312 0,'0'0'0,"-21"0"16,-1-21-16,1 21 15,21 21 1,0 1-16,0-1 0,0 0 16,21 0-16,1 0 0,-1 0 15,0 1-15,0-1 0,21-21 16,-20 21-16,20 0 0,-21-21 0,21 0 15,1 21-15,-1-21 0,0 0 0,1 0 16,-1 0-16,0 0 16,1 0-16,-1 0 0,-21 0 0,22-21 15,-22 21-15,0 0 0,-42 0 32,0 0-32</inkml:trace>
  <inkml:trace contextRef="#ctx0" brushRef="#br0" timeOffset="21611.94">3154 1947 0,'0'22'0,"-148"210"32,105-168-32,22-22 0,0-21 15,21 22-15</inkml:trace>
  <inkml:trace contextRef="#ctx0" brushRef="#br0" timeOffset="22431.86">9948 3429 0,'0'0'15,"0"-21"-15,0 0 0,-42 0 16,42-1-16,0 1 16,-21 21-1,0 21-15,-1-21 0,-20 22 16,21 20-16,0-21 0,21 21 16,-21-20-16,-1 20 0,1 0 15,0 1-15,21-1 0,0 0 0,0-21 16,0 22-16,0-1 0,0-21 15,0 0-15,0 1 0,21-1 0,0-21 16,22 21-16,-22-21 0,21 0 0,-21 0 16,22 0-16,-1 0 0,-21 0 15,22-21-15,-1 21 0,-21-21 0,0-1 16,0 22-16,1-21 0,-1 0 0,0 0 16,-21-21-16,0 20 0,0 1 15,0-21-15,0 21 0,0-22 16,0 1-16,-21 21 0,0-21 15,-1 20-15,1 1 0,0 0 0,0 0 16,0 0-16,-22 21 0,22 0 0,0 0 16,0 0-16,-21 21 0,20 0 15,1 0-15,-21 0 0,21 1 0,21-1 16,-21 0-16,21 0 0,-22 0 16,22 0-16,0 1 0,0-1 0,0 0 15,22 0-15,-1-21 0,0 0 0,21 0 16,-21 21-16,22-21 15</inkml:trace>
  <inkml:trace contextRef="#ctx0" brushRef="#br0" timeOffset="22791.66">10287 3641 0,'0'0'0,"0"-21"0,0-1 0,0 1 16,0 0-16,0 0 15,0 0-15,21 0 0,-21-1 0,0 1 16,21 0-16,-21 0 0,21 21 15,1 0-15,-1 0 0,0 0 16,0 0-16,0 0 0,0 21 0,1 0 16,-1 0-16,0 1 0,0-1 15,21 0-15,-20 21 0,-1-21 16,0 1-16,0-1 0,0 21 0,0-21 16,-21 0-16,0 1 15,0-1-15,0 0 16,-21-21-1,0 0-15,0 0 16,21-21-16,-21 21 0,21-21 16,0-1-16,0 1 15,0 0-15,0 0 0,0 0 0,0 0 16,0-1-16,0 1 0,0 0 16,21 0-16,0 0 0,0 0 0,22-43 15,-22 43-15,0 0 0</inkml:trace>
  <inkml:trace contextRef="#ctx0" brushRef="#br0" timeOffset="23303.58">10985 2900 0,'0'0'0,"-42"-21"0,0 0 0,-1 21 16,1-22-16,0 22 0,-22 0 15,22 0-15,-22 0 0,1 0 0,-1 0 16,1 0-16,-22 22 0,22 20 15,-22-21-15,0 21 0,1 1 16,-1-1-16,22 22 0,-22-22 0,43 43 16,-22-22-16,22 1 0,-1 20 15,1-20-15,21-1 0,0 1 0,0-1 16,21 1-16,-22-1 0,22-20 16,0 20-16,0 1 0,0-22 0,22 0 15,-1 22-15,21-43 0,0 21 0,1 1 16,20-22-16,1 0 0,-1 0 15,1 0-15,20 0 0,1-21 0,0 0 16,-1 0-16,1 0 0,-21 0 16,-1 0-16,22-21 0,-22 0 0,1 21 15,-1-21-15,1 0 0,-22 0 0,22-22 16,-22 22-16,0 0 16,22-21-16,-22 20 0,0-20 0,-20 0 15,20-1-15,0 1 0,-21 0 0,1-1 16,-1 1-16,-21-21 0,0-1 15,0 22-15,0-22 0,0-20 0,-21 20 16,-1 1-16,-20-1 0,21 22 16,-21-22-16,-1 22 0,1 0 0,-22 20 15,22-20-15,-21 21 0,20 0 0,-20 21 16,20-21-16,1 21 0,0 0 16,21 0-16,-22 0 0,22 0 0,-21 0 15,21 21-15,-22-21 16,22 21-16,-21 0 0,-1 21 0</inkml:trace>
  <inkml:trace contextRef="#ctx0" brushRef="#br0" timeOffset="23791.97">3006 6033 0,'0'21'32,"0"0"-32,0 0 15,21 0-15,0-21 0,0 0 16,0 21-16,0-21 0,1 0 0,20 0 15,-21 0-15,21 0 0,1 0 16,-1 0-16,22 0 0,-22 0 0,0 0 16,22 0-16,-22 0 0,0 0 15,1 0-15,-22 0 0,21 0 0,-21 0 16,1 0-16,-1 0 0,-42 0 31,-1 0-31,-20 0 0,21 0 16</inkml:trace>
  <inkml:trace contextRef="#ctx0" brushRef="#br0" timeOffset="24011.96">3111 6202 0,'0'0'0,"-42"21"0,-64 0 31,85-21-31,21 21 0,21-21 16,0 0-16,1 0 15,20 0-15,-21 0 0,21 0 16,1 0-16,-1 0 0,22 0 0,-22 0 15,0 0-15,22 0 0,-22 0 16,22-21-16,-22 21 0,21 0 16,-20-21-16,-1 21 0,-21 0 0,22-21 15,-22 0-15,0 21 0,0-21 16,0-1-16,-21 1 0,0 0 16</inkml:trace>
  <inkml:trace contextRef="#ctx0" brushRef="#br0" timeOffset="24359.69">3852 5736 0,'-42'0'31,"84"0"-31,-84 21 0,42 22 16,0-22-16,21 0 0,43 43 16,-43-43-16,0 0 15,0 0-15,21-21 0,-20 21 0,20-21 16,0 0-16,-21 21 0,22-21 0,-1 0 15,0 0-15,22 0 0,-22 0 16,1 0-16,-22 0 0,21-21 0,-21 21 16,0 0-16,1-21 0,-1 21 15,-21-21-15,-21 21 16,-1 0-16,-20 0 0,-21 0 16,41 21-16,1 0 0,-21 0 15,21 1-15,0 20 0,-22-21 16,22 21-16,-21-20 0,42 20 15,0-21-15,-64 43 0,43-22 16,0 0-16,21 1 0,-21-1 0,21 0 16,0-21-16,-21 1 0,63-1 15,-21-21-15</inkml:trace>
  <inkml:trace contextRef="#ctx0" brushRef="#br0" timeOffset="24727.49">6413 5800 0,'0'0'0,"22"-21"0,-22-1 16,0 1-16,0 0 15,-22 21-15,1 0 0,0 0 16,0 0-16,0 0 0,-22 0 15,1 21-15,21 0 0,0 22 0,-22-1 16,22 0-16,0 1 0,-21 20 0,21-20 16,-1-1-16,1 0 0</inkml:trace>
  <inkml:trace contextRef="#ctx0" brushRef="#br0" timeOffset="24751.87">5969 6541 0</inkml:trace>
  <inkml:trace contextRef="#ctx0" brushRef="#br0" timeOffset="24851.92">6646 6435 0,'127'-21'15,"-84"-1"1,-1 1-16,0 0 0,-21-21 16,1-1-16,-1 1 0,0 0 0</inkml:trace>
  <inkml:trace contextRef="#ctx0" brushRef="#br0" timeOffset="25635.59">7048 5800 0,'0'0'0,"-21"-43"0,-21 1 0,21 0 15,21 21-15,0-1 0,0 1 16,0 0-16,0 42 0,0 22 15,-43-1-15,86-21 0,-22 21 0,-21 22 16,0-22-16,0 1 0,42-1 16,-42 0-16,-21 1 0,0-1 15,0 0-15,21 22 0,0-22 0,-43 0 16,43-20-16,0-1 0,0 0 0,0 21 16,-21-21-16,21 1 0,-21-22 0,21 21 15,21-21-15,-21 21 16,0-42-16,21 21 15,1-21-15,-22-1 0,21 1 0,0 0 16,0 0-16,-21 0 0,21 0 16,0-1-16,1 1 0,-1 0 15,-21 0-15,21 0 0,0 0 0,0-1 16,0 1-16,1 21 16,-1 0-16,0 0 15,0 21-15,-21 1 0,0-1 0,21 0 16,-21 0-16,21 0 0,1 0 15,-22 1-15,21 20 0,0-21 0,21-21 16,-21 21-16,1 0 0,-1 1 16,0-1-16,0-21 0,0 21 15,22-21-15,-22 0 0,21 0 0,-21 21 16,0-21-16,22-21 0,-1 0 0,-21 0 16,22-1-16,-1 1 0,0 0 15,1 0-15,-22-21 0,0 20 16,0 1-16,0 0 0,-21-21 0,21 21 15,-21-1-15,0-20 0,0 21 16,0 0-16,-21 0 0,0-1 0,0 1 16,0 21-16,-22 0 0,1 0 15,21 0-15,0 21 0,0 1 16,-22-1-16,22 0 0,0 0 0,0 21 16,21-20-16,-21 20 0,21-21 15,-22 21-15,22-20 0,0 20 16,0-21-16,0 0 0,0 0 0,0 1 15,22-1-15,-1 0 0,0-21 16,0 0-16,0 0 0,0 0 16,1 0-16,-1 0 0,0 0 0,0-21 15,0 0-15,0-1 0,1 1 16,-1 0-16,0 0 0,0 0 0,-21 0 16,0-1-16,21 1 0,-21 0 15,21 0-15,-21 0 0,0 0 0,0-1 16,0 1-16,0 42 31,0 1-31,0-1 16,0 0-16,0 0 0,0 0 0,22 0 15,-1 1-15,-21-1 0,21 0 16,-21 0-16,21-21 0</inkml:trace>
  <inkml:trace contextRef="#ctx0" brushRef="#br0" timeOffset="26007.97">8361 6498 0,'0'0'0,"21"-21"16,0 0-16,0 21 0,0-21 0,-21 0 15,22 21-15,-1 0 0,-21-43 0,21 22 16,0 0-16,0-21 0,0 20 0,1 1 16,-22 0-16,21 0 0,0 21 0,-42 0 15,21-21-15,0 0 0,0-1 16,0 44 15,0 20-31,0-21 0,0 21 16,0-20-16,0 20 0,0 0 15,0 1-15,0-1 0,0 0 0,0 1 16,0 20-16,0-21 0,0 22 0,0-22 16,0 22-16,0-22 0,-21 22 15,21-22-15,0 21 0,-22-20 0,1 20 16,0-20-16,21-1 0,-21 21 16,21-20-16,-21-1 0,21-21 0,0 0 15,0 1-15,-21-1 0,21 0 16,0-42-1,0 0-15,21-22 0,-21 22 16,21-21-16,0 21 16,-21-22-16,21 1 0,0 0 0,-21-22 15,22 22-15,-22-22 0,21 22 0,-21-22 16,21 1-16,-21-1 0</inkml:trace>
  <inkml:trace contextRef="#ctx0" brushRef="#br0" timeOffset="26286.93">8636 6519 0,'0'64'15,"0"-128"-15,0 1 0,0-1 0,0 22 0,0 0 0,-21-22 16,21 43-16,0-21 0,0-1 15,0 22-15,0-21 0,0 21 0,21 0 16,0-22-16,0 22 0,0 0 0,22 0 16,-22 21-16,21-21 0,1 21 15,-22 0-15,63 0 0,-62 0 16,-1 21-16,21 0 16,-42 0-16,0 0 0,0 0 0,0 22 15,0-22-15,0 0 0,0 0 0,-42 22 16,21-22-16,-22 0 0,22 0 15,-21-21-15,21 21 0,-22 0 0,1-21 16,21 22-16,0-22 0,-1 0 0,1 0 16,0 0-16,42 0 31,0-22-31,1 1 16,-1 21-16,21-21 0,0 0 0,1 0 15,-1 21-15</inkml:trace>
  <inkml:trace contextRef="#ctx0" brushRef="#br0" timeOffset="26563.96">9525 5630 0,'0'0'0,"0"-42"0,0 0 32,21 42-32,-21 21 0,0 0 15,-21 0-15,0 22 0,0-22 16,21 21-16,-22 0 0,22 22 0,-21-22 0,21 1 15,-21 20-15,21-21 0,-21 1 16,21-1-16,0 0 0,0 1 16,0-22-16,0 21 0,0-21 0,0 1 15,0-1-15,0 0 0,0 0 16,0 0-16,21-21 16,0 0-16,0 0 0,1 0 15,-22-21-15,21 0 0,0 21 16,0-21-16,-21 0 0,0-1 0,21 1 15,-21 0-15</inkml:trace>
  <inkml:trace contextRef="#ctx0" brushRef="#br0" timeOffset="26739.92">9398 6096 0,'0'0'0,"-21"21"31,0-21-31,42 0 31,0-21-31,0 21 0,21 0 0,-20 0 16,20-21-16,-21 21 0,21 0 0,-20-21 16,20 21-16,0 0 0,-21-21 15,22 21-15,-22 0 0</inkml:trace>
  <inkml:trace contextRef="#ctx0" brushRef="#br0" timeOffset="27455.06">9927 6054 0,'0'0'0,"0"21"0,0 0 15,21-21 17,0 0-32,1 0 15,20-21-15,-21 21 0,0-21 16,0 21-16,22-21 0,-22-1 0,0 22 16,0-42-16,-21 21 0,21 0 15,-21 0 1,-21 21-1,-21 0-15,21 0 0,0 21 0,-22 0 16,22 0-16,0 0 0,0 0 16,0 1-16,21-1 0,-22 0 0,1 42 15,21-41-15,-21-1 16,21 0-16,0 21 0,0-21 0,0 1 16,0-1-16,21 0 0,0-21 15,1 0-15,-1 21 0,0-21 0,21 0 16,-21 21-16,22-21 0,-1 0 15,-21 0-15,22 0 0,-22 0 0,21 0 16,-21-21-16,0 0 0,-21 0 0,22 21 16,-22-21-16,21-1 0,0 22 15,-21-21-15,21 0 0,-21 0 0,0 0 16,0 0-16,21-1 0,-21 1 16,21 0-16,-21 0 0,22 0 0,-22 0 15,21-1-15,0 1 0,0 0 16,0 0-16,0 0 0,22 21 0,-22 0 15,21 0-15,-21 0 0,22 0 0,-22 0 16,21 0-16,1 21 0,-1-21 16,-21 21-16,0 0 0,0 22 0,1-22 15,-1 0-15,0 0 0,-21 0 0,0 0 16,0 1-16,0 20 0,0-21 16,0 0-16,-21 0 0,0 1 15,-1-22-15,1 21 0,0-21 16,0 0-16,0 0 15,0-21-15,21-1 16,0 1 0,21 21-16,0-21 0,-21 0 15,21 0-15,0 0 0,0-1 16,1 1-16,-22 0 0,42 0 16,-21 0-16,0 0 0,0-1 0,1 22 0,20-21 15,-21 0-15,0 21 16,0 0-16,1-21 0,20 21 0,-21 0 0,0 0 15,0-21-15,1 21 0,-1 0 16</inkml:trace>
  <inkml:trace contextRef="#ctx0" brushRef="#br0" timeOffset="27764.15">11705 6075 0,'0'0'0,"0"42"31,21-42-31,0 0 16,1 0-16,-1 0 0,0 0 15,0 0-15,0-21 0,0 21 0,1 0 16,20 0-16,-21 0 0,0 0 0,0 0 15,1 0-15,-1 0 0,-21-21 16,21 21-16,-21-21 16,21 21-1,0 0 17</inkml:trace>
  <inkml:trace contextRef="#ctx0" brushRef="#br0" timeOffset="28450.96">12531 5906 0,'0'0'0,"0"-22"0,0 1 15,-22 21-15,22-21 16,0 0-16,22 0 15,-1 21-15,0-21 0,0 21 16,0-22-16,0 1 0,1 0 16,20 21-16,-21-21 0,21 21 15,-20 0-15,20 0 0,-21 0 0,0 0 16,0 0-16,1 0 0,-1 21 16,-21 0-16,21 0 0,-21 1 0,0 20 15,0-21-15,-21 0 0,0 0 0,-1 1 16,1-1-16,-21 0 0,21 0 15,-22 0-15,22 0 0,0 1 0,-21-1 16,21-21-16,-1 21 0,1-21 16,0 0-16,42-21 47,0 21-47,-21-21 15,43 21-15,-22-22 0,-21 1 16,21 21-16,0 0 0,0 0 0,1 0 15,-1 0-15,0 0 0,21 0 16,-21 0-16,-21 21 0,43 1 0,-22-22 16,0 0-16,0 21 15,-21 0 1,0 0-16,21-21 16,-42 21-16,-21 0 0,21 1 15,-22-22-15,1 21 0,21 0 0,-21 0 16,20-21-16,-20 21 0,0 0 15,-1-21-15,22 22 0,-21-22 0,21 0 16,0 21-16,-1-21 0,1 21 16,0-21-16,0 0 15,0 0-15,21-21 78</inkml:trace>
  <inkml:trace contextRef="#ctx0" brushRef="#br0" timeOffset="28687.28">12446 6414 0,'-42'21'31,"20"-21"-31,1 0 32</inkml:trace>
  <inkml:trace contextRef="#ctx0" brushRef="#br0" timeOffset="31467.55">6244 5927 0,'0'-21'31,"0"-1"-15,0 1-16,0 0 15,0 0 1,0 0 0,-21 21-1,0 0 1,0 0-16,-1 21 0,22 0 15,-42 0-15,21 22 0,0-22 16,0 21-16,-1 0 0,1 1 0,0-1 16,0 0-16,0 1 0,0-22 15,21 21-15,0 1 0,0-22 0,0 21 16,0-21-16,0 0 0,0 1 16,21-1-16,0 0 0,0-21 0,21 0 15,-20 0-15,20 0 0,0 0 0,1 0 16,-1 0-16,21-21 0,-20 0 15,-1-1-15,22 22 0,-22-21 0,0 0 16,-21 0-16,22 0 0,-22 0 16</inkml:trace>
  <inkml:trace contextRef="#ctx0" brushRef="#br0" timeOffset="33283.44">17314 2307 0,'0'-21'16,"-21"0"-16,0 0 15,21 0 1,-21 21-16,0 0 0,-1 0 16,1 0-16,0 0 15,0 21-15,0 0 0,-22 0 0,22 21 16,-21 1-16,0 20 0,-1 1 16,1 20-16,0-20 0,-1-1 15,-20 22-15,20-21 0,1-1 16,0 1-16,21-1 0,-43 43 15,64-64-15,0 22 0,0-22 0,0 0 16,0-20-16,21 20 0,0-21 16,1 0-16,20 0 0,-21-21 0,21 0 15,-20 0-15,20 0 0,0 0 16,1 0-16,-1 0 0,0-21 0,1 0 16,-1 0-16,0 0 0,1 0 15,-1-1-15</inkml:trace>
  <inkml:trace contextRef="#ctx0" brushRef="#br0" timeOffset="33543.92">17526 2773 0,'0'-42'32,"0"84"-32,-21-63 0,21 42 15,0 0-15,0 0 0,0 22 0,0-1 16,0 0-16,-21 1 15,21-1-15,0 0 0,-22 1 0,22-1 0,0 0 16,0 1-16,-21-22 16,21 21-16,-21-21 0,21 22 0,-21-22 15,21 0-15,0 0 16,21-21 0,-21-21-1,21 0-15,-21 0 16</inkml:trace>
  <inkml:trace contextRef="#ctx0" brushRef="#br0" timeOffset="33763.94">17505 2773 0,'0'0'0,"0"-21"16,42-22-1,-21 43-15,0 0 0,1-21 16,-1 21-16,21 0 0,-21 0 15,0 0-15,1 0 0,-1 0 16,21 0-16,-21 0 0,0 0 16,1 0-16,-22 21 15,0 1 1,-22-1-16</inkml:trace>
  <inkml:trace contextRef="#ctx0" brushRef="#br0" timeOffset="33945.19">17462 3069 0,'0'0'0,"-21"0"0,21 21 31,21-21-31,1 0 0,-1 0 16,0 0-16,0 0 0,21 0 15,-20 0-15,-1 0 0,21 0 16,0 0-16,-20 0 0,20 0 0,-21-21 15,0 21-15,22 0 0</inkml:trace>
  <inkml:trace contextRef="#ctx0" brushRef="#br0" timeOffset="34503.91">17992 3090 0,'0'0'0,"-22"0"0,1 0 16,0 0-16,21-21 15,0 0 1,21 0 0,0 0-16,1 21 0,-1 0 15,0 0-15,21-21 0,-21 21 0,1 0 16,20 0-16,0 0 16,-21 0-16,22 0 0,-22 0 0,21 21 15,-21 0-15,1 0 0,-1 0 16,0 0-16,-21 1 0,0-1 0,0 21 15,0-21-15,0 0 0,-21 1 16,0 20-16,-1-21 0,1-21 0,0 21 16,0 0-16,0-21 0,0 0 15,21-21 17,21 0-32,0 21 0,0-21 15,0 0-15,22 0 0,-22-1 0,0-20 16,21 21-16,1 0 15,-1 0-15,-21-22 0,21 22 0,1 0 16,-1 0-16,0 0 0,-20 21 0,20 0 16,-21 0-16,21 0 0,-20 0 15,-1 0-15,0 21 16,-21 0-16,0 0 0,0 0 16,0 0-16,0 1 0,0-1 0,0 0 15,0 0-15,0 0 0,0 0 16,0 1-16,0-1 0,0 0 0,0 0 15,-21-21 1,21-21 15,0 0-15,0 0-16</inkml:trace>
  <inkml:trace contextRef="#ctx0" brushRef="#br0" timeOffset="34659.79">18944 2921 0,'0'-21'15,"0"42"-15,0-63 0,0 21 0,0-1 16,0 1 0,0 42 15,0 1-15,21-22-16,0 21 0,1-21 15,-1 21-15,0 0 0</inkml:trace>
  <inkml:trace contextRef="#ctx0" brushRef="#br0" timeOffset="35227.92">19685 3196 0,'0'0'16,"21"0"-16,-21-21 15,0 0-15,0 0 16,0 0-16,0-1 15,0 1-15,-21 21 16,21-21-16,-21 21 0,0 0 16,-1 0-16,1 0 0,-21 0 0,21 0 15,0 21-15,-22 0 0,22 1 0,-21-22 16,21 21-16,-1 21 0,1-21 16,0 0-16,0 1 0,21-1 0,-21 0 15,21 0-15,0 0 0,0 0 16,0 1-16,21-22 0,0 21 0,0-21 15,0 0-15,1 0 0,-1 0 16,21 0-16,-21 0 0,22 0 16,-22-21-16,21-1 0,-21 1 15,22 0-15,-22 21 0,21-42 0,-21 21 16,0-1-16,1 1 0,-1-21 0,0 0 16,-21 20-16,0-20 0,21 0 15,-21 21-15,21-22 0,-21 1 0,0 0 16,0 20-16,0 1 0,0-21 15,0 21-15,-21 42 16,21 0 0,-21 0-16,0 0 0,21 22 0,0-1 15,-21 0-15,21 1 0,-22-1 16,22 0-16,0-20 0,0 20 16,0 0-16,0 1 0,0-22 0,0 0 15,22 21-15,-1-21 0,0 1 16,0-1-16,0-21 0,0 21 0,1-21 15,-1 0-15,0 0 0,0 0 16,0 0-16,0 0 0,22 0 0,-22 0 16,0-21-16,0 0 0,22-1 0</inkml:trace>
  <inkml:trace contextRef="#ctx0" brushRef="#br0" timeOffset="36252.91">20405 3112 0,'0'0'0,"0"-22"0,0 1 0,0 0 0,-22 21 31,1 0-31,0 0 16,0 0-16,0 0 0,0 21 0,-1 0 16,1 1-16,0-1 0,0 0 15,0 21-15,21-21 0,-21 1 0,21-1 16,0 21-16,0-21 0,0 0 16,0 1-16,0-1 0,0 0 15,21 0-15,0-21 16,0 0-16,0 0 15,0 0-15,1-21 16,-1 0-16,-21 0 16,21-1-16,0 1 0,-21 0 15,21 0-15,-21 0 0,0 0 0,0-1 16,21 1-16,-21 0 16,0 0-16,22 21 0,-22 21 31,0 0-31,0 0 15,0 1-15,0-1 0,0 0 0,0 0 16,0 0-16,0 0 0,0 1 16,0-1-16,0 0 0,0 0 0,21 0 15,0-21-15,0 0 16,0 0-16,0 0 16,1 0-16,-1 0 0,0 0 0,0 0 15,21 0-15,-20-21 0,-1 21 16,0-21-16,0 0 0,-21 0 0,21-1 15,0 22-15,1-42 0,-1 21 16,-21 0-16,21 0 0,-21-1 0,21 1 16,-21 0-16,0 42 31,0 0-31,0 1 16,0-1-16,0 0 0,0 0 15,-21 0-15,21 0 0,0 1 16,0-1-16,0 0 0,0 0 0,0 0 15,21-21-15,-21 21 16,21-21-16,0 0 0,1 0 16,-1 0-16,0 0 0,0 0 15,0 0-15,0 0 0,1 0 0,-22-21 16,21 0-16,0 21 0,-21-21 16,21 0-16,-21 0 0,21-1 0,-21 1 15,0 0-15,21 0 0,-21 0 0,22 0 16,-22-1-16,21 22 15,-21-21-15,0 42 16,0 1-16,0-1 16,0 0-16,0 0 0,-21 21 15,-1-20-15,22 20 0,-21 0 0,21 1 16,0-1-16,0 0 0,0 1 16,0-1-16,0 0 0,0 1 0,-21-1 15,21 0-15,0 1 0,0 20 16,-21-21-16,21 22 0,0-22 0,0 22 15,-21-22-15,21 0 0,-21 22 0,-1-22 16,22 1-16,0-22 0,-21 21 16,0 0-16,0-20 0,0-1 0,0 0 15,-1-21-15,22 21 0,-21-21 0,0 0 16,0 0-16,21-21 16,0 0-16,0 0 15,0-1-15,0 1 0,0-21 0,21 0 16,0-1-16,0-20 0,1 20 15,20-20-15,-21-1 0,0 1 0,22-1 16,-22 1-16,21-1 0,-21 1 0,22-1 16,-1 1-16,0-1 0,-21 1 15,22-22-15,-1 22 0,0-1 0,-20 1 16,20-1-16</inkml:trace>
  <inkml:trace contextRef="#ctx0" brushRef="#br0" timeOffset="36552.58">21526 2582 0,'-63'0'31,"63"22"-15,21-1-16,0 0 0,22-21 16,-22 42-16,0-21 0,0 1 15,0 20-15,22-21 0,-22 21 0,0 1 16,21-1-16,-21 0 15,1 1-15,-1-1 0,0 0 0,0 22 16,0-22-16,-21 1 0,0-1 0,0 0 16,0-21-16,0 22 0,0-1 15,-21-21-15,0 0 0,0 1 0,0-1 16,-1 0-16,1 0 0,0 0 16,0-21-16,0 21 0,0-21 0,-1 0 15,1 0-15</inkml:trace>
  <inkml:trace contextRef="#ctx0" brushRef="#br0" timeOffset="36682.92">21844 3662 0,'21'0'16,"-42"0"-16</inkml:trace>
  <inkml:trace contextRef="#ctx0" brushRef="#br0" timeOffset="53647.27">10414 9843 0,'21'0'78,"0"0"-78,0 0 15,1 0 1,-22-22-16,21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7T02:16:58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445 0,'0'0'0,"0"-22"32,0 1-32,-21 21 31,0 0-31,0 0 15,21 21-15,-21-21 16,-1 22-16,22-1 0,-21 0 16,0 21-16,21-21 0,-21 1 15,0 20-15,21-21 0,-21 21 0,-1 1 16,22-1-16,-21 0 0,0 1 16,21-1-16,0 0 0,-21 1 15,0-1-15,21 0 0,-21-20 16,21 20-16,0-21 0,0 0 0,0 0 15,0 1-15,-22-22 0,22 21 16,0-42 31,0-1-47,0 1 0,0 0 0,0 0 16,0-21-16,22-1 0,-22 1 15,0 21-15,0-22 0</inkml:trace>
  <inkml:trace contextRef="#ctx0" brushRef="#br0" timeOffset="348.34">2328 360 0,'0'0'0,"64"-21"31,-43 21-31,0 21 15,-21 0-15,0 0 0,0 0 0,21 22 16,0-22-16,-21 0 16,22 21-16,-22 1 0,0-22 0,0 21 15,0 1-15,0-1 0,0 0 16,0 1-16,0 20 0,0-21 0,0 1 16,0-22-16,0 21 0,0 1 15,0-22-15,0 0 0,0 0 0,0 0 16,0 0-16,-22-21 15,22 22-15,-21-22 32,21-22-17,0 1-15,-21 0 0,0 21 16,21-21-16,-21 0 16</inkml:trace>
  <inkml:trace contextRef="#ctx0" brushRef="#br0" timeOffset="1016.32">1968 1058 0,'0'0'0,"-21"0"31,42 0-15,1 0-16,-1 0 0,0 0 15,21-21-15,1 21 16,-1-21-16,0 0 0,1 21 0,-1-21 15,0 0-15,1-1 0,-1 22 16,0-21-16,1 0 0,-1 0 16,0 21-16,-21-21 0,1 0 0,20 21 15,-21-22-15,0 22 0,0 0 16,-21-21 0,22 21-16,-22 21 15,0 1 1,0-1-16,0 0 15,0 0-15,0 0 0,0 0 16,0 22-16,0-22 0,0 0 16,0 21-16,0-20 0,0-1 15,0 0-15,0 0 0,0 0 0,0 0 16,0 1-16,21-22 16,0 0-16,0 0 0,0 0 15,0 0-15,1 0 16,-1-22-16,0 22 0,21-21 0,-21 0 15,1 0-15,-1-21 0,0 20 16,0-20-16,0 21 0,0-21 16,-21-1-16,22 22 0,-1-21 0,-21 21 15,0-1-15,21 22 0,-21-21 16,0 42 15,0 1-15,0 20-16,0-21 0,0 0 15,-21 0-15,21 22 0,0-22 16,0 0-16,0 0 0,0 0 0,0 1 16,0-1-16,0 0 0,0 0 15,0 0-15,21-21 0,0 0 16,0 0-16,0 0 16,1 0-16,-1-21 0,0 0 15,0 0-15,0 0 16,0-1-16,1 1 0</inkml:trace>
  <inkml:trace contextRef="#ctx0" brushRef="#br0" timeOffset="1316.28">3641 402 0,'0'0'0,"0"-106"31,-22 106-15,22 22-16,0-1 15,0 0-15,0 0 0,-21 0 16,21 22-16,0-1 0,-21-21 16,21 21-16,-21 1 0,21-1 15,0 0-15,-21 1 0,0-1 0,21 0 16,0 1-16,-22-1 0,1-21 16,21 22-16,0-22 0,-21 0 0,21 0 15,0 0-15,0 0 0,0 1 16,0-1-1,21-21-15,0 0 0,1 0 16,-1 0-16,0-21 16,0-1-16,0 22 0,0-21 0</inkml:trace>
  <inkml:trace contextRef="#ctx0" brushRef="#br0" timeOffset="1772.31">3937 762 0,'0'0'0,"0"-21"0,0 42 47,0 0-32,0 0-15,0 1 0,-21-1 16,21 0-16,-21 0 0,21 0 0,0 0 16,-22 22-16,22-22 0,0 0 15,0 0-15,0 0 0,0 1 16,0-1-1,22-21-15,-1 0 0,0 21 0,0-21 16,0 0-16,22 0 16,-22 0-16,0-21 0,0 21 0,0-21 15,0-1-15,22 1 0,-22 0 16,0 0-16,0 0 0,0-22 0,1 22 16,-1-21-16,-21 21 0,0-22 15,0 22-15,0-21 0,0 21 0,0 0 16,-21-1-16,-1 22 0,1-21 15,0 21-15,0 0 0,0 0 0,0 0 16,-1 0 0,1 0-16,0 21 0,0 1 0,0-22 15,0 21-15,-1-21 0,22 21 16,-21 0-16,0-21 0,21 21 16,-21-21-16,21-21 31,0 0-16</inkml:trace>
  <inkml:trace contextRef="#ctx0" brushRef="#br0" timeOffset="2034.3">3387 614 0,'0'0'0,"-22"0"0,1 0 0,42 0 31,1-21-31,20 21 0,0-21 0,1 21 16,20-22-16,1 22 0,-22-21 16,21 21-16,-20-21 0,20 21 15,-20 0-15,-22 0 0,21-21 0,-21 21 16,0 0-16,1 0 0,-22 21 47</inkml:trace>
  <inkml:trace contextRef="#ctx0" brushRef="#br0" timeOffset="2652.36">4995 550 0,'0'0'0,"0"-21"0,0 0 0,0 0 16,0 0-16,21 0 16,-21-1-16,0 1 15,0 42 17,0 22-32,0-22 15,0 0-15,0 21 0,0-20 0,0 20 16,0 0-16,0 1 0,0-1 15,0 0-15,0 1 0,0-1 16,0 0-16,-21 1 0,21-22 0,0 21 16,0-21-16,0 0 0,0 1 15,0-1-15,0-42 47,21 21-47,-21-22 16,0 1-16,0 0 0,22 0 0,-1-21 15,0 20-15</inkml:trace>
  <inkml:trace contextRef="#ctx0" brushRef="#br0" timeOffset="2976.33">5419 402 0,'-43'0'16,"43"-21"-16,21 21 31,1-21-31,-1 21 0,0-21 16,21 21-16,1 0 0,-1 0 15,0-21-15,1 21 0,-1 0 16,0 0-16,1-22 0,-1 22 15,-21 0-15,0 0 0,22 0 0,-22 0 16,0 0 0,-42 22-1,0-22 1,-1 0-16,1 0 0,0 21 16,0-21-16</inkml:trace>
  <inkml:trace contextRef="#ctx0" brushRef="#br0" timeOffset="3263.32">5715 360 0,'-21'0'16,"21"21"-16,-21-21 15,21 21-15,-22-21 16,22 21-16,0 1 0,0-1 16,0 0-16,0 0 0,0 21 15,0-20-15,-21-1 0,21 21 0,0 0 16,0-20-16,0 20 0,0 0 15,0 1-15,-21-1 0,21-21 0,0 21 16,0-20-16,0 20 16,0-21-16,0 0 0,0 0 0,0 1 15,0-1-15,0 0 16,-21-21 0,0 0-1,0 0 1,-1 0-16,1 0 0</inkml:trace>
  <inkml:trace contextRef="#ctx0" brushRef="#br0" timeOffset="4012.35">1672 1545 0,'-42'0'31,"21"0"-31,42 0 47,0 0-32,0 0-15,21 0 0,-20 0 0,20 0 16,0 0-16,1 0 0,-1 0 16,21 0-16,1 0 0,-1 0 0,22 0 15,21 0-15,21-21 0,-21 21 16,21-21-16,0 21 0,0 0 15,21-21-15,-21 21 0,21 0 16,0-21-16,-21 21 0,21-22 0,1 22 16,-22 0-16,21-21 0,0 21 0,0 0 15,0 0-15,-21-21 0,0 21 16,-21 0-16,0 0 0,0-21 16,-22 21-16,1 0 0,0 0 0,-22 0 15,-20 0-15,-1 0 0,-21 0 16,0 0-16,0 0 0,-42 0 62,21-21-46,0 0 0,0-1-1</inkml:trace>
  <inkml:trace contextRef="#ctx0" brushRef="#br0" timeOffset="4152.33">5694 1291 0,'0'21'15,"-21"1"32,-1-1-16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7T02:23:37.4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2582 0,'0'-21'16,"0"0"0,0 0-1,0 0-15,0 0 16,0-1-1,-21 22 32,0 22-31,21-1-16,-21 0 16,0 0-16,21 0 0,-21 0 0,-1 1 15,22-1-15,-21 21 0,0-21 16,21 0-16,0 1 0,0-1 0,-42 0 15,84 0-15</inkml:trace>
  <inkml:trace contextRef="#ctx0" brushRef="#br0" timeOffset="360.79">698 3027 0,'43'21'15,"-43"0"-15,21-21 0,0 0 16,0 0-16,-21 21 16,21-21-16,1 0 0,-1 0 0,0 0 0,0 0 15,0 0-15,0 0 0,1 0 16,-1 0-16,-21 22 0,21-22 15,0-22-15,21 1 16,-20-21-16,-1 21 0,0 0 16,0-1-16,-21-20 0,0 21 0,21 0 15,-21-22-15,0 1 0,0 21 16,0-21-16,0-1 0,-21 22 16,0 0-16,0-21 0,0 20 0,-1 22 15,1-21-15,0 21 0,0 0 16,-21 0-16,20 0 0,1 0 15,0 0-15,0 21 0,0-21 16,0 22-16,-1-1 0,1-21 16,0 21-16,0 0 0,0-21 0,21 21 15,0 0-15,0 1 16,0-1-16,0 0 16,21-21-1,0 0 1,0 0-16,0 0 0</inkml:trace>
  <inkml:trace contextRef="#ctx0" brushRef="#br0" timeOffset="2243.77">1058 2561 0,'-21'0'0,"21"-21"31,0 0-15,0 0 0,-21 21-1,0 0-15,0 0 16,-1 0 0,1 0-16,0 21 15,21 0-15,-21 0 0,0-21 16,0 21-16,21 22 0,-22-22 0,1 0 15,0 0-15,0 0 0,21 22 16,-21-22-16,21 0 0,-21 21 16,21-20-16,0-1 0,0 0 0,0 0 15,0 0-15,0 0 0,21-21 16,-21 22-16,21-1 0,0-21 0,0 0 16,0 0-16,1 0 0,-1 0 15,0 0-15,21 0 0,-21 0 16,1 0-16,20-21 0,-21-1 15,21 22-15</inkml:trace>
  <inkml:trace contextRef="#ctx0" brushRef="#br0" timeOffset="2676.04">1651 2519 0,'0'0'0,"0"-21"16,0 0-1,-21 42 17,0 0-32,21 0 0,0 0 0,0 0 15,-22 1-15,22 20 0,0 0 16,0 1-16,0-1 0,0 21 15,0-20-15,0 20 0,0-20 0,0 20 16,0 22-16,0-22 0,0 22 16,0 0-16,0-22 0,0 22 0,0-1 15,0 1-15,0-21 0,0 20 16,0-20-16,0 20 0,0-41 0,0 20 16,0-20-16,0-1 0,0-21 15,0 21-15,0-20 16,0-44 15,0 1-31,0 0 0,0 0 16,0-21-16,0-1 0,22 22 15,-22-21-15,0-22 0,0 22 0</inkml:trace>
  <inkml:trace contextRef="#ctx0" brushRef="#br0" timeOffset="3043.83">1545 2752 0,'0'0'0,"0"-21"15,-21-64 1,21 64-16,0 0 0,0-1 16,21 1-16,0 0 0,0 0 15,22 0-15,-22 21 0,0-21 0,21-1 16,-20 22-16,20 0 0,-21 0 15,21 0-15,-20 22 0,-1-1 16,0 0-16,0 0 0,-21 0 0,0 0 16,0 22-16,0-22 15,0 21-15,-21 1 0,0-22 0,0 0 16,-1 21-16,1-21 0,0 1 16,0-1-16,0 0 0,0-21 0,-1 21 15,1-21 1,21-21 31,21 21-47,-21-21 0,22 21 0,-1-21 15</inkml:trace>
  <inkml:trace contextRef="#ctx0" brushRef="#br0" timeOffset="3848.37">2032 2815 0,'0'0'16,"0"21"-16,85-42 15,-64 21 1,21-21-16,-21 0 0,0 0 0,1 0 16,20 21-16,-21-22 0,0 1 15,0 0-15,1 0 0,-22 0 16,0 0-16,0-1 15,-22 22-15,1 0 0,0 0 16,0 0-16,0 0 0,0 0 16,-1 0-16,1 22 0,0-1 15,0 0-15,0 21 0,0-21 0,21 22 16,-22-22-16,22 21 0,-21-21 16,21 22-16,0-22 0,0 0 0,0 0 15,0 0-15,0 1 0,0-1 16,21-21-16,1 0 0,-1 0 0,0 0 15,0 0-15,21 0 0,-20 0 16,20-21-16,-21-1 0,21 1 0,1 21 16,-1-42-16,-21 21 15,22 0-15,-22-1 0,21 1 0,-21 0 16,0-21-16,1 21 0,-22-1 16,0-20-16,0 21 0,0 0 0,0 0 15,0-1 1,0 44-1,0-1-15,0 0 0,0 0 16,0 0-16,0 0 0,0 1 0,0 20 16,0-21-16,0 21 0,0-20 15,0-1-15,0 0 0,0 0 16,-22 0-16,22 0 0,0 1 0,-21-22 16,21 21-16,-21-21 15,21-21 16,0-1-15,0 1-16,0 0 0,0 0 0,21-21 16,0 20-16,1-20 0,-1 0 15,0-1-15,21 1 0,-21 0 16,22-1-16,-1 22 0,0-21 0,-20 21 16,20 0-16,0 21 0,1 0 15,-22 0-15,21 0 0,-21 21 0,0 0 16,1 21-16,-1 1 0,-21-22 15,0 21-15,0 0 0,0 1 16,0-1-16,0 0 0,0-20 16,-21-1-16,21 21 0,0-21 0,0 0 15,-22 1-15,22-1 0,-21-21 16,42 0 0,1 0-1,-1-21-15,0-1 0</inkml:trace>
  <inkml:trace contextRef="#ctx0" brushRef="#br0" timeOffset="4188.76">4085 2328 0,'0'0'0,"-21"-21"16,0 21-1,21 21-15,0 1 16,0 20-16,0-21 16,0 21-16,0 1 0,0-1 0,0 0 15,-21 1-15,21-1 0,-22 0 16,22 1-16,0-1 0,0 0 15,0-20-15,-21-1 0,21 21 0,0-21 16,0 0-16,21-21 31,1 0-31,-22-21 16,21 0-16,0 0 0</inkml:trace>
  <inkml:trace contextRef="#ctx0" brushRef="#br0" timeOffset="4872.53">4339 2307 0,'0'-21'0,"0"42"0,0-21 31,0 21-31,0 1 0,-21-1 16,21 0-16,-21 21 0,21 1 16,-21-1-16,21 0 0,0 1 0,-22-1 15,22 0-15,-21 1 0,21-22 16,0 21-16,0-21 0,0 0 0,0 22 15,-21-43-15,21 21 0,0 0 16,0 0 0,0-42-1,0 0 1,21 0-16,0 0 0,-21-1 16,22 1-16,-1 0 0,0 0 15,-21-21-15,21 20 0,0 1 0,0 0 16,1 0-16,-1 21 15,-21 21 1,0 0-16,0 0 16,0 1-16,0-1 0,0 0 0,0 0 15,0 0-15,0 0 0,21 1 0,-21-1 16,0 0-16,21 0 0,0 0 16,0-21-16,1 21 15,-1-21-15,21 0 0,-21 0 16,0 0-16,22 0 0,-22 0 0,21-21 15,1 0-15,-22 21 0,21-21 0,-21 0 16,22 0-16,-22-1 0,21 1 16,-21-21-16,0 21 0,1 0 0,-22-22 15,21 22-15,-21-21 0,0 21 16,0-1-16,0 1 0,0 0 0,0 0 16,-21 21-1,-1 0-15,22 21 0,-21 0 0,0 0 16,0 1-16,0 20 0,21-21 15,-21 21-15,21-20 0,-22 20 16,22-21-16,0 0 0,0 0 0,0 1 16,0-1-16,0 0 0,22 0 15,-1-21-15,0 0 0,0 0 0,0 0 16,0 0-16,1 0 0,-1 0 16,21 0-16,-21 0 0,0 0 0,1-21 15,20 0-15,-21 0 0,0-1 16,0 1-16,1 0 0,-1 0 0,-21 0 15,0 0-15</inkml:trace>
  <inkml:trace contextRef="#ctx0" brushRef="#br0" timeOffset="5115.84">3831 2646 0,'0'0'0,"-21"0"0,42 0 31,21 0-31,-20 0 0,20-21 0,0 21 16,1-21-16,-1-1 0,0 22 16,1-21-16,20 0 0,-21 21 15,1-21-15,-1 21 0,0 0 0,-20-21 16,-1 21-16,0 0 0,0 0 15</inkml:trace>
  <inkml:trace contextRef="#ctx0" brushRef="#br0" timeOffset="5912.28">6646 2096 0,'0'0'0,"0"-43"16,-21 43-1,21 21 1,-21 1-1,21-1-15,0 0 0,-21 0 0,21 21 16,-21 1-16,21-1 0,0 22 16,0-22-16,-22 21 0,22-20 0,-21-1 15,21 22-15,-21-22 0,21 0 0,0 1 16,0-22-16,0 21 0,0-21 16,0 0-16,0 1 0,0-1 15,-21-21 1,0 0-1,21-21 1,0-1-16,0 1 0,0 0 0,0 0 16,0 0-16,0 0 0,0-22 15,21 1-15,0 21 0,0-22 0,0 1 16,22 21-16,-22-21 0,0 20 16,21 1-16,-20 0 0,20 0 0,0 21 15,-21 0-15,1 0 0,20 0 16,-21 21-16,0 0 0,0 0 0,1 1 15,-1 20-15,-21-21 0,0 21 16,0-20-16,0-1 0,0 21 16,0-21-16,-21 22 0,-1-22 0,-20 0 15,21 0-15,-21 0 0,20 0 16,-20 1-16,0-22 0,21 21 0,-22-21 16,22 0-16,0 0 0,0 0 0,0 0 15,-1 0-15,1 0 0,0 0 16,21-21-16,0-1 15,0 1 1,21 21-16,-21-21 0,21 0 0,1 21 16,20-21-16,-21 21 0</inkml:trace>
  <inkml:trace contextRef="#ctx0" brushRef="#br0" timeOffset="6332.53">7133 2519 0,'0'-21'15,"0"0"-15,0-1 0,0 1 16,0 0-16,21 21 16,0 0-16,1-21 15,-1 21-15,0 0 0,0 0 0,0 0 16,0 21-16,1 0 0,-1-21 15,0 21-15,0 22 0,0-22 0,-21 0 16,21 0-16,-21 22 0,0-22 16,0 0-16,0 0 0,0 0 0,-21 0 15,21 1-15,-21-1 0,0 0 16,21 0-16,-21-21 16,21-21 15,0 0-31,0 0 0,0-1 15,0 1-15,0 0 16,21 0-16,-21 0 0,0-22 0,21 22 16,0 0-16,0 0 0,1 0 15,-1 0-15,0-1 0,0 22 0,0-21 16,0 0-16,1 21 0,20-21 16,-21 21-16,0 0 0,22 0 0</inkml:trace>
  <inkml:trace contextRef="#ctx0" brushRef="#br0" timeOffset="6772.52">8022 2286 0,'0'0'0,"-21"0"31,0 0-31,0 21 0,-1 0 16,1 1-16,0-1 0,0 0 0,21 21 15,-21-21-15,0 22 0,-1-1 16,1 0-16,0 1 0,21-22 0,0 21 15,0 1-15,-21-1 0,21-21 16,0 0-16,0 22 0,0-22 0,21-21 16,0 21-16,0 0 0,1-21 0,20 0 15,-21 0-15,21 0 0,-20 0 16,20 0-16,-21 0 0,21-21 0,-20 0 16,-1 21-16,0-21 15,21-1-15,-21-20 0,-21 21 0,22 0 16,-22-22-16,21 1 0,-21 0 0,0 21 15,0-22-15,0 1 0,0 0 16,-21-1-16,-1 22 0,1 0 0,0 0 16,-21 0-16,21-1 0,-1 22 15,-20 0-15,21 0 0,-21 0 0,20 0 16,1 22-16,-21-1 0,21 0 16,0 0-16,-1 21 0,22-20 0,0 20 15,0 0-15,0-21 0,0 22 16,0-22-16,0 21 0,0-21 15,0 1-15,22-1 0,-22 0 0,21-21 16,0 21-16,0-21 0,21 0 16</inkml:trace>
  <inkml:trace contextRef="#ctx0" brushRef="#br0" timeOffset="7368.5">8424 2455 0,'0'-21'15,"0"42"-15,0-63 0,0 63 32,0 0-17,-21 1-15,21 20 0,0-21 16,0 21-16,0-20 0,0 20 0,0-21 16,0 21-16,0-20 0,0 20 0,0-21 15,0 0-15,0 0 0,0 1 16,0-1-16,21-21 15,0 0 1,1 0-16,-1-21 0,0 21 16,-21-22-16,21 1 0,0 0 15,0 0-15,-21 0 0,22 0 0,-1-1 16,-21-20-16,21 21 0,-21 0 0,21 0 16,-21-1-16,0 1 15,0 42 1,0 1-1,0-1-15,0 0 0,0 0 0,0 21 16,0-20-16,0-1 0,0 0 0,0 0 16,0 0-16,0 0 0,0 1 15,21-1-15,0-21 0,1 0 16,-1 0-16,0 0 0,0 0 16,0 0-16,0 0 0,1-21 0,-1-1 15,0 22-15,0-21 0,0 0 16,0 0-16,1 0 0,-1 0 15,0-22-15,-21 22 0,0-21 0,0 21 16,0-22-16,0 1 0,0 21 16,0-22-16,0 22 0,0 0 0,-21 0 15,0 0-15,-1 21 0,1 0 16,0 0 0,0 0-16,21 21 15,0 0 1,0 0-1</inkml:trace>
  <inkml:trace contextRef="#ctx0" brushRef="#br0" timeOffset="7759.57">9313 2371 0,'0'0'0,"21"-21"31,-42 21-16,0 0 1,0 21 0,0 0-16,21 0 0,0 0 15,0 0-15,0 1 16,0-1-16,0 0 0,0 0 0,21 0 16,0 0-16,0 1 15,0-22-15,-21 21 0,22 0 16,-1-21-16,0 21 0,-21 0 0,0 0 15,0 1 1,0-1-16,-21-21 16,0 21-16,-1-21 15,1 21-15,0-21 0,-21 0 0,21 0 16,-1 0-16,1 0 0,0 0 0,0 0 16,0 0-16,0 0 15,-1 0-15,22-21 16,0 0-16,22 0 15,-1-1-15,0 22 16,0-21-16</inkml:trace>
  <inkml:trace contextRef="#ctx0" brushRef="#br0" timeOffset="8084.53">9737 2561 0,'0'0'0,"63"-42"31,-42 21-31,0 21 0,-21-21 16,0-1-16,22 1 0,-22 0 15,0 0 1,0 0-16,-22 21 16,1 0-16,0 0 0,0 0 15,0 0-15,0 0 0,-1 21 16,22 0-16,-21 0 0,0 0 0,0 1 15,21-1-15,0 0 0,0 0 0,0 0 16,-21 22-16,21-22 0,0 0 16,0 0-16,0 0 0,0 0 15,21-21-15,0 22 0,0-22 16,0 0-16,1 0 0,-1 0 0,0 0 16,21 0-16,-21 0 0,22 0 15</inkml:trace>
  <inkml:trace contextRef="#ctx0" brushRef="#br0" timeOffset="8463.24">10054 2498 0,'0'0'0,"0"-21"0,0-1 0,0 1 0,21 0 15,-21 0-15,21 21 0,-21-21 16,22 21-16,-1-21 0,0 21 16,0 0-16,21 0 15,-20 0-15,-1 0 0,0 0 0,0 0 16,0 0-16,0 21 0,1 0 15,-1 0-15,-21 0 0,21 0 16,-21 1-16,21 20 0,-21-21 0,0 0 16,0 22-16,0-22 0,0 0 0,0 0 15,0 0-15,0 0 0,0 1 16,0-1-16,-21-21 31,21-21-15,0-1-16,0 1 15,0 0-15,0 0 0,0 0 16,21-22-16,0 22 0,0-21 0,1 21 16,-1-22-16,0 1 0,21 21 15,-21-21-15,22 20 0,-1 1 16,-21 0-16,22 0 0,-22 0 0,0 21 16</inkml:trace>
  <inkml:trace contextRef="#ctx0" brushRef="#br0" timeOffset="9409.01">1545 4445 0,'0'0'0,"-21"0"16,42 0 47,0 0-63,0-21 15,1 21-15,-1-21 0,0 0 16,0-1-16,0 1 0,0 21 15,1-21-15,-1 0 0,0 0 0,-21 0 16,-21 21 0,-22 0-16,22 0 0,-21 0 15,0 0-15,-22 0 0,22 21 16,-1 0-16,-20 0 0,21 21 0,-22-20 16,22-1-16,-1 21 15,22-21-15,0 22 0,0-22 16,0 21-16,21-21 0,0 0 0,0 1 15,0-1-15,21 0 0,-21 0 16,42 0-16,-21-21 0,22 0 16,-22 0-16,21 0 0,1 0 0,20 0 15,-21-21-15,1 21 0,-1-21 16,0 0-16,1 0 0,-22 21 0,0-22 16,0 1-16,-21 0 15,-21 21-15,0 0 0,-21 0 16,20 0-16,-20 0 15,0 0-15,-1 0 0,1 21 0,0 0 16,-1 1-16,1-1 0,0 0 16,21 21-16,-1 1 0,1-1 15,21-21-15,-21 21 0,21 1 0,0-1 16,0 0-16,21-20 0,0-1 16,22 0-16,-22 0 0,21-21 15,-21 0-15,22 0 0,20 0 0,-20 0 16,-1 0-16,0-21 0,22-21 15,-22 20-15,22 1 0,-22-21 0,0 0 16,1-1-16,-1 22 0,0-21 16,1-1-16,-1 22 0</inkml:trace>
  <inkml:trace contextRef="#ctx0" brushRef="#br0" timeOffset="9807.71">2117 4530 0,'0'42'31,"0"-21"-31,0 0 0,0 1 15,0 20-15,-22-21 0,22 21 16,0-20-16,0-1 0,0 21 0,-21-21 16,21 0-16,0 1 0,0-1 15,0 0-15,0 0 0,0-42 32,0 0-17,0 0-15,0-1 16,0 1-16,0 0 0,0 0 0,0-21 15,0 20-15,21 1 0,-21-21 16,22 21-16,-1 0 0,0-22 0,0 22 16,0 0-16,22 0 0,-22 0 15,21 21-15,0 0 0,-20 0 0,20 0 16,-21 21-16,21 0 0,-20 0 16,-1 0-16,0 0 0,0 1 15,-21 20-15,0-21 0,0 0 0,0 22 16,0-22-16,0 21 0,0-21 15,0 0-15,0 1 0,0-1 16,0 0-16,0 0 0,0-42 31,0 0-31,0 0 0,21-22 16,0 22-16</inkml:trace>
  <inkml:trace contextRef="#ctx0" brushRef="#br0" timeOffset="10052.52">3027 4191 0,'0'0'0,"0"42"31,0-20-31,0-1 0,0 0 16,0 21-16,0-21 0,0 1 0,0 20 16,0 0-16,0-21 0,-21 22 15,21-22-15,0 21 0,0-21 0,0 22 16,0-22-16,0 0 0,0 0 15,0 0-15,0 1 0,21-22 16,0 0 0,0-22-1</inkml:trace>
  <inkml:trace contextRef="#ctx0" brushRef="#br0" timeOffset="10243.94">2879 4614 0,'0'0'0,"21"-21"47,0 21-31,0 0-16,0-21 0,0 21 16,1 0-16,-1-21 0,21 0 15,-21 21-15,0 0 0,1 0 0,-1-21 0,0 21 16,0 0-16,0 0 15,0 0-15</inkml:trace>
  <inkml:trace contextRef="#ctx0" brushRef="#br0" timeOffset="10876.34">3281 4593 0,'42'21'16,"-21"-21"-16,0 0 15,1 0-15,-1 0 16,0 0-16,21-21 0,-21 0 0,22 21 15,-22-21-15,0 21 0,0-21 16,0 0-16,1 21 0,-22-22 0,-22 22 31,1 0-15,0 0-16,-21 0 0,21 22 16,-1-1-16,1 0 0,-21 0 0,21 0 15,0 0-15,-1 22 0,22-22 16,0 0-16,0 21 0,0-20 0,0 20 15,0-21-15,0 0 0,0 0 16,22 1-16,-22-1 0,42 0 0,-21-21 16,0 0-16,0 0 0,22 0 0,-22 0 15,0 0-15,21-21 0,-20 21 16,20-21-16,-21-1 0,0 1 0,0 0 16,1 0-16,-1 0 15,0 0-15,0-1 0,0 1 0,-21 0 16,0-21-16,21 21 0,1-1 15,-22 1-15,21 0 0,0 0 0,-21 0 16,21 0-16,0-1 0,0 22 16,1 0-16,-1 0 0,0 0 15,0 0-15,0 22 0,0-22 16,-21 21-16,22 0 0,-1 0 16,0 0-16,0 0 0,0 1 0,-21-1 15,0 0-15,21 0 0,-21 0 16,0 0-16,0 1 0,0-1 15,0 0-15,-21-21 16,21-21 0,-21 0-1,21-1-15,0 1 16,0 0-16,0 0 0,0 0 16,0 0-16,0-1 0,0 1 15,0 0-15,0 0 0,0 0 0,0 0 16,21-1-16,0 1 0,-21 0 15,22 0-15,20 0 0</inkml:trace>
  <inkml:trace contextRef="#ctx0" brushRef="#br0" timeOffset="11351.77">5207 4255 0,'0'0'0,"0"-22"0,21 1 15,0 0-15,0 0 0,1-21 16,-1 20-16,-21 1 0,21 0 0,0 0 16,0 0-16,-21 0 0,0-1 15,21 22-15,-21 22 32,0 20-32,0 0 0,-21 1 15,21-1-15,-21 0 0,21 22 16,0-1-16,0-20 0,-21 20 0,21-21 15,-21 1-15,21 20 0,-21-20 16,21-1-16,0 0 0,0 1 16,0-22-16,0 0 0,0 0 0,0 0 15,0 0-15,0-42 32,21 0-32,0 0 0,0 0 15,0-22-15,0 22 0,1-21 0,-1 0 16</inkml:trace>
  <inkml:trace contextRef="#ctx0" brushRef="#br0" timeOffset="11816.16">5694 4043 0,'0'0'0,"0"-21"0,0 0 0,0-1 16,0 44 0,0 20-16,0-21 15,0 21-15,0-20 0,0 20 0,0 0 16,0 22-16,0-22 0,0 0 15,0 1-15,21-1 0,-21-21 0,0 22 16,0-1-16,0-21 0,0 0 16,0 0-16,0 1 0,0-1 0,0 0 15,0 0-15,0-42 32,21 0-17,-21 0 1,21-1-16,0 1 0,-21 0 0,22 0 15,-1-21-15,0 20 0,0-20 0,0 0 16,0 21-16,1-1 0,-1-20 16,21 21-16,-21 21 0,0 0 0,1 0 15,-1 0-15,0 0 0,0 0 16,0 21-16,0 0 0,-21 22 0,0-22 16,0 21-16,0-21 0,0 22 0,0-22 15,0 21-15,0-21 0,0 0 16,0 22-16,0-22 0,0 0 0,0 0 15,0 0-15,0 1 16,22-22 15,-1-22-31,0 1 0,-21 0 16,21 21-16,0-21 0,0 0 0</inkml:trace>
  <inkml:trace contextRef="#ctx0" brushRef="#br0" timeOffset="12193.49">6456 4487 0,'0'43'16,"0"-22"-1,21-21 1,0 0-16,0 0 16,0-21-16,1 0 0,20 21 15,-21-22-15,0 1 0,22 0 16,-22 21-16,0-21 0,0 0 0,0 0 15,0 21-15,-21-22 0,0 1 0,0 0 16,-21 21 0,0 0-16,0 0 0,-21 0 0,20 21 15,-20 0-15,21 1 0,0-1 16,-22 0-16,22 21 0,0-21 0,0 22 16,0-22-16,21 0 0,-21 21 15,21-20-15,0-1 0,0 21 16,0-21-16,21 0 0,0 1 15,0-22-15,0 0 0,0 0 16,1 0-16,20 0 0,-21 0 0,21 0 16,1-22-16,-22 1 0,21 21 0,-21-21 15,22 0-15,-22 0 0,0 0 16,0-1-16,0 1 0,-21 0 0</inkml:trace>
  <inkml:trace contextRef="#ctx0" brushRef="#br0" timeOffset="12415.75">5165 4382 0,'0'0'0,"-22"0"0,1 0 0,42 0 31,1 0-31,20 0 0,0 0 15,1 0-15,-1 0 0,0-22 0,22 22 16,-1-21-16,1 0 0,-1 21 0,-20-21 16,20 21-16,1-21 15,-22 21-15</inkml:trace>
  <inkml:trace contextRef="#ctx0" brushRef="#br0" timeOffset="12917.03">7937 3979 0,'0'0'0,"0"-21"15,-21 21 1,21 21 0,-21-21-16,0 22 0,21 20 0,0-21 15,-21 21-15,21 1 0,-21-1 0,21 22 16,-22-22-16,22 0 0,0 1 16,0-1-16,0 0 0,0-21 0,0 22 15,0-22-15,0 0 0,22 0 16,-1 0-16,0-21 0,0 0 15,0 0-15,0 0 0,1 0 0,-1 0 16,0 0-16,21 0 0,-21 0 16,1-21-16,-1 0 0,21 0 0,-21 0 15,0 0-15,1-22 0,-1 22 0,0-21 16,0 21-16,0-22 0,0-41 16,-21 41-16,22 1 0,-22 0 15,0-1-15,0 22 0,0 0 16,0 0-16,0 0 0,-22 21 31,22 21-31,-21-21 0,21 21 16,0 0-16,0 0 0</inkml:trace>
  <inkml:trace contextRef="#ctx0" brushRef="#br0" timeOffset="13552.43">8763 4001 0,'0'21'31,"0"0"-31,0 21 16,-21-21-16,21 22 0,0-1 0,-21 0 16,21 1-16,0-1 15,-22 0-15,1 1 0,21-22 0,0 21 16,-21 1-16,0-22 0,0 21 0,0-21 15,21 0-15,0 1 0,0-1 16,-22-21-16,22 21 0,0-42 31,0 0-15,0-1-16,0 1 0,0 0 16,0 0-16,22-21 0,-22 20 15,0-20-15,21 21 0,0-21 0,-21-1 16,21 1-16,0 21 0,0-22 15,1 1-15,-1 21 0,21-21 16,-21 20-16,0 1 0,22 21 0,-22 0 16,0 0-16,0 0 0,0 0 0,1 0 15,-1 21-15,-21 1 0,21-1 16,-21 0-16,0 0 0,0 0 0,-21 0 16,0 1-16,-1-1 0,1 0 15,0 0-15,-21 0 0,-1-21 0,22 21 16,-21 1-16,21-22 0,-22 0 0,22 0 15,0 0-15,0 0 0,0 0 16,0 0 0,42 0-1,-21 21 1,21-21-16,0 21 0,0-21 0,-21 21 16,21 0-16,1 0 0,-1 1 15,0-22-15,0 21 0,0 0 0,-21 0 16,21 0-16,1-21 0,-1 21 0,0 1 15,0-22-15,0 21 0,0-21 16,1 0-16,-1 0 0,0 0 16,0 0-16,0 0 0,0 0 15,1-21-15,-1 21 0</inkml:trace>
  <inkml:trace contextRef="#ctx0" brushRef="#br0" timeOffset="14076.25">9821 3916 0,'0'0'15,"0"-21"-15,-21 21 0,0 0 0,0 0 16,0 42-16,-1-21 16,1 22-16,21-1 0,0 0 15,-21 1-15,0 20 0,0-21 0,0 1 16,-1 20-16,1-20 15,0-1-15,0 0 0,0-21 0,0 22 16,-1-22-16,22 0 0,-21 0 0,21 0 16,-21-21-16,21 22 15,0-44 1,0 1 0,0 0-16,21 0 0,0 0 15,-21 0-15,22-1 0,-1 1 0,-21 0 16,21 0-16,0 21 0,0 0 15,0 21 1,-21 0-16,22 0 0,-22 1 16,21-1-16,-21 0 0,0 0 15,21 0-15,0 0 0,-21 1 16,21-1-16,0-21 0,1 21 0,20-21 16,-21 0-16,0 0 0,0 0 0,22 0 15,-22 0-15,21 0 0,-21 0 16,1 0-16,20-21 0,-21 0 0,0 21 15,0-22-15,1 1 0,-1 0 0,0 0 16,0 0-16,0-22 0,-21 22 16,0 0-16,21 0 0,-21-21 0,0 20 15,0 1-15,0 0 0,0 0 16,0 0-16,-21 0 0,0 21 16,0 0-16</inkml:trace>
  <inkml:trace contextRef="#ctx0" brushRef="#br0" timeOffset="14715.52">1672 6244 0,'0'0'0,"0"-21"0,0 0 16,0 0 0,-21 21-16,0 0 0,0 0 0,-1 0 15,-20 0-15,0 0 0,-1 0 16,1 21-16,0 0 0,-1 0 16,1 0-16,0 1 0,-1 20 15,1 21-15,0-20 0,21 20 0,-1 1 16,1-22-16,0 22 0,21-1 15,0-21-15,0 1 0,0 20 16,0-42-16,21 22 0,22-22 0,-22 0 16,21 0-16,0 0 0,22-21 15,-22 0-15,22 0 0,-22 0 0,22-21 16,-1 0-16,-21 0 0,22-21 16,-22 20-16,22-20 0,-22 0 15,0-1-15</inkml:trace>
  <inkml:trace contextRef="#ctx0" brushRef="#br0" timeOffset="15164.52">2159 6054 0,'0'0'0,"0"-21"0,-21 21 0,0 0 16,-1 0-16,1 21 0,21 0 16,-21 0-16,21 21 0,-21-20 15,0 20-15,21 0 0,0 22 0,0-22 16,-21 22-16,21-1 0,0-21 15,0 22-15,0-22 0,0 1 0,0-1 16,0 0-16,0 1 0,0-22 16,21 0-16,0 0 0,0-21 0,0 0 15,22 0 1,-22 0-16,0 0 0,21 0 0,-21-21 16,1 0-16,20 0 0,-21-1 15,21 1-15,-20 0 0,-1 0 0,0-21 16,0 20-16,0-20 0,0 21 15,-21 0-15,0-22 0,0 22 0,0 0 16,0 42 0,0 0-1,0 1-15,0 20 0,0-21 16,0 0-16,0 22 0,0-22 0,0 0 16,0 0-16,-21 0 15,21 0-15,0 1 0,0-1 0,0 0 16,21-21-1,-21-21 1,22 21-16,-22-21 16,21-1-16,0 1 0,-21 0 0,0 0 15</inkml:trace>
  <inkml:trace contextRef="#ctx0" brushRef="#br0" timeOffset="15305.04">2625 6371 0,'0'0'0,"-22"0"31,22 21-15,22-21 15</inkml:trace>
  <inkml:trace contextRef="#ctx0" brushRef="#br0" timeOffset="15579.43">3111 6308 0,'0'0'0,"22"-21"32,-44 21-17,1 0 1,0 0-16,21 21 0,-21-21 16,0 42-16,21-21 0,-21 0 15,21 22-15,0-1 0,0-21 0,0 22 16,0-1-16,0 0 0,0 1 15,0-22-15,0 21 0,0-21 0,0 22 16,0-22-16,0 0 0,21 0 0,0 0 16,0-21-16,0 0 15,0 0-15,22 0 0,-22 0 0,21-21 16,1 21-16,-1-21 16,0-21-16,1 20 0,-1 1 0</inkml:trace>
  <inkml:trace contextRef="#ctx0" brushRef="#br0" timeOffset="16131.51">3789 6181 0,'0'0'0,"0"-21"16,0-22-1,-21 43-15,21 21 16,-22 1-16,22-1 0,0 21 16,0 0-16,0-20 0,0 41 15,0-21-15,0 1 0,0-1 16,0 0-16,0 1 0,0-1 0,0-21 0,0 22 15,0-22-15,0 0 16,0 0-16,0 0 0,0-42 47,0 0-47,22 0 16,-22 0-16,21-22 0,0 22 0,-21 0 15,21-21-15,0 20 0,0 1 0,-21-21 16,22 21-16,-1 0 0,-21-1 15,21 22-15,0-21 0,-21 42 32,0 1-32,-21-1 15,0-21-15,21 21 0,-21 0 16,-1-21-16,1 21 0,0-21 16,0 0-16,21 21 0,-21-21 0,0 0 15,21 22 1,0-1-16,0 0 15,0 0-15,21 0 16,0 0-16,0 1 0,0-1 16,0 0-16,-21 0 0,22 0 0,-1-21 15,0 21-15,0 1 0,-21-1 16,21-21-16,0 21 0,1-21 0,-1 0 16,0 0-1,0 0-15,0 0 0,0 0 16,1 0-16,-1-21 0,0 21 0,0-21 15,0-1-15,0 1 0,1 0 16</inkml:trace>
  <inkml:trace contextRef="#ctx0" brushRef="#br0" timeOffset="16832.12">5016 6223 0,'0'0'0,"-21"0"31,0 0-31,0 21 16,0 0-16,-22-21 0,22 43 16,0-22-16,0 0 0,0 21 0,0-20 15,-1 20-15,22-21 0,0 21 0,0-20 16,0 20-16,0-21 0,0 0 16,0 0-16,0 1 0,22-1 15,-1-21-15,0 21 0,0-21 16,0 0-16,0 0 0,1 0 15,-1-21-15,-21 0 0,21-1 16,-21 1-16,0-21 16,0 21-16,0 0 0,0-1 0,0 1 15,0-21-15,0 21 16,0 0-16,0-22 0,21 22 0,0 0 16,0-21-16,1 20 0,-1 1 0,0 0 15,0 0-15,21 21 0,-20-21 16,20 21-16,-21 0 0,21 0 0,-20 0 15,20 21-15,-21-21 0,0 21 16,22 0-16,-43 22 0,21-22 0,-21 21 16,0-21-16,0 22 0,0-1 0,0-21 15,0 21-15,0-20 0,0 20 16,-21-21-16,21 0 0,0 0 0,-22 1 16,22-1-16,-21-21 15,21-21 16,0-1-31,0 1 16,0 0-16,0 0 0,0 0 0,21-22 16,1 22-16,-1-21 0,0 0 0,0-1 15,0 1-15,22 0 0,-1 20 16,0-20-16,1 21 0,-1 0 0,0 0 16,1 21-16,-1 0 0,0 0 15,-21 0-15,22 21 0,-22 0 0,0 0 16,0 0-16,-21 0 0,0 22 0,0-1 15,0-21-15,0 22 16,0-1-16,0-21 0,0 21 0,0-20 16,-21-1-16,0 21 0,0-21 15,21 0-15,-21-21 16,21-21 0</inkml:trace>
  <inkml:trace contextRef="#ctx0" brushRef="#br0" timeOffset="17489.5">6773 6011 0,'0'0'0,"21"-42"0,-21 21 0,0 0 0,0 0 16,0-1-16,-21 22 15,0 22 1,0-1-16,0 0 16,21 21-16,0-21 0,-21 22 15,-1-1-15,22 0 0,-21 1 0,21-1 0,0 0 16,0 1-16,0 20 0,0-20 15,0-22-15,0 21 0,0 0 16,21-20-16,1 20 0,-1-21 16,0 0-16,0-21 0,21 0 0,-20 0 15,20 0-15,0 0 0,1 0 0,20-21 16,-21 0-16,1 0 0,-1 0 16,0-22-16,1 22 0,-1-21 0,-21-1 15,0 1-15,1 0 0,-1-1 16,-21 1-16,21 0 0,-21-1 0,0 1 15,0-21-15,0 20 0,0 22 0,-21-21 16,21 21-16,0-1 0,0 1 16,-21 0-16,-1 21 15,22 21 1,0 0 0,0 1-16,0-1 0,0 0 0,0 0 15,22 0-15,-1 0 0,-21 1 16,21-1-16,0 0 0,0 0 0</inkml:trace>
  <inkml:trace contextRef="#ctx0" brushRef="#br0" timeOffset="17808.68">7747 6138 0,'-42'22'15,"42"-1"-15,-22 0 0,22 0 16,-21 0-16,21 22 0,0-22 15,0 63-15,0-20 0,0-22 16,0 1-16,0 20 0,0 1 16,0-22-16,21 21 0,-21 1 0,22-1 15,-22 1-15,0-1 0,0 1 0,0 21 16,0-22-16,0 22 0,-22-22 16,1 1-16,0-1 0,0 1 0,0-1 15,0 1-15,21-22 0,-22 0 0,1-20 16,21 20-16,0-21 0,-21 0 15,21-42 1,0 0 0,0 0-16,0-22 0,0 22 0,0-21 15,0-22-15,21 1 0,-21-1 16,21 1-16</inkml:trace>
  <inkml:trace contextRef="#ctx0" brushRef="#br0" timeOffset="18107.75">7726 6414 0,'0'0'0,"0"-64"0,0 22 0,0 21 0,0-22 16,0 22-16,21 0 0,-21 0 16,21 0-16,-21-1 0,21 1 15,0 0-15,1 21 0,-1-21 16,0 21-16,0 0 0,21 0 0,-20 0 16,20 0-16,0 0 0,-21 21 0,22 0 15,-1 0-15,-21 1 0,0-1 16,1 21-16,-22-21 0,0 0 0,0 22 15,0-22-15,-22 21 0,1-21 0,-21 1 16,21 20-16,-22-21 0,1-21 16,21 21-16,-21 0 0,-1-21 0,22 0 15,0 0-15,0 0 0,0 0 16,-1 0-16,22-21 16,0 0-1,22 0-15,-1 0 0,21 0 0,-21-1 16,22 1-16</inkml:trace>
  <inkml:trace contextRef="#ctx0" brushRef="#br0" timeOffset="19009.47">8890 5673 0,'0'-21'15,"0"42"-15,-21-42 16,0 21-16,-1 21 0,1 0 15,21 21-15,0 1 16,-21-22-16,0 42 0,21-20 0,-21-1 16,21 0-16,-21 1 0,-1 20 0,1-21 15,21 1-15,-21-1 0,0-21 16,0 22-16,0-1 0,-1 0 0,1-21 16,0 1-16,0-1 0,0 0 15,0-21-15,-1 0 16,22-21-1,0 0-15,0-1 0,0 1 16,0 0-16,0 0 0,0-21 0,0 20 16,0-20-16,0 21 0,0-21 15,0 20-15,0 1 0,0-21 16,22 21-16,-1 0 0,0-1 16,0 22-16,0 0 15,-21 22-15,0-1 0,21 0 16,-21 0-16,22 0 0,-22 0 15,0 22-15,0-22 0,0 0 16,21 21-16,-21-20 0,21-1 0,0 21 16,-21-21-16,21 0 0,0 1 0,1-1 15,-1-21-15,0 21 0,0-21 0,0 0 16,0 0-16,1 0 0,-1 0 0,21 0 16,-21-21-16,0 21 0,1-21 15,20-1-15,-21 1 0,0 0 16,0 0-16,1 0 0,-1 0 0,0-22 15,0 22-15,0 0 0,-21 0 16,21 0-16,-21-1 0,0 1 0,0 42 47,0 1-47,-21-1 16,21 0-16,0 0 0,0 21 0,0-20 15,0-1-15,0 0 0,0 0 16,0 0-16,0 0 0,0 1 0,0-1 15,21-21-15,-21 21 0,22 0 16,-1-21-16,0 0 0,0 0 16,0 0-16,0 0 0,1 0 15,-1-21-15,0 0 0,-21 0 0,21-1 16,0 1-16,0 0 0,1 0 16,-22 0-16,0-22 0,21 22 0,-21 0 15,0-21-15,0 21 0,0-22 16,0 22-16,0 0 0,-21 0 0,21 0 15,-22 21-15,1 0 0,0 0 0,0 0 16,0 0-16,-22 0 0,22 0 16,0 21-16,-21-21 0,21 21 0,-1 0 15,1 0-15,0 22 0,0-22 16,21 0-16,0 0 0,0 0 16,-21 0-16,21 1 0,0-1 0,0 0 15,0 0-15,21 0 0,0-21 0,0 21 16,0-21-16,22 0 0,-22 0 15,21 0-15,-21 0 0,22 0 16,-1 0-16</inkml:trace>
  <inkml:trace contextRef="#ctx0" brushRef="#br0" timeOffset="20012.52">10096 6075 0,'0'0'0,"-84"0"31,63 0-31,-1 0 0,1 21 0,0 0 16,-21 0-16,21 1 0,-1-1 0,-20 0 15,21 0-15,0 0 0,0 22 16,-1-22-16,1 0 0,0 0 0,21 21 16,0-20-16,0-1 0,0 0 0,0 0 15,0 0 1,21-21-16,0 0 15,1 0-15,-1 0 0,0-21 16,0 21-16,21-21 0,-20 0 16,-1 21-16,0-21 0,0-1 0,0 1 15,22-21-15,-22 21 0,0 0 0,21-22 16,-42 22-16,21 21 16,-21-21-16,22 0 0,-22 42 46,0 0-46,0 0 0,0 0 16,-22 1-16,22 20 0,0-21 16,0 0-16,0 0 15,0 1-15,0-1 0,0 0 0,22 0 16,-1 0-16,0-21 16,0 21-16,0-21 0,22 0 15,-22 0-15,21 0 0,-21 0 0,22 0 16,-1-21-16,0 21 0,1-21 0,-22 0 15,21 21-15,0-21 0,1 0 16,-22-1-16,21 1 0,-21-21 0,22 21 16,-22 0-16,0-1 0,-21 1 0,0-21 15,0 21-15,0 0 0,0-1 16,0 1-16,0 0 0,-21 0 0,0 0 16,0 21-16,-1 0 0,1 0 15,0 0-15,0 0 0,0 0 16,-22 0-16,22 0 0,0 21 0,0 0 15,0-21-15,0 21 0,-1 0 0,1 22 16,0-22-16,21 0 0,0 0 16,0 0-16,0 22 0,0-22 0,0 0 15,0 0-15,0 0 0,0 1 0,0-1 16,0 0-16,21-21 0,0 0 16,1 21-16,-1-21 0,0 0 15,0 0-15,0 0 0,0-21 0,1 0 16,-1 0-16,0-1 15,0 1-15,0 0 0,22-42 16,-22 41-16,0-20 0,0 0 0,0-1 16,0 1-16,1 0 0,-1-22 15,-21 22-15,21 0 0,0-22 0,-21 22 16,21-22-16,-21 22 0,0 0 0,0-1 16,0 22-16,0 0 0,0 0 15,0 0-15,0 42 16,-21 0-16,0 21 15,0 1-15,0-1 0,21 21 0,-22-20 16,1 20-16,0 1 0,21-22 0,0 22 16,-21-22-16,21 21 0,-21-20 15,21-1-15,0 0 0,0-20 16,0 20-16,0-21 0,21 21 0,-21-20 16,21-1-16,0 0 0,0 0 15,1-21-15,-22 21 0,21-21 0,0 0 16,0 0-16,0 0 0,0 0 0,1 0 15,-1 0-15,0-21 0,0 21 16,0-21-16</inkml:trace>
  <inkml:trace contextRef="#ctx0" brushRef="#br0" timeOffset="20155.5">11218 6414 0,'0'-22'15,"0"1"32,0 0-47,0 0 16</inkml:trace>
  <inkml:trace contextRef="#ctx0" brushRef="#br0" timeOffset="26514.45">1397 8509 0,'21'0'0,"0"0"16,0 0 15,1-21-31,-1 21 16,0-21-16,0 0 15,21-1-15,-20 22 0,-1-21 16,0 0-16,0 21 0,0-21 0,0 0 15,-21 0-15,0-1 0,22 22 16,-22-21-16,0 0 0,-22 0 16,1 21-16,0 0 15,-21 0-15,-1 0 0,1 0 16,0 0-16,-22 21 0,22 0 0,0 0 16,-22 1-16,22-1 0,-1 0 15,1 21-15,21-21 0,0 1 0,0-1 16,-1 0-16,22 0 0,0 0 15,0 0-15,22 1 16,-1-1-16,21-21 0,0 21 16,1-21-16,-1 21 0,0-21 15,1 21-15,-1-21 0,22 21 0,-22 1 16,0-1-16,-21 0 0,22 0 16,-22 0-16,0 0 0,-21 1 0,0-1 15,0 21-15,0-21 0,-63 22 16,20-22-16,1 0 15,0 0-15,-1 0 0,1-21 0,0 0 16,-1 0-16,1 0 0,0 0 16,-1 0-16,1 0 0,21-21 15,0 21-15,-22-21 0,22 0 16,0 0-16,0-22 0,0 22 0,21 0 16,0-21-16,-22 20 0,22 1 15,0-21-15,0 21 0,0 0 0,0-1 16,22 1-16,-1 0 15,0 21-15,21 0 0,1-21 16,-1 21-16</inkml:trace>
  <inkml:trace contextRef="#ctx0" brushRef="#br0" timeOffset="27144.11">1820 8742 0,'0'0'0,"21"21"0,1-21 0,-1 0 16,0 0-16,0 0 15,0 0-15,0 0 0,1-21 0,-1 0 16,0 0-16,0-1 16,0 1-16,0 0 0,1 0 0,-1 21 15,-21-21-15,0 0 0,0-1 16,0 1-16,0 0 16,-21 0-16,-1 21 0,1 0 0,0 0 15,0 0-15,0 0 0,0 0 16,-1 21-16,1 0 0,0 0 15,-21 1-15,21-1 0,-1 0 16,1 0-16,0 21 0,21 1 0,0-22 16,0 21-16,0 1 0,0-22 15,0 21-15,0-21 0,0 0 0,21 1 16,0-1-16,1 0 0,-1-21 16,21 0-16,-21 0 0,0 0 0,22 0 15,-22 0-15,21 0 0,-21-21 16,22 0-16,-1-1 0,0 1 0,22 0 15,-22-21-15,22-1 0,-22 22 16,22-21-16,-22 0 0,0 20 16,1-20-16,-1 0 0,-21-1 15,0 1-15,0 21 0,1-21 0,-22-1 16,21 1-16,-21 0 0,0 20 16,0-20-16,0 21 0,0 0 0,-21 21 15,-1 0-15,1 0 0,0 21 16,21 0-16,0 0 15,-21 0-15,21 22 0,0-1 16,0-21-16,0 22 0,0-1 0,0 0 16,0-21-16,-21 22 0,21-1 15,0 0-15,0 1 0,0-1 0,0-21 16,0 22-16,-21-22 0,21 21 16,0-21-16,0 0 15,0 1-15,21-22 31,0 0-31,0-22 0,0 1 16,-21 0-16,21 0 0</inkml:trace>
  <inkml:trace contextRef="#ctx0" brushRef="#br0" timeOffset="27524.88">2942 8700 0,'0'0'0,"0"21"15,21-21 17,0-21-32,1-1 15,-1 22-15,0-21 16,0 0-16,0 21 0,0-21 0,1 0 16,-22 0-16,21-1 15,-21 1-15,0 0 0,-21 21 16,-1 0-1,1 0-15,0 0 0,0 0 16,-21 21-16,20 0 0,1 1 0,0-1 16,21 0-16,-21 0 0,0 0 15,21 0-15,0 22 0,0-22 16,0 21-16,0-21 0,0 1 16,0-1-16,0 0 0,0 0 0,0 0 15,21 0-15,0-21 0,0 22 16,0-22-16,22 0 15,-22 0-15,0 0 0,0-22 0,22 1 16,-22 0-16,21 21 0,43-42 16</inkml:trace>
  <inkml:trace contextRef="#ctx0" brushRef="#br0" timeOffset="28028.51">3556 8551 0,'0'0'0,"0"-21"15,0 0 1,-21 21-1,0 0-15,-1 21 0,1-21 0,0 21 16,21 1-16,-21-1 0,0 0 16,0 0-16,21 21 0,-22-20 0,22 20 15,0-21-15,0 21 0,0-20 0,0 20 16,0-21-16,0 0 0,0 22 16,0-22-16,22-21 0,-22 21 0,42 0 15,-21-21-15,0 0 0,22 0 16,-22 0-16,21 0 0,0 0 0,1-21 15,-1 0-15,0 0 16,1-1-16,-22 1 0,21-21 0,-21 21 16,1-22-16,-1 22 0,0-21 0,0 21 15,0-22-15,0 1 0,-21 0 16,0 21-16,0-22 0,0 1 0,0 0 16,0-1-16,0 22 0,0-21 15,0 21-15,0-1 0,0 44 31,0-1-31,0 21 16,0-21-16,0 22 0,0-22 0,0 21 16,-21 0-16,21 1 0,0-1 15,-21 0-15,21 1 0,0-22 16,0 21-16,0 1 0,0-1 16,0-21-16,0 0 0,0 0 0,0 1 15,0-1-15,21-21 0,0 0 0,1 0 16,-1 0-16,0 0 0,0-21 15,0-1-15,0 1 0,22 0 0,-22 0 16,0 0-16,0-22 0,22 22 16,-22-21-16</inkml:trace>
  <inkml:trace contextRef="#ctx0" brushRef="#br0" timeOffset="28216.49">4064 8530 0,'0'0'0,"-21"0"0,0 21 15,21 1-15,21-22 32,0 0-32,0 0 15,0 0-15,0 0 0,1-22 16,-1 22-16,0-21 0,0 0 0,0 21 16,0-21-16,22 0 0,-22 21 0,0-21 15</inkml:trace>
  <inkml:trace contextRef="#ctx0" brushRef="#br0" timeOffset="29389.42">4911 8827 0,'0'0'0,"-22"0"0,1 21 0,0-21 0,42 0 31,0-21-15,1-1-16,-1 1 0,0 0 15,0 21-15,0-21 0,0-21 0,1 20 16,-1 1-16,21 0 0,-21-21 15,0 21-15,1-22 0,-22 1 16,21 0-16,0 20 0,-21-20 0,0 0 16,0-1-16,0 22 0,0 0 0,0 0 15,0 0-15,0 42 32,-21 0-32,21 0 0,-21 0 15,-1 22-15,22-22 0,-21 21 16,21 1-16,0-22 0,0 21 0,0 0 15,0-20-15,0 20 0,0-21 0,0 0 16,21 22-16,-21-22 0,22 0 16,-1-21-16,0 21 0,0-21 0,21 0 15,-20 0-15,20 0 0,-21 0 16,21 0-16,-20 0 0,20 0 0,0-21 16,1 0-16,-22 0 0,21-1 15,0 1-15,-20 0 0,20 0 16,-21 0-16,0-22 0,0 22 0,1-21 0,-22 0 15,21-1-15,-21 1 16,0 0-16,0-1 0,0 22 0,0-21 16,0 21-16,0-1 0,0 1 15,-21 21-15,-1 0 0,1 0 16,21 21-16,0 1 0,-21-1 0,21 0 16,-21 21-16,21 1 0,0-1 15,0-21-15,0 21 0,-21 1 0,21-1 16,-21 0-16,21 1 0,-22-22 15,22 21-15,0-21 0,0 1 0,0 20 16,0-21-16,0 0 0,0 0 16,22-42 15,-1 0-31,0 0 16,0 0-16,0 0 0,0-1 0,1 1 15,-1-21-15,0 21 0,0 0 0,0-1 16,0-20-16,1 21 0,-1 21 15,0-21-15,-21 0 0,21 21 0,0 0 16,-21 21 0,0 0-16,21 0 0,-21 0 15,0 0-15,0 1 0,0-1 0,0 0 16,0 0-16,0 21 0,22-20 16,-22-1-16,21 0 0,-21 0 15,21-21-15,0 21 0,0-21 0,0 0 16,1 21-16,-1-21 0,0 0 15,0 0-15,21 0 0,-20-21 0,20 21 16,-21-21-16,21 0 0,-20 0 16,20 21-16,-21-21 0,0-1 0,22 1 15,-22-21-15,0 21 0,0 0 0,0-1 16,-21 1-16,0-21 0,0 21 16,0 0-16,0-1 0,0 1 0,0 0 15,-21 21-15,0 0 0,0 0 16,0 21-1,-1 0-15,22 1 0,0-1 0,0 0 16,0 0-16,0 0 0,0 0 16,0 1-16,0-1 0,0 0 0,0 0 15,0 0-15,22 0 0,-1 1 16,0-1-16,0-21 0,21 0 16,-20 0-16,-1 0 0,0 0 0,21 0 15,-21 0-15,1 0 0,20-21 0,-21-1 16,0 22-16,0-21 0,1 0 15,-1 21-15,0-21 0,0 0 0,-21 0 16,0-1-16</inkml:trace>
  <inkml:trace contextRef="#ctx0" brushRef="#br0" timeOffset="29612">5228 8382 0,'0'0'0,"-42"21"0,-43 0 31,85 1-31,21-22 16,0 0-16,1 0 0,20 0 0,0 0 16,1 0-16,-1 0 15,21 0-15,-20 0 0,20-22 0,-20 22 0,20 0 16,-21-21-16,1 0 0</inkml:trace>
  <inkml:trace contextRef="#ctx0" brushRef="#br0" timeOffset="30600.51">7556 8594 0,'0'0'0,"-21"0"0,85 0 31,-43 0-31,0 0 0,0 0 0,22 0 15,-1-21-15,0 21 0,1-22 0,-1 1 16,21 0-16,-20 0 0,20 0 16,-20 0-16,-1-22 0,0 22 0,1 0 15,-43 0-15,21-22 0,0 22 16,0 0-16,-21-21 0,0 21 0,0-1 16,0-20-16,0 21 0,-21 0 0,0 0 15,-22-1-15,22 22 0,0 0 0,0 0 16,0 22-16,0-22 0,-1 21 15,1 0-15,0 0 0,0 21 0,0 1 16,0-1-16,21 0 0,0 1 16,-22-1-16,1 0 0,64 22 0,-43-22 15,0 22-15,0-1 0,-22 22 0,22-22 16,-21 22-16,21 0 0,0-1 16,0 1-16,0 0 0,0-1 15,0 1-15,0 21 0,0 0 0,0-22 16,-21-20-16,21 21 0,0-43 0,21 0 15,-21 1-15,0-1 0,0 0 0,0 1 16,0-1-16,21-21 0,1-21 16,-1 0-16,0 0 0,0 0 0,21 0 15,-20-21-15,20 0 0,0-22 0,1 22 16,-22-21-16,21 0 0,0-22 16,1 22-16,-22-22 0,21 1 0,-21-1 15,1 1-15,-1-1 0,-21 1 0,0-1 16,0 1-16,0 20 15,-21-20-15,-1-1 0,1 1 0,-21 21 16,0-1-16,-1 1 0,-20 0 0,20 20 16,-20 1-16,21 0 0,-22 0 15,22 21-15,-1 0 0,1 0 0,0 0 16,21 0-16,-1 0 0,22-21 31,22 21-31,20-21 0,0 21 16,-21-22-16,43 1 0,-22 0 0,1 0 15,-1 0-15,0 0 0,22-1 0,-22-20 16,0 21-16,1 0 0,-1-22 16,0 22-16,1 0 0,-22-21 0,0 21 15,0-1-15,-21 1 0,21 0 16,-21 0-16,0 0 0,0 0 16,-21 21-16,0 0 15,0 0-15,21 21 16,-21 0-16,21 0 0,0 0 0,0 0 15,0 1-15,0-1 0,0 0 16,0 0-16,0 0 0,0 0 0,0 1 16,0-1-16,0 0 0,21-21 31,0 0-15,-21-21-1,0 0-15,21-1 16</inkml:trace>
  <inkml:trace contextRef="#ctx0" brushRef="#br0" timeOffset="30776.49">8615 8170 0,'0'0'0,"0"-21"0,-43-21 32,65 42 30,-1 0-62,0 0 16,0-21-16</inkml:trace>
  <inkml:trace contextRef="#ctx0" brushRef="#br0" timeOffset="31056.52">9250 7853 0,'-21'0'31,"-1"0"-31,1 21 0,0 0 16,0 0-16,21 22 0,0-22 15,-21 21-15,21 1 0,-21-1 16,21 0-16,0 1 0,0 20 0,0-21 16,0-20-16,0 20 0,0 0 15,0-21-15,0 22 0,0-22 0,0 0 16,0 0-16,0 0 0,21 1 15,0-1-15,0-21 32,0 0-32,0-21 15,1 21 1</inkml:trace>
  <inkml:trace contextRef="#ctx0" brushRef="#br0" timeOffset="31440.38">9440 8446 0,'21'0'16,"1"0"0,-1-22-1,0 22-15,0-21 16,0 21-16,0-21 0,1 0 16,-1 0-16,0 0 0,0 21 15,-21-22-15,0 1 0,21 0 16,-21 0-16,0 0 0,0 0 0,0-1 15,-21 22 1,0 0-16,0 0 0,0 0 16,-1 0-16,-20 22 0,21-1 0,0 0 15,0 0-15,-1 21 0,22-20 16,0 20-16,-21-21 0,21 21 0,0-20 16,0-1-16,0 21 0,0-21 15,0 0-15,21 1 0,1-22 0,-1 21 16,0 0-16,21-21 0,-21 0 0,22 0 15,-1 0-15,0 0 0,1 0 16,-1 0-16,0-21 0,1 21 0,-1-21 16,-21-1-16,22 1 0,-22 21 15,0-21-15,0 0 0,-21 0 16,0 0-16</inkml:trace>
  <inkml:trace contextRef="#ctx0" brushRef="#br0" timeOffset="32521.49">1926 10224 0,'0'0'15,"0"-43"1,0 22-16,0 0 16,0 0-1,-21 21-15,-21 0 16,20 0-16,1 0 16,-21 21-16,21-21 0,-22 21 0,22 21 15,-21-20-15,21 20 0,0 0 16,-22 22-16,43-22 0,-21 22 0,21-1 15,0 1-15,0-22 16,0 21-16,0-20 0,0-1 16,0 0-16,21-20 0,0-1 0,1 0 15,-1 0-15,21 0 0,0-21 0,-20 0 16,20 0-16,0-21 0,1 0 16,-1 0-16,0 0 0,1-1 15,20-20-15,-21 0 0,1-1 0,-1 1 16,22 0-16,-22-22 0,-21 22 15,21-22-15,-20 22 0,-1 0 0,0-22 16,-21 22-16,0 0 0,0-1 16,0 22-16,0-21 0,0 21 0,0-1 15,0 1-15,-21 21 0,0 0 16,-1 0-16,1 21 0,21 1 16,0-1-16,-21 21 0,21-21 15,-21 43-15,21-22 0,0 0 0,0 22 16,0-1-16,0-20 0,0 20 15,0-20-15,0-1 0,0-21 16,0 21-16,21-20 0,0-1 16,0 0-16,1-21 0,-1 0 0,0 0 15,21 0-15,-21 0 0,1 0 16,20-21-16,-21 0 0,0-1 0,0 1 16,1-21-16,20 21 0,-42 0 15,21-1-15,0-20 0,-21 21 0,21 0 16,-21 0-16,0-1 0,0 1 0,0 42 31,0 1-31,-21-1 16,21 0-16,0 0 15,-21 21-15,21-20 0,0-1 0,0 21 16,0-21-16,0 0 0,0 1 16,0-1-16,0 0 0,21-21 46,-21-21-46,0 0 0,0-1 16,21 1-16,1 0 0,-22 0 0</inkml:trace>
  <inkml:trace contextRef="#ctx0" brushRef="#br0" timeOffset="32676.08">2900 10224 0,'0'0'0,"-21"21"47,21 0-47,21-21 31,0 0-31</inkml:trace>
  <inkml:trace contextRef="#ctx0" brushRef="#br0" timeOffset="33527.48">3429 10287 0,'-42'0'16,"20"0"-16,1 0 15,0 0-15,0 0 0,0 21 16,0 0-16,-1-21 0,1 22 0,0 20 16,0-21-16,0 0 0,0 22 15,21-22-15,0 21 0,0 0 0,-22-20 16,22 20-16,0 0 0,0 1 15,0-22-15,0 21 0,0-21 0,22 0 16,-1 1-16,0-1 0,0 0 16,21-21-16,-20 0 0,20 0 0,0 0 15,1 0-15,20-21 0,-21 21 16,22-21-16,-22-1 0,22 1 16,-22-21-16,0 21 0,22-22 0,-22 1 15,1 0-15,-22-1 0,21 1 16,-21 0-16,0-22 0,1 22 0,-22 0 15,0-22-15,0 22 0,0-1 16,0 1-16,0 21 0,0-21 0,-22 20 16,1 1-16,0 21 15,21 21 1,0 1-16,0-1 0,-21 0 0,21 0 16,0 21-16,0 1 0,0-1 15,0 0-15,0 1 0,0-1 0,0 0 16,21 1-16,-21-1 0,0-21 0,0 22 15,0-22-15,21 21 0,-21-21 16,0 0-16,0 1 16,0-44-1,0 1 1,0 0-16,0 0 0,0 0 16,21 0-16,-21-1 0,22-20 0,-1 21 15,-21-21-15,21-1 0,0 22 0,0-21 16,-21 21-16,21-22 0,22 22 15,-22 0-15,0 21 0,0-21 16,22 21-16,-22 0 0,0 0 16,-21 21-1,0 0-15,0 0 0,-21 0 16,0 1-16,-22-22 0,22 21 16,0 0-16,0 0 0,-22-21 0,22 21 15,-21-21-15,21 21 0,0-21 16,-1 0-16,1 0 0,0 0 0,21 22 47,0-1-47,21-21 0,0 21 15,1 0-15,-1 0 16,0 0-16,0 1 0,21-1 0,-20 0 16,-1 0-16,0 0 0,0 0 0,0 1 15,0-1-15,1-21 0,-1 21 16,0 0-16,0-21 0,0 0 0,0 0 15,1 0-15,-1 0 0,0 0 16,0 0-16,43-21 16,-22 0-16,0 0 0</inkml:trace>
  <inkml:trace contextRef="#ctx0" brushRef="#br0" timeOffset="34423.5">5524 10075 0,'0'0'0,"0"-21"0,0 0 16,0 0-16,-21 21 0,0-21 16,0 21-16,-21 0 0,20 0 0,-20 0 15,21 0-15,-21 21 0,20 0 0,-20 0 16,0 0-16,21 22 0,-1-1 16,1-21-16,0 43 0,21-22 0,-21 0 15,21 1-15,0 20 0,0-20 16,0-1-16,0 0 0,21 1 0,0-1 15,0-21-15,1 0 0,-1 0 0,21 1 16,0-1-16,-20-21 16,20 0-16,0 0 0,1 0 0,-1 0 15,0-21-15,1-1 0,-1 1 0,0 0 16,1 0-16,-22 0 0,21 0 16,-21-22-16,0 22 0,1-21 0,-1-1 15,-21 1-15,0 0 0,0-1 16,0 1-16,0 0 0,-21-22 0,-1 22 15,-20 0-15,0-1 0,-1 1 0,1 21 16,0-22-16,-1 22 0,1 21 16,0 0-16,-1 0 0,1 21 15,21 1-15,-21-1 0,20 0 0,1 21 16,0 1-16,21-1 0,0 0 16,0 22-16,0-22 0,0 0 0,0 1 15,0 20-15,0-42 0,42 22 16,-20-1-16,-1-21 0,21 0 0,-21 1 15,22-1-15,-1-21 0,0 0 0,1 0 16,20 0-16,-21 0 0,22-21 16,-22-1-16,1 22 0,-1-21 0,0 0 15,1-21-15,-22 21 0,0-1 16,0 1-16,0-21 0,0 21 0,-21 0 16,0-1-16,0 1 0,0 0 15,0 42 16,0 0-31,0 1 0,0 20 16,0-21-16,0 0 0,0 0 16,0 22-16,0-22 0,0 0 0,0 0 15,0 22-15,0-22 0,0 0 16,0 0-16,0 0 0,-21-21 31,21-21-15,0 0-16,0-21 15,0 20-15,21 1 0,-21-21 0,22 0 16,-1-1-16,0 1 0,21 0 16,-21 20-16,1-20 0,20 0 15,0 21-15,-21-1 0,22 22 0,-1 0 16,0 0-16,1 0 0,-22 0 16,21 22-16,-21-1 0,1 0 0,-1 21 15,-21-21-15,0 22 0,0-1 0,0-21 16,0 22-16,0-1 0,-21-21 15,-1 21-15,1-20 0,0-1 0,0 0 16,0 0-16,21 0 0,-21-21 16,21-21-1,0 0-15</inkml:trace>
  <inkml:trace contextRef="#ctx0" brushRef="#br0" timeOffset="35052.12">7556 10351 0,'0'0'0,"43"-22"0,20-20 31,-20 21-31,-22 0 0,0 0 0,0-1 0,-21 1 16,0 0-16,-21 21 31,0 21-31,0-21 0,-1 21 15,1 22-15,0-22 16,-21 21-16,21 1 0,-1-1 0,22 0 16,-21 1-16,0-1 0,21 0 0,0-21 15,0 22-15,0-1 0,0-21 16,21 0-16,0 1 0,1-22 0,20 21 16,0-21-16,1 0 0,-1 0 15,0 0-15,22 0 0,-22-21 0,22-1 16,-22 1-16,21 0 0,-20 0 0,-1-21 15,0 20-15,1-20 0,-22 21 16,0-21-16,0-1 0,-21 1 0,0 21 16,0-22-16,-21 22 0,0-21 0,-21 21 15,-1 0-15,1-1 16,0 1-16,-1 21 0,1 0 0,0 0 16,-22 0-16,22 21 0,-1-21 0,22 22 15,-42 20-15,42 0 16,-1-21-16,1 43 0,21-22 15,0-21-15,0 22 0,0-22 16,0 0-16,21 0 0,1 0 0,20 1 16,0-22-16,-21 0 0,22 0 15,20 0-15,-20 0 0,-1 0 0</inkml:trace>
  <inkml:trace contextRef="#ctx0" brushRef="#br0" timeOffset="35404.48">8699 10075 0,'-21'22'31,"0"-1"-31,21 0 0,0 0 16,0 21-16,0-20 0,0 20 0,0 0 16,0 1-16,0-1 0,0 21 15,0-20-15,0 20 0,21 1 16,-21-22-16,21 22 0,-21-1 0,22 1 15,-22-1-15,0 1 0,0 20 16,0-20-16,0 20 0,-22 1 0,1 0 16,0 21-16,0-22 0,0 1 0,0 21 15,-1 0-15,1-1 0,0 1 16,0-21-16,-21 0 0,20-1 0,-20 1 16,21-43-16,0 22 0,0-22 0,-1-21 15,1 0-15,21 1 0,-21-44 16,21 1-16,0 0 15,0-21-15,0-1 0,21 1 16,0-21-16,1-22 0,-1 0 0,0 1 16,0-22-16</inkml:trace>
  <inkml:trace contextRef="#ctx0" brushRef="#br0" timeOffset="35737.37">8636 10583 0,'0'0'0,"-42"-42"0,20-148 31,22 168-31,0-20 0,0 21 0,0 0 16,0 0-16,22-1 0,-1 1 0,0 21 15,0-21-15,0 21 0,0 0 16,22 0-16,-22 0 0,0 0 0,21 21 16,-20 0-16,-1 1 0,0-1 15,-21 21-15,0 0 0,0-20 16,0 20-16,0 0 0,-21-21 0,-43 43 15,22-22-15,0-21 0,20 1 16,-20-1-16,0 0 0,21-21 16,-1 21-16,-20-21 0,21 0 0,0 0 15,0 0-15,-1 0 16,22-21 15,22 0-31,-1 21 0,0-21 16,0-1-16,21 22 0</inkml:trace>
  <inkml:trace contextRef="#ctx0" brushRef="#br0" timeOffset="36500.39">8869 10499 0,'0'0'16,"21"0"-16,0 0 0,0 0 0,0 0 16,1-21-16,-1 21 15,0-22-15,0 1 0,0 21 0,22-42 16,-22 21-16,0 0 15,0-1-15,0 1 0,0 0 0,1 0 16,-22 0-16,0-22 0,0 22 0,0 0 16,0 0-16,-22 21 15,1 0 1,0 0-16,0 0 0,0 0 16,21 21-16,-21 0 0,-1 0 15,22 1-15,0 20 0,0-21 0,0 21 16,0-20-16,0-1 0,0 21 15,0-21-15,0 0 0,0 1 0,22-1 16,-1 0-16,0-21 0,0 0 0,0 21 16,22-21-16,-22 0 0,0 0 15,0 0-15,0 0 0,22-21 16,-22 0-16,0 0 0,0-1 0,0 22 16,0-42-16,-21 21 0,22 0 15,-22 0-15,21-22 0,-21 22 0,0 0 16,0-21-16,0 20 0,0 1 15,0 0-15,0 0 0,0 0 16,21 21 0,-21 21-1,0 0-15,0 0 0,0 0 16,0 22-16,0-22 0,0 0 16,0 21-16,0-20 0,0 20 0,0 0 15,0-21-15,0 1 0,0 20 0,0-21 16,0 0-16,0 0 0,0 1 15,0-1-15,-21-21 16,21-21 15,0-1-31,0 1 0,0 0 0,0 0 16,0 0-16,0-22 0,21 22 16,0-21-16,0 0 0,0-1 0,1 1 15,20 0-15,-21-1 0,21 1 0,1 21 16,-1-22-16,0 22 0,1 21 15,20-21-15,-20 21 0,-22 0 0,21 0 16,0 21-16,1 0 0,-22 1 0,0-1 16,0 0-16,0 21 0,-21-21 15,0 22-15,0-1 0,0 0 16,0 1-16,0-22 0,0 21 0,0 1 16,0-22-16,0 0 0,0 0 15,0 0-15,0 0 0,-21-21 31,21-21-31,-21 0 0</inkml:trace>
  <inkml:trace contextRef="#ctx0" brushRef="#br1" timeOffset="43496.08">11853 2265 0,'0'0'0,"-21"0"31,0 0-16,0 0-15,0 0 32,42 0 46,0 0-78,21 0 0,-21 0 15,22 0-15,-1 0 0,0 0 16,1 0-16,20 0 0,1 0 0,-22 0 16,22 0-16,-1 0 0,-21 0 15,22 0-15,-1 0 0,-20 0 0,20 0 16,-20 0-16,20 0 0,-21 0 0,22-21 16,-22 21-16,1 0 0,20 0 15,-21 0-15,1 0 0,-1 0 0,0 0 16,1 0-16,-22 0 0,21 0 15,-21 0-15,1 0 0,-1 0 16,0 0 0,-21 21 15,0 0-31,0 0 16,0 0-1,0 1-15,0-1 0,0 0 0,0 0 16,0 0-16,0 22 0,0-22 15,21 0-15,-21 21 0,0 1 0,0-22 16,0 21-16,0 0 0,0 1 16,0-1-16,0 0 0,0 1 0,0-1 15,0 0-15,0 1 0,0 20 16,21-20-16,-21 20 0,0 1 16,0-1-16,0 1 0,0-22 0,0 21 15,0 1-15,0-1 0,0-20 16,0 20-16,0 1 0,0-22 0,0 22 15,0 20-15,0 1 0,0-22 16,0 1-16,0-1 0,0 1 0,0-1 16,0 1-16,0-1 0,0 22 0,0-21 15,0-1-15,0 22 0,0-1 16,0 1-16,0-21 0,0 20 0,21-20 16,-21 20-16,0-20 15,22-1-15,-22 22 0,0-21 0,0 20 16,0-20-16,0-1 0,0 1 15,0-1-15,0 1 0,21-1 0,-21-20 16,0 20-16,0-21 0,0 1 0,0-1 16,0 0-16,0 1 0,0-1 15,0 0-15,0-20 0,0 20 0,0-21 16,0 0-16,0 0 0,0 1 16,0-1-16,0 0 15,-21-21 1,-1 0-1,1 0 1,0 0-16,0 0 16,0 0-16,0 0 15,-1 0-15,1 0 0,0 0 16,0-21-16,0 21 0,-22 0 0,22 0 16,-21 0-16,0 0 0,-1 0 0,-20 0 15,-1 0-15,22 0 0,-22 0 16,1 0-16,-1 0 0,22 0 0,-21 0 15,-1 0-15,22 0 0,-22 0 16,1 0-16,-1 0 0,22 0 0,-22 0 16,22 0-16,-21 0 0,20 0 15,1 0-15,0 0 0,20 0 16,-20 0-16,21 0 0,0 0 0,0 0 16,42-21 30,0 21-30,0-22-16,-21 1 0,21 0 16,0 21-16,1-21 0,-1 0 0,0 0 15,-21-1-15,21 1 0,0 0 16,22-21-16,-22 21 0,0-1 16,0 1-16,0 0 0,0 0 0,1 0 15,-22 0-15,21 21 0,-21-22 16,21 1-16,0 0 0,-21 0 31,0 42 0,0 0-31,-21 0 16,0-21-16,21 22 0,-43-1 0,22 0 16,0 0-16,0 0 0,-21-21 15,20 21-15,-20 22 0,21-22 0,-21 0 16,20 0-16,1 0 0,0 1 15,0-1-15,0-21 0,0 21 16,-1-21 0,44 0 31,-1 0-32,0 0-15,0 0 0,0 21 16,22 0-16,-22 0 0,21-21 0,22 43 15,-22-22-15,21 21 16,-20 1-16,-22-22 0,21 0 16,-21 0-16,1 0 0,-1 0 15,0-21-15,0 22 0,0-1 16,0 0-16,-21 0 0,22-21 16,-1 21-16,-21-42 31,0 0-16</inkml:trace>
  <inkml:trace contextRef="#ctx0" brushRef="#br1" timeOffset="44639.72">11832 2159 0,'0'21'16,"-42"-21"0,63 0 30,-21-21-30,42 0-16,-21 21 0,1-21 0,20 0 16,0-1-16,1 1 0,-1 0 15,0 0-15,1 0 0,20 0 0,-21-1 16,1 1-16,-22 0 0,21 21 0,-21-21 16,1 21-16,-1 0 0,-42 21 31,-1-21-16,1 21-15,0-21 0,0 21 0,0-21 16,-22 22-16,22-22 0,0 0 16,0 21-16,-21-21 0,20 0 0,1 21 15,0-21-15,0 0 16,0 0-16,0 21 0,-1-21 0,1 0 16,21 21-1,0 0 1,21 1-1,1-22-15,-1 21 0,-21 0 16,0 0-16,21 0 0,0 0 16,0 1-16,-21-1 0,0 0 15,21 0-15,1 21 0,-1 1 16,0-22-16,-21 0 0,0 0 0,21 0 16,0 1-16,-21-1 0,21 0 15,1-21-15,-1 0 16,0 0-1,0 0 1</inkml:trace>
  <inkml:trace contextRef="#ctx0" brushRef="#br1" timeOffset="45168.48">14097 3577 0,'0'0'0,"0"-21"0,0 0 0,21 0 15,-21 0-15,21 21 16,-21 21 0,0 0-16,0 0 15,0 21-15,0 1 0,21-22 0,-21 21 16,0 1-16,0-1 0,0-21 16,0 21-16,0 1 0,0-1 15,0-21-15,0 22 0,0-22 16,0 21-16,0-21 0,0 0 0,0 1 15,0-1-15,22-21 16,-1 0-16,0 0 16,-21-21-16,21-1 15,0 1-15</inkml:trace>
  <inkml:trace contextRef="#ctx0" brushRef="#br1" timeOffset="45616.76">14541 3747 0,'0'0'0,"0"-22"0,43 22 0,-22 0 15,-42 0-15,0 22 16,-1-22-16,1 21 0,0 0 16,-21 0-16,21 0 0,-22 22 0,22-22 15,-21 0-15,21 21 0,-22 1 0,22-22 16,-21 0-16,21 21 0,-1-21 16,1 1-16,21-1 0,0 0 0,21-21 31,1 0-16,-1-21-15,0 0 0,0-1 16,0 1-16,0 0 0,1 0 0,-1 0 16,0 0-16,0-1 15,-21-20-15,21 21 0,0 0 0,1 0 16,-22-1-16,0 1 0,21 0 16,0 0-16,-21 0 0,21 21 15,0 21 1,-21 0-16,0 0 0,0 0 15,21 1-15,-21-1 0,0 0 0,22 0 16,-22 0-16,21 22 0,-21-22 0,0 0 16,21 0-16,0 21 0,-21-20 15,21-1-15,0 0 0,1-21 16,-1 0-16,0 0 16,0 0-16,0 0 15,0-21-15,-21 0 16,22-1-16,-1 1 0,-21 0 0,21-21 15</inkml:trace>
  <inkml:trace contextRef="#ctx0" brushRef="#br1" timeOffset="45852.71">14901 3662 0,'0'0'0,"0"-21"0,0-22 0,0 22 16,0-21-16,0 84 31,0-21-31,0 1 16,-21 20-16,21-21 0,-21 21 15,21-20-15,-21 20 0,21 0 16,0 1-16,0-22 0,0 21 16,0 0-16,0-20 0,0 20 0,0-21 15,0 21-15,0-20 0,0-1 16,0 0-16,0 0 16,21-21-1,0 0-15,0-21 0,0 0 0</inkml:trace>
  <inkml:trace contextRef="#ctx0" brushRef="#br1" timeOffset="46264.48">15176 3895 0,'22'0'46,"-1"0"-46,0 0 16,0 0-16,0 0 0,22 0 0,-1-21 16,-21-1-16,21 22 0,-20-21 15,20 21-15,-21-21 0,0 0 16,0 21-16,-21-21 0,0 0 16,0-1-16,-21 22 15,0 0-15,0 0 0,0 0 0,-22 0 16,1 22-16,21-1 0,-21 0 15,-1 0-15,22 0 0,-21 0 0,21 22 16,-1-22-16,1 21 0,0 1 16,21-1-16,-21 0 0,21-21 0,0 22 15,0-22-15,0 0 0,0 0 16,21 0-16,0 1 0,22-22 0,-22 0 16,21 0-16,0 0 0,1 0 15,-1 0-15,0-22 0,1 1 0,-1 0 16,0 0-16,1 0 0,-1-22 15,0 22-15,1-21 0,-1 0 16,-21-1-16,22 22 0</inkml:trace>
  <inkml:trace contextRef="#ctx0" brushRef="#br1" timeOffset="46735.47">15960 3471 0,'0'-63'16,"0"126"-16,0-105 31,0 63-31,-22 0 0,1 22 0,21-1 15,-21-21-15,0 22 0,21-1 16,0 0-16,0 22 0,0-43 0,-21 42 16,21-20-16,0-1 0,-21-21 15,21 22-15,0-1 0,0 0 0,0-21 16,0 1-16,0-1 16,0 0-16,0 0 0,0 0 0,0-42 46,0 0-46,0 0 0,0 0 16,0-1-16,0 1 0,21 0 16,0-21-16,0 21 0,0-1 0,0-20 15,1 21-15,20 0 16,0 0-16,1-1 0,-1 1 0,21 21 16,-20 0-16,20 0 0,-20 0 15,-1 0-15,21 0 0,-20 0 0,-22 21 16,21 1-16,-21 20 0,1-21 15,-22 0-15,0 22 0,-22-1 0,1-21 16,-21 21-16,0 1 0,-1-22 0,1 21 16,-22-21-16,1 22 0,21-22 15,-22 0-15,22 0 0,21 0 0,-22-21 16,22 0-16,0 0 0,0 0 16,0 0-16,-1 0 0,1 0 15,21-21-15</inkml:trace>
  <inkml:trace contextRef="#ctx0" brushRef="#br1" timeOffset="48072.48">11642 7832 0,'0'0'0,"-22"0"0,1 0 16,42 0-1,1 0 1,-1 0-16,21 0 0,-21 0 0,22 0 15,20 0-15,-21 0 0,22 0 16,-1-21-16,1 21 0,-22-22 0,22 22 16,-1 0-16,-20 0 0,-1 0 0,0-21 15,1 21-15,-1 0 16,-21 0-16,0 0 0,22 0 0,-22 0 16,21-21-16,-21 21 0,0 0 15,1 0 1,-22 21 15,0 0-31,0 1 16,0-1-16,0 0 0,0 0 0,0 0 15,0 0-15,0 1 0,0 20 16,0 0-16,0-21 0,0 22 16,0-1-16,0 0 0,0 1 15,0 20-15,0-20 0,0-1 0,0 21 16,0-20-16,0-1 0,0 22 15,0-1-15,0-21 0,0 22 0,0 21 16,0-22-16,-22 1 0,22-1 0,0 1 16,0-22-16,0 21 0,0 1 15,0-22-15,0 1 0,0 20 0,0-21 16,0 1-16,0 20 0,0-20 0,0-1 16,0 0-16,0-21 0,0 22 15,0-1-15,0-21 0,0 22 0,0-22 16,0 0-16,0 0 0,0 0 15,-21 0-15,21 1 0,0-1 16,-21-21-16,0 21 16,0-21-16,0 0 15,-1 21-15,1-21 0,0 21 16,0-21-16,-21 0 0,20 21 0,-20-21 16,0 22-16,-1-22 0,1 21 15,-21-21-15,20 0 0,1 21 0,-22-21 16,22 0-16,0 0 0,-1 0 0,1 0 15,0 0-15,-1 0 0,1 0 16,21 0-16,-21 0 0,-1 0 0,22 0 16,-21 0-16,21 0 0,-22-21 15,22 21-15,0 0 0,0 0 16,-22-21-16,22 21 0,0 0 0,0 0 16,0 0-16,21-22 15,0 1 1,0 0-1,21 21 1,0 0-16,0-21 16,0 21-16,-21-21 0,22 21 0,-1-21 15,-21-1-15,21 22 0,0-21 16,0 0-16,0 0 0,-21 0 0,22 0 16</inkml:trace>
  <inkml:trace contextRef="#ctx0" brushRef="#br1" timeOffset="48420.47">11599 9737 0,'-42'42'0,"84"-84"0,-21 21 0,-21-1 16,22 1-16,-1 0 0,0 21 0,0-21 15,-21 0-15,0 42 32,0 0-32,0 0 0,-21 0 15,21 1-15,-21-1 0,-22 21 16,22-21-16,0 0 0,0 22 0,-21-22 16,20 0-16,-20 0 0,21 0 0,0 1 15,-22-1-15,22 0 0,0 0 16,0-21-16,0 0 0,0 21 0,-1-21 15,44 0 32,-1 0-47,21 0 16,-21 21-16,0-21 0,22 22 0,-1-1 16,-21 0-16,22-21 0,-22 21 0,21 0 15,-21 0-15,0 1 0,1-1 16,-1 0-16,0 0 0,0 0 0,0 0 15,0-21-15,-21 22 0,22-22 16,-1 0-16,-21-22 16,21 1-16,-21 0 15,21 0-15</inkml:trace>
  <inkml:trace contextRef="#ctx0" brushRef="#br1" timeOffset="49216.53">11663 7768 0,'0'0'0,"-21"0"16,42 0 15,0-21-31,0 21 16,0-21-16,0 21 0,1-21 0,20 21 15,-21-21-15,0-1 0,22 22 16,-22 0-16,0-21 0,21 21 16,-21 0-16,1 0 15,-44 0 1,1 0-1,0 0-15,0 0 0,-21 0 16,20 0-16,1 0 0,0 0 0,0 21 16,0 1-16,0-22 0,-1 0 0,1 21 15,0 0-15,0-21 16,0 21-16,21 0 0,0 0 0,-21 1 16,21-1-1,0 0-15,0 0 0,0 0 16,21-21-16,0 21 0,-21 1 15,21-1-15,0 0 0,0 0 0,1 0 16,-1 0-16,0 1 0,0-22 0,0 21 16,0 0-16,-21 0 0,0 0 15,22 0-15,-22 1 0,0-1 16,0 0-16,21 0 16</inkml:trace>
  <inkml:trace contextRef="#ctx0" brushRef="#br1" timeOffset="50292.47">14351 8551 0,'0'-21'0,"0"0"16,21 0-16,0 21 16,0-21-16,1 21 0,-1-21 0,0-1 15,0 22-15,0-21 0,0 0 16,1 21-16,-22-21 0,-22 21 31,1 0-15,0 0-16,0 21 0,-21 0 0,20-21 15,1 21-15,-21 1 0,21-1 16,0-21-16,-1 21 0,1 0 0,21 0 16,-21-21-16,21 21 0,0 1 15,0-1-15,21-21 0,0 21 16,1 0-16,-1-21 0,0 21 0,0 0 16,21 1-16,-20-1 0,-1 0 15,0 0-15,0 0 0,0 22 0,0-22 16,-21 0-16,0 21 0,0-21 15,0 1-15,0-1 0,-21 0 16,-21 0-16,21 0 0,-22 0 0,1 1 16,0-1-16,-1-21 0,-20 0 15,21 0-15,-22 0 0,22 0 0,-1 0 16,1-21-16,0 21 0,-1-22 16,1 1-16,21 0 0,0-21 0,-22 21 15,22-22-15,0 1 0,0 21 16,21-22-16,-21 1 0,21 21 0,0-21 15,-21 20-15,21 1 0,0 0 0,0 0 16,21 21 0,0 0-1,0 0-15,0 21 0,0 21 16,1-20-16,20 20 0,-21 0 0,0 1 16,0-1-16,1 0 0,-1 1 15,0-1-15,0-21 0,0 21 0,0-20 16,22-1-16,-22 0 0,21 0 0,-21 0 15,22-21-15,-1 0 0,-21 0 16,22 0-16,-1 0 0,0 0 0,1 0 16,-1-21-16,0 0 0,1 0 15,-22 0-15,21-1 0,0-20 0,1 0 16,-1 21-16,-21-22 0,22 1 16,-22 0-16,0-1 0,0 1 15,0 0-15,-21-1 0,0 1 0,0 0 16,0 20-16,0-20 0,0 21 15,0 0-15,-21 21 32,21 21-32,-21 0 0,21 21 0,-21-20 15,21 20-15,0 0 0,-21-21 16,21 43-16,0-22 0,-22 1 0,22-1 16,0 0-16,0 1 0,0-1 15,0-21-15,0 0 0,0 0 0,0 1 16,22-22-16,-1 0 0,0 0 15,0 0-15,0 0 16,0 0-16,1-22 0,-1 1 0,0 0 16,0 0-16,0 0 0,0 0 15,-21-22-15</inkml:trace>
  <inkml:trace contextRef="#ctx0" brushRef="#br1" timeOffset="50488.5">14774 8721 0,'0'0'16,"-63"21"-16,84-21 15,0 0-15,21 0 16,-20 0-16,-1 0 16,21 0-16,-21-21 0,22 21 0,-1 0 15,0-21-15,1-1 0,-22 22 16,21 0-16,0-21 0,-20 21 0</inkml:trace>
  <inkml:trace contextRef="#ctx0" brushRef="#br1" timeOffset="52407.64">15557 8996 0,'0'0'0,"-21"21"31,42-21-31,1 0 0,-1 0 0,-21-21 16,21 21-16,0-21 0,0 0 16,0-1-16,-21 1 0,22 0 0,-1 0 15,0-21-15,-21 20 0,0-20 16,0 21-16,0 0 0,0 0 0,0-1 16,0 1-16,-21 0 0,0 21 15,-1 0-15,1 0 0,-21 0 0,21 0 16,-22 0-16,1 0 0,0 21 15,-22 0-15,22 22 0,0-22 16,-1 21-16,1 1 0,21-22 0,0 21 16,-1 0-16,22 1 0,-21-1 15,21-21-15,0 0 0,0 22 0,0-22 16,21 0-16,1-21 0,-1 21 16,0-21-16,0 0 0,21 0 0,-20 0 15,20 0-15,0 0 0,-21-21 0,22 0 16,-1 0-16,-21 0 0,22-1 15,-22 1-15,21 0 0,-21 0 0,0-21 16,1 20-16,-22 1 0,0-21 16,0 21-16,0 0 0,0-22 0,0 22 15,0 42 17,0 0-32,0 1 0,-22-1 15,22 21-15,-21-21 0,21 0 16,0 22-16,0-22 0,0 0 0,0 0 15,0 0-15,0 1 0,0-1 16,21 0-16,1-21 0,-1 0 16,0 0-16,0 0 0,0 0 15,22 0-15,-22 0 16,0-21-16,0 21 0,0-21 0,0-1 0,22 1 16,-22 0-16,0 0 15,-21-21-15,21 20 0,-21 1 0,21-21 16,-21 21-16,0 0 0,0-1 15,-21 44 1,21-1 0,-21 21-16,0-21 0,21 0 0,0 22 15,0-22-15,-21 21 0,0-21 16,21 1-16,-22-1 0,22 0 0,0 0 16,0 0-16,22-21 31,-1-21-16,0 21-15,0-21 0,0 0 16,0 0-16,1-1 0,-1 1 16,0 0-16,0-21 0,0 21 15,0-1-15,1 1 0,-1-21 0,0 42 16,0-21-16,0 21 0,0 0 16,-21 21-1,0 0-15,0 0 0,22 0 0,-22 1 16,0-1-16,0 0 0,21 0 15,-21 0-15,0 0 0,21 1 0,0-1 16,-21 0-16,21 0 0,0-21 16,1 21-16,20 0 0,-21-21 0,21 0 15,-20 0-15,20 0 0,0 0 0,-21 0 16,22 0-16,-1 0 16,-21 0-16,22-21 0,-1 0 0,-21 0 15,21 21-15,-20-21 0,-1 0 16,21-22-16,-21 22 0,-21 0 0,21-21 15,-21 20-15,22-20 0,-22 0 16,0 21-16,0-22 0,0 22 0,-22-21 16,1 21-16,0-1 0,0 22 0,0 0 15,0 0-15,-1 0 0,1 0 16,0 0-16,-21 22 0,21-1 0,-1 21 16,-20-21-16,21 22 15,0-1-15,0-21 0,21 21 0,0 1 16,0-22-16,0 21 0,0-21 0,0 1 15,0-1-15,0 0 0,0 0 16,21 0-16,0-21 0,0 0 0,0 0 16,0 0-16,1 0 0,-1 0 15,0 0-15,0 0 0,0-21 0,0 0 16,1 0-16,20 21 0,-21-21 0,0-22 16,0 22-16,1 0 0,-1-21 15,-21-1-15,21 1 0,0 0 0,0 20 16,-21-20-16,0 0 0,0-1 15,21 1-15,-21 0 0,0 21 16,0-22-16,0 22 0,0 0 16,-21 21-16,0 0 15,0 21-15,0 0 0,0 0 16,21 22-16,0-1 0,-22-21 16,22 22-16,0-1 0,0 0 0,0 1 15,0-1-15,0 0 0,0 1 16,0-22-16,0 21 0,0-21 0,0 22 15,0-22-15,0 0 0,0 0 16,22-21-16,-22 21 0,21 0 0,0-21 16,0 0-16,0 0 0,0 22 15,22-22-15,-22 0 0,21 0 0,1 0 16,-1 0-16,-21-22 0,21 22 16,1-21-16,-1 0 0,0 0 0,-20 0 15,20 0-15,-21-1 0,21-20 16,-20 21-16,-1-21 0,0 20 0,0-20 15,0 21-15,0-21 0,-21 20 16,0-20-16,0 21 0,0 0 0,0 0 16,0-1-1,-21 22-15,0 0 0,0 0 16,0 22-16,21-1 0,-21 0 0,-1 0 16,1 0-16,0 0 15,0 1-15,0 20 0,0-21 0,-1 21 16,1-20-16,0-1 0,21 21 15,0-21-15,-21 0 0,21 1 0,0-1 16,0 0-16,0 0 0,21-21 16,0 0-1,0 0-15,1 0 0,-1 0 16,0-21-16,0 21 0,0-21 16,0 0-16,1-1 0,-1 1 0,0-21 15,0 21-15,0 0 0,-21-22 16,0 1-16,21 21 0,-21-22 0,22 22 15,-22 0-15,0 0 16,0 42 0,0 0-16,0 0 15,0 22-15,0-22 0,-22 0 16,22 0-16,0 22 0,0-22 0,0 0 16,0 0-16,0 0 0,0 0 0,0 1 15,0-1-15,22-21 16,-1 0-16,0 0 0,0 0 15,0 0-15,0 0 16,1 0-16,-1-21 0,0-1 0,0 22 16,0-21-16,-21 0 0</inkml:trace>
  <inkml:trace contextRef="#ctx0" brushRef="#br1" timeOffset="52684.46">18373 8424 0,'0'0'0,"0"-21"0,-22 21 31,1 0-31,0 21 16,0 1-16,21-1 0,-21 0 15,0 21-15,-1-21 0,22 1 0,0 20 16,-21 0-16,0-21 0,21 22 16,-21-1-16,21 0 0,0-20 15,0 20-15,0 0 0,-21-21 0,21 22 16,0-22-16,0 0 0,0 0 15,0 0-15,0 1 0,21-22 16,0 0-16,0 0 0,22 0 16,-22 0-16,21 0 0,-21 0 15,22-22-15,-22 1 0,21 0 0,0 0 16,-20 0-16</inkml:trace>
  <inkml:trace contextRef="#ctx0" brushRef="#br1" timeOffset="53432.49">18648 8784 0,'0'0'0,"0"-21"0,0-21 16,0 21-16,-21 21 31,-1 0-31,22 21 16,-21 0-16,0 0 0,0 0 0,0 0 15,21 22-15,-21-22 0,21 0 16,-22 21-16,22-20 0,0-1 0,0 0 16,0 0-16,0 0 0,0 0 0,0 1 15,22-22-15,-1 0 16,0 0-16,0 0 0,0 0 0,0 0 15,1 0-15,-1 0 0,0 0 16,0 0-16,0-22 0,0 22 0,-21-21 16,22 0-16,-22 0 0,0 0 15,0-22-15,0 22 16,0 0-16,-22 0 0,1 0 0,0 0 16,0-1-16,21 1 0,-21 0 15,0 21-15,21-21 0,0 0 16,0 0-1,21 21-15,0-22 0,21 22 16,-21 0-16,1 0 0,-1-21 0,21 21 16,-21 0-16,0 0 0,1 0 15,-1 0-15,0 0 0,-21 21 0,21 1 16,-21-1-16,21 0 0,-21 0 16,0 0-16,0 0 0,0 1 15,0-1-15,0 0 0,0 21 0,0-21 16,0 1-16,0-1 0,0 0 15,0 0-15,-21-21 0,21 21 0,0 0 16,-21 1-16,21-1 16,-21-21 15,21-21-15,0-1-16,0 1 0,0 0 15,0 0-15,21 0 0,-21-22 16,21 22-16,0-21 0,0 21 0,1-22 15,-1 22-15,21-21 16,-21 21-16,22 0 0,-22-1 0,21 22 16,-21 0-16,22 0 0,-22 0 0,0 0 15,21 0-15,-42 22 0,0 20 16,21-21-16,-21 0 0,0 22 0,0-22 16,0 21-16,0-21 0,-21 22 15,21-22-15,0 0 0,0 0 0,-21 0 16,21 0-16,-21 1 0,21-1 15,0 0 1,0-42 15,0 0-31,21 21 16,0-22-16</inkml:trace>
  <inkml:trace contextRef="#ctx0" brushRef="#br1" timeOffset="53824">19643 8869 0,'0'0'0,"-22"21"0,1-21 15,21 21-15,-21-21 16,42 0 0,0 0-1,1 0-15,-1 0 0,0 0 0,21-21 16,-21 0-16,22 21 0,-22-21 15,0 0-15,21-1 0,-20 1 0,-1 0 16,0 0-16,0 0 0,-21 0 16,0-1-16,0 1 0,-21 21 15,0 0 1,0 0-16,-22 0 0,22 21 16,0 1-16,-21-1 0,20 21 0,-20-21 15,21 22-15,0-22 0,0 21 16,-1-21-16,1 0 0,21 1 0,0-1 15,0 0-15,0 0 16,0 0-16,21-21 0,1 0 16,-1 0-16,0 0 0,21 0 0,-21 0 15,22 0-15,-22-21 0,0 21 16,21-21-16,-20 0 0,-1 21 0,-21-21 16,21-1-16</inkml:trace>
  <inkml:trace contextRef="#ctx0" brushRef="#br1" timeOffset="56351.47">17060 3916 0,'0'0'0,"-21"0"0,0 0 16,0 21-1,0-21-15,21 21 32,21-21-17,0 0 1,0 0-16,21 0 0,1 0 16,-1 0-16,0 0 0,22 0 0,-22 0 15,22 0-15,-1 0 0,1-21 0,-1 21 16,-20-21-16,20 21 0,-21 0 15,1 0-15,-1 0 0,-21 0 16,0 0-16,1 0 0,-1 0 16,0 0-16,-21-21 62,-21 21-62</inkml:trace>
  <inkml:trace contextRef="#ctx0" brushRef="#br1" timeOffset="56827.79">17738 3641 0,'0'0'0,"-22"0"15,1 0-15,21 21 16,0 0 0,0 0-16,0 0 15,0 1-15,0-1 0,21 0 16,1-21-16,-1 21 0,0 0 0,0-21 16,0 21-16,0-21 0,1 0 15,-1 22-15,21-22 0,-21 0 0,0 0 16,1 0-16,20 0 0,-21 0 15,0 0-15,22 0 0,-22 0 0,0-22 16,0 22-16,0-21 16,-21 0-1,-21 21-15,0 0 16,0 0-16,0 0 16,-1 0-16,1 21 0,0 0 15,0 1-15,0-1 0,21 0 16,-21 21-16,-1-21 0,1 22 15,0-22-15,21 21 0,-21-21 0,0 22 16,21-22-16,-21 0 0,21 0 16,-22 0-16,22 1 15,0-1-15,0-42 32</inkml:trace>
  <inkml:trace contextRef="#ctx0" brushRef="#br1" timeOffset="57532.49">18859 3831 0,'-21'0'16,"42"0"-1,1-21-15,-1 21 16,0 0-16,0-21 0,0 21 16,0-21-16,1 0 0,-1 21 15,-21-22-15,21 1 0,-21 0 16,-21 21 0,0 0-16,-1 0 0,1 0 15,-21-21-15,21 21 0,-22 0 16,1 21-16,0-21 0,-1 21 15,1 0-15,21-21 0,0 22 16,0-1-16,-1 0 0,22 0 16,0 0-16,0 0 0,22-21 15,-1 22-15,0-1 0,0-21 0,21 21 16,-20 0-16,20 0 0,0-21 0,-21 21 16,22 1-16,-1-1 15,-21 0-15,0 0 0,1 21 0,-1-20 16,0-1-16,-21 0 0,0 0 0,0 0 15,-21 0-15,0 1 0,-22-22 16,22 21-16,0-21 16,-21 21-16,20-21 0,-20 0 0,21 0 0,-21 0 15,20 0-15,1 0 16,-21 0-16,21 0 0,21-21 0,-21 0 16,-1-1-16,22 1 0,0 0 15,0 0-15,0 0 16,0 0-16,0-1 0,22 22 15,-1-21-15,0 21 0,0 0 16,0 0-16,0-21 0,1 0 0,-1 21 16,0 0-16</inkml:trace>
  <inkml:trace contextRef="#ctx0" brushRef="#br1" timeOffset="57902.45">19304 4064 0,'0'0'0,"21"0"31,0 0-15,0 0-16,-21-21 15,22 0-15,-1 21 0,0-21 0,-21-1 16,21 22-16,0-21 0,-21 0 0,0 0 16,0 0-16,0 0 15,0-1-15,-21 22 31,0 0-31,0 0 0,0 22 16,-1-1-16,1 0 16,21 21-16,-21-21 0,0 22 0,0-1 15,21-21-15,0 22 0,0-22 0,-21 21 16,21-21-16,0 0 0,0 1 16,0-1-16,0 0 0,0 0 0,21-21 15,0 0-15,0 0 0,0 0 16,0 0-16,22 0 0,-22 0 0,0 0 15,21 0-15,-20-21 0,-1 0 16,0 0-16,21-22 0,-21 22 0,1 0 16</inkml:trace>
  <inkml:trace contextRef="#ctx0" brushRef="#br1" timeOffset="58180.03">19918 3450 0,'0'0'0,"0"-42"0,-43 42 31,43 21-31,0 0 0,0 22 16,-21-22-16,21 21 0,-21 0 15,21-20-15,0 20 0,0 0 0,0 1 16,0-1-16,0 0 0,0 1 16,0-1-16,-21 0 0,21 1 15,0-22-15,0 21 0,0 0 16,-21 1-16,21-22 0,0 21 0,0-21 15,0 1-15,0-1 0,0 0 16,21-21 15,-21-21-31,21 0 16</inkml:trace>
  <inkml:trace contextRef="#ctx0" brushRef="#br1" timeOffset="58555.76">19960 4106 0,'0'22'32,"21"-22"-1,0 0-31,-21-22 16,22 22-16,-1-21 0,0 0 15,0 21-15,0-21 0,0 0 0,1 0 16,-1-1-16,0 22 0,-21-21 15,0 0-15,0 0 0,0 0 16,-21 21 0,0 0-16,-1 0 0,1 0 15,0 21-15,0 0 16,0-21-16,21 42 0,0-20 16,-21-1-16,21 0 0,0 21 0,0-21 15,-22 1-15,22-1 0,0 21 16,0-21-16,0 0 0,0 1 15,22-1-15,-1-21 0,0 21 16,0-21-16,0 0 0,0 0 16,22 0-16,-22 0 0,0 0 15,0-21-15,22 0 0,-22 21 0,21-22 16</inkml:trace>
  <inkml:trace contextRef="#ctx0" brushRef="#br1" timeOffset="59028.52">20532 3874 0,'-22'0'16,"1"21"-1,21 0-15,-21 0 0,21 0 0,0 0 16,-21 1-16,21-1 0,0 0 16,0 21-16,0-21 0,0 1 0,0-1 15,0 0-15,-21 0 0,21 0 16,0 0-16,0 1 0,0-44 62,0 1-62,0 0 16,0 0-16,0 0 0,21-22 16,0 22-16,0 0 0,-21-21 0,21 21 15,1-22-15,-1 22 0,21 0 16,-21 0-16,0 0 0,22-1 0,-22 22 15,21 0-15,-21 0 0,1 0 16,20 0-16,-21 0 0,0 0 0,-21 22 16,21-1-16,-21 0 0,22 0 0,-22 21 15,0-20-15,0 20 0,0-21 16,0 21-16,0-20 0,0-1 16,-22 0-16,1 0 0,21 0 15,0 0-15,-21 1 0,0-22 16,21-22 15,0 1-15</inkml:trace>
  <inkml:trace contextRef="#ctx0" brushRef="#br1" timeOffset="59267.38">21145 3874 0,'0'21'16,"-21"0"0,0 0-16,21 0 0,0 0 15,-21 1-15,21 20 0,0-21 16,0 0-16,0 0 0,0 1 0,0-1 16,0 0-16,0 0 15,0-42 32,0 0-47</inkml:trace>
  <inkml:trace contextRef="#ctx0" brushRef="#br1" timeOffset="59432.29">21103 3789 0,'0'0'0,"0"-21"0,0 0 16,-21 21-16,21 21 47,0 0-32,0 0 1,21-21-16</inkml:trace>
  <inkml:trace contextRef="#ctx0" brushRef="#br1" timeOffset="59816.07">21378 3874 0,'0'21'16,"-21"0"-16,0-21 0,21 21 0,-21-21 16,21 21-16,0 0 0,0 1 0,0-1 15,-21 0-15,21 21 16,0-21-16,0 1 0,0-1 0,0 0 15,0 0-15,0 0 16,0 0-16,0 1 0,21-22 0,0 0 16,0 0-16,0 0 15,0 0-15,1 0 0,-1 0 0,0 0 16,0 0-16,0-22 0,0 1 0,1 21 16,-22-21-16,21 0 0,-21 0 15,21 0-15,-21-1 0,0 1 0,0 0 16,0 0-16,0 0 0,0 0 15,0-1-15,0 1 0,0 0 16</inkml:trace>
  <inkml:trace contextRef="#ctx0" brushRef="#br1" timeOffset="60467.72">21802 3916 0,'-22'0'15,"22"21"-15,-21 0 16,21 0-16,-21 1 0,21-1 16,0 0-16,0 0 0,0 0 15,0 0-15,0 1 0,0-1 0,0 0 16,0 0-16,0 0 15,0 0-15,0-42 63,0 0-63,0 0 0,0 0 16,0 0-16,0-1 0,0 1 15,0-21-15,0 21 0,0 0 0,0-1 16,21 1-16,0 0 0,1 0 15,-1 0-15,0 21 16,0 0-16,0 0 0,0 0 16,-21 21-16,22 0 15,-22 0-15,0 0 0,0 1 16,0-1-16,0 0 0,0 0 16,0 0-16,0 0 0,0 1 0,0-1 15,0 0-15,0-42 63,0 0-63,0-1 15,0 1-15,0 0 0,0 0 16,21 0-16,-21 0 0,21-1 0,0 1 16,-21 0-16,21 0 0,0 0 15,1 21-15,-1 0 0,-21-21 0,21 21 16,0 0-16,0 21 15,-21 0-15,0 0 0,0 0 16,21 0-16,-21 22 0,0-22 16,0 0-16,0 0 0,0 0 15,0 1-15,0-1 0,0 0 16,-21-21-16,21 21 0,-21-21 16,0 0-1,0 21-15</inkml:trace>
  <inkml:trace contextRef="#ctx0" brushRef="#br1" timeOffset="61328.75">14478 10499 0,'0'0'0,"-21"0"0,-85 21 32,106 0-32,-21-21 0,63 0 31,-21 0-15,22 0-16,-1 0 0,21 0 0,-20 0 15,20 0-15,22 0 0,-22 0 16,22 0-16,21 0 0,-21-21 15,20 21-15,-20 0 0,21-21 0,-43 21 16,22 0-16,-21-21 0,-1-1 16,-21 22-16,1 0 0,-1-21 0,-21 21 15,0 0-15,1-21 0,-22 0 16,0 0-16,0 0 16,0-1-16</inkml:trace>
  <inkml:trace contextRef="#ctx0" brushRef="#br1" timeOffset="61639.57">15557 10202 0,'0'0'0,"-21"0"0,0 0 15,21 22 1,0-1-16,0 0 16,21-21-16,0 21 0,1-21 0,-1 0 15,0 0-15,0 21 0,21-21 16,-20 0-16,20 0 0,-21 0 0,21 0 15,-20 0-15,-1 0 0,21 0 16,-21 0-16,0 0 0,1 0 16,-22 21-1,-22 1 1,1-1-16,0 0 0,0 21 0,0-21 16,0 22-16,-1-1 15,-20-21-15,21 22 0,-21-22 0,20 21 16,1-21-16,0 22 0,0-22 0,0-21 15,21 21-15,0 0 0</inkml:trace>
  <inkml:trace contextRef="#ctx0" brushRef="#br1" timeOffset="62092.31">16912 10224 0,'0'0'0,"0"-22"0,0 1 16,21 21-16,-21-21 0,0 42 31,-21 0-31,0 1 0,0 20 16,0 0-16,-1 1 0,1-1 0,0 0 15,0 22-15,0-22 0,21 22 16,-21-22-16,-1 0 0,1-21 0,21 22 16,0-22-16,0 0 0,0 0 15,0 0-15,21-21 16,1-21 0,-1 0-16,-21 0 15,21 0-15</inkml:trace>
  <inkml:trace contextRef="#ctx0" brushRef="#br1" timeOffset="62320.18">16954 10245 0,'0'0'0,"0"-21"0,22-22 0,41-41 31,-42 84-31,0 0 16,1 21-16,-1 0 0,-21 21 0,21-21 15,0 22-15,-21-1 0,0 0 16,21 22-16,-21-22 0,0 1 0,0-1 15,0 0-15,0 1 0,0-22 16,0 21-16,0-21 0,0 22 16,0-22-16,-21 0 0,0 0 15,21 0-15,-21-21 16,0 0-16,21-21 16</inkml:trace>
  <inkml:trace contextRef="#ctx0" brushRef="#br1" timeOffset="62398.14">16785 10626 0,'-21'-21'0</inkml:trace>
  <inkml:trace contextRef="#ctx0" brushRef="#br1" timeOffset="62833.89">16764 10605 0,'21'0'16,"0"-22"-16,0 1 0,1 21 16,20-21-16,0 0 0,1 21 0,-1-21 15,0 0-15,1-1 0,20 1 16,-21 0-16,1 0 0,-1 21 0,0-21 15,-20 21-15,-1 0 0,0 0 16,0 0-16,0 0 0,-21 21 0,0 0 16,0 21-16,0-20 0,0 20 15,0-21-15,0 21 0,0 1 0,0-22 16,0 21-16,0-21 0,0 1 0,0-1 16,0 0-16,0 0 0,21 0 15,1-21-15,-1 0 16,21 0-16,-21 0 15,0 0-15,1-21 0,20 0 16,-21 0-16,0 21 0,0-21 0,1-22 16,-1 22-16,0 0 0,0 0 15,0-22-15,-21 22 0,21 0 0,-21-21 16,0 21-16,0-1 0,0 1 0,-21 42 31,21 1-31,0-1 16,0 0-16,0 0 0,0 21 15,0-20-15,0-1 0,0 21 0,0-21 16,0 0-16,0 1 0,0-1 16,0 0-16,0 0 0,0 0 15,21-21-15,1 0 16,-1 0-16,0 0 16,-21-21-16,21 0 0,0 21 0</inkml:trace>
  <inkml:trace contextRef="#ctx0" brushRef="#br1" timeOffset="63091.74">18415 10118 0,'0'0'0,"0"-21"0,0-1 16,-21 22-16,0 0 0,21-21 0,-22 21 16,1 0-16,21 21 0,-21 1 15,0-1-15,21 0 0,0 21 16,-21-21-16,0 22 0,21-1 0,-22 0 15,22 1-15,0-22 0,0 21 16,-21 1-16,21-1 0,0-21 0,0 21 16,0-20-16,0-1 0,0 0 0,0 0 15,0 0-15,21-21 16,-21 21-16,22-21 0,-1 0 0,0 0 16,0 0-16,0-21 15,22 21-15,-22-21 0</inkml:trace>
  <inkml:trace contextRef="#ctx0" brushRef="#br1" timeOffset="63468.04">18754 10351 0,'0'0'0,"0"-22"0,0 44 31,-22-1-31,22 0 16,-21 0-16,0 0 0,0 22 15,0-22-15,21 0 0,0 21 0,-21-21 16,21 1-16,-22-1 0,22 0 0,0 0 15,0 0-15,0 0 0,22 1 16,-1-22-16,0 21 16,0-21-16,21 0 0,-20 0 0,-1 0 15,0 0-15,21-21 0,-21 21 16,1-22-16,-1 1 0,21 21 16,-21-21-16,0 0 0,1 0 0,-22-22 15,21 22-15,-21 0 0,21-21 16,-21 21-16,0-22 0,0 22 0,0-21 15,-21 21-15,0-1 0,-1 1 0,1 21 16,0 0-16,0 0 0,0 0 16,0 0-16,-1 0 0,1 0 0,0 0 15,0 0-15,0 21 0,0 1 0,-1-22 16,1 0 0</inkml:trace>
  <inkml:trace contextRef="#ctx0" brushRef="#br1" timeOffset="63719.89">18203 10266 0,'0'0'0,"21"0"31,1 0-31,-1 0 0,21 0 15,-21 0-15,22 0 0,-1 0 16,0-21-16,1 21 0,-1 0 0,0 0 16,1-21-16,-22 21 0,21-22 0,-21 22 15,0 0-15,1 0 16</inkml:trace>
  <inkml:trace contextRef="#ctx0" brushRef="#br1" timeOffset="64016.27">19389 10139 0,'0'0'0,"0"21"31,0 0-31,0 0 0,-22 1 0,1-1 16,21 0-16,-21 21 0,21 1 16,0-22-16,0 21 0,0 0 0,0-20 15,0 20-15,-21-21 0,21 0 16,0 22-16,0-22 0,0 0 16,0 0-16,0 0 0,0 0 31,21-21-31,0 0 15,-21-21-15,21 0 0,1 21 0,20-21 16,-21 0-16</inkml:trace>
  <inkml:trace contextRef="#ctx0" brushRef="#br1" timeOffset="64300.1">19875 10139 0,'-42'-21'16,"63"21"0,0 0-1,1 0-15,-1 0 0,0 0 0,21 0 16,-21 0-16,22 0 0,-1 0 16,22 0-16,-22 0 0,21 0 15,-41 0 1,-1 0-16,0 0 0,-21-21 0,-21 21 47,0 0-47,-1 0 15,1 0-15,0 0 0</inkml:trace>
  <inkml:trace contextRef="#ctx0" brushRef="#br1" timeOffset="64583.94">20108 10139 0,'0'0'0,"-21"21"16,21 0 0,0 0-1,0 1-15,0-1 0,0 0 16,0 0-16,0 21 16,0-20-16,-21-1 0,21 0 0,0 21 15,0-21-15,0 1 0,0-1 0,0 0 16,0 0-16,0 0 0,0 0 15,0 1-15,0-1 0,0 0 16,0 0 0,21-42 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7T02:25:45.8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593 0,'0'-21'0,"21"21"0,0-22 16,-21 1 0,0 0-16,21 21 15,0-21-15,-21 0 0,22 0 16,-22-1-16,0 1 16,21 0-16,-21 0 0,0 0 15,-21 21 1,-1 0-16,1 0 0,0 0 15,-21 0-15,21 0 0,-22 0 16,22 21-16,-21 0 0,-1 0 0,22 0 16,-21-21-16,21 43 0,0-22 15,-1 0-15,1 0 0,0 0 0,21 1 16,0-1-16,0 0 16,0 0-16,0 0 15,0 0 1,21-21-16,0 0 0,1 22 15,-1-22-15,0 0 0,0 0 16,0 21-16,22-21 0,-22 0 0,21 0 16,-21 21-16,22 0 0,-22-21 15,0 21-15,0-21 0,21 21 16,-20-21-16,-1 22 0,-21-1 0,21 0 16,-21 0-16,0 0 0,0 0 15,0 1-15,0-1 0,0 21 16,-21-21-16,21 0 0,-43 1 0,22-1 15,0 0-15,0 0 16,-21 0-16,-1 0 0,22 1 0,-21-22 16,21 0-16,-22 21 0,22-21 15,-21 0-15,21 0 0,-1 0 16,1 0-16,0 0 0,0-21 0,0-1 16,0 22-16,21-21 0,-22 0 15,1 0-15,21-21 0,0 20 0,-21 1 16,21 0-16,-21 0 0,21 0 15,0 0-15,0-1 16,0 1-16,21 21 0,0 0 16,-21-21-16,21 0 0,1 21 15,-1 0-15</inkml:trace>
  <inkml:trace contextRef="#ctx0" brushRef="#br0" timeOffset="453.52">1587 995 0,'0'0'0,"22"0"0,-1 0 16,0 0-16,0 0 0,0 0 16,0 0-1,1 0-15,-22-21 0,21 0 0,0-1 16,0 1-16,0 0 0,0 0 15,1 0-15,-22 0 0,0-1 16,0 1-16,0 0 0,0 0 0,0 0 16,0 0-1,-22 21-15,1 0 16,0 0-16,0 0 0,-21 21 16,20 0-16,1 0 0,0 0 0,0 0 15,0 1-15,0 20 0,21-21 16,0 21-16,-22-20 0,22 20 0,0-21 15,0 21-15,0-20 16,0-1-16,0 21 0,0-21 0,22 0 16,-1-21-16,-21 22 0,21-1 15,0-21-15,0 21 16,0-21-16,1 0 0,-1 0 0,0 0 16,0 0-16,0 0 0,0 0 15,1-21-15,-1 0 0,21-1 0,-21 1 16,0 0-16,1 0 0,-1-21 15,21-1-15</inkml:trace>
  <inkml:trace contextRef="#ctx0" brushRef="#br0" timeOffset="767.77">2349 233 0,'0'0'0,"-21"0"0,0 0 0,21 21 15,-21 0-15,21 0 0,-21 1 16,21 20-16,-21 0 0,21 1 0,0-1 16,0 0-16,0 1 0,0-1 15,0 0-15,-22 22 0,22-22 16,-21 0-16,21 22 0,-21-22 0,21 1 16,0-1-16,0 0 15,-21 1-15,21-22 0,0 0 0,-21 0 16,21 0-16,0 0 0,0 1 15,0-1 1,0-42 0,21 21-1,0-22-15,-21 1 0,21 0 0,0 0 16</inkml:trace>
  <inkml:trace contextRef="#ctx0" brushRef="#br0" timeOffset="1232.58">2392 995 0,'0'42'31,"21"-42"-15,0 0-16,0 0 0,0 0 15,1-21-15,-1 21 0,21-21 0,-21 0 16,0 0-16,1 21 0,-1-22 15,0 1-15,0-21 0,0 21 16,0 0-16,-21-1 0,0 1 0,0 0 16,0 0-16,0 0 15,-21 21-15,0 0 16,0 0-16,0 0 0,0 0 16,-1 0-16,1 0 0,-21 21 0,21 0 15,0 0-15,21 0 0,-22 22 16,1-22-16,21 21 0,-21-21 15,21 22-15,0-22 0,0 21 0,0-21 16,0 1-16,0 20 0,0-21 16,0 0-16,21 0 0,-21 1 15,21-22-15,1 0 0,-1 21 16,0-21-16,0 0 0,21 0 16,-20 0-16,20 0 0,-21 0 15,21-21-15,-20 21 0,20-22 16,-21 1-16,21 0 0,-20 0 0,-1 0 15,0-22-15,0 22 0,0-21 16,0 21-16,-21-43 0,0 22 16</inkml:trace>
  <inkml:trace contextRef="#ctx0" brushRef="#br0" timeOffset="1716.69">2984 847 0,'22'-21'0,"-44"42"15,44-64-15,-22 22 0,-22 21 47,22 21-47,0 1 0,0-1 0,0 0 16,0 0-16,0 0 15,0 0-15,0 22 0,0-22 0,0 0 16,0 0-16,0 22 0,0-22 16,0 0-16,0 0 0,-21 0 15,21 0-15,0 1 0,0-1 16,0-42 31,0-1-47,0 1 15,0 0-15,0 0 0,0 0 16,0-22-16,0 1 0,0 21 16,0-21-16,21-1 0,1 22 15,-22-21-15,21 21 0,0-1 16,21-20-16,-21 21 0,1 21 0,20-21 16,-21 0-16,0 21 0,22 0 15,-22 0-15,0 0 0,21 21 0,-21 0 16,1 0-16,-1 0 0,-21 0 15,21 1-15,-21 20 0,21-21 16,-21 0-16,0 22 0,0-22 0,0 0 16,0 0-16,0 21 0,0-20 15,0-1-15,0 0 0,0 0 16,-21 0 0,0-21-16,21 21 0,0 1 15,0-44 16,21 1-15,0 21-16</inkml:trace>
  <inkml:trace contextRef="#ctx0" brushRef="#br0" timeOffset="2012.68">3873 720 0,'0'21'47,"0"0"-47,0 0 15,0 0-15,-21 1 0,21 20 16,0-21-16,0 0 0,0 0 0,-21 22 16,21-22-16,0 0 0,0 0 15,0 0-15,0 1 0,-21-1 0,21 0 16,-21 0-16,21-42 62,0 0-62,21 0 0,-21-1 16</inkml:trace>
  <inkml:trace contextRef="#ctx0" brushRef="#br0" timeOffset="2423.98">3916 402 0,'0'0'0,"-21"0"0,-1 0 15,1 0-15,0 0 0,0 0 0,0 0 16,0 21-16,-1-21 0,22 22 16,-21-1-16,0 0 0,21 0 0,0 21 15,0-20-15,0-1 16,0 0-16,0 0 0,0 0 15,0 0-15,21-21 0,0 0 16,1 0-16,-1 0 0,0 0 0,21 0 16,-21 0-16,1 0 0,-1 0 15,0-21-15,0 0 0,0 21 0,0-21 16,-21 0-16,0 0 0,22-1 16,-22 1-16,0 0 0,0-21 15,0 21-15,0-1 0,0 1 16,-22 0-16,1 0 0,0 21 0,0 0 15,0 0-15,0 0 0,-22 0 16,22 21-16,0 0 16,0 0-16,0 1 0,-22-1 0,43 0 15,-21 0-15,0 0 0,21 0 16,-21 1-16,21-1 0,0 0 16,0 0-16,0 0 15,21-21-15,21 21 0</inkml:trace>
  <inkml:trace contextRef="#ctx0" brushRef="#br0" timeOffset="2969.01">4212 720 0,'0'0'0,"0"-21"15,-21 42 32,21 0-47,-21 0 0,21 0 16,0 0-16,0 1 0,-21 20 15,21-21-15,-22 21 0,22-20 0,-21 20 16,21 0-16,0-21 0,0 22 16,0-22-16,0 0 0,0 0 0,0 0 15,21 1-15,1-1 0,-1 0 16,0-21-16,0 0 0,0 0 0,0 0 16,22 0-16,-22 0 0,0 0 15,0-21-15,0 21 0,1-21 16,-1-1-16,0 1 0,0 0 0,0 0 15,-21-21-15,21 20 0,-21-20 16,0 0-16,0 21 0,0-22 16,0 1-16,0 21 0,0-22 15,0 22-15,0 0 0,0 0 16,-21 21 0,21 21-1,0 0 1,0 0-16,21 1 15,1-22 1,-1 0-16</inkml:trace>
  <inkml:trace contextRef="#ctx0" brushRef="#br0" timeOffset="3768.51">4868 699 0,'0'21'47,"-21"-21"-47,21 21 0,0 0 0,0 0 15,0 0-15,0 1 0,0-1 16,0 0-16,0 0 0,0 0 0,0 0 16,0 1-16,0-1 15,0 0-15,0 0 0,0 0 0,0 0 16,0 1-16,0-1 0,0 0 15,0 0-15,-21-21 32,21-21-1,0 0-31,0 0 0,-21-1 0,21 1 16,0-21-16,0 21 0,0-22 15,0 22-15,0-21 0,0 21 16,21-22-16,0 22 0,-21-21 15,21 21-15,0 0 0,1-1 16,-1 22-16,0-21 0,0 21 0,0 0 16,22 0-16,-22 0 0,0 0 15,0 0-15,0 21 0,0-21 0,1 22 16,-1-1-16,0 0 0,0 0 16,-21 21-16,0-20 0,0-1 0,0 21 15,21-21-15,-21 0 0,0 22 16,0-22-16,0 0 0,0 0 0,0 0 15,0 1-15,0-1 16,-21-21 31,21-21-31,0-1-16,0 1 0,0 0 0,0 0 15,0 0-15,0-22 0,0 1 16,0 21-16,21-21 0,0-1 0,1 22 15,-1 0-15,0-21 0,0 20 16,0 1-16,22 0 0,-1 21 0,-21-21 16,21 21-16,1 0 0,-1 0 15,0 0-15,1 0 0,-1 21 0,0 0 16,-20 0-16,-1 1 16,0-1-16,0 21 0,-21-21 0,0 22 15,0-22-15,0 21 0,0 0 16,0-20-16,0-1 0,0 21 0,-21-21 15,0 0-15,21 1 16,0-1-16,-21-21 0,-1 0 16,1 0-1,0 0-15,21-21 0,0-1 16</inkml:trace>
  <inkml:trace contextRef="#ctx0" brushRef="#br0" timeOffset="5064">16595 360 0,'0'0'0,"-22"0"31,1 0-15,0 21-16,21 0 16,-21 0-16,0 1 0,0 20 0,-1-21 15,22 0-15,-21 22 0,0-22 16,0 21-16,0-21 0,0 22 0,-1-22 15,1 21-15,21-21 0,-21 22 16,0-22-16,0 21 0,21-21 0,0 0 16,-21 1-16,21-1 0,-22-21 15,22 21-15,0-42 32,0 0-32,22-1 0,-1 1 15,0 0-15,-21 0 0,21-21 16,0 20-16,0-20 0</inkml:trace>
  <inkml:trace contextRef="#ctx0" brushRef="#br0" timeOffset="5324.97">16510 339 0,'0'0'0,"21"-43"32,0 43-32,0 22 15,1-1-15,-22 0 0,0 0 16,21 21-16,0-20 0,-21 20 0,21-21 15,-21 21-15,0 1 0,0-1 16,0 0-16,0 1 0,0-1 0,0 0 16,0 1-16,0-1 0,0 0 15,0 1-15,0-22 0,0 21 16,0-21-16,0 1 0,0-1 0,0 0 16,0-42 15,0 0-16</inkml:trace>
  <inkml:trace contextRef="#ctx0" brushRef="#br0" timeOffset="5948.02">16192 826 0,'0'0'0,"22"0"15,-1 0 1,0-22-16,21 22 0,-21-21 16,22 21-16,-1-21 0,0 0 0,22 21 15,-22-21-15,1 0 16,-1 21-16,0-22 0,1 1 0,-1 0 16,-21 21-16,21-21 0,-20 21 15,-1-21-15,0 21 0,0 0 31,-21 21-31,0 0 16,0 0-16,0 0 0,0 1 16,0-1-16,0 21 0,0-21 0,0 0 15,0 22-15,0-22 0,0 21 16,0-21-16,0 1 0,0-1 16,0 0-16,0 0 0,21-21 0,0 0 15,1 0 1,-1 0-16,0 0 0,0 0 0,0 0 15,0 0-15,1-21 0,-1 0 16,0 0-16,0-22 0,0 22 0,0 0 16,1-21-16,-1-1 0,0 22 15,-21-21-15,0-1 0,21 22 0,-21-21 16,0 21-16,0 0 0,0-1 16,21 1-16,-21 42 31,0 1-31,0-1 0,-21 0 0,21 0 15,0 0-15,0 22 16,0-22-16,0 21 0,0-21 0,0 22 16,0-22-16,0 21 0,0-21 15,21 0-15,-21 1 0,0-1 16,21 0-16,1-21 0,-1 21 0,0-21 16,0 0-16,0 0 15,22 0-15,-22 0 0,0-21 0,21 0 16,-21 0-16,22-1 0,-22-20 15</inkml:trace>
  <inkml:trace contextRef="#ctx0" brushRef="#br0" timeOffset="6236.99">17949 296 0,'0'0'16,"0"-21"-16,0 0 0,0 0 0,0 0 0,-21 21 31,0 0-31,21 21 15,-21 0-15,21 21 0,0-20 16,0 20-16,0 0 0,-21 1 0,21-1 16,-22 0-16,22 1 0,0-1 15,0 0-15,0 1 0,0-1 0,-21 0 16,21 1-16,0-1 16,0 0-16,0-21 0,0 1 0,0-1 0,0 0 15,0 0-15,0 0 16,21-21-16,1 0 15,-1 0-15,0 0 0,0-21 16,0 0-16,0 0 0,1-22 0,-1 22 16,0 0-16</inkml:trace>
  <inkml:trace contextRef="#ctx0" brushRef="#br0" timeOffset="6651.96">18267 614 0,'-21'21'46,"21"0"-30,0 0-16,-22 1 0,22-1 16,0 0-16,-21 0 0,21 0 15,0 22-15,0-22 0,0 0 0,0 21 16,0-21-16,0 1 0,0-1 16,21 0-16,1 0 0,-1 0 0,0 0 15,0-21-15,0 0 0,0 22 16,22-22-16,-22 0 0,21 0 0,-21 0 15,22 0-15,-1-22 0,-21 1 16,22 0-16,-22 0 0,0 0 16,21 0-16,-21-22 0,1 22 0,-22-21 15,0-1-15,0 1 0,0 0 16,0 21-16,0-22 0,0 1 16,0 21-16,-22-22 0,1 22 15,0 21-15,-21-21 0,21 21 0,-22 0 16,22 0-16,-21 0 0,-1 0 15,22 21-15,-21 0 0,21-21 0,0 22 16,-1-1-16,1 0 0,21 0 16,-21 0-16,21 0 15</inkml:trace>
  <inkml:trace contextRef="#ctx0" brushRef="#br0" timeOffset="6897.44">17738 550 0,'0'0'16,"0"22"-16,21-22 16,0 0-16,21 0 15,-21 0-15,22 0 0,-1 0 0,0 0 16,-20 0-16,20 0 0,0 0 15,1 0-15,-1-22 0,0 22 16,1 0-16,-22 0 0,0 0 16,0 0-16,0-21 0,-21 0 31</inkml:trace>
  <inkml:trace contextRef="#ctx0" brushRef="#br0" timeOffset="7486.14">19113 445 0,'0'0'0,"0"-22"0,-21 22 0,21-21 32,-21 21-17,21 21 1,0 1-16,0-1 0,0 0 15,0 0-15,0 0 0,0 22 16,0-22-16,0 21 0,0 0 16,0 1-16,0-1 0,0 0 0,0 1 15,0-1-15,0 0 0,0 1 16,0-22-16,0 0 0,0 21 16,-21-20-16,21-1 0,0 0 15,0-42 16,21 21-31,0-21 16,0-22-16,-21 22 0,22 0 0,-1-21 16,0-1-16</inkml:trace>
  <inkml:trace contextRef="#ctx0" brushRef="#br0" timeOffset="7800.23">19685 402 0,'0'0'0,"-21"0"0,0 0 0,-1 21 15,1-21-15,21 22 16,21-22 0,1 0-16,20 0 0,-21 0 15,21 0-15,1 0 0,20 0 16,-20 0-16,-1 0 0,0 0 0,1 0 15,20 0-15,-21 0 0,1 0 16,-22-22-16,21 22 0,-21 0 0,1 0 16,-44 0 15,1 0-31,0 0 0,0 0 16,0 0-16,0 0 0,-1 0 15,1 0-15</inkml:trace>
  <inkml:trace contextRef="#ctx0" brushRef="#br0" timeOffset="8087.98">19960 487 0,'0'0'0,"0"21"16,0 0 0,0 0-1,0 1-15,0-1 16,0 0-16,0 0 0,0 21 0,0-20 15,0-1-15,0 21 0,0-21 16,0 22-16,0-1 0,0-21 0,0 21 16,0-20-16,0 20 0,0-21 15,0 0-15,0 22 0,0-22 16,0 0-16,-21 0 0,21 0 16,0 0-16,0-42 46,0 0-46</inkml:trace>
  <inkml:trace contextRef="#ctx0" brushRef="#br0" timeOffset="11707.99">11155 85 0,'0'0'0,"21"-21"15,-21-1 1,21 22-16,-21-21 15,0 42 17,0 1-17,0-1-15,0 0 0,0 0 16,0 0-16,0 0 0,0 1 16,0 20-16,0-21 0,0 0 15,0 0-15,0 22 0,0-22 0,0 0 16,0 0-16,0 0 0,0 22 15,21-22-15,-21 0 0,0 0 0,0 0 16,0 1-16,0 20 0,0-21 16,0 0-16,21 0 0,-21 1 0,0 20 15,0-21-15,0 0 0,0 22 16,0-22-16,0 21 0,0-21 0,0 0 16,0 22-16,0-22 15,22 21-15,-22-21 0,0 1 0,0-1 16,0 21-16,0-21 0,0 0 15,0 1-15,0-1 0,21 0 0,-21 0 16,0 0-16,0 0 0,0 1 16,0-1-16,0 0 0,0 0 15,0 0-15,0 0 16,0 1-16,0-1 16,0 0-16,0 0 0,0 0 15,0 0 1,0 1-16,0-1 0,0 0 15,0 0 1,0 0-16,0 0 0,0 1 16,0-1-16,0 0 0,0 0 15,0 0-15,0 0 0,0 1 16,0-1-16,0 0 16,0 0-16,0 0 0,0 0 0,0 1 15,0-1-15,0 0 0,0 0 16,0 0-16,0 0 15,0 1-15,0-1 0,21 0 16,-21 0-16,0 0 16,0 0-16,0 1 0,21-22 15,-21 21-15,0 0 0,0 0 0,21 0 16,-21 0-16,0 1 0,0-1 16,0 0-16,0 0 0,0 21 0,0-20 15,0-1-15,0 0 0,0 0 16,0 21-16,0-20 0,0-1 0,0 0 15,21 0-15,-21 0 0,0 22 16,0-22-16,0 0 0,0 0 0,0 0 16,0 0-16,0 1 0,0-1 0,0 0 15,0 0-15,0 0 0,0 0 16,0 1-16,0-1 0,0 0 0,0 0 16,0 0-16,0 0 15,0 1-15,0-1 0,0 0 16,0 0-16,0 0 0,0 0 0,0 1 15,0-1-15,0 0 0,0 0 16,0 0-16,0 0 0,0 1 0,0-1 16,0 0-16,0 0 0,0 0 0,0 0 15,0 1-15,0-1 0,0 21 16,0-21-16,0 0 0,0 1 0,0-1 16,0 0-16,0 0 0,0 0 15,0 0-15,0 1 0,0-1 16,0 0-16,0 0 0,0 0 15,0 0-15,0 1 0,0 20 16,0-21-16,0 0 0,0 0 0,0 1 16,0-1-16,0 21 0,0-21 0,0 0 15,0 22-15,0-22 0,0 0 16,0 0-16,0 22 0,0-22 0,0 0 16,0 21-16,0-21 0,0 1 15,0 20-15,0-21 0,0 0 0,0 22 16,0-22-16,0 0 0,0 21 0,0-21 15,0 1-15,0 20 0,0-21 16,0 21-16,0-20 0,0 20 0,0-21 16,0 21-16,0 1 0,0-22 0,0 21 15,0 1-15,0-22 0,0 21 16,0 0-16,0-20 0,-21 20 16,21-21-16,0 21 0,0 1 15,0-22-15,0 21 0,0-21 0,0 22 16,-21-22-16,21 21 0,0 1 0,0-22 15,0 21-15,0 0 0,0 1 16,0-22-16,0 21 0,0 1 0,0-1 16,0-21-16,0 21 0,0 1 0,0-1 15,0-21-15,-21 22 0,21-22 16,0 21-16,0 0 0,0-20 0,0 20 16,0-21-16,0 21 0,0-20 15,0 20-15,0 0 0,-21 1 16,21-22-16,0 21 0,0 0 0,0 1 15,0-1-15,0 0 0,-21-20 16,21 20-16,0 0 0,0-21 0,0 22 16,0-1-16,0 22 0,0-43 15,0 0-15,0 21 0,0-21 16,0 22-16,0-22 0,0 21 0,0-21 16,-22 22-16,22-1 0,0-21 0,0 22 15,-21-1-15,21-21 0,0 21 16,0 1-16,0-22 0,0 21 15,-21-21-15,21 22 0,0-1 0,0-21 16,-21 22-16,21-22 0,0 21 0,0 0 16,0-20-16,0 20 0,0 0 15,0 1-15,-21-1 0,21 0 0,0 1 16,-21-1-16,21 21 0,-22-20 0,22-1 16,0 0-16,0 1 0,0-1 15,-21 0-15,21 22 0,0-22 0,-21 1 16,21-1-16,0 0 0,0 1 0,0 20 15,0-21-15,-21 22 0,21-22 16,0 64-16,0-64 0,0 22 16,0-22-16,0 1 0,0-1 0,0 0 15,0 1-15,-21-1 0,21 0 16,0 1-16,0-1 0,0 0 16,0 22-16,0-22 0,0 0 0,-21 1 15,21-1-15,-22 0 0,22 1 16,0-1-16,-21 0 0,21 1 0,0-1 15,0 0-15,-21-20 0,21 20 0,0 0 16,-21-21-16,21 22 0,0-22 16,0 21-16,0 1 0,0-22 0,-21 21 15,21 0-15,0-20 0,0 20 0,0-21 16,0 21-16,-21-20 0,21 20 0,0-21 16,0 21-16,0-20 15,0-1-15,0 21 0,0-21 0,0 0 16,0 1-16,0 20 0,0-21 0,0 0 15,0 22-15,0-22 0,0 0 16,0 21-16,0-21 0,0 1 0,0 20 16,0-21-16,0 21 0,0-20 0,0 20 15,0 0-15,0-21 0,0 22 16,0-1-16,0-21 0,0 22 0,0-22 16,0 21-16,0-21 0,0 22 0,0-1 15,0-21-15,0 21 0,0-20 0,0 20 16,0-21-16,0 21 0,0 1 15,0-22-15,0 21 0,0 1 0,0-1 16,0 0-16,0-21 0,0 22 16,0-1-16,0 0 0,0 1 15,0-1-15,0-21 0,0 22 0,0-1 16,0-21-16,0 21 0,0 1 0,0-22 16,0 21-16,0 1 0,0-22 15,0 21-15,0 0 0,21 1 0,-21-1 16,0-21-16,0 22 0,0-1 0,21 0 15,-21 1-15,0-1 0,0 0 16,0 1-16,0-1 0,0 0 0,0-21 16,0 22-16,0-1 0,0 0 0,0-20 15,0 20-15,0 0 0,0 1 16,0-1-16,0 0 0,0 1 16,0-22-16,0 21 0,0 0 0,0 1 15,0-1-15,0-21 0,0 22 0,0-1 16,0-21-16,0 21 0,0-20 15,0 20-15,21-21 0,-21 21 0,0-20 16,0 20-16,0-21 0,21 21 0,-21 1 16,0-22-16,0 21 0,0-21 15,0 22-15,21-1 0,-21-21 0,0 22 16,22-22-16,-22 0 0,0 21 0,0-21 16,0 22-16,0-22 0,0 0 15,0 21-15,21-20 0,-21 20 16,0-21-16,0 0 0,0 22 0,0-22 15,0 0-15,0 21 0,0-21 0,21 22 16,-21-22-16,0 21 0,21 1 16,-21-22-16,21 21 0,-21 0 0,0 1 15,0-22-15,21 21 0,-21 1 0,22-1 16,-22 0-16,0 1 0,0-22 16,0 21-16,21 0 0,-21 1 0,0-1 15,0 0-15,0 1 0,0-1 0,0 0 16,0 1-16,21-1 0,-21 22 15,0-22-15,0 0 0,0 22 16,0-22-16,0 0 0,0 22 0,0-22 16,0 1-16,0 20 0,0-21 0,0 1 15,0 20-15,0-20 0,0-1 16,0 21-16,0-20 0,0 20 0,0-20 16,0 20-16,0-21 0,0 22 0,-21-1 15,21-20-15,0 20 0,0-20 16,0 20-16,-21-21 0,21 22 0,0-1 15,-22 1-15,22-22 0,0 22 0,0-22 16,0 22-16,-21-22 0,21 21 16,0-20-16,-21-1 0,21 0 0,0 1 15,0-1-15,-21 0 16,21 1-16,0-1 0,0 0 0,0 1 16,0-1-16,0 0 0,-21 1 0,21 20 15,0-20-15,-21-1 0,21 0 16,0 22-16,0-22 0,-22 22 0,22-22 15,-21 21-15,21-20 0,0-22 0,-21-21 16,0 0-16,0 0 16,0 0-1,-1 0-15,1 0 16,0 0 0,0 0 15,0 0-16</inkml:trace>
  <inkml:trace contextRef="#ctx0" brushRef="#br0" timeOffset="13137.09">1079 1566 0,'0'0'0,"-63"22"32,42-22-32,21 21 15,-21-21-15,21 21 32,0 0-17,42-21 1,-21 0-16,21 0 15,1 0-15,-1 0 16,22 0-16,-1 0 0,1 0 0,-1 0 16,1 0-16,-1 0 0,22 0 15,-22 0-15,1-21 0,20 21 16,1 0-16,0-21 0,21 21 0,21 0 16,0-21-16,0 21 0,0 0 15,0 0-15,0-22 0,0 22 0,21 0 16,-21 0-16,21 0 0,-21 0 15,0-21-15,0 21 0,-21 0 0,21 0 16,-21-21-16,-1 0 0,1 21 16,-21 0-16,21-21 0,-22 21 0,1 0 15,-21-21-15,20 21 16,-20 0-16,-1 0 0,-20-22 0,-1 22 16,0 0-16,-21 0 0,22 0 15,-22 0-15,0 0 0,0 0 31,-42 0 1,0 0-17,21-21 1</inkml:trace>
  <inkml:trace contextRef="#ctx0" brushRef="#br0" timeOffset="14367.99">16171 1397 0,'0'0'0,"-21"0"0,0 0 15,0 0-15,0 0 0,-1 21 0,1-21 16,0 0 0,42 0 30,0 0-46,1 0 16,-1 0-16,0 0 0,21 0 0,1 0 16,-1 0-16,0 0 0,1 0 15,20 0-15,1 0 0,-1 0 16,1 0-16,-1 0 0,1 0 16,20 0-16,-20 0 0,20 0 0,22 0 15,-21 0-15,21 0 0,0 0 16,-22 0-16,22 0 0,0 0 0,-21 0 15,20 0-15,-20-21 0,21 21 16,0 0-16,0 0 0,-1 0 0,1 0 16,0 0-16,0 0 0,-21 0 15,-1 0-15,22 0 0,-21 0 0,-1 0 16,22 0-16,-21 0 0,21 0 16,-22 0-16,1 0 0,21 0 0,-21 0 15,-22 0-15,22 0 16,-1 0-16,-20 0 0,-1 0 0,-20-21 15,20 21-15,-20 0 0,-1 0 16,-21 0-16,21-21 0,-20 21 0,-1 0 16,0 0-16,0 0 0,0-21 15,0 21-15,1 0 16,-22-22 46</inkml:trace>
  <inkml:trace contextRef="#ctx0" brushRef="#br1" timeOffset="24140.49">1143 2455 0,'0'-21'47,"21"21"-47,0-21 15,0 0-15,1 0 16,-1 0-16,0 21 0,-21-22 0,21 1 16,-21 0-16,21 0 0,-21 0 15,0 0-15,0-1 0,0 1 0,0 0 16,-21 0-16,-21 21 0,21-21 16,-1 0-16,-20 21 0,21 0 15,-21 0-15,20 0 0,-20 0 0,21 0 16,-21 0-16,20 21 0,-20 0 15,0 0-15,21 21 0,-22-20 16,1 20-16,21-21 0,0 21 16,-22 1-16,43-1 0,-21 0 15,21 1-15,0-1 0,0 0 0,0-20 16,0 20-16,0-21 0,0 0 16,0 0-16,21 1 0,0-22 0,1 21 15,-1-21-15,0 0 0,0 0 16,0 0-16,0 0 0,1-21 0,20-1 15,-21 1-15,21 0 0,1 0 16,-22 0-16,0-22 0,21 22 16,-20-21-16,-1 21 0,0-22 0,-21 1 15,21 21-15,-21-21 16,21 20-16,-21 1 0,0 0 16,0 0-16,0 42 31,0 0-31,0 0 0,0 1 15,0 20-15,0-21 0,0 21 16,0 1-16,0-22 0,0 21 16,0-21-16,0 22 0,0-22 0,0 0 15,0 0-15,21-21 0,1 21 16,-1-21-16,0 0 16,21 0-16,-21 0 0,1 0 0,20-21 15,-21 0-15,21 0 16,-20 0-16,20 0 0,-21-1 0,0-20 15,0 21-15,1-21 0,-1 20 16,0-20-16,-21 21 0,21 0 0,-21-22 16,0 22-16,0 0 0,0 0 15,0 42 17,0 0-32,0 0 15,0 1-15,-21 20 0,21-21 0,-21 0 16,21 22-16,0-1 0,0-21 15,0 0-15,0 22 0,0-22 16,0 0-16,0 0 0,0 0 16,21-21-16,0 21 0,0-21 0,0 0 15,1 0-15,-1 0 0,0 0 16,-21-21-16,21 21 0,0-21 0,0 0 16,1 0-16,-1 0 0,-21-1 15,21 1-15,-21 0 0,21-21 0,-21 21 16,0-1-16,0 1 0,0-21 15,0 21-15,0 0 0,0-1 0,0 1 16,0 0 0,0 42-1,0 0 1,0 1-16,0-1 0,0 0 0,0 0 16,0 21-16,0-20 0,0 20 15,0-21-15,0 0 0,0 22 16,0-22-16,0 0 0,21 0 0,-21 0 15,21-21-15,-21 21 0,22-21 16,-1 0-16,0 0 0,0 0 16,0 0-16,0 0 15,1-21-15,-1-21 0,0 21 0,21 0 16,1-1-16</inkml:trace>
  <inkml:trace contextRef="#ctx0" brushRef="#br1" timeOffset="24417.99">2498 1969 0,'0'0'15,"-22"0"-15,1 0 0,0 0 0,0 21 0,0 0 16,0 0-16,-1 0 0,1 0 16,0 1-16,0-1 0,21 21 0,0-21 15,-21 22-15,21-22 0,-21 21 16,21 0-16,0-20 0,0 20 15,0 0-15,0-21 0,0 22 16,0-22-16,0 0 0,0 0 16,0 22-16,21-22 0,0 0 15,-21 0-15,21-21 0,0 0 16,0 0-16,1 0 0,-1 0 16,0-21-16,0 21 0,21-21 15</inkml:trace>
  <inkml:trace contextRef="#ctx0" brushRef="#br1" timeOffset="24797.97">2773 2328 0,'0'0'0,"0"-21"0,-21 42 47,21 1-47,-22-1 0,1 0 0,21 0 15,-21 0-15,21 22 0,-21-22 16,21 21-16,0-21 0,0 0 15,0 1-15,0-1 0,0 21 0,0-21 16,21 0-16,0-21 0,0 0 16,1 0-16,-1 0 0,0 0 15,0 0-15,0 0 0,0 0 16,1 0-16,-1-21 0,0 0 0,0 0 16,-21 0-16,21 0 0,-21-1 0,21 1 15,-21-21-15,0 21 16,0-22-16,0 22 0,0 0 0,0-21 15,-21 21-15,0-1 0,0 1 16,0 21-16,0 0 0,-1-21 0,1 21 16,0 0-16,0 0 0,0 0 15,0 0-15,-1 0 0,1 21 16,0-21 0,0 0-16,0 0 15</inkml:trace>
  <inkml:trace contextRef="#ctx0" brushRef="#br1" timeOffset="25019.97">2095 2286 0,'0'0'0,"43"0"31,-22 0-31,21 0 0,-21-21 15,22 21-15,-1-21 0,22 21 0,-22 0 16,0-21-16,1 21 0,-1 0 16,-21 0-16,21 0 0,-20 0 0,-1 0 15,0-22-15</inkml:trace>
  <inkml:trace contextRef="#ctx0" brushRef="#br1" timeOffset="26021.38">3217 2350 0,'-21'-22'16,"0"22"0,21-21-16,0 0 15,0 0 1,0 0-16,21 0 16,0 21-16,0 0 15,1 0-15,20-22 0,-21 22 0,0 0 16,0 0-16,1 0 0,20 0 15,-21 22-15,0-1 0,22 0 0,-22 0 16,0 0-16,-21 22 0,0-22 16,0 0-16,0 21 0,0-21 0,0 22 15,0-22-15,0 21 16,0-21-16,0 1 0,0-1 0,0 0 16,-21-21-16,21 21 15,-21-21-15,-1-21 31,22 0-31,0 0 0,0-1 16,0 1-16,0 0 0,0-21 16,0 21-16,0-1 0,22-20 0,-22 21 15,21 0-15,21-22 0,-21 22 16,0 0-16,1 0 0,20 21 0,-21-21 16,21 21-16,-20-21 0,20 21 15,-21 0-15,0 0 0,0 21 16,1 0-16,-1-21 0,0 21 0,-21 0 15,21 22-15,-21-22 0,0 0 16,0 21-16,0-21 0,0 1 0,0-1 16,0 21-16,0-21 0,0 0 15,0 1-15,0-1 0,-21-21 47,21-21-47,0-1 16,0 1-16,0 0 0,0 0 0,0 0 15,0-22-15,0 22 0,21 0 16,0-21-16,0 21 0,1-22 16,-1 22-16,0 0 0,0 0 0,0 0 15,22 21-15,-22 0 0,0 0 16,21 0-16,-21 0 0,1 0 0,-1 21 16,0 0-16,0 0 0,-21 0 15,21 0-15,-21 1 0,0 20 0,0-21 16,0 21-16,0-20 0,0-1 15,-21 0-15,21 0 0,-21 0 0,21 0 16,-21 1-16,21-1 0,21-21 47</inkml:trace>
  <inkml:trace contextRef="#ctx0" brushRef="#br1" timeOffset="26565.01">4953 2265 0,'0'0'0,"0"-21"0,0 0 15,0-1-15,0 1 0,0 0 16,-21 0-16,0 21 0,-1-21 16,22 0-16,-21 21 0,-21 0 0,21 0 15,0 0-15,-1 0 16,1 0-16,-21 0 0,21 21 0,-22 0 15,22 0-15,-21 0 0,21 22 16,-22-22-16,22 21 0,0 0 0,0 1 16,0-1-16,21 0 0,0 1 15,0-1-15,0-21 0,0 22 0,0-22 16,0 0-16,0 0 0,21 0 0,0-21 16,0 0-16,0 0 0,1 0 15,20 0-15,-21 0 0,21 0 0,-20-21 16,20 0-16,0 0 15,-21 0-15,1-1 0,20 1 0,-21-21 16,0 0-16,0-1 0,1 22 16,-22-21-16,0-1 0,21 1 0,-21 21 15,21-21-15,-21 20 0,0 1 16,0 0-16,0 0 0,0 42 31,0 0-31,0 0 16,0 22-16,-21-22 0,21 21 0,0-21 15,0 22-15,0-1 0,0-21 16,0 22-16,0-22 0,0 0 0,0 0 16,21 0-16,-21 0 0,0 1 15,21-22-15,0 0 0,0 0 16,1 0-16,-1 0 0,0 0 16,0 0-16,0-22 0,0 1 15,1 0-15,-1 0 0,0-21 0,0 20 16,21-20-16</inkml:trace>
  <inkml:trace contextRef="#ctx0" brushRef="#br1" timeOffset="26820.71">5461 1820 0,'0'0'0,"0"-21"16,-21 21 0,0 0-16,21 21 0,0 1 15,-22-1-15,22 0 0,-21 21 16,21-21-16,0 22 0,0-1 0,0 0 15,0 1-15,0-1 0,0 0 16,0 1-16,0-22 0,0 21 0,0 1 16,0-22-16,0 21 0,0-21 15,0 0-15,0 1 0,0-1 0,0 0 16,0 0 0,21-21-16,1 0 15,-1 0-15,-21-21 0,21 0 16,0 0-16,0-1 0,0 1 0</inkml:trace>
  <inkml:trace contextRef="#ctx0" brushRef="#br1" timeOffset="27214.02">5694 2307 0,'0'21'16,"21"-21"15,0 0-16,0 0-15,0 0 0,1 0 16,-1-21-16,0 0 0,0 21 16,0-21-16,22 0 0,-22 21 0,-21-21 15,0-1-15,0 1 16,0 0-16,0 0 16,-21 21-16,-1 0 15,1 0-15,0 0 0,0 0 0,0 21 16,0 0-16,-1-21 0,-20 21 15,21 1-15,0 20 0,0-21 0,21 0 16,-22 0-16,22 22 0,-21-22 0,21 0 16,0 21-16,0-20 0,0-1 15,0 0-15,0 0 0,21-21 0,1 21 16,-1-21-16,0 21 0,0-21 16,0 0-16,22 0 0,-1 0 0,-21-21 15,21 21-15,-20-21 0,20 0 16,-21 0-16,21 0 0,-20-1 15,-1-20-15,0 21 0,0 0 0,0 0 16</inkml:trace>
  <inkml:trace contextRef="#ctx0" brushRef="#br1" timeOffset="27449.04">5228 2053 0,'0'0'0,"21"0"31,0 0-31,1 0 0,20 0 16,0 0-16,-21 0 0,22-21 16,-1 21-16,0 0 0,1 0 0,-1-21 15,-21 21-15,22 0 0,-22 0 16,0-21-16,21 21 0,-42-21 0,21 21 15</inkml:trace>
  <inkml:trace contextRef="#ctx0" brushRef="#br1" timeOffset="28717.98">7302 1842 0,'0'0'0,"0"-22"0,0-41 32,0 42-32,0 42 31,-21-21-16,21 42-15,-21-21 0,0 22 0,0-1 16,21 0-16,-21 1 0,-1-1 16,1 0-16,0 22 0,0-22 0,0 1 15,21-1-15,-21 21 0,21-20 16,0-1-16,0 0 0,0 1 0,0-1 16,0 0-16,21-20 0,0-1 0,0 0 15,0 0-15,22 0 0,-22-21 16,21 0-16,0 0 0,1 0 0,-1 0 15,22-21-15,-22 0 0,0 0 16,22 0-16,-22-1 0,0 1 0,1-21 16,-1 21-16,0-22 0,-20 1 15,-1 21-15,0-21 0,-21-1 16,0 22-16,0-21 0,0-1 0,0 1 16,-21 0-16,0-22 0,-1 22 15,1 0-15,-21-1 0,0 1 0,20 21 16,-20-22-16,0 22 0,-1 0 15,1 21-15,0 0 0,-1 0 16,1 0-16,21 21 0,-21 0 0,20 1 16,-20 20-16,21-21 0,0 21 0,0 1 15,-1 20-15,1-20 0,21-1 16,0 0-16,0 1 0,0-1 16,0 21-16,0-20 0,0-1 0,0 0 15,21-20-15,1 20 0,-1-21 16,0 21-16,21-20 0,-21-22 0,22 21 15,-1-21-15,0 0 0,22 0 16,-22 0-16,22 0 0,-1 0 0,1-21 16,-1-1-16,-20 22 0,20-42 15,-21 21-15,22 0 0,-22 0 0,-21-1 16,22-20-16,-22 21 0,0-21 0,-21 20 16,0 1-16,0 0 0,0-21 15,0 21-15,0-1 0,-21 22 31,0 0-31,0 22 16,21-1-16,0 0 16,0 0-16,0 0 0,-22 0 15,22 1-15,0-1 0,0 0 0,0 0 16,0 0-16,0 0 0,0 1 16,0-1-16,0 0 0,0 0 15,0 0 1,0-42 15,0 0-31,0 0 16,0 0-16,0-1 0,0-20 0,22 21 15,-1 0-15,-21-22 16,21 22-16,0-21 0,0 21 0,0-22 16,1 22-16,20 0 0,-21 0 0,0 0 15,0 21-15,1-21 0,-1 21 16,0 0-16,0 0 0,0 0 0,0 21 15,1 0-15,-22 0 0,0 0 16,21 0-16,-21 1 0,21-1 0,-21 0 16,0 0-16,0 21 0,0-20 15,0-1-15,0 0 0,0 0 0,0 0 16,0 0-16,0 1 0,0-1 16,0 0-16,0-42 31,21 21-16,0-21-15,0-1 0,1 1 0,-1-21 16,0 21-16</inkml:trace>
  <inkml:trace contextRef="#ctx0" brushRef="#br1" timeOffset="29665.99">8975 1715 0,'0'0'0,"0"-22"0,0 1 0,-22 21 16,1 0-1,0 0-15,0 21 0,0 1 16,21-1-16,-21 21 0,-1 0 16,1 1-16,21-1 0,0 0 0,-21 1 15,21-1-15,-21 0 0,21 1 0,0-1 16,0 0-16,0 1 0,0-1 16,0 0-16,0 1 0,0-22 0,0 21 15,0-21-15,0 1 0,21-1 16,0 0-16,0 0 0,1-21 15,-1 0-15,0 0 0,21 0 16,-21 0-16,1-21 0,-1 21 0,21-21 16,-21 0-16,0-1 0,1 1 0,-1-21 15,0 21-15,0 0 16,0-1-16,-21-20 0,0 21 0,21 0 16,-21 0-16,22-1 0,-22 1 15,0 0-15,0 42 31,0 0-31,0 1 16,0-1-16,0 0 0,0 0 16,0 0-16,0 0 0,0 1 0,0-1 15,0 0-15,0 0 0,0 0 16,0 0-16,21 1 0,0-22 16,0 0-16,0 0 15,0 0-15,1 0 16,-1-22-16,0 1 0,0 0 0,0 0 15,0 0-15,1 0 16,-22-1-16,0-20 0,0 21 0,21 0 16,-21 0-16,0-1 0,21 22 15,-21-21-15,0 0 0,0 0 16,0 42 15,0 0-31,0 0 0,0 1 16,-21 20-16,21-21 15,-21 0-15,21 22 0,-22-1 0,22 0 16,0 1-16,-21-1 0,0 21 0,21-20 16,0 20-16,-21-20 0,0 20 15,21-21-15,-21 1 0,21 20 0,-22 1 16,22-22-16,0 22 0,0-1 0,0-21 16,-21 22-16,21-1 0,0-20 15,0-1-15,0 22 0,-21-22 0,21 0 16,0-21-16,0 22 0,0-22 0,0 0 15,0 0-15,-21-21 16,0 0-16,0-21 16,-1 0-1,22 0-15,-21 0 0,21-22 16,0 1-16,-21 0 0,0-1 16,0-20-16,21-1 0,0 22 0,0-22 15,0-20-15,0 20 0,0 1 16,21-1-16,21 1 0,-21-1 0,1 1 15,-1-1-15,21 22 0,-21-22 16,22 22-16,-22 0 0,21-1 0,-21 1 16,22 21-16,-22 0 0,21 0 15,0-22-15,1 43 0,-22 0 16,0 0-16</inkml:trace>
  <inkml:trace contextRef="#ctx0" brushRef="#br1" timeOffset="30369">847 3387 0,'0'0'0,"0"-21"0,21-1 16,-21 1-16,0 0 0,0 0 15,0 0-15,0 42 32,0 0-32,-21 0 15,21 0-15,0 22 0,0-1 16,-22 0-16,22 1 0,0-1 0,0 0 16,0 1-16,0-22 0,0 21 15,0-21-15,0 22 0,0-22 16,0 0-16,0 0 0,0 0 15,22-21-15,-1 0 16,0 0-16,-21-21 16,21 0-16,0 21 0,-21-21 15</inkml:trace>
  <inkml:trace contextRef="#ctx0" brushRef="#br1" timeOffset="30780.45">1037 3577 0,'0'21'16,"0"1"-1,0-1-15,0 0 0,0 0 0,-21 21 16,0-20-16,21-1 0,-21 0 16,-1 0-16,1 21 0,21-20 0,-21-1 15,0 0-15,0-21 16,21 21-16,0 0 0,-21-21 16,21-21 15,0 0-31,0 0 0,21 0 15,-21-1-15,0 1 0,21 0 16,0 0-16,-21-21 0,21 20 0,0 1 16,-21 0-16,22 21 0,-1-21 15,0 21-15,0 0 0,0 21 16,0-21-16,1 21 0,-1 0 16,0 1-16,0-1 0,-21 0 15,21 0-15,0 0 0,1 0 16,-22 1-16,21-1 0,0 0 15,-21 0-15,21-21 0,0 0 16,0 0-16,1 0 16,-1 0-16,0-21 0,0 21 15,0-21-15,-21 0 0,21-1 16,1 1-16,-22-21 0,0 21 16,21-22-16</inkml:trace>
  <inkml:trace contextRef="#ctx0" brushRef="#br1" timeOffset="30984.98">1545 3323 0,'0'0'0,"0"-21"16,-21 21-16,21 21 16,-21 0-16,21 22 0,0-1 15,-21-21-15,21 43 0,0-22 0,0 0 16,0 1-16,0-1 0,0 0 16,0-20-16,0 20 0,0-21 15,0 21-15,0-20 0,0-1 0,0 0 16,21-21-16,0 0 15,0 0-15,0 0 0,0 0 16,1-21-16,-1 21 16,0-21-16</inkml:trace>
  <inkml:trace contextRef="#ctx0" brushRef="#br1" timeOffset="31384.8">1778 3768 0,'0'0'0,"0"21"16,21-21 15,0 0-31,0-21 16,1 0-16,-1 21 0,0-22 0,0 1 0,0 0 15,-21 0-15,21 0 16,-21 0-16,0-1 0,0 1 15,0 0-15,-21 21 16,0 0 0,0 0-16,0 21 0,21 0 15,-21 1-15,-1-1 0,1 21 16,21-21-16,0 0 0,0 22 0,0-22 16,0 0-16,0 0 0,0 0 15,0 1-15,0-1 0,21 0 0,1-21 16,-22 21-16,21-21 0,0 0 15,0 0-15,21 0 0,-20 0 16,-1 0-16,21-21 0,-21 0 16,22 0-16,-1 21 0,0-22 0,1-20 15,-1 21-15,0 0 0,1-22 16</inkml:trace>
  <inkml:trace contextRef="#ctx0" brushRef="#br1" timeOffset="31856.06">2476 3196 0,'0'0'0,"0"-21"15,-21 0-15,0 21 0,0 0 16,0 42 0,21-21-16,0 22 0,0-1 0,0 0 15,0 1-15,0 20 16,0-20-16,0-1 0,0 0 0,0 1 16,0-1-16,0 0 0,0 1 15,0-22-15,0 0 0,0 0 0,21 0 16,-21 0-16,0 1 0,0-44 47,0 1-47,0 0 15,0 0-15,0 0 16,0-22-16,21 22 0,0-21 0,0 21 16,1-22-16,-1 22 0,21-21 15,-21 21-15,22 0 0,-1-1 16,0 1-16,1 0 0,-1 21 0,0 0 15,1 0-15,-1 0 0,0 21 16,-21 0-16,1 1 0,-1-1 0,0 0 16,-21 21-16,0-21 0,0 1 15,0 20-15,0-21 0,-21 0 0,0 0 16,-22 1-16,22-1 0,-21 0 16,21 0-16,-22 0 0,22 0 0,-21-21 15,21 22-15,-22-22 0,22 0 16,0 0-16,0 0 0,0 0 0,-1 0 15,1 0-15,21-22 16,0 1-16,0 0 16</inkml:trace>
  <inkml:trace contextRef="#ctx0" brushRef="#br1" timeOffset="32584.96">4106 3641 0,'106'-85'32,"-106"64"-32,21 0 0,0 0 15,-21-1-15,0 1 16,0 0-16,0 0 0,0 0 0,0 0 15,0-1-15,0 1 0,-21-21 16,0 42-16,-21-21 0,21 0 0,-1-1 16,1 22-16,0 0 0,-21 0 15,21 0-15,-22 22 0,22-1 0,0 0 16,-21 0-16,20 21 0,1 1 16,0-1-16,0 0 0,21 1 0,0-1 15,0 0-15,0-20 0,0 20 16,0-21-16,0 0 0,21 0 0,0 1 15,0-22-15,1 0 0,-1 0 0,0 0 16,0 0-16,0 0 16,22 0-16,-22 0 0,0-22 0,0 1 15,21 0-15,-20 0 0,-1 0 16,0 0-16,0-22 0,0 22 0,0 0 16,1-21-16,-1 20 0,-21-20 15,0 21-15,0 0 0,0 0 0,21-1 16,-21 1-16,0 42 15,0 1 1,0 20-16,0-21 0,0 0 16,0 22-16,0-1 0,0-21 0,0 21 15,0-20-15,0-1 0,0 0 16,21 0-16,0 0 0,0 0 16,1-21-16,-1 0 0,0 0 0,21 0 15,-21 0-15,22 0 0,-22 0 16,21 0-16,-21-21 0,22 0 0,-1 0 15,-21 0-15,22 0 0</inkml:trace>
  <inkml:trace contextRef="#ctx0" brushRef="#br1" timeOffset="32844.98">4889 3302 0,'0'0'16,"0"-21"-16,0 0 0,0 42 31,0 0-31,0 21 0,0-20 16,0 20-16,0 0 0,0 1 15,0-1-15,0 0 0,0 1 0,0-1 16,0 0-16,0 1 0,0-1 0,0 0 16,0 1-16,0 20 0,-21-21 15,21 1-15,0-1 0,-21 22 0,21-22 16,0-21-16,0 21 0,0 1 16,0-22-16,0 0 0,0 0 15,0-42 1,0 0-16,0 0 15,0 0-15,0-1 0,0-20 16,21 0-16,-21-1 0</inkml:trace>
  <inkml:trace contextRef="#ctx0" brushRef="#br1" timeOffset="33136.46">4847 3620 0,'0'0'16,"0"-43"-16,0 22 0,0-21 0,0 21 0,0-1 15,0-20-15,0 21 0,0 0 16,21 0-16,0-1 0,1 1 0,20 21 15,-21-21-15,21 0 0,-20 21 16,20 0-16,0 0 0,-21 0 0,22 0 16,-1 0-16,-21 0 0,0 21 0,1 0 15,-1 0-15,-21 22 16,0-22-16,0 0 0,0 0 0,-21 0 16,-1 22-16,1-22 0,-21 0 15,21 0-15,0 0 0,-22-21 0,22 22 16,0-1-16,-21-21 0,20 0 0,1 0 15,0 21-15,21-42 32,0 0-32,0-1 15,21 22-15,0-21 0,1 0 0,-1 0 16</inkml:trace>
  <inkml:trace contextRef="#ctx0" brushRef="#br1" timeOffset="33421.9">5482 3302 0,'0'0'16,"0"-21"-16,0 42 16,0 0-1,-21 0-15,21 1 0,0-1 0,-21 0 16,21 21-16,0 1 0,0-22 16,0 21-16,0 0 0,0 1 0,0-1 15,0 0-15,0 1 0,0-1 0,0 0 16,-21 1-16,21 20 0,0-20 15,-22-1-15,22 0 0,0 1 16,0-1-16,0-21 0,0 0 16,0 0-16,0 1 0,0-1 0,0-42 31,0-1-31,0 1 0,0 0 16,22 0-16,-22-21 0,21-1 0,-21 22 15,0-21-15</inkml:trace>
  <inkml:trace contextRef="#ctx0" brushRef="#br1" timeOffset="33716.93">5482 3514 0,'-21'-43'16,"42"86"-16,-42-107 0,21 43 0,0-21 15,0 21-15,0-1 0,0 1 0,21 0 16,0 21-16,0-21 0,1 0 16,-1 21-16,0-21 0,21 21 0,1 0 15,-22 0-15,21 0 0,0 0 16,-20 21-16,20-21 0,-21 21 0,0 0 15,0 21-15,-21-20 0,0-1 16,0 21-16,0-21 0,-21 22 0,0-22 16,0 0-16,-21 0 0,20 0 0,-20 0 15,0 1-15,21-1 0,-22 0 16,1-21-16,21 21 0,-22-21 0,22 0 16,0 0-16,0 0 0,21-21 31,21 0-16,0 0-15,22-1 16,-22 1-16</inkml:trace>
  <inkml:trace contextRef="#ctx0" brushRef="#br1" timeOffset="34180.98">6181 3069 0,'0'0'16,"0"-21"-16,-22 42 31,22 0-31,0 1 16,0-1-16,0 0 0,0 21 0,-21 1 15,21-22-15,0 21 0,0 0 16,0 1-16,0-22 0,0 21 0,0 1 16,0-22-16,0 0 0,0 21 15,0-21-15,0 1 0,21-1 0,1 0 16,-1-21-16,0 0 15,0 0-15,0 0 0,0 0 16,1 0-16,-1-21 0,0 21 0,0-21 16,0-1-16,0 1 0,-21 0 15,22 0-15,-1-21 0,0 20 0,-21 1 16,0-21-16,0 21 0,21 0 16,-21-1-16,0 1 0,0 42 31,0 1-31,0-1 15,0 0-15,-21 0 0,21 21 0,0-20 16,0-1-16,0 0 0,0 0 16,0 0-16,0 0 0,0 1 15,0-1-15,21-21 16,0 0 0,0 0-16,-21-21 0,22 21 15,-1-22-15,-21 1 16</inkml:trace>
  <inkml:trace contextRef="#ctx0" brushRef="#br1" timeOffset="34336.37">6583 3196 0,'0'0'0,"-21"-21"0,-22 0 32,22 21-32,0 0 0,21 21 31,21-21-16,0 0 1</inkml:trace>
  <inkml:trace contextRef="#ctx0" brushRef="#br1" timeOffset="34639.87">6943 3260 0,'0'-21'0,"0"-1"0,-22 22 0,1 0 16,21-21-16,-21 21 15,0 0-15,0 0 16,0 21-16,-1 1 0,22-1 16,0 0-16,-21 0 0,0 0 15,21 22-15,0-22 0,0 21 0,0-21 16,0 22-16,0-22 0,0 21 15,0-21-15,0 0 0,0 1 0,0-1 16,21 0-16,0 0 0,1-21 0,-1 21 16,21-21-16,-21 0 0,22 0 15,-1 0-15,0 0 0,1 0 0,-1 0 16,0-21-16</inkml:trace>
  <inkml:trace contextRef="#ctx0" brushRef="#br1" timeOffset="36461.22">7578 3387 0,'0'0'0,"0"-43"0,0 22 16,0 0-16,0 0 0,-64-43 31,43 64-31,0 0 0,0 0 0,-1 22 16,1-1-16,0 0 0,0 0 16,0 21-16,0-20 0,-1 20 0,1-21 15,21 21-15,-21-20 0,21 20 16,-21-21-16,21 21 0,-21-20 0,21-1 15,0 0-15,0 0 0,0 0 16,21-21 0,0 0-16,0 0 0,0 0 15,1 0-15,-1 0 0,0-21 16,0 0-16,0 0 0,0 0 0,1-1 16,-1 1-16,-21 0 0,21-21 0,0-1 15,0 22-15,-21-21 0,0 0 16,0 20-16,21 1 0,-21 0 0,0 0 15,0 0-15,0 42 32,0 0-32,0 0 0,-21 0 0,21 22 15,-21-22-15,21 21 0,0-21 0,0 22 16,0-22-16,0 0 0,0 0 16,0 22-16,0-22 0,0 0 15,21 0-15,0-21 0,1 0 16,-1 21-16,0-21 0,0 0 0,0 0 15,0 0-15,22 0 0,-22-21 16,0 21-16,21-21 0,-20 0 0,-1 0 16,0-1-16,0 1 0,0-21 15,0 0-15,1-1 0,-1 1 0,-21 0 16,0-1-16,21-20 0,-21 20 0,21 1 16,-21 0-16,0-1 0,0 1 15,0 21-15,0 0 0,0 0 16,0-1-16,0 44 15,0-1 1,-21 0-16,21 0 0,0 21 0,-21 1 16,21-1-16,0 0 0,0 1 15,0-1-15,0 0 0,0 1 0,0-22 16,0 21-16,0 1 0,0-22 16,0 0-16,0 21 0,0-21 0,21-21 15,-21 22-15,21-1 0,0-21 0,0 0 16,1 0-16,20 0 0,-21 0 15,0 0-15,0 0 0,1-21 16,-1 21-16,0-22 0,0 1 16,0 0-16,0 0 0,1 0 0,-1-22 15,-21 22-15,0-21 0,21 21 0,-21 0 16,0-22-16,21 22 0,-21 0 16,0 0-16,0 42 31,0 0-31,0 0 0,0 0 15,-21 1-15,21 20 0,0-21 0,0 0 16,0 0-16,0 1 0,0-1 16,0 0-16,0 0 0,0 0 0,0 0 15,0 1 1,21-22-16,0 0 0,0 0 0,1 0 16,-1 0-16,0 0 0,0 0 0,0 0 15,0 0-15,22 0 0,-22-22 16,0 22-16,0-21 0,22 0 0,-22-21 15,0 21-15,0-1 0,-21-20 16,21 21-16,0-21 0,-21 20 0,22-20 16,-22 21-16,0 0 0,21 0 0,-21 42 47,0 0-47,-21 0 0,21 21 15,-22-20-15,22-1 0,-21 0 16,21 21-16,0-21 0,0 1 0,0-1 15,0 0-15,0 0 0,0 0 16,0 0-16,21 1 16,1-22-16,-1 0 15,0 0-15,0 0 0,0 0 16,0 0-16,22-22 0,-22 22 0,0-21 16,0 0-16,0 0 0,-21 0 15,0 0-15,22-1 0,-22 1 0,0-21 16,0 21-16,0 0 0,0-22 0,-22 22 15,22 0-15,-21 0 0,0 0 16,0-1-16,0 22 0,0 0 16,-1 0-16,1 0 0,0 0 15,0 0-15,0 0 0,42 0 32,0 0-17,21 0-15,-20 0 0,20 0 0,-21 0 16,21 0-16,1 0 0,-1 0 15,0-21-15,-20 21 0,20 0 0,0 0 16,-21 0-16,22-21 0,-22 21 16,0 0-16,0 0 0,0 0 15,-21 21-15,22-21 0,-22 21 16,0 1-16,0-1 16,0 0-16,0 0 0,0 0 0,0 22 15,0-22-15,0 0 0,0 0 0,-22 0 16,22 0-16,0 1 0,-21-1 15,21 0-15,0 0 0,0 0 16,0 0-16,0-42 63,0 0-63,0 0 0,0 0 15,0 0-15,21-22 16,1 22-16,-1-21 0,0-1 0,21 1 15,-21 0-15,22-1 0,-1 1 0,0 21 16,1-21-16,-1 20 0,0 1 16,1 0-16,-1 0 0,0 21 0,-20 0 15,20 0-15,-21 0 0,0 21 0,0 0 16,-21 0-16,0 22 0,0-1 16,0-21-16,0 22 0,-21-1 0,21 0 15,-21 1-15,21-22 0,-21 21 16,21 0-16,0-20 0,0-1 0,0 0 15,0 0-15,0 0 0,21 0 16,0-21-16,0 22 0,1-22 16,-1 0-16,21 0 0,-21 0 0,22 0 15,-22 0-15,0 0 0,21-22 0,-21 22 16,1-21-16,-1 0 0,0 21 16,0-21-16,0 0 0,0 0 0,-21-43 15,22 43-15,-22 0 16,21 0-16,-21-1 0,0 1 0,0-21 15,0 21-15,0 0 0,0-1 0</inkml:trace>
  <inkml:trace contextRef="#ctx0" brushRef="#br1" timeOffset="36703.96">9546 2858 0,'-21'0'0,"42"0"0,-63 0 0,21 0 0,-1 0 15,22 21 32,-21-21-31,0 0-16,0 0 15,0 0-15</inkml:trace>
  <inkml:trace contextRef="#ctx0" brushRef="#br1" timeOffset="36956.76">8086 3196 0,'0'0'0,"-22"0"0,1 21 0,42-21 32,22 0-32,-22 0 0,21-21 15,1 21-15,-1 0 0,0-21 16,-21 21-16,22-21 0,-1 21 0,-21 0 16,22 0-16,-22 0 0,0-21 0,0 21 15,0 0 1,-21-21-1</inkml:trace>
  <inkml:trace contextRef="#ctx0" brushRef="#br1" timeOffset="41504.46">12277 2392 0,'0'0'0,"21"0"16,0 0-16,0-21 15,0 0-15,0-1 16,1 1-16,-22 0 0,21 21 16,-21-21-16,0 0 0,0 0 15,0-1-15,0 1 0,0 0 16,0 0-16,0 0 0,0 0 0,0-1 16,0 1-16,-21 0 0,-22 0 15,22 21-15,0-21 0,-21 21 0,-1 0 16,22 0-16,-21 0 0,-1 21 15,1 0-15,-43 43 0,43-43 16,0 21-16,21 0 0,-22 1 16,22-1-16,0 0 0,0 22 15,21-22-15,0 22 0,0-22 0,0 0 16,0 1-16,0-1 0,0-21 0,21 0 16,0 1-16,0-1 0,0 0 15,22-21-15,-22 0 0,21 0 16,1 0-16,-22-21 0,21 0 0,0 21 15,1-22-15,-22 1 0,21-21 16,-21 21-16,22-22 0,-22 22 0,0-21 16,0 21-16,0-22 0,1 1 15,-22 21-15,0-21 0,0-1 0,0 22 16,21-21-16,-21 21 0,0-1 16,0 1-16,0 42 15,21-21 1,-21 22-16,0 20 0,0-21 15,0 21-15,0-20 0,0 20 16,0-21-16,0 21 0,0 1 16,21-22-16,-21 0 0,21 21 0,-21-20 15,0-1-15,21 0 0,1-21 16,-1 0-16,0 0 16,0-21-16,0 21 0,0-21 15,1-1-15,-1 1 0,-21-21 16,21 21-16,0-22 0,-21 22 0,0-21 15,21 21-15,-21-22 0,21 22 16,-21-21-16,0 21 0,0 0 0,0-1 16,0 1-16,0 42 31,0 22-15,0-22-16,0 0 0,0 21 15,0-20-15,-21 20 0,21 0 0,0-21 16,0 22-16,0-22 0,0 21 15,0-21-15,0 1 0,21-1 0,1 0 16,-1-21-16,0 0 0,0 0 16,0 0-16,0 0 0,1 0 15,20 0-15,-21-21 0,21 21 0,-20-21 16,-1-1-16,21-20 0,-21 21 0,0 0 16,1-22-16,-1 22 0,0-21 15,-21 21-15,0 0 0,0-43 16,0 43-16,0-21 0,0 20 15,0 1-15,0 42 32,0 1-32,0-1 15,0 0-15,0 21 0,0-21 0,0 22 16,0-22-16,0 21 0,0-21 0,0 22 16,0-22-16,0 21 0,0-21 15,0 1-15,21-1 0,-21 0 0,21 0 16,0-21-16,1 0 15,-1 0-15,0 0 0,0 0 16,0 0-16,22 0 0,-22-21 0,0 0 16,0 0-16,0-1 0,0 1 15,1-21-15,-1 21 0,0-22 0,0 1 16,0 0-16,0-1 0,1 1 16,-1 21-16,-21-43 0,21 22 0,0 0 15,-21-1-15,0 1 0,21 0 16,-21-1-16,21 22 0,-21 0 0,0 0 15,0 42 1,0 0 0,-21 0-16,21 1 0,-21 20 15,0 0-15,21-21 0,0 22 16,0-1-16,-21-21 0,21 22 0,-21-1 16,21 0-16,0 1 0,-22-1 15,22-21-15,0 21 0,0 1 0,0-22 16,0 0-16,0 21 0,0-20 15,0-1-15,22-21 16,-1 0-16,0 0 0,0 0 16,0 0-16,0-21 0,1-1 0,-1 1 15,21 0-15,-21 0 0,0 0 16,1-22-16,20 22 0,-21 0 0,0-21 16,0 21-16,1-1 0,-22 1 15,21 0-15,0 0 0,-21 0 16,0 0-16,21 21 0,-21 21 31,0 0-15,0 0-16,-21 0 0,21 0 0,0 22 15,-21-22-15,21 21 0,-21-21 16,21 1-16,0 20 0,0-21 0,0 0 16,0 0-16,0 1 0,21-1 0,0-21 15,0 21-15,0-21 0,0 0 16,1 0-16,20 0 0,-21 0 0,21 0 15,-20-21-15,20 21 16,-21-21-16,21-1 0,-20 1 0,-1 0 16,0 0-16,0-21 0,0 20 15,-21-20-15,0 21 0,0-21 0,0 20 16,0-20-16,0 21 0,-21-21 0,0 20 16,-21 1-16,20 0 0,1 21 15,0 0-15,-21 0 0,21 0 0,-22 0 16,1 0-16,0 0 0,20 0 15,-20 0-15,21 21 0,-21-21 0,20 0 16,1 21-16,0-21 0,0 0 16</inkml:trace>
  <inkml:trace contextRef="#ctx0" brushRef="#br1" timeOffset="41709.07">13504 2159 0,'21'0'15,"1"0"-15,-1 0 16,0 0-16,0 0 0,0 0 0,0 0 16,22 0-16,-22 0 0,21-21 15,-21 21-15,1 0 0,20 0 16,-21 0-16,0-21 0,0 21 0,1 0 15,-1 0-15,21 0 0</inkml:trace>
  <inkml:trace contextRef="#ctx0" brushRef="#br1" timeOffset="42508.56">14690 2244 0,'0'-21'15,"0"-1"1,21 22-16,-21-21 0,21 21 16,0-21-16,0 21 0,0 0 15,1-21-15,-1 21 0,0 0 16,0 0-16,0 0 0,0 0 0,-21 21 15,22-21-15,-22 21 0,21 0 0,-21 1 16,0 20-16,0-21 0,0 0 16,0 22-16,0-22 0,0 21 0,-21-21 15,21 22-15,-22-22 16,1 0-16,21 0 0,-21 0 0,21 0 16,-21 1-16,21-44 31,0 1-16,0 0-15,0 0 0,0 0 16,21 0-16,-21-22 0,21 22 0,0 0 16,1-21-16,-1 20 0,0 1 15,0-21-15,21 21 0,-20 0 16,-1-1-16,21 22 0,-21-21 0,22 21 0,-22 0 16,0 0-16,21 0 0,-21 0 15,1 21-15,-1 1 0,0-1 16,-21 0-16,21 0 0,-21 0 15,21 0-15,-21 22 0,0-22 0,0 0 16,0 21-16,0-20 0,0-1 0,0 0 16,-21 0-16,21 0 0,-21 0 15,21 1-15,0-44 47,0 1-47,0 0 0,0 0 16,21 0-16,0-22 0,0 22 0,1 0 15,-1-21-15,21 21 0,-21-1 16,22-20-16,-22 21 0,21 0 16,0 0-16,1-1 0,-22 22 0,21 0 15,-21 0-15,1 0 0,20 0 16,-42 22-16,21-22 0,0 21 0,-21 0 16,0 0-16,0 21 0,0-20 15,0-1-15,0 0 0,0 21 0,0-21 16,-21 1-16,0-1 0,21 0 0,-21 0 15,21 0-15,-21 0 0,-1 1 16,22-1-16,22-21 47</inkml:trace>
  <inkml:trace contextRef="#ctx0" brushRef="#br1" timeOffset="43534.95">16595 2307 0,'0'0'0,"0"-21"0,-22-42 15,1 41 1,0 22-16,0 0 0,0-21 16,-22 21-16,22 0 0,0 0 15,-21 0-15,21 0 0,-22 0 0,22 21 16,0 1-16,-21-1 0,20 0 15,1 0-15,0 0 0,0 22 0,0-22 16,0 21-16,-1 0 0,22-20 16,-21 20-16,21-21 0,0 21 0,0-20 15,0-1-15,0 0 0,21 0 16,1 0-16,-1-21 0,0 0 0,21 0 16,-21 0-16,1 0 0,20 0 0,-21 0 15,0 0-15,22 0 0,-22-21 16,0 0-16,21 0 0,-21 0 0,1-1 15,-1-20-15,0 21 16,-21-21-16,21 20 0,-21-20 0,21 0 16,-21 21-16,0-1 0,0 1 0,0 0 15,0 0-15,0 0 0,0 42 32,0 0-17,0 0-15,0 0 0,0 22 16,0-22-16,0 21 0,0-21 15,0 22-15,0-22 0,0 0 0,0 0 16,0 0-16,0 1 0,0-1 0,0 0 16,21 0-16,1-21 15,-1 0-15,0 0 0,0 0 0,0 0 16,0 0-16,1 0 0,-1 0 0,21 0 16,-21-21-16,0 0 0,1 0 15,-1-1-15,0 1 0,0-21 0,0 0 16,-21 20-16,21-20 0,1 0 15,-22-1-15,0 1 0,21 0 16,0-22-16,-21 22 0,21 21 16,-21-22-16,0 22 0,0-21 0,0 21 15,0 42 1,0 0 0,0 0-16,-21 0 0,0 22 0,21-22 15,-21 21-15,21-21 0,0 22 16,0-1-16,0-21 0,-22 22 0,22-1 15,0 0-15,0-21 0,0 22 16,0-22-16,0 0 0,0 0 0,22 0 16,-22 1-16,21-1 0,0 0 0,0-21 15,0 0-15,0 0 0,22 0 16,-22 0-16,21 0 0,1 0 0,-1 0 16,-21-21-16,21 21 0,-20-21 15,20-1-15,-21-20 0,0 21 0,0 0 16,1-22-16,-1 22 0,0-21 0,-21 21 15,21-22-15,-21 22 16,0 0-16,0 0 0,-21 21 31,0 0-31,0 0 0,-1 0 0,22 21 16,-21 0-16,21 0 0,-21 22 0,21-22 16,-21 0-16,21 21 0,0-20 15,0 20-15,0-21 0,0 0 0,0 0 16,0 1-16,21-1 0,0 0 15,0-21-15,1 0 0,20 21 0,-21-21 16,0 0-16,0 0 0,22 0 0,-22 0 16,21 0-16,-21-21 0,22 0 15,-22 0-15,0 21 0,0-22 16,0-20-16,1 21 0,-1 0 16,0 0-16,0-22 0</inkml:trace>
  <inkml:trace contextRef="#ctx0" brushRef="#br1" timeOffset="43784.97">16785 2138 0,'0'0'0,"-21"0"16,42 0-1,0 0-15,0 0 0,22 0 16,-22 0-16,21 0 0,1 0 0,-1 0 16,-21 0-16,21 0 0,-20 0 15,-1 0-15,0 0 0,0 0 0,-21-21 16</inkml:trace>
  <inkml:trace contextRef="#ctx0" brushRef="#br1" timeOffset="45981.08">18796 2032 0,'0'0'0,"0"-21"0,21-21 31,-21 20-31,0 1 0,0 0 16,-21 42 31,0 0-47,0 1 0,-1-1 0,1 21 15,0-21-15,0 22 0,0-1 16,0 0-16,-1 1 0,1-22 0,0 42 16,0-20-16,21-1 0,0 0 0,0 1 15,0-1-15,0-21 0,0 21 16,21-20-16,0-1 0,0 0 15,22 0-15,-22-21 0,21 0 0,1 0 16,-1 0-16,0 0 0,-21-21 16,22 0-16,-1 21 0,0-21 15,1-22-15,-1 22 0,-21 0 0,22-21 16,-22-1-16,21 22 0,-21-21 16,-21-1-16,21 22 0,-21-21 0,0 0 15,0-1-15,0 1 0,0 0 0,-21-1 16,0 1-16,0 0 0,0 20 15,0-20-15,-1 21 0,1 0 0,0 0 16,0-1-16,-21 22 0,20 0 16,1 0-16,-21 0 0,21 22 0,-22-1 15,1 21-15,21-21 0,-21 22 16,-1 41-16,22-41 16,0-1-16,0 0 0,21 1 15,0-1-15,0 0 0,0 1 0,21-1 16,0-21-16,0 21 0,0 1 15,22-22-15,-22 0 0,21 0 0,1 0 16,-1-21-16,21 0 0,-20 0 16,20 0-16,-20 0 0,20 0 0,1-21 15,-1 0-15,1 0 0,-1 0 16,-21 0-16,1-1 0,-1-20 16,0 21-16,-20 0 0,20-22 0,-21 1 15,-21 0-15,0 21 16,0-1-16,0 1 0,0 0 15,-21 21 1,21 21 0,-21 0-16,21 1 15,-21-1-15,21 0 0,-22 21 0,22-21 16,0 22-16,0-22 0,0 21 0,-21 1 16,21-22-16,0 0 0,0 0 15,0 21-15,0-20 0,0-1 16,21-21-1,1-21 1,-1-1-16,0 1 16,0 0-16,-21-21 0,21 21 15,0-1-15,1-20 0,-1 21 0,0-21 16,0 20-16,-21 1 0,21 0 16,0 0-16,1 0 0,-1 0 0,0 21 31,0 0-31,-21 21 15,0 0-15,0 0 0,0 0 16,0 0-16,0 1 0,0-1 0,0 0 16,21 0-16,-21 21 0,21-20 15,-21-1-15,22 0 0,-1-21 16,0 21-16,-21 0 0,21-21 0,0 0 16,0 0-16,1 0 0,-1 0 15,21 0-15,-21 0 0,0 0 0,1-21 16,-1 0-16,0 0 0,0 0 15,0-22-15,0 22 0,1-21 0,-1 21 16,-21-22-16,21 1 0,0 21 16,-21-22-16,0 1 0,21 0 0,-21-1 15,21 1-15,-21 0 0,0-1 16,0 22-16,0 0 0,0 0 0,0 0 16,0 42 15,-21 0-31,21 0 0,-21 0 0,0 22 15,21-1-15,0 0 0,0-20 16,-21 20-16,21 0 0,-21-21 0,21 22 16,-22-1-16,22 0 0,0 1 15,0-22-15,0 21 0,0-21 0,0 22 16,0-22-16,22 0 0,-1 0 16,0 0-16,0-21 0,21 0 0,-20 0 15,20 0-15,-21 0 0,21 0 0,1 0 16,-22-21-16,21 0 15,1 0-15,-22 0 0,21 0 0,-21-1 16,22-20-16,-22 21 0,0-21 16,0 20-16,0-20 0,0 21 0,-21 0 15,22 0-15,-22-1 0,21 1 16,-21 0-16,0 42 31,0 0-31,-21 1 16,21-1-16,-22 0 0,22 0 15,0 21-15,0-20 0,0-1 16,0 0-16,0 0 0,22 0 16,-1 0-16,0-21 15,0 0-15,0 22 0,0-22 0,1 0 16,20 0-16,-21 0 0,0 0 16,0-22-16,1 1 0,20 21 0,-21-21 15,-21 0-15,21 0 0,0 0 16,1-1-16,-22 1 0,0 0 0,0 0 15,21 0-15,-21 0 0,0-1 0,21 1 16,-21 0-16,0 0 16,0 42 15,0 0-31,0 0 0,0 1 16,0-1-16,-21 0 0,21 21 15,-21 1-15,21-1 0,0 21 16,0-20-16,0 20 0,-22-20 0,22 20 15,0 1-15,0-22 0,-21 21 16,21-20-16,0 20 0,0-20 0,0 20 16,0-21-16,0 22 0,0-1 0,0-20 15,-21 20-15,0-20 0,21 20 16,-21-21-16,0 1 0,-1-1 0,1-21 16,-21 22-16,21-22 0,0 0 0,-1 0 15,1 0-15,0-21 16,0 0-16,0 0 0,21-21 15,0 0 1,0-21-16,0 20 16,0-20-16,0 0 0,0-22 0,0 22 15,0-22-15,21 1 0,-21-1 16,21 1-16,21-22 0,-20 22 0,-1-1 16,21 1-16,-21-1 0,22 1 0,-22 20 15,21-20-15,0 21 0,-20-1 16,20 1-16,0 0 0,-21 20 0,22 1 15,-22 0-15,0 0 0,0 0 16,0 0-16</inkml:trace>
  <inkml:trace contextRef="#ctx0" brushRef="#br1" timeOffset="46924.94">12425 3493 0,'0'0'0,"21"0"16,64-85 0,-85 64-1,21 0-15,21-22 0,-42 22 16,21 0-16,-21 0 15,0 0-15,0-1 0,0 1 0,0 0 16,-21 21-16,0 0 0,0 0 16,0 0-16,-22 0 0,22 0 15,-21 21-15,21 0 0,-22 1 0,22-1 16,-21 0-16,21 0 0,-22 0 16,22 0-16,0 1 0,21-1 0,0 0 15,0 21-15,0-21 16,0 1-16,42-1 0,-21 0 0,1-21 15,20 21-15,0 0 0,1 0 0,-1 1 16,-21-22-16,21 21 0,1 0 16,-22 0-16,0 0 0,0 0 0,-21 1 15,0-1-15,0 0 16,0 0-16,-21-21 0,0 21 0,-21 0 16,20-21-16,-20 0 0,-21 22 0,20-22 15,-20 0-15,20 0 0,-20 0 16,21 0-16,-22 0 0,22 0 0,21-22 15,-22 1-15,22 21 0,0-21 16,0 0-16,0 0 0,21 0 16,-22-1-16,22 1 0,0 0 0,0 0 15,0 0-15,22 0 0,-1 21 16,0-22-16,0 1 0,21 0 0,1 0 16,-1 21-16,0-21 0,1 0 15,-1 21-15,0-22 0</inkml:trace>
  <inkml:trace contextRef="#ctx0" brushRef="#br1" timeOffset="47176.62">12869 3217 0,'0'0'0,"0"-21"0,0 42 47,-21 1-47,0 20 0,21-21 16,-21 21-16,21-20 0,0 20 15,-21 0-15,21 1 0,-22-1 0,22-21 16,-21 21-16,21-20 0,0 20 16,0-21-16,0 21 0,0-20 0,0-1 15,0 0-15,21-21 47,-21-21-47,22 21 0</inkml:trace>
  <inkml:trace contextRef="#ctx0" brushRef="#br1" timeOffset="47364.38">12594 3598 0,'0'0'0,"0"22"16,21-22 15,0 0-31,22 0 15,-22 0-15,21 0 16,-21 0-16,22-22 0,-22 22 0,21 0 16,-21 0-16,22 0 0,-22 0 0</inkml:trace>
  <inkml:trace contextRef="#ctx0" brushRef="#br1" timeOffset="50558.03">13250 3747 0,'0'0'0,"21"0"0,-21 21 0,22-21 16,-1 0-16,0 0 0,0 0 16,0 0-16,0 0 0,1 0 15,-1 0-15,0-21 16,0 21-16,-21-22 0,21 1 16,0 0-16,-21 0 0,0 0 15,0 0-15,0-1 0,0 1 0,0 0 16,0 0-16,0 0 0,-21 0 15,0 21-15,0-22 0,0 1 0,0 21 16,-1 0-16,1 0 0,0 0 16,0 0-16,-21 0 0,20 21 15,-20 1-15,21-1 0,0 0 0,-22 0 16,22 0-16,0 0 0,21 1 16,0 20-16,-21-21 0,21 0 0,0 0 0,0 22 15,0-22-15,0 0 0,21 0 16,-21 0-16,21-21 0,0 22 15,1-22-15,-1 0 0,0 0 0,0 0 16,0 0-16,0 0 0,22 0 16,-22 0-16,0 0 0,0 0 0,0-22 15,22 1-15,-22 0 0,0 21 16,0-21-16,0 0 0,-21 0 0,22-1 16,-1-20-16,0 21 0,-21 0 0,0 0 15,0-22-15,0 22 0,21 0 16,-21 0-16,0 0 0,0 42 31,0 0-15,0 0-16,0 0 0,-21 0 0,21 1 15,0 20-15,0-21 0,0 0 16,0 0-16,0 1 0,0-1 0,0 0 16,0 0-16,0 0 0,21-21 15,0 21-15,0-21 16,1 0-16,-1 0 0,0 0 0,0 0 15,0-21-15,0 21 0,22-21 16,-22 21-16,0-21 0,0 0 0,0 0 16,-21-1-16,22 1 0,-22 0 0,21 0 15,-21 0-15,0 0 16,0-1-16,0 1 0,0 0 0,0 0 16,0 42 15,0 0-31,0 0 0,-21 1 0,21-1 15,0 0-15,-22 0 0,22 0 16,0 0-16,0 1 0,0-1 0,0 0 16,0 0-16,0 0 0,0 0 15,22-21 17,-1 0-32,0 0 0,0-21 15,0 0-15,0 21 0,1-21 16,-1 0-16,0 0 0,0-1 15,0 1-15,0 0 0,1 21 16,-1-21-16,0 0 0,0 21 0,0 0 16,-21-21-16,21 21 0,1 0 15,-1 21 1,-21 0-16,0 0 0,0 0 16,21-21-16,-21 21 0,21 1 15,0-22-15,0 21 0,-21 0 0,22-21 16,-1 21-16,0-21 0,0 21 0,21-21 15,-20 0-15,-1 0 16,21 0-16,-21 0 0,0 0 0,22 0 16,-22 0-16,21 0 0,-21 0 0,1-21 15,20 21-15,-21-21 0,0 0 16,0 0-16,1-1 0,-1 1 0,-21 0 16,0-21-16,0 21 0,0-22 0,0 22 15,0-21-15,0 21 0,0-22 16,0 22-16,-21 0 0,21 0 0,-22 0 15,1 21-15,0 0 0,0 0 16,-21 21-16,20 0 0,1 0 0,0 0 16,-21 0-16,21 1 0,-1 20 15,1-21-15,0 21 0,0-20 16,21 20-16,-21-21 0,21 0 0,0 22 16,0-22-16,0 0 0,0 0 15,0 0-15,21 0 0,0-21 16,0 0-16,0 0 0,1 0 15,-1 0-15,0 0 0,0 0 16,0 0-16,0-21 0,22 0 0,-22 0 16,0 0-16,0 0 0,0-1 0,1 1 15,-1-21-15,0 0 16,0 20-16,0-20 0,-21 0 0,21-22 16,1 22-16,-1 0 0,-21-22 0,0 22 15,0 21-15,0-22 0,0 22 16,0 0-16,0 0 0,-21 42 31,-1 0-31,22 21 0,-21 1 16,21-22-16,0 21 0,0 1 15,0-1-15,0 0 0,0 1 0,0-1 16,0 0-16,0-21 0,0 22 0,0-22 16,0 21-16,21-21 0,-21 1 15,22-1-15,-1-21 0,21 21 0,-21 0 16,22-21-16,-1 0 0,0 0 15,1 0-15,-1 0 0,21 0 16,-20 0-16,-1 0 0,0 0 0,-20-21 16,20 21-16,0-21 0,-21 0 15,22-1-15,-22 22 0,0-21 0,0-21 16,-21 21-16,0 0 0,21-1 0,-21-20 16,0 21-16,0-21 0,0 20 15,0 1-15,0 0 0,-21 21 16,0 0-16,0 0 15,0 0-15,0 21 0,-1 0 16,1 1-16,0-1 0,0 0 16,21 0-16,-21 0 0,0 22 15,-1-22-15,22 0 0,0 0 0,0 0 16,0 0-16,0 1 0,0-1 16,0 0-16,0 0 0,22-21 15,-1 0-15,0 0 0,0 0 16,0 0-16,0 0 15,1 0-15,-1-21 0,0 21 0,-21-21 16,21 0-16,0-1 0,-21 1 16,0 0-16,21 0 0,-21 0 0,22-22 15,-22 22-15,21-21 0,-21 21 16,0 0-16,0-1 0,0 1 0,0 0 16,0 42-1,0 0 1,0 1-16,-21-1 0,21 0 0,0 0 15,0 21-15,0-20 0,0-1 0,0 0 16,0 0-16,0 0 0,0 0 16,0 1-16,0-1 0,0 0 0,21-21 15,0 21-15,0-21 0,0 0 16,-21 21-16,21-21 0,1 0 0,-1 0 16,0 0-16,0 0 0,0 0 0,0 0 15,1-21-15,-1 0 0,0 21 16,0-21-16,0 0 0,0-22 15,1 22-15,-1-21 0,0 21 0,0-22 16,0-20-16,-21 20 0,21 1 16,1-21-16,-22 20 0,21-20 0,0 20 15,-21 1-15,0 21 0,0 0 16,0 0-16,0-1 0,0 44 31,0-1-31,-21 0 0,21 21 16,-21 1-16,-1-22 0,22 21 0,0 0 15,0 1-15,-21-1 0,21 0 16,-21 1-16,21-22 0,0 21 0,0-21 16,0 22-16,0-22 0,0 0 15,0 0-15,0 0 0,0 1 16,21-1-16,0-21 0,1 0 16,-1 0-16,0 0 15,0 0-15,21 0 0,-20 0 0,-1 0 16,0 0-16,0-21 0,0-1 0,0 1 15,1 21-15,-1-21 0,0-21 16,0 21-16,-21-1 0,21 1 0,-21 0 16,21 0-16,-21 0 0,0 0 15,0 42 17,-21 0-32,0 0 15,21 0-15,0 0 0,0 1 16,-21-1-16,21 0 0,0 0 15,0 0-15,0 0 0,0 1 16,0-1-16,21-21 16,0 0-16,0 0 0,1 0 15,-1 0-15,0 0 0,0 0 0,0 0 16,0 0-16,1 0 0,-1-21 16,-21-1-16,21 1 0,-21 0 15,0 0-15,0 0 0,0 0 0,0-1 16,0 1-16,0 0 0,-21 0 15,0 0-15,-1 0 0,1 21 16,0 0-16,0-22 16,0 22-16,0 0 0,42 0 47,0 0-47,0 0 0,0-21 0,0 21 15,1-21-15,20 21 0,-21 0 16,0 0-16,0 0 0,22 0 0,-22 0 15,0 0-15,0 0 0,0 0 0,1 21 16,-22 0-16,21 1 16,-21-1-16,0 0 15,0 0-15,0 0 0,0 0 16,0 1-16,0-1 0,0 0 0,0 0 16,-21 0-16,21 0 0,0 1 15,0-1-15,0 0 16,0 0-16,0-42 62,0 0-62,21 21 0,0-21 16,-21-1-16,21 1 0,0 0 16,0 0-16,1 0 0,-1 0 0,0-22 15,0 22-15,0 0 0,22-21 16,-22 20-16,0 22 0,0 0 15,0 0-15,0 22 16,-21-1 0,0 0-16,0 0 0,0 0 0,0 0 15,0 1-15,0-1 0,0 0 16,0 0-16,0 0 0,0 0 0,0 1 16,0-1-16,22-21 15,-1 0-15,0 0 0,0 0 16,0 0-16,0 0 0,1 0 0,-1 0 15,0 0-15,0 0 16,21 0-16,-20-21 0,-1-1 0,21 22 16,-21-21-16,0 0 0,1 0 0,20 0 15,-21 0-15,0-1 0,-21 1 16,21-21-16,-21 21 0,22-22 16,-22 22-1,-22 21-15,1 21 0,0-21 16,21 22-16,-21-1 0,0 0 0,21 0 15,-21 21-15,21-20 16,0-1-16,0 0 0,0 0 0,0 0 0,0 0 16,0 1-16,21-1 15,0-21 1,0 0-16,0 0 0,0 0 16,22 0-16,-22 0 0,0-21 15,0 21-15,0-22 0,1 1 0,20 21 16</inkml:trace>
  <inkml:trace contextRef="#ctx0" brushRef="#br1" timeOffset="51660.4">19558 3789 0,'42'0'16,"-21"0"-16,1-21 0,-22 0 15,21-1-15,0 1 16,-21 0-16,0 0 0,0 0 16,0 0-16,0-1 0,-21 1 0,0 0 15,-22-21-15,22 21 0,-21-1 16,21 1-16,-22 0 0,1 21 16,0 0-16,-1 0 0,-20 0 15,20 0-15,1 21 0,-21 0 0,20 22 16,1-22-16,21 21 0,-22-21 15,22 22-15,-21-1 0,21-21 0,21 22 16,0-22-16,0 0 0,0 0 0,0 0 16,0 0-16,21 1 0,0-1 15,0-21-15,0 0 0,1 0 0,-1 0 16,21 0-16,0 0 16,1 0-16,-22-21 0,21 21 0,1-22 0,-1 1 15,-21 21-15,21-21 0,-20 0 16,-1 0-16,0 0 0,0-1 15,0 1-15,0 0 0,-21 0 0,22-21 16,-22 20-16,0 1 0,0 0 16,0 0-16,0 42 31,0 0-31,0 0 0,0 1 16,0-1-16,0 0 0,0 21 15,21-21-15,-21 1 0,21-1 0,0 0 16,0 0-16,0 0 0,1-21 15,-1 0-15,21 0 0,-21 0 16,22 0-16,-22 0 0,21 0 16,-21 0-16,22 0 0,-1-21 15,-21 21-15,21-21 0,-20 0 0,20 0 16,-21-1-16,0 1 0,0 0 0,1 0 16,-22 0-16,0-22 0,0 22 15,0 0-15,0-21 0,0 21 0,0-1 16,0 1-16,0 42 31,0 1-31,0-1 16,-22 0-16,22 21 0,0-21 0,-21 22 15,21-1-15,0 0 0,0 1 16,0-1-16,0 0 0,0 22 16,0-1-16,0 1 0,0-1 0,0 1 15,0-1-15,0 1 0,0-22 16,0 22-16,0-22 0,0 0 0,0 1 15,0-1-15,0-21 0,0 0 0,0 1 16,21-22-16,1 0 16,-22-22-1,0 1-15,0 0 0,0 0 0,0 0 16,0-22-16,0 1 0,21 0 16,-21-22-16,0 22 0</inkml:trace>
  <inkml:trace contextRef="#ctx0" brushRef="#br1" timeOffset="51956.23">20129 3725 0,'0'0'16,"0"-21"-16,0-21 0,0 21 0,0 0 16,0-1-16,0 1 0,0 0 15,0 0-15,22 21 0,-1-21 16,0 21-16,0 0 0,21 0 0,1 0 16,-1 0-16,0 0 0,22 0 0,-22 21 15,1 0-15,-22 0 0,0 0 16,0 1-16,-21 20 0,0-21 15,0 0-15,-21 0 0,-21 1 16,20-1-16,-41 0 0,21 0 0,-22 0 16,22 0-16,-22 1 0,22-22 0,0 21 15,-1-21-15,1 0 0,21 0 16,0 0-16,-1 0 0,44-21 31,-1 21-31,21-22 16,-21 1-16,22 21 0,-1-21 0,21 0 15,-20 0-15</inkml:trace>
  <inkml:trace contextRef="#ctx0" brushRef="#br1" timeOffset="52245.07">20870 3535 0,'0'21'31,"0"0"-15,0 0-16,0 22 0,0-22 15,0 21-15,0-21 0,0 22 0,0-1 16,0 0-16,0 22 0,0-1 0,0 1 16,0-1-16,0 1 0,0-1 15,0 1-15,0-1 0,0 1 0,-21-22 16,0 22-16,21-22 0,-21 22 0,21-22 16,-21-21-16,21 21 15,0-20-15,0-1 0,0 0 0,0-42 31,21 21-31,0-21 0,-21-1 16,21-20-16,0 21 0,0-21 0,-21 20 16,22-20-16,-22-21 0,21 20 0,-21-20 15</inkml:trace>
  <inkml:trace contextRef="#ctx0" brushRef="#br1" timeOffset="52528.91">20934 3810 0,'0'0'0,"0"-42"0,0-1 0,0 1 0,0 0 16,0 21-16,21-1 0,0-20 0,0 21 15,0 0-15,1 0 16,-1 21-16,0-22 0,0 22 0,0 0 16,22 0-16,-22 0 0,21 0 15,-21 22-15,0-22 0,1 21 0,-1 0 16,-21 0-16,0 0 0,0 0 16,0 1-16,0-1 0,-21 0 0,-1 0 15,1 0-15,0 0 0,-21 1 0,21-22 16,-22 21-16,22-21 0,-21 21 15,21-21-15,-1 0 0,1 0 0,0 0 16,42-21 15,0 21-15,22-21-16,-22-1 0,21 1 16,-21 0-16</inkml:trace>
  <inkml:trace contextRef="#ctx0" brushRef="#br1" timeOffset="52980.64">21759 3069 0,'0'0'0,"0"-21"0,0 0 15,0 42 17,-21 0-32,0 0 0,21 1 15,-21 20-15,21 0 16,-21 1-16,21-1 0,0 0 0,0 1 15,0-1-15,-22 0 0,22 1 0,0-1 16,0 0-16,0-21 0,0 1 16,0-1-16,0 0 0,0 0 0,0 0 15,22-21-15,-1 0 0,0 0 16,0 0-16,0 0 0,0 0 16,22 0-16,-22-21 0,0 21 15,0-21-15,-21 0 0,21 0 0,1-1 16,-1 1-16,-21-21 0,0 21 0,0 0 15,21-1-15,-21 1 0,0 0 16,0 42 15,0 0-31,0 1 0,0-1 0,0 0 16,0 0-16,-21 0 0,21 0 16,0 1-16,0-1 0,0 0 0,0 0 15,0 0-15,21-21 47,0 0-47,-21-21 16</inkml:trace>
  <inkml:trace contextRef="#ctx0" brushRef="#br1" timeOffset="53168.54">22140 3196 0,'0'0'0,"-21"0"31,0 0-31,21 21 16,0 1-1,0-1-15,0 0 16,0 0 0,21-21-16,0 0 0,0 0 15</inkml:trace>
  <inkml:trace contextRef="#ctx0" brushRef="#br1" timeOffset="53900.12">22585 3239 0,'-43'-22'32,"22"22"-32,0 0 0,0 0 0,0 0 15,0 0-15,-1 22 0,1-1 16,-21 0-16,21 0 0,0 0 15,-1 22-15,1-22 0,21 21 0,0-21 0,-21 22 16,21-22-16,0 0 0,0 21 16,0-21-16,0 1 0,0-1 15,0 0-15,21 0 0,0 0 16,1 0-16,-1-21 0,21 0 0,-21 22 16,22-22-16,-1 0 0,0 0 15,1 0-15,-1 0 0,0 0 0,22 0 16,-22-22-16,0 22 0,1-21 0,-1 0 15,0 0-15,1 21 0,-1-42 16,-21 20-16,0 1 0,1-21 0,-1 21 16,0-22-16,-21 1 15,0 21-15,0-21 0,0-1 0,0 22 16,0 0-16,0 0 0,-21 21 16,0 0-1,-1 0-15,1 0 0,0 21 16,0 21-16,0-21 0,0 1 0,-1 20 15,1 0-15,0-21 0,0 22 0,0-22 16,0 21-16,-1-21 0,22 1 16,0 62-1,0-63-15,22-21 16,-1 0-16,0 0 0,0 0 0,0 0 16,0 0-16,22 0 0,-22 0 15,0-21-15,0 21 0,0-21 16,1 0-16,-1 0 0,0 0 0,-21-1 15,21-20-15,-21 21 0,21-21 16,-21 20-16,0-20 0,0 21 0,0 0 16,0 0-16,0-1 0,0 1 15,0 42 1,0 1-16,0-1 16,0 0-16,0 0 0,0 0 0,0 22 15,0-22-15,0 21 0,0-21 16,0 0-16,0 1 0,0-1 0,0 0 15,0 0-15,0 0 0,21 0 16,1-21-16,-1 0 0,0 22 16,0-22-16,0 0 0,0 0 15,1 0-15,20 0 0,-21-22 16,0 1-16,0 21 0,1-21 0,-1 0 16</inkml:trace>
  <inkml:trace contextRef="#ctx0" brushRef="#br1" timeOffset="54175.96">23770 2900 0,'0'0'0,"0"-21"0,0 0 0,-21 21 15,0 0 1,0 21-16,21 0 0,-22 21 16,1 1-16,21-22 0,0 42 0,0-20 15,-21 20-15,21-21 0,0 22 16,0-1-16,-21-20 0,21-1 0,0 0 15,0 1-15,0-1 0,0 0 16,0-20-16,0-1 0,0 0 0,0 0 16,0 0-16,21-21 15,-21 21-15,21-21 0,0 0 16,1 0-16,-1 0 0,-21-21 16,21 0-16,0 21 0,21-21 15,-20 0-15,-1 0 0</inkml:trace>
  <inkml:trace contextRef="#ctx0" brushRef="#br1" timeOffset="54416.82">24215 3344 0,'0'0'0,"0"-21"0,0 0 15,-22 21 1,1 0 0,0 21-16,0 0 15,0 1-15,0-1 0,21 21 0,-22-21 16,22 0-16,0 1 0,-21 20 15,21-21-15,-21 0 0,21 0 0,0 1 16,0-1-16,0 0 16,0 0-16,0 0 15,21-21-15,0 0 0,1 0 16,-1 0-16,0 0 16,21 0-16,-21-21 0,1 21 0,-1-21 15</inkml:trace>
  <inkml:trace contextRef="#ctx0" brushRef="#br1" timeOffset="55148.4">24426 3429 0,'0'0'0,"0"-21"0,0 0 0,0 0 16,0 42 15,0 0-15,-21 0-16,21 0 0,-21 0 15,21 1-15,0-1 0,-21 0 0,21 0 16,0 0-16,0 0 0,0 1 0,0-1 15,0 0-15,0 0 16,0-42 31,0 0-47,21 0 16,-21-1-16,21 1 15,-21 0-15,21 0 0,-21 0 0,21-22 16,1 22-16,-1-21 0,0 21 15,21-22-15,-21 22 0,1 0 0,20 0 16,-21 0-16,21 21 0,-20 0 16,-1 0-16,0 0 0,0 0 0,0 21 15,0 0-15,-21 0 0,0 22 16,0-22-16,0 21 0,0-21 0,0 0 16,0 22-16,0-22 0,0 0 0,0 21 15,0-20-15,0-1 0,0 0 16,0 0-16,-21 0 0,21 0 15,-21 1 1,0-22 15,21-22-31,0 1 16,0 0-16,0 0 16,0 0-16,0-22 0,21 22 15,0 0-15,0-21 0,1-1 0,20 22 16,-21-21-16,21 0 0,-20-1 15,20 22-15,-21 0 0,21 0 0,-20 0 16,20-1-16,-21 22 0,0 0 16,0 0-16,1 22 0,-1 20 15,-21-21-15,0 0 0,0 22 0,0-1 0,0-21 16,0 21-16,0-20 16,0 20-16,0-21 0,0 21 0,0-20 15,-21-1-15,-1 0 0,22 0 16,-21-21-16,21 21 0,0 0 0,-21-21 15,0 22 1,0-22 0,21-22-1,-21 1-15,21 0 16,-22 0-16,22 0 0,0 0 0</inkml:trace>
  <inkml:trace contextRef="#ctx0" brushRef="#br1" timeOffset="55372.27">24553 2836 0,'0'0'16,"-42"0"-16,42-21 0,-21 21 0,0 0 0,21-21 16,-22 21-16,1 0 31,0 0-16,0 0 1,0 21-16,0-21 16,-1 0-16,1 21 0,0-21 15,0 22-15</inkml:trace>
  <inkml:trace contextRef="#ctx0" brushRef="#br1" timeOffset="55620.13">23410 3154 0,'0'0'0,"0"21"31,21-21-15,1 0-16,-1 0 0,0 0 0,0 0 15,0 0-15,22 0 0,-22 0 16,0 0-16,0 0 0,-21-21 47,-21 21-32</inkml:trace>
  <inkml:trace contextRef="#ctx0" brushRef="#br1" timeOffset="60563.96">571 5779 0,'0'-22'16</inkml:trace>
  <inkml:trace contextRef="#ctx0" brushRef="#br1" timeOffset="61228.95">550 5757 0,'-21'0'63,"0"0"-48,0 0 1,0 0-16,-1 0 16,1 0-16,0 0 15,0 0-15,0 0 0,-22 0 16,1 0-16,0 0 0,-1 0 16,1 0-16,21 22 0,-21-22 0,20 0 15,1 0-15,0 0 16,42 0 31,0 0-47,1 0 0,20 0 15,0 0-15,1 0 0,-1 0 16,0 0-16,1 0 16,20 0-16,-21 0 0,1 0 0,-1 0 15,22 0-15,-22-22 0,21 22 16,-20 0-16,-1 0 0,0 0 0,1 0 15,-1 0-15,0-21 0,-20 21 16,20 0-16,-21 0 0,0 0 16,0 0-16,1-21 15,-1 21-15,-21-21 47,0 0-16,0 0-31,0-1 16</inkml:trace>
  <inkml:trace contextRef="#ctx0" brushRef="#br1" timeOffset="61823.94">952 5398 0,'0'-22'0,"-21"22"15,21 22 32,0-1-47,21 0 16,-21 0-16,22 0 0,-1-21 0,0 21 15,0 1-15,0-1 0,0 0 16,1 0-16,-1 0 0,21-21 0,-21 21 16,22 1-16,-22-22 0,21 0 15,-21 21-15,0-21 0,22 0 16,-22 0-16,0 0 0,0 0 16,0 0-16,1 0 0,-1 0 15,0-21-15,-21-1 16,0 1-1,-21 21 1,0 0 0,-1 0-16,1 0 0,-21 21 15,21-21-15,0 22 0,-1-1 0,-20 0 16,21 0-16,0 0 0,0 0 16,-22 22-16,22-22 0,0 0 15,-21 21-15,20-20 0,1-1 16,0 21-16,0-21 0,0 0 0,21 1 15,-21-22-15,21 21 0,-22 0 16,1 0-16,21 0 31,-21-21 32,21-21-63</inkml:trace>
  <inkml:trace contextRef="#ctx0" brushRef="#br1" timeOffset="63516.92">2201 5228 0,'0'0'0,"-21"0"16,0 21 0,0 1-16,0-1 15,21 0-15,0 0 16,0 0-16,0 0 16,0 1-16,0-1 0,0 0 15,21 0-15,0-21 16,0 0-16,0 0 0,22 0 0,-22 0 15,21 0-15,-21 0 0,22 0 16,-1 0-16,0-21 0,1 0 0,-22 0 16,21 21-16,-21-22 0,22 1 15,-22 0-15,-21 0 0,0 0 0,21 0 16,-21-1-16,0 1 0,0 0 16,0 0-16,-21 0 0,0 0 15,-1-1-15,1 22 0,0 0 16,0 0-16,0 0 15,21 22-15,-21-1 0,21 21 16,0-21-16,-22 22 0,22-22 0,0 21 16,-21 0-16,21 1 0,0-1 15,0 0-15,0 1 0,0 20 0,0-20 16,0-1-16,0 21 0,0-20 16,0-22-16,0 21 0,0 1 0,0-22 15,0 0-15,0 0 0,0 0 16,0 0-16,0 1 15,-21-44 17,0 1-32,0 21 0,0-21 15,-1 0-15,1 0 0,-21 0 0,21-1 16,0 1-16,-1 0 0,1 0 16,0 0-16,0 0 0,0-1 0,21 44 31,0-1-16,0 0-15,21 0 0,-21 0 16,21 0-16,0 1 0,0-1 0,1-21 16,20 21-16,-21 0 0,0-21 15,22 21-15,-22-21 0,21 0 16,0 0-16,1 0 0,-1 0 16,0 0-16,-20 0 0,20 0 0,0-21 15,1 0-15,-1 0 0,-21 21 16,0-21-16,22-1 0,-22-20 0,-21 21 15,21 0-15,-21-22 0,0 22 16,21-21-16,-21 21 0,0-22 0,0 22 16,0-21-16,0 21 0,0 0 15,0-1-15,0 44 32,0-1-32,0 0 0,0 0 0,0 0 15,0 0-15,0 22 0,0-22 16,0 21-16,0-21 0,0 22 15,0-22-15,0 0 0,0 0 0,0 0 16,0 1-16,0-1 0,0 0 16,-21-21 15,21-21-31,0 0 16,0-1-16,0 1 15,0-21-15,0 21 0,0 0 0,0-22 16,0 22-16,21-21 0,0-1 15,0 22-15,1-21 0,20 21 16,-21 0-16,21-1 0,1 1 16,-1 21-16,0 0 0,1 0 0,-1 0 15,0 21-15,-20 1 0,20-1 16,0 21-16,-21-21 0,1 0 0,-1 22 16,-21-22-16,0 21 0,0-21 0,0 22 15,0-22-15,0 0 0,0 0 16,-21 0-16,-1 1 0,22-1 0,-21 0 15,0 0-15,0-21 16,0 0 0,0 0-1,21-21-15,0 0 16,0 0-16</inkml:trace>
  <inkml:trace contextRef="#ctx0" brushRef="#br1" timeOffset="63991.93">4043 5588 0,'42'-42'15,"-84"84"-15,105-105 0,-42 41 16,-21 1-16,0 0 0,0 0 16,0 0-16,0 0 15,-21 21-15,0 0 16,-21 0-16,21 0 15,-1 0-15,-20 21 0,21-21 0,-21 21 16,-1 0-16,1 0 0,21 0 0,-22-21 16,22 22-16,0-1 0,0 0 15,21 0-15,-21-21 0,21 21 0,0 0 16,21-21-16,0 0 16,21 22-16,-20-22 0,20 0 0,0 0 15,-21 21-15,22-21 0,-1 0 16,-21 21-16,22-21 0,-22 21 0,0-21 15,0 21-15,0-21 0,0 21 16,-21 1-16,0-1 0,0 0 16,0 0-16,-21 0 0,0 0 15,0-21-15,-21 22 0,20-1 16,1-21-16,-21 21 0,21-21 0,-22 0 16,22 0-16,0 0 0,-21 0 15,21 0-15,-22 0 0,22 0 0,0 0 16,-21 0-16,20 0 0,1 0 15,21-21-15,-21 0 0,21-1 0,0 1 16,0 0-16,0 0 16,0 0-16,0 0 0,21-1 0</inkml:trace>
  <inkml:trace contextRef="#ctx0" brushRef="#br1" timeOffset="64444.94">4403 5461 0,'0'0'0,"21"-21"0,-21 0 0,0 0 16,0-1-16,21 22 15,-21 22 1,0-1-16,0 0 16,0 0-16,0 0 0,0 22 15,0-1-15,0 0 0,0 1 0,0-1 16,0 0-16,0 22 0,0-22 16,0 0-16,0 1 0,0 20 0,0-20 15,0-1-15,0 21 0,0-20 0,0 20 16,0 1-16,0-1 0,0 1 15,-21-22-15,21 22 0,-21-22 16,-1 21-16,22-20 0,-21-1 0,21-21 16,-21 0-16,21 1 0,0-1 15,0 0-15,0-42 16,0 0 0,0-1-16,0 1 15,0-21-15,0 21 0,0-22 0,0 1 16,21-21-16,-21 20 0,21-20 0</inkml:trace>
  <inkml:trace contextRef="#ctx0" brushRef="#br1" timeOffset="64752.76">4445 5948 0,'0'0'0,"0"-42"0,0-22 15,0 22-15,-21-1 0,0 1 0,21 0 16,0 21-16,0-22 0,0 22 16,0 0-16,0 0 0,0 0 15,0-1-15,0 1 0,21 21 0,0-21 16,0 0-16,21 21 0,1 0 15,-1 0-15,0 0 0,1 0 0,-22 0 16,21 0-16,1 21 0,-1 0 0,-21 0 16,0 1-16,0-1 0,-21 0 15,0 21-15,0-21 0,0 1 16,0 20-16,-42-21 0,21 0 0,-21 0 16,-1 1-16,1-1 0,0 0 15,-1 0-15,1-21 0,0 21 0,20-21 16,-20 0-16,21 0 0,0 0 15,0 0 1,42 0 0,0-21-1,0 0-15,0 21 0</inkml:trace>
  <inkml:trace contextRef="#ctx0" brushRef="#br1" timeOffset="65129.14">5059 5757 0,'0'0'16,"63"-21"0,-42 0-16,1 21 15,-22-21-15,21 0 0,0 0 16,-21-1-16,21 1 0,-21 0 15,0 0-15,0 0 0,-21 21 16,0 0 0,0 0-16,-1 0 0,1 0 0,0 0 15,0 21-15,0 0 16,0-21-16,-1 42 0,22-20 0,0-1 16,-21 0-16,21 21 0,0-21 15,0 1-15,0-1 0,0 21 0,0-21 16,0 0-16,0 1 0,21-1 15,-21 0-15,22-21 0,-1 0 16,0 21-16,0-21 0,0 0 0,0 0 16,1 0-16,-1 0 0,0-21 15,0 21-15,21-21 0</inkml:trace>
  <inkml:trace contextRef="#ctx0" brushRef="#br1" timeOffset="65682.02">5821 5482 0,'-43'-42'16,"22"42"-1,0 0-15,0 0 16,0 21-16,0 0 0,-1 0 0,1 1 16,0-1-16,21 0 0,-21 21 0,21-21 15,-21 22-15,21-22 0,-21 21 16,21-21-16,0 22 0,0-22 0,0 0 15,0 0-15,0 0 0,21 1 16,0-22-16,0 21 0,0-21 16,0 0-16,22 0 0,-22 0 0,21 0 15,1 0-15,-22 0 0,21 0 16,-21-21-16,22-1 0,-22 22 0,21-21 16,-21 0-16,22-21 0,-22 21 15,0-22-15,0 1 0,0 0 0,0-1 16,1 1-16,-22 0 0,21-1 15,-21 1-15,21 0 0,-21-1 0,0 1 16,0 21-16,0 0 0,0-1 0,0 1 16,0 0-16,0 42 31,-21 0-31,0 1 0,21 20 0,-22-21 16,22 0-16,0 22 0,-21-1 15,0-21-15,21 21 0,0 1 0,0-1 16,0-21-16,0 22 0,0-1 15,0-21-15,0 0 0,0 22 0,0-22 16,0 0-16,0 0 0,21 0 16,0-21-16,1 0 0,-1 0 15,0 0-15,0 0 0,0 0 16,0 0-16,1 0 16,-1-21-16,0 0 0,0 0 15,0 0-15,0-1 0,1 1 16</inkml:trace>
  <inkml:trace contextRef="#ctx0" brushRef="#br1" timeOffset="65920.28">6244 5482 0,'0'0'0,"-21"0"0,42 0 47,0 0-47,0 0 0,1 0 0,-1 0 15,0 0-15,21 0 16,-21 0-16,1 0 0,20 0 0,-21 0 16,21 0-16,-20 0 0,20 0 0,-21 0 15,0 0-15,0 0 0,-21-21 32,-21 21-17</inkml:trace>
  <inkml:trace contextRef="#ctx0" brushRef="#br1" timeOffset="66529.19">2561 6392 0,'-42'0'0,"84"0"0,-127 0 15,64 0-15,-21 22 0,21-22 16,0 0-16,-1 0 0,1 0 16,42 0-1,1 0 1,20 0-16,0 0 0,22 0 16,-1 0-16,1 0 0,20-22 0,1 1 15,21 21-15,0 0 0,0-21 16,-1 21-16,22 0 0,0-21 0,22 21 15,-22 0-15,-22-21 0,22 21 16,0 0-16,22-21 0,-22 21 16,21-22-16,-21 22 0,21-21 0,-21 21 15,0 0-15,0-21 0,0 21 16,0-21-16,0 21 0,-21 0 0,0-21 16,-22 21-16,1-21 0,-22 21 15,-20 0-15,-1 0 0,0 0 0,-20 0 16,-1 0-16,0-22 0,0 22 15,-42 0 32,0 0-31,0 0 0,-1 0-16</inkml:trace>
  <inkml:trace contextRef="#ctx0" brushRef="#br1" timeOffset="67096.92">1418 6900 0,'-21'-21'0,"0"-21"31,0 42-15,-1 0-16,22 21 15,-21 0-15,0-21 0,21 43 16,-21-22-16,21 21 0,-21 0 0,21 1 16,0-1-16,0 22 0,0-22 15,-21 21-15,21-20 0,0 20 16,0-20-16,0-1 0,-22 0 16,22 1-16,0-22 0,0 0 15,0 0-15,0 0 0,0 0 0,0-42 31,0 0-15,0 0-16,0 0 0</inkml:trace>
  <inkml:trace contextRef="#ctx0" brushRef="#br1" timeOffset="67760.45">1206 7239 0,'0'0'16,"-21"-42"-16,0 21 0,21-22 15,-21 22-15,21 0 0,0 0 0,0-22 16,0 22-16,0 0 0,21 0 15,0 0-15,0 0 0,22-1 0,-1 1 16,0 0-16,1 0 0,20 0 16,-20 21-16,20 0 0,1 0 0,-22 0 15,21 0-15,-20 0 0,-1 21 16,-21 0-16,22 0 0,-22 22 0,-21-22 16,0 21-16,0-21 0,-21 22 15,-22-1-15,22 0 0,-21-21 0,-22 22 16,22-1-16,-22 0 0,1-20 15,21 20-15,-22-21 0,22-21 16,-1 21-16,1 0 0,0-21 16,21 0-16,-1 0 0,1 0 15,0 0-15,0-21 0,21 0 0,-21 0 16,21 0-16,0 0 16,0-1-16,21 22 0,0 0 15,0 0-15,0 0 16,1 0-16,-1 22 0,0-1 0,0 0 15,0 0-15,-21 21 0,21-20 16,1-1-16,-22 21 0,21-21 0,-21 0 16,21 22-16,0-22 15,-21 0-15,21 0 0,0-21 0,-21 21 16,22 1-16,-1-22 0,0 0 16,0 0-16,0 0 0,0 0 0,22 0 15,-22 0-15,0-22 0,0 1 16,22 21-16,-22-21 0,0 0 0,21 0 15,-21-22-15,1 22 0,-1 0 16,0-21-16,-21 21 0,0-1 0,21 1 16,-21 0-16,0 0 0,0 42 31,0 0-15,0 0-16,0 1 0,0-1 15,0 0-15,-21 0 0,21 0 0,0 0 16,0 1-16,0-1 15,0 0-15,0-42 47,0 0-47,0-1 16</inkml:trace>
  <inkml:trace contextRef="#ctx0" brushRef="#br1" timeOffset="67936.58">1990 7133 0,'0'21'47,"0"1"-31,0-1 15,21-21-31</inkml:trace>
  <inkml:trace contextRef="#ctx0" brushRef="#br1" timeOffset="68712.67">2455 7472 0,'0'0'15,"106"-21"1,-85 0-16,0-1 15,-21 1-15,0 0 0,22 0 16,-22 0-16,0 0 0,0-1 16,0 1-16,0 0 0,0-21 0,-22 42 15,1-21-15,0-1 0,0 22 16,-21 0-16,20 0 0,-20 0 0,0 0 16,21 22-16,-22-1 0,1 0 15,21 0-15,0 0 0,-1 22 16,1-22-16,0 0 0,21 0 0,-21 0 15,21 0-15,0 1 0,0-1 16,21-21-16,0 0 16,0 0-16,1 0 0,-1 0 15,21-21-15,-21-1 0,0 22 0,22-21 16,-22 0-16,0 0 0,0 0 16,0 21-16,1-21 0,-1-1 15,0 22-15,-21-21 0,21 0 0,-21 42 47,21 0-31,-21 1-16,0-1 0,0 0 0,21 21 15,-21-21-15,22 22 0,-22-22 16,21 21-16,-21 1 0,0-1 0,0 0 16,21 1-16,-21-1 0,21 0 15,-21 22-15,0-1 0,0 1 0,0-1 16,21 1-16,-21-1 0,0 1 0,0-1 15,0 1-15,0-1 0,0 1 16,0-1-16,0-20 0,0 20 0,-21 1 16,0-22-16,0 0 0,0 22 15,-1-22-15,1-21 0,0 22 16,-21-22-16,21 0 0,-1 0 0,-20 0 16,0 0-16,21-21 0,-22 0 0,1 0 15,0 0-15,-1 0 0,1-21 16,0 0-16,-1 0 0,1 0 0,21-22 15,0 1-15,-1-21 0,1-1 16,21 1-16,-21-1 0,21 1 0,0-22 16,0 21-16,0-20 0,0 20 15,21-20-15,0 20 0,22 1 0,-22 20 16,0-20-16,21 20 0,1 1 16,-1 0-16,0-1 0,1 22 15,-1-21-15,0 21 0,1 0 0,-1-22 16,0 22-16,1 0 0,-22-21 15,21 20-15,-21-20 0,1 21 0,20-21 16</inkml:trace>
  <inkml:trace contextRef="#ctx0" brushRef="#br1" timeOffset="69424.94">3069 6900 0,'0'0'16,"-21"22"15,21-1-31,-21 0 0,21 0 16,0 0-16,0 0 0,0 22 15,0-22-15,0 21 0,0 1 0,0-1 16,0-21-16,0 21 0,0-20 0,-21 20 16,21-21-16,0 0 0,0 0 15,0 1-15,0-1 0,0 0 16,0-42-1,0 0 1,0-1-16,0 1 16,21 0-16,-21-21 0,0 21 0,21-1 15,-21-20-15,21 21 0,0 0 16,-21 0-16,21-1 0,1 1 16,-1 21-16,0 0 0,0 0 15,-21 21 1,21 1-16,0-1 0,-21 0 0,22 0 15,-22 21-15,0-20 0,0-1 0,21 0 16,0 21-16,-21-21 0,21 1 16,0-1-16,0 0 0,1-21 15,-1 0-15,0 0 16,0 0-16,0 0 0,0 0 0,22 0 16,-22-21-16,0 0 0,0-1 15,0 1-15,1 0 0,20-21 16,-21-1-16,0 22 0,-21-21 0,43-43 15,-43 43-15,21 0 16,-21-1-16,0 22 0,0-21 0,0 21 16,21-22-16,-21 22 0,0 0 15,0 42 1,0 0 0,0 0-16,0 22 0,-21-22 15,0 21-15,21-21 0,0 22 0,-22-1 16,22 0-16,-21 1 0,21-1 15,0 0-15,0 1 0,0-22 0,0 21 16,0-21-16,0 1 0,0-1 16,21-21-16,1 21 0,-1 0 15,0-21-15,0 0 0,0 0 16,0 0-16,1-21 0,-1 0 16,-21 0-16,21-1 0,0 1 15,-21 0-15</inkml:trace>
  <inkml:trace contextRef="#ctx0" brushRef="#br1" timeOffset="69619.92">3598 7133 0,'0'0'16,"-21"0"-16,21 21 0,21-21 31,0 0-31,1 0 16,20 0-16,-21 0 0,21 0 0,-20-21 15,20 21-15,-21 0 0,21-21 16,-20 21-16,-1 0 0,0 0 0,0-21 16,0 21-16,0 0 0,-21-21 0,22 0 15</inkml:trace>
  <inkml:trace contextRef="#ctx0" brushRef="#br1" timeOffset="70547.92">4403 7049 0,'0'0'16,"21"0"-16,0-22 0,0 1 0,0 21 16,-21-21-16,21 21 0,-21-21 15,0 0-15,0 0 0,-21-1 16,0 22-1,0 0-15,0 0 0,0 0 0,-1 0 16,1 0-16,0 22 0,0-1 16,0-21-16,0 21 0,-1 21 0,22-21 15,-21 22-15,21-22 0,-21 21 16,21 1-16,0-1 0,0 0 16,0 1-16,0-1 0,0-21 0,0 21 15,21-20-15,0-1 0,1-21 0,-1 21 16,21-21-16,-21 0 0,22 0 15,-22 0-15,21 0 0,0-21 0,1 21 16,-1-21-16,0-1 0,1 1 16,-1-21-16,0 21 0,-20-22 0,20 22 15,-21-21-15,21 21 0,-20-22 16,-1 1-16,0 0 0,-21 21 16,0-22-16,0 1 0,0 21 0,0-22 15,0 1-15,0 21 0,0-21 0,0 20 16,0 1-16,0 0 0,0 42 31,0 22-15,0-22-16,-21 21 0,21-21 0,0 22 15,0-1-15,-21 0 0,21 1 0,-22-1 16,22 0-16,0 1 0,0-1 16,0-21-16,0 21 0,0-20 0,0-1 15,0 0-15,22 0 0,-1-21 16,0 0-16,0 0 0,0 0 15,0 0-15,1-21 0,-1 21 16,0-21-16,0 0 0,0-1 16,0 1-16,1 0 0,-1 0 0,-21-21 15,21 20-15,-21 1 0,21 0 0,-21 0 16,0 0-16,0 0 0,0-1 16,0 1-16,0 42 31,0 1-31,0-1 0,0 0 0,0 0 15,-21 21-15,21-20 0,-21 20 0,21-21 16,0 0-16,0 22 0,0-22 16,0 0-16,0 0 0,0-42 47,0 0-32,21 0-15</inkml:trace>
  <inkml:trace contextRef="#ctx0" brushRef="#br1" timeOffset="70724.95">5313 6858 0,'0'0'0,"-21"0"32,-1 0-32,22 21 31,0 0-16,0 1 1</inkml:trace>
  <inkml:trace contextRef="#ctx0" brushRef="#br1" timeOffset="71584.52">5694 6964 0,'0'0'16,"0"-21"-16,-21 21 31,-1 0-15,1 0-16,0 21 0,21 0 15,-21-21-15,21 42 0,-21-20 0,21-1 16,-21 21-16,21-21 0,0 22 0,0-22 16,0 21-16,0-21 0,0 0 15,0 22-15,0-22 0,0 0 0,0 0 16,0 0-16,21-21 0,0 22 0,0-22 15,0 0-15,0 0 0,1 0 16,20 0-16,-21 0 0,21-22 0,-20 1 16,20 0-16,0 0 0,-21 0 15,1 0-15,20-22 0,-21 1 0,0 21 16,0-22-16,-21 1 0,0 0 16,22-1-16,-22 1 0,21 0 15,-21-1-15,0 1 0,0 0 0,0 21 16,0-22-16,0 22 0,0 0 0,0 0 15,21 21 1,-21 21-16,0 0 0,21 0 16,-21 22-16,0-22 0,0 21 15,0-21-15,0 22 0,0-1 16,0 0-16,0-21 0,0 22 0,0-1 0,0-21 16,0 22-16,-21-22 0,21 0 15,0 0-15,0 0 0,-21 0 16,21 1-16,0-1 15,0-42 17,0-1-32,0 1 0,0 0 0,0 0 15,0 0-15,21 0 0,0-1 16,-21 1-16,21 0 0,0-21 0,1 21 16,-1 21-16,-21-22 0,21 1 15,0 21-15,0 0 0,0 0 16,1 0-16,-22 21 31,0 1-31,-22-22 16,1 21-16,0-21 0,0 21 15,0-21-15,0 0 0,-1 21 16,1-21-16,0 0 0,0 0 0,0 0 16,0 21-16,21 0 31,0 1-16,21-22-15,-21 21 16,21-21-16,0 21 0,0-21 0,-21 21 16,21 0-16,1 0 0,-1-21 0,-21 22 15,21-1-15,0-21 0,-21 21 16,21-21-16,-21 21 16,21-21-16,1 0 15,-1 0 1,0 0-16,0 0 0,0-21 0,0 0 15,1 21-15,20-21 0,-21-1 0</inkml:trace>
  <inkml:trace contextRef="#ctx0" brushRef="#br1" timeOffset="72191.92">6731 7049 0,'0'0'0,"-21"0"16,42 0 15,0 0-31,0 0 0,22 0 16,-22 0-16,21 0 0,0 0 0,1 0 15,-1 0-15,0 0 0,1 0 0,-1 0 16,0 0-16,1 0 0,-1 0 16,-21-22-16,22 22 0,-22 0 0,21 0 15,-21 0-15,0-21 0,1 21 0,-1 0 16,-21-21-1,0 0 1,-21 21 0,-1-21-16,1 0 0,0 21 15,0 0-15,0 0 0,0-22 0,-1 22 16,1 0-16,0 0 16,0 0-16,21 22 46,21-22-30,0 0-16,0 21 16,1-21-16,-1 0 0,0 0 15,0 0-15,0 0 16,0 0-16,1 0 0,-1 0 16,0 0-1,-21 21 1,-21 0-1,0 0-15,-1-21 0,22 21 0,-21 1 16,0-1-16,0 0 0,0 21 16,0-21-16,-1 1 0,1 20 0,0-21 15,0 21-15,0-20 0,0-1 0,-1 0 16,1 0-16,0 0 0,21 0 16,-21-21-16,0 0 31</inkml:trace>
  <inkml:trace contextRef="#ctx0" brushRef="#br1" timeOffset="73388.64">8255 6773 0,'0'0'16,"-21"-21"-1,0 21-15,-1 0 0,1 0 16,42 0 31,1-21-47,-1 21 16,21-21-16,-21 0 0,22 0 15,-22-1-15,21 1 0,-21 0 0,22 0 16,-22 0-16,0-22 0,21 22 15,-42-21-15,21 21 0,-21 0 0,0-22 16,0 22-16,0 0 0,0 0 16,0 0-16,-21 21 15,0 0-15,0 21 16,21 0-16,-21 0 0,21 21 16,-21 1-16,21 20 0,0-20 0,0 20 15,0-21-15,0 22 0,0-22 16,0 1-16,-22 20 0,22-21 15,0 1-15,0-22 0,0 21 0,-21 1 16,21-22-16,0 21 0,0-21 0,0 0 16,0 1-16,0-1 0,0 0 15,-21-21-15,21 21 0,-21-21 16,0 0 0,21-21-16,-21 0 0,21 0 0,-22 21 15,1-22-15,21 1 0,-21 0 0,21 0 16,-21 0-16,21 0 0,-21 21 15,21-22-15,0 44 32,0-1-17,0 0-15,21-21 0,-21 21 0,21 0 16,0 0-16,-21 1 0,21-22 0,1 21 16,-1 0-16,0-21 0,0 0 15,0 0-15,0 0 0,1 0 0,-1 0 16,21-21-16,-21 21 0,0-21 15,22-1-15,-22 1 0,21 21 16,-21-21-16,1 0 0,-1-21 0,0 20 0,0 1 16,-21 0-16,0 0 15,0-21-15,0 20 0,0 1 0,0 0 0,0 0 16,0 0-16,0 42 31,0 0-15,0 0-16,0 0 0,0 1 0,0-1 15,0 0-15,0 0 0,0 0 16,-21 0-16,21 22 0,0-22 0,-21 0 16,21 0-16,0 0 0,0 1 15,0-1-15,0-42 32,0-1-17,0 1-15,21 0 16,-21 0-16,21 0 0,0 0 0,0-1 15,1 1-15,-1 0 0,0-21 16,0 21-16,0-1 0,0 1 0,22 0 16,-22 0-16,21 21 0,-21 0 15,1 0-15,20 0 0,-21 0 0,0 0 16,0 21-16,1 0 0,-1 0 0,-21 1 16,0-1-16,0 21 0,0-21 15,0 0-15,0 1 0,0-1 0,0 21 16,0-21-16,0 0 0,-21 1 0,-1-1 15,1 0-15,21 0 16,-21-21-16,21-21 47,0 0-47</inkml:trace>
  <inkml:trace contextRef="#ctx0" brushRef="#br1" timeOffset="73804.98">9694 6879 0,'0'0'16,"21"-21"-16,1 21 0,-22-21 0,-22 21 31,1 0-31,-21 0 16,21 0-16,-22 0 0,1 21 0,21 0 16,-21-21-16,20 21 0,-20 1 0,21-22 15,-21 21-15,20 0 0,1 0 16,21 0-16,0 0 0,0 1 15,21-22 1,1 0-16,20 0 0,-21 0 16,21 21-16,-20-21 0,20 0 0,0 0 15,-21 0-15,22 21 0,-22-21 16,21 0-16,-21 21 0,1-21 0,-22 21 16,0 0-1,0 1-15,-22-22 0,1 21 16,0-21-16,0 0 0,0 21 15,-22-21-15,22 0 0,-21 21 0,21-21 16,-22 0-16,22 0 0,0 0 0,0 0 16,0 0-16,0 0 0,42-21 47,0 0-32,0 21-15,0-21 0,0 21 0</inkml:trace>
  <inkml:trace contextRef="#ctx0" brushRef="#br1" timeOffset="74180.85">10033 6858 0,'0'0'0,"0"21"47,0 0-47,0 1 0,-21-1 15,21 0-15,0 0 0,0 0 16,-21 0-16,21 22 0,0-1 0,0 0 16,0 1-16,0 20 0,0-20 15,0 20-15,-22 1 0,1-1 0,0 1 16,0 20-16,0-20 0,21-1 16,-21 22-16,-1 0 0,1-22 0,0 22 15,0-22-15,21 1 0,0-1 0,-21 1 16,0-22-16,21 0 0,-22 1 15,22-22-15,0 0 0,-21 0 0,0 0 16,21 1-16,0-44 31,0 1-31,0 0 16,0-21-16,21 21 0,0-22 0,1 22 16,-1-21-16,0-22 0,0 22 15,0-22-15,0 1 0,22-1 0,-22 1 16</inkml:trace>
  <inkml:trace contextRef="#ctx0" brushRef="#br1" timeOffset="74491.92">10054 7070 0,'0'0'15,"0"-43"-15,0 1 0,-21 21 0,21-21 16,0 20-16,0-20 0,0 21 0,0 0 16,0 0-16,0-1 0,21 1 0,0 21 15,0-21-15,22 21 0,-22 0 16,21 0-16,1 0 0,-22 0 0,21 0 15,0 21-15,-20 0 0,20 1 0,-21-1 16,0 0-16,-21 0 16,0 0-16,0 0 0,0 22 0,0-22 15,-21 0-15,0 0 0,0 0 0,-22 1 16,22-22-16,-21 21 0,0 0 16,20-21-16,-20 21 0,0-21 15,21 21-15,-22-21 0,22 0 0,0 0 16,21-21 15,21 21-31,0-21 0,0 0 16,1 21-16,-1-21 0</inkml:trace>
  <inkml:trace contextRef="#ctx0" brushRef="#br1" timeOffset="74816.56">10477 6943 0,'0'0'0,"22"0"0,-1-21 16,0 21-16,0 0 16,-21-22-16,21 22 0,0-21 0,1 21 15,-1-21-15,0 0 0,-21 0 16,21 0-16,-21-1 16,0 1-16,-21 21 15,0 0 1,0 0-16,-1 0 0,1 21 15,0 1-15,0-22 0,0 21 16,21 0-16,-21 0 0,21 0 0,0 0 16,0 1-16,0-1 0,0 0 15,0 0-15,0 0 0,0 0 16,21 1-16,0-22 16,0 0-16,0 0 15,0 0-15,1 0 0,-1 0 16,0 0-16,0 0 0</inkml:trace>
  <inkml:trace contextRef="#ctx0" brushRef="#br1" timeOffset="75347.91">10943 6837 0,'0'0'0,"0"-21"16,0 0-16,-21 21 31,0 21-31,0 0 15,21 0-15,-22 0 0,22 0 16,-21 1-16,21-1 0,-21 0 0,21 0 16,0 0-16,0 0 15,0 1-15,0-1 16,21 0 0,0-21-16,1 0 0,-1 0 15,0 0-15,0 0 0,0 0 16,0-21-16,1 0 0,-1 21 15,0-22-15,0 1 0,-21 0 16,21 0-16,0 0 0,-21 0 0,22-22 16,-1 22-16,-21-21 0,21-1 0,0 1 15,-21 0-15,0-1 0,21 1 16,0 0-16,-21 21 0,0-22 16,0 22-16,0 0 0,0 0 0,22 0 15,-22 42 1,-22 0-1,22 21-15,0-21 0,0 22 16,-21-22-16,0 21 0,21 1 0,-21-22 16,21 21-16,0 0 0,-21-20 0,21 20 15,0-21-15,-21 0 0,21 0 16,0 1-16,0-1 0,0 0 0,0 0 16,0 0-16,0 0 15,21-21-15,0 0 16,0 0-16,0 0 15,0 0-15,-21-21 0,22 0 16</inkml:trace>
  <inkml:trace contextRef="#ctx0" brushRef="#br1" timeOffset="75675.91">10922 6562 0,'0'0'0,"21"0"31,0 0-31,0 0 16,1 0-16,-1 0 0,0 0 0,0 0 15,21 0-15,-20 0 0,-1 0 16,0-21-16,0 21 0,0 0 0,0 0 15,1 0-15,-1 0 0,-21-22 16,21 22-16,0 0 16</inkml:trace>
  <inkml:trace contextRef="#ctx0" brushRef="#br1" timeOffset="77852.86">13525 4953 0,'0'-21'16,"-21"21"-16,0 0 15,21 21-15,0 0 16,0 0-16,0 1 16,0-1-16,0 0 0,0 0 15,0 0-15,21 0 16,0-21-16,1 0 0,-1 0 15,0 0-15,0 0 0,21-21 0,-20 0 16,20 21-16,-21-21 16,21 0-16,1 0 0,-1-22 0,0 22 0,-20 0 15,20 0-15,-21-22 0,0 22 16,0 0-16,1 0 0,-22 0 16,0-22-16,0 22 0,0 0 15,0 0-15,-22 21 16,1 21-1,21 0-15,-21 22 16,0-1-16,0 0 0,0 1 0,21-1 16,-22 21-16,1-20 0,21-1 0,-21 22 15,21-22-15,0 0 0,-21-21 16,21 22-16,0-1 0,0-21 0,0 0 16,-21 22-16,21-22 0,0 0 15,0 0-15,0 0 16,-21-21-16,-1 0 0,1 0 15,0 0-15,0 0 16,0 0-16,0 0 0,-1-21 0,22 0 16,-21 21-16,0-21 0,0 0 0,0 0 15,0-1-15,-1 22 0,22-21 16,0 0-16,-21 21 0,21 21 31,21 0-15,-21 1-16,22-1 0,-1 0 15,0-21-15,0 21 16,0 0-16,0-21 0,-21 21 0,43-21 0,-22 0 16,0 0-16,0 0 0,0 0 15,22 0-15,-22 0 0,21 0 16,1 0-16,-22 0 0,21-21 0,0 21 16,1-21-16,-22 0 0,21 0 15,-21 0-15,1 21 0,-1-22 0,0-20 16,0 21-16,-21 0 0,21 0 0,-21-1 15,0 1-15,0 0 0,0 0 16,0 0-16,0 0 0,0 42 31,-21 0-31,21 0 16,0 0-16,0 0 0,0 22 16,-21-22-16,21 0 0,0 21 15,0-20-15,0-1 0,0 0 0,-21 0 16,21 0-16,0 0 0,-21 1 15,21-1-15,0 0 16,0-42 0,0 0-1,0-1-15,0 1 0,0 0 16,0 0-16,21 0 0,0 0 16,0-22-16,0 22 0,0-21 0,22 21 15,-22-22-15,21 1 0,1 21 16,-22 0-16,21-1 0,0 1 15,1 0-15,-1 21 0,-21 0 0,0 21 16,22 0-16,-22 1 0,0-1 16,-21 0-16,0 21 0,21-21 0,-21 22 15,0-22-15,0 21 0,0-21 0,0 1 16,0 20-16,-21-21 0,21 0 16,0 0-16,-21 1 0,0-22 0,21 21 15,-21 0-15,21-42 47,0 0-31</inkml:trace>
  <inkml:trace contextRef="#ctx0" brushRef="#br1" timeOffset="78308.67">15494 5165 0,'0'0'0,"-64"-21"32,43 21-32,-21 0 0,0 0 0,-1 0 15,22 21-15,-21-21 16,-1 21-16,1 0 0,21-21 0,-21 21 16,-1 0-16,43 1 15,0-1-15,0 0 16,21-21-16,1 0 0,-1 0 15,0 0-15,21 21 0,-21-21 16,22 0-16,-1 0 0,-21 21 0,22-21 16,-1 21-16,-21-21 0,21 22 15,-20-22-15,-1 21 0,0 0 0,0 0 16,-21 0-16,0 0 16,-21-21-16,0 22 0,-22-22 15,22 21-15,-21-21 0,0 0 16,-1 0-16,1 21 0,-22-21 0,22 0 15,0 0-15,-1 0 0,1 0 16,21 0-16,-21 0 0,20 0 0,1 0 16,0-21-16,0 21 15,21-21-15,21 21 16,0-22 0,0 22-16,1 0 0,-1-21 15,21 21-15,0 0 0,1-21 16,-1 0-16</inkml:trace>
  <inkml:trace contextRef="#ctx0" brushRef="#br1" timeOffset="78672.19">15790 5207 0,'0'21'31,"0"0"-16,0 1-15,0 20 0,0-21 16,0 21-16,0-20 0,0 20 16,0 0-16,0 1 0,0-1 0,0 0 15,0 22-15,0-22 0,0 22 16,0-22-16,0 21 0,0-20 16,-21 20-16,0-20 0,0 20 0,0-21 15,-1 22-15,1-1 0,0-20 16,0 20-16,0 1 0,-22-1 0,43-20 15,-21-1-15,0 0 0,0 1 0,0-22 16,21 21-16,0-21 16,0-42-1,0 0-15,0 0 16,0 0-16,0-22 0,21 22 0,0-42 16,0 20-16,-21 1 15,21-22-15,1 22 0</inkml:trace>
  <inkml:trace contextRef="#ctx0" brushRef="#br1" timeOffset="79945.89">15727 5652 0,'0'-43'0,"0"86"0,0-149 16,0 63-16,0 1 0,0 21 0,0-21 15,0 20-15,0-20 0,21 21 16,-21 0-16,21 0 0,0 21 0,0-22 16,-21 1-16,22 21 0,-1 0 15,0 0-15,21 0 0,-21 0 0,1 0 16,20 21-16,-21 1 0,21-22 15,-20 21-15,-1 0 0,0 0 0,-21 0 16,0 0-16,0 1 0,0-1 16,0 0-16,-21 0 15,0 0-15,-22-21 0,22 0 16,0 0-16,-43 0 0,43 0 16,-21 0-16,21 0 0,0 0 15,-1 0-15,1 0 0,0 0 16,0 0-16,21 21 31,21 1-31,0-22 16,0 21-16,1-21 15,-1 0-15,21 0 0,-21 0 0,22 21 16,-22-21-16,21 0 0,0 0 16,22 0-16,-22 0 0,1 0 0,20-21 15,43 0-15,-64-1 0,1 1 16,-1 21-16,0-21 0,-21 0 15,1 0-15,-1 0 0,0-1 0,0 1 16,-21 0-16,0 0 0,0 0 16,0 0-16,0-1 0,0 1 15,-21 21-15,0 0 0,0 0 16,-1 0-16,1 0 0,0 21 16,0 1-16,0-1 0,21 0 15,0 0-15,0 0 0,0 0 0,0 22 16,0-22-16,0 0 0,0 0 15,0 0-15,0 1 0,0-1 16,21-21-16,0 21 0,0 0 0,0-21 16,1 0-16,-1 0 0,21 0 0,-21 0 15,0 0-15,22-21 0,-22 0 16,21 21-16,-21-21 0,1-1 0,-1 1 16,21 0-16,-21 0 0,0 0 15,1 0-15,20-1 0,-21 1 0,0 0 16,0 0-16,1 0 0,-22 0 15,0-1-15,21 1 0,-21 42 47,0 1-47,0-44 78,0 1-78,0 0 16,-21 21 0,-1 0-1,1 0-15,21 21 16,-21-21-16,21 21 16,-21 1-16,0-1 0,21 0 0,0 0 15,0 0-15,-21 0 0,21 1 0,0-1 16,0 0-16,0 21 0,0-21 15,0 1-15,0-1 0,21 0 0,0 0 16,0-21-16,0 21 0,0 0 16,1-21-16,-1 0 0,21 0 0,-21 0 15,22 0-15,-1 0 0,0 0 0,1-21 16,-22 21-16,21-21 16,0 0-16,-20 0 0,20-22 0,-21 22 15,0 0-15,22-21 0,-22-1 0,0 1 16,0 0-16,0-1 0,-21-20 15,0 21-15,0-1 0,0 1 16,0 0-16,0-1 0,0 22 0,0 0 16,0 0-16,0 0 0,-21 21 0,0 0 15,0 0-15,21 21 0,-21 0 16,21 0-16,-22 21 0,22-20 0,0 20 16,-21-21-16,21 21 0,0 1 15,0-1-15,0-21 0,0 22 0,0-1 16,0-21-16,0 0 0,21 22 15,1-1-15,-1-21 0,-21 0 16,21 0-16,0 1 0,0-1 16,0-21-16,1 0 15,-1 0-15,0 0 0,0 0 0,0 0 16,0 0-16,1-21 16,-1 21-16,0-22 0,-21 1 15,21 0-15,0 0 0,-21 0 16,0 0-16,0-1 0,0 1 0</inkml:trace>
  <inkml:trace contextRef="#ctx0" brushRef="#br1" timeOffset="80184.89">17695 5186 0,'0'0'0,"-21"0"0,0 0 0,42 0 31,0 0-31,0 0 0,1 0 15,-1 0-15,21 0 0,-21 0 16,22 0-16,-22-21 0,21 21 0,-21 0 16,22 0-16,-22 0 0,21-21 0,-21 21 15,0 0-15,1 0 0,-1 0 16,0 0-16,-42 0 31,0 0-15,-1 0-16</inkml:trace>
  <inkml:trace contextRef="#ctx0" brushRef="#br1" timeOffset="80944.06">13144 5884 0,'0'0'0,"0"22"0,-21-22 0,0 0 15,0 0-15,0 0 0,0 0 16,42 0 31,0 0-47,21 0 0,1 0 0,-1 0 15,0 0-15,22 0 0,-22 0 0,43 0 16,-22 0-16,1 0 0,20 0 16,-20 0-16,21 0 0,-1 0 15,22 0-15,0 0 0,0 0 16,21 0-16,-21 0 0,21 0 0,0 0 15,0 0-15,21 0 0,0 0 16,21 0-16,-21 0 0,-21 0 0,22 0 16,-1 0-16,-21 0 0,21 0 15,0 0-15,-21 0 0,0 0 0,0 0 16,-21 0-16,0 0 0,0 0 16,-22 0-16,1 0 0,0 0 0,-22-22 15,1 22-15,-1 0 0,1 0 0,-22 0 16,0 0-16,1-21 0,-22 21 15,21 0-15,-21 0 0,0 0 0,1 0 32,-22-21 46</inkml:trace>
  <inkml:trace contextRef="#ctx0" brushRef="#br1" timeOffset="81132.96">17716 5863 0,'-21'0'16,"0"0"-16,21 21 15,-42-21 48,21 0-48,-1 0-15,1 22 0</inkml:trace>
  <inkml:trace contextRef="#ctx0" brushRef="#br1" timeOffset="90544.9">12806 6392 0,'0'0'0,"21"0"16,-21-21-16,21 21 15,-21-21-15,0 0 32,-21 21-17,0 21 1,0 0-16,-1 0 0,22 22 16,-21-22-16,0 21 0,-21 1 0,21-1 15,-1 0-15,-20 1 0,21-1 16,-21 0-16,-1 22 0,1-22 0,0 0 15,-1-20-15,1 20 0,0 0 0,-1-21 16,1 22-16,0-22 0,20 0 16,1 0-16,-21-21 0,42 21 0,-21-21 15,21-21 1,0 0 0,0 0-16,0 0 0,0 0 0,21-1 15,-21 1-15,21 0 16,0-21-16,-21 21 0,21-1 0,1 1 15,-22 0-15,0 0 0,21 0 16,0 0-16,0 21 0,0 0 16,0 0-16,1 0 0,-22 21 15,21 0-15,0 0 0,-21 0 16,21 0-16,0 1 0,-21-1 0,21 0 16,1 0-16,-22 0 0,21 0 0,0-21 15,0 22-15,0-1 0,0 0 16,-21 0-16,22-21 0,-1 21 0,21-21 15,-21 0-15,0 0 16,1 0-16,-1 0 0,21 0 0,0 0 16,-20-21-16,20 0 0,0 0 0,-21 0 15,22-1-15,-1 1 0,-21 0 16,0-21-16,1 21 0,-1-22 0,-21 1 16,21 0-16,-21-22 0,0 22 15,0-1-15,0-20 0,-21 21 0,0-22 16,-1 22-16,1-1 0,-21 22 15,21-21-15,-22 21 0,22 0 16,-21 21-16,0-22 0,20 22 0,-20 0 16,21 0-16,-21 0 0,20 22 0,-20-1 15,21 0-15,0 21 0,0 1 16,-1-1-16,22 21 0,0-20 0,0 20 16,0-20-16,0-1 0,0 21 15,0-20-15,0-1 0,22 0 0,-22-20 16,21 20-16,0-21 0,0 0 0,0 0 15,0 1-15,22-1 0,-22-21 16,21 0-16,-21 21 0,22-21 0,-1 0 16,-21 0-16,43 0 0,-22-21 0,0 0 15,22 21-15,-22-22 0,1 1 16,20 0-16,-21 0 0,-20-21 0,20 20 16,-21 1-16,0-21 0,0 21 15,-21-22-15,0 22 0,0 0 16,0 0-16,0 0 0,0 0 0,-21 21 15,0 0-15,0 0 0,0 0 16,-22 0-16,22 0 0,0 0 0,0 21 16,0 0-16,0-21 0,21 21 15,0 0-15,0 0 0,21 1 16,0-1-16,0-21 0,21 21 16,-20-21-16,20 21 0,-21 0 15,0-21-15,0 21 0,1 1 0,-1-1 16,0-21-16,-21 21 0,0 0 15,0 0-15,0 0 0,0 1 0,0-1 16,0 0-16,0 0 16,0 0-16,21 0 15,0-21-15,0 22 0,1-22 16,-1 0-16,0 0 0,0 0 0,0 0 16,22 0-16,-22-22 0,21 1 15,0 21-15,1-21 0,-1 0 16,0 21-16,1-21 0,-22 0 0,21-1 15,1 1-15,-22 0 0,0-21 0,0 21 16,0-1-16,-21 1 0,0-21 0,0 21 16,0 0-16,0-1 0,0 1 15,0 0-15,-21 0 0,0 0 16,0 21-16,0 0 0,-1 0 16,1 0-16,-21 0 0,21 0 0,0 21 15,-22 0-15,22 0 0,0 0 0,-21 1 16,20-1-16,1 21 0,0-21 15,0 22-15,21-22 0,0 0 0,-21 21 16,21-21-16,0 1 0,0-1 0,0 0 16,0 0-16,21 0 15,0-21-15,0 0 0,0 0 16,1 0-16,-1 0 0,0 0 16,0 0-16,0 0 0,0-21 0,1 0 15,-1 21-15,0-21 0,21 0 16,-21-1-16,1-20 0,-1 21 15,0 0-15,0 0 0,0-22 16,-21 22-16,21 0 0,-21 0 16,0 42 15,0 0-15,0 0-16,-21 0 0,21 1 0,-21-1 15,21 0-15,0 0 0,0 0 0,0 0 16,0 1-16,0-1 0,0 0 15,0 0-15,21-21 0,0 21 0,22 0 16,-22-21-16,21 0 16,1 0-16,-1 0 0,-21 0 0,43 0 15,-22 0-15,0 0 0,1 0 0,-1-21 16,0 21-16,1-21 0,-1 0 16,0 0-16,-21 0 0,1-1 0,-1 1 15,0 0-15,-21 0 0,21-21 16,-21 20-16,0 1 0,0 0 0,0 0 15,0 0-15,-21 0 0,0 21 0,0 0 16,-1 0-16,1 0 16,-21 0-16,21 0 0,0 21 15,-1 0-15,1 0 0,-21-21 0,21 21 16,21 0-16,0 1 0,-21-1 16,21 0-16,0 0 0,0 0 15,21-21-15,0 0 16,0 0-16,0 0 15,0 0-15,1 0 0,-1 0 0,0-21 16,0 0-16,0 21 0,0-21 0,-21 0 16,22-1-16,-22 1 15,21 21-15,-21-21 16,0 42 15,0 0-15,0 1-16,-21-1 0,21 0 15,0 0-15,-22 0 0,22 0 0,0 22 16,0-22-16,-21 21 0,21 1 0,-21-1 16,21 0-16,0 1 0,0 20 15,0-21-15,-21 22 0,21-22 0,0 22 16,0-22-16,0 22 0,0-22 0,0 21 16,0 1-16,0-1 0,0 1 15,21-1-15,-21 1 0,0-1 0,21 1 16,-21-1-16,21 1 0,-21-22 0,0 1 15,0 20-15,0-21 0,0-20 0,0 20 16,0-21-16,-21 0 16,21 0-16,-21-21 0,-21 22 0,21-22 15,-1 0-15,-20 0 0,0 0 0,-1 0 16,1-22-16,0 1 0,-1 0 16,22-21-16,0 21 0,-21-22 0,42 1 15,-21-22-15,21 1 0,0-1 0,0 1 16,0-22-16,0 22 0,21-1 0,0 1 15,21-22-15,-21 43 16,22-22-16,-22 1 0,21 20 0,1-20 16,-22 21-16,21-1 0,0 1 0,-20 0 15,-1-1-15,0 22 0,0-21 0,0 21 16,0-22-16,1 22 0,-1-21 16,0 21-16,-21-1 0,21 1 0,0 0 15</inkml:trace>
  <inkml:trace contextRef="#ctx0" brushRef="#br1" timeOffset="91941.99">15621 6964 0,'0'0'0,"21"0"0,0 0 0,0-21 16,-21 0-16,22-1 15,-22 1-15,21 0 0,-21 0 16,0 0-16,0-22 15,0 22-15,0 0 0,0 0 0,0-21 16,0 20-16,-21 1 0,21 0 0,-22 21 16,1 0-16,0 0 15,-21 0-15,21 0 0,-1 21 0,-20 0 16,21 22-16,-21-22 0,20 21 0,-20-21 16,21 22-16,0-22 0,0 21 15,21-21-15,0 1 0,0 20 0,0-21 16,0 0-16,0 0 15,21-21-15,0 0 0,0 0 16,0 0-16,0 0 0,1 0 0,20 0 16,-21 0-16,0-21 0,22 21 0,-22-21 15,0 0-15,0 21 0,0-21 16,0 0-16,1-22 0,-1 22 0,-21 0 16,21 0-16,-21-22 0,0 22 15,0 0-15,0 0 0,0 42 31,0 0-31,0 0 16,-21 1-16,21-1 0,0 0 0,0 0 16,0 21-16,0-20 0,0-1 0,0 0 15,0 0-15,21 0 16,-21 0-16,21-21 0,0 0 16,0 22-16,1-22 0,-1 0 0,0 0 15,0 0-15,0 0 0,0 0 16,1-22-16,-1 22 0,21-21 0,-21 21 15,0-21-15,1 0 0,-1 0 0,-21 0 16,0-1-16,21 1 0,-21 0 16,0 0-16,0 0 0,0 0 0,-21 42 47,21 0-47,-21 0 0,21 0 0,-22 0 15,22 1-15,0-1 0,0 0 16,-21 0-16,21 0 0,-21 0 15,21 1-15,0-1 0,0-42 47,21 21-31,0-22-16,-21 1 0,22 0 0,-1 0 16,0 0-16,0-22 15,21 22-15,-20 0 0,-1 0 0,21 0 16,-21 21-16,0-21 0,1 21 0,-1 0 15,0 0-15,0 0 0,-21 21 16,21 0-16,-21 0 16,21 0-16,-21 0 0,0 1 0,0-1 15,0 0-15,0 0 16,0 0-16,22 0 0,-1 1 0,0-1 16,0 0-16,0-21 0,0 0 15,22 0-15,-22 0 0,0 0 16,21 0-16,22 0 0,-22 0 15,-21 0-15,22 0 0,-22-21 16,21 21-16,-21-21 0,22-1 0,-22 1 16,0 0-16,0 0 0,-21 0 15,0 0-15,21-1 0,-21-20 0,0 21 16,0 0-16,0 0 0,0-1 16,-21 1-16,0 0 0,0 0 0,0 21 15,0 0-15,-1 0 0,1 0 16,0 21-16,0-21 0,0 21 0,0 0 15,-1 1-15,1-1 0,0 0 0,0 0 16,0 0-16,21 0 0,0 1 16,0-1-16,0 0 0,0 0 0,0 0 15,0 0-15,0 1 0,21-22 16,0 0-16,0 0 0,0 0 16,1 21-16,-1-21 15,0 0-15,0 0 0,0 0 0,0-21 16,1 21-16,-1-22 0,0 1 15,-21 0-15,21 0 0,21-21 16,-20-1-16,-1 1 0,0 0 0,0-1 16,-21 1-16,21 0 0,-21-22 15,21 22-15,-21-1 0,0 1 0,0 0 16,0 21-16,0-22 0,0 22 16,-21 42-1,21 0-15,-21 1 0,21 20 0,-21 0 16,21 22-16,0-22 0,0 0 15,0 22-15,0-22 0,0 1 16,0-1-16,0 0 0,0 1 0,0-22 16,0 21-16,0-21 0,0 0 15,21 1-15,0-1 0,0 0 0,1 0 16,-22 0-16,21-21 0,0 0 0,0 0 16,0 0-16,0 0 0,1 0 15,-1 0-15,21 0 0,-21-21 0,0 0 16,1 0-16,20 21 0</inkml:trace>
  <inkml:trace contextRef="#ctx0" brushRef="#br1" timeOffset="93708.9">18140 7027 0,'0'0'0,"21"0"0,0 0 16,21-21-16,-20 21 0,-1-21 0,0 21 16,21-21-16,-21 0 0,1 0 15,-1 21-15,-21-22 0,0 1 16,0 0-16,0 0 0,0 0 0,0 0 16,0-1-16,0-20 0,0 21 15,-21 0-15,-1-22 0,22 22 0,-21 0 16,0 0-16,0 21 0,0 0 0,0 0 15,-1 0-15,1 0 0,0 0 16,0 0-16,-21 21 0,20 0 16,1 22-16,0-22 0,0 21 15,0-21-15,0 22 0,-1-1 0,1-21 16,0 21-16,0-20 0,21 20 0,0-21 16,0 0-16,0 0 0,0 1 15,0-1-15,0 0 0,0 0 16,21-21-16,0 0 15,0 0-15,22 0 0,-22-21 16,21 0-16,-21 21 0,22-21 0,-1-1 16,-21 1-16,22-21 0,-1 21 15,0-22-15,-21 1 0,22 0 0,-22-1 16,21-20-16,-21 21 0,1-22 16,-1 1-16,0-1 0,-21 22 15,0-1-15,21-20 0,-21 42 0,0-22 16,0 22-16,0 0 0,0 0 15,0 0-15,0 42 16,-21 0-16,21 0 16,-21 22-16,0-22 0,21 21 15,-22 22-15,1-22 0,21 21 0,-21-20 16,0 63-16,0-64 16,21 0-16,0 1 0,0-22 15,0 21-15,0-21 0,0 22 0,0-22 16,0 0-16,0 0 0,0 0 15,21 0-15,0-21 0,0 0 16,0 0-16,22 0 0,-22 0 16,0 0-16,21 0 0,-20 0 15,20-21-15,0 0 0,-21 0 0,22 0 16,-22 0-16,21-1 0,-21 1 16,1-21-16,-1 21 0,-21-22 0,0 22 15,0 0-15,0 0 0,0 0 0,0 0 16,-21 21-16,-1 0 15,1 0-15,0 0 0,0 0 0,0 21 16,0-21-16,21 21 16,0 0-16,0 0 0,0 0 15,0 1-15,0-1 0,0 0 0,0 0 16,21 0-16,0 0 16,-21 1-16,21-1 0,-21 0 0,0 0 15,0 0-15,0 0 0,21-21 0,-21 22 16,21-1-16,-21 0 15,22-21-15,-1 0 0,0 0 16,0 0-16,0 0 16,0 0-16,1 0 0,-1 0 15,0-21-15,21 0 0,-21 21 16,1-22-16,20 1 0,-21 0 16,0 0-16,22-21 0,-22 20 0,0 1 15,0-21-15,0 21 0,0-22 0,1 22 16,-1 0-16,-21 0 15,0 42 1,-21 0 0,-1 0-16,1 1 0,21-1 15,-21 0-15,0 0 0,21 0 0,-21 0 16,21 1-16,-21-1 0,21 0 16,0 0-16,-22 0 0,22 0 15,0 1-15,0-1 0,22-21 16,-1 0-16,0 0 15,0 0-15,0 0 0,22 0 0,-22 0 16,0 0-16,21 0 0,-21-21 16,1 21-16,20-22 0,-21 1 0,0 0 15,0 0-15,-21 0 0,0 0 0,0-1 16,0-20-16,0 21 16,0 0-16,0 0 0,-42-1 0,21 22 15,0 0-15,0 0 0,-22 0 16,22 0-16,0 0 0,-21 0 0,20 0 15,1 0 1,42 22 0,1-22-16,-1 0 15,21 0-15,-21 0 0,22 0 0,-1 0 16,21 0-16,-20-22 0,-1 22 16,22-21-16,-22 21 0,0 0 0,22-21 15,-43 21-15,21 0 0,-21 0 16,1-21-16,-1 21 0,-21 21 31,0 0-31,0 0 16,0 1-16,0-1 0,0 21 0,0-21 15,-21 22-15,21-22 16,-22 21-16,22 0 0,0 1 0,0 41 16,-21-20-16,21-1 0,-21 1 15,0-22-15,21 22 0,-21-1 16,21 1-16,-21-1 0,-1 1 0,1-1 15,0 22-15,-21-22 0,21-20 0,-1 20 16,1 1-16,0-1 0,0-20 16,0-1-16,0 0 0,21 1 0,-22-1 15,22-21-15,0 0 0,0 0 0,22-42 47,-1 0-47,0-21 16,0 21-16,0-22 0,0 1 0,1 0 15,20-64-15</inkml:trace>
  <inkml:trace contextRef="#ctx0" brushRef="#br1" timeOffset="94052.22">19981 6985 0,'0'0'0,"0"-42"0,0 21 0,0-1 16,0 1-16,0 0 0,0 0 15,21 0-15,-21 0 0,22 21 0,-1-22 16,0 22-16,21 0 0,-21 0 0,1 0 16,-1 0-16,21 0 0,-21 0 15,0 0-15,1 22 0,-1-1 16,0 0-16,-21 0 0,21 0 0,-21 22 16,0-22-16,0 0 0,-21 0 0,0 0 15,0 0-15,-1 1 0,1-22 16,0 21-16,-21 0 0,21-21 0,-1 0 15,1 0-15,0 0 0,0 0 16,0 0-16,0 0 0,-1 0 16,22-21 31,22 21-47,-1-21 0,0 21 0,0-22 15,0 22-15,0-21 0</inkml:trace>
  <inkml:trace contextRef="#ctx0" brushRef="#br1" timeOffset="94328.96">20786 6752 0,'0'0'0,"21"-42"16,-21 21-16,0 42 46,0 0-46,-21 0 16,21 0-16,0 1 0,-22-1 0,1 0 16,0 0-16,21 0 0,0 0 15,0 1-15,-21-1 0,0 0 16,21 0 0,0-42 15,0 0-16,0 0-15</inkml:trace>
  <inkml:trace contextRef="#ctx0" brushRef="#br1" timeOffset="94679.91">20764 6350 0,'0'0'0,"-105"21"31,83 0-31,22 1 0,0-1 15,-21 0-15,21 0 0,0 0 16,0 0-16,21 1 0,1-22 16,-1 0-1,21 0-15,-21 0 0,0 0 0,1 0 0,-1 0 16,0 0-16,0-22 0,0 22 16,0-21-16,-21 0 0,0 0 15,0 0-15,0 0 0,0-1 0,0 1 16,0 0-16,0 0 0,-21 0 15,0 0-15,0 21 0,0 0 0,0 0 16,-22 0-16,22 0 0,0 0 0,0 0 16,0 0-16,-1 21 0,1-21 15,0 21-15,21 0 0,0 21 0,0-20 16,0-1-16,0 0 0,0 0 16,0 0-16,21 0 0,0 1 15,1-22-15,-1 0 0,0 0 16</inkml:trace>
  <inkml:trace contextRef="#ctx0" brushRef="#br1" timeOffset="95004.7">21272 6244 0,'0'0'0,"22"-21"0,-22 0 16,0 0-16,0 42 31,0 0-16,0 0-15,-22 22 16,22-22-16,-21 21 0,21 0 0,0 1 16,-21-1-16,0 0 0,0 22 0,21-22 15,-21 1-15,-1-1 0,22 0 16,-21 1-16,21-22 0,-21 21 0,21-21 16,0 0-16,0 1 0,0-1 15,0 0-15,0 0 0,21-21 16,0 0-16,1 0 0,-1 0 15,0 0-15,0 0 0,0 0 16,0-21-16,1 21 0,-1-21 16,0 0-16,0-1 0,0 1 0,0 0 15,1 0-15,-22 0 0</inkml:trace>
  <inkml:trace contextRef="#ctx0" brushRef="#br1" timeOffset="95232.86">21209 6625 0,'0'0'0,"-21"0"0,0 0 0,-1 0 16,44 0 15,-22 21-31,21-21 16,0 0-16,0 0 0,0 0 0,0 0 15,1 0-15,-1 0 0,0 0 16,0 0-16,0 0 15,0 0-15,1 0 0,-1 0 16,0 0 0,0 0-16</inkml:trace>
  <inkml:trace contextRef="#ctx0" brushRef="#br1" timeOffset="95872.9">21992 6773 0,'0'0'0,"-42"0"31,21 0-31,42 0 47,0 0-47,0 0 0,0 22 15,0-22-15,22 0 0,-22 0 16,21 0-16,-21 0 0,22 0 16,20 0-16,-20 0 0,-1 0 15,0 0-15,22 0 0,-22 0 0,0 0 0,1 0 16,-22 0-16,21 0 0,-21 0 16,1 0-16,-1 0 0,-21-22 15,0 1-15,0 0 16,-21 21-16,-1-21 0,1 21 15,-21-21-15,21 21 0,-22 0 0,22-21 16,-21 21-16,21 0 0,0-22 0,-22 22 16,22 0-16,0 0 0,0 0 15,42 0 32,0 22-47,0-22 0,0 0 16,22 0-16,-22 0 0,0 0 15,21 0-15,-20 0 0,-1 0 0,0 0 16,0 0-16,0 0 0,0 0 16,-21 21-16,0 0 15,-21 0-15,0 0 16,0 0-16,0 1 0,0-1 0,-1 21 16,1-21-16,0 0 0,0 1 0,0-1 15,0 0-15,-1 0 0,22 0 16,0 0-16,-21 1 0,0-1 15,21 0-15,0-42 47</inkml:trace>
  <inkml:trace contextRef="#ctx0" brushRef="#br1" timeOffset="97115.88">20955 7938 0,'0'0'0,"-21"0"32,42 0-17,0-22 1,0 22-16,0 0 0,1-21 15,-1 21-15,21-21 0,-21 21 0,0-21 16,1 21-16,-22-21 0,21 0 0,0-1 16,-21 1-1,0 0-15,-21 21 16,0-21-16,-1 21 0,1 0 16,0 0-16,-21 0 0,-1 21 0,22 0 15,-21 0-15,0 1 0,20-1 16,-20 0-16,21 0 0,0 0 0,0 0 15,-1 22-15,22-22 0,0 0 0,0 0 16,0 0-16,0 1 0,22-22 16,-1 21-16,0 0 0,0-21 15,0 0-15,22 0 0,-22 0 0,21 0 16,-21 0-16,22 0 0,-22 0 16,0 0-16,0 0 15,-21-21-15,0 0 16,-21 21-16,0 0 0,-22 0 15,22 0-15,-21 0 0,21 0 0,-22 21 16,1 0-16,0-21 0,21 42 16,-22-21-16,1 1 0,21-1 0,-22 21 15,22-21-15,0 22 0,21-22 16,0 0-16,0 0 0,0 0 16,0 0-16,0 1 0,21-1 0,0-21 15,1 0-15,20 21 0,-21-21 16,21 0-16,1 0 0,-1 0 0,0 0 15,1 0-15,-22-21 0,21 0 0,1-1 16,-1 1-16,0 0 0,1 0 16,-22-21-16,21 20 0,-21-20 0</inkml:trace>
  <inkml:trace contextRef="#ctx0" brushRef="#br1" timeOffset="97377.23">21526 7684 0,'0'0'0,"0"-22"0,0 1 16,0 0-16,0 0 0,0 42 31,0 0-31,-21 0 0,0 1 16,21 20-16,-21-21 0,21 21 0,0 1 15,-21-1-15,21 0 0,-21 22 0,21-22 16,-22 1-16,22-1 0,0 0 16,0-21-16,-21 22 0,21-22 0,-21 21 15,21-21-15,0 1 0,0-1 0,0 0 16,0 0-16,0 0 15,21-21 17,0-21-32,1 0 0,-1 0 15,0 0-15</inkml:trace>
  <inkml:trace contextRef="#ctx0" brushRef="#br1" timeOffset="98444.07">21526 8255 0,'0'0'15,"0"21"-15,-21-21 16,21 21-16,21-21 16,1 0-1,-1 0-15,21 0 16,-21 0-16,0 0 0,22 0 0,-1-21 16,-21 21-16,22-21 0,-22 21 15,21-21-15,-21 0 0,0 0 0,1 21 16,-1-22-16,-21 1 0,0 0 0,0 0 15,0 0-15,-21 0 16,-1 21-16,1 0 0,-21 0 0,21 0 16,-22 0-16,22 0 0,-21 21 15,21 0-15,-22-21 0,22 21 0,0 0 16,0 0-16,0 1 0,21-1 16,0 0-16,0 0 0,0 0 0,0 0 15,0 1-15,0-1 0,21 0 16,0 0-16,0-21 0,0 21 15,22-21-15,-22 0 0,21 0 0,-21 21 16,22-21-16,-1 0 0,0 0 0,1 0 16,-1 0-16,-21 0 0,22 0 15,-1-21-15,-21 21 0,0-21 0,22 0 16,-22 0-16,0 0 0,-21-1 0,21 1 16,-21-21-16,21 21 0,-21 0 15,0-1-15,0 1 0,0 0 0,0 0 16,-21 42 15,21 0-31,-21-21 16,21 21-16,0 1 0,0 20 15,0-21-15,-21 0 0,21 0 0,0 1 16,-21-1-16,21 0 16,0 0-16,0 0 0,0 0 15,-22-21-15,22-21 63,0 0-63,0 0 0,0 0 15,0 0-15,0-1 0,22 1 0,-1 0 16,-21 0-16,21-21 0,0 20 16,0 1-16,0 0 0,1 0 0,-1 0 15,0 21-15,0 0 0,0 0 16,0 0-16,-21 21 15,22 0-15,-1 0 0,-21 0 0,0 1 16,0-1-16,0 0 0,21 0 16,-21 21-16,0-20 0,0-1 0,0 0 15,0 0-15,0 0 0,0 0 16,0 1-16,-21-22 16,21-22 30,0 1-46,0 0 16,0 0-16,21-21 0,-21 20 16,42 1-16,-21-21 0,1 21 15,20-22-15,0 22 0,-21 0 0,22 0 16,20 0-16,-20 0 0,-22 21 16,21 0-16,0 0 0,-20 0 0,20 21 15,-21 0-15,0 0 0,-21 0 16,0 0-16,0 22 0,0-22 15,0 0-15,0 0 0,0 22 0,0-22 16,-21 0-16,21 0 0,-21 0 16,0 0-16,21 1 15,21-22 32,0-22-47,-21 1 16,21 0-16,0 0 0</inkml:trace>
  <inkml:trace contextRef="#ctx0" brushRef="#br1" timeOffset="99296.46">23156 8213 0,'21'0'47,"1"-21"-47,-1 21 16,0 0-16,0-22 0,0 22 15,0-21-15,1 21 0,-1-21 0,0 0 16,0 21-16,0-21 0,0 21 16,1-21-16,-22-1 0,0 1 15,0 0-15,-22 21 16,1 0-16,0 0 16,0 0-16,0 21 15,-22 0-15,22 1 0,0-1 16,0 0-16,21 0 0,-21 21 0,21-20 15,-21-1-15,21 0 0,0 0 16,0 0-16,0 0 0,0 1 0,0-1 16,21 0-16,0-21 0,0 21 0,0-21 15,22 21-15,-22-21 16,0 0-16,0 0 0,21 0 0,-20 0 16,-1 0-16,21 0 0,-21 0 15,0-21-15,1 21 0,-1-21 0,0 0 16,0 0-16,21-22 0,-20 1 15,-22 21-15,0 0 0,0-22 16,21 22-16,-21 0 0,0 0 16,21 0-16,-21 42 31,0 0-31,-21-21 0,21 21 16,-21 21-16,21-20 0,0-1 15,-22 0-15,1 0 0,21 0 0,-21 0 16,21 1-16,0-1 0,-21 0 15,0 0-15,0-21 16,21 21 0,0-42 15,0 0-15,0 0-16,0 0 15,21-1-15,0 1 0,0 0 0,0 0 16,0-21-16,1 20 0,20-20 15,-21 0-15,21 21 0,1-1 16,-22-20-16,21 21 0,22 21 16,-22 0-16,-21 0 0,22 0 0,-22 0 15,-21 21-15,0 0 0,0 22 0,0-22 16,0 21-16,0-21 16,0 22-16,0-22 0,0 0 0,0 21 15,-21-21-15,21 1 0,0-1 0,-22 0 0,22 0 16,-21-21-16,21 21 15,-21-21-15,21 21 0,0-42 63,0 0-47,21 0-16,0 0 0,1-22 15,-1 22-15</inkml:trace>
  <inkml:trace contextRef="#ctx0" brushRef="#br1" timeOffset="99656.25">24553 7620 0,'0'0'16,"-21"-21"-16,21 42 46,0 0-46,-21 0 0,21 1 16,0-1-16,-21 21 0,21-21 0,0 22 16,0-22-16,-21 21 0,-22 43 15,43-43-15,0 0 0,-21-20 16,21 20-16,-21 0 0,21-21 0,-21 22 16,21-22-16,0 0 0,0 21 15,0-20-15,0-1 0,0 0 16,0 0-16,21 0 15,0-21-15,0 0 16,0 0-16,1 0 0,-1 0 16,0 0-16,0 0 0,0-21 15,-21 0-15,21 0 0,1 21 0,-22-21 16,21-1-16,-21 1 0,21 0 0,-21-21 16</inkml:trace>
  <inkml:trace contextRef="#ctx0" brushRef="#br1" timeOffset="99916.64">24320 7895 0,'0'0'0,"22"0"47,-1 0-47,21 0 0,-21 0 16,0 0-16,1 0 0,-1 0 15,0 0-15,0 0 0,0 0 0,0 0 32,-42 0 15</inkml:trace>
  <inkml:trace contextRef="#ctx0" brushRef="#br1" timeOffset="104845.08">508 9673 0,'-21'0'0,"42"0"0,-63 0 0,20 0 16,1 0-16,-21 0 0,21 0 15,-85 0-15,64 0 0,-1 0 16,-20 0-16,-1 0 0,22 21 16,63-21 46,64 0-62,-1 0 0,1 0 16,21 0-16,-21 0 0,-1 0 15,1 0-15,0 0 0,-22-21 0,1 21 16,-1 0-16,64 0 16,-63-21-16,-22 21 0,0 0 15,-21 0-15,22 0 0,-22 0 16,0 0-16,-21-21 31,-21 21-31,0 0 16,0-21-16,-1 21 0,1 0 15,0-21-15,0-1 16,0 22-16,0-21 0</inkml:trace>
  <inkml:trace contextRef="#ctx0" brushRef="#br1" timeOffset="105292.83">974 9356 0,'-22'0'0,"1"-21"16,0 21-1,42 21 17,0 0-17,1-21-15,-1 21 16,0 0-16,21-21 0,-21 21 0,22-21 16,-22 22-16,21-22 0,43 21 15,-43-21-15,1 0 0,-22 0 16,21 21-16,-21-21 0,22 0 15,-22 0-15,0 0 0,-21 21 16,-21 0 15,-22-21-31,22 21 0,0 1 16,-21-22-16,-1 21 0,1 0 16,21 21-16,-21-21 0,-1 22 0,22-22 15,-21 21-15,-22 43 16,43-43-16,0-21 0,0 22 0,-22-1 15,22-21-15,0 22 16,21-22-16,-21 0 0,21 0 16,0 0-16,21-42 62</inkml:trace>
  <inkml:trace contextRef="#ctx0" brushRef="#br1" timeOffset="134675.85">3090 9271 0,'-42'42'31,"63"-42"0,0 0-15,0-21-16,1 21 0,-1-21 0,0 0 15,0 0-15,21 21 0,-20-21 16,-1-1-16,0 1 0,0 0 16,0 21-16,0-21 0,-21 0 0,0 0 15,0-1-15,-21 22 16,0 0-16,-21 0 0,21 0 16,-1 0-16,1 0 0,-21 0 15,21 22-15,0-22 0,-1 21 0,1 0 16,0 0-16,0 0 0,0 0 15,0 1-15,21-1 0,0 0 16,0 0-16,0 21 0,0-20 16,0-1-16,0 0 0,21 0 15,0 0-15,0-21 16,0 0-16,0 21 0,1-21 0,-1 0 16,0 0-16,0 0 0,0 0 15,0 0-15,1 0 0,-1 0 16,0 0-16,-21-21 15,-21 21 1,0 0-16,-1 0 16,1 0-16,0 0 0,0 0 15,0 0-15,-22 21 0,22-21 0,0 22 16,0-1-16,-21 0 16,20 0-16,1 21 0,0-20 0,0 20 15,0-21-15,0 21 0,21-20 16,0 20-16,0-21 0,0 0 0,0 0 15,0 22-15,0-22 0,0 0 16,21 0-16,0-21 0,0 0 16,21 21-16,-20-21 0,-1 0 15,0 0-15,21 0 0,-21 0 0,22 0 16,-22-21-16,21 0 0,-21 21 16,22-21-16,-1 0 0,-21 0 0,22-1 15,-1 1-15,0 0 0</inkml:trace>
  <inkml:trace contextRef="#ctx0" brushRef="#br1" timeOffset="135464.85">3852 9377 0,'0'-21'16,"-63"21"0,42 0-16,-1 0 15,1 0-15,0 0 0,0 21 0,0 0 16,0-21-16,-1 21 0,1 0 15,21 1-15,0 20 0,-21-21 16,21 21-16,0-20 0,0 20 16,0-21-16,0 21 0,0-20 0,0 20 15,0-21-15,0 0 0,21 0 16,0 1-16,1-1 0,-1 0 0,0-21 16,0 0-16,0 21 0,0-21 15,22 0-15,-22 0 0,21 0 0,-21 0 16,1-21-16,20 0 0,-21 0 0,0-1 15,22 1-15,-22 0 0,0-21 16,0-1-16,0 22 0,0-21 0,1 0 16,-22-1-16,21 1 0,-21 0 15,21-1-15,0 1 0,-21 0 0,0-1 16,0 22-16,0-21 16,0 21-16,0-1 0,0 1 0,0 0 15,0 0-15,-21 21 31,21 21-31,0 0 16,-21 22-16,21-22 0,0 21 16,-21-21-16,21 22 0,0-22 0,-22 21 15,22 0-15,0 1 0,0-1 16,0 0-16,0 1 0,0-22 0,0 21 16,0 1-16,0-22 0,0 0 15,22 0-15,-22 0 0,21 0 0,0-21 16,0 0-16,0 22 0,0-22 15,1 0-15,-1 0 0,0 0 16,21-22-16,-21 1 0,22 21 0,-1-21 16,-21 0-16,22 0 0,-22-22 15,0 22-15,0 0 0,0 0 0,0-21 16,-21 20-16,0 1 0,0 0 16,22 0-16,-22 0 0,-22 42 46,22 0-46,0 0 0,0 0 16,0 22-16,0-22 0,0 0 16,0 0-16,0 0 0,0 1 0,0-1 15,0 0-15,22-21 16,-1 0 0,0 0-16,0 0 0,0 0 15,0 0-15,-21-21 0,22 0 16,-1-1-16,0 1 0,-21 0 0,21 0 15,-21 0-15,21 0 0,-21-1 16</inkml:trace>
  <inkml:trace contextRef="#ctx0" brushRef="#br1" timeOffset="135652.66">4847 9313 0,'0'0'0,"-42"0"16,21 0-16,-1 0 15,1 0 1,21 22-16,0-1 31,21-21-15,1 0-16,-1 0 0,0 0 16</inkml:trace>
  <inkml:trace contextRef="#ctx0" brushRef="#br1" timeOffset="136060.85">5207 9398 0,'-21'0'32,"0"0"-1,21 21-31,0 0 0,0 1 15,0-1-15,0 0 0,0 21 16,0-21-16,0 22 16,0-1-16,0 22 0,0-22 0,0 21 15,0 1-15,0-1 0,0 1 0,0-1 16,0 22-16,0-21 0,0 20 16,-22 86-16,1-86 0,21 1 15,0 63-15,-21-63 0,21-22 16,-21 1-16,21-1 0,0 1 15,0-1-15,-21-20 0,21-1 0,-21 0 16,-1 1-16,22-1 0,-21-21 0,21 0 16,-21 22-1,21-22-15,0-42 16,0-1-16,0 1 0,0 0 16,0 0-16,0-21 15,0-1-15,21 1 0,-21-22 0,21 22 16,-21-21-16</inkml:trace>
  <inkml:trace contextRef="#ctx0" brushRef="#br1" timeOffset="136404.85">5080 10097 0,'0'0'0,"0"-43"0,0 1 0,0 0 16,0 20-16,0-20 0,0 0 16,0 21-16,0-1 0,0-20 15,0 21-15,0 0 0,0-22 0,0 22 16,21-21-16,0 21 0,-21 0 15,21-1-15,1 1 0,-1 0 0,21 21 16,-21 0-16,0-21 0,1 21 16,-1 0-16,21 0 0,-21 0 0,0 21 15,1 0-15,-1 0 0,-21 1 16,0-1-16,0 0 0,0 0 0,0 0 16,0 22-16,0-22 0,-21 0 0,-1 0 15,1-21-15,0 21 16,0 0-16,-21-21 0,20 22 0,1-22 0,0 21 15,0-21-15,0 0 16,0 0-16,-1 0 16,22-21 15,22-1-31,-1 22 0,0-21 16,0 21-16</inkml:trace>
  <inkml:trace contextRef="#ctx0" brushRef="#br1" timeOffset="136907.93">6138 9440 0,'0'0'0,"0"-21"0,0 0 16,0 0-16,-21 21 15,0 0 1,0 0-16,0 0 0,-22 0 0,22 0 15,0 0-15,-21 0 0,20 21 16,1 0-16,-21-21 0,21 21 0,0 1 16,-1-22-16,1 21 0,21 0 0,0 0 15,0 0-15,0 0 16,21-21-16,1 22 16,-1-22-16,21 0 15,-21 0-15,0 0 0,1 0 16,20 0-16,-21 21 0,0-21 0,0 0 15,1 21-15,-1-21 0,0 21 16,0-21-16,-21 21 0,0 0 0,21-21 16,-21 22-16,0-1 0,0 0 15,0 0-15,-21-21 0,0 21 16,0 0-16,0-21 0,-1 22 0,1-22 16,0 0-16,0 0 0,-21 21 15,20-21-15,1 0 0,0 0 0,0 0 16,0 0-16,0 0 0,-1 0 15,1-21-15,0 21 0,0-22 16,0 1-16,0 21 16,21-21-16,0 0 0,0 0 15,21 0 1,0-1-16,0 22 0,0-21 0,22 0 16,-22 21-16</inkml:trace>
  <inkml:trace contextRef="#ctx0" brushRef="#br1" timeOffset="137337.85">6350 9567 0,'0'0'0,"0"22"0,21-22 16,0 0 0,0 0-16,1 0 15,-1 0-15,0 0 16,0-22-16,0 22 0,0-21 0,1 21 15,-1-21-15,-21 0 0,21 0 0,0 21 16,0-21-16,-21-1 0,0 1 16,0 0-16,0 0 0,0 0 0,0 0 15,0-1-15,-21 22 16,0 0-16,0 0 16,0 0-16,-1 0 0,1 22 15,0-1-15,0 0 0,0 0 16,21 0-16,0 0 0,-21 22 0,21-22 15,-22 21-15,22 1 0,0-22 0,0 21 16,0-21-16,0 0 0,0 1 16,0-1-16,22 0 0,-1 0 0,0-21 15,0 21-15,0-21 16,0 0-16,1 0 0,-1 0 0,0 0 16,0 0-16,0 0 0,0-21 0,1 21 15,-1 0-15,-21-21 0,21 0 16,0 0-1</inkml:trace>
  <inkml:trace contextRef="#ctx0" brushRef="#br1" timeOffset="137520.42">6773 9716 0,'21'0'125</inkml:trace>
  <inkml:trace contextRef="#ctx0" brushRef="#br1" timeOffset="145479.9">11874 9440 0,'-21'0'31</inkml:trace>
  <inkml:trace contextRef="#ctx0" brushRef="#br1" timeOffset="148547.95">15875 11218 0,'0'0'0,"-21"0"0,21-21 15,-21 21 16,21-21 48,21 0-64,0 0-15</inkml:trace>
  <inkml:trace contextRef="#ctx0" brushRef="#br1" timeOffset="150328">12213 10097 0,'-21'0'0,"42"0"0,-63 0 0,21 0 0,-22 0 16,22 0-16,0 0 16,0 0-16,0 0 0,21 21 15,0 0-15,21 0 16,0-21-1,0 0-15,21 21 0,-20-21 0,20 0 16,0 21-16,1-21 0,20 0 16,-21 0-16,22 0 0,-22 0 0,22 0 15,-1 0-15,22 0 0,-22 0 16,1 0-16,21 0 0,-22-21 16,1 21-16,-22 0 0,0 0 0,1 0 15,-1 0-15,-21 0 0,0 0 0,-21-21 16,-21 0-1,0 21 1,-21 0-16,20 0 0,1-21 16,0 21-16,0 0 0,0 0 0,0-21 15,-1 21-15,1-22 0,21 1 47,21 21-31,1 0-16,-1 0 0,0 0 0,0 0 15,0 0-15,0 0 0,1 0 0,-1 21 16,-21 1-16,0-1 16,0 0-16,-21 0 0,-1 0 15,1 0-15,-21 22 0,0-22 16,-1 0-16,1 0 0,-22 0 0,22 22 16,0-22-16,-1 0 0,22-21 0,0 21 15,0 0-15,0-21 0,42 0 31,0 0-31</inkml:trace>
  <inkml:trace contextRef="#ctx0" brushRef="#br1" timeOffset="151036.78">14203 9991 0,'0'0'0,"-21"0"0,42 0 47,0-21-47,0-1 15,0 22-15,0-21 0,1 0 0,-1 0 16,0 0-16,0 0 0,21-1 16,-42 1-16,22 0 0,-1 0 0,-21 0 15,0 0-15,0-1 0,0 1 16,0 0-16,-21 21 0,-1 0 16,1 0-16,0 0 0,-21 0 0,21 21 15,-1 0-15,-20-21 16,21 22-16,0-1 0,-22 0 0,22 0 15,0 0-15,21 0 16,-21-21-16,21 22 0,0-1 0,0 0 16,21 0-16,0-21 15,0 21-15,1-21 0,-1 21 16,0-21-16,21 22 0,-21-1 0,1-21 16,-1 21-16,21 0 0,-21-21 15,0 21-15,1 0 0,-1 1 16,0-1-16,0 0 0,-21 0 0,21 0 15,-21 0-15,0 1 0,0 20 0,-21-21 16,0 0-16,0 22 0,0-22 16,-22 0-16,22 0 0,-21 0 0,-1-21 15,1 21-15,21-21 0,-21 22 16,-1-22-16,22 0 0,-21 0 0,21 0 16,-1 0-16,-20-22 0,21 1 15,0 21-15,21-21 0,-21 0 0,-1 0 16,1 0-16,21-1 0,0 1 15,0 0-15,-21 0 0,21 0 16,0 0-16,0-1 16,21 22-1,0 0-15,1 0 0,-1 0 16,0 0-16,0-21 0,0 21 0,0 0 16,1 0-16,20 0 0</inkml:trace>
  <inkml:trace contextRef="#ctx0" brushRef="#br1" timeOffset="151648.2">14880 9991 0,'0'0'0,"0"-21"0,0-22 31,0 22-31,-21 21 15,0 0-15,0 0 16,-1 21 0,1-21-16,21 21 0,-21 1 0,0-1 15,21 0-15,0 0 0,-21 0 16,21 0-16,-21 1 0,21-1 0,-22 21 16,22-21-16,0 0 0,0 1 0,0-1 15,0 0-15,0 0 0,0 0 16,0 0-16,0 1 0,0-1 15,0 0-15,0 0 0,22 0 16,-1-21-16,0 0 16,0 0-16,0 0 0,0 0 0,1 0 15,-1 0-15,21 0 0,-21-21 16,22 0-16,-22 21 0,21-21 0,-21 0 16,22-1-16,-1-20 0,-21 21 15,21 0-15,-20 0 0,-1-1 0,0 1 16,0 0-16,0 0 0,0 0 0,-21 0 15,0-1 1,22 22-16,-22 22 16,0-1-1,-22 0-15,22 0 16,0 0-16,0 0 0,-21 1 0,21-1 16,-21 0-16,21 0 0,-21 0 15,21 0-15,0 1 0,0-1 0,0 0 16,0 0-16,0 0 15,21-21 32,-21-21-47,21 0 0,-21 0 16,21 0-16</inkml:trace>
  <inkml:trace contextRef="#ctx0" brushRef="#br1" timeOffset="152040.85">15409 9864 0,'0'0'16,"-21"0"-16,0 0 0,0 21 0,21 0 16,-21 0-1,21 0-15,21-21 31,0 0-15,0 0-16,0 0 16,0-21-16,-21 0 15,0 0-15,0 0 16,0 0-16,0-1 16,0 1-16,-21 21 15,0 0-15,0 0 16,0 0-16,0 0 0,21 21 15,-22-21-15,1 22 0,21-1 16,0 0-16,0 0 16,0 0-16,0 0 15,21-21 1,1 0 0,-1 0-16,0 0 15</inkml:trace>
  <inkml:trace contextRef="#ctx0" brushRef="#br1" timeOffset="152400.21">15811 9694 0,'0'0'0,"0"-21"0,0 0 0,22 21 0,-44 0 47,22 21-32,0 0-15,0 1 0,-21-1 0,21 0 16,0 21-16,-21-21 0,21 22 16,0-22-16,0 21 0,0 1 0,0-22 15,-21 21-15,21 22 0,-21-22 16,21-21-16,0 0 0,-21 22 16,21-22-16,0 0 0,0 0 0,0 0 15,0 0-15,0 1 0,-22-1 16,22 0-16,0 0 0,0 0 15,22-42 32,-1 21-47,-21-21 16,21 0-16,-21 0 0,21-1 0,0 1 16</inkml:trace>
  <inkml:trace contextRef="#ctx0" brushRef="#br1" timeOffset="152895.84">16044 10181 0,'0'21'16,"-21"-21"-16,21 22 0,-21-22 16,21 21-16,21-21 31,0 0-31,0 0 15,1 0-15,-1 0 0,0 0 0,0-21 16,0 21-16,0 0 0,1-22 16,-22 1-16,21 21 0,-21-21 0,0 0 15,0 0-15,0 0 16,0-1-16,0 1 16,-21 21-16,-1 0 15,1 0-15,0 0 16,0 0-16,0 0 0,0 21 0,-1 1 15,1-1-15,0 0 0,0-21 16,0 21-16,0 0 0,21 0 0,0 1 16,0-1-16,0 0 0,0 0 0,0 0 15,0 0-15,0 1 0,0-1 16,0 0-16,21-21 0,0 0 16,-21 21-16,21-21 0,0 0 15,0 0-15,1 0 0,-1 0 16,0 0-16,0 0 0,0 0 0,22 0 15,-22 0-15,0-21 0,0 21 16,21-21-16,-20 0 0,-1 21 0,0-22 16,0 1-16,-21 0 15,0 0-15,0 0 16,0 0-16</inkml:trace>
  <inkml:trace contextRef="#ctx0" brushRef="#br1" timeOffset="153248.53">15579 9864 0,'21'0'31,"0"0"-31,0 0 16,0 0-16,0 0 0,1 0 0,-1 0 15,0 0-15,21-21 0,-21 21 16,1 0-16,-1-22 0,21 22 0,-21 0 16,0 0-16,1 0 0,-22-21 15,21 21-15,0 0 16</inkml:trace>
  <inkml:trace contextRef="#ctx0" brushRef="#br1" timeOffset="161492.22">17547 9970 0</inkml:trace>
  <inkml:trace contextRef="#ctx0" brushRef="#br1" timeOffset="162455.82">17568 9970 0,'21'0'78,"-21"-22"47,22 22-125,-22-21 16,21 21-16,0 0 0,-21-21 0,21 0 15,0 21-15,-21-21 0,21 21 0,1-21 16,-22-1-16,21 1 0,0 0 16,0 21-16,-21-21 0,0 0 0,21 0 15,-21-1 1,0 1-16,0 0 16,-21 21-1,0 0-15,0 0 0,0 0 0,-1 0 16,-20 0-16,21 21 0,-21 0 0,20 1 15,-20-1-15,0 0 0,21 0 16,-22 0-16,22 0 0,-42 43 16,41-43-16,1-21 0,21 21 15,0 0-15,0 1 0,0-1 16,21-21-16,1 21 16,-1-21-16,21 0 0,-21 21 0,22-21 15,-22 0-15,21 21 0,0-21 16,-20 21-16,20 1 0,0-22 15,-21 21-15,22-21 0,-22 21 0,0 0 16,0 0-16,-21 0 16,0 1-16,0-1 0,0 0 0,0 0 15,-21 0-15,0 0 0,0 1 0,-22 20 16,1-21-16,21 0 0,-21-21 16,-1 21-16,1 1 0,0-22 0,20 0 15,-20 0-15,21 0 0,-21 0 16,20 0-16,1-22 0,0 22 0,0-21 15,0 0-15,0 0 0,-1-21 16,1 20-16,21 1 0,0 0 16,-21 0-16,21 0 0,0 0 0,-21 21 15,21-22-15,21 22 32,0 0-17,0 0-15,1 0 0,-1 0 16,0 0-16,0 0 0,0 0 15,0 0-15</inkml:trace>
  <inkml:trace contextRef="#ctx0" brushRef="#br1" timeOffset="163249.01">17907 9970 0,'0'0'0,"21"0"0,-21-22 0,0 1 15,0 42 32,0 1-47,-21-1 0,21 0 16,0 0-16,0 0 0,-21 22 0,0-22 16,-1 0-16,22 21 15,0-21-15,0 1 0,-21-1 0,21 21 16,0-21-16,0 0 0,0 1 0,0-1 15,0 0-15,0 0 16,21-21-16,1 0 0,-1 0 16,0 0-16,21 0 15,-21-21-15,1 21 0,20-21 0,-21 0 16,21-1-16,1 1 0,-22 0 16,21 0-16,1 0 0,-1 0 0,-21-1 15,0 1-15,0 0 0,1-21 0,-22 21 16,0-1-16,0 1 15,0 0-15,-22 21 0,1 0 0,0 0 16,0 0-16,0 0 16,0 0-16,-1 0 0,1 0 15,0 0-15,21 21 0,0 0 16,0 1-16,0-1 16,21-21-16,0 21 0,1 0 0,-22 0 15,21-21-15,0 21 0,0 1 16,-21-1-16,21-21 0,-21 21 0,21-21 15,-21 21-15,22 0 0,-1-21 0,-21 21 16,21-21-16,0 22 16,0-22-1,0 0-15,1 0 0,-1 0 16,0-22-16,0 22 16,-21-21-16,21 0 0,0 21 0,1-21 15,-1 0-15,-21 0 0,21-1 16,0 1-16,-21 0 0,21 0 15,-21 0-15,21 0 0,-21-1 16,0 44 0,0-1-1,0 0-15,0 0 16,0 0-16,0 0 0,0 1 0,0-1 16,0 0-16,0 0 15,0 0-15,0 0 0,0 1 16,0-1-16,0 0 31,0-42-15,0 0-16,0-1 15</inkml:trace>
  <inkml:trace contextRef="#ctx0" brushRef="#br1" timeOffset="163424.29">18817 9885 0,'0'0'16,"0"-21"0,-21 21-1,21 21 1,0 0 0,0 0-1</inkml:trace>
  <inkml:trace contextRef="#ctx0" brushRef="#br1" timeOffset="163824.35">19113 10012 0,'0'21'31,"-21"-21"-31,21 21 15,-21 0-15,21 1 0,0 20 16,0-21-16,0 0 0,0 0 16,-21 22-16,21-1 0,0 0 0,0 1 15,0-1-15,0 0 0,0 22 16,0-22-16,0 22 0,-21-1 0,21 1 16,0-1-16,0-20 0,-21 41 15,21-20-15,-22-1 0,22 22 16,-21-22-16,21 22 0,0-21 0,-21 20 15,0-20-15,21-1 0,-21-20 16,21 20-16,0-21 0,-21 1 0,21-1 16,-22 0-16,22-20 0,-21-1 0,21 0 15,0 0-15,0 0 0,-21-21 16,21-21 15,0 0-31,0-21 0,21 20 16,0-20-16,-21 0 0,22-22 0,-1 1 15</inkml:trace>
  <inkml:trace contextRef="#ctx0" brushRef="#br1" timeOffset="164156.47">19135 10541 0,'0'0'0,"0"-63"16,0-107-1,0 149-15,0 0 0,0-21 16,21 20-16,0 1 0,0 21 0,0-21 15,0 0-15,22 21 0,-22 0 16,21 0-16,1 0 0,-22 0 0,21 0 16,-21 0-16,22 0 0,-22 21 15,0 0-15,0 0 0,-21 1 16,0-1-16,0 21 0,-21-21 0,0 0 16,0 1-16,-22-1 0,22 0 15,-21 0-15,-1 0 0,22 0 0,-21 1 16,0-22-16,-1 0 0,22 21 0,0-21 15,-21 0-15,20 0 0,1 0 16,21-21 0,0-1-16,0 1 15,21 0-15,1 0 16,-1 0-16,0 0 0,21-1 0,1 1 16</inkml:trace>
  <inkml:trace contextRef="#ctx0" brushRef="#br1" timeOffset="164428.29">19960 9800 0,'0'0'0,"21"-21"0,-21 0 0,-21 21 31,21 21-31,0 21 16,-21-20-16,21-1 15,-21 21-15,21-21 0,0 22 0,0-1 16,0 0-16,-21 1 0,21-22 0,-22 21 15,22 0-15,0-20 0,0 20 16,0-21-16,-21 21 0,21-20 0,0-1 16,0 0-16,0 0 0,0 0 15,21-21 1,1 0-16,-1 0 16,0 0-16,0-21 0,-21 0 15,21-21-15,-21 20 0,21 1 0</inkml:trace>
  <inkml:trace contextRef="#ctx0" brushRef="#br1" timeOffset="164604.82">19727 10139 0,'0'0'0,"-21"0"31,42 0-31,0 0 16,1 0-16,-1 0 0,21 0 0,-21-21 15,0 21-15,22-21 0,-22 21 16,0-22-16,0 22 0,0-21 0,1 21 16</inkml:trace>
  <inkml:trace contextRef="#ctx0" brushRef="#br1" timeOffset="165276.84">20955 9906 0,'0'0'15,"-21"0"-15,0 21 0,42-21 47,0 0-31,0 0-16,0 0 0,0 0 0,22-21 15,-1 0-15,-21 21 0,22-21 0,-22 0 16,21-1-16,-21 22 0,0-21 16,1 0-16,-22 0 0,0 0 0,0 0 15,0-1-15,0 1 16,-22 21-16,1 0 0,-21 0 0,21 0 15,0 0-15,-22 0 0,1 0 16,21 21-16,-22 1 0,1-1 0,21 21 16,0-21-16,-22 0 0,22 22 0,21-22 15,0 21-15,0-21 16,0 1-16,0-1 0,0 0 0,0 0 0,0 0 16,21-21-16,1 21 0,-1-21 15,21 0-15,-21 0 0,0 0 16,22 0-16,-22 0 0,0 0 0,0 0 15,22 0-15,-22 0 0,0 0 16,-21-21 0,-21 21-1,0 0-15,-1 0 0,1 0 16,-21 0-16,21 0 0,-22 0 0,22 21 16,-21 1-16,21-1 0,-22 0 15,22-21-15,-21 21 0,21 0 0,0 0 16,-1 1-16,22-1 0,0 0 15,0 0-15,0 0 16,0 0-16,22-21 0,-1 22 0,0-22 16,0 0-16,21 0 0,1 0 0,-22 0 15,21 0-15,22 0 0,-22 0 16,0-22-16,1 22 0,20-21 0,-20 0 16</inkml:trace>
  <inkml:trace contextRef="#ctx0" brushRef="#br1" timeOffset="165971.84">21717 10118 0,'0'0'15,"21"-21"-15,0-22 0,0 22 16,1 0-16,-22 0 0,0 0 0,0-1 16,0 1-16,0 0 0,-22 21 15,-20 0 1,21 0-16,0 21 0,0 0 16,-22 1-16,22 20 0,-21-21 15,21 0-15,-22 0 0,22 1 0,0-1 16,0 21-16,0-21 0,-1 0 15,22 1-15,0-1 0,0 0 16,0 0-16,22 0 16,-1-21-16,0 0 15,21 0-15,-21 0 0,1 0 0,20 0 0,-21-21 16,21 0-16,-20 0 0,-1 0 16,21-1-16,-21 1 0,0 0 15,1-21-15,-1 21 0,0-22 0,0 1 16,0 0-16,0-22 0,1 22 15,-22-1-15,0-20 0,21 21 0,-21-1 16,0 1-16,0 21 0,0-22 0,0 22 16,0 0-16,0 42 15,-21 0 1,21 1-16,0 20 0,-22 0 16,1 1-16,21-1 0,-21 0 0,21 1 15,0 20-15,-21-21 0,21 1 16,0-1-16,0-21 0,0 22 15,0-22-15,0 21 0,0-21 0,0 0 16,21 1-16,0-1 0,0-21 16,1 0-16,-1 0 0,0 0 15,0 0-15,0 0 0,0 0 0,1 0 16,-1 0-16,0-21 0,0 21 16,0-22-16,0 1 0,1 0 15,-1 0-15,0 0 0,-21 0 0,21-22 0,-21 22 16,21 0-16,-21 0 0,21 21 15,-21 21 1,0 0 0,0 0-16,-21 0 0,21 1 15,-21-1-15,21 0 0,0 0 0,-21-21 16,21 21-16,0 0 0,0 1 16,0-1-16,21-21 31,0 0-31,0 0 15,1 0-15,-1-21 0,-21-1 16,21 1-16,0 21 0</inkml:trace>
  <inkml:trace contextRef="#ctx0" brushRef="#br1" timeOffset="166140.48">22479 9821 0,'0'0'0,"-21"-21"15,-22 0 1,22 0-16,0 21 15,0 0-15,0 0 0,42 0 47,0 0-47,0 0 0,22 0 16</inkml:trace>
  <inkml:trace contextRef="#ctx0" brushRef="#br1" timeOffset="166419.79">22987 9546 0,'0'0'0,"0"-21"0,-21 21 15,0 0-15,-1 0 16,1 0-16,21 21 0,-21 0 0,0 1 16,0 20-16,21-21 0,-21 21 15,-1 1-15,22-1 0,-21 0 16,21 1-16,0-1 0,-21 0 0,21 1 0,-21-22 15,21 21-15,0-21 16,0 1-16,0 20 0,0-21 0,0 0 16,0 0-16,0 1 15,21-22-15,0 0 16,0 0-16,1 0 16,-22-22-16,21 22 15</inkml:trace>
  <inkml:trace contextRef="#ctx0" brushRef="#br1" timeOffset="166912.96">22712 10012 0,'0'0'0,"-21"0"0,21-21 31,21 21-15,0 0-16,0-21 0,21 21 0,-20-22 15,20 22-15,-21 0 0,21-21 16,-20 21-16,20 0 0,-21-21 0,21 21 15,-20 0-15,-1 0 0,0 0 16,-21 21 0,0 0-16,0 1 0,0-1 15,-21 0-15,21 0 0,-21 0 16,21 0-16,-22 1 0,22-1 0,0 0 16,0 0-16,0 0 0,-21 0 0,21 1 15,0-1 1,0 0-16,0 0 0,21-21 15,1 0-15,-1 0 0,0 0 0,0 0 16,0 0-16,0 0 0,1 0 16,-1 0-16,0-21 0,0 21 0,0-21 15,0 0-15,1 21 0,-1-22 16,-21-20-16,0 21 0,0 0 0,0 0 16,0-22-16,0 22 0,0-21 0,0 21 15,-21-22-15,-1 22 0,1 0 16,0 21-16,0 0 0,0 0 15,0 0-15,-1 0 0,1 0 16,0 0-16,0 0 0,21 42 16,-21-42-16,21 21 0,-21 1 0,21-1 15,0 0 1,21-21-16,0 0 0,0 0 16,0 0-16,0 0 0,1 0 0</inkml:trace>
  <inkml:trace contextRef="#ctx0" brushRef="#br1" timeOffset="167380.39">23558 9885 0,'-21'0'0,"21"-21"16,0 0-1,21 21 1,1 0-16,20 0 15,-21-22-15,0 22 0,0 0 16,1 0-16,-1 0 0,0 22 0,0-1 16,0 0-16,0 0 0,1 0 15,-22 0-15,0 1 0,21-1 16,-21 0-16,0 0 0,0 21 0,0-20 16,0-1-16,0 0 0,-21 0 0,21 0 15,-22 0-15,1 1 16,0-22-16,21 21 0,-21-21 15,0 0 1,21-21 0,0-1-16,0 1 0,0 0 15,0 0-15,21 0 0,0 0 16,-21-22-16,21 22 0,0-21 0,1 21 16,-1-22-16,0 22 0,0-21 15,0 21-15,0-22 0,1 22 0,-1 0 16,0 0-16,0 21 0,-21-21 0,21 21 15,0 0-15,1 0 16,-22 21 0,0 0-1,-22 0-15,-20-21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7T03:40:11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2477 0,'0'0'0,"-21"0"0</inkml:trace>
  <inkml:trace contextRef="#ctx0" brushRef="#br0" timeOffset="272.73">2561 2646 0</inkml:trace>
  <inkml:trace contextRef="#ctx0" brushRef="#br0" timeOffset="3352.63">4022 0 0</inkml:trace>
  <inkml:trace contextRef="#ctx0" brushRef="#br0" timeOffset="4316.02">2667 804 0,'0'0'16,"21"-63"0,-21 42-16,0 0 0,-21-1 31,21 1-31,-21 21 0,0 0 16,-22 0-16,22 0 0,0 0 15,0 0-15,-22 0 0,1 0 0,42 43 16,-42-43-16,-1 0 0,-20 21 15,-1 21-15,1 22 0,42-1 0,21 1 16,-43-43-16,1 21 0,21 22 0,-21-22 16,20 0-16,22 1 0,0-1 0,0 0 15,0-21-15,0 22 0,0-1 0,22 0 16,-22-20-16,21-1 0,-21 0 16,42-21-16,-21 0 0,22 21 0,20-21 15,22 0-15,-1 0 0,-41 0 16,20 0-16,-20-21 0,-1 0 0,0 21 15,1-21-15,-1-1 0,0 22 16,1-21-16,-1 0 0,-21 0 16,0-21-16,22 20 0,41-41 15,-63 21-15</inkml:trace>
  <inkml:trace contextRef="#ctx0" brushRef="#br0" timeOffset="4691.62">3175 635 0,'0'0'16,"0"-21"-16,0 0 0,-42 21 0,20 0 0,1 21 15,64-21-15,-43-21 0,42 0 0,-84 21 16,-22 21 0,64 0-16,-21 0 0,21 21 15,0-20-15,-21 20 0,21 21 0,0-20 16,0 20-16,0-20 0,0 20 16,-21-21-16,21 22 0,21-22 0,-21 1 15,0-1-15,0 0 0,-21-21 0,-1 1 16,22 20-16,0-21 0,0 0 15,0 0-15,0 1 0,-21-22 32,21-22-17,0-20-15,0 21 16,0 0-16,0 0 0,21-43 16,43 22-16,-43 21 0,0-22 15,0 22-15,1-21 0,20 21 16,-21-1-16,0 1 0,22 0 15,-22 21-15,21 0 0,-21 0 0,0 21 16,43-21-16,-43 21 0,0 1 0,0-1 16,1 0-16,-22 21 0</inkml:trace>
  <inkml:trace contextRef="#ctx0" brushRef="#br0" timeOffset="4799.68">3471 1418 0,'-42'21'31,"42"-42"16,21 0-47,0 0 16</inkml:trace>
  <inkml:trace contextRef="#ctx0" brushRef="#br0" timeOffset="4932.89">4106 1080 0,'0'0'0,"21"0"0,-21-22 16,0 1-16,0 0 0,0 0 16,0 0-16</inkml:trace>
  <inkml:trace contextRef="#ctx0" brushRef="#br0" timeOffset="5059.64">3662 1101 0,'-43'84'16,"22"-62"-16,0-1 0,0 0 16,21 21-16,-42-21 0</inkml:trace>
  <inkml:trace contextRef="#ctx0" brushRef="#br0" timeOffset="5163.6">3979 1334 0,'21'-43'16,"1"1"-16</inkml:trace>
  <inkml:trace contextRef="#ctx0" brushRef="#br0" timeOffset="5240.39">4106 995 0,'0'-21'0,"0"42"32</inkml:trace>
  <inkml:trace contextRef="#ctx0" brushRef="#br0" timeOffset="5587.75">4551 1037 0,'0'21'0,"0"1"0,0-1 16,-21 0-16,21 21 0,0-21 0,-22 22 16,22 20-16,-21-20 0,0-22 15,21 42-15,-42-20 0,63 126 16,-21-127-16</inkml:trace>
  <inkml:trace contextRef="#ctx0" brushRef="#br0" timeOffset="5632.62">4466 2773 0</inkml:trace>
  <inkml:trace contextRef="#ctx0" brushRef="#br0" timeOffset="5864.85">4826 1291 0,'0'0'0</inkml:trace>
  <inkml:trace contextRef="#ctx0" brushRef="#br0" timeOffset="5916.53">4657 1143 0,'0'-21'31</inkml:trace>
  <inkml:trace contextRef="#ctx0" brushRef="#br0" timeOffset="5983.53">4614 1080 0,'21'0'16</inkml:trace>
  <inkml:trace contextRef="#ctx0" brushRef="#br0" timeOffset="7300.38">4191 1058 0,'0'-21'31,"0"0"-15,0 0-16,0 0 0,0 0 16,0-1-16,-21 1 15,21 0-15,-21 0 0,-1 21 16,1-21-16,0 21 0,0 0 15,0 0-15,0 0 0,-22 0 16,22 0-16,0 0 0,0 21 16,-22 0-16,22 21 0,0-20 0,-21 20 15,21-21-15,-22 21 0,22 1 16,0-22-16,0 21 0,21 1 16,0-22-16,0 0 0,0 21 0,0-21 15,0 1-15,0-1 0,0 0 0,21 0 16,0-21-16,0 0 0,0 0 15,1 0-15,-1 0 0,0 0 16,0 0-16,0 0 0,0 0 0,1 0 16,-1 0-16,0-21 0,0 0 0,0 0 15,0 21-15,1-22 0,-1 1 0,0 0 16,0 0-16,-21 0 0,21 0 0,0-1 16,-21 1-16,0-42 15,22 42-15,-22-1 0,21-20 0,-21 21 16,0 0-16,21 21 15,-21 21 1,0 0-16,0 0 16,-21 0-16,21 1 0,-21-1 0,21 0 15,0 0-15,0 21 0,0-20 16,0-1-16,0 0 0,0 0 0,0 0 16,0 0-16,0 1 15,21-1-15,0-21 0,0 0 16,0 21-16,0-21 0,1 0 0,-1 0 15,0 0-15,21 0 0,-21 0 0,22-21 16,-22 21-16,21-21 16,-21-1-16</inkml:trace>
  <inkml:trace contextRef="#ctx0" brushRef="#br0" timeOffset="7491.6">4784 995 0,'0'0'16,"0"-21"-16,-43 0 15,22 21 1,21 21 0,-21 0-16,21 0 15,0 0-15,0 0 0,0 1 0,0-1 16,-21 21-16,21-21 0,0 22 16,0-22-16,-21 21 0,21 0 0,0 1 15</inkml:trace>
  <inkml:trace contextRef="#ctx0" brushRef="#br0" timeOffset="7660.63">4445 2307 0,'0'0'0,"0"21"0,0 1 0,0 20 16,-21-21-16,0 21 0,21 1 0,0-22 15,-22 0-15,171-592 94</inkml:trace>
  <inkml:trace contextRef="#ctx0" brushRef="#br0" timeOffset="8047.87">4424 1185 0,'0'-21'31,"21"21"-31,-21-21 16,21 21-16,-21-21 0,21 21 16,0 0-16,-21-21 0,22 21 0,20 0 15,-21 0-15,0-21 0,22 21 16,-22 0-16,21 0 0,-21 0 0,22 0 16,-22 0-16,0 21 0,21 0 15,-21-21-15,1 21 0,-1 0 0,0 0 16,-21 1-16,21-1 15,-21 0-15,21 0 0,-21 0 0,0 0 16,0 1-16,-21-1 0,0 0 16,0 0-16,0-21 0,-1 21 0,-20 0 15,21-21-15,-21 22 0,20-22 16,1 0-16,-21 0 0,21 0 16,0 21-16,-1-21 0,1 0 15,0 0-15</inkml:trace>
  <inkml:trace contextRef="#ctx0" brushRef="#br0" timeOffset="8272.31">4572 1355 0,'0'0'16,"0"-21"-16,0-1 0,-21 22 0,-22 0 0,43-21 16,-21 21-16,21-21 15,0 0-15,0 0 16</inkml:trace>
  <inkml:trace contextRef="#ctx0" brushRef="#br0" timeOffset="8315.74">4360 1355 0,'21'21'0,"-42"-42"0,42 63 0,1-21 0,-22 0 15</inkml:trace>
  <inkml:trace contextRef="#ctx0" brushRef="#br0" timeOffset="8460.09">4381 1947 0,'0'0'0,"0"149"15,0-128-15,0 21 16,0 0-16,-21-20 0,21-1 0,0 21 15,0-21-15,0 22 0,0-22 16,0 0-16,0 0 0,0 0 0,0 0 16,0 1-16,21-22 15,-21-22 1</inkml:trace>
  <inkml:trace contextRef="#ctx0" brushRef="#br0" timeOffset="9499.73">5334 783 0,'0'-21'16,"0"0"0,0 0-16,-21 21 0,21-21 15,-21 21 1,-22 0 15</inkml:trace>
  <inkml:trace contextRef="#ctx0" brushRef="#br0" timeOffset="9643.65">5165 1482 0,'0'42'15,"0"-21"-15,21-21 16,0-21 0,0 0-16,0 21 15,0-21-15,1 0 0,-1-1 16,0-20-16,0 21 0,21 0 0</inkml:trace>
  <inkml:trace contextRef="#ctx0" brushRef="#br0" timeOffset="9799.64">5143 1122 0,'0'0'0,"-21"0"15,0 21-15,0-21 16</inkml:trace>
  <inkml:trace contextRef="#ctx0" brushRef="#br0" timeOffset="9904.62">5334 1058 0,'42'0'15,"-21"0"1,1 0-16,-1 0 15</inkml:trace>
  <inkml:trace contextRef="#ctx0" brushRef="#br0" timeOffset="10167.54">5313 656 0,'0'0'0,"-21"0"0,-1 0 16,1 0-1,21 21-15,-21 1 16,0-1-16,21 0 0</inkml:trace>
  <inkml:trace contextRef="#ctx0" brushRef="#br0" timeOffset="10304.54">5080 1355 0,'0'42'16,"0"-21"-16,0 0 0,0 1 15,21-22-15,0 21 16,0-21-16,1 0 0,-1 0 15,0 0-15,0-21 16,0-1-16,0 1 0,1 0 16,-1 0-16</inkml:trace>
  <inkml:trace contextRef="#ctx0" brushRef="#br0" timeOffset="10643.6">5080 1101 0,'0'0'0,"21"0"47,0 0-31,0 0-16,1 0 0,-1 0 0,21-21 15,-21 21-15,0-22 0,1 22 16,20 0-16,-21-21 0,0 21 16,0 0-16,1 0 0,-1 0 15</inkml:trace>
  <inkml:trace contextRef="#ctx0" brushRef="#br0" timeOffset="12043.65">5228 720 0,'0'21'46,"0"0"-46,0 0 0,0 0 0,0 1 16,0-1-16,0 21 16,-21 0-16,21 1 0,0-1 0,-21 0 15,21 1-15,0-1 0,0 0 16,0 1-16,0-1 0,0 0 0,0 1 16,0-22-16,0 21 0,0-21 15,0 1-15,0-1 0,0 0 0,21-21 16,-21 21-16,63-21 31</inkml:trace>
  <inkml:trace contextRef="#ctx0" brushRef="#br0" timeOffset="12439.65">5143 1143 0,'22'0'0,"-44"0"0,65 0 0,-22 0 0,21 0 16,-21 0-16,1 0 0,-1 0 0,21-21 15,-21 21-15,0 0 0,1 0 0,-1 0 16</inkml:trace>
  <inkml:trace contextRef="#ctx0" brushRef="#br0" timeOffset="13205.57">5905 1101 0,'-21'42'16,"21"-21"0,21-21-1,1 0 1,-1 0-16,0 0 0,0 0 15,0 0-15,0-21 0,1 0 0,-1 21 16,-21-21-16,21 0 16,0-1-16,0 1 0,0 21 0,-21-21 15,0 0-15,0 0 16,0 0-16,0-1 0,-21 22 16,0 0-16,0 0 0,0 0 15,-22 0-15,22 0 0,-21 0 16,0 22-16,20-1 0,-20 0 0,0 0 15,21 0-15,-22 22 0,22-22 16,0 21-16,-21 0 0,42-20 0,-22 20 16,22-21-16,0 21 0,0 1 15,0-22-15,0 0 0,0 0 16,22 0-16,-1 1 0,0-22 0,0 21 16,0-21-16,0 0 0,1 0 0,-1 0 15,0 0-15,0 0 0,0 0 16,0 0-16,1 0 0,-1-21 15,21 21-15,-42-22 0,42 1 0,1 21 16,-22-21-16,0 21 0,-21-21 0,21 0 16,0 21-16,1-21 0,-1-1 0,0 1 15,0 0-15</inkml:trace>
  <inkml:trace contextRef="#ctx0" brushRef="#br0" timeOffset="13612.01">6308 1058 0,'0'0'0,"0"-21"16,-22 21-16,22-42 16,0 21-16,0 0 15,22 21-15,-1-22 0,0 22 16,0-21-16,0 21 0,0 0 0,22 0 16,-22 0-16,0 0 0,0 0 15,0 21-15,1 1 0,20-1 16,-42 0-16,21 0 0,-21 0 0,21 22 15,0-22-15,1 21 0,-22 0 0,0 1 16,0-1-16,0-21 0,0 0 16,0 22-16,-22-22 0,1 0 0,0 0 15,0-21-15,0 21 0,0-21 16,-1 22-16,22-44 31,0 1-31,0 0 0,0-21 0,0 21 16,22-22-16,-1 22 0,-21-21 0,0 21 15,21-22-15,0 1 0,21 0 16,-20 20-16,20 1 0,-21-21 0,0 21 16,22-22-16,-22 22 0,0 0 15,0 21-15,0 0 16,0 0-16,1 0 0,-22 21 16,21 0-16,0 1 0</inkml:trace>
  <inkml:trace contextRef="#ctx0" brushRef="#br0" timeOffset="13648.61">7091 1122 0,'0'0'15,"21"0"-15,0 21 0</inkml:trace>
  <inkml:trace contextRef="#ctx0" brushRef="#br0" timeOffset="13879.91">7408 1207 0,'0'21'16,"21"-21"31,1 0-47,-1 0 15,0 0-15,0 0 0,0 0 0,0-21 16,1 21-16,-1-22 0,21 22 0,-21 0 16,0-21-16,1 21 0,-1-21 15,0 21-15,0-21 0,0 0 16</inkml:trace>
  <inkml:trace contextRef="#ctx0" brushRef="#br0" timeOffset="14055.67">8403 762 0,'0'0'0,"-21"-21"16</inkml:trace>
  <inkml:trace contextRef="#ctx0" brushRef="#br0" timeOffset="14311.56">8424 550 0,'0'22'31,"0"-1"-15,0 0-16,-21 0 0,21 21 15,-21-20-15,0 20 0,21 0 0,-21 1 16,21 20-16,0-21 0,-22 1 16,22-1-16,-21 22 0,21-22 0,-21-21 15,21 21-15,0 1 0,0-22 16,0 0-16,0 0 0,-21 0 0,21 1 16,0-1-16,0 0 15,0-42 32,0 0-31,0-1-16</inkml:trace>
  <inkml:trace contextRef="#ctx0" brushRef="#br0" timeOffset="14655.81">7916 1397 0,'-21'0'15,"21"21"-15,21-21 16,0 0-1,1 0-15,-1 0 0,0 0 0,0 0 16,0 0-16,22 0 0,-22 0 16,21 0-16,-21 0 0,22 0 0,-22 0 15,21 0-15,-21 0 0,0 0 0,1-21 16,-1 21-16,0 0 16,0 0-1,-21-21 1,-21 21-1,21-21-15,-21 21 16</inkml:trace>
  <inkml:trace contextRef="#ctx0" brushRef="#br0" timeOffset="14981.85">8001 868 0,'21'-21'15,"-42"42"-15,63-42 0,-21 0 0,-21-1 16,0 1-16,22 21 0,20 0 0,-21 0 16,0-21-16,0 21 0,1-21 15,-22 0-15,21 21 0,-21-21 16,0-1-16</inkml:trace>
  <inkml:trace contextRef="#ctx0" brushRef="#br0" timeOffset="16459.82">2032 2159 0,'-21'0'16,"0"0"-1,21-21 1,-22 21 15,44 0 32,-1 0-48,0 0-15,0 0 16,0 0-16,0 0 0,22 0 0,-1 0 16,0 0-16,1 0 0,20 0 15,1 0-15,-1 0 0,1 0 0,-1 0 16,1 0-16,-1 0 0,1 0 0,20-21 16,-20 21-16,-1 0 0,1 0 15,21-21-15,-1 21 0,1-22 16,0 22-16,-1 0 0,22 0 15,0-21-15,-21 21 0,20-21 0,1 21 16,0-21-16,21 21 0,0-21 16,0 21-16,21-21 0,-21 21 0,0-22 15,0 22-15,21 0 0,-21-21 0,22 21 16,-22 0-16,0-21 0,0 21 16,0 0-16,0-21 0,21 21 0,-21-21 15,0 21-15,0 0 0,0 0 16,0-21-16,0 21 0,-21 0 15,-1 0-15,22-22 0,-21 22 0,0 0 0,0 0 16,0-21-16,0 21 16,-22 0-16,1 0 0,0 0 0,-22-21 15,1 21-15,-1 0 0,-21 0 16,22 0-16,-22 0 0,-21 0 0,22-21 16,-22 21-16,0 0 0,0 0 15,-42-21 48,0 21-48</inkml:trace>
  <inkml:trace contextRef="#ctx0" brushRef="#br0" timeOffset="16604.18">8509 1715 0,'0'21'16,"0"0"15,-21-21-31,0 0 16,-1 21-16,1-21 16,0 21-16,0-21 0</inkml:trace>
  <inkml:trace contextRef="#ctx0" brushRef="#br0" timeOffset="18047.68">1757 3683 0,'0'-21'0,"0"0"16,0 0 0,0-1-1,0 1-15,0 0 16,21 21 31,-21 21-47,0 0 15,0 1-15,0 20 0,0-21 0,0 21 16,0 1-16,0-22 0,0 21 16,0 1-16,0-1 0,-21 21 15,21-20-15,0-22 0,0 21 16,-21 1-16,21-22 0,-22 21 0,22-21 16,0 0-16,-21 1 15,21-44 32,0 1-47,0 0 16</inkml:trace>
  <inkml:trace contextRef="#ctx0" brushRef="#br0" timeOffset="18407.68">2095 4043 0,'43'-42'15,"-43"20"1,0 1-16,0 0 16,-21 21-1,-1 0 1,1 0 0,0 0-16,21 21 31</inkml:trace>
  <inkml:trace contextRef="#ctx0" brushRef="#br0" timeOffset="19339.66">4170 3429 0,'0'-21'16,"0"0"156,0 0-141,0-1-15,0 1 15,0 0-31,0 42 47,0 0-47,0 22 16,0-22-16,0 21 0,0 1 0,-21-1 15,21-21-15,-22 21 0,22 1 16,0-1-16,0 0 0,-21 1 0,21-22 15,-21 21-15,21-21 0,0 22 16,0-22-16,0 0 0,0 0 16,0 0-16,0-42 31,21 21-31,0-21 0</inkml:trace>
  <inkml:trace contextRef="#ctx0" brushRef="#br0" timeOffset="19599.57">4593 3281 0,'0'0'0,"0"21"32,0 0-32,0 0 0,0 22 0,0-1 15,-21-21-15,21 22 0,0-1 16,0 0-16,0 1 0,-21-1 0,21-21 15,0 21-15,-21 1 0,21-22 16,0 0-16,0 21 0,-22-20 0,22-1 16,0 0-16,0 0 15,0-42 17</inkml:trace>
  <inkml:trace contextRef="#ctx0" brushRef="#br0" timeOffset="19824.63">4085 3704 0,'0'0'0,"-21"0"16,42 0 15,0 0-31,0 0 0,1 0 15,-1 0-15,0 0 16,21 0-16,-21 0 0,22-21 0,-1 21 16,0-21-16,-20 21 0,-1 0 15,21-21-15,-21 21 0,0 0 0</inkml:trace>
  <inkml:trace contextRef="#ctx0" brushRef="#br0" timeOffset="20107.74">4932 3450 0,'-64'0'16,"64"-21"15,21 21-15,22-21-16,-22 21 0,21 0 0,-21 0 15,22-21-15,-22 0 0,21 21 16,1 0-16,-22-22 0,21 22 0,0 0 16,1-21-16,-22 21 0,21 0 15,-21 0-15,1 0 0,-22-21 0</inkml:trace>
  <inkml:trace contextRef="#ctx0" brushRef="#br0" timeOffset="20348.16">5228 3323 0,'0'0'15,"-21"21"-15,21 1 16,0-1-16,0 0 16,0 0-16,0 0 0,0 22 0,-21-22 15,21 21-15,0-21 0,-21 22 16,21-22-16,0 21 0,0-21 0,-22 0 15,22 22-15,-21-22 0,21 0 16,-21 0-16,21 0 0,0 1 16,0-1-16,21-42 47</inkml:trace>
  <inkml:trace contextRef="#ctx0" brushRef="#br0" timeOffset="20596.24">5609 3450 0,'0'21'0,"0"1"16,-21-1-16,21 0 0,-21 0 15,21 0-15,0 22 0,0-22 0,-21 0 16,21 0-16,-22 21 0,22-20 15,0-1-15,0 0 0,-21 0 0,21 0 16,0 0-16,-21-21 0,21 22 0,0-44 47,21 22-31</inkml:trace>
  <inkml:trace contextRef="#ctx0" brushRef="#br0" timeOffset="20816.58">5567 3493 0,'0'0'0,"0"-22"16,21 22-1,0 0-15,0 0 0,0 0 16,-21 22-16,22-1 0,-1 0 16,0 0-16,-21 0 0,21 22 0,0-22 15,-21 0-15,0 0 0,21 0 16,1-21-16,-22 21 0,21 1 0,-21-1 15,21-21 1,0 0 0,0 0-16,0-21 15</inkml:trace>
  <inkml:trace contextRef="#ctx0" brushRef="#br0" timeOffset="21043.57">6223 3387 0,'-42'63'16,"20"-42"-16,1 1 15,0-1-15,0 0 0,0 0 16,0 0-16,-1 0 0,1 1 0,-21-1 16,21 0-16,0 0 0,-1 0 15,1 0-15,42-42 31,1 0-15,-1 21-16,-21-21 0,21 0 0</inkml:trace>
  <inkml:trace contextRef="#ctx0" brushRef="#br0" timeOffset="21284.41">6223 3387 0,'0'0'0,"0"21"0,0 0 15,0 0-15,0 0 0,0 1 0,0-1 16,0 21-16,0-21 0,0 22 16,0-22-16,0 21 0,0-21 0,-21 0 15,21 22-15,0-22 0,0 0 16,-21 0-16,21 0 0,0 1 0,0-1 16,0 0-16,21-21 31,0-21-16,0 0-15,21-1 16</inkml:trace>
  <inkml:trace contextRef="#ctx0" brushRef="#br0" timeOffset="21576.24">6816 3366 0,'0'42'31,"0"-21"-31,-22 0 0,1 22 16,21-22-16,-21 21 0,0-21 16,21 0-16,0 22 0,-21-22 0,21 21 15,-21-21-15,21 1 16,0 20-16,-22-21 0,22 0 0,0 0 16,0 1-16,0-1 0,0 0 15,22 0-15,-1-21 0,0 0 16,0 21-16,21-21 0,-20 0 0,-1 0 15,21 0-15,-21 0 0,22 0 16,-22 0-16,0-21 0,21 21 0,-21-21 16,1 21-16,-1-21 0,0 0 0,0 21 15,0-22-15,0 1 0</inkml:trace>
  <inkml:trace contextRef="#ctx0" brushRef="#br0" timeOffset="21727.71">7260 3810 0,'0'21'47,"-21"-21"0</inkml:trace>
  <inkml:trace contextRef="#ctx0" brushRef="#br0" timeOffset="22615.58">1397 5398 0,'0'0'0,"21"0"0,-21-22 16,0 1 0,0 0-16,0 0 15,0 0-15,0 0 16,21-1-16,0 22 15,1-21-15,-1 21 16,0 0-16,0 0 0,0 0 0,0 0 16,22 21-16,-22 1 0,21-1 15,-21 0-15,1 21 0,-1-21 0,0 22 16,-21-1-16,0 0 0,0 1 16,0-1-16,0 0 0,-21 22 0,-22-22 15,22 1-15,-21-1 0,0 0 16,-1 1-16,22-22 0,-21 0 0,-1 0 15,1 0-15,21 0 0,0-21 16,0 0-16,-22 0 0,22 0 0,0-21 16,0 0-16,21 0 15,-21 0-15,21-22 0,0 22 16,0-21-16,0 21 0,0-22 16,0 1-16,0 21 0,21 0 15,0 0-15,0-1 0,0 1 0,0 21 16,22 0-16,-22 0 0,21 21 15,-21 1-15,22-22 0,-22 42 0,0-42 16,0 42-16,22-21 0,-22 1 0,0-1 16,0 21-16,-21-21 0,21 0 0,-21 1 15,21-1-15,-21 0 0,0 0 16,22-21-16,-1 0 16,0 0-1,0 0-15</inkml:trace>
  <inkml:trace contextRef="#ctx0" brushRef="#br0" timeOffset="22784.85">2138 5694 0,'0'0'0,"21"0"16,0 21 0,-42 21-16,0-42 0,63-21 0,-21 21 15,-21-21-15,0 0 31,21 21-15</inkml:trace>
  <inkml:trace contextRef="#ctx0" brushRef="#br0" timeOffset="23880.32">3725 4890 0,'0'0'0,"0"-22"0,43-41 15,-43 84 1,21 0 0,-21 22-16,0-22 15,0 21-15,0 0 0,0 22 0,0-22 16,0 1-16,0 20 0,0-21 15,0 1-15,-21 20 0,-1-20 0,1-1 16,0 0-16,0 1 0,0-1 16,-22 21-16,22-20 0,-21-22 0,0 21 15,-1 1-15,22-22 0,-21 0 16,21-21-16,-1 0 0,1 0 0,-21 0 16,21 0-16,0 0 0,-1-21 0,1 0 15,0-22-15,21 22 0,-21-21 16,0-1-16,0 22 0,21-21 0,0 0 15,0-1-15,0 1 16,0 21-16,0-22 0,0 22 0,0 0 16,0 0-16,21 0 0,0 0 15,0 21-15,21 0 0,-20 0 0,20 21 16,-21 0-16,21 0 0,1 21 16,-22-20-16,21-1 0,-21 21 0,22-21 15,-22 22-15,0-1 0,0-21 0,0 21 16,1-20-16,-1 20 0,0-21 0,0 0 15,-21 0-15,21 1 0,0-1 16,1 0-16,-1-21 0,0 0 16,0 0-16,0 0 0,0 0 15,1-21-15,-1 0 0,0-1 16,0 1-16,0 0 0,0-21 0,1 21 16,-1-22-16,0 22 0,0-21 15,0-1-15,0 22 0,-21-21 0,0 21 16,22-22-16,-22 22 0,0 0 15,21 0-15,-21 0 0,0 0 0,-21 21 32,21 21-32,-22 0 15,1 0-15,21 21 0,0-20 0,-21-1 16,21 21-16,-21 0 0,21-20 16,-21 20-16,21 0 0,0 1 15,0-1-15,0 0 0,0-21 16,0 22-16,0-22 0,0 0 0,21 0 15,0-21-15,0 0 0,0 0 0,1 0 16,20 0-16,-21 0 0,21 0 16,-20-21-16,20 0 0,0 0 0,1-22 15,-22 22-15,21-21 0,0 0 16,-20 20-16,-1-20 0,0 0 0,-21-1 16,0 22-16,0-21 0,0 0 15,-42 20-15,20-20 0,1 21 0,-21-21 16,0 20-16,-1 1 0,22 21 15,-21 0-15,-1 0 0,1 0 16,21 0-16,-21 21 0,20-21 0,1 43 16,0-22-16,0 0 0,0 0 15,21 22-15,0-22 0,0 21 0,0-21 16,0 22-16,0-22 0,0 21 16,0-21-16,21 0 0,0 1 0,0-1 15,0-21-15,1 0 0,20 0 16,-21 0-16</inkml:trace>
  <inkml:trace contextRef="#ctx0" brushRef="#br0" timeOffset="24180.58">5122 5249 0,'0'0'0,"0"-21"0,0 0 15,0 0-15,-21 21 16,0 0-16,0 0 15,0 0-15,-1 0 0,1 21 0,0 0 16,0 0-16,0 1 0,21-1 0,-21 0 16,-1 0-16,22 21 0,-21-20 15,21 20-15,0 0 0,-21-21 0,21 22 16,0-22-16,0 21 0,0 1 16,0-22-16,0 0 0,21 0 15,0 0-15,1 0 0,-1 1 0,0-22 16,0 0-16,21 0 0,-20 0 15,20 0-15,-21 0 0,21-22 0,1 1 16,-1 21-16,0-21 0,1 0 16,-1-21-16,0 20 0</inkml:trace>
  <inkml:trace contextRef="#ctx0" brushRef="#br0" timeOffset="24639.97">5715 5398 0,'0'0'0,"0"-22"0,0 1 0,0 0 0,0 0 15,-21 0-15,0 0 16,-22 21-16,22 0 0,0 0 15,-21 0-15,-1 0 16,22 21-16,-21 0 0,-1 0 0,22 21 16,-21-20-16,21-1 0,0 21 0,-1-21 15,1 22-15,21-22 0,-21 21 16,21-21-16,0 0 0,0 22 0,0-22 16,0 0-16,21-21 15,0 0-15,1 0 0,20 0 16,-21 0-16,0 0 0,0-21 15,22 0-15,-22 0 0,21-1 0,-21-20 16,22 21-16,-22 0 0,0 0 0,0-22 16,0 22-16,1 0 0,-22-21 15,0 20-15,0 1 0,0 0 16,0 0-16,-22 21 31,22 21-31,-21 0 0,21 0 16,-21 1-16,21-1 0,0 21 15,0-21-15,0 22 0,0-22 0,0 21 16,0-21-16,0 22 0,0-22 16,0 0-16,0 0 0,21 0 0,0 0 15,1-21-15,-1 0 0,0 0 0,0 0 16,0 0-16,0 0 16,22 0-16,-22-21 0,0 0 0,21 0 15,-20-21-15,-1 20 0,21-20 0,-21 21 16,0-21-16,1-1 0,20 1 15</inkml:trace>
  <inkml:trace contextRef="#ctx0" brushRef="#br0" timeOffset="24895.84">6202 4932 0,'0'0'0,"0"-42"0,0 20 0,0 44 32,0-1-32,0 21 0,-21 0 15,-1-20-15,22 20 0,0 21 16,0-20-16,-21-1 0,21 0 15,0 1-15,-21-1 0,21-21 16,0 22-16,0-1 0,0 0 0,0-21 16,0 22-16,0-22 0,0 0 0,0 21 15,0-20-15,0-1 0,21-21 16,-21 21-16,21-21 0,1 0 16,-1 0-16,0 0 15,0-21-15,0 0 0,0-1 0,1 1 16,-1 0-16,0 0 0,0-21 0,0 20 15</inkml:trace>
  <inkml:trace contextRef="#ctx0" brushRef="#br0" timeOffset="25276.62">6540 5228 0,'0'0'0,"0"21"16,0 1 0,-21-1-16,21 0 0,0 0 15,-21 0-15,0 0 0,21 1 0,0 20 16,-21-21-16,21 0 0,-21 22 15,21-22-15,0 0 0,0 21 0,0-21 16,0 1-16,0-1 0,0 0 16,21-21-16,0 21 0,0-21 0,0 0 15,0 0-15,22 0 0,-22 0 0,21-21 16,-21 21-16,22-21 0,-1 0 16,-21-1-16,0 1 0,22-21 15,-22 21-15,0 0 0,-21-22 0,0 22 16,0-21-16,0 21 0,0-1 15,-21-20-15,0 21 0,0 0 0,-1 0 16,-20 21-16,21 0 0,-21 0 16,20 0-16,-20 0 0,0 0 0,21 0 15,-22 21-15,22 0 0,0 0 16,0 0-16,0 0 0,21 1 0,0-1 16,0 0-16,0 0 0,0 0 15,21 0-15,21-21 16,-21 0-16,22 0 0,-1 0 0,-21 0 15,21 0-15,1 0 0</inkml:trace>
  <inkml:trace contextRef="#ctx0" brushRef="#br0" timeOffset="25676.39">7070 5419 0,'-22'-64'31,"22"43"-31,0 0 15,0 0-15,22 21 0,-22-21 0,21 21 16,0-22-16,21 22 0,-21 0 0,1-21 16,-1 21-16,0 0 0,0 0 15,0 0-15,0 21 0,1 1 16,-1-1-16,0 0 0,-21 0 0,0 0 16,21 0-16,-21 22 0,0-22 15,0 0-15,0 21 0,0-20 0,0 20 16,0-21-16,0 0 0,-21 0 15,21 1-15,0-1 0,-21-21 0,21 21 16,-21-21-16,21-21 31,0 0-31,0-1 0,0 1 0,0 0 16,21 0-16,-21-21 0,0 20 0,0 1 16,21-21-16,0 21 0,-21 0 15,21-22-15,-21 22 0,0 0 16,21 0-16,1 0 0,-22-1 15,21 22-15,0-21 16,0 21-16,0 0 16</inkml:trace>
  <inkml:trace contextRef="#ctx0" brushRef="#br0" timeOffset="26128.13">8128 5334 0,'0'0'0,"21"-21"0,21-43 31,-42 43-31,0 0 0,0 0 16,-21 21 0,0 0-1,0 0-15,0 0 0,0 21 0,-1 0 16,1-21-16,0 21 0,21 1 15,-21-1-15,0 0 0,0 0 0,-1 0 16,22 0-16,0 1 0,0-1 16,0 0-16,0 0 15,22-21-15,20 0 0,-21 0 0,0 21 16,0-21-16,22 0 0,-22 21 16,0-21-16,0 0 0,0 22 15,1-22-15,-1 21 0,0-21 0,-21 21 16,0 0-1,0 0-15,-21-21 0,0 21 16,-1-21-16,1 22 0,0-22 0,-21 21 16,21-21-16,-22 0 0,22 0 15,-21 21-15,21-21 0,-22 0 0,22 0 16,0 0-16,0 0 0,0 0 0,-1-21 16,22 0-16,-21-1 15,21 1-15,-21 0 0,21 0 16</inkml:trace>
  <inkml:trace contextRef="#ctx0" brushRef="#br0" timeOffset="26272.05">6138 5165 0,'0'0'0,"-63"0"0,20 0 15</inkml:trace>
  <inkml:trace contextRef="#ctx0" brushRef="#br0" timeOffset="26403.98">6011 5144 0,'21'0'16,"-42"0"-16,64 0 0,-22 0 0,21 0 0,0-22 15,1 22-15,20-21 0,1 21 0,-1 0 16,22-21-16,42 21 0,-64 0 16,1 0-16,-22-21 0,1 21 15,-1 0-15,-21 0 0,0 0 0,-21 21 31</inkml:trace>
  <inkml:trace contextRef="#ctx0" brushRef="#br0" timeOffset="27307.49">9885 5165 0,'0'0'0,"21"0"0,0-21 0,0 21 0,0-22 15,1 1-15,-1 21 0,-21-21 0,0 0 16,0 0-16,0 0 15,-21 21-15,-1-22 0,1 22 16,-21 0-16,0-21 0,-1 21 16,-41 0-16,41 0 0,-20 21 0,20-21 15,1 22-15,21-1 0,-21 0 0,-1 0 16,22 0-16,0 0 0,0 1 0,-22 20 16,43 0-16,0-21 0,0 1 0,0-1 15,0 0-15,0 0 0,0 0 0,0 22 16,22-43-16,-1 21 0,0-21 0,0 0 15,0 0-15,64 21 0,-43-21 0,1 0 16,-1 0-16,0 0 0,22 0 16,-22 0-16,22-21 0,-22 21 0,-21 0 15,0 0-15,0 0 0,-21-21 16,0-1-16,-21 22 0,0 0 16,-21 0-16,21 0 0,-22 22 0,1-22 15,-64 21-15,64 0 0,-1 0 0,1-21 16,21 21-16,-21 0 0,20 1 0,-41 20 15,42-21-15,21 0 0,0 0 0,0 1 16,-21-1-16,21 0 0,0 0 0,0 0 16,21-21-1,0 0-15,0 0 0,0 0 16,0 0-16,22 0 0,-22 0 16,21-21-16,1 0 0,-1 21 0,0-21 0,1 0 15,-22-1-15,21 22 0,0-21 0,-20 0 16,-1 21-16,0 0 0,0 0 15,-21 21 1,-42 22-16,21-22 0,-1 0 16,1 0-16,-21 0 0,21 22 0,0-22 15,-1 21-15,1-21 0,-21 22 0,21-1 16,0-21-16,-1 21 0,1-20 0,0 20 16,0-21-16,21 21 0,-21-20 0,21-1 15,0 21-15,-21-21 0,21 0 16,0 1-16,21-22 31,0 0-31,0-22 0,0 1 0,0 0 16,22 0-16,-1 0 0,0-22 0</inkml:trace>
  <inkml:trace contextRef="#ctx0" brushRef="#br0" timeOffset="27460.4">11049 4932 0,'0'0'0</inkml:trace>
  <inkml:trace contextRef="#ctx0" brushRef="#br0" timeOffset="27633.3">11366 4953 0</inkml:trace>
  <inkml:trace contextRef="#ctx0" brushRef="#br0" timeOffset="27856.17">11366 4953 0,'0'-21'16,"0"42"-1,0 0 1,0 0-16,0 22 0,0-22 16,0 21-16,0-21 0,0 22 15,0-1-15,-21 0 0,21-20 0,-21 20 16,21 0-16,0 1 0,0-22 15,-21 21-15,21-21 0,-21 22 0,21-22 16,0 0-16,0 0 0,0 0 16,0 0-16,0-42 31,21 0-15,0 21-16,-21-21 0,21 0 0</inkml:trace>
  <inkml:trace contextRef="#ctx0" brushRef="#br0" timeOffset="28275.93">11197 4890 0,'-21'0'16,"42"0"-16,-63 0 0,63 0 31,21 0-15,-21 0-16,22 0 0,-1 0 15,0 0-15,1-22 0,20 22 16,-20 0-16,-1-21 0,21 21 0,-20 0 16,-1-21-16,0 21 0,1 0 15,-22 0-15,0 0 0,0 0 0,-42 0 32,0 0-17,0 21-15,0-21 16,-1 21-16,1-21 0,0 22 15,21-1-15</inkml:trace>
  <inkml:trace contextRef="#ctx0" brushRef="#br0" timeOffset="29001.03">11747 5228 0,'-21'0'47,"21"21"-31,0 1-16,-21-1 15,21 0-15,0 0 0,-21 0 16,21 0-16,0 1 0,0-1 15,0 0-15,0 0 0,0 0 0,0 0 16,0 1-16,0-1 0,21 0 16,0-21-16,0 21 0,1-21 15,-1 0-15,0 0 0,21 0 16,-21 0-16,22-21 0,-22 0 0,21 0 16,1 21-16,-22-22 0,21 1 0,-21 0 15,0 0-15,22 0 16,-43 0-16,21-1 0,-21 1 0,21 0 15,-21 0-15,0 0 0,0 0 16,0-1-16,-21 22 31,0 22-31,21-1 16,-21 0-16,-1 0 0,22 0 16,-21 0-16,21 1 0,0 20 0,-21-21 15,21 21-15,-21 1 0,0-1 16,21 0-16,0 1 0,0-1 0,0 22 15,0-22-15,0 0 0,0 22 0,0-22 16,0 22-16,0-22 16,0 0-16,0 22 0,0-22 0,0 22 15,0-1-15,0-21 0,0 1 0,0-1 16,0 0-16,-21-20 0,-1 20 16,1-21-16,-21 0 0,21-21 0,0 0 15,-22 21-15,1-21 0,21 0 0,-22 0 16,1-21-16,0 0 0,-22 0 0,22 0 15,0 0-15,-1-1 0,22-20 0,-21 21 16,21-21-16,-1 20 0,1-20 0,21 21 16,0 0-16,-21 0 15,21-22-15,0 22 0,0 0 0,0 0 16,0 0-16,21-1 0,0 1 0,22 0 16,-22 0-16,21 0 0,-21 0 0,22-22 15,20 22-15,-20-21 0,-1 21 0,21-1 16</inkml:trace>
  <inkml:trace contextRef="#ctx0" brushRef="#br0" timeOffset="29331.84">12509 5313 0,'0'0'16,"0"-21"-16,0 0 0,0-1 0,0 1 0,0 0 16,0 0-16,-21 21 31,21 21-31,0 0 0,0 0 15,-21 1-15,21-1 0,0 21 0,0 0 16,0 1-16,0-1 0,0 0 0,0 22 16,-21-22-16,21 22 0,0-1 15,0-20-15,-21 20 0,21 1 0,0-22 16,0 21-16,0-20 0,0 20 0,0-20 16,0 20-16,0 1 0,-21-22 0,21 21 15,-22-20-15,22-1 0,-21 0 0,21 1 16,0-22-16,-21 21 15,21-21-15,0 1 0,0-44 32,0 1-32,21 0 0,0-21 15,-21 21-15,22-22 0,-1-20 16,-21 20-16</inkml:trace>
  <inkml:trace contextRef="#ctx0" brushRef="#br0" timeOffset="29648.66">12509 5694 0,'0'0'0,"0"-42"0,0-1 0,-21 1 16,0 21-16,21-22 0,0 22 0,0-21 16,0 21-16,0 0 0,0-1 15,0 1-15,0 0 0,0-21 0,0 21 16,21-1-16,22 1 0,-22 0 0,21 0 16,-21 21-16,22-21 0,-1 0 15,-21 21-15,21 0 0,-20 0 0,20 0 16,-21 0-16,0 21 0,0 0 0,-21 0 15,0 0-15,0 0 0,0 1 16,-21 20-16,0-21 0,-21 0 0,21 0 16,-22 1-16,22 20 0,-21-21 0,21 0 15,-1 0-15,-20 1 0,21-1 0,0-21 16,0 21-16,-1-21 0,1 0 16,21 21-16,-21-21 0,21-21 31,21 21-31,0-21 0,1 0 15,-1 21-15,0-22 0</inkml:trace>
  <inkml:trace contextRef="#ctx0" brushRef="#br0" timeOffset="29759.59">13060 5440 0,'0'0'0,"21"0"0</inkml:trace>
  <inkml:trace contextRef="#ctx0" brushRef="#br0" timeOffset="29839.55">13293 5355 0,'0'0'0,"21"-21"16,0 0-16,0 0 0,0 0 15,0-1-15,-21 1 0,0 0 0,22 0 16,-22 0-16,0 0 0</inkml:trace>
  <inkml:trace contextRef="#ctx0" brushRef="#br0" timeOffset="30300.28">13335 7557 0,'0'-381'0,"0"762"0,-21-1143 0,0 423 16,-1 43-16,1 84 0,-21 43 0,21 63 15,0 21-15,-1 43 0,1-1 16,0 22-16,0 21 0,0 0 16,21 21-16,0 1 15,0-1-15,21 0 16,0-21-16,0 0 0,22 0 16,-22 0-16,21 0 0,-21 0 0,22 0 15,-1 0-15,0 0 0,-21-21 16,22 0-16,-1-1 0,0 22 0,-20-21 15,20 0-15,-21 0 0,21-21 16,-20 20-16,-1 1 0,0-21 0,0 0 16,0 20-16,-21-20 0,21 21 0,-21 0 15,0 0-15,0-1 0,-21 22 16,0 0 0,0 0-16,0 0 0,21 22 15,-21-1-15,21 0 0,-22 0 16,22 0-16,0 0 0,0 22 0,0-22 15,0 0-15,0 0 0,0 0 16,0 1-16,22-1 0,-1 0 16,-21 0-16,21 0 0,-21 0 15,21-21-15,-21 22 16,-21-22 15,21 21-31,-21-21 0,0 0 16,-1 0-1,1 0 1</inkml:trace>
  <inkml:trace contextRef="#ctx0" brushRef="#br0" timeOffset="30868.47">13187 5355 0,'21'0'0,"0"0"15,0 0-15,0-21 0,1 21 16,-1-21-16,0 21 0,-21-21 16,21 21-16,-21-21 0,21 21 15,-21-22-15,0 1 0,0 0 16,0 0-16,0 0 16,0 0-16,-21 21 15,0 0-15,0 0 0,0 0 16,-1 21-16,1 0 15,0 0-15,0 0 0,0 22 16,0-22-16,-1 21 0,1-21 0,21 22 16,-21-22-16,21 0 0,0 0 15,-21 0-15,21 0 0,0 1 0,0-1 16,0 0-16,21-21 0,0 0 16,0 0-16,1 0 0,20 0 0,-21 0 15,0 0-15,22 0 0</inkml:trace>
  <inkml:trace contextRef="#ctx0" brushRef="#br0" timeOffset="32520.44">1270 7493 0,'0'0'0,"-21"0"15,0-21-15,-1 21 16,22-21-16,0 0 15,0-1-15,0 1 16,0 0-16,0 0 16,22 21-16,-1-21 0,0 0 0,21 21 15,-21-22-15,22 22 0,-1 0 16,-21 0-16,22 0 0,-22 0 0,21 0 16,-21 22-16,0-1 15,-21 21-15,0 0 0,0-20 0,0 20 16,-21 21-16,0-20 0,0-1 15,-21 0-15,-1 1 0,1-22 16,0 21-16,-1-21 0,1 22 0,21-22 16,0-21-16,-22 21 0,22 0 15,0-21-15,21-21 32,0 0-32,0 0 15,21 21-15,0-21 0,0-1 0,1 22 16,20-21-16,-21 0 0,21 21 15,1-21-15,-1 21 0,0 0 0,1 0 16,-1 0-16,-21 0 16,22 0-16,-1 0 0,0 21 0,-21 0 15,1 0-15,-1 1 0,0-1 16,-21 0-16,0 21 0,0 1 0,0-22 16,-21 21-16,0 0 0,-1 1 15,1-1-15,-21-21 0,21 22 16,-22-22-16,1 0 0,0 0 0,-1-21 15,1 21-15,-43-21 16,43 0-16,0 0 0,-1 0 0,1 0 16,21-21-16,-21 0 0,20 21 15,1-21-15,0 0 0,0-1 16,0 1-16,21 0 0,0 0 16,0 0-16,0 0 0,0-1 15,0 1-15,21 21 16,0-21-16,-21 0 0,42 0 15,-20 21-15</inkml:trace>
  <inkml:trace contextRef="#ctx0" brushRef="#br0" timeOffset="32831.56">2201 7895 0,'0'0'0,"21"0"0,1 0 15,-22-21 1,21 21-16,-21-21 0,0 0 16,0 0-16,0-1 15,-21 22-15,-1 0 0,1 0 16,0 0-16,0 0 15,0 0 1,21 22-16,-21-22 16,21 21-16</inkml:trace>
  <inkml:trace contextRef="#ctx0" brushRef="#br0" timeOffset="33721.51">3746 7451 0,'0'0'0,"0"21"0,-21 21 16,42-63 15,1 0-15,20 0-16,-21 0 0,0-1 16,0-20-16,22 21 0,-22-21 0,0-1 15,0 22-15,0-21 0,1 21 16,-22-1-16,0 1 0,0 0 0,0 0 15,0 0-15,-22 21 0,1 0 0,-21 0 16,0 0-16,-22 0 0,22 21 16,-22-21-16,1 42 0,-1-21 15,1 22-15,20-22 0,-20 21 16,21 1-16,-1-1 0,1 0 0,42-21 16,0 22-16,0-1 0,0-21 15,42 0-15,-21 1 0,22 20 0,20-21 16,-20-21-16,20 21 0,1 0 15,-1 1-15,-21-1 0,1-21 0,20 21 16,-42 0-16,22 0 0,-22 0 16,0-21-16,0 22 0,-21-1 0,0 0 15,0 0-15,-42 0 0,21 22 0,-22-22 16,1 0-16,-21 0 0,-1 0 16,1-21-16,-1 21 0,-21-21 0,22 0 15,-1 0-15,1 0 16,21 0-16,-1-21 0,1 21 0,0-21 15,20 0-15,1 0 0,0 0 16,21-22-16,0 22 0,0 0 0,0 0 16,21-22-16,0 22 0,1 0 15,20 0-15,0 0 0,22 0 0,-22-1 16,43 1-16,-1 21 0,-20 0 0,-22 0 16</inkml:trace>
  <inkml:trace contextRef="#ctx0" brushRef="#br0" timeOffset="34332.57">4191 7705 0,'0'0'0,"42"0"0,-21 21 0,-21 0 15,0 0-15,0 0 0,0 1 0,0 20 16,0-21-16,-21 0 16,21 0-16,0 1 0,0-1 0,-21 0 15,21 0-15,0 0 0,0 0 16,21-21-1,0 0-15,1-21 16,-1 0-16,21 0 0,-21 0 0,0 0 16,22-1-16,-22 1 0,21 0 15,-21-21-15,22 21 0,-22-22 16,0 22-16,0 0 0,0-21 0,-21 20 16,0 1-16,0 0 15,0 42 1,-21-21-16,0 21 15,21 1-15,-21-1 0,21 21 16,-21-21-16,21 22 0,-21-1 0,21 0 16,0 1-16,0-1 0,0 21 15,0 1-15,21-1 0,0 1 0,0-1 16,-21 22-16,21-21 0,0 20 16,1-20-16,-1 20 0,-21 1 0,21 0 15,-21-1-15,21-20 0,-21 21 16,0-1-16,0-20 0,0-1 15,-21 1-15,0-1 0,-22-20 0,22 20 16,-21-21-16,0 1 0,-1-1 0,1-21 16,-22 22-16,1-22 0,21 0 15,-22-21-15,1 0 0,-1 0 0,-21-21 16,22 21-16,-22-43 0,22 22 0,-1-21 16,1 0-16,-1-22 0,1 22 15,-128-382 1,191 361-1,0-1-15,21 1 0,22-1 0,-1 1 16,0 21-16,22-22 0,-1 22 16,1-22-16,-1 22 0,1 0 15,-1-22-15,22 22 0,-21-22 0,20 1 16,22-1-16</inkml:trace>
  <inkml:trace contextRef="#ctx0" brushRef="#br0" timeOffset="34800.55">4995 7557 0,'0'0'16,"-21"0"-16,0 0 15,0 0-15,21 21 0,-21 0 16,21 0-16,-22 0 0,22 0 16,0 1-16,-21-1 0,21 0 0,0 0 15,0 21-15,0-20 0,0-1 0,0 0 16,0 21-16,0-21 0,0 1 15,0-1-15,0 0 0,0 0 16,0-42 15,0 0-15,0-22-16,0 22 0,0 0 16,0-21-16,0 21 0,0-1 15,21-20-15,1 0 0,-1 21 0,-21-22 16,42 22-16,-21 0 0,0-21 15,1 20-15,20 1 0,0 0 0,-21 21 16,22 0-16,-22 0 0,42 0 0,-20 0 16,-1 0-16,-21 21 0,-21 0 15,21 1-15,-21 20 0,0-21 16,0 21-16,0-20 0,0 20 0,-21-21 16,0 21-16,0-20 0,0-1 15,21 0-15,-21 0 0,-1 0 0,22 0 16,0-42 15,22 0-31,-1 0 16,0 21-16</inkml:trace>
  <inkml:trace contextRef="#ctx0" brushRef="#br0" timeOffset="35075.57">5927 7451 0,'0'0'15,"0"-21"-15,-22 21 0,1 0 16,0 0-16,0 0 0,0 0 0,0 0 16,-22 0-16,22 21 0,0 0 0,0 0 15,-22 21-15,22-20 16,0-1-16,42 21 0,-21-21 0,-21 22 16,21-1-16,0-21 0,-21 21 0,21-20 15,0 20-15,0-21 0,0 0 16,21 0-16,-21 1 0,21-1 0,0-21 15,1 0-15,-1 0 0,21 0 16,-21 0-16,22 0 0,-22 0 0,21-21 16,0-1-16,-20 1 0,20 0 0,-21-21 15,21 21-15,1-22 0</inkml:trace>
  <inkml:trace contextRef="#ctx0" brushRef="#br0" timeOffset="36146.61">6350 7006 0,'0'0'0,"-21"0"0,0 0 16,-1 0-16,1 21 16,0-21-16,21 22 0,0-1 15,-21 21-15,21 0 0,0 1 0,0-1 16,0 0-16,-21 22 0,21-22 0,0 22 16,0-22-16,-21 0 0,21 1 0,0-1 15,0 0-15,0-20 0,0 20 16,0-21-16,0 0 0,0 0 0,0 1 15,0-1-15,0 0 16,0-42 15,0 0-31,0-1 0,0 1 0,0 0 16,21 0-16,-21 0 0,0 0 0,21-22 16,0 22-16,0 0 0,-21 0 15,21 0-15,22-1 0,-1 1 0,-21 21 16,-42 0-1,21 21-15,21 1 0,-21-1 16,0 21-16,0-21 0,0 0 0,0 1 16,0-1-16,43 0 0,-43 0 15,0 21-15,0-20 0,0-1 16,0 0-16,21-21 0,0 21 0,0 0 16,0-21-16,0 0 0,1 0 15,-1 0-15,21 0 0,-21 0 0,22-21 16,-22 0-16,21 21 0,0-21 0,-20 0 15,20-1-15,-21 1 0,21-21 16,-20 21-16,20-22 0,-21 22 0,0-21 16,-21 21-16,0-22 0,0 22 0,0-21 15,0 21-15,0 0 16,-21 21-16,0 0 0,0 0 16,0 0-16,-1 21 0,1 0 15,21 0-15,0 0 0,0 0 16,0 1-16,0-1 15,0 0-15,0 0 0,0 0 0,21 0 16,1 1-16,-1-1 0,-21 0 16,0 0-16,21 0 0,0 0 15,0 1-15,-21-1 0,21-21 16,-21 21-16,22-21 0,-1 0 0,0 0 16,0 0-16,0 0 15,0 0-15,1 0 0,-1-21 16,0 0-16,0 21 0,0-22 15,22 1-15,-22-21 16,0 21-16,0 0 0,0-22 0,-21 22 16,21-21-16,1 21 0,-1-1 0,-21 1 15,0 0-15,0 0 0,21 21 16,-21 21 0,0 0-16,-21 0 0,21 1 15,0-1-15,0 0 0,0 21 16,-21-21-16,21 1 0,0-1 0,0 0 15,0 0-15,0 0 0,0 0 0,0 1 16,21-1-16,0-21 16,0 0-16,0 0 15,0 0-15,1 0 0,-1 0 0,0 0 16,0 0-16,0-21 0,22 21 16,-22-22-16,0 1 0,0 0 0,0 0 15,0-21-15,1 20 0,-1-20 0,0 0 16,-21-1-16,21 1 0,-21 21 15,0-21-15,0-1 0,0 22 0,-21 0 16,0 0-16,-22 21 0,22 0 16,0 0-16,-21 0 0,-1 21 0,22-21 15,-21 21-15,0 0 0,-1 22 0,22-22 16,-21 0-16,21 21 0,-1-21 16,1 1-16,0-1 0,21 21 15,0-21-15,0 0 0,0 1 31,21-22-31</inkml:trace>
  <inkml:trace contextRef="#ctx0" brushRef="#br0" timeOffset="36644.07">8170 7451 0,'0'0'0,"-21"0"0,0 0 0,21-21 15,-21 21 1,0 21-16,-1 0 0,22 0 16,0 0-16,0 0 15,0 1-15,0-1 0,0 0 0,-21 0 16,21 0-16,0 0 0,0 1 16,-21-1-16,21 0 0,0 0 15,0 0 1,-21-21-16,21 21 0,0-42 31,0 0-15,0 0-16,0 0 0,21 0 15,0-1-15,0 1 0,1 0 16,-1-21-16,0 21 0,0-22 0,0 22 16,22-21-16,-22 21 0,0-1 0,21 1 15,-21 21-15,1-21 0,20 21 16,-21 0-16,0 0 0,0 0 0,1 21 15,-1 0-15,0 1 0,0-1 0,-21 0 16,0 21-16,21-21 0,-21 1 16,0 20-16,0-21 0,0 0 0,0 0 15,-21 1-15,0-1 0,0 0 0,21 0 16,0 0-16,-21-21 0,42-21 47,0 0-47,0 0 15,0 0-15</inkml:trace>
  <inkml:trace contextRef="#ctx0" brushRef="#br0" timeOffset="36859.9">8975 7387 0,'0'0'16,"-22"0"-16,-20 21 0,42 1 0,0-1 15,0 0-15,-21-21 0,21 21 16,0 0-16,-21 0 0,21 1 0,0 20 15,0-21-15,0 0 0,0 0 16,0 1-16,0-1 0,0 0 16,0 0-16,0 0 15,0-42 17,0 0-32,0 0 15</inkml:trace>
  <inkml:trace contextRef="#ctx0" brushRef="#br0" timeOffset="37012.89">8890 7303 0,'0'0'0,"0"-22"15,-21 22-15,0 0 0,-1-21 16,1 21-16,21-21 31,0 0-15</inkml:trace>
  <inkml:trace contextRef="#ctx0" brushRef="#br0" timeOffset="37531.69">9652 7366 0,'21'-21'16,"0"21"-16,22 0 0,-22 0 16,0 0-16,0 21 0,0-21 0,22 21 15,-43 22-15,21-22 0,-21 21 0,0-21 16,0 22-16,0-1 0,-21-21 0,-22 21 15,22 1-15,0-22 0,-21 21 16,-22-21-16,22 22 0,21-22 0,-22 0 16,1 0-16,21 0 0,-22 1 15,22-22-15,0 21 0,0-21 0,-21 0 16,20 0-16,22-21 16,0-1-16,0 1 15,22 21-15,-1 0 0,0 0 16,0-21-16,0 21 0,0 0 0,1 0 15,20 0-15,0 0 0,1-21 0</inkml:trace>
  <inkml:trace contextRef="#ctx0" brushRef="#br0" timeOffset="37801.56">10012 8086 0,'0'0'15,"42"42"-15,-42-21 0,0 22 16,0 20-16,0-21 0,-21 22 16,0-22-16,-22 22 0,1-1 15,0 1-15,-22-1 0,1 1 0,-22 20 0,22-20 16,-86 42-16,65-64 15,20 0-15,-20 1 0,20-22 0,1-21 16,-1 0-16,1 0 0,-1 0 16,1 0-16,20 0 0,-20-21 0,20-22 15,1 22-15,0-21 0,-1 0 0,1-22 16,0 22-16,21-43 0,21 43 16,-22-22-16,1 22 0,21-22 0,21 1 15,22-22-15,20 22 0,-20 20 0,-1 1 16,0-21-16,1 41 0,20-20 0,-21 0 15,22 21-15,-1-1 0,-20 1 16,20 0-16,-20 0 0,20 0 0,-21 21 16</inkml:trace>
  <inkml:trace contextRef="#ctx0" brushRef="#br0" timeOffset="38329.86">9673 7789 0,'0'0'16,"21"0"-16,0 0 0,1 0 15,-22 22-15,21-22 0,0 21 0,0 0 16,0 0-16,0-21 0,1 21 0,-1 22 15,0-22-15,-21 0 0,0 0 0,0 0 16,0 22-16,0-22 16,0 0-16,0 0 0,0 0 0,-21 0 15,0-21-15</inkml:trace>
  <inkml:trace contextRef="#ctx0" brushRef="#br0" timeOffset="38963.56">10562 7535 0,'0'0'0,"0"-21"0,0 0 15,0 0-15,0 0 0,0 0 16,0-1-16,0 1 0,0 0 16,0 0-16,0-21 0,0 20 15,0 1-15,0 0 0,-21 21 16,0 0-16,0 0 0,-1 0 16,1 0-16,0 21 0,0 0 0,-21 1 15,20-1-15,-20 0 0,21 21 16,0 1-16,-22-1 0,22 0 15,0 1-15,0-1 0,21-21 0,0 21 16,-21 1-16,21-22 0,0 0 0,0 0 16,0 0-16,0 1 0,21-22 15,-21 21-15,21-21 0,0 0 0,0 0 16,1 0-16,-1 0 0,0-21 16,0 21-16,0-22 0,22 1 15,-22 0-15,0 0 0,0 0 0,0 0 16,-21-1-16,43-20 0,-43 21 0,42-21 15,-21-1-15,0 1 0,-21 21 16,0 0-16,0-22 0,0 22 0,0 42 47,0 0-47,0 1 0,0-1 0,-21 21 16,21 0-16,0-20 0,0-1 15,0 21-15,0-21 0,0 0 0,0 1 16,0-1-16,0 0 0,21 0 0,0 0 15,1 0-15,-1-21 16,0 0-16,0 0 0,0 0 16,0 0-16,1 0 0,20-21 15,-21 21-15,0-21 0,22 0 16,-22 0-16,21-22 0,-21 22 0</inkml:trace>
  <inkml:trace contextRef="#ctx0" brushRef="#br0" timeOffset="39224.5">11261 7091 0,'0'0'16,"0"-21"-16,-22 21 31,1 42-31,0-21 0,0 22 0,21-22 16,-21 21-16,0 0 0,21-20 0,0 20 16,-22 0-16,1 1 0,21-1 15,0 0-15,43-21 0,-43 22 16,0-22-16,0 21 0,0-21 0,0 1 15,0-1-15,0 0 16,0 0-16,21-21 16,0 0-16,0 0 0,0-21 15,0 21-15,-21-21 0,22 0 16,-1-1-16,0 1 0,0 21 16,0-42-16</inkml:trace>
  <inkml:trace contextRef="#ctx0" brushRef="#br0" timeOffset="39313.68">11557 7324 0,'21'0'31</inkml:trace>
  <inkml:trace contextRef="#ctx0" brushRef="#br0" timeOffset="39460.57">11515 7451 0,'-43'106'31,"43"-85"-31,0 0 0,0 0 0,0 0 16,0 0-16,0 1 0,0-1 0,0 0 15,21-21 17,1 0-32,-1 0 0,0-21 15,0 0-15,21-1 16,-20 1-16</inkml:trace>
  <inkml:trace contextRef="#ctx0" brushRef="#br0" timeOffset="39592.21">11959 9885 0,'0'0'0,"-42"-381"0,42-1101 31,-21 1355-31,-1 43 0,1 20 0,0 22 0,0 21 16,0-1-16</inkml:trace>
  <inkml:trace contextRef="#ctx0" brushRef="#br0" timeOffset="39772.37">11663 7959 0,'42'-64'0,"-84"170"0,42-148 0,63-43 16,-42 64-16,-21 0 0,22 0 0,-1 21 15,0 0-15,-21-22 0,21 22 16,0-21-16,-21 0 16,21 0-16,-21 0 0,0 0 15,0-1-15,0 1 0,0 0 16,0 0-16,0 0 0,0 0 0,0-1 16,0 1-16,22-21 0,-22 21 0,0 0 15,21-1-15,0 1 0,-21 0 16,21 0-16,0 21 0,0-21 0</inkml:trace>
  <inkml:trace contextRef="#ctx0" brushRef="#br0" timeOffset="40103.55">12277 7366 0,'21'21'16,"-42"-42"-16,42 63 0,0-20 0,-21-1 15,0 0-15,0 0 0,21 0 16,-21 22-16,0-22 0,0 0 0,0 0 16,0 21-16,0-20 0,0-1 0,0 0 15,0 0-15,-21 0 16,0 0-16,0-21 0,21 22 15,-22-22-15,1 0 16,21-22 0,0 1-16,0 0 15,0 0-15,21-21 0,1 20 16,-1-20-16,0 0 0,21-1 16,-21 1-16,22 0 0,-1-1 0,-21 1 15,22 21-15,-1-21 0,-21 20 0,21 22 16,-20 0-16,-1 0 0,21 0 15,-21 22-15,0-1 0,1 21 16,-1-21-16,-21 0 0,0 22 0,0-1 16,0-21-16,0 22 0,0-22 15,-21 21-15,21 0 0,-22-20 0,1-1 16,0 0-16,0 0 0,0 0 0,21 0 16</inkml:trace>
  <inkml:trace contextRef="#ctx0" brushRef="#br0" timeOffset="40209.71">12594 7387 0,'-21'-21'16</inkml:trace>
  <inkml:trace contextRef="#ctx0" brushRef="#br0" timeOffset="40400.76">11726 6922 0,'0'0'0,"43"21"0,-43 0 31,-22-21-15</inkml:trace>
  <inkml:trace contextRef="#ctx0" brushRef="#br0" timeOffset="40505.54">11409 7239 0,'-64'0'16</inkml:trace>
  <inkml:trace contextRef="#ctx0" brushRef="#br0" timeOffset="40659.86">11197 7324 0,'0'0'16,"-21"0"-16,0 21 0,-22-21 0,22 0 15,42 0-15,22 0 16,-22 0-16,21-21 0,-21 21 0,1 0 16,20 0-16,0 0 0,1-21 0,-1 21 15,-21 0-15,21 0 0,-20 0 16,20 0-16,-21-22 0,0 22 15,0 0-15,-21-21 16</inkml:trace>
  <inkml:trace contextRef="#ctx0" brushRef="#br0" timeOffset="40712.62">11536 7345 0,'-21'0'16</inkml:trace>
  <inkml:trace contextRef="#ctx0" brushRef="#br0" timeOffset="42463.91">12213 7387 0,'0'-21'63,"-21"21"-48,0 0-15,0 0 16,-1 0 0,1 0-16,0 0 0,0 0 15,0 0-15,0 0 0,-1 21 16,1-21-16,0 21 15,0-21-15,0 22 0,0-22 16,21 21-16,-22 0 16,1 0-16,0 0 0,21 0 15,-21 1-15,21-1 0,-21-21 16,21 21-16,0 0 0,0 0 16,0 0-16,0 1 15,0-1-15,0 0 0,0 0 16,0 0-1,21 0-15,0-21 16,0 0-16,0 0 16,1 0-16,-1 0 15,0 0-15,0 0 0,0 0 0,0 0 16,1 0-16,-1 0 0,0-21 0,0 21 16,0-21-16,0 21 0,1-21 15,-1 0-15,0 21 0,-21-21 0,0-1 16,0 1-16,0 0 0,0 0 15,0 0-15,0 0 0,0-1 16,0 1-16,0 0 0,-21 21 16,21-21-16,-21 21 15,21-21-15</inkml:trace>
  <inkml:trace contextRef="#ctx0" brushRef="#br0" timeOffset="47488.42">1270 9440 0,'0'0'0,"0"-21"16,0 0 0,0 0-1,-21 0-15,63 21 16,-42-21 0,-21 21-16,0 0 31,21 21-31,0 0 0,0 0 0,0 21 15,21 1-15,-21-1 0,0 0 0,0 22 16,0-22-16,-21-21 0,0 22 16,21-1-16,-22 22 0,-20 20 0,21-41 15,0-22-15,21 0 0,-21 0 16,-22 0-16,86-21 0,-43 21 0,-22-21 16,1-21-1</inkml:trace>
  <inkml:trace contextRef="#ctx0" brushRef="#br0" timeOffset="47855.57">1185 9800 0,'64'0'16,"-43"0"-16,0 0 16,21-21-16,1 21 0,-22 0 15,0 0-15,0 0 0,0 0 0,1 0 16,-1 0-16,0 0 0,0 0 15,0 0-15,-21-21 16,21 0-16,-21 0 16,22-1-16,-22 1 0,0 0 15,0 0-15,0 0 16,0 0-16,0-1 16,0 1-16,-22 21 0,1-21 0,0 21 15,0 0 1,0 0-16,0 21 15,21 0-15,0 22 0,0-1 16,0 0-16,0 1 0,-22-1 16,22 0-16,0 1 0,-21-22 15,42 21-15,-21 1 0,0-22 0,0 21 16,0-21-16,0 0 0,-21 1 0,21-1 16,0 0-16</inkml:trace>
  <inkml:trace contextRef="#ctx0" brushRef="#br0" timeOffset="47920.56">1355 10097 0,'63'21'16,"-253"-42"-16,317 21 0,-43 21 0,-84-42 31,0-1-31</inkml:trace>
  <inkml:trace contextRef="#ctx0" brushRef="#br0" timeOffset="48107.81">1926 9800 0,'0'0'0,"0"43"31,0-65 16</inkml:trace>
  <inkml:trace contextRef="#ctx0" brushRef="#br0" timeOffset="48161.57">2011 9779 0,'63'-21'16</inkml:trace>
  <inkml:trace contextRef="#ctx0" brushRef="#br0" timeOffset="48877.08">4868 9356 0,'0'0'0,"-21"-43"32,0 43-32,21-21 0,21 0 15,0 21-15,0 0 0,-21 21 16,-21 0-16,0 1 0,63-1 16,-42 0-16,-21 0 0,64 0 15,-43 0-15,0 1 0,-43 41 0,43-21 16,0 1-16,0-22 0,-42 85 15,42-64-15,0-21 0,0 22 0,0-22 16,42 21-16,-42-21 16,-21 22-16,0-43 15,21 21-15,0 0 0,-21-42 47,21 0-47,-21-1 0,21 1 16</inkml:trace>
  <inkml:trace contextRef="#ctx0" brushRef="#br0" timeOffset="49464.56">4530 9419 0,'21'-21'16,"0"21"-16,0-21 0,0 0 15,0 21-15,1-21 0,20-1 0,-21 1 16,21 0-16,1 21 0,-22-21 0,21 21 16,1 0-16,-22 0 0,21 0 0,-21 0 15,22 0-15,41 42 16,-63-42-16,1 21 0,-1 1 0,0-1 16,-21 21-16,0-21 0,0 22 0,0-1 15,21 0-15,-21-21 0,0 22 16,0-1-16,0 0 0,0-20 15,0 20-15,-21-21 0,21 0 0,0 0 16,0 1-16,-21-1 0,21 0 0,0-42 31,0 0-15,0-1-16,0 1 0,0-21 16,0 21-16,0-22 0,0 22 15,0-21-15,0 0 0,0-1 0,21 1 16,0 0-16,0-1 0,0 1 15,1 21-15,-1-22 0,21 22 16,-21 0-16,0 21 0,22-21 0,-22 0 16,21 21-16,1 0 0,-22 21 0,21 0 15,-21 0-15,0 0 0,1 1 16,-1-1-16,0 21 0,-21-21 0,0 22 16,0-1-16,0 0 0,0 1 0,0-1 15,0 0-15,0 1 0,0-1 16,0 0-16,-21 1 0,21-22 0,-21 0 15,-1 0-15,22 0 0,0 0 16,0 1-16,-21-22 0,21-22 47,0 1-47,0-21 0</inkml:trace>
  <inkml:trace contextRef="#ctx0" brushRef="#br0" timeOffset="50419.79">6181 9567 0,'-43'-21'0</inkml:trace>
  <inkml:trace contextRef="#ctx0" brushRef="#br0" timeOffset="50535.76">6117 9631 0,'0'0'16,"0"21"0,-21-21-1,21 21-15,42-42 16,-63 21-16,0-21 15,0 21-15</inkml:trace>
  <inkml:trace contextRef="#ctx0" brushRef="#br0" timeOffset="50724.09">5905 9694 0,'0'43'0,"0"-22"15,0 21-15,0-21 0,0 1 0,0 20 16,0-21-16,0 0 0,0 0 16</inkml:trace>
  <inkml:trace contextRef="#ctx0" brushRef="#br0" timeOffset="50756.07">6054 10054 0,'21'0'16,"-42"0"-16</inkml:trace>
  <inkml:trace contextRef="#ctx0" brushRef="#br0" timeOffset="50829.78">6519 9758 0,'43'-42'16</inkml:trace>
  <inkml:trace contextRef="#ctx0" brushRef="#br0" timeOffset="51976.07">6159 9716 0</inkml:trace>
  <inkml:trace contextRef="#ctx0" brushRef="#br0" timeOffset="54104.4">6181 9800 0,'-22'21'16,"22"1"15,22-22 1,-1 0-17,0 0 1,0 0-16,-21-22 0,21 22 15,0-21-15,1 21 0,-22-21 16,21 0-16,0 21 0,0-21 0,0 0 16,-21-1-16,21 1 15,-21 0-15,0 0 0,0 0 0,0 0 16,0-1-16,0 1 16,-21 0-16,0 21 0,0-21 0,0 21 15,0-21-15,-1 21 0,1 0 16,0 0-16,0 0 0,0 0 15,0 0-15,-1 21 0,1 0 0,0 0 16,-21 0-16,21 1 0,-1-1 16,1 0-16,-21 21 0,21-21 0,0 22 15,-1-22-15,22 21 16,0-21-16,-21 1 0,21 20 0,0-21 16,0 0-16,0 0 0,0 1 0,0-1 15,21 0-15,1-21 16,-1 21-16,0-21 0,21 0 15,-21 0-15,1 0 0,-1 21 16,0-21-16,0 0 0,0 0 0,0 0 16,1 0-16,-1 0 0,0 0 0,0-21 15,0 21-15,0 0 0,1-21 16,-1 0-16,0 0 0,0-1 16,21 22-16</inkml:trace>
  <inkml:trace contextRef="#ctx0" brushRef="#br0" timeOffset="54496.58">6900 9208 0,'0'21'32,"-21"-21"-17,0 21-15,21 0 0,-21 21 0,21-20 16,0-1-16,-21 21 0,21-21 15,-22 22-15,1-1 0,21 0 0,-21 1 16,21-22-16,-21 21 0,21 0 0,0-20 16,-21-1-16,21 21 0,0-21 15,0 0-15,21-21 32,0 0-17,0-21-15,0 0 0,1 0 0</inkml:trace>
  <inkml:trace contextRef="#ctx0" brushRef="#br0" timeOffset="54987.61">7154 9229 0,'0'-21'31,"0"42"-31,-21 0 0,21 0 16,-21 0-16,21 0 0,0 1 15,0-1-15,0 0 0,0 21 0,0-21 16,0 22-16,0-22 0,-21 21 0,21-21 16,-21 22-16,21-22 0,-22 21 15,22-21-15,0 22 0,0-22 0,-21 0 16,21 0-16,0 0 16,-21-21-16,21-21 31,0 0-16,0 0-15,0 0 0,0 0 16,0-22-16,0 22 0,21-21 16,0 21-16,1-22 0,-1 22 0,0 0 15,0-21-15,0 20 0,0 1 0,1 21 16,20-21-16,-21 0 0,0 21 16,0 0-16,1 0 0,-1 0 0,0 0 15,0 21-15,0 0 0,-21 0 16,0 1-16,0-1 0,0 21 0,0-21 15,0 22-15,0-22 0,0 21 16,0-21-16,0 22 0,-21-22 0,0 0 16,21 0-16,-21 0 0,21 0 15,-21-21 17,21-21-32,0 0 15,0 0-15</inkml:trace>
  <inkml:trace contextRef="#ctx0" brushRef="#br0" timeOffset="55188.54">6752 9525 0,'0'0'0,"-21"0"16,0 0-1,21-21-15,21 21 0,0 0 16,0 0-16,22-21 15,-22 21-15,21 0 0,0 0 0,-20-21 16,20 21-16,0 0 0,-21 0 0,22-22 16,-22 22-16,0 0 0,0 0 15</inkml:trace>
  <inkml:trace contextRef="#ctx0" brushRef="#br0" timeOffset="55652.55">8043 9398 0,'-21'0'16,"0"0"-16,0 0 16,0 0-16,-1 0 0,1 0 15,0 0-15,0 0 0,-21 21 0,20 0 16,1 1-16,-21-1 0,21 0 0,-22 0 15,22 21-15,0-20 0,0 20 16,0 0-16,21-21 0,0 22 16,0-22-16,0 0 0,0 0 0,0 0 15,21 1-15,0-1 0,21-21 16,-20 0-16,-1 0 0,21 0 0,0 0 16,-20 0-16,20 0 0,0-21 15,-21 21-15,22-22 0,-1 1 0,-21 0 16,0 0-16,1 0 0,-1-22 15,0 22-15,-21 0 0,21-21 0,-21 21 16,0-1-16,0-20 0,0 21 0,-21 0 16,0 0-16,0-1 0,-1 1 15,1 21-15,0 0 0,0-21 0,0 21 16,-22 0-16,22 0 0,-21 0 16,21 0-16,0 21 0,-22-21 0,22 21 15,0 1-15,21-1 0,0 0 16,0 0-16,0 0 15,21-21-15,0 0 0</inkml:trace>
  <inkml:trace contextRef="#ctx0" brushRef="#br0" timeOffset="56216.54">8615 9419 0,'0'0'0,"-21"-21"0,-64 21 32,64 0-32,0 0 0,-1 0 15,1 0-15,0 0 0,0 21 16,0 0-16,0 1 0,21-1 16,0 0-16,-22 0 0,1 21 0,21-20 15,-21 20-15,21 0 0,0-21 16,0 22-16,0-22 0,0 0 0,0 0 15,0 0-15,0 1 0,0-1 16,21-21-16,0 0 0,1 0 16,-1 0-16,0 0 0,0 0 15,0 0-15,0-21 0,1 21 16,-1-22-16,0-20 0,21 21 0,-21 0 16,1-22-16,-1 1 0,0 0 15,0-1-15,0 1 0,0 0 0,1 21 16,-1-22-16,-21 1 0,21 0 15,-21-1-15,0 1 0,0 21 0,0-22 16,0 22-16,0 0 0,0 0 0,0 0 16,-21 21-16,0 0 15,-1 0-15,22 21 16,0 0-16,0 21 16,0-20-16,0-1 0,0 21 0,0 0 0,0-20 15,0 20-15,0 0 0,0-21 16,0 22-16,0-1 0,0-21 15,0 22-15,0-22 0,0 21 0,0-21 16,0 0-16,0 1 0,0-1 16,0 0-16,22-21 0,-1 0 0,0 0 15,0 0-15,0 0 16,0 0-16,1 0 0,-1-21 0</inkml:trace>
  <inkml:trace contextRef="#ctx0" brushRef="#br0" timeOffset="56627.52">9356 9419 0,'0'-21'16,"0"42"-16,21-63 0,-21 21 0,0 0 15,-21 21 1,-1 0 0,1 0-16,0 0 0,0 21 0,0-21 15,-22 21-15,22 0 0,-21 0 16,21 0-16,0 1 0,-1-1 0,1 0 15,21 0-15,0 0 0,0 0 0,0 1 16,0-1-16,21-21 16,1 0-16,-1 21 0,0-21 0,0 0 15,21 21-15,-20-21 16,20 0-16,-21 0 0,0 0 0,0 0 16,22 21-16,-22-21 0,0 21 0,0 1 15,0-22-15,-21 21 16,0 0-16,0 0 0,0 0 15,-21 0-15,0-21 16,0 22-16,-21-1 0,20 0 0,-20-21 16,21 21-16,-21-21 0,20 0 0,-20 0 15,21 0-15,0 0 0,0 0 16,-1 0-16,1 0 0,0 0 0,0 0 16,0 0-16,0 0 15,21-21-15,-22 21 0,1 0 16</inkml:trace>
  <inkml:trace contextRef="#ctx0" brushRef="#br0" timeOffset="57132.48">5440 10710 0,'-21'0'15,"-1"22"1,22-1-16,0 0 0,0 0 0,0 21 15,-21-20-15,21 20 0,0-21 16,-21 21-16,21-20 0,0 20 0,0 0 16,-21-21-16,21 22 0,0-22 0,-21 21 15,21-21-15,0 1 0,0-1 16,0 0-16,0 0 0,0 0 0,21-42 47,0 0-47</inkml:trace>
  <inkml:trace contextRef="#ctx0" brushRef="#br0" timeOffset="57316.19">5778 11028 0,'22'0'46,"-1"0"-30,0 0 0,-21-21-16,21 21 15</inkml:trace>
  <inkml:trace contextRef="#ctx0" brushRef="#br0" timeOffset="57776.55">7197 10520 0,'0'0'0,"0"-21"0,-22 21 31,22 21-31,-21 0 15,21 0-15,0 0 0,0 22 16,0-1-16,0 0 0,-21 1 0,21-1 16,-21 0-16,21-20 0,0 20 0,0 0 15,0 1-15,-21-22 0,21 21 16,0-21-16,0 22 0,0-22 0,0 0 16,0 0-16,21-21 15,0 0 1,0-21-16,0 0 0,1 0 15,-1-1-15</inkml:trace>
  <inkml:trace contextRef="#ctx0" brushRef="#br0" timeOffset="58029.57">7599 10689 0,'-43'43'15,"22"-22"1,0 0-16,-21 0 0,21 0 15,-1 22-15,-20-22 0,21 21 0,0-21 16,0 0-16,-1 1 0,1-1 0,21 0 16,0 0-16,-21 0 15,42-21 17,-21-21-32,21 0 15,1 0-15,-1 0 0,0-1 0,0 1 16,0-21-16,0 21 0,1-22 15,20 22-15,-21-21 0,0 21 0</inkml:trace>
  <inkml:trace contextRef="#ctx0" brushRef="#br0" timeOffset="58187.87">7578 10689 0,'42'-42'16,"0"42"-16,-126 42 0,189-84 0,-83 63 15,-1 0-15,-21 0 0,0 1 16,21-1-16,0 21 0,0-21 16,-21 0-16,21 1 0,-21-1 0,22 0 15,-1 0-15,-21 0 0,21-21 16,0 21-16,-21 1 0,21-22 15,0 0-15,1 0 16,-1 0 0,0-22-16,0 22 0,-21-21 0,21 0 15</inkml:trace>
  <inkml:trace contextRef="#ctx0" brushRef="#br0" timeOffset="58408.2">8107 10456 0,'0'0'0,"0"-21"0,0 42 31,0 1-31,0-1 0,0 21 16,0 0-16,0 1 0,0-22 0,-21 21 15,21 1-15,0-1 0,-22-21 16,22 21-16,-21-20 0,21-1 0,0 21 16,0-21-16,-21-21 0,21 21 15,0 1-15,21-22 31,0-22-31,1 1 16</inkml:trace>
  <inkml:trace contextRef="#ctx0" brushRef="#br0" timeOffset="58768.79">8297 10816 0,'64'43'15,"-43"-43"1,0 0-16,0 0 16,0-22-16,1 1 0,-1 21 0,21-21 15,-21 21-15,0-21 0,1 0 16,-1 21-16,0-21 0,-21-1 0,0 1 16,0 0-16,0 0 0,-21 21 15,0-21-15,-1 21 16,1 0-16,0 0 0,0 0 0,0 0 15,0 21-15,-1-21 0,1 21 16,0 0-16,0 22 0,0-22 0,21 0 16,0 21-16,0-21 0,0 1 0,0 20 15,0-21-15,0 0 0,0 0 16,21 1-16,0-1 0,0-21 0,0 21 16,1-21-16,-1 0 0,0 0 0,0 0 15,21 0-15,-20 0 0,20 0 16,0-21-16,1 0 0,-1-1 0,0 1 15</inkml:trace>
  <inkml:trace contextRef="#ctx0" brushRef="#br0" timeOffset="59272.55">9186 10372 0,'0'0'0,"-21"-21"0,0 21 0,0 0 15,0 0-15,-1 0 0,22 21 16,0 0-16,-21 21 0,21-21 0,0 22 15,-21-1-15,21-21 0,0 22 16,0-1-16,0 0 0,0-21 0,0 22 16,0-22-16,0 0 0,0 0 15,0 22-15,0-22 0,0 0 16,0 0-16,0 0 16,0-42 15,0 0-16,0 0-15,0 0 16,0-1-16,0 1 0,0-21 0,21 21 16,0 0-16,1-1 0,-1 1 15,0 0-15,21 0 0,-21 0 0,1 21 16,20 0-16,-21 0 0,21 0 0,-20 0 16,-1 0-16,21 21 0,-21 0 15,0 0-15,22 0 0,-43 1 16,21-1-16,-21 0 0,0 0 15,0 0-15,0 0 0,0 1 0,-21-1 16,0 0-16,-1 0 0,-20 0 0,21-21 16,0 21-16,-22-21 0,1 22 15,21-22-15,-21 0 0,-1 0 0,22 0 16,-21 0-16,21 0 0,-1 0 16,1 0-16,21-22 15,0 1-15,0 0 16,21 0-16,1 0 0,-1 0 15,0-1-15</inkml:trace>
  <inkml:trace contextRef="#ctx0" brushRef="#br0" timeOffset="59528.38">10033 10266 0,'-64'42'31,"43"-21"-31,21 22 0,-21-1 16,21 0-16,-21-20 0,21 20 16,-21 0-16,21 1 0,0-1 0,0-21 15,0 21-15,0-20 0,0-1 16,0 0-16,0 0 0,0 0 16,0 0-16,21-21 31,-21-21-16,0 0-15,0 0 0</inkml:trace>
  <inkml:trace contextRef="#ctx0" brushRef="#br0" timeOffset="59888.43">9715 10499 0,'0'0'16,"-21"-43"-16,-21 22 0,21 0 0,0-21 16,-1 21-16,22-1 0,0 1 0,0 0 15,0 0-15,0 0 16,0 0-16,43 21 0,-22-22 0,0 1 15,21 0-15,1 21 0,-1 0 0,22-21 16,-22 21-16,21 0 0,1 0 16,-22 0-16,22 21 0,-22 0 0,22 0 15,-22 1-15,0-1 0,1 21 16,-22 0-16,0 1 0,0-1 16,-21 0-16,0 1 0,0 20 0,0-20 0,-21-1 15,0 0-15,0 1 0,-1-1 16,-20-21-16,0 21 0,-1-20 0,-20-1 15,21 0-15,-1 0 0,-20-21 16,20 21-16,1-21 0,0 0 16,-1 0-16,22 0 0,-21 0 0,21 0 15,0 0-15,-1 0 16,22-21-16,0 0 16,22 0-16,-1 0 15,0 21-15,0-22 0,21 1 16,1 0-16,-1 21 0,0-21 0</inkml:trace>
  <inkml:trace contextRef="#ctx0" brushRef="#br0" timeOffset="60456.19">10604 10647 0,'0'0'0,"-21"-21"15,0 21-15,0 0 16,21-21-16,-21-1 0,21 1 15,-21 21-15,21-21 0,0 0 0,0 0 16,0 0-16,0-1 16,21 1-16,0 21 0,0-21 0,21 0 15,1 21-15,-22 0 16,0 0-16,21 0 0,-20 0 0,-1 21 16,0 0-16,0 0 15,0 1-15,-21 20 0,0-21 0,0 21 16,0-20-16,0-1 0,0 21 0,0-21 15,0 0-15,0 1 0,-21-1 16,0 0-16,21 0 0,-21 0 0,0-21 16,21 21-16,0-42 31,0 0-31,0 0 16,0 0-16,0 0 0,21-1 15,0-20-15,0 21 0,0 0 0,0-22 16,1 22-16,-1-21 0,0 21 0,0 0 15,0-1-15,22 1 16,-22 0-16,0 21 0,21 0 0,-21 0 16,1 0-16,-1 21 0,-21 0 15,0 1-15,21-1 0,-21 0 0,0 0 16,0 0-16,0 22 0,0-22 0,0 0 16,0 0-16,-21 0 0,21 0 15,0 1-15,0-1 0,-21 0 0,21 0 16,-22-21-16,22-21 47,0 0-32,0 0-15,0-1 0,0 1 0,0 0 16</inkml:trace>
  <inkml:trace contextRef="#ctx0" brushRef="#br0" timeOffset="60615.74">11282 10329 0,'0'0'0,"-21"0"0,-1-21 0,-83 21 32,83 21-17,44-21 1,-1 0 0,0-21-1,0 21-15,0 0 0</inkml:trace>
  <inkml:trace contextRef="#ctx0" brushRef="#br0" timeOffset="61011.94">11430 10351 0,'0'21'15,"0"0"-15,0 0 16,0 0-16,21 0 15,-21 1-15,21-1 0,-21 0 0,21 21 16,-21-21-16,22 1 0,-22 20 16,21-21-16,-21 0 0,21 0 0,-21 1 15,0-1-15,0 0 0,0 0 16,0 0-16,21-21 31,0-21-15,0 21-16,1-21 0,-22 0 15,21 0-15,0-22 0,-21 22 0,21 0 16,0-21-16,-21 20 0,0-20 16,21 21-16,-21-21 0,22 20 15,-22 1-15,0 0 0,0 0 16,21 21 31,0 0-47</inkml:trace>
  <inkml:trace contextRef="#ctx0" brushRef="#br0" timeOffset="61699.69">12023 10456 0,'21'0'31,"0"0"-15,0-21-16,0 21 15,-21-21-15,21 0 0,1 0 16,-1 0-16,-21-1 16,-21 22-1,-1 0 1,1 22-16,-21-1 0,21 0 0,0 0 16,-1 21-16,1-20 15,0 20-15,21 0 0,0-21 0,-21 22 16,21-22-16,0 0 0,0 0 0,0 0 15,0 1-15,0-1 0,0 0 16,21-21-16,0 21 0,0-21 0,1 0 16,-1 0-16,21 0 0,-21 0 15,0 0-15,22 0 0,-22 0 0,0-21 16,0 0-16,0 21 0,1-21 0,-1-1 16,0 1-16,0-21 0,-21 21 15,21 0-15,0-22 0,-21 22 0,22 0 16,-1-21-16,-21 20 0,21 1 15,0 0-15,-21 0 0,21 0 0,0 0 16,1 21-16,-1 0 0,0 0 16,0 0-16,0 0 0,0 0 15,-21 21-15,0 0 0,0 0 16,0 21-16,22-20 0,-22 20 0,0-21 16,0 21-16,0-20 0,0-1 15,0 21-15,-22-21 0,22 0 0,0 1 16,0-1-16,0 0 0,0 0 15,-21-21-15,21 21 0,0-42 47,0 0-47,0 0 0,0 0 0,0-1 16,0 1-16,0-21 0,21 21 16,1-22-16,-1 1 0,-21 0 15,21-1-15,0 1 0,0 0 0,22 21 16,-22-22-16,0 22 0,0 0 0,0 0 15,22 21-15,-22-21 0,0 21 16,21 0-16,-21 0 0,1 0 0,-1 0 16</inkml:trace>
  <inkml:trace contextRef="#ctx0" brushRef="#br0" timeOffset="62699.55">5757 11938 0,'-21'0'0,"42"0"0,-63 0 15,42-21-15,-21 0 16,0 0-16,21-1 16,-22 22-16,22-21 0,0 0 15,0 0-15,0 0 16,22 21-16,-1 0 0,0-21 0,0-1 16,0 22-16,0 0 15,1 0-15,20 22 0,-21-1 0,0 0 16,0 0-16,1 21 0,-1-20 0,0 20 15,-21 21-15,0-20 0,0-1 16,0 0-16,-21 1 0,0-1 0,-22 0 16,22 1-16,-42-1 0,20 0 15,-20-20-15,20-1 0,-20 0 16,21 0-16,-1 0 0,-20-21 0,20 0 16,1 0-16,21 0 0,-21 0 15,20 0-15,1 0 0,0 0 0,0-21 16,21 0-16,0 0 0,-21-22 15,21 22-15,0-21 0,0 21 0,0-22 16,0 1-16,0 21 0,0-21 16,0 20-16,0-20 0,21 42 0,0-21 15,0 21-15,0 0 0,22 0 16,-22 0-16,21 21 0,-21 0 0,22 0 16,-1 1-16,-21-1 0,22 21 0,-22-21 15,21 0-15,-21 22 16,0-22-16,1 0 0,-22 0 0,21 0 15,0 1-15,0-1 0,0 0 16,0-21-16,-21 21 0,22-21 16,-1 0-16,0 0 0,0-21 15</inkml:trace>
  <inkml:trace contextRef="#ctx0" brushRef="#br0" timeOffset="62804">6181 12192 0</inkml:trace>
  <inkml:trace contextRef="#ctx0" brushRef="#br0" timeOffset="62852.52">6138 12171 0,'0'0'16,"21"0"-16</inkml:trace>
  <inkml:trace contextRef="#ctx0" brushRef="#br0" timeOffset="63264.56">6921 11684 0,'0'0'0,"0"-21"16,0 42 15,0 0-31,0 0 0,0 1 0,0 20 16,0-21-16,0 21 0,0 1 15,0-1-15,0 0 0,0 1 0,0-1 16,0 0-16,0 1 0,0-22 16,0 21-16,0-21 0,0 1 0,-21-1 15,21 0-15,0 0 0,21-21 16</inkml:trace>
  <inkml:trace contextRef="#ctx0" brushRef="#br0" timeOffset="63481.56">7260 11875 0,'21'-22'15,"-42"44"1,0-1-16,0 0 0,0 0 15,-1 0-15,1 0 0,0 22 0,-21-22 16,21 0-16,-1 21 0,1-20 16,21-1-16,-21 0 0,0 0 0,0 0 15,21 0-15,0 1 16,-21-22-16,42-22 16</inkml:trace>
  <inkml:trace contextRef="#ctx0" brushRef="#br0" timeOffset="63703.77">7260 11853 0,'0'0'0,"21"0"0,0 0 15,-21 22-15,0-1 16,0 0-16,22 0 0,-1 21 0,-21-20 16,0 20-16,21 0 0,0-21 0,0 22 15,-21-22-15,21 0 16,1 0-16,-1 0 0,0 1 0,0-1 15,0-21-15,0 0 0,1 0 16,-1 0-16,0 0 0,0 0 0,21 0 16,-20 0-16,-1-21 0,0 21 0,0-22 15,0-20-15,0 21 0,1 0 16</inkml:trace>
  <inkml:trace contextRef="#ctx0" brushRef="#br0" timeOffset="63919.54">7916 11642 0,'0'21'0,"0"-42"0,-21-22 15,0 22-15,0 0 0,0 21 16,-1 0-16,1 21 16,21 0-16,-21 1 0,0 20 15,21-21-15,0 21 0,0 22 0,-21-22 16,21 1-16,0 20 0,-21-21 0,21 1 16,0-1-16,0 0 0,0 1 15,0-22-15,0 21 0,0-21 0,0 1 16,0-1-16,21-21 15,0 0-15,0 0 0,-21-21 16,21-1-16,22 22 0,-22-21 0</inkml:trace>
  <inkml:trace contextRef="#ctx0" brushRef="#br0" timeOffset="64312.52">8107 12002 0,'0'0'0,"0"21"0,0 0 15,0 0-15,0 0 0,21 0 16,-21 1-16,0-1 0,21-21 16,0 0-16,0 0 0,1 0 15,-1 0-15,0 0 0,0 0 16,0-21-16,0 21 0,-21-22 0,0 1 16,22 0-16,-22 0 0,21 0 15,-21 0-15,0-1 0,0-20 16,0 21-16,0 0 0,-21 0 15,-1-1-15,1 22 0,21-21 0,-21 21 16,0 0-16,0 0 0,0 0 0,-1 0 16,1 21-16,0 1 0,0-1 15,21 0-15,-21 21 0,21 1 0,-21-22 16,21 21-16,0 0 0,0-20 16,0 20-16,0-21 0,0 0 0,21 0 15,0 1-15,0-1 0,0 0 0,0-21 16,1 0-16,-1 0 0,0 0 15,21 0-15,-21 0 0,1 0 16,20 0-16,-21-21 0,21 0 0,1-1 16,-1-20-16,0 21 0,1-21 15</inkml:trace>
  <inkml:trace contextRef="#ctx0" brushRef="#br0" timeOffset="64756.54">8911 11494 0,'-85'42'31,"64"-21"-31,0 21 0,0 1 0,0-1 0,21 0 16,0 1-16,0-1 0,0 0 15,-21 1-15,21 20 0,0-20 16,0-1-16,0 0 0,0-21 16,0 22-16,0-22 0,0 0 0,0 0 15,0 0-15,0 1 16,0-44-1,0 1 1,0 0-16,-22 0 0,22 0 16,0 0-16,0-22 0,0 22 0,64-127 15,-43 127 1,21-22-16,1 22 0,-22 0 16,21 0-16,1 21 0,-1-21 0,0 21 15,1 0-15,-1 0 0,0 0 16,1 21-16,-22-21 0,21 21 15,0 0-15,-20 22 0,-1-22 0,0 21 16,-21 0-16,0 1 0,0-22 16,-21 21-16,-22 1 0,22-1 0,-21 0 15,0-21-15,-1 1 0,1-1 0,-22 0 16,1 0-16,21 0 0,-43-21 16,21 0-16,22 0 0,21 0 0,0 0 15,0-21-15,-1 21 0,22-21 0,0 0 16,0-22-16</inkml:trace>
  <inkml:trace contextRef="#ctx0" brushRef="#br0" timeOffset="65492.12">9737 11790 0,'21'0'32,"0"0"-17,0 0 1,0 0-16,0 0 0,1-21 16,-1 21-16,0-21 15,21-1-15,-21 22 0,1-21 0,-1 0 16,0 0-16,-21 0 0,0 0 15,0-1-15,0 1 0,-21 0 16,0 21-16,-22 0 0,1 0 16,21 0-16,-22 0 0,1 21 15,0 0-15,-1 1 0,1-1 0,0 0 16,21 0-16,-1 0 0,1 0 16,21 1-16,0 20 0,0-21 15,21 0-15,1 0 0,-1 1 0,0-22 16,21 21-16,-21-21 15,22 0-15,-1 0 0,-21 0 0,22 0 0,-1 0 16,-21 0-16,21 0 16,-20 0-16,-1 0 0,-42 0 31,-1 0-31,-20 0 0,21 0 16,-21 0-16,-1 0 0,1 21 0,0 0 15,-1 0-15,22 0 0,0 1 16,0-1-16,0 0 0,21 21 0,0-21 15,0 1-15,0 20 0,0-21 16,0 0-16,21 0 0,-21 1 0,21-1 16,21-21-16,-21 21 0,22-21 15,-22 0-15,21 0 0,1 0 0,-1 0 16,0-21-16,1 0 0,-1 21 16,0-43-16,1 22 0,-1 0 0,-21-21 15,21 20-15</inkml:trace>
  <inkml:trace contextRef="#ctx0" brushRef="#br0" timeOffset="65740.52">10477 11621 0,'0'0'0,"22"-43"0,-22 1 16,0 21-16,0 0 0,0-1 0,0 1 15,-22 21 1,1 21-16,21 22 16,-21-22-16,21 21 15,0 1-15,0-22 0,0 21 0,0 0 16,0 1-16,0-1 0,0 0 0,0 1 15,0-1-15,0 0 0,0 1 16,0-22-16,0 21 0,0-21 0,0 22 16,0-22-16,0 0 0,0 0 15,21-21 1,0 0-16,1 0 0,-1-21 16,-21 0-16,21 0 0,0 0 15,0-1-15</inkml:trace>
  <inkml:trace contextRef="#ctx0" brushRef="#br0" timeOffset="67620.56">10647 11959 0,'21'0'31,"0"0"-31,0 0 16,0 0 0,1 0-16,-1 0 0,0-21 15,0 0-15,0 21 0,0-21 0,1 0 16,-1-1-16,0 22 0,0-21 15,0 0-15,0 0 0,-21 0 16,0 0-16,-21 21 16,0 0-1,0 0-15,0 21 0,0 0 0,-22 0 16,22 0-16,0 0 0,0 1 16,0-1-16,-1 0 0,22 21 0,0-21 15,0 22-15,0-22 0,0 0 0,0 0 16,0 22-16,22-22 0,-1-21 15,0 21-15,0 0 0,0-21 0,22 0 16,-22 0-16,21 0 0,-21 0 16,22 0-16,-1 0 0,0 0 0,-21-21 15,22 0-15,-1 0 0,-21-22 0,22 22 16,-22 0-16,0-21 16,0 20-16,0-20 0,0 21 0,-21-21 15,0 20-15,0 1 0,0 0 0,0 0 16,0 42 15,-21 0-31,21 0 0,0 1 16,0 20-16,0-21 0,0 0 15,0 0-15,0 22 0,0-22 0,0 0 16,0 0-16,0 0 0,0 1 16,0-1-16,0 0 0,0-42 46,0 0-46,0-1 0,0 1 16,0 0-16,0 0 0,0-21 0,21 20 16,1-20-16,-22 21 0,21-21 15,0 20-15,-21-20 0,21 21 0,0 0 16,0 21-16,-21-21 0,22 21 16,-1 0-16,0 0 0,0 21 15,-21 0-15,0 0 0,21 0 16,0 0-16,-21 22 0,22-22 15,-1 0-15,-21 21 0,0-20 0,0-1 16,21 0-16,0 0 0,-21 0 0,0 0 16,21 1-1,0-22-15,1 0 16,-22-22-16,21 22 16,0-21-16,-21 0 0,21 0 0,0-21 15,0 20-15,1 1 0,-1-21 0,0 21 16,0-22-16,0 22 0,0 0 15,1-21-15,-1 21 0,0-1 0,0 1 16,0 0-16,0 21 0,-21 21 31,0 0-31,0 1 16,0-1-16,0 0 0,0 0 0,0 0 16,0 0-16,0 1 15,0-1-15,0 0 0,0 21 0,0-21 16,0 1-16,0-1 0,0 0 15,22 0-15,-1-21 0,0 21 0,0 0 16,0-21-16,0 0 0,22 0 0,-22 0 16,0 0-16,21 0 0,1 0 15,-22 0-15,0-21 0,21 0 0,-20 21 16,-1-21-16,0 0 0,0 0 0,0-1 16,0-20-16,-21 21 0,0 0 15,0 0-15,0-1 0,0 1 16,0 0-16,0 0 0,0 0 0,0 0 15,-21 21-15,0 0 16,0 0-16,0 0 0,0 21 16,-1-21-16,22 21 15,0 0-15,0 0 0,0 0 0,0 1 16,0 20-16,0-21 0,0 0 0,0 0 16,0 1-16,0-1 0,22 0 15,-1 0-15,0-21 0,0 21 0,0-21 16,0 0-16,1 0 0,-1 0 0,0 0 15,21 0-15,-21 0 0,1-21 16,20 0-16,-21 21 0,0-21 0,0-22 16,1 22-16,-1 0 0,0 0 15,0-21-15,0 20 0,0 1 16,-21 0-16,22 0 0,-22 0 0,0 0 16,0 42-1,0 0 1,-22 0-16,22 0 0,0 0 0,0 1 15,-21-1-15,21 0 0,-21 21 16,21-21-16,-21 1 0,21-1 0,0 0 16,0 0-16,0 0 0,0 0 15,0-42 17,0 0-17,0 0-15,0 0 0,21 0 16,0-22-16,0 22 0,-21-21 0,22 21 15,20-22-15,-21 22 0,0-21 16,22 21-16,-22-1 0,0 1 0,21 0 16,-21 21-16,1 0 0,-1 0 0,0 0 15,0 0-15,0 21 16,-21 0-16,0 1 0,0-1 0,0 0 16,0 0-16,0 0 0,0 0 15,0 1-15,0 20 0,0-21 16,0 0-16,0 0 0,0 1 0,0-1 15,21 0-15,1 0 0,-1-21 16,0 21-16,0-21 0,0 0 0,0 0 16,1 0-16,-1 0 0,21 0 0,-21 0 15,0-21-15,1 0 0,-1 0 16,0 0-16,0-22 0,0 22 0,0-21 16,1-1-16,-1 1 0,0 0 15,-21-1-15,21-20 0,0-1 0,-21 22 16,21-21-16,-21-1 0,22 1 0,-22 20 15,0 1-15,0 0 0,21 20 16,-21 1-16,21 0 0,-42 21 16,0 21-16,-1 0 15,1 22-15,0-1 0,0 0 16,0 1-16,21-1 0,0 0 0,0 22 16,0-22-16,0 1 0,0-1 15,0 0-15,0 1 0,0-1 0,0-21 16,0 21-16,0-20 0,0 20 0,21-21 15,0 0-15,-21 0 0,21 1 16,0-1-16,-21 0 0,22-21 0,-1 0 16,0 0-16,0 0 0,0 0 15,0 0-15,1 0 0,-1-21 16,0 0-16,0 21 0,0-22 0,0 1 16,1 0-16,20 0 0,-21 0 15,0 0-15,0-1 0</inkml:trace>
  <inkml:trace contextRef="#ctx0" brushRef="#br0" timeOffset="67744.53">13843 11642 0,'0'0'15,"-21"0"-15</inkml:trace>
  <inkml:trace contextRef="#ctx0" brushRef="#br0" timeOffset="67903.67">13928 11642 0,'21'0'0,"-42"0"0,63 0 0,-21 0 16,0 0-16,0-21 0,1 21 16,20 0-16,-21 0 15,0 0-15,0-22 0,-21 1 47,-21 21-47,0 0 0,0 0 16,0 0-1</inkml:trace>
  <inkml:trace contextRef="#ctx0" brushRef="#br0" timeOffset="79480.47">17124 804 0,'0'0'0,"0"-21"16,-21 21-16</inkml:trace>
  <inkml:trace contextRef="#ctx0" brushRef="#br0" timeOffset="79764.34">16404 1207 0,'0'21'16,"0"0"-16,0 0 0,21 0 16,0-21-16,1 21 0,41 1 15,-21-22-15,-20 21 0,20-21 16,0 0-16,1 0 0,-1 0 16,0 0-16,1 0 0,-1 0 0,0-21 15,1-1-15,-1 22 0,0-21 16,-21 0-16,22-21 0,-1 21 0</inkml:trace>
  <inkml:trace contextRef="#ctx0" brushRef="#br0" timeOffset="79989.77">17653 529 0,'0'0'0,"0"-21"0,-21 21 31,0 0-31,-1 0 0,1 21 15,0-21-15,21 21 0,-21 1 0,0-22 16,21 21-16,0 0 0,-21 0 16,-1-21-1,22 21 1,-21-21-16,0 0 16,0 0-1</inkml:trace>
  <inkml:trace contextRef="#ctx0" brushRef="#br0" timeOffset="80424.52">16976 762 0,'0'0'0,"0"-21"0,0 0 0,0 0 16,0-1 0,0 1-16,-22 21 15,1 0-15,0 0 0,0 0 16,0 0-16,0 0 0,-22 21 0,1 1 15,0-1-15,-1 21 16,1 0-16,0 1 0,-1 20 0,1-20 16,21-1-16,-22 0 0,22 22 15,0-22-15,21-21 0,0 22 16,0-22-16,0 21 0,0-21 0,21 0 16,0-21-16,1 22 0,20-1 15,-21-21-15,21 0 0,1 0 0,-1 0 16,0 0-16,1 0 0,-1-21 15,0-1-15,1 22 0,20-21 0,-20-21 16,-1 21-16,21-22 0,-20 22 16</inkml:trace>
  <inkml:trace contextRef="#ctx0" brushRef="#br0" timeOffset="80972.5">17653 572 0,'0'-43'32,"-21"43"-32,0 0 15,-1 21-15,1-21 0,21 22 0,-21-1 16,21 0-16,-21 21 0,0-21 16,21 22-16,0-22 0,-21 21 15,-1 1-15,1-1 0,21 21 16,-21-20-16,21-1 0,-21 0 0,21 1 15,0-22-15,-21 21 0,21-21 16,-21 22-16,21-22 0,-22 0 0,22 0 16,0 0-16,0-42 47,0 0-47,0 0 15,0 0-15,0 0 0,0-1 16,0 1-16,22-21 0,-22 21 0,21-22 15,21 1-15,-21 21 16,22-21-16,-1 20 0,-21 1 0,21 0 16,1 0-16,-1 0 0,0 21 15,-20 0-15,20 0 0,-21 21 16,0 0-16,0 0 0,1 0 0,-1 1 16,-21 20-16,21 0 0,-21-21 15,0 22-15,0-22 0,0 0 0,0 21 16,0-20-16,0-1 0,0 0 15,0 0-15,-21-21 0,21 21 16,-21-21 0,21-21 15,0 0-31,0 0 16</inkml:trace>
  <inkml:trace contextRef="#ctx0" brushRef="#br0" timeOffset="81500.42">18563 1037 0,'21'-21'0,"-42"42"0,63-63 16,-42 21-16,0 0 16,0-1-16,0 1 0,0 0 15,-21 0-15,0 0 16,21 0-16,-21-1 0,0 1 0,0 21 15,-1 0-15,-20 0 0,21 0 16,0 0-16,-22 0 0,1 21 0,21 1 16,-21 20-16,-1-21 0,1 21 15,21 1-15,-22-1 0,22 0 0,-21 1 16,21-1-16,0-21 0,21 22 16,0-22-16,-22 0 0,22 0 0,0 0 15,0 0-15,22 1 16,-1-22-16,0 0 0,0 0 15,0 0-15,22 0 16,-22-22-16,21 1 0,0 21 0,-20-21 16,20 0-16,0 0 0,-21-22 15,22 22-15,-22 0 0,0-21 0,0 21 16,0-22-16,-21 22 0,0 0 16,22 0-16,-22 0 0,0 42 31,0 0-31,-22 0 0,22 0 15,0 0-15,-21 1 0,21 20 0,0-21 16,0 0-16,0 0 0,0 22 16,0-22-16,0 0 0,0 0 15,21 0-15,1-21 16,-1 0-16,0 22 0,0-22 0,0 0 16,0 0-16,1 0 0,20 0 15,-21-22-15,21 22 0,-20-21 0,-1 0 16</inkml:trace>
  <inkml:trace contextRef="#ctx0" brushRef="#br0" timeOffset="81660.1">19008 910 0,'0'0'0,"0"-21"0,0 0 15,0 42 17,0 0-32,-22 0 0,1 1 0,21 20 15,0 0-15,-21-21 0,21 22 16,-21-1-16,21 0 0,-21 1 15,21-1-15,0 0 0,-43 1 0,22-22 16</inkml:trace>
  <inkml:trace contextRef="#ctx0" brushRef="#br0" timeOffset="81824.14">18754 1990 0,'0'21'0,"0"-42"0,-22 84 0,22-42 16,0 1-16,-21-1 0,21 21 16,-21-21-16,0 0 0,21 1 0,0-1 15,0 0-15,0-42 31,21 21-15,0-21-16,-21-1 16,21-20-16,1 21 0,-22 0 0,21-22 15,0 1-15,0 0 0</inkml:trace>
  <inkml:trace contextRef="#ctx0" brushRef="#br0" timeOffset="82176.56">18902 1312 0,'0'0'0,"0"-42"0,0 0 0,0 21 15,0-22-15,0 22 0,0-21 16,0 21-16,0-1 0,0 1 16,0 0-16,0 0 0,0 0 15,21 21-15,0-21 16,0 21-16,0 0 0,22-22 16,-22 22-16,0 0 0,21 0 15,-20 0-15,-1 0 0,21 0 0,-21 22 16,0-1-16,1-21 0,-22 21 15,0 0-15,0 0 0,0 0 0,0 22 16,-22-22-16,1 0 0,0 0 16,-21 0-16,21-21 0,-1 22 0,1-1 15,-21-21-15,21 21 0,0-21 16,-1 0-16,1 0 0,0 21 0,0-21 16,0 0-16,21-21 62,0 0-46</inkml:trace>
  <inkml:trace contextRef="#ctx0" brushRef="#br0" timeOffset="82492.56">18944 1164 0,'-21'0'31,"0"0"-31,21 21 16,0 1-16,0-1 0,-21 0 16,21 0-16,0 0 0,-22 22 0,22-22 15,-21 21-15,21 0 0,0-20 16,0 20-16,-21 0 0,21 1 0,-21-1 15,21 0-15,0 1 0,0-1 16,0 0-16,0-21 0,0 22 0,0-22 16,0 0-16,0 0 0,0 0 15,0 1-15,0-44 47,21 1-47,0 0 0</inkml:trace>
  <inkml:trace contextRef="#ctx0" brushRef="#br0" timeOffset="82871.8">19748 550 0,'0'22'32,"0"-1"-32,-21 0 15,21 0-15,-21 0 0,21 0 16,-21 22-16,21-22 0,0 21 0,-21 1 16,0 20-16,21-21 0,-22 1 15,22-1-15,0 0 0,-21 1 0,0-1 16,21-21-16,0 0 15,0 22-15,0-22 0,0 0 0,0 0 16,0 0-16,21-21 31,0 0-31,1 0 16,-1 0-16,0 0 0,0 0 0,0-21 16,0 0-16,1 21 0,-1-21 15,-21 0-15,21 0 0,0-1 0</inkml:trace>
  <inkml:trace contextRef="#ctx0" brushRef="#br0" timeOffset="83116.34">19537 1016 0,'0'0'0,"-21"21"31,42-21 0,0 0-31,0 0 0,0 0 0,22 0 16,-22 0-16,0 0 15,21 0-15,-21-21 0,1 0 0,20 21 0,-21 0 16,0 0-16,-21-21 0,21 21 16,1 0-16,-22-21 0</inkml:trace>
  <inkml:trace contextRef="#ctx0" brushRef="#br0" timeOffset="83488.5">19939 1037 0,'21'0'31,"0"0"-31,0 0 0,1 0 16,-1 0-16,0-21 15,0 0-15,0 0 16,0 21-16,1-21 0,-22-1 0,0 1 16,21 0-16,-21 0 15,-21 21 1,-1 0 0,1 21-16,0 0 15,0 0-15,0 1 0,21-1 0,-21 0 16,-1 21-16,1-21 0,21 22 15,0-22-15,0 0 0,0 21 0,0-20 16,0-1-16,0 0 0,0 0 16,21 0-16,1-21 15,-1 21-15,0-21 16,0 0-16,0 0 0,0 0 0,1 0 16,20 0-16,-21 0 0,0-21 15,22 21-15</inkml:trace>
  <inkml:trace contextRef="#ctx0" brushRef="#br0" timeOffset="83903.52">20489 1058 0,'0'-42'15,"0"21"-15,0 0 0,0 0 16,0-1-16,21 1 16,1 0-16,-1 0 15,0 21-15,0-21 0,0 21 0,0 0 16,22 0-16,-22 0 0,0 0 15,0 0-15,0 21 0,1 0 16,-1 0-16,-21 22 0,0-22 0,0 21 16,0 0-16,0 1 0,0-22 15,0 21-15,0-21 0,-21 22 0,-1-22 16,22 0-16,0 0 0,-21 0 16,0 1-16,0-22 15,21-22 16,0 1-31,21 0 16,0 0-16,0-21 16,1 20-16,-22 1 0,21 0 15,0 0-15,0-21 0,0 20 0,0 1 16,1 21-16,-1-21 0,0 21 16,0 0-1,0 0 16,0 0-31</inkml:trace>
  <inkml:trace contextRef="#ctx0" brushRef="#br0" timeOffset="84123.81">21272 1164 0,'0'0'0,"-21"21"0,0-21 0,0 0 15,0 0-15,42 0 47,0 0-47,0 0 16,-21-21-16,21 21 0,1-21 16,-1 21-16,-21-21 0,21 21 0,0 0 15,0-21-15,0 21 16</inkml:trace>
  <inkml:trace contextRef="#ctx0" brushRef="#br0" timeOffset="84612.51">21738 1016 0,'-42'-42'31,"42"21"-31,0-1 0,21 1 16,0 21-16,0-21 0,0 0 15,22 21-15,-22 0 0,21-21 0,-21 21 16,22 0-16,-22 0 16,21 0-16,-21 0 0,1 21 0,-22 0 15,0 0-15,0 0 0,0 1 16,0 20-16,0-21 0,0 0 0,-22 22 16,-20-22-16,0 0 0,-1 21 15,1-21-15,-21 22 0,20-22 0,-20 0 16,-1 0-16,22 0 0,0 1 15,-1-22-15,1 21 0,21-21 0,0 0 16,-1 21-16,44-21 47,-1 0-47,0 0 0,21 0 0,-21 0 16,22 0-16,-22-21 0,21 21 15,1 0-15,-1 0 0,0-21 0,-21 21 16,22 0-16,-1 0 0,0-22 15,-20 22-15,20 0 0,-21 0 0,0 0 16,22 0-16,-22 0 0,0 0 16,0 0-16,0 0 0,0 0 15,-42 0 17,0 0-32,0 0 0,0 0 15</inkml:trace>
  <inkml:trace contextRef="#ctx0" brushRef="#br0" timeOffset="85320.21">16976 2074 0,'-22'0'16,"44"0"-16,-65 0 0,1 0 0,21 0 15,0 0-15,-1 0 0,1 0 0,0 0 16,0 0-16,0 0 0,0 0 16,-1 0-1,44 0 32,-1 0-47,0 0 16,21 0-16,-21 0 0,22 0 0,-1 0 15,0 0-15,1 0 0,20 0 16,22 0-16,-22 0 0,43-21 0,-21 0 16,21 21-16,0 0 0,21 0 15,-22-21-15,22 21 0,0 0 0,22 0 16,-1-21-16,0 21 0,0 0 16,21 0-16,-20 0 0,20-21 0,0 21 15,1 0-15,-1 0 16,0 0-16,1 0 0,-1-22 0,0 22 15,-21 0-15,1 0 0,-1 0 16,-21 0-16,-21-21 0,-1 21 0,-20-21 16,0 21-16,-1 0 0,-20-21 15,-1 21-15,-20 0 0,20-21 0,-20 21 16,-1 0-16,-21 0 0,21 0 16,-20-21-16,-1 21 0,0 0 15,-42 0 48,0 0-63,-1-22 0,1 22 15,0 0-15</inkml:trace>
  <inkml:trace contextRef="#ctx0" brushRef="#br0" timeOffset="85452.13">21759 1884 0,'0'-21'0,"0"42"0,0 0 16,0 0-1,-21-21 32,0 0-47,0 0 0</inkml:trace>
  <inkml:trace contextRef="#ctx0" brushRef="#br0" timeOffset="85963.84">17611 3556 0,'0'0'15,"0"-21"-15,0-21 0,21 20 0,-21 1 0,21 0 16,-21 0-16,0-21 0,0 20 15,0 1-15,0 0 0,0 0 16,0 0-16,0 0 16,0 42-1,0 0-15,0 0 0,0 0 16,0 22-16,0-1 0,-21 0 0,21 22 16,-21-22-16,21 0 0,0 1 15,-22-1-15,1 0 0,0 1 0,0-1 16,21-21-16,-21 22 0,21-22 0,-21 0 15,21 21-15,0-21 16,0 1-16,0-44 31,0 1-31,21 21 16,0-21-16,-21-21 0</inkml:trace>
  <inkml:trace contextRef="#ctx0" brushRef="#br0" timeOffset="86191.71">17822 3450 0,'0'0'0,"21"-21"0,1-21 16,-1 21-16,-21-1 0,21 22 16,0 0-1,-21 22-15,0-1 0,0 0 0,0 21 16,0-21-16,0 22 0,0-1 16,0 0-16,0-20 0,-21 20 15,0 0-15,21-21 0,-21 22 0,21-22 16,0 21-16,-22-21 0,22 1 15,-21-1-15,21 0 0,0 0 0,0 0 16,-21-21-16,21-21 31</inkml:trace>
  <inkml:trace contextRef="#ctx0" brushRef="#br0" timeOffset="86415.58">17462 3747 0,'0'0'0,"-21"21"32,42-21-32,1 0 15,-1 0-15,0 0 0,21 0 0,1 0 16,-22 0-16,21 0 0,0-21 15,1 21-15,-1 0 0,0-22 0,1 1 16,-1 21-16,0 0 0</inkml:trace>
  <inkml:trace contextRef="#ctx0" brushRef="#br0" timeOffset="87412.01">18351 3768 0,'0'0'0,"22"0"16,-1 0-16,0 0 16,0-21-16,-21-1 15,21 22-15,-21-21 0,0 0 0,0 0 16,0 0-16,0 0 0,0-1 16,-21 1-16,0 0 0,0 0 0,0 0 15,-1 21-15,1-21 0,-21 21 16,21 0-16,0 0 0,-1 0 15,1 21-15,-21-21 0,21 21 0,0 0 16,-22 0-16,22 22 0,0-22 16,0 0-16,0 21 0,-1-21 0,1 1 15,0 20-15,21-21 0,0 0 16,0 0-16,0 1 0,0-1 0,0 0 16,0 0-16,21-21 0,0 0 15,1 0-15,-1 0 0,0 0 0,21 0 16,1 0-16,-22 0 0,21-21 15,-21 0-15,22 21 0,-1-21 0,-21-1 16,21 1-16,-20 0 0,-1 0 16,0 0-16,0 0 0,0-22 15,0 22-15,-21-21 0,0 21 0,22-1 16,-22 1-16,0 0 0,-22 21 31,1 21-15,21 0-16,0 1 0,-21-1 0,21 0 15,-21 21-15,21-21 0,0 1 16,0-1-16,0 0 0,0 0 0,0 0 16,21 0-16,0-21 15,0 0-15,1 22 0,-1-22 0,0 0 16,0 0-16,21 0 0,-20 0 16,20 0-16,-21-22 0,21 22 15,1-21-15,-22 0 0,21 0 0,-21 0 16,1 0-16,-1-1 0,0 1 15,0 0-15,-21-21 0,0 21 16,21-1-16,-21 1 0,0 0 0,0 42 31,-21 0-15,21 1-16,0-1 0,-21 21 16,21-21-16,-21 0 0,21 1 15,-21-1-15,21 0 0,0 0 16,0 0-16,0 0 0,-22-21 15,22 22-15,0-44 47,0 1-47,0 0 0,0 0 16,0 0-16,22 0 0,-22-1 16,21-20-16,0 21 0,0 0 15,21-22-15,-20 22 0,20 0 0,0 0 16,22 0-16,-22 21 0,22 0 15,-1 0-15,-21 0 0,22 0 0,-22 21 16,1 0-16,-22 0 16,21 0-16,-21 1 0,-21-1 0,0 0 15,0 0-15,0 21 0,0-20 16,-21-1-16,0-21 0,0 21 0,0 0 16,21 0-16,-22-21 0,22 21 15,-21-21-15,42 0 16,1 0-1,-1 0-15,0-21 0,21 0 16,-21 21-16</inkml:trace>
  <inkml:trace contextRef="#ctx0" brushRef="#br0" timeOffset="88404.44">20278 3514 0,'0'-21'0,"-43"-43"31,22 64-31,0 0 0,0-21 0,0 21 0,-22 0 16,22 0-16,-21 0 15,21 21-15,-22 0 0,22 0 0,-21 1 16,-1-1-16,22 21 0,0-21 0,0 22 16,0-22-16,21 21 0,0-21 15,0 0-15,0 1 0,0-1 16,0 0-16,21 0 0,0-21 0,-21 21 15,21-21-15,22 0 0,-22 0 0,0 0 16,0 0-16,21 0 0,-20 0 16,-1-21-16,21 21 0,-21-21 0,0 0 15,1 0-15,20-1 0,-21 1 16,0-21-16,0 0 0,1-1 0,-1 1 16,21-22-16,-21 1 0,0 21 15,1-22-15,-1 1 0,0 20 0,0 1 16,0 0-16,-21-1 0,0 22 15,0 0-15,0 42 32,-21 0-32,0 0 0,0 22 0,0-1 15,21 0-15,-22 1 0,1 20 16,0-20-16,21-1 0,-21 0 0,21 22 16,0-22-16,0 0 0,0-20 0,0 20 15,0-21-15,0 0 0,0 0 16,0 1-16,21-1 0,0 0 0,0-21 15,1 0-15,-1 0 0,21 0 16,0 0-16,-20 0 0,20 0 0,0-21 16,22 21-16,-22-21 0,0-1 15,1-20-15,-1 21 0,0-21 16,1-1-16,-1 1 0,0 0 0,-20-22 16,-1 22-16,0-22 0,0 22 15,0-22-15,-21 43 0,0-21 0,0 21 16,0 0-16,0-1 0,0 1 15,-21 21 1,0 21-16,21 1 0,-21-1 16,21 21-16,-21-21 0,-1 22 0,1-1 15,21 0-15,-21 1 0,21-1 16,-21 0-16,21 1 0,-21-1 0,21 0 16,0 1-16,0-22 15,0 0-15,0 21 0,0-21 0,21 1 16,0-1-16,0-21 0,0 0 15,22 0-15,-22 0 0,0 0 16,21 0-16,-20 0 0,20 0 0,0 0 16,1-21-16,-1-1 0,0 1 15,1 0-15,-22 0 0,21-21 0,-21 20 16,22-20-16,-22 21 0,-21 0 16,0 0-16,0-1 0,0 1 0,-21 21 15,-1 0 1,1 0-16,-21 21 0,21 1 0,0-1 15,-1 0-15,1 0 16,0 0-16,0 22 0,21-22 0,0 0 16,0 0-16,0 0 0,0 0 0,0 1 15,21-22-15,0 21 0,22-21 16,-22 0-16,21 0 0,0 0 0,1 0 16,20 0-16,-20 0 0,20 0 15,-21 0-15,1-21 0,-1-1 0,0 1 16,1 21-16,-22-21 0,0 0 15,21 0-15,-42 0 0,0-1 0</inkml:trace>
  <inkml:trace contextRef="#ctx0" brushRef="#br0" timeOffset="89160.01">18542 4551 0,'-42'0'16,"-1"21"0,1-21-16,21 21 0,-22 0 15,1 1-15,0-1 0,-1 0 0,1 0 16,21 0-16,-21 22 0,20-22 16,1 21-16,0-21 0,21 22 0,0-22 15,0 0-15,0 0 0,0 0 16,21 0-16,0 1 0,1-22 0,20 0 15,0 0-15,1 0 0,-1 0 0,21 0 16,-20 0-16,-1 0 0,0-22 16,-20 22-16,-1-21 0,0 21 0,-21-21 15,-42 21 1,20 0-16,-20 0 16,0 0-16,-22 0 0,22 21 15,0-21-15,-1 21 0,-20 1 0,20-1 16,1 0-16,0 21 0,21-21 15,-22 1-15,22-1 0,0 0 0,21 0 16,0 0-16,0 0 0,0 1 16,21-1-1,0-21-15,0 0 0,22 0 16,-22 0-16,0 0 0,0 0 16,0 0-16,1 0 0,-1 0 15,0 0-15,0 0 0,0-21 0,0 21 16,-21-22-16,22 22 15,-22-21-15,0 0 16</inkml:trace>
  <inkml:trace contextRef="#ctx0" brushRef="#br0" timeOffset="89651.72">19113 4551 0,'0'-21'0,"0"42"0,0-63 0,0 20 16,-21 22-16,0 0 16,0 22-1,0-1-15,0 0 0,21 0 16,0 21-16,-22-20 0,22 20 0,-21-21 15,0 21-15,21 1 0,0-1 16,-21 0-16,21 1 0,-21-1 0,21 0 16,-21-20-16,21 20 0,0-21 15,0 0-15,0 0 0,0 1 0,0-1 16,0 0-16,0 0 16,21-21-1,0 0 1,0-21-16,-21 0 15,21 0-15,0-1 0</inkml:trace>
  <inkml:trace contextRef="#ctx0" brushRef="#br0" timeOffset="90696.13">19092 5017 0,'-21'0'15,"21"21"-15,21-21 47,0 0-47,1-21 0,-22-1 16,21 22-16,0-21 0,0 0 0,0 21 15,0-21-15,1 0 0,-1 0 16,0 21-16,-21-22 0,0 1 0,0 0 16,0 0-16,0 0 15,-21 21 1,0 0-16,-1 0 0,1 0 0,0 0 15,0 21-15,0 0 16,0 0-16,-1 0 0,1 1 0,21-1 16,-21 21-16,21-21 0,0 0 15,0 1-15,0-1 0,0 0 16,0 0-16,0 0 0,21 0 16,0-21-16,1 22 0,20-1 15,-21-21-15,0 0 0,0 0 0,22 0 16,-22 0-16,21 0 0,-21 0 15,22-21-15,-22-1 0,21 1 0,-21 0 16,1 21-16,-1-21 0,0-21 16,0 20-16,0 1 0,0-21 0,-21 21 15,22-22-15,-22 22 0,0 0 16,0 0-16,0 0 0,0 0 16,21 21-16,-21 21 31,0 0-31,0 0 0,0 0 15,0 0-15,0 1 0,-21-1 16,21 0-16,0 0 0,0 0 0,-22 0 16,22 1-16,-21-1 0,21 0 15,-21 0-15,21 0 0,0 0 16,0-42 31,0 0-47,21 21 0,0-21 15,1-21-15,-22 20 0,21 1 0,0 0 16,0-21-16,0 21 16,0-1-16,-21 1 0,22 0 0,-1 0 15,21 21-15,-21-21 0,0 21 0,1 0 16,-1 0-16,0 0 0,0 0 16,0 21-16,0-21 0,1 21 15,-22 0-15,0 0 0,21 1 16,-21-1-16,21 0 0,-21 0 0,0 21 15,0-20-15,0-1 0,0 0 16,0 0-16,0 0 0,0 0 16,0 1-1,0-44 17,0 1-32,0 0 15,0 0-15,0 0 0,21-22 16,-21 22-16,21-21 0,0 21 15,1-22-15,20 22 0,-21 0 0,0 0 16,22 0-16,-22 0 0,21 21 16,-21 0-16,0 0 0,1 0 0,-1 0 15,0 0-15,0 21 0,-21 0 16,21 0-16,-21 0 0,0 0 0,0 22 16,0-22-16,0 0 0,0 0 0,0 0 15,0 1-15,0-1 0,-21 0 16,21 0-16,-21-21 0,21 21 15,0 0 1,21-42 0,0 21-1,0-21-15</inkml:trace>
  <inkml:trace contextRef="#ctx0" brushRef="#br0" timeOffset="91836.47">20701 4995 0,'0'0'0,"21"-21"31,0 21-31,0-21 0,-21 0 16,22 21-16,-1-21 15,0 0-15,-21-1 0,21 22 0,0-21 16,0 0-16,-21 0 0,0 0 0,0 0 16,0-1-16,-21 22 31,0 0-31,0 0 0,0 0 15,0 22-15,-1-22 0,1 21 0,0 0 16,0 0-16,0 0 0,0 0 16,-1 22-16,22-22 0,-21 0 0,21 0 15,0 0-15,0 1 0,0-1 0,0 0 16,0 0-16,21 0 16,1 0-16,-1-21 0,0 0 15,0 0-15,0 0 0,22 0 16,-22 0-16,21 0 0,-21 0 0,22 0 15,-22 0-15,21-21 0,-21 0 16,22 0-16,-22 0 0,21 0 0,-21-1 16,0 1-16,1-21 0,-1 21 0,0-22 15,0 22-15,0 0 0,0-21 16,-21 21-16,0-1 0,0 44 47,0-1-47,-21 0 15,21 0-15,-21 0 0,21 0 16,0 1-16,-21-1 0,21 0 0,0 0 16,0 0-16,0 0 0,0 1 15,0-1-15,0 0 0,-21 0 16,21-42 31,21 21-47,-21-21 0,21 0 15,-21-1-15,21 1 0,0-21 16,1 21-16,-1 0 0,0-22 16,0 22-16,0-21 0,0 21 0,1-1 15,-1 1-15,0 21 0,0-21 0,0 21 16,0 0-16,1 0 0,-1 0 16,0 0-16,0 0 15,-21 21-15,0 0 0,0 1 16,0-1-16,0 0 0,0 0 0,0 0 15,0 0-15,0 1 0,0-1 0,0 0 16,0 0-16,0 0 0,0 0 16,0 1-16,0-1 0,21-21 15,0 0-15,1 0 16,-1 0-16,0 0 0,0 0 0,0 0 16,0 0-16,1 0 0,20 0 0,-21-21 15,0 21-15,0-22 0,1 1 16,-1 0-16,0 0 0,0 0 0,0-22 15,0 22-15,1-21 0,-22 0 16,21-1-16,0 1 0,-21 0 0,21-1 16,-21 1-16,21 0 0,-21-1 15,0 1-15,0 21 0,21 0 0,-21-1 16,0 1-16,-21 21 31,21 21-15,-21 1-16,0-1 0,21 21 0,-21-21 15,0 22-15,21-1 0,-22-21 0,22 21 16,-21 1-16,0 20 0,21-20 16,0-1-16,0-21 0,0 21 0,0 1 15,0-22-15,0 0 0,0 21 16,0-20-16,0-1 0,21 0 16,0-21-16,22 0 15,-22 0-15,0 0 0,0 0 0,22 0 16,-22 0-16,0 0 0,0 0 0,0 0 15,0-21-15,1 0 16,-1 21-16,-21-22 0,21 1 0,-21 0 16,0 0-16,0 0 15,0 0-15,0-1 0,0 1 0,-21 21 16,0-21-16,21 0 0</inkml:trace>
  <inkml:trace contextRef="#ctx0" brushRef="#br0" timeOffset="92092.33">21780 4657 0,'0'0'0,"-21"0"16,42 0 0,1 0-1,20 0-15,-21 0 0,21 0 0,-20 0 16,20 0-16,-21 0 0,21 0 15,-20 0-15,20-21 0,-21 21 0,0 0 16,0 0-16,1-22 16,-22 1-1,0 0 1</inkml:trace>
  <inkml:trace contextRef="#ctx0" brushRef="#br0" timeOffset="180479.55">13589 7239 0,'0'0'0,"-106"21"16,0-21-16,0 0 0,43 21 15,-1-21-15,22 22 0,21-22 16,0 0-16,0 21 0,-1 0 16,1 0-16,0-21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7T03:43:14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635 0,'0'0'0,"-21"-21"16,21 0-16,0 0 0,0-1 16,0 1-16,0 0 0,-21 0 15,21 0-15,0 0 16,0-1-16,0 1 0,0 0 16,0 0-16,0 42 31,0 21-31,0-20 0,-21 20 0,21-21 15,0 21-15,0 1 0,0 20 16,-22-20-16,22-1 0,0 0 16,0 22-16,0-22 0,0 0 0,0 1 15,0-22-15,0 21 0,0-21 16,0 1-16,0-1 0,0 0 0,0 0 16,0 0-1,-21-21 16,21-21-31,0 0 16,0 0-16</inkml:trace>
  <inkml:trace contextRef="#ctx0" brushRef="#br0" timeOffset="272.45">1884 1207 0,'0'0'0,"-21"0"0,21 21 0,0 21 16,0-21-16,0 0 16,0 1-16,21-22 15,0 21-15,0-21 16,0 0-16,0 0 0,1 0 0,-1 0 16,21 0-16,-21 0 0,0 0 15,22 0-15,-22-21 0,21 21 16,-21-22-16,1 22 0,-1 0 0,21-21 15,-21 21-15,0-21 16,-21 0-16,22 21 0,-22-21 0,0 0 16,0-1-1</inkml:trace>
  <inkml:trace contextRef="#ctx0" brushRef="#br0" timeOffset="533.5">1990 572 0,'0'0'0,"0"-22"0,-22 22 0,22-21 15,0 0-15,0 0 16,22 0 0,-1 21-16,0 0 15,0 0-15,0-21 0,0 21 16,1-22-16,20 22 0,-21 0 15,21 0-15,-20 0 0,-1-21 16,0 21-16,0 0 0,0 0 0,0 0 16,1 0-16,-1 0 0,0 0 15,0 0-15,0 21 0</inkml:trace>
  <inkml:trace contextRef="#ctx0" brushRef="#br0" timeOffset="1253.96">3260 508 0,'0'0'0,"21"0"0,-21-21 16,0 0-16,-21 21 46,-1 0-46,1 21 0,0-21 16,0 42-16,0-21 0,0 1 16,-1 20-16,1 0 0,0 1 15,0-1-15,0 0 0,-22 22 16,22-1-16,21-20 0,-21 20 0,21-21 16,-21 1-16,21-1 0,0 0 15,0-20-15,0 20 0,0-21 0,0 0 16,21 0-16,0-21 0,0 22 15,1-22-15,-1 0 0,0 0 16,21 0-16,-21 0 0,22 0 0,-1-22 16,-21 1-16,22 0 0,-1 0 15,0 0-15,1-22 0,-1 22 0,0-21 16,1 0-16,-1-22 0,-21 22 16,0-22-16,0 22 0,1-22 0,-22 22 15,0-21-15,0 20 0,-22 1 16,1-22-16,0 22 0,-21 21 15,21-21-15,-22 20 0,1 1 16,0 0-16,-1 21 0,1 0 16,-22 0-16,22 0 0,0 0 0,21 21 15,-22 0-15,22 1 0,21-1 16,0 21-16,0-21 0,0 22 0,0-22 16,0 21-16,0 0 0,21 1 15,0-1-15,22 22 0,-22-22 16,0 0-16,21 1 0,-20-1 0,-1 0 15,0 1-15,0-1 0,0 0 16,0-21-16,-21 22 0,0-22 16,0 21-16,0-21 0,0 22 15,0-22-15,0 0 0,0 21 0,0-20 16,0-1-16,-21 0 0,21 0 16,-21 0-16,0-21 0,0 21 0,0 1 15,-1-22 1,1 0-16,0 0 15,21-22 1,-21 22-16</inkml:trace>
  <inkml:trace contextRef="#ctx0" brushRef="#br0" timeOffset="1768.29">1016 1884 0,'0'0'0,"-42"0"16,42 21-1,21-21 1,21 0 0,-21 0-16,22 0 0,-1 0 15,21 0-15,-20 0 0,20 0 16,22 0-16,0 0 0,-22-21 0,22 21 16,-1-21-16,22 21 0,-21-21 15,21 21-15,0 0 0,21-22 16,0 22-16,21 0 0,-21-21 0,0 21 15,0 0-15,0-21 0,0 21 16,0 0-16,0-21 0,-21 21 16,-1-21-16,1 21 0,-21 0 15,0-21-15,-1 21 0,-20 0 0,-22 0 16,0-22-16,1 22 0,-1 0 16,-21 0-16,0 0 0,1 0 0,-1 0 15,-21-21-15,-21 21 47,-1 0-47,1 0 0,0-21 16,0 21-1</inkml:trace>
  <inkml:trace contextRef="#ctx0" brushRef="#br0" timeOffset="1924.71">4276 1651 0,'21'0'0,"0"0"16,-42 0 62</inkml:trace>
  <inkml:trace contextRef="#ctx0" brushRef="#br0" timeOffset="2728.98">1079 2752 0,'0'-21'0,"0"42"0,0-64 0,0 22 16,0 0-16,0 0 16,0 42 15,0 0-31,0 0 0,0 22 15,0-1-15,0 0 0,0 1 16,0-1-16,0 0 0,0 1 16,0-22-16,0 21 0,0 1 15,0-22-15,0 0 0,0 21 0,0-21 16,0 1-16,0-1 16,0 0-1,0-42 1,0 0-1</inkml:trace>
  <inkml:trace contextRef="#ctx0" brushRef="#br0" timeOffset="2908.56">1482 3048 0,'0'0'0,"0"-21"78</inkml:trace>
  <inkml:trace contextRef="#ctx0" brushRef="#br0" timeOffset="4112.97">3006 2921 0,'0'0'0,"0"-21"0,0 0 15,0 0 1,0-1-16,0 1 0,0 0 0,0 0 16,0 0-16,-22 0 0,1-1 15,21 1-15,-42 0 0,21 0 0,0 0 16,-22 0-16,1 21 0,0 0 15,-1 0-15,1 0 0,0 21 16,-1 0-16,1 0 0,0 21 16,-1-20-16,1 20 0,0 0 0,20 1 15,1-1-15,0 0 0,0 22 16,21-22-16,0 0 0,0 1 16,0-22-16,0 21 0,21-21 0,0 22 15,0-22-15,1 0 0,20-21 16,-21 0-16,0 0 0,22 0 15,-22 0-15,21 0 0,0-21 0,-20 21 16,20-42-16,-21 20 0,21 1 16,-20-21-16,20 21 0,-21-22 0,21 1 15,-20 0-15,20-1 0,-21 1 16,0-21-16,0-1 0,1 1 0,-1-1 16,-21-21-16,0 22 0,0-1 15,0 22-15,0 0 0,0-1 0,0 1 16,0 21-16,0 0 15,0 0-15,0 42 16,0 0-16,0 21 16,0-21-16,0 43 0,0-1 0,0 1 15,0-1-15,0 1 0,0-1 16,0 1-16,0-1 0,0-20 0,-21 20 16,21-20-16,0-1 0,0 0 15,0-21-15,0 22 0,0-22 0,0 0 16,21 0-16,0 0 15,0-21-15,0 0 0,0 0 0,1 0 0,-1 0 16,21-21-16,-21 0 16,22 0-16,-22 21 0,21-42 0,0 20 15,-20 1-15,20 0 0,-21-21 16,21 21-16,-20-1 0,-1-20 0,-21 21 16,0 0-16,0 0 0,0-1 15,0 1-15,-21 21 0,-1 0 16,-20 0-16,21 0 0,0 0 15,-22 21-15,22 1 0,0-22 0,0 21 16,21 0-16,0 0 16,0 0-16,21 0 0,0-21 15,0 22-15,1-1 16,-1-21-16,0 21 0,0 0 0,21-21 16,-20 21-16,-22 0 0,21 1 15,0-22-15,-21 21 0,21 0 0,-21 0 16,21 0-16,0-21 15,-21 21-15,22-21 0,-1 0 16,0 0 0,0 0-16,0 0 0,0-21 0,1 21 15,-1-21-15,0 0 0,0 0 16,0 0-16,0-1 0,1 1 0,-1 0 16,0-21-16,0 21 0,0-22 15,0 1-15,-21 0 16,22 20-16,-22 1 15,0 42 1,0 1-16,0-1 16,0 21-16,-22-21 0,22 0 15,0 1-15,0-1 0,-21 0 0,21 0 16,0 0-16,-21 0 0,21 1 16,0-1-16,0-42 46,0-1-46</inkml:trace>
  <inkml:trace contextRef="#ctx0" brushRef="#br0" timeOffset="4281.67">3958 2646 0,'0'0'0,"0"-21"0,-21 21 31,21 21-16,0 0 1,0 0 0,21-21-1,0 0-15,0 0 0</inkml:trace>
  <inkml:trace contextRef="#ctx0" brushRef="#br0" timeOffset="7195.86">4424 3048 0,'0'0'0,"-43"0"0,-41 21 31,84-42-15,0 0-16,21 0 16,0 0-16,21-1 0,-20 1 15,20 0-15,0-21 0,1 21 16,-1-22-16,0 22 0,-21-21 0,22-1 16,-22 1-16,0 0 0,0-1 15,-21 1-15,0 0 0,0-1 0,0 1 16,-21 21-16,0 0 0,0 21 15,0 0-15,-1 0 0,1 0 0,0 0 16,0 0-16,0 21 0,0 21 0,-1 1 16,1-1-16,0 21 15,21-20-15,-21 20 0,21 1 0,0 20 16,0-20-16,0-1 0,0 1 16,0 21-16,0-1 0,-21 1 0,21-22 15,-21 22-15,21 0 0,0-1 16,0 1-16,-22 0 0,1-1 0,0 1 15,21 0-15,-21-22 0,21 1 16,0-1-16,-21 1 0,21-22 0,0 0 16,0 1-16,0-22 0,0 0 15,21-21 1,0-21-16,0 0 0,0 0 16,1-1-16,20-20 0,-21 0 15,21-1-15,-20-20 0,20 21 0,21-85 16,-41 84-16,-1-20 15,0-1-15,0 22 0,-21-22 0,0 1 16,0 21-16,0-22 0,-21 1 16,-21 20-16,20-20 0,-20 20 0,0 1 15,21 0-15,-22 21 0,1-1 16,21 1-16,-22 0 0,22 21 0,0 0 16,21-21-16,-21 21 15,21-21-15,21 21 16,0-21-16,22 21 0,-1-22 15,0 1-15,22 21 0,-1-21 16,1 0-16,20-21 0,-20 20 0,21-20 16,-22 0-16,22-1 0,-22 1 15,1 0-15,-1-1 0,-20 1 16,20 0-16,-42-22 0,22 22 0,-22 0 16,0 20-16,-21-20 0,0 21 0,0 0 15,-21 0-15,0-1 0,-1 22 16,-20 0-16,21 0 0,0 0 0,-22 0 15,22 0-15,-21 0 0,21 22 16,0-1-16,-1 21 0,1 0 16,0 1-16,21 20 0,0-20 15,0 20-15,0 1 0,0-1 0,0 1 16,0-1-16,0 22 0,0-22 16,0 22-16,21 0 0,-21-22 0,0 22 15,0-1-15,0-20 0,0 21 0,0-1 16,0-20-16,0 20 0,0 22 15,0-21-15,0 0 0,0-1 0,0 1 16,0-22-16,-21 22 0,0-21 16,21-1-16,0-21 0,0 1 15,0-22-15,0 0 0,0 0 0,21-21 16,0 0-16,0-21 16,22 0-16,-22 0 0,0-22 0,21 1 15,1 0-15,-22-22 0,21 22 0,1-22 16,-1-20-16,0 20 0,1-20 15,-22 20-15,0-21 0,0 22 0,0-22 16,-21 22-16,0-1 0,0-20 16,-21 20-16,0 1 0,0-1 0,-22 1 15,1 20-15,0 1 0,-1 0 16,1 20-16,-21 1 0,20 0 0,-20 0 16,-1 21-16,22 0 0,-22 0 0,22 0 15,-21 0-15,41 0 16,-20 0-16,21 0 0,21 21 15,21-21 1,21 0-16,-20 0 0,20 0 16,0 0-16,1 0 0,-1 0 15,0-21-15,22 21 0,-22-21 0,22 0 16,-1-1-16,1 1 0,-22 0 16,21 0-16,-20 0 0,20 0 0,-20-1 15,-1 1-15,0-21 16,-21 21-16,1 0 0,-1-1 0,-21 1 0,21 0 15,-21 0-15,0 0 0,-21 21 16,0 0 0,-1 0-16,1 0 0,0 0 0,-21 0 15,21 21-15,-1 0 0,1 0 16,0 0-16,0 1 0,0-1 0,21 0 16,0 21-16,0-21 0,0 1 15,0-1-15,0 0 0,0 0 0,21 0 16,-21 0-16,21 1 0,0-1 15,0-21-15,1 0 0,-1 21 0,0-21 16,21 0-16,-21 0 0,1 0 16,20 0-16,-21-21 0,21 0 15,-20 21-15,20-22 0,-21 1 0,21 0 0,1 0 16,-22 0-16,21-22 16,-21 22-16,22-21 0,-22 21 0,0 0 15,-21-22-15,0 22 0,0 0 16,21 0-16,-21 42 31,0 0-31,0 0 16,0 22-16,0-22 0,0 0 15,0 21-15,0-21 0,21 1 0,-21-1 16,0 0-16,22 0 0,-1 0 0,0 0 16,0 1-16,0-22 0,0 21 15,1-21-15,-1 0 0,0 0 16,21 0-16,-21 0 0,22 0 15,-22 0-15,21-21 0,1 21 0,-1-22 16,-21 1-16,21 0 0,1 0 16,-1 0-16,-21 0 0,22-22 0,-22 22 15,0-21-15,0 21 0,-21-22 0,0 1 16,0 21-16,0 0 0,0-1 16,0 1-16,-21 21 15,0 0-15,0 0 16,-1 21-16,1 1 0,0 20 15,0-21-15,0 0 0,0 22 0,21-22 16,0 21-16,0-21 0,0 22 16,0-22-16,0 0 0,21 0 15,0 0-15,0 0 0,0-21 0,22 22 16,-22-22-16,21 0 0,0 0 0,-20 0 16,20 0-16,0 0 0,-21 0 15,22 0-15,-1-22 0,0 1 0,-20 0 16,20 0-16,-21 0 0,0 0 15,22-1-15,-22-20 0,0 0 0,0 21 16,0-22-16,0 1 0,-21 21 0,0-22 16,0 22-16,0 42 31,-21 1-31,21-1 0,-21 0 16,0 21-16,21-21 0,0 22 15,-21-22-15,21 21 0,-21-21 16,21 1-16,0-1 0,0 0 0,0 0 15,0 0-15,0 0 0,21-21 32,0 0-17,0 0-15,-21-21 0,21 0 16,0 0-16,1 21 0,-22-21 0,21 0 16,0-22-16,0 22 0,0 0 15,0 21-15,1-21 0,-22 0 16,21 21-16,0 0 0,0 0 15,0 21-15,-21 0 16,21 0-16,-21 0 0,0 0 0,22 1 16,-22-1-16,21 0 15,-21 0-15,21-21 0,0 21 0,0-21 16,0 0-16,1 21 0,-1-21 16,0 0-16,0 0 0,0 0 0,0 0 15,1 0-15,-1 0 0,0-21 0,0 0 16,0 21-16,0-21 15,1 0-15,-22 0 0,21-22 0,0 22 16,0 0-16,0-21 0,0-1 0,-21 1 16,22 0-16,-1 20 0,-21-20 15,0 0-15,0 21 0,21-1 0,0 22 16,-21 22 15,0-1-31,0 0 0,0 0 16,0 0-16,0 0 0,0 1 0,0-1 15,0 0 1,21-21 0,0 0-1,-21-21-15,0 0 16,0-1-16,22 1 0,-22 0 16,0 0-16,0 0 15,0 0-15,0-1 16,-22 22-1,1 22-15,21-1 0,-21-21 0,0 42 16,0-21-16,0 0 0,21 22 16,-22-22-16,22 21 0,-21-21 0,21 22 15,0-22-15,0 0 0,0 21 0,0-20 16,0-1-16,0 0 0,21-21 16,1 21-16,-1 0 0,0-21 0,21 0 15,-21 21-15,22-21 0,-22 0 16,21 0-16,1 0 0,-1 0 15,0 0-15,22 0 0,-22-21 0,0 0 16,-20 21-16,20-21 0,0 0 16,-21 0-16,22-22 0,-22 22 0,0-21 15,0 21-15,0-22 0,-21 22 16,22 0-16,-22-21 0,0 20 16,-22 22-16,-20 0 15,21 22-15,0-22 0,-22 21 0,22 21 16,-21-21-16,21 0 0,21 1 0,-21 20 15,21-21-15,0 0 16,0 0-16,0 1 0,0-1 16,21-21-16,0 0 15,0 0-15,21 0 0,-20 0 0,-1 0 16,21 0-16,-21-21 0,22-1 0,-22 22 16,21-21-16,-21 0 0,0 0 15</inkml:trace>
  <inkml:trace contextRef="#ctx0" brushRef="#br0" timeOffset="7900.88">10435 2350 0,'0'0'0,"0"-22"0,-21-105 31,21 106-31,0 0 0,0 0 16,0 0-16,0 42 16,0 21-1,0-21-15,0 22 0,0-1 0,0 22 16,-21-22-16,21 21 0,-21 1 0,21-1 16,-22 1-16,22-1 0,0-20 15,-21-1-15,21 0 0,-21 1 0,21-22 16,0 21-16,0-21 15,0 1-15,0-1 0,-21-21 32,0 0-32,21-21 15,-21-1-15,21 1 16,0 0-16,0-21 0,0 21 16,0-22-16,0 1 0,21 0 0,0 20 15,0-20-15,0 0 0,0-1 16,22 22-16,-1 0 0,-21 0 0,22 21 15,-1 0-15,0 0 0,1 0 16,-1 21-16,0 0 0,1 0 0,-22 22 16,0-22-16,0 21 0,-21-21 0,0 22 15,0-22-15,0 0 16,-21 21-16,0-20 0,-22-1 0,1 0 16,21 0-16,-21 0 0,-1 0 15,1-21-15,21 22 0,-22-22 0,22 21 16,-21-21-16,21 0 0,0 0 15,-1 0-15,22-21 16,0-1 0,22 1-16,-1 21 0,0-21 15,0 0-15</inkml:trace>
  <inkml:trace contextRef="#ctx0" brushRef="#br0" timeOffset="8236.91">11493 1990 0,'0'0'0,"0"-21"0,-42-1 31,21 22-31,0 0 0,0 22 0,-1-1 0,1 21 16,-21-21-16,21 43 0,0-22 0,-1 22 15,1 20-15,-21 1 0,21-22 16,0 22-16,-22 0 0,22-1 0,-21 1 15,21-21-15,-22-1 0,1 1 16,21-1-16,0 1 0,-1-1 16,1-21-16,0 1 0,0-1 0,21 0 15,-21-20-15,21-1 0,0 0 16,0 0-16,0 0 0,0 0 16,0-42 15,0 0-31,21 0 0,0 0 0,-21 0 15,21-22-15,0 22 0</inkml:trace>
  <inkml:trace contextRef="#ctx0" brushRef="#br0" timeOffset="8808.92">11409 2794 0,'0'0'0,"0"21"31,0 0-31,0 1 15,-21-1-15,21 0 0,-22 0 0,1 0 16,21 0-16,-21 1 0,21-1 16,0 0-16,0 0 0,0 0 0,0 0 15,-21 1-15,21-1 0,21-21 32,0 0-17,0-21-15,1 21 16,-1-22-16,0 1 0,0 0 0,0 0 15,22 0-15,-22-22 0,0 22 0,0 0 16,0 0-16,0 0 0,1 0 16,-1 21-16,0 0 0,0 0 15,-21 21 1,0 0-16,0 0 0,0 0 16,0 0-16,0 1 0,0-1 15,21 0-15,-21 0 0,21-21 16,-21 21-16,22 0 0,-1-21 15,0 0-15,0 0 0,0 0 16,22 0-16,-22 0 0,0 0 16,21 0-16,1-21 0,-22 21 0,0-21 15,21 0-15,-21 0 0,1 0 16,-1-1-16,-21 1 0,0-21 0,0 21 16,0-22-16,0 1 0,-21 0 15,-1-1-15,1 22 0,0-21 0,0 21 16,-21 0-16,20-1 0,1 1 0,0 21 15,0 0-15,0 0 16,0 0-16,21 21 0,-22 1 0,1-1 16,21 0-16,-21-21 15,21 21-15,0 0 16,21-21-16,0 0 16,1 0-16</inkml:trace>
  <inkml:trace contextRef="#ctx0" brushRef="#br0" timeOffset="10652.28">13822 2265 0,'0'0'0,"21"0"16,-21-21-1,21 21 1,-21-21-16,0-1 0,0 1 16,0 0-1,-21 21-15,0-21 0,0 21 16,-1 0-1,1 0-15,0 0 0,-21 21 0,21 0 16,-1 0-16,-20 1 0,21 20 0,0 0 16,0 1-16,-1-1 0,1 21 15,0 1-15,0-1 0,21-20 16,0 20-16,0-20 0,0-1 0,0 0 16,0-21-16,21 22 0,0-22 0,0 0 15,1 0-15,-1-21 0,21 21 16,-21-21-16,0 0 0,22 0 15,-22 0-15,21 0 0,1 0 0,-22-21 0,21 0 16,0 21-16,1-21 16,-22 0-16,21 0 0,1-1 0,-22-20 15,21 21-15,0-21 0</inkml:trace>
  <inkml:trace contextRef="#ctx0" brushRef="#br0" timeOffset="10912.53">14393 2244 0,'0'0'0,"43"-191"31,-43 170-31,0 0 0,-22 42 32,22 0-32,-21 22 0,21-22 15,-21 21-15,21 0 0,0 1 16,0 20-16,-21-20 0,21 20 16,0-21-16,-21 1 0,21 20 0,0-20 15,0-1-15,0-21 0,0 21 0,0-20 16,0 20-16,0-21 0,0 0 15,0 0-15,0 1 0,0-1 16,21-21 0,0 0-16,0 0 15,0-21-15,1-1 0,-1 22 16</inkml:trace>
  <inkml:trace contextRef="#ctx0" brushRef="#br0" timeOffset="11316.7">14711 2434 0,'0'21'32,"0"1"-32,0-1 0,-21 0 0,-1 0 15,22 21-15,-21-20 0,21 20 16,0-21-16,0 21 0,0-20 0,0-1 16,0 0-16,0 0 0,0 0 15,0 0-15,0 1 0,21-22 0,1 0 16,-1 0-16,0 0 0,0 0 15,0 0-15,0 0 0,22 0 16,-22 0-16,21-22 0,-21 1 0,22 0 0,-22 0 16,21 0-16,-21 0 15,1-1-15,-1-20 0,0 21 0,-21-21 16,0-1-16,0 1 0,0 0 16,-21-1-16,0 1 0,-1 0 0,1-1 15,-21 22-15,21 0 0,0 0 0,-1 21 16,-20 0-16,21 0 0,0 0 15,0 0-15,-1 21 0,-20-21 0,21 21 16,0 0-16,0 0 0,-1 22 16,1-22-16,0 21 0,0-21 0,21 1 15,0-1-15,0 0 0,0 0 16,21 0-16,0-21 0,0 0 16,22 0-16,-1 0 0,0 0 0,1 0 15</inkml:trace>
  <inkml:trace contextRef="#ctx0" brushRef="#br0" timeOffset="12003.93">15515 2434 0,'0'0'0,"21"0"0,0 0 16,-21-21-16,-21 21 31,0 0-31,-21 0 0,21 21 0,-1-21 16,1 21-16,0-21 0,21 22 15,0-1-15,0 0 16,0 0-16,0 0 15,0 0-15,21-21 0,0 22 16,1-1-16,-1-21 0,0 21 16,0 0-16,0 0 0,0-21 0,-21 21 15,22 1-15,-22-1 0,0 0 0,0 0 16,0 0-16,0 0 16,-22-21-16,1 0 0,0 22 15,0-22-15,-21 0 0,20 0 16,1 0-16,-21 0 0,21 0 15,-22 0-15,22 0 0,0-22 0,0 22 16,0-21-16,0 0 0,-1 0 16,22 0-16,-21 0 0,21-1 15,21 22 17,1 22-32,-22-1 0,21-21 15,0 21-15,0 0 0,0 0 0,0-21 16,22 21-16,-22 1 0,21-22 0,1 0 15,-1 21-15,0-21 0,1 0 16,-1 0-16,0 0 0,1 0 0,-1 0 16,0 0-16,1 0 0,-22-21 15,21-1-15,0 1 0,1 21 16,-22-21-16,21 0 0,-21 0 16,22-22-16,-22 22 0,0-21 0,0 0 15,-21-1-15,0 1 0,0 0 16,0-1-16,0 22 0,0 0 0,0 0 15,-21 63 1,0-21 0,21 22-16,0-22 0,-21 21 0,21-21 15,-21 22-15,21-1 0,0-21 16,0 0-16,0 0 0,0 1 0,0-1 16,0 0-16,0 0 0,21-21 15,0 0-15,-21 21 0,21-21 16,0 0-16,22 0 0,-22 0 0,0 0 15,21 0-15,1-21 0,-22 21 16,21-21-16,0 0 0,1 0 0,20-1 16</inkml:trace>
  <inkml:trace contextRef="#ctx0" brushRef="#br0" timeOffset="12605">17632 2159 0,'-43'-42'32,"22"42"-32,-21 0 0,21 0 15,-22 0-15,22 0 0,-21 0 0,0 0 16,-1 21-16,22 0 0,-21-21 16,21 21-16,-1 0 0,1 1 0,0-1 15,0 0-15,21 0 0,0 0 16,0 0-16,0 1 0,0-1 15,0 0-15,21-21 16,0 0-16,0 21 0,1-21 16,-1 0-16,0 0 0,0 21 15,0-21-15,0 0 0,1 0 16,-1 0-16,0 0 0,0 0 0,0 0 16,0 0-1,-42 0 1,0 0-1,0 0-15,0 0 0,-22 0 0,22 21 16,-21 1-16,21-22 0,0 21 16,-22 0-16,22-21 0,0 21 0,21 0 15,0 0 1,0 1-16,21-22 16,0 0-16,22 0 0,-22 0 15,0 21-15,21-21 0,-21 0 16,22 21-16,-22-21 0,0 21 0,21 0 15,-20 0-15,-1 1 0,0-1 16,-21 0-16,0 0 0,0 21 0,0-20 16,0 20-16,-21-21 0,0 21 15,-1-20-15,-20-1 0,21 21 0,-21-21 16,20 0-16,-20 1 0,21-1 0,0 0 16,0-21-16,-1 21 0,22-42 31,22 21-31,-22-21 15,42 0-15</inkml:trace>
  <inkml:trace contextRef="#ctx0" brushRef="#br0" timeOffset="14335.93">19008 2561 0,'42'0'0,"-84"0"0,105-21 16,-21 21-16,-20-21 0,20 0 15,-21 0-15,0-1 0,22 1 0,-43 0 16,21 0-16,0 0 0,-21 0 16,0-1-16,0 1 0,0-21 0,0 21 15,-21 0-15,0-1 0,-1 1 16,1 0-16,-21 0 0,21 21 15,0 0-15,-22 0 0,1 0 0,0 0 16,-1 0-16,1 21 0,-22 0 16,22 0-16,0 1 0,-1 20 0,1 0 15,21 1-15,-21-1 0,20 0 16,22 22-16,0-22 0,0 0 0,0-20 16,0 20-16,0-21 0,22 0 15,-1 0-15,21-21 0,-21 0 0,22 0 16,-1 0-16,0 0 0,-21 0 15,22-21-15,-1 0 0,0-21 0,-20 21 16,20-22-16,-21 22 0,21-21 16,-20 21-16,-1-22 0,0 22 15,-21-21-15,0 21 0,21-1 0,-21 1 16,0 0-16,21 21 16,-21 21-1,0 0-15,0 22 0,0-1 16,0 0-16,0 22 0,0-1 0,-21 1 15,21 21-15,-21-22 0,21 22 16,-21-1-16,0 1 0,21 0 0,-22 21 16,1-22-16,0 22 0,0-21 15,0-22-15,0 22 0,-1-22 16,1 1-16,21-1 0,-21 1 0,21-22 16,0 1-16,0-22 0,0 0 15,21-42 1,0 0-16,22-22 0,-22 22 0,21-21 15,-21-1-15,22 1 0,-1-21 16,0-1-16,-20 1 0,20-1 0,0-21 16,1-20-16,-1 20 0,-21 0 15,21-21-15,-20 1 0,20-1 0,-21 0 16,0 0-16,0 21 0,1 1 16,-1 20-16,-21 1 0,21-1 15,-21 22-15,0 21 0,0-22 0,0 22 16,0 0-16,0 42 15,0 0 1,0 1-16,-21-1 0,21 0 16,-21 21-16,21 1 0,0-22 0,0 21 15,0 0-15,0 1 0,0-1 16,0-21-16,21 22 0,0-22 16,0 0-16,0 0 0,0-21 0,1 0 15,-1 0-15,0 0 0,0 0 0,0 0 16,22 0-16,-22-21 0,0 0 15,21 0-15,-21-22 0,1 22 0,-1-21 16,0-1-16,0 1 16,0 0-16,0-1 0,1 1 0,-1 21 15,-21 0-15,0-22 0,0 22 16,0 0-16,21 21 0,-21 21 31,0 0-31,-21 22 0,21-22 16,0 21-16,0-21 0,-21 22 0,21-1 15,0 0-15,0 1 0,0-22 16,0 21-16,0-21 0,0 1 0,21-1 16,-21 0-16,21 0 0,0 0 15,0-21-15,0 0 16,1 0-16,20 0 0,-21-21 16,21 0-16,-20 0 0,20 0 0,-21-1 15,21 1-15,-20-21 0,20 0 16,0-1-16,-21 22 0,43-64 15,-43 64-15,21 0 0,-42 0 0,22 0 16,-22 0-16,21 21 0,-21 21 31,0 0-31,0 0 0,-21 21 16,-1 1-16,22-1 0,0 0 16,0 1-16,0-1 0,0 0 15,0-20-15,0 20 0,22-21 0,-1 21 16,0-20-16,0-1 0,21 0 0,-20-21 15,-1 0-15,0 0 0,21 0 16,-21 0-16,1 0 0,20 0 16,-21 0-16,0-21 0,0 0 0,1-22 15,20 22-15,-21-21 0,0-22 0,0 22 16,1-22-16,20 1 0,-21 21 16,0-22-16,22 1 0,-22-1 0,0 1 15,0-1-15,0 1 16,-21 20-16,0 1 0,0 21 0,0 0 15,0-1-15,-21 22 16,0 22-16,0-1 0,0 0 16,-1 21-16,1 1 0,0-1 15,0 0-15,21 1 0,0 20 0,-21-21 16,21 22-16,0-22 0,-21 22 16,21-1-16,0-20 0,0 20 0,0-21 15,0 1-15,0-1 0,0-21 16,21 0-16,0 22 0,0-22 15,0 0-15,0-21 0,1 0 16,-1 0-16,21 0 0,-21 0 0,22 0 16,-22-21-16,21 0 0,-21 0 15,22-1-15,-22 1 0,21 0 0,0 0 16,-20 0-16,-1-22 0,0 22 16,0 0-16,-21 0 0,0 0 15,0 0-15,0-1 0,0 1 16</inkml:trace>
  <inkml:trace contextRef="#ctx0" brushRef="#br0" timeOffset="14548.94">21251 2307 0,'0'0'0,"0"-21"16,21 21-1,1 0-15,20-21 16,-21 21-16,21 0 0,-20 0 0,20 0 15,0-21-15,1 21 0,-1 0 16,0 0-16,1-21 0,-22 21 0,0 0 16,0-22-16,0 22 0,-42 0 31,-21 0-31</inkml:trace>
  <inkml:trace contextRef="#ctx0" brushRef="#br0" timeOffset="14732.98">20807 2074 0,'0'0'0,"-21"0"0,-1-21 15,1 21-15,0 0 0,0 0 0,0 0 16,42 0 31,0 0-47,0 0 0,22 0 15,-22 0-15</inkml:trace>
  <inkml:trace contextRef="#ctx0" brushRef="#br0" timeOffset="15040.81">22564 2117 0,'-22'0'0,"44"0"0,-65 0 16,22 0-16,0 0 0,0 0 0,0 0 15,-1 0-15,1 0 0,0 21 16,0 0-16,0 0 0,0 22 0,21-22 16,0 21-16,-22 0 0,22 1 15,0-1-15,-21 22 0,21-22 16,0 0-16,0 1 0,0-22 15,0 21-15,0-21 0,0 22 0,0-22 16,0 0-16,21-21 0,1 21 16,-1-21-16,0 0 0,0 0 15,0 0-15,22 0 0,-22 0 0,21 0 16</inkml:trace>
  <inkml:trace contextRef="#ctx0" brushRef="#br0" timeOffset="15275.9">23029 2201 0,'0'0'0,"0"-21"0,0 0 0,21 21 15,1 0 1,-1 21 0,-21 0-16,21 1 0,-21 20 0,0-21 15,0 0-15,21 22 0,-21-22 16,0 21-16,0 0 0,0-20 0,0-1 15,0 21-15,0-21 0,-21 0 16,0 1-16,0-1 0,-22-21 16,22 0-16,-21 21 0,21-21 15,-22 0-15</inkml:trace>
  <inkml:trace contextRef="#ctx0" brushRef="#br0" timeOffset="16484.93">656 4487 0,'0'0'0,"-21"0"0,0 0 15,0 0-15,21-21 16,0 0-16,0 0 15,0 0-15,0 0 16,0-1-16,21 1 0,0 0 16,21 21-16,-21-21 0,1 0 0,-1 21 15,21 0-15,-21 0 0,0 0 16,22 0-16,-22 21 0,0 21 0,0-21 16,0 22-16,1-1 0,-22 0 15,0 22-15,0-22 0,0 22 16,0-22-16,-22 22 0,1-1 0,-21-21 15,0 22-15,20-22 0,-20 22 16,0-43-16,-22 21 0,22-21 0,0 1 16,-1-1-16,1-21 0,0 0 15,-1 0-15,1-21 0,21-1 16,-22 1-16,22 0 0,0-21 16,21 21-16,0-22 0,-21 1 15,21 0-15,0-1 0,0 1 0,0 21 16,21-22-16,0 22 0,0 21 15,22 0-15,-22 0 0,21 0 16,1 0-16,-22 21 0,21 22 0,0-22 16,1 21-16,-22 1 0,0-1 15,21 0-15,-20 1 0,-22-1 0,21 0 16,-21-21-16,21 22 0,-21-22 16,0 0-16,0 21 0,21-20 15,-21-1-15,21-21 16,-21-21-1,21-1-15</inkml:trace>
  <inkml:trace contextRef="#ctx0" brushRef="#br0" timeOffset="16652.96">1206 4847 0,'0'0'0,"22"0"78,-1 0-78</inkml:trace>
  <inkml:trace contextRef="#ctx0" brushRef="#br0" timeOffset="17801.11">2688 5017 0,'0'0'0,"21"-22"0,0 1 16,1 0-16,-1 0 0,0 0 16,0 0-16,0-22 0,0 22 0,1 0 15,-22-21-15,0 20 0,21-20 16,-21 21-16,0 0 0,0-22 0,0 22 16,-21-21-16,-1 21 15,-20 0-15,21-1 0,-21 1 0,-1 0 16,1 21-16,0 0 0,-1 0 15,-20 21-15,20 0 0,-20 1 0,21 20 16,-22-21-16,22 43 0,21-22 16,-22 21-16,22 1 0,21-1 15,0 1-15,0-1 0,0-20 0,0 20 16,0-20-16,21-1 0,0-21 16,1 21-16,-1-42 0,21 22 0,-21-22 15,22 0-15,-1 0 0,0 0 16,-21-22-16,22 22 0,-1-42 15,0 21-15,1-21 0,-1 20 16,-21-20-16,22-21 0,-22 20 0,0-20 16,0 20-16,0-20 0,0-1 15,-21 22-15,22-21 0,-22-1 0,0 1 16,0-1-16,0 22 0,0-22 16,0 22-16,0 0 0,0 20 0,0 1 15,0 0-15,0 42 16,0 22-16,0-22 15,0 21-15,0 22 0,0-22 16,0 0-16,0 22 0,0-22 0,0 22 16,0-1-16,0 1 0,0-1 15,0-21-15,0 22 0,0-22 16,0 1-16,21-1 0,0-21 16,0 21-16,-21-20 0,42-1 15,-20-21-15,-1 0 0,0 0 16,0 0-16,0-21 0,0 21 0,1-22 15,-1 1-15,0-21 0,0 21 16,0-22-16,0 1 0,1 0 0,-1-1 16,0 1-16,0-21 0,-21 41 15,0-20-15,0 21 0,0-21 0,0 20 16,-21 22 0,0 0-16,0 0 0,-1 22 15,1-1-15,0 0 16,21 0-16,0 0 0,0 0 0,0 22 15,0-22-15,0 0 0,0 0 16,0 22-16,21-1 0,0-21 16,1 0-16,-1 0 0,21-21 0,-21 22 15,0-1-15,1 0 16,-1-21-16,0 0 0,-21 21 0,21-21 16,0 0-1,0 0 1,1-21-16,-1 21 15,0-21-15,0 0 0,0-1 0,0-20 0,1 21 16,-1 0-16,0-22 16,0 22-16,0-21 0,0 21 0,1 0 15,-1 21-15,0-22 0,0 44 32,-21-1-32,0 0 15,0 0-15,0 21 0,0-20 0,0-1 16,0 0-16,-21 21 0,21-21 0,0 1 15,0-1-15,0 0 16,0 0-16,0-42 31,0 0-31,0 0 16,0-1-16,0 1 16</inkml:trace>
  <inkml:trace contextRef="#ctx0" brushRef="#br0" timeOffset="17949.93">3852 4614 0,'0'0'0,"0"-21"0,-21 21 32,0 0-32,0 0 15,21 21 1,21-21 0,0 0-1,0 0-15,0 0 0</inkml:trace>
  <inkml:trace contextRef="#ctx0" brushRef="#br0" timeOffset="20667.11">4212 5122 0,'0'0'0,"-63"22"16,84-22 15,0-22-31,0 1 0,21 0 16,1-21-16,20 21 0,-20-22 16,20 22-16,1-21 0,-22-1 0,21 22 15,-20-21-15,-1 0 0,0 20 0,1 1 16,-22-21-16,0 21 0,-21 0 15,0-22-15,0 22 0,0 0 0,0 0 16,-21 0-16,0 21 16,0 0-16,-22 0 0,22 0 0,0 0 15,0 21-15,-22 0 0,22 0 16,0 21-16,0 1 0,0 20 16,21 1-16,-21-1 0,-1 22 15,22-22-15,-21 22 0,21-21 0,0 20 16,0-20-16,-21 20 0,21 1 0,0 0 15,0-22-15,0 22 0,0 0 16,0-1-16,0 1 0,0-22 0,0 22 16,0-21-16,0-22 0,21 21 15,-21-20-15,21-1 0,1-21 0,-1 0 16,0-21-16,0 0 0,0 0 0,22 0 16,-22-21-16,0 0 15,21-21-15,1 21 0,-1-22 0,-21 1 16,21 0-16,-20-1 0,-1 1 0,0 0 15,-21-22-15,0 22 0,0-1 16,0-20-16,-21 21 0,-22-22 0,1 22 16,0-22-16,-22 22 0,1 0 15,-1-1-15,22 22 0,-22-21 0,22 21 16,-21-1-16,41 22 0,-20-21 0,21 21 16,21-21-16,0 0 15,21 21-15,21-21 16,1 0-16,20-1 0,1 1 0,-1 0 15,22 0-15,0-21 0,-1-1 16,1 1-16,0-22 0,-1 22 16,22-21-16,-21 20 0,-22-20 0,22 20 15,-22 1-15,1 0 0,-22-1 0,1 1 16,-22 0-16,0-1 0,-21 22 16,0-21-16,0 21 0,0 0 0,-21-1 15,0 22-15,-1 0 0,-20 0 16,21 0-16,-21 0 0,20 22 0,-20-1 15,21 0-15,0 21 0,0 1 16,-1-1-16,22 0 0,-21 22 0,21-1 16,0 22-16,0-22 0,0 22 15,0-21-15,0 20 0,-21-20 0,21 20 16,0-20-16,0 21 0,0-1 16,-21 1-16,21-22 0,-21 22 15,21 0-15,0-1 0,0-20 0,-21 21 16,21-22-16,0 1 0,0-1 15,0-21-15,0 1 0,0-1 0,0 0 16,21-20-16,-21-1 0,21 0 0,0-21 16,0 0-16,22 0 0,-22-21 15,21 0-15,-21-22 0,22 22 0,-1-21 16,0 21-16,22-22 0,-22 1 0,0 0 16,1-22-16,-22 22 15,21-22-15,-21 1 0,1-1 0,-22 1 16,0-1-16,0 1 0,0-1 0,-22 1 15,-20-1-15,0 1 0,-1-1 16,-20 22-16,21 0 0,-22-1 0,1 1 16,20 21-16,-20 0 0,20-1 15,1 22-15,21 0 0,-21 0 0,20 0 16,44 0 15,20 0-31,-21 0 0,21 0 16,1 0-16,-1-21 0,22 21 15,-1-21-15,1 0 0,-1 0 0,1-22 16,-1 22-16,1 0 16,-22-21-16,21-1 0,-20 22 0,-1 0 15,-21-21-15,0 21 0,1-1 0,-1 1 16,-21 0-16,0 0 0,0 0 16,-21 21-1,-1 21 1,22 0-16,0 0 0,0 0 15,0 1-15,0 20 0,0 0 0,0-21 16,0 22-16,0-22 0,22 21 16,-1-21-16,0 1 0,-21-1 0,21 0 15,0 0-15,0 0 0,1-21 16,-1 0-16,0 0 16,0 0-16,0-21 0,0 0 15,1 0-15,-1 0 0,0-1 16,0 1-16,-21 0 0,21-21 0,0 21 15,1-22-15,-1 22 0,0-21 16,0 21-16,-21-1 0,21 1 0,0 0 16,1 0-16,-1 21 15,-21 21 1,0 0-16,0 0 0,0 1 0,0 20 16,0-21-16,0 21 0,0-20 15,0-1-15,0 21 0,0-21 16,0 0-16,0 1 0,21-1 0,-21 0 15,21 0-15,0-21 0,0 21 16,1-21-16,-1 0 0,21 0 0,-21 0 16,22 0-16,-22 0 0,21-21 0,0 21 15,-20-21-15,20 0 0,0 0 16,-21-1-16,22-20 0,-22 21 0,0 0 16,0-22-16,0 1 0,-21 21 15,0-21-15,0 20 0,0 1 16,0-21-16,0 21 0,0 0 0,-21 21 15,0 0-15,0 0 16,0 21-16,0 0 0,-1 0 16,1 0-16,21 0 0,0 1 15,0 20-15,0-21 0,0 21 0,0-20 16,0-1-16,0 21 0,0-21 0,21-21 16,1 21-16,-1 1 0,0-22 15,0 0-15,0 0 0,22 0 0,-22 0 16,0 0-16,21 0 0,-21-22 0,22 22 15,-22-21-15,0 0 0,21 0 16,-20 0-16,-1 0 0,0-22 0,-21 22 16,21 0-16,-21 0 0,21-22 15,-21 22-15,0 0 0,0 0 16,0 0-16,0 42 16,0 0-1,0 0-15,0 22 0,0-22 16,-21 0-16,21 21 0,0-21 15,0 1-15,-21 20 0,21-21 0,0 0 16,-21-21-16,21 21 0,21-21 31,0 0-31,0-21 16,0 0-16,-21 0 0,22 0 16,-1 0-16,0-1 0,21-20 0,-21 21 15,1 0-15,-1 0 0,0-22 16,42 22-16,-41 0 15,-22 0-15,21 21 0,0 0 16,-21 21-16,0 0 0,0 0 16,0 0-16,0 1 0,0-1 15,0 0-15,0 0 0,0 0 0,0 0 16,0 1-16,21-22 31,0 0-31,0 0 0,1 0 16,-1-22-16,0 1 0,0 0 15,0 0-15,0 0 0,1 0 0,-1-1 16,21 1-16,-21 0 16,0 0-16,1-21 0,-1 20 0,0 1 15,-21 0-15,21 21 0,-21-21 0,21 21 16,-21 21 15,0 0-31,0 0 16,0 1-1,-21-22-15,21-22 32,0 1-17,0 0 1,0 0 0,-21 21-1,0 0 1,21 21-16,-21 0 0,21 0 15,-22-21-15,1 43 0,21-22 0,-21 0 16,0 0-16,0 0 0,21 22 16,0-22-16,0 21 0,0-21 0,0 1 15,0-1-15,0 0 0,21-21 16,0 21-16,21 0 0,1-21 0,-1 0 16,0 0-16,1 0 0,-1 0 15,0 0-15,1 0 0,-1-21 16,0 21-16,1-21 0,-1 0 0,0 0 15,-20-1-15,20 1 0,-21-21 16,0 21-16,0 0 0,1-22 0,-22 22 16,0 0-16,0-21 0,0 20 0,0 1 15,0 0-15,0 0 0,-22 21 16,1 0-16,0 0 0,0 0 16,0 21-16,0 0 0,21 0 15,-22 22-15,1-22 0,21 21 16,-21-21-16,21 22 0,0-22 0,0 0 15,0 21-15,0-20 0,0-1 16,0 0-16,21-21 0,0 21 16,1-21-16,-1 0 0,21 0 0,-21-21 15,22 0-15,-22 21 0,21-21 16,0-1-16</inkml:trace>
  <inkml:trace contextRef="#ctx0" brushRef="#br0" timeOffset="21721.01">11324 4403 0,'0'0'0,"42"-64"31,-42 43-31,0 0 0,0 0 16,22 21-16,-22-21 0,0-1 15,0 1 1,-22 21-1,1 0 1,0 0-16,0 0 0,0 0 0,0 0 16,-1 0-16,-20 0 0,21 0 0,-21 0 15,-1 0-15,1 0 0,-22 21 16,22 1-16,0-1 0,-1 21 16,1-21-16,0 22 0,-1 20 15,22-21-15,0 22 0,0-1 0,0-20 16,21 20-16,0 1 0,0-1 15,0 1-15,0-22 0,0 22 0,21-43 16,0 21-16,21 0 0,-20-20 0,20-1 16,0-21-16,1 21 0,20-21 15,-21 0-15,22 0 0,-22 0 0,1 0 16,-1-21-16,0 21 0,1-21 16,-22-1-16,0 1 0,0 0 0,-21 0 15,0 0-15,0-22 0,0 22 16,0-21-16,-21 21 0,-21-22 15,20 1-15,-20 21 0,21 0 0,-21-22 16,20 22-16,-20 21 0,21 0 16,-21 0-16,-1 0 0,43 21 15,0 22-15,0-1 0,0 0 16,0 1-16,0 20 0,0-20 16,21 20-16,-21-21 0,22 22 0,-1-1 15,-21-20-15,0 20 0,0 1 16,21-1-16,-21 22 0,0-22 0,0 22 15,0-21-15,0 20 0,-21-20 16,21-1-16,-21 1 0,21-1 16,0-20-16,-22-1 0,22 0 0,0 1 15,-21-22-15,21 0 0,0-42 32,0 0-32,21-22 15,1 22-15,-22-21 0,21-1 0,0 1 16,0-21-16,0-1 0,0 1 0</inkml:trace>
  <inkml:trace contextRef="#ctx0" brushRef="#br0" timeOffset="22320.66">11599 4932 0,'0'-21'31,"0"0"-16,21 21-15,1-22 16,-1 1-16,0 21 0,0-21 0,0 0 16,0 0-16,1 0 0,-1-1 15,0 1-15,-21 0 0,21 0 16,-21 0-16,0 0 0,0-1 16,-21 22-1,0 0-15,0 0 16,-1 22-16,1-1 0,0 0 15,21 0-15,-21 21 0,21 1 0,-21-1 16,21 0-16,0 1 0,0-1 0,0 0 16,0 1-16,0-1 0,0-21 15,0 0-15,21 1 0,0-1 0,0 0 16,0-21-16,1 0 0,20 0 16,-21 0-16,21 0 0,1-21 0,-1 0 15,0-1-15,1 1 0,-1 0 16,-21-21-16,22-1 0,-1 1 15,0 0-15,1-1 0,-22 1 0,42-64 16,-42 64-16,-21 0 16,0-22-16,22 22 0,-22-1 0,21 22 15,-21-21-15,0 21 0,0 0 16,0 42 0,0 21-16,-21-21 0,-1 22 15,1-1-15,0 0 0,21 22 16,-21-22-16,0 0 0,21 22 0,0-22 15,0 1-15,-21-1 0,21 0 16,0 1-16,0-22 0,0 0 0,0 0 16,0 0-16,0 0 0,21-21 15,0 0 1,0 0-16,-21-21 0,21 0 16,-21 0-16,21 21 0,-21-42 0,0 20 15</inkml:trace>
  <inkml:trace contextRef="#ctx0" brushRef="#br0" timeOffset="22512.56">12128 4720 0,'0'0'0,"-21"0"0,0 0 0,42 0 47,0 0-47,1 0 0,20-21 0,-21 21 16,21-21-16,1 21 0,-1-21 15,22 21-15,-22-21 0,0-1 16,1 22-16,-1-21 0,0 21 0,1-21 16,-1 0-16,0 21 0</inkml:trace>
  <inkml:trace contextRef="#ctx0" brushRef="#br0" timeOffset="23320.09">12996 4509 0,'-63'84'31,"42"-63"-31,-1 22 0,1-22 15,21 21-15,-21 1 0,21-1 0,-21 0 16,0 1-16,21-1 0,0 0 16,0-21-16,0 22 0,0-22 0,0 21 15,0-21-15,0 1 0,0-1 16,0 0-16,21-21 31,0-21-31,-21 0 0,21-1 0,0 1 16,1 0-16,-22 0 0,21-21 0,0 20 15,0-20-15,0 0 0,0-1 16,1 1-16,-22 21 0,21-21 0,0 20 16,-21 1-16,0 42 31,0 1-31,0-1 0,0 0 0,0 21 16,21-21-16,-21 22 15,0-22-15,21 21 0,-21-21 0,0 22 16,21-22-16,1 0 0,-1 0 15,0 0-15,0 1 0,0-22 0,0 0 16,1 0-16,-1 0 0,21 0 0,-21 0 16,0 0-16,22 0 0,20-43 15,-42 22-15,1 0 0,20 0 16,-21 0-16,-21-1 0,21-20 16,0 0-16,-21-1 0,22 1 15,-22 0-15,0-1 0,0 1 0,21-21 16,-21 20-16,21 1 0,-21 21 15,0-22-15,0 22 0,0 0 0,0 0 16,0 42 0,0 21-16,0-20 15,-21-1-15,21 21 0,-21 0 0,21-20 16,0 20-16,-22 21 0,22-20 16,0-1-16,0-21 0,0 22 0,0-1 15,0-21-15,0 21 0,22-20 16,-22-1-16,21-21 0,0 21 15,0-21-15,0 0 0,22 0 0,-22 0 16,0 0-16,0 0 0,21-21 16,-20 0-16,-1 21 0,0-22 0,21 1 15,-21 0-15,1 0 0,-22 0 16,21-22-16,0 22 0,-21 0 0,0 0 16,0 42-1,0 0 1,0 0-16,0 22 0,-21-22 15,21 0-15,-21 0 0,21 0 16,0 1-16,0-1 0,0 0 16,0 0-16,21-21 31,0-21-15,0 0-16,0 0 15,0-1-15</inkml:trace>
  <inkml:trace contextRef="#ctx0" brushRef="#br0" timeOffset="23491.99">14309 4593 0,'0'0'0,"0"-21"0,-22 21 0,1 0 15,0 0-15,-42 0 16,63 21 0,-22 0-16,22 1 15,0-1 1,22-21-1,-1 21-15,0-21 0,0 0 0,0 0 16</inkml:trace>
  <inkml:trace contextRef="#ctx0" brushRef="#br0" timeOffset="23924.75">14563 4678 0,'-22'42'31,"22"-21"-31,-21 1 0,0-1 0,21 0 15,0 0-15,-21 21 0,0-20 0,21 41 16,0-42-16,0 0 16,0 64-1,0-64-15,0 0 16,0-42 15,0 0-31,0 0 16,0 0-16,0 0 0,0-1 0,0-20 15,21 21-15,0-21 0,0 20 16,22-20-16,-22 0 0,0 21 0,21-1 16,-21 1-16,1 0 0,20 21 0,-21 0 15,0 0-15,22 0 0,-22 0 16,0 0-16,0 21 0,0 0 16,0 1-16,-21-1 0,0 21 0,0-21 15,0 0-15,0 22 0,0-22 16,0 21-16,0-21 0,0 1 0,0-1 15,0 0-15,-21 0 0,21 0 16,0 0-16,-21-21 0,21 22 16,21-22-1,0 0 1,1-22-16,-1 1 0,21 21 0</inkml:trace>
  <inkml:trace contextRef="#ctx0" brushRef="#br0" timeOffset="24764.26">15727 4678 0,'0'0'0,"0"-21"0,-21 0 0,-1-1 15,1 1-15,0 0 0,0 0 16,-21 0-16,20 21 0,-20 0 0,0 0 16,-1 0-16,1 0 0,0 21 15,-1 0-15,1 0 0,0 0 0,-1 22 16,1-1-16,21 0 0,-21 22 15,20-22-15,1 1 0,21-1 0,0 0 16,0 1-16,0-22 0,0 0 0,0 0 16,21 0-16,1 0 15,20-21-15,-21 0 0,21 0 0,1 0 16,-1 0-16,0 0 0,1-21 0,-1 0 16,0 0-16,1 0 0,-1 0 15,0-1-15,1-20 0,-22 0 0,21-1 16,-21 1-16,1 0 0,-1-1 15,0-20-15,0 21 0,0-22 0,0 1 16,-21 20-16,0-20 0,0-1 0,0 22 16,0 21-16,0-22 0,0 22 15,0 42 1,-21 22-16,0-22 16,0 21-16,0 22 0,0-22 0,-1 0 15,22 1-15,-21 20 0,0-20 16,0-1-16,21 21 0,0-20 0,0-1 15,0 0-15,0 1 0,0-1 0,0 0 16,0-20-16,21-1 0,0 0 16,0 0-16,1-21 0,-1 0 0,21 0 15,-21 0-15,0 0 0,22 0 16,-22 0-16,21-21 0,1 21 0,-22-21 16,0 0-16,21-1 0,-21 1 0,1-21 15,20 21-15,-21-22 0,0 22 16,0-21-16,1 21 0,-22 0 15,0-1-15,-22 44 32,1-1-32,0 0 0,21 0 0,-21 0 15,0 22-15,21-22 0,0 0 16,0 0-16,0 0 0,0 0 0,0 1 16,0-1-16,0 0 0,21-21 15,0 0-15,0 0 0,0 0 16,1 0-16,20 0 0,-21 0 0,21-21 15,1 21-15,-22-21 16,21-1-16,-21 1 0,22 0 0,-1 0 16,-21-21-16,0-1 0,1 22 0,-22-21 15,0-1-15,0 22 0,0-21 16,0 21-16,-22 0 0,-20-1 0,21 22 16,0 0-16,-22 0 0,22 0 15,-21 0-15,0 22 0,20-1 0,-20 0 16,21 0-16,0 0 0,0 0 0,-1 1 15,1-1-15,21 0 0,0 0 16,0 0-16,0 0 0,0 1 16,21-22-16</inkml:trace>
  <inkml:trace contextRef="#ctx0" brushRef="#br0" timeOffset="24953.16">17314 4784 0,'0'0'0,"-42"0"0,0 0 15,-1 0-15,1 0 0</inkml:trace>
  <inkml:trace contextRef="#ctx0" brushRef="#br0" timeOffset="25632.77">17124 4614 0,'0'0'0,"42"-84"31,-42 105 16,0 0-47,0 0 0,-21 22 16,0-22-16,21 21 0,-21 0 16,-1 1-16,1-1 0,0 0 0,0 1 15,21-22-15,-21 21 0,0-21 16,21 1-16,-22-1 0,22 0 0,0-42 47,22 0-47,-1-1 0,-21-20 15,21 21-15,0-21 16,0 20-16,-21-20 0,21 0 0,1-1 16,-1 22-16,0 0 0,0-21 15,0 42-15,0-21 0,1 21 16,-1 21-16,-21 0 15,0 21-15,0-21 16,0 1-16,0 20 0,0-21 0,0 21 16,21-20-16,-21-1 0,21 21 15,0-21-15,0 0 0,1-21 0,-1 22 16,0-22-16,0 0 0,0 0 16,22 0-16,-22 0 0,21 0 0,0 0 15,-20-22-15,20 1 0,0 0 16,-21 0-16,1 0 0,-1-22 15,0 22-15,0-21 0,-21 0 0,0-1 16,0 1-16,0 21 0,0-22 16,0 1-16,-21 21 0,0-21 0,0 20 15,-1 22-15,22-21 0,-42 21 16,21 0-16,0 0 0,0 0 0,-1 21 16,1 1-16,0-1 0,0 0 15,0 0-15,21 0 0,0 22 16,-21-22-16,21 0 0,0 0 0,0 0 15,0 0-15,21-21 0,0 0 0,0 22 16,0-22-16,22 0 0,-22 0 16,21 0-16</inkml:trace>
  <inkml:trace contextRef="#ctx0" brushRef="#br0" timeOffset="25888.62">18288 4318 0,'0'0'0,"0"-42"0,0 21 0,0-22 0,0 22 15,-21 42 1,0 0 0,21 22-16,-22-1 0,1-21 15,21 43-15,0-22 0,-21 0 0,0 1 16,0 20-16,21-20 16,-21-1-16,21 21 0,-22-20 0,1-1 15,21 0-15,-21 1 0,21-22 0,0 21 16,-21-21-16,21 1 0,0-1 15,21-42 17,0 21-32,0-22 0</inkml:trace>
  <inkml:trace contextRef="#ctx0" brushRef="#br0" timeOffset="26132.48">18690 4212 0,'0'0'0,"0"-21"0,0 0 0,0 0 0,0 42 16,0 0 0,-21 0-16,21 22 0,-21-1 0,0 0 15,-1 1-15,1 20 0,0-21 16,21 22-16,-21-22 0,21 22 0,-21-22 16,21 0-16,0 1 0,0-1 15,0 0-15,0 1 0,0-22 0,0 0 16,-21 0-16,21 0 0,0 1 15,0-44 17</inkml:trace>
  <inkml:trace contextRef="#ctx0" brushRef="#br0" timeOffset="26318.37">18097 4741 0,'0'0'0,"0"22"16,22-22 0,-1 0-16,0 0 15,0 0-15,21-22 0,-20 22 16,20 0-16,0-21 0,-21 21 16,22 0-16,-1-21 0,-21 21 0,22 0 15</inkml:trace>
  <inkml:trace contextRef="#ctx0" brushRef="#br0" timeOffset="28214.29">19092 4699 0,'0'0'0,"21"0"0,-21-21 0,22 21 16,-22-21-16,0 0 0,0-1 15,0 1-15,0 0 0,0 0 0,0 0 16,0 0-16,-22-1 15,1 1-15,0 21 0,0 0 16,-21 0-16,20 21 0,1 1 16,-21-22-16,21 21 0,-22 21 0,1-21 15,0 22-15,-1-1 0,1 0 16,21 1-16,0-1 0,0 0 0,-1 1 16,22-22-16,0 21 0,0-21 0,22 0 15,-22 1-15,42-1 0,-21 0 16,0-21-16,22 0 0,-22 0 0,21 0 15,-21 0-15,0 0 16,22-21-16,-22 0 0,21 21 0,-21-22 16,1-20-16,-1 21 0,0 0 15,0-22-15,-21 22 0,21-21 0,-21 21 16,21-22-16,-21 1 0,0 21 0,0 0 16,0-22-16,0 22 15,0 0-15,0 42 16,0 0-1,-21 1-15,21 20 0,-21-21 16,21 0-16,0 22 0,0-22 16,0 0-16,0 21 0,0-21 0,21 1 15,0-1-15,1 0 0,-1 0 16,0-21-16,21 0 0,-21 21 16,22-21-16,-1 0 0,0 0 0,-20 0 15,20-21-15,-21 0 0,21 0 16,-20 21-16,20-21 0,-21-22 0,21 22 15,-20 0-15,-1-21 0,21 20 16,-21-20-16,-21 21 0,21 0 0,1-22 16,-22 22-16,21 0 0,-21 42 31,-21 0-31,-1 1 16,1-1-16,0 0 0,21 0 15,-21 21-15,0-20 0,0-1 16,-1 21-16,1-21 0,21 0 15,0 1-15,-21-1 0,0 0 16,21-42 15,21 0-31,0-1 16,0 1-16,1 0 0,-1 0 16,0 0-16,0 0 0,0-22 0,0 22 15,22 0-15,-22 0 0,0 0 16,0 21-16,0 0 0,22-22 15,-22 22-15,0 0 0,-21 22 16,21-1-16,-21 0 0,0 0 16,0 0-16,0 22 0,0-22 0,0 0 15,21 0-15,-21 0 0,22 0 16,-1 1-16,-21-1 0,21 0 0,0-21 16,0 0-16,0 0 0,1 0 15,-1 0-15,0 0 0,21 0 0,-21 0 16,22-21-16,-22 21 0,21-21 15,-21-1-15,22 1 0,-22 0 0,21 0 16,-21 0-16,22-22 0,-22 22 16,0-21-16,0 21 0,-21-22 0,0 1 15,0 21-15,0-21 0,0-1 0,-21 22 16,0 0-16,0 0 16,0 21-16,-22 0 0,1 0 0,0 0 15,-1 21-15,22 0 0,-21 21 16,-1-20-16,1 20 0,0-21 0,21 21 15,-22-20-15,22 20 0,21 0 0,0-21 16,0 22-16,0-22 0,0 21 16,0-21-16,0 1 0,0-1 0,21-21 15,0 21-15,1-21 0,-1 0 16,0 0-16,0 0 0,21 0 0,-20 0 16,-1 0-16,21-21 0,-21 0 15,0 21-15,22-22 0,-22-20 0,0 21 16,21 0-16,-20-22 0,-1 22 15,21-21-15,-21 21 0,0-22 16,1 1-16,-1-21 0,0 20 0,0-20 16,0-1-16,0 22 0,-21-22 15,22 1-15,-22 21 0,0-1 0,21 22 16,-21-21-16,-21 42 16,-1 42-16,1-21 15,0 22-15,0 20 0,0-21 16,21 22-16,-21-22 0,21 22 0,-22-22 15,22 22-15,0-22 0,0 0 16,0 1-16,0-1 0,0 0 0,0 1 16,0-1-16,0 0 0,22-21 15,-1 1-15,0-1 0,0 0 16,0 0-16,0 0 0,22-21 0,-22 0 16,21 0-16,-21 0 0,22 0 15,-22 0-15,21 0 0,1-21 0,-22 0 16,0 0-16,21 0 0,-21-22 15,1 22-15,-1-21 0,0-1 0,0 1 16,0 0-16,0-1 0,1-20 16,-1 21-16,0-22 0,-21 1 0,0-1 15,21 1-15,0 20 0,-21 1 16,0 21-16,0 0 0,0-1 0,0 1 16,0 42-1,0 1-15,0-1 0,0 21 16,-21 0-16,21 1 0,-21 20 0,0-20 15,21 20-15,-21-21 0,21 1 16,0-1-16,0 22 0,0-22 0,0 0 16,0 1-16,0-1 0,0 0 15,0 1-15,0-22 0,21 0 0,-21 0 16,21 0-16,0 0 0,0 1 0,0-22 16,1 0-16,-1 0 15,0 0-15,21 0 0,-21-22 0,22 22 16,-1-21-16,-21 0 0,22-21 15,-1 21-15,-21-1 0,21-20 0,1 0 16,-22-1-16,21 22 0,-21-21 16,1 21-16,-22-22 0,0 22 0,0 0 15,-43 21 1,22 0-16,-21 21 0,21 0 0,-1 22 16,-20-22-16,21 21 0,0 1 0,21-22 15,0 21-15,0-21 16,0 22-16,0-22 0,0 21 0,0-21 15,42-21-15,-21 21 0,0 1 16,22-22-16,-22 0 0,21 0 0,1 0 16,-1 0-16,0 0 0,-21 0 15,22-22-15,-1 22 0,0-21 0,-20 0 16,-1 0-16,21 0 0,-21 0 16,0-22-16,1 22 0,-22-21 0,0 21 15,21-22-15,-21 22 0,0 0 0,0 0 16,0 0-16</inkml:trace>
  <inkml:trace contextRef="#ctx0" brushRef="#br0" timeOffset="29252.88">9588 6054 0,'0'0'0,"-21"0"0,0 0 16,21-21 15,0-1-31,-21 1 15,21 0-15,-21 0 16,0 21-16,-1 0 0,1 0 16,0 0-16,-21 0 0,21 0 0,-22 0 15,1 21-15,21 0 0,-22 0 16,1 1-16,0-1 0,21 0 16,-22 0-16,22 21 0,0-20 0,21 20 15,0-21-15,0 0 0,0 0 16,0 1-16,0-1 0,21 0 0,0 0 15,22 0-15,-1-21 0,0 0 0,1 0 16,-1 0-16,0 0 0,22 0 16,-1-21-16,1 21 0,-1-21 0,1 0 15,-1 21-15,-20-21 0,-1 21 16,0 0-16,-21-22 0,1 22 0,-44 0 16,-20 0-1,0 22-15,-1-22 16,1 21-16,-21 0 0,20 0 0,1 21 15,0-20-15,-1 20 0,1-21 0,0 0 16,-1 22-16,22-22 0,-21 0 16,21 0-16,-1 0 0,1 0 0,21 1 15,0-1 1,21-21-16,1 0 16,-1 0-16,0-21 0,21-1 0,-21 1 15,22 0-15,-1 0 0,0 0 16,1 0-16,-1-1 0,0 1 15,-20 21-15,20 0 0,-21 0 0,0 0 16,-21 21-16,0 22 16,0-22-16,0 21 0,0 22 0,-21-22 15,0 0-15,0 22 0,0-1 0,-22 1 16,22-1-16,0 1 0,0-1 16,0 1-16,-1-1 0,1-20 0,0 20 15,21-20-15,0 20 0,0-21 0,0-20 16,0 20-16,0-21 0,0 0 15,21-21-15,0 0 0,1 0 0,-1-21 16,21 0-16,22-21 0,-22 20 0</inkml:trace>
  <inkml:trace contextRef="#ctx0" brushRef="#br0" timeOffset="29997.27">12319 5927 0,'0'0'0,"0"-148"16,0 105-1,0-41-15,0 41 0,0 22 16,0 0-16,-21 0 0,0 0 16,-22 21-16,1 0 0,0 0 0,-22 21 15,1 21-15,-1-21 0,1 43 16,-1-22-16,1 22 0,20-1 0,-20 1 16,42-1-16,-22 1 0,22-1 15,0 22-15,21-22 0,0 1 16,0 20-16,0-20 0,21-22 0,0 22 0,0-22 15,1-21-15,20 22 16,0-22-16,1-21 0,-1 0 0,21 0 16,1 0-16,-22-21 0,22-1 0,-1 1 15,1 0-15,-1-21 0,-20-1 16,20 22-16,-21-21 0,-20 0 0,-1 20 16,-21-20-16,0 21 0,0 0 15,-21 0-15,-22 21 0,1-22 0,0 22 16,-22 0-16,1 0 0,-1 0 0,1 22 15,-1-22-15,1 21 0,-1 0 16,1 0-16,20 0 0,1 0 0,0-21 16,20 22-16,1-1 0,21 0 15,0 0-15,0 0 16,21 0-16,22 1 0,-22-1 0,21 0 16,1 0-16,-1 0 0,21 22 15,-20-22-15,-1 21 0,0-21 0,1 22 16,-1-1-16,0 0 0,-20 22 0,20-1 15,-42 1-15,0 20 0,21 1 16,-21 0-16,0-1 0,0 22 0,-21-21 16,0 21-16,0 0 0,-1-1 0,1 1 15,-21-21-15,21 0 0,0-1 16,-22-20-16,22 20 0,0-41 0,0 20 16,0-20-16,-1-22 0,1 21 15,21-84 1,0 21-1,21-22-15,1 1 0,-1-22 0,0 1 16,21-22-16,1 22 0</inkml:trace>
  <inkml:trace contextRef="#ctx0" brushRef="#br0" timeOffset="30612.91">12721 6668 0,'0'0'0,"-21"-22"0,21 1 0,0 0 16,-21 0-16,21 0 0,0 0 16,0-1-16,0 1 0,0 0 15,21-21-15,0 21 0,0-1 0,0-20 16,22 21-16,-22-21 0,21 20 0,-21-20 16,22 21-16,-22 0 0,0 0 15,0-1-15,-21 1 0,0 0 0,0 0 16,-42 21-1,21 0-15,0 21 0,-1 0 0,-20 0 16,21 22-16,-21-22 0,20 21 16,1 22-16,0-22 0,0 0 0,21 1 15,-21-1-15,21 0 0,0 1 0,0-1 16,0-21-16,0 0 16,21 1-16,0-1 0,0-21 0,0 0 15,22 0-15,-1 0 0,-21 0 0,22-21 16,-1-1-16,21 1 0,-20 0 15,20-21-15,1 21 0,-22-22 0,22 1 16,-22 0-16,0-1 0,1 1 16,-22-22-16,21 22 0,-21 0 0,0-1 15,1-20-15,-22 21 0,0-1 0,21-20 16,-21 20-16,0-20 0,0 21 16,0-1-16,0 1 0,0 21 0,0 0 15,0-1-15,0 44 16,0-1-16,0 21 15,0 0-15,0 1 0,0-1 16,0 22-16,0-22 0,0 21 0,0-20 16,-21 20-16,21-20 0,0-1 0,0 21 15,-22-20-15,22-1 0,-21 0 16,21-20-16,0 20 0,0-21 0,0 0 16,21-21-1,1 0-15,-1 0 0,0-21 16,0 0-16,0 0 0,0-22 0,1 22 15,-22 0-15,0 0 0</inkml:trace>
  <inkml:trace contextRef="#ctx0" brushRef="#br0" timeOffset="30800.93">13356 6202 0,'0'0'16,"21"0"15,0 0-31,22 0 0,-22 0 0,21 0 16,-21-21-16,22 21 0,-1-21 0,0-1 15,1 22-15,-1-21 16,-21 0-16,22 21 0,-1-21 0,0 21 16</inkml:trace>
  <inkml:trace contextRef="#ctx0" brushRef="#br0" timeOffset="31685.02">14182 5969 0,'0'0'0,"0"21"32,0 0-17,0 1-15,0 20 0,-22-21 16,22 0-16,-21 22 0,21-1 0,0-21 16,0 21-16,-21 1 0,21-1 15,-21 0-15,21-20 0,0 20 16,0-21-16,0 21 0,0-20 0,-21-22 15,21 21-15,21-42 32,-21-1-32,21 1 0,-21 0 15,21 0-15,0-21 0,-21 20 16,22-20-16,-1 21 0,-21-21 0,21 20 16,0-20-16,-21 21 0,21 0 15,0 21-15,-21-21 0,22 21 16,-1 0-16,-21 21 15,21 0-15,-21 0 0,0 0 0,0 0 16,0 1-16,21 20 0,-21-21 16,21 0-16,-21 22 0,21-22 0,-21 21 15,22-21-15,-1 0 0,0 1 16,0-1-16,0-21 0,0 21 0,1-21 16,-1 0-16,0 0 0,0 0 15,0 0-15,0-21 0,1 0 0,-1 21 16,0-22-16,0 1 0,21-21 0,-20 21 15,-22 0-15,21-22 0,0 22 16,0 0-16,-21-21 0,21 20 0,-21-20 16,21 21-16,-21-21 0,0-1 15,0 22-15,0-21 0,0 21 16,0-1-16,0 1 0,0 0 0,0 0 16,0 42-1,0 0 1,0 0-16,-21 1 0,21 20 15,-21-21-15,21 21 0,0-20 0,0 20 16,0-21-16,0 21 0,0 1 0,0-1 16,0-21-16,0 22 0,0-1 15,0-21-15,0 0 0,0 0 0,0 1 16,0-1-16,21 0 0,0-21 16,1 0-16,-1 0 0,0 0 15,0 0-15,0 0 0,0 0 0,22-21 16,-22 21-16,0-21 0,21-1 15,-20 1-15,20-21 0,-21 21 0,0 0 16,0-22-16,1 22 0,-1 0 0,0-21 16,0 20-16,-21 1 0,0 0 15,0 42 17,0 0-32,0 1 15,-21-1-15,21 0 0,-21 0 0,21 0 0,-21 22 16,21-22-16,0 0 0,0 0 15,0 0-15,0 0 0,0 1 16,21-22 0,0 0-16,0 0 15,0-22-15,0 22 0,-21-21 16,22 0-16,-1 0 0,0 0 16,-21 0-16,21-1 0</inkml:trace>
  <inkml:trace contextRef="#ctx0" brushRef="#br0" timeOffset="31864.67">15494 6011 0,'0'0'15,"-21"0"-15,-85 0 16,106 22 31,21-22-32,0 0-15,0 0 0,1 0 0,-1 21 16</inkml:trace>
  <inkml:trace contextRef="#ctx0" brushRef="#br0" timeOffset="32400.89">15896 6181 0,'0'0'0,"-21"0"0,0 0 16,0 0-1,-1 0-15,1 0 16,21 21 0,-21 0-16,21 0 0,0 0 15,0 1-15,-21-1 0,21 0 0,0 21 16,-21-21-16,21 1 15,0-1-15,0 0 0,0 0 0,0-42 47,-21 0-31,21 0-16,0-1 0,0 1 16,0 0-16,0 0 0,0-21 0,21 20 15,-21 1-15,21-21 0,0 0 16,21 20-16,-20-20 0,20 21 0,0 0 15,1 0-15,-1-1 0,0 1 0,22 21 16,-22 0-16,22 0 0,-22 21 16,0 1-16,1-1 0,-1 0 0,-21 0 15,0 21-15,0-20 0,-21 20 16,0-21-16,0 21 0,0 1 16,0-22-16,-42 21 0,21-21 0,0 1 15,0 20-15,-1-21 0,1-21 16,0 21-16,0 0 0,0-21 0,0 0 15,42 0 17,-21-21-32,42 0 0,-21 0 0,22 21 15,-1-21-15</inkml:trace>
  <inkml:trace contextRef="#ctx0" brushRef="#br0" timeOffset="33332.29">17018 6181 0,'0'0'0,"0"-21"0,0-1 16,0 1-16,0 0 0,-21 0 16,0 0-16,-1 21 0,1 0 15,-21-21-15,21 21 0,0 0 0,-22 0 16,22 21-16,-21-21 0,21 21 0,-22 0 16,22 21-16,0-20 0,0 20 15,0-21-15,-1 21 0,1 1 0,21-1 16,0 0-16,0-20 0,0 20 15,0-21-15,0 21 0,0-20 16,21-1-16,1 0 0,-1-21 0,0 0 16,0 0-16,0 0 0,0 0 15,1 0-15,-1 0 0,0-21 0,0 0 16,21-1-16,-42 1 0,22 0 0,-1-21 16,0-1-16,0 22 0,0-21 15,0 0-15,-21-1 0,22 1 0,-1-22 16,0 22-16,0-21 0,0-1 15,0 1-15,1 20 0,20-20 0,-42 20 16,21 22-16,0-21 0,-21 21 16,0 42-1,0 0-15,0 21 0,0 1 16,-21-1-16,0 0 0,0 22 16,21-22-16,-21 22 0,-1-22 0,1 22 15,21-22-15,0 21 0,-21-20 16,21-1-16,-21 0 0,21 1 0,0-1 15,0 0-15,0-20 0,0-1 0,0 0 16,0 0-16,21-21 16,0 0-16,0 0 0,1 0 15,-1 0-15,0-21 0,21 0 0,-21 0 16,22-1-16,-1 1 0,0 0 16,1-21-16,-22 21 0,21-1 0,1-20 15,-1 21-15,-21-21 16,21 20-16,-20 1 0,-1 0 0,0 0 15,0 0-15,-21 0 0,-21 21 32,0 0-32,0 21 0,-1 0 15,1 0-15,0 0 0,-21 0 0,21 1 16,-1 20-16,1-21 0,0 21 16,0-20-16,21-1 0,0 21 0,-21-21 15,21 0-15,0 1 0,0-1 16,0 0-16,0 0 0,21-21 15,0 0-15,0 0 0,0 0 16,22 0-16,-22 0 0,0 0 16,21-21-16,-20 0 0,20 0 0,-21-1 15,0 1-15,22 0 0,-22-21 16,0 21-16,0-22 0,0 1 0,-21 21 16,0-22-16,0 22 0,0-21 0,0 21 15,0 0-15,0-1 0,-21 22 16,0 0-16,0 0 0,-22 0 0,1 0 15,21 0-15,-21 0 0,-1 22 16,1-1-16,21 21 0,-22-21 0,22 0 16,-21 22-16,21-1 0,0-21 0,21 22 15,0-22-15,0 21 16,0-21-16,0 0 0,0 1 0,0-1 16,21-21-16,0 0 0,21 0 0,1 0 15,-1 0-15,0 0 0</inkml:trace>
  <inkml:trace contextRef="#ctx0" brushRef="#br0" timeOffset="33816.79">18203 6244 0,'0'0'0,"-21"0"16,0 0-1,21 21-15,-21 1 0,0-1 0,-1 0 16,1 21-16,0-21 0,0 22 15,21-22-15,-21 0 0,21 0 0,-21 0 16,21 1-16,0-1 0,21-21 31,0 0-31,0-21 16,0-1-16,0 1 0,22 0 16,-22 0-16,0 0 0,21 0 0,-20-22 15,20 22-15,-21 0 0,21 0 0,-20 21 16,-1-21-16,0 21 15,-21 21 1,0 0-16,0 0 0,-21 0 16,21 0-16,0 1 0,-21 20 15,21-21-15,0 0 0,0 0 0,0 1 16,0-1-16,21-21 0,0 0 16,0 21-16,0-21 0,0 0 0,22 0 15,-22 0-15,21-21 0,-21 0 0,22-1 16,-1 22-16,-21-21 0,0 0 15,22-21-15,-22 21 0,-21-1 0,0 1 16,0-21-16,0 21 16,0 0-16,0-1 0,-21 1 0,0 0 0,-1 0 15,1 21-15,0 0 0,-21 0 0,21 0 16,-1 0-16,1 0 16,0 0-16,0 0 0,0 21 0</inkml:trace>
  <inkml:trace contextRef="#ctx0" brushRef="#br0" timeOffset="34304.41">19685 5990 0,'0'0'0,"-21"-63"32,0 42-32,-1-1 0,1 22 15,0 0-15,0 0 0,0 0 16,-22 0-16,22 22 0,0-1 0,0 21 16,0-21-16,0 43 0,-1-22 0,1 0 15,0 1-15,0 20 0,0-20 16,0-1-16,-1 21 0,1-20 0,0-1 15,21 0-15,-21 1 0,21-22 16,-21 0-16,21 0 0,0 0 0,0 1 16,21-22-1,0-22 1,-21 1-16,21 0 0,0 0 0,1 0 16,20-22-16</inkml:trace>
  <inkml:trace contextRef="#ctx0" brushRef="#br0" timeOffset="34536.87">19791 5990 0,'0'0'16,"21"-21"-16,21-21 0,1 21 0,-22-1 0,0 1 16,0 21-16,-21 21 15,0 1-15,0 20 0,0 0 16,-21 1-16,0-1 0,0 0 0,-1 1 16,22 20-16,-21-21 0,0 22 15,21-22-15,0 22 0,-21-22 16,0 0-16,21 1 0,-21-22 15,21 21-15,0-21 0,0 1 0,0-1 16,0 0-16,0-42 31,0 0-31,0-1 16</inkml:trace>
  <inkml:trace contextRef="#ctx0" brushRef="#br0" timeOffset="34716.91">19283 6350 0,'0'0'0,"-64"0"32,85 0-17,1 0-15,-1 21 0,0-21 16,21 0-16,1 0 0,-1 0 0,0 0 16,22 0-16,-22 0 0,0 0 15,22-21-15,-22 21 0,1 0 0,-1 0 16,64 0-16</inkml:trace>
  <inkml:trace contextRef="#ctx0" brushRef="#br0" timeOffset="35636.91">20383 6308 0,'22'0'0,"-44"0"0,65-21 0,-43-1 16,0 1-16,0 0 0,0 0 15,0 0-15,-21 0 16,-1 21-16,1-22 0,0 22 0,0 0 15,0 0-15,0 0 0,-1 0 16,1 0-16,-21 0 0,21 22 0,0-1 16,-1 21-16,-20-21 0,21 22 0,0-1 15,0 0-15,-1 1 0,22-22 16,0 21-16,-21 0 0,21-20 0,0 20 16,0-21-16,0 0 0,0 0 15,21 1-15,1-22 16,-1 0-16,0 0 0,0 0 15,21 0-15,-20-22 0,-1 1 16,0 21-16,21-21 0,-21-21 0,1 21 16,-1-1-16,0-20 0,0 21 15,0-21-15,-21-1 0,0 22 0,21-21 16,-21 21-16,0-1 0,0 1 0,0 0 16,0 42-1,0 0-15,0 1 16,0-1-16,0 0 0,0 0 15,0 21-15,0-20 0,0 20 16,0-21-16,0 0 0,0 0 0,0 1 16,0-1-16,22 0 15,-1-21-15,0 0 0,0 0 0,0 0 16,0 0-16,1 0 0,20 0 16,0 0-16,1-21 0,-1 0 0,-21-1 15,21 1-15,1 0 0,-22 0 0,0 0 16,0-22-16,0 22 0,-21-21 15,0 21-15,0 0 0,0-22 0,0 22 16,0 0-16,0 42 31,-21 0-31,0 0 0,21 22 16,0-22-16,-21 21 0,0 1 16,21-22-16,-21 21 0,21-21 15,0 22-15,0-22 0,0 0 16,-22 0-16,22 0 0,0 0 15,0-42 17,0 0-17,0 0-15,0 0 16,0-22-16,0 22 0,22-21 0,-22 21 16,21-22-16,0 1 0,21 21 15,-21-21-15,22 20 0,-22-20 16,21 21-16,1 0 0,-1 0 0,-21 21 15,21 0-15,1 0 0,-1 0 16,-21 0-16,22 21 0,-22 0 0,0 0 16,-21 21-16,0-20 0,0 20 0,0-21 15,0 21-15,0-20 0,0 20 16,-21-21-16,21 0 0,-21 0 0,-1 1 16,1-1-16,0 0 0,0-21 15,21 21-15,-21-21 0,0 0 16,42 0 15,0-21-31,0 0 16,0 0-16,0 21 0</inkml:trace>
  <inkml:trace contextRef="#ctx0" brushRef="#br0" timeOffset="36148.93">21844 6244 0,'0'0'0,"0"-106"31,0 85-31,-21 21 0,0 0 0,-1 0 16,1 0-16,0 0 0,0 0 0,0 0 15,-22 21-15,22 1 16,-21 20-16,21-21 0,0 0 0,-22 22 16,22-22-16,0 21 0,0 0 0,0-20 15,21 20-15,0-21 0,0 21 16,0-20-16,0-1 0,0 0 0,0 0 15,0 0-15,21-21 16,0 0-16,21 0 0,-21 0 16,1 0-16,-1 0 0,0 0 0,21-21 15,-21 0-15,22 0 0,-22 0 16,0-1-16,21-20 0,-20 21 16,-1-21-16,0-1 0,0 1 0,0 0 15,0-22-15,1 22 0,-22-1 16,42-62-16,-42 41 15,21 22-15,-21-1 0,0 22 0,0-21 16,0 21-16,0 42 16,-21 21-16,0-21 15,0 22-15,-1-1 0,1 0 0,0 22 16,21-22-16,-21 1 0,0-1 16,21 0-16,-21 1 0,21-1 0,0-21 15,0 21-15,0-20 0,0 20 16,0-21-16,21 0 0,0 0 0,0-21 15,0 22-15,0-22 16,1 0-16,-1 0 0,0 0 16,0 0-16,0-22 0,0 1 0,1 0 15,-1 0-15</inkml:trace>
  <inkml:trace contextRef="#ctx0" brushRef="#br0" timeOffset="36400.1">22500 5736 0,'0'-42'16,"0"84"-16,0-105 0,-21 63 16,0 0-16,0 21 0,21 0 15,-22 0-15,1 22 0,0-1 16,0 0-16,21 1 0,-21 20 16,21-21-16,-21 1 0,21 20 0,0-20 15,0-1-15,-22 0 0,22 1 0,0-22 16,0 21-16,-21 0 0,21-20 15,0-1-15,0 0 0,0 0 0,0 0 16,0 0-16,21-21 31,1 0-31</inkml:trace>
  <inkml:trace contextRef="#ctx0" brushRef="#br0" timeOffset="36996.86">22415 6392 0,'0'-21'16,"22"21"-16,-22-21 16,21 21-16,0-21 0,0 21 15,0-21-15,0 21 0,1-21 0,-1 21 16,0-22-16,0 1 0,0 0 16,0 0-16,-21 0 0,22 21 0,-22-21 15,0-1-15,-22 22 16,1 0-1,0 0-15,0 0 0,0 0 0,-22 22 16,22-1-16,0 0 16,0 0-16,-21 0 0,20 22 0,1-22 15,21 0-15,-21 0 0,21 21 0,-21-20 16,21-1-16,0 0 0,0 0 16,0 0-16,0 0 0,21-21 15,0 0-15,0 0 0,1 0 16,-1 0-16,0 0 0,21 0 0,-21 0 15,22 0-15,-1 0 0,-21-21 0,22 0 16,-1 0-16,0 21 0,1-42 16,-1 20-16,-21 1 0,21 0 0,-20-21 15,-1 21-15,0-1 0,-21 1 16,0 0-16,0 0 0,0 0 16,-21 21-16,0 0 0,-1 0 15,1 0-15,0 0 0,0 21 16,0-21-16,21 21 0,-21 0 15,21 0-15,0 1 0,0-1 16,0 0-16,0 0 0,0 0 0,0 0 16,0 1-16,0-1 0,0 0 15,0 0-15,0 0 0,0 0 16,0 1-16,-22-22 16,1 0-1,0 0-15,21-22 31,0 1-31,21 0 16,0 0-16</inkml:trace>
  <inkml:trace contextRef="#ctx0" brushRef="#br0" timeOffset="37260.9">23326 6054 0,'0'0'0,"-22"0"31,1 21-15,21 0-16,-21 0 0,0 0 15,0 22-15,0-22 0,21 21 16,-22-21-16,1 22 0,0-22 0,21 21 16,0-21-16,-21 22 0,21-22 0,-21 21 15,21-21-15,0 1 0,0-1 16,0 0-16,21-21 15,0 0-15,0 0 16,0 0-16,1 0 0,20 0 16,-21 0-16</inkml:trace>
  <inkml:trace contextRef="#ctx0" brushRef="#br0" timeOffset="37547.94">23537 6117 0,'0'-21'0,"21"21"31,-21 21-31,22-21 16,-22 21-16,0 1 0,0-1 16,0 0-16,0 0 0,0 0 0,0 0 15,0 22-15,0-22 0,-22 0 16,1 21-16,21-20 0,0-1 15,-21 21-15,0-21 0,21 0 0,-21 1 16,21-1-16,-21-21 0,21 21 16,-22 0-16,1-21 15</inkml:trace>
  <inkml:trace contextRef="#ctx0" brushRef="#br0" timeOffset="38156.92">22542 4487 0,'0'0'0,"22"0"0,-1-21 0,0 0 16,0 21-1,-42 21 17,0-21-32,21 21 15,-21 1-15,-1 20 0,1-21 16,21 0-16,-21 22 0,0-22 0,21 21 16,0-21-16,-21 22 0,21-22 15,-21 21-15,21-21 0,0 22 0,0-22 16,0 0-16,0 0 0,0 0 15,0 0-15,0 1 16,21-22-16,0 0 0,0 0 16,0 0-16,0 0 0,1 0 15,-1-22-15,0 22 0,0-21 0</inkml:trace>
  <inkml:trace contextRef="#ctx0" brushRef="#br0" timeOffset="38404.18">22860 4424 0,'85'0'15,"-64"0"1,0 21-16,0-21 0,0 21 16,0-21-16,1 21 0,-22 1 0,0-1 15,21-21-15,-21 21 0,0 0 16,0 0-16,0 22 0,0-22 0,0 0 15,0 0-15,-21 0 0,-1 0 16,1 1-16,0-1 0,0 0 0,0 0 16,0 0-16,-1 0 0,22 1 15,-21-1-15,0 0 0</inkml:trace>
  <inkml:trace contextRef="#ctx0" brushRef="#br0" timeOffset="40008.93">868 7916 0,'0'0'0,"-21"0"0,-1 0 15,1 0-15,21-21 16,-21 21-16,0-21 16,21 0-16,0 0 15,0 0-15,0-1 16,21 1-16,0 0 0,0 21 16,1-21-16,-1 21 0,0 0 15,0 0-15,0 0 0,22 0 0,-22 0 16,0 21-16,0-21 0,0 21 15,0 22-15,-21-22 0,0 21 16,0-21-16,0 22 0,-21-1 16,0 0-16,0 1 0,-21-1 0,20 0 15,-20 1-15,21-22 0,-21 0 16,-1 21-16,22-42 0,0 21 16,0 1-16,0-22 0,-1 0 0,1 0 15,0 0-15,21-22 16,0 1-16,0 0 15,0 0-15,21 0 0,0-22 16,1 22-16,-1 0 0,0 0 0,21 0 16,-21 21-16,22 0 0,-22 0 15,21 0-15,-21 0 0,22 0 16,-1 21-16,-21 0 0,22 21 16,-22-20-16,21 20 0,-21 0 15,-21 1-15,0-1 0,0 0 0,0 1 16,-42-1-16,21 0 0,-22 1 15,1-1-15,0-21 0,-1 21 0,1-20 16,-21 20-16,-1-21 0,22 0 16,-22-21-16,22 0 0,-22 0 15,22 0-15,0 0 0,-22 0 0,43 0 16,-21-21-16,21 0 0,-22 0 16,22 0-16,0-1 0,0 1 0,0 0 15,21 0-15,0 0 0,0 0 16,0-1-16,0 1 0,21 0 15,0 0-15,0 21 16,21-21-16,-20 21 0,20-21 16,0 21-16</inkml:trace>
  <inkml:trace contextRef="#ctx0" brushRef="#br0" timeOffset="40337.93">1566 8319 0,'0'0'0,"0"21"0,0 0 16,0-42 31,0 0-32,0-1 32,0 1 16</inkml:trace>
  <inkml:trace contextRef="#ctx0" brushRef="#br0" timeOffset="42316.89">3048 7874 0,'0'0'0,"0"-21"0,0 0 0,0 0 16,0-1 0,0 1-16,0 42 31,0 22-31,0-1 16,0 22-16,0-1 0,0 1 15,0-1-15,0 1 0,0 20 0,0-20 16,0-22-16,0 22 0,0-1 15,-21-21-15,0 1 0,21-1 0,-22 0 16,22 1-16,0-1 0,-21-21 0,21 0 16,0 1-16,-21-22 15,21-22 1,0 1 0,21 0-16,0 0 0,-21-21 0,22 20 15</inkml:trace>
  <inkml:trace contextRef="#ctx0" brushRef="#br0" timeOffset="42560.91">3281 8001 0,'0'0'0,"42"-42"0,-21-22 16,0 43-16,1-21 0,-1 21 15,-21-1-15,0 1 0,21 21 0,0 21 16,-21 1-16,0 20 16,0 0-16,0 22 0,0-22 15,0 22-15,21-1 0,-21 1 16,0-1-16,0-21 0,0 22 15,0-22-15,0 1 0,21-1 0,-21 0 16,0 1-16,0-1 0,0-21 16,0 0-16,0 22 0,0-22 0,0 0 15,-21-21 17,0-21-32</inkml:trace>
  <inkml:trace contextRef="#ctx0" brushRef="#br0" timeOffset="43112.92">3027 8551 0,'0'0'0,"-21"0"0,42 0 31,0 0-15,0-21-16,21 21 0,1-21 0,-1 0 15,22 0-15,-1 0 0,1-1 16,-1 1-16,1 0 0,-1-21 0,1 21 15,-1-1-15,-21-20 0,22 21 16,-22 0-16,-21 0 0,1 21 0,-1 0 16,0 0-16,-21 21 15,0 0-15,0 0 16,-21 21-16,0 1 0,21-1 16,0 0-16,0 1 0,-22-1 15,22-21-15,-21 22 0,21-1 0,0-21 16,0 21-16,0-20 0,0-1 15,21 0-15,1 0 0,-1 0 0,0-21 16,0 0-16,0 0 0,0 0 16,1 0-16,20-21 0,-21 0 0,21 0 15,-20 0-15,-1-1 0,21 1 0,-21-21 16,22 21-16,-22 0 0,0-22 16,0 22-16,-21-21 0,0-1 0,0 1 15,0 0-15,0 21 0,-21-43 16,-21 22-16,20-1 0,-20 22 15,21-21-15,0 0 0,-22 20 0,22 22 16,-21 0-16,21 0 0,0 0 16,-1 0-16,1 43 0,0-22 0,0 21 15,0 1-15,21-1 0,0 0 16,0 22-16,0-22 0,0 0 0,0 1 16,0-1-16,0-21 0,0 22 15,0-22-15,0 21 0,21-21 16,0 0-16,0-21 0,0 0 0,1 0 0,20 0 15,-21 0-15,21 0 0</inkml:trace>
  <inkml:trace contextRef="#ctx0" brushRef="#br0" timeOffset="43648.92">4657 8340 0,'21'-21'0,"-42"42"0,63-85 16,-42 43-16,21 21 0,-21-21 0,0 42 31,0 0-31,-21 22 0,0-22 15,21 21-15,0-21 0,-21 22 16,-1-1-16,22-21 0,-21 21 0,21-20 16,0-1-16,0 21 0,0-21 0,0 0 15,0 1 1,21-22 0,1 0-16,-1-22 0,0 1 0,0 0 15,0 0-15,0 0 16,1 0-16,-1-1 0,0 1 0,0-21 15,0 21-15,-21 0 0,21-1 16,1 1-16,-22 0 0,21 21 0,0 0 16,-21 21-16,21 0 15,-21 1-15,0-1 0,0 0 16,0 21-16,21-21 0,0 43 16,1-22-16,-22-21 0,21 22 15,0-22-15,0 0 0,0 0 16,0-21-16,1 0 0,-1 0 0,0 0 15,0 0-15,0 0 0,22-21 16,-22 0-16,0 0 0,0 0 0,0-1 16,0 1-16,1 0 0,-1-21 0,-21 21 15,0-22-15,0 22 0,0-21 16,0-1-16,-21 22 0,-1-21 0,1 0 16,-21-1-16,21 1 0,0 21 15,-1-22-15,1 22 0,0 21 0,0 0 16,0 0-16,0 0 0,-1 0 0,1 0 15,0 21 1,21 1 0,21-22-1,0 0-15</inkml:trace>
  <inkml:trace contextRef="#ctx0" brushRef="#br0" timeOffset="44016.96">6773 7874 0,'0'0'0,"-21"-21"0,-21 0 0,21 0 0,-1 21 15,1-22-15,0 22 0,0 0 0,21 22 16,0 20 0,0-21-16,0 43 0,0-22 0,0 21 15,0 1-15,0-1 0,0-20 16,0 20-16,0 1 0,0-22 0,-21 22 16,0-22-16,-1 0 0,1 1 15,0-1-15,0 0 0,0-21 0,21 1 16,-21 20-16,21-21 15,0-42 1,0 0 0,0 0-16,0-1 0</inkml:trace>
  <inkml:trace contextRef="#ctx0" brushRef="#br0" timeOffset="44540.46">6223 8446 0,'0'0'0,"-64"0"31,64 21-31,0 0 0,0 0 16,22-21-16,-1 21 16,0-21-16,21 0 0,-21 0 15,22 0-15,20 0 0,-20-21 0,20 0 16,1 21-16,20-21 0,-20 0 16,-1-1-16,1 1 0,20 0 0,-41-21 15,20 21-15,-20-1 0,20 1 0,-42 0 16,22 21-16,-22-21 0,-21 0 15,0 42 1,0 21-16,-21-21 16,-1 1-16,1 20 0,0-21 0,0 21 15,0 1-15,0-1 0,21 0 16,-22-20-16,22 20 0,-21 0 16,21-21-16,0 1 0,0 20 0,21-21 15,1 0-15,-1-21 0,0 21 0,0-21 16,21 0-16,-20 0 0,20 0 15,-21-21-15,21 21 0,1-21 0,-22 0 16,21 0-16,1-22 0,-1 22 16,-21 0-16,21-21 0,-20 21 0,20-22 15,-21 22-15,-21-21 0,0-1 0,0 22 16,0-21-16,0 0 0,-21-1 16,0 22-16,-22-21 0,22 21 15,-21 21-15,0 0 0,-1 0 0,1 0 0,21 0 16,-22 21-16,1 0 15,-21 21-15,41-21 0,1 22 16,0-22-16,21 0 0,0 0 0,0 0 16,0 1-16,0-1 0,0 0 15,21-21-15,0 0 0,22 0 16,-22 0-16</inkml:trace>
  <inkml:trace contextRef="#ctx0" brushRef="#br0" timeOffset="46804.7">8869 8636 0,'0'0'0,"-21"0"15,-1 21-15,1-21 0,0 0 0,21-21 32,21 0-32,0 21 0,1-21 0,20 0 15,-21-1-15,21 1 0,1-21 0,-1 21 16,0-22-16,1 22 16,-22-21-16,21 0 0,-21-22 0,1 22 15,-1-22-15,0 1 0,0-1 0,-21 1 16,0-1-16,0 22 0,0-22 15,0 22-15,0 0 0,0-1 0,-21 22 16,0 0-16,0 21 0,-1 0 16,1 21-16,0 0 0,21 22 15,-21-1-15,0 0 0,21 1 0,-21 20 16,21 1-16,0-1 0,0 1 16,0-1-16,-22 1 0,22-1 0,0-20 15,-21-1-15,21 21 0,0-20 16,0-22-16,0 21 0,0-21 15,0 1-15,0-1 0,0 0 0,0 0 16,21-42 0,1 0-1,-1-22-15,0 22 0,-21 0 16,21-21-16,0 21 0,0-22 16,-21 1-16,22 21 0,-1-22 15,0 22-15,-21 0 0,21 21 0,0 0 0,0 0 16,1 0-16,-1 21 15,-21 0-15,0 1 0,21 20 0,0-21 16,-21 21-16,0-20 0,21-1 16,0 21-16,1-21 0,-22 0 15,21 1-15,0-1 0,0-21 0,0 21 16,0 0-16,22-21 0,-22 0 0,21 0 16,-21 0-16,22 0 0,-1 0 15,0-21-15,1 0 0,-22 0 0,21 21 16,1-22-16,-1-20 0,-21 21 0,21 0 15,-20-22-15,-1 1 0,0 21 16,0-43-16,-21 22 0,21 0 0,-21-1 16,0-20-16,0 21 0,0 20 15,0-20-15,-21 21 0,0 21 16,0 0-16,0 0 0,-1 21 0,1 0 16,-21 0-16,0 22 0,-1-1 15,22 0-15,-21 22 0,-1-22 0,22 1 16,0-1-16,0 0 0,0 1 0,21-22 15,-21 0-15,21 21 0,0-21 16,0 1-16,21-22 0,0 0 16,0 0-16,0 0 0,22 0 15,-22-22-15,0 22 0,0-21 16,0 0-16,0 0 0,1 0 0,-1 0 16,0-1-16,0-20 0,-21 21 15,0 0-15,21-22 0,-21 22 0,0 0 16,0 0-16,21 0 0,-21 42 31,0 21-31,0-21 0,0 1 16,0 20-16,0-21 0,0 21 0,0-20 15,0 20-15,22-21 0,-1 0 16,-21 0-16,21 1 0,0-1 0,0 0 16,0-21-16,1 0 0,-1 0 0,0 0 15,21 0-15,-21 0 16,22 0-16,-22 0 0,21-21 0,-21 0 0,22-1 15,-22 1-15,0 0 0,21 0 16,-20 0-16,-1-22 0,0 22 16,-21-21-16,0 0 0,21 20 0,-21-20 15,0 0-15,0 21 0,0-1 0,0 1 16,0 42 0,0 1-16,-21-1 0,0 0 15,21 21-15,0 1 0,0-1 0,-21-21 16,21 21-16,0-20 0,0 20 15,-22-21-15,22 0 0,0 0 0,0 1 16,0-1-16,22-21 16,-1 0-16,0 0 15,0 0-15,0 0 0,0-21 16,-21-1-16,22 1 0,-1 0 16,0 0-16,0 0 0,0 0 0,-21-1 15,21-20-15,1 21 0,-1 0 16,0 0-16,0-1 0,0 1 15,0 21-15,1 0 0,-1 0 0,0 21 16,0-21-16,-21 22 0,21-1 16,0 0-16,-21 0 0,22 0 0,-22 0 15,21 1-15,0-1 0,0 0 16,0 0-16,0 0 0,1 0 16,-1 1-16,21-22 0,-21 21 0,22-21 15,-22 0-15,21 0 0,0 0 0,-20 0 16,20 0-16,-21 0 0,21 0 15,-20 0-15,20-21 0,-21 21 0,0-22 16,22 1-16,-22 0 0,0 0 0,-21 0 16,21 0-16,0-22 0,-21 22 15,0-21-15,0 21 0,0-22 0,0 1 16,0 21-16,0-22 0,0 22 0,0 0 16,-21 0-16,0 21 0,0 0 15,-22 21-15,22 0 0,0 22 16,0-22-16,0 21 0,0-21 15,-1 22-15,1-1 0,21-21 0,0 21 16,0-20-16,0 20 0,0-21 16,0 0-16,0 0 0,0 1 0,21-1 15,1-21-15,-1 0 16,0 0-16,0 0 0,0 0 16,0 0-16,1-21 0,-1 21 0,0-22 15,0 1-15,0 0 0,0 0 16,22 0-16,-22-22 0,0 22 0,0-21 15,0-22-15,1 22 0,-22-21 0,21 20 16,0-20-16,0-1 0,0 1 16,-21 20-16,21-20 0,1 21 0,-22-1 15,0 22-15,0-21 0,21 21 16,-21 42 0,-21 0-16,21 0 15,0 21-15,-22 1 0,1-1 16,0 22-16,21-22 0,0 21 0,0 1 15,-21-22-15,21 22 0,0-22 0,-21 22 16,21-22-16,0 0 0,0 1 16,0-22-16,0 21 0,0-21 0,0 0 15,21 1-15,0-1 0,0 0 0,22-21 16,-22 0-16,21 0 16,0 0-16,-20 0 0,20 0 0,0-21 0,1 21 15,-1-21-15,-21-1 0,21 1 16,1 0-16,-22 0 0,21-21 15,-21 20-15,1-20 0,20-21 16,-21 20-16,-21 1 0,21 21 0,-21 0 16,0-1-16,0 1 0,-21 21 15,0 0 1,0 0-16,0 21 0,-1 1 16,1-1-16,0 0 0,21 0 15,-21 0-15,21 43 0,-21-43 0,21 0 16,0 0-16,0 22 0,0-22 15,0 0-15,0 0 0,0 0 0,21 0 16,-21 1-16,21-22 16,0 0-16,0 21 0,1-21 15,-1 0-15,0 0 0,21 0 0,1 0 16,-22 0-16,21-21 0,0 21 0,1-22 16,-1 1-16,0 21 0,-20-21 15,20 0-15,0 0 0,1 0 0,-22-1 16,21 1-16,-21 21 0,0-21 0,-21 0 15,0 0-15,-21 21 16,0 0 0,0 0-16,0 0 0,0 21 0,-1 0 15,1-21-15,0 21 0,21 0 32</inkml:trace>
  <inkml:trace contextRef="#ctx0" brushRef="#br0" timeOffset="48208.94">14436 8446 0,'0'0'0,"0"21"0,-22-21 0,22 21 15,22-21 1,-1-21 0,0 0-16,21-1 0,-21 1 0,22 0 15,-22 0-15,21 0 0,1-22 16,-1 1-16,-21 0 0,21-1 0,-20 1 16,-1-21-16,0 20 0,-21-20 15,21 20-15,-21 1 0,0-21 0,0 20 16,0 1-16,-21 0 0,0-1 0,0 22 15,21 0-15,-22 0 0,1 21 16,0 0-16,21 21 0,-21 0 16,0 0-16,0 22 0,-1 20 15,22 1-15,0 20 0,-21 1 0,0 0 16,21 20-16,-21-20 0,0 21 0,21 0 16,0 0-16,-21 21 0,21 0 15,-22-22-15,22 22 0,-21 0 0,21 0 16,-21 0-16,0 0 0,0 0 0,21 0 15,-21-21-15,-1 0 0,1 0 0,0-21 16,21-1-16,0 1 0,0-22 16,0 1-16,0-22 0,0-21 0,0 22 15,42-43-15,-20 0 0,-1 0 0,21-21 16,0-1-16,1-20 0,-1 0 16,0-22-16,22 22 0,-22-22 15,22-20-15,-1 20 0,-20 1 0,20-22 16,-21 0-16,1 1 0,-1-1 15,0 0-15,-20 1 0,-22-1 16,0 0-16,0 22 0,-43-22 0,22 22 0,-21-22 16,-1 22-16,-20-1 0,-22-63 15,22 85-15,20-1 0,1 22 16,0 0-16,-22 0 0,43 21 0,-21 0 16,21 0-16,-1 0 0,1 0 0,21 21 15,21-21 16,1 0-31,-1 0 0,0 0 16,21-21-16,1 0 0,-1 0 0,0-1 16,1 1-16,20-21 0,1 21 0,-22-22 15,21 22-15,1-21 0,-1 0 16,-20-1-16,-1 1 0,0 0 16,1-1-16,-22 1 0,0 21 0,-21-22 0,0 22 15,0 0-15,0 42 31,0 0-31,0 1 16,0 20-16,0-21 0,-21 21 0,21-20 16,0 20-16,0-21 0,0 21 0,0-20 15,-21-1-15,21 0 0,0 0 16,0 0-16,0-42 31,0 0-15</inkml:trace>
  <inkml:trace contextRef="#ctx0" brushRef="#br0" timeOffset="48367.95">15430 7959 0,'0'0'0,"0"-21"0,0-43 32,-21 43-32,0 21 15,42 0 16,0 0-15,1 0-16</inkml:trace>
  <inkml:trace contextRef="#ctx0" brushRef="#br0" timeOffset="48624.92">15896 7662 0,'0'-63'31,"-21"63"-31,21 21 16,-21 0-16,21 0 0,-21 1 16,-1 20-16,22 0 0,0 1 0,-21-1 15,0 21-15,0 1 0,21-22 16,0 22-16,0-1 0,-21-20 0,21-1 16,0 0-16,0 1 0,0-22 15,0 21-15,0-21 0,0 0 16,21-21-16,0 22 0,0-22 0,0 0 0,22 0 15,-22 0-15,0-22 16,0 1-16,0 21 0</inkml:trace>
  <inkml:trace contextRef="#ctx0" brushRef="#br0" timeOffset="48962.8">16044 8255 0,'-21'0'0,"0"0"15,0 21-15,21 0 31,21-21-15,0 0-16,0 0 0,22 0 0,-22-21 16,0 21-16,21-21 0,-21 0 0,1 21 15,20-21-15,-21 0 0,0-1 16,-21 1-16,0 0 0,0-21 16,0 21-16,0-1 0,0 1 15,0 0-15,-21 21 0,0 0 0,-21 0 16,20 0-16,-20 0 0,21 21 0,-21 0 15,20 1-15,-20-1 0,21 21 16,0 0-16,0 1 0,-1-22 0,22 21 16,0 1-16,0-22 0,0 0 15,0 21-15,0-21 0,0 1 0,22-22 16,20 21-16,-21 0 0,0-21 16,22 0-16,-1 0 0,0 0 0,1 0 15,-1 0-15,0-21 0,1 0 16,20-1-16</inkml:trace>
  <inkml:trace contextRef="#ctx0" brushRef="#br0" timeOffset="49516.28">17060 7895 0,'0'0'0,"0"-21"0,0 0 16,0-85 0,0 85-16,0-21 0,0 20 15,0 1-15,0-21 0,0 21 16,0 0-16,0 42 15,-21 0-15,21 21 16,-21-21-16,0 22 0,0 20 0,21-20 16,-22 20-16,22 1 0,0-1 15,-21 1-15,21-1 0,0-21 16,0 22-16,0-22 0,0 1 0,0-1 16,0 0-16,21-21 0,1 1 15,-1-1-15,0 0 0,21-21 0,-21 0 16,22 0-16,20 0 0,-20 0 15,-1-21-15,0 0 0,22-1 16,-22-20-16,0 21 0,22-21 0,-22-1 16,-21 1-16,22-22 0,-1 1 15,-21-1-15,0 22 0,-21-21 0,0-1 0,0 22 16,0-22-16,0 22 0,0 0 16,0-1-16,0 22 0,0 0 0,0 0 15,-21 21 1,0 0-16,21 21 15,-21 0-15,21 0 0,-21 0 0,21 1 16,0-1-16,0 0 0,0 0 16,0 21-16,0-20 0,21-1 0</inkml:trace>
  <inkml:trace contextRef="#ctx0" brushRef="#br0" timeOffset="49848.58">18034 7938 0,'0'-22'15,"0"1"-15,-21 21 16,0 0-16,21 21 16,0 1-16,0-1 0,-22 21 15,22 0-15,0 1 0,0-1 0,0 22 16,0-22-16,0 21 0,0-20 0,0 20 16,0 1-16,0-1 0,0 1 15,0 20-15,0 1 0,0-21 0,0 20 16,0 1-16,0 0 0,0-1 0,0 1 15,-21-22-15,0 22 0,0 0 16,0-22-16,-22 1 0,22-1 0,0 1 16,21-22-16,-21 0 0,21-20 0,-21-1 15,21 0-15,0-42 16,0 0 0,0-1-16,0-20 0,21 0 0,0-1 15,0-20-15,0-1 0,-21 1 0,22-1 16,-1-20-16,0-1 0,0 0 15</inkml:trace>
  <inkml:trace contextRef="#ctx0" brushRef="#br0" timeOffset="50136.9">17992 8361 0,'0'0'15,"0"-64"-15,0 1 0,0 21 0,0-22 0,0 22 16,0-1-16,0 1 16,0 21-16,0-21 0,0 20 0,21 1 15,0 0-15,21 21 0,-21 0 0,22-21 16,-1 21-16,0 0 0,1 0 15,-1 21-15,0 0 0,1 0 0,-1 1 16,-21 20-16,0 0 0,1-21 16,-22 22-16,0-1 0,0-21 0,0 22 15,-43-22-15,22 21 0,-21-21 0,-1 0 16,1 1-16,-21-1 0,20-21 16,1 21-16,0-21 0,20 0 0,-20 0 15,21 0-15,0 0 0,21-21 16,21 0-1,0-1-15,0 1 0,22-21 16,-22 21-16,42 0 16,-20-22-16,-1 22 0</inkml:trace>
  <inkml:trace contextRef="#ctx0" brushRef="#br0" timeOffset="51911.11">18986 7768 0,'0'0'15,"22"-21"-15,20 0 0,-21 0 0,0 0 16,-21-1-16,0 1 0,-21 42 31,0 1-31,21 20 16,-21 0-16,0 1 0,21 20 0,-22 1 15,1-1-15,21 1 0,-21 20 16,0-20-16,0-1 0,21-20 16,-21 20-16,-1-21 0,1 1 0,0-22 15,0 21-15,0-21 0,0 1 16,-1-1-16,1-21 15,0 0-15,0-21 16,21-1-16,0 1 0,0-21 16,0 21-16,0-22 0,0 1 0,0-21 15,21 20-15,0-20 0,-21 20 16,21 1-16,-21 0 0,0 21 0,22-22 16,-1 43-16,0 0 15,-21 21-15,0 1 16,21 20-16,-21-21 0,21 21 0,-21 1 15,21-22-15,-21 21 0,0 1 16,0-22-16,22 21 0,-1-21 0,0 0 16,-21 1-16,21-1 0,0 0 0,0 0 15,1-21-15,-1 0 0,0 21 16,0-21-16,21 0 0,-20 0 0,-1 0 16,0-21-16,21 21 0,-21-21 0,1 0 15,20 21-15,-21-21 0,0-22 16,0 22-16,1 0 0,-1-21 0,-21 20 15,21-20-15,-21 21 0,21-21 16,-21 20-16,0 1 0,0 42 31,0 1-31,0-1 16,0 0-16,0 0 0,-21 21 0,21-20 16,0 20-16,0-21 0,0 0 0,0 0 15,0 1-15,0 20 0,21-21 16,0 0-16,0 0 0,1-21 15,-1 0-15,0 0 0,0 0 0,21 0 16,-20 0-16,-1 0 0,21 0 16,-21-21-16,0 0 0,22 0 0,-22 21 15,0-21-15,0-22 0,0 22 16,1-21-16,-22 0 0,0-1 16,0 1-16,0 0 0,0-1 0,0 1 15,-22 0-15,22-1 0,-21 1 16,-21 21-16,21 0 0,0-1 0,-22 1 15,1 21-15,21 0 0,-22 0 16,1 21-16,0 1 0,21-1 0,-22 21 16,22-21-16,0 22 0,0-1 15,21 0-15,-21 1 0,21-1 0,0 0 16,0-21-16,21 22 0,0-22 0,0 0 16,21 0-16,1 0 0,-1 1 0,0-1 15,22-21-15,-22 0 16,22 0-16,-1 0 0,1 0 0,-22 0 15,22 0-15,-22-21 0,21 21 0,-20-22 16,-1 1-16,0 0 0,1 0 16,-22 0-16,21-22 0,-21 22 0,1-21 15,-22 0-15,0-1 0,0 1 16,0 21-16,0-22 0,0 22 0,0 0 16,-22 21-16,1 0 0,0 0 15,0 21-15,-21 0 0,20 1 16,1 20-16,-21-21 0,21 21 0,-22-20 15,22 20-15,-21 0 16,21-21-16,21 1 0,0 20 0,-21-21 16,21 0-16,0 0 0,0 1 0,21-1 15,0-21-15,0 0 16,0 0-16,0 0 0,1 0 0,20 0 16,-21 0-16,21 0 0,-20-21 15,-1-1-15,21 1 0,-21 0 0,22 0 16,-1 0-16,-21-22 0,21 22 0,-20-21 15,-1 21-15,21 0 16,-21-22-16,0 22 0,-21 42 31,0 0-31,0 1 0,0-1 0,-21 0 16,21 21-16,0-21 0,0 1 16,0-1-16,0 21 0,0-21 15,0 0-15,0 1 0,21-1 0,1 0 16,-1-21-16,63 21 0,-41 0 15,-1-21-15,0 0 0,1 0 16,-1 0-16,0 0 0,1 0 16,-1 0-16,0 0 0,1 0 0,-1-21 15,-21 0-15,22 0 0,-1 0 16,-21-1-16,21 1 0,1-21 0,-1 21 0,-21-22 16,0 1-16,22 0 15,-43-1-15,0-20 0,0 21 0,0 20 16,0-20-16,0 21 0,-21 0 15,-22 0-15,22 21 0,-21 0 0,-1 0 16,22 21-16,-21 0 0,0 21 0,-1-21 16,22 22-16,0-1 0,-21 0 15,20-20-15,1 20 0,21 0 0,0-21 16,0 22-16,0-22 0,0 0 16,0 0-16,0 0 0,21 1 0,-21-1 15,22-21-15,20 0 0,-21 0 0,0 0 16,22 0-16,-22 0 0,21 0 15,-21 0-15,22 0 0,-22-21 0,21-1 16,0 22-16,-20-21 0,20-21 16,-21 21-16,0 0 0,0-22 15,22 1-15,-43-22 0,21 22 0,0-21 16,-21-1-16,0 1 0,0-1 16,0 1-16,0-1 0,0 22 0,0-22 15,0 22-15,0 21 0,0 0 16,0-1-16,0 44 15,0 20-15,-21 0 16,21 1-16,-21-1 0,21 21 0,-21 1 16,21-1-16,0 22 0,0-21 15,0-1-15,0 1 0,0-22 16,21 21-16,42 1 0,-42-22 16,22-21-16,-22 1 0,21-1 15,1 0-15,-22-21 0,21 0 0,0 0 16,1 0-16,-1 0 0,0-21 0,1 0 15,-1 21-15,0-22 0,1 1 16,-1 0-16,0 0 0,1 0 0,-1-22 16,-21 22-16,22-21 0,-22 21 15,-21-22-15,0 22 0,0-21 0</inkml:trace>
  <inkml:trace contextRef="#ctx0" brushRef="#br0" timeOffset="52500.9">6286 10075 0,'0'0'0,"0"-42"0,0 21 16,0 0-16,0 0 0,0-1 0,0 1 16,0 0-16,-21 21 15,21 21-15,0 0 16,0 1-16,0 20 0,0 21 0,0-20 15,0 20-15,0 22 0,0 0 16,0-1-16,0-20 0,0 20 0,0 1 16,0 0-16,0-22 0,0 1 0,0 20 15,0-20-15,0-1 0,0 1 16,0-1-16,0 1 0,-21-22 0,21 1 16,0-1-16,0 0 0,0-21 15,0 22-15,0-22 0,-21-21 16,21-21-1,0 0-15,0-1 0,0 1 16,0-21-16,0 0 0</inkml:trace>
  <inkml:trace contextRef="#ctx0" brushRef="#br0" timeOffset="52813.78">6159 10774 0,'0'0'16,"-105"-169"-1,83 126-15,1-20 0,0 20 0,0-20 16,21 21-16,-21-1 0,21 1 15,0 21-15,0-22 0,21 1 0,0 21 16,0-21-16,22 20 0,-22 1 0,21 0 16,0 0-16,1 21 0,20 0 15,1 0-15,-1 0 0,1 21 0,-1-21 16,1 42-16,-22-20 0,0-1 16,-20 0-16,-1 21 0,-21-21 0,0 22 15,-21-22-15,-1 21 0,1 1 0,-21-1 16,0-21-16,-1 21 0,1-20 15,0-1-15,-1 0 0,22 0 0,0 0 16,-21 0-16,20-21 16,1 0-16,21-21 15,0 0 1,21 0-16,-21 0 16,43 0-16,-22-1 0,21 1 0</inkml:trace>
  <inkml:trace contextRef="#ctx0" brushRef="#br0" timeOffset="53404.9">6985 10139 0,'0'0'16,"42"-21"-16,-21 0 0,22-1 0,-43 44 31,-21-1-15,-1 0-16,1 21 0,0-21 0,0 1 16,21 20-16,-21 0 0,0 1 15,21-22-15,-22 21 0,22 0 16,0-20-16,0-1 0,0 0 15,0 0-15,22 0 0,-1 0 0,0-21 16,0 0-16,21 0 0,-20 0 0,20 0 16,-21 0-16,0-21 0,22 0 15,-22 0-15,0 0 0,0 0 0,0-1 16,-21-20-16,0 0 0,0-1 16,0 22-16,-21 0 0,0-21 15,-21 21-15,20-1 0,-20 1 0,21 0 16,-21 0-16,-1 21 0,-20 0 15,42-21-15,-1 21 0,44 0 32,-1 0-17,21 0-15,-21 0 0,22-21 0,-1 21 16,0 0-16,1 0 0,20-22 0,-21 22 16,1-21-16,20 21 0,43 0 15,-64 0-15,1 21 0,-1 1 16,0-1-16,-20 0 0,-1 0 0,0 21 15,-21 1-15,21-1 0,-21 0 16,0 22-16,0-22 0,0 22 0,-21-1 16,0 1-16,21-1 0,-21 1 15,-1-1-15,22 1 0,0-1 0,-21 1 16,0-1-16,0 22 0,21 0 16,-21-22-16,21 1 0,0 20 0,-21-41 15,21 20-15,0-21 0,0 22 16,0-43-16,0 21 0,0-20 0,0-1 15,21-21-15,0 0 16,0-21-16,0 21 0,0-22 0,1 1 16,-1-21-16,0 21 0,0-22 15,0 1-15,0 0 0</inkml:trace>
  <inkml:trace contextRef="#ctx0" brushRef="#br0" timeOffset="53740.9">7726 10520 0,'0'0'0,"-43"-42"0,-84-170 32,127 191-32,0 0 15,0-22-15,0 22 0,0 0 0,22 0 16,-1-22-16,0 22 0,21 0 0,1 0 16,-1 21-16,0 0 0,22 0 15,-22 0-15,22 0 0,-22 0 0,0 21 16,1 0-16,-1 0 0,-21 1 0,-21-1 15,0 21-15,0-21 0,0 0 16,0 22-16,-21-22 0,0 21 16,0-21-16,-22 22 0,22-22 0,-21 0 15,21 0-15,-22 0 0,1 1 16,0-22-16,20 21 0,-20-21 0,0 0 16,21 0-16,21-21 31,21-1-31,0 1 0,0 0 0,0 0 15,22 0-15,-1 0 0,21-1 16</inkml:trace>
  <inkml:trace contextRef="#ctx0" brushRef="#br0" timeOffset="54104.84">8361 10118 0,'0'0'0,"21"-21"0,0-1 0,-21 1 16,0 0-16,0 42 31,-21 0-31,21 1 15,0 20-15,-21-21 0,21 0 0,-21 22 16,21-22-16,0 21 0,0-21 16,0 22-16,0-22 0,0 0 0,0 0 15,0 0-15,21 0 0,0 1 16,0-22-16,0 0 0,0 0 0,1 0 16,-1 0-16,21 0 0,-21 0 15,0-22-15,22 1 0,-1 0 16,-21-21-16,22 21 0,-22-1 0,0 1 15,0-21-15,0 21 0,-21-22 0,0 22 16,0-21-16,0 21 0,0 0 16,0-1-16,0 1 0,0 0 0,-21 21 31,0 0-31,0 0 16,21 21-16,-21 0 0,-1 1 15,22-1-15,0 0 0,0 0 16,22-21-16,-1 0 15,0 21-15</inkml:trace>
  <inkml:trace contextRef="#ctx0" brushRef="#br0" timeOffset="54441.11">9207 10118 0,'0'0'0,"0"-21"0,0-1 0,0 1 16,0 0-1,-21 21-15,0 21 16,21 0-16,-21 1 15,21-1-15,-21 21 0,21-21 16,0 43-16,0-22 0,-21 22 0,21-22 16,-22 21-16,22 22 0,-21-21 15,21-1-15,0 1 0,0-1 0,-21 1 16,21-1-16,-21 22 0,21-22 0,0 1 16,-21-1-16,0 1 0,-1-1 15,1 1-15,0-22 0,21 0 16,-21 22-16,0-43 0,0 21 0,21-20 15,0-1-15,0 0 0,-22 0 0,22-42 16,0 0 0,0-22-16,0 22 15,22-21-15,-1 0 0,0-1 0,0-20 16,0 20-16,0-20 0,1-1 0,-1 1 16,0-1-16,0-20 0</inkml:trace>
  <inkml:trace contextRef="#ctx0" brushRef="#br0" timeOffset="54720.75">9059 10795 0,'21'-212'16,"-42"509"-16,21-382 0,21-190 0,-21 190 15,0 22-15,0-1 0,0 22 16,0-22-16,0 22 0,22-21 0,-22 20 16,21 1-16,0 0 0,0-1 0,0 22 15,22 0-15,-22-21 0,21 42 16,0 0-16,1 0 0,-1 0 0,0 0 16,-20 21-16,20 0 0,-21 21 15,0-21-15,0 1 0,-21 20 16,0-21-16,0 21 0,0-20 0,0 20 0,-21-21 15,0 0-15,-21 22 0,21-22 16,-1 0-16,-20 0 0,0 0 16,-1-21-16,22 21 0,-21 1 0,0-22 15,20 0-15,-20 0 0,21 0 16,0 0-16,0 0 0,-1 0 0,44 0 31,-1 0-15,0 0-16,21 0 0,1-22 0</inkml:trace>
  <inkml:trace contextRef="#ctx0" brushRef="#br0" timeOffset="54936.53">10266 10351 0,'0'0'0,"0"21"0,0 0 16,-21-21-1,-1 0 1</inkml:trace>
  <inkml:trace contextRef="#ctx0" brushRef="#br0" timeOffset="147885.06">635 12234 0</inkml:trace>
  <inkml:trace contextRef="#ctx0" brushRef="#br0" timeOffset="148804.51">762 12171 0,'0'0'0,"-21"-64"32,0 43-32,21 0 15,0 0-15,0 0 0,0 0 16,0-22-16,0 22 0,0 0 0,0 0 16,0 0-16,0 42 46,0 0-46,0 21 16,0-21-16,0 22 0,0-1 16,0 0-16,0 1 0,0-1 15,-22 0-15,1 22 0,21-22 0,-21 1 16,0-1-16,0 0 16,21 1-16,-21-22 0,-1 21 0,22-21 15,0 0-15,0 1 0,-21-1 16,21 0-16,-21-21 15,21-21 17,0 0-32,0-1 0,0 1 15,0 0-15,0 0 0,0 0 16,0 0-16,21 21 16,0 0-16,1 0 0,-1-22 15,0 22 1,0 0-16,0 0 0,0 0 0,1 0 15,-1 0-15,0 0 0,0-21 16,0 21-16,0 0 0,1 0 16,-22-21-16,21 21 0,0-21 15,-21 0-15,21 21 0,0-64 32,-21 43-32,0 0 0,0 0 15,0 0-15,0-1 0,0 1 0,0 0 16,0 0-16,0 0 0,0 42 47,0 0-47,-21 0 15,21 0-15,0 22 0,0-22 16,0 0-16,0 21 0,0-20 0,0 20 16,0-21-16,0 21 0,0-20 15,0 20-15,0-21 0,0 0 16,-21 22-16,21-22 0,0 0 0,0 0 15,0 0-15,0 0 16,0 1-16,0-44 47,0 1-31,0 0-16</inkml:trace>
  <inkml:trace contextRef="#ctx0" brushRef="#br0" timeOffset="149103.87">1355 12488 0,'42'0'15,"-21"0"1,0 0-1,-21-21-15,21 21 0,-21-21 16,0 0 0,0 42 46</inkml:trace>
  <inkml:trace contextRef="#ctx0" brushRef="#br0" timeOffset="149620.79">3429 11875 0,'-85'-85'16,"64"64"-16,0 0 15,0 21 1,0 0-16,21 21 15,-22 0-15,22 0 0,0 21 16,0 1-16,0-1 0,0 22 0,0-22 16,0 21-16,0-20 0,0 20 15,0-20-15,0 20 0,0-21 0,0 1 16,0-1-16,0-21 0,0 22 16,0-22-16,0 0 0,0 0 0,0 0 15,22-21-15,-22 21 16,21-21-16,-21-21 15,21 0-15,0 0 0,-21 0 16</inkml:trace>
  <inkml:trace contextRef="#ctx0" brushRef="#br0" timeOffset="149872.82">3683 11790 0,'0'0'15,"21"-21"-15,0-22 0,0 22 0,1 21 16,-1 0-1,-21 21-15,0 1 0,0 20 0,0 0 16,0 1-16,0-1 0,0 21 16,0-20-16,0 20 0,21-20 0,-21 20 15,0-21-15,0 1 16,0-1-16,21 0 0,-21-20 0,0 20 16,0-21-16,0 0 0,0 0 0,21 1 15,-21-1-15,0 0 16,21-21-16,-21-21 31</inkml:trace>
  <inkml:trace contextRef="#ctx0" brushRef="#br0" timeOffset="153256.25">550 12488 0,'0'0'0,"-21"22"0,21-1 0,-21 0 15,21 0 1,21-42-1,0 0 1,0 0-16,1-1 0,20 1 0,-21 0 16,21-21-16,1 21 0,-22-1 15,21-20-15,-21 21 0,1 0 0,-1 21 16,0 0-16,-21 21 16,0 0-16,-21 0 15,0 0-15,-1 22 0,1-22 0,0 21 16,0-21-16,0 22 0,0-22 15,21 0-15,0 0 0,21-21 32,0 0-32,21 0 0,-21 0 0,22-21 15,-1 21-15,0-21 0,22 0 16,-1 0-16,1-22 0,-1 43 16,-20-21-16,20 0 0,-20 21 0,-1 0 15,-21 0-15,-21 21 0,0 0 16,0 22-16,-21-22 0,-21 21 15,20 0-15,-20 1 0,0-1 0,-1 0 16,1 1-16,21-22 0,21 0 16</inkml:trace>
  <inkml:trace contextRef="#ctx0" brushRef="#br0" timeOffset="153772.82">3323 12044 0,'0'0'16,"-63"21"-16,-191 127 16,211-105-1,1-43-15,21 21 0,0-21 0,63-21 16,-21 21-1,0-22-15,22 1 0,-1 0 16,0 0-16,22 0 0,-1-22 16,1 22-16,20 0 0,-20 0 0,21-21 15,-22 42-15,-21-22 0,22 22 16,-22 0-16,-21 0 0,1 0 0,-1 22 16,-21-1-16,0 0 0,-21 21 15,-1-21-15,1 22 0,-21-1 0,0 0 16,-1 1-16,-20-22 0,20 21 15,1-21-15,21 22 0,0-43 16,0 21-16,21 0 0,21-21 16,21-21-1,-21 0-15,22 0 0,-1 21 16,0-22-16,1 1 0,-1 0 0,0 0 16,1 0-16,-1 21 0,0 0 15,-21 0-15,1 0 0,-1 21 0,-21 0 16,0 21-16,0-20 0,-21 20 0,-22-21 15,1 21-15,0 1 0,-1 20 16,-20-20-16,20-1 0,-20 21 0,21-20 16,-1-1-16,1 0 0,0-20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0CC3-4F1B-B50A-46E2-8DED3B1D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E48BF-A408-2A1A-D694-B5FBDF275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D2E4-4D8D-B2D0-9524-B7E7F5EE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336D-410C-4029-8027-2C814B35553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556ED-EEFC-8D4B-600C-BE1B70D9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CA77-8B98-3CAF-1E97-FEBD7FF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D50E-BA80-4704-976D-ABD707F0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9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109A-E88B-3531-4E8A-B4F74374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DF6DC-8CE8-9312-B1F6-64975DC8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F221-9CFB-62A7-1C7D-24B214A5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336D-410C-4029-8027-2C814B35553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34F7-5B07-4B17-843B-F576BDFB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B6D5-6FB0-B191-646D-854ACED8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D50E-BA80-4704-976D-ABD707F0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02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6611A-6C95-0C2E-0878-7F8AC24C2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1C3E7-9185-B749-B26F-49BE6315B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36E8-8605-424C-9068-9983CCDB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336D-410C-4029-8027-2C814B35553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8A94-7A0F-4070-2A72-D877128E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1A6A-C308-DD8B-5D34-4B0FD45F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D50E-BA80-4704-976D-ABD707F0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7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BB6E-291A-95E9-0276-D97B58FC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F776-7502-97C3-0ADD-1CE1AAE1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275F9-80C0-124A-7875-53629269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336D-410C-4029-8027-2C814B35553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26073-31FF-F8AC-95E5-B067AB36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9872C-46D1-59EC-44D7-0657E70C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D50E-BA80-4704-976D-ABD707F0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1B8B-2891-4043-55F7-1E86EFF2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36318-9702-9137-2BA5-72A90553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E0D7-0ED5-D87C-FEC0-A3507FBE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336D-410C-4029-8027-2C814B35553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0BAD1-088D-DB8A-6F87-EE52A455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A065-E083-0145-40D7-F3F9ABD1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D50E-BA80-4704-976D-ABD707F0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1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77DD-527A-BE1F-AF0C-872E506F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0586-5459-12A7-AA56-EC1A4E57F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D4EB8-C504-A352-A9AA-B7651A96A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CE632-9E46-9BC4-DB54-1781934B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336D-410C-4029-8027-2C814B35553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1A737-6624-E79B-94AA-9891F57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82A2F-FE87-568A-4C21-6657B991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D50E-BA80-4704-976D-ABD707F0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0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C4B2-E2E7-6814-7B66-1F7AA527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0D29C-FB88-00D9-CAC4-244E01F6F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19A8E-2D4B-F3BB-11C8-995CC452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629C2-615E-C831-86F5-00B8699ED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C0E6F-6E23-D794-EE67-005C7A91F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80182-4D0D-0264-6A6D-5D65188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336D-410C-4029-8027-2C814B35553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2CF02-4AD8-40A9-BABC-405ABA42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9BE0D-FA9D-48B2-EC99-5FE87C64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D50E-BA80-4704-976D-ABD707F0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42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7EA-C946-FB04-6F2E-F21DC81D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990BF-AD5E-C7E8-EB10-86228971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336D-410C-4029-8027-2C814B35553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18CCE-D153-235F-3A90-EF3779BD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E67BA-5829-8D1C-237B-445F7504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D50E-BA80-4704-976D-ABD707F0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9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1D490-B97B-C268-BAC9-62DAE6EB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336D-410C-4029-8027-2C814B35553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58F5B-6334-0D1B-B17A-12F98AC3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BC789-E60A-E311-E1A1-F8074D28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D50E-BA80-4704-976D-ABD707F0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6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6A29-2BCD-0E35-54F4-380EF47A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D9F8-1FFC-E5F0-3F04-EC5E5A2B2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A57B0-E50F-6985-2845-AC7F6A69F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0159F-E06E-ACEE-FF88-9ADB8B8D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336D-410C-4029-8027-2C814B35553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EDD4-D540-E9FA-7E59-185B30A2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00714-1F75-00C7-E143-50D5D73D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D50E-BA80-4704-976D-ABD707F0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7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256F-E0CC-2E2E-2768-9D7625DF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1AF0E-7995-5D46-9189-2F3448332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87808-EFE4-1472-1988-5467F3EFC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0A13-8CAA-AAFA-975F-8EDAB3F1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336D-410C-4029-8027-2C814B35553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2965E-29EB-53AE-0C28-18818BB1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E9F51-AB8B-D53C-A297-2D18A6ED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D50E-BA80-4704-976D-ABD707F0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75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BDB22-B164-EF01-694F-63A6ACCA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45E13-2E41-D393-A733-5F5EF12BC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7F58-CF0B-8260-DEE2-DD0359D68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336D-410C-4029-8027-2C814B35553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D1FD-E86D-237B-C735-8B78FB93B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51FF-B11B-2812-C658-5985F3272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D50E-BA80-4704-976D-ABD707F0B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9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C774-C750-012B-9ADD-9EEE04081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1296C-1EF6-928D-A518-0CA2A4E59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54FFF0-BA55-B817-FBBE-9F2CC5D9DF83}"/>
                  </a:ext>
                </a:extLst>
              </p14:cNvPr>
              <p14:cNvContentPartPr/>
              <p14:nvPr/>
            </p14:nvContentPartPr>
            <p14:xfrm>
              <a:off x="670680" y="213480"/>
              <a:ext cx="7208640" cy="333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54FFF0-BA55-B817-FBBE-9F2CC5D9DF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204120"/>
                <a:ext cx="722736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50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C774-C750-012B-9ADD-9EEE04081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1296C-1EF6-928D-A518-0CA2A4E59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B9847B-2B41-F4AA-45CC-E181BA69A7F5}"/>
                  </a:ext>
                </a:extLst>
              </p14:cNvPr>
              <p14:cNvContentPartPr/>
              <p14:nvPr/>
            </p14:nvContentPartPr>
            <p14:xfrm>
              <a:off x="579240" y="106560"/>
              <a:ext cx="1569960" cy="45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B9847B-2B41-F4AA-45CC-E181BA69A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97200"/>
                <a:ext cx="15886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B4C713-69A1-E577-EC23-2A3EB7613A11}"/>
                  </a:ext>
                </a:extLst>
              </p14:cNvPr>
              <p14:cNvContentPartPr/>
              <p14:nvPr/>
            </p14:nvContentPartPr>
            <p14:xfrm>
              <a:off x="251280" y="678240"/>
              <a:ext cx="7727040" cy="387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B4C713-69A1-E577-EC23-2A3EB7613A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920" y="668880"/>
                <a:ext cx="7745760" cy="38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30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C774-C750-012B-9ADD-9EEE04081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1296C-1EF6-928D-A518-0CA2A4E59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931E02-0E59-DA7F-B33A-FD59C4A63150}"/>
                  </a:ext>
                </a:extLst>
              </p14:cNvPr>
              <p14:cNvContentPartPr/>
              <p14:nvPr/>
            </p14:nvContentPartPr>
            <p14:xfrm>
              <a:off x="0" y="7560"/>
              <a:ext cx="9091080" cy="684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931E02-0E59-DA7F-B33A-FD59C4A631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9109800" cy="68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93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C774-C750-012B-9ADD-9EEE04081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1296C-1EF6-928D-A518-0CA2A4E59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E522EF-4AD6-94BE-B766-A67C24C23CF2}"/>
                  </a:ext>
                </a:extLst>
              </p14:cNvPr>
              <p14:cNvContentPartPr/>
              <p14:nvPr/>
            </p14:nvContentPartPr>
            <p14:xfrm>
              <a:off x="358200" y="0"/>
              <a:ext cx="768888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E522EF-4AD6-94BE-B766-A67C24C23C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-9360"/>
                <a:ext cx="7707600" cy="45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67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C774-C750-012B-9ADD-9EEE04081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1296C-1EF6-928D-A518-0CA2A4E59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88ED84-FFFB-7F22-53E2-4AF63A213C5D}"/>
                  </a:ext>
                </a:extLst>
              </p14:cNvPr>
              <p14:cNvContentPartPr/>
              <p14:nvPr/>
            </p14:nvContentPartPr>
            <p14:xfrm>
              <a:off x="76320" y="129600"/>
              <a:ext cx="8412840" cy="451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88ED84-FFFB-7F22-53E2-4AF63A213C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20240"/>
                <a:ext cx="8431560" cy="45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87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2022-06-27T03:50:52Z</dcterms:created>
  <dcterms:modified xsi:type="dcterms:W3CDTF">2022-06-27T03:51:12Z</dcterms:modified>
</cp:coreProperties>
</file>