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2:07:28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6900 699 0,'-42'-64'32,"21"43"-32,21 0 15,0 0-15,-21 21 16,21 21 15,21-21-31,-21 21 16,21 0-16,0 21 0,0-20 15,0 20-15,1 0 0,-1 1 0,0 20 16,0-21-16,0 22 16,0-1-16,1-20 0,-1-1 0,-21 22 15,0-22-15,21 0 0,-21-21 16,0 22-16,0-22 0,0 21 0,0-21 15,21 1-15,-21-1 0,0 0 16,0 0-16,0-42 47,0 0-47,0 0 0,-21 21 0,21-22 16,0-20-16,21 21 0</inkml:trace>
  <inkml:trace contextRef="#ctx0" brushRef="#br0" timeOffset="255.43">7387 720 0,'0'0'0,"0"-43"0,0 22 0,0 0 0,0 0 15,-148 338 32,148-295-31,0 20-16,0-21 15,-21 43-15,21-22 0,-21 0 0,-1 1 16,22-1-16,-21 0 16,0 1-16,21-1 0,-21-21 0,21 0 15,-21 0-15,21 1 0,0-1 16,-21 0-16,42-21 31,0 0-31</inkml:trace>
  <inkml:trace contextRef="#ctx0" brushRef="#br0" timeOffset="1071.15">7345 1355 0,'21'0'31,"0"0"-31,0 0 0,0 0 15,1-21-15,-1 21 0,0-22 16,0 1-16,0 0 0,0 0 0,1 0 16,-1 0-16,0-1 0,0 1 15,-21 0-15,0 0 0,0 0 0,0 0 16,0-1-16,-21 22 16,0 0-16,0 0 15,-1 22-15,1-1 16,0 21-16,0-21 0,21 22 0,-21-22 15,0 21-15,21-21 0,-22 22 16,22-22-16,0 21 0,0-21 0,0 0 16,0 22-16,0-22 0,0 0 15,0 0-15,0 0 0,22-21 16,-1 0-16,0 0 16,0 0-16,0 0 0,0 0 0,1 0 15,20 0-15,-21-21 0,0 21 16,0-21-16,22 0 0,-22 0 0,0 0 15,0-1-15,0 1 0,1 0 16,-1 0-16,0-21 0,-21 20 16,21 1-16,-21 0 0,21 0 15,-21 0-15,21 0 0,-21-1 16,22 22-16,-1-21 0,0 0 16,0 0-16,0 21 0,0 0 15,1 0-15,-1-21 0,0 21 16,0 0-16,0 0 0,0 0 15,1 21-15,-1 0 0,0 0 16,0 0-16,-21 1 0,21-1 0,-21 0 16,21 0-16,-21 0 0,0 22 0,0-22 15,0 0-15,0 0 0,0 0 16,-21 0-16,0 1 0,21-1 16,-21 0-16,0 0 0,21 0 15,-21-21 1,21-21-1,0 0 1,0 0-16,0 0 0,0-1 0,0-20 16,21 21-16,-21 0 0,0 0 15,21-22-15,0 22 0,0 0 0,0 0 16,-21 0-16,22-1 0,-1 1 16,0 0-16,0 0 0,0 0 15,0 21-15,1 0 16,-1-21-16,0 21 0,0 0 15,0 0-15,0 0 16,1 0-16,-1 0 16</inkml:trace>
  <inkml:trace contextRef="#ctx0" brushRef="#br0" timeOffset="1299.96">8742 1164 0,'0'21'15,"0"1"-15,0-1 16,-21 0-16,21 0 0,-22 0 0,1 0 15,21 1 1,0-1-16,0 0 0,0 0 0,-21 0 16,21 0-1,0 1 1,0-44 31,0 1-32,0 0-15,0 0 0,0 0 0,0 0 16</inkml:trace>
  <inkml:trace contextRef="#ctx0" brushRef="#br0" timeOffset="1357.21">8699 931 0,'0'0'0,"0"-42"0</inkml:trace>
  <inkml:trace contextRef="#ctx0" brushRef="#br0" timeOffset="1545.12">9250 953 0,'42'21'0,"0"0"0</inkml:trace>
  <inkml:trace contextRef="#ctx0" brushRef="#br0" timeOffset="2592.11">9102 1334 0,'-22'0'0,"44"0"0,-65 0 16,1 0-16,42 21 0,-21-21 16,42 0 15,0 0-31,0 0 16,0 0-16,22 0 0,-22 0 0,21 0 15,-21-21-15,22-1 0,-1 1 16,-21 21-16,22-21 0,-22 0 0,21 0 15,-21 0-15,0-22 0,22 22 16,-22 0-16,-21-21 0,21-1 16,-21 22-16,21-21 0,-21-1 15,0 1-15,0 0 0,0 21 0,0-22 16,-21 22-16,0 0 0,0 0 16,21 0-16,0-1 0,-21 22 15,-1 0-15,1 22 16,21-1-1,-21 0-15,21 21 0,-21 1 0,21-1 16,0 21-16,0-20 0,-21 20 16,0 1-16,21-1 0,-22 1 0,1-1 15,21 1-15,-21-1 0,21 22 16,-21 0-16,0-1 0,0 1 0,21 0 16,-22-1-16,1 22 0,0-21 0,-21 21 15,21-1-15,-1 1 16,1 0-16,0 0 0,0-21 0,0 20 15,0-20-15,-1 0 0,22-1 0,-21 1 16,21-21-16,0 20 0,0-41 16,0 20-16,0-21 0,0-20 0,0-1 15,21 0-15,1 0 0,-1-21 16,0 0-16,21-21 0,1 0 0,-22 0 16,21-1-16,0-20 0,1-21 0,-1 20 15,0-20-15,1 20 0,-1-20 16,0-1-16,22-20 0,-22 20 0,1-20 15,-1-1-15,0 0 0,1-21 0,-22 22 16,21 20-16,-42-20 16,0-1-16,0 21 0,-21-20 0,0 20 15,0-20-15,-22 20 0,1 1 16,0-1-16,-1 22 0,1-1 0,-22 1 16,22 0-16,0 21 0,-1-1 15,1 1-15,0 21 0,-1 0 0,22 0 16,0 0-16,0 0 0,21-21 31,21 21-31,21 0 16,-20-21-16,-1 21 0,21-21 0,0 0 15,1 21-15,-22-22 0,0 1 16,21 0-16,22 0 0,-22 0 16,1 0-16,-1-22 0,0 22 0,1 0 15,-22-21-15,21 20 0,-21 1 16,0 0-16,-21 0 0,0 0 0,0 0 15,0 42 17,0 0-32,0 0 15,0 0-15,0 22 0,0-22 0,-21 0 16,21 0-16,0 0 0,-21 0 16,21 1-16,0-1 0,0 0 0,0 0 15,0 0 1,0 0-16,0-42 47,0 0-47,0 0 15,0 0-15,21-22 0</inkml:trace>
  <inkml:trace contextRef="#ctx0" brushRef="#br0" timeOffset="2783.2">9969 762 0,'0'0'0,"-21"0"31,0 0-31,0 0 16,21 21 15,0 0-31,0 1 16,21-22-16,0 21 0,0-21 15</inkml:trace>
  <inkml:trace contextRef="#ctx0" brushRef="#br0" timeOffset="3124.05">10329 974 0,'21'0'15,"-21"-21"1,0-1-16,-42 22 31,21 0-15,0 22-16,0-1 0,-22-21 0,22 21 15,-21 21-15,21-21 0,-22 1 16,22 20-16,0-21 0,0 21 0,0 1 16,21-22-16,0 21 15,0-21-15,0 1 0,0 20 0,0-21 0,21 0 16,0 0-16,0 1 0,21-22 15,-20 21-15,20-21 0,0 0 16,-21 21-16,22-21 0,-1 0 0,0 0 16,1 0-16,-1 0 0,-21 0 15,22-21-15,-1 21 0,0-21 0,-21-1 16,22 22-16,-1-42 0,0 21 16,-20 0-16,20 0 0,0-22 0</inkml:trace>
  <inkml:trace contextRef="#ctx0" brushRef="#br0" timeOffset="5131.95">10943 1101 0,'0'-21'0,"0"42"0,0-64 15,0 22-15,0 0 0,-21 0 16,0 21-16,0 0 0,-1 0 16,1 0-16,-21 0 0,21 0 15,0 0-15,-1 0 0,1 21 0,-21 0 16,21 0-16,0 1 0,-1-1 16,22 21-16,0-21 0,-21 0 0,21 22 15,-21-22-15,21 0 0,0 21 16,0-20-16,0-1 0,0 0 0,0 0 15,0 0-15,0 0 16,21-21-16,0 22 0,1-22 16,-1 0-16,0 0 15,0 0-15,0 0 0,0-22 0,1 22 16,-1-21-16,21 0 16,-21 21-16,0-21 0,1-21 0,-1 20 15,0 1-15,0-21 0,0 21 16,0-22-16,-21 1 0,0 21 0,22-21 15,-22 20-15,0 1 0,0 0 16,0 0-16,0 42 16,0 0-1,-22 0-15,22 1 0,0-1 0,0 21 16,0-21-16,0 22 0,0-22 16,0 0-16,0 21 0,0-21 0,0 1 15,0-1-15,22 0 16,-1-21-16,0 21 0,0 0 0,0-21 15,0 0-15,1 0 0,20 0 16,-21 0-16,21 0 0,-20 0 0,20 0 16,0 0-16,-21-21 0,22 21 15,-1-21-15,-21 0 0,22 0 0,-22-1 16,0-20-16,21 21 0,-21-21 16,-21-1-16,22 1 0,-22 0 0,21-22 15,-21 22-15,0-1 0,0 1 16,0 0-16,0-1 0,0 22 0,0 0 15,0 0-15,0 0 0,-21 21 16,-1 0-16,1 21 16,21 0-1,-21 21-15,21-20 0,-21 20 0,21 0 16,0 22-16,0-22 0,-21 0 16,21 1-16,0-1 0,-21 0 0,21 1 15,0-1-15,0-21 0,0 22 16,0-22-16,0 0 0,0 0 0,0 0 15,0 0-15,21 1 0,0-1 16,0-21-16,0 0 0,0 0 16,1 0-16,-1 0 0,0 0 0,21 0 15,-21 0-15,22 0 0,-22-21 0,0-1 16,21 22-16,-20-21 0,20 0 16,-21-21-16,21 21 0,-20-1 15,-1 1-15,0-21 0,21 21 0,-42 0 16,21-1-16,-21 1 0,22 0 15,-44 42 17,1 0-32,0-21 0,21 22 15,0-1-15,-21 0 0,0 0 16,21 0-16,0 0 0,0 1 0,0-1 16,0 0-16,0 0 0,0 0 15,0 0-15,0 1 16,21-22-16,0 0 15,0 0-15,0 0 0,22 0 16,-22 0-16,0 0 0,21 0 0,1 0 16,-22-22-16,21 22 0,-21-21 15,22 0-15,-22 0 0,21 0 0,-21 0 16,1-1-16,-1 1 0,21-21 16,-42 21-16,21 0 0,0-1 0,-21 1 15,22 0-15,-22 0 16,0 42-1,-22-21 1,1 21-16,21 0 0,-21 1 16,21-1-16,0 0 0,-21 0 15,21 0-15,0 0 0,0 1 0,0-1 16,0 0-16,0 0 16,0 0-16,0 0 0,21-21 15,0 0-15,-21 22 16,21-22-16,1 0 0,-1 0 0,0 0 15,0 0-15,21 0 0,-20 0 16,-1-22-16,21 22 0,-21-21 0,0 21 16,1-21-16,20 0 0,-42 0 15,21 0-15,0-1 0,0-20 16,-21 21-16,0-21 0,0-1 0,0 22 16,0-21-16,0-1 0,0 22 15,-21 0-15,21 0 0,-21 0 0,0 21 16,0 0-16,0 0 0,-22 0 15,22 0-15,0 0 0,0 21 0,0 0 16,-1 0-16,1 0 0,0 1 16,21 20-16,0-21 0,0 21 0,0-20 15,0-1-15,0 21 0,0-21 16,0 0-16,0 1 0,0-1 16,21 0-16,0-21 0,1 0 15,-1 21-15,0-21 0,21 0 16,-21 0-16,1 0 0,20 0 15,0 0-15,1 0 0,-1 0 0,0-21 16,1 0-16,-1 21 0,0-21 16,-21-1-16,22-20 0,-1 21 0,-21 0 15,22-22-15,-22 22 0,0-21 16,0 21-16,-21 0 0,0-1 0,21 1 16,-42 21 15,21 21-31,-21 1 0,0-1 15,21 0-15,-21 0 0,-1 0 0,22 0 16,0 1-16,-21-1 0,21 0 16,-21 0-16,21 0 0,-21 0 15,21 1-15,0-1 0,0 0 0,0 0 16,0 0 0,0-42 30,21 0-46,-21 0 16,21 0-16,0-1 0,1 1 16,-1 0-16,0-21 0,0 21 15,0-22-15,0 1 0,22 21 0,-22-22 16,21 1-16,-21 21 0,22 0 16,-1 0-16,-21 21 0,22 0 0,-22 0 15,0 0-15,0 0 0,0 21 16,-21 0-16,0 21 0,0-21 0,0 22 15,0-1-15,0 0 0,0-20 16,0 20-16,0-21 0,0 21 0,0-20 16,0-1-16,0 0 0,0 0 15,0 0-15,21-21 16,-21 21-16,22-21 0,20 0 0,-21 0 16,0 0-16,0 0 0,22 0 15,-22-21-15,21 21 0,1-21 16,-22 0-16,21 0 0,0 0 15,1-1-15,-22 1 0,21 0 0,1-21 16,-22 21-16,0-1 0,0 1 16,0 0-16,-21 0 0,0 0 0,0 0 15,0-1-15,0 1 16,-21 21-16,0-21 0,0 0 0,-22 21 16,1-21-16,0 0 0,-1-1 15,1 22-15</inkml:trace>
  <inkml:trace contextRef="#ctx0" brushRef="#br0" timeOffset="5288.29">13123 550 0,'0'0'15,"-42"-21"-15</inkml:trace>
  <inkml:trace contextRef="#ctx0" brushRef="#br0" timeOffset="5403.53">12933 508 0,'0'21'94,"-21"-21"-94</inkml:trace>
  <inkml:trace contextRef="#ctx0" brushRef="#br0" timeOffset="6584.14">11366 995 0,'0'0'0,"-21"0"15,42 0 16,1 0-31,-1 0 0,0 0 16,0 0-16,0 0 0,0 0 0,1 0 16,-1 0-16,0-21 0,0 21 15,0 0-15,0 0 0,1-21 16,-1 21-16,0 0 0,0 0 16,-21-22 62,21 22-63</inkml:trace>
  <inkml:trace contextRef="#ctx0" brushRef="#br0" timeOffset="6980.12">12213 699 0,'0'0'0,"21"0"0,-21-22 15,0 44 17,-21-22-17,21 21-15,0 0 16,0 0-1,0 0-15,21-21 16,0 0 0,1 0-16,-1 0 0,0 0 15,0 0-15,-21-21 0,21 21 16,0 0-16,1-21 0,-1 21 0,-21-21 16,0 0-1,0-1-15,0 1 31,-21 21-31,-1 0 16,1 0-16,21 21 31,-21-21-31,0 22 16,0-1-16</inkml:trace>
  <inkml:trace contextRef="#ctx0" brushRef="#br0" timeOffset="7948.01">7535 2074 0,'0'0'16,"-21"-21"-16,0 21 0,0 0 0,0 0 15,-1 0-15,1 0 16,42 0 31,1 0-47,-1 0 15,0 0-15,21 0 0,-21 0 16,22 0-16,-22 0 0,42 0 0,-20 0 16,20 0-16,-20 0 0,41 0 15,-20 0-15,-1 0 0,22 0 0,-22 0 16,1 0-16,21 0 0,-1-21 16,1 21-16,0 0 0,20 0 0,1 0 15,0 0-15,0 0 0,21 0 16,-21 0-16,21 0 0,0 0 0,21 0 15,0 0-15,0 0 0,0 0 16,22 0-16,-22 0 0,21 0 16,1 0-16,-22 0 0,21 0 0,-21 21 15,0-21-15,1 0 0,-1 0 16,0 0-16,0 0 0,0 0 0,0 0 16,-21 0-16,0 0 0,22-21 15,-22 21-15,0 0 0,0-21 0,0 21 16,-22 0-16,1 0 0,0 0 15,-21-21-15,21 21 0,-43 0 0,22 0 16,-1 0-16,-20 0 0,-1 0 16,1 0-16,-22 0 0,1 0 0,-1 0 15,-21 0-15,0 0 0,0 0 16,1 0 0,-22-21 30,-22 21-30,1 0-16,-21 0 16,21 0-16</inkml:trace>
  <inkml:trace contextRef="#ctx0" brushRef="#br0" timeOffset="9143.74">2879 4445 0,'0'0'0,"0"-21"31,0 0-31,0 0 16,0-1 0,0 1-1,0 42 1,0 1-16,-22-1 16,22 0-16,0 0 0,-21 0 15,21 22-15,0-22 0,0 21 0,0-21 16,-21 22-16,21-22 15,-21 21-15,21-21 0,-21 22 0,21-22 16,0 0-16,0 0 0,0 0 16,0 0-16,-21-21 0,21 22 15,0-44 17,0 1-32,0 0 0,0 0 0,21 0 15,-21 0-15,0-22 0,0 22 16</inkml:trace>
  <inkml:trace contextRef="#ctx0" brushRef="#br0" timeOffset="9495.15">2879 3937 0,'0'0'0,"0"21"31,0 0-16,0 1 1,21-22 15,-21-22-31,21 1 0,0 21 16,-21-21-16,21 21 0,0-21 0,-21 0 16,0 0-1,0-1-15,-21 22 16,0 0-1,0 0-15,0 0 16,21 22-16,-21-22 0,21 21 16,-22 0-16,22 0 15,0 0-15,0 0 0,0 1 0,22-22 16,-1 21-16,0 0 0,0-21 16,21 21-16,-20-21 0</inkml:trace>
  <inkml:trace contextRef="#ctx0" brushRef="#br0" timeOffset="9931.71">4995 4318 0,'0'0'0,"0"-21"16,0 0-16,0 0 0,0-1 16,0 1-16,0 0 15,0 42 16,-21 0-31,21 1 16,0-1-16,-21 21 0,21-21 0,0 22 16,0-22-16,0 21 15,-21-21-15,21 22 0,-21-22 0,21 0 0,0 0 16,0 0-16,0 0 16,0 1-16,0-1 0,0 0 15,0-42 16,0 0-31,21-1 16,0 1-16</inkml:trace>
  <inkml:trace contextRef="#ctx0" brushRef="#br0" timeOffset="10379.08">5334 4212 0,'0'0'0,"0"-21"0,0 0 0,21 21 15,-21-21-15,-21 21 32,0 21-17,21 0-15,-21 0 0,-1 0 16,1 1-16,21-1 0,0 0 0,-21-21 16,21 21-16,0 0 0,0 0 0,0 1 15,21-22 1,-21 21-1,21-21-15,1 0 0,-1 0 16,0 0-16,0 21 0,0-21 16,0 0-16,1 21 0,-1-21 15,0 21-15,-21 0 0,0 1 16,0-1 0,0 0-16,-21 0 0,0-21 15,-1 0-15,1 21 0,0-21 16,0 0-16,0 21 0,0-21 0,-1 0 15,1 0-15,0 0 16,0 0-16,0 0 16,0 0-16,21-21 0,-22 21 15,22-21-15,0 0 0,0 0 16,-21 0-16,21-1 16,0 1-16,0 0 15,0 0-15</inkml:trace>
  <inkml:trace contextRef="#ctx0" brushRef="#br0" timeOffset="10755.62">4932 3789 0,'-21'0'15,"21"21"-15,21-21 32,0 0-32,0 0 15,0 0-15,0-21 0,1 21 0,-1-21 16,0 21-16,0-21 0,-21-1 16,0 1-1,0 0-15,-21 21 16,0 0-16,0 0 0,-1 0 15,1 0-15,0 0 0,0 0 16,0 0-16,21 21 0,-21-21 16,-1 21-16,22 1 15,-21-22-15,21 21 0,-21 0 16,21 0-16,-21-21 16,21 21-16,-21-21 0,0 21 0,21 1 15,-22-1-15</inkml:trace>
  <inkml:trace contextRef="#ctx0" brushRef="#br0" timeOffset="11456.13">2921 4064 0,'0'-21'0,"0"42"0,0-63 16,0 21-16,0-1 0,0 44 47,0-1-47,0 0 0,0 21 15,0 1-15,0-1 0,0 0 16,0 1-16,0-1 0,0 0 16,-21 1-16,21-1 0,0 21 15,-21-20-15,-1-22 0,22 21 0,-21 1 16,21-1-16,0 0 0,0 1 16,0-22-16,-21 21 0,21-21 0,0 0 15,0 1-15,0-1 16,0-42 15,21-1-15,-21 1-16,21 0 0,-21 0 0,22 0 15</inkml:trace>
  <inkml:trace contextRef="#ctx0" brushRef="#br0" timeOffset="11787.47">3323 4593 0,'0'0'0,"21"0"0,0 0 32,1 0-17,-1 0-15,0-21 16,-21 0-1,0 0 1,-21 21 0,0 0-16,-1 0 15,1 0-15,0 0 0,21 21 16,-21-21 0,21 21-16,21-21 31,0 0-31,0 0 15,1 0-15</inkml:trace>
  <inkml:trace contextRef="#ctx0" brushRef="#br0" timeOffset="13383.47">6286 3789 0,'0'0'0,"0"-21"31,0 42-15,0 0-16,0 0 15,0 22-15,-21-1 0,21 0 0,0 22 16,0-22-16,-21 22 0,0-22 16,0 21-16,0-20 0,21-1 0,-22 0 15,1 1-15,0-1 0,0 0 16,0-20-16,0-1 0,21 0 0,0 0 16,-22-21-16,22 21 15,-21-21-15,21-21 31,0 0-31,0 0 16,0 0-16,0-1 0,0 1 16,0 0-16,0 0 0,21-21 15,-21 20-15,22 1 0,-22 0 0,0 0 16,0 0-16,0 0 0,21 21 16,0 0-16,-21 21 15,0 0-15,0 0 0,21 0 16,-21 0-16,21 22 0,0-22 0,-21 0 15,22 21-15,-1-20 0,-21-1 16,21 0-16,0 0 0,-21 0 0,21 0 16,0-21-16,1 22 0,-1-22 15,0 0-15,0 0 0,0 0 16,0 0-16,22 0 0,-22 0 0,21 0 16,1-22-16,-1 1 0,-21 0 15,21 21-15,1-21 0,-22-21 0,0 20 16,21 1-16,-20-21 0,-1 21 15,-21-22-15,0 1 0,21 0 0,-21-22 16,0 22-16,0-22 0,0 22 16,0 0-16,-21-1 0,0 1 0,-22 0 15,22-1-15,-21 22 0,21-21 16,-22 21-16,1 21 0,0-21 0,-1 21 16,1 0-16,0 0 0,-1 0 15,1 0-15,0 21 0,20 0 16,-20 0-16,0 0 0,21 22 15,-1-1-15,1 0 0,0 1 0,21 20 16,0-21-16,0 22 0,0-22 16,0 1-16,0-1 0,21 0 15,0 1-15,1-1 0,-1-21 0,0 0 16,0 0-16,21 1 0,1-1 0,-22-21 16,21 0-16,1 0 0,-1 0 15,0 0-15,22 0 0,20 0 16,-41 0-16,-1-21 0,22-1 15,-43 1-15,21 0 0,0 0 16,1 0-16,-22 0 0,0-1 0,0 1 16,0 0-16,1 0 0,-1 0 15,-21 0-15,0 42 32,0 0-32,0 0 15,0 0-15,0 22 0,-21-22 16,21 0-16,0 0 0,0 0 0,0 0 15,0 1-15,0-1 0,-22-21 16,22 21-16,0 0 16,22-42 15,-22 0-15,0 0-16,21-1 15,-21-20-15,21 21 0</inkml:trace>
  <inkml:trace contextRef="#ctx0" brushRef="#br0" timeOffset="13567.58">7175 3958 0,'0'-21'16,"-21"21"15,21 21 16,0 0-31</inkml:trace>
  <inkml:trace contextRef="#ctx0" brushRef="#br0" timeOffset="14060.86">7641 4128 0,'0'0'0,"42"0"16,-42-22 15,-21 22-15,0 0-16,0 0 16,0 0-16,-22 22 0,22-1 15,-21-21-15,21 21 0,-22 0 16,22-21-16,0 21 0,0 0 15,0-21-15,21 22 16,0-1-16,21-21 16,0 21-16,0-21 0,0 0 15,1 21-15,20-21 0,0 21 16,-21 0-16,22-21 0,-22 22 16,21-1-16,-21-21 0,1 21 15,20-21-15,-42 21 0,21 0 0,-21 0 16,0 1-16,-21-22 15,0 21-15,-22-21 0,22 0 16,-21 21-16,21-21 0,-22 0 0,1 0 16,21 0-16,-21 0 0,20 0 15,1 0-15,0 0 0,0 0 0,0 0 16,0 0-16,-1 0 16,22-21-16,0 0 15,0-1 1,0 1-16,22 21 15,-1-21-15,0 0 0,0 21 0,21-21 16,-20 0-16,-1 21 0</inkml:trace>
  <inkml:trace contextRef="#ctx0" brushRef="#br0" timeOffset="14441.03">8107 4149 0,'0'0'0,"0"-21"0,21 21 15,-21 21 32,0 0-47,0 21 0,0-21 0,0 22 16,0-22-16,0 21 0,0 1 16,0-1-16,-21 0 0,21 22 0,0-22 15,0 22-15,-21 20 0,21-20 16,-22 20-16,1 1 0,0 0 0,21-1 15,-21-20-15,0 105 16,0-84-16,21 0 0,-22 84 16,22-106-16,-21 22 0,21-21 15,0-22-15,0 21 0,-21-20 0,21-22 16,0 21-16,0-21 0,0 1 16,0-1-16,-21-21 0,21-21 31,0-1-31,0 1 15,0 0-15,21 0 0,-21-21 0,21-1 16,0 1-16,-21-22 0,22 1 16</inkml:trace>
  <inkml:trace contextRef="#ctx0" brushRef="#br0" timeOffset="14792.1">8064 4593 0,'0'0'0,"0"-42"0,43-106 15,-43 127-15,21-1 16,0 1-16,0-21 0,0 21 0,1 0 16,-1 21-16,0-22 0,0 1 15,0 21-15,0 0 0,1 0 0,20 0 16,-21 0-16,0 0 0,0 21 16,1 1-16,-1-1 0,0 0 0,-21 0 15,0 0-15,0 22 0,0-22 16,0 0-16,0 21 0,-21-21 0,0 1 15,-1-1-15,-20 0 0,21 0 16,0 0-16,-22 0 0,22-21 0,0 22 16,-21-22-16,21 0 15,-1 0-15,1 0 16,42-22 15,1 22-15,-1-21-16,0 0 0,0 0 15,0 21-15,0-21 0</inkml:trace>
  <inkml:trace contextRef="#ctx0" brushRef="#br0" timeOffset="15060.31">8975 3937 0,'0'0'0,"0"-21"0,0 0 16,-22 21-1,22 21 1,-21 0-16,21 0 0,0 22 16,0-22-16,-21 21 0,21 0 0,0 1 15,0-1-15,-21-21 0,21 22 16,0-1-16,-21 0 0,21-21 0,0 22 16,0-22-16,-21 0 0,21 0 15,0 0-15,-22 1 0,22-1 16,0 0-16,0 0 15,22-21-15,-1 0 16,0 0-16,0 0 0,21 0 0</inkml:trace>
  <inkml:trace contextRef="#ctx0" brushRef="#br0" timeOffset="16287.79">9546 4255 0,'0'0'0,"0"-22"0,21 1 15,-21 0-15,0 0 0,0 0 0,0 0 16,0-1-16,-21 1 0,0 0 16,0 21-16,0 0 15,-1 0-15,1 0 16,0 21-16,0 0 0,0 22 0,0-22 16,-1 21-16,1-21 0,0 22 15,0-1-15,0 0 0,0 1 0,-1-22 16,22 21-16,-21-21 0,21 22 15,0-22-15,0 0 0,0 0 0,0 0 16,21-21 0,1 0-16,-1 0 15,0 0-15,0 0 0,0 0 0,0 0 16,1-21-16,-1 0 16,0 0-16,0 0 0,0 0 15,0-1-15,1 1 0,-1-21 16,-21 21-16,21 0 0,0-22 0,-21 22 15,0 0-15,0-21 0,0 20 16,0 1-16,0 0 16,0 42 15,0 0-31,0 1 0,0-1 16,0 21-16,0-21 0,0 0 15,0 1-15,0-1 0,0 21 0,0-21 16,0 0-16,0 1 15,21-22-15,0 42 0,1-42 16,-1 21-16,0-21 16,0 0-16,0 0 0,0 0 0,22 0 15,-22 0-15,21 0 0,1-21 16,-1 0-16,-21 21 0,21-21 0,1 21 16,-22-22-16,0 1 0,21 0 0,-20 0 15,-1 0-15,0 0 0,0-22 16,-21 22-16,21 0 0,-21 0 0,21 0 15,-21-1-15,0 1 0,0 42 47,-21 1-47,21-1 0,0 0 16,-21 0-16,0 0 0,21 0 0,-21 1 16,21-1-16,0 0 0,0 0 15,0 0-15,0 0 0,21-21 31,0 0-31,0 0 0,22 0 16,-22 0-16,0 0 0,0 0 16,21-21-16,-20 0 0,-1 21 15,0-21-15,0 0 0,0 0 0,0-1 16,1 1-16,-22 0 0,21 0 16,-21 0-16,0 0 0,0-1 0,21 1 15,-21 0-15,0 0 31,0 42-15,0 0-16,-21 0 16,21 1-16,-21-1 0,21 0 15,0 0-15,-22 21 0,22-20 0,-21 20 16,21 0-16,0 1 0,0-22 16,0 21-16,0 22 0,0-22 0,0 0 15,0 22-15,0-1 0,0-20 0,0 20 16,0 1-16,0-1 15,21-21-15,-21 22 0,22-1 0,-22-20 16,0 20-16,21-20 0,-21 20 16,21 1-16,-21-1 0,0-21 0,0 22 15,0-1-15,0-20 0,0 20 0,0-20 16,0-1-16,0 0 0,-21 1 16,0-22-16,-1 21 0,1-21 0,0-21 15,-21 21-15,21 1 0,-1-22 0,1 0 16,-21 0-16,21 0 0,0 0 15,-22 0-15,22-22 0,-21 1 0,21 0 16,-22 0-16,22-21 0,-21 20 0,-22-41 16,43 21-1,0-1-15,0 1 0,21-22 0,0 22 16,-21 0-16,21-1 0,0 1 0,0 0 16,0-22-16,21 22 0,0 0 15,21-1-15,-21-20 0,22 20 0,-1-20 16,0-1-16,1 1 0,-1-1 15,22 1-15</inkml:trace>
  <inkml:trace contextRef="#ctx0" brushRef="#br0" timeOffset="16688.05">10795 4424 0,'0'-21'46,"0"0"-14,21 21-32,0-22 0,-21 1 15,21 21-15,-21-21 0,22 21 0,-22-21 16,0 0-16,0 0 0,0-1 16,0 1-16,0 0 15,-22 21 1,1 0-16,0 0 15,0 21-15,0-21 0,21 21 16,-21 1-16,-1-1 0,1 0 0,21 21 16,-21-21-16,21 1 0,0-1 15,0 0-15,0 0 0,0 0 0,0 0 16,0 1-16,0-1 16,21-21-16,0 0 0,1 0 0,-1 0 15,0 21-15,0-21 0,21 0 0,1 0 16,-22 0-16,21 0 0,1 0 15,-1 0-15,0 0 0,1-21 0,-22 21 16,21 0-16,0-21 16</inkml:trace>
  <inkml:trace contextRef="#ctx0" brushRef="#br0" timeOffset="17323.8">11578 4233 0,'0'-127'16,"0"106"-16,0 0 15,0 0-15,-21 0 0,0 0 16,0 21-16,-1 0 16,1 0-16,0 0 15,0 21-15,0 0 0,0 0 0,-1 0 16,22 0-16,-21 1 0,0 20 16,21-21-16,-21 21 0,21-20 15,0-1-15,0 21 0,0-21 16,0 0-16,0 1 0,0-1 0,0 0 15,0 0-15,21-21 16,0 0 0,0 0-16,1 0 0,-1 0 15,0 0-15,0 0 16,0-21-16,0 0 0,1 0 0,-1-22 16,0 22-16,0-21 0,-21-1 15,21 1-15,0 0 0,1-1 16,-1 1-16,-21-21 0,21 41 15,-21-20-15,21 0 0,-21-1 0,0 1 16,0 21-16,21-21 0,-21 20 0,0 1 16,0 0-16,21 0 0,-21 42 47,-21 21-47,21-20 0,-21-1 0,0 21 15,21 0-15,-21-20 0,21 41 16,0-21-16,-21 1 0,21-1 0,-22 0 15,22 1-15,0-1 0,0 0 16,0 1-16,0-22 0,0 0 16,0 0-16,0 0 0,0 1 15,22-1-15,-1-21 0,0 21 16,0-21-16,0 0 0,0 0 16,1 0-16,-1 0 15,0-21-15,0 0 0,0-1 16,0 22-16,-21-21 15,0 0-15,22 21 16,-22-21-16,0 0 0,21 21 16,-21-21-16,0-1 0</inkml:trace>
  <inkml:trace contextRef="#ctx0" brushRef="#br0" timeOffset="17656.03">12531 3768 0,'-64'0'32,"64"21"-32,-21-21 0,0 21 15,0 0-15,-1 0 16,22 1-16,-21-1 0,0 0 0,0 21 15,21-21-15,0 22 0,-21-22 16,21 21-16,-21-21 0,21 1 0,0 20 16,0-21-16,0 0 0,0 0 15,0 1-15,0-1 0,0 0 16,0 0-16,21-21 0,0 0 16,0 0-16,0 0 0,0 0 15,1 0-15,-1 0 0,0 0 16,21-21-16,-21 0 0,1 21 0</inkml:trace>
  <inkml:trace contextRef="#ctx0" brushRef="#br0" timeOffset="17976.09">13060 3747 0,'0'0'15,"21"0"17,0 0-32,0 0 0,0 0 15,-21 21-15,22-21 0,-1 21 0,-21 0 16,21 0-16,-21 0 0,0 1 16,0 20-16,0-21 0,0 21 0,0-20 15,0 20-15,-21 0 0,0-21 16,-1 22-16,22-22 0,-21 0 0,0 0 15,0 0-15,21 1 0,0-1 16,0 0-16,-21-21 0,21 21 16,-21-21-16</inkml:trace>
  <inkml:trace contextRef="#ctx0" brushRef="#br0" timeOffset="19331.43">2984 6731 0,'0'0'16,"-21"0"-16,-21 21 15,21-21-15,21-21 16,-21 0 0,21 0-16,0 0 15,0-1-15,0 1 16,21 21-16,-21-21 15,21 21-15,0 0 0,0 0 16,0 0-16,1 0 0,-1 0 16,0 21-16,0 22 0,-21-22 15,21 0-15,-21 21 0,0 1 16,0-1-16,0-21 0,0 21 0,0 1 16,-21-1-16,0 0 0,0 1 15,0-1-15,-1 0 0,-20 1 16,0-1-16,21-21 0,-22 22 0,1-22 15,0 0-15,-1 0 0,1-21 16,0 21-16,-1-21 0,22 0 0,-21 0 16,-1 0-16,1 0 0,21-21 15,-21 21-15,20-21 0,1 0 16,0 0-16,0-1 0,0-20 0,21 21 16,0-21-16,0 20 0,0-20 15,0 21-15,0-21 0,21 20 0,0-20 16,0 21-16,0 0 0,1 21 15,20-21-15,-21 21 0,21 0 16,-20 0-16,20 0 0,-21 0 0,21 21 16,-20 0-16,-1 0 0,0 0 15,0 0-15,0 1 0,0-1 16,-21 21-16,0-21 0,0 22 0,22-22 16,-22 0-16,21 0 0,-21 0 15,0 0-15,0 1 0,0-1 0,0 0 16,0 0-16,21-21 15,0 0 17,0-21-32,0 0 15</inkml:trace>
  <inkml:trace contextRef="#ctx0" brushRef="#br0" timeOffset="19544.56">3302 7091 0,'0'0'0,"0"-21"32,21 21 46,0-21-63,0 21-15,1 0 0</inkml:trace>
  <inkml:trace contextRef="#ctx0" brushRef="#br0" timeOffset="20024.07">4572 6900 0,'0'0'0,"0"-21"32,0 0-32,0 42 31,0 0-31,0 1 15,0-1-15,0 0 0,0 21 16,0-21-16,0 1 0,0-1 0,0 0 16,0 0-16,-21 21 0,0-20 15,21-1-15,0 0 0,0 0 16,-22-21-16,22-21 31,22 21-15,-1-21-16</inkml:trace>
  <inkml:trace contextRef="#ctx0" brushRef="#br0" timeOffset="20483.88">5038 6858 0,'0'0'0,"42"-21"31,-63 21-16,0 0-15,-1 21 16,-20-21-16,21 21 0,0-21 16,0 21-16,-1-21 0,22 22 15,-21-22-15,0 21 0,21 0 32,21-21-17,0 21-15,1-21 16,-1 0-16,0 21 0,0-21 15,0 21-15,0-21 0,1 22 16,-1-22-16,0 0 0,-21 21 16,21 0-16,-21 0 0,21-21 0,-21 21 15,0 0 1,0 1-16,-21-1 0,0 0 16,0-21-16,-22 21 0,22-21 15,0 0-15,-21 21 0,21-21 0,-1 0 16,-20 0-16,21 0 0,0 0 15,0 0-15,-1 0 0,1-21 16,0 0-16,21 0 16,0 0-16,0-1 15,0 1-15,0 0 16,0 0-16</inkml:trace>
  <inkml:trace contextRef="#ctx0" brushRef="#br0" timeOffset="20715.49">4699 6604 0,'0'-42'15,"-21"42"-15,21-21 16,21 21 15,0 0-15,0 0-16,0 0 15,1 21-15</inkml:trace>
  <inkml:trace contextRef="#ctx0" brushRef="#br0" timeOffset="24268.06">5778 6562 0,'0'0'0,"0"21"0,0 0 15,0 0-15,22-21 32,-1 0-32,0 0 15,21 0-15,-21-21 0,22 21 16,-22-21-16,21 21 0,1-21 0,-22 0 16,21-1-16,0 1 0,-20 0 0,-1 0 15,0 0-15,0 0 0,0 21 16,-21-22-16,0 1 0,0 0 0,0 0 15,0 0-15,-21 0 16,0 21-16,0 0 0,0 0 16,-22 0-16,22 0 0,-21 0 0,-1 0 15,22 0-15,-21 0 0,0 21 16,-1 0-16,22 21 0,-21-21 0,21 22 16,-1-1-16,1 0 0,0 1 15,21-1-15,0 0 0,0-20 0,0 20 16,0-21-16,0 21 0,21-20 15,0-1-15,1 0 0,-1-21 0,0 21 16,0-21-16,0 0 0,0 0 16,22 0-16,-22 0 0,0 0 0,0 0 15,0 0-15,1 0 0,-1 0 16,0-21-16,-21 0 16,-21 21-1,-22 0-15,22 0 0,0 0 16,-21 0-16,-1 0 0,22 0 0,-21 21 15,0-21-15,20 21 0,1 0 16,-21 0-16,21 1 0,0-1 0,21 0 16,-22 0-16,1 21 0,21-20 15,-21 20-15,21-21 0,0 21 0,0-20 16,0 20-16,0-21 0,21 0 16,0 0-16,1 1 0,-1-22 0,0 0 15,21 0-15,-21 0 0,22 0 16,-22 0-16,21 0 0,1-22 15,-22 1-15,21 0 0,0 0 0,1 0 16,-1 0-16,-21-1 0,22 1 0,-22-21 16,21 21-16,-21 0 0,0-1 15,22-20-15,-22 21 0,-21 0 0,21 0 16,-21-1-16,21 1 0,-21 0 16,0 0-16,-21 21 31,21 21-31,-21 0 15,21 0-15,0 1 0,0-1 16,0 0-16,0 0 0,0 21 0,-21-20 16,21-1-16,0 0 0,0 0 15,0 0-15,-21 0 0,21 1 16,0-1-16,0 0 0,0-42 47,0 0-47,0-1 15,21 1-15,-21 0 0,21 0 16,0 0-16,-21 0 0,21-1 0,0 1 16,1 0-16,-1 0 15,0 0-15,0 0 0,0-1 0,0 22 0,22 0 16,-22-21-16,0 21 16,0 0-16,0 0 15,-21 21-15,0 1 0,22-22 0,-22 21 16,21 0-16,-21 0 0,0 0 15,0 0-15,21 1 0,0-1 0,0 0 16,0 0-16,1 0 0,-1 0 16,0 1-16,0-1 0,21 0 0,-20-21 15,20 0-15,-21 21 0,21-21 0,-20 0 16,20 0-16,0 0 0,-21 0 16,22-21-16,-22 21 0,21-21 0,-21 0 15,1 21-15,20-22 16,-21 1-16,0 0 0,0 0 0,1 0 15,-1 0-15,0-22 0,-21 22 16,0 0-16,0 0 0,0-22 0,0 22 16,0 0-16,0-21 0,0 21 0,-21-1 15,0 1-15,-1 21 16,1 0-16,0 0 0,0 0 0,0 0 16,0 0-16,-1 0 0,1 21 15,0 1-15,0-22 0,21 21 0,-21 0 16,0 21-16,-1-21 0,22 1 15,0-1-15,-21 21 0,21-21 16,-21 0-16,21 1 0,0-1 0,0 0 0,0 0 16,0 0-16,0 0 15,21-21-15,0 0 0,1 0 16,-1 0-16,0 0 16,0 0-16,0 0 0,0-21 0,1 0 15,-1 21-15,0-21 0,0 0 16,0 0-16,0-1 0,1 1 15,-1 0-15,0 0 0,-21 0 16,0 0-16,21-1 0,-21 1 0,0 0 16,21 0-16,-21 42 47,-21 0-47,21 0 0,-21 1 15,21-1-15,0 0 0,0 0 0,0 0 16,0 0-16,0 1 0,0-1 0,0 0 15,0 0-15,0 0 0,0 0 16,21-21-16,0 22 0,0-22 16,1 0-16,20 0 0,0 0 15,1 0-15,-1-22 0,0 1 0,1 21 16,20-21-16,-21 0 0,1 0 16,20 0-16,-20-1 0,-1 1 15,0 0-15,-21 0 0,1-21 0,20 20 0,-21-20 16,0 21-16,-21-21 15,0-1-15,21 22 0,-21-21 0,0 21 16,0-1-16,0 1 0,0 0 16,-21 21-1,0 21-15,0 0 16,0 1-16,21-1 0,0 0 16,-21 21-16,-1-21 0,22 22 0,-21-22 15,0 0-15,21 21 0,0-20 16,0-1-16,-21 21 0,21-21 0,-21 0 15,21 1-15,0-1 0,0 0 16,0 0-16,0 0 16,0-42 31,0 0-47,21 0 15,0 21-15,0-21 0,-21-1 0,21 1 16,1 0-16,-1 0 0,21 0 0,-21 0 15,0-1-15,22 22 0,-22-21 16,0 0-16,21 21 0,-20 0 0,20 0 16,-21 0-16,21 0 0,-20 0 15,-1 21-15,0 0 0,0-21 0,0 22 16,-21-1-16,0 0 0,0 0 16,0 0-16,0 0 15,0 1-15,-21-1 0,0 0 16,0 0-16,0 0 0,-1-21 15,1 21-15,0-21 0,0 0 0,0 0 16,0 0-16,-1 0 0,1 0 16,0 0-16,0 0 0,0 0 15,0-21-15,-1 21 0,22-21 16,-21 0 0,0 21-16,0 0 46,21 21-46,0 0 0,0 0 16,0 1 0,21-1-16,0-21 0,-21 21 15,21-21-15,1 0 0,-1 0 16,0 0-16,0 0 16,21 0-16,-20 0 0,20 0 0,-21 0 0,21 0 15,1-21-15,-1 0 0,0-1 16,-20 1-16,20 0 0,0 0 0,1 0 15,-22-22-15,21 22 0,-21-21 16,22 21-16,-22-22 0,0 1 16,0 0-16,0-1 0,0-20 0,1 21 15,-22-1-15,0 1 0,0 0 16,21 20-16,-21 1 0,0 0 0,0 0 16,0 42-1,0 0 1,-21 22-16,21-22 0,0 21 15,0-21-15,0 22 0,0-1 0,-22 0 16,22-21-16,-21 22 0,21-1 16,0-21-16,0 22 0,0-22 15,0 21-15,0-21 0,0 0 0,0 1 16,0-1-16,0 0 0,21 0 16,1 0-16,-1-21 0,0 21 0,21 1 15,-21-22-15,1 0 0,20 0 16,-21 0-16,21 0 0,-20 0 0,20 0 15,-21-22-15,21 22 0,-20-21 0,-1 0 16,0 0-16,21 0 0,-21 0 16,1-1-16,-22 1 0,21-21 0,0 21 15,-21 0-15,0-22 0,0 22 0,0 0 16,0 0-16,0 0 16,-21 21-1,0 0-15,-1 0 0,1 0 16,21 21-16,-21 0 0,0 0 15,21 0-15,0 0 0,0 1 0,-21-1 16,21 0-16,0 0 0,-21 0 16,21 0-16,0 1 0,0-1 15,0 0-15,21 0 0,0 0 16,0-21-16,0 21 0,22 1 16,-1-22-16,0 0 0,22 0 0,-1 21 0,1-21 15,20 0-15,1 0 0,0 0 16,-22 0-16,1 0 0,-1 0 0,1 0 15,-22-21-15,0 21 0,1-22 16,-22 1-16,0 0 0,0 0 16,22 0-16,-43 0 0,21-1 0,-21 1 15,21-21-15,-21 21 0,0-22 16,0 22-16,0 0 0,-21-21 0,0 21 16,-1-1-16,1 1 0,0 21 15,-21 0-15,21-21 0,-1 21 0,1 0 16,-21 0-16,21 0 0,-22 21 0,1 22 15,0-43-15,21 21 16,-1 0-16,1 0 0,0 0 0,0 0 16,21 1-16,0-1 0,0 0 15,0 0-15,0 0 0,0 0 0,0 1 16,21-22-16,-21 21 0,21 0 16,22-21-16,-22 0 0,0 21 15,0-21-15,21 0 0,-20 0 0,-1 0 16,21 0-16,-21 0 0,22 0 0,-22-21 15,21 0-15,-21 21 0,0-21 16,1-1-16,-1 1 0,0 0 16,0 0-16,0 0 0,0-22 0,-21 1 15,22 0-15,-1-1 0,-21 1 16,0-21-16,21-1 0,-21 22 0,21-22 16,0 22-16,-21-22 0,0 43 0,0-21 15,0 21-15,0 0 0,0-1 0,0 1 16,0 0-16,-21 21 31,0 0-31,0 21 0,21 0 0,-21 22 16,-1-22-16,22 21 0,-21 1 15,21 20-15,-21-21 0,0 22 16,21-22-16,0 22 0,0-22 0,-21 0 16,21 1-16,0-1 0,0 0 0,0 1 15,0-22-15,0 21 0,0-21 0,21 1 16,0-1-16,0 0 15,0 0-15,1-21 0,-1 21 0,0-21 16,0 0-16,0 0 0,22 0 16,-22 0-16,0 0 0,21 0 0,-21 0 15,1-21-15,20 21 0,-21-21 0,0 0 16,22 21-16,-22-21 0,0 21 16,0-22-16,21 1 0,-20 0 0,-1 21 15,0-21-15,0 0 0,0 0 16</inkml:trace>
  <inkml:trace contextRef="#ctx0" brushRef="#br0" timeOffset="24631.29">11938 6138 0,'-21'0'0,"42"0"0,-42-21 16,0 21-16,-1 0 0,1-21 31,0 42-31,0-21 0,0 21 16,21 1-16,0-1 0,-21 21 16,21-21-16,-22 22 0,1-1 0,21 0 15,0 1-15,0 20 0,-21-21 16,21 1-16,0-1 0,0 0 15,0 1-15,0-1 0,0 0 0,0-20 16,0-1-16,0 21 0,21-21 16,0-21-16,-21 21 0,22 1 0,-1-22 15,0 0-15,0 0 0,0 0 0,0 0 16,22 0-16,-22 0 0,21 0 16,-21 0-16,22-22 0,-1 22 0,0-21 15,1 0-15</inkml:trace>
  <inkml:trace contextRef="#ctx0" brushRef="#br0" timeOffset="24963.15">12721 6138 0,'0'0'0,"-21"-21"15,42 21 16,0 0-31,0 0 0,1 21 16,-1 1-16,0-22 0,0 21 0,0 0 16,0 0-16,1 21 0,-1 1 15,0-22-15,0 21 0,-21 1 0,21-1 16,-21 0-16,0 1 16,0-1-16,0 0 0,-21 1 0,0-22 15,0 0-15,0 21 0,-1-21 16,1 1-16,0-1 0,0-21 0,21 21 15,-21 0-15,0-21 0,-1 0 0,1 0 32,0 0-32</inkml:trace>
  <inkml:trace contextRef="#ctx0" brushRef="#br0" timeOffset="26204.08">2561 8763 0,'-21'0'15,"0"0"-15,21-21 16,0 0 0,0 0-16,0-1 0,21 1 15,0 21-15,0 0 16,0-21-16,1 21 0,-1 0 0,21 0 16,-21 0-16,0 0 0,1 0 15,-1 0-15,0 0 0,0 21 0,0-21 16,-21 21-16,0 1 0,21-1 15,-21 0-15,0 0 0,0 0 0,0 0 16,0 1-16,0-1 0,-21 0 16,0 0-16,0 0 0,0 0 15,21 1-15,-21-1 0,-1-21 0,1 21 0,0-21 16,0 0 0,21-21 15,21 0-31,0 21 0,0 0 15,-21-22-15,22 22 0,20 0 16,-21 0-16,0 0 16,0 0-16,1 0 0,-1 0 15,0 22-15,0-22 0,-21 21 16,21 0-16,-21 0 0,21 0 16,-21 0-16,0 1 0,0-1 0,0 21 15,0-21-15,0 0 0,0 22 16,0-22-16,-21 0 0,0 0 15,0 0-15,-21 1 0,20-1 0,1 0 16,-21 0-16,21-21 0,-22 0 16,22 0-16,-21 0 0,21 0 0,0 0 15,-22 0-15,22 0 0,-21-21 0,21 0 16,-1 21-16,1-21 0,0-1 16,-21 1-16,42 0 0,-21 0 15,-1 0-15,1 0 0,21-1 16,0 1 15,21 21-15,1 0-16,20 0 15</inkml:trace>
  <inkml:trace contextRef="#ctx0" brushRef="#br0" timeOffset="26418.91">3492 9017 0,'-21'0'32,"0"0"14,21-21-46</inkml:trace>
  <inkml:trace contextRef="#ctx0" brushRef="#br0" timeOffset="26951.54">4889 8827 0,'0'-22'16,"0"44"-16,0-65 0,0 22 15,0 42 16,0 0-15,0 1-16,0-1 0,-21 21 16,21-21-16,0 22 0,0-22 15,-21 21-15,21 0 0,-21-20 0,21 20 0,-21-21 16,21 21-16,0-20 16,-21-1-16,21 0 0,-22 0 0,22 0 15,0 0-15,22-21 47,-22-21-31,21 0-16,0 21 0,0-21 0</inkml:trace>
  <inkml:trace contextRef="#ctx0" brushRef="#br0" timeOffset="27418.96">5376 8848 0,'0'0'0,"21"-21"0,64-43 32,-106 64-17,0 0-15,0 21 16,-1-21-16,1 21 0,0 1 16,0-1-16,-21 0 0,20 0 0,22 0 15,-21-21-15,0 21 0,21 1 0,-21-1 16,21 0-16,0 0 15,21-21 17,0 0-32,0 0 0,22 21 0,-22-21 15,0 0-15,21 21 0,-20-21 0,20 22 16,-21-22-16,0 21 0,0-21 16,1 21-16,-1 0 0,-21 0 0,0 0 15,0 1-15,-21-1 16,21 0-16,-22-21 0,-20 21 15,21-21-15,0 21 0,0-21 0,-1 21 16,1-21-16,-21 0 0,21 0 16,0 0-16,-1 0 0,1 0 15,0 0-15,0 0 0,0 0 16,0-21-16,21 0 16,-22 21-16,22-21 15,-21 0-15,21 0 16,0-1-16,0 1 15,0 0-15,0 0 0,0 0 0</inkml:trace>
  <inkml:trace contextRef="#ctx0" brushRef="#br0" timeOffset="27647.16">5016 8573 0,'-21'-22'31</inkml:trace>
  <inkml:trace contextRef="#ctx0" brushRef="#br0" timeOffset="28421.06">6350 8678 0,'21'0'31,"0"0"-15,0 0-16,1-21 0,-1 0 15,0 21-15,21-21 0,-21 21 16,1-21-16,-1 0 0,0 21 0,0 0 15,0-22-15,-21 1 16,-21 21-16,-21 0 16,21 0-16,-1-21 0,-20 21 0,21 0 15,-21 0-15,20 0 0,-20 0 16,21 0-16,0 0 0,0 0 0,-1 0 16,22 21-16,0 0 15,0 1-15,0-1 16,0 0-16,0 0 0,22 0 15,20 0-15,-21 1 16,0 20-16,0-21 0,1 0 0,-1 22 16,0-22-16,0 21 0,0 0 15,0-20-15,-21 20 0,0-21 0,0 21 16,0-20-16,0 20 0,0-21 0,-21 0 16,0 0-16,0 1 0,-21-1 15,20 0-15,-20-21 0,21 0 0,-21 21 16,20-21-16,-20 0 0,21 0 15,-21 0-15,20 0 0,1-21 0,-21 21 16,21-21-16,0 0 0,-1-1 16,22 1-16,-21 0 0,21 0 15,-21 0-15,21-22 0,-21 22 0,21 0 16,0 0-16,0 0 0,0 0 0,0-1 16,0 1-16,21 21 15,0 0-15,0-21 0,1 21 16,-1 0-16,0-21 15,0 21-15,21-21 0,-20 21 0</inkml:trace>
  <inkml:trace contextRef="#ctx0" brushRef="#br0" timeOffset="28840.06">6837 8954 0,'21'0'0,"-42"0"0,63 0 15,-21 0 17,0-22-32,1 22 0,-22-21 0,21 0 15,0 21-15,0-21 0,0 0 16,-21 0-16,21-1 0,1 1 0,-1 0 16,-21 0-16,0 0 0,0 0 0,0-1 15,0 1-15,-21 21 31,-22 0-31,22 21 0,0-21 16,0 22-16,0 20 0,-22-21 0,22 21 16,0-20-16,21 20 0,-21 0 0,21 1 15,0-22-15,0 21 0,0 0 16,0-20-16,0-1 0,0 21 0,0-21 16,0 0-16,21-21 0,0 22 15,0-1-15,0-21 0,1 0 0,20 0 16,-21 0-16,21 0 0,1 0 0,-22 0 15,21-21-15,1-1 0,-1 22 16,-21-21-16,21 0 0,1 0 0,-1 0 16,-21-22-16,22 22 0,-1-21 0,-21 21 15,21-22-15</inkml:trace>
  <inkml:trace contextRef="#ctx0" brushRef="#br0" timeOffset="29102.13">7705 8424 0,'0'0'0,"0"-21"0,0 0 0,0 0 15,0 42 1,-22 0-16,1 0 16,21 1-16,-21-1 0,21 21 0,-21 0 15,0 1-15,21-1 0,0 0 16,0 22-16,-21-22 0,-1 1 0,22 20 16,0-21-16,0 1 0,-21-1 15,21-21-15,-21 22 0,21-22 0,0 21 16,-21-21-16,21 0 0,0 1 15,0-1-15,21-21 32,0 0-32,0-21 0,1-1 15,-1 22-15,0-21 0,21 0 16,-21 0-16</inkml:trace>
  <inkml:trace contextRef="#ctx0" brushRef="#br0" timeOffset="29491.47">7959 8954 0,'-22'0'0,"1"0"0,21 21 0,21-21 47,1 0-47,-1 0 15,0 0-15,0-21 0,0 21 16,0-22-16,1 22 0,-1-21 0,0 0 15,0 0-15,0 21 0,-21-21 0,0 0 16,21-1-16,-21 1 0,0 0 16,0 0-16,-21 21 15,0 0-15,0 0 0,-21 21 16,20 0-16,-20 0 0,21 1 16,0-1-16,-22 0 0,22 21 0,0-21 15,21 22-15,0-22 0,-21 0 16,21 0-16,0 0 0,0 1 0,0-1 15,0 0-15,0 0 0,21-21 0,-21 21 16,21-21-16,0 0 0,22 0 16,-22 0-16,0 0 0,21 0 0,-20 0 15,20 0-15,-21 0 0,21-21 16,-20 21-16,20-21 0,-21 0 0,21 0 16,-20-1-16</inkml:trace>
  <inkml:trace contextRef="#ctx0" brushRef="#br0" timeOffset="30095.52">8784 8784 0,'0'0'0,"0"-21"0,0 0 0,0 0 16,0 0-16,-21-1 15,0 22-15,0 0 0,-1 0 16,1 0-16,0 0 15,0 0-15,0 22 0,0-1 16,-1 0-16,22 0 0,-21 0 0,21 22 16,-21-22-16,21 21 0,0-21 15,-21 22-15,21-22 0,0 21 0,0-21 16,0 0-16,0 1 0,21-1 0,0 0 16,0 0-16,1 0 0,-1-21 15,0 21-15,21-21 0,-21 0 0,22 0 16,-1 0-16,-21 0 0,22 0 15,-1 0-15,0 0 0,1-21 0,-22 0 16,21 0-16,0 21 0,-20-42 0,-1 20 16,21 1-16,-21-21 0,0 0 15,1-1-15,-1 1 0,-21 0 16,21-1-16,0-20 0,-21 20 0,0 1 16,21 0-16,0-1 0,-21 22 15,0-21-15,0 21 0,0 0 0,0-1 16,0 44 15,0-1-31,-21 0 0,0 0 16,21 21-16,0 1 0,-21-1 15,21 0-15,-21 1 0,0-1 0,21 22 16,0-22-16,0 0 0,-22 1 16,22-22-16,0 21 0,0-21 0,0 0 15,0 1-15,0-1 0,0 0 16,0 0-16,22-21 0,-1 0 15,0 0-15,0 0 0,0 0 16,0 0-16,1 0 0,-1 0 16,0-21-16,0 21 0,0-21 15,0 0-15,1-1 0,-22 1 0,21 0 16</inkml:trace>
  <inkml:trace contextRef="#ctx0" brushRef="#br0" timeOffset="30224.06">9313 8763 0,'0'0'0,"-21"0"0</inkml:trace>
  <inkml:trace contextRef="#ctx0" brushRef="#br0" timeOffset="31044.68">9948 8573 0</inkml:trace>
  <inkml:trace contextRef="#ctx0" brushRef="#br0" timeOffset="31989.21">9271 8657 0,'-21'0'16</inkml:trace>
  <inkml:trace contextRef="#ctx0" brushRef="#br0" timeOffset="32636.97">10372 8869 0,'-22'0'15,"1"21"-15</inkml:trace>
  <inkml:trace contextRef="#ctx0" brushRef="#br0" timeOffset="33715.08">9250 8721 0,'0'0'15,"21"0"32,0 0-47,0 0 16,0 0-16,1 0 15,-1 0-15,0-21 0,0 21 0,0 0 16,0 0-16,1 0 0,-1 0 16,0 0-16,0 0 46</inkml:trace>
  <inkml:trace contextRef="#ctx0" brushRef="#br0" timeOffset="34183.42">9864 8932 0,'0'0'0,"21"0"31,0 0-31,0 0 16,0 0-16,0 0 0,1-21 0,-1 0 16,0 21-16,0-21 0,0 21 15,0-21-15,1 0 0,-1 21 0,0-22 16,-21 1-16,0 0 16,0 0-16,0 0 15,-21 21-15,0 0 16,-1 0-16,-20 0 0,21 0 15,0 0-15,0 0 0,-1 0 16,1 21-16,0 0 0,0 0 0,0-21 16,0 43-16,21-22 0,0 0 15,-22 0-15,22 0 0,-21 22 0,21-22 16,0 0-16,0 0 0,0 21 16,0-20-16,0-1 0,0 0 15,21 0-15,1-21 0,-1 21 16,0-21-16,21 0 0,-21 0 15,22 0-15,-22 0 0,21 0 16,1 0-16,-1 0 0,0-21 0</inkml:trace>
  <inkml:trace contextRef="#ctx0" brushRef="#br0" timeOffset="34826.04">10922 8742 0,'0'0'16,"0"-21"-16,-64-43 16,43 64-16,0 0 0,0-21 15,0 21-15,0 0 0,-1 0 0,1 0 16,-21 0-16,21 0 0,0 21 0,-1-21 16,1 21-16,0 1 15,-21-1-15,21 0 0,-1 0 0,1 0 16,0 22-16,21-22 0,-21 0 0,0 21 15,21-21-15,0 1 0,0 20 16,0-21-16,0 0 0,0 0 0,0 1 16,0-1-16,0 0 0,21-21 15,0 0-15,0 0 0,0 0 16,1 0-16,-1 0 0,0 0 0,0 0 16,0-21-16,22 21 0,-22-21 15,0-1-15,21 22 0,-21-21 16,1-21-16,-1 21 0,0 0 0,0-22 15,0 22-15,0-21 0,1-1 16,-1 1-16,0-21 0,0 20 16,-21 1-16,21 21 0,0-22 0,-21 1 15,0 0-15,22-1 0,-22 22 16,21-21-16,-21 21 0,0-22 0,0 22 16,0 0-16,0 42 31,0 0-31,-21 1 0,21 20 0,0-21 15,0 21-15,0 1 0,-22-1 16,22 0-16,0-20 0,0 20 16,0 0-16,0 1 0,0-1 0,0-21 15,0 21-15,0 1 0,0-22 16,0 21-16,0-21 0,0 1 0,0-1 16,0 0-16,22 0 0,-22 0 0,21 0 15,0-21-15,0 0 0,0 22 16,0-22-16,1 0 0,-1 0 0,0 0 15,0 0-15,0 0 0,0 0 0,1-22 16,20 22-16,-21-21 0,0 0 16,0 0-16,22 21 0</inkml:trace>
  <inkml:trace contextRef="#ctx0" brushRef="#br0" timeOffset="35180.01">12192 8361 0,'0'0'0,"-21"0"31,0 0-31,-1 21 0,1-21 16,0 21-16,0 0 0,0 22 15,21-22-15,-21 0 0,-1 21 0,1-20 16,0-1-16,0 21 0,21 0 16,-21-20-16,21 20 0,-21-21 0,21 21 15,0-20-15,0 20 0,0-21 0,0 0 16,0 0-16,0 1 0,0-1 16,21 0-16,0-21 0,0 0 15,0 0-15,0 0 0,1 0 0,20 0 16,-21 0-16,0 0 0,22 0 15,-22 0-15,21 0 0,-21-21 16,0 21-16,22-21 0</inkml:trace>
  <inkml:trace contextRef="#ctx0" brushRef="#br0" timeOffset="35504.4">12742 8319 0,'0'-22'0,"0"1"16,21 21-1,1 0-15,-1 0 0,0 0 16,0 0-16,0 21 16,22 1-16,-22-22 0,0 21 0,0 0 15,0 0-15,0 21 0,1-20 0,-22-1 16,0 21-16,0 0 0,0-20 15,0 20-15,-22 0 0,1 1 0,0-22 16,0 21-16,0 0 0,21 1 0,-43-1 16,22-21-16,-21 0 0,21 1 15,0-1-15,-1 0 0,1-21 0,21 21 16,-21-21-16</inkml:trace>
  <inkml:trace contextRef="#ctx0" brushRef="#br0" timeOffset="44608.09">1820 4593 0,'0'-21'0,"0"0"16,-21 21-1,0 0 17,21 21-1,0 0-15,0 0-16,0 1 0,0-1 15,0 21-15,0-21 16,0 22-16,0-22 0,0 21 0,0 0 15,0 1-15,0 20 0,0-20 16,0-1-16,0 0 0,0 1 16,0-22-16,0 21 0,0-21 0,0 0 15,0 1-15,21-1 0,0 0 16,0-21 0,1 0-16,-1 0 0,0 0 15,0-21-15,21 0 0,1-1 0,20 1 16,1-21-16,20 0 0,22-1 15,0 1-15,0 0 0,0-22 0,-22 22 16,22-22-16,0 22 0,-21 0 16,21-22-16,-22 43 0,1-21 0,0-1 15,-22 22-15,22 0 0,-43 0 16,0 0-16,1-1 0,-1 22 0,-21 0 16,0-21-16,1 21 0,-44 21 109,1-21-109,0 0 0,0 0 0</inkml:trace>
  <inkml:trace contextRef="#ctx0" brushRef="#br0" timeOffset="58023.8">2730 12171 0,'-21'-21'16,"0"0"-16,0 21 15,21-22-15,-21 1 0,21 0 16,0 0-16,0 0 15,0 0-15,0-1 16,21 22-16,0 0 0,0-21 16,0 21-16,1 0 0,-1 0 15,21 21-15,-21 1 0,0-1 16,1 0-16,20 21 0,-21-21 0,0 22 16,0-1-16,1 0 15,-1 1-15,0-1 0,-21-21 0,0 22 16,21-1-16,-21 0 0,0 1 15,0-22-15,0 21 0,0-21 0,0 22 16,0-22-16,0 0 0,0 0 16,0 0-16,0 0 0,0 1 0,0-1 15,0-42 17,0-1-17,0 1-15,0 0 0,21 0 16,-21 0-16</inkml:trace>
  <inkml:trace contextRef="#ctx0" brushRef="#br0" timeOffset="58299.7">3387 12044 0,'0'0'0,"0"-21"0,0 0 0,-22 21 15,1 0 1,0 0-16,0 0 0,0 21 15,21 0-15,-21 0 16,-1 0-16,22 22 0,-21-1 0,21 0 16,-21 1-16,0-1 0,0 0 15,21 1-15,-21-1 0,-1 0 0,1 1 16,21-22-16,-21 21 0,21 0 0,-21-20 16,21 20-16,-21-21 0,21 0 15,0 0-15,0 1 0,21-22 31,0 0-31,-21-22 0,21 1 16</inkml:trace>
  <inkml:trace contextRef="#ctx0" brushRef="#br0" timeOffset="58795.9">3408 12552 0,'0'21'16,"21"-21"15,0 0-31,0-21 16,0 21-16,1-21 0,-1 0 16,0 21-16,0-22 0,0 1 0,0 0 15,-21 0 1,0 0-16,0 0 0,0-1 0,0 1 15,-21 21 1,0 0-16,0 0 0,0 0 16,0 21-16,-1 1 0,1-1 0,0 0 15,0 0-15,0 0 16,21 0-16,0 1 0,0-1 0,0 0 16,0 0-16,0 0 0,0 0 15,0 1-15,0-1 0,21-21 16,-21 21-16,21-21 15,0 0-15,0 0 0,1 0 16,-1 0 0,0 0-1,0 0-15,0 0 16,-21-21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3:11:00.7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3217 1249 0,'0'-21'15,"-21"21"-15,0-21 32,0 21-17,21 21 1,-21-21-16,21 21 0,-22 0 0,22 0 16,0 0-16,0 1 0,-21 20 15,21-21-15,-21 21 0,21-20 0,0 20 16,0 0-16,-21 22 0,0-22 15,0 0-15,21 22 0,0-22 0,-22 1 16,1-1-16,21 0 0,-21 1 16,21-22-16,0 21 0,0-21 0,-21 0 15,21 1-15,0-1 16,0 0-16,-21-21 0,21-21 47,0 0-32,0-1-15,0 1 0,0 0 0</inkml:trace>
  <inkml:trace contextRef="#ctx0" brushRef="#br0" timeOffset="407.44">3111 1376 0,'0'0'0,"22"-21"0,-22 0 16,21 21-16,-21-22 0,21 1 16,0 0-16,0 21 0,0 0 15,-21-21-15,22 21 0,-1 0 16,0 0-16,0 0 0,0 0 16,0 0-16,1 0 0,-1 21 15,0 0-15,0 0 0,0 1 0,0 20 16,1-21-16,-1 0 0,-21 22 15,0-1-15,21 0 0,-21-21 0,0 22 16,0-1-16,0 0 16,0 1-16,0-1 0,0 0 0,-21-20 15,0 20-15,21-21 0,0 21 16,-22-20-16,22-1 0,-21 0 0,21 0 16,-21 0-16,21 0 15,0 1-15,0-1 16,-21-21 15,0-21-15,21-1-16</inkml:trace>
  <inkml:trace contextRef="#ctx0" brushRef="#br0" timeOffset="735.51">3006 1757 0,'0'0'0,"-22"0"16,44 0 0,-1 0-1,0 0-15,0 0 0,0-21 16,0 21-16,22 0 0,-22-21 15,21-1-15,-21 22 0,22 0 16,-22-21-16,21 21 0,-21 0 0,22-21 16,-22 21-16,0 0 0,0 0 15,0 0-15,-21-21 0,22 21 16,-1 0 0,0 0 15,0 0-31</inkml:trace>
  <inkml:trace contextRef="#ctx0" brushRef="#br0" timeOffset="1161.03">4212 1588 0,'0'0'0,"21"-22"0,0 22 15,-21-21-15,0 0 32,0 0-32,-21 21 31,0 0-31,0 0 0,0 0 16,0 0-16,-1 0 15,-20 21-15,21 0 0,0 0 0,0 1 16,-1-1-16,1 0 0,0 21 15,0-21-15,0 22 0,21-1 0,0-21 16,-21 22-16,21-22 0,-22 21 16,22-21-16,0 0 0,0 1 0,0 20 15,0-21-15,0 0 16,22 0-16,-1-21 0,0 22 0,0-22 16,0 0-16,0 0 15,1 21-15,-1-21 0,0 0 0,0 0 16,0 0-16,0 0 15,1 0-15,-1-21 0,0 21 0,0-22 16,21 1-16,-20 0 0,-1 0 16,0 0-16,21 0 0,-21-1 0,1-20 15</inkml:trace>
  <inkml:trace contextRef="#ctx0" brushRef="#br0" timeOffset="1759.46">4678 1270 0,'0'0'0,"0"-21"0,-21 21 0,-1-21 16,1 21-1,0 0-15,0 21 16,21 0-16,-21 0 16,21 0-16,0 1 0,-21-1 15,21 0-15,0 21 0,0-21 0,0 1 16,0 20-16,0 0 0,0-21 15,-22 22-15,22-1 0,0 0 0,0-20 16,0 20-16,0 0 0,0-21 16,0 1-16,0 20 0,0-21 0,0 0 15,0 0-15,0 1 0,0-1 16,0 0-16,22-21 16,-1 0-16,-21 21 0,21-21 0,0 0 15,0 0-15,0 0 16,1 0-16,-1 0 0,0-21 0,0 21 15,0-21-15,0 0 0,1-1 16,-1 1-16,0 0 0,0 0 0,0-21 16,0 20-16,1-20 0,-1 21 15,0-21-15,-21-1 0,21 22 0,-21 0 16,21-21-16,-21 20 0,0 1 16,0 42 30,0 1-46,0-1 0,0 21 16,0-21-16,0 0 0,-21 22 0,21-22 16,0 0-16,0 0 0,-21 22 15,21-22-15,0 0 0,0 0 16,0 0-16,0 0 0,0 1 16,21-22-16,0 0 0,0 0 15,1 0-15,-1 0 16,0 0-16,0 0 15,0-22-15,0 1 0,1 0 16</inkml:trace>
  <inkml:trace contextRef="#ctx0" brushRef="#br0" timeOffset="1991.84">5207 1228 0,'0'0'0,"-42"0"32,20 0-32,22 21 78</inkml:trace>
  <inkml:trace contextRef="#ctx0" brushRef="#br0" timeOffset="2235.75">4339 1651 0,'0'0'0,"21"0"31,0 0-15,1 0-16,-1 0 0,0 0 0,0 0 16,21 0-16,-20 0 0,-1 0 15,0-21-15,0 0 0,21 21 0,-20 0 16,-1 0-16,0 0 0</inkml:trace>
  <inkml:trace contextRef="#ctx0" brushRef="#br0" timeOffset="3247.5">5461 1588 0,'0'-22'16,"-21"22"-1,0 0-15,-1 0 16,1 0-1,0 22-15,21-1 0,-21 0 16,0 21-16,0-21 0,21 1 16,-22-1-16,22 21 0,0-21 0,-21 22 15,21-22-15,0 0 0,0 21 16,0-21-16,0 1 0,0-1 0,0 0 16,0 0-16,21-21 15,-21 21-15,22-21 0,-1 0 16,0 0-16,0 0 15,0 0-15,0 0 0,1 0 16,-22-21-16,21 21 0,-21-21 0,21 0 16,-21 0-16,0-1 15,0 1-15,0 0 0,0-21 0,0 21 16,0-1-16,0-20 0,0 21 16,0-21-16,0 20 0,0 1 0,0 0 15,0 0-15,0 0 0,0 0 16,0-1-16,21 22 0,0-21 0,0 0 15,1 21-15,-1-21 0,0 21 16,0 0-16,21 0 0,-20 0 16,-1 0-16,0 0 0,21 0 15,-21 0-15,1 21 0,-1-21 0,0 21 16,0 0-16,-21 1 0,0 20 16,21-21-16,-21 0 0,0 0 0,21 22 15,-21-22-15,0 21 0,0-21 16,0 1-16,0-1 0,0 21 0,0-21 15,0 0-15,0 1 0,-21-1 16,21 0-16,-21-21 0,21 21 0,0 0 16,0 0-16,-21-21 15,21-21 32,0 0-47,0 0 16,0 0-16,0 0 0,21-22 15,0 22-15,0-21 0,1-1 0,-1 1 16,0 0-16,0-1 0,0 22 16,22-21-16,-22 0 0,21 20 0,-21 1 15,22 0-15,-22 0 0,0 21 16,21 0-16,-21 0 0,1 0 0,20 0 16,-21 0-16,0 21 15,0 0-15,-21 22 0,22-22 0,-22 0 16,0 21-16,0 1 0,0-22 15,0 21-15,0-21 0,0 22 16,0-22-16,0 0 0,-22 0 0,1 0 16,21 0-16,-21 1 0,21-1 15,0 0-15,-21-21 0,21 21 0,-21-21 16,21 21 0,0-42 15,0 0-31,0 0 15,0 0-15</inkml:trace>
  <inkml:trace contextRef="#ctx0" brushRef="#br0" timeOffset="3836.51">7133 1566 0,'0'0'0,"0"-21"0,0-21 32,-21 21-32,0 21 15,0 0-15,-1 0 16,1 0-16,0 0 16,0 0-16,0 21 0,0-21 15,-1 21-15,1 0 0,0 0 0,0-21 16,0 22-16,0-1 0,21 0 15,-22 0-15,22 0 0,0 0 16,0 1-16,0-1 16,22-21-16,-1 21 0,0-21 15,21 0-15,-21 0 0,1 21 16,20-21-16,-21 0 0,0 0 0,0 21 16,22-21-16,-22 0 0,0 0 15,0 21-15,0-21 0,1 0 0,-22 22 16,0-1-16,21-21 15,-21 21-15,21-21 0,-21 21 16,0 0-16,0 0 0,-21-21 16,0 22-16,-22-22 0,22 21 15,0-21-15,-21 21 0,20-21 0,-20 0 16,21 0-16,0 21 0,0-21 16,-1 0-16,1 0 0,0 0 0,0 0 15,0 0-15,0 0 0,-1 0 16,1 0-16,0 0 0,0 0 15,0-21 1,0 21-16,21-21 31,0 0-15,0-1 0,21 22-1,0 0-15</inkml:trace>
  <inkml:trace contextRef="#ctx0" brushRef="#br0" timeOffset="4763.89">9271 1820 0,'0'0'0,"63"-21"32,-63 0-32,22 21 0,-22-21 0,21 21 15,-21-21-15,0 0 0,0-1 0,0 1 16,0 0-16,0 0 0,0 0 15,0 0-15,0-1 0,0 1 16,0-21-16,0 21 0,-21 0 16,-1-1-16,1 1 0,0 21 0,0-21 0,0 0 15,0 21-15,-22 0 16,1 0-16,0 0 0,-1 0 0,1 0 16,0 0-16,-1 0 0,1 21 0,0 0 15,20 0-15,-20 1 0,21 20 16,-21 0-16,20 1 0,1-1 0,21 0 15,-21 1-15,21-1 0,-21 21 16,21-20-16,0-1 0,0 0 0,0-20 16,0 20-16,0-21 0,0 21 15,21-20-15,0-1 0,0 0 0,22-21 16,-22 21-16,0-21 0,21 0 16,-20 0-16,20 0 0,0 0 0,-21 0 15,22 0-15,-1 0 0,0-21 16,-20 0-16,20 0 0,0-1 15,-21 1-15,22 0 0,-22-21 0,0-1 16,0 22-16,0-21 0,1 0 16,-1-1-16,-21 1 0,0 0 0,0-1 15,21 1-15,-21 0 0,0 20 16,0 1-16,0 0 0,0 42 31,0 22-15,0-22-16,-21 21 0,21 0 15,0-20-15,0 20 0,0 0 16,0 1-16,0-1 0,0 0 0,0-21 16,0 22-16,0-22 0,0 0 15,0 0-15,0 0 0,0 1 0,21-1 16,0-21-16,0 21 16,0-21-16,1 0 0,-1 0 0,0 0 15,0 0-15,0 0 0,0 0 16,1 0-16,-1-21 0,0 0 0,0 21 15,0-22-15,0 1 0,22 0 16,-22-21-16,21 21 0</inkml:trace>
  <inkml:trace contextRef="#ctx0" brushRef="#br0" timeOffset="5082.77">10435 1651 0,'0'21'15,"21"-21"17,0 0-32,1 0 15,-1 0-15,0 0 16,0 0-16,0 0 0,0 0 15,1 0-15,-1 0 0,0 0 16,-21-21 0,21 21-16,-42 0 31,0 0-15,0 21-16,-1-21 0</inkml:trace>
  <inkml:trace contextRef="#ctx0" brushRef="#br0" timeOffset="5292.42">10414 1842 0,'0'0'0,"0"21"16,21-21 15,0 0-31,0 0 0,1 0 16,-1 0-16,0 0 15,0 0-15,0 0 0,0-21 0,1 21 16,-1 0-16,0-22 0,-21 1 16,21 21-1,-21-21-15</inkml:trace>
  <inkml:trace contextRef="#ctx0" brushRef="#br0" timeOffset="6140.5">11472 1715 0,'0'0'0,"-21"-43"16,0 22-16,21 0 15,0 0-15,-21 0 16,21-1-16,0 1 0,0 0 0,0 0 16,0 0-16,0 0 0,21-1 15,0 22-15,-21-21 0,21 21 16,0 0-16,1 0 0,-1 0 16,0 0-16,0 0 0,0 0 15,0 0-15,22 0 0,-22 21 0,0 1 16,0-1-16,0 21 0,-21-21 15,22 22-15,-1-22 0,-21 21 16,0 0-16,0 1 0,0-22 16,0 21-16,0 1 0,0-22 0,0 21 0,-21-21 15,21 0-15,-22 1 16,22-1-16,0 0 0,-21-21 16,21-21 15,0 0-16,0-1-15,0 1 16,0-21-16,0 21 0,0-22 0,21 1 16,1 0-16,-1-1 0,0 1 15,0 0-15,21-1 0,-20 22 0,20 0 16,0-21-16,1 42 16,-1-21-16,0-1 0,-21 22 0,22 0 15,-22 0-15,21 0 0,-21 0 0,1 22 16,-1-1-16,0 0 0,0 0 15,0 0-15,-21 22 0,21-22 0,-21 21 16,0 0-16,0-20 0,0 20 16,0-21-16,0 21 0,0-20 0,0-1 15,0 0-15,0 0 0,0 0 16,-21 0-16,21 1 0,-21-22 0,21 21 16,0 0-16,0-42 31,0 0-16,0-1 1,0 1-16,21 0 0,0 0 0</inkml:trace>
  <inkml:trace contextRef="#ctx0" brushRef="#br0" timeOffset="6592.5">12636 1715 0,'22'-22'16,"-22"1"0,21 21-16,-21-21 0,21 0 15,0 0-15,0 0 0,-21-1 16,21 1-16,1 0 0,-22 0 16,0 0-16,21 0 0,0-1 15,-21 1-15,0 0 0,-21 21 31,0 0-31,-1 0 16,1 21-16,0-21 0,21 21 16,-21 1-16,21 20 0,-21-21 15,21 0-15,0 22 0,0-1 0,-21-21 16,21 21-16,0 1 0,0-22 0,0 21 16,0-21-16,0 1 15,0-1-15,0 0 0,0 0 0,0 0 16,0 0-16,21 1 0,-21-1 15,21-21-15,0 21 0,0-21 0,0 0 16,1 0-16,-1 0 0,21 0 16,-21 0-16,0 0 0,22 0 15,-22 0-15,0-21 0,21 21 0,-20-21 16,20-1-16,-21 1 0,0 0 16,0 0-16,1 0 0,20 0 0,-21-22 15,0 22-15</inkml:trace>
  <inkml:trace contextRef="#ctx0" brushRef="#br0" timeOffset="6864.08">13398 1503 0,'0'0'0,"0"-21"31,0 42-15,0 0-16,0 0 16,0 22-16,-21-22 15,21 0-15,-21 21 0,0-21 0,21 22 16,0-22-16,-21 21 0,0-21 15,-1 1-15,22 20 0,-21-21 0,21 0 16,0 0-16,-21 1 0,0-1 16,21 0-16,-21-21 15,21 21-15,0 0 16,-21-21-16,21-21 47,21 21-47,0-21 15</inkml:trace>
  <inkml:trace contextRef="#ctx0" brushRef="#br0" timeOffset="7601.01">13652 1715 0,'0'0'0,"0"-22"0,0 1 31,-21 21-16,0 21-15,21 1 0,-21-22 16,0 21-16,0 0 0,-1 0 0,1 0 16,0 0-16,0 1 0,0-1 15,0 0-15,-1 0 0,22 0 0,-21 0 16,0 1-16,21-1 16,-21-21-16,42 0 46,0-21-46,0 21 0,1-22 16,-1 1-16,-21 0 0,21 0 16,0 0-16,0 0 0,0-1 0,1 1 15,-1 0-15,0 0 0,0-21 16,0 20-16,-21 1 0,21 21 16,1 0-1,-22 21-15,0 1 16,21-1-16,-21 0 15,0 0-15,0 0 0,0 22 0,0-22 0,0 0 16,21-21-16,-21 21 0,21 0 16,-21 0-16,21 1 0,-21-1 15,21-21-15,1 0 0,-1 0 16,0 0 0,0 0-16,0 0 0,-21-21 15,21 21-15,1-22 16,-22 1-16,21 0 0,0 0 0,-21 0 15,21-22-15,0 22 0,-21-21 0,21 0 16,-21-1-16,22 1 0,-22 21 16,0-22-16,21 1 0,-21 21 0,0 0 15,21 0-15,-21-1 0,0 1 16,-21 42 0,0 1-16,21-1 15,0 21-15,-22-21 0,22 22 16,-21-1-16,21-21 0,-21 21 0,21 1 15,0-22-15,0 21 0,-21-21 16,21 22-16,0-22 0,-21 0 0,21 0 16,0 0-16,0 1 0,-21-1 15,21 0 1,0-42 15,0 0-31,0-1 16</inkml:trace>
  <inkml:trace contextRef="#ctx0" brushRef="#br0" timeOffset="8724.18">15790 1207 0,'0'0'0,"0"-22"0,0 1 0,0 0 16,0 0-16,0 0 16,-21 21-1,0 0-15,0 0 0,0 21 16,-1 0-16,1 0 0,0 22 0,0-1 16,0 0-16,0-21 0,-1 43 15,-20-22-15,21 1 0,0-1 0,0 21 16,-22-20-16,22 20 0,0-20 15,-21-1-15,20 0 0,-20 1 0,21-22 16,0 21-16,0-21 0,21 0 16,0 1-16,-22-22 0,22 21 15,0-42 1,22-1 0,-1 1-16,-21 0 0,21 0 0,0 0 15,0-22-15,0 22 0,1-21 16,-1-22-16,21 22 0,-21 0 0,22-1 15,-22 1-15,21-21 0,-21 20 16,22 1-16,-22-22 0,21 22 0,-21 0 16,0-1-16,22 1 0,-22 21 15,0 0-15,0 0 0,0-1 0,1 22 16,-22 22-16,21-1 16,-21 21-16,0-21 0,0 22 15,0-1-15,0 0 0,0 43 16,0-22-16,0-20 0,0 20 0,0-20 15,-21 20-15,21-21 0,-22 1 16,22-1-16,0 0 0,0-20 16,0 20-16,0-21 0,0 0 0,0 0 15,0 1-15,0-1 16,0-42 15,0-1-31,0 1 0</inkml:trace>
  <inkml:trace contextRef="#ctx0" brushRef="#br0" timeOffset="8940.4">15325 1672 0,'0'0'0,"-22"0"0,1 0 0,21 21 47,21-21-47,22 0 0,-22 0 15,21 0-15,-21 0 0,22 0 0,20 0 16,-20 0-16,-1-21 0,0 21 16,1 0-16,-22 0 0,21-21 0,0 21 15,-20 0-15,20-21 0,-21 0 16,0 21-16,22 0 0,-22-21 16</inkml:trace>
  <inkml:trace contextRef="#ctx0" brushRef="#br0" timeOffset="10664.33">16383 1461 0,'21'-43'31,"-42"43"-31,0 0 0,0 0 16,-1 0-16,1 0 0,0 0 16,0 21-16,0-21 0,0 22 0,-1-1 15,1 0-15,21 0 0,-21 0 0,0 22 16,21-22-16,-21 21 15,21 0-15,0-20 0,-21 20 0,21-21 16,0 21-16,0-20 0,0 20 16,0-21-16,0 0 0,21 0 0,0-21 15,0 22-15,0-22 0,22 0 16,-22 21-16,21-21 0,0 0 0,1 0 16,-22 0-16,21 0 0,1-21 15,-1-1-15,0 22 0,1-21 0,-1 0 16,-21-21-16,21 21 0,-20-22 15,-1 22-15,21-21 0,-21-1 0,0-20 16,-21 21-16,22-1 0,-1 1 16,-21-22-16,0 22 0,0 0 0,21-22 15,-21 22-15,0 0 16,21-1-16,-21 1 0,0 0 0,0-1 16,0 22-16,0 0 0,0 42 31,0 21-31,0-20 0,0 20 15,-21 0-15,21 1 0,-21-1 0,21 0 16,0 1-16,-21-1 0,-1 21 16,1-20-16,21-1 0,0 22 0,0-22 15,0 0-15,0 1 0,0-1 16,0 0-16,0-21 0,0 1 0,0 20 16,0-21-16,0 0 0,21-21 15,-21 21-15,22-21 0,-1 0 16,0 0-16,0 0 0,0 0 0,0 0 15,1 0-15,-1 0 0,21-21 16,-21 0-16,0 21 0,1-21 0,20 0 16,-21-22-16,0 22 0,22-21 15,-22 21-15,0-22 0,0 1 0,0 21 16,0-21-16,1 20 0,-1-20 16,0 21-16,-21 0 0,0 0 0,0 42 46,0 0-30,0 0-16,-21 0 0,0 22 0,-1-22 16,22 21-16,0-21 0,0 0 15,-21 22-15,21-22 0,0 0 0,0 21 16,0-20-16,0-1 0,0 0 16,0 0-16,21-21 15,1 21-15,-1-21 0,0 0 0,0 0 16,21 0-16,-20 0 0,-1 0 15,21-21-15,-21 21 0,22-21 0,-22 0 16,21 0-16,-21-1 16,22 1-16,-22-21 0,0 21 0,0-22 15,0 22-15,0-21 0,1 0 16,-1 20-16,-21 1 0,21-21 0,-21 21 16,21 21-16,-21-21 0,0-1 15,0 44 1,0-1-16,-21 0 15,0 0-15,0 0 0,-1 22 0,1-22 16,0 21-16,21-21 0,-21 22 16,21-22-16,-21 21 0,21-21 15,0 0-15,0 1 0,0-1 0,0 0 16,0 0-16,21-21 16,0 0-16,-21 21 0,21-21 0,0 0 15,1 0-15,-1 0 0,0 0 16,0 0-16,0-21 0,0 0 15,1 0-15,-1 0 16,-21-1-16,0 1 0,0 0 0,0-21 16,21 21-16,-21-22 0,0 22 15,0-21-15,0 21 0,0-1 16,-21-20-16,0 21 0,21 0 0,-22 21 16,1-21-16,0 21 0,0 0 15,0-22-15,42 22 47,0-21-31,0 21-16,0 0 0,1 0 15,-1 0-15,0 0 0,0 0 0,0 0 16,0 0-16,1 0 0,20 0 16,-21 0-16,0 0 0,0 0 0,1 21 15,-1-21-15,0 22 0,-21-1 16,21 0-16,-21 0 0,0 0 15,21-21-15,-21 21 16,0 1-16,0-1 0,0 0 0,0 21 16,0-21-16,0 1 0,-21-1 15,21 0-15,-21 0 0,21 0 0,-21 0 16,21 1-16,0-1 16,-21-21-16,21 21 0,-22-21 15,22-21 32,0 0-47,0-1 0,0 1 16,22 0-16,-1 0 0,0-21 0,0 20 15,0-20-15,0 21 0,22-21 16,-22-1-16,21 22 0,1-21 16,-1 21-16,0-1 0,1 1 15,-1 0-15,0 21 0,1 0 0,-22 0 16,21 0-16,-21 0 0,0 21 15,1 0-15,-1 1 0,-21-1 0,0 21 16,0-21-16,0 0 0,0 22 16,0-1-16,0-21 0,0 0 0,-21 22 15,-1-22-15,1 0 0,21 0 16,-21 0-16,21 1 0,-21-1 0,0 0 16,21 0-16,-21-21 0,21 21 15,-22-21-15,22 21 16,-21-21-16,21-21 31,21 0-15,1 21-16,-1-21 0,0 0 15,0 0-15</inkml:trace>
  <inkml:trace contextRef="#ctx0" brushRef="#br0" timeOffset="11160.49">19367 1439 0,'0'0'0,"0"-21"0,22 21 16,-22-21 0,0 0-16,-22 21 31,1 0-31,0 0 0,21 21 16,-21-21-16,0 21 0,0-21 15,-1 21-15,22 1 0,-21-22 16,0 21-16,21 0 15,0 0 1,0 0 0,21-21-1,0 0-15,1 21 0,-1-21 16,0 22-16,0-22 16,0 21-16,0-21 0,1 21 15,-1 0-15,0 0 16,-21 0-16,0 1 15,0-1-15,0 0 16,-21 0-16,0 0 0,-1-21 16,1 21-16,0-21 0,-21 22 0,21-22 15,-22 0-15,22 21 0,0-21 16,0 0-16,0 0 0,-1 0 0,1 21 16,0-21-16,0 0 15,0 0-15,0 0 16,21-21-1,0 0 1,0-1 0,0 1-16,0 0 0,-22 0 15</inkml:trace>
  <inkml:trace contextRef="#ctx0" brushRef="#br0" timeOffset="11600.92">17335 889 0,'0'0'0,"-21"0"0,21-21 15,0 0 17,0 0-17,0-1 16,-21 22-15,0 0 0,21 22 15,0-1-15,0 0-1,0 0 1</inkml:trace>
  <inkml:trace contextRef="#ctx0" brushRef="#br0" timeOffset="11976.56">16573 1291 0,'0'21'16,"22"-21"15,-1 0-15,0 0-16,0 0 0,21 0 0,-20 0 16,-1 0-16,0 0 0,21 0 15,-21 0-15,1-21 0,20 21 0,-21 0 16,0 0-16,0 0 0,1 0 15,-1 0-15,0 0 16,0 0 0,-21-21 46,21 21-46,0 0-16</inkml:trace>
  <inkml:trace contextRef="#ctx0" brushRef="#br0" timeOffset="13103.85">20553 656 0,'0'0'0,"21"-21"16,-42 21 46,0 0-62,-1 21 16,1-21-16,0 21 0,0 1 15,0-1-15,0 21 0,-1-21 16,1 22-16,-21-1 0,21 0 16,0 22-16,-22-22 0,22 0 0,0 22 15,-21-22-15,20 1 0,1 20 16,0-21-16,0 22 0,0-22 0,0 22 15,-1-22-15,22 22 0,0-22 16,-21 21-16,21-20 0,0-1 0,0 0 16,0 22-16,0-43 0,0 21 15,21 1-15,-21-1 0,22-21 0,-1 0 16,0 22-16,0-22 0,0 0 16,0-21-16,1 21 0,-1 0 15,0 1-15,0-22 0,0 0 0,0 21 16,1-21-16,-1 0 15,0 0-15,0 0 16,0 0-16,0 0 16,1 0-1,-22-21 32</inkml:trace>
  <inkml:trace contextRef="#ctx0" brushRef="#br0" timeOffset="18196.37">21082 1482 0,'21'0'0,"0"-21"16,-21-1-1,0 1 1,0 0-1,0 0 1,-21 0 0,0 0-16,0 21 15,0 0-15,-1-22 0,1 22 16,0 0-16,0 0 0,0 0 16,0 0-16,-1 0 0,-20 22 15,21-1-15,0-21 0,0 21 16,-1 0-16,1 0 0,0 0 0,0 1 15,0-1-15,0 21 0,21-21 16,0 0-16,-22 22 0,22-22 0,0 0 16,0 21-16,0-20 0,0-1 15,0 0-15,0 0 0,0 0 16,22 0-16,-1-21 16,0 22-16,0-22 0,0 0 15,0 0-15,22 0 0,-22 0 0,0 0 16,21 0-16,-20-22 0,-1 1 15,21 21-15,-21-21 0,0 0 0,22 0 16,-22 0-16,0-22 0,0 22 16,0 0-16,1-21 0,-1 20 0,-21-20 15,0 21-15,21-21 16,-21 20-16,21-20 0,-21 21 0,0-21 16,0-1-16,0 22 0,21-21 15,-21 21-15,0-22 0,0 22 0,0 0 16,0 0-16,-21 42 31,21 21-15,0-21-16,-21 22 0,21-22 0,-21 21 15,21 1-15,-21-1 0,21 0 16,0-21-16,0 22 0,0-1 0,-22 0 16,22-20-16,0 20 0,0-21 15,0 21-15,0-20 0,0-1 16,0 0-16,0 0 0,0 0 15,0 0-15,22-21 0,-22 22 16,21-22-16,0 0 16,0 0-16,0 0 0,0 0 15,1 0-15,-1-22 16,0 1-16,0 21 0,0-21 0,0 0 16</inkml:trace>
  <inkml:trace contextRef="#ctx0" brushRef="#br0" timeOffset="18913.96">21569 1545 0,'-43'-42'16,"43"21"0,0 0-1,22 21 1,-1-22-16,0 1 0,0 21 15,0 0-15,0 0 0,1-21 0,20 21 16,-21 0-16,0 0 0,0 0 16,1 0-16,-1 0 0,0 0 0,0 21 15,0 0-15,0-21 0,1 22 16,-22-1-16,21 0 0,0 0 0,-21 0 16,0 22-16,0-22 15,0 0-15,0 0 0,0 21 0,0-20 16,0-1-16,0 0 0,-21 0 15,0 0-15,-1-21 0,22 21 0,-21 1 16,0-22-16,21 21 16,-21-21-16,0 0 15,21-21 1,0-1-16,0 1 16,0 0-16,0 0 0,0 0 15,0 0-15,21-1 0,0 1 0,0 0 16,-21 0-16,21 0 15,1 0-15,-1-1 0,21 1 0,-21 21 16,0-21-16,1 0 0,20 0 16,-21 21-16,0-21 0,0 21 0,1 0 15,20 0-15,-42-22 0,21 22 16,0-21-16,0 21 0,1 0 16,-22 21 15,0 1-31,0-1 15,0 0-15,0 0 16,0 0-16,0 0 0,-22 1 16,22-1-16,-21 0 0,21 0 0,0 0 0,0 0 15,0 1-15,0-1 16,0 0-16,-21-21 16,21 21-16,0-42 62,0 0-62,0 0 0,0-1 16,0-20-16,0 21 0,0 0 15</inkml:trace>
  <inkml:trace contextRef="#ctx0" brushRef="#br0" timeOffset="19119.84">22310 1291 0,'-43'0'16,"64"0"77</inkml:trace>
  <inkml:trace contextRef="#ctx0" brushRef="#br0" timeOffset="19463.65">22627 1376 0,'-21'0'32,"21"21"-1,0 0-31,0 0 16,0 1-16,0-1 15,0 0-15,21 0 0,-21 0 0,21 0 16,-21 1-16,0-1 0,0 0 15,0 0-15,21 0 0,-21 0 16,22 1-16,-22-1 16,0 0-1,21-21 17,0-21-32,-21 0 15,21 21-15,0-22 0</inkml:trace>
  <inkml:trace contextRef="#ctx0" brushRef="#br0" timeOffset="19768.48">23135 1312 0,'0'0'0,"-21"0"31,0 0-31,21 22 0,-21-22 16,-1 21-16,1 0 15,0 0-15,0 0 0,21 0 0,-21 1 16,0-1-16,-1 21 0,1-21 16,0 0-16,0 22 0,21-22 0,-21 0 15,0 0-15,21 0 0,-22 1 16,22-1-16,0 0 0,0 0 16,22-21 30,-1 0-46,0-21 16,0 21-16,0-21 0</inkml:trace>
  <inkml:trace contextRef="#ctx0" brushRef="#br0" timeOffset="20208.22">23220 1545 0,'21'0'16,"-21"-21"0,21 21-1,0 0-15,0-21 16,1 21-16,-22-21 0,21 0 0,0 21 16,-21-22-16,21 22 15,0-21-15,-21 0 0,21 21 16,-21-21-16,-21 21 47,21 21-47,-21 0 15,0 0-15,21 1 0,-21-1 16,21 0-16,0 0 0,0 0 0,-21 0 16,21 1-16,-22-1 0,22 0 15,0 0-15,0 0 0,0 0 16,0 1-1,0-1-15,0 0 16,22-21 0,-1 0-16,0 0 0,0 0 15,0 0-15,0 0 0,1 0 16,-1-21-16,0 0 0,0 21 16,0-22-16,0 1 0,1 21 15</inkml:trace>
  <inkml:trace contextRef="#ctx0" brushRef="#br0" timeOffset="20687.93">23664 1482 0,'0'0'0,"0"-21"16,0-1-1,0 1 1,21 21-16,-21-21 0,22 21 16,-1-21-16,0 21 15,-21-21-15,21 21 0,0 0 0,0 0 16,1 0-16,-1 0 15,0 0-15,0 0 16,0 21-16,-21 0 16,0 0-16,21-21 0,-21 21 15,0 1-15,0-1 0,0 0 16,0 0-16,0 0 0,0 0 16,0 1-16,0-1 15,0 0-15,0 0 0,0 0 0,-21-21 16,21 21-16,0 1 0,-21-22 15,0 21-15,0-21 16,21-21 15,0-1-15,0 1-16,0 0 0,0 0 0,0 0 16,0 0-16,0-1 0,21 1 15,0 21-15,0-21 0,-21 0 0,21 0 16,1 0-16,-1 21 0,0-22 15,0 1-15,0 0 16,0 21-16,1 0 0,-22-21 16,21 21-16,0 0 0,-21-21 0,21 21 15,0-21-15,-21-1 0,21 22 16,1-21-16,-1 0 0</inkml:trace>
  <inkml:trace contextRef="#ctx0" brushRef="#br0" timeOffset="21236.63">24236 847 0,'0'0'0,"0"-21"0,-21 21 0,21-43 31,21 43-15,0 0 0,0 0-16,0 0 0,0 0 15,1 21-15,-1 1 0,0-1 16,0 0-16,0 0 0,0 0 16,-21 22-16,22-22 0,-1 21 15,0 0-15,-21 1 0,0-1 0,21-21 16,-21 22-16,0-1 0,0 0 15,0-21-15,0 22 0,0-1 0,0-21 16,0 22-16,0-22 0,0 21 16,0 0-16,0-20 0,-21 20 0,21 0 15,-21-21-15,0 22 0,-1-22 16,1 0-16,0 0 0,0 0 0,0 1 16,0-1-16,-1 0 0,1 0 15,0-21-15,0 21 0,0-21 16,0 0-16,-1 21 0,1-21 0,0 0 15,0 0 1,0 22-16,21-44 63,21 1-48,0 21-15,0-21 16,0 21-16,1-21 0</inkml:trace>
  <inkml:trace contextRef="#ctx0" brushRef="#br0" timeOffset="21760.33">25061 1461 0,'0'-22'62,"0"44"32,0-1-79,-21-21 1,21 21-16</inkml:trace>
  <inkml:trace contextRef="#ctx0" brushRef="#br0" timeOffset="22170.09">24955 1778 0,'22'0'63,"-1"0"-32,-21 21-16,0 0-15,21-21 16,-21 22-16,21-22 0,-21 21 16,0 0-16,21 0 15,-21 0-15,21-21 0,-21 21 16,0 1-16,0-1 0,0 0 16,-21 0-16,0 0 15,0-21-15,-21 21 0,20-21 0,-20 22 16,0-22-16,-1 21 0,-20-21 15,21 0-15,-1 21 0,22-21 16,-21 21-16,-1-21 0,22 0 0,-21 0 16,21 0-16,0 0 0,-1 0 15</inkml:trace>
  <inkml:trace contextRef="#ctx0" brushRef="#br0" timeOffset="41788.51">1164 4551 0,'0'-21'78,"21"0"-15,0 21-48,1 0-15</inkml:trace>
  <inkml:trace contextRef="#ctx0" brushRef="#br0" timeOffset="42632.49">1249 4466 0,'0'0'16,"0"-21"-16,0 0 0,0 0 15,0 0 1,0-1-16,0 1 16,0 0-1,21 21-15,0 0 16,0 0-16,0 0 15,1 21-15,-1-21 0,-21 21 0,21 22 16,0-22-16,0 0 0,0 21 16,-21-20-16,0 20 0,22-21 15,-22 21-15,0-20 0,0 20 0,0 0 16,0-21-16,0 22 0,0-22 16,0 21-16,0-21 0,0 1 0,0-1 15,-22 0-15,22 0 16,0-42 15,0 0-31,0 0 16,0-1-16,0 1 0,0-21 15,0 21-15,0 0 0,0-22 16,0 22-16,22-21 0,-1 21 0,0-22 16,0 22-16,0-21 0,0 21 15,1-1-15,-1 1 0,0 0 16,0 0-16,21 0 0,-20 21 15,-1 0-15,0 0 0,0 0 0,0 21 16,0 0-16,1 21 16,-1-20-16,-21-1 0,0 0 15,21 21-15,-21-21 0,0 1 0,0 20 16,0-21-16,0 0 0,0 22 16,0-22-16,0 0 0,0 0 0,0 0 15,0 0-15,0 1 0,0-1 16,0-42 15,0-1-31,0 1 16,0 0-16,0 0 0,0 0 0,0 0 15,0-22-15,0 22 0,21-21 16,-21 21-16,21-22 0,0 1 16,1 21-16,-1-22 0,0 22 15,0 0-15,0 0 0,22 21 0,-22 0 16,0 0-16,21 0 0,-21 0 15,1 0-15,-1 21 0,0 0 0,0 22 16,-21-22-16,0 0 0,21 21 16,-21-21-16,0 1 0,0 20 0,0-21 15,0 21-15,0-20 0,0-1 16,0 21-16,-21-21 0,21 0 0,0 1 16,0-1-16,-21 0 0,21 0 15,-21-21-15,21-21 31,21 0-15</inkml:trace>
  <inkml:trace contextRef="#ctx0" brushRef="#br0" timeOffset="43194.45">2984 4318 0,'0'0'0,"-21"0"0,0 0 16,21-21-16,-21 21 16,0 0-16,0 0 0,-1 0 0,1 0 15,0 0-15,0 21 16,0-21-16,0 21 0,-1 0 0,1 1 16,0-1-16,0 21 0,21-21 15,0 22-15,-21-22 0,21 21 0,-21-21 16,21 22-16,0-22 0,0 21 15,0 0-15,0-20 0,0 20 0,0-21 16,21 0-16,0 22 0,0-22 16,0-21-16,0 21 0,1 0 0,20-21 15,-21 0-15,21 0 0,-20 0 16,-1 0-16,21 0 0,-21-21 0,22 21 16,-22-21-16,0 0 15,21-22-15,-21 22 0,1 0 0,-1-21 16,-21 20-16,21 1 0,-21-21 15,0 21-15,0-22 0,0 22 0,0-21 16,0 21-16,0-22 0,-21 22 16,21-21-16,-21 21 0,-1-22 0,1 22 15,0 0-15,0 0 0,-21 0 16,20 21-16,1 0 0,0 0 16,-21 0-16,21 0 0,-1 0 0,1 21 15,-21 0-15,21 0 0,0 0 16,-1 1-16,1 20 0,21-21 15,0 21-15,-21-20 0,21 20 0,-21-21 16,21 0-16,0 22 0,0-22 16,0 0-16,0 0 0,0 0 0,21 0 15,0 1-15,0-22 0,1 21 16,-1-21-16,21 0 0,-21 0 0,22 0 16</inkml:trace>
  <inkml:trace contextRef="#ctx0" brushRef="#br0" timeOffset="43652.48">3450 4339 0,'0'0'0,"0"-21"31,-21 21-31,0 21 16,21 0-16,0 1 15,0-1-15,0 21 0,0-21 0,0 0 16,0 22-16,0-22 0,0 0 0,0 21 16,0-20-16,0-1 0,0 0 15,0 21-15,0-21 0,0 1 0,0-1 16,21 0-16,0 0 16,0-21-16,0 0 0,1 0 15,-1 0-15,0 0 0,0 0 16,21-21-16,-20 21 0,-1-21 0,0 0 15,0-1-15,21 1 0,-20 0 16,-1 0-16,0-21 0,0 20 0,-21-20 16,21 21-16,0-21 0,-21 20 15,0-20-15,0 21 0,0 0 0,0 0 16,0-1-16,0 1 0,0 0 16,0 0-16,0 42 46,0 0-46,0 0 16,0 1-16,0-1 16,0 0-16</inkml:trace>
  <inkml:trace contextRef="#ctx0" brushRef="#br0" timeOffset="44127.75">4360 4445 0,'0'0'0,"0"-21"0,21-21 31,-21 20-31,-21 22 16,0 0-1,0 0-15,0 22 0,0-22 16,-1 21-16,22 0 0,-21-21 15,21 21-15,-21 0 0,21 0 0,-21-21 16,21 22-16,0-1 0,0 0 16,0 0-16,0 0 0,0 0 15,21-21-15,0 22 0,0-22 16,-21 21-16,22-21 16,-1 21-16,0-21 0,-21 21 0,21-21 15,-21 21-15,0 0 16,0 1-1,-21-1-15,0-21 0,0 0 16,-1 21-16,1-21 0,0 0 0,0 0 16,0 0-16,0 0 0,-1 0 15,1 0-15,0 0 16,0 0-16,21-21 16,0 0-1,0-1 1,21 22-16,0-21 15,0 0-15,1 0 16</inkml:trace>
  <inkml:trace contextRef="#ctx0" brushRef="#br0" timeOffset="44469.1">4635 4572 0,'0'0'0,"22"0"0,-1 0 0,0-21 0,0 21 15,0-21-15,0 21 0,1-21 16,-1-1-16,0 1 0,-21 0 16,0 0-1,0 0-15,0 0 0,-21 21 16,0 0 0,-22 0-16,22 0 0,0 0 15,0 21-15,0 0 0,-1 0 0,1 0 16,-21 0-16,42 1 0,-21 20 15,0-21-15,21 0 0,-22 0 0,22 22 16,0-22-16,0 0 0,0 0 16,0 0-16,0 1 0,0-1 0,0 0 15,22-21-15,-1 21 0,0-21 16,0 0-16,0 0 16,22 0-16,-22-21 0,0 21 0,21-21 15,-21 0-15,22-1 0</inkml:trace>
  <inkml:trace contextRef="#ctx0" brushRef="#br0" timeOffset="44996.5">5524 4043 0,'0'0'0,"0"-21"0,43-43 31,-43 85 1,0 1-32,0-1 0,0 0 15,0 21-15,0 1 0,0-1 0,0 0 16,0 1-16,-21 20 0,21-21 15,-22 1-15,22-1 0,-21 0 0,21 1 16,-21-1-16,21 0 0,-21 1 16,21-22-16,0 0 0,0 0 0,0 0 15,-21 1-15,42-22 47,-21-22-47,21 1 0,0 0 0,0 0 16,1-21-16,-1 20 0,0-20 15,0 21-15,0-21 0</inkml:trace>
  <inkml:trace contextRef="#ctx0" brushRef="#br0" timeOffset="45236.55">5969 3958 0,'0'0'0,"21"-21"0,0-21 16,-21 21-16,0-1 16,0 44-1,0-1-15,0 0 16,0 21-16,0 1 0,0-1 15,0 0-15,0 22 0,0-22 16,0 22-16,0-22 0,0 21 0,0-20 16,0-1-16,0 0 0,0-20 0,-21 20 15,0-21-15,21 21 0,0-20 16,0-1-16,-21 0 0,21 0 16,-21-21-1,-1 0 1,1 0-16</inkml:trace>
  <inkml:trace contextRef="#ctx0" brushRef="#br0" timeOffset="45845.46">5461 4530 0,'0'0'0,"21"0"31,0 0-31,0 0 0,1 0 15,-1 0-15,21 0 0,-21-21 16,22 21-16,-1-22 0,0 22 0,1-21 16,-1 0-16,21 21 15,-20-21-15,-1 0 0,0 0 0,1-1 0,-1 22 16,0-21-16,-20 0 0,20 0 16,-21 21-16,-21-21 15,21 21-15,-21 21 16,0 0-1,0 0-15,-21 0 0,21 1 0,0-1 16,0 0-16,-21 0 0,21 0 16,-21 22-16,21-22 0,-21 0 15,21 0-15,0 21 0,0-20 0,0-1 0,0 0 16,0 0-16,0 0 0,0 0 16,21 1-16,0-22 0,0 0 15,0 0-15,0 0 16,1 0-16,-1 0 0,21 0 15,-21-22-15,0 1 0,1 0 16,-1 21-16,0-21 0,0 0 0,0 0 16,0-1-16,1 1 0,-1 0 0,-21-21 15,0 21-15,0-1 0,0-20 16,0 21-16,-21-21 0,-1 20 0,1 1 16,0 0-16,0 0 0,0 0 15,-22 21-15,22 0 0,0 0 0,0 0 16,0 0-16,0 0 0,-1 0 15,1 21-15,0 0 0,21 0 0,0 0 16,0 1-16,-21 20 0,21-21 16,0 0-16,0 0 0,0 1 15,0-1-15,0 0 0,21 0 16,0-21-16,0 21 16,1-21-16,-1 0 0,0 0 0,21 0 15,-21 0-15,22 0 0,-1 0 0</inkml:trace>
  <inkml:trace contextRef="#ctx0" brushRef="#br0" timeOffset="46264.58">6773 4382 0,'0'0'15,"0"-43"1,21 22 0,1 21-1,-1 0-15,0 0 16,0 0-16,0 0 0,0 21 0,22-21 15,-22 21-15,0 1 0,21-1 0,-20 0 16,-1 0-16,0 0 16,0 0-16,0 1 0,0-1 0,-21 0 15,0 0-15,0 0 0,0 0 0,0 1 16,0-1-16,0 0 16,0-42 30,0 0-30,0-1-16,22 1 0,-22 0 16,21 0-16,-21-21 0,0 20 0,21 1 15,-21 0-15,21-21 0,-21 21 16,21-1-16,0 1 0,-21 0 0,22 0 16,-1 0-16,0 21 15,-21-21-15,21 21 0,0 0 16,0 0-1,-21 21 1,22-21-16,-22 21 0</inkml:trace>
  <inkml:trace contextRef="#ctx0" brushRef="#br0" timeOffset="46624.48">7556 4445 0,'43'0'16,"-22"0"-1,0 0-15,-21-21 0,21 21 0,0-21 16,1 21-16,-1-21 0,0-1 16,0 22-16,0-21 0,-21 0 15,0 0-15,0 0 0,0 0 16,-21 21 0,0 0-1,0 0-15,0 21 0,-1-21 16,1 21-16,0 0 0,0 0 0,21 22 15,-21-22-15,21 0 0,-21 0 16,21 21-16,0-20 0,0-1 0,0 0 16,0 0-16,0 0 0,0 0 15,21 1-15,0-1 16,0-21-16,0 0 0,0 0 0,1 0 16,-1 0-16,21 0 0,-21 0 15,0 0-15,1 0 0,20 0 16,-21-21-16,0 21 0,0-22 0,1 1 15,-1 21-15,0-21 0</inkml:trace>
  <inkml:trace contextRef="#ctx0" brushRef="#br0" timeOffset="46992.03">8022 4487 0,'0'0'0,"0"-21"0,0 0 0,0 0 15,0 0-15,0 0 0,0-1 0,0 1 16,0 0-16,21 0 0,0 0 16,1 21-16,-1-21 0,0-1 0,0 1 15,0 0-15,0 0 0,1 21 0,20-21 16,-21 21-16,0 0 0,0 0 15,22 0-15,-22 21 0,0 0 16,0 0-16,0 0 0,1 22 16,-22-22-16,0 0 0,0 21 15,0-20-15,0-1 0,0 0 16,0 0-16,0 0 0,-22 0 0,22 1 16,-21-1-16,0 0 0,0 0 15,0-21 1,21-21 15,0 0-31,0 0 16,0-1-16,21 1 0,-21 0 15,0 0-15,0 0 0,21 0 16,0-22-16,0 22 0,-21 0 16,22 0-16,-1 0 0,-21-22 15,21 22-15,0 0 0,0 0 0,0 0 16,1-1-16,20 22 0,-21-21 15,21 21-15</inkml:trace>
  <inkml:trace contextRef="#ctx0" brushRef="#br0" timeOffset="47636.54">9144 4466 0,'0'0'0,"-21"0"31,42 0-31,0 0 16,21 0-16,-20 0 0,20 0 15,0 0-15,1 0 0,-1 0 0,0 0 16,1 0-16,20 0 0,1 0 16,-22 0-16,21 0 0,1 0 15,-1 0-15,1 0 0,-1 0 0,1 0 16,-1 0-16,-20 0 0,-1 0 16,0 0-16,1 0 0,-22 0 0,0-21 15,0 21-15,0-21 0,-21 0 16,0 0-1,-21-1-15,0 22 0,0 0 16,0-21-16,-22 21 0,22 0 16,-21 0-16,0 0 0,-1-21 0,22 21 15,0 0-15,0 0 0,0 0 16,-1 0-16,44 0 31,-1 0-31,21-21 16,0 21-16,-20 0 0,20 0 0,-21 0 15,21 0-15,1 0 0,-22 0 16,0 0-16,0 0 0,0 21 16,1-21-16,-22 21 0,0 0 0,0 1 0,0-1 15,0 0-15,-22 0 16,1 0-16,0 0 0,0 1 0,-21-1 16,20 0-16,-20-21 0,21 21 15,-21 0-15,20 0 0,-20-21 0,21 22 16,0-1-16,0-21 0,-1 0 15,1 21-15,0-21 0</inkml:trace>
  <inkml:trace contextRef="#ctx0" brushRef="#br0" timeOffset="48611.49">11197 4255 0,'0'0'0,"0"-22"15,0 1-15,-21 0 0,21 0 16,0 0-16,0 0 0,0-1 16,0 1-16,0 0 15,21 0-15,0 0 0,0 21 16,1-21-16,-1 21 15,0 0-15,0 0 0,0 21 0,0 0 16,1 0-16,20 0 0,-21 0 16,0 22-16,0-1 0,-21-21 0,22 22 15,-22-1-15,0-21 0,0 21 0,0 1 16,0-22-16,0 0 0,0 21 16,0-20-16,0-1 0,0 0 0,0 0 15,0 0-15,-22-21 31,22-21-15,0 0 0,0 0-16,0 0 0,0-22 15,0 22-15,0 0 0,0-21 0,0 20 16,22-20-16,-1 0 0,-21 21 16,21-22-16,0 1 0,0 21 0,22-22 15,-22 22-15,0 0 0,21 0 16,-21 0-16,22 21 0,-22 0 15,21 0-15,-21 0 0,22 0 0,-22 42 16,0-21-16,0 22 0,0-22 16,-21 21-16,22 0 0,-22-20 15,0 20-15,0-21 0,0 21 0,0-20 16,0 20-16,-22-21 0,1 0 0,21 0 16,-21-21-16,21 22 0,-21-22 15,0 0 1,21-22-1,0 1 1,0 0-16,0 0 0,0-21 16,0 20-16,21 1 0,0-21 15,0 0-15,0 20 0,1-20 0,-1 0 16,21-1-16,0 22 0,1-21 16,-1 21-16,0 0 0,1 21 15,-1 0-15,0 0 0,1 0 0,-1 0 16,-21 21-16,22 0 0,-22 21 15,0-21-15,0 22 0,-21-1 0,0-21 16,0 22-16,0-1 0,0-21 16,0 21-16,0-20 0,-21-1 0,0 21 15,0-21-15,21 0 0,-22-21 16,1 22-16,21-1 0,-21-21 0,21 21 16,0-42 15,21 21-31,0-21 15</inkml:trace>
  <inkml:trace contextRef="#ctx0" brushRef="#br0" timeOffset="49128.15">13017 4085 0,'0'0'0,"22"-21"0,-22-21 31,0 21-31,-22 21 0,1 0 16,0 0-16,0 21 0,21 0 15,-21 0-15,0 0 0,-1 22 16,1-22-16,0 21 0,0-21 16,0 22-16,0-1 0,-1-21 15,1 21-15,0-20 0,21-1 0,0 21 16,0-21-16,0 0 0,0 1 0,0-1 16,0 0-16,21-21 15,22 0-15,-22 21 0,0-21 0,0 0 16,21 0-16,-20 0 0,20 0 15,0 0-15,1-21 0,-1 0 0,0 21 16,1-21-16,-1-1 0,-21 1 0,21 21 16,-20-42-16,-1 21 0,0 0 15,-21-43-15,0 43 0,0-21 16,0 20-16,-21-20 0,0 0 16,-22 21-16,22-22 0,0 22 15,-21 0-15,-1 21 0,22 0 16,-21 0-16,21 0 0,-22 0 0,22 0 15,-21 21-15,21 0 0,-1 0 0,1 1 16,0-1-16,0 21 0,21 0 16,-21-20-16,21 20 0,-21 0 0,21-21 15,0 1-15,0 20 0,0-21 16,0 0-16,0 0 0,0 1 0,21-1 16,0 0-16,0-21 0,0 0 15,0 21-15,1-21 0,-1 0 0,0 0 16,21 0-16,-21 0 0,22 0 15,-22-21-15,21 21 0,-21-21 16</inkml:trace>
  <inkml:trace contextRef="#ctx0" brushRef="#br0" timeOffset="49512.47">13483 4233 0,'0'0'0,"0"-21"0,21-42 31,-21 42-31,0-1 0,21 22 16,-21 22-1,22-1-15,-22 0 0,21 0 16,-21 21-16,0-20 0,0-1 16,0 0-16,0 21 0,0-21 15,0 1-15,0-1 0,0 0 0,0 0 16,0 0-16,0 0 16,0 1-16,21-22 31,0 0-16,-21-22-15,21 1 0,0 0 16,-21 0-16,22 0 0,-1 0 16,0-1-16,-21 1 0,21-21 0,0 21 15,0-22-15,1 22 0,-22-21 16,21 21-16,0 0 0,0-1 0,0 1 16,-21 0-16,21 0 0,1 21 15,-1 0 1,-21 21-1,0 0-15,0 0 16,0 1-16</inkml:trace>
  <inkml:trace contextRef="#ctx0" brushRef="#br0" timeOffset="49844.33">13970 4360 0,'0'0'0,"42"22"15,-21-22-15,1 0 0,-1 0 16,0 0-16,0 0 0,0-22 15,0 1-15,1 21 0,-1-21 0,0 0 16,0 0-16,0 0 0,0-1 0,-21 1 16,0 0-16,0-21 0,0 21 15,0-1-15,0 1 0,-21 0 16,0 21-16,0 0 0,-21 0 16,20 0-16,1 21 0,-21 0 0,21 1 15,0-1-15,-22 21 0,22-21 16,0 22-16,0-1 0,0-21 0,21 21 15,0-20-15,-22-1 0,22 21 16,0-21-16,0 0 0,0 1 16,0-1-16,22-21 0,-1 0 15,21 0-15,-21 0 16,0 0-16,22 0 0,-22 0 0,21 0 16,1-21-16,-22 21 0,21-22 0,0 1 15,1 0-15,-1 0 0</inkml:trace>
  <inkml:trace contextRef="#ctx0" brushRef="#br0" timeOffset="50112.48">14626 3620 0,'0'0'0,"-21"0"0,0 0 0,0 0 16,-1 0-16,44 0 31,-1 0-31,0 0 0,21 0 16,1 0-16,-22 0 0,21 0 15,0 0-15,1 0 0,-1 0 0,0 0 16,1 0-16,-1 0 0,0 0 0,-20 0 16,20 0-16,-21 0 15,0 0-15</inkml:trace>
  <inkml:trace contextRef="#ctx0" brushRef="#br0" timeOffset="50372.48">14859 3620 0,'0'0'0,"-21"0"0,0 21 15,21 21 1,-22-21-16,22 0 0,-21 22 0,21-22 15,-21 21-15,21-21 0,-21 22 0,21-1 16,0 0-16,-21 1 0,0-1 16,-1 0-16,22 1 0,0-1 0,-21 0 15,21 1-15,-21-22 16,21 21-16,-21-21 0,21 1 0,0-1 16,0 0-16,0 0 0,0 0 15,21-21 1,0 0-1,0 0-15,22-21 0</inkml:trace>
  <inkml:trace contextRef="#ctx0" brushRef="#br0" timeOffset="50719.71">15092 4085 0,'-21'0'15,"-1"0"1,1 21-16,21 1 0,-21-1 0,0 0 15,21 0-15,0 0 0,-21 0 16,21 1-16,-21-1 0,21 0 0,0 0 16,0 0-16,0 0 0,21 1 15,0-22-15,0 0 16,0 0-16,0 0 0,1 0 0,-1 0 16,0 0-16,0 0 0,0-22 15,0 1-15,1 21 0,20-21 0,-42 0 16,21 0-16,0 0 0,-21-1 15,0-20-15,0 21 0,0 0 16,0-22-16,0 22 0,-21 0 0,0 0 16,0 0-16,0 21 0,-22 0 15,22 0-15,0 0 0,0 21 16,0 0-16,-22-21 0,22 21 16,0 0-16,0-21 0,0 22 0,-1-22 15,22 21-15,-21-21 0</inkml:trace>
  <inkml:trace contextRef="#ctx0" brushRef="#br0" timeOffset="51464.8">15769 3958 0,'21'0'31,"0"-21"-31,1 21 0,-1 0 16,0 0-16,0-21 0,0 21 15,0-21-15,1 21 0,-1-21 0,0 21 16,21-22-16,-21 22 0,1-21 16,-1 21-16,-21-21 0,0 0 0,0 0 15,-21 0 1,-1 21-16,1 0 15,-21 0-15,21 0 0,-22 0 0,22 0 16,-21 21-16,21 0 0,-22-21 16,22 21-16,0 0 0,0 0 0,0 1 15,0 20-15,-1-21 16,22 0-16,0 22 0,0-22 16,0 0-16,22 0 0,-1 0 15,0-21-15,0 0 0,0 21 0,0-21 16,1 0-16,-1 0 0,0 0 15,0 0-15,0 0 0,0 0 16,-42 0 0,0 0-1,0 0-15,0 0 0,-22 0 0,22 0 16,0 22-16,-21-22 0,21 21 16,-1 0-16,-20 21 0,21-21 0,0 1 15,0 20-15,-1-21 0,1 0 16,0 22-16,21-22 0,0 0 0,0 0 15,0 0-15,0 0 0,21 1 16,0-22-16,1 0 0,-1 0 16,0 0-16,21 0 0,-21 0 0,22 0 15,-1 0-15,0 0 16,1-22-16,-1 1 0,0 0 0,1 0 16,-1 0-16,0 0 0,1-22 15,-1 22-15,0-21 0</inkml:trace>
  <inkml:trace contextRef="#ctx0" brushRef="#br0" timeOffset="51711.44">16510 3704 0,'0'0'0,"0"-21"0,0 0 31,0 42-31,0 21 16,-21-20-16,0 20 0,-1 0 0,22 1 15,-21-1-15,0 0 0,0 22 16,0-22-16,0 22 0,-1-22 15,22 0-15,-21 1 0,0-1 0,0 0 16,21-21-16,0 22 0,0-22 16,-21 0-16,21 0 0,0 0 0,0 1 15,21-22 1,0 0-16,0 0 16,0-22-16,1 22 0,-1-21 15,21 0-15</inkml:trace>
  <inkml:trace contextRef="#ctx0" brushRef="#br0" timeOffset="52088.46">16595 4297 0,'42'0'32,"-21"0"-32,0 0 15,0 0-15,1 0 0,-1 0 0,21-21 16,-21 0-16,0 21 15,1-22-15,-1 1 0,-21 0 0,21 21 16,-21-21-16,0 0 0,0 0 16,0-1-16,0 1 0,0 0 0,-21 21 15,0 0 1,-1 0-16,1 0 0,0 0 16,0 21-16,0 0 15,-22 1-15,22-1 0,0 0 0,21 21 16,-21-21-16,21 22 0,-21-22 0,21 0 15,0 0-15,0 0 0,0 1 16,0-1-16,0 0 0,0 0 0,21 0 16,0-21-16,0 0 0,0 21 15,22-21-15,-22 0 0,0 0 0,21 0 16,1 0-16,-22 0 0,21-21 16,1 21-16,-1-21 0,-21 0 15,21 0-15,1 0 0</inkml:trace>
  <inkml:trace contextRef="#ctx0" brushRef="#br0" timeOffset="52748.48">17314 4022 0,'-21'42'31,"21"-21"-31,0 0 0,0 1 0,-21 20 16,21-21-16,-21 0 0,21 0 15,-21 22-15,21-22 0,0 0 0,0 0 16,0 0-16,0 1 0,-22-1 15,22 0-15,0 0 0,0 0 16,0-42 31,0 0-47,0 0 16,0 0-16,0-22 0,22 22 0,-22-21 15,21 21-15,0-22 0,-21 1 16,21 0-16,0-1 0,22 1 0,-22 21 15,0 0-15,21-22 0,-21 43 16,22-21-16,-22 21 0,21 0 0,-21 0 16,1 21-16,-1 0 0,-21 1 15,21-1-15,-21 21 0,0 0 0,21 1 16,-21-1-16,0 0 0,0-20 16,0 20-16,0 0 0,0-21 15,-21 1-15,21-1 0,-21 0 0,21 0 16,0 0-16,0 0 15,0-42 17,0 0-32,0 0 0,0 0 0,21 0 15,0-1-15,-21-20 0,42 0 16,-20-1-16,-1 1 0,21 0 0,-21-1 16,22 1-16,-1 0 0,-21-1 15,21 22-15,-20 0 0,20 0 0,-21 21 16,21 0-16,-20 0 0,-1 0 15,0 21-15,0 21 0,0-20 16,-21 20-16,0-21 0,0 21 0,0 1 16,0-1-16,0-21 0,0 22 15,0-22-15,0 21 0,-21-21 0,0 0 16,21 1-16,-21-1 0,21 0 16,0 0-16,-21-21 0,21 21 15,-22-21-15,44-21 31,-1 0-31,21 0 0</inkml:trace>
  <inkml:trace contextRef="#ctx0" brushRef="#br0" timeOffset="53160.69">18415 4212 0,'0'0'16,"-21"21"-1,21 1-15,21-22 16,0 0-16,21 0 16,-20 0-16,-1 0 0,0 0 0,21-22 15,-21 22-15,22-21 0,-22 0 16,0 21-16,0-21 0,0 0 0,1 0 16,-1-1-16,0 1 15,-21 0-15,0 0 0,0 0 0,0 0 16,-21-1-1,0 22-15,-1 0 0,1 0 0,0 0 16,-21 22-16,21-1 0,-1 0 16,-20 21-16,21-21 0,-21 22 15,20-1-15,1-21 0,21 22 0,0-22 16,-21 0-16,21 0 0,0 0 0,0 0 16,0 1-16,0-1 0,0 0 0,21-21 15,0 0-15,1 21 16,-1-21-16,0 0 0,21 0 0,-21 0 15,22 0-15,-1 0 0,-21-21 16,22 0-16,-1 0 0,-21-1 0,21 1 16,-20 0-16,20 0 0,-21 0 15</inkml:trace>
  <inkml:trace contextRef="#ctx0" brushRef="#br0" timeOffset="53604.24">19008 4191 0,'21'-21'0,"-42"42"16,63-84-16,-21 20 0,-21 22 0,21-21 16,0-1-16,-21 22 0,0 42 31,0 1-16,0-1-15,-21 21 0,21-21 16,-21 22-16,21-22 0,0 21 0,-21-21 16,21 22-16,-21-22 0,0 0 15,21 0-15,0 0 0,0 0 16,-22 1-16,22-1 0,-21 0 0,21 0 16,-21-21-1,21-21 16,0 0-15,21 0-16,0-1 0,1 1 16,-1-21-16,0 21 0,0-22 0,21 1 15,-20 0-15,20-1 0,0 1 16,1 21-16,-1-21 0,0 20 0,1 1 16,-22 21-16,21 0 15,0 0-15,-20 0 0,-1 21 0,0 1 16,0-1-16,-21 21 0,0-21 15,0 22-15,0-1 0,0-21 0,0 21 16,-21-20-16,21 20 0,-21-21 16,0 0-16,21 0 0,0 1 0,0-1 15,-22-21-15,22 21 0,22-21 47,-1-21-47,0 21 16,21-21-16</inkml:trace>
  <inkml:trace contextRef="#ctx0" brushRef="#br0" timeOffset="53896.63">20087 3683 0,'0'0'0,"0"-42"0,21-43 16,-21 64-16,-21 42 31,21 0-16,-21 22-15,0-22 0,21 21 16,-21 0-16,-1 1 0,1-22 0,21 42 16,-21-20-16,0-1 15,0 22-15,21-22 0,0 0 0,-21 22 16,21-22-16,-22-21 0,22 22 16,0-1-16,0-21 0,0 0 0,0 0 15,0 1-15,0-1 0,0 0 16,22-21-1,-1 0-15,0 0 0,0 0 16,0-21-16,0 0 0,1 21 0,-1-22 16</inkml:trace>
  <inkml:trace contextRef="#ctx0" brushRef="#br0" timeOffset="54171.85">19960 3916 0,'0'0'0,"-21"0"0,0 0 0,0-21 0,-1 21 16,44 0 15,-1 0-31,0 0 0,21 0 16,-21 0-16,1 0 0,-1 0 0,21 0 16,-21 0-16,0 0 0,1 0 15,-1 0-15,0 0 16,0 0-16,-21-21 15,21 21-15,0 0 16,-21-22 15</inkml:trace>
  <inkml:trace contextRef="#ctx0" brushRef="#br0" timeOffset="54516.5">21145 3683 0,'0'0'0,"-21"0"15,0 0-15,0 0 16,0 0-16,0 21 15,-1 0-15,1 1 0,0-1 16,0 21-16,0-21 0,0 22 16,-1-22-16,1 21 0,0 0 0,0 1 15,0-1-15,21 0 0,0 1 16,0-1-16,0 0 0,0-20 16,0 20-16,0-21 0,0 0 0,21 0 15,0 1-15,0-1 0,0-21 16,1 21-16,-1-21 0,0 0 0,0 0 15,0 0-15,0 0 0,22 0 16,-22 0-16,0 0 0,0 0 0</inkml:trace>
  <inkml:trace contextRef="#ctx0" brushRef="#br0" timeOffset="54855.77">21632 3725 0,'0'0'16,"21"-21"-1,1 21-15,-1 0 16,0 21-16,0-21 16,0 22-16,22-1 0,-22 0 0,0 0 15,0 0-15,-21 22 0,0-22 16,0 21-16,0 0 0,0 1 0,0-1 15,0-21-15,0 22 0,0-1 16,0 0-16,-21-21 0,0 22 16,-22-22-16,22 0 0,0 0 15,0 0-15,0 1 0,-43-1 16,43 0-16,0-21 0,0 21 16,0-21-16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3:53:49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15325 11409 0,'21'0'94</inkml:trace>
  <inkml:trace contextRef="#ctx0" brushRef="#br0" timeOffset="782.08">1524 2667 0,'0'-21'31,"0"0"48,-21 21-33,21 21-30</inkml:trace>
  <inkml:trace contextRef="#ctx0" brushRef="#br0" timeOffset="1690.4">1206 5990 0,'-21'-21'15,"42"42"-15,-63-42 16,21 0-16,0 21 15,0 0-15,-1 0 16,22 21 0,-21 21-16,21-20 0,-21 20 0,0 0 15,21 1-15,0 20 0,-21-21 16,0 22-16,-1-1 0,22 1 16,-21-1-16,0 1 0,0-1 15,21-20-15,-21-1 0,21 0 16,-21 1-16,21-22 0,0 0 0,0 0 15,0 0-15,0-42 32,0 0-17,0 0-15,21 0 0,-21 0 0</inkml:trace>
  <inkml:trace contextRef="#ctx0" brushRef="#br0" timeOffset="2394.29">952 6265 0,'0'0'0,"0"-21"0,-21 0 0,0 0 16,21 0-16,-21 0 0,21-1 0,0 1 15,0 0-15,0-21 0,0 21 16,0-1-16,21 1 0,0-21 0,22 21 16,-22 0-16,21-1 0,22 1 15,-22 21-15,0 0 0,22 0 16,-22 21-16,0-21 0,22 43 0,-22-22 15,-21 21-15,22-21 0,-22 22 16,-21-1-16,0 0 0,0 1 16,-21-1-16,0 22 0,-22-22 15,1 21-15,0-20 0,-22-1 16,1 0-16,20 1 0,-20-1 0,20-21 16,22 0-16,-21 1 0,21-22 15,0 0-15,-1 0 16,1 0-16,21-22 15,0 1-15,0 0 0,0 0 16,0 0-16,0 0 0,21 21 16,1 0-1,-1 0-15,0 21 16,-21 0-16,21 0 0,0 0 16,0 22-16,1-22 0,-1 21 15,-21-21-15,21 0 0,0 22 0,0-22 16,0 0-16,1 0 0,-22 0 15,21 1-15,21-22 0,-21 0 16,0 0-16,1 0 0,20 0 0,-21 0 16,21 0-16,-20 0 0,20 0 15,-21-22-15,21 1 0,-20 0 0,20 0 16,-21-21-16,0 20 0,0-20 16,1 21-16,-1-21 0,0 20 15,0-20-15,-21 21 0,0 0 0,0 0 16,0-1-16,21 22 0,-21 22 31,0-1-31,0 0 16,0 0-16,0 0 0,0 0 0,-21 22 15,21-22-15,0 0 0,0 0 16,0 0-16,0 1 0,0-1 16,0-42 15,0-1-16,0 1-15,0 0 0</inkml:trace>
  <inkml:trace contextRef="#ctx0" brushRef="#br0" timeOffset="2558.23">1820 6350 0,'0'0'16,"0"-21"-16,0 0 15,-21 21 1,21 21 31,21 0-32,0-21-15</inkml:trace>
  <inkml:trace contextRef="#ctx0" brushRef="#br0" timeOffset="3310.42">2307 6625 0,'0'0'0,"21"0"16,0 0-16,-21-21 0,22 21 0,-1-21 15,0 0-15,0 0 0,-21-1 16,21 1-16,0 0 0,1 0 0,-22 0 16,0-22-16,0 22 0,0 0 15,0 0-15,0 0 0,-22 21 16,1-21-16,0 21 0,-21 0 15,21 0-15,-22 0 0,22 21 0,-21 0 16,-1 0-16,22 0 0,-21 22 16,21-1-16,-22 0 0,22 1 15,0-1-15,0 0 0,21-21 0,0 22 16,0-22-16,0 21 0,0-21 16,0 1-16,0-1 0,21-21 15,0 0-15,0 0 0,1 0 16,20 0-16,-21-21 0,21 21 0,-20-22 15,20 1-15,-21 0 0,21 0 16,-20-21-16,-1 20 0,0 1 0,0 0 16,0-21-16,0 21 15,1-1-15,-22 1 0,0 0 0,0 0 16,21 21-16,-21 21 16,0 0-1,0 22-15,0-22 16,0 21-16,-21 0 0,21 1 0,-22-1 15,1 0-15,21 22 0,-21-1 16,21 1-16,0 21 0,0-1 0,0 1 16,0 0-16,21 20 0,0-20 15,1 21-15,-1 0 0,0-22 0,0 22 16,0 0-16,22 0 16,-22-21-16,0-1 0,0 1 0,0 0 15,-21-1-15,0-20 0,0-1 16,0 1-16,-21-22 0,-21 22 0,-1-22 15,1 0-15,0 1 0,-22-1 16,1-21-16,-1 0 0,1 0 0,-1-21 16,1 0-16,-1 0 0,-20-21 0,20-21 15,1 0-15,-22-1 16,21-20-16,1-1 0,-1 1 0,1-1 16,21-20-16,-43-86 0,64 86 15,21-1-15,0 0 0,0 22 16,21-22-16,0 22 0,21-1 15,1-21-15,20 22 0,-20-1 16,20 1-16,1-1 0,-1-20 0,1 20 16,-1 1-16,22-1 0,-1 1 15,1-1-15,0 1 0</inkml:trace>
  <inkml:trace contextRef="#ctx0" brushRef="#br0" timeOffset="4014.17">3048 6202 0,'0'0'0,"0"-21"0,0 0 0,0-1 16,-21 1-16,0 0 0,-1 21 16,1 0-16,0 0 15,0 0-15,0 21 0,0 0 16,-1 1-16,22 20 0,0-21 16,-21 21-16,21 1 0,-21 20 0,21-20 15,-21 20-15,21-21 0,-21 1 16,21-1-16,0 0 0,0 1 0,0-22 15,0 21-15,0-21 0,0 1 16,0-1-16,0-42 31,21-1-31,-21 1 16,21 0-16,0-21 16,0 21-16,-21-22 0,22 1 0,-1 0 15,0-1-15,0 22 0,0-21 16,0 21-16,1-1 0,-1 1 0,0 21 15,0 21 1,0 1-16,-21-1 0,0 0 0,21 21 16,-21-21-16,22 22 0,-22-22 15,0 21-15,0-21 0,21 22 0,-21-22 16,21 0-16,-21 0 16,21 0-16,0-21 0,-21 22 0,21-22 15,1 0-15,-1 0 0,0 0 16,0 0-16,0 0 0,22-22 0,-22 1 15,0 0-15,21 0 0,-21-21 16,22 20-16,-22-20 0,21-21 0,-21 20 16,1-20-16,20 20 0,-21-20 15,0 21-15,0-22 0,-21 1 0,22 20 16,-22 1-16,21 0 0,-21 20 16,0 1-16,0 0 0,0 0 0,0 42 31,0 0-31,0 0 0,-21 22 0,21-22 15,-22 21-15,22 1 0,0-1 16,0 0-16,0 1 0,-21 20 0,21-21 16,0 1-16,0-1 0,0 0 15,0-20-15,0 20 0,0-21 16,0 0-16,0 0 0,0 1 0,0-1 16,21-21-1,-21-21 1,22 21-16,-1-22 0,-21 1 15,21 0-15,-21 0 0</inkml:trace>
  <inkml:trace contextRef="#ctx0" brushRef="#br0" timeOffset="4190.17">3619 6371 0,'0'0'0,"-21"0"0,21-21 15,21 0 16,1 21-15,-1 0-16,0 0 0,0-21 0,0 21 16,0-21-16,22 21 0,-22-22 15,21 22-15,1 0 0,-1-21 0</inkml:trace>
  <inkml:trace contextRef="#ctx0" brushRef="#br0" timeOffset="4945.77">4699 6244 0,'-21'0'16,"21"-42"0,-21 42-16,21-21 0,-22 21 0,22-21 15,-21 21-15,0-22 16,0 22-16,0 0 0,0 0 15,-1 22-15,1-22 16,0 21-16,0 0 0,0 21 0,0 1 16,-1-1-16,1 0 15,0 1-15,0-1 0,0 21 0,21-20 16,-21-1-16,21 0 0,0 1 16,0-22-16,0 21 0,0-21 0,21 1 15,0-22-15,0 21 0,0-21 16,22 0-16,-22 0 0,21 0 0,0 0 15,1-21-15,20 21 0,-20-22 16,-1-20-16,0 21 0,22-21 0,-22-1 16,0 1-16,1 0 0,-1-22 15,0 1-15,-20 20 0,20-20 0,-21-1 16,0 22-16,0-22 0,1 22 0,-22-21 16,0 41-16,0-20 15,0 21-15,0 0 0,0 0 0,-22 42 31,22 0-31,-21 0 0,0 21 0,0 1 16,21-1-16,-21 0 0,0 1 0,21 20 16,0-20-16,-22 20 0,22-21 15,0 1-15,0 20 0,0-42 0,0 22 16,0-1-16,22-21 0,-22 0 16,21 1-16,0-1 0,0-21 15,0 0-15,0 0 0,22 0 16,-22 0-16,0-21 0,21-1 0,-20 1 15,20 0-15,-21 0 0,21-21 0,-20 20 16,-1-20-16,0 21 0,0-21 16,0 20-16,0-20 0,1 21 0,-22 0 15,0 42 1,0 0-16,0 0 16,0 22-16,0-22 0,-22 21 15,1-21-15,21 22 0,0-22 0,0 0 16,0 0-16,0 0 0,0 0 0,0 1 15,0-1-15,0-42 47,21-1-47,1 1 0,-1 0 16,0 0-16</inkml:trace>
  <inkml:trace contextRef="#ctx0" brushRef="#br0" timeOffset="5082.7">5715 6138 0,'0'0'15,"0"-21"-15,-21 21 0,0 0 0,21-21 16,-22 21-16,1 0 0,0 0 0,0 0 16,21 21-1,0 0-15,0 1 16,21-22-16,0 0 0,0 21 16</inkml:trace>
  <inkml:trace contextRef="#ctx0" brushRef="#br0" timeOffset="5931.19">6286 6117 0,'0'0'0,"-21"-21"0,0 21 0,0 0 16,0 0-16,0 0 16,-1 0-16,1 0 0,0 0 15,0 21-15,0 22 0,0-22 16,21 0-16,-22 21 0,22-21 15,-21 22-15,21-1 0,-21 0 0,21 1 16,0-1-16,0 0 0,0 1 16,0-1-16,21-21 0,0 0 0,1 22 15,-1-22-15,21-21 0,-21 21 16,0-21-16,1 0 0,20 0 0,-21 0 16,0 0-16,0 0 0,22-21 0,-22 0 15,21 0-15,-21-1 0,22-20 16,-22 0-16,21-22 0,-21 22 0,22-22 15,-1 1-15,0-1 0,1 1 16,-22-1-16,21 1 0,-21-1 16,1 1-16,-1 21 0,-21-1 0,0 22 15,0-21-15,0 21 0,0 42 16,-21 0 0,-1 0-16,1 21 0,0-20 15,21 20-15,-21 21 0,0-20 0,0-1 16,21 0-16,0 22 0,-22-22 15,22 1-15,-21 20 0,21-21 0,0 1 16,0-1-16,0-21 0,0 22 16,-21-22-16,21 0 0,0 0 15,0-42 17,0 0-32,0 0 0,21-22 15,0 22-15,1-21 0,-1-1 16,0 1-16,21 0 0,1-1 0,-1 22 15,21-21-15,-20 0 0,20 20 0,-20 1 16,-1 0-16,-21 21 0,21 0 16,-20 0-16,-1 0 0,-21 21 15,0 0-15,0 1 16,0-1-16,-21 0 0,-1 0 0,1 0 16,0 0-16,-21 1 0,-1-22 15,1 21-15,0 0 0,-1 0 0,22-21 16,-21 0-16,0 21 0,20-21 15,1 0-15,0 0 0,0 0 16,0 0-16,0 0 0,42 0 31,0 21-15,0 1-16,0-1 0,22-21 0,-22 21 16,0 0-16,0 0 0,0 0 15,0 1-15,1-1 0,-1 0 0,0 0 16,0 0-16,0-21 0,0 21 15,1-21-15,-1 0 16,0 0-16,0 0 0,0 0 0,0 0 16,1 0-16,-1-21 0,0 0 15,0 21-15</inkml:trace>
  <inkml:trace contextRef="#ctx0" brushRef="#br0" timeOffset="6462.93">8467 6244 0,'0'0'0,"-43"0"16,22 0-16,-21 0 0,21 0 0,-1 0 16,1 0-16,0 0 0,0 0 15,21-21 1,21 21-16,21 0 15,-20 0-15,20 0 0,0 0 0,22 0 16,-1 0-16,1 0 0,-1 0 0,22 0 16,-22 0-16,22 0 0,0 0 15,-1 0-15,-20 0 0,-1 0 0,1 0 16,-1 0-16,-20 0 0,-1-21 16,-21 21-16,0 0 0,1 0 0,-22-21 15,-22 0 1,1 21-16,-21 0 15,21-22-15,-22 22 0,1 0 0,0-21 16,-1 21-16,1 0 0,21 0 0,0-21 16,0 21-16,-1 0 0,22-21 15,0 0 1,22 21-16,-1 0 16,21 0-16,-21 0 0,0 0 0,22 0 15,-22 0-15,21 21 0,-21-21 0,1 21 16,-1 0-16,-21 0 0,0 1 15,21-1-15,-21 0 0,0 0 0,0 0 16,-21 22-16,0-22 0,-1 0 16,-20 0-16,21 0 0,-21 0 15,-1 1-15,1-1 0,0-21 0,-1 21 16,1 0-16,-22 0 0,43-42 0,0 21 16,0 0-16</inkml:trace>
  <inkml:trace contextRef="#ctx0" brushRef="#br0" timeOffset="7241.25">11642 5736 0,'0'0'0,"-22"0"0,1-21 0,0 21 0,0-42 15,-21 21-15,-1-1 0,1-20 16,0 42-16,-1 0 0,1 21 16,21 0-16,-22 1 0,-20 20 0,21 0 15,-1 1-15,1-1 16,0 21-16,-1 1 0,22-22 0,-21 22 16,21-22-16,-1 22 0,22-1 15,0 1-15,0-1 0,0 1 0,0-1 16,0-21-16,22 1 0,20 41 15,-21-41-15,0-22 0,43 21 0,-22-21 16,0 1-16,1-22 0,-1 0 16,0 0-16,22 0 0,-22 0 0,22 0 15,-22-22-15,0 1 0,1-21 0,-1 0 16,0-1-16,1 22 16,20-21-16,-20-1 0,-1-20 0,0 21 15,1-1-15,-22 1 0,0 0 0,0 20 16,-21 1-16,0 0 0,0-21 0,0 21 15,0-1-15,-21 22 16,0 0 0,0 22-16,-1-1 15,1 0-15,0 21 0,0-21 0,21 22 16,-21-1-16,21 0 0,-21 1 16,21-1-16,0 0 0,-22 22 15,22-22-15,0-21 0</inkml:trace>
  <inkml:trace contextRef="#ctx0" brushRef="#br0" timeOffset="8178.86">12023 6752 0,'21'0'0,"0"-21"0,21 21 0,-21-21 16,22 0-16,-1 0 0,-21-1 16,22 1-16,-1-21 0,-21 21 0,21-22 15,-20 1-15,-1 21 0,0-21 0,-21-1 16,0 1-16,0 0 0,0 20 16,0-20-16,-21 21 0,0-21 0,-22 20 15,1-20-15,0 42 0,-1-21 16,1 21-16,0 0 0,-1 0 0,1 0 15,0 0-15,-1 21 0,1 0 16,21 22-16,-22-22 0,22 21 16,21 22-16,0-22 0,0 0 0,0 22 15,0-22-15,21 0 0,-21 1 16,43-1-16,-22-21 0,21 0 0,1 1 16,-22-1-16,21 0 0,0-21 0,1 0 15,-1 0-15,0 0 0,1-21 16,-1 0-16,0 21 0,1-43 0,-22 22 15,21 0-15,1-21 0,-22 20 16,0-20-16,0 0 0,0 21 0,0-22 16,-21 1-16,0 21 0,0 0 0,0-1 15,0 1-15,0 0 0,0 0 16,0 42 0,0 0-1,0 0-15,-21 1 0,21-1 0,0 21 16,-21 0-16,21 1 0,0-22 0,0 21 15,0 1-15,0-22 0,0 21 16,0-21-16,0 0 0,0 1 0,0-1 16,21-21-16,0 0 0,1 0 15,-1 0-15,0 0 16,0-21-16,0-1 0,0 1 16,1-21-16,-1 21 0,0-22 15,0 22-15,0-21 0,0 0 16,1 20-16,-1-20 0,0 21 15,0-21-15,0 20 0,-21 1 0,21 21 16,-21-21-16,22 21 16,-22 21-16,0 0 15,0 1-15,0-1 0,0 21 0,0-21 16,0 22-16,0-22 0,0 21 16,0-21-16,21 22 0,-21-22 0,21 0 15,0 0-15,-21 0 0,21 0 0,0-21 16,1 0-16,-1 0 0,0 0 15,21 0-15,-21 0 0,1 0 0,-1 0 16,21-21-16,-21 0 0,0 0 16,1 0-16,-1-22 0,0 22 15,0-21-15,0 21 0,0-22 0,-21 1 16,22 0-16,-1-1 0,-21 1 16,0 0-16,0-1 0,0 1 0,0 0 15,0-1-15,0 1 0,0 0 16,0 21-16,0-1 0,0 1 0,0 0 15,0 42 1,0 0-16,0 1 0,-21 20 16,-1 0-16,22 1 0,0-1 0,0-21 15,0 21-15,0 1 0,0 20 0,0-20 16,0-1-16,0 0 0,0 1 16,0-22-16,0 21 0,0-21 15,0 22-15,22-22 0,-1 0 16,-21 0-16,21-21 15,0 0-15,0 0 0,0-21 16,-21 0 0,22 0-16,-22-1 0,0 1 0,21 0 15</inkml:trace>
  <inkml:trace contextRef="#ctx0" brushRef="#br0" timeOffset="8378.41">13504 6202 0,'0'0'16,"43"0"-16,-65 0 16,44 0 15,-1 0-31,0 0 0,0 0 16,0 0-16,0 0 0,22 0 15,-22 0-15,0-21 0,0 21 0,0-21 16,22 21-16,-22 0 0,0 0 0</inkml:trace>
  <inkml:trace contextRef="#ctx0" brushRef="#br0" timeOffset="8758.41">14033 6308 0,'0'0'0,"0"21"0,22-21 31,-1 0-16,21 0-15,-21 0 16,0-21-16,22 0 0,-1 21 0,-21-22 16,22 22-16,-1-21 0,-21 0 0,21 21 15,-20-21-15,-1 0 0,-21 0 16,0-1-16,0 1 16,-21 21-1,-1 0-15,1 0 0,0 0 0,0 0 16,-21 21-16,20-21 0,-20 22 0,21-1 15,0 0-15,0 21 0,-22-21 16,43 1-16,-21 20 0,21 0 0,0-21 16,0 22-16,0-22 0,0 0 15,0 0-15,0 22 0,21-22 0,22 0 16,-22 0-16,0-21 16,21 0-16,1 0 0,-22 0 0,21 0 15,0 0-15,1 0 0,-22-21 16,21 21-16,-21-21 0,1 0 15,-1-1-15</inkml:trace>
  <inkml:trace contextRef="#ctx0" brushRef="#br0" timeOffset="9526.28">14711 6202 0,'0'0'16,"0"-21"-16,21 21 0,-21-21 16,21-1-16,0 22 15,0 0-15,1 0 0,-1 0 16,0 0-16,0 0 15,0 0-15,22 22 0,-22-1 0,0 0 16,-21 0-16,0 0 0,0 0 16,0 1-16,0-1 0,0 21 15,0-21-15,-21 22 0,21-22 0,-21 21 16,-1-21-16,1 0 0,0 1 16,0-1-16,0 0 0,0 0 0,21-42 46,0 0-46,21 0 0,0-1 16,0 1-16,0-21 0,0 21 16,1-22-16,-1 1 0,0 21 0,21-21 15,1-1-15,-1 22 0,-21-21 16,21 21-16,1-1 0,-1 1 16,-21 0-16,0 21 0,1 0 0,-22 21 31,-22-21-31,1 21 0,0 1 0,0 20 15,0-21-15,0 0 0,-1 22 16,1-1-16,0 0 0,0-21 0,21 22 16,0-1-16,0-21 0,0 22 0,0-22 15,0 21-15,0-21 0,0 0 16,0 1-16,21-22 0,0 21 0,22-21 16,-22 0-16,0 0 0,21 0 15,-21 0-15,22-21 0,-1-1 0,-21 1 16,22 0-16,-22 0 0,21 0 15,0-22-15,-20 1 0,-1 0 16,21-1-16,-21 1 0,22 0 0,-22-22 16,0 22-16,21-22 0,-21 22 15,1-21-15,-1-1 0,0 22 0,-21-1 16,0 1-16,0 0 0,0 21 16,0-1-16,-21 44 15,0-1-15,-1 0 16,22 0-16,-21 21 0,0 1 0,21-1 15,0 22-15,0-22 0,-21 0 0,21 1 16,0-1-16,0 21 16,0-20-16,0-1 0,0 0 0,0 1 15,0-1-15,0 0 0,0-20 0,0-1 16,21 0-16,-21 0 0,0 0 16,21-21-16,0 0 0,1 0 15,-1-21 1,0 21-16,-21-21 0,21 0 0,-21 0 15,21-22-15,-21 22 0,0 0 16,0-21-16</inkml:trace>
  <inkml:trace contextRef="#ctx0" brushRef="#br0" timeOffset="9614.42">15706 6223 0,'0'0'0,"-64"-21"0</inkml:trace>
  <inkml:trace contextRef="#ctx0" brushRef="#br0" timeOffset="9723.42">16129 6096 0,'63'-21'16</inkml:trace>
  <inkml:trace contextRef="#ctx0" brushRef="#br0" timeOffset="10590.4">16192 6075 0,'43'-42'32,"-43"63"-1,0 0-16,0 0-15,-21 0 0,21 0 0,0 1 16,0 20-16,-22-21 0,22 21 16,-21-20-16,21 41 0,0-21 0,0-20 15,0-1-15,0 0 0,0 0 0,0 0 16,0 0 0,0-42 15,0 0-31,0 0 0,0 0 0,0 0 15,21-1-15,-21 1 0,0-21 0,0 21 16,0-22-16,22 22 0,-1 0 0,0-21 16,0 21-16,0-1 0,0-20 0,1 21 15,-1 0-15,0 0 0,0-1 0,0 1 16,22 21-16,-22 0 0,0-21 0,0 21 16,0 0-16,0 0 0,1 21 0,-1 0 15,-21 1-15,0-1 0,0 0 16,21 0-16,-21 0 0,0 22 0,0-22 15,0 0-15,0 21 0,0 22 0,0-43 16,0 0-16,0 21 0,0-20 0,0-1 16,0 0-16,0 0 0,0 0 15,0 0-15,0 1 16,0-44 0,0 1-1,0 0-15,0 0 0,0 0 0,0-22 16,0 22-16,21-21 0,0 21 0,0-22 15,1 1-15,-1 21 0,0-21 16,0-1-16,21 1 0,-20 0 0,20-1 16,-21 22-16,21 0 0,1 0 15,-22 21-15,21 0 0,-21 0 16,1 0-16,-1 21 0,0 0 0,0 0 16,-21 22-16,21-22 0,-21 21 0,0-21 15,0 22-15,0-22 0,0 21 16,0-21-16,0 0 0,0 1 0,-21 20 15,21-21-15,0 0 0,-21 0 0,21 1 16,-21-1-16,42-21 31,0-21-15,-21-1-16,21 22 0,0-21 16,1 0-16</inkml:trace>
  <inkml:trace contextRef="#ctx0" brushRef="#br0" timeOffset="11662.35">17357 6244 0,'0'0'0,"21"0"32,0 0-17,0 0-15,0 0 0,0 0 16,1-21-16,-1 21 0,0 0 16,21-21-16,-21 21 0,1-21 0,20 21 15,-21-21-15,0 21 0,22-22 16,-22 1-16,-21 0 15,0 0-15,0 0 0,0 0 0,0-1 16,0 1-16,-21 0 0,-1 0 16,1 21-16,0 0 0,0 0 15,0 0-15,-22 0 0,22 21 0,0 0 16,-21 0-16,21 1 0,-22-1 0,22 21 16,0-21-16,0 22 0,0-22 15,21 0-15,-22 21 0,22 1 0,0-22 16,0 21-16,0-21 0,22 0 15,-1 1-15,0 20 0,0-42 0,21 21 16,-20 0-16,20-21 0,0 0 16,-21 0-16,22 0 0,-1 0 15,0 0-15,-20-21 0,20 0 0,0 0 16,-21 0-16,22-1 0,-1 1 16,-21 0-16,22 0 0,-1-21 0,-21 20 15,21-20-15,-20 21 0,20-21 0,-21 20 16,-21 1-16,0 0 0,0 0 15,0 0-15,0 0 0,-21 21 32,21 21-32,-21-21 0,0 21 0,-1 0 15,22 0-15,-21 0 0,0 1 0,21 20 16,0-21-16,-21 0 16,21 0-16,-21 1 0,21-1 0,-21 21 15,21-21-15,0 0 0,0 1 16,0-1-16,0 0 15,0-42 17,0 0-32,21-1 0,0 1 15,-21-21-15,21 21 0,0 0 16,0-1-16,1-20 0,20 21 0,-21 0 16,0-22-16,0 22 0,22 0 15,-22 0-15,0 21 0,0 0 16,-21-21-16,21 21 0,-21 21 15,0 0-15,0 0 16,0 0-16,0 22 0,0-22 16,0 0-16,0 0 0,0 0 0,0 22 15,0-22-15,0 0 0,0 0 16,22 22-16,-1-22 0,0-21 0,0 21 16,0 0-16,0-21 0,1 0 15,-1 0-15,0 0 0,0 0 0,0 0 16,22 0-16,-22 0 0,0-21 15,21 0-15,-21 0 0,1-1 0,-1-20 16,21 21-16,-21 0 0,0-22 16,1 22-16,-1-21 0,0 0 15,0 20-15,-21-20 0,0 21 0,0 0 16,0 0-16,0-22 0,0 64 16,-21 1-1,21-1-15,-21 0 0,0 0 0,-1 0 16,22 43-16,0-43 0,0 0 0,-21 21 15,21-20-15,0-1 0,0 0 0,0 21 16,0-21-16,0 1 0,0-1 16,21 0-16,-21 0 0,22-21 15,-1 0-15,0 0 0,0 0 0,0 0 16,0 0-16,22-21 16,-22 0-16,0 0 0,0-1 15,0 1-15,1 0 0,-1-21 0,0-1 16,0 22-16,0-21 0,22 0 0,-22 20 15,0-20-15,0 0 0,0 21 0,0-1 16,-21 1-16,0 0 0</inkml:trace>
  <inkml:trace contextRef="#ctx0" brushRef="#br0" timeOffset="11822.26">19283 6075 0,'0'21'0,"0"0"0,-21 0 16,21 1-16,-22 20 0,22 0 0,-21-21 16,21 22-16,0-1 0,0 0 15,0 1-15,43-22 0,-22 21 0,0-21 16,0 1-16,0-1 0,22-21 15,-1 0-15,0 0 0,1 0 16,20 0-16,-21 0 0,22-21 0,-1-1 16,-20 1-16,20-21 0,-20 21 15,-1-22-15,0 1 0,1 0 0,-22-1 16</inkml:trace>
  <inkml:trace contextRef="#ctx0" brushRef="#br0" timeOffset="12666.4">15706 6160 0,'0'0'0,"-22"0"16,22 21-16,-21-21 0,0 0 15,0 0 1,0 0-1,42 0 17,0 0-32,0 0 15,0 0-15,1 0 0,20 0 0,0-21 16,-21 21-16,22 0 16,20-22-16,-20 22 0,-1-21 0,0 21 15,22 0-15,-43 0 0,21-21 0,-21 21 16,1 0-16,-1 0 0,-21-21 15,0 0 17</inkml:trace>
  <inkml:trace contextRef="#ctx0" brushRef="#br0" timeOffset="13350.41">20341 5779 0,'0'0'0,"21"-22"0,0 1 15,1 0-15,20 0 0,-21 0 16,-21 0-16,0-1 0,0 1 0,0 0 15,0 0-15,0 0 16,-21 0-16,0 21 16,0 0-16,-1 21 0,22 0 0,-21 0 15,0 21-15,0-20 0,0 20 16,0 0-16,-22 22 0,22-22 0,0 22 16,0-22-16,0 21 0,-1-20 15,22-1-15,0 22 0,-21-22 16,21 0-16,0 1 0,0-1 0,0 21 15,0-41-15,0 20 0,21 0 16,-21 1-16,22-22 0,-1 0 0,0 0 16,0 0-16,21 0 0,-20 1 0,20-22 15,-21 0-15,21 0 0,-20 0 16,20 0-16,0 0 0,1 0 0,-22-22 16,63 22-16,-41-21 0,-1 0 0,0 0 15</inkml:trace>
  <inkml:trace contextRef="#ctx0" brushRef="#br0" timeOffset="13686.42">21442 5694 0,'0'0'0,"-21"-42"15,21 20-15,0 1 0,21 0 16,0 21-16,0 0 15,0 0-15,0 0 16,1 21-16,-22 0 0,21 22 16,0-22-16,-21 21 0,0 1 15,0-1-15,21 21 0,-21-20 0,0-1 16,0 0-16,-21 1 0,0-22 16,21 21-16,0 1 0,0-1 0,0 0 15,-21 1-15,21-1 0,0-21 16,-43 43-16,43-43 0,0 0 0,-21 0 15,21 0-15,0 0 0,-21-21 16,21-21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4:04:05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593 0,'21'0'32,"0"0"-17,0 0-15,0 0 0,1 0 16,-1 0-16</inkml:trace>
  <inkml:trace contextRef="#ctx0" brushRef="#br0" timeOffset="6515.93">1841 699 0,'0'-22'109,"0"1"0</inkml:trace>
  <inkml:trace contextRef="#ctx0" brushRef="#br0" timeOffset="7214.89">1841 635 0,'0'-21'16,"0"0"31,0 42 31,0 0-78,-21-21 0,21 21 16,0 22-16,0-22 0,-21 21 15,21 0-15,0 1 0,0-1 0,-21 22 16,0-22-16,21 21 0,-21-20 15,21-1-15,0 0 0,-22 1 16,22-1-16,-21 0 0,21-20 16,0-1-16,0 0 0,0 0 15,0 0-15,21-42 32,1 21-32,-22-21 15,21-21-15,0 20 0,-21 1 16,21-21-16,0 21 0,0-22 15,-21 22-15,22-21 0,-1 21 0,-21 0 16,21-1-16,-21 1 0,21 21 16,0 0-1,-21 21-15,21 1 0,-21-1 16,0 0-16,0 21 0,0-21 16,0 22-16,22-22 0,-22 0 0,0 21 15,21-20-15,-21-1 0,0 0 16,0 0-16,21-21 0,-21 21 0,21-21 15,0 0-15,0 0 16,1 0-16,-1 0 0,0 0 16,21-21-16,-21 0 0,1 0 0,-1 0 15,0-1-15,0-20 0,0 0 16,0-1-16,-21 1 0,0-21 16,0 20-16,0-20 0,0 20 0,0-20 15,0 21-15,-21 20 16,0-20-16,0 21 0,21 0 0,-21 0 15,0-1-15,-1 22 16,22 22 0,0-1-1,0 0-15,0 0 0,0 0 16,22 0-16,-1-21 0,0 22 0,0-1 16,-21 0-16,21 0 0</inkml:trace>
  <inkml:trace contextRef="#ctx0" brushRef="#br0" timeOffset="7627.92">2625 1249 0,'0'0'0,"-22"21"0,22 0 16,22-21 15,-1 0-31,21-21 0,-21 21 15,0-21-15,1 0 0,-1 0 16,0-1-16,0 1 0,0 0 0,0-21 16,1 21-16,-22-1 15,21-20-15,-21 21 0,0 0 16,0 0-16,0-1 0,0 1 0,-21 21 16,-1 0-1,1 0-15,0 21 0,0 1 0,0-1 16,0 0-16,-22 21 0,22-21 15,21 22-15,-21-22 0,0 21 16,21-21-16,0 22 0,0-22 0,0 0 16,0 0-16,0 0 0,0 1 15,0-1-15,21 0 0,0-21 16,0 0 0,0 0-16,1 0 0,-1 0 15,0 0-15,0 0 0,0 0 16,0-21-16,1 0 0,20-1 0,-21 1 15</inkml:trace>
  <inkml:trace contextRef="#ctx0" brushRef="#br0" timeOffset="8232.44">1820 1058 0,'-21'0'31,"42"0"-15,22 0-16,-22 0 15,21 0-15,22-21 16,-1 21-16,22-21 0,-1 0 15,22 21-15,0-21 0,21 0 0,-21-1 16,0 22-16,0-21 0,-22 21 16,1 0-16,-22-21 0,1 21 0,-22 0 15,-21 0-15,1 0 0,-22 21 16,-22-21-16,1 21 16,-21-21-16,0 22 0,-22-22 0,22 21 15,-22-21-15,-20 21 0</inkml:trace>
  <inkml:trace contextRef="#ctx0" brushRef="#br0" timeOffset="8455.92">2074 1185 0,'0'0'0,"-42"22"0,21-1 0,0-21 15,21 21-15,0 0 16,42-21 0,0 0-16,1 0 0,20 0 15,-21 0-15,22 0 0,-1 0 16,1 0-16,-1 0 0,1 0 0,21-21 15,-43 0-15,21 21 16,1 0-16,-22-21 0,-21 21 0,22 0 0,-22-22 16,0 22-16,-42 0 15,0-21 1,-22 21-16,1 0 0,-21 0 16,-22 0-16</inkml:trace>
  <inkml:trace contextRef="#ctx0" brushRef="#br0" timeOffset="8614.91">2117 1249 0,'-43'0'0,"86"0"0,-107 0 0,43 21 0,0-21 16,63 0 15,-21 0-31,0 0 0,22 0 0,-1 0 16,0 0-16,22 0 0,-22 0 16,22-21-16,-1 0 0,-20 21 0,20-21 15,-21 21-15,1-22 16,-1 1-16,0 0 0</inkml:trace>
  <inkml:trace contextRef="#ctx0" brushRef="#br0" timeOffset="9514.93">7324 1016 0,'0'0'0,"0"-42"0,21 21 0,-21-22 15,21 22-15,-21-21 0,21-1 0,-21 22 16,21-21-16,0 21 0,-21-22 16,22 22-16,-1 0 0,-21 0 15,0 0-15,21 21 0,0 0 16,-21 21 0,0 21-16,-21-21 15,0 22-15,0 20 0,-1-20 16,1 20-16,0 1 0,0 20 0,0-20 15,-22-1-15,22 1 0,0-1 16,-21-20-16,21 20 0,-22-21 0,22 1 16,0-1-16,0 0 0,0-20 15,21-1-15,-22 0 0,22 0 0,0 0 16,0-42 0,0-21-1,0 21-15,0-1 0,22-20 16,-1 0-16,0-1 0,0 1 15,0-21-15,0-1 0,1-21 16,-1 1-16,0 20 0,0-20 16,0-1-16,0 21 0,1 1 0,-1-1 15,0 1-15,0 21 0,0-1 16,-21 22-16,0 0 0,21 0 0,1 21 16,-22 21-1,0 0-15,21 0 0,-21 22 16,21-1-16,-21 21 0,0 1 0,0-1 15,0 1-15,0 21 0,0-22 16,21 1-16,-21-1 0,0 1 0,0-1 16,0-21-16,21 1 0,-21-1 15,0 0-15,0 1 0,0-22 0,0 0 16,0 0-16,0 0 16,0 1-16,0-1 0,0-42 31,-21-1-16,0 1-15,0 0 0,0 0 16</inkml:trace>
  <inkml:trace contextRef="#ctx0" brushRef="#br0" timeOffset="9683.86">7133 1355 0,'0'0'16,"21"0"15,0 0-31,1 0 15,-1 0-15,0 0 0,0 0 0,0 0 16,0 0-16,22-21 0,-1 21 16,-21-22-16,22 22 0,-1-21 15,21 0-15,-20 0 0,-1 21 0</inkml:trace>
  <inkml:trace contextRef="#ctx0" brushRef="#br0" timeOffset="10458.87">8297 1037 0,'0'0'0,"0"-21"16,0 0-16,-21 0 16,0 21-16,0 0 0,0 0 15,-1 0-15,1 0 0,0 0 16,0 0-16,0 21 0,0 0 0,-1 0 16,1 0-16,0 22 0,0-22 15,21 21-15,-21 1 0,0-1 0,-1-21 16,22 21-16,0 1 0,0-22 15,0 21-15,0-21 0,0 1 0,0 20 16,0-21-16,22 0 0,-1 0 16,0-21-16,0 22 0,21-22 15,1 0-15,-22 0 0,21 0 0,1 0 16,-1-22-16,-21 1 0,21 21 16,1-21-16,-22 0 0,21-21 15,-21 20-15,22-20 0,-22 21 0,21-21 16,-21-22-16,22 22 0,-22-22 15,0 1-15,0-1 0,0 1 0,-21-1 16,0 22-16,0-22 0,0 22 16,0 0-16,0-1 0,0 22 15,0 0-15,0 0 0,0 0 0,0 42 32,0 0-32,0 21 15,-21-20-15,21 41 16,0-21-16,-21 22 0,21-22 0,0 22 15,0-1-15,-21-20 0,0 20 16,21-21-16,-21 1 0,21-1 0,0 0 16,0-20-16,0 20 0,0-21 15,0 0-15,0 0 0,21 1 0,0-22 16,0 0-16,0 21 0,22-21 16,-22 0-16,0 0 0,0 0 15,0-21-15,22-1 16,-22 22-16,0-21 0,21 0 0,-21-21 0,1 21 15,-1-1-15,21-20 16,-21 21-16,-21 0 0,21 0 0,1-1 16,-22 1-16,0 0 0,0 42 31,0 0-31,0 1 16,0-1-16,0 0 0,-22 0 0,1 0 15,21 0-15,0 1 0,0-1 16,-21 0-16,21 0 0,0 0 15,0 0-15,0 1 16,21-22 0,0 0-1,1 0-15,-1 0 16,-21-22-16,21 1 0,0 0 0,0 0 16,0 0-16</inkml:trace>
  <inkml:trace contextRef="#ctx0" brushRef="#br0" timeOffset="10742.36">9313 804 0,'0'0'16,"0"-21"-16,-21 0 0,0 21 0,0 0 0,0 0 15,-1 0-15,1 0 16,21 21-16,0 0 16,0 1-16,21-22 31,1 0-16,-22-22-15,0 1 16,0 0-16,0 0 0,0 0 16,-22 21-1,1-21-15,0 21 0,0 0 32,0 21-1,0 0-31</inkml:trace>
  <inkml:trace contextRef="#ctx0" brushRef="#br0" timeOffset="10983.35">8509 1122 0,'0'0'0,"0"21"15,21-21 17,0 0-32,22 0 15,-22-21-15,0 21 0,21 0 0,1-21 16,-22 21-16,21-21 0,-21 21 16,0 0-16,22-22 0,-22 22 15,0-21-15,0 21 0,0 0 0,1 0 16</inkml:trace>
  <inkml:trace contextRef="#ctx0" brushRef="#br0" timeOffset="11846.42">9610 1058 0,'-22'0'16,"1"0"-16,0 0 16,0 0-16,0 0 0,0 22 15,-1-22-15,-41 105 32,63-83-32,-21 20 0,0-21 0,21 0 15,-22 0-15,22 22 0,0-22 16,0 0-16,0 0 0,0 0 0,0 1 15,0-1-15,0 0 16,22-21 0,-22 21-16,21-21 0,0 0 15,0 0-15,0-21 16,-21 0-16,0 0 16,0-1-16,0 1 0,0 0 15,0 0-15,0 0 0,0-22 16,0 22-16,0 0 0,0 0 0,0 0 15,0 0-15,21-1 0,1 1 16,-1 0-16,-21 0 0,21 0 0,21 0 16,-21-1-16,1 1 0,20 21 15,0 0-15,-21 0 0,22 0 16,-1 0-16,0 0 0,-20 0 16,20 21-16,-21-21 0,21 22 0,-20-1 15,-1 0-15,0 21 0,-21-21 16,0 1-16,0-1 0,0 21 0,0-21 15,0 0-15,0 1 0,0-1 16,0 0-16,0 0 0,0 0 0,0 0 16,-21-21-16,0 22 0,-1-22 15,1 21-15,0-21 16,0 0 0,21-21-1,0-1 1,0 1-16,0-21 0,0 21 15,21 0-15,0-22 0,0 22 16,1 0-16,20-21 0,-21 20 0,21-20 16,1 21-16,-1 0 0,0-22 15,1 22-15,-1 21 0,0-21 0,1 21 16,-1 0-16,0 0 0,-20 0 16,20 21-16,-21-21 0,0 21 0,0 22 15,1-22-15,-22 21 0,0-21 16,0 22-16,0-22 0,0 21 15,0-21-15,-22 1 0,22-1 0,-21 0 16,0 0-16,21 0 0,0 0 0,-21 1 16,0-22-1,21 21-15,-21-21 32,21-21-32,0-1 0,21 1 15</inkml:trace>
  <inkml:trace contextRef="#ctx0" brushRef="#br0" timeOffset="12326.92">11282 974 0,'0'0'0,"0"-21"15,0-1-15,-21 1 16,-1 21-16,1 0 15,0 0-15,-21 0 0,21 0 0,-1 21 16,-20 1-16,21-22 0,-21 21 16,20 0-16,1 0 0,0 0 0,0 0 15,0 1-15,0-22 0,21 21 16,0 0-16,0 0 0,0 0 16,21-21-16,0 21 15,0-21-15,21 22 0,-20-22 16,20 21-16,0-21 0,-21 21 15,22-21-15,-22 21 0,0 0 0,0-21 16,0 21-16,1-21 0,-22 22 16,21 20-1,-21-21-15,-43-21 0,22 21 16,0-21-16,-21 21 0,-1-21 0,1 22 16,0-22-16,-1 0 0,1 0 15,0 21-15,-1-21 0,22 0 0,-21 0 16,21 0-16,0 0 0,-1 0 15,1 0-15,0 0 0,0 0 16,0 0-16,0 0 0,21-21 16,0-1-1,0 1-15,0 0 0,21 0 16,0 0-16,21 0 0,-21-1 16</inkml:trace>
  <inkml:trace contextRef="#ctx0" brushRef="#br0" timeOffset="12742.83">12446 339 0,'0'0'0,"0"-21"0,0-1 16,-21 22 15,0 0-31,-1 0 0,1 0 16,0 0-16,0 22 0,0-1 15,0-21-15,-1 21 0,1 0 16,-21 21-16,21-20 0,21-1 15,-21 0-15,21 0 0,-22 0 0,22 0 16,0 1-16,0-1 0,0 0 16,0 0-16,22-21 0,-1 21 0,0-21 15,0 0-15,0 21 0,0-21 16,22 0-16,-22 0 0,0 0 0,21 0 16,-20 0-16,-1 0 0,21 0 15,-21 0-15,0-21 0,22 21 0,-22-21 16,0 0-16,0 21 0</inkml:trace>
  <inkml:trace contextRef="#ctx0" brushRef="#br0" timeOffset="13362.34">12763 0 0,'-21'0'16,"42"0"-16,-63 0 0,21 0 0,-21 0 15,20 0-15,1 0 0,0 0 0,-21 0 16,21 0-16,-22 0 0,22 0 0,-21 0 16,21 0-16,-22 0 0,22 0 15,-21 0-15,-1 0 0,1 21 16,21 0-16,-21 22 0,-1-22 16,1 21-16,0 1 0,-1-1 0,1 0 15,0 1-15,20-1 0,-20 0 16,21-21-16,0 22 0,0-1 0,21 0 15,0-20-15,-22 20 0,22-21 16,0 21-16,0-20 0,0 20 0,22-21 16,-1 21-16,0-20 0,0-1 15,21 0-15,1 0 0,-1 0 16,0 0-16,22 1 0,-22-1 16,22-21-16,-22 21 0,22-21 0,-22 0 15,21 0-15,-20 0 0,-1 0 16,0 0-16,1 0 0,-22 0 15,21-21-15,-21 21 0,22-21 0,-22-1 16,0 1-16,0 0 0,0 0 16,1-21-16,-1 20 0,0-20 0,0 0 15,-21 21-15,21-22 0,-21 1 16,0 0-16,0-22 0,0 22 0,0-1 16,0-20-16,0 21 0,-21-1 15,0 1-15,0-22 0,21 43 0,-21-21 16,-1 0-16,1-1 0,21 22 15,-21 21-15,0 0 0,0 0 16,0 0-16,-1 0 16,1 0-16,0 0 0,0 0 15,0 0-15,0 0 0,-1 0 0,1 0 16,0 0-16,0 0 16,21 21-1,0 0-15,-21-21 0,21 22 0,-21-1 16,-1 0-16</inkml:trace>
  <inkml:trace contextRef="#ctx0" brushRef="#br0" timeOffset="14255.03">6096 2138 0,'-21'0'16,"42"0"46,0 0-62,0 0 0,22 0 16,-22 0-16,0 0 15,21 0-15,1 0 0,-1 0 0,21 0 16,1 0-16,-1 0 0,22 0 16,-21-21-16,20 21 0,1 0 0,0 0 15,-1 0-15,-20 0 0,20 0 16,1 0-16,0 0 0,21 0 0,-1 0 15,1 0-15,21 0 0,0 0 16,21 0-16,-21 0 0,22 0 0,-1-21 16,21 21-16,-21 0 0,0 0 15,1 0-15,-1 0 0,0 0 0,0 0 16,0 0-16,0 0 0,1 0 16,-22 0-16,-22 0 0,22 0 15,-21 0-15,0 0 0,-21-22 0,21 22 16,-22 0-16,1 0 0,-22 0 15,1-21-15,-1 21 0,-20 0 0,-22 0 16,21 0-16,-21-21 0,1 21 16,-1-21-1,-21 0 48</inkml:trace>
  <inkml:trace contextRef="#ctx0" brushRef="#br0" timeOffset="14382.95">11261 1990 0,'0'0'16,"-22"0"-16,22 21 0,-21-21 0,0 0 15,0 0-15,21 21 0,-21-21 16,0 0-1,-1 0-15</inkml:trace>
  <inkml:trace contextRef="#ctx0" brushRef="#br0" timeOffset="15611.25">804 3344 0,'0'0'0,"0"-21"32,-21 21-1,21 21-15,0 22-16,0-22 0,0 21 15,0 1-15,0-1 0,0 0 16,0 1-16,0-1 15,-21 0-15,21 1 0,-21-22 0,21 21 16,0 0-16,0 1 0,-21-22 16,21 21-16,0-21 0,0 1 0,-22-1 15,22 0-15,0-42 32,22 0-32,-1-1 15,-21 1-15,21 0 0,0 0 16,-21-21-16,21 20 0,0-20 15,1 0-15,-1 21 0,0-22 0,0 22 16,0-21-16,0 21 0,1-1 16,-1 1-16,0 0 0,0 21 15,0 0-15,-21 21 16,21 0-16,1 22 16,-22-22-16,0 0 0,0 21 0,0-20 15,0-1-15,0 21 0,0-21 16,0 22-16,0-22 0,21 0 15,0 0-15,-21 0 0,21 0 0,0-21 16,0 0-16,1 0 0,-1 0 16,21 0-16,-21 0 15,0 0-15,22-21 0,-22 0 0,0 0 16,0 0-16,22 0 0,-43-1 16,21 1-16,0-21 0,-21 0 0,0-1 15,0 1-15,0 0 0,0-1 16,0-20-16,0 20 0,-21 1 15,0 0-15,-1 21 0,1-22 0,0 22 16,0 21-16,0-21 0,0 21 16,-1 0-1,22 21-15,0 0 16,0 0-16,0 1 0,0-1 16,22 0-16,-1 0 15,0-21-15,0 21 0,0 0 0,0 1 16,22-22-16</inkml:trace>
  <inkml:trace contextRef="#ctx0" brushRef="#br0" timeOffset="16007.02">1841 3789 0,'0'0'0,"0"21"0,0 0 0,0 0 15,22-21 16,-1-21-31,0 0 16,0 21-16,0-21 0,-21 0 16,21 21-16,1-21 0,-1-1 0,-21 1 15,0 0-15,0 0 0,0 0 16,0 0-16,0-1 0,0 1 0,0 0 16,-21 21-1,-1 0 1,1 21-16,0 0 0,0 1 0,0-1 15,0 21-15,-1-21 0,1 22 16,0-22-16,21 0 0,0 21 0,0-21 16,0 1-16,0 20 0,0-21 15,0 0-15,21 0 0,0 1 16,1-1-16,-1-21 0,0 21 16,0-21-16,0 0 0,0 0 15,1 0-15,-1 0 0,0 0 16,0-21-16,0 0 0,0-1 15,22 1-15,-22 0 0</inkml:trace>
  <inkml:trace contextRef="#ctx0" brushRef="#br0" timeOffset="16510.73">3852 3323 0,'21'0'0,"-42"0"0,42-21 0,1 0 0,-1 21 16,0-21-16,0 0 0,-21-1 16,0 1-16,0 0 0,0 0 15,0 0-15,0 0 16,-21 21-16,0 0 16,0 0-16,-1 0 0,1 0 15,0 0-15,-21 21 0,21 0 0,-22 0 16,22 21-16,-21-20 0,-1 20 15,22 0-15,-21 22 0,21-22 16,-22 22-16,22-22 0,0 21 16,0-20-16,0-1 0,21 0 0,0 1 0,0-1 15,0-21-15,21 0 16,0 1-16,0-1 0,0 0 0,22 0 16,-1-21-16,0 0 0,1 0 15,-1 0-15,0 0 0,22 0 0,-22 0 16,1 0-16,-1-21 0,0 0 15,22 0-15,-22 21 0,0-22 0</inkml:trace>
  <inkml:trace contextRef="#ctx0" brushRef="#br0" timeOffset="17399.22">4572 3577 0,'0'0'0,"0"-21"0,0 0 16,0 0-16,0 0 0,0-1 0,-21 1 15,0 0-15,-1 0 0,1 0 16,0 21-16,0 0 0,0 0 15,0 0-15,-1 0 0,1 0 0,0 0 16,0 21-16,0 0 0,0 0 16,-1 0-16,1 22 0,0-22 0,0 21 15,0 1-15,0-22 0,-1 21 16,22-21-16,0 22 0,0-22 0,0 0 16,0 0-16,0 0 0,0 0 15,0 1-15,22-22 16,-1 0-16,0 0 0,0 0 15,21-22-15,-20 22 0,-1-21 16,21 0-16,-21 0 0,0 21 16,22-21-16,-22-22 0,0 22 0,0 0 15,-21 0-15,21-21 0,1 20 16,-22-20-16,0 21 0,0 0 0,21 0 16,-21-1-16,0 1 15,0 42 1,0 1-16,0-1 15,0 21-15,0-21 0,0 0 16,0 1-16,0 20 16,0-21-16,0 0 0,0 0 0,0 1 15,0-1-15,21 0 0,0-21 0,0 21 16,0-21-16,1 0 0,20 0 16,0 0-16,1 0 0,-22 0 0,21 0 15,0-21-15,1 0 0,-22 21 16,21-21-16,-21-1 0,1 1 0,-1 0 15,0 0-15,0-21 0,-21 20 16,0 1-16,0-21 0,0 21 0,0 0 16,0-1-16,0 44 31,0-1-15,0 0-16,-21 0 0,21 0 0,0 22 15,-21-22-15,21 0 0,0 0 16,0 0-16,0 0 0,0 1 15,0-1-15,-21 0 0,21 0 16,0-42 31,0 0-47,0 0 16,0-1-16,0 1 0,0 0 15,0 0-15,21-21 0,0 20 0,0-20 16,0 21-16,0-21 15,22 20-15,-1 1 0,-21 0 0,22 0 16,-1 21-16,0 0 0,-21 0 0,22 0 16,-22 21-16,0 0 0,0 22 15,0-22-15,-21 0 0,22 21 0,-22 1 16,0-22-16,0 21 0,-22-21 16,-62 85-1,63-85-15,-1-21 0,22 21 16,0-42 15,22 0-31</inkml:trace>
  <inkml:trace contextRef="#ctx0" brushRef="#br0" timeOffset="17922.91">6689 3450 0,'0'0'16,"21"-21"-16,0 0 0,-21 0 0,0 0 16,0-1-16,0 44 31,-21 20-15,0-21-16,21 21 0,-22 1 15,22-1-15,0 22 0,0-22 0,-21 21 16,21 1-16,0 21 0,-21-1 15,21 22-15,0-21 0,0 21 16,-21-1-16,21 1 0,-21 21 0,21 0 16,0-21-16,0 21 0,-21 0 15,21-21-15,-22 0 0,22 0 0,-21-1 16,21-20-16,0-21 0,0 20 16,-21-41-16,0 20 0,21-42 0,0 22 15,0-65 1,0-20-1,0 0-15,0-1 0,0 1 16,0-21-16,0-1 0,0 1 0,0-1 16,21-21-16,0 1 0,-21-22 15,0 0-15</inkml:trace>
  <inkml:trace contextRef="#ctx0" brushRef="#br0" timeOffset="18226.75">6583 4106 0,'0'0'0,"0"-84"0,0 20 0,0 1 0,0-1 16,0 1-16,0 20 0,0 1 15,0-21-15,0 20 0,0 1 0,21 21 16,0-22-16,0 22 0,22 0 16,-1 0-16,0 0 0,1 0 0,-1 21 15,21 0-15,-20 0 0,-1 21 16,0 0-16,-20 0 0,20 21 0,-21 1 16,0-22-16,-21 21 0,0 1 15,0-1-15,-21 0 0,0 1 16,0-1-16,-22-21 0,-20 21 15,21-20-15,-1-1 0,1 0 0,0 0 16,20 0-16,-20-21 0,21 0 16,0 0-16,42-21 31,0 21-31,0-21 0,0 0 16,22 21-16,-22-21 0,21-1 0,-21 22 15,22-21-15</inkml:trace>
  <inkml:trace contextRef="#ctx0" brushRef="#br0" timeOffset="18558.56">7260 3768 0,'21'0'0,"-42"0"0,63 0 16,-20-21-16,-1 21 16,0-22-16,0 1 0,0 21 15,0-21-15,1 0 0,20 0 0,-21 0 16,0-22-16,22 22 0,-22 0 15,-21 0-15,0 0 0,21 21 0,-21-22 16,-21 22 0,0 0-16,-1 0 15,1 22-15,0-1 0,0 0 0,0 21 16,0-21-16,-1 1 0,1 20 16,21-21-16,0 0 0,0 0 0,0 1 15,0-1-15,0 0 0,0 0 16,0 0-16,0 0 0,21 1 15,22-22-15,-22 0 16,0 0-16,21 0 0,-20 0 0,20 0 16,0-22-16,-21 1 0,22 0 15,-22 21-15,21-21 0,-21 0 0</inkml:trace>
  <inkml:trace contextRef="#ctx0" brushRef="#br0" timeOffset="18890.37">7937 3556 0,'0'0'0,"0"-21"0,0 0 16,22 0-16,-22-1 15,21 1-15,0 0 0,0 21 16,0-21-16,0 21 16,1 0-16,-1 0 0,0 0 15,0 21-15,0 0 0,0 0 16,1 1-16,-1-1 0,0 0 0,0 21 16,0-21-16,-21 22 0,0-22 15,0 21-15,0-21 0,0 1 0,0-1 16,0 0-16,0 0 0,0 0 0,-21 0 15,0 1 1,0-22-16,0 0 16,21-22-1,0 1-15,0 0 0,0 0 16,0 0-16,0 0 0,0-1 0,0 1 16,0 0-16,0 0 0,0-21 15,21 20-15,-21 1 0,21 0 0,0 0 16,0 0-16,0 0 15,1-1-15,20 1 0,-21 0 0,21 0 16</inkml:trace>
  <inkml:trace contextRef="#ctx0" brushRef="#br0" timeOffset="20075.2">8530 3725 0,'0'0'0,"-21"0"0,0 22 0,0-22 15,-1 21-15,1-21 16,42 0 15,1-21-31,20 21 16,-21-22-16,21 1 0,1 0 0,-22 0 15,21 0-15,1-22 0,-1 22 16,0-21-16,1 0 0,-1-1 0,-21 1 16,21 0-16,-20-1 0,-1 1 15,-21 0-15,0-1 0,0 1 0,0 21 16,0 0-16,0-22 0,-21 22 16,-1 0-16,1 21 15,0 0-15,0 0 0,21 21 16,-21 0-16,0 0 0,-1 1 0,1 20 15,21 0-15,-21 1 0,0-1 16,21 21-16,-21 1 0,0-1 16,21 1-16,-22-1 0,1 22 0,0-21 15,0 20-15,21 22 0,-21-21 16,21 21-16,-21-1 0,21 1 0,0 21 16,0 0-16,-22 0 0,22 0 0,0 21 15,-21-21-15,21 22 0,-21-1 16,21 0-16,0-21 0,-21 21 0,21-21 15,0 0-15,0-21 0,0 21 0,0-42 16,0 20-16,0-41 0,0-1 16,0 1-16,0-22 0,0-21 0,21 1 15,0-22-15,0 0 16,22-22-16,-22-20 0,21 21 16,1-21-16,-1-22 0,0 22 0,22-22 15,-22 1-15,22-1 0,-22-20 0,21-1 16,-20 0-16,-1 1 0,0-22 15,-20 0-15,-1 0 0,0 0 0,-21 0 16,0-21-16,0 0 0,0 22 0,-21-22 16,-22 21-16,1 0 0,0 21 15,-22 1-15,22 20 0,-22 1 0,-20-1 16,20 1-16,1 20 0,-1 1 16,1 21-16,20-22 0,1 22 0,0 0 15,21 0-15,-1 21 0,22-21 16,-21 0-16,21-1 0,0 1 15,0 0-15,21 0 0,1 0 0,20 21 16,-21-21-16,21-1 0,1 1 16,20 0-16,-20 0 0,20-21 0,1 20 15,-22 1-15,21 0 0,1 0 16,-22-21-16,22 20 0,-22-20 0,0 21 16,1-21-16,-1 20 0,-21-20 0,0 21 15,1 0-15,-1 0 0,-21-1 16,0 1-16,0 0 15,0 42 1,-21-21-16,-1 21 16,1 1-16,0 20 15,0-21-15,21 0 0,0 22 0,-21-22 16,21 21-16,-21-21 0,21 0 16,0 1-16,0-1 0,0 0 0,0 0 15,21 0-15,0 0 0,0-21 16,0 0-16,0 0 0,22 0 15,-22 0-15,0 0 0,0 0 0,22-21 16,-22 21-16,21-21 0,-21 0 16,22 0-16,-22 0 0,21-1 15,-21-20-15,0 21 0,-21 0 0,0-22 16,0 22-16,0-21 0,0 21 16,-21 0-16,0-1 0,0 1 0,-21 0 15,20 21-15,1 0 0,0 0 16,0 0-16,-21 0 0,20 21 0,1 0 15,21 1-15,-21-1 16,21 0-16,0 0 0,0 0 0,0 0 16,0 1-16,21-1 15,0-21-15,1 0 0,-1 0 0,0 0 16,0 0-16,21 0 0</inkml:trace>
  <inkml:trace contextRef="#ctx0" brushRef="#br0" timeOffset="20478.97">9906 3620 0,'0'-22'16,"0"1"-16,0 0 0,0 0 15,0 0-15,21 21 0,0-21 16,-21-1-16,21 22 0,22-21 16,-22 0-16,0 21 0,21 0 0,1-21 15,-22 21-15,21 0 0,-21 0 16,1 0-16,20 21 0,-21 0 0,0 0 15,0 1-15,-21-1 16,22 0-16,-22 21 0,21-21 0,-21 22 16,0-22-16,0 0 0,0 0 0,0 0 15,0 1-15,-21-1 0,-1 0 16,1-21-16,0 21 0,0-21 16,0 0-1,21-21-15,0 0 16,0 0-16,0-1 15,0 1-15,0 0 0,0 0 0,0 0 16,21-22-16,0 22 0,-21 0 0,21 0 16,0 0-16,1 0 0,-1-1 15,0 1-15,21 0 0,-21 0 16,1 21-16,20-21 0,-21 21 16,21 0-16,1 0 0,-22-21 0,21 21 15,1 0-15,-1 0 0</inkml:trace>
  <inkml:trace contextRef="#ctx0" brushRef="#br0" timeOffset="21071.63">10922 3366 0,'0'0'0,"0"21"16,-21 0 0,0 0-16,-1 0 15,1 22-15,0-22 0,21 0 0,0 0 16,-21 21-16,21-20 0,0-1 0,0 0 16,0 0-16,0 21 0,0-20 15,0-1-15,0 0 16,0 0-16,-21-21 47,21-21-32,0 0-15,0 0 0,0-1 16,0-20-16,0 21 0,0-21 16,0 20-16,0-20 0,21 0 0,0-1 15,21 1-15,-20 21 0,20-21 16,0 20-16,1 1 0,-22 0 0,21 0 15,0 21-15,-20 0 0,20 0 16,-21 21-16,0 0 0,22 22 16,-22-22-16,0 21 0,0-21 0,0 22 15,-21-22-15,21 21 0,-21-21 16,22 0-16,-22 22 0,0-22 0,0 0 16,0 0-16,0 0 15,-22-21-15,1 0 16,0 0-16,0 0 15,21-21-15,0 0 16,0 0-16,0 0 0,0-22 16,21 22-16,0 0 15,0-21-15,1-1 0,20 22 0,-21-21 16,21 0-16,1 20 0,-1 1 16,0 0-16,1 0 0,-1 21 0,0 0 15,-20 0-15,-1 21 0,0 21 0,0-20 16,0-1-16,-21 21 0,0-21 15,0 22-15,0-22 0,0 21 0,0-21 16,-21 0-16,0 1 0,0-1 16,21 0-16,0 0 0,-21-21 0,-1 0 15,22-21 1</inkml:trace>
  <inkml:trace contextRef="#ctx0" brushRef="#br0" timeOffset="22422.9">13314 3725 0,'0'0'0,"-21"-21"0,21 0 32,21 0-32,0 21 15,21-21-15,-21 0 0,22-1 0,-1 1 16,0 0-16,1-21 0,-1 21 15,22-22-15,-22-20 0,21 20 16,1 1-16,-1 0 0,-20-22 0,-1 22 16,0 0-16,-20-1 0,-1 1 0,-21 0 15,0-22-15,0 22 0,0-1 16,-21 1-16,-1 0 0,1-1 16,-21 1-16,0 21 0,20-21 0,1 42 15,-21-22-15,21 22 16,0 0-16,-1 22 0,1-1 15,0 21-15,21 0 0,0 22 0,-21-1 16,21 1-16,-21 21 0,21-1 0,-21 22 16,21-21-16,-22 21 0,22-1 0,0 1 15,-21 0-15,0 0 0,21 21 16,0 0-16,0 0 0,-21 0 0,21 21 16,0 0-16,0 0 0,0 22 15,0-22-15,-21 21 0,21-21 0,0 1 16,0-1-16,0-21 0,-21 0 0,21 0 15,0-21-15,0-22 16,-22 1-16,22 0 0,0-43 0,0 21 16,0-41-16,0-1 0,22 0 0,-1-21 15,-21-21-15,42 0 0,-21-22 16,22 1-16,-1 0 0,0-1 0,1-20 16,-1-1-16,21 1 0,-20-1 0,20-20 15,1-1-15,-22 0 0,0-21 16,1 1-16,-1-1 0,-21 0 0,-21 0 15,0 0-15,0-21 0,-42 21 16,21 1-16,-22-1 0,-20 21 0,-1 0 16,1 1-16,-1 20 0,1 1 0,-1-1 15,1 1-15,-1 20 16,1 1-16,21 0 0,-22 21 0,22-22 16,21 43-16,-22-21 0,22 0 15,21 0-15,21 21 16,22-21-1,-22-1-15,0 22 0,21-21 0,1 0 16,-1 0-16,0 0 0,1 0 16,-1-1-16,21 1 0,1-21 0,-1 21 15,1-22-15,-1 1 0,1 21 16,-22-21-16,22-1 0,-22 22 16,0-21-16,-20-1 0,-1 22 0,0 0 15,0 0-15,-21 0 0,0 42 31,-21 0-31,0 0 16,0 0-16,21 22 0,-22-22 0,22 21 16,-21 1-16,21-1 0,0-21 15,0 21-15,0 1 0,0-22 0,0 0 16,0 0-16,21 0 0,1 1 16,-1-1-16,0-21 0,0 0 0,0 0 15,0 0-15,22 0 0,-22 0 16,21 0-16,-21 0 0,22-21 0,-22 21 15,0-22-15,21 1 0,-20 0 16,-1-21-16,-21 21 0,0-1 16,0-20-16,0 21 0,0-21 0,-21-1 15,21 22-15,-43-21 0,22 21 16,0-22-16,-21 22 0,20 21 0,-20-21 16,0 21-16,21 0 0,-22 0 15,22 0-15,0 21 0,0 0 0,21 0 16,0 1-16,0-1 0,0 0 15,0 0-15,0 0 0,0 0 0,21 1 16,0-1-16,0-21 0,0 0 16,22 0-16,-22 0 0,21 0 0,-21 0 15</inkml:trace>
  <inkml:trace contextRef="#ctx0" brushRef="#br0" timeOffset="22694.87">15367 3006 0,'0'0'16,"0"-21"-16,0-1 0,0 1 0,-21 21 31,0 0-31,-1 21 0,22 1 16,-21 20-16,0 0 0,0 1 0,0 20 16,0-21-16,-1 22 0,1-1 15,21 1-15,-21-22 0,21 22 16,-21-22-16,21 0 0,0 1 15,0-1-15,0-21 0,0 0 0,0 1 16,0-1-16,21 0 0,0-21 16,0 0-16,1 0 0,-1 0 0,0 0 15,21 0-15,-21 0 0,1-21 0,20 0 16,-21-1-16</inkml:trace>
  <inkml:trace contextRef="#ctx0" brushRef="#br0" timeOffset="22942.82">15790 3027 0,'0'-42'0,"0"84"0,21-106 0,-21 43 0,0 0 16,0 0-16,0 42 15,0 21 1,0-20-16,-21 20 0,0 0 16,0 1-16,21 20 0,-21-21 0,0 22 15,-1-1-15,22 1 0,-21-22 0,21 1 16,-21 20-16,21-42 0,0 22 15,0-1-15,0-21 0,0 0 0,0 0 16,0 1-16,21-22 16,0 0-16,1 0 0,-1 0 15,21 0-15,-21-22 16,0 1-16,22 0 0</inkml:trace>
  <inkml:trace contextRef="#ctx0" brushRef="#br0" timeOffset="23359.49">16192 3366 0,'0'0'15,"0"-22"-15,0 1 0,0 0 16,-21 0-16,0 21 0,0 0 16,0 21-16,0 0 15,-1 0-15,1 22 0,0-22 0,0 21 16,0-21-16,0 22 0,-1-1 16,22-21-16,0 22 0,0-22 0,0 21 15,0-21-15,0 0 16,0 1-16,22-1 0,-1-21 0,0 21 15,0-21-15,0 21 0,0-21 16,22 0-16,-1 0 0,0 0 0,-20 0 16,20-21-16,0 0 0,1 0 0,-1-1 15,0 1-15,-21 0 0,22 0 16,-22 0-16,0-22 0,-21 1 0,0 21 16,0-21-16,0-1 0,0 1 15,-21 0-15,0 20 0,0 1 0,-22 0 16,1 0-16,0 21 0,-1 0 15,1 0-15,0 0 0,-1 21 16,1 0-16,21 0 0,-22 1 16,22 20-16,0-21 0,0 21 0,0 1 15,21-22-15,0 0 0,0 21 16,0-20-16,21-1 0,0 0 0,0-21 16,0 21-16,22-21 0,-1 0 15,22 0-15,-22 0 0,21 0 0,1 0 16</inkml:trace>
  <inkml:trace contextRef="#ctx0" brushRef="#br0" timeOffset="24226.92">16976 3366 0,'0'-22'0,"0"44"0,0-65 16,0 22-16,0 0 0,-22 21 16,1 21-1,0 0-15,0 0 16,21 1-16,-21 20 0,21-21 0,-21 21 15,21 1-15,-22-22 0,22 21 0,0-21 16,0 22-16,0-22 0,0 21 16,0-21-16,0 1 0,0-1 0,22-21 15,-22 21-15,21 0 0,0-21 16,0 0-16,0 0 0,0 0 0,1 0 16,-1 0-16,0 0 0,0-21 15,0 0-15,0 21 0,1-21 16,20-1-16,-21 1 0,0 0 15,0-21-15,1 21 0,-22-22 0,21 22 16,0-21-16,0 21 0,0-1 0,-21 1 16,0 0-16,21 0 0,-21 42 31,0 0-31,0 0 0,0 1 16,-21-1-16,21 0 0,0 0 0,-21 21 15,21-20-15,-21-1 0,21 21 16,0-21-16,0 0 0,0 1 0,0-1 15,0 0 1,21-21-16,0 0 0,0 21 0,1-21 16,-1 0-16,0 0 0,0 0 15,0 0-15,22 0 0,-22-21 0,0 21 16,21-21-16,-21 0 0,1 21 0,-1-22 16,21 1-16,-21-21 0,0 21 15,1 0-15,-1-22 0,0 22 0,0-21 16,0 21-16,-21-1 0,0 1 15,0 0-15,0 0 0,0 42 32,-21-21-32,0 21 0,0 22 0,21-22 15,-21 0-15,21 0 16,-22 21-16,22-20 0,0-1 0,0 0 16,0 0-16,0 0 0,0 0 15,22-21-15,-1 22 0,0-22 0,0 0 16,0 0-16,0 0 15,22 0-15,-22 0 0,0 0 0,0 0 16,0-22-16,1 22 0,-1-21 0,0 0 16,0 0-16,0 0 0,0 0 15,1-22-15,-22 22 0,0-21 0,0-1 16,0 22-16,0 0 0,21 0 16,-21 0-16,-21 42 31,-1 0-31,22 21 0,0-20 0,0-1 15,-21 21-15,21-21 0,0 0 16,0 1-16,0-1 0,0 0 0,0 0 16,0 0-16,21-21 15,1 0 1,-1 0-16,0 0 0,-21-21 16,21 21-16,0-21 0,0 0 15,-21 0-15,0-1 0</inkml:trace>
  <inkml:trace contextRef="#ctx0" brushRef="#br0" timeOffset="24398.54">18224 3196 0,'0'0'0,"-21"0"0,0 0 0,0 0 16,0 0-16,0 21 16,-1 1-1,22-1-15,0 0 0,0 0 16,22 0-1,-1-21-15,0 0 0,0 0 16,21 21-16,1-21 0</inkml:trace>
  <inkml:trace contextRef="#ctx0" brushRef="#br0" timeOffset="24880.81">18627 3323 0,'0'0'0,"-22"-21"0,1 21 0,0 0 31,0 21-31,21 0 0,-21 1 0,21-1 16,-21 0-16,21 0 0,0 0 15,-22 0-15,22 22 0,-21-22 0,21 0 16,0 0-16,0 0 0,-21 1 16,21-1-16,0 0 0,-21 0 0,21 0 15,-21-21 16,21-21 1,0 0-32,0 0 0,21 0 0,-21-1 15,42-20-15,-21 21 0,1-21 16,20-1-16,-21 22 0,21-21 0,1-1 16,20 22-16,-20 0 0,-1 0 15,0 0-15,1 21 0,-22 0 16,21 0-16,-21 0 0,0 21 0,1 0 15,-1 0-15,-21 0 0,0 22 0,0-1 16,0-21-16,0 22 16,0-22-16,0 21 0,0-21 0,0 0 15,0 1-15,-21-1 0,21 0 16,-22 0-16,22 0 0,-21-21 16,21 21-16,21-21 31,1 0-31,-1 0 0,21-21 15,0 21-15</inkml:trace>
  <inkml:trace contextRef="#ctx0" brushRef="#br0" timeOffset="25651.36">19854 3450 0,'0'0'0,"21"-21"0,-21 0 16,0 0-16,0 0 0,0-1 0,0 1 15,-21 0-15,0 0 0,0 21 16,0 0-16,0 0 0,-22 0 15,1 0-15,0 0 0,-1 0 0,1 21 16,0 0-16,-22 0 0,22 22 16,-1-22-16,1 21 0,21-21 0,0 22 15,0-22-15,21 0 0,0 0 16,0 0-16,0 1 0,0-1 0,21 0 16,21 0-16,-21-21 0,22 0 15,-1 21-15,21-21 0,-20 0 16,-1 0-16,0 0 0,1 0 0,-1-21 15,0 21-15,1-21 0,-22 0 16,0 0-16,0 21 0,0-22 0,1 1 16,-22-21-16,0 21 0,0 0 15,0-1-15,0 1 0,21 0 0,-21 0 16,0 0-16,0 42 31,-21 21-31,21-21 0,0 22 16,-22-22-16,1 21 0,0 1 0,0-1 15,0 0-15,0 22 0,-1-22 16,1 22-16,0 20 0,0-20 16,0 20-16,21 1 0,0 0 15,-21-1-15,21 1 0,0 0 0,-22-1 16,22 1-16,0 0 0,0 21 0,0-22 16,-21 1-16,21 0 0,-21-1 15,21 1-15,-21 0 0,0-1 0,21-20 16,-21 20-16,-1-20 0,1-1 0,21 1 15,-21-1-15,0-20 0,0-1 16,0-21-16,-1 22 0,1-22 0,0-21 16,0 21-16,-21-21 0,20 0 15,1 0-15,-21 0 0,0-21 16,20 21-16,-20-21 0,21-22 0,-21 22 16,-1-21-16,1-22 0,21 1 15,-22-1-15,1-20 0,0-1 0,-1 0 16,22-21-16,-21 1 0,21-1 0,21-21 15,0 21-15,0 0 0,0 0 16,42 0-16,-21 1 0,22 20 0,-22-21 16,21 21-16,0 22 0,1-1 15,20 1-15,-20-1 0,-1 22 0,0 21 16,22-21-16,-22 20 0,0 1 16,1 0-16,-22 0 0,21 21 15,-21 0-15,22-21 0,-22 21 16,0 0-16,-42 21 31,-21 0-31,-1-21 0</inkml:trace>
  <inkml:trace contextRef="#ctx0" brushRef="#br0" timeOffset="26678.88">2794 4657 0,'0'0'0,"0"-21"0,-21 21 15,0-22-15,-1 1 0,1 21 0,-21 0 16,0 0-16,-1 0 0,1 0 16,-22 0-16,22 0 0,-21 21 0,-1 1 15,22-1-15,-22 21 0,22 0 16,0 22-16,-1 21 0,22-22 16,-21 22-16,21-1 0,-1 1 0,22 0 15,0-1-15,0 1 0,0 0 16,0-1-16,0 1 0,22-21 0,-1-1 15,0-21-15,21 1 0,1-1 16,-1-21-16,21-21 0,22 0 16,-21 0-16,20 0 0,-20 0 15,20-21-15,-20 0 0,21-21 0,-22-1 16,1 1-16,-1 0 0,1-22 16,-22 22-16,0-22 0,1 22 15,-1-22-15,-21 1 0,0-1 0,-21 1 16,0-1-16,0-20 0,-21 20 15,-21-20-15,21 20 0,-22-21 0,1 22 16,0-1-16,-1 22 0,1 0 16,-22-1-16,1 22 0,-1 0 0,1 0 15,-1 21-15,22 0 0,-21 21 16,-1 21-16,22 1 0,-1-1 16,1 22-16,21 20 0,0-20 0,0 20 15,21 1-15,0-21 0,0 20 16,0-20-16,21-1 0,0-20 15,0 20-15,0-21 0,22 1 16,-1-22-16,21 21 0,-20-21 16,20-21-16,1 0 0,-1 0 0,-20 0 15,20 0-15,1-21 0</inkml:trace>
  <inkml:trace contextRef="#ctx0" brushRef="#br0" timeOffset="27010.88">3662 5228 0,'0'0'0,"21"-21"0,-42-21 32,0 42-32,21 21 0,-22 0 0,1 0 15,0 22-15,0-22 0,21 21 16,0 0-16,0 1 0,0 20 0,0 1 16,0-1-16,0 22 0,0-22 15,0 22-15,0 0 0,0-1 0,21 1 16,-21 0-16,21 21 0,-21-1 15,0 1-15,0 0 0,0 0 0,0 0 16,0 0-16,-21 21 0,0-22 0,0 1 16,0-21-16,-1 0 0,1-1 15,21 1-15,0-43 0,-21 22 16,21-22-16,-21-21 0,21 0 16,0 1-16,0-44 15,0 1-15,0 0 0,0-21 16,0-22-16,21 1 0,-21-1 15,21-20-15,0-1 0,1 0 0</inkml:trace>
  <inkml:trace contextRef="#ctx0" brushRef="#br0" timeOffset="27335.81">3535 5906 0,'0'0'0,"-21"-64"0,-1-21 0,1 22 0,21-1 15,0 22-15,0-21 0,0 20 16,0 1-16,0 0 0,0 20 15,21-20-15,1 21 0,-1 0 0,21-22 16,0 22-16,1 21 0,20-21 16,-20 21-16,-1 0 0,21 0 15,-20 0-15,-22 0 0,21 21 0,-21 0 16,1 22-16,-22-22 0,0 21 0,0-21 16,-22 22-16,1-1 0,-21 0 15,0 1-15,-1-1 0,1 0 16,0 1-16,-1-1 0,1-21 0,0 0 15,20 1-15,-20-1 0,42 0 16,-21-21-16,21-21 31,21 0-31,0-1 16,0 1-16,1-21 0,-1 21 0,0-22 16,0 22-16</inkml:trace>
  <inkml:trace contextRef="#ctx0" brushRef="#br0" timeOffset="28054.42">4149 5376 0,'0'22'0,"0"-1"16,21-21 31,0-21-32,0 21-15,0-22 0,22 1 0,-22 0 16,0 21-16,0-21 0,0 0 16,0 0-16,1-1 0,-22 1 0,0 0 15,0 0 1,-22 21-16,1 0 0,0 21 16,0 0-16,0 0 0,0 1 15,-1 20-15,1-21 0,0 21 16,21-20-16,0 20 0,0-21 15,0 21-15,0-20 0,0 20 0,0-21 16,0 0-16,21 0 0,0-21 16,1 22-16,20-22 0,-21 0 0,21 0 15,1 0-15,-22 0 0,21-22 16,1 22-16,-1-21 0,-21 0 0,21 0 16,-20 0-16,20 21 0,-21-21 15,0-1-15,-21 1 0,0-21 0,0 21 16,21 0-16,-21-1 0,0 1 15,0 0-15,0 0 0,0 0 16,0 0-16,22-1 0,-1 1 16,-21 0-16,21 21 0,0-21 0,0 21 15,0 0-15,1 0 0,-1 0 16,0 0-16,21 0 0,-21 0 0,1 0 16,-1 21-16,0 0 0,0 0 15,0 1-15,-21 20 0,0-21 0,21 0 16,-21 22-16,0-22 0,0 21 0,0-21 15,0 0-15,0 22 0,-21-22 16,21 0-16,-21 0 16,21 0-16,0-42 31,0 0-31,0 0 0,0 0 16,0 0-16,0-1 0,0-20 0,0 21 15,0 0-15,0-22 0,21 22 16,-21-21-16,0 21 0,0 0 0,21-22 15,1 22-15,-1 0 0,-21 0 16,21 21-16,0-21 0,0-1 0,0 1 16,1 21-16,-1-21 0,0 21 15,21 0-15,-21 0 0</inkml:trace>
  <inkml:trace contextRef="#ctx0" brushRef="#br0" timeOffset="28990.91">5715 5567 0,'0'21'15,"0"-42"-15,0 63 0,21-42 16,0 0-16,0-21 16,22 0-16,-22 0 0,0 21 0,0-21 15,0-1-15,1 1 0,-1 0 16,0 0-16,-21 0 0,0-22 0,0 22 15,0 0-15,0-21 0,-21-1 16,0 22-16,-1-21 0,1 21 16,0 0-16,-21-1 0,21 1 0,-1 0 15,1 21-15,-21 0 0,21 0 16,0 21-16,-22 0 0,22 1 0,0 20 16,-21-21-16,20 21 0,1 1 15,0-22-15,0 21 0,0 1 0,0-1 16,-1 0-16,22-21 0,-21 22 15,21-1-15,0-21 0,0 0 0,0 1 16,21-22-16,1 0 16,20 0-16,-21 0 0,0 0 15,22 0-15,-22-22 0,21 1 16,0 0-16,-20 0 0,20 0 0,0 0 16,1-22-16,-22 22 0,21 0 15,-21-21-15,0 20 0,22-20 0,-22 0 16,0-1-16,-21 22 0,21-21 15,0-22-15,-21 43 0,0 0 16,0 42 0,0 0-16,0 1 15,-21-1-15,21 21 0,-21-21 0,21 22 16,0-1-16,0-21 0,0 21 16,0-20-16,0 20 0,0 0 0,0-21 15,0 1-15,0 20 16,21-21-16,0 0 0,-21 0 0,22-21 15,-1 22-15,0-22 0,0 0 16,0 0-16,0 0 0,1 0 0,-1-22 16,21 1-16,-21 0 0,22 0 0,-22 0 15,21 0-15,-21-22 0,22 22 16,-22-21-16,0-1 0,21 1 0,-21 0 16,22-1-16,-22-20 0,21-1 15,-21 1-15,1-1 0,-1 22 0,-21-21 16,0 20-16,0 1 0,0 0 15,0-1-15,0 22 0,0 0 16,-21 21 0,-1 21-16,1 21 15,21-20-15,0 20 0,-21 0 16,21 22-16,-21-22 0,21 22 16,0-22-16,0 0 0,0 22 0,0-22 15,0 0-15,0 1 0,0-1 16,0 0-16,0-20 0,0 20 15,0-21-15,0 0 0,0 0 0,0 1 16,0-1-16,0 0 16,21-21-16,0 0 0,0 0 15,1-21-15,20 0 16,-21 21-16,0-22 0,22 1 16,-1 0-16,-21 0 0,21 0 0,-20-22 15,20 22-15,-21 0 0,0-21 0,22 21 16,-22-1-16</inkml:trace>
  <inkml:trace contextRef="#ctx0" brushRef="#br0" timeOffset="29210.86">7112 5207 0,'21'-21'15,"-21"0"-15,0 0 0,21-1 0,-63 107 16,84-191-16,-42 85 0,-21 42 31,21 0-31,0 1 16,-21 20-16,0-21 0,21 0 0,-21 22 16,21-22-16,0 21 0,0-21 0,0 0 15,0 22-15,-22-22 16,22 0-16,0 0 0,0 0 0,0 1 15,0-1-15,22-21 16,-1 0-16,0 0 16,0 0-16,0 0 0,0-21 15,22-1-15,-22 22 0,0-21 0,0 0 16,22 0-16,-22 0 0,0 0 0,0-1 16,0 1-16</inkml:trace>
  <inkml:trace contextRef="#ctx0" brushRef="#br0" timeOffset="30262.18">7472 5292 0,'0'21'0,"0"-42"0,21 0 16,-21-1-16,0 1 15,0 42 1,-21-21 0,0 22-16,21-1 0,-22 0 15,22 0-15,0 0 0,0 0 16,-21 1-16,21-1 0,0 0 16,0 0-16,0 0 0,0 0 15,21-21 1,1 0-1,-1 0-15,-21-21 16,0 0-16,0 0 16,0 0-16,0 0 0,0-1 15,0-20-15,0 21 0,0 0 16,0-22-16,21 22 0,0-21 16,0 21-16,0 0 0,1-22 0,-1 22 15,0 0-15,21 21 0,-21-21 16,1 21-16,20 0 0,-21 0 0,0 0 15,0 21-15,1 0 0,-1 0 16,-21 0-16,21 1 0,-21-1 0,0 21 16,21-21-16,-21 22 0,0-22 15,0 0-15,0 21 0,0-21 0,0 1 16,0-1-16,0 0 0,-21 0 0,0 0 16,0-21-1,21 21-15,-22-21 31,22-21-31,0 0 16,0 0-16,0 0 0,0 0 0,22-1 16,-22-20-16,21 21 0,0-21 15,21 20-15,-21-20 0,22 0 0,-1-1 16,0 1-16,1 0 0,-1 21 16,0-1-16,-20 1 0,20 21 0,-21 0 15,0 0-15,0 21 0,1-21 16,-1 43-16,-21-22 0,0 0 0,0 21 15,0 1-15,0-22 0,0 21 16,0-21-16,0 22 0,0-22 16,0 0-16,-21 21 0,-1-20 0,22-1 15,-21-21-15,21 21 0,0 0 16,0 0 0,21-21-1,1-21-15,-1 0 16,0 0-16,21 21 0,1-21 0,-1-1 15,-21 1-15,21 0 0,1 0 16,-1 0-16,0 0 0,-20-1 0,20 1 16,0 0-16,-21 0 0,1 0 15,-1 0-15,0-1 0,-21 1 16,0 0-16,0 0 16,-21 21-1,0 0-15,-22 0 0,22 0 0,0 0 16,0 21-16,-22 0 0,22 0 0,0-21 15,0 22-15,0-1 0,0 0 16,21 0-16,0 0 0,0 0 16,21 1-1,0-22-15,0 0 0,0 21 16,0-21-16,22 0 0,-22 21 16,0-21-16,0 21 0,0-21 0,1 21 15,-22 0-15,0 1 16,0-1-16,0 0 15,-22 0-15,1 0 0,0-21 16,0 0-16,-21 0 0,20 21 0,-20-21 16,21 22-16,-21-22 0,20 0 15,-20 0-15,21 0 0,0 0 0,0 0 16,-1 0-16,1 0 0,0 0 16,0-22-16,21 1 15,0 0-15,0 0 0,0 0 16,0 0-16,0-1 0,0 1 15,0 0-15,0 0 0,0-21 16</inkml:trace>
  <inkml:trace contextRef="#ctx0" brushRef="#br0" timeOffset="30466.89">7747 4678 0,'0'0'0,"-42"0"0,20 0 16,-20-21-16,21 21 0,0 0 15,0 0-15,-1 0 0,1 0 0,0 0 16,0 0-16,0 0 63,0 0-48</inkml:trace>
  <inkml:trace contextRef="#ctx0" brushRef="#br0" timeOffset="30690.49">6456 5038 0,'0'0'0,"-21"21"0,21 0 16,21-21-1,21 0 1,-21 0-16,22 0 0,20 0 0,-21 0 15,22 0-15,-1 0 0,1-21 0,-1 21 16,-20 0-16,-1 0 0,0-21 16,1 21-16,-1 0 0,-21 0 0,0-21 15,1 21-15,-1 0 0,0-22 16</inkml:trace>
  <inkml:trace contextRef="#ctx0" brushRef="#br0" timeOffset="33098.58">10520 5144 0,'0'-43'16,"0"86"-16,21-107 0,-21 22 0,0-1 0,0 1 15,0 0-15,0-1 0,0-105 32,0 127-32,0 0 0,0 0 0,0 0 0,0-1 15,0 1-15,-21 42 31,21 1-31,0-1 0,0 21 16,-21 0-16,21 22 0,0-22 0,0 22 16,0-1-16,0 1 0,0-1 15,0 1-15,0-1 0,0-20 0,0-1 16,0 21-16,0-20 0,21-22 0,0 21 16,-21-21-16,21 22 0,0-22 15,0 0-15,1-21 0,-1 0 0,0 0 16,0 0-16,0 0 0,0 0 15,1 0-15,20-21 0,-21 0 0,21 0 16,-20-1-16,20 1 16,-21-21-16,21 21 0,-20-22 0,20 1 15,-21 0-15,21-22 0,-20 22 0,-1-22 16,0 1-16,0-1 0,0 1 16,0-1-16,1 1 0,-22 21 0,0-1 15,0 1-15,0 21 0,0 0 16,0-1-16,0 1 0,0 42 31,0 1-31,0-1 0,0 21 0,0-21 16,-22 43-16,22-22 0,-21 22 0,21-1 15,0-21-15,0 22 16,0-1-16,0-20 0,0-1 0,0 0 16,0 1-16,0-1 0,0-21 15,0 0-15,21 1 0,1-1 0,-1 0 16,0-21-16,0 0 0,0 0 0,0 0 15,22 0-15,-22 0 0,0 0 16,21-21-16,-20 0 0,20 21 0,0-22 16,-21 1-16,22-21 0,-22 21 15,21 0-15,-21-22 0,1 22 0,-1-21 16,0 21-16,-21-1 0,0 1 16,-21 21-1,0 0-15,-1 0 0,1 0 0,21 21 16,-21-21-16,0 22 0,21-1 15,0 0-15,0 0 0,0 0 0,0 0 16,0 1-16,0-1 0,21-21 16,0 21-16,-21 0 0,21 0 0,1-21 15,-22 21-15,21-21 16,-21 22-16,21-22 0,-42-22 47,0 22-47,21-21 0,-22 0 15,1 21-15,0 0 16,21-21-16,-21 21 31,21 21-31,0 0 16,0 0-16,0 1 16,21-22-16,-21 21 0,21-21 15,0 0-15,-21 21 0,22-21 0,20 0 16,-21 0-16,0 0 0,22 0 15,-1 0-15,0 0 0,1 0 0,-1-21 16,0 21-16,1-21 0,-1 21 16,-21-22-16,21 1 0,1 0 0,-22 0 15,0 0-15,21 0 0,-20-1 16,-1-20-16,-21 21 0,21 0 16,-21-22-16,21 22 0,-21 0 0,0 0 15,0 0-15,0 42 31,-21-21-31,0 42 0,21-21 0,-21 1 16,21 20-16,-22-21 0,22 21 16,-21-20-16,21-1 0,0 0 0,0 0 15,0 0-15,0 0 0,0 1 16,21-22-16,1 0 0,-1 21 0,0-21 16,21 0-16,-21 0 0,1 0 0,20 0 15,-21 0-15,21-21 16,-20 21-16,20-22 0,-21 1 0,21 0 15,-20 0-15,20 0 0,-21 0 16,21-1-16,-20-20 0,-1 21 0,0-21 16,0 20-16,0-20 0,-21 21 0,21 0 15,-21 0-15,0 42 16,0 0 0,0 0-16,-21 0 0,0 0 15,21 22-15,-21-22 0,0 21 0,0-21 16,-1 1-16,22 20 0,0-21 0,-21 0 15,21 0-15,-21-21 0,21 22 16,0-44 31,0 1-47,21 21 0,0-21 0,1 0 16,-22-21-16,21 20 0,0 1 15,0-21-15,0 21 0,0-22 0,1 22 16,20-21-16,-21 21 0,0 0 15,0 21-15,1 0 0,-1 0 16,0 0-16,0 21 0,-21 21 16,0-21-16,21 0 15,-21 22-15,0-22 0,0 21 0,0-21 16,0 1-16,0 20 0,21-21 16,-21 0-16,22 0 0,-1 1 0,0-1 15,0-21-15,0 21 0,0-21 0,22 0 16,-22 0-16,21 0 0,-21 0 15,22 0-15,-1 0 0,0 0 0,1 0 16,-22-21-16,21 0 0,1 21 16,-1-22-16,-21 1 0,21 0 0,1 0 15,-22 0-15,21-22 0,-21 22 16,1-21-16,-22 21 0,0-22 0,0 22 16,0-21-16,0 21 0,-22 0 0,1-1 15,0 1-15,0 21 0,-21 0 16,-1 0-16,22 21 0,-21 1 15,-1-1-15,22 0 0,-21 21 0,0-21 16,20 22-16,1-22 0,0 21 16,0-21-16,21 1 0,-21 20 0,21-21 15,0 0-15,0 0 0,21-21 16,-21 22-16,21-1 0,0-21 0,0 0 16,1 0-16,-1 0 0,21 0 0,-21 0 15,0 0-15,1 0 0,-1-21 16,0-1-16,0 1 0,0 0 0,0 0 15,1 0-15,-1 0 16,-21-1-16,0 1 0,21 0 0,-21-21 16,21 42-16,-21-21 0,0-1 0,0 44 31,-21-1-15,0 21-16,21-21 15,-21 0-15,-1 22 0,22-1 0,0 0 16,-21 1-16,21-1 0,0 22 0,0-22 15,0 21-15,0 1 0,0-1 16,0 1-16,0-1 0,0 22 0,0-21 16,0-1-16,0 1 0,-21 20 15,21 1-15,0 0 0,-21-1 16,21 1-16,0 0 0,-21-1 0,0 1 16,-1 0-16,1-22 0,-21 22 0,0 42 15,-1-64-15,1 1 16,0-22-16,-1 0 0,1-20 0,21-1 15,-22 0-15,22 0 0,-21 0 0,21 0 16,0-21-16,-1 0 0,1 0 16,0 0-16,0 0 15,21-21-15,-21 21 0,21-21 0,0 0 16,0-21-16,0 20 0,0-20 0,0 0 16,0-1-16,0-20 0,0 21 15,0-22-15</inkml:trace>
  <inkml:trace contextRef="#ctx0" brushRef="#br0" timeOffset="33314.97">12679 5080 0,'0'0'0,"-21"0"0,-1-21 0,1 0 15,21 0-15,0-1 32</inkml:trace>
  <inkml:trace contextRef="#ctx0" brushRef="#br0" timeOffset="34082.9">15854 4953 0,'0'-42'0,"0"84"0,21-127 0,-21 64 16,21-21-16,-21 21 0,0 0 0,0-1 15,0 1 1,-21 42 0,0 1-16,0 20 15,-1 0-15,22 1 0,-21 20 0,0-21 0,0 22 16,0-1-16,0 1 15,-1-22-15,1 22 0,21-1 0,-21-20 16,0-1-16,0 0 0,21 1 16,0-1-16,0-21 0,0 0 0,-21 0 15,21 1-15,0-44 32,0 1-32,0-21 0,21 21 15,-21-22-15,0 22 0,21-21 16,0 0-16,-21-22 0,0 22 0,21-22 15,0 1-15,-21-1 0,22 1 16,-22-1-16,21 1 0,0-1 16,-21 22-16,21 0 0,0-1 0,-21 22 15,0 0-15,21 0 0,1 21 16,-1 0-16,0 0 16,0 21-16,-21 21 0,21 1 0,0-1 15,1 0-15,-22 1 0,21 20 16,-21 1-16,21-22 0,-21 21 0,0-20 15,0-1-15,0 0 0,0 1 16,0-22-16,0 21 0,0-21 0,0 1 16,0-1-16,0 0 0,0 0 0,0 0 15,-21-21 1,0 0-16,-1 0 0,1 0 16,-21 0-16</inkml:trace>
  <inkml:trace contextRef="#ctx0" brushRef="#br0" timeOffset="34263.49">15600 5376 0,'0'0'0,"0"-21"16,0 0 0,21 0-1,0 21-15,0 0 0,0 0 0,22-21 16,-1 21-16,0-21 0,1 21 0,20-22 16,1 22-16,-1-21 0,22 21 15,0-21-15,-1 0 0,-20 0 0,20 21 16,-20-21-16,-1-1 15,1-20-15,-22 21 0,1 0 0,-22 0 16</inkml:trace>
  <inkml:trace contextRef="#ctx0" brushRef="#br0" timeOffset="35707.87">16785 4974 0,'0'-21'16,"0"42"-16,0-63 0,0 21 0,-21 21 15,0 0 1,0 0-16,-1 0 0,1 21 16,0 21-16,0-21 0,0 22 15,0-22-15,-1 21 0,1 1 0,21-1 16,-21 0-16,0 1 0,21-1 15,0 0-15,0-21 0,0 22 16,0-22-16,21 0 0,0 0 0,0-21 16,1 21-16,20 1 0,-21-22 15,21 0-15,1 0 0,-22 0 0,21 0 16,1-22-16,-1 1 0,0 0 16,1 0-16,20 0 0,-21 0 0,1-1 15,-1-20-15,0 0 0,1-1 16,-1 1-16,-21-21 0,0-1 0,1 1 15,-1-1-15,0 1 0,-21-1 16,21 1-16,-21 20 0,0 1 0,0 21 16,0-22-16,0 22 0,0 0 15,0 42 1,-21 0-16,0 1 0,0-1 0,-1 21 16,22 0-16,-21 22 0,0-22 15,21 22-15,0-22 0,-21 22 16,21-1-16,-21-21 0,21 1 15,0-1-15,0 0 0,0 1 0,0-22 16,21 21-16,0-21 0,0 1 16,0-1-16,1-21 0,-1 0 0,21 21 15,-21-21-15,22 0 0,-22 0 0,21 0 16,0-21-16,1 0 0,-22-1 16,21 22-16,-21-42 0,22 21 0,-22 0 15,0 0-15,0-22 0,0 1 16,1 21-16,-1-22 0,-21 1 15,21 21-15,-21-21 0,21 20 16,-21 1-16,0 42 16,0 1-1,0-1-15,-21 0 0,21 21 0,-21-21 16,21 22-16,-21-1 0,21-21 16,0 22-16,0-22 0,0 0 0,0 0 15,0 21-15,0-20 0,0-1 16,0 0-16,21-21 0,0 0 15,0 0-15,0 0 0,22 0 16,-22 0-16,0-21 0,0 21 16,0-21-16,22-1 0,-22 22 15,0-21-15,21-21 0,-21 21 0,1 0 16,-1-22-16,0 22 0,0-21 16,21 21-16,-20-1 0,-1 1 0,-21 0 15,0 0-15,21 21 0,-21 21 16,0 0-1,-21 0-15,0 22 16,21-22-16,0 0 0,-22 0 0,1 22 16,21-22-16,0 0 0,0 0 15,0 0-15,0 0 0,0 1 0,0-1 16,21 0-16,1-21 0,-1 0 16,0 0-16,21 0 0,-21 0 15,1 0-15,-1 0 0,0 0 16,0 0-16,0-21 0,0 21 15,1-21-15,-1-1 0,-21 1 0,0 0 16,0 0-16,0 0 0,0-22 16,0 22-16,0-21 0,-21 21 15,-1-22-15,1 22 0,0 0 0,0 0 0,0 0 16,0 0-16,21-1 0,-22 22 16,22-21-16,22 0 31,-1 21-31,21 0 0,-21 0 0,22-21 15,-1 21-15,0 0 0,1 0 16,-22 0-16,21 0 0,0 0 16,-20 0-16,-1 0 0,0 21 15,0 0-15,0 0 0,0 1 0,-21-1 16,0 0-16,22 0 0,-22 21 16,0-20-16,0-1 0,0 21 0,0-21 15,0 22-15,0-22 0,0 0 16,0 0-16,0 0 0,0 0 0,0 1 15,0-1-15,0 0 0,0 0 16,0-42 15,0 0-15,0 0-16,0-1 16,0 1-16,21 0 0,0-21 0,0 21 15,0-22-15,0 22 0,1-21 16,20-1-16,-21 1 0,21 21 0,1-21 15,-22 20-15,21 1 0,1 0 16,-22 21-16,0 0 0,0 0 0,0 21 16,0 0-16,1 1 0,-22-1 15,21 21-15,-21-21 0,0 22 0,0-1 16,0-21-16,0 21 0,0-20 16,-21 20-16,21-21 0,-22 0 0,22 0 15,0 1-15,0-1 0,-21 0 16,21 0-1,21-42 17,1 21-32,-1-21 15,0 21-15,0-21 0,21-1 0,1 1 16,-1 0-16,-21 0 0,22-21 16,20 20-16</inkml:trace>
  <inkml:trace contextRef="#ctx0" brushRef="#br0" timeOffset="36063.26">20024 5080 0,'0'0'0,"21"-42"0,0 21 0,0-1 0,0 1 0,-21 0 15,0 0-15,0 0 16,0 0-16,-21 21 16,0 0-16,0 0 0,0 0 15,-1 21-15,1 0 0,-21-21 0,21 21 16,0 0-16,-1 0 0,1 1 16,0-1-16,21 0 0,0 0 0,0 0 15,0 0-15,0 1 0,21-22 16,0 21-16,22-21 0,-22 21 15,0 0-15,0-21 0,22 21 0,-22-21 16,0 21-16,0-21 0,0 22 16,0-1-16,1 0 0,-22 0 15,0 0-15,0 0 16,0 1-16,-22-1 16,1-21-16,0 0 0,0 21 0,-21-21 15,20 0-15,1 0 0,-21 0 16,21 0-16,-22 0 0,22 0 0,0 0 15,0 0-15,0 0 0,0 0 16,-1-21-16,22 0 16,-21-1-16,21 1 15,-21 21-15,0-21 0,0 0 16</inkml:trace>
  <inkml:trace contextRef="#ctx0" brushRef="#br0" timeOffset="36299.87">18478 4530 0,'0'0'0,"-21"0"0,0 0 16,0 0-16,0 0 0,0-21 0,-1 21 16,1 0-1,0 0 1,0 0 31,0 0-47,0 0 0,-1 0 15,1 0-15</inkml:trace>
  <inkml:trace contextRef="#ctx0" brushRef="#br0" timeOffset="36494.9">17335 4932 0,'0'0'0,"0"21"0,22-21 16,-1 0-1,0 0-15,0 0 0,21 0 16,-20 0-16,-1 0 0,21 0 16,-21-21-16,22 21 0,-22-21 0,21 21 15,-21-21-15,22-1 0,-22 1 16,21 0-16,-21 0 0,22 0 0</inkml:trace>
  <inkml:trace contextRef="#ctx0" brushRef="#br0" timeOffset="37298.87">20955 4911 0,'0'-21'0,"21"21"0,-21-22 15,0 1-15,0 0 0,0 0 16,0 0-16,-21 0 0,0 21 16,21-22-16,-21 22 0,-1 0 0,1 0 15,0 0-15,0 0 0,0 0 16,0 0-16,-1 22 0,-20-1 0,21 21 15,0-21-15,-22 22 0,22-1 0,0 0 16,0 22-16,0-22 16,0 0-16,21 1 0,-22-1 0,22-21 15,0 22-15,0-1 0,0-21 16,22 0-16,-1 0 0,0 1 0,21-1 16,1 0-16,-22-21 0,21 0 15,22 21-15,-22-21 0,0 0 0,1 0 16,-1 0-16,0 0 0,1-21 15,-1 0-15,-21 21 0,21-21 0,1-1 16,-22 1-16,21-21 0,-21 21 0,1-22 16,20 1-16,-21 0 0,0-22 15,0 22-15,1-22 0,-22 1 0,21-1 16,0 1-16,-21-1 0,0 22 16,21 0-16,0-1 0,-21 1 15,0 0-15,21 21 0,-21-1 16,-21 65 15,0-22-31,0 0 0,0 21 0,0 1 16,-1 20-16,1-20 0,21 20 0,-21 1 15,0-22-15,21 21 0,-21 1 16,21-22-16,0 1 0,0-1 0,0 0 16,0 1-16,0-22 0,0 21 15,0-21-15,0 0 0,0 1 16,0-1-16,21-21 15,0 0-15,0 0 16,0 0-16,1 0 0,-1-21 16,21 21-16,-21-22 0,22 22 15,-22-21-15</inkml:trace>
  <inkml:trace contextRef="#ctx0" brushRef="#br0" timeOffset="38531.15">22034 5228 0,'0'0'0,"22"-21"0,-22 0 15,0 0-15,0 0 0,0-1 16,0 1-16,0 0 0,0-21 16,0 21-16,0-1 0,-22 1 0,1 0 15,21 0-15,-21 0 16,0 21-16,0 0 0,0 0 0,-1 0 16,1 0-16,0 21 0,-21 0 15,21 0-15,-1 22 0,-20-22 0,21 21 16,0 0-16,0-20 0,-1 20 0,1 0 15,0-21-15,0 22 0,21-22 16,-21 21-16,21-21 0,0 1 0,0-1 16,0 0-16,21 0 15,0-21-15,0 0 0,0 0 0,1 0 16,-1 0-16,0 0 0,21 0 16,-21 0-16,1-21 0,-1 0 0,21 0 15,-21 21-15,0-22 0,22-20 16,-22 21-16,0-21 0,0 20 15,22-20-15,-22 0 0,0-1 0,-21 22 16,21-21-16,-21 21 0,21 0 16,-21-1-16,0 1 0,0 42 31,0 1-31,-21-1 0,0 0 16,0 0-16,21 21 0,-21-20 15,-1 20-15,22 0 0,0-21 0,-21 1 16,21 20-16,-21-21 0,21 0 15,0 0-15,0 1 0,0-1 0,0 0 16,21 0-16,0-21 0,1 0 16,-1 0-16,0 0 15,0 0-15,0 0 0,22 0 0,-22 0 16,0 0-16,21-21 0,-21 0 16,22 21-16,-1-21 0,0-1 0,-20 1 15,20-21-15,0 21 0,-21-22 0,22 22 16,-22-21-16,-21 21 0,0 0 15,0-1-15,0 1 0,-21 21 16,0 0 0,-1 0-16,1 0 0,21 21 0,0 1 15,-21-1-15,21 0 16,0 0-16,0 0 0,0 0 0,0 1 16,0-1-16,0 0 0,0 0 15,21 0-15,-21 0 0,0 1 0,0-1 16,21 0-16,-21 0 0,22-21 15,-22-21 32,0 0-47,0 0 16,-22 21-16,22-22 0,0 1 0,0 0 16,-21 21-1,0 0 1,21 21-1,-21-21-15,21 21 0,0 1 0,0-1 16,0 0-16,0 0 16,0 0-16,21-21 15,0 21-15,0-21 0,1 0 16,-1 0-16,0 0 0,0 0 16,21 0-16,1 0 0,-22 0 0,21-21 15,-21 21-15,22-21 0,-1 0 16,0 0-16,1 0 0,-1-1 0,-21 1 15,22-21-15,-22 21 0,21-22 16,-21 1-16,0 0 0,-21-1 16,0 1-16,0 21 0,0-21 0,0 20 15,0 1-15,-21 21 16,0 0-16,-21 21 0,21 1 16,-1-1-16,22 0 0,-21 21 15,21-21-15,0 22 0,0-22 0,0 0 16,0 21-16,0-20 0,0-1 15,0 0-15,0 0 0,0 0 0,0 0 16,0 1-16,0-1 0,0 0 16,0 0-16,0 0 0,0 0 15,-21-21 1,0 0 0,0 0-16,0 0 15,21-21 16,0 0-15,21 21 0</inkml:trace>
  <inkml:trace contextRef="#ctx0" brushRef="#br0" timeOffset="38667.62">23029 5503 0,'-42'0'16,"21"0"-1,0 0-15,-1 0 32,1 0-32</inkml:trace>
  <inkml:trace contextRef="#ctx0" brushRef="#br0" timeOffset="40883.53">1545 7641 0,'0'0'0,"-21"21"0,21 1 0,-21-22 15,21 21-15,0 0 16,-21-21-16,42-21 31,0 0-31,0-1 16,0 1-16,0-21 0,22 21 0,-1-22 15,0 1-15,1-21 0,-1-1 16,0 1-16,1-1 0,-1 22 16,0-22-16,1 1 0,-22 20 0,0 1 15,-21 0-15,0-1 0,0 22 16,0 0-16,-21 21 0,0 0 15,0 0-15,-22 0 0,1 21 16,0 0-16,20 1 0,-20-1 0,0 21 16,21 0-16,-1 1 0,22-1 15,0 0-15,0 1 0,22 20 0,-1-20 16,0-1-16,0 0 0,0 1 16,22-22-16,-22 21 0,0-21 15,0 0-15,0 1 0,0-1 0,1 0 16,-1-21-16,-21 21 0,-21-21 47,-1 0-47,1-21 0,0 0 15,0 0-15,0-1 16,21 1-16,-21 0 0,-1 0 0,22 0 16,-21 0-16,21 42 31,0 21-31,0-21 15,0 0-15,21 1 0,1 20 0,-22-21 16,21 0-16,0 0 0,0 1 16,0-1-16,0-21 0,1 0 0,-1 0 15,0 0-15,21 0 16,-21 0-16,22 0 0,-1-21 0,0-1 16,1 1-16,-1 0 0,0 0 15,-20-21-15,20 20 0,-21-20 0,0 21 16,22-21-16,-43-1 0,21 1 15,-21 0-15,21-1 0,-21 22 0,0-21 16,0 21-16,0-1 0,0 1 16,-21 21-1,0 21-15,21 1 0,0 20 16,0 0-16,-22 1 0,22-1 16,0 0-16,0-21 0,0 22 15,0-1-15,0-21 0,0 0 0,22 22 16,-1-43-16,0 21 0,0 0 15,0-21-15,0 0 0,1 0 0,-1 0 16,0 0-16,21-21 0,-21 0 16,1 0-16,20-1 0,-21 1 0,0-21 15,22 21-15,-22-22 0,0 22 16,0-21-16,0 0 0,-21-1 0,0 22 16,0-21-16,0 21 0,0-1 15,0 1-15,0 0 0,0 42 31,0 0-31,0 1 0,-21-1 16,21 21-16,-21 0 0,21 1 16,0-1-16,0 0 0,0 1 0,0-1 15,0-21-15,0 22 0,0-22 16,0 0-16,0 0 0,21 0 0,0-21 16,0 0-16,1 0 15,-1 0-15,0 0 0,21 0 0,-21-21 16,22 21-16,-1-21 0,0 0 15,1-22-15,-1 22 0</inkml:trace>
  <inkml:trace contextRef="#ctx0" brushRef="#br0" timeOffset="41628.87">3725 7133 0,'0'0'0,"0"-21"0,0 0 16,0 0-16,-21 0 15,0 21-15,0 0 16,0 0-16,-1 0 15,1 0-15,0 21 0,21 21 16,-21-21-16,0 0 0,21 22 16,0-1-16,-21 0 0,21-20 0,-22 20 15,22 0-15,0 1 0,0-1 16,0-21-16,0 0 0,0 22 0,0-22 16,22 0-16,-1-21 0,0 21 15,21-21-15,-21 0 0,22 0 16,-22 0-16,21 0 0,1 0 15,-1 0-15,0-21 0,1 0 0,-22 0 16,21-22-16,0 22 0,-20-21 16,20 21-16,-21-22 0,0-20 0,0 20 15,1 1-15,-22-21 0,0 20 0,21 1 16,-21-22-16,0 22 0,0 0 16,0-1-16,0 22 0,0-21 0,0 21 15,0 0-15,0 42 16,0 0-1,0 0-15,0 0 0,0 0 16,-21 22-16,21-1 0,0 0 16,0 1-16,-22-1 0,22 0 0,0 1 15,0 20-15,0-20 0,0-1 16,0 0-16,0-21 0,0 22 0,0-22 16,0 0-16,0 0 0,0 0 15,0 1-15,0-44 31,0 1-31,0 0 16,0 0-16,0 0 0,0 0 16,0-22-16,0 1 0,22 0 15,-1-1-15,0 22 0,21-21 0,-21-1 16,22 22-16,-1 0 0,0 0 16,-20 0-16,20 0 0,0 21 0,1 0 15,-1 0-15,-21 0 0,21 21 16,-20 0-16,-1 0 0,0 0 0,0 22 15,-21-22-15,0 21 0,0 0 16,0 1-16,0-1 0,0-21 0,0 22 16,-21-1-16,21-21 0,-21 0 0,21 0 15,0 1-15,-21-1 0,21 0 16,-22 0-16,22-42 31,0 0-15,22 0-16,62-43 15</inkml:trace>
  <inkml:trace contextRef="#ctx0" brushRef="#br0" timeOffset="42530.87">6413 7176 0,'0'0'16,"0"-85"0,0 43-16,0 20 15,0 1-15,0 0 0,0 0 0,0 0 16,-21 0-16,0 21 0,0-22 16,21 1-16,-21 21 0,0 0 0,-1 0 15,1 0-15,0 0 16,0 21-16,0 1 0,0-1 0,-1 21 15,1-21-15,0 22 0,0-1 16,-21 0-16,20 1 0,1-1 0,0 0 16,0 1-16,21-1 0,-21 0 15,21 1-15,0-22 0,0 0 16,0 0-16,0 0 0,0 0 0,21-21 16,0 0-16,0 0 0,0 0 0,1 0 15,-1 0-15,21-21 0,-21 0 16,0 0-16,22 0 0,-22 0 0,0-1 15,0-20-15,0 21 0,1-21 16,-22-1-16,0 1 0,21 0 0,-21-1 16,21 1-16,-21 0 0,0 20 15,0-20-15,0 21 0,0 0 0,0 0 16,0-1-16,0 44 31,0-1-31,0 0 16,0 0-16,0 21 0,0-20 15,0 20-15,0 0 0,0 1 0,0-1 16,0-21-16,0 21 0,0 1 16,21-1-16,0-21 0,0 0 0,1 1 15,-22-1-15,21 0 0,21 0 0,-21-21 16,0 0-16,22 0 0,-22 0 16,21 0-16,1 0 0,-1-21 0,0 0 15,1 21-15,-1-21 0,0-1 16,1 1-16,-1-21 0,0 21 15,1 0-15,-1-22 0,0 1 0,-21 0 16,22 20-16,-22-20 0,0 0 16,0 21-16,0-22 0,-21 22 0,0 0 15,0 0-15,-21 21 16,0 0-16,0 0 0,0 0 16,0 0-16,-1 21 0,1-21 0,21 21 15,-21 0-15,21 0 0,0 1 16,0 20-16,0-21 0,0 0 0,0 22 15,0-22-15,0 0 0,0 21 16,0-21-16,21 1 0,-21-1 0,21 0 16,-21 0-16,0 0 15,0 0 1,-21-21 15,0 0-15,0 0-16,21-21 31</inkml:trace>
  <inkml:trace contextRef="#ctx0" brushRef="#br0" timeOffset="42699.7">7387 7408 0,'0'22'31,"-21"-22"32,0 0-63,0 0 0,-1 0 0</inkml:trace>
  <inkml:trace contextRef="#ctx0" brushRef="#br0" timeOffset="43467.62">254 9313 0,'42'-84'31,"-42"63"-31,0-1 0,0 1 16,0 42 15,0 1-31,0-1 0,0 0 0,0 21 16,21-21-16,-21 22 0,0 20 16,0-20-16,0-1 0,0 21 0,0-20 15,0 20-15,0-20 0,0-1 16,0 21-16,0-41 0,0 20 15,0-21-15,0 0 0,0 0 0,0 1 16,0-1-16,0-42 47,22-1-47,-22 1 0,0 0 16,0 0-16,21 0 0,0 0 15</inkml:trace>
  <inkml:trace contextRef="#ctx0" brushRef="#br0" timeOffset="43802.16">931 9567 0,'0'43'15,"0"-22"-15,0 0 16,-21 0-16,42-21 47,0-21-32,-21 0-15,22 21 0,-22-21 16,0 0 0,-22 21-16,1 0 15</inkml:trace>
  <inkml:trace contextRef="#ctx0" brushRef="#br0" timeOffset="47110.91">2159 9144 0,'0'-21'0,"0"0"0,-21 0 16,21-1-16,0 1 0,-21-21 0,21 21 16,0 0-16,0-1 0,0 1 15,0 0-15,-22 21 16,22 21 0,0 0-1,0 22-15,0-22 0,0 21 0,0 1 16,0-1-16,0 0 0,0 22 15,0-22-15,0 0 0,0 1 0,0-1 16,0 0-16,0 1 0,0-1 16,0 0-16,0 1 0,0-1 0,0-21 15,0 0-15,-21 1 0,21-1 16,0-42 15,0-1-31,-21 1 16,21 0-16</inkml:trace>
  <inkml:trace contextRef="#ctx0" brushRef="#br0" timeOffset="47663.84">1799 9208 0,'0'0'15,"0"-22"-15,0 1 0,0 0 0,21-21 0,0 21 16,1-22-16,-1 22 0,21-21 15,-21 21-15,22-22 0,-22 22 16,21 0-16,0 21 0,1 0 16,-1 0-16,0 21 0,22 21 15,-22-20-15,22 20 0,-22-21 0,0 21 16,1 1-16,-22-1 0,21 0 16,-21 1-16,1-1 0,-22 0 0,0-20 15,0 20-15,0 0 0,0-21 16,0 22-16,0-22 0,0 0 0,0 0 15,0 0-15,0 1 0,-22-22 16,1 0-16,21-22 16,0 1-16,0 0 0,-21 0 15,21 0-15,0 0 0,0-22 16,0 22-16,0-21 0,21-1 16,-21 1-16,21 0 0,1-22 0,20 22 15,-21 0-15,21-22 0,-20 22 16,20-1-16,0 22 0,1-21 0,-22 21 15,21 21-15,0 0 0,-20 0 16,-1 0-16,21 42 0,-21-21 0,0 22 16,1-1-16,20 0 0,-42 1 15,21-1-15,0 21 0,-21-20 0,0-1 16,0 22-16,0-22 0,0 0 16,0 1-16,0 20 0,-21-21 15,0 1-15,21-22 0,0 21 16,0-21-16,-21 1 0,21-1 15,-21-21-15,21-21 16,0-1 0,0 1-16</inkml:trace>
  <inkml:trace contextRef="#ctx0" brushRef="#br0" timeOffset="48139.43">3662 9292 0,'21'-42'16,"0"42"-16,-21-21 0,0 0 0,-21 21 31,0 0-31,0 0 0,-1 0 16,1 21-16,0 0 0,0 0 16,0 0-16,0 0 0,-1 1 0,22 20 15,-21-21-15,21 0 0,-21 22 16,21-1-16,-21-21 0,21 21 0,0 1 15,0-22-15,0 21 0,0-21 16,21 1-16,0-1 0,0 0 0,22-21 16,-22 0-16,21 0 0,-21 0 15,22 0-15,-1-21 0,0 0 16,1-1-16,-1 1 0,0-21 0,-20 21 16,-1 0-16,0-22 0,0 22 15,-21 0-15,0-21 0,0 20 0,0 1 16,0 0-16,-21-21 0,0 21 15,0-1-15,-22 1 0,1 0 0,21 0 16,-22 21-16,1 0 0,21 0 16,-21 0-16,20 0 0,-20 0 0,21 0 15,0 21-15,-22 0 0,43 0 16,-21 22-16,0-22 0,21 0 0,-21 21 16,21-20-16,0 20 0,0-21 15,0 0-15,0 22 0,0-22 16,0 0-16,21 0 15,0-21-15,0 0 0,22 0 0,-22 0 16</inkml:trace>
  <inkml:trace contextRef="#ctx0" brushRef="#br0" timeOffset="48570.71">4085 9292 0,'0'0'0,"21"-21"0,-21 0 16,0 0-16,21 0 0,-21-1 15,0 44 17,0-1-17,0 0-15,0 0 0,0 0 16,0 0-16,0 1 0,0 20 0,0-21 16,0 0-16,0 22 0,0-22 0,0 21 15,0-21-15,0 22 0,0-22 16,0 0-16,0 0 0,0 0 0,22-21 15,-1 0-15,0 0 16,0 0-16,0 0 0,0 0 0,1-21 16,-1 0-16,0 0 0,0-22 15,0 22-15,0 0 0,1 0 16,-22-21-16,0 20 0,0 1 16,21-21-16,-21 21 0,0 0 0,0-1 15,0-20-15,0 21 0,0 0 16,0 42 46,21-21-62,0 0 16,0 0-16</inkml:trace>
  <inkml:trace contextRef="#ctx0" brushRef="#br0" timeOffset="49031.22">4868 9313 0,'0'0'0,"21"0"15,1-21-15,-22 0 16,21 21-16,0-21 0,0 0 16,-21 0-16,21 21 0,-21-22 15,-21 22 16,0 0-31,-21 22 16,20-22-16,-20 21 0,21 0 0,-21 0 16,20 0-16,-20 0 0,21 1 0,0-22 15,0 21-15,21 0 0,0 0 16,0 0-16,0 0 0,0 1 16,0-1-16,21-21 0,0 21 15,21-21-15,-21 21 0,1-21 0,20 21 16,-21 0-16,0-21 0,22 22 15,-22-22-15,0 21 0,-21 0 16,21-21-16,-21 21 0,0 0 16,-21-21-16,0 21 0,0-21 15,-1 0-15,1 22 0,-21-22 16,21 0-16,-22 0 0,22 0 16,0 0-16,-21 0 0,21 0 0,-1 0 15,1 0-15,0 0 0,0 0 16,21-22-1,0 1-15,0 0 16,21 0-16,-21 0 0,21 21 16</inkml:trace>
  <inkml:trace contextRef="#ctx0" brushRef="#br0" timeOffset="49403.47">5186 9440 0,'0'0'0,"21"0"32,0-21-32,0 0 15,0 21-15,-21-21 0,22 0 16,-1 21-16,0-21 0,0-1 16,0 1-16,-21 0 0,0 0 15,0 0-15,0 0 16,-21 21-16,0 0 15,0 0-15,0 0 16,-1 0-16,1 0 0,0 21 16,0 0-16,21 0 0,0 0 0,-21 22 15,21-22-15,-21 0 0,21 21 16,0 1-16,0-22 0,0 21 0,0 0 16,0-20-16,0 20 0,0-21 15,0 0-15,21 0 0,0-21 16,0 0-16,0 0 15,22 0-15,-22-21 0,0 0 0,21 0 16,-21 0-16,1 0 0,20-1 16</inkml:trace>
  <inkml:trace contextRef="#ctx0" brushRef="#br0" timeOffset="49870.2">5884 8763 0,'0'0'0,"21"-21"0,-21 0 15,0 0-15,0-1 0,0 1 16,0 42 15,-21 22-31,21-22 0,0 21 0,-21 1 16,21-1-16,0 0 15,0 22-15,0-22 0,0 0 0,0 22 16,0-22-16,0 1 0,0-1 16,0 0-16,0 1 0,0-1 0,0 0 15,0-21-15,0 22 0,0-22 16,0 0-16,0 0 0,0 0 0,21-21 31,0 0-31,1-21 16,-22 0-16,21 0 0,0 0 0</inkml:trace>
  <inkml:trace contextRef="#ctx0" brushRef="#br0" timeOffset="50134.05">6265 8763 0,'0'0'0,"0"-21"16,0 0-16,0 0 0,0 42 31,0 0-31,0 0 15,0 21-15,0 1 0,0-1 16,0 0-16,0 22 0,0-22 0,0 1 16,0-1-16,0 0 0,-21 1 0,21-1 15,0 0-15,-21-21 0,21 22 16,0-22-16,0 0 0,0 0 0,0 0 16,0 1-16,0-1 0,-21 0 31,0-21-16,21-21-15</inkml:trace>
  <inkml:trace contextRef="#ctx0" brushRef="#br0" timeOffset="50690.87">5927 9377 0,'-22'0'0,"44"0"0,-65 0 0,43-21 16,21 21 15,1 0-31,-1-21 15,21 21-15,-21-22 16,22 22-16,-22-21 0,21 21 0,0-21 16,1 0-16,-22 0 0,21 0 0,1-1 15,-1 1-15,0 21 0,1-21 16,-22 0-16,21 0 0,-21 21 0,0 0 16,1-21-16,-1 21 0,-21 21 31,0 0-31,0 0 15,-21 0-15,-1 0 0,22 1 0,-21-1 16,21 0-16,0 0 0,0 21 0,0-20 16,-21-1-16,21 0 0,0 0 15,0 0-15,0 0 0,0 1 16,0-1-16,21 0 0,0-21 16,22 21-16,-22-21 0,0 0 15,21 0-15,1 0 0,-1-21 0,-21 21 16,22-21-16,-1 21 0,0-21 15,1-1-15,-22 1 0,21 21 0,-21-21 16,0 0-16,1 0 0,-22 0 16,0-1-16,0-20 0,0 21 0,0-21 15,0 20-15,-22-20 0,22 21 0,-42-21 16,21 20-16,0 1 0,0 0 16,-22 0-16,22 21 0,0 0 15,-21 0-15,20 0 0,1 0 16,0 21-16,-21-21 0,21 21 0,-1 0 15,1 1-15,0-1 0,0-21 0,0 21 16,21 0-16,0 0 0,0 0 16,21-21 15,0 0-31</inkml:trace>
  <inkml:trace contextRef="#ctx0" brushRef="#br0" timeOffset="51094.82">7175 9059 0,'0'0'0,"0"-21"15,22 21-15,-1-21 16,0 21-16,0 0 16,0 0-16,0 0 15,1 0-15,-1 21 0,-21 0 16,21 1-16,-21-1 0,0 0 15,21 21-15,-21-21 0,21 1 0,-21-1 16,0 21-16,0-21 0,0 0 0,0 1 16,0-1-16,0 0 0,0 0 15,0 0-15,0-42 47,0 0-47,21 21 0,-21-21 0,22 0 16,-1-1-16,-21-20 0,21 21 15,0 0-15,-21-22 0,21 22 0,0-21 16,-21 21-16,22-22 0,-1 22 16,-21 0-16,21-21 0,0 21 0,0-1 15,0 1-15,1 21 16,-1 0-16,0 0 16,0 0-16,0 0 15</inkml:trace>
  <inkml:trace contextRef="#ctx0" brushRef="#br0" timeOffset="51832.44">7832 9229 0,'0'0'0,"-22"0"16,22 21-16,22-21 16,-1 0-16,0 0 15,0 0-15,0-21 0,0 0 0,1 21 16,20-22-16,-21 1 0,0 21 15,0-21-15,1 0 0,-1 0 16,-21 0-16,0-1 16,0 1-16,0 0 0,-21 21 15,-1 0-15,1 0 16,0 0-16,0 0 0,0 21 16,0 0-16,-1 1 0,1-1 0,0 0 15,0 21-15,0-21 0,21 1 16,0 20-16,0-21 0,0 0 0,0 0 15,0 1-15,0-1 0,0 0 0,0 0 16,21-21-16,0 0 0,21 21 16,-20-21-16,20 0 0,0 0 0,-21 0 15,22 0-15,-1 0 0,-21-21 16,22 21-16,-22-21 0,0 0 16,0 21-16,0-21 0,-21-1 0,0 1 15,21 0-15,-21 0 0,0 0 16,0-22-16,22 22 0,-1-21 0,-21 0 15,21 20-15,0-20 0,0 0 16,0 21-16,1-22 0,-1 22 0,21 0 16,-21 0-16,22 0 0,-1 21 0,-21 0 15,21 0-15,-20 0 0,-1 0 16,0 42-16,0-21 0,0 0 0,-21 22 16,0-22-16,21 21 0,-21 0 15,0 1-15,0-22 0,0 21 16,0 1-16,0-22 0,0 21 0,0-21 15,-21 0-15,21 1 0,0-1 16,-21 0-16,0-21 16,0 0-1,21-21-15,0 0 16,-21 21-16,21-22 0,0 1 0,0 0 16,0 0-16,0 0 0,21-22 15,0 22-15,0-21 0,0 0 0,0-1 16,1 1-16,20 0 0,-21-1 15,21 1-15,-20 0 0,20 20 0,-21-20 16,21 21-16,-20 0 0,20 0 16,-21 21-16,21-22 0,-20 22 15,-1 0-15,21 0 0,-21 0 0,0 0 16,-21 22 0,0-1-16</inkml:trace>
  <inkml:trace contextRef="#ctx0" brushRef="#br0" timeOffset="52925.82">571 10880 0,'0'-21'31,"0"-1"-15,0 1-16,0 0 16,0 0-16,22 0 0,-1 21 15,0-21-15,0-1 0,0 22 16,0-21-16,22 21 0,-22 0 16,0 0-16,0 0 0,22 21 0,-22 1 15,0-1-15,0 21 16,0-21-16,0 22 0,-21-1 0,0 0 15,0 1-15,0 20 0,0-21 16,-21 22-16,0-1 0,-21 1 0,21-22 16,-22 22-16,1-22 0,0 0 15,-1-20-15,1 20 0,21-21 16,-22-21-16,22 0 0,0 0 0,0 0 16,0 0-16,0 0 0,-1-21 15,1 0-15,21 0 0,-21-1 0,21-20 16,-21 21-16,21-21 0,0-1 15,0 22-15,0-21 0,0-1 16,21 22-16,0 0 0,0 0 0,1 0 16,20 0-16,-21 21 15,21 0-15,1 0 0,-1 21 0,0 0 16,1 0-16,-22 0 0,21 22 16,-21-22-16,1 21 0,-1-21 15,0 22-15,-21-22 0,0 21 0,0-21 16,0 22-16,0-22 0,21 0 15,-21 0-15,0 0 0,21-21 16</inkml:trace>
  <inkml:trace contextRef="#ctx0" brushRef="#br0" timeOffset="53099.8">1376 11176 0,'-21'21'0,"42"-42"0,0 0 0,-21 0 16,-21 21 0,0 0-1,-1 0-15,44 0 32,-1 0-32,0 0 15,0-21-15</inkml:trace>
  <inkml:trace contextRef="#ctx0" brushRef="#br0" timeOffset="53431.85">2498 10435 0,'0'0'0,"0"-42"0,-22 21 15,1 0-15,0 21 16,0 21-16,21 0 16,0 0-16,0 21 0,0 1 15,0-1-15,0 22 0,0-22 0,0 21 16,0-20-16,0 20 0,0-20 16,0 20-16,0 1 0,-21-1 0,21 1 15,-21-1-15,-1-21 0,22 22 16,-21-22-16,21 1 0,0-22 0,0 0 15,0 0-15,0 0 0,21-42 32,-21 0-32,0 0 0,22 0 15,-22-1-15,21-20 0</inkml:trace>
  <inkml:trace contextRef="#ctx0" brushRef="#br0" timeOffset="54110.82">2244 10880 0,'0'0'0,"-22"-21"0,1-22 0,21 22 15,0-21-15,-21-1 0,21 1 16,0 0-16,0-1 0,0 1 16,0 0-16,21-1 0,0 1 0,1 0 15,-1 21-15,21-1 0,0 1 16,1 0-16,-1 0 0,0 21 0,22 0 16,-22 0-16,22 21 0,-22-21 15,0 42-15,22-20 0,-43 20 16,21 0-16,-20 22 0,-1-22 15,-21 0-15,0 22 0,0-22 0,-21 1 16,-1-1-16,-20 0 0,0 1 16,-1-1-16,1-21 0,0 21 0,-22-20 15,22-1-15,0 0 0,-1 0 16,1-21-16,0 0 0,20 0 16,1 0-16,0 0 0,0 0 0,0-21 15,21 0-15,0 0 0,0-1 16,0 1-16,0 0 0,21 0 15,0 21 1,0 0-16,0 0 0,1 0 16,-1 21-16,0 0 0,0 0 0,0 1 15,0-1-15,1 0 0,-1 21 16,0-21-16,0 22 0,0-22 0,0 21 16,1-21-16,-1 22 0,0-22 15,0 0-15,0 0 0,0 0 0,1 1 16,-1-22-16,0 0 0,0 0 15,21 0-15,-20-22 0,-1 1 0,0 0 16,21 0-16,-21 0 0,1 0 16,-1-22-16,0 22 0,0-21 15,0 21-15,0-22 0,1 22 0,-22-21 16,0 21-16,21-1 0,-21 1 16,0 0-16,0 0 0,0 42 31,0 0-31,0 0 0,0 1 15,0-1-15,0 0 0,0 0 16,0 21-16,0-20 0,0-1 0,0 0 16,0 21-16,0-21 15,0 1-15,0-44 32,0 1-17,0 0-15,0 0 16,0 0-16</inkml:trace>
  <inkml:trace contextRef="#ctx0" brushRef="#br0" timeOffset="54266.81">3217 10710 0,'0'0'0,"-21"0"32,21 22-17,-21-22-15,21 21 16,21-21-1,0 21-15,0-21 0,1 0 16</inkml:trace>
  <inkml:trace contextRef="#ctx0" brushRef="#br0" timeOffset="55062.58">3831 10986 0,'0'0'0,"21"0"0,0 0 15,1 0-15,-1 0 16,0 0-16,0-22 0,0 1 16,-21 0-16,21 0 15,-21 0-15,0 0 16,0-1-16,0 1 0,-21 21 16,0 0-16,0 0 0,0 0 15,0 0-15,-1 0 0,-20 0 0,21 0 16,-21 21-16,20 1 0,1-1 15,0 0-15,-21 0 0,21 0 0,21 22 16,-22-22-16,22 0 0,-21 21 16,21-21-16,0 1 0,0-1 0,0 21 15,0-21-15,21-21 16,1 0-16,-1 0 0,0 0 0,0 0 16,0 0-16,0-21 0,1 0 15,-1 21-15,0-21 0,0 0 16,0-1-16,0 1 0,1 0 0,-1 0 15,-21 0-15,0 0 0,21-1 16,0 1-16,-21 0 0,0 0 0,0 0 16,0 42 15,0 0-31,0 0 16,0 0-16,0 1 0,0-1 15,0 21-15,0-21 0,0 22 0,0-1 16,0 0-16,0 22 0,0-1 15,0 1-15,0-1 0,0 1 16,0-1-16,21 1 0,0 20 16,1 1-16,-22 21 0,21-21 0,0 20 15,-21 1-15,0 0 0,21 0 0,-21 0 16,21 0-16,-21-1 0,0-20 16,0 254-1,-21-297-15,0 22 0,0-22 16,-22 0-16,22 1 0,-21-1 0,-22-21 15,22 21-15,-21-42 0,-1 22 16,1-1-16,-22-21 0,21 0 0,-20 0 16,20-21-16,1-1 0,-1 1 0,1-21 15,20 21-15,-20-22 16,21-20-16,20 21 0,-20-43 0,21 21 16,0-20-16,21-1 0,0 0 15,0 22-15,0-22 0,0 1 0,21-1 16,0 0-16,0 1 0,22-1 15,-22 0-15,0 1 0,21-1 0,1 21 16,-1-20-16,21 20 0,-20 1 16,20-22-16,1 22 0,-1-1 0,1 1 15,-1-1-15,-20 1 0,20-1 16</inkml:trace>
  <inkml:trace contextRef="#ctx0" brushRef="#br0" timeOffset="55783.81">4339 10668 0,'0'0'0,"0"-21"0,0 0 15,-21 21-15,0 0 16,0 21-16,-1 0 16,22 0-16,0 0 0,-21 1 0,21 20 15,-21 0-15,21 1 0,0-1 16,-21 0-16,21 1 0,0-1 0,0 0 15,0 1-15,0-1 0,0 0 16,0 1-16,0-22 0,0 21 16,0-21-16,0 0 0,0 1 0,0-44 31,0 1-15,21 0-16,0 0 0,-21-21 15,21-1-15,1 22 0,-1-21 0,0-1 16,0 22-16,0-21 0,0 21 15,-21-22-15,22 22 0,-1 0 16,0 0-16,0 21 0,0 0 16,0 0-16,1 21 15,-22 0-15,0 0 0,21 1 16,0-1-16,-21 0 0,21 21 16,-21-21-16,21 1 0,0 20 0,1-21 15,-1 0-15,0 0 0,0 1 16,0-22-16,0 0 0,22 0 0,-22 0 15,0 0-15,21 0 0,-20 0 0,20-22 16,-21 1-16,0 0 0,0 0 16,1 0-16,-22 0 0,0-22 0,21 22 15,-21 0-15,21-21 0,-21-1 16,0 1-16,0 0 0,21-1 0,-21-20 16,21 20-16,-21-20 0,0 21 15,21-1-15,-21 22 0,0-21 16,22 42-16,-22-21 0,0 42 15,0 0-15,0 0 16,0 21-16,0-20 0,-22 41 0,22-21 16,-21 1-16,21-1 0,-21 0 15,21 1-15,0-1 0,0 0 0,0 1 16,0-1-16,0 0 0,0-20 16,0 20-16,0-21 0,0 0 0,0 0 15,21-21-15,0 0 16,1 0-16,-1-21 15,-21 0-15,21 0 0,0 0 16,-21 0-16,0-1 0,0 1 16,0 0-16</inkml:trace>
  <inkml:trace contextRef="#ctx0" brushRef="#br0" timeOffset="55962.86">4995 10901 0,'0'0'0,"-21"0"0,0 0 15,21 21-15,21-21 32,0 0-32,0 0 0,1 0 0,-1 0 15,0-21-15,21 21 16,-21 0-16,22-21 0,-22 0 0,21 21 16,1-22-16,-1 22 0,-21-21 0</inkml:trace>
  <inkml:trace contextRef="#ctx0" brushRef="#br0" timeOffset="56731.14">6075 10774 0,'-43'-64'15,"22"64"1,0 0-16,-21 0 0,21 0 0,-1 0 15,1 0-15,0 0 0,0 0 16,0 0-16,-22 22 0,22-22 0,0 42 16,0-21-16,0 0 0,0 22 0,-1-22 15,1 21-15,21-21 0,-21 22 16,21-1-16,0 0 0,0-21 16,0 22-16,0-22 0,21 21 0,22-21 15,-22 1-15,0-1 0,21-21 0,-21 0 16,22 0-16,-1 0 0,0 0 15,1 0-15,-1-21 0,0-1 0,1 1 16,-1 0-16,-21 0 0,22-21 16,-1 20-16,-21-20 0,0 21 15,43-64-15,-43 43 0,0 0 16,-21-22-16,21 22 0,0-22 16,-21 22-16,22-22 0,-22 22 0,0-21 15,0 20-15,0 1 0,0 21 0,0 0 16,0-1-16,0 44 15,0-1-15,-22 0 16,22 21-16,-21 1 0,21-1 16,-21 0-16,21 22 0,0-22 0,0 0 15,0 22-15,0-22 16,0 1-16,0-1 0,0 0 0,0 22 16,0-22-16,0 0 0,0-20 0,0 20 15,0-21-15,21 21 0,0-42 16,1 22-16,-1-22 0,21 0 0,-21 0 15,0 0-15,22 0 0,-22-22 16,21 1-16,-21 0 0,22 0 0,-22 0 16,21 0-16,-21-22 0,1 22 0,20 0 15,-21-21-15,-21-1 0,21 22 16,0-21-16,-21 21 0,22-1 0,-22 1 16,0 0-16,0 42 31,-22 0-31,1 22 0,21-22 15,-21 0-15,21 0 0,0 22 16,0-22-16,0 0 0,-21 0 0,21 0 16,0 22-16,0-22 0,0 0 15,21-21 1,0 0-16,0-21 16,1 0-16,-22-1 15,21 1-15,0 0 0,-21 0 0</inkml:trace>
  <inkml:trace contextRef="#ctx0" brushRef="#br0" timeOffset="56890.06">7070 10753 0,'0'-21'15,"-22"21"-15,1 0 16,0 0-16,0 0 16,21 21 15,21-21-31,0 0 15,0 0-15,1 0 16</inkml:trace>
  <inkml:trace contextRef="#ctx0" brushRef="#br0" timeOffset="57858.16">7620 10647 0,'0'0'0,"0"-21"0,0 0 16,0-1-16,-21 22 15,0 0-15,-1 0 0,1 0 0,0 0 16,0 22-16,0-22 16,0 21-16,-1 21 0,22-21 0,0 0 15,-21 22-15,21-22 0,0 21 16,0 1-16,0-22 0,0 21 0,0 0 16,0-20-16,0 20 0,0-21 0,0 21 15,0-20-15,21-1 16,1 0-16,-1 0 0,0-21 0,21 0 15,-21 0-15,22 0 0,-1 0 16,0 0-16,1-21 0,-1 0 0,-21 0 16,22-1-16,-1 1 0,-21 0 0,21-21 15,-20 21-15,-1-22 0,0 1 16,-21 0-16,21-22 0,-21 1 0,21-1 16,-21 1-16,0-22 0,21 21 15,-21 1-15,22-1 0,-22 22 16,0 0-16,0-1 0,0 22 0,0 0 0,0 0 15,0 42 1,0 0 0,0 22-16,0-1 0,0 0 15,0 1-15,0-1 0,-22 21 0,22 1 16,-21-1-16,21-20 0,-21 20 0,21-20 16,0-1-16,-21 0 0,21 1 15,-21-1-15,21-21 0,-21 0 0,21 0 16,0 1-16,0-1 0,0-42 31,0-1-31,0 1 16,0 0-16,21 0 15,0 0-15,0-22 0,0 22 0,0-21 16,1 21-16,-1-22 0,21 1 0,-21 21 16,22-21-16,-22 20 0,0 1 15,21 0-15,-21 0 0,1 21 0,-1 0 16,0 0-16,-21 21 15,0 0 1,0 0-16,-21 1 0,0-1 16,-1-21-16,1 21 0,0-21 15,0 21-15,-21-21 0,20 21 0,1-21 16,0 0-16,0 0 0,0 0 16,0 0-16,-1 0 31,22 21-16,0 1 1,0-1-16,0 0 0,0 0 16,0 21-16,22-20 0,-22-1 0,0 21 15,0-21-15,0 0 0,21 22 0,-21-22 16,21 0-16,0 0 0,0 0 16,-21 1-16,21-1 0,1-21 0,20 21 15,-21-21-15,21 0 0,-20 0 16,20 0-16,-21 0 0,21 0 0,-20-21 15,20 0-15,-21 21 0,0-22 16,0 1-16,1 0 0,-1 0 16,0 0-16,0 0 0,0-1 0,-21 1 15,0 0-15,21 21 0,-21-21 0,22 21 16,-22-21-16,0 0 31</inkml:trace>
  <inkml:trace contextRef="#ctx0" brushRef="#br0" timeOffset="58882.8">720 12700 0,'0'-21'31,"0"0"-31,0 0 0,21 21 32,-21-22-32,21 22 15,0 0-15,0 0 0,0 0 16,1 0-16,-1 0 15,0 22-15,21 126 32,-42-127-32,-42 21 0,21 22 0,0-22 0,-22-21 15,1 22-15,21-1 0,-22-21 16,22 0-16,-21 0 0,21 1 16,0-22-16,21-22 31,0 1-31,21 21 15,0-21-15,0 0 0,0 0 0,0 21 16,1-21-16,-1 21 0,0 0 16,21-22-16,-21 22 0,1 0 0,20 0 15,-21 0-15,21 0 0,-20 22 16,-1-1-16,21-21 0,-21 21 16,-21 21-16,0-21 0,0 1 0,0-1 15,0 0-15,0 21 0,-21-21 16,0 1-16,-21-1 0,20 0 15,1 0-15,-21 0 0,0 0 0,20 1 16,-20-22-16,21 21 16,-21-21-16,-1 0 0,22 0 0,-21 0 15,21 0-15,-22 0 0,22 0 16,-21 0-16,21 0 0,-22 0 16,22 0-16,0 0 0,0 0 0,0-21 15,21-1 1,21 1-1,0 0-15</inkml:trace>
  <inkml:trace contextRef="#ctx0" brushRef="#br0" timeOffset="59070.71">1418 13018 0,'0'0'16,"21"0"46,0 0-62,1 0 16,-1 0-16</inkml:trace>
  <inkml:trace contextRef="#ctx0" brushRef="#br0" timeOffset="61222.85">2625 12615 0,'0'0'0,"0"-21"0,0 0 0,-22 21 15,22-21-15,0 0 0,-21 21 32,0 21-32,0-21 0,21 42 15,-21-21-15,0 22 0,21-1 16,-22 22-16,1-1 0,0-21 0,-21 22 16,21-1-16,-1 1 0,-20-1 15,21 1-15,-21-22 0,20 1 16,-20-1-16,21 0 0,0-21 0,0 1 15,-1-1-15,22 0 0,-21-21 16,0 0 0,21-21-16,0 0 0,-21-1 15,21 1-15,0 0 0,0 0 16,0-21-16,0 20 0,0-20 16,0 0-16,0-1 0,0 1 0,0 0 15,21-1-15,0 22 0,-21 0 16,21 0-16,1 21 0,-1 0 15,0 0-15,0 21 0,0 0 16,0 0-16,1 22 0,-1-22 16,0 21-16,0 1 0,0-22 0,0 21 15,1 0-15,-1-20 0,0-1 16,21 21-16,-21-21 0,22 0 0,-22 1 16,21-22-16,-21 21 0,22-21 15,-1 0-15,-21 0 0,22 0 16,-22-21-16,21-1 0,0 1 15,-20 0-15,20 0 0,-21 0 0,0 0 16,22-22-16,-43 1 0,21 0 16,-21-1-16,21-20 0,-21 20 0,0-20 15,0-1-15,0 1 0,0-1 16,-21 22-16,0-21 0,-1 20 0,1 1 16,-21 0-16,21 20 0,0 1 15,-22 0-15,22 0 0,-21 21 16,21 0-16,-22 0 0,1 21 15,21 0-15,-22 0 0,22 22 0,0-1 16,0 0-16,0 1 0,0 84 16,-1-64-16,22 1 15,0-1-15,0-20 0,0 20 0,22-21 16,-1 1-16,0-22 0,21 21 16,-21-21-16,22 1 0,-1-22 0,0 0 15,1 0-15,-1 0 0,0 0 16,1 0-16,-1 0 0,0-22 0,1 1 15,-1 0-15,0-21 0,1 21 16,-22-1-16,21-20 0,-21 21 16,1 0-16,-1-22 0,0 22 15,-21 0-15,0 0 0,21 0 0,-21 0 16,0 42 0,0 0-1,0 21-15,0-21 16,0 1-16,-21 20 0,21-21 0,0 21 15,0 1-15,0-22 0,0 0 16,0 0-16,0 22 0,0-22 16,21 0-16,0-21 0,0 0 15,1 0-15,-1 0 0,21 0 0,-21 0 16,22-21-16,-1 21 0,0-21 16,-21-1-16,22-20 0,-1 21 0,-21 0 15,0-22-15,1 1 16,-1 21-16,-21-21 0,0-1 0,0 1 15,0 0-15,-21-1 0,-1 1 16,-20 0-16,21 20 0,-21 1 0,20 0 16,-20 0-16,21 21 0,-21 0 15,-1 0-15,-20 21 0,42 21 16,-1-20-16,-20 20 0,42 0 16,0 1-16,-21-1 0,21 0 0,0 1 15,0-1-15,0 0 16,21-21-16,0 22 0,0-22 0,1 0 0,20 0 15,-21 0-15,21 1 16,1-22-16,20 0 0,-20 0 0,-1 0 16,0 0-16,22-22 0,-22 22 15,-21-21-15,22 0 0,-1 0 0,-21 0 16,21-22-16,-20 22 0,-1-21 16,0 21-16,0-22 0,-21 1 0,0 0 15,21 21-15,-21-22 0,0 22 16,0 0-16,0 0 0,0 0 0,0 42 31,0 0-31,0 0 0,0 0 16,0 0-16,0 22 0,-21-22 15,21 21-15,0 1 0,0-22 16,0 21-16,0-21 0,0 22 0,0-22 16,0 0-16,0 0 0,0 0 15,21 0-15,0 1 0,1-22 0,-1 0 16,0 0-16,0 0 0,0 0 15,0 0-15,1-22 0,20 1 0,-21 0 16,0 0-16,0 0 0,1 0 16,-1-1-16,0-20 0,0 0 15,-21 21-15,21-22 0,-21 1 0,21 0 16,-21-1-16,0 22 0,0-21 0,0 21 16,0 42 15,0 0-31,0 0 15,0 21-15,0-20 0,0 20 0,0-21 16,0 21-16,-21 1 0,21-22 16,0 21-16,0-21 0,0 1 0,0-1 15,21 0-15,1 0 0,-1 0 0,21-21 16,-21 0-16,0 0 0,22 0 16,-22 0-16,21 0 0,-21-21 0,22 0 15,-22 0-15,0 0 0,0-1 16,0 1-16,-21-21 0,0 21 15,22-22-15,-22 1 0,0-21 0,21 20 16,-21-20-16,0 20 0,0 1 16,0 0-16,0-1 0,0 1 15,0 21-15,0 0 0,0 0 0,0-1 16,0 44 0,0-1-16,0 0 0,0 0 15,0 0-15,0 22 0,0-1 0,-21 0 16,21 1-16,0-1 0,-22 0 15,22 1-15,-21 126 16,0-127-16,21-21 16,0 1-16,0-1 0,0 0 0,0 0 15,0 0-15,0-42 32,0 0-17,0 0-15,0 0 0,21-1 0,-21 1 16,21 0-16,1-21 0,-1 21 15,0-1-15,0-20 0,0 21 0,22 0 16,-22 0-16,21-1 0,-21 1 16,0 0-16,22 21 0,-22 0 0,0 0 15,0 0-15,0 21 0,1 0 16,-1 1-16,0-1 16,-21 0-16,0 21 0,0-21 0,0 1 0,0 20 15,0-21-15,-21 0 0,0 22 16,-1-22-16,1 0 0,0 0 15,-21 0-15,21 0 0,-1 1 16,1-22-16,0 21 0,0-21 0,0 0 16,0 0-16,-1 0 15,1 0-15,21-21 16,0-1-16,0 1 0,0 0 0,0 0 16,0 0-16,0 0 0,0-1 15,21-20-15</inkml:trace>
  <inkml:trace contextRef="#ctx0" brushRef="#br0" timeOffset="61502.48">5651 12467 0,'0'0'0,"0"-21"0,-21 0 16,0 21-1,0 0-15,21 21 16,0 0-16,0 0 0,-21 1 0,21 20 15,0 0-15,0-21 0,0 43 16,0-22-16,0 1 0,0 20 0,0-21 16,0 22-16,0-22 0,0 1 15,0-1-15,0 0 0,0-21 16,0 22-16,0-22 0,0 0 0,0 0 16,21-21-1,0-21-15,0 0 16,0 21-16,1-42 0,-1 20 15,0 1-15</inkml:trace>
  <inkml:trace contextRef="#ctx0" brushRef="#br0" timeOffset="61854.53">5863 12869 0,'0'0'0,"-21"0"16,21 22-16,0-1 0,0 0 15,0 0 1,21-21-16,0 0 15,0 0-15,1 0 0,-1 0 16,0-21-16,0 21 0,0-21 16,0 0-16,22-1 0,-43 1 0,21 0 15,0 0-15,0 0 0,-21 0 16,21-1-16,-21 1 0,0 0 0,0 0 16,0 0-16,-42 21 15,21 0-15,0 0 0,0 21 16,-1 21-16,-20-21 0,21 22 15,0-1-15,-22 0 0,22 22 16,0-22-16,21 1 0,-21-1 0,21 0 16,0 1-16,0-22 0,0 21 0,0-21 15,21 0-15,0-21 16,0 0-16,22 0 0,-22 0 16,21-21-16,1 0 0,-1 0 15,0 0-15,1 0 0,-1-22 0</inkml:trace>
  <inkml:trace contextRef="#ctx0" brushRef="#br0" timeOffset="62784.08">6943 12510 0,'0'0'16,"0"-22"-16,0 1 0,0 0 0,0 0 16,-22 21-1,1 0-15,0 0 0,0 0 0,0 0 16,0 0-16,-1 0 0,-20 21 16,21-21-16,0 21 0,0 0 0,-1 1 15,1 20-15,0-21 0,0 21 16,21 1-16,0-1 0,-21 0 0,21 1 15,0-1-15,0 22 0,0-22 16,0-21-16,21 21 0,0-20 16,0-1-16,22 0 0,-1 0 0,0 0 15,1-21-15,-1 0 0,21 0 16,-20 0-16,20-21 0,-20 0 0,20 0 16,-21 0-16,1-1 0,-1 1 15,-21-21-15,22 0 0,-22-1 0,0 1 16,21 0-16,-21-1 0,-21 1 0,22-22 15,-1 22-15,-21 0 0,21-1 16,-21-20-16,0 21 0,0-1 0,0 22 16,0-21-16,0 21 15,0-1-15,0 1 0,0 42 16,0 1-16,0 20 16,-21-21-16,0 21 0,21 1 15,-22-1-15,22 0 0,0 1 16,0 20-16,0-20 0,0 20 0,0-21 15,0 1-15,0 20 0,0-20 0,0-1 16,0 0-16,0-21 0,22 1 16,-22-1-16,21 0 0,0 0 0,0-21 15,0 0-15,0 0 0,1 0 16,-1 0-16,21-21 0,-21 0 0,0 0 16,22-1-16,-22 1 0,21-21 15,-21 21-15,1-22 0,20 1 16,-21 0-16,0-1 0,0 1 0,-21 21 15,0 0-15,0 0 0,0 42 32,0 0-32,-21 0 0,21 0 15,-21 22-15,0-1 0,21-21 0,0 21 16,0 1-16,0-22 0,0 0 16,0 0-16,0 0 0,0 1 0,0-1 15,21-21-15,0 0 16,0 0-16,1 0 15,-1 0-15,-21-21 0,21-1 16,0 1-16,0 0 0,0 0 16,-21-21-16</inkml:trace>
  <inkml:trace contextRef="#ctx0" brushRef="#br0" timeOffset="62939.3">8149 12510 0,'-21'-22'0,"42"44"0,-63-44 0,21 22 0,-1 0 16,1 0-1,0 0-15,21 22 16,21-1 0,0-21-16,1 0 15,-1 0-15,0 0 0,0 0 16,0 0-16</inkml:trace>
  <inkml:trace contextRef="#ctx0" brushRef="#br0" timeOffset="63766.8">8509 12488 0,'0'0'0,"0"-21"16,0 42 15,0 1-31,-21-1 16,21 0-16,-21 0 0,21 0 16,-22 22-16,22-1 0,0 0 0,0-21 15,0 22-15,0-1 16,0 0-16,0 1 0,0-1 0,0-21 15,0 22-15,0-22 0,0 0 16,0 0-16,22 0 0,-1-21 0,0 0 16,0 0-16,0 0 0,22 0 0,-22 0 15,21-21-15,0 0 0,-20 0 16,20 0-16,-21-1 0,21-20 0,-20 0 16,-1-1-16,21 1 0,-21-21 15,-21 20-15,21-20 0,-21 20 0,22-20 16,-22-1-16,0 1 0,0 21 15,0-22-15,21 22 0,-21-1 0,0 1 16,0 21-16,0 0 0,0 42 31,0 0-31,0 21 0,-21-20 0,21 20 16,0 0-16,0 1 0,0-1 16,0 0-16,-22 22 0,22-22 0,0 0 15,-21 1-15,21-1 0,0-21 16,0 22-16,-21-1 0,21-21 0,0 0 15,-21 0-15,21 1 0,0-44 32,21 1-32,0 0 15,0 0-15,1-21 0,-1 20 16,21 1-16,-21-21 0,22 21 16,-22 0-16,21-22 0,-21 22 15,22 0-15,-22 0 0,0 21 0,0-21 16,0 21-16,0 0 0,-42 21 31,0-21-31,0 21 16,0 0-16,-22-21 0,22 21 15,-21-21-15,21 0 0,-22 21 0,22-21 16,0 0-16,0 0 0,0 0 16,0 0-1,21 22-15,0-1 16,0 0-1,0 0-15,0 0 0,0 0 16,21 22-16,-21-22 0,21 0 16,0 0-16,-21 22 0,21-22 0,0 0 15,1 0-15,-1 0 0,0-21 16,0 21-16,43 1 16,-43-22-16,0 0 0,0 0 0,0 0 0,0 0 15,1-22-15,-22 1 0,21 21 16,0-21-16,0 0 0,0 0 0,-21-22 15,21 22-15,1-21 0,-22 21 16</inkml:trace>
  <inkml:trace contextRef="#ctx0" brushRef="#br0" timeOffset="64838.88">825 14499 0,'0'0'0,"0"-21"0,0 0 15,0 0-15,0 42 16,0 0 0,0 0-16,0 22 0,0-22 15,-63 190 1,21-168 0,20-22-16,-20 21 0,21-21 0,-21 22 15,20-22-15,1-21 0,0 21 16,0-21-16,21 21 0,0-42 15,0 0 1,0 0-16,21 0 16,0 21-16,0-22 0,1 1 15,-1 21-15,0 0 0,0-21 0,21 21 16,-20 0-16,-1 0 16,21-21-16,-21 21 0,22 0 0,-22 0 15,21-21-15,-21 0 0,22 21 0,-1-22 16,0 22-16,-21-21 15,22 21-15,-1-21 0,-21 0 0,0 0 16,1 21-16,-22-21 0,0-1 16,0 1-1,-22 21-15,1 0 0,0 0 16,0 0-16,0 21 16,21 1-16,-21-1 0,21 0 15,0 0-15,0 0 0,0 22 0,0-22 16,0 21-16,0-21 15,0 0-15,0 22 0,0-22 16,-22 0-16,22 21 0,-21-20 0,21-1 16,-21 0-16,21 0 0,0 0 15,21-42 17,-21 0-32</inkml:trace>
  <inkml:trace contextRef="#ctx0" brushRef="#br0" timeOffset="64995.85">1460 14774 0,'0'0'16,"22"0"-16,-22-21 15,-22 21 1,1 0 0,21 21-16,21-21 31,1 0-31,-1-21 0</inkml:trace>
  <inkml:trace contextRef="#ctx0" brushRef="#br0" timeOffset="65771.16">2857 14224 0,'0'0'0,"0"-21"0,-21 21 0,21-21 0,-21 21 15,21-21-15,-21 21 0,21 21 16,-21 0-16,21 21 16,-21 1-16,21-1 0,-22 21 15,22-20-15,-21 20 0,0-20 0,0 20 16,0-21-16,0 22 0,-1-22 15,1 22-15,-21-22 0,21 0 16,-22-20-16,22 20 0,0-21 16,0 0-16,0 0 0,0-21 15,21-21 1,-22 0-16,22 0 16,0 0-16,0-22 0,0 1 0,0 0 15,0-1-15,0 1 0,0 0 16,22-22-16,-1 22 0,-21 0 15,21-1-15,0 22 0,0 0 0,0 21 16,1 0-16,-1 0 16,0 42-16,0-21 0,0 1 0,-21 20 15,21 0-15,1 1 0,-1-1 16,-21 0-16,21-21 0,0 22 16,0-1-16,0-21 0,1 0 15,20 1-15,-21-1 0,0-21 0,22 0 16,-22 0-16,0 0 0,21 0 15,-21 0-15,22 0 0,-22-21 0,21-1 16,-21 1-16,22 0 0,-1 0 16,-21-21-16,22-1 0,-22 1 15,0 0-15,0-22 0,-21 22 0,0-22 16,0 1-16,0-1 0,-21 1 16,0 20-16,0 1 0,-22 0 15,22-1-15,-21 1 0,-1 21 16,22 21-16,-21 0 0,0 0 0,-1 0 15,1 0-15,0 21 0,-1 0 16,22 22-16,-21-1 0,21 0 0,21 1 16,0 20-16,0-21 0,0 22 15,0-22-15,0 1 0,21-1 0,21 0 16,-21-21-16,22 1 0,-22-1 16,21 0-16,0-21 0,-20 0 15,20 0-15,-21 0 0,21 0 0,-20 0 16,20 0-16,-21-21 15,21 0-15,-20 21 0,-1-22 0,0 1 16,0 0-16,0 0 0</inkml:trace>
  <inkml:trace contextRef="#ctx0" brushRef="#br0" timeOffset="66182.84">3619 14499 0,'-21'21'31,"21"-42"-31,0 0 0,0 0 16,0 0-16,0 0 0,0-1 16,21 1-16,1 0 0,-1 0 15,0 0-15,21 21 0,-21 0 16,1 0-16,20 0 0,-21 0 16,0 0-16,0 21 0,1 0 0,-1 0 15,0 0-15,0 22 0,-21-1 16,0-21-16,0 22 0,0-1 0,0 0 15,0-21-15,0 22 0,0-22 16,0 21-16,0-21 0,0 1 0,0-1 16,-21-21-16,21 21 0,-21-21 15,21-21 1,0 0-16,0-1 16,0 1-16,0 0 0,21-21 15,-21 21-15,21-22 0,0 1 0,-21 0 16,0 20-16,21-20 0,1 21 15,-22-21-15,21 20 0,-21 1 16,0 0-16,21 21 0,-21-21 0,21 21 16,0 0-16,-21-21 0,21 21 15,1 0-15,-1 0 0,0 0 0</inkml:trace>
  <inkml:trace contextRef="#ctx0" brushRef="#br0" timeOffset="67307.39">4868 14520 0,'0'0'0,"0"-21"31,0 0-31,0 0 0,0 0 16,0 0-16,0-1 0,0 1 16,0-21-16,0 21 0,0 0 0,0-1 15,-21 1-15,0 0 0,0 0 16,0 21-16,-22 0 0,22 0 0,0 0 15,-21 0-15,20 0 0,1 0 16,-21 21-16,21 0 0,-22 22 0,22-1 16,0-21-16,0 43 0,0-22 15,-22 0-15,22 1 0,21 20 16,-21-21-16,21 1 0,-21-22 16,21 21-16,0-21 0,0 22 0,0-22 15,21 0-15,0-21 16,0 0-16,1 0 0,20 0 0,-21 0 15,0-21-15,22 0 0,-22 0 16,21-1-16,-21 1 0,0 0 0,22-21 16,-22 21-16,0-22 0,0 1 15,0 0-15,1-1 0,-1 1 0,-21 21 16,21-22-16,-21 22 0,0 0 16,0 0-16,0 0 0,0 42 31,0 0-31,0 0 0,0 0 15,0 22-15,0-1 0,0-21 16,0 22-16,0-1 0,0-21 0,21 21 16,-21 1-16,21-22 0,0 0 15,1 0-15,-1 0 0,0 1 0,0-1 16,0-21-16,22 0 0,-22 0 16,21 0-16,0-21 0,1-1 0,-1 1 15,0 0-15,22-21 0,-22 21 16,1-22-16,-1 1 0,-21 0 0,21-1 15,1 1-15,-22 0 0,0-1 16,0 1-16,-21 0 0,0 20 16,0 1-16,0 0 0,-21 0 0,0 21 15,0 0-15,-22 0 0,22 0 16,-21 0-16,0 21 0,20 0 0,-20 22 16,21-22-16,0 21 0,-22-21 15,22 22-15,0-1 0,21-21 0,0 21 16,-21-20-16,21-1 0,0 0 15,0 0-15,21-21 16,0 0 0,0 0-16,1-21 0,-1 0 0,0 0 15,21-1-15,-21 1 0,1 0 16,-1 0-16,-21 0 0,21 0 16,-21-1-16,21 22 0,-21-21 15,0 42 1,0 1-1,0-1-15,0 0 0,0 21 0,0-21 16,0 22-16,0-1 0,0 0 0,0 1 16,-21 20-16,21 1 0,0-1 15,0 1-15,21 20 0,0 1 0,-21 0 16,21-1-16,1 22 16,20-21-16,-21 21 0,0 0 0,0-1 0,22 107 15,-22-106-15,0 0 16,0 0-16,-21-22 0,0-20 15,0-1-15,0 1 0,0-1 0,-21-42 16,0 22-16,-21-22 0,20 0 16,-20-21-16,0 0 0,-1 0 0,-20 0 15,21-21-15,-1 21 0,-20-21 16,20-22-16,1 22 0,0-21 0,-1 0 16,1-1-16,0 1 0,-1-22 15,22 1-15,0-22 0,-21 1 16,42-1-16,0 0 0,0 1 15,0-1-15,0 0 0,0 1 0,21-1 16,0 0-16,0 1 0,22-1 0,-1 21 16,0 1-16,-21-1 0,43 1 15,-22-1-15,22 1 0,-1-1 0</inkml:trace>
  <inkml:trace contextRef="#ctx0" brushRef="#br0" timeOffset="68798.63">6477 14626 0,'0'0'0,"21"-21"0,0 0 16,-21 0-16,0 0 0,21 21 0,-21-43 16,0 22-16,0 0 15,0 0-15,0-22 0,0 22 0,-21 0 16,0-21-16,0 21 0,0-1 15,0 1-15,-22 0 0,22 21 0,0-21 16,0 21-16,-22 0 0,22 0 16,0 0-16,0 21 0,0-21 0,-22 42 15,22-20-15,0 20 0,0 0 16,0 1-16,0 20 0,21-21 16,-22 1-16,22 20 0,-21-20 0,21-1 15,0-21-15,0 21 0,0-20 0,0-1 16,21-21-16,1 0 0,-1 0 0,0 0 15,0 0-15,21 0 0,-20 0 16,-1-21-16,21-1 0,-21 1 16,0-21-16,22 21 0,-22-22 15,0 22-15,0-21 0,0 0 0,1-1 16,-1 1-16,-21 0 0,0-1 16,0 22-16,0 0 0,0 0 0,0 0 15,0-1-15,0 44 16,0-1-1,-21 0-15,21 21 0,0-21 16,0 22-16,0-1 0,0-21 0,0 22 16,0-22-16,0 21 15,21-21-15,0 0 0,0 1 0,0-1 16,0-21-16,22 0 0,-22 0 0,21 0 16,-21 0-16,22 0 0,-1 0 15,0-21-15,22-1 0,-22 1 0,1 0 16,-1 0-16,-21 0 0,21 0 15,-20-22-15,-1 22 0,0-21 0,-21 21 16,0-1-16,0 1 0,0 0 16,0 0-16,-21 42 31,21 0-31,-21 0 0,21 22 0,0-22 16,0 21-16,0-21 0,-22 22 15,22-1-15,0-21 0,-21 0 16,21 1-16,0-1 0,0 0 15,0 0-15,0-42 32,0 0-17,21 0-15,1-1 0,-1 1 0,0 0 16,-21-21-16,21 21 0,0-1 16,0-20-16,1 21 0,-22 0 15,21 0-15,0 21 16,0 0-16,0 21 15,-21 0-15,0 0 16,0 21-16,21-20 0,-21-1 0,22 21 16,-1-21-16,-21 0 0,21 22 0,0-22 15,0 0-15,0 0 0,22-21 16,-22 21-16,21-21 0,1 0 0,-1 0 16,0 0-16,1 0 0,20 0 15,-21 0-15,22-21 0,-22 21 0,1-21 16,-1 0-16,0 0 0,-21 0 15,1-1-15,-1 1 0,0-21 0,-21 21 16,0-22-16,0 22 0,0-21 16,-21 0-16,0-1 0,-1 22 0,1 0 15,0 0-15,-21 0 0,21 21 16,-22 0-16,22 0 0,-21 21 16,-1 0-16,22 0 0,-21 0 0,21 22 15,-22-1-15,22 0 0,0 1 16,21-22-16,0 21 0,-21 0 0,21-20 15,0 20-15,0-21 0,0 0 16,21 0-16,0-21 0,22 22 16,-22-22-16,0 0 0,0 0 15,21-22-15,-20 22 0,20-21 0,-21 0 16,21 0-16,1 0 0,-22-22 16,21 1-16,-21 21 0,1-43 15,-1 22-15,0 0 0,0-22 0,-21 1 16,0 20-16,21 1 0,-21-21 15,0 20-15,21 1 0,-21 21 0,0-22 16,0 22-16,0 0 0,0 42 16,-21 0-1,0 1-15,0 20 0,0-21 16,0 21-16,-1 1 0,1 20 0,21-20 16,-21 20-16,21-21 0,-21 1 15,21 20-15,0-20 0,0-22 0,0 21 16,0 0-16,21-20 0,0-1 15,0 0-15,1 0 0,-1-21 16,21 0-16,-21 0 0,22 0 0,-22 0 16,21 0-16,0 0 0,1-21 15,-1 21-15</inkml:trace>
  <inkml:trace contextRef="#ctx0" brushRef="#br0" timeOffset="70270.59">9165 14309 0,'0'0'0,"0"-21"0,0-1 16,0 1-16,-21 0 0,0 0 0,0 0 16,-22 21-16,22 0 0,-21 0 15,21 0-15,-22 0 0,1 0 16,21 0-16,-22 21 0,22 0 0,-21 0 16,21 22-16,0-22 0,-1 21 15,1 0-15,0 1 0,21-22 0,-21 21 16,21 1-16,0-1 0,0-21 15,0 21-15,0-20 0,0-1 0,0 0 16,0 0-16,21 0 0,0-21 16,0 0-16,1 0 0,20 0 0,-21 0 15,21-21-15,-20 0 0,20 0 16,0 0-16,1-22 0,-22 22 0,21-21 16,-21-1-16,22-20 0,-22 21 15,21-22-15,-21 22 0,0-22 16,1 22-16,-1-22 0,0 22 0,-21 0 15,0-1-15,21 1 0,-21 0 16,0 21-16,0-1 0,0 1 0,0 0 16,0 42-1,-21-21-15,0 21 0,0 22 16,-1-22-16,1 21 0,0-21 16,21 22-16,-21-1 0,21 0 0,-21 1 15,21-1-15,0 0 16,0 1-16,0-1 0,0 0 0,0 1 0,21-1 15,0-21-15,-21 22 0,21-22 16,0 0-16,1-21 0,-1 21 16,0-21-16,0 0 0,21 0 0,-20 0 15,20 0-15,0-21 0,-21 0 16,22 0-16,-1-1 0,0 1 0,1-21 16,-1 21-16,-21-22 0,22 1 15,-22 21-15,0-21 0,0 20 0,-21-20 16,0 21-16,0 0 0,-21 0 15,0 21-15,0 0 0,-1 0 16,1 0-16,0 21 0,0-21 16,0 21-16,21 0 0,0 0 15,0 0-15,0 22 0,0-22 16,0 0-16,0 0 0,0 22 16,0-22-16,0 0 0,0 0 0,0 0 15,21 0-15,-21 1 0,21-1 16,0 0-16,-21 0 0,21-21 15,1 0-15,-1 0 0,0 0 16,0 0-16,21 0 0,-20 0 16,20-21-16,-21 0 0,21 21 15,1-21-15,-22-1 0,21-20 0,1 21 16,-22-21-16,21 20 0,-21-20 16,0 21-16,1-21 0,-1 20 0,0 1 15,-21 0-15,0 42 47,-21 0-47,21 1 0,-21-1 16,-1 0-16,1 21 0,0-21 0,0 22 15,0-22-15,0 21 0,-1-21 16,22 1-16,-21-1 0,21 0 0,0 0 16,0 0-16,21-21 0,22 21 15,-22-21-15,0 0 16,0 0-16,22 0 0,-22-21 0,0 21 0,21-21 15,-21 0-15,1 0 0,-1 0 16,0-22-16,0 22 0,0-21 16,-21 21-16,0-22 0,0 1 15,0 21-15,0-22 0,0 22 0,-21 0 16,0 21-16,0-21 0,0 21 16,-1 0-16,1 0 0,0 0 0,0 21 15,0 0-15,21 0 16,0 1-16,0-1 15,21 0-15,0-21 0,21 21 16,-20-21-16,20 0 0,-21 0 16,21 0-16,1 0 0,-22 0 0,21-21 15,-21 0-15,1 0 16,20 21-16,-21-22 0,0 1 0,0 0 16,-21 0-16,22 0 15,-22 0-15,0-1 0,21 22 16,-42 22 15,21-1-31,-22-21 0,1 42 16,21-21-16,-21 0 0,21 22 15,-21-1-15,0 0 0,0 22 0,-1-22 16,1 22-16,21-1 0,-21 1 16,0-1-16,21 1 0,0 20 0,0-20 15,0 21-15,-21 20 0,21-20 16,0 0-16,0-1 0,-21 1 15,21-21-15,0 20 0,0 1 0,0-22 16,-22 22-16,22-21 0,-21-1 16,21-21-16,-21 22 0,21-22 0,0 1 15,-21-22-15,21 0 0,-21 0 16,0-21-16,-1 0 16,1 0-16,21-21 15,0 0-15,0 0 0,0-1 16,0 1-16,0-21 0,0 0 15,0-1-15,0 1 0,21-22 16,1 22-16,-1-21 0</inkml:trace>
  <inkml:trace contextRef="#ctx0" brushRef="#br0" timeOffset="70610.59">10731 14499 0,'0'0'0,"-21"-42"0,0 0 0,21-1 0,-21 22 15,21 0-15,0-21 0,0 20 16,0 1-16,0 0 0,0 0 0,21 0 16,0 0-16,22 21 0,-22-22 15,21 22-15,0-21 0,1 21 16,-22 0-16,21 0 0,1 0 0,-22 21 16,0 1-16,0-1 0,0 21 15,-21-21-15,0 22 0,0-1 0,0-21 16,0 21-16,-21 1 0,0-1 15,0-21-15,0 22 0,-1-22 0,1 0 16,-21 0-16,21 0 0,0 0 16,-22-21-16,22 22 0,0-22 0,0 0 15,0 0-15,-1 0 0,1 0 16,0 0-16,42-22 47,22 22-47</inkml:trace>
  <inkml:trace contextRef="#ctx0" brushRef="#br0" timeOffset="70782.87">11557 14753 0,'0'0'0,"0"21"15,0 1 1,21-22-16,-21 21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3:30:34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5059 0,'0'0'0,"0"-381"0,0 0 0,0 42 0,0 64 16,0 63-16,0 43 0,0 42 15,0 21-15,0 22 0,0 41 0,0 1 16,0 0-16,21 20 0,-21-20 16,21 21-16,0 21 0,-21-21 15,22 0-15,-1-1 0,0 1 0,21 0 16</inkml:trace>
  <inkml:trace contextRef="#ctx0" brushRef="#br0" timeOffset="2232.34">4424 2138 0,'0'0'0,"21"-21"16,-21 0-1,0-1-15,0 1 0,0 0 16,21 21-16,-21-21 0,0 0 16,0 0-16,0-1 0,0 1 0,-21 0 15,0 0-15,0 0 16,-22 21-16,22 0 0,-21 0 15,-1 0-15,22 0 0,-21 0 16,0 21-16,-1-21 0,1 21 16,21 21-16,-22-20 0,1 20 0,21-21 15,0 21-15,0 1 0,-22-1 16,43 0-16,-21-20 0,21 20 0,0 0 16,0 1-16,0-22 0,0 21 15,0-21-15,21 0 0,0 1 0,1-1 16,-1 0-16,0-21 0,21 0 15,-21 0-15,22 0 0,-22 0 0,0 0 16,21-21-16,1 0 0,-1-1 16,0 1-16,1 0 0,-1-21 15,0 21-15,1-22 0,-1 1 16,0 0-16,1-1 0,-1 1 0,0-22 16,-20 1-16,20-1 0,-21 1 15,0-22-15,0 22 0,1-1 0,-22 1 16,0-1-16,0 22 0,0 0 15,0-1-15,0 22 0,0 0 0,0 0 16,-22 21 0,1 21-16,21 0 0,-21 0 15,0 22-15,0-1 0,0 21 16,-1 1-16,1-1 0,0 1 16,0-1-16,21 1 0,0-1 15,-21 1-15,21-22 0,0 22 0,0-22 16,0 0-16,0 1 0,0-1 15,0-21-15,21 22 0,0-22 16,-21 0-16,21 0 0,0 0 0,1-21 16,-1 0-16,0 0 0,0 0 15,21 0-15,-20 0 0,-1 0 0,21 0 16,-21-21-16,22 0 0,-22 0 16,21 0-16,-21-1 0,22 1 0,-22 0 15,0-21-15,21 21 0,-21-22 16,1 22-16,-1-21 0,0 21 0,0-22 15,-21 22-15,0 0 0,0 0 16,0 0-16,-21 21 31,21 21-31,-21 0 0,0 0 16,-1 0-16,22 0 0,-21 1 0,0-1 16,21 21-16,0-21 0,0 0 15,0 1-15,-21 20 0,21-21 0,0 0 16,0 0-16,0 1 0,0-1 15,21 0-15,-21 0 0,21-21 0,0 0 16,1 21-16,-1-21 0,21 0 16,-21 0-16,0 0 0,1-21 15,20 0-15,-21 21 0,21-21 16,-20 0-16,-1-1 0,21 1 0,-21-21 16,0 21-16,1 0 0,-1-22 15,-21 1-15,0 21 0,0-22 0,0 1 16,0 0-16,0-1 0,-21 1 15,-22 21-15,22 0 0,0 0 16,-21-1-16,-1 22 0,22 0 0,-21 0 16,21 22-16,-22-1 0,22 0 15,-21 0-15,21 21 0,-1-20 0,1 20 16,21 0-16,0-21 0,0 22 16,0-1-16,0-21 0,0 0 15,0 22-15,21-22 0,-21 0 0,43 0 16,-22 0-16,0-21 0,21 22 15,-20-22-15,20 0 0,0 0 0,1 0 16,-1 0-16,0 0 0,1-22 16,-1 22-16,0-21 0,1 0 0,-1 0 15,0 0-15,-21 0 0,22-1 16,-22 1-16,0-21 0,0 21 0,22-22 16,-43 22-16,21 0 0,-21 0 15,21 0-15,-21 0 0,0-1 0,0 44 31,0-1-31,0 0 16,-21 0-16,21 0 0,0 22 16,0-22-16,-21 0 0,21 21 0,-22-21 15,22 1-15,0 20 0,0-21 16,0 0-16,0 0 0,22-21 16,-1 22-16,0-22 15,0 0-15,0 0 0,22-22 16,-22 22-16,0-21 0,0 0 15,0 0-15,0 0 0,1 0 0,-1-1 16,0 1-16,0-21 0,-21 21 16,0-22-16,21 22 0,-21-21 0,0 21 15,0 0-15,21-1 0,-21 1 16,0 42 0,0 1-16,-21-1 15,21 0-15,-21 0 0,21 21 16,0-20-16,0 20 0,0-21 0,0 0 15,0 0-15,0 1 0,0-1 16,0 0-16,0 0 0,0 0 0,0 0 16,0 1-16,21-22 15,0 0-15,1 0 0,-1 0 16,0 0-16,0-22 0,21 1 16,-20 21-16,20-21 0,0-21 15</inkml:trace>
  <inkml:trace contextRef="#ctx0" brushRef="#br0" timeOffset="2756.37">6900 1482 0,'0'0'0,"0"-21"0,-21-1 0,0 1 0,0 21 16,0 0-16,-1 0 0,1 0 16,0 21-16,0 1 0,21-1 0,-21 0 15,0 21-15,21 1 0,0-1 16,0 0-16,-22 22 0,22-22 15,-21 22-15,21-22 0,0 21 0,-21-20 16,21-1-16,0 0 0,-21 1 16,0-1-16,21-21 0,0 22 15,-21-22-15,21 0 0,-22 0 0,22 0 16,-21-21-16,21 21 0,0-42 31,0 0-15,0 0-16,0-21 15,0 20-15,21 1 0,1 0 0,-1 0 16,0-21-16,21 20 16,1 1-16,-1 0 0,21 0 0,1 0 15,-22 0-15,22 21 0,-1 0 16,-20 0-16,-1 0 0,0 0 0,1 21 16,-1 0-16,-21 0 0,0 0 15,-21 0-15,0 1 0,0-1 0,0 0 16,0 0-16,-42 0 0,21 0 15,-22 1-15,1-1 0,-21 0 0,20 0 16,-20 0-16,20 0 0,-20-21 16,21 22-16,-1-22 0,1 0 0,0 0 15,20 0-15,1 0 0,0 0 16,0 0-16,21-22 16,0 1-16,21 0 15,0 21-15,22-21 16,-22 0-16,21 0 0</inkml:trace>
  <inkml:trace contextRef="#ctx0" brushRef="#br0" timeOffset="3108.39">7599 1312 0,'0'0'0,"0"-21"0,-21 21 16,-1-21-16,1 21 15,21 21 1,-21 0-16,21 1 0,-21-1 16,21 21-16,-21-21 0,21 43 15,0-22-15,0 22 0,0-1 0,-21-21 16,21 22-16,0-1 0,-22 1 15,22-1-15,0-20 0,0-1 0,-21 0 16,21 1-16,0-22 0,0 21 16,0-21-16,0 1 0,0-1 15,0 0-15,21-21 32,1 0-32,-1-21 0,0 0 15</inkml:trace>
  <inkml:trace contextRef="#ctx0" brushRef="#br0" timeOffset="3479.36">7726 2011 0,'21'0'47,"0"0"-32,0 0-15,22 0 0,-22-21 16,0 21-16,0-21 0,21 21 15,-20-22-15,-1 1 0,0 21 0,0-21 16,0 0-16,-21 0 0,0 0 16,0-1-16,0 1 0,-21 21 15,0 0-15,0 0 0,0 0 16,-22 0-16,1 0 0,21 21 0,-22 1 16,1-1-16,21 21 0,-21-21 15,20 22-15,1-1 0,0-21 0,0 21 16,21-20-16,-21 20 0,21-21 15,0 0-15,0 0 0,0 1 16,21-1-16,0 0 0,0 0 0,0-21 16,1 0-16,20 0 0,0 0 15,-21 0-15,43 0 0,-22 0 0,1 0 16,-1 0-16,0-21 0,22 0 16,-22 0-16,0-1 0,1 1 0</inkml:trace>
  <inkml:trace contextRef="#ctx0" brushRef="#br0" timeOffset="4216.24">8763 1672 0,'0'0'0,"0"-21"0,-42-42 31,20 41-31,1 22 16,0 0-16,0 0 0,0 0 15,0 22-15,-1-1 0,1 21 16,-21-21-16,42 22 0,-21-1 0,0 0 15,-1 22-15,1-22 0,21 0 16,0 1-16,0 20 0,0-20 0,0-22 16,0 21-16,0 0 0,0-20 15,0-1-15,0 21 0,21-21 0,1-21 16,-1 21-16,21 1 0,0-22 16,1 0-16,-1 0 0,0 0 15,1 0-15,20-22 0,-20 22 16,-1-21-16,0 0 0,1 0 0,-1 0 15,0 0-15,1-22 0,-1 1 0,-21 0 16,21-1-16,-20-20 0,-1-1 16,0-20-16,0 20 0,0 1 0,0-1 15,1 1-15,-22-1 0,0 1 16,0 20-16,0 22 0,0-21 0,0 21 16,0-1-16,0 44 15,0-1-15,-22 0 16,1 21-16,0 1 0,0-1 15,0 21-15,0 1 0,-1-1 16,1 1-16,21-1 0,-21 1 16,21-1-16,-21-20 0,21 20 0,0-20 15,0-1-15,0 0 0,0-21 16,0 1-16,0 20 0,21-21 0,0-21 16,0 21-16,1-21 0,-1 0 0,0 0 15,0 0-15,21 0 0,-20 0 16,-1-21-16,21 21 0,-21-21 0,0 0 15,22 0-15,-22-1 0,0-20 16,21 21-16,-20 0 0,-1-22 0,0 22 16,-21 0-16,0 0 15,0 42 1,0 0-16,0 0 16,0 1-16,-21-1 0,0 0 15,21 0-15,-22 21 0,22-20 0,0-1 16,0 0-16,0 0 15,0 0-15,0 0 16,22-21 0,-1 0-16,0 0 15,-21-21-15,21 0 0,0 0 16,0 0-16,1 0 0,-1-1 0</inkml:trace>
  <inkml:trace contextRef="#ctx0" brushRef="#br0" timeOffset="4380.02">9885 1820 0,'0'0'0,"-21"-21"16,-64 21 0,64 0-16,0 0 15,-1 0 1,1 0-16,42 0 31,1-21-15,-1 21-16</inkml:trace>
  <inkml:trace contextRef="#ctx0" brushRef="#br0" timeOffset="5287.3">10372 1715 0,'0'0'0,"0"-22"0,-22 1 16,1 0-16,0 0 16,0 21-16,0 0 0,0 0 0,-1 0 15,1 0-15,0 21 0,0 0 16,-21 0-16,20 1 0,1 20 0,0 0 16,0 1-16,0-1 0,0 0 15,21 1-15,-22-1 0,22 0 0,0 1 16,0-1-16,0-21 0,22 21 15,-1-20-15,21-1 0,-21 0 0,0 0 16,22 0-16,-1 0 0,0-21 16,1 0-16,-1 0 0,-21 0 0,22 0 15,-1 0-15,0 0 0,1 0 16,-1-21-16,-21 0 0,21 0 0,-20 0 16,20-22-16,-21 22 0,21-21 15,-20 0-15,-1-22 0,0 1 16,0-1-16,0 1 0,-21-22 0,21 21 15,1 1-15,-22-1 0,0 22 16,0 0-16,0-1 0,21 22 0,-21-21 16,0 21-16,0 42 15,0 0-15,-21 0 16,21 22-16,-22-1 0,1 0 16,21 22-16,-21-1 0,21 1 0,0-1 15,-21 1-15,0-22 0,21 22 16,-21-22-16,21 0 0,0 1 0,-22-1 15,1 0-15,21-21 0,0 1 16,0-1-16,0 0 0,-21 0 16,21-42 15,21 0-15,-21 0-16,21-1 0,1-20 15,-1 21-15,21 0 0,-21-22 0,22 22 16,-22-21-16,21 21 0,0-22 0,1 22 15,-22 0-15,21 21 0,1-21 16,-22 21-16,0 0 0,-21 21 31,0 0-31,-21-21 16,0 21-16,-1-21 0,-20 22 16,21-22-16,-21 21 0,20-21 0,1 21 15,-21-21-15,21 21 0,0-21 16,-1 21-16,1-21 0,21 21 0,-21 1 15,21-1-15,-21 0 0,21 0 16,0 0-16,0 0 0,0 1 16,0-1-16,0 0 0,21-21 15,-21 21-15,21-21 0,0 0 16,1 21-16,-1-21 0,0 0 0,0 0 16,0 21-16,0-21 0,22 0 15,-22 0-15,0 0 0,0 0 16,22 0-16,-22 0 0,21 0 0,-21-21 15,22 21-15,-1-21 0,0 0 16,1 21-16,-1-21 0</inkml:trace>
  <inkml:trace contextRef="#ctx0" brushRef="#br0" timeOffset="5560.2">12086 1651 0,'0'0'0,"0"-21"16,0-64-1,-21 85-15,0 0 16,0 0-16,-1 21 0,22 1 0,-21-1 16,0 21-16,0 0 0,0 1 15,21-1-15,0 0 0,-21 1 0,21-1 16,-22 0-16,22 1 0,0-22 16,0 21-16,0 1 0,0-22 0,0 0 15,0 21-15,0-21 0,0 1 0,0-1 16,0 0-16,22-21 15,-1 21-15,0-21 0,0 0 16,0 0-16,22 0 0,-1 0 16,0 0-16,-21-21 0,22 0 15</inkml:trace>
  <inkml:trace contextRef="#ctx0" brushRef="#br0" timeOffset="5824.37">12742 1609 0,'0'0'0,"0"-21"0,0-22 15,0 22-15,64-21 32,-43 42-32,0 21 0,0 0 0,0 0 15,1 22-15,-1-1 0,0 0 16,0 1-16,0 20 0,0-21 0,-21 1 16,0-1-16,0 0 15,0 1-15,0-22 0,-21 21 0,21-21 16,-21 1-16,0 20 0,0-42 15,0 21-15,21 0 0,-22 0 0,1-21 16,0 22-16,0-22 0,0 21 16,0-21-16,-1 0 15,1 0-15,0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3:31:58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2159 0,'0'0'0,"0"42"0,0 1 0,0-22 0,21 21 16,0 22-16,1-22 0,-1 22 16,21-1-16,0-21 0,1 22 15,-1-22-15,22 22 0,-22-22 0</inkml:trace>
  <inkml:trace contextRef="#ctx0" brushRef="#br0" timeOffset="1839.38">13843 1884 0,'0'0'0,"-21"0"0,21 21 16,-21-21-16,-1 0 15,1 0 1,0 21-16,0-21 0,42 0 15,-21-21-15,21 21 16,0 0 0,1 0-1,-1 0-15,21 0 0,0 0 0,22 0 16,-1 0-16,1 0 0,42 0 16,-43-21-16,22 21 0,84 0 15,-84 0-15,21 0 0,0-21 16,-1 0-16,44-1 0,-22 1 0,-64 21 15,22 0-15,-22 0 0,1 0 16,-1 0-16,-20 0 0,-1 0 0,-21 0 16,21-21-16,-20 21 15,-1 0-15,-21-21 0,-21 21 16,-1 0-16,1 0 0,0-21 16,0 21-16,0-21 0,-22-1 0,1 22 15,-21-42-15,20 21 0,-20 0 0,20 21 16,1-21-16,0-1 15,-1 1-15,-20 0 0,21 21 0,-1 0 16,22-21-16,0 21 0,21 21 16,21-21-16,21 0 0,-63-21 15,21 42 1,21-21-16,22 0 0,20 21 16,1-21-16,-1 0 0,-20 0 0,20 0 15,-21 0-15,1 0 0,-1 0 16,22 0-16,-1 0 0,-42 21 0,22-21 15,-22 22-15,-21-1 0,0 0 16,21-21-16,-21 21 16,0 0-16,0 0 0,0 1 15,-21-22-15,0 42 16,-1-21-16,-20 0 0,0 0 0,-1 22 16,1-22-16,0 21 0,-22 1 0,22-22 15,-22 0-15,43 21 0,-21-21 16,21 1-16,-22-22 0,22 21 0,0 0 15,0-21-15,0 21 0,0 0 16,63-21 15,-21-21-15,0 21-16,22-21 0</inkml:trace>
  <inkml:trace contextRef="#ctx0" brushRef="#br0" timeOffset="3851.78">16637 1969 0,'0'0'0,"0"21"0,21-21 15,0 0-15,43 0 16,-64-21-16,0-1 0,0 1 15,0 0 1,0 0-16,0 0 0,0 0 0,0-1 16,0 1-16,0 0 0,0 0 0,0 0 15,0-22-15,-21 22 0,-1 0 16,1 0-16,0 0 0,0 21 0,-21 0 16,20 0-16,1 0 0,-21 0 15,21 0-15,-22 21 0,22 21 0,-21-21 16,21 22-16,-22-1 0,22 0 15,0 22-15,0-22 0,21 1 16,0-1-16,0 0 0,0 1 16,0-22-16,0 21 0,0-21 0,21 0 15,0 1-15,0-22 0,1 0 0,20 21 16,0-21-16,-21 0 0,22 0 16,-1 0-16,0 0 0,-20-21 15,62-1-15,-41 1 0,-1 0 0,-21 0 16,0 0-16,0-22 0,1 1 15,-1 0-15,-21-1 0,0-20 16,21-1-16,-21 22 0,21-21 0,0-1 16,-21 22-16,0-22 0,0 22 15,0 0-15,0-1 0,-21 1 16,0 0-16,21 20 0,-42 22 16,42 22-1,0-1-15,0 21 0,0-21 16,0 43-16,0-22 0,0 22 15,0-1-15,0 1 0,0-1 0,0 1 16,0-22-16,0 21 0,0-20 16,0-1-16,0 0 0,0-20 0,0 20 15,21-21-15,0 0 0,0 0 16,0 1-16,-21-1 0,21-21 0,1 0 16,20 0-16,-21 0 0,0 0 15,0 0-15,22 0 0,-22-21 0,21-1 16,-21 1-16,22 0 0,-22 0 15,21 0-15,1-22 0,-22 1 16,0 0-16,0 21 0,21-22 0,-42 1 16,22 0-16,-22 20 0,21 1 15,-21 0-15,0 42 16,0 0 0,-21 1-16,-22-1 0,1 21 0,21-21 15,21 0-15,0 22 0,-21-22 16,21 21-16,0-21 0,0 1 0,0 20 15,0-21-15,21 0 0,0-21 0,0 21 16,0 1-16,0-22 16,1 0-16,-1 0 0,21 0 0,-21 0 15,0 0-15,22 0 16,-22 0-16,0-22 0,21 1 0,-20 21 16,-1-21-16,21 0 0,-42-21 15,21 20-15,0-20 0,-21 0 0,22 21 16,-22-22-16,0 1 0,0 0 15,0-1-15,-22 1 0,1 0 0,0 20 16,0 22-16,42 0 0,-63 0 16,-1 0-16,1 0 0,-21 0 0,20 22 15,1-1-15,0 0 0,-1 0 16,1 0-16,0 22 0,20-22 0,1 21 16,0 0-16,0 1 15,21-22-15,0 21 0,0-21 0,0 22 16,0-22-16,21 0 0,21 0 15,-20 0-15,-1 1 0,21-22 0,0 21 16,-20-21-16,20 0 0,0 0 16,-21 0-16,22 0 0,-1 0 0,-21 0 15,22 0-15,-22-21 0,21-1 16,-21 22-16,22-21 0,-22 0 0,0-21 16,0 21-16,21-22 0,-20 22 15,-22-21-15,0-1 0,21 22 0,-21-21 16,21 21-16,-21 0 0,0-1 15,0 1-15,21 21 0,0 0 16,-21 21-16,-21 22 16,21-22-16,-21 21 0,21-21 15,-21 22-15,21-22 0,0 21 0,0-21 16,0 1-16,0-1 0,0 0 16,0 0-16,0 0 0,21 0 15,0-21-15,0 0 0,0 0 16,1 0-16,20 0 0,-21 0 15,0 0-15,0-21 0,1 0 16,20 21-16,-21-21 0,0 0 0,22 0 16,-43-22-16,42 22 0,-21 0 0,21-21 15,-20 20-15,-1-20 16,0 21-16,-21 0 0,21 0 0,-21-1 16,0 44-1,-21-1 1,0 0-16,0 0 0,-1 0 15,22 22-15,0-22 0,0 0 0,0 21 16,0-21-16,0 1 0,0-1 16,0 0-16,0 0 0,22 0 15,-1-21-15,21 0 0,-21 21 16,0-21-16,22 0 0,-22 0 0,21 0 16,-21 0-16,22 0 0,-1-21 15,-21 21-15,22-21 0,-22 0 16,0 0-16,0 0 0,0-1 0,-21-20 15,0 21-15,0-43 0,21 22 16,-21 0-16,0-22 0,0 1 0,0 20 16,0-20-16,0 21 0,0-1 15,0 22-15,0 0 0,0 0 0,-21 21 16,21 21 0,-21 0-16,21 21 0,-21 1 15,0-1-15,21 22 0,-21-22 16,21 21-16,0-20 0,-22 20 15,22-20-15,0-1 0,0 0 16,0-21-16,0 1 0,0 20 0,0-21 16,0 0-16,0 0 0,0 1 15,0-44 17,0 1-17,0 0-15,64-85 16,-43 64-1,0 21-15,0-22 0,22 22 0,-22-21 16,21 21-16,1 0 0,-1-1 16,0 1-16,1 21 0,-22 0 0,21 21 15,-21-21-15,22 22 0,-22 20 16,-21-21-16,0 0 0,0 0 16,0 1-16,0-1 0,-21 21 0,-1-21 15,-20 0-15,21 1 0,0-1 0,-22 0 16,22-21-16,21 21 0,-21 21 15,0-20-15,-43-22 0,43 0 16,0 0-16,21 21 0,-21-21 16,0 0-16,21-21 15,0-1 1,0 1-16,21-21 0,0 21 0,0 0 16</inkml:trace>
  <inkml:trace contextRef="#ctx0" brushRef="#br0" timeOffset="4103.82">19791 1334 0,'0'0'0,"21"-22"0,0 22 15,-63 22 1,42-1-16,0 0 16,-21 0-16,63 0 0,-42 22 0,0-1 15,-21 21-15,21-20 0,-21 20 16,-1-20-16,22 20 0,0-21 0,-21 1 15,21-1-15,-21 0 16,0 1-16,0-22 0,21 21 0,0-21 16,0 1-16,0-1 15,0 0-15,21-42 32,0 21-32,0-21 0</inkml:trace>
  <inkml:trace contextRef="#ctx0" brushRef="#br0" timeOffset="4450.8">19939 1990 0,'0'0'0,"42"0"31,-21 0-31,-21-21 0,22 21 0,-1 0 16,0-22-16,0 22 0,0-21 15,0 0-15,1 0 0,-22 0 16,0 0-16,0-1 0,0 1 15,0 0-15,0 0 0,0 0 0,-22 21 16,-41 21 0,42 0-16,0-21 0,21 21 15,-22 0-15,22 1 0,-21 20 16,0-21-16,42 21 0,-21-20 0,-21-1 16,21 21-16,-21-21 0,21 0 15,-21 1-15,21-1 16,0 0-16,21 0 15,0-21-15,21 0 16,-20 0-16,-1 0 0,0 0 16,0 0-16,21 0 0,-20-21 0,20 21 15,-21-21-15,21 21 0</inkml:trace>
  <inkml:trace contextRef="#ctx0" brushRef="#br0" timeOffset="5134.83">20743 1609 0,'0'0'0,"0"-21"16,64-1-16,-85 22 16,-1 0-16,-41 22 15,21 20-15,-1 0 0,22-21 0,0 1 16,0 20-16,0-21 0,21 21 16,-22 1-16,22-22 0,-21 21 0,21-21 15,-21 22-15,21-22 0,0 0 16,0 21-16,0 1 0,21-43 15,0 0-15,1 0 0,-1 0 16,0 0-16,21 0 0,-21 0 16,1 0-16,20 0 0,0 0 0,-21-21 15,22-1-15,-1 1 16,0-21-16,1 21 0,-22-22 0,21 1 16,-21-21-16,22-1 0,-22 1 15,0-1-15,-21 1 0,0-1 16,21 1-16,-21 20 0,0 1 0,0 0 15,43-1-15,-22 22 16,-42 21-16,-1 21 16,1 0-16,0 1 0,0 20 15,0 0-15,0 22 0,-1-22 0,1 22 16,0-1-16,21-21 0,-21 1 0,21 20 16,0-20-16,0-22 15,0 21-15,0 0 0,0-20 0,0-1 16,0 0-16,0 0 0,21 0 0,0 0 15,0-21-15,1 0 0,-22 22 16,21-22-16,0 0 16,21 0-16,-21-22 0,1 1 0,-1 0 15,0 0-15,-21 0 0,21 0 0,0-22 16,0 22-16,1-21 0,-22 21 16,21-22-16,-21 22 0,-21 21 0,42 0 15,0 0-15,0 21 16,0 0-16,0 1 15,-21-1-15,-21 0 0,21 0 16,-21 21-16,21-20 0,-21-1 0,21 0 16,0 0-16,0 0 0,0 0 15,0 1-15,-21-22 16,21-22 15,21 1-31,-21 0 0,0 0 16,0 0-16,0 0 0</inkml:trace>
  <inkml:trace contextRef="#ctx0" brushRef="#br0" timeOffset="5295.82">21463 1588 0,'-21'0'0,"-22"0"16,22 0-16,42 0 15,-21 21-15,-42-21 16,63 0-16,22 21 0,-22 0 15,0 0-15,0-21 16,21 0-16,1 0 0</inkml:trace>
  <inkml:trace contextRef="#ctx0" brushRef="#br0" timeOffset="6059.81">21950 1672 0,'0'0'0,"0"-21"0,21 21 0,-42 0 16,0 0-16,-1 0 0,1-21 15,0 21-15,0 21 16,0 21-16,0-20 0,-1 20 0,1-21 16,21 21-16,-21 1 0,0-22 15,0 21-15,0 1 0,21-22 0,-22 21 16,22-21-16,0 0 0,0 1 16,0-1-16,-21 21 0,21-21 0,43-21 15,-22 0-15,0 0 16,0 0-16,0 0 0,0 0 0,22-21 15,-1 21-15,-21-21 0,22 21 16,-22-21-16,21-22 0,-21 43 16,0-42-16,1 0 0,20-22 0,-21 1 15,21-1-15,-20 1 0,-1-22 16,21 22-16,-42-1 0,21 22 0,-21-1 16,21 1-16,-21 21 0,0 0 15,0 0-15,0 42 16,0 0-16,0 21 0,-21-21 15,21 22-15,-21-1 0,0 22 16,0-22-16,0 21 0,-1-20 0,1-1 16,21 0-16,-21 1 0,0-1 15,21-21-15,0 22 0,0-22 16,-21 0-16,21 0 16,-21-21-16,21-21 31,21 21-31,0-21 15,0 0-15,-21-1 0,21 1 16,0 0-16,1 0 0,-1 0 0,0 0 16,0 21-16,0-22 15,0 22-15,1 0 16,-44 22 31,1-22-47,0 21 15,0-21-15,21 21 0,-21 0 16,21 0-16,-21-21 16,21 21-16,0 1 0,0-1 15,0 0-15,21 0 16,0 0-16,0-21 0,0 21 16,0-21-16,-21 22 0,22-22 15,-1 0 1,-21 21-16,21-21 31,-21-21-15,0-1-16,0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4:05:33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1693 4233 0</inkml:trace>
  <inkml:trace contextRef="#ctx0" brushRef="#br0" timeOffset="165.97">1651 4212 0,'0'-21'15,"0"0"32,-21 21 16,0 0-48</inkml:trace>
  <inkml:trace contextRef="#ctx0" brushRef="#br0" timeOffset="1081.85">1947 2455 0,'0'0'0,"-21"0"16,0-21-16,0 21 0,0 0 15,-1-21-15,1 21 0,0-21 16,0 21-16,-21-21 0,20 21 0,1 0 16,0 0-16,0-21 15,42 21 32,0 0-47,0 0 16,1 0-16,-1 0 0,0 0 15,0 0-15,0 0 0,0 0 16,1 0-16,-1 0 0,21 0 0,-21 0 16,22 0-16,-1 0 0,21 0 15,1 0-15,21 0 0,-1 0 0,22 0 16,0 0-16,0 0 0,0 0 16,-1 0-16,-20 0 0,42 0 0,-21 0 15,21 0-15,0 0 0,-42 0 16,42 0-16,-22 21 0,1 0 0,0-21 15,-21 0-15</inkml:trace>
  <inkml:trace contextRef="#ctx0" brushRef="#br0" timeOffset="1697.79">9186 2138 0,'254'0'31,"-190"-21"-31,20 21 0,1 0 0,21 0 16,0-21-16,0 21 0,-1-22 15,1 22-15,-21 0 0,21-21 0,-22 21 16,22-21-16,0 21 0,-21-21 16,21 0-16,-22 21 0,1-21 0,0 21 15,-22-22-15,1 22 0,-1-21 16,-21 21-16,1 0 0,-1 0 15,-21-21-15,0 21 0,1 0 16,-22-21-16,-43 21 31,22 0-15,0 0-16,-21 0 0,-1 0 16,1 21-16,0-21 0,-22 21 0,1-21 15,-22 21-15,0-21 0,22 22 16,-22-22-16,0 21 0,-20 0 0,20-21 15</inkml:trace>
  <inkml:trace contextRef="#ctx0" brushRef="#br0" timeOffset="3224.88">3302 2180 0,'0'0'16,"21"-21"-16,0 21 15,-42 0 1,0 0 0,0 0-1,0 0 1,21 21-1,21-21 1,0 0-16,21 0 0,-21 0 0,22 0 16,20 0-16,-20 0 15,20 0-15,1 0 0,-1 0 0,1 0 16,-1 0-16,1 0 0,-1 0 16,1 0-16,20 0 0,22 0 0,-21 0 15,42 0-15,-21 0 16,21 0-16,0 0 0,0 0 0,0 0 15,21 0-15,0 0 0,-21 0 16,21-21-16,0 21 0,0 0 0,1 0 16,-1 0-16,21 0 0,0-21 15,-20 21-15,20 0 0,0 0 0,-21 0 16,22 0-16,20 0 0,-20 0 16,-22 0-16,21 0 0,-21 0 0,22-21 15,-1 21-15,0 0 0,-21 0 16,1 0-16,-1 0 0,-21-21 0,21 21 15,0 0-15,-21 0 0,21 0 16,-21 0-16,0 0 0,0 0 16,-21 0-16,21 0 0,-21 0 15,21 0-15,-21 21 0,21-21 0,-21 0 16,21 0-16,-22 0 0,1 0 0,-21 0 16,21 0-16,0 21 0,-1-21 15,1 0-15,0 0 0,0 0 0,-21 0 16,20 0-16,1 0 0,-21 0 15,0 0-15,-1 0 0,22 0 0,-21 0 16,21 0-16,-22 21 0,22-21 16,-21 0-16,-1 0 0,22 0 0,-21 0 15,0 0-15,-1 0 0,1 85 16,21-64-16,0-21 0,-1-21 16,1 0-16,0 21 0,0-22 15,0 1-15,-22 21 0,1 0 0,21 0 16,-21-21-16,20 21 0,-20 0 0,21 0 15,0 0-15,0 0 0,-1-21 16,-20 21-16,21 0 0,-21 0 0,-1 0 16,22 0-16,-21 0 0,21-21 15,-1 21-15,-20 0 0,21 0 0,-21 0 16,20 0-16,-41 0 0,21-21 16,-22 21-16,1 0 0,-1 0 15,1 0-15,20 0 0,-20 0 16,20 0-16,1 0 0,0 21 0,-1-21 15,22 0-15,-21 0 0,0 21 16,-1-21-16,1 0 0,0 0 0,-1 21 16,1-21-16,0 0 0,-1 0 15,22 21-15,-21 0 0,-1-21 0,1 0 16,0 0-16,-1 22 0,-20-22 16,21 0-16,-22 0 0,1 0 0,-1 21 15,22-21-15,-22 0 0,1 0 16,20 0-16,-20 0 0,-1 21 0,22-21 15,-21 0-15,20 0 16,-20 0-16,-1 0 0,1 21 0,-1-21 16,1 0-16,-22 0 0,22 0 15,-1 0-15,1 0 0,-1 21 16,-21-21-16,22 0 0,-22 0 0,1 0 16,-1 0-16,-21 0 0,21 0 15,-42-21 16,-42 21-31,21 0 0,-21 0 0,-1-21 16,-20 21-16,-1 0 0</inkml:trace>
  <inkml:trace contextRef="#ctx0" brushRef="#br0" timeOffset="4956.85">1736 4339 0,'21'0'15,"0"0"1,0 0-1,0 0-15,0 0 16,1 0-16,-1-21 0,0 0 0,0 0 16,21 0-16,-20-1 0,20-20 15,-21 21-15,0-21 0,22 20 0,-22-20 16,0 0-16,0 21 16,-21-22-16,0 22 0,0-21 0,0 21 15,0-22-15,0 22 0,-21-21 16,0 21-16,0-1 0,-1 22 15,1-21-15,0 21 0,0 0 0,0 0 16,0 21-16,-1 1 16,1-1-16,0 21 0,21 0 0,-21 22 15,0-22-15,21 43 16,-21-22-16,-1 22 0,1 0 0,-21-1 0,21 1 16,0 21-16,-22-21 0,1 20 15,21 22-15,-22-21 0,1 0 16,21 0-16,-21 0 0,20-22 15,-41 107-15,42-85 16,21-22-16,0-20 0,-21 21 0,21-22 16,0-21-16,0 1 0,0-1 15,21-21-15,0 0 0,21 1 0,-21-22 16,22 0-16,-1 0 0,0-22 16,22 22-16,-22-21 0,1-21 0,-1 21 15,21-22-15,-20 1 0,-1 0 16,0-22-16,-20 22 0,20-22 15,-21 1-15,0 21 0,-21-22 16,0 1-16,0-1 0,0 1 0,-21-1 16,0 1-16,-21-1 0,20 1 15,-20 20-15,0 1 0,-1 0 0,1-1 16,-21 22-16,20 0 0,1 0 16,21 21-16,-22 0 0,22-21 0,0 21 15,42-22 1,0 22-1,22-21-15,-22 0 0,21 0 0,1 0 16,20 0-16,-21-1 0,1 1 16,-1 0-16,22-21 0,-22 21 0,21-1 15,1-20-15,-22 21 16,1-21-16,-1 20 0,0 1 0,-21 0 16,1 0-16,-22 0 0,-22 21 31,1 21-16,0 0-15,0 0 0,0 0 0,21 1 16,-21-1-16,21 21 0,-22-21 16,22 0-16,-21 1 0,21-1 15,0 0-15,0 0 0,0 0 16,21-21 31,-21-21-47,22 0 0,-22 0 0,21 0 15,0-1-15,0 1 0</inkml:trace>
  <inkml:trace contextRef="#ctx0" brushRef="#br0" timeOffset="5112.67">2413 4339 0,'0'0'0,"0"-21"0,-21 21 16,0 0-1,21-21 1,21 21 15,0 0-31,0 0 0,0 21 16,0-21-16,1 0 0</inkml:trace>
  <inkml:trace contextRef="#ctx0" brushRef="#br0" timeOffset="5541.68">2836 4382 0,'-21'0'31,"0"0"-15,21-22-16,0 1 0,0 0 15,21 21 1,0-21-16,0 21 0,1 0 16,-1 0-16,0 0 0,0 0 15,0 0-15,0 21 0,22 0 0,-22 0 16,0 1-16,0-1 0,-21 0 15,21 21-15,-21-21 0,0 1 0,0 20 16,0-21-16,0 0 0,0 22 16,-21-22-16,0 0 0,0 0 0,0 0 15,0 0-15,-1-21 16,1 0-16,21-21 16,0 0-1,0 0-15,0 0 0,0 0 16,0-1-16,0 1 0,0 0 15,21 0-15,1-21 0,-22 20 0,21 1 16,0-21-16,0 21 0,0 0 16,0-1-16,1 1 0,-1 0 0,21 21 15,-21-21-15,0 21 0,1 0 16,-1 0-16,0 0 0,0 0 0,0 0 16,0 0-16,-21 21 0,43-21 15</inkml:trace>
  <inkml:trace contextRef="#ctx0" brushRef="#br0" timeOffset="5960.2">3704 4424 0,'21'0'0,"-42"0"0,63 0 16,1 0-16,-22 0 0,0 0 15,0 0-15,0-21 0,1 0 16,-1-1-16,-21 1 16,0 0-16,0 0 15,-21 0-15,-1 21 0,1 0 16,0 0-16,0 0 0,0 0 0,-22 0 15,22 21-15,-21 0 0,21-21 16,0 21-16,-22 0 0,22 1 0,21-1 16,0 0-16,-21-21 0,21 21 15,0 0-15,0 0 0,21 1 0,0-1 16,0 0-16,1-21 16,20 21-16,-21 0 0,0-21 15,0 21-15,1 1 0,-1-1 16,-21 0-16,0 0 15,0 0-15,0 0 0,-21-21 16,-1 0-16,1 22 0,0-22 16,-21 0-16,-1 0 0,22 0 15,-21 0-15,0 0 0,-1 0 0,1 0 16,0 0-16,20 0 0,1-22 0,0 22 16,0-21-16,0 21 15,21-21-15,0 0 0,0 0 16,0 0-16,21-1 0,0 1 15,0 0-15,22 0 0,-1 0 0,0 0 16</inkml:trace>
  <inkml:trace contextRef="#ctx0" brushRef="#br0" timeOffset="6252.82">4212 3958 0,'0'-21'0,"0"42"0,0-84 0,0 42 0,0-1 16,0 1-16,0 0 0,0 0 15,0 42 17,-21 21-32,21-20 15,-21 20-15,21 21 0,0-20 0,0 20 16,-21 1-16,-1-1 0,1 1 16,21-22-16,-21 22 0,21-22 0,0 21 15,-21-41-15,21 20 0,0 0 16,0-21-16,0 1 0,0-1 0,0 0 15,0 0-15,21-21 16,0 0-16,0 0 0,1 0 16,-1-21-16,0 21 0,0-21 15,0 0-15</inkml:trace>
  <inkml:trace contextRef="#ctx0" brushRef="#br0" timeOffset="6441.08">4106 4360 0,'21'0'0,"-42"0"0,0 0 0,0 0 0,21-21 16,21 0-1,-21 0-15,21 21 16,0 0-16,22-21 0,-22 21 0,0-21 16,21-1-16,1 22 15,-1-21-15,0 0 0,-20 21 0,20-21 16,0 0-16,1 0 0</inkml:trace>
  <inkml:trace contextRef="#ctx0" brushRef="#br0" timeOffset="7184.86">5588 4276 0,'0'0'16,"0"-64"-1,0 43-15,0 42 47,-21 0-47,0 1 0,21 20 0,-22-21 16,22 21-16,-21 1 0,0-1 15,21-21-15,-21 22 0,21-22 0,-21 21 16,21-21-16,-21 0 0,21 1 16,0-1-16,0 0 0,0 0 15,21-21-15,0 0 16,0 0-16,0 0 0,22 0 15,-22-21-15,0 0 0,21 0 0,-21-1 16,22 1-16,-22-21 0,21 21 0,1-22 16,-22 22-16,21-21 0,-21 0 15,0-1-15,1 22 0,-1 0 0,0 0 16,-21 0-16,21 21 0,-21 21 16,0 0-16,0 0 15,-21 0-15,21 22 0,-21-22 16,0 0-16,21 21 0,0-21 15,-22 22-15,22-22 0,0 0 0,0 0 16,0 0-16,0 1 0,22-22 16,-1 21-16,0-21 0,0 0 0,21 0 15,-20 0-15,20 0 0,-21 0 16,21-21-16,1-1 0,-22 1 0,21 21 16,1-21-16,-22-21 0,21 21 15,-21-1-15,0-20 0,1 0 0,-1-1 16,-21 1-16,21 0 0,-21-1 0,0 1 15,0 0-15,-21-1 16,0 22-16,-1 0 0,22 0 0,-21 0 16,0 21-16,0 0 0,0 0 15,0 0-15,21 21 16,-22 0-16,22 0 0,0 0 16,0 1-16,0-1 0,22 0 15,-1 0-15,0-21 0,0 21 16,0 0-16</inkml:trace>
  <inkml:trace contextRef="#ctx0" brushRef="#br0" timeOffset="7536.84">6583 4382 0,'0'21'0,"21"-21"16,0 0 0,0 0-16,0 0 0,1 0 15,-1 0-15,0 0 0,0 0 16,21-21-16,-20 21 0,20-22 0,-21 1 15,21 0-15,-20 0 0,-1 0 0,0 0 16,0-1-16,-21 1 0,0-21 16,0 21-16,0 0 0,0-1 0,0 1 15,-21 21 1,0 0-16,0 0 0,-22 0 0,22 21 0,-21 1 16,21-1-16,-22 21 0,1-21 15,21 22-15,-22-1 0,22 0 16,0 1-16,0-1 0,0-21 0,0 21 15,21-20-15,0 20 0,0-21 16,0 0-16,0 0 0,21 1 0,0-1 16,0-21-16,0 0 0,22 0 15,-1 0-15,0 0 0,1 0 0,-1 0 16,0 0-16,1 0 0,-1-21 0,0-1 16,1 1-16,-1 0 0</inkml:trace>
  <inkml:trace contextRef="#ctx0" brushRef="#br0" timeOffset="8716.92">8001 4403 0,'-21'-43'31,"21"22"-31,0 0 0,0 0 0,0 0 0,0 0 16,0-1-16,21 1 0,-21 0 16,21-21-16,0 21 0,22-1 0,-22 1 15,0 0-15,0 0 0,21 0 0,-20 21 16,-1 0-16,21 0 0,-21 0 16,0 21-16,1 0 0,-1 43 15,-21-43-15,21 21 16,-21 0-16,0 1 0,0-1 0,0 0 15,0 1-15,0-22 0,-21 21 0,21 1 16,-21-22-16,21 0 0,0 0 16,0 0-16,-22 0 0,22 1 15,0-44 17,0 1-32,0 0 0,22 0 0,-1 0 15,-21 0-15,42-22 0,-21 1 16,0 0-16,1 20 0,20-20 0,-21 0 15,0-1-15,22 1 16,-22 0-16,0 21 0,0-1 0,21 1 16,-42 0-16,22 21 0,-1 0 15,0 0-15,-21 21 16,0 0-16,0 1 0,0 20 0,0-21 16,0 21-16,0-20 0,0 20 15,0 0-15,0-21 0,0 1 0,0 20 16,0-21-16,0 0 0,21 0 15,0 1-15,-21-1 0,21-21 0,22 21 16,-22-21-16,0 0 0,21 0 0,-20 0 16,20 0-16,0 0 0,-21 0 15,22 0-15,-1-21 0,0 0 16,-20 21-16,20-22 0,-21 1 16,21 0-16,-20 0 0,-1-21 0,0 20 15,0-20-15,-21 0 0,21 21 0,-21-22 16,0 1-16,0 21 0,0 0 15,0-22-15,0 22 0,0 0 16,-21 21-16,0 0 16,0 21-16,0 0 0,-1 0 15,1 1-15,21-1 0,-21 21 16,21-21-16,-21 22 0,21-1 0,0-21 16,0 21-16,0-20 0,0 20 0,0-21 15,0 0-15,0 0 16,21 1-16,0-1 0,0 0 0,1-21 15,-1 21-15,0-21 0,0 0 0,21 0 16,-20 0-16,20 0 0,0 0 16,1 0-16,-22 0 0,21-21 0,0 0 15,1 0-15,-22-1 0,21 1 16,-21 0-16,22 0 0,-22-21 0,0 20 16,0-20-16,-21 21 0,0-21 0,0 20 15,0-20-15,0 21 0,0 0 16,-21 0-16,0 21 15,0 0-15,0 0 0,-1 0 16,1 21-16,0 0 0,0 0 16,21 21-16,0-20 0,-21 20 0,21-21 15,0 0-15,0 22 0,0-22 16,0 0-16,0 21 0,0-21 0,0 1 16,0-1-16,21-21 0,0 21 15,0 0-15,0-21 0,22 21 0,-1-21 16,-21 0-16,43 0 0,-22 0 0,0 0 15,1 0-15,20 0 0,-20 0 16,-1 0-16</inkml:trace>
  <inkml:trace contextRef="#ctx0" brushRef="#br0" timeOffset="9221.16">10795 4382 0,'0'0'0,"0"-43"0,0 22 0,21-21 0,-21 21 15,0-22-15,0 22 0,0-21 16,-21 21-16,21-1 0,-21 1 0,0 21 15,-1-21-15,1 21 0,0 0 16,0 0-16,0 0 0,-22 21 0,22 0 16,0 1-16,-21-1 0,-1 21 15,22-21-15,-21 22 0,21-22 0,-22 21 16,22 0-16,0-20 0,0 20 16,21-21-16,0 21 0,0-20 0,0-1 15,0 0-15,0 0 0,21-21 0,0 21 16,0-21-16,1 0 0,-1 0 15,21 0-15,-21 0 0,22 0 16,-22 0-16,0-21 0,21 0 0,-21 21 16,22-42-16,-22 20 0,0-20 15,21 0-15,-20-1 0,20 1 0,-21-21 16,21-1-16,-20 1 0,20-1 0,-21 22 16,0-22-16,22 22 0,-22 0 15,-21-1-15,0 22 0,0 0 16,0 0-16,-21 21 15,-1 21-15,1 21 16,21 1-16,-21-22 0,0 42 16,0-20-16,21 20 0,0-21 15,0 22-15,0-22 0,0 22 0,0-22 16,0 0-16,0 1 0,0-1 0,0-21 16,21 0-16,0 1 0,0-1 15,0 0-15,1 0 0,-1-21 0,0 0 16,0 0-16,0 0 0,22 0 15,-1 0-15,-21 0 0,21 0 0,1 0 16,-1 0-16,0-21 0</inkml:trace>
  <inkml:trace contextRef="#ctx0" brushRef="#br0" timeOffset="9537.04">12234 3958 0,'0'0'0,"0"-21"0,0-21 16,0 21-16,0-1 0,0 1 16,-21 0-16,21 0 0,-21 21 15,21 21 1,-21 0 0,0 0-16,-1 22 0,22-22 15,-21 42-15,0-20 0,0-1 0,21 22 16,-21-22-16,0 21 0,21-20 15,-22-1-15,22 0 0,-21 1 0,21-1 16,0-21-16,0 0 0,-21 22 16,21-22-16,0 0 0,21-21 31,0 0-31,1 0 0,-1 0 16,0 0-16,21-21 0,1 0 0</inkml:trace>
  <inkml:trace contextRef="#ctx0" brushRef="#br0" timeOffset="9900.85">12594 4149 0,'0'0'0,"0"-21"0,-21 42 15,0 0 1,0 21-16,-1-21 0,1 1 16,0 20-16,21-21 0,-21 21 0,0-20 15,21 20-15,-21-21 0,21 0 16,0 0-16,0 1 0,0-1 0,0 0 15,21-21-15,0 21 0,0-21 0,0 0 16,0 0-16,1 0 0,-1 0 16,21 0-16,-21 0 0,0-21 0,22 0 15,-22 0-15,21-1 16,-21 1-16,22 0 0,-22-21 0,0-1 16,0 22-16,0-21 0,-21 0 0,0-1 15,0 1-15,0 21 0,0 0 16,-21-22-16,0 22 0,-21 21 0,21-21 15,-1 21-15,-20 0 0,21 0 16,0 0-16,-22 0 0,22 0 0,0 0 16,0 21-16,0-21 0,0 21 0,-1 0 15,1-21 1</inkml:trace>
  <inkml:trace contextRef="#ctx0" brushRef="#br0" timeOffset="10104.87">11769 3916 0,'0'0'0,"-22"0"0,1 0 0,21-21 31,21 21-31,1 0 0,20 0 0,0-21 16,1 21-16,-1 0 0,43 0 15,-22 0-15,1 0 0,20-22 16,-41 22-16,-1 0 0,0 0 0,1 0 15,-22 0-15,0 0 0,0 0 0</inkml:trace>
  <inkml:trace contextRef="#ctx0" brushRef="#br0" timeOffset="11616.74">13991 4466 0,'0'0'0,"-21"0"15,21 21-15,-21-21 16,0 0 0,21-21 15,0 0-16,0 0-15,0 0 16,0 0-16,0-1 0,21-20 0,-21 0 16,21 21-16,0-22 0,-21 1 0,21 0 15,0-1-15,1-20 0,-1 20 16,0 1-16,21 0 0,-21 21 16,1-22-16,20 22 0,-21 0 0,0 21 15,22 0-15,-22 0 0,0 0 16,0 21-16,-21 0 15,0 0-15,0 1 16,0-1-16,0 0 0,0 0 16,0 0-1,0-42 32,-21 21-31,0-21-16,0 0 15,-1 21-15,1 0 16,21-21-16,-21 21 16,0 0-16,21 21 15,-21 0-15,0 0 16,-1 21-16,22-20 16,-21 20-16,0-21 0,21 21 0,-21 1 15,0-22-15,21 21 0,0 1 16,-21-22-16,21 21 0,0-21 0,0 0 15,0 1-15,0-1 0,0 0 16,21 0-16,0 0 0,0-21 16,0 0-16,0 0 0,22 0 0,-1 0 15,0 0-15,1 0 0,-1 0 16,0-21-16,1 0 0,-1 21 0,0-21 16,1 0-16,-1-22 0,-21 22 0,22 0 15,-22-21-15,0-1 0,0 22 16,-21-21-16,0 21 0,0-22 0,0 22 15,0 0-15,0 0 0,0 0 16,-21 21-16,0 0 0,21-22 0,-21 22 16,21 22-1,0-1-15,0 0 0,0 0 16,21 0-16,-21 0 0,21 1 16,0-1-16,0 21 0,-21-21 15,21 0-15,-21 22 0,22-22 0,-22 0 16,21 0-16,-21 0 0,0 1 15,0-1-15,0 0 0,0 0 16,21-21-16,0 21 0,0-21 16,0 0-16,1 0 15,-1 0-15,21 0 0,-21 0 0,22-21 16,-22 21-16,21-21 0,0 0 16,-20 0-16,20-1 0,0 1 0,-21 0 15,22-21-15,-22 21 0,21-22 16,-21 1-16,1 21 0,-22-22 15,0-20-15,0 42 0,0 0 16,0-1-16,-22 22 0,1 0 16,0 0-16,0 0 0,0 0 0,0 22 15,-1-1-15,1 0 0,0 0 16,0 21-16,0-20 0,0 20 0,21-21 16,0 21-16,-22-20 0,22 20 0,0-21 15,0 0-15,0 0 0,0 1 16,0-1-16,0 0 15,22-21-15,-1 0 0,0 0 0,0 0 16,0 21-16,0-21 0,22 0 16,-1 0-16,0 0 0,1 0 0,-1 0 15</inkml:trace>
  <inkml:trace contextRef="#ctx0" brushRef="#br0" timeOffset="12576.73">16150 4128 0,'0'0'15,"0"-43"-15,0 22 0,0-21 0,0 21 16,0-1-16,0 1 0,-21 0 0,0 0 16,0 21-16,-1 0 0,1 0 0,0 0 15,-21 0-15,21 0 0,-1 21 16,-20 0-16,21 22 0,0-22 16,-22 21-16,22 0 0,0 1 15,0-22-15,0 21 0,21 1 0,0-22 16,0 21-16,0-21 0,0 0 0,0 1 15,0-1-15,0 0 0,21-21 16,0 0-16,0 21 0,0-21 0,22 0 16,-22 0-16,0 0 0,0 0 15,22-21-15,-22 0 0,0 0 0,0-1 16,0 1-16,0-21 0,22 21 0,-22-22 16,0 1-16,-21 0 15,21-1-15,0 1 0,-21 0 0,22-1 16,-22 22-16,0 0 0,0 0 15,-22 21 1,1 21-16,0 0 16,21 0-16,-21 22 0,21-22 0,-21 21 15,21 1-15,0-1 0,0 0 0,0-21 16,0 22-16,0-1 0,0-21 16,0 22-16,0-22 0,21 0 0,0 0 15,21 0-15,-20 0 0,20-21 16,-21 0-16,21 22 0,-20-22 0,20 0 15,-21 0-15,21 0 0,-20-22 0,-1 1 16,21 0-16,-21 0 16,0 0-16,1 0 0,20-22 0,-21 1 15,0-22-15,0 1 0,22-1 16,-22 1-16,0 21 0,0-22 0,0 1 16,1 20-16,-22 1 0,21 21 0,-21-22 15,0 22-15,0 0 0,-21 21 31,-1 21-31,1 0 0,0 1 16,0-1-16,0 21 0,21 0 0,-21 1 16,21-1-16,-22 0 0,22 1 15,-21-1-15,21 0 0,0 1 16,0-1-16,0 0 0,0 1 0,0-22 16,0 21-16,0-21 0,21 1 15,1-1-15,-1 0 0,0 0 16,0-21-16,21 0 0,-20 0 15,-1 0-15,0 0 0,21 0 0,-21 0 16,22-21-16,-22 0 0,21 21 0,-21-43 16,1 22-16,-1 0 0,21-21 15,-21 21-15,0-22 0,1 1 16,-22 21-16,0 0 0,0-1 0,0 1 16,0 0-16,-22 21 15,1 21-15,21 0 0,-21 1 16,0-1-16,0 21 0,21-21 15,-21 0-15,21 22 0,0-22 0,0 0 16,0 0-16,0 0 0,0 1 16,0-1-16,21-21 0,0 21 0,0-21 15,0 0-15,0 0 0,1 0 16,-1 0-16,21 0 0,-21 0 0,22 0 16,-22-21-16,21 21 0,-21-21 0,22-1 15,-22 1-15,0-21 0,0 21 16,0-22-16,0 22 0,-21-21 15,0 0-15,0 20 0</inkml:trace>
  <inkml:trace contextRef="#ctx0" brushRef="#br0" timeOffset="12764.67">16743 3831 0,'0'0'0,"-64"0"0,43 0 0,0 0 16,21 21-16,21-21 31,0 0-31,0 0 0,22 0 16,-1 0-16,0 0 0,-20 0 0,20 0 15,21-21-15,-20 21 0,-22-21 16</inkml:trace>
  <inkml:trace contextRef="#ctx0" brushRef="#br0" timeOffset="12797.69">17230 3747 0,'21'0'15,"-42"0"-15,63 0 0,0 0 0</inkml:trace>
  <inkml:trace contextRef="#ctx0" brushRef="#br0" timeOffset="13988.84">18478 4255 0,'0'0'0,"0"21"0,0 0 0,-21-21 0,21 21 16,0 0-16,21-21 31,1 0-31,-1-21 0,0 21 16,21-21-16,-21 0 0,22-22 16,-22 22-16,0-21 0,21 0 0,-20-1 15,20 1-15,-21 0 0,21-1 16,-20 1-16,-1-22 0,21 22 0,-21 0 15,-21-1-15,21 1 0,1 21 16,-22-21-16,0 20 0,0 1 16,0 42-1,-22 1 1,1 20-16,0-21 0,0 21 16,0-20-16,0 20 0,-1 0 0,1 1 15,0-1-15,21 21 0,0-20 0,0-1 16,0 0-16,0 22 0,0-22 15,0-21-15,0 22 0,42-22 0,-20 21 16,-1-21-16,0-21 0,21 22 16,1-1-16,-22-21 0,21 0 15,0 0-15,1 0 0,-1 0 16,0-21-16,1-1 0,-1 1 0,0 0 16,1-21-16,-1-1 0,0 1 0,1-21 15,-22 20-15,21-20 0,1 20 16,-22-20-16,0 21 0,0-1 0,0 1 15,-21 21-15,0-22 0,0 22 16,0 0-16,-21 21 16,0 21-1,0 0-15,0 1 0,-1-1 16,1 0-16,0 21 0,0 1 0,0-1 16,0 0-16,-1 1 0,1-1 15,0 0-15,21 1 0,0-1 0,-21 0 16,21 1-16,-21-22 0,21 21 15,0-21-15,0 0 0,0 1 16,0-1-16,0-42 31,21-1-31,0 1 16,0 0-16,0 0 0,1 0 0,20-22 16,-21 22-16,21-21 0,-20 0 15,-1-1-15,21 22 0,-21-21 0,22 21 16,-22-1-16,0 1 0,0 21 15,0 0 1,-21 21-16,0 1 0,0 20 16,0-21-16,0 21 0,0-20 15,0 20-15,0-21 0,0 21 0,0-20 16,0 20-16,0-21 0,21 0 16,1 0-16,-1 1 0,0-1 0,0 0 15,0-21-15,0 0 0,1 0 0,20 0 16,-21 0-16,21 0 0,1 0 15,-22 0-15,21 0 0,1-21 0,-1 0 16,0-1-16,-21 1 0,22-21 16,-22 0-16,21-1 0,-21 1 0,22-22 15,-22 22-15,0 0 0,-21-1 16,0 1-16,0 21 0,0-21 16,0 20-16,0 1 0,-21 21 15,0 0-15,0 0 0,-1 21 16,1 1-16,-21-1 0,21 0 0,0 21 15,-1 1-15,1-22 0,21 21 16,0 0-16,0 1 0,0-22 0,0 21 16,0-21-16,0 1 0,21-1 15,1 0-15,20 0 0,-21 0 0,0-21 16,22 0-16,-22 0 0,0 0 0,21 0 16,-21 0-16,22 0 0,-22-21 15,0 0-15,21 0 0,-20 21 16,-1-43-16,0 22 0,0 0 15,0-21-15,0 21 0,-21-1 0,0-20 16,22 21-16,-22 0 0,0-22 0,0 22 16,-22 0-16</inkml:trace>
  <inkml:trace contextRef="#ctx0" brushRef="#br0" timeOffset="14284.86">18500 3916 0,'-64'42'0,"128"-84"0,-149 84 16,64-42-16,63-21 31,-21 42-31,22-21 0,20-21 0,-21 21 16,1-21-16,41-21 0,-41 42 0,20 0 15,-20 0-15,20 0 0,1 0 16,-22 0-16,0 0 0,22-22 0,-22 22 16,-21 0-16,22 0 0,-22 0 15,0 0-15,0 0 0,21 0 16,-42 22-16,-21-22 0,-21 0 16,0 21-16,-22 0 0</inkml:trace>
  <inkml:trace contextRef="#ctx0" brushRef="#br0" timeOffset="15225.05">3535 5525 0,'0'0'0,"-43"-85"16,22 85-1,0 0-15,0 0 0,0 0 0,0 0 16,-22 0-16,22 0 0,-21 21 16,21 0-16,-22 0 0,22 1 0,-21 20 15,21 0-15,-1 1 16,1 20-16,0-21 0,0 22 0,0-1 15,21-20-15,0-1 0,0 0 16,0 1-16,0-1 0,0 0 0,0-20 16,0 20-16,21-42 0,0 21 15,0 0-15,0-21 0,22 0 0,-1 0 16,0 0-16,1-21 0,20 0 16,-20 0-16,20 0 0,-21-1 0,1 1 15,-1-21-15,0 21 0,-20-22 16,-1 1-16,0 21 0,-21-21 15,0-1-15,0 1 0,0 0 0,-21-1 16,0 1-16,-1 0 0,-20-1 16,21 22-16,-21-21 0,-1 21 15,1 21-15,0-22 0,20 22 0,-20 0 16,0 0-16,21 0 0,-22 22 16,22-1-16,0-21 0,0 42 0,0-21 15,-1 0-15,22 1 0,0 20 16,0-21-16,0 21 0,0-20 0,0-1 15,22 0-15,-1 0 0,21 0 16,-21-21-16,22 0 0,-1 0 0</inkml:trace>
  <inkml:trace contextRef="#ctx0" brushRef="#br0" timeOffset="16176.86">4085 5503 0,'0'0'0,"0"-21"0,0 0 0,0-21 0,0 21 15,0-1-15,0 1 0,0 0 16,-21 21-16,21-21 0,-21 21 0,0 0 16,21 21-1,0 0-15,-22 0 0,22 22 0,0-1 16,0-21-16,-21 43 0,21-22 16,0 0-16,0 1 0,0 20 0,0-20 15,0-1-15,0 0 16,0 1-16,-21-22 0,21 21 0,0-21 15,0 0-15,-21 1 0,21-1 0,0 0 16,-21-21 0,0 0-1,21-21-15,0 0 16,0-1-16,0 1 0,0 0 16,0 0-16,0-21 0,0 20 15,21 1-15,0-21 0,0 21 0,0-22 16,22 22-16,-22 0 0,0 0 15,21 0-15,1 21 0,-22 0 0,21 0 16,0 0-16,-20 0 16,20 21-16,-21 0 0,21 0 0,-20 0 15,-22 22-15,0-22 0,0 21 16,0-21-16,-43 22 0,22-22 0,0 0 16,-21 21-16,20-20 0,-20-1 15,21 0-15,-21-21 0,20 21 0,1-21 16,0 0-16,0 0 0,0 21 0,0-21 15,-1 0 1,1 0-16,42 0 63,1 0-48,-1 0-15,21 0 0,-21 0 0,0 0 16,22 0-16,-1-21 0,0 21 15,1-21-15,20 0 0,-20 21 0,20-21 16,-21-1-16,22 1 0,-22 0 16,1 0-16,-1 0 0,0 0 15,1-22-15,-22 22 0,0 0 0,0-21 16,0 20-16,0-20 0,-21 21 0,22 0 16,-22 0-16,0-1 0,0 1 15,-22 42 1,22 1-1,-21-1-15,21 0 0,0 0 16,0 21-16,-21 1 0,21-1 0,-21 0 16,21 1-16,0 20 0,0-20 15,0 20-15,0-21 0,-21 22 0,21-22 16,-21 22-16,21-1 0,0 1 16,0 20-16,-22-20 0,1-22 0,21 22 15,-21-1-15,21-20 0,0-1 0,-21 0 16,0 1-16,21-1 0,-21-21 15,-1 21-15,22-20 0,-21-1 16,0 0-16,0-21 0,0 21 0,0-21 16,-1 0-16,1 0 15,0 0-15,0 0 0,21-21 0,-21 0 16,0 0-16,21-22 16,-22 22-16,22 0 0,0-21 0,0-1 15,0 1-15,0 0 0,0-22 0</inkml:trace>
  <inkml:trace contextRef="#ctx0" brushRef="#br0" timeOffset="16392.13">4699 5588 0,'0'0'0,"-21"-21"16,0 21-1,42 0 17,0 0-17,0 0-15,0 0 0,0 0 16,1 21-16,-1-21 0</inkml:trace>
  <inkml:trace contextRef="#ctx0" brushRef="#br0" timeOffset="16729.15">5059 5800 0,'0'0'0,"21"0"15,0 0-15,0 0 16,0 0 0,-21-21-16,0-1 0,22 22 0,-1-21 15,0 0-15,-21 0 16,0 0-16,0 0 0,0-1 15,0 1-15,-21 21 32,0 0-32,-1 0 0,22 21 15,-21 1-15,0-1 0,0 0 16,0 0-16,0 21 0,21-20 0,0-1 16,-22 21-16,22-21 0,0 22 15,0-22-15,0 0 0,0 0 0,0 0 16,22-21-16,-1 21 0,0-21 15,0 0-15,0 0 0,22 0 0,-22 0 16,0 0-16,21-21 0,1 21 0,-1-21 16</inkml:trace>
  <inkml:trace contextRef="#ctx0" brushRef="#br0" timeOffset="17232.64">5757 5630 0,'0'0'15,"-21"-21"-15,0 0 0,21 0 0,-21 21 16,0-21-16,-1 21 16,1 21-16,0 0 0,0 0 15,21 0-15,-21 22 0,21-22 0,0 21 16,-21-21-16,21 22 0,0-1 16,0-21-16,0 0 0,0 22 15,0-22-15,0 0 0,0 0 16,21-21-16,0 21 0,0-21 0,21 0 15,-20 0-15,20 0 0,-21 0 16,21 0-16,1-21 0,-22 0 0,21 0 16,1 0-16,-22 0 0,21-1 0,-21-20 15,0 0-15,1-1 0,-1 1 16,0-21-16,0 20 0,0 1 0,0-22 16,-21 22-16,0 0 0,0-1 15,0 1-15,0 21 0,0 0 0,0 0 16,0-1-16,0 44 15,0-1-15,0 21 16,0-21-16,-21 22 0,0-1 16,0 0-16,21 1 0,-21-1 15,21 21-15,0-20 0,-21-1 0,21 0 16,0 1-16,0-1 0,0-21 16,0 22-16,0-22 0,0 0 0,0 0 15,21 0-15,0-21 0,-21 21 0,21-21 16,0 0-16,0 0 0,1 0 15,-1 0-15,0-21 0,0 0 16,0 0-16,-21 0 16,21 21-16</inkml:trace>
  <inkml:trace contextRef="#ctx0" brushRef="#br0" timeOffset="17420.81">6075 5588 0,'-21'0'32,"21"21"-32,21-21 15,0 0-15,0 0 16,0 0-16,22 0 0,-22 0 16,0-21-16,0 0 0,0 21 0,0-21 15,1 21-15</inkml:trace>
  <inkml:trace contextRef="#ctx0" brushRef="#br0" timeOffset="18576.47">7514 5906 0,'0'0'0,"-21"0"16,0 21-16,21-42 31,21-1-15,21 22-16,-21-21 0,1-21 0,20 21 15,0 0-15,1-22 0,-22 22 16,21-21-16,0-1 0,1 22 0,-22-21 15,21 0-15,-21-1 0,1 1 16,-1 0-16,-21 20 0,0-20 16,0 0-16,0 21 0,0-1 0,0 1 0,0 0 15,-21 21 1,-1 0-16,1 0 16,0 21-16,0 22 0,0-22 15,0 21-15,-1 0 0,1 1 0,0 20 16,0 1-16,0-1 0,0 1 0,-1 20 15,1-20-15,0 21 0,21-1 16,-21-20-16,0 20 0,0 1 0,21 0 16,-22-1-16,1 1 0,0 0 15,0-1-15,21 1 0,-21-21 0,0 20 16,-1 1-16,1 0 0,21-1 16,-21-20-16,21 20 0,-21-20 15,21-1-15,0-20 0,0 20 0,0-42 16,0 22-16,21-22 0,0-21 0,0 0 15,1 0-15,20 0 0,-21-21 16,21 0-16,1-1 0,20-20 0,-20 0 16,-1-1-16,21 1 0,-20 0 0,-1-22 15,0 1-15,1 20 0,-22-20 16,0-1-16,0 1 0,0-22 0,-21 22 16,0-22-16,0 0 0,-21 1 15,0 20-15,-21 1 0,21-1 0,-22 1 16,1-1-16,-22 22 0,22 21 0,0-22 15,-22 22-15,22 21 0,0-21 16,20 0-16,1 21 0,0 0 16,0 0-16,21-21 15,21 21-15,0-21 16,0 21-16,22-22 0,-22 22 16,21-21-16,1 0 0,20 0 0,-21 0 15,1 0-15,20-1 0,-20 1 16,-1 0-16,0-21 0,1 21 0,-1-22 15,0 1-15,-21 21 0,22-22 0,-22 22 16,0-21-16,-21 21 0,21 0 16,0-1-16,-21 1 0,0 42 47,-21 1-47,0-1 0,21 21 15,-21-21-15,21 0 0,0 22 16,0-22-16,-21 21 0,21-21 0,0 22 15,0-22-15,0 0 0,0 0 0,0 0 16,21 1-16,0-22 0,0 0 16,0 21-16,22-21 0,-22 0 15,0 0-15,0-21 16,0 21-16,22-22 0,-22 1 0,0 0 0,21 0 16,-20 0-16,-1-22 0,-21 22 15,21-21-15,-21 0 0,0 20 16,0-20-16,0 21 0,0-21 0,-21 20 15,0 1-15,-1 0 0,1 21 16,-21 0-16,21 0 0,0 0 0,-22 0 16,22 0-16,-21 0 0,21 0 0,-1 21 15,1 0-15,0 1 0,0-22 16,0 21-16,21 0 0,0 0 0,0 0 16,0 0-16,21 1 15,0-22-15,21 0 16,-20 0-16,-1 0 0,21 0 15,0 0-15</inkml:trace>
  <inkml:trace contextRef="#ctx0" brushRef="#br0" timeOffset="18956.75">8848 5588 0,'0'-63'31,"0"41"-31,0 1 0,21 21 16,-21-21-16,21 21 0,0-21 15,0 21-15,0 0 0,1 0 0,-1 0 16,0 0-16,0 0 0,21 0 0,-20 0 16,-1 0-16,0 21 0,0 0 15,-21 0-15,21 22 0,-21-22 16,0 21-16,21-21 0,-21 22 16,0-1-16,0-21 0,0 0 0,0 22 15,0-22-15,-21-21 0,0 21 0,21 0 16,-21-21-16,0 0 15,21-21 1,0 0-16,0 0 16,0 0-16,0-22 0,0 22 0,0 0 15,0-21-15,0 20 0,21-20 16,0 21-16,-21-21 0,21 20 0,0 1 16,1 0-16,-22 0 0,21 0 15,0 0-15,-21-1 16,0 1-1</inkml:trace>
  <inkml:trace contextRef="#ctx0" brushRef="#br0" timeOffset="19813.12">11303 5165 0,'0'0'0,"0"-21"0,0-1 0,0 1 0,0 0 0,0 0 16,0 0-16,-21 21 15,0 0 1,-1 21-16,1 0 0,0 0 0,0 22 15,0-1-15,0 0 0,21 1 16,-22-1-16,1 0 0,0 1 0,0 20 16,0-21-16,0 22 0,-1-22 15,1 1-15,0-1 0,0 0 0,0 1 16,21-22-16,-21 0 0,21 0 0,0 0 16,0-42 15,0 0-31,0 0 0,0-22 15,0 22-15,21-21 0,0 0 0,0-1 16,0-20-16,0 20 16,1-20-16,20 21 0,-21-22 0,21 1 15,-20 20-15,20-20 0,-21 20 0,0 1 16,-21 0-16,21 21 0,-21-1 16,22 22-16,-1 22 15,-21 20-15,0 0 16,21 1-16,-21-1 0,0 0 0,0 1 15,0-1-15,0 21 0,0-20 16,21-1-16,-21 22 0,0-22 16,21 0-16,-21 1 0,21-1 0,-21-21 15,0 21-15,0-20 0,22-1 0,-22 0 16,0 0-16,21 0 0,-42-21 47,-1 0-47,22-21 0</inkml:trace>
  <inkml:trace contextRef="#ctx0" brushRef="#br0" timeOffset="19992.87">10964 5673 0,'0'-21'31,"21"21"-31,1 0 0,-1 0 16,0 0-16,0-22 0,21 22 0,-20 0 15,20-21-15,-21 21 0,21-21 16,1 21-16,-1-21 0,0 0 0,1 21 16,-1-21-16,0 21 0,1-22 15</inkml:trace>
  <inkml:trace contextRef="#ctx0" brushRef="#br0" timeOffset="20272.65">12150 5355 0,'0'0'15,"0"-21"-15,0 0 16,-22 21 0,1 0-16,0 0 0,0 0 0,0 0 15,-22 0-15,22 21 0,0 0 16,-21 0-16,21 22 0,-43 20 16,43-20-16,0-1 0,0 0 15,-1 1-15,22-1 0,0 0 0,0 1 16,0-1-16,0-21 0,0 0 15,0 0-15,22 1 0,-1-22 0,0 0 16,21 0-16,1 0 0,-1 0 0,0 0 16,1 0-16,-1 0 0,0-22 15,22 1-15,-22 0 0,0-21 0,1 21 16,-1-22-16,22 22 16</inkml:trace>
  <inkml:trace contextRef="#ctx0" brushRef="#br0" timeOffset="20769.77">12763 5101 0,'0'-42'16,"0"84"-16,0-105 0,0 20 0,-21 43 16,21-21-16,-21 0 0,0 21 0,0 0 15,0 21-15,-1 0 0,22 1 16,-21-1-16,0 21 0,0 0 16,0 1-16,21-1 0,-21 0 15,-1 1-15,22 20 0,-21-20 16,21-1-16,0 0 0,-21 1 0,21-1 15,0 0-15,0-21 0,0 22 0,0-22 16,0 0-16,0 0 0,0 0 16,21 1-16,0-22 0,1 0 15,-1 0-15,0 0 0,0 0 16,0 0-16,0 0 0,1 0 0,-1-22 16,21 1-16,-21 0 0,0 0 0,22 0 15,-22 0-15,21-1 0,-21 1 16,1-21-16,20 21 0,-21 0 15,0-22-15,0 22 0,-21 0 0,0 0 16,22 21-16,-22-21 0,-22 21 31,1 0-31,21 21 16,-21 0-16,0 0 0,21 0 0,-21 0 16,21 1-16,-21 20 0,-1-21 15,22 0-15,0 22 0,0-22 0,-21 0 16,21 0-16,0 0 0,0 0 0,0 1 15,0-1-15,0 0 16,21-21-16,1 0 0,20 0 16,-21 0-16,0 0 0,22-21 15,-1 0-15,0 21 0,-21-22 16,22 1-16,-1 0 0,-21 0 0</inkml:trace>
  <inkml:trace contextRef="#ctx0" brushRef="#br0" timeOffset="21437.69">13462 5440 0,'0'0'15,"0"-21"-15,0 0 16,-21 42 0,21 0-1,-21-21-15,-1 21 0,1 0 16,21 0-16,0 1 0,-21 20 0,21-21 16,-21 0-16,21 0 0,0 1 0,0-1 15,0 0-15,0 0 0,0 0 16,0 0-16,21-21 15,0 0 1,0-21 0,-21 0-1,0 0-15,0 0 0,22 0 0,-22-1 16,0 1-16,0-21 0,21 21 16,21-43-16,-42 43 0,21 0 15,0 0-15,1 0 0,-1-1 16,0 1-16,0 21 0,0 0 15,0 0-15,1 0 16,-1 21-16,-21 1 0,21-1 16,0 0-16,-21 0 0,0 0 0,21 22 15,-21-22-15,0 21 0,21-21 0,-21 22 16,0-22-16,0 0 0,0 0 16,0 0-16,0 0 0,0 1 0,0-1 15,0 0-15,-21-21 16,0 0-1,21-21 1,0 0-16,0-1 0,0 1 16,0-21-16,0 21 0,21 0 0,0-22 15,1 1-15,-1 21 16,0-22-16,0 22 0,21 0 0,-20-21 16,20 21-16,-21 21 0,21-22 15,-20 22-15,20 0 0,-21 0 0,0 0 16,22 0-16,-22 22 0,0-1 0,0 0 15,-21 0-15,21 21 0,-21-20 16,0 20-16,0-21 0,0 0 0,-21 22 16,0-22-16,21 0 0,0 0 15,-21 0-15,21 0 0,-21 1 0,21-1 16,-22-21-16,22 21 16,0-42 15,22 0-31,-1 21 0</inkml:trace>
  <inkml:trace contextRef="#ctx0" brushRef="#br0" timeOffset="21824.81">14817 5419 0,'0'0'0,"21"0"0,0-21 0,-21-1 16,0 1-1,-21 21-15,0 0 0,-1 0 16,1 0-16,0 0 15,0 0-15,0 21 0,0 1 0,-1-22 16,1 21-16,0 0 0,21 0 16,0 0-1,0 0-15,21-21 16,0 22-16,1-1 0,-1-21 16,0 0-16,0 21 0,0-21 15,0 21-15,1-21 0,-1 21 0,-21 0 16,0 1-16,0-1 15,0 0-15,0 0 0,0 0 16,-21 0-16,-1 1 0,1-22 16,0 21-16,-21 0 0,21-21 0,-1 0 15,1 21-15,-21-21 0,21 0 16,0 0-16,-1 0 0,1 0 16,0 0-16,0 0 15,0-21-15,21 0 0,-21 0 16,-1-1-16,22 1 0,-21 0 15,0 0-15</inkml:trace>
  <inkml:trace contextRef="#ctx0" brushRef="#br0" timeOffset="22072.71">13335 5059 0,'0'0'0,"-21"0"0,-22-21 16</inkml:trace>
  <inkml:trace contextRef="#ctx0" brushRef="#br0" timeOffset="22284.94">12573 5334 0,'0'0'0,"21"0"31,0 0-15,0 0-16,22-21 0,-22 21 15,21-21-15,-21 21 0,22-21 16,-1 21-16,0-22 0,1 22 0,-22-21 16,21 21-16,22-21 0</inkml:trace>
  <inkml:trace contextRef="#ctx0" brushRef="#br0" timeOffset="22786.01">16256 4953 0,'0'-21'0,"0"-21"16,-21 42 0,0 0-16,-1-22 0,1 22 0,0 0 15,0 0-15,0 0 0,0 0 16,-1 0-16,1 22 0,0-1 0,0 0 16,0 0-16,0 0 0,-1 0 15,1 1-15,0-1 0,21 21 0,0-21 16,0 0-16,0 1 0,0-1 15,0 0-15,0 0 0,21-21 0,0 21 16,1-21-16,-1 0 0,21 21 0,-21-21 16,22 0-16,-1 0 0,0 0 15,1 0-15,-1 0 0,0 0 16,1-21-16,-1 21 0,0-21 16,-21 21-16,1-21 0,20 0 0</inkml:trace>
  <inkml:trace contextRef="#ctx0" brushRef="#br0" timeOffset="23281.36">16573 4847 0,'0'-42'0,"0"84"0,0-105 0,0 42 16,0-1-16,-21 1 0,0 0 15,0 0-15,0 21 0,0 0 16,-1 0-16,1 0 0,-21 0 0,0 0 0,20 0 16,-20 0-16,0 21 15,-1-21-15,1 21 0,-21 0 0,20 1 16,1-1-16,0 21 0,-1-21 0,1 22 15,21-22-15,-22 21 0,1 0 16,21 1-16,0-22 0,0 21 0,-1 1 16,22-1-16,0-21 0,0 21 15,0-20-15,0 20 0,0-21 0,0 0 16,43 0-16,-22 1 0,0-1 16,21 0-16,1 0 0,-1 0 0,0-21 15,22 0-15,-22 21 0,22-21 0,-1 0 16,1 0-16,-1 0 0,1 0 15,-1 0-15,-20-21 0,-1 21 16,21-21-16,-41 0 0,20 0 16,-21 0-16,21-22 0,-20 22 0,-1-21 15,0-1-15,-21 1 0,0-21 0,0 20 16,0-20-16,0-1 0,0 22 16,0 0-16,-21-1 0,0 1 0,-1 21 15,-20 0-15,21-1 0,-21 1 16,-1 0-16,1 21 0,0 0 0,-1-21 15,22 21-15,-21 0 0,-1 0 16,22 0-16,0 0 0,0 0 0,0 0 16,0 0-16,21 21 0,0 0 15,0 0 1,0 1-16,-22-1 0,22 0 0,0 0 0,-21 0 16</inkml:trace>
  <inkml:trace contextRef="#ctx0" brushRef="#br0" timeOffset="25833.83">1249 7493 0,'0'0'0,"0"-21"0,-21 0 0,21 0 31,-22 21-31,1 0 0,0 0 15,0 21-15,21 0 0,0 21 16,-21 1-16,0-1 0,21 0 0,-22 1 16,22-1-16,-21 21 0,0-20 15,0 20-15,21 1 0,-21-1 16,0-20-16,21-1 0,-22 0 0,22 1 16,0-22-16,0 21 0,0-21 15,0-42 16,0 0-31,0 0 0,22 0 0,-1-22 16,0 1-16,0 0 16,-21-1-16,21-20 0,22 20 0,-22 1 15,0-21-15,0-1 0,0 1 16,22-1-16,-22 1 0,0-1 16,0 22-16,0-22 0,0 22 0,1 21 15,-1 0-15,0-1 0,0 44 16,0-1-16,-21 21 0,21 0 15,-21 1-15,0 20 0,22-20 16,-22 20-16,0 1 0,0-1 16,0 1-16,0-22 0,0 21 0,0-20 15,0 20-15,0-20 16,0-22-16,0 21 0,21-21 0,-21 0 16,0 1-16,0-44 31,0-20-16,0 21-15,0 0 0,-21 0 0</inkml:trace>
  <inkml:trace contextRef="#ctx0" brushRef="#br0" timeOffset="26020.67">995 7959 0,'21'0'31,"0"0"-31,0 0 15,0 0-15,1 0 0,20 0 16,-21-21-16,21 21 0,-20-22 16,20 22-16,0-21 0,1 0 0,-22 21 15,21-21-15,0 0 0,1 21 16,-1-21-16,0-1 0,1 1 0</inkml:trace>
  <inkml:trace contextRef="#ctx0" brushRef="#br0" timeOffset="27540.83">2095 7662 0,'-42'-42'31,"21"42"-31,0 0 16,0 0-16,21 21 0,-22 0 15,1-21-15,21 43 0,-21-22 16,21 0-16,-21 21 0,21-20 0,0 20 15,0 0-15,-21 1 0,21-1 16,0 0-16,0 1 0,0-1 0,0-21 16,0 21-16,0-20 0,21-1 15,0 0-15,0-21 16,0 0-16,1 0 0,-1 0 16,21-21-16,-21 0 0,22-1 0,-1 1 15,-21 0-15,21-21 0,1 21 16,-1-22-16,0 1 0,1 0 0,-1-1 15,-21 1-15,22-22 0,-22 22 16,0-21-16,0 20 0,0-20 0,0-1 16,-21 1-16,22 20 0,-22 1 15,0 0-15,0-1 0,0 22 16,0 0-16,0 0 0,-22 21 16,1 21-16,21 0 0,-21 22 15,21-1-15,0 0 16,0 1-16,0-1 0,-21 21 0,21-20 15,-21 20-15,21-20 0,0-1 16,0 0-16,-21 1 0,21-1 0,-22 0 16,22 1-16,0-1 0,0 0 15,0-21-15,0 1 0,0-1 0,0 0 16,22 0-16,-1-21 16,0 0-16,21 0 0,-21 0 0,1-21 15,20 0-15,-21 0 0,21-22 16,-20 22-16,20-21 0,-21 21 0,21-22 15,-20 22-15,-1-21 0,21 21 16,-21-22-16,0 22 0,-21-21 16,0 21-16,22-1 0,-22 1 15,0 42 1,0 1 0,0-1-16,0 21 15,-22-21-15,22 0 0,0 1 0,0 20 16,0-21-16,0 0 0,0 22 15,0-22-15,0 0 0,0 0 0,0 0 16,0 0-16,0 1 0,22-22 16,-1 0-16,0 0 15,0 0 1,21-22-16,-20 1 0,-1 0 0,0 0 16,21-21-16,-21 20 0,22 1 15,-22 0-15,21-21 0,-21 21 0,1-1 16,-1 1-16,-21 0 0,0 0 0,21 0 15,-21 0-15,0 42 32,0 0-17,0 0-15,0 0 0,-21 0 16,21 1-16,0 20 0,0-21 0,0 0 16,0 22-16,0-22 0,0 21 15,0-21-15,0 0 0,0 1 16,0-1-16,21 0 0,0-21 15,0 0-15,22 0 0,-22 0 16,0 0-16,0-21 0,0 0 16,0 21-16,1-22 0,-1 1 0,0 0 15,-21 0-15,0 0 0,0 0 16,0-1-16,0 1 0,0 0 0,-21 0 16,0-21-16,-1 20 0,1 22 15,-21-21-15,21 0 0,0 0 0,-1 21 16,1 0-16,21-21 0,0 0 15,0-1 1,21 1 0,1 0-16,20 21 0,-21-21 15,21 21-15,1-21 0,-1 21 0,0 0 16,1 0-16,-1 0 0,-21 0 16,22 0-16,-22 0 0,0 0 0,0 21 15,0 0-15,0 0 0,-21 0 16,0 1-16,0-1 0,0 0 0,22 0 15,-22 0-15,0 0 0,0 22 16,0-22-16,0 0 0,0 0 0,0 0 16,0 1-16,0 20 0,0-21 15,0 0-15,0 0 16,0 1-16,0-1 16,0-42 15,0-1-31,0 1 0,0 0 15,0 0-15,21-21 0,0 20 0,0-20 16,0 21-16,0-21 0,1-1 0,-1 1 16,21 21-16,-21-22 15,22 1-15,-1 21 0,-21 0 0,21 0 16,1 21-16,-22 0 0,21 0 0,-21 0 16,1 0-16,-1 21 0,0 0 15,-21 0-15,0 21 0,21-20 0,-21 20 16,0-21-16,0 0 0,0 22 15,0-22-15,0 21 0,0-21 0,0 0 16,-21 1-16,21-1 0,0 0 16,0 0-16,0 0 0,0 0 15,-21-21 1,21-21 0,21 0-16,0 0 15</inkml:trace>
  <inkml:trace contextRef="#ctx0" brushRef="#br0" timeOffset="27961.85">5228 7557 0,'0'0'0,"0"-22"0,-21 22 16,0-21-16,0 0 15,-1 21-15,1 0 0,0 0 0,0 0 16,-21 21-16,20 0 0,1 1 15,0-1-15,0 0 0,0 0 0,21 21 16,0-20-16,-21-1 0,21 0 0,0 0 16,0 0-16,0 0 0,21 1 15,0-22-15,0 0 16,0 21-16,0-21 0,1 0 0,-1 0 16,0 0-16,0 21 0,0-21 15,0 0-15,1 0 0,-1 21 0,0-21 16,-21 21-16,21-21 0,-21 21 15,0 1-15,0-1 16,-21-21-16,0 21 0,0-21 16,-1 21-16,1-21 0,-21 21 0,21-21 15,0 0-15,-22 0 0,22 21 0,-21-21 16,21 0-16,-1 0 0,1 0 16,0 0-16,0 0 0,0 0 15,21-21 1,-21 21-16,21-21 0,0 0 15,-22 0-15,22 0 0,-21 21 0,21-22 16</inkml:trace>
  <inkml:trace contextRef="#ctx0" brushRef="#br0" timeOffset="28213.81">3577 7112 0,'-21'0'16,"42"0"-16,-63-21 0,42 0 0,-21 21 15,21 21 48,-22-21-48,1 21-15,0 0 0,0-21 16</inkml:trace>
  <inkml:trace contextRef="#ctx0" brushRef="#br0" timeOffset="28429.79">2582 7599 0,'0'0'15,"0"21"-15,21-21 16,1 0-16,-1 0 0,0 0 16,0 0-16,0-21 0,0 21 15,22 0-15,-22 0 0,0-21 0,21 21 16,-20 0-16,20 0 0,-21-21 16,0 21-16,0-22 0,22 22 0,-22-21 15,0 21-15,0-21 16</inkml:trace>
  <inkml:trace contextRef="#ctx0" brushRef="#br0" timeOffset="29233.51">7366 7789 0,'21'0'16,"0"0"-16,0 0 15,-21-21-15,22 0 16,-22 0-16,21 0 16,-21 0-16,0-1 0,0 1 15,0 0-15,0 0 0,0 0 0,-21 0 16,-1-22-16,1 22 0,0-21 15,0 21-15,0-1 0,-22-20 0,22 42 16,-21-21-16,21 0 0,-22 21 16,1 0-16,0 0 0,-1 21 0,22 0 15,-21 0-15,-22 0 0,22 22 16,21-1-16,-21 0 0,-1 1 16,22 20-16,0-20 0,0-1 0,0 0 15,21 22-15,0-22 0,0 0 16,0 1-16,0-1 0,21-21 0,0 22 15,0-22-15,21 0 0,-20 0 0,20-21 16,-21 0-16,21 0 0,-20 0 16,20 0-16,-21 0 0,21-21 0,1 0 15,-22 0-15,21-1 0,-21 1 16,22-21-16,-22 21 0,0-22 0,21 22 16,-20-21-16,-1 0 0,0 20 0,0-20 15,-21 0-15,0-1 0,21 1 16,-21 0-16,0 21 0,0-1 0,0 1 15,0 0-15,-21 42 16,21 0 0,-21 1-16,21-1 0,0 21 0,-21 0 15,21 1-15,0-1 0,0 0 16,0 1-16,0-1 0,0 0 0,0-20 16,0 20-16,0 0 0,21-21 15,0 1-15,0-1 0,0 0 0,1 0 16,-1-21-16,0 0 0,0 0 0,21 0 15,-20 0-15,20-21 0,-21 0 16,21 0-16,1-1 0,-22 1 0,21 0 16,1-21-16</inkml:trace>
  <inkml:trace contextRef="#ctx0" brushRef="#br0" timeOffset="29520.07">8953 7662 0,'-63'0'16,"84"0"15,0 0-31,0 0 0,1 0 15,-1 0-15,0 0 0,0 0 0,0 0 16,0 0-16,1 0 16,-1 0-16,0 0 0,0 0 0,0 0 15</inkml:trace>
  <inkml:trace contextRef="#ctx0" brushRef="#br0" timeOffset="29704.86">8890 7768 0,'-21'0'0,"21"21"31,0 1-31,21-22 16,21 0 0,-21 0-16,1 0 0,-1 0 15,0-22-15,21 22 0,-21 0 0,1-21 16,-1 0-16</inkml:trace>
  <inkml:trace contextRef="#ctx0" brushRef="#br0" timeOffset="30376.84">9969 7514 0,'0'0'0,"-21"0"0,0 0 15,21-21 1,0 0 0,0 0-16,0 0 15,21-1-15,0 1 16,-21 0-16,22 0 0,-1 0 0,0 0 16,0 21-16,0-22 0,22 22 15,-22 0-15,0 0 0,0 0 0,0 22 16,22-1-16,-22 0 0,0 21 15,0-21-15,-21 22 0,21-1 0,-21 0 16,21 1-16,-21-1 0,0 0 0,0-20 16,0 20-16,0 0 0,0-21 15,-21 1-15</inkml:trace>
  <inkml:trace contextRef="#ctx0" brushRef="#br0" timeOffset="30677.83">10350 7578 0,'64'-85'16,"-43"43"-16,0-1 15,0 22-15,1-21 0,20 0 16,0 20-16,-21 1 0,22 0 0,-22 21 16,21 0-16,-21 0 0,1 21 15,-1 22-15,0-22 0,-21 21 0,0 0 16,0 1-16,0-1 0,0 0 0,0 1 15,0-1-15,0 0 0,0 1 16,0-22-16,-21 0 0,21 21 16,0-20-16,0-1 0,0 0 15,21-21 17,0-21-32,0 0 0,0-1 15,1 1-15</inkml:trace>
  <inkml:trace contextRef="#ctx0" brushRef="#br0" timeOffset="31672.09">11070 7578 0,'0'0'0,"21"0"16,0 0-1,1 0-15,-1-21 16,0-1-16,0 22 0,0-21 15,0 0-15,-21 0 0,22 21 16,-22-21-16,21 0 0,-21-1 0,0 1 16,0 0-16,0 0 0,0 0 0,0 0 15,-21 21-15,-1 0 16,1 0-16,0 0 0,0 0 16,0 0-16,0 21 0,-1 0 15,1 0-15,0 21 0,0 1 16,0-1-16,21-21 0,0 22 0,-21-1 15,-22 0-15,22-21 0,21 22 0,0-1 16,0-21-16,0 0 0,0 1 16,21 20-16,0-42 0,-21 21 0,22 0 15,-1-21-15,0 0 0,0 0 16,0 0-16,0 0 0,1 0 0,20 0 16,-21-21-16,21 0 0,-20 21 0,20-21 15,-21 0-15,21-22 0,1 22 16,-22 0-16,21-21 0,-21-1 0,1 22 15,20-21-15,-21-1 0,0 1 0,0 21 16,1-21-16,-22 20 16,0 1-16,0 0 0,0 42 31,0 0-31,0 1 0,0-1 16,0 0-16,0 21 0,-22 1 0,22-22 15,0 21-15,0-21 0,0 0 16,0 22-16,0-22 0,-21 0 0,21 0 15,0 0-15,0 1 0,0-1 0,0 0 16,21-21 0,1 0-1,-1 0-15,0-21 16,0 21-16,0-21 0,0-1 16,1 1-16,-1 0 0,0 0 0,21-21 15,-21 20-15,1-20 0,-1 21 0,0 0 16,0 0-16,0-1 0,0 1 15,-21 0-15,22 21 0,-1 0 32,-21 21-32,0 0 0,0 1 15,0-1-15,0 21 0,0-21 0,0 0 16,0 1-16,0-1 16,-21 0-16,21 0 0,0 0 0,0 0 0,0 1 15,21-1-15,0-21 16,0 0-16,0 0 0,0 0 15,1 0-15,-1 0 0,21 0 0,-21-21 16,0 21-16,22-22 0,-22 1 0,0 0 16,0 0-16,-21 0 0,21 0 15,-21-1-15,0-20 0,0 21 0,0 0 16,0-22-16,0 22 0,0-21 0,-21 21 16,0-22-16,21 22 0,-21 0 15,0 0-15,0 21 0,21-21 0,0 0 16,-22 21-16,22 21 31,0 0-31,22-21 16,-1 21-16,0-21 15,-21 21-15,21-21 0,-21 21 0,21-21 16,0 0-16,-21-21 31,0 0-31</inkml:trace>
  <inkml:trace contextRef="#ctx0" brushRef="#br0" timeOffset="32404.84">13568 7091 0,'0'0'0,"21"-21"15,0 0-15,-21-1 0,21 1 0,-21 0 16,0 0-16,0 0 16,-21 42-1,0 0-15,0 0 0,21 0 16,-21 22-16,-1-1 0,22 0 16,-21 22-16,0-22 0,0 22 0,21-1 15,-21-20-15,0 20 0,21-21 0,-22 43 16,22-21-16,0-22 0,-21-21 15,21 0-15,0 0 0,0 1 16,0-44 15,21 1-31,1 0 16,-22 0-16,21 0 0,0-22 16,0 22-16,0-21 0,0 0 0,-21-22 15,22 22-15,-1-22 0,0 1 16,0-1-16,-21 22 0,21-22 0,0 1 15,1 21-15,-1-1 0,0 1 16,0 0-16,0 20 0,0 1 0,1 0 16,-1 21-16,0 21 0,0 0 15,0 1-15,0 20 16,-21 0-16,22 1 0,-22-1 0,21 21 0,-21 1 16,0-1-16,0 1 15,0-22-15,0 22 0,0-22 0,0 0 16,0-20-16,0 20 0,0-21 0,0 0 15,0 0-15,0 1 0,0-1 16,0-42 15,-21-1-15,21 1-16,-22 21 0,22-21 0,-21 0 16,0 0-16</inkml:trace>
  <inkml:trace contextRef="#ctx0" brushRef="#br0" timeOffset="32588.6">13525 7493 0,'0'0'0,"22"0"31,-1 0-31,0 0 16,0 0-16,0 0 15,22 0-15,-1 0 0,-21-21 0,21 21 16,1-21-16,-1 21 0,0-21 15,1-1-15,-1 22 0,0-21 0,1 0 16</inkml:trace>
  <inkml:trace contextRef="#ctx0" brushRef="#br0" timeOffset="34133.64">14690 7154 0,'0'0'0,"0"-21"0,0 0 16,0 0-16,0 0 15,-22 21 1,1 0 0,0 0-16,0 21 0,0 0 15,0 21-15,-1-20 0,1 20 16,21-21-16,-21 21 0,0 1 16,0-1-16,21 0 0,0 1 0,0-22 15,0 21-15,-21-21 0,21 1 0,0 20 16,0-21-16,21 0 15,0-21-15,0 0 0,0 0 0,0 0 16,22 0-16,-22 0 0,21 0 16,-21 0-16,22-21 0,-22 21 0,21-21 15,1 0-15,-22 0 0,21-22 0,0 22 16,1-21-16,-22-1 0,21 1 16,-21 0-16,1-1 0,20 1 15,-21-21-15,0 20 0,-21 1 0,21-22 16,-21 22-16,0 0 0,0-22 15,0 22-15,0 0 0,0 20 0,0 1 16,0 0-16,0 0 0,-21 0 16,0 21-16,0 21 0,0 21 15,21-21-15,-21 22 16,21-1-16,0 0 0,0 1 0,0-1 16,0 0-16,0 22 0,0-22 0,0 22 15,0-22-15,0 0 0,0 1 16,0-1-16,0 0 0,0-20 0,0-1 15,0 21-15,21-21 16,0-21-16,-21 21 0,21 1 0,0-22 16,0 0-16,1 0 0,-1 0 0,0 0 15,0 0-15,0-22 0,0 1 16,22 0-16,-22 21 0,0-21 0,21-21 16,-20 20-16,20 1 0,-21-21 15,0 0-15,0 20 0,22-20 0,-43 0 16,21 21-16,0-1 0,0 1 0,-21 0 15,0 0-15,0 42 32,0 21-32,0-20 0,0-1 15,0 21-15,0-21 16,-21 22-16,0-1 0,21-21 0,-21 21 16,21 1-16,0-1 15,0-21-15,0 0 0,0 1 16,21-22-16,0 0 0,0 0 15,0 0-15,22 0 16,-22 0-16,0 0 0,0-22 0,0 1 16,1 0-16,-1 0 0,0 0 15,0-22-15,0 22 0,0-21 16,1 21-16,20-22 0,-42 1 0,21 21 16,0-21-16,0 20 0,-21 1 15,0 0-15,0 42 16,0 0-1,0 1-15,0-1 0,-21 0 16,21 21-16,0 1 0,-21-22 0,0 21 16,21-21-16,0 0 0,0 22 0,0-22 15,0 0-15,0 0 0,0 0 16,21-21-16,0 0 0,0 0 16,1 0-16,-1 0 0,0 0 15,0 0-15,0 0 0,0 0 0,1-21 16,-1 0-16,0 0 0,-21 0 15,0 0-15,0-1 0,0-20 16,0 21-16,0 0 0,0-22 16,-21 22-16,0-21 0,21 21 0,-22 0 15,1-1-15,0 1 0,0 21 16,21-21-16,0 0 16,21 0-1,0 21 1,0 0-16,1 0 0,20-21 0,-21 21 15,0 0-15,22 0 0,-1 0 16,-21 0-16,21 0 0,-20 0 0,20 0 16,-21 21-16,0 0 0,0-21 0,-21 21 15,0 0-15,22 0 16,-22 1-16,0 20 0,0-21 0,0 0 16,0 22-16,0-22 0,0 0 0,0 0 15,0 21-15,0-20 0,0-1 16,0 0-16,0 0 0,-22 0 0,22 0 15,-21-21-15,21 22 16,0-44 15,0 1-15,0 0-16,0 0 0,0 0 0,21-22 16,1 1-16,-1 0 15,0-1-15,21 1 0,-21 0 0,22-1 16,-1 1-16,-21 21 0,22-21 0,-1 20 15,-21 1-15,21 21 0,-20 0 16,-1 0-16,0 0 0,0 0 0,0 21 16,0 1-16,-21 20 0,0-21 15,0 21-15,0 1 0,0-1 0,0 0 16,0 1-16,0-22 0,0 21 0,0-21 16,0 22-16,0-22 0,-21 0 15,21 0-15,-21 0 0,21 1 16,-21-22-16,21-22 47,0 1-32,21 0-15,0 0 0,0 0 0,22 0 16</inkml:trace>
  <inkml:trace contextRef="#ctx0" brushRef="#br0" timeOffset="34545.92">17759 7006 0,'0'0'0,"0"-21"16,-21 21 0,-1 0-16,1 0 15,0 0-15,0 0 16,-21 21-16,20-21 0,1 21 0,-21 1 16,21-1-16,0 0 0,-1 0 0,22 0 15,0 0-15,0 1 0,0-1 16,0 0-16,0 0 0,0 0 15,22-21-15,-1 21 0,0-21 16,0 22-16,0-22 0,22 21 0,-22-21 16,0 21-16,0-21 0,21 0 0,-20 21 15,-1-21-15,0 0 0,-21 21 16,21 0-16,-21 1 16,0-1-16,-21-21 15,0 21-15,0-21 0,-1 21 16,-20-21-16,0 21 0,-1-21 0,22 21 15,-21-21-15,0 0 0,-1 22 16,22-22-16,-21 0 0,21 0 0,-1 0 16,1 0-16,21-22 31,-21 1-31,21 0 16,0 0-16,-21 0 15,21 0-15</inkml:trace>
  <inkml:trace contextRef="#ctx0" brushRef="#br0" timeOffset="34833.37">15917 6668 0,'-21'0'0,"0"-22"32,0 22-17,21-21-15,-21 21 63,-1 0-48</inkml:trace>
  <inkml:trace contextRef="#ctx0" brushRef="#br0" timeOffset="35111.39">15388 6985 0</inkml:trace>
  <inkml:trace contextRef="#ctx0" brushRef="#br0" timeOffset="36104.42">14965 6964 0,'21'0'47,"0"0"-47,0 0 15,0 0-15,1 0 0,-1 0 16,0 0-16,0 0 0,21 0 0,1 0 16,-22 0-16,21 0 0,1-21 15,-1 21-15,0 0 0,-21 0 0,1 0 16,-1 0-16,0-21 0</inkml:trace>
  <inkml:trace contextRef="#ctx0" brushRef="#br0" timeOffset="37121.23">18711 6604 0,'0'0'0,"21"-21"0,1 21 16,-1-21-16,0 0 0,0-1 16,0 22-16,0-21 0,-21 0 15,0 0-15,22 0 0,-22 0 0,0-1 0,0 1 16,0 0-16,0 0 16,0 0-16,-22 21 0,22-21 15,-21 21-15,0 0 0,0 0 16,0 0-16,0 0 0,-1 21 15,1 0-15,0 21 0,0 1 0,0-1 16,0 0-16,-22 22 0,22-1 16,-21-20-16,-1 20 0,22 1 0,-21-1 15,21 1-15,-22 20 0,22-20 16,-21-1-16,21 22 0,0-22 0,21 1 16,0-1-16,0-20 0,0-1 0,0 22 15,21-43-15,-21 21 0,21-21 16,21 0-16,-21 1 0,22-1 0,-22-21 15,21 0-15,1 0 0,-1 0 0,0 0 16,1 0-16,-22 0 16,21 0-16,0-21 0,1-1 0,-22 1 15,21 0-15</inkml:trace>
  <inkml:trace contextRef="#ctx0" brushRef="#br0" timeOffset="37732.83">19473 6922 0,'0'-22'0,"0"1"15,0 0-15,-21 21 16,0-21-16,0 0 15,-22 21-15,22 0 0,0 0 0,0 0 16,-21 0-16,20 21 0,-20 0 16,21 0-16,-21 0 0,20 1 0,-20 20 15,21-21-15,-21 21 0,20 1 16,1-1-16,0 0 0,-21 1 0,42-1 16,0-21-16,0 0 0,0 22 15,0-22-15,0 0 0,21-21 16,0 21-16,0-21 0,0 0 0,1 0 15,20 0-15,-21 0 0,21 0 0,1-21 16,-22 0-16,21 0 0,1 0 16,-1-1-16,-21 1 0,21 0 0,-20-21 15,20-1-15,-21 22 0,0-21 16,22 0-16,-22-1 0,-21 1 0,21 0 16,0-1-16,0-20 0,-21 20 0,0 1 15,0 0-15,0-1 0,0 1 16,21 21-16,-21 0 0,0 0 15,0-1-15,0 44 16,0-1-16,0 21 16,-21 0-16,21 1 0,0-1 0,0 0 15,-21 22-15,0-22 0,0 1 16,0 20-16,21-21 0,-22 1 0,22-1 16,0 0-16,0 1 0,0-22 0,0 21 15,0-21-15,0 1 0,0-1 16,22 0-16,-1-21 0,0 0 15,0 0-15,0 0 0,0 0 16,1 0-16,-1-21 0,0 21 16,0-21-16</inkml:trace>
  <inkml:trace contextRef="#ctx0" brushRef="#br0" timeOffset="38156.55">19918 7027 0,'-21'-42'15,"21"21"1,-22 21-16,22-21 0,0 0 16,0-1-16,22 1 0,-1 0 15,-21 0-15,21 0 0,0 21 0,0 0 16,0 0-16,1 0 0,-1 0 16,21 0-16,-21 0 0,0 21 15,1 0-15,-1 0 0,0 0 0,0 1 16,0-1-16,0 0 0,1 0 15,-22 21-15,0-20 0,0 20 0,0-21 16,0 21-16,-22-20 0,22-1 16,-21 0-16,21 0 0,-21 0 0,0 0 15,0-21-15,0 0 16,21-21 0,0 0-1,0 0-15,0-21 0,21 20 16,0 1-16,0-21 0,-21 21 0,21 0 15,0-22-15,1 22 0,-1 0 16,0 0-16,0 0 0,0 21 16,0-22-16,1 22 0,-1-21 15,0 21-15,0 0 0,0 0 0,0 0 16,1 0-16,-1 0 16,0 0-16,0-21 0</inkml:trace>
  <inkml:trace contextRef="#ctx0" brushRef="#br0" timeOffset="38380.66">20807 6858 0,'0'0'16,"0"21"0,0 0-16,-21 1 15,-1-22-15,22 21 0,0 0 0,-21 0 16,0 0-16,21 0 16,-21 1-16,21-1 0,0 0 0,0 0 15,0 0-15,0 0 0,0 1 0,0-1 16,21-42 31,-21-1-47,21 1 15,0 0-15,-21 0 0</inkml:trace>
  <inkml:trace contextRef="#ctx0" brushRef="#br0" timeOffset="38704.82">20786 6646 0,'0'0'0,"-22"-21"0,1 0 0,0 21 0,0 0 16,0 0-16,0 0 0,21 21 31,0 0-31,0 1 16,21-22-16,0 0 16,0 0-16,0 0 0,0 0 15,1 0-15,-1 0 0,-21-22 16,21 22-16,-21-21 0,0 0 15,0 0-15,0 0 16,-21 0-16,0-1 16,-1 22-16,1 0 15,0 0-15,0 0 16,21 22-16,0-1 16,0 0-16,0 0 0,21 0 15,0 0-15,0 1 0,-21-1 16,22-21-16,-1 21 0,0 0 15,0-21-15</inkml:trace>
  <inkml:trace contextRef="#ctx0" brushRef="#br0" timeOffset="38985.16">21061 6752 0,'21'0'46,"-21"21"-30,21 1-16,-21-1 0,0 0 16,0 0-16,0 0 0,0 0 15,0 22-15,21-22 0,-21 0 0,0 0 16,0 0-16,0 1 0,0-1 16,0 0-16,0 0 0,0 0 15,0 0-15,21-21 16,-21-21 15,22 0-31,-1 0 16,-21 0-16</inkml:trace>
  <inkml:trace contextRef="#ctx0" brushRef="#br0" timeOffset="39224.81">21463 6731 0,'0'0'0,"0"-21"0,-21 21 31,0 21-31,-1 0 0,1 0 16,0 1-16,0-1 0,0 0 15,0 21-15,21-21 0,-22 1 0,1-1 16,0 0-16,0 21 0,0-21 0,21 1 16,-21-1-16,21 0 0,-22 0 15,22 0-15,0 0 0,0 1 16,0-1-16,22-21 15,-1 0 1,0-21-16,0 21 0</inkml:trace>
  <inkml:trace contextRef="#ctx0" brushRef="#br0" timeOffset="39612.8">21717 6964 0,'-21'0'32,"21"-21"-32,0 0 15,21 21-15,0-22 16,0 22-16,0-21 0,1 0 0,-1 0 16,0 21-16,-21-21 0,21 0 15,-21-1-15,21 22 0,-21-21 16,-21 21 15,0 0-31,0 0 0,0 21 0,21 1 16,-22-1-16,1 0 0,0 0 0,0 0 15,0 22-15,21-22 0,-21 0 16,21 0-16,0 0 0,0 0 0,0 1 16,0-1-16,0 0 0,0 0 15,0 0-15,21-21 16,0 0-16,0 0 0,0 0 15,0 0-15,1 0 0,-1 0 16,21 0-16,-21 0 0,0-21 16,1 0-16,-1 21 0</inkml:trace>
  <inkml:trace contextRef="#ctx0" brushRef="#br0" timeOffset="39988.8">22056 6900 0,'0'0'0,"0"-21"0,0 0 0,0 0 16,0 0-16,0 0 15,21 21-15,-21-22 0,21 22 16,0 0-16,0-21 16,0 21-16,1 0 0,-1 0 15,0 0-15,0 0 16,0 21-16,-21 1 0,0-1 16,0 0-16,0 0 0,0 0 0,0 22 15,0-22-15,0 0 0,0 0 16,0 21-16,0-20 0,0-1 0,-21 0 15,0-21-15,21 21 0,-21 0 16,0 0 0,-1-21-1,22-21-15,0 0 16,0 0-16,0 0 0,0 0 16,22-1-16,-22 1 0,21 0 15,0 0-15,-21 0 0,21 0 16,0-1-16,-21 1 0,21 21 0,1-21 15,-1 0-15,-21 0 16,21 21-16,-21-21 0,21 21 16,-21-22-16</inkml:trace>
  <inkml:trace contextRef="#ctx0" brushRef="#br0" timeOffset="40385.36">22479 6308 0,'0'-21'0,"0"42"0,0-64 0,0 22 16,21 21-16,0 0 16,0 0-16,1 0 0,-1 0 15,0 0-15,0 0 0,0 21 0,0 1 16,22-1-16,-22 0 0,0 0 0,21 21 15,-42 1-15,22-1 0,-1 0 0,-21 22 16,0-22-16,0 1 0,0-1 16,21 21-16,-21-20 0,0-1 0,0 0 15,0 1-15,0-1 0,0 0 16,-21 1-16,-22-1 0,22 0 16,0 1-16,-21-1 0,-1 0 0,-20 1 15,21-1-15,-1-21 0,-20 22 0,-1-22 16,22 0-16,0 0 0,-1 21 15,22-20-15,-21-22 0,21 21 0,-1 0 16,1-21-16,21 21 16,-21-21-1,0 0-15,0 0 16</inkml:trace>
  <inkml:trace contextRef="#ctx0" brushRef="#br0" timeOffset="41756.82">593 9589 0,'0'0'16,"-170"0"-1,149 21-15,0-21 16,0 0-16,0 0 0,42 0 31,0 0-31,21 0 0,1 0 0,20 0 16,1 0-16,-1 0 0,22 0 15,-22 0-15,22 0 0,0 0 0,-1 0 16,1 0-16,0-21 0,-22 21 16,22 0-16,-22 0 0,-20 0 0,20 0 15,-42 0-15,22 0 16,-22 0-16,0 0 0,-42 0 31,0 0-31,-1 0 0,1 0 16,0-22-16,0 22 0,0-21 15,0 21-15,21-21 0,-22 0 16,1 21-16,21-21 0,-21 21 16,0-21-1,0 21-15,0 0 0,42 0 63,0 0-63,0 0 0,0 0 15,0 21-15,22-21 0,-22 0 16,0 21-16,21 0 0,-20-21 0,-1 21 16,-21 0-16,0 22 0,0-22 15,0 0-15,0 21 0,0-20 0,-21-1 16,-1 21-16,-20 0 0,0-20 15,21-1-15,-22 0 0,1 0 0,21 0 16,0-21-16,-1 0 0,22-21 31,22 0-15</inkml:trace>
  <inkml:trace contextRef="#ctx0" brushRef="#br0" timeOffset="42445.94">2709 9716 0,'64'-43'31,"-43"22"-31,0 0 0,-21 0 0,21 21 16,-21-21-16,21-1 0,-21 1 15,0 0-15,0 0 0,0 0 0,0 0 16,-21-1-16,0 1 15,0 0-15,0 0 0,-22 21 0,22-21 16,-21 21-16,0 0 0,20 0 16,-20 0-16,0 0 0,-1 21 15,1 0-15,0 0 0,-1 0 0,1 22 16,21-1-16,0 0 0,0 1 16,-1 20-16,22-20 0,0-1 0,0 0 15,0 1-15,0-1 0,0-21 16,0 21-16,0-20 0,22-1 0,-1-21 15,0 21-15,21-21 16,-21 0-16,1 0 0,20-21 0,-21 0 16,21 21-16,1-43 0,-22 22 15,21 0-15,1-21 0,-1 20 16,-21-20-16,21 0 0,-20 21 16,-1-22-16,0 1 0,0 21 0,-21-22 15,0 22-15,0-21 0,0 21 16,0 0-16,0 42 15,-21 0 1,21 0-16,0 0 0,0 22 16,0-1-16,0 0 0,0 1 0,0-1 15,0-21-15,0 21 0,0 1 16,0-22-16,0 0 0,0 21 0,21-42 16,0 22-16,0-1 15,1-21-15,-1 0 0,0 0 0,0 0 16,0-21-16,0-1 0,22 1 0,-22 0 15</inkml:trace>
  <inkml:trace contextRef="#ctx0" brushRef="#br0" timeOffset="43888.02">3598 9377 0,'-42'-21'31,"21"21"-31,0 0 0,-22 0 0,22 0 0,0 21 15,-21 0-15,20 0 16,1 0-16,0 1 0,-21-1 0,21 21 16,-1 0-16,22 1 0,-21-22 15,21 21-15,0 1 0,0-1 0,0 0 16,0-21-16,0 22 0,0-22 16,0 0-16,21 0 0,1 0 0,20-21 15,-21 0-15,21 0 0,1 0 16,-22 0-16,21-21 0,1 0 0,-1 21 15,0-21-15,1-21 0,-1 20 0,0-20 16,1 21-16,-1-21 0,-21-1 16,0 1-16,0 0 0,1-1 0,-1 1 15,0 0-15,0-22 0,-21 22 16,21-1-16,-21 1 0,0 0 16,0 21-16,21-22 0,-21 22 0,0 0 15,0 42 16,-21 0-31,21 22 0,0-22 16,0 21-16,-21 0 0,21 1 0,-21-1 16,21 0-16,0 1 0,0-1 0,0 0 15,0 1-15,0-1 0,0-21 16,0 22-16,0-22 0,0 21 0,0-21 16,21 0-16,0 1 15,0-22-15,1 0 0,-1 0 16,0 0-16,0-22 0,21 1 0,-20 0 15,-1 0-15,0 0 0,21 0 16,-21-1-16,1-20 0,-1 21 0,0-21 16,0 20-16,0-20 0,0 21 0,-21 0 15,0-22-15,22 22 0,-22 0 16,21 21-16,-21-21 0,0 42 31,0 0-31,0 0 16,-21 1-16,21 20 0,0-21 0,-22 21 15,22-20-15,0 20 16,0-21-16,0 0 0,0 0 0,0 1 16,0-1-16,0 0 0,22-21 15,-1 0-15,0 0 0,0 0 0,0 0 16,0 0-16,1 0 0,20 0 0,-21-21 16,21 0-16,-20-1 0,20 1 15,-21 0-15,21 0 0,-20 0 0,-1-22 16,0 22-16,0 0 0,0-21 15,0 21-15,-21-1 0,0 1 0,0 0 16,0 0-16,0 42 31,-21 0-31,21 0 16,-21 1-16,0-1 0,0 21 0,21-21 16,-21 22-16,21-22 0,-22 21 15,22-21-15,0 0 0,0 1 0,0-1 16,0 0-16,0 0 0,22-21 15,-1 0-15,0 0 0,0 0 16,0 0-16,0 0 0,22-21 0,-22 0 16,0 0-16,0 21 0,0-22 15,1-20-15,-22 21 0,0 0 0,0 0 16,0-1-16,0 1 0,0 0 0,0 0 16,0 0-16,-22 0 0,1-1 15,0 22-15,0-21 0,0 21 16,0-21-16,-1 21 0,1 0 15,21-21-15,0 0 16,21 21-16,1-21 0,41-1 31,-21 1-31,-20 21 0,20 0 0,-21 0 0,0 0 16,22 0-16,-22 0 0,0 0 0,0 0 16,0 21-16,0 1 0,1-1 15,-22 0-15,21 0 0,-21 0 0,21 0 16,-21 1-16,0-1 0,0 0 0,0 21 15,0-21-15,0 1 0,0-1 16,0 0-16,0 0 0,0 0 16,0 0-16,-21 1 0,0-1 15,21 0-15,-22-21 0,22-21 32,0 0-17,0-1-15,0-20 0,22 21 16,-22 0-16,21-22 0,0 1 0,21 21 15,-21-21-15,1 20 0,20-20 16,0 21-16,-21-21 0,22 20 16,-1 22-16,0-21 0,1 21 0,-1 0 15,0 0-15,-20 0 0,20 21 16,-21-21-16,0 22 0,0-1 0,1 21 16,-22-21-16,0 0 0,0 22 0,0-1 15,0-21-15,0 22 0,-22-1 16,1-21-16,0 0 0,21 22 0,-21-22 15,21 0-15,-21-21 0,21 21 16,21-21 15,-21-21-31,42 0 0,-21 0 16,1-1-16</inkml:trace>
  <inkml:trace contextRef="#ctx0" brushRef="#br0" timeOffset="44280.43">6646 9250 0,'0'0'0,"0"-21"16,-21 21-16,0 0 15,-21 0-15,20 0 0,-20 0 0,21 0 16,-21 21-16,-1 0 0,22 0 0,-21 0 16,21-21-16,-1 22 0,1-1 15,0 0-15,21 0 0,0 0 0,0 0 16,0 1-16,0-1 15,21 0-15,0-21 16,1 0-16,-1 0 0,21 21 16,-21-21-16,0 0 0,22 21 0,-22-21 15,0 21-15,0-21 0,-21 22 16,21-1-16,-21 0 16,0 0-16,-21 0 15,0 0-15,0-21 0,0 22 0,-22-1 16,22-21-16,-21 21 0,21-21 0,0 0 15,-22 21-15,22-21 0,21 21 16,-21-21-16,0 0 0,0 0 16,21-21-1,0 0-15,0 0 16,-22 21-16,22-21 0,-21-1 0,21 1 16,0 0-16,0 0 0</inkml:trace>
  <inkml:trace contextRef="#ctx0" brushRef="#br0" timeOffset="44504.81">5165 9017 0,'0'0'0,"-22"-21"0,1 21 15,0 0-15,0 0 0,0 0 16,0 0-1,-1-21-15,1 42 47</inkml:trace>
  <inkml:trace contextRef="#ctx0" brushRef="#br0" timeOffset="44708.79">4043 9356 0,'21'0'31,"0"0"-31,0 0 16,22 0-16,-22 0 0,21 0 0,0 0 15,1-21-15,-1 21 0,-21 0 0,22-22 16,-1 22-16,-21 0 0,0 0 15,0-21-15,1 21 0</inkml:trace>
  <inkml:trace contextRef="#ctx0" brushRef="#br0" timeOffset="45273.81">8255 9229 0,'0'0'0,"21"-21"0,0-1 0,0 1 15,-21 0-15,0 0 0,0 0 0,0 0 16,0-1-16,0 1 15,-21 21-15,0 0 16,0 0-16,-21 0 16,20 21-16,-20 1 0,21-1 0,-21 0 15,-1 0-15,22 21 0,-21-20 0,21 20 16,-1 0-16,22 1 0,0-1 16,0 0-16,0 1 0,0-1 0,0 0 15,0 1-15,0-1 0,0-21 16,22 21-16,-1-20 0,0-1 0,0 0 15,21 0-15,-20-21 0,20 0 0,-21 0 16,21 0-16,1 0 0,-1-21 16,0 0-16,1 0 0,-1-1 0,0 1 15,1-21-15,20 21 0,-20-22 16,20 1-16,1 0 0,-22-1 16</inkml:trace>
  <inkml:trace contextRef="#ctx0" brushRef="#br0" timeOffset="45496.7">8975 9017 0,'0'0'15,"21"-42"-15,-21-1 0,0 22 0,0-21 0,0 21 16,0 0-16,0 42 16,0 0-1,0 21-15,-21-21 0,21 43 16,0-22-16,-22 1 0,22-1 0,-21 21 16,0-20-16,21-1 0,-21 0 15,0 1-15,0-1 0,21 0 16,0-20-16,-22 20 0,22-21 0,0 21 15,0-20-15,0-1 0,22 0 16,-1-21-16,0 0 0,0 0 16,0 0-16,0 0 0,1-21 0,-1 0 15,21 21-15</inkml:trace>
  <inkml:trace contextRef="#ctx0" brushRef="#br0" timeOffset="46613.06">9652 9208 0,'0'0'0,"0"-22"16,0 1-16,0 0 0,-21 21 16,0-21-16,-1 0 0,1 21 15,0 0-15,0 0 0,0 0 0,0 0 16,-1 0-16,1 21 0,0 0 0,0 0 16,0 0-16,0 22 0,-1-22 15,1 0-15,0 21 0,0 1 0,21-22 16,0 21-16,-21-21 0,21 22 0,0-22 15,0 0-15,0 21 0,0-20 16,0-1-16,21-21 0,0 0 16,0 0-16,0 0 0,1 0 15,-1 0-15,0-21 0,0-1 0,0 22 16,0-21-16,1 0 0,-1-21 16,0 21-16,0-1 0,0 1 15,0-21-15,1 21 0,-1-22 0,-21 22 16,0-21-16,0 21 0,0-22 0,0 22 15,0 0-15,0 0 16,0 42 0,0 0-16,0 0 15,0 22-15,0-22 0,0 21 0,0-21 16,0 22-16,-21-22 0,21 21 0,0-21 16,0 22-16,0-22 0,0 0 15,0 0-15,0 0 0,21 1 16,0-1-16,0-21 0,21 0 15,-20 0-15,-1 0 0,21 0 16,-21-21-16,22-1 0,-1 22 0,-21-21 16,21 0-16,1 0 0,-1 0 0,-21-22 15,22 22-15,-22 0 0,21-21 16,-21 21-16,0-1 0,-21-20 0,0 21 16,0 0-16,0 0 0,0-1 0,-21 22 31,21 22-31,0-1 0,-21 0 15,21 0-15,0 0 0,0 22 0,0-22 16,0 0-16,0 0 0,0 0 16,0 0-16,0 22 0,21-22 15,-21 0-15,21-21 0,-21 21 0,0 0 16,0 1-16,0-1 16,-21-21-1,0 0 1,0-21-16,0-1 0,0 1 15,-1 0-15,22 0 0,-21 0 16,21 0-16,-21 21 0,21-22 16,-21 1-16,0 21 31,21 21-31,0 1 0,0-1 16,0 0-16,0 0 15,0 0-15,0 0 0,0 1 0,0-1 16,21-21-16,0 21 0,0 0 15,0-21-15,1 0 0,-1 0 0,0 0 16,0 0-16,21 0 0,1 0 0,-22-21 16,21 0-16,1 21 0,-22-21 15,21-1-15,0 1 0,1-21 0,-1 21 16,-21 0-16,22-22 0,-1 22 0,-21-21 16,21 21-16,-20-22 15,-1 1-15,0 21 0,0-22 0,-21 1 16,0 21-16,0 0 0,0 0 0,0-1 15,-21 22-15,0 0 0,0 22 16,-1-22-16,1 21 0,21 21 16,0-21-16,-21 22 0,21-22 15,0 0-15,0 21 0,0-21 0,0 1 16,0 20-16,0-21 0,0 0 0,21-21 16,-21 21-16,0 1 0,0-1 15,0 0-15,0 0 0,0 0 16,-21-21-1,21 21-15,-21-21 0,0 0 16,0 0-16,-1 0 0,1 0 0,0 0 16,0 0-16,0-21 0</inkml:trace>
  <inkml:trace contextRef="#ctx0" brushRef="#br0" timeOffset="49384.47">12404 9462 0,'0'-22'31,"0"1"-16,0 0-15,21 21 0,-21-21 0,21-21 16,0 20-16,0 1 0,0-21 0,-21 0 16,43-1-16,-22 1 0,0 0 15,0-1-15,0 1 0,-21 0 0,22-1 16,-22 1-16,0 21 0,0 0 16,-22 21-16,1 0 15,0 21-15,0 0 0,0 0 16,0 0-16,21 22 0,0-22 0,-22 21 15,22 0-15,0 1 0,0-1 0,0-21 16,22 22-16,-1-1 16,0 0-16,0-21 0,0 22 0,0-22 15,1 0-15,-1 0 0,0 0 0,-21 1 16,0-1-16,0 0 0,0 0 16,-21-21-1,0 0-15,-1 0 16,1 0-16,0 0 0,0-21 0,0 0 15,0 21-15,21-21 0,-22-1 0,22 1 16,-21 0-16,21 0 0,-21 0 16,21 0-16,0-1 0,0 44 31,0-1-15,0 0-16,21 0 0,0 0 15,1 22-15,-1-22 0,0 0 0,0-21 16,0 21-16,0 0 0,22-21 15,-22 0-15,21 0 0,1 0 0,-1 0 16,0 0-16,1-21 0,-1 0 0,0 21 16,1-21-16,-1 0 0,0-1 15,1 1-15,-1 0 0,-21-21 0,0 21 16,0-22-16,1 1 0,-1 0 16,-21-1-16,21 1 0,-21 0 0,0-1 15,0 1-15,0-22 0,0 22 16,0 0-16,0 21 0,0-22 15,0 22-15,0 0 0,-21 42 16,21 0-16,-21 0 16,21 22-16,0 20 0,-22-20 15,22-1-15,-21 21 0,21-20 0,-21 20 16,21-20-16,0-1 0,0 0 16,0 1-16,0-22 0,0 21 0,0-21 15,0 0-15,0 1 0,0-1 16,21-21-1,0-21 1,1-1-16,-1 1 16,0 0-16,-21 0 0,21 0 0,0 0 15,0-1-15,-21-20 0,22 21 16,-1 0-16,0 0 0,-21-1 0,21 1 16,0 21-16,0 0 15,1 0-15,-22 21 0,0 1 16,0-1-16,21 0 0,-21 0 0,0 0 15,21 0-15,-21 1 0,0-1 16,0 0-16,21 0 0,0 0 0,0 0 16,1 1-16,-1-22 0,0 0 15,0 0-15,0 0 0,0 0 16,1 0-16,20 0 0,-21 0 16,0 0-16,22 0 0,-22-22 0,0 22 15,0-21-15,0 0 0,22 0 0,-22 0 16,0 0-16,0-1 0,-21 1 15,0-21-15,21 21 0,-21 0 0,0-22 16,0 22-16,0 0 0,0 0 16,0 42-1,-21 0-15,21 0 16,-21 0-16,21 1 0,0-1 16,-21 21-16,21-21 0,0 0 0,0 1 15,0-1-15,0 0 0,0 0 16,0 0-16,0 0 0,0 1 15,21-1-15,0-21 0,0 0 0,22 21 16,-22-21-16,0 0 0,0 0 0,21 0 16,-20 0-16,20 0 0,-21 0 15,0-21-15,0 0 0,22 21 0,-22-22 16,0 1-16,0 0 0,0 0 0,1 0 16,-22 0-16,0-1 0,21 1 15,-21-21-15,0 21 0,0 0 0,0-22 16,0 22-16,0-21 0,-21-1 0,-1 1 15,1 21-15,-21 0 0,21 0 16,-22-1-16,22 22 0,-21 0 16,0 0-16,20 22 0,-20-1 0,0 0 15,21 21-15,-1-21 0,1 22 16,0-1-16,21 0 0,-21-20 0,21 20 16,0 0-16,0-21 0,0 22 0,21-22 15,0 0-15,0 0 0,1 0 16,20 1-16,-21-1 0,21-21 0,-20 21 15,20-21-15,0 0 0,-21 0 0,22 0 16,-1 0-16,-21 0 0,22-21 16,-22 0-16,21 21 0,-21-22 15,22 1-15,-22 0 0,21 0 0,-21 0 16,22-22-16,-22 22 0,0 0 16,21 0-16,-21 0 0,1-22 0,-22 22 15,21-21-15,-21 21 0,21 0 0,-21-1 16,0 44-1,0-1-15,-21 0 16,0 0-16,21 0 0,0 22 0,-22-22 16,22 0-16,-21 21 0,21-21 15,-21 1-15,21-1 0,0 0 0,0 0 16,0 0-16,0 0 0,21-21 16,0 0-1,1 0-15,-1 0 0,0 0 0,0 0 16,21 0-16,-20-21 0,20 21 0,-21-21 15,0 0-15,22 0 0,-22 0 16,0-1-16,21 1 0,-21 0 0,1-21 16,-1 21-16,-21-22 0,21 22 0,0-21 15,-21 21-15,21-1 0,-21 1 16,0 42 0,0 1-1,0-1-15,-21 21 0,21-21 0,0 22 16,0-22-16,0 0 0,0 21 0,0-21 15,0 1-15,0-1 16,0 0-16,0 0 0,21 0 0,0-21 16,1 21-16,-1-21 0,0 22 0,0-22 15,21 0-15,-20 0 0,-1 0 16,0 0-16,0 0 0,0-22 0,22 1 16,-22 21-16,-21-21 0,21 0 0,0 0 15,0 0-15,0-1 0,-21-20 16,0 21-16,22-21 0,-22-1 0,0 1 15,21 0-15,-21-1 0,0 1 0,21 0 16,-21-1-16,0 1 0,0 0 16,0-1-16,0 22 0,0 0 0,0 42 31,0 0-31,0 22 16,0-22-16,0 21 0,-21 22 0,0-22 15,21 0-15,0 1 0,0-1 16,0 0-16,0 1 0,0-1 0,0-21 15,0 21-15,0-20 0,21-1 0,0 21 16,0-21-16,0-21 0,0 21 16,22 1-16,-22-22 0,21 0 0,1 0 15,-1 0-15,0 0 0,1 0 0,-1 0 16,21 0-16,-20 0 0,-1-22 16,22 1-16,-22 21 0,-21-21 0,21 0 15,1 0-15,-22 0 0,21-22 16,-21 22-16,-21 0 0,22-21 15,-22-1-15,21 22 0,-21-21 0,0 21 16,0-22-16,0 22 0,-21 0 0,-1 0 16,1 0-16,-21 21 0,21 0 15,-22 0-15,1 0 0,0 21 0,-1 0 16,1 0-16,0 21 0,-1-20 16,1 20-16,21-21 0,0 21 15,0-20-15,-1 20 0,22-21 0,-21 0 16,21 22-16,0-22 0,0 0 0,0 0 15,21-21-15,-21 21 0,22 0 0,-1-21 16,21 0-16,-21 0 0,0 0 16,1 0-16,20 0 0,-21 0 0,0-21 15,22 21-15,-22-21 0,0 0 16,0 0-16,21 0 0,-20-1 16,-1 1-16,0-21 0,0 0 0,-21-1 15,21 1-15,0-22 0,1 1 0,-22 21 16,21-22-16,-21 1 0,0 20 0,21-20 15,-21 20-15,0 22 0,0-21 16,0 21-16,-21 63 31,0-21-31,-1 22 0,22 20 16,0-21-16,-21 22 0,21-22 16,0 22-16,0-1 0,0-20 0,0-1 15,0 0-15,0 1 0,0-1 16,0 0-16,0-21 0,21 1 0,1-1 15,-22 0-15,21 0 0,0-21 0,0 0 16,-21 21-16,21-21 0,0 0 16,1 0-16,-1 0 0,-21-21 15,21 0-15,0 0 0,21 0 16</inkml:trace>
  <inkml:trace contextRef="#ctx0" brushRef="#br0" timeOffset="50251.97">17907 9208 0,'0'0'0,"-21"0"0,0 0 16,42 0 15,0-22-31,-21 1 0,21 0 16,0 21-16,0-21 15,1-21-15,-1 20 0,0 1 0,0-21 16,0 0-16,0-1 0,1 1 16,-1-22-16,0 22 0,0 0 15,0-1-15,0 1 0,-21 0 0,22 21 16,-22-22-16,0 22 0,-43 0 0,43 0 15,0 42 1,-21 0-16,0 0 0,0 22 16,0-22-16,-1 21 0,1 22 15,0-22-15,21 0 0,-21 22 0,0-22 16,21 22-16,-21-22 0,21 0 0,0 1 16,0-1-16,0 0 15,0-21-15,0 22 0,21-22 0,0 0 16,21 0-16,-21 0 0,1-21 0,-1 22 15,21-22-15,-21 0 0,22 0 16,-1 0-16,0 0 0,-21 0 0,22-22 16,-22 1-16,21 0 0,-21 0 0,22 0 15,-22 0-15,0-22 0,0 22 16,-21-21-16,0 21 0,0-22 0,21 22 16,-21 0-16,0 0 0,0 0 15,0-1-15,22 22 47,-1 0-47,0 0 0,0 0 16,0 0-16,0 0 0,22 0 0,-22 0 15,0 0-15,21-21 0,-20 21 16,20-21-16,-21 0 0,21 21 0,1-21 16,-22 0-16,0-1 0,0 1 15,0 0-15,-21 0 0,0 0 0,-21 0 16,0 21-1,0 0-15,0 0 16,0 0-16,-22 21 0,22 0 0,-21 0 16,21 21-16,-1-20 0,-20 20 15,21 0-15,0 1 0,21-1 0,0 0 16,0-21-16,0 22 0,0-1 0,21-21 16,0 0-16,0 1 0,0-1 15,1 0-15,-1-21 0,21 21 16,-21-21-16,0 0 0,22 0 0,-22 0 0,21 0 15,-21 0-15,43 0 0,-43-21 16,21 0-16,-20 21 0,-1-21 0,0-1 16,21 1-16,-21 0 0,1-21 0,-1 21 15,-21-1-15</inkml:trace>
  <inkml:trace contextRef="#ctx0" brushRef="#br0" timeOffset="51012.54">889 11070 0,'0'-21'0,"-42"0"15,42 42 17,0 0-32,0 0 0,0 1 15,0 20-15,0-21 0,0 21 16,0-20-16,0-1 0,0 21 15,0-21-15,0 0 0,0 1 16,0-1-16,0 0 0,0 0 0,0 0 16,-22-21-1,1 0-15,0 0 16,21-21-16</inkml:trace>
  <inkml:trace contextRef="#ctx0" brushRef="#br0" timeOffset="51196.43">825 10859 0,'0'-22'0,"-21"22"31,0 22-15,21-1-1,0 0 1,21-21-16,0 21 0,1-21 15</inkml:trace>
  <inkml:trace contextRef="#ctx0" brushRef="#br0" timeOffset="51897.03">1333 11070 0,'0'0'15,"0"21"-15,0 1 0,0-1 0,0 0 16,-21 0-16,21 0 0,0 22 0,-21-22 16,21 0-16,0 21 0,0-21 15,0 1-15,0 20 0,0-21 0,0 0 16,0 0-16,0 1 0,0-1 16,21-21-16,-21 21 0,0-42 46,0 0-30,-21-1-16,21 1 0,0 0 0,0-21 16,0-1-16,0 1 0,0 0 15,0-1-15,21 1 0,0 0 0,1-1 16,-1 1-16,21 21 0,-21 0 16,22 0-16,-1-1 0,-21 22 15,21 0-15,-20 0 0,20 0 0,-21 0 16,0 22-16,0-1 0,1 0 15,-1 21-15,0-21 0,-21 22 0,0-22 16,0 21-16,0-21 0,0 22 16,0-22-16,0 0 0,0 0 15,0 0-15,0 1 0,0-44 47,0 1-47,0 0 0,0 0 16,0 0-16,0-22 0,0 1 0,0 21 15,0-21-15,21-1 0,0 1 16,0 21-16,1-22 0,-1 22 0,0 0 16,21 0-16,-21 0 15,22 0-15,-22 21 0,21 0 0,-21 0 16,22 21-16,-22 0 0,0 0 16,0 21-16,-21-20 0,21 20 0,-21-21 15,0 21-15,0 1 0,0-22 16,0 21-16,-21-21 0,21 1 0,-21-1 15,21 0-15,0 0 0,0 0 16,0-42 15,0 0-15,0 0-16,0 0 0</inkml:trace>
  <inkml:trace contextRef="#ctx0" brushRef="#br0" timeOffset="52280.81">2730 10774 0,'0'0'0,"-21"0"31,0 21-31,21 0 16,-21-21-16,21 21 0,0 1 0,0 20 15,0-21-15,0 21 0,0-20 16,0 41-16,0-21 0,0 1 0,0 20 15,0 1-15,0-1 16,0 1-16,0 20 0,0-20 0,0 21 16,-21-22-16,21 22 0,0-1 15,-21-20-15,21 21 0,0-1 0,-22 1 16,1 0-16,0-1 0,21-20 16,-21 20-16,0-20 0,21-22 0,0 22 15,-21-22-15,21 0 0,-22 1 0,22-22 16,0 0-16,0 0 0,-21-21 15,21-21 1,0 0-16,0 0 0,0 0 16,0-22-16,0 1 0,0 0 0,21-1 15,-21-20-15,22 20 16,-1-41-16,-21 20 0,0-20 0,21-1 16,0-21-16,0 21 0</inkml:trace>
  <inkml:trace contextRef="#ctx0" brushRef="#br0" timeOffset="52569.64">2646 11324 0,'0'0'15,"0"-63"-15,0-1 0,0 22 0,-21 0 16,-1-1-16,22 1 0,-21 21 0,21-22 16,0 22-16,0 0 0,0 0 15,21 0-15,1 0 0,-1 21 0,0-22 16,0 22-16,21 0 0,-20 0 16,20 0-16,-21 0 0,21 0 0,-20 0 15,20 22-15,-21-1 0,0 0 16,0 0-16,-21 0 0,0 22 15,0-22-15,0 0 0,0 0 0,0 21 16,-21-20-16,0-1 0,0 21 16,0-21-16,-22 0 0,22 1 0,-21-1 15,21 0-15,0-21 0,-1 21 16,1-21-16,0 0 0,21-21 31,21 0-31,0 0 16,1-1-16,-1 22 0,0-21 0</inkml:trace>
  <inkml:trace contextRef="#ctx0" brushRef="#br0" timeOffset="52980.41">3387 10795 0,'-22'0'0,"-20"0"16,21 0-16,0 21 0,0-21 0,-1 21 15,1 1-15,0-1 0,0 0 16,21 0-16,0 21 0,0-20 0,0-1 16,0 21-16,0 0 0,0-20 0,0 20 15,0-21-15,0 21 0,0-20 16,0 20-16,21-21 0,0 0 16,22-21-16,-22 0 15,0 0-15,21 0 0,-21 0 0,22-21 16,-22 21-16,21-21 0,-21 0 0,1 0 15,20-1-15,-21-20 0,0 21 16,0-21-16,-21 20 0,0 1 0,0-21 16,0 0-16,0 20 0,0-20 15,-21 21-15,0-21 0,0 20 0,0 1 16,-22 0-16,22 0 0,0 21 16,0 0-16,0 0 0,0 0 0,-1 0 15,1 0-15,0 0 0,0 21 16,21 0-16,0 0 15,0 1-15,0-1 16,21-21-16,0 0 16</inkml:trace>
  <inkml:trace contextRef="#ctx0" brushRef="#br0" timeOffset="53429.15">3831 10859 0,'0'0'0,"-21"0"0,21-22 0,0 1 16,0 0 0,21 21-1,0-21-15,0 21 0,22 0 16,-22 0-16,0 0 0,0 0 0,0 0 15,1 21-15,-1-21 0,0 21 16,0 0-16,0 1 0,-21-1 0,0 0 16,21 0-16,-21 0 0,0 22 0,0-22 15,0 0-15,0 0 16,0 0-16,0 0 0,-21 1 0,0-1 16,21 0-16,-21-21 0,0 0 15,21-21 1,0 0-1,0-1-15,0 1 16,0 0-16,0 0 0,0 0 0,0-22 16,21 22-16,-21 0 0,21 21 0,-21-21 15,0 0-15,0 0 0,21-1 16,0 1-16,1 21 0,-22-21 16,21 21-16,0-21 0,0 21 15,0-21-15,22 0 0,-22 21 16</inkml:trace>
  <inkml:trace contextRef="#ctx0" brushRef="#br0" timeOffset="53694">4805 10414 0,'0'0'0,"0"-21"0,21 21 16,-42 21-16,0 0 0,-22 0 15,22 1-15,0 20 0,0-21 16,0 21-16,-1-20 0,1 20 0,0 0 15,0 1-15,21-1 16,-21 0-16,0 1 0,21-22 0,0 21 16,0 0-16,0-20 0,0-1 0,0 21 15,0-21-15,0 0 0,0 1 16,0-1-16,21-21 0,0 0 16,0 0-16,0 0 15,0 0-15,1 0 0,-22-21 0,21 21 16,21-22-16,-21 1 0,-21 0 0</inkml:trace>
  <inkml:trace contextRef="#ctx0" brushRef="#br0" timeOffset="53884.89">4551 10859 0,'0'0'0,"-21"0"16,42 0 15,0 0-31,0 0 15,0-22-15,0 22 0,1 0 16,-1 0-16,0-21 0,0 21 0,21 0 16,-20 0-16,-1-21 0,0 21 15,0-21-15,0 21 0,0-21 0,22 21 16</inkml:trace>
  <inkml:trace contextRef="#ctx0" brushRef="#br0" timeOffset="54229.69">5059 10837 0,'0'0'16,"21"0"-16,0 0 0,0 0 15,0 0-15,1 0 16,-1 0 0,0-21-16,0 0 0,-21 0 15,0 0-15,0 0 16,0-1-16,0 1 15,-21 21-15,0 0 16,0 0-16,-1 0 16,1 0-16,0 21 15,21 1-15,-21-22 0,21 42 0,0-21 16,-21 0-16,21 0 0,-21 1 0,21 20 16,0-21-16,0 0 0,0 0 15,0 1-15,0-1 0,0 0 0,0 0 16,0 0-16,21-21 0,-21 21 15,21-21-15,21 0 0,-21 0 0,1 0 16,-1 0-16,21 0 0,0-21 0,-20 21 16</inkml:trace>
  <inkml:trace contextRef="#ctx0" brushRef="#br0" timeOffset="54740.42">6138 10668 0,'0'0'0,"-21"0"0,0 0 16,0 0-16,0 0 0,-22 0 0,22 0 16,-21 0-16,21 0 0,-1 0 0,1 0 15,-21 21-15,21 0 0,0 1 16,-22 20-16,22-21 0,-21 0 16,21 22-16,-1-22 0,-20 21 0,21-21 15,0 22-15,21-22 0,0 21 16,-21-21-16,21 22 0,0-22 0,0 0 15,0 0-15,21 0 0,0-21 16,0 0-16,0 0 0,22 0 16,-22 0-16,21 0 0,-21-21 0,64-21 15,-64 21-15,21-1 16,-20-20-16,20 21 0,0-21 0,-21-1 16,1 43-16,-1-42 0,0 0 0,0-22 15,43 1-15,-22-1 0,-21 1 0,0-1 16,-21 22-16,0-22 0,0 22 0,0 0 15,0 20-15,0 1 16,0 0-16,-21 21 0,0 21 16,0 0-16,0 22 15,-1-22-15,1 21 0,21 22 16,0-22-16,0 0 0,0 1 0,0 20 16,0-20-16,0-22 0,0 21 15,0 0-15,0 1 0,0-22 0,21 21 16,1-21-16,-1 1 0,-21-1 15,21 0-15,0 0 0,0-21 0,0 0 16,1 0-16,-1-21 16,0 21-16</inkml:trace>
  <inkml:trace contextRef="#ctx0" brushRef="#br0" timeOffset="55633.47">7895 10880 0,'0'0'0,"-42"0"0,21 0 0,-1 0 16,1 0-16,42 0 47,1 0-32,-1-21-15,0 21 0,21-22 16,-21 1-16,1 21 0,20-21 0,-21 0 15,0 0-15,22 0 0,-22-1 16,0-20-16,0 21 0,0-21 16,0-1-16,1 22 0,-1-21 0,-21-22 15,0 22-15,0 0 0,0 20 16,0-20-16,0 21 0,0 0 0,0-22 16,-21 43-16,21-21 0,-22 0 0,1 21 31,0 21-31,21 0 0,0 1 15,0 20-15,0 0 0,0 1 16,0 20-16,0 1 0,0-1 0,-21-21 16,0 22-16,0-1 0,21 1 15,-22 21-15,1-22 0,0 1 0,0 20 16,21-20-16,-21 20 0,0-20 16,42 21-16,-21-1 0,-21 1 0,-1-22 15,22 22-15,0-21 0,-21 20 0,21 1 16,0-22-16,0 22 0,0-21 15,0-1-15,0 1 0,0-22 0,21 0 16,1 1-16,-22-22 0,21 21 0,0-42 16,0 21-16,0-21 15,0 0-15,1 0 0,20-21 0,-21 21 16,0-42-16,22 21 0,-22-22 0,21 1 16,-21 0-16,0-22 0,1 22 15,-1-22-15,0 1 0,0-1 16,-21 1-16,0-1 0,0 1 0,0-22 15,0 22-15,0-22 0,-21 0 16,0 22-16,0-22 0,-1 22 0,-20 20 16,21-20-16,0 42 0,-22-22 0,22 22 15,0 0-15,-21 0 0,21 21 16,-1 0-16,44 0 31,-1 0-15,0 0-16,0 0 0,0 0 15,0-21-15,1 21 0,-1-22 16,0 22-16,0 0 0,0-21 16,0 21-16,-21-21 0,22 21 15,-1-21-15,0 0 0,0 21 0,21 0 16</inkml:trace>
  <inkml:trace contextRef="#ctx0" brushRef="#br0" timeOffset="56064.82">8890 10753 0,'0'-43'31,"0"22"-31,0 0 0,0 0 16,0 0-16,21 0 16,0-1-16,0 22 0,1-21 0,-1 0 15,0 0-15,0 21 0,21 0 16,-20-21-16,-1 21 0,0 0 0,0 0 15,0 0-15,0 21 0,1 0 0,-1 0 16,0 0-16,0 22 0,-21-22 16,0 21-16,0-21 0,0 22 0,0-22 15,0 21-15,0-21 0,0 22 0,-21-22 16,0 0-16,0 0 0,21 0 16,-22-21-16,1 0 15,21-21 16,0 0-31,0 0 0,0 0 16,0 0-16,0-1 0,0 1 0,0 0 16,0 0-16,0-21 0,0 20 15,0 1-15,0 0 0,0 0 0,21 0 16,1 0-16,-1 21 0,-21-22 0,21 22 16,0 0-16,0-21 0,0 21 15,1-21-15,-1 21 0,0 0 0,0 0 16,21 0-16,-20 0 0</inkml:trace>
  <inkml:trace contextRef="#ctx0" brushRef="#br0" timeOffset="57237.83">10118 10520 0,'0'0'16,"0"-21"-16,-22 21 0,1 0 0,0-21 15,0 21-15,0 0 0,0 0 16,-1 0-16,1 0 0,-21 0 0,21 21 16,0 0-16,-1 0 0,1 0 15,0 0-15,0 22 0,21-22 16,0 21-16,0-21 0,-21 22 0,21-22 16,0 21-16,0-21 0,0 1 0,0-1 15,21 0-15,-21 0 0,21 0 16,0-21-16,0 21 0,1-21 0,20 0 15,-21 0-15,0 0 0,22 0 0,-22 0 16,0 0-16,21-21 0,-21 0 16,1 21-16,-1-21 0,0 0 0,-21 0 15,0-1-15,0 1 0,0-21 0,0 21 16,0-22-16,0 22 0,0-21 16,0 0-16,0-1 0,0 22 0,-21-21 15,21 21-15,-21-1 0,-1 22 16,1-21-16,0 21 0,0 0 15,0 0-15,0 21 0,-1 1 0,1-22 16,21 42-16,-21-21 0,21 0 0,-21 22 16,21-1-16,0-21 0,0 21 15,0-20-15,0-1 0,0 0 0,0 0 16,0 0-16,21 0 0,0 1 16,22-22-16,-22 0 0,21 0 0,-21 0 15,22 0-15,-22 0 0,21 0 0,0 0 16,1-22-16,-1 1 0,0 21 15,1-21-15,-22 0 0,21 0 0,1-22 16,-1 22-16,0-21 0,-21 21 16,22-22-16,-1 22 0,-21 0 15,0-21-15,1 21 0,-1-1 0,0 22 16,-21 22 0,0-1-1,0 0-15,-21 21 0,0-21 0,21 1 16,0 20-16,0-21 0,-22 21 0,22-20 15,-21-1-15,21 21 0,-21-21 16,21 0-16,0 1 0,0-1 0,0 0 16,0-42 31,0 0-47,0-1 15,0 1-15,0 0 0,0 0 16,21 0-16,0-22 0,1 1 0,-1 21 15,21-21-15,-21-1 0,22 1 0,-22 0 16,21-1-16,0 22 0,-20-21 16,20 21-16,0 21 0,-21 0 0,22 0 15,-22 0-15,0 0 0,0 21 16,-21 21-16,21-21 0,-21 22 16,0-22-16,0 21 0,0-21 0,0 22 15,0-22-15,0 21 0,0-21 0,0 0 16,0 1-16,0-1 15,0 0-15,0 0 0,0 0 16,-21-21 0,21-21-1,0 0 1,0 0-16,0 0 0,0-1 16,0 1-16,21 0 0,1 0 15,-1-21-15,21-1 0,-21 1 0,22 21 16,-22-22-16,21 1 0,0 0 0,1 21 15,-22-1-15,21 1 16,1 0-16,-22 21 0,0 0 0,0 0 16,0 0-16,-21 21 0,21 0 0,-21 1 15,0-1-15,0 21 0,0-21 16,0 22-16,0-1 0,0-21 0,0 21 16,-21-20-16,0 20 0,0-21 15,0 0-15,21 0 0,0 1 16,-21-1-16,-1 0 0,22 0 0</inkml:trace>
  <inkml:trace contextRef="#ctx0" brushRef="#br0" timeOffset="57316.9">11938 10859 0,'0'0'0</inkml:trace>
  <inkml:trace contextRef="#ctx0" brushRef="#br0" timeOffset="57416.79">11832 10901 0,'-21'0'47,"0"0"-31,0 0 0,-1 0-16,1 0 15</inkml:trace>
  <inkml:trace contextRef="#ctx0" brushRef="#br0" timeOffset="59526">1439 12446 0,'0'0'0,"0"-21"0,0 0 15,-21 21-15,0-21 0,0-1 16,0 22-16,-1 0 0,1 0 16,-21 0-16,21 0 0,0 0 15,-1 0-15,1 0 0,0 22 16,0-1-16,21 0 0,-21 0 0,21 21 15,-21-20-15,21 20 0,-22 0 16,22 22-16,0-22 0,0 22 16,0-22-16,0 21 0,0-20 15,0 20-15,0-20 0,22-22 16,-1 21-16,0-21 0,0 0 0,0 1 16,22-22-16,-22 0 0,0 0 15,21 0-15,-21 0 0,22 0 0,-1-22 16,-21-20-16,22 21 0,-1 0 15,-21-22-15,21 1 0,-20 0 16,-1-1-16,0 1 0,0 0 0,0-1 16,-21 1-16,0 0 0,0-1 15,0 22-15,-21-21 0,0 21 0,0-22 16,0 22-16,-22 0 0,1 21 16,0-21-16,-22 21 0,22 0 0,-1 0 15,1 0-15,21 0 16,-21 21-16,20-21 0,1 21 15,0 0-15,0 1 0,21-1 0,0 0 16,0 0-16,0 0 0,21 0 16,0 1-16,0-1 15,1-21-15,20 21 0,0-21 0,1 0 16,-22 0-16,42 0 0,-20 0 16</inkml:trace>
  <inkml:trace contextRef="#ctx0" brushRef="#br0" timeOffset="59916.81">1905 12531 0,'0'-21'0,"0"-1"31,21 22-31,-21-21 0,21 21 31,0 0-31,1 0 0,-22 21 0,21 1 16,0-22-16,0 21 0,-21 0 15,21 0-15,0 0 0,1 0 0,-1 1 16,-21-1-16,0 21 16,0-21-16,0 22 0,0-22 0,0 0 0,0 21 15,0-21-15,-21 1 0,21-1 16,-22-21-16,22-21 31,0-1-31,0-20 16,0 21-16,0 0 0,0 0 15,22-22-15,-22 22 0,21 0 16,-21 0-16,0-22 0,21 22 16,-21 0-16,21 0 0,-21 0 15,21 21-15,0-21 0,1 21 16,-1 0-16,0 0 16,0 0-16,0 0 0,0 0 0,22 0 15</inkml:trace>
  <inkml:trace contextRef="#ctx0" brushRef="#br0" timeOffset="60688.74">3069 12615 0,'0'0'0,"0"-21"0,0 0 15,0 0-15,0 0 16,0 0-16,0-1 15,0 1-15,-21 21 0,0-21 0,0 21 16,-1-21-16,1 21 16,0 0-16,0 0 0,0 0 15,-22 21-15,22-21 0,0 21 0,-21 0 16,21 1-16,-22-1 0,22 0 16,0 21-16,0-21 0,0 22 0,-1-22 15,1 21-15,21-21 16,0 22-16,0-22 0,0 0 0,0 0 0,0 0 15,21 1-15,1-22 0,-1 0 16,0 0-16,21 0 0,-21 0 0,22-22 16,-22 1-16,21 0 15,-21 0-15,22 0 0,-22 0 0,0-1 16,0-20-16,0 21 0,1 0 16,-1 0-16,-21-1 0,21 1 0,-21 0 15,0 0-15,0 42 47,0 0-31,0 0-16,0 22 0,-21-22 0,21 21 15,0-21-15,0 22 0,0 20 16,0-20-16,0-1 0,0 21 0,0 1 16,0-22-16,0 22 0,0-1 15,0 1-15,0-1 0,0 1 16,0 20-16,21 1 0,-21 0 15,0-1-15,0 1 0,0-21 0,0 20 16,0 1-16,0 0 0,0-22 16,0 22-16,0-22 0,-42 1 0,42-1 15,-22-20-15,1 20 0,0-21 0,0-20 16,0-1-16,0 0 0,-1 0 16,1-21-16,-21 0 0,0 0 0,-1-21 15,-20 0-15,-1 0 0,22-1 16,-22-20-16,1 0 0,21-1 0,-22-20 15,22 21-15,-1-22 0,1 1 16,21-1-16,0 1 0,0-1 16,21 1-16,0-1 0,0 1 0,0-1 15,0 1-15,21-1 0,-21 22 16,42-22-16,-21 22 0,0 0 16,22 20-16,-22-20 0,21 0 0,-21 21 15,22-22-15,-1 22 0,0-21 16,1 21-16,-1-22 0</inkml:trace>
  <inkml:trace contextRef="#ctx0" brushRef="#br0" timeOffset="61044.85">3577 12785 0,'0'21'15,"21"-21"17,0 0-32,1-21 15,-1 21-15,-21-21 16,0-1-16,21 22 0,-21-21 0,0 0 16,-21 21-1,0 0 1,-64 0-1,64 21 1,21 0 0,0 1-1,0-1-15,21-21 47,0 0-47</inkml:trace>
  <inkml:trace contextRef="#ctx0" brushRef="#br0" timeOffset="61701.55">4720 12383 0,'0'-22'16,"0"44"-16,0-65 0,0 22 0,0 0 15,-21 21 1,0-21-16,0 21 0,-1 0 16,1 0-16,0 0 0,0 21 15,0 0-15,0 0 0,21 0 16,-22 1-16,1 20 0,0-21 0,21 21 15,-21 1-15,21-22 0,0 21 16,0 1-16,0-1 0,0-21 0,0 21 16,0-20-16,42-1 0,-21 0 15,1 0-15,-1-21 0,21 0 0,-21 0 16,22 0-16,-1 0 0,0 0 16,-21-21-16,22 0 0,-22 0 0,21-1 15,1 1-15,-22 0 0,0-21 0,0 21 16,0-1-16,0-20 0,-21 0 15,0 21-15,0-22 0,0 1 0,0 21 16,0-22-16,-21 22 16,0 0-16,0-21 0,-21 42 0,20-21 15,1 21-15,-21 0 0,21 0 0,0 0 16,-1 21-16,-20-21 0,21 21 16,21 0-16,0 0 0,-21 0 0,21 1 15,0 20-15,0-21 0,21 0 16,0 0-16,0-21 0,0 22 0,22-1 15,-1-21-15</inkml:trace>
  <inkml:trace contextRef="#ctx0" brushRef="#br0" timeOffset="62057.79">5461 12361 0,'0'0'0,"0"-21"0,0 0 15,0 0 1,-21 21-16,0 0 0,-1 21 15,1 0-15,21 0 16,-21 1-16,0-1 0,21 21 16,0 0-16,0-20 0,0 41 0,0-21 15,0 22-15,0-1 0,-21 22 16,21-21-16,0 20 0,-21 1 0,21 0 16,-22-1-16,22 1 0,0 0 0,22 20 15,-44-20-15,1 0 16,0-1-16,21 1 0,-42-21 0,21-1 15,-1 1-15,22-1 0,0-21 0,-21 1 16,0-1-16,21-21 0,0 0 16,0-42-1,0 0-15,0 0 16,0 0-16,0-22 0,0 22 16,0-21-16,0 21 0,0-22 0,0-20 15,0-1-15,0 1 0,21-22 0,0 1 16</inkml:trace>
  <inkml:trace contextRef="#ctx0" brushRef="#br0" timeOffset="62358.07">5397 12488 0,'0'0'0,"0"-21"16,0 0-16,-21 0 0,21 0 0,-21 0 16,21-1-16,0 1 0,0 0 0,0 0 15,21 0-15,0 21 16,1-21-16,20 21 0,-21 0 0,21 0 15,1 0-15,-22 0 0,21 0 16,1 0-16,-22 21 0,0 0 0,0 0 16,0 0-16,-21 22 0,21-22 15,-21 0-15,0 21 0,0-21 16,-21 1-16,-21-1 0,21 21 0,-22-21 16,1 0-16,0 1 0,21-1 15,-22 0-15,22 0 0,0-21 0,0 0 16,0 0-16,42 0 31,0-21-31,0 21 0,0-21 0,0 21 16</inkml:trace>
  <inkml:trace contextRef="#ctx0" brushRef="#br0" timeOffset="63108.81">5863 12615 0,'64'0'31,"-43"0"-31,0-21 0,0 0 16,0 0-16,0 21 0,1-21 0,-1 0 15,0-1-15,0 1 0,0 0 16,0 0-16,-21 0 0,22-64 31,-44 85-15,1 0-16,0 21 0,0 0 0,0 1 15,0 20-15,-1-21 0,22 21 16,0-20-16,-21 20 0,21-21 0,0 0 16,0 0-16,0 1 0,0-1 15,21 0-15,1 0 0,-1-21 16,0 0-16,0 0 0,0 0 0,0 0 16,43 0-16,-22 0 0,1-21 15,-22 21-15,0-21 0,0 0 0,0-1 16,22 22-16,-22-21 0,0 0 0,0-21 15,-21 21-15,0-1 0,21 1 16,-21 0-16,21 0 0,-21 0 0,0 0 16,0-1-16,-21 22 31,0 22-15,21-1-16,-21 21 0,21-21 15,0 0-15,0 1 0,0-1 0,0 0 16,0 21-16,0-21 0,-21 1 0,21-1 15,0 0-15,-21 0 0,21 0 16,0 0-16,-22-21 31,22-21-31,0 0 16,0 0-16,0 0 0,0 0 16,22-22-16,-22 22 0,21 0 15,0 0-15,21-22 0,-21 22 16,22-21-16,-22 21 0,42-22 0,-20 22 15,-1 0-15,22 0 0,-22 21 16,0 0-16,1 0 0,-1 0 0,0 0 16,-21 21-16,22 0 0,-22 0 15,0 1-15,-21 20 0,0-21 0,0 21 16,0-20-16,0-1 0,0 21 0,-21-21 16,0 0-16,0 1 0,-1-1 15,1-21-15,0 21 0,21 0 0,0 0 16,0-42 15,21 0-15,0 21-16,1-21 0</inkml:trace>
  <inkml:trace contextRef="#ctx0" brushRef="#br0" timeOffset="63796.5">7705 12446 0,'0'0'15,"0"-85"1,0 64-16,-22 0 16,1 0-16,0 21 0,0-21 0,0 21 0,-22 0 15,22 0-15,0 0 0,-21 0 16,21 21-16,-22 0 0,22 0 16,0 0-16,-21 1 0,20 20 0,1-21 15,0 21-15,0-20 0,0 20 16,21-21-16,-21 21 0,21-20 0,0-1 15,0 0-15,0 0 0,21 0 0,0-21 16,0 0-16,0 0 0,0 0 16,1 0-16,-1 0 0,21 0 0,-21 0 15,0-21-15,22 0 0,-22 0 16,0 21-16,0-21 0,-21-1 0,21 1 16,1 0-16,-22 0 0,21 0 0,-21 0 15,0-1-15,21 22 16,-21-21-16,0 42 31,0 1-15,0-1-16,0 0 0,0 0 0,0 0 15,0 0-15,-21 22 0,0-1 0,21 0 16,0 1-16,0 20 0,0 1 16,0-22-16,-43 43 0,43-22 0,0 1 15,0-1-15,0 1 0,0 20 0,0-20 16,0 21-16,0-1 0,0 1 15,0-22-15,0 22 0,-21-21 0,0-1 16,21-21-16,-21 22 0,21-22 16,0-21-16,-21 1 0,21-1 15,-22 0-15,22 0 0,-21-21 16,21-21-16,0 0 0,0 0 16,0-1-16,21-20 0,1 0 15,-1-1-15,-21-20 0,42-1 0,-21 1 16,0-22-16,22 1 0,-43-1 0,42 21 15,0-20-15,-20-1 0,20 22 16,0-22-16,-21 21 0,22 1 16,-22-1-16,0 22 0,0-21 0,0 20 15,1 1-15,-22 21 0,21-22 16,-21 22-16,0 0 0,0 0 0,21 0 16,-21 0-16,21 21 15,0 0-15</inkml:trace>
  <inkml:trace contextRef="#ctx0" brushRef="#br0" timeOffset="64332.73">8615 12361 0,'0'0'0,"0"-21"0,0 0 0,0 0 15,-21 0-15,-1 0 0,22-1 0,-21 1 16,0 0-16,0 0 0,0 21 16,0-21-16,-1 21 0,1 0 0,0 0 15,0 0-15,0 21 0,0 0 16,-1 0-16,1 0 0,0 22 0,0-1 16,0 0-16,0 1 0,-1-1 0,1 0 15,0 1-15,0-1 0,21-21 16,-21 22-16,21-1 0,0 0 0,0 1 15,21-22-15,0 0 0,0-21 16,0 0-16,1 0 16,20 0-16,-21 0 0,0-21 0,0 0 15,22-1-15,-22 1 0,21 0 16,-21 0-16,1 0 0,20-22 0,-21 22 16,0 0-16,0-21 0,1 21 0,-1-22 15,0 22-15,-21-21 0,0 21 16,21-1-16,-21 1 0,-21 21 31,21 21-31,-21 1 0,21-1 16,-21 0-16,-1 21 0,22-21 15,0 1-15,0 20 0,0-21 0,0 0 16,0 0-16,0 1 0,0 20 16,0-21-16,0 0 0,22 0 15,-1-21-15,0 0 0,0 0 16,0 0-16,0 0 0,1 0 0,20-21 15,-21 21-15,21-21 0,1 0 0</inkml:trace>
  <inkml:trace contextRef="#ctx0" brushRef="#br0" timeOffset="64596.81">9250 12510 0,'-21'21'15,"-1"-21"-15,22 21 16,0 0-16,22-21 31,-1 0-15,-21-21-1,0 0-15,0 0 16,-21 21 0,-1 0-1,1 0-15</inkml:trace>
  <inkml:trace contextRef="#ctx0" brushRef="#br0" timeOffset="65432.8">9673 12637 0,'-21'0'31,"21"-22"0,21 22-15,0-21-16,22 0 0,-22 0 0,0 0 15,21 0-15,1-1 0,-22-20 0,21 21 16,0-21-16,1-1 0,-1 1 16,0 0-16,1-1 0,-22 1 0,0 21 15,0-22-15,-21 22 0,0 0 16,0 0-16,-21 21 0,0 0 15,-21 0-15,20 0 0,1 21 0,-21 0 16,21 0-16,0 1 0,21 20 16,0-21-16,0 21 0,0-20 15,0 20-15,21 0 0,0-21 0,21 22 16,-21-22-16,22 0 0,-22 21 16,21-20-16,-21-1 0,1 0 0,-1 0 15,0 0-15,0 0 0,-21 1 16,0-1-16,-21 0 15,0-21-15,0 0 0,-1 0 0,1 0 16,-21 0-16,21 0 0,-22 0 16,22 0-16,0 0 0,0 0 0,0-21 15,0 21-15,-1-21 0,22-1 16,-21 22-16,21-21 0,0 0 16,21 21-16,1 0 15,-1-21-15,0 21 16,0-21-16</inkml:trace>
  <inkml:trace contextRef="#ctx0" brushRef="#br0" timeOffset="65804.75">10604 12467 0,'0'0'0,"0"-21"31,22 21-16,-1-21-15,0 21 0,-21-21 0,21 0 16,0-1-16,0 22 16,1-21-16,-1 0 0,0 0 0,0 0 15,0 0-15,-21-1 0,21 1 16,-21 0-16,-21 21 16,-21 0-16,21 21 15,0 0-15,-22 1 0,22-1 16,-21 0-16,21 21 0,-1-21 15,1 22-15,0-22 0,0 21 0,21-21 16,-21 22-16,21-22 0,0 0 0,0 0 16,0 0-16,0 1 0,21-22 15,21 0-15,-21 0 16,22 0-16,-1 0 0,0 0 0,1-22 16,-1 22-16,0-21 0,1 0 0,20 0 15,-20 0-15,-1 0 0,21-22 16</inkml:trace>
  <inkml:trace contextRef="#ctx0" brushRef="#br0" timeOffset="66061.81">11557 11748 0,'0'0'16,"0"-22"-16,0 1 0,-21 21 0,0 0 16,-1 0-16,1 21 0,0 1 15,0-1-15,21 21 0,-21 0 0,0 1 16,21 20-16,-22-20 15,22 20-15,-21 1 0,0-1 0,21-21 16,-21 22-16,0-22 0,21 22 0,-21-22 16,21-21-16,-22 22 0,22-22 15,0 21-15,0-21 0,0 0 16,0 1-16,22-22 16,-1 0-16,0 0 0,0 0 15,0-22-15,0 1 0,1 0 0,-1 0 16,21 0-16</inkml:trace>
  <inkml:trace contextRef="#ctx0" brushRef="#br0" timeOffset="66428.53">11642 12425 0,'0'21'31,"21"-21"-15,0 0-16,0 0 15,0 0-15,0-21 0,1 21 0,-1-21 16,0 21-16,21-21 0,-21-1 0,1 1 16,-1 21-16,0-21 0,-21 0 15,0 0-15,21 0 0,-21-1 16,0 1-16,-21 21 16,0 0-16,0 0 0,-1 0 15,-20 21-15,21 1 0,0-1 0,-22 0 16,22 0-16,0 21 0,0-20 15,0-1-15,21 0 0,-21 21 0,21-21 16,0 1-16,0-1 0,0 0 16,21-21-16,0 0 0,0 21 15,21-21-15,-20 0 0,20 0 0,-21 0 16,21 0-16,1 0 0,-1-21 16,0 21-16,1-21 0,20 21 0,-42-21 15,22-1-15,-1 1 0,0 0 0</inkml:trace>
  <inkml:trace contextRef="#ctx0" brushRef="#br0" timeOffset="66873.28">12361 12213 0,'0'0'0,"-21"0"15,21 21 1,-21 1-16,21-1 0,0 0 16,-21 0-16,21 21 0,0-20 0,-21-1 15,21 0-15,0 0 0,0 0 16,0 0-16,0 1 0,-22-1 0,22 0 15,0 0-15,-21-21 16,21-21 15,0 0-15,0 0-16,0-1 16,0-20-16,21 21 0,1 0 0,-1-22 15,0 22-15,0-21 0,0 21 0,0-22 16,22 22-16,-22-21 0,21 21 15,-21 0-15,22-1 0,-22 22 16,21 0-16,-21 0 0,1 0 0,-1 22 16,0-1-16,0 21 0,0-21 15,-21 22-15,0-22 0,0 21 0,0 0 16,0-20-16,0 20 0,-21-21 16,0 0-16,0 0 0,0 1 0,21-1 15,0 0-15,-22 0 0,1-21 16,21 21-16,0-42 31,21 0-31,1 21 0,-1-21 16,0 0-16,0-1 0,0 1 15,0 0-15</inkml:trace>
  <inkml:trace contextRef="#ctx0" brushRef="#br0" timeOffset="67084.39">13102 12192 0,'0'21'15,"0"0"1,-21 22-16,0-22 0,21 0 16,-21 0-16,-1 0 0,22 1 0,-21-1 15,21 0-15,0 0 0,0 0 16,0 0-16,0 1 0,0-1 16,21-21 15,-21-21-31,22-1 15,-1 1-15,0 0 0,0 0 16</inkml:trace>
  <inkml:trace contextRef="#ctx0" brushRef="#br0" timeOffset="67388.44">13166 11896 0,'0'0'0,"-22"0"0,1 0 15,0 0-15,0 0 16,21 21-16,21-21 31,0 0-31,0 0 16,1 0-1,-1-21-15,0 21 0,-21-21 0,0-1 16,0 1-16,0 0 16,0 0-1,-21 21-15,0 0 16,-1 0-16,1 21 0,21 0 15,-21-21-15,21 21 0,0 1 16,-21-1-16,21 0 0,0 0 16,0 0-16,0 0 0,0 1 15,0-1-15,21 0 16</inkml:trace>
  <inkml:trace contextRef="#ctx0" brushRef="#br0" timeOffset="67824.81">13525 12086 0,'-21'0'16,"0"0"-1,21 21-15,-21 1 16,21-1-16,0 0 0,0 0 15,0 21-15,-21-20 0,21-1 0,0 21 16,-21-21-16,21 0 0,0 1 16,0-1-16,0 0 0,0 0 0,0 0 15,0 0-15,21-21 0,0 0 16,0 0-16,0 0 0,0 0 0,1 0 16,-1 0-16,0 0 0,0 0 0,0-21 15,0 21-15,22-21 0,-43 0 16,21 0-16,0 0 0,-21-1 0,21 1 15,-21 0-15,0-21 0,0 21 0,0-1 16,0-20-16,0 21 0,0 0 16,0 0-16,0-1 0,0 44 47,0-1-32</inkml:trace>
  <inkml:trace contextRef="#ctx0" brushRef="#br0" timeOffset="68520.64">14055 12086 0,'0'0'0,"0"-21"0,-22 42 47,22 0-47,0 1 15,0-1-15,0 21 0,0-21 16,0 0-16,0 1 0,0-1 16,0 0-16,0 21 0,0-21 0,0 1 15,-21-1-15,21 0 0,0 0 16,0 0-16,0 0 16,-21-21 15,21-21-31,-21 0 15,21 0-15,0 0 0,0 0 0,0-1 16,0-20-16,0 21 0,0-21 16,0-1-16,21 22 0,0-21 15,0-1-15,1 22 0,20-21 0,-21 21 16,21-22-16,-20 22 0,20 21 16,0-21-16,1 21 0,-22 0 0,21 0 15,-21 21-15,0 0 0,1 1 16,-1 20-16,-21-21 0,0 21 0,21 1 15,-21-22-15,0 21 0,0-21 0,0 22 16,0-22-16,0 0 16,0 0-16,0 0 0,0 1 0,-21-1 0,21 0 15,0 0-15,0 0 16,0-42 15,0 0-31,0 0 0,0 0 16,0-1-16,0-20 15,21 21-15,21 0 0,-21-22 0,1 1 16,20 21-16,-21-21 0,21-1 16,1 1-16,-1 21 0,0-22 0,1 22 15,-1 21-15,0 0 0,-20 0 0,-1 0 16,0 0-16,0 21 16,-21 22-16,0-22 0,0 21 0,0 1 0,0-1 15,0 0-15,-21 1 0,21-1 16,-21-21-16,0 21 0,-1 1 15,22-22-15,0 0 0,-21 0 0,21 0 16,-21 1-16,21-1 0,0 0 16,21-42 15,0 21-31,22-21 0</inkml:trace>
  <inkml:trace contextRef="#ctx0" brushRef="#br0" timeOffset="68799.8">15473 12277 0,'-43'42'15,"43"-21"-15,-21-21 16,21 21-16,21-21 31,1 0-15,-1 0-16,0-21 15,-21 0 1,0 0-16,0 0 0,-21 21 31,0 0-15,-1 0 0,1 0-1</inkml:trace>
  <inkml:trace contextRef="#ctx0" brushRef="#br0" timeOffset="69296.31">16616 12023 0,'0'0'0,"21"-21"0,-21-1 16,0 1-16,-21 42 31,0 1-31,-1-1 0,22 21 16,-21-21-16,0 22 0,0-22 15,0 21-15,21-21 0,-21 22 16,-1-22-16,22 0 0,0 0 0,-21 0 16,21 0-16,-21 1 15,21-1 1,0-42 0,0-1-1,0 1-15</inkml:trace>
  <inkml:trace contextRef="#ctx0" brushRef="#br0" timeOffset="69633.14">16531 11748 0,'0'0'0,"-21"0"16,0 0-16,0 0 0,-1 0 0,1 0 16,0 0-16,0 0 0,0 21 0,21 0 15,0 0 1,0 0-1,21-21-15,0 0 0,0 0 16,0 0-16,1 0 0,-1 0 16,0-21-16,0 21 0,0-21 0,-21 0 15,0 0-15,0-1 16,0 1-16,0 0 0,0 0 16,-21 21-16,0-21 0,0 21 15,0 0-15,-1 0 16,22 21-16,0 0 0,0 0 15,0 0-15,0 1 0,0 20 16,0-21-16,0 0 0,0 0 16,22 1-16,-1-1 0,0 0 0,0 0 15,0 0-15,0 0 0,22-21 16</inkml:trace>
  <inkml:trace contextRef="#ctx0" brushRef="#br0" timeOffset="70105.67">17124 11980 0,'-21'0'0,"-1"0"16,22 22-16,0-1 0,-21-21 15,21 21-15,-21 0 0,21 0 16,0 0-16,0 22 0,0-22 16,0 0-16,0 0 0,0 0 0,0 1 15,0 20-15,0-21 0,0 0 0,0 0 16,0 1-16,0-1 15,-21-21 1,21-21 0,0-1-16,0 1 15,0-21-15,0 21 16,0 0-16,0-22 0,21 1 0,0 0 16,0-1-16,1 1 0,20 0 0,0 20 15,1-20-15,-1 21 16,0-21-16,1 42 0,-1-22 0,0 22 15,1 0-15,-1 0 0,0 0 0,-21 22 16,1-1-16,-1 21 0,0-21 16,-21 22-16,0-1 0,0 0 0,0 1 15,0-1-15,0 0 0,-21 1 16,0-1-16,21-21 0,0 0 0,-22 0 16,22 1-16,-21-1 0,21 0 0,-21-21 15,21 21-15,21-42 31,0 0-31,1 21 0,-1-21 16,-21-1-16,42-20 16,-21 21-16</inkml:trace>
  <inkml:trace contextRef="#ctx0" brushRef="#br0" timeOffset="70368.11">18097 11599 0,'0'-42'0,"0"84"0,0-105 16,0 42-16,0 0 15,0 42 1,0 0-16,-21 0 16,21 21-16,0 1 0,-21-1 0,21 0 15,-21 1-15,21-1 0,-21 22 16,21-1-16,0-21 0,-21 22 16,21-22-16,-22 1 0,22-1 0,0 0 15,0-21-15,0 22 0,0-22 16,0 0-16,0 0 0,0 0 0,22-21 31,-1-21-15,-21 0-16,21 0 15</inkml:trace>
  <inkml:trace contextRef="#ctx0" brushRef="#br0" timeOffset="70568.08">17886 11959 0,'0'21'32,"21"-21"-17,0 0 1,0 0-16,0 0 0,1 0 16,-1 0-16,0 0 0,0 0 0,0 0 15,0 0-15,1 0 0,-1-21 16,21 21-16,-21 0 0,22-21 0</inkml:trace>
  <inkml:trace contextRef="#ctx0" brushRef="#br0" timeOffset="70941.91">18436 12150 0,'-21'0'0,"42"0"0,-63 0 0,63 0 31,0 0-15,0 0-16,22-21 0,-22 21 0,21-22 16,-21 1-16,0 21 0,22-21 15,-22 0-15,21 0 0,-21 0 16,1-1-16,-1 1 0,-21 0 0,0 0 16,0 0-16,-21 21 15,-1 0 1,1 0-16,-21 21 0,21 0 15,0 0-15,-1 22 0,1-22 0,0 21 16,0-21-16,21 22 0,-21-22 0,21 21 16,0-21-16,0 22 0,0-22 15,0 0-15,0 0 0,21 0 0,0 0 16,0-21-16,0 0 0,1 22 16,-1-22-16,21 0 0,-21 0 0,0 0 15,22 0-15,-22 0 0,21-22 16,-21 22-16,1-21 0,-1 0 0</inkml:trace>
  <inkml:trace contextRef="#ctx0" brushRef="#br0" timeOffset="71302.71">19029 12086 0,'0'0'0,"0"-42"0,0 21 15,0 0-15,0-1 0,0 1 16,21 0-16,-21 0 0,21 0 0,0 21 16,-21-21-16,21-1 0,1 22 15,20 0-15,-21 0 0,0 0 0,22 0 16,-22 0-16,0 0 0,0 0 0,0 22 15,0-1-15,1 21 16,-1-21-16,-21 22 0,0-22 0,0 21 16,0 0-16,0 1 0,0-22 0,0 21 15,0 1-15,0-22 0,-21 0 16,-1 21-16,22-21 0,-21-21 0,0 22 16,21-1-16,-21-21 0,0 0 15,0 0 1,21-21-16,0-1 0,0 1 15,0 0-15,0-21 16,21 21-16,0-22 0,0 22 16,0-21-16,-21 21 0,43-22 0,-43 1 0,42 21 15,-42 0-15,21-22 0,0 22 16,0 0-16,1 0 0,-1 21 16,-21-21-16,0-1 0,21 22 0,-21-21 15,0 0-15</inkml:trace>
  <inkml:trace contextRef="#ctx0" brushRef="#br0" timeOffset="72196.91">20193 12213 0,'63'0'15,"-41"-21"-15,-1 0 16,-21 0-16,21 0 16,-21-1-16,0 1 15,0 0-15,0 0 0,-21-21 16,0 20-16,-1 1 0,1 0 15,0 0-15,0 0 0,0 0 0,0-1 16,-22 22-16,22-21 0,0 21 0,-21-21 16,20 21-16,-20 0 0,21 0 15,-21 21-15,-1 0 0,22 1 0,-21-1 16,-1 21-16,22 0 0,0 1 16,-21-1-16,21 0 0,21 1 0,0-1 15,0 0-15,0 1 0,0-22 16,0 21-16,21-21 0,0 1 15,0-1-15,0-21 0,22 21 0,-22-21 16,0 0-16,21 0 0,-21 0 16,22 0-16,-22 0 0,0-21 0,0 21 15,22-21-15,-22-1 0,0 1 0,21 0 16,-21 0-16,1-21 0,-1 20 16,0-20-16,0 0 0,0 21 0,0-22 15,1 1-15,-22 0 0,21 20 16,-21-20-16,21 21 0,-21 0 15,21 21-15,-21 21 16,0 0-16,0 0 16,0 22-16,0-1 0,0-21 0,0 21 15,0 1-15,0-22 0,0 21 16,0-21-16,0 1 0,0-1 0,0 0 16,21 0-16,0 0 0,1-21 0,-1 0 15,0 0-15,0 0 0,0 0 16,0 0-16,1 0 0,-1-21 0,21 21 15</inkml:trace>
  <inkml:trace contextRef="#ctx0" brushRef="#br0" timeOffset="72468.39">21061 11811 0,'0'0'0,"0"-21"0,-21 21 31,-1 0-31,1 0 0,0 21 15,0 0-15,0 0 0,0 1 0,-1-1 16,1 21-16,0 0 0,0 1 16,0-1-16,21 0 0,0-20 0,-21 20 15,21 0-15,0 1 0,0-22 16,0 0-16,0 21 0,21-21 0,0 1 16,0-1-16,21-21 0,-20 0 15,20 0-15,-21 0 16,21 0-16,1 0 0,-22-21 0,21-1 15,1 1-15,-22 0 0,21-21 0,0 21 16,-20-22-16</inkml:trace>
  <inkml:trace contextRef="#ctx0" brushRef="#br0" timeOffset="72745.77">21653 11515 0,'0'0'0,"0"-21"0,-42 21 16,21 0-1,0 0-15,0 21 0,-1 0 0,1 0 16,-21 43-16,21-22 0,0 0 16,-1 1-16,22-1 0,-21 0 15,21 22-15,-21-22 0,0 0 0,21 1 16,0 20-16,0-20 0,0-22 16,0 21-16,0 0 0,0-20 0,0-1 15,0 0-15,21 0 0,0 0 16,0-21-16,1 0 0,-1 0 15,0 0-15,0 0 0,0 0 16,0 0-16,1-21 0,-1 0 16,0 0-16,0 0 0,0-1 15,0 1-15</inkml:trace>
  <inkml:trace contextRef="#ctx0" brushRef="#br0" timeOffset="72974.77">21886 11917 0,'0'0'15,"-21"0"1,0 21-16,21 0 16,-21 22-16,21-22 0,-21 0 15,-1 21-15,22-21 0,0 1 0,-21 20 16,0-21-16,21 0 0,-21 0 16,21 1-16,0-1 0,0 0 0,0 0 15,0 0-15,21-21 16,0 0-1,0 0-15,1 0 0,-1 0 0,21-21 16,-21 21-16,0-21 0,22 0 0</inkml:trace>
  <inkml:trace contextRef="#ctx0" brushRef="#br0" timeOffset="73696.25">22225 11959 0,'0'0'0,"0"-21"0,0 0 15,0 0-15,-21 21 16,0 0-16,-1 21 15,22 0-15,-21 0 0,0 0 16,0 1-16,21 20 0,0-21 16,-21 0-16,21 22 0,-21-22 0,21 21 15,0-21-15,0 0 0,0 1 0,0-1 16,0 0-16,0 0 0,0 0 16,21-21-16,0 0 0,0 0 15,0 0 1,-21-21-1,0 0-15,0 0 0,0 0 16,0-1-16,0 1 0,0 0 16,0-21-16,0 21 0,21-22 0,-21 1 15,22 21-15,-1 0 0,-21-22 16,21 22-16,0 0 0,0 0 16,0 21-16,1-21 0,-1 21 0,0 0 15,0 0-15,0 0 0,0 0 0,1 21 16,-22 0-16,21 21 15,-21-21-15,0 1 0,0 20 0,0-21 16,0 21-16,0-20 0,0-1 16,0 21-16,0-21 0,0 0 0,0 1 15,0-1-15,0 0 0,0 0 16,-21-21 15,21-21-15,0 0-1,0 0-15,0-1 0,0 1 0,0 0 16,21 0-16,0-21 0,0 20 16,0-20-16,0 21 0,1-21 0,-1-1 15,21 22-15,-21 0 0,22 0 0,-1 0 16,-21-1-16,21 22 0,1 0 16,-22 0-16,0 0 0,0 22 0,0-22 15,-21 21-15,0 21 0,0-21 16,0 22-16,0-1 0,0-21 0,0 21 15,0 1-15,0-22 0,0 21 16,0-21-16,0 1 0,-21-1 16,21 0-16,-21 0 0,21 0 0,0 0 15,-21-21-15,21-21 47,0 0-31,0 0-16,0 0 0,21 0 0,0-22 15</inkml:trace>
  <inkml:trace contextRef="#ctx0" brushRef="#br0" timeOffset="74092.48">23326 11896 0,'21'-64'31,"-42"64"-31,-1 0 0,1 0 15,0 0-15,0 21 0,0-21 16,0 22-16,-1-1 0,22 0 0,-21 0 16,0-21-16,21 21 0,0 0 0,0 1 15,0-1-15,0 0 0,0 0 16,0 0-16,21-21 16,0 0-16,1 21 15,-1-21-15,-21 22 16,21-22-16,0 21 0,-21 0 0,0 0 15,0 0 1,0 0-16,0 1 0,-21-22 16,21 21-16,-21-21 0,0 0 0,-1 21 15,22 0-15,-21-21 0,0 0 16,0 0-16,0 0 0,0 0 16,-1 0-16,1 0 15,0 0-15,0 0 16,21-21-16,0 0 0,0 0 15,-21-1-15,21 1 16,0 0-16</inkml:trace>
  <inkml:trace contextRef="#ctx0" brushRef="#br0" timeOffset="74351.78">22521 11345 0,'0'0'0,"-21"-21"15,0 21-15,0 0 16,21-21-16,-21 42 47,21 0-47,0-42 31</inkml:trace>
  <inkml:trace contextRef="#ctx0" brushRef="#br0" timeOffset="74627.98">21548 11748 0,'0'0'0,"-22"0"0,44 0 32,-1 0-32,0 0 15,0 0-15,21 0 0,-20 0 0,20-22 16,-21 22-16,21 0 0,1 0 15,-22 0-15,21-21 0,-21 21 16,1 0-16,-1 0 0,0 0 0,0-21 16,-21 0-1,21 21-15,0 0 0</inkml:trace>
  <inkml:trace contextRef="#ctx0" brushRef="#br0" timeOffset="76912.82">23897 12150 0,'21'-21'78,"0"21"-62,-21-22-16</inkml:trace>
  <inkml:trace contextRef="#ctx0" brushRef="#br0" timeOffset="77256.78">23982 12065 0,'-21'0'16,"-1"0"-16,1 0 0,21 21 16,-21 0-16,0 1 15,21-1 1,21-21 15,0 0-31,0-21 16,1 21-16,-22-22 15,21 22-15,-21-21 0,0 0 16,0 0 0,-21 21-1,-1 0-15,1 0 16,0 21-16,0 0 15,0 0-15,21 1 16,0-1-16,0 0 16,0 0-16</inkml:trace>
  <inkml:trace contextRef="#ctx0" brushRef="#br0" timeOffset="77808.78">24850 11748 0,'0'0'0,"-22"0"15,1 0-15,0 0 0,0 21 16,0 0-16,0 0 0,-1 0 15,1 0-15,0 1 0,0 20 16,-21 0-16,20 1 0,1-1 0,0 0 16,-21 22-16,21-22 0,-1 0 15,1 1-15,0-1 0,0 0 0,0-20 16,21-1-16,0 0 0,0 0 16,0 0-16,21-21 15,0 0-15,0 0 0,-21-21 16,21 21-16,1-21 0,-22 0 15,0 0-15,0-1 0,21 1 0,-21-21 16,21 21-16,-21-22 16,0 1-16,21-21 0,0 20 0,-21 1 15,21 0-15,1-22 0,-22 22 0,21-1 16,0 22-16,0 0 0,-21 0 16,21 0-16,-21 0 0,21 21 0,1 0 15,-22 21-15,0 0 16,21 0-16,-21 21 0,0 1 15,0-1-15,0 0 0,21-20 0,-21 41 16,0-21-16,0 1 16,0-1-16,0 0 0,0-20 0,0 20 0,0-21 15,0 0-15,0 0 0,0 1 0,0-1 16,21-21-16,-21 21 16,-21-21-1,0 0 1</inkml:trace>
  <inkml:trace contextRef="#ctx0" brushRef="#br0" timeOffset="77980.75">24405 12298 0,'0'0'0,"0"-21"0,21 21 47,0 0-31,22 0-16,-22 0 0,21 0 0,-21 0 15,22 0-15,-1 0 0,-21 0 0,22 0 16,-1 0-16,-21 0 0,21-21 16,1 21-16</inkml:trace>
  <inkml:trace contextRef="#ctx0" brushRef="#br0" timeOffset="78248.67">25463 12044 0,'0'0'0,"0"-21"0,-21 0 0,0 21 15,0 0 1,0 0-16,0 0 0,21 21 16,-22 0-16,1 0 0,0 0 15,0 0-15,21 1 0,-21 20 0,0 0 16,21-21-16,-22 22 0,22-22 0,0 21 16,0-21-16,0 1 0,0-1 15,0 0-15,0 0 0,0 0 0,22 0 16,-1-21-16,0 0 15,21 0-15,-21 0 0,1 0 0,20 0 16,0 0-16,1-21 0,-1 0 0,0 0 16,1 0-16,-1 0 0,21-1 15,-20-20-15</inkml:trace>
  <inkml:trace contextRef="#ctx0" brushRef="#br0" timeOffset="81432.31">25993 12002 0,'0'0'0,"0"-22"0,0 1 0,0 0 0,0 0 15,0 0-15,0 0 16,0-1-16,0 1 0,0 0 0,0 0 16,0 0-16,0 42 46,0 0-46,-22 0 0,22 0 16,0 1-16,-21 20 0,0 0 16,21 1-16,-21-22 0,0 42 0,0-20 15,21-1-15,-22 0 0,22-21 16,-21 22-16,21-1 0,0-21 0,0 0 16,0 22-16,0-22 0,0 0 15,0 0-15,21-21 16,1 0-16,-1 0 0,0 0 0,0 0 15,0 0-15,22 0 0,-22-21 16,21 21-16,-21-21 0,22 0 0,-22 0 16,21-1-16,-21 1 0,22 0 15,-22 0-15,0-21 0,0 20 16,0 1-16,-21-21 0,0 21 0,0 0 16,21-1-16,-21 1 0,-21 21 31,0 21-31,21 1 15,0 20-15,-21-21 0,21 0 16,-21 22-16,21-22 0,0 0 0,0 0 16,0 0-16,0 0 0,0 1 15,0-1-15,21-21 16,0 0-16,0 0 16,0 0-16,1-21 15,-1-1-15,0 22 0,-21-21 16</inkml:trace>
  <inkml:trace contextRef="#ctx0" brushRef="#br0" timeOffset="81644.73">26585 11769 0,'0'0'0,"-21"0"0,-21-21 15,21 21 1,-1 0-1,22 21 17,0 0-17,-21-21 1,21 21-16</inkml:trace>
  <inkml:trace contextRef="#ctx0" brushRef="#br0" timeOffset="81828.77">25823 12129 0,'0'0'0,"21"0"32,1 0-32,-1 0 15,21 0-15,-21 0 0,0 0 0,22 0 16,-22 0-16,21 0 0,-21 0 15,22 0-15,-22 0 0</inkml:trace>
  <inkml:trace contextRef="#ctx0" brushRef="#br0" timeOffset="82605.71">27051 12086 0,'-106'0'16,"85"21"-16,-21-21 16,20 22-16,1-1 0,0 0 15,0 0-15,0 0 0,0 0 0,-1 22 16,1-22-16,21 0 0,0 0 16,0 0-16,0 1 0,0-1 0,0 0 15,0 0-15,21-21 16,-21 21-16,22-21 0,-1 0 15,0 0-15,0 0 0,0 0 16,-21-21 0,0 0-16,0 0 15,0 0-15,0-1 0,0 1 0,0 0 16,0-21-16,0 21 0,0-1 16,0-20-16,0 21 0,0-21 0,21 20 15,1 1-15,-1-21 0,0 21 0,0 0 16,0-22-16,22 22 0,-22 21 15,21-21-15,0 0 0,-20 21 0,20 0 16,-21 0-16,21 0 0,-20 0 16,-1 21-16,0 0 0,0 0 0,0 0 15,0 1-15,-21 20 0,0-21 16,0 21-16,0 1 0,0-22 16,0 21-16,0-21 0,0 1 0,0 20 15,0-21-15,0 0 0,0 0 16,-21 1-16,0-22 15,0 0 1,21-22 0,0 1-1,0 0-15,0 0 0,0 0 16,0 0-16,21-22 0,0 1 0,0 21 16,1-22-16,-1 1 0,21 0 0,-21-1 15,22 1-15,-1 21 16,0 0-16,-21 0 0,22-1 0,-1 1 15,-21 21-15,0 0 0,22 0 16,-22 0-16,-21 21 0,0 22 0,0-22 16,0 21-16,0 1 0,0-1 0,0-21 15,-21 21-15,21 1 0,-21-1 16,-1-21-16,22 22 0,0-22 0,0 0 16,-21 0-16,21 0 0,-21 0 15,21 1-15,-21-22 0,21-22 47,0 1-31,21 21-16</inkml:trace>
  <inkml:trace contextRef="#ctx0" brushRef="#br0" timeOffset="83032.77">28469 11917 0,'0'0'0,"0"-21"0,0 0 15,0-1 1,0 1-16,-21 21 16,0 0-16,0 0 0,-1 0 0,-20 0 15,21 0-15,0 0 16,0 0-16,-22 21 0,22 1 0,0-1 16,0-21-16,0 21 0,21 0 15,0 0-15,0 0 0,0 1 16,0-1-16,0 0 0,21-21 15,0 21-15,0-21 0,0 21 0,0 0 16,22-21-16,-22 22 0,0-1 0,0 0 16,0-21-16,1 21 0,-22 0 15,0 0-15,0 1 0,0-1 0,0 0 16,0 0-16,-22-21 16,1 21-16,0-21 0,-21 21 0,-1-21 15,1 0-15,21 0 0,-21 0 16,-1 22-16,1-22 0,21 0 15,-22 0-15,22 0 0,0 0 16,0-22 0,21 1-16,0 0 15,21 21-15,0-21 0,0 21 16,-21-21-16,22 21 0,-1 0 16,0 0-16,0-21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2:08:3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2011 0,'-42'-21'32,"20"21"-32,1 0 15,21 21 1,0 0-16,0 0 0,0 0 0,0 1 15,0-1-15,-21 21 0,21-21 16,0 22-16,0-22 0,0 21 0,0 0 16,0-20-16,0 20 0,0-21 15,-21 21-15,21-20 0,0-1 16,0 0-16,0 0 0,0 0 0,0 0 16,21-42 15,-21 0-31,21 21 0,0-21 15</inkml:trace>
  <inkml:trace contextRef="#ctx0" brushRef="#br0" timeOffset="482">1355 2074 0,'0'0'0,"21"-21"0,0 21 16,0-21-16,-21 0 15,21 21 1,-42 21 0,0-21-1,0 21-15,0 0 0,-1 1 16,1-22-16,0 21 0,0 0 16,0 0-16,0 0 0,-1 0 15,22 1-15,-21-1 0,21 0 16,21-21 15,1 0-31,-1 0 0,21 0 16,-21 0-16,0 0 0,22 0 15,-22 0-15,0 0 0,21 0 16,-20 0-16,-1 0 0,21 0 0,-21 21 16,-21 0-16,21-21 15,-21 21-15,0 1 0,0-1 0,0 0 0,0 0 16,-21 0-16,0 0 0,0 1 15,-21-1-15,20 0 0,-20 0 16,21 0-16,0-21 0,-22 21 16,22-21-16,0 0 0,0 0 15,0 0-15,0 0 0,-1 0 0,1 0 16,0 0-16,0-21 0,0 21 16,0-21-16,21 0 0,-22 0 15,1 0-15,21-1 0,-21 1 0,21 0 16</inkml:trace>
  <inkml:trace contextRef="#ctx0" brushRef="#br0" timeOffset="714.73">995 1609 0,'0'0'0,"0"-21"0,-21-1 0,21 1 15,-22 0 1,22 42 47,22-21-63,-1 21 15</inkml:trace>
  <inkml:trace contextRef="#ctx0" brushRef="#br0" timeOffset="1562.98">2244 1820 0,'0'0'0,"-22"0"0,-20 0 31,42 22-31,-21-1 16,21 0 0,0 0-1,21-21 1,0 0-16,0 0 0,22 0 16,-22-21-16,21 0 0,1 0 15,-1 21-15,0-22 0,1 1 0,-1-21 16,0 21-16,1 0 0,-1-1 15,-21 1-15,0 0 0,-21 0 0,0 0 16,0 0-16,0-1 0,-21 22 16,-21-21-16,21 21 0,-22 0 15,1 0-15,0 0 0,-22 0 0,22 21 16,-1-21-16,1 22 16,-21 20-16,41-21 0,-20 21 0,0-20 15,21 20-15,-1 0 0,22 1 16,0-1-16,0-21 0,0 21 0,0-20 15,0-1-15,0 21 0,22-21 16,-1-21-16,0 21 0,0 1 16,21-22-16,-20 0 0,20 21 0,0-21 15,1 0-15,-1 0 0,-21 0 16,21 0-16,-20 0 0,-1 0 0,0 0 16,0 0-16,-42 0 31,0 0-31,-22 0 15,22 0-15,-21 21 0,21 0 0,-22-21 16,22 21-16,-21 0 0,0 1 16,20 20-16,-20-21 0,21 21 15,0-20-15,0 20 0,-1 0 0,1 1 16,21-22-16,0 21 0,0-21 16,0 0-16,0 1 0,0-1 0,21-21 15,22 0-15,-22 0 0,21 0 16,-21 0-16,22 0 0,20 0 15,-20 0-15,20-21 0,-21-1 16,22 1-16,-22 0 0,22 0 16,-22 0-16,0 0 0,1-1 0,-22-20 15,21 21-15,-21-21 0,1 20 16,-22 1-16</inkml:trace>
  <inkml:trace contextRef="#ctx0" brushRef="#br0" timeOffset="2002.26">2942 2138 0,'0'0'0,"0"-21"0,0 42 31,0 0-15,0 0-16,0 0 16,-21 22-16,0-22 0,21 0 0,-21 0 15,21 22-15,0-22 16,0 0-16,-22 0 0,22 21 0,0-20 0,0-1 16,0 0-1,22-21 16,-22-21-31,0 0 16,0-1-16,21 1 0,-21 0 16,21 0-16,-21 0 0,0 0 0,21-22 15,0 22-15,0 0 0,-21-21 16,22 20-16,-1 1 0,0 0 0,0 0 16,0 0-16,0 21 0,22 0 15,-22 0-15,0 0 0,0 0 16,0 0-16,1 0 0,-1 21 15,0 0-15,-21 0 0,21 0 16,-21 1-16,0 20 0,0-21 16,0 0-16,0 0 0,0 1 0,0-1 15,0 0-15,0 0 0,0 0 16,0 0-16,0 1 0,0-1 16,21-21-1,0 0 1,1 0-16,-1-21 0,0-1 0,21 1 15,-21 21-15</inkml:trace>
  <inkml:trace contextRef="#ctx0" brushRef="#br0" timeOffset="2518.52">3958 2180 0,'0'0'0,"21"-21"0,-21 0 15,0 0-15,0 0 0,0-1 16,0 1-16,0 0 15,-21 21-15,0 0 16,0 0-16,-22 0 0,22 0 16,0 0-16,0 21 0,-21-21 0,20 21 15,-20 22-15,21-22 16,-21 0-16,20 0 0,1 22 0,0-1 16,0-21-16,0 21 0,21-20 15,0 20-15,0-21 0,0 21 0,0-20 16,0-1-16,21 0 0,0-21 15,0 21-15,0-21 0,1 0 0,-1 0 16,21 0-16,-21 0 0,0 0 16,1-21-16,20 21 0,-21-21 0,0 0 15,0-1-15,22 1 0,-22 0 16,0 0-16,-21 0 0,21 0 0,0-22 16,1 22-16,-22 0 0,0-21 15,0 20-15,0 1 0,21 0 16,-21 0-16,0 0 15,-21 21 1,21 21 0,-22 0-16,22 0 0,0 0 0,0 1 15,0-1-15,0 0 0,0 0 16,0 0-16,0 0 0,0 1 0,0-1 16,0 0-16,0 0 0,0 0 15,22-21-15,-1 21 0,0-21 0,0 0 16,0 0-16,0 0 15,1 0-15,-1-21 0,0 21 16,21-21-16,1 0 0</inkml:trace>
  <inkml:trace contextRef="#ctx0" brushRef="#br0" timeOffset="3074.75">4593 1693 0,'0'0'0,"-21"22"0,0-1 16,0 0-16,-1 0 0,1 21 0,21-20 16,-21 20-16,21 0 0,-21 1 15,21-1-15,-21 0 0,21 1 0,0-1 16,0 43-16,0-64 16,0 21-16,0-21 0,0 22 15,0-22-15,0 0 0,0 0 0,0 0 16,0 0-16,0 1 15,21-44 17,-21 1-32,21 0 15,0 0-15,0 0 0,-21-22 16,22 22-16,-1 0 0,21 0 0,-21-21 16,0 20-16,22 1 0,-22 0 15,21 0-15,1 21 0,-22-21 16,21 21-16,-21 0 0,0 0 15,1 0-15,20 0 0,-21 21 0,0-21 16,-21 21-16,21 0 0,-21 0 16,22 1-16,-22-1 0,0 0 0,0 0 15,0 0-15,-22 22 0,1-22 16,0 0-16,0 0 0,-21 21 0,20-20 16,-20-1-16,0 0 0,21 0 15,-22 0-15,1-21 0,0 21 0,20-21 16,-20 0-16,21 0 0,0 22 15,-22-22-15,22 0 0,0 0 0,0 0 16,0-22-16,0 1 16,21 0-1,0 0-15,0 0 0,21 0 16,0-22-16,0 22 0,0 0 16</inkml:trace>
  <inkml:trace contextRef="#ctx0" brushRef="#br0" timeOffset="3354.24">5228 1778 0,'0'0'0,"21"-21"15,-21 0-15,0 42 32,0 0-32,0 0 15,0 22-15,0-22 0,0 21 0,0 0 16,0 1-16,0-1 0,0-21 15,0 22-15,0-1 0,0 0 0,0-21 16,-21 22-16,21-22 0,0 0 16,0 21-16,0-20 0,0-1 0,-21 0 15,21 0-15,0 0 0,0 0 16,0 1-16,21-22 31,-21-22-31,21 1 16</inkml:trace>
  <inkml:trace contextRef="#ctx0" brushRef="#br0" timeOffset="3766.75">5440 2223 0,'-21'0'32,"42"0"-1,0 0-16,0 0-15,0 0 0,0 0 0,-21-22 16,22 22-16,-1-21 0,0 21 16,0-21-16,0 21 0,-21-21 15,0 0-15,21 0 16,-21-1-16,-21 22 16,0 0-1,0 0-15,0 0 0,0 0 16,-1 22-16,1-1 0,0 0 15,0 0-15,0 0 0,0 0 0,-1 1 16,22-1-16,-21 0 0,21 0 0,0 0 16,0 0-16,0 1 0,0-1 15,0 0-15,0 0 0,0 0 16,21-21-16,1 21 0,-1-21 16,0 0-16,0 0 0,21 22 0,-20-22 15,20 0-15,0 0 0,1 0 16,-1-22-16,0 22 0,22-21 0,-22 0 15,0 0-15,22 21 0,-22-21 16,1 0-16</inkml:trace>
  <inkml:trace contextRef="#ctx0" brushRef="#br0" timeOffset="4298.2">6371 2117 0,'0'-43'16,"0"22"-16,0 0 15,-21 0-15,0 21 16,0 0-16,-1 0 0,1 0 15,0 0-15,0 21 0,0 0 16,0-21-16,-1 21 0,1 1 16,0-1-16,0 0 0,21 0 0,0 0 15,-21 0-15,21 22 0,-21-22 16,21 0-16,0 0 0,0 0 0,0 1 16,0-1-16,0 0 0,0 0 15,21-21-15,0 21 16,0-21-16,0 0 15,0 0-15,1 0 0,-1-21 0,21 0 16,-21 0-16,0 0 16,1-1-16,-1 1 0,0 0 15,0-21-15,0-1 0,0 1 0,-21 0 16,22-1-16,-1-20 0,0 21 16,-21-22-16,0 1 0,21-1 0,-21 1 15,0 20-15,0 1 0,0 0 16,0 20-16,0 1 0,0 0 0,-21 42 31,0 0-31,21 22 0,-21-1 0,21 22 16,-22-22-16,1 21 0,21 1 15,0-1-15,0-20 0,0 20 0,0-20 16,0-1-16,0 0 16,0 1-16,0-22 0,0 21 0,0-21 15,21 0-15,-21 1 0,22-1 16,-1 0-16,0 0 0,0-21 0,0 0 15,0 0-15,1 0 0,-1 0 16,21 0-16,-21 0 0,0-21 0,1 21 16,-1-21-16,0 0 0,21-1 0,-21 1 15</inkml:trace>
  <inkml:trace contextRef="#ctx0" brushRef="#br0" timeOffset="5002.77">7429 2117 0,'0'0'0,"-21"21"0,0-21 15,42 0 17,0 0-32,22 0 0,-1 0 0,0 0 15,1 0-15,20 0 0,1 0 16,-1 0-16,22 0 0,-22 0 0,22 0 15,-21 0-15,20 0 0,-20 0 0,-22 0 16,22 0-16,-22 0 0,0 0 16,1 0-16,-22 0 0,0-21 0,0 21 15,-21-21-15,0-1 16,0 1 0,-21 0-16,0 0 15,0 21-15,-1 0 0,1 0 0,0-21 16,0 21-16,0 0 0,0 0 15,-1 0-15,1 0 0,0 0 16,42 0 15,0 0-15,1 0-16,-1 0 0,0 0 16,0 0-16,0 0 0,0 0 0,1 0 15,-1 0-15,0 0 0,-21 21 16,0 0-1,0 0-15,0 0 0,0 1 16,0-1-16,-21 0 0,0 0 0,-1 0 16,1 22-16,0-22 0,-21 0 15,21 0-15,-1 21 0,-20-20 0,21-1 16,0 0-16,0 0 0,21 0 16,-22-21-16,22 21 0,0-42 31,0 0-31,22 0 0,-1 21 15,0-21-15</inkml:trace>
  <inkml:trace contextRef="#ctx0" brushRef="#br0" timeOffset="6436.76">9440 1566 0,'0'0'0,"0"22"0,-21-1 0,21 0 0,-21-21 16,21 21-16,0 0 0,0 0 16,0 1-16,0-1 15,21-21 1,0 0-16,0 0 0,1 0 16,-1-21-16,0-1 0,0 1 15,21 0-15,-20 0 0,-1 0 0,21 0 16,-21-1-16,0 1 0,1 0 15,-1 0-15,-21-21 0,0 20 16,0 1-16,0 0 0,0 0 0,0 0 16,-21 42 15,21 0-31,-22 0 16,1 22-16,21-22 0,0 21 15,0 22-15,0-22 0,-21 0 0,21 22 16,0-22-16,0 0 0,0 1 15,0-1-15,0 0 0,0-20 16,0 20-16,0-21 0,21 21 0,-21-20 16,0-1-16,0 0 0,0 0 15,0 0-15,-21-21 32,0 0-32,0-21 15,0 0-15,-1 21 0,1-21 0,0 0 16,0-1-16,0 1 0,0 0 15,-1 0-15,1 0 0,0 0 0,21-1 32,-21 22-17,21 22-15,0-1 0,0 0 16,0 0-16,0 0 0,21 0 16,0 1-16,-21-1 0,0 0 0,21 0 15,1 0-15,-1-21 0,-21 21 16,21-21-16,0 0 0,0 0 0,0 0 15,22 0-15,-22 0 0,21 0 16,-21 0-16,22 0 0,-1-21 0,0 0 16,1 21-16,-1-21 0,-21 0 15,22-22-15,-1 22 0,-21 0 0,0-21 16,0-1-16,1 1 0,-1 0 16,-21-1-16,0 1 0,0-21 15,0 20-15,0 1 0,0 0 0,0-1 16,0 22-16,0-21 0,0 21 15,0-1-15,0 44 16,0-1 0,0 0-16,0 21 0,0-21 0,0 43 15,0-22-15,0 1 0,0-1 16,0 0-16,0 1 0,0-1 0,0 0 16,0 1-16,0-22 0,0 21 15,0-21-15,0 0 0,0 1 16,0-1-16,21 0 0,0-21 15,0 0-15,0 0 0,1 0 16,-1 0-16,0 0 0,0 0 0,0 0 16,0-21-16,1 0 0,-1-1 15,-21 1-15,21 0 0,-21 0 16</inkml:trace>
  <inkml:trace contextRef="#ctx0" brushRef="#br0" timeOffset="6639">10096 1799 0,'-42'21'16,"84"-42"-16,-63 42 31,42-21-31,1 0 0,-1 0 16,0 0-16,0 0 0,21 0 15,-20 0-15,20-21 0,-21 21 0,0 0 16,22-21-16,-22 21 0,0-21 15,0 21-15,21-21 0,-20 21 0,-1-21 16</inkml:trace>
  <inkml:trace contextRef="#ctx0" brushRef="#br0" timeOffset="6950.31">11324 1588 0,'0'0'0,"0"-22"16,0 44 15,0-1-15,0 0-16,0 0 0,0 21 16,0-20-16,-21-1 15,21 21-15,0-21 0,-21 0 0,21 22 0,0-22 16,0 0-16,0 0 15,0 0-15,0 1 0,0-1 0,0 0 16,0 0 0,21-21-1,0-21 1,0 21-16,0-21 0,1 0 16</inkml:trace>
  <inkml:trace contextRef="#ctx0" brushRef="#br0" timeOffset="7353.97">11769 1588 0,'0'0'0,"21"-22"16,0 22-16,-21-21 0,0 0 16,-21 21-1,0 0-15,-1 0 16,1 21-16,-21 0 0,21 1 16,0-22-16,-1 21 0,1 0 0,0 0 15,21 0-15,-21 0 0,21 1 16,0-1-1,21-21-15,0 0 16,0 0-16,1 0 0,20 0 0,-21 0 16,0 0-16,22 21 0,-22-21 15,21 0-15,-21 0 0,22 21 0,-22-21 16,0 21-16,0-21 16,0 21-16,0-21 0,-21 22 0,0-1 15,0 0-15,-21 0 16,0 0-16,0 0 0,0-21 15,-22 22-15,22-1 0,0-21 0,-21 21 16,21-21-16,-1 0 0,1 21 16,0-21-16,0 0 0,0 0 15,0 0-15,-1 0 16,22-21 0,-21 0-16,21 0 15,0-1-15,0 1 0,0-21 16</inkml:trace>
  <inkml:trace contextRef="#ctx0" brushRef="#br0" timeOffset="7526.95">11366 1376 0,'0'0'0,"-21"0"0,0-21 16,0 21 15</inkml:trace>
  <inkml:trace contextRef="#ctx0" brushRef="#br0" timeOffset="8907.27">12975 1334 0,'0'0'0,"0"-22"0,-42-62 32,42 63-32,-21-1 15,-1 22 1,1 0-16,21 22 15,0-1-15,-21 0 16,21 21-16,0-21 0,0 22 0,-21-1 16,21 0-16,0 1 0,0 20 15,0-20-15,0-1 0,0 21 0,0-20 16,-21-1-16,21 0 0,0 1 16,0-1-16,0-21 0,0 0 0,21 1 15,0-1-15,0-21 0,0 0 16,1 0-16,20 0 0,-21 0 0,21 0 15,-20-21-15,20-1 0,-21 1 0,21 0 16,-20 0-16,20 0 16,-21-22-16,0 22 0,0-21 0,1 0 15,-1-1-15,0 1 0,0 0 16,0-1-16,-21 1 0,0 0 0,21-43 16,-21 64-16,0-22 15,0 22-15,0 0 0,0 0 0,0 0 16,0 0-16,0 42 31,0 0-31,0 0 16,-21 0-16,21 22 0,0-1 0,0 0 15,0 1-15,0-1 0,-21 21 16,21-20-16,0-1 0,0 0 0,0 1 16,0-1-16,0-21 0,21 22 15,0-22-15,-21 0 0,22 0 16,-1-21-16,0 0 0,21 21 0,-21-21 15,1 0-15,-1 0 0,0 0 16,21-21-16,-21 21 0,1-21 0,20 0 16,-21 0-16,21-1 0,-20-20 15,20 21-15,-21-21 0,0 20 0,0-20 16,1 0-16,-22 21 0,0-1 16,0-20-16,0 21 0,0 0 15,-22 21 1,1 0-16,0 0 0,21 21 15,-21-21-15,0 21 0,0 0 0,21 22 16,0-22-16,0 21 0,0-21 16,0 0-16,0 22 0,0-22 0,0 0 15,0 0-15,0 0 0,21 1 16,0-1-16,-21 0 0,0 0 0,21-21 16,0 0-16,-21 21 0,0-42 46,0 0-30,-21 21-16,0 0 16,0-21-16,0 21 31,21 21-31,0 0 16,0 0-16,0 0 15,21-21 1,0 0-16,0 0 0,0 0 15,22 0-15,-22 0 0,0 0 16,21 0-16,-21 0 0,22 0 16,-1 0-16,-21-21 0,22 0 0,-1 0 15,0 21-15,1-21 0,-22-22 16,21 22-16,0 0 0,-20-21 16,-1 21-16,0-22 0,0 22 0,-21-21 15,21 21-15,-21-1 0,0 1 16,0 0-16,-21 21 15,0 0 1,0 21-16,0 0 0,-1 1 0,22-1 16,-21 21-16,0-21 0,21 0 15,0 22-15,0-22 0,-21 0 0,21 21 16,0-20-16,0-1 0,0 0 16,0 0-16,0 0 0,21-21 15,-21 21-15,21-21 0,0 0 0,22 0 16,-22 0-16,21 0 0,-21 0 15,22 0-15,-22 0 0,21 0 0,1 0 16,-22-21-16,21 21 0,0-21 16,1 0-16</inkml:trace>
  <inkml:trace contextRef="#ctx0" brushRef="#br0" timeOffset="9469.95">15282 1524 0,'0'0'0,"0"-21"0,0 0 0,0 0 16,-21-1-16,0 22 0,-21 0 0,20-21 15,1 21-15,-21 0 0,21 0 16,0 0-16,-22 0 0,22 0 16,-21 21-16,21 1 0,-1-22 15,1 21-15,0 0 0,0 0 0,21 21 16,-21-20-16,21-1 0,-21 21 16,21-21-16,0 0 0,-22 22 0,22-22 15,0 0-15,0 0 0,0 0 16,0 1-16,0-1 0,22-21 0,-1 21 15,0-21-15,0 0 0,0 0 0,0 0 16,1 0-16,-1 0 16,0 0-16,0-21 0,0 0 0,0-1 15,1 1-15,20 0 0,-21 0 16,0-21-16,0 20 0,1-20 16,-1 0-16,0-1 0,0 1 15,21 0-15,-20-22 0,-1 22 0,0 0 16,0-22-16,0 22 0,-21-1 15,0 1-15,21 0 0,-21-1 0,0 22 16,22 0-16,-22 42 31,-22 0-31,22 1 0,-21 20 16,21 0-16,0 1 0,0-1 0,0 0 16,-21 1-16,21-1 0,0 0 15,0 1-15,0-1 0,0 0 16,0 1-16,0-22 0,0 21 0,0 0 15,0-20-15,0-1 0,0 0 16,21 0-16,0 0 0,1-21 16,-1 21-16,0-21 0,0 0 15,0 0-15,0 0 0,1 0 16,-1 0-16,0-21 0,0 0 16,21 0-16,-20 0 0,-1 0 0,21-1 15,0 1-15</inkml:trace>
  <inkml:trace contextRef="#ctx0" brushRef="#br0" timeOffset="9815.01">17039 974 0,'0'0'0,"-42"-85"31,42 64-31,-21 42 15,21 0 1,0 0-16,-22 1 0,22 20 16,0 0-16,-21 1 0,21-1 15,-21 21-15,21-20 0,-21-1 0,0 0 16,21 22-16,0-43 0,-21 21 16,21 1-16,-22-22 0,22 21 15,0-21-15,-21 1 0,21-1 0,0 0 16,0 0-16,0 0 15,21-21 1,1 0 0,-22-21-16,0 0 15,21 0-15,-21 0 0,0-1 16,0 1-16</inkml:trace>
  <inkml:trace contextRef="#ctx0" brushRef="#br0" timeOffset="10343.37">16700 1439 0,'0'0'0,"-21"0"0,0 0 0,0 0 15,42 0 17,21 0-32,-20 0 15,-1 0-15,21-21 0,0 0 0,1 21 16,-1-21-16,0 21 0,1-21 16,20 21-16,-20-21 0,20 21 0,-21-22 15,1 22-15,-1 0 0,0-21 16,-20 21-16,20 0 0,-21 0 15,0 0-15,-21 21 32,-21 1-32,0-1 0,0 0 15,0 0-15,21 0 0,-22 22 0,1-22 16,21 0-16,0 0 0,0 21 16,0-20-16,0-1 0,0 0 0,0 0 15,0 0-15,0 0 0,21-21 16,22 22-16,-22-22 0,0 0 0,21 0 15,1 0-15,-22 0 0,21 0 16,1 0-16,-1 0 0,0-22 0,1 22 16,-22-21-16,21 0 0,-21 0 15,22 0-15,-22-22 0,0 22 0,0-21 16,0 0-16,-21-1 16,0 1-16,0 0 0,0-1 0,0 22 15,-21-21-15,0 21 0,0-1 16,-22 1-16,22 21 0,-21 0 0,0 0 15,20 21-15,-20 1 0,0-22 16,-1 21-16,1 0 0,0 0 0,-1 0 16,22 0-16,0 1 0,-21-1 15,21-21-15,-1 21 0,1 0 16,0-21-16,0 0 0,21 21 16,-21 0-16,0-21 0,-1 0 15,1 22-15</inkml:trace>
  <inkml:trace contextRef="#ctx0" brushRef="#br0" timeOffset="11174.98">4233 4043 0,'0'-21'0,"0"42"0,-21-63 0,0 20 15,21 1-15,0 0 0,-21 0 16,0-21-16,21 20 0,0 1 0,0 0 16,0-21-16,0 21 0,0-1 15,0 1-15,21 0 0,0 21 16,0-21-16,21 21 0,1 0 0,-1 0 15,0 0-15,22 21 0,-22 0 16,22 0-16,-22 22 0,0-1 0,1 0 16,-1 1-16,-21 20 0,22-20 15,-43 20-15,0-21 0,21 1 0,-21-1 16,0 0-16,0 1 0,0-22 16,0 0-16,0 0 0,0 0 0,21-21 31,-21-21-16,21 0-15,-21-21 0,21 21 16,0-22-16,-21 1 0,0 0 16,22-1-16,-1 1 0,-21-22 0,21 22 15,0 0-15,-21-22 0,21 22 16,0 0-16,1-22 0,-22 43 0,0-21 16,21 20-16,-21 1 0,0 0 15,21 0-15,-21 42 31,0 0-15,0 0-16,0 1 16,0-1-16,21 0 15,0-21-15</inkml:trace>
  <inkml:trace contextRef="#ctx0" brushRef="#br0" timeOffset="12030.97">5228 3895 0,'0'0'0,"21"21"0,0-21 0,1 0 15,-1 0-15,0 0 16,0 0-16,0 0 0,0 0 0,1-21 16,-1 21-16,0-21 0,0-1 15,0 1-15,0 21 0,-21-42 16,0 21-16,0 0 16,-21-1-16,0 22 0,0 0 15,0 0-15,0 0 0,-22 0 0,22 0 16,0 0-16,0 0 0,0 22 15,-1-1-15,1 0 0,21 21 16,0-21-16,0 22 0,0-22 16,0 21-16,0-21 0,0 22 0,0-22 15,21 0-15,-21 21 0,22-20 16,-1-22-16,0 21 0,0 0 0,21-21 16,-20 0-16,-1 0 0,21 0 15,-21 0-15,22 0 0,-1-21 0,-21 0 16,0 21-16,22-22 0,-22 1 0,0 0 15,-21 0-15,21 0 16,-21 0-16,21-1 0,0 1 0,-21-21 16,0 21-16,22-22 0,-1 22 15,0 0-15,0-21 0,-21 21 0,21-1 16,0 1-16,22 0 0,-22 21 16,0 0-16,0 0 0,0 0 0,1 0 15,20 0-15,-21 21 0,0 0 16,0 1-16,1-1 0,-1 0 0,21 0 15,-42 0-15,21 22 0,-21-22 16,0 0-16,0 21 0,0-21 0,0 1 16,0-1-16,0 0 0,0 0 0,0 0 15,-21 0-15,21 1 16,-21-22-16,0 0 16,21-22-1,0 1-15,0 0 0,0 0 16,0 0-16,0 0 0,0-1 15,0-20-15,0 21 0,0-21 16,21 20-16,-21-20 0,21 21 16,0 0-16,0 0 0,-21-1 0,43 1 15,-22 0-15,0 21 0,0-21 0,22 0 16,-22 21-16,0 0 0,0 0 16,21 0-16,-20 0 0,-1 0 15,0 0-15,0 0 16,-21 21-16,21 0 0,-21 0 0,0 0 15,0 1-15,0-1 0,0 0 16,0 0-16,0 0 0,0 22 0,0-22 16,0 0-16,0 0 0,0 0 15,0 0-15,21 1 0,-21-1 16,22-21-16,-22 21 0,0-42 47,0 0-32,0-1-15,0 1 0,0 0 0,0 0 16,0 0-16,0-22 16,0 22-16</inkml:trace>
  <inkml:trace contextRef="#ctx0" brushRef="#br0" timeOffset="12190.9">6667 3471 0,'0'0'0,"-21"-21"0,21 0 0,0 0 0,-21 0 15,0 0-15,0 21 16,21 21 31,0 0-47,21 0 15,-21 0-15,21-21 0,0 21 16,0 1-16</inkml:trace>
  <inkml:trace contextRef="#ctx0" brushRef="#br0" timeOffset="13534.47">6985 3895 0,'0'0'0,"21"0"0,-21 21 0,21-21 16,0 0-16,1 0 15,-1 0-15,0 0 16,0 0-16,0 0 0,0 0 0,22-21 16,-22 0-16,0 21 15,0-22-15,0 1 0,22 0 0,-43-21 0,21 21 16,0-1-16,-21-20 0,0 0 15,0-1-15,0 1 0,0 21 16,0-21-16,0 20 0,0 1 0,-21 0 16,0 0-16,0 21 0,-1 0 15,1 21-15,0 0 0,21 0 16,-21 1-16,21 20 0,-21 0 16,0-21-16,21 22 0,0 20 0,0-20 15,0-1-15,0 21 0,-22-20 16,22 20-16,0 1 0,0-1 15,0 1-15,0-1 0,0 1 0,0-1 16,0 1-16,0-1 0,0 1 16,22-1-16,-22 1 0,0-1 0,0 1 15,0-1-15,0 22 0,0-22 16,-22 1-16,1-1 0,21 1 0,-21-22 16,21 22-16,0-22 0,0 0 0,0 1 15,0-22-15,0 0 0,0 0 16,0 0-16,21-21 0,0 0 15,1 0-15,-1-21 0,21 21 0,0-63 16,-20 42-16,-1-1 16,0-20-16,0 0 0,0-1 0,0 1 15,-21-21-15,0-1 0,0 1 0,0-1 16,0 1-16,0-22 16,-21 21-16,0 1 0,0-1 0,0 1 15,-22-1-15,22 1 0,-21 21 0,21-1 16,0 1-16,-22 21 0,22 0 15,21-1-15,-21 22 0,42 0 32,0 0-17,0 0-15,1 0 0,20-21 16,-21 0-16,21 21 0,1-21 0,-1 0 16,0 0-16,22-1 0,-22 1 15,22 0-15,-22-21 0,0 21 16,1-1-16,-1 1 0,-21 0 0,0 0 15,1 0-15,-1 0 16,-21-1-16,0 1 16,-21 21-1,-1 21-15,1 1 0,21-1 16,0 0-16,-21 0 0,21 21 0,0 1 16,0-22-16,0 21 0,0 1 15,0-22-15,0 21 0,21-21 0,-21 0 16,21 1-16,1-1 0,20-21 15,-21 21-15,0-21 0,22 0 16,-22 0-16,21 0 0,-21 0 16,22-21-16,-22 21 0,21-21 0,-21-1 15,0 1-15,1 0 0,-1-21 0,0 21 16,0-22-16,0 1 0,-21 21 16,21-22-16,-21 22 0,0-21 0,0 21 15,0 0-15,0-1 0,22 1 16,-22 0-16,0 42 31,0 0-31,0 1 16,0-1-16,-22 21 0,22-21 0,0 22 15,0-1-15,0 0 16,-21 1-16,21-1 0,-21 21 0,21-20 16,-21-1-16,21 22 0,0-22 0,0 21 15,0-20-15,0 20 0,0 1 16,0-1-16,0 1 0,0-1 0,0 22 15,0-22-15,0 1 0,21 21 0,0-22 16,-21 1-16,21-1 16,-21 22-16,22-22 0,-1 1 0,0-1 15,-21 1-15,21-1 0,0 1 0,0-22 0,-21 22 16,22-22-16,-22 0 0,21-21 16,-21 1-16,0-1 0,0 0 0,-21-42 31,-1 21-31,1-21 0,0-22 15,0 1-15,0 0 0,-22-1 0,22-20 16,-42-64-16,42 63 0,-22 1 16,22-1-16,0-20 0,21 20 15,0-21-15,-21 22 0,21-22 0,0 1 16,0 20-16,0 1 0,0-22 0,0 21 16,21 22-16,0-21 0,-21-1 15,21 22-15,0-22 0,1 22 0,-1 0 16,0-1-16,0 22 0,0 0 15,-21-21-15,21 20 0,1 1 0,-22 0 16,0 0-16,21 0 0,0 0 16,0-1-16</inkml:trace>
  <inkml:trace contextRef="#ctx0" brushRef="#br0" timeOffset="14370.9">9779 3493 0,'0'-22'0,"0"44"0,0-65 0,0 22 15,0 0-15,0 0 0,0 0 16,-21 21 0,21 21-16,-21 0 15,21 0-15,-22 21 16,22-20-16,-21 20 0,21 0 0,0-21 15,-21 22-15,21-1 0,0 0 16,-21 22-16,21-22 0,-21-21 16,21 1-16,-21-1 0,21 0 0,0 0 15,0 0 1,0-42 0,21 0-1,0 0-15,-21 0 0,21-1 0,0 1 16,-21 0-16,21 0 0,1 0 15,-1-22-15,0 22 0,0 0 16,0 0-16,-21 0 0,21 0 0,1 21 16,-1 0-16,0 0 15,0 21-15,-21 0 0,21 0 16,-21 0-16,0 0 0,0 1 16,0 20-16,0-21 0,0 21 0,0-20 15,21 20-15,-21-21 0,22 21 0,-1-20 16,-21-1-16,21 0 0,21-21 15,-21 21-15,1-21 0,20 0 0,-21 0 16,21 0-16,1 0 0,-1-21 16,0 21-16,-20-21 0,20 0 0,0-1 15,-21 1-15,22 0 0,-22-21 16,21 21-16,-21-22 0,1 22 16,-1-21-16,0-1 0,-21 1 0,0 0 15,0-1-15,0-20 0,0 21 16,-42-1-16,20-20 0,1 20 0,0 22 15,-21-21-15,21 21 0,-1 21 16,-20-21-16,21 21 0,0 0 16,-22 0-16,22 21 0,0-21 0,0 21 15,21 0-15,0 21 0,-21-20 0,21-1 16,0 0-16,0 21 0,0-21 16,0 1-16,0-1 0,21 0 0,-21 0 15,21-21-15,21 0 0,-20 0 0,-1 0 16,21 0-16,0 0 15</inkml:trace>
  <inkml:trace contextRef="#ctx0" brushRef="#br0" timeOffset="16529.91">11176 3090 0,'-85'-21'31,"64"21"-31,0 0 0,0 21 15,0 1-15,-1 20 0,1-21 16,21 21-16,0 1 0,-21-1 16,21 22-16,-21-22 0,21 0 0,0 1 15,0-1-15,-21 0 0,21 1 16,0-1-16,0-21 0,0 21 0,0-20 16,0-1-16,0 0 0,0 0 15,0 0-15,21-21 47,0-21-47,-21 0 0,21 0 0,0 0 16,1-1-16,-22-20 15,21 21-15,0 0 0,0 0 16,0-1-16,-21 1 0,21 21 0,1-21 16,-1 21-16,0 0 15,0 0-15,-21 21 16,0 0-16,0 1 0,21-1 15,-21 0-15,0 0 0,21 0 0,-21 0 16,0 1-16,22-1 0,-1 0 16,0 0-16,0-21 0,-21 21 15,42-21-15,-20 0 0,-1 0 0,0 0 16,0 0-16,21 0 0,-20 0 16,-1 0-16,21 0 0,-21 0 15,0-21-15,22 21 0,-22-21 0,0 0 16,0 21-16,0-21 0,1-1 15,-1-20-15,-21 21 0,0 0 0,0 0 16,0-1-16,0-20 0,0 21 16,0 0-16,0 0 0,-21 21 15,-1 0-15,1 0 16,21 21-16,0 0 0,-21-21 16,21 21-16,0 21 0,-21-20 0,21-1 15,0 0-15,0 0 0,0 0 16,0 0-16,0 1 0,0-1 0,0 0 15,21 0-15,0 0 0,-21 0 0,21 1 16,22-22-16,-22 21 16,0-21-16,21 0 0,1 21 0,-1-21 15,0 0-15,1 0 0,-1 0 0,0 0 16,22 0-16,-22 0 0,1-21 16,20 21-16,-21-21 0,1 21 0,-1-22 15,0 1-15,1 0 0,-22 0 16,21 0-16,-21 0 0,1-22 0,-1 22 15,0-21-15,0 21 0,-21-22 16,0 1-16,0 0 0,0 20 0,0 1 16,0 0-16,-21 0 0,0 0 0,0 21 15,-1 0-15,1 0 16,0 0-16,0 21 0,0 0 16,0 0-16,-1 0 0,1 1 15,0-1-15,0 0 0,21 21 0,-21-21 16,21 22-16,-21-22 0,21 0 15,0 21-15,0-20 0,0-1 0,0 0 16,0 0-16,0 0 0,21-21 16,-21 21-16,21-21 15,0 0-15,0 0 0,0 0 16,1 0-16,-1-21 16,0 21-16,-21-21 0,21 21 0,0-21 15,0 0-15,-21 0 0,22-1 16,-1-20-16,-21 21 0,21-21 15,0 20-15,-21-20 0,0 0 0,21 21 16,0-22-16,-21 22 0,0 0 16,0 42-1,0 0-15,0 0 16,0 1-16,0-1 0,0 21 16,0-21-16,0 22 0,0-22 0,0 0 15,0 21-15,0-21 0,0 1 16,0-1-16,0 0 0,0 0 0,0 0 15,22 0-15,-1-21 0,0 0 16,0 0 0,0 0-16,0 0 0,1 0 0,20 0 0,-21 0 15,0 0-15,22-21 16,-22 0-16,0 21 0,21-21 0,-21-21 16,1 20-16,-1 1 0,21-21 0,-21 0 15,0-1-15,1 1 0,-1-22 16,0 22-16,0-21 0,-21 20 0,0 1 15,0 0-15,0-1 0,0 1 16,0 21-16,0 0 0,0-1 0,-21 22 16,0 0-1,0 0-15,-1 0 0,1 22 0,21-1 16,0 21-16,-21 0 0,21 1 16,-21-1-16,21 22 0,0-22 15,0 0-15,0 22 0,0-22 0,0 0 16,0-20-16,0 20 0,0 0 15,21-21-15,0 1 0,0-1 0,1 0 16,-1 0-16,0-21 0,0 21 0,21-21 16,-20 0-16,20 0 0,-21 0 15,21 0-15,-20 0 0,20 0 0,-21-21 16,21 0-16,-20 21 0,-1-21 16,0 0-16,0-22 0,0 22 0,0-21 15,1-1-15,-22 1 0,0-21 16,0 20-16,0-20 0,0-1 15,0 22-15,0 0 0,0-1 0,0 1 16,0 21-16,0 0 0,-22 21 16,1 0-1,0 21-15,21 0 0,-21 21 16,0 1-16,21-22 0,-21 42 0,21-20 16,0-1-16,0 0 0,-22 1 0,22-1 15,0 0-15,0 1 0,0-22 16,0 21-16,0-21 0,0 0 0,0 1 15,0-1-15,0 0 0,0 0 16,22-21 0,-1 0-1,0 0-15,0 0 16,0-21-16,0 21 16,1-21-16,-22 0 0,21-1 15,0 1-15,-21 0 0,21 21 0,0-21 16,-21 0-16,21 21 0,-21-21 15,22 21-15,-22 21 16,0 0-16,0 0 16,0 0-1,0 0-15,0 1 0,0-1 0,0 0 0,21 0 16,-21 0-16,21-21 0,-21 21 16,21-21-16,0 0 15,0 0-15,1 22 0,-1-22 0,0 0 16,21 0-16,-21 0 0,1 0 0,20 0 15,-21 0-15,0-22 0,22 22 16,-22-21-16,0 0 0,21 0 0,-21 0 16,22 21-16,-22-43 0,0 22 15,0 0-15,0 0 0,22-21 16,-43 20-16,0 1 16,0 42-1,0 1 1,-21-1-16,-1 0 0,22 0 15,-21 0-15,21 0 0,0 1 16,0-1-16,0 0 16,21 0-16,1-21 15,-1 0-15,0 0 0,0 0 0,0 0 16,0 0-16,1 0 0,-1 0 16,0 0-16,0 0 0,0-21 0,0 21 15,1 0-15,-1-21 0,0 21 16,-21-21-16,0-1 15,0 1-15,0 0 16,-21 0 0</inkml:trace>
  <inkml:trace contextRef="#ctx0" brushRef="#br0" timeOffset="16770.97">13166 3493 0,'0'0'0,"21"0"31,0 0-31,0 0 16,21 0-16,1 0 0,-1-22 15,-21 22-15,22 0 0,-1-21 0,-21 21 16,0-21-16,22 21 0,-22 0 0,-21-21 15,21 21-15,0-21 0,0 0 16,0-1-16</inkml:trace>
  <inkml:trace contextRef="#ctx0" brushRef="#br0" timeOffset="19650.93">15684 3175 0,'0'0'0,"-21"0"0,21 21 0,-21-21 16,0 0-1,42 0 16,0 0-31,0 0 0,1 0 0,-1-21 16,0 21-16,21-21 0,-21 21 16,22-21-16,-22 0 0,0 21 0,21-22 15,-20 1-15,-1 21 0,0-21 16,-21 0-16,0 0 16,0 0-16,-21-1 15,0 22-15,-22 0 0,22 0 16,-21 0-16,-1 0 0,1 0 0,21 22 15,-21-1-15,20 0 0,-20 0 16,21 0-16,0 0 0,21 1 0,0-1 16,0 0-16,0 21 0,0-21 15,0 1-15,0-1 0,21-21 0,0 21 16,0 0-16,22-21 0,-22 0 0,0 0 16,21 0-16,-21 0 15,1 0-15,20 0 0,-21 0 0,0 0 16,0 0-1,-21 21 1,-21-21-16,0 21 16,0-21-16,0 22 0,0-1 0,-1 0 15,1 0-15,0 21 0,0-20 16,0-1-16,0 21 0,-1 0 0,1-20 16,0 20-16,21-21 0,0 21 0,0-20 15,0-1-15,0 0 0,0 0 16,21-21-16,0 21 0,1-21 0,-1 21 15,0-21-15,21 0 0,-21 0 16,22 0-16,-22 0 0,21 0 16,-21-21-16,22 0 0,-1 0 0,-21 21 15,22-21-15,-1 0 0,0-1 16,1 1-16,-1-21 0,-21 21 0,21-22 16,1 1-16,-1 0 0,-21-22 15,22 22-15,-22-22 0,0 22 0,21-64 16,-42 64-16,21 0 15,-21-1-15,0 1 0,0 21 0,0 0 16,0-1-16,0 1 0,-21 21 16,0 0-16,0 0 0,0 0 15,-22 21-15,22 1 0,0 20 0,0-21 16,0 21-16,0-20 16,21 41-16,0-21 0,0 1 0,-22-1 15,22 22-15,0-22 0,0 0 16,0 1-16,22-22 0,-1 21 0,0-21 15,0 0-15,0 1 0,0-1 16,22 0-16,-22 0 0,21-21 16,-21 0-16,22 0 0,-22 0 0,21 0 0,1 0 15,-22 0-15,21 0 16,-21 0-16,22-21 0,-22 0 0,0 0 16,21-1-16,-21 1 0,1 0 15,-22 0-15,21 0 0,-21-22 0,21 22 16,-21-21-16,0 21 0,0 0 15,0-1-15,0 1 0,-21 21 16,0 0 0,-1 21-16,1 1 0,21-1 0,-21 0 15,0 0-15,21 21 0,0-20 0,0-1 16,0 0-16,0 21 0,0-21 16,0 1-16,0-1 0,0 0 15,21-21-15,0 21 16,0-21-16,1 0 0,-1 0 0,0 0 15,21 0-15,-21 0 0,1 0 16,20-21-16,-21 21 0,0-21 16,0 0-16,1-1 0,20 1 0,-21 0 15,0 0-15,0 0 0,1-22 16,-22 1-16,21 21 0,0-21 0,-21-1 16,21 22-16,-21-21 0,0 21 15,0-1-15,0 44 31,-21-1-31,21 0 0,-21 0 0,0 21 16,21-20-16,0 20 0,0-21 16,-22 21-16,22-20 0,0 20 0,0-21 15,0 0-15,0 0 16,0 1-16,0-1 0,0 0 16,22-21-1,-1 0 1,-21-21-16,21 21 15,-21-21-15,0-1 0,21 1 16,0 0-16,0 0 0,1 0 16,-1-22-16,-21 22 0,21-21 0,0 21 15,21-22-15,-20 1 0,-1 21 16,0 0-16,0 0 0,-21-1 0,21 22 16,0 0-16,-21 22 15,22 20-15,-22-21 16,0 21-16,21 1 0,-21-22 0,0 21 15,0 1-15,0-22 0,0 0 16,0 21-16,21-21 0,0 1 0,0-1 16,-21 0-16,21-21 15,1 0-15,-1 0 16,0 0-16,0 0 0,0 0 16,0-21-16,1 21 0,-22-21 15,21-1-15,0 1 0,21 0 0,-21 0 16,1 0-16,20-22 0,-21 1 15,0 21-15,22-21 0,-22-1 16,0 22-16,0-21 0,0 21 16,0-1-16,-21 1 0,0 42 31,0 1-31,0-1 0,0 21 16,-21-21-16,21 0 0,-21 22 15,21-22-15,0 0 0,0 21 0,0-20 16,0-1-16,0 0 0,0 0 0,21 0 15,0 0-15,1-21 0,-1 22 16,0-22-16,0 0 0,0 21 0,22-21 16,-22 0-16,21 0 0,-21 0 15,22 0-15,-1 0 0,0 0 16,-21-21-16,22 21 0,-1-22 16,-21 1-16,22 0 0,-22 0 0,0 0 15,0 0-15,0-22 0,0 1 16,1 21-16,-22-22 0,0 1 0,0 0 15,0 21-15,0-1 0,0 1 16,0 0-16,-22 21 0,1 0 16,0 0-16,0 0 0,0 0 15,0 21-15,-1 0 0,22 22 0,-21-22 16,0 0-16,0 21 0,21-20 16,-21 20-16,21-21 0,0 0 15,0 22-15,0-22 0,0 0 0,0 0 16,21 0-16,0-21 0,0 21 15,0-21-15,1 0 0,-1 0 0,0 0 16,0 0-16,0 0 0,0 0 16,1 0-16,-1 0 0,0 0 0,-21-21 15,21 0-15,0 21 0,0-21 16,1 0-16,-1 0 0,0-22 0,0 22 16,0-21-16,-21 21 0,0-1 15,21-20-15,-21 21 0,22 0 0,-22 0 16,0 42-1,0 0-15,-22 21 16,22-21 0,-21 1-16,21-1 0,0 0 0,-21 21 15,21-21-15,0 1 0,-21-1 16,21 0-16,-21 0 0,21 0 16,21-42 30,0 0-46,0 0 16,0 0-16,1-1 0,-1 1 16,0 0-16,0 0 0,21-21 0,-20 20 15,20 1-15,-21 0 0,0 0 16,0 21-16,1 0 0,-1 0 16,-21 21-1,0 0-15,0 22 0,0-22 16,0 0-16,0 0 0,0 0 0,0 0 15,0 1-15,0-1 16,0 0-16,21 0 0,0-21 16,0 0-16,0 21 15,1-21-15,-1 0 0,0 0 16,0 0-16,0 0 0,22-21 16,-22 21-16,0-21 0,21 0 0,1 0 15,-22-1-15,21 1 16,-21-21-16,22 0 0,-22-1 0,21 1 15,-21-22-15,0 1 0,1 21 16,-22-22-16,21 1 0,-21-1 0,21 1 16,-21 20-16,0-20 0,0 20 15,0 22-15,0-21 0,-21 42 32,0 42-32,21-21 0,-22 22 0,1-1 15,21 0-15,0 1 0,-21 20 16,21-20-16,0 20 0,0-21 0,0 22 15,0-22-15,0 1 0,0-1 16,0 0-16,0 1 0,21-22 0,-21 21 16,21-21-16,-21 0 0,22 1 15,-22-1-15,21-21 16,0 0-16,0 0 16,0 0-16,0 0 15,1 0-15,-22-21 0,21-1 16,0 1-16,-21 0 0,21 0 15,0 0-15,0-22 0,-21 22 0,22-21 16,-1 0-16,-21 20 0,0-20 16</inkml:trace>
  <inkml:trace contextRef="#ctx0" brushRef="#br0" timeOffset="19894.32">19727 2963 0,'85'0'32,"-43"0"-32,1 0 0,-1 0 0,21 0 15,-20 0-15,-1 0 0,0 0 0,-20 0 16,20 0-16,-21 0 0,21 0 16,-20 0-16,-1-21 0,0 21 15,-42 0 16,0 0-31,-1 0 0,1 0 0,-21 21 16,0-21-16</inkml:trace>
  <inkml:trace contextRef="#ctx0" brushRef="#br0" timeOffset="20625.68">3196 6033 0,'0'0'0,"0"-22"16,0 1-16,0 0 0,-21 0 15,21 0 1,0 0-16,-21 21 0,21 21 31,0 0-15,0 21-16,0-21 0,0 1 15,0 20-15,0-21 0,0 21 0,0-20 16,-21 20-16,21-21 0,0 0 16,0 0-16,0 1 0,0-1 15,0 0-15,0 0 0,0 0 16,21-21 0,0 0-16,0-21 15,21 21-15,-20-21 0,-1 0 16,21 0-16,-21-1 0,22 1 0,-1-21 15</inkml:trace>
  <inkml:trace contextRef="#ctx0" brushRef="#br0" timeOffset="20982.45">3725 5927 0,'0'0'15,"21"-21"-15,1-1 0,-1 22 0,-21-21 16,21 21-16,-42 0 16,0 0-1,-1 21-15,1-21 0,0 22 16,0-1-16,0-21 0,0 21 0,-1 0 15,1-21-15,21 21 0,0 0 16,0 1-16,0-1 16,21-21-16,1 0 0,-1 21 0,21-21 15,-21 21-15,0-21 0,1 21 16,-1-21-16,21 21 0,-21-21 0,0 22 16,1-1-16,-1 0 15,-21 0 1,0 0-16,-21-21 0,-1 21 15,1-21-15,0 0 0,-21 22 16,21-22-16,-1 0 0,-20 0 0,21 0 16,-21 0-16,20 0 0,1 0 15,0 0-15,0 0 0,0 0 0,0 0 16,-1-22-16,1 22 0,0-21 16,21 0-16,0 0 0,0 0 0,-21 0 15,21-1-15,-21 1 0,21-21 16</inkml:trace>
  <inkml:trace contextRef="#ctx0" brushRef="#br0" timeOffset="21159.05">3217 5652 0,'0'-22'31,"0"1"-15,21 21-16,1 0 15,-1 0-15,0 0 16,0 0-16,0 0 16,0-21-16</inkml:trace>
  <inkml:trace contextRef="#ctx0" brushRef="#br0" timeOffset="24312.82">6181 5757 0,'-64'0'31,"64"-21"-15,0 0-1,21 21-15,0-21 0,1 0 0,-1 0 16,0-1-16,0 1 0,-21 0 15,21 0-15,0 0 0,-21 0 16,22 21-16,-22-22 0,0 1 0,0 0 16,0 0-16,0 0 0,0 0 15,-22 21-15,1 0 0,0 0 16,0 0-16,0 0 0,0 0 16,-22 0-16,22 21 0,0 0 0,-21 0 15,20 21-15,-20-20 0,21 20 16,-21 0-16,20 1 0,1-1 0,21 0 15,0 1-15,0-1 0,0-21 0,0 0 16,21 0-16,1 1 0,20-1 16,-21 0-16,21-21 0,-20 0 0,20 0 15,-21 0-15,21 0 16,1 0-16,-22 0 0,21-21 0,1 0 0,-22-1 16,21 22-16,-21-21 15,0 21-15,1-21 0,-22 0 16,0 0-1,-22 21-15,1 0 0,0 0 0,0 0 16,0 21-16,0 0 0,-22 0 16,22 0-16,0 1 0,0-1 15,0 21-15,-1-21 0,1 22 0,21-22 16,0 21-16,0-21 0,0 22 0,0-22 16,0 0-16,21 0 0,-21 0 15,22-21-15,20 0 0,-21 21 0,0-21 16,22 0-16,-1 0 0,0 0 0,1-21 15,-1 0-15,0 21 0,1-21 16,20 0-16,-21 0 0,1-1 16,-1-20-16,0 21 0,-20 0 0,20 0 15,-21-22-15,0 22 0,0-21 16,-21-1-16,0 22 0,0-21 0,0 21 16,0 0-16,0-1 0,0 44 31,-21-1-31,21 0 0,-21 21 0,21 1 15,0-22-15,-21 21 0,21-21 16,-21 22-16,21-22 0,-21 21 16,21-21-16,0 0 0,0 1 15,0-1-15,0 0 0,21-21 32,0 0-32,0 0 15,0-21-15,0 0 0,1 21 0,20-22 16,-21 1-16,0 0 0,0-21 15,22 21-15,-22-22 0,21 22 0,1-42 16,-1 20-16,-21 22 0,0 0 16,0 21-16,1 0 15,-22 21 1,0 0-16,0 0 0,0 1 16,0-1-16,21 0 0,-21 0 0,0 0 15,21 0-15,-21 1 0,21-1 0,0 0 16,-21 0-16,21 0 0,22-21 15,-22 21-15,0-21 0,21 0 0,1 0 16,-1 0-16,0 0 0,1 0 16,-1 0-16,0 0 0,1-21 0,20 0 15,-20 21-15,-1-21 0,0 0 16,1 0-16,-1-22 0,-21 22 16,0 0-16,0-21 0,1-1 0,-22 22 15,0-21-15,0-1 0,0 22 16,0-21-16,-22 21 0,1 0 0,-21-1 15,0 22-15,20 0 0,-20 0 16,21 22-16,-21 20 0,-1-21 16,22 0-16,-21 22 0,21-22 0,-1 21 15,1 0-15,0-20 0,0 20 16,21-21-16,0 21 0,0-20 0,0-1 16,0 0-16,0 0 15,21 0-15,0-21 0,0 0 0,1 0 16,20 0-16,-21 0 0,0 0 0,0 0 15,1 0-15,20-21 0,-21 0 16,0 21-16,0-21 0,1 0 16,-1-1-16,-21 1 0,21 0 0,-21 0 15,21 0-15,-21-22 0,0 22 16,0 0-16,0-21 0,0 21 0,0-1 16,0 1-16,0 0 0,0 42 15,0 0 1,0 1-16,0-1 0,0 0 15,0 21-15,0-21 0,0 1 0,0 20 16,0-21-16,0 0 0,0 0 0,0 1 16,21-1-16,0 0 0,-21 0 15,22-21-15,-1 21 0,0-21 16,0 0-16,21 0 0,-20 0 0,20 0 16,-21 0-16,21 0 0,-20-21 15,20 21-15,0-21 0,-21 0 0,22 0 16,-22-1-16,21 1 0,-21 0 15,1 0-15,-1-21 0,0 20 0,-21-20 16,0 0-16,0-1 0,0 1 0,0-21 16,0 20-16,0 1 0,0 21 15,0-22-15,0 22 0,-21 21 32,0 21-32,21 1 0,-22 20 15,22-21-15,0 21 0,0 1 16,0-1-16,-21 0 0,21-20 15,0 20-15,0 0 0,0 1 0,0-22 16,0 0-16,0 0 0,0 21 16,0-20-16,0-1 0,0 0 15,21-21 17,-21-21-32,22 0 15,-1 21-15,-21-22 0,21 1 16,0 0-16,0 0 0,-21-21 15,43 20-15,-22 1 0,0 0 16,0 0-16,21 21 0,-20-21 16,20 21-16,-21-21 0,0 21 0,22 0 15,-22 0-15,0 0 0,21 21 0,-21 0 16,1 0-16,-1-21 0,-21 21 16,21 0-16,-21 1 0,0-1 0,21 0 15,-21 0-15,0 0 16,0 0-16,-21 1 0,0-1 15,0-21-15,21 21 0,-22-21 0,1 0 16,0 0-16,0 0 0,0 0 16,0 0-16,-1 0 0,1 0 0,0 0 15,0 0-15,0 0 0,0 0 0,-22 0 16,22 0-16,0 0 16,0-21-16,0 21 15,-1 0-15,22 21 16,0 0-1,22-21 1,-1 0-16,0 21 0,0-21 16,0 0-16,22 0 0,-22 0 15,0 0-15,0 0 0,21 0 16,-20 0-16,20 0 0,-21-21 0,21 0 16,-20 21-16,20-21 0,-21 0 15,0-1-15,0 1 0,1 0 0,-1 0 16,0-21-16,-21 20 0,0-20 15,21 0-15,0-22 0,-21 22 0,21-22 16,-21 22-16,0 0 0,0-22 16,0 43-16,22-21 0,-22-1 0,0 22 15,0 0-15,0 42 32,0 0-32,0 1 0,0-1 15,-22 21-15,22 0 0,0 1 16,0-1-16,0 0 0,0 1 0,0-1 15,0 0-15,0 1 0,0-22 16,0 21-16,0 22 16,22-43-16,-1 0 0,-21 0 0,21 0 15,0 1-15,0-22 0,0 0 16,1 21-16,-1-21 0,21 0 0,-21 0 16,22 0-16,-22 0 0,21 0 0,-21-21 15,22 21-15,-1-22 0,-21 1 16,0 21-16,22-21 0,-22 0 0,0 0 15,0 0-15,0-1 0,0-20 16,-21 21-16,0-21 0,0 20 0,0 1 16,0-21-16,0 21 0,0 0 15,-21 21-15,0 0 16,0 0-16,0 0 0,0 21 16,-1 0-16,22 0 15,-21 21-15,21-20 0,0-1 0,0 0 16,0 0-16,0 0 0,0 0 0,0 1 15,21-1-15,1 0 0,20 0 16,-21-21-16,21 21 0,-20-21 16,20 0-16,0 21 0,22-21 0,-22 0 15,0 0-15,22 0 0,-22 0 16,1 0-16,-1-21 0,21 21 0,-20-21 16,-1 21-16,0-21 0,1 0 0,-22 0 15,21-1-15,-21 1 0,22-42 16,-22 42-16,-21-22 0,0 1 15,0 21-15,0-22 0,0 1 16,0 21-16,-21-21 0,0 20 0,-1 1 16,1 21-16,-21 0 15,21 0-15,0 0 0,-1 21 0,1 1 16,0-1-16,-21 0 0,21 0 0,-1 21 16,1-20-16,0 20 0,21-21 15,-21 21-15,21-20 0,0 20 0,-21-21 16,21 0-16,0 0 0,0 1 15,0-1-15,21-21 0,0 21 0,0-21 16,0 0-16,1 0 0,-1 0 16,0 0-16,0 0 15,21 0-15,-20-21 0,-1 21 0,0-21 16,0-1-16,0 1 0,0 0 16,1-21-16,-22 21 0,21-22 0,0 1 15,0 0-15,-21-1 0,21-20 0,-21 20 16,21-20-16,-21-22 15,0 22-15,0 20 0,0 1 0,0 0 16,0 21-16,0-1 0,0 44 16,0-1-1,-21 0-15,0 21 0,21 1 0,0-1 16,0 0-16,-21 1 0,21-1 16,0 0-16,0 22 0,0-22 15,0 0-15,0 1 0,0-1 16,21 0-16,-21-20 0,21 20 0,0-21 15,-21 0-15,22-21 0,-1 21 0,0-21 16,0 0-16,0 0 0,0 0 16,1 0-16,-1 0 0,0 0 0,21-21 15,-21 0-15,22 0 0,-22 0 16,21-22-16</inkml:trace>
  <inkml:trace contextRef="#ctx0" brushRef="#br0" timeOffset="26282.14">12552 5609 0,'0'0'0,"-43"21"0,22 1 0,0-22 16,-21 84-1,42-63 1,21-21-1,0 0-15,0 0 0,0 0 0,1 0 16,-1 0-16,0-21 0,0 0 16,0 0-16,22 0 0,-22 0 0,0-1 15,21 1-15,-21 0 0,1 0 16,-1 0-16,21-22 0,-21 22 16,0-21-16,-21 21 0,22-22 0,-22 1 15,0 21-15,0-21 0,0-1 16,0 1-16,0 0 0,0-1 0,-22 1 15,1 21-15,21 0 0,-21-1 16,0 22-16,0 0 0,0 0 16,-1 22-16,1 20 0,0-21 15,21 21-15,0 1 0,-21-1 0,21 0 16,-21 22-16,21-22 0,0 1 16,0 20-16,0-21 0,0 1 0,0-1 15,0 0-15,0 1 0,0-1 16,21-21-16,0 22 0,0-22 15,0 0-15,1 0 0,20 0 0,-21-21 16,21 0-16,-20 0 0,20 0 0,0 0 16,-21 0-16,22 0 0,-1-21 15,-21 21-15,22-21 0,-1 0 0,-21 0 16,0-22-16,0 22 0,1 0 16,-1-21-16,-21 20 0,21 1 0,-21-21 15,0 21-15,0 0 0,0-1 16,0 1-16,0 0 0,-21 21 15,0 21 1,21 0 0,0 1-16,21-1 15,0-21 1,0 21-16,0-21 0,0 0 0,1 0 16,-1 0-16,0 0 0,21 0 0,-21-21 15,22 0-15,-22 21 0,21-22 16,-21 1-16,22 21 0,-1-21 0,-21 21 15,0-21-15,1 0 0,-1 21 16,-21-21-16,21-1 0,-21 1 16,0 0-16,-21 21 15,0 0-15,-1 0 0,1 0 16,0 21-16,0 0 16,0 1-16,0-1 0,-1 0 15,1 0-15,21 21 0,0-20 0,-21 20 16,21-21-16,0 21 0,0-20 15,0 20-15,0-21 0,0 0 0,0 0 16,21 1-16,0-22 0,1 21 0,20-21 16,-21 0-16,21 0 0,1 0 15,-1 0-15,0-21 0,22 21 0,-22-22 16,22 1-16,-22 0 0,22 0 16,-22 0-16,21-22 0,-20 22 15,-1-21-15,0 21 0,1-22 0,-22 1 16,21 0-16,-21-1 0,1 1 15,-1 0-15,-21-1 0,0 1 0,21 0 16,-21-1-16,21 1 0,-21 21 16,0-21-16,0 20 0,0 1 15,0 42 1,0 1-16,0-1 16,0 21-16,0 0 0,-21 1 0,21-1 15,-21 0-15,21 22 0,0-22 16,0 22-16,0-1 0,0-20 0,0 20 15,0 1-15,0-1 0,-21 1 16,21-1-16,-22-21 0,22 22 0,-21-1 16,21-20-16,-21 20 0,21 1 15,-21-1-15,0 22 0,21-22 16,0 22-16,-21 0 0,-1-1 0,1 1 16,21 0-16,-21-1 0,21 1 0,-21 0 15,21-22-15,-21 22 0,21-22 16,0 22-16,0-43 0,0 1 0,0-1 15,21 0-15,0-42 0,0 22 0,0-22 16,22 0-16,-22-22 0,21 22 16,-21-21-16,22-21 0,-1 21 0,0-22 15,-20 22-15,20-21 0,-21 0 0,43-64 16,-43 63-16,0 1 16,0 0-16,-21-22 0,0 22 15,0-22-15,0 1 0,0-22 0,0 22 16,-21-22-16,0 22 0,-22-1 0,22 1 15,-21-1-15,0 1 0,-1 20 16,1 1-16,-22 0 0,43-1 0,-21 22 16,0 0-16,20 0 0,1 0 15,0 21-15,21-22 0,0 1 16,0 0-16,0 0 0,0 0 16,21 0-16,0-1 15,1 1-15,-1 0 0,21 0 16,-21-21-16,0 20 0,22-20 15,-1 21-15,-21-21 0,22-1 0,-22 1 16,0 0-16,21-1 0,-21 1 16,1 21-16,20-22 0,-21 22 0,-21 0 15,21 0-15,-21 0 0,21 0 0,-42 21 32,0 0-17,21 21-15,0 0 0,-21 0 16,21 0-16,-21 0 0,21 1 0,0-1 15,0 0-15,0 0 0,0 0 16,0 22-16,0-22 0,0 0 16,0 0-16,21 0 0,-21 0 15,21-21-15,0 0 0,0 22 16,1-22-16,-1 0 0,0 0 0,0 0 16,0 0-16,22 0 0,-22-22 15,0 22-15,21-21 0,-21 0 0,1 21 16,-1-21-16,0 0 0,0 0 15,0-1-15,0 1 0,1 0 16,-22 0-16,0-21 0,0 20 0,0 1 16,0 0-16,0 0 0,-22-21 0,1 42 15,0-22-15,0 1 0,0 21 16,0 0-16,-1 0 0,1 0 16,-21 0-16,21 0 0,0 0 0,-1 0 15,1 0-15,0 21 0,21 1 16,-21-22-16,21 21 0,0 0 0,0 0 15,21 0-15,21-21 0,-20 21 16,-1-21-16,21 22 0,0-22 16,1 21-16</inkml:trace>
  <inkml:trace contextRef="#ctx0" brushRef="#br0" timeOffset="27086.95">15579 5482 0,'-22'-21'15,"22"0"1,0 0-16,0 0 0,0-1 16,0 1-16,22 0 15,-1 0-15,0 21 0,0-21 0,0 0 16,0 21-16,1 0 0,-1-22 16,0 22-16,0 0 0,0 0 0,0 0 15,1 0-15,-1 22 0,-21-1 16,0 0-16,21 0 0,-21 0 0,0 0 15,0 1-15,0-1 0,0 0 16,0 0-16,0 0 0,0 0 16,0 1-16,-21-1 0,21 0 15,0-42 32,0 0-47,0-1 0,0 1 16,21 0-16,-21 0 0,21 0 15,0 0-15,0-1 0,1 1 0,-22 0 16,21 0-16,0 0 0,0 0 0,0-1 16,0 22-16,1-21 15,-1 21-15,0 0 16,0 0-16,0 0 16,-21 21-16,0 1 0,0-1 15,0 0-15,0 0 16,0 0-16,21 0 15,1-21-15,-1 22 0,0-22 16,0 0-16,21 0 16,-20 0-16,-1 0 0,21 0 0,0 0 15,-20 0-15,20 0 0,0-22 16,-21 22-16,1-21 0,20 21 0,-21-21 16,-21 0-16,21 21 0,-21-21 15,0 0-15,0-1 0,0 1 16,0 0-16,-21 0 0,0 21 15,0 0-15,0 0 16,-22 0-16,22 0 0,-21 0 0,21 21 16,-22 0-16,1 22 0,21-22 15,-22 0-15,22 21 0,0-21 0,0 1 16,21 20-16,0-21 0,0 0 16,0 22-16,0-22 0,0 0 0,21 0 15,0-21-15,22 21 0,-22 0 0,21-21 16,-21 0-16,22 0 0,-1 0 15,0 0-15,1 0 0,-1 0 0,0 0 16,-21 0-16,22-21 16,-22 0-16,21 21 0,-21-21 0,1 0 15,-1 21-15,-21-21 0,21 21 16,-21-22-16</inkml:trace>
  <inkml:trace contextRef="#ctx0" brushRef="#br0" timeOffset="29162.18">5059 7641 0,'0'-84'31,"0"62"-15,-21 22-1,-1 0 1,22 22-16,0 20 0,-21 0 16,0 1-16,21-1 0,-21 21 0,0 1 15,21 21-15,0-1 0,-21 1 16,-1 0-16,22-1 0,-21 1 0,0 0 15,0-1-15,0 22 0,0-21 16,21 21-16,-22-22 0,22 1 16,-21 0-16,21-1 0,-21 1 0,21-22 15,0 1-15,0-22 0,0 22 16,0-22-16,0-21 0,0 22 0,21-22 16,0-21-16,1 0 15,-22-21-15,21-1 16,-21 1-16,0-21 0,0 21 0,0-22 15,0 22-15,0-21 0,0 0 0,0-1 16,0-20-16,0 20 0,0-20 16,0-1-16,0 1 0</inkml:trace>
  <inkml:trace contextRef="#ctx0" brushRef="#br0" timeOffset="29486.96">4657 8297 0,'0'0'0,"-22"-63"15,1-1-15,0 1 0,-21-85 16,42 84-16,0 22 15,0 0-15,0 20 0,21-20 0,0 0 16,0 21-16,22-22 0,-1 22 16,0 0-16,22 0 0,-22 0 0,22-1 15,-22 1-15,21 21 0,1 0 16,-22 0-16,1 21 0,-1 1 16,-21 20-16,21-21 0,-42 21 0,0-20 15,0 20-15,0 0 0,0-21 16,-21 22-16,0-1 0,0 0 0,0-20 15,-22 20-15,22-21 0,-21 21 16,21-20-16,-22-1 0,22 0 0,-21 0 16,21-21-16,0 0 0,-1 21 0,1-21 15,21-21 1,0 0 0,0 0-16,0 0 0,21-1 15,22 1-15,-22 0 0,0 0 0,0 0 16,22 0-16</inkml:trace>
  <inkml:trace contextRef="#ctx0" brushRef="#br0" timeOffset="30126.53">5249 7895 0,'0'0'0,"43"21"15,-22-21-15,21 0 16,-21 0-16,0 0 0,1 0 0,-1 0 16,0-21-16,21 0 0,-21 21 15,22-21-15,-22 0 0,21 21 0,-21-21 16,22-1-16,-22 1 0,21 0 15,-21 21-15,1-21 0,-1 0 0,-21 0 16,0-1-16,0 1 0,0 0 0,-43 0 16,22 21-16,0 0 0,-21 0 15,-1 0-15,1 0 0,0 0 16,-22 42-16,22-21 16,21 22-16,0-22 0,21 0 0,0 21 15,0-20-15,0-1 0,0 21 0,0-21 16,0 0-16,21-21 0,0 22 15,0-1-15,0-21 0,0 0 0,22 0 16,-22 0-16,21 0 0,1 0 16,-22 0-16,21-21 0,0 21 0,-20-22 15,20 1-15,0 21 0,-21-21 0,22 0 16,-22 0-16,0 0 0,21-1 16,-20 1-16,-1 0 0,0 0 15,0 0-15,0-22 0,0 22 0,1 0 16,-1 0-16,0 0 0,0 0 15,0-1-15,-21 1 0,21 21 0,1 0 16,-1 0-16,0 0 16,0 21-16,-21 1 0,21-1 0,-21 21 15,0-21-15,0 0 0,0 22 0,0-22 16,0 0-16,0 0 0,0 0 16,0 1-16,0-1 0,0 0 0,0 0 15,-21-21 1,21-21 15,0 0-31,0 0 16,0-1-16,0 1 15,0 0-15,0 0 0,0 0 0,0 0 16,21-1-16,-21 1 0,0 0 16,21 0-16,1 0 0,-1 0 0,0 21 15,0-22-15,0 22 0,0 0 16,1 0-16,-1 0 0,0 0 15,0 0-15</inkml:trace>
  <inkml:trace contextRef="#ctx0" brushRef="#br0" timeOffset="33330.12">6752 7747 0,'0'0'0,"21"0"16,64 0-1,-64 0-15,0 0 0,22 0 16,-22 0-16,21 0 0,-21-21 0,22 21 15,-22-21-15,21 0 0,-21-1 0,22 1 16,-22 0-16,0 0 0,0 0 16,0 0-16,-21-22 0,0 1 0,21 21 15,-21-22-15,0 1 0,22 0 16,-22-1-16,0 22 0,0-21 0,0 21 16,0 0-16,-22 21 15,1 21-15,0 0 16,0 21-16,0 1 0,0-1 0,-1 0 15,1 1-15,0 20 0,0-21 16,0 22-16,21-22 0,-21 22 0,21-1 16,0 1-16,0-1 0,0 22 0,0 0 15,0-1-15,0 1 0,0 0 16,0-1-16,0 1 0,0 21 0,0 0 16,-22-1-16,1 1 0,21 0 0,-21 0 15,0 0-15,0 0 0,0-1 16,-1 1-16,1 0 0,0 0 0,21-21 15,-21-1-15,21 1 0,0-22 0,0 1 16,0-1-16,0 1 0,0-22 16,0 1-16,0-22 0,0 0 15,21-21 1,-21-21-16,21 0 0,0-1 0,22-20 16,-22 21-16,21-21 0,-21-22 0,22 22 15,-1-22-15,0-20 0,1-1 16,-1 0-16,0-21 0,1 1 0,-1-1 15,-21 0-15,22-21 0,-22 21 0,-21-21 16,0 21-16,0-21 0,0 21 16,-21 1-16,-1 20 0,1 0 0,0 1 15,-21-1-15,21 21 0,-22 22 0,22-21 16,-21 20-16,21 22 16,-1-21-16,1 21 0,21-1 0,0 1 15,0 0-15,0 0 16,0 0-16,0 0 15,21 21-15,1-22 0,-1 1 0,21 0 16,-21 0-16,0 0 0,22 0 16,-22-1-16,21 1 0,-21-21 0,22 21 15,-22 0-15,0-1 0,0 1 16,0 0-16,1 21 0,-22-21 0,0 0 16,0 0-16,-22 42 31,1 0-16,21 0-15,0 0 0,-21 22 0,0-22 16,21 21-16,-21-21 0,21 22 16,0-1-16,0-21 0,0 0 0,0 22 15,0-22-15,0 0 0,0 0 16,21 0-16,0 0 0,0-21 16,22 0-16,-22 0 0,0 0 0,21 0 15,1 0-15,-1-21 0,-21 0 16,21 0-16,1 0 0,-1 0 0,-21-1 15,22 1-15,-22 0 0,0-21 16,0-1-16,-21 22 0,0-21 16,0 0-16,0-1 0,0 1 0,-21 0 15,0-1-15,-22 1 0,22 21 16,-21 0-16,0-1 0,-1 22 0,22 0 16,-21 0-16,-1 0 0,1 22 15,21-1-15,-21 21 0,20-21 0,1 22 16,0-22-16,21 21 0,0 0 15,0-20-15,0-1 0,0 21 0,0-21 16,0 0-16,0 1 0,0-1 0,21 0 16,0 0-16,1-21 0,20 0 15,-21 21-15,21-21 0,1 0 0,-1 0 16,0 0-16,1 0 0,-1 0 16,0-21-16,1 21 0,-1-21 15,0 0-15,1 0 0,-1-1 0,-21 1 16,22 0-16,-22 0 0,0 0 15,0 0-15,0-1 0,0 1 0,-21 0 16,0 0-16,0 42 31,0 0-31,0 0 16,-21 22-16,21-22 0,-21 0 16,21 0-16,0 0 0,0 1 0,0-1 15,0 0-15,0 0 0,0 0 16,0 0-16,21 1 15,0-22-15,1 0 0,-1 0 16,0 0-16,0 0 0,0 0 0,0 0 16,22 0-16,-22-22 0,0 1 15,21 21-15,-20-21 0,20 0 0,-21 0 16,0 0-16,0-1 0,1-20 16,-1 21-16,-21 0 0,0 0 0,0-22 15,0 22-15,0 0 0,-21 21 31,-1 0-31,22 21 0,-21 0 0,0 0 16,0 1-16,21-1 0,0 0 16,-21 0-16,21 0 0,-21 22 15,21-22-15,0 0 0,0 0 0,0 0 16,-22-21-16,22 21 0,0 1 16,0-1-16,0-42 46,0-1-46,0 1 16,0 0-16,22 0 16,-22 0-16,21-22 0,0 22 15,0-21-15,-21 21 0,21-22 0,0 22 16,1 0-16,-1 0 0,0 0 16,0 0-16,0 21 0,0 0 0,1 0 15,-1 0-15,0 0 0,0 0 16,0 0-16,0 21 0,1 0 0,-22 0 15,21 0-15,-21 0 0,21 22 0,-21-22 16,0 0-16,0 0 0,21 0 16,-21 1-16,0-1 0,0 0 0,21-21 15,-21 21-15,0 0 0,21-42 63,1 0-63,-22 0 15,0 0-15,21-1 0,0 1 0,0-21 16,0 21-16,-21-22 0,21 1 16,1 21-16,-1-21 0,0 20 0,0 1 15,0 0-15,0 0 0,1 0 16,-22 0-16,21 21 0,0 0 16,-21 21-16,0 0 0,0 0 15,0 0-15,0 0 0,0 22 16,0-22-16,0 0 0,21 21 0,0-20 15,-21 20-15,21-21 0,1 0 0,-22 0 16,21 1-16,0-1 16,0 0-16,0 0 0,0-21 0,1 21 15,-1-21-15,0 0 0,21 0 16,-21 0-16,1 0 0,-1 0 0,21 0 16,-21 0-16,0 0 0,1-21 0,20 21 15,-21-21-15,0 0 0,0 0 16,1-1-16,-1 1 0,-21-21 0,21 21 15,-21-22-15,21 1 0,-21 21 0,0-21 16,0 20-16,0 1 0,0 0 16,0 0-16,-21 21 31,21 21-31,-21 0 0,0 0 16,21 1-16,-22 20 0,22-21 0,0 0 15,0 0-15,0 22 0,0-22 16,0 0-16,0 0 0,0 0 15,0 1-15,22-1 0,-1-21 0,0 0 16,0 21-16,21-21 0,-20 0 16,20 0-16,0 0 0,-21 0 0,22 0 15,-1 0-15,-21 0 0,22-21 0,-1 21 16,-21-21-16,0-1 16,22 1-16,-22 21 0,0-21 0,0-21 15,-21 21-15,21-1 0,-21 1 0,21 0 16,-21-21-16,0 21 15,0-1-15,0 44 32,-21-1-32,0 0 0,21 0 0,-21 0 15,21 0-15,0 1 0,-21-1 0,0 0 16,21 0-16,0 0 0,0 0 16,-22 1-16,22-1 0,-21 0 15,21 0-15,21-42 47,1 0-31,-1 0-16,0 21 0,-21-22 0,21-20 15,0 21-15,0 0 0,1-22 16,-1 22-16,21-21 0,-21 21 16,0 0-16,1-1 0,-22 1 0,21 0 15,0 21-15,-21 21 16,0 0-1,0 1-15,0-1 0,0 21 16,0-21-16,0 0 0,0 1 0,0-1 16,0 0-16,0 0 0,0 0 15,0 0-15,0 1 0,21-1 16,0 0-16,22 0 0,-22-21 0,21 21 0,0-21 16,1 0-16,-1 0 15,0 0-15,1 0 0,-1 0 0,22 0 16,-22 0-16,0 0 0,22 0 0,-22 0 15,0-21-15,1 21 0,-1-21 16,-21 0-16,43-22 0,-43 22 16,0-21-16,0 0 0,-21-1 0,0 1 15,0 0-15,0-1 0,0 1 16,0 21-16,0 0 0,0-22 16,-21 43-16,0 0 0,0 0 15,0 0-15,-22 0 0,1 21 0,21 1 16,-22 20-16,1-21 0,0 21 0,21-20 15,-22 20-15,22-21 0,-21 43 16,42-43-16,-21 0 0,21 0 16,0 0-16,0 0 0,21-21 15,0 22-15,0-22 0,21 0 0,-20 0 16,20 0-16,-21 0 0,21 0 0,-20 0 16,-1 0-16,0-22 0,0 22 15,21-21-15,-20 21 0,-1-21 0,-21 0 16,21 0-16,0 0 0,-21-1 0,0 1 15,0 0-15,0 0 16,-21 42 15,21 0-31,-21-21 16,0 21-16,21 1 0,-22-1 0,1 0 16,21 0-16,-21 0 0,0 22 15,0-22-15,21 21 0,-21-21 0,-1 22 16,1-1-16,21 21 0,-21 1 0,0-1 15,0 1-15,21-1 0,0 22 16,-21-21-16,-1 20 0,22-20 0,0 20 16,0 1-16,0 0 0,0-1 0,0 1 15,0-21-15,0 20 0,0 1 16,0-22-16,0 1 0,0 21 0,0-22 16,0 1-16,-21-1 0,21 1 15,-21-1-15,0 1 0,0-1 16,0-21-16,-22 43 0,22-43 15,0-20-15,0 20 0,0-42 0,-1 21 16,1-21-16,0 0 0,0 0 0,21-21 16,0 0-1,-21 0-15,21-1 0,-21-20 16,21 0-16,0-1 0,0-62 16,-22 41-16,22 1 0</inkml:trace>
  <inkml:trace contextRef="#ctx0" brushRef="#br0" timeOffset="33577.87">9842 7303 0,'0'0'0,"-21"0"0,0 0 16</inkml:trace>
  <inkml:trace contextRef="#ctx0" brushRef="#br0" timeOffset="34342.92">12869 7832 0,'0'0'0,"0"21"31,21-21-31,1 0 16,-1 0-16,0 0 0,0 0 0,0-21 15,0 21-15,1-21 0,20 21 16,-21-22-16,0 1 0,0 0 0,1 21 16,-22-21-16,0 0 0,0-22 15,0 22-15,0 0 0,0-21 0,-22-1 16,1 22-16,0-21 0,0 0 0,0-1 16,-22 22-16,22 0 0,-21 0 15,21 0-15,-22 21 0,22 0 0,-21 0 16,0 0-16,20 21 0,-20 0 15,21 0-15,-21 21 0,20 1 16,1-1-16,-42 43 0,63-43 16,-21-21-16,21 22 0,0-1 15,0 0-15,0-21 0,0 22 0,0-22 16,0 21-16,0-21 0,21 1 16,0-22-16,0 21 0,0-21 0,0 0 15,22 0-15,-22 0 0,0 0 0,21 0 16,-20-21-16,20 21 0,0-22 15,-21 1-15,22 0 0,-22 0 0,21 0 16,-21 0-16,22-1 0,-22 1 0,0-21 16,0 21-16,-21-22 0,0 22 15,21-21-15,-21 21 0,0-22 0,0 22 16,22 21-16,-22-21 16,0 42-1,0 0-15,-22 1 0,1 20 0,0-21 16,21 0-16,0 22 0,-21-22 15,21 21-15,-21-21 0,21 0 0,0 22 16,0-22-16,0 0 0,0 0 16,0 0-16,21-21 0,0 22 15,0-22-15,22 0 0,-22 0 0,0 0 16,21 0-16,-21-22 16,22 1-16,-22 0 0,21 21 0,-21-21 15,22 0-15</inkml:trace>
  <inkml:trace contextRef="#ctx0" brushRef="#br0" timeOffset="36109.92">13885 7430 0,'0'0'0,"0"-22"0,0-62 31,0 63-31,-21 21 16,0 0-16,0 21 0,0 0 15,-1 0-15,1 0 0,0 22 16,21-22-16,-21 21 0,21 0 0,-21 1 15,21-1-15,0-21 0,0 22 0,0-1 16,0-21-16,0 21 16,0-20-16,0-1 0,21 21 0,0-21 15,0 0-15,0-21 0,1 22 16,-1-1-16,21-21 0,-21 0 0,22 0 16,-1 0-16,-21 0 0,21 0 0,1-21 15,-1-1-15,0 1 0,22 0 16,-22 0-16,-21 0 0,22 0 0,-1-22 15,-21 22-15,22-21 0,-22-22 0,0 22 16,0-22-16,0 1 16,0-1-16,1 1 0,-1-1 0,0 22 0,-21-21 15,0 20-15,0 1 0,0 21 16,0-22-16,0 22 0,0 42 31,0 1-31,-21-1 0,0 21 16,21 0-16,-22 1 0,1 20 0,0 1 15,21-22-15,0 22 0,-21-22 16,21 21-16,-21-20 0,21-1 0,0 0 16,0 1-16,0-22 0,0 21 0,21-21 15,0 1-15,0-1 0,0 0 16,1-21-16,-1 21 0,0-21 16,0 0-16,0 0 0,22 0 0,-22 0 15,0 0-15,0 0 0,21-21 16,-20 21-16,-1-21 0,0 0 0,21 21 15,-21-22-15,1 1 0,-1-21 16,21 21-16,-21 0 0,0-22 0,1 22 16,-1-21-16,0 21 0,-21-22 0,0 22 15,21 0-15,-21 42 32,-21 0-32,0 0 0,21 1 15,-21-1-15,-1 0 0,22 21 0,-21-21 16,21 1-16,0-1 0,0 0 0,0 0 15,0 0-15,0 0 0,0 1 16,0-1-16,21 0 16,1-21-16,20 0 0,-21 0 15,0 0-15,22 0 0,-22 0 16,21 0-16,0 0 0,1 0 0,-22-21 16,21 21-16,1-21 0,-1-1 0,0 1 15,1 0-15,-22 0 0,21 0 16,0-22-16,-20 22 0,-1-21 0,21 21 15,-42 0-15,21-1 0,-21 1 16,0 0-16,21 21 0,-42 0 31,0 21-31,0 0 0,0 1 16,21-1-16,-21 21 0,-1-21 0,22 0 0,-21 1 16,21 20-16,0-21 15,0 0-15,0 0 0,0 1 0,0-1 16,0 0-16,21-21 0,-21 21 0,22-21 15,-1 0-15,0 21 0,21-21 16,-21 0-16,1 0 0,20 0 0,-21 0 16,21 0-16,-20 0 0,20-21 15,-21 21-15,21-21 0,-20 21 0,20-21 16,-21 0-16,0-1 0,0 1 0,1 0 16,-1-21-16,-21-1 0,21 1 15,-21 0-15,0-1 0,0 1 16,0 0-16,-21-22 0,0 22 0,-1 21 15,1-22-15,-21 22 0,21 0 16,-22 21-16,22 0 0,-21 0 0,0 0 16,-1 21-16,1 0 0,0 1 15,20 20-15,-20-21 0,21 21 0,0 1 16,0-1-16,-1 0 0,22 1 16,0-22-16,0 21 0,0-21 0,0 22 15,22-22-15,-1 0 0,0 0 0,0 0 16,0 1-16,22-1 0,-22-21 15,21 0-15,0 21 0,-20-21 0,20 0 16,0 0-16,1 0 0,-1 0 16,21 0-16,-20-21 0,-1 21 15,0-21-15,1-1 0,-1 1 0,0 0 16,1 0-16,-1 0 0,0 0 16,1-22-16,-22 22 0,0-21 0,0 21 15,0-1-15,1 1 0,-22 0 16,-22 42-1,1-21-15,0 21 16,0 1-16,0-1 0,0 0 16,-1 0-16,22 0 0,-21 0 0,0 1 15,0-1-15,21 0 0,0 0 16,0 0-16,-21 0 0,21 1 16,0-1-16,-21 0 0,21 0 15,0-42 32,21 0-31,0 0-16,0 21 0,0-22 15,0-20-15,1 21 0,-1 0 16,0-22-16,21 1 0,-21 0 16,22-1-16,-1 1 0,-21 21 15,22-21-15,-22 20 0,21 1 0,-21 0 16,0 21-16,1 0 0,-1 0 0,0 0 15,-21 21-15,0 0 0,0 22 16,0-22-16,0 21 0,0-21 0,0 22 16,0-22-16,0 0 0,0 21 0,0-20 15,0-1-15,0 0 0,0 0 16,0 0-16,0 0 0,0 1 0,21-1 16,0-21-16,-21 21 0,21-21 15,1 0-15,-1 0 0,0 0 0,0 0 16,0 0-16,0 0 0,1 0 15,-1 0-15,0 0 0,0-21 16,0 0-16,0 21 0,1-22 16,-1 1-16,0 0 0,0 0 0,0 0 15,0 0-15,-21-1 0,22 1 16,-22 0-16,21 0 0,-21 0 16,0 0-16,0-1 0,0 1 15,0 0-15,0 0 0,-21 0 0,-1 0 16,1-1-16</inkml:trace>
  <inkml:trace contextRef="#ctx0" brushRef="#br0" timeOffset="36370.91">16552 7049 0,'0'0'0,"-21"-22"0,0 22 16,0 0-16,0 0 16,-1 0-16,1 0 15,0 0 1,0 0-16,0 0 16,0 0-1,-1 0-15,1 0 0,0 0 16,0 0-16,0 0 15</inkml:trace>
  <inkml:trace contextRef="#ctx0" brushRef="#br0" timeOffset="36622.31">14880 7345 0,'0'0'0,"-21"0"0,0 21 0,42-21 31,0 0-31,0 0 16,22 0-16,-22 0 0,0 0 15,21 0-15,1 0 0,-22 0 0,21-21 16,-21 21-16,22 0 0,-22 0 16,0 0-16,0 0 0,-21-21 0,-21 21 31,0-21-31,0 21 0,-22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2:22:18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1418 0,'0'-21'141</inkml:trace>
  <inkml:trace contextRef="#ctx0" brushRef="#br0" timeOffset="392.54">1820 1334 0,'0'-22'16,"0"1"-16,0 0 15,0 0-15,0 0 16,0 0-16,-21-1 0,21 1 16,0 42 30,-21 1-46,21-1 16,0 0-16,0 0 0,0 0 16,0 22-16,0-22 0,0 0 15,0 21-15,0-21 0,0 22 16,0-1-16,0 0 0,0-20 0,0 20 16,0 0-16,0-21 0,0 1 15,0-1-15,0 0 0,0 0 0,0 0 16,0 0-1,0-42 17,0 0-17,0 0-15,0 0 0</inkml:trace>
  <inkml:trace contextRef="#ctx0" brushRef="#br0" timeOffset="976.21">2434 1291 0,'0'0'0,"21"0"15,-21-21-15,0 0 16,-21 21 15,0 0-31,0 0 16,0 0-16,-1 0 0,1 21 0,0 0 15,0-21-15,0 21 0,0 1 16,-1-22-16,1 21 0,0 0 0,21 0 16,0 0-16,0 0 15,-21-21-15,21 22 16,21-22-1,0 0 1,0 0-16,1 0 0,-1 0 16,0 0-16,0 21 0,0-21 15,0 0-15,1 0 0,-1 0 0,0 0 16,0 0-16,0 21 0,0-21 16,1 21-16,-1-21 0,-21 21 0,21 0 15,-21 1-15,0-1 16,0 0-16,0 0 15,0 0-15,-21 0 0,0-21 0,-1 22 16,1-1-16,0 0 0,0-21 16,-21 21-16,20-21 0,1 0 0,0 0 15,-21 0-15,21 0 16,-1 0-16,1 0 0,0 0 0,0-21 16,0 21-16,0-21 15,-1 0 1,1-1-16,21 1 15,0 0-15,0 0 16</inkml:trace>
  <inkml:trace contextRef="#ctx0" brushRef="#br0" timeOffset="1912.67">1905 656 0,'0'21'16,"0"1"-1,-21-1 1,21 0-16,0 0 16,0 0-1,0 0 1,21-21-1,-21 22-15,21-22 16,0 0 0,0 0-16,-21-22 15,22 1 1,-22 0-16,0 0 16,0 0-1,0 0-15,-22 21 0,22-22 16,-21 22-16,0-21 15,0 21-15,0 0 16,0 0 0,21 21-16,-22 1 0,22-1 15,0 0-15,0 0 0,0 0 16,0 0-16,0 1 0,0-1 16,0 0-16,0 0 0,0 0 15,22-21 1,-1 0-16,0 0 15,0 0 1,-21-21-16,21 21 16,-21-21-16,0 0 0,0 0 15,0-1-15,0 1 16,0 0-16,-21 0 16,0 21-16,0 0 15,0 0 1,-1 21-1,22 0-15,0 0 16,0 1-16,0-1 0,0 0 0,0 0 16,0 0-16,0 0 15,22 1-15,-1-1 0,0-21 16,0 21-16,0-21 16</inkml:trace>
  <inkml:trace contextRef="#ctx0" brushRef="#br0" timeOffset="4463.21">3154 974 0,'-21'0'16,"-1"0"-16,1 0 15,0 0-15,0 0 16,21 21-16,0 0 16,0 0-16,0 0 15,0 1-15,0-1 16,0 0-16,0 0 16,21 0-16,0-21 15,0 0-15,1 0 16,-1 0-16,0 0 15,0 0-15,0 0 0,0 0 0,1 0 16,-1 0-16,0 0 0,21-21 16,-21 21-16,1-21 0,-1 21 15,0 0-15,-21-21 0,21 21 0,0-21 16,-21-1 0,0 1 77,21 21-61,1-21-32,-1 0 15,0 0 1,0 0-16,-21-1 15,21 1 1,-21 0-16,0 0 16,0 0-16,0 0 15,0-1-15,0 1 16,0 0-16,-21 21 0,21-21 0,-21 21 16,0 0-16,21-21 0,-21 21 15,-1 0-15,1 0 0,0 0 0,0 0 16,0 0-16,0 0 15,-1 0-15,1 0 0,-21 0 16,21 21-16,0 0 0,-1-21 0,1 21 16,0 0-16,0 1 0,0-1 15,21 21-15,0-21 0,-21 0 16,21 1-16,-22-22 0,22 21 16,0 0-16,0 0 0,0 0 15,0 0-15,0 1 16,0-1-16,0 0 15,0 0 1,0 0 0,22 0-16,-22 1 15,0-1 1,21-21-16,-21 21 16,21-21-16,-21 21 15,21-21 1,0 0 156,0 0-63,-21-21-15</inkml:trace>
  <inkml:trace contextRef="#ctx0" brushRef="#br0" timeOffset="6607.98">3302 1207 0,'0'0'0,"0"21"78,-21 0-78,0 0 16,21 0-16,0 0 16,0 1-16,0-1 15,0 0-15,0 0 16,21-21-16,-21 21 0,21 0 15,0-21-15,0 0 0,0 22 16,1-22-16,-1 21 0,0-21 0,0 21 16,0 0-16,0-21 0,1 21 15,-1-21-15,0 21 0,0 1 16,-21-1-16,0 0 16,0 0-16,0 0 0,0 0 0,0 1 15,0-1-15,-21 0 0,0 0 16,-22 0-16,22 0 0,-21 1 0,0-22 15,-1 21-15,22 0 0,-64-21 16,43 21-16,21-21 16,0 0-16,-22 0 0,22 0 0,0 0 15,0 0-15,0-21 0,0 0 16,21 0-16,-22 21 0,22-22 16,-21 22-16,21-21 15,0 0-15,0 0 16,0 0-16,21 21 0,1-21 0,-1-1 15,0 1-15,0 0 0,0 0 16,0 21-16</inkml:trace>
  <inkml:trace contextRef="#ctx0" brushRef="#br0" timeOffset="7056.27">3662 1503 0,'0'0'0,"21"0"0,0 0 16,0 0 0,0 0-16,1-21 15,-1 21-15,-21-21 0,21 21 0,0-22 16,0 22-16,0-21 0,-21 0 16,22 21-16,-22-21 0,21 0 0,-21 0 15,0-1-15,0 1 16,0 0-16,0 0 0,-21 21 15,-1 0-15,1 0 16,0 0-16,0 0 0,0 0 0,0 21 16,-22 0-16,22 0 0,0 1 15,0-1-15,0 0 0,-22 21 16,22-21-16,21 22 0,-21-1 16,21 0-16,-21-20 0,21 20 0,0 0 15,0-21-15,0 22 0,21-22 16,0 0-16,0 0 0,0 0 0,1 1 15,20-22-15,-21 0 0,21 0 16,1 0-16,-22 0 0,21 0 0,1-22 16,-22 1-16,21 21 0,0-21 15,-20-21-15,-1 21 0,21-1 16,-21-20-16,0 0 0,22 21 0,-22-22 16,0 1-16,0 0 0,0-22 15</inkml:trace>
  <inkml:trace contextRef="#ctx0" brushRef="#br0" timeOffset="7324.12">4297 931 0,'0'0'0,"0"-21"0,0 0 16,0 0-16,0 42 15,-21 0 1,21 0-16,0 22 0,0-1 16,0 0-16,0 1 0,0-1 0,0 0 15,0 1-15,0 20 0,0-20 16,-22-1-16,22 0 0,0 22 15,-21-22-15,21 0 0,0 1 0,0-1 16,0 0-16,0-20 16,0 20-16,0-21 0,0 0 0,0 0 15,0 1-15,0-44 32,21 1-17,1 0-15,-22 0 0,21-21 0,-21 20 16,21 1-16</inkml:trace>
  <inkml:trace contextRef="#ctx0" brushRef="#br0" timeOffset="7723.89">4445 1503 0,'0'21'0,"0"0"15,21-21-15,0 0 16,0 0-16,1 0 15,-1 0-15,0 0 16,0 0-16,0 0 0,22-21 0,-22 21 16,0-21-16,0 0 0,21 21 15,-20-21-15,-1-1 0,-21 1 16,0 0-16,0 0 0,0 0 16,-21 0-1,-1 21-15,-20 0 16,21 0-16,0 0 0,0 0 0,-1 0 15,-20 21-15,21 0 0,0-21 16,0 42-16,-1-21 0,1 1 0,0-1 16,0 21-16,21-21 0,0 0 15,0 22-15,0-22 0,0 21 16,0-21-16,0 1 0,0-1 0,21 0 16,0-21-16,0 21 0,1-21 15,-1 0-15,21 0 0,-21 0 0,22 0 16,-1 0-16,0-21 0,1 0 15,-22 0-15,21-1 0,0 1 16</inkml:trace>
  <inkml:trace contextRef="#ctx0" brushRef="#br0" timeOffset="8484.45">5313 1291 0,'0'0'15,"0"-21"-15,0 0 16,-21 21-16,-1 0 0,1 21 15,0 0-15,21 0 16,-21 1-16,0-1 0,21 0 0,0 0 16,0 0-16,-21 0 0,21 22 15,-22-22-15,22 0 0,0 21 16,0-20-16,0 20 0,0-21 16,0 0-16,0 0 0,0 1 0,0-1 15,22 0-15,-1-21 0,21 21 16,-21-21-16,0 0 0,1 0 15,20 0-15,0 0 0,-21-21 16,22 0-16,-1 0 0,-21-1 0,22 1 16,-1 0-16,-21-21 0,0 21 15,22-22-15,-22 22 0,0-21 0,21-1 16,-21 1-16,1 0 0,-1-1 16,0 1-16,-21 0 0,21-1 0,0 1 15,-21 0-15,0-1 16,0 22-16,0 0 0,0 0 0,0 0 15,-21 21 1,0 21-16,21 0 16,-21 0-16,0 22 0,21-1 15,0 0-15,-22 1 0,22-1 0,-21 0 16,21 1-16,0-1 0,0-21 16,0 21-16,0 1 0,0-1 0,0 0 15,0-20-15,0 20 16,21 0-16,1-21 0,-22 1 0,21-1 0,0 0 15,21 0-15,-21-21 0,43 21 16,-43-21-16,21 0 16,-20 0-16,-1 0 0,21-21 15,-21 0-15,22 0 0,-22 0 0,0-1 16,0 1-16,0 0 0,0-21 16,1 21-16,-1-22 0,-21 22 0,0-21 15,0 21-15,0-1 0,0 1 16,0 0-16,-21 42 31,21 0-31,-22 1 0,1-1 16,21 0-16,0 21 0,0-21 15,-21 1-15,21 20 0,0-21 0,0 0 16,0 0-16,0 1 16,0-1-16,0 0 0,0 0 0,21 0 15,0 0 1,1-21-16,-1 0 0,0 0 0,0 0 15,21 0-15,-20 0 0,20-21 16,-21 0-16,21 0 0</inkml:trace>
  <inkml:trace contextRef="#ctx0" brushRef="#br0" timeOffset="9068.14">7239 1334 0,'0'0'16,"0"-22"-16,0 1 0,0 0 0,-21 0 15,-64-21 1,43 42-16,21 0 0,-1 0 16,-20 0-16,21 0 0,-21 21 15,20-21-15,-20 21 0,21 0 0,-21 21 16,20-20-16,-20-1 0,21 21 16,0-21-16,0 22 0,21-22 0,0 0 15,0 21-15,0-21 0,0 22 16,0-22-16,0 0 0,0 0 0,21 0 15,0 1-15,0-22 0,21 0 16,-20 0-16,20 0 0,-21 0 0,21 0 16,1 0-16,-22 0 15,21-22-15,-21 1 0,22 0 0,-1 0 16,-21 0-16,0-22 0,22 1 16,-22 21-16,0-21 0,0-22 0,0 22 15,1-22-15,-1 22 0,-21-22 16,0 1-16,0-22 0,0 43 0,0-22 15,0 22-15,0 0 0,0-1 16,0 22-16,0 0 0,0 0 0,-21 21 16,-1 0-16,22 21 15,-21 0-15,0 0 0,21 22 0,0 20 16,0-20-16,-21 20 0,21-21 16,0 22-16,0-1 0,-21-20 15,21 20-15,0-20 0,0-1 16,0 0-16,0 1 0,0-1 0,0 0 15,0 1-15,0-22 0,21 0 16,0 0-16,0 0 0,0 0 0,-21 1 16,22-22-16,-1 0 0,0 0 15,0 0-15,0 0 0,0 0 0,1-22 16,-1 22-16,0-21 0,0 0 16,0 0-16,0 0 0,-21 0 0,22-1 15,-1-20-15,-21 21 0</inkml:trace>
  <inkml:trace contextRef="#ctx0" brushRef="#br0" timeOffset="9357.2">5588 1228 0,'0'0'0,"-21"0"0,0 21 31,42-21-15,21 0-16,-21 0 0,22 0 0,-1 0 16,0 0-16,1 0 0,-1 0 15,0 0-15,1 0 0,-1 0 0,0 0 16,-21 0-16,1 0 0,-1 0 15,0 0-15,-21-21 0,21 21 0</inkml:trace>
  <inkml:trace contextRef="#ctx0" brushRef="#br0" timeOffset="10177.4">8975 1397 0,'0'0'0,"-22"0"0,-20 0 0,21 0 16,0 0-16,42 0 31,0 0-31,0 0 0,22 0 15,-1 0-15,0 0 0,1 21 16,20-21-16,-21 0 0,22 0 0,-22 0 16,22 0-16,-22 0 0,22 0 15,-1 0-15,1 0 0,-22 0 0,21 0 16,1 0-16,-22 0 0,22 0 16,-22 0-16,-21 0 0,22 0 0,-22 0 15,0 0-15,0 0 0,-21-21 16,0 0-1,-21 0-15,0 21 16,0-21-16,-1 21 0,1-22 0,0 22 16,0 0-16,-21-21 0,20 21 15,1 0-15,0 0 0,0 0 16,-21 0-16,20 0 0,1 0 16,0 0-16,42 0 46,0 0-46,1 0 16,-1 0-16,0 0 0,0 0 0,0 0 16,22 0-16,-22 0 0,21 0 15,-21 0-15,0 0 0,1 0 0,-1 0 16,0 0-16,-21 21 16,-21 1-1,0-1-15,-1 0 16,1 0-16,0 0 0,-21 0 15,21 1-15,-22-1 0,22 0 0,-21 0 16,21 21-16,-22-20 0,22-1 16,0 0-16,0 0 0,0-21 15,21 21-15,-22-21 0,1 21 16,21-42 0</inkml:trace>
  <inkml:trace contextRef="#ctx0" brushRef="#br0" timeOffset="11384.49">10477 953 0,'0'0'0,"0"-64"31,-21 64-15,0 0-16,21 21 16,0 0-16,0 1 0,0-1 15,-21 0-15,21 0 0,0 21 16,0-20-16,0-1 0,0 0 0,0 0 15,21 0-15,0 0 0,-21 1 16,21-22-16,1 0 0,20 0 0,-21 0 16,21 0-16,-20 0 0,20 0 15,0-22-15,1 22 0,-1-21 0,0 0 16,-21 0-16,22 0 0,-22 0 16,21-1-16,-21-20 0,-21 21 15,0 0-15,22-22 0,-22 22 0,0-21 16,0 21-16,0 0 0,-22-1 15,22 1-15,0 0 0,-21 21 16,0 0-16,0 0 0,0 21 16,0 0-16,-1 1 0,22 20 15,-21-21-15,0 21 0,21 1 16,-21-1-16,0 22 0,21-22 0,-21 0 16,21 64-16,-22-64 0,22 1 15,0-1-15,-21 0 0,21-20 16,0 20-16,0 0 0,0-21 0,0 1 15,0-1-15,0 0 0,0 0 16,0 0-16,0-42 31,0 0-15,0 0-16,-21 0 16,21-1-16,0 1 0,-21 0 0,0 0 15,0 0-15,-1 21 16,1 0-1,21 21 1,0 0-16,0 0 16,0 0-16,0 1 15,0-1-15,0 0 0,21-21 0,-21 21 16,22 0-16,-1-21 0,21 0 16,-21 21-16,0-21 0,22 0 0,-1 0 15,-21 0-15,22 0 16,-1-21-16,0 0 0,1 21 0,-1-21 15,0 0-15,1 0 0,-22-1 0,21 1 16,-21-21-16,22 21 0,-22-22 16,0 1-16,0 0 0,0-1 0,0 1 15,1-21-15,-1 20 0,0-20 16,0-1-16,0 22 0,-21-22 16,0 22-16,0 0 0,0 21 0,21-1 15,-21 1-15,0 0 0,0 42 16,0 0-1,-21 22-15,0-22 0,21 42 16,0-20-16,0-1 0,-21 22 16,0-22-16,21 21 0,-21-20 0,21-1 15,0 0-15,-22 1 0,22-1 16,0 0-16,-21-20 0,21 20 0,0-21 16,0 0-16,0 0 0,0 1 15,0-1-15,21 0 0,1-21 0,-1 0 16,21 0-16,-21 0 15,0 0-15,1 0 0,20-21 0,-21 0 16,0 21-16,0-22 0,1 1 16,-1 0-16,0 0 0,-21 0 15,0 0-15</inkml:trace>
  <inkml:trace contextRef="#ctx0" brushRef="#br0" timeOffset="11568.39">11218 1270 0,'0'0'0,"-21"0"31,42 0-15,0 0-16,22 0 0,-22 0 0,21 0 16,-21 0-16,22-21 0,-1 0 15,0 21-15,1-21 0,-1-1 0</inkml:trace>
  <inkml:trace contextRef="#ctx0" brushRef="#br0" timeOffset="11880.21">12806 1122 0,'-21'0'31,"-1"0"1,22 21-32,-21 0 15,21 0-15,-21 1 0,21 20 16,0-21-16,0 0 0,-21 22 0,21-22 16,0 21-16,0-21 0,-21 0 15,21 22-15,0-22 0,0 0 0,0 0 16,0 0-16,0 1 15,21-22 1,0 0 0,0 0-16,0-22 0,1 22 0</inkml:trace>
  <inkml:trace contextRef="#ctx0" brushRef="#br0" timeOffset="12260.99">13420 1143 0,'0'0'15,"0"-21"-15,0 0 0,-22 21 16,1 0-16,-21 0 0,21 0 16,0 0-16,-22 21 0,22 0 0,0 0 15,-21 0-15,20 1 0,1-22 16,0 21-16,21 0 0,0 0 0,0 0 16,0 0-16,0 1 15,21-22-15,0 0 0,1 0 0,20 21 16,-21 0-16,21-21 0,1 0 15,-1 21-15,-21-21 0,22 21 16,-22-21-16,0 21 0,0 1 0,0-22 16,-21 21-16,0 0 15,0 0-15,-21-21 0,0 21 0,0-21 16,-22 21-16,1-21 0,21 22 16,-21-22-16,-1 0 0,1 0 0,0 21 15,-1-21-15,22 0 0,-21 0 16,21 0-16,-1 0 0,1 0 0,0 0 15,0 0 1,21-21 0,0-1-16,0 1 0,0 0 15</inkml:trace>
  <inkml:trace contextRef="#ctx0" brushRef="#br0" timeOffset="12447.88">12658 974 0,'0'0'0,"-22"0"0,22-21 31,0-1 16</inkml:trace>
  <inkml:trace contextRef="#ctx0" brushRef="#br0" timeOffset="13949.02">15155 931 0,'0'0'0,"21"-42"0,1 21 16,-1 0-16,-21 0 0,0-1 0,0 1 15,0 0-15,0 0 0,-21 21 32,-1 0-17,1 21-15,21 0 0,0 22 16,-21-1-16,0 0 0,21 1 16,-21-1-16,21 21 0,0-20 0,-21 20 15,21-20-15,-22 20 0,22-21 16,0 1-16,-21 20 0,21-20 0,0-1 15,0 0-15,0 1 0,0-1 16,0 0-16,0-21 0,21 1 0,1-1 16,-1 0-16,0-21 0,21 0 15,1 0-15,-22 0 0,21 0 0,0-21 16,1 0-16,-1-1 0,0 1 16,1 0-16,-1-21 0,0 21 0,1-22 15,-1 1-15,-21 21 0,22-22 16,-22 1-16,0-21 0,0 20 15,0-20-15,0 20 0,1-20 0,-22-1 16,0 22-16,21-21 0,-21 20 16,21 1-16,-21 0 0,0 20 0,0 1 15,0 0-15,0 42 16,-21 0 0,0 1-16,21 20 15,-22 0-15,1 1 0,21-1 0,0 21 0,-21-20 16,0-1-16,21 22 0,0-22 15,0 0-15,0 1 0,0-1 0,0 0 16,0 1-16,0-22 16,0 21-16,0-21 0,0 0 0,0 22 15,0-22-15,21-21 0,0 21 16,0-21-16,1 0 0,-1 0 16,0 0-16,0 0 0,0 0 15,0-21-15,1 0 0,-1 0 0,0-1 16,0 1-16,0 0 0,0 0 15,1-21-15,-1 20 0,0 1 0,0-21 16,-21 21-16,0 0 0,0-1 16,0 1-16,-21 21 31,0 21-31,0 1 16,21-1-16,0 0 0,0 0 0,0 0 15,0 0-15,0 1 0,0-1 16,0 21-16,0-21 0,0 0 0,0 1 15,21-1-15,0 0 0,-21 0 16,0 0-16,0 0 0,0 1 0,21-1 16,-21 0-16,0-42 47,-21 0-47,21-1 0,-21 1 15,21 0-15,-21 0 16,21 0-16,-22 21 15,22-21-15,-21 21 32,21 21-32,0 0 0,0 0 15,0 0-15,21 0 16,1-21-16,-1 0 0,0 0 16,0 22-16,0-22 0,22 0 15,-22 0-15,21 0 0,0 0 0,1 0 16,-1-22-16,0 1 0,1 21 15,-1-21-15,0 0 0,22 0 0,-22 0 16,1 21-16,-22-22 0,21 1 16,0 0-16,-20-21 0,-1 21 15,-21-1-15,0 1 0,0 0 16,0 0-16,-21 21 16,-1 0-1,1 0-15,0 21 0,0-21 16,0 21-16,0 0 0,21 1 15,0-1-15,0 21 0,0-21 0,0 0 16,0 1-16,0-1 0,0 0 16,0 0-16,0 0 0,0 0 15,21 1-15,-21-1 0,21-21 0,0 21 16,0-21-16,0 0 0,1 0 16,-1 0-16,0 0 0,0 0 0,21 0 15,-20-21-15,20 21 0,0-21 16,1-1-16</inkml:trace>
  <inkml:trace contextRef="#ctx0" brushRef="#br0" timeOffset="14496.71">17695 1334 0,'0'-22'16,"0"44"-16,0-65 0,0 22 0,-21 21 16,0-21-1,0 21-15,0 0 0,-22 0 0,22 0 0,0 21 16,-21-21-16,20 21 15,-20 0-15,0 1 0,-1-1 0,22 0 16,-21 21-16,21-21 0,0 1 16,-1-1-16,1 21 0,0-21 0,21 0 15,0 22-15,0-22 0,0 0 16,0 0-16,0 0 0,21-21 16,0 0-16,1 0 0,-1 0 15,21 0-15,-21 0 0,22 0 0,-22 0 16,21 0-16,-21-21 0,22 0 15,-22 0-15,0 0 0,21 0 16,-21-22-16,1 22 0,-1-21 0,0-1 16,0 1-16,21 0 0,-20-22 15,-1 22-15,-21-22 0,21 1 0,0 21 16,-21-22-16,21 22 0,-21-22 16,0 43-16,0-21 0,0 21 0,0-1 15,0 1-15,-21 42 16,0 1-1,0-1-15,21 21 0,-21 0 0,21 1 16,0-1-16,-22 0 0,22 22 16,0-22-16,0 1 0,-21 20 0,21-21 15,0 1-15,0-22 0,0 21 16,0 1-16,0-22 0,0 0 16,21 0-16,-21 0 0,22 0 0,-1 1 15,-21-1-15,21-21 16,0 0-16,0 0 0,0 0 15,1 0-15,-1-21 16,0 21-16,0-22 0,21 1 0,-20 0 16,20-21-16</inkml:trace>
  <inkml:trace contextRef="#ctx0" brushRef="#br0" timeOffset="14840.51">19219 720 0,'0'0'15,"-21"-21"-15,0 21 0,21-22 0,-21 22 16,0 0-16,21 22 16,-22-1-16,1 21 0,21-21 15,-21 22-15,21-1 0,0 0 16,0 22-16,-21-22 0,21 22 0,-21-22 15,21 21-15,-21-20 0,21-1 16,0 0-16,0-20 0,0 20 16,0-21-16,-22 21 0,22-20 15,0-1-15,0 0 0,0 0 0,0 0 16,0 0-16,22-21 31,-1-21-15,0 0-16,0 0 0,21 21 15,-20-21-15</inkml:trace>
  <inkml:trace contextRef="#ctx0" brushRef="#br0" timeOffset="15264.27">19537 1143 0,'0'0'16,"21"-42"-16,0 21 0,-21-1 16,0 44-1,-21-1 1,0 0-16,0 0 0,21 0 15,-22 22-15,1-22 0,0 21 0,0 0 16,0-20-16,21 20 0,0-21 16,0 0-16,0 0 0,0 1 0,0-1 15,0 0-15,0 0 0,21 0 16,0-21-16,0 21 0,0-21 16,1 0-16,-1 0 0,21 0 15,-21 0-15,22 0 0,-22 0 0,21-21 16,-21 0-16,22 0 0,-22 0 15,0 0-15,0-1 0,0 1 16,-21-21-16,0 21 0,0-22 0,0 1 16,0 0-16,0 21 0,0-22 15,0 22-15,-21 0 0,0 0 16,0 21-16,0 0 0,-22 0 0,22 0 16,0 0-16,-21 0 0,20 0 15,1 0-15,-21 21 0,21-21 0,0 21 16,-1-21-16,1 21 0,0-21 15,0 0-15,21 21 16,0-42 15,21 21-31,-21-21 0</inkml:trace>
  <inkml:trace contextRef="#ctx0" brushRef="#br0" timeOffset="15545.11">18859 974 0,'-21'0'0,"42"0"0,-42-21 15,42 21-15,1 0 16,-1 0-16,21-22 0,-21 22 16,22-21-16,20 21 0,-21 0 15,22-21-15,-22 21 0,22 0 16,-1 0-16,-20-21 0,20 21 0,-21 0 15,1 0-15,-1 0 0,-21 0 16,0 0-16,1-21 0,-1 21 16,-42 0 15,-1 0-31,-20 0 0,21 0 16,-21 0-16</inkml:trace>
  <inkml:trace contextRef="#ctx0" brushRef="#br0" timeOffset="16516.55">3006 2900 0,'0'0'0,"-64"-42"15,64 20 1,0 1 0,0 0-16,0 0 0,0 0 15,21 21-15,0-21 0,1-1 16,-1 22-16,0 0 0,0 0 0,0 0 15,0 0-15,1 0 16,-1 22-16,21 20 0,-21-21 0,0 21 16,22 1-16,-22-1 0,21 22 15,-21-22-15,1 21 0,-1-20 16,-21-1-16,0 22 0,0-22 0,0 0 16,0 1-16,0-1 0,0-21 15,0 0-15,0 0 0,0 1 0,0-1 16,0-42-1,21-1 1,0 1-16,-21-21 0,21 0 16,0 20-16,1-41 0,-1 21 15,0-1-15,0 1 0,0-22 16,0 22-16,1 0 0,-22-22 0,21 22 16,0 0-16,0-1 0,-21 22 15,0-21-15,0 21 0,0-1 0,21 22 16,-21 22 15,21-1-15,1 0-16,-1 0 0,0-21 15,-21 21-15,21-21 0</inkml:trace>
  <inkml:trace contextRef="#ctx0" brushRef="#br0" timeOffset="16946.3">4085 3323 0,'0'0'0,"0"-21"16,0 0-1,0 0-15,0 0 0,21-22 16,0 22-16,-21 0 0,0 0 15,0 0-15,22-1 0,-22 1 16,0-21-16,0 21 0,0 0 16,0-1-16,0 1 0,0 0 15,0 0-15,-22 0 0,1 21 0,0 0 16,0 0-16,0 21 0,0 0 16,21 21-16,0-20 0,-22-1 15,22 21-15,-21 0 0,21 1 0,0-1 16,0-21-16,0 22 0,0-1 15,0-21-15,21 0 0,1 22 0,-22-22 16,21-21-16,0 21 0,0 0 16,0-21-16,0 0 0,1 0 15,-1 0-15,0 0 0,0 0 16,0-21-16,0 21 0,1-21 16,-1 0-16,0-1 0,0 1 15,0 0-15,0-21 0,1 21 0,-1-1 16</inkml:trace>
  <inkml:trace contextRef="#ctx0" brushRef="#br0" timeOffset="17491.99">4466 3027 0,'0'0'0,"21"-64"31,0 64-31,1-21 0,-1 0 16,0 21-16,0-21 16,0 21-16,22 0 0,-22 0 0,0 0 15,0 0-15,0 0 0,22 0 16,-22 21-16,0 0 0,0 22 15,0-22-15,0 0 0,1 21 16,-22-21-16,0 22 0,0-22 0,0 21 16,0-21-16,0 22 0,0-22 15,0 0-15,0 0 0,0 0 0,-22 1 16,1-22-16,21 21 0,-21-21 16,21-21-1,0-1 1,0-20-16,0 21 15,0 0-15,0 0 0,21-22 0,0 22 0,-21-21 16,22 21-16,-1-22 0,0 22 16,0-21-16,0 21 0,0-22 15,22 22-15,-22 0 0,21 0 16,-21 21-16,1-21 0,20 21 0,-21 0 16,0 0-16,0 0 0,1 0 15,-1 21-15,0-21 0,-21 21 16,0 0-16,21 0 0,-21 0 15,0 1-15,0-1 0,0 0 16,0 0-16,0 0 16,0 0-16,0 1 0,0-1 0,0 0 15,0 0-15,-21 0 16,21 0-16,0 1 16,0-1-16,0 0 15,-21-21 1,21-21 15,0 0-31,0-1 0,0 1 16</inkml:trace>
  <inkml:trace contextRef="#ctx0" brushRef="#br0" timeOffset="17676.9">5334 2752 0,'0'-21'0,"0"42"0,-21-64 15,0 43-15,-1 0 16,1 0-16,0 0 31,42 0 1</inkml:trace>
  <inkml:trace contextRef="#ctx0" brushRef="#br0" timeOffset="19008.08">5736 3217 0,'0'0'0,"-21"22"0,21-44 47,0 1-47,0 0 0,21 0 15,0 0-15,22 0 16,-22-1-16,0-20 0,0 21 0,21 0 16,-20-22-16,-1 22 0,0-21 0,0 21 15,-21-22-15,0 1 0,0 21 16,0-21-16,0 20 0,0 1 0,0 0 15,0 0-15,0 0 0,-21 21 16,0 21-16,21 0 16,-21 21-16,-1-20 0,22 20 15,-21 0-15,21 1 0,-21-1 0,0 21 16,0-20-16,0 20 16,-1 22-16,1-22 0,-21 22 0,21-21 0,-22 20 15,22 1-15,-21 0 16,21-22-16,-22 22 0,22-1 0,-21 1 15,21 0-15,0-1 0,-1 1 0,1 0 16,0-22-16,21 22 0,0-22 16,-21 1-16,21-22 0,-21 1 0,21-1 15,0 0-15,0-21 0,0 1 16,0-1-16,21-21 16,0-21-16,0-1 0,0 1 15,22-21-15,-22 21 0,21-22 0,-21 1 16,22-21-16,-22-1 0,21 1 15,-21-22-15,22 21 0,-22-20 0,0-1 16,-21 0-16,0 22 0,0-22 16,0 22-16,0-1 0,-42 1 15,21-1-15,-1 1 0,-20 20 0,0 22 16,-1-21-16,22 21 0,-21 0 16,21 21-16,-22 0 0,22 0 0,0 0 15,42 0 16,0 0-31,1 0 0,-1 0 0,21 0 16,0-22-16,1 22 0,-1-21 16,0 0-16,1 0 0,-1 21 0,22-21 15,-22-22-15,0 22 16,22 0-16,-22 0 0,0 0 0,1 0 16,-1-1-16,-21 1 0,0 0 15,1 0-15,-1 21 0,-21-21 16,0 42-1,-21 0-15,-1 0 16,1 0-16,21 22 16,0-22-16,0 0 0,-21 21 0,21-20 15,0-1-15,0 21 0,0-21 0,0 0 16,21 1-16,0-22 16,1 0-16,-1 0 0,21 0 15,-21 0-15,0 0 16,1-22-16,20 1 0,-21 0 0,21 0 15,1 0-15,-22 0 0,21-1 16,-21-20-16,1 21 0,20 0 0,-21-22 16,-21 22-16,0 0 0,21 0 15,-21 0-15,0 0 0,0-1 0,0 44 47,0-1-47,0 0 0,-21 21 0,0-21 16,21 43-16,-21-22 0,21 1 15,-21 20-15,-1 1 0,22-1 0,0-21 16,-21 22-16,0-1 16,21-20-16,-21 20 0,21 1 0,0-1 15,0 1-15,0-1 0,0 1 0,0-1 16,0 1-16,0-1 0,0 1 16,0 20-16,0-20 0,0-22 0,0 22 15,21-1-15,-21 1 0,0-1 0,0-20 16,0-1-16,0 21 0,-21-20 15,0-22-15,21 21 0,-21-21 0,-22 1 16,22-22-16,0 0 0,0 0 16,0 0-16,-1-22 0,1 1 0,0-21 15,0 0-15,0-1 0,0-20 0,-1-1 16,22 1-16,0-1 0,-21 1 16,21-22-16,0 0 0,0 1 15,0-1-15,21 0 0,22-63 16,-22 85-16,21-1 0,1 1 15,-22-1-15,21 1 0,22 20 0,-22-20 16,0 21-16,22-1 0,-22-20 16,22 20-16,-22 1 0,21 0 0,-20-1 15</inkml:trace>
  <inkml:trace contextRef="#ctx0" brushRef="#br0" timeOffset="22140.55">8276 2836 0,'0'0'0,"21"-21"16,-21 0-16,0 42 31,0 0-31,0 1 0,0-1 0,0 0 15,0 21-15,-21-21 0,21 22 16,0-1-16,0 0 0,0 1 0,0-22 16,0 21-16,0 1 0,0-22 15,0 21-15,0-21 0,0 0 0,0 1 16,0-1-16,21-21 31,0-21-31,-21-1 16,22 1-16,-1 0 0,-21 0 15,21-21-15,0 20 0,-21-20 0,21 21 16,0-21-16,-21 20 0,22-20 16,-1 21-16,-21 0 0,0 0 0,21-1 15,-21 1-15,21 21 0,-21 21 32,0 1-32,21-1 0,-21 21 15,0-21-15,0 22 0,21-1 16,-21-21-16,0 21 0,0 1 0,22-22 15,-1 21-15,0-21 0,0 1 16,0-1-16,0-21 0,1 21 0,-1-21 16,21 0-16,-21 0 0,0 0 15,22 0-15,-22-21 0,21 0 0,-21-1 16,22 1-16,-22 0 0,0 0 0,21 0 16,-20-22-16,-1 22 15,0-21-15,0 0 0,0 20 0,0-20 16,-21 21-16,0-21 0,0-1 15,0 22-15,0-21 0,0 21 0,0-1 0,0 1 16,0 42 15,-21 1-31,21-1 0,0 21 0,0-21 16,-21 22-16,21-1 0,0 0 16,0 1-16,0-1 0,0-21 0,0 21 15,0 1-15,21-22 0,-21 21 16,21-21-16,1 1 0,-1-1 0,0-21 15,0 0-15,0 0 0,0 0 16,22 0-16,-22 0 0,0-21 0,21 21 16,-20-22-16,20 1 0,0 0 15,-21-21-15,22 21 0,-1-22 16,0 22-16,1-21 0,-22-1 0,21 22 16,-21-21-16,1 0 0,-1-1 15,-21 1-15,0 0 0,0-22 0,0 43 16,0-21-16,0-1 0,-21 22 15,21 0-15,-22 0 0,1 21 0,0 0 16,0 0-16,0 21 0,0 0 16,21 0-16,-22 22 0,1-1 15,21-21-15,-21 21 0,21 1 0,0 20 16,-21-20-16,21-1 0,-21-21 16,21 21-16,0 1 0,0-1 0,0 0 15,0-20-15,0 20 16,0-21-16,0 0 0,0 0 15,21-21 1,0 0 0,-21-21-16,21 0 0,0 0 0,1 0 15,-1 0-15,0-1 0,-21 1 16,21 0-16,0 0 0,-21 0 0,0 0 16,21-1-16,1 22 15,-1 0 1,0 22-16,-21-1 15,0 0-15,0 0 0,21 0 16,0 0-16,-21 1 16,21-1-16,1 0 0,-22 0 15,21-21-15,21 21 0,-21-21 0,0 0 16,1 21-16,20-21 0,-21 0 0,21 0 16,-20 0-16,20 0 0,-21 0 15,21-21-15,-20 21 0,20-21 0,-21 0 16,21 0-16,-20 0 0,-1-1 15,0 1-15,0 0 0,0 0 0,-21 0 16,0-22-16,0 22 0,0 0 16,0-21-16,0 21 0,0-1 0,0 1 15,0 0-15,-21 21 16,0 0 0,0 21-16,21 0 15,0 1-15,-21-1 0,21 0 16,0 0-16,0 21 0,0-20 0,0-1 15,0 21-15,0-21 0,0 0 0,0 1 16,0 20-16,21-21 16,0 0-16,0 0 0,0-21 0,0 22 15,1-22-15,20 0 0,-21 0 16,21 0-16,-20 0 0,20 0 0,0 0 16,1-22-16,-1 22 0,0-21 15,1 0-15,-1 0 0,0 0 16,1 0-16,-22-1 0,21 1 0,-21-21 15,0 21-15,1-22 0,-1 22 16,-21-21-16,0 21 0,0-22 0,0 22 16,0-21-16,0 21 0,-21 0 15,-1 21-15,1-22 0,0 22 0,0 0 16,-21 0-16,20 22 0,1-22 0,0 21 16,-21 0-16,21 0 0,-1 0 15,1 22-15,0-22 0,21 21 16,0-21-16,-21 22 0,21-22 0,0 0 15,0 21-15,0-21 0,0 1 16,0-1-16,0 0 0,0 0 0,21-21 16,0 0-16,0 21 0,1-21 15,-1 0-15,0 0 0,0 0 16,0-21-16,22 0 0,-22 0 16,0 21-16,-21-21 0,21-22 0,0 22 15,0 0-15,1 0 0,-22-22 0,21 22 16,-21-21-16,21 21 0,-21-22 15,0 22-15,21 0 0,-21 0 0,0 0 16,0 42 0,0 0-1,0 21-15,0-20 16,-21-1-16,21 21 0,0-21 16,0 22-16,0-22 0,0 0 0,0 21 15,0-21-15,0 1 0,0-1 16,0 0-16,21 0 0,0-21 0,0 21 15,1-21-15,-1 0 0,0 0 0,0 0 16,0 0-16,0 0 0,1 0 16,-1-21-16,21 21 0,-21-21 0,0 0 15,1 0-15,-1-1 0,0 1 16,0-21-16,0 21 0,22-22 0,-22 1 16,0 21-16,0-21 0,-21-1 15,21 1-15,0 0 0,-21-1 16,22 1-16,-22 0 0,0 20 0,0 1 15,0 0-15,0 0 0,0 42 16,-22 0-16,1 0 16,0 1-16,0 20 0,21-21 15,-21 21-15,21 1 0,-21-1 0,-1 0 16,22-20-16,0 20 0,0 0 0,0 1 16,0-1-16,0-21 0,0 21 15,0-20-15,0-1 0,0 0 0,0 0 16,22 0-16,-1 0 0,0-21 15,0 0-15,21 0 0,-20 0 0,20 0 16,0 0-16,-21 0 0,22 0 16,-1-21-16,-21 0 0,22 0 15,-22 0-15,0 0 0,21-1 0,-21-20 16,1 21-16,20-21 0,-21-1 16,0 22-16,0-42 0,1 20 0,-1 1 15,-21 0-15,0-22 0,0 22 16,0-1-16,0 22 0,0-21 0,0 21 15,0 42 1,0 21-16,-21-21 16,21 1-16,-22 20 0,22 0 0,-21 1 15,21-1-15,0-21 0,-21 21 16,21 1-16,-21-1 0,21-21 16,-21 22-16,21-1 0,-21-21 15,21 0-15,0 22 0,0-22 0,0 0 16,0 0-16,0 0 0,21-21 47,0-21-47,0 0 0,0 0 15,0 0-15,-21-1 0,22 1 0,-1 0 16,0 0-16,0 0 0,0 0 0,0 21 16,1-22-16,-1 22 15,0 0-15,-21 22 16,0-1-1,0 0-15,0 0 0,0 0 16,0 0-16,21 1 16,-21-1-16,21 0 0,-21 0 0,21-21 15,1 21-15,-1-21 0,0 0 0,0 21 16,0-21-16,0 0 0,1 0 16,20 0-16,-21 0 0,0 0 15,22 0-15,-22-21 0,0 0 0,21 0 16,-21 21-16,1-21 0,-1-22 15,0 22-15,0 0 0,0 0 0,-21-21 0,21 20 16,-21 1-16,0-21 16,0 21-16,0 0 0,-21 21 31,0 21-31,0 0 0,0-21 0,0 21 16,21 0-16,-22 22 0,1-22 0,0 0 15,21 0-15,0 0 0,0 22 16,-21-22-16,21 0 0,0 0 15,0 0-15,0 0 16,21-21-16,0 0 16,0 0-16,1 0 0,-1 0 0,0 0 15,0-21-15,21 0 0,-20 21 16,-1-21-16,21 0 0,-21 0 16,22-1-16,-22 1 0,21 0 15,-21 0-15,22 0 0,-22-22 0,0 22 16,0 21-16,0-21 0,-21 0 15,0 42 1,0 0-16,-21 0 16,0 1-16,0-1 0,0 21 15,21-21-15,0 0 0,-22 22 0,22-22 16,0 0-16,0 0 0,0 0 16,0 1-16,22-22 15,-1 0-15,0 0 0,0 0 16,0 0-16,0 0 0,1 0 15,-1 0-15,0-22 0,0 22 0,21-21 16,-20 0-16,-1 0 0,0 0 16,0 0-16,-21-1 0,0 1 15,0-21-15,0 21 0,0 0 0</inkml:trace>
  <inkml:trace contextRef="#ctx0" brushRef="#br0" timeOffset="22379.56">11811 2942 0,'-42'0'16,"84"0"-16,-63 0 15,42 0-15,21 0 16,-21 0-16,22 0 0,-1 0 15,0 0-15,1 0 0,-22-21 0,21 21 16,-21 0-16,22-21 0,-22 0 16,-21 0-16</inkml:trace>
  <inkml:trace contextRef="#ctx0" brushRef="#br0" timeOffset="22924.53">15092 2540 0,'0'0'0,"21"-42"0,-21 21 0,21-22 15,0 22-15,-21-21 0,21 21 16,-21-22-16,0 22 0,0 0 0,0 0 16,0 42 15,-21 21-31,21-21 0,-21 22 16,21 20-16,-21-20 0,21 20 15,0-21-15,0 22 0,0-22 0,0 22 16,0-22-16,0 0 0,0 1 0,0-22 15,0 21-15,0-21 0,0 1 16,0-1-16,0 0 0,0 0 0,0-42 47,-21 0-31,0 0-16</inkml:trace>
  <inkml:trace contextRef="#ctx0" brushRef="#br0" timeOffset="23731.54">14774 2773 0,'0'21'31,"21"-21"-31,1 0 16,20 0-16,-21 0 0,21 0 16,22 0-16,-22 0 0,22 0 15,-1-21-15,22 21 0,-22-21 0,1 21 16,-1-43-16,1 22 0,-1 0 15,1-21-15,-1 21 0,-20-22 0,-1 22 16,-21-21-16,0-1 0,1 22 16,-22-21-16,0 21 0,0 0 0,0-1 15,0 1-15,0 0 0,0 0 16,-22 21-16,1 0 0,0 21 16,0 0-16,0 0 15,21 22-15,0-22 0,-21 42 0,21-20 16,-22-1-16,22 0 0,0 1 0,0-1 15,0 0-15,0 1 0,0-1 16,0 0-16,0-20 0,0 20 16,0-21-16,0 0 15,0 0-15,0 1 16,22-22-16,-1 0 16,-21-22-1,21 22-15,-21-21 0,21 0 0,-21 0 16,21 0-16,-21 0 0,21-1 15,1 1-15,-22 0 0,21 0 0,0 0 16,-21 0-16,0-1 0,21 22 16,0 0-16,-21 22 15,0-1-15,0 0 16,0 0-16,21 0 0,-21 0 16,22 1-16,-22-1 0,21 0 15,0 0-15,-21 0 0,21-21 0,0 21 16,0-21-16,1 0 0,20 22 0,-21-22 15,0 0-15,22 0 0,-22 0 16,21 0-16,0 0 0,1 0 0,-1-22 16,0 1-16,1 21 0,-1-21 15,0 0-15,-20 0 0,20 0 0,-21-22 16,0 22-16,0-21 0,1-1 16,-22 1-16,0 0 0,0-1 0,0 22 15,0-21-15,0 21 0,-22 0 16,1 21-16,0 0 0,0 0 15,0 21-15,0 0 0,-1 0 0,-20 21 16,21 1-16,0-1 0,21-21 16,0 22-16,-21-1 0,21 0 0,0-21 15,0 22-15,0-22 0,0 0 16,21 0-16,-21 0 0,21-21 0,0 22 16,0-22-16,0 0 0,1 0 15,-1 0-15,0 0 0,0 0 0,0 0 16,0 0-16,1 0 0,-1 0 0,0-22 15,0 1-15,0 0 0,22 0 16,-22 0-16</inkml:trace>
  <inkml:trace contextRef="#ctx0" brushRef="#br0" timeOffset="26552.12">18246 2519 0,'0'0'15,"-22"0"-15,44 0 47,-1 0-47,0-21 0,0 21 0,0-21 16,0-1-16,22 1 0,-22 0 16,21 0-16,-21 0 0,1 21 0,-1-21 15,0-1-15,-21 1 16,0 0-16,0 0 0,0 0 0,0 0 15,0-1-15,-21 22 16,0 0-16,-22 0 0,22 0 16,-21 0-16,21 0 0,-22 22 15,1-1-15,21 0 0,0 0 0,-22 21 16,43-20-16,-21 20 0,21-21 16,0 21-16,0-20 0,0 20 0,0-21 15,21 0-15,0 0 0,1 1 16,-1-1-16,21-21 0,-21 0 0,22 21 15,-22-21-15,21 0 16,-21 0-16,22 0 0,-22 0 0,0 0 16,0-21-16,0 21 0,-21-21 0,0-1 15,0 1-15,-21 0 16,0 21-16,0 0 16,-22 0-16,22 0 0,-21 21 15,0 0-15,20 1 0,-20 20 0,21-21 16,-21 21-16,20 1 0,1-22 15,0 21-15,0 1 0,21-22 0,-21 21 16,21-21-16,0 0 0,0 1 16,42-1-16,-21-21 0,0 0 15,22 21-15,-1-21 0,0 0 0,1 0 16,-1 0-16,0 0 0,1-21 16,20 0-16,-20-1 0,-1 1 15,21 21-15,-20-42 0,-1 21 0,0 0 16,1-22-16,-1 1 0,0 0 0,-20-22 15,-1 22-15,0-22 0,0 22 16,0-22-16,-21 22 0,21-21 0,-21 20 16,0 1-16,0 21 0,0-22 15,0 22-15,0 0 0,0 0 0,-21 21 16,0 0 0,0 21-16,0 0 0,0 0 15,21 22-15,-22-1 16,1 0-16,21 1 0,0-1 0,-21 22 15,21-22-15,0 21 0,-21-20 16,21-1-16,0 22 0,0-22 0,0-21 16,21 21-16,0-20 0,-21 20 15,21-21-15,1 0 0,-1-21 0,0 21 16,21-21-16,-21 0 0,22 0 16,-22 0-16,21 0 0,-21 0 0,22 0 15,-1 0-15,-21-21 0,22 0 16,-1 0-16,0 0 0,-21 0 0,22-1 15,-22-20-15,0 0 0,0-1 0,0 1 16,-21 0-16,0-1 16,0 1-16,0 21 0,0 0 0,0 0 15,0-1-15,-84 22 16,63 22-16,-1-1 16,1 0-16,0 21 0,0-21 15,21 22-15,0-1 0,0-21 0,0 22 16,0-22-16,0 21 0,0-21 15,0 0-15,21 1 0,0-1 0,0-21 16,1 21-16,20-21 0,-21 0 16,0 0-16,22 0 0,-22 0 0,21 0 15,-21 0-15,0 0 0,22 0 16,-22-21-16,21 0 0,-21-1 16,1 1-16,20 0 0,-21 0 0,-21-21 15,21 20-15,0-20 0,-21 0 16,22-1-16,-22 22 0,0-21 0,0 0 15,0 20-15,0 1 0,0 42 32,0 1-17,-22-1-15,22 21 0,-21-21 16,21 22-16,-21-1 0,21-21 16,0 21-16,-21-20 0,21-1 0,0 21 15,0-21-15,0 0 0,0 1 16,0-1-16,0 0 15,0-42 17,21 21-32,-21-21 15,21-1-15,0 1 0,-21 0 0,22-21 16,-22 21-16,21-22 0,0 1 16,0 0-16,-21-1 0,21 1 0,0 0 15,1 20-15,-1 1 0,-21 0 16,0 0-16,21 0 0,0 21 15,-21 21 1,0 0-16,0 0 0,0 0 16,0 1-16,0 20 0,0 0 15,0-21-15,0 22 0,21-1 0,-21-21 16,21 22-16,-21-22 0,0 0 0,0 0 16,22 0-16,-1 0 15,-21 1-15,21-22 31,0-22-31,-21 1 16,21 0-16,0 0 16,1-21-16,-1 20 0,0 1 0,0-21 15,21 0-15,-20-1 16,20 1-16,-21 21 0,21-22 0,1 22 16,-22 0-16,0 0 0,21 0 15,-20 21-15,-1 0 0,0 0 16,-21 21-1,0 0-15,0 0 0,0 22 0,0-22 16,0 21-16,0-21 0,0 22 16,-21-1-16,21-21 0,0 0 0,0 22 15,0-22-15,0 0 0,0 0 16,0 0-16,21 0 0,0-21 16,0 0-16,0 0 0,1 0 0,-1 0 15,0 0-15,21 0 16,-21 0-16,1 0 0,20 0 0,-21-21 15,21 0-15,-20 21 0,20-21 16,-21-21-16,0 20 0,0 1 0,1-21 16,-1 0-16,0-1 0,0 22 15,-21-21-15,0-1 0,0 22 0,0 0 16,0 0-16,0 0 0,-21 21 16,0 0-16,0 0 0,-1 0 15,1 0-15,0 42 16,0-21-16,21 22 0,0-22 0,0 21 15,-21 0-15,21-20 0,0 20 16,0-21-16,0 21 0,0-20 16,0-1-16,0 0 0,0 0 0,21 0 15,-21 0-15,21-21 0,0 0 16,0 22-16,1-22 0,-1 0 16,0 0-16,0 0 0,0 0 15,0-22-15,1 1 0,-1 21 0,0-21 16,0 0-16,0-21 0,22 20 15,-22-20-15,0 21 0,0-21 0,0-1 16,-21 1-16,21 0 0,1 20 16,-1 1-16,-21 0 0,0 0 0,0 0 15,-21 42 1,21 0 0,-22 0-16,1 0 0,0 22 0,0-1 15,0 0-15,21-20 0,-21 20 16,21-21-16,0 21 0,0-20 0,0-1 15,0 0-15,0 0 0,0 0 16,0 0-16,0-42 47,0 0-47,0 0 0,21 0 16,0 0-16,0-1 0,-21-20 15,21 21-15,22-21 0,-22-1 16,0 1-16,21 21 0,1-22 0,-22 1 15,21 21-15,0-21 0,1 20 16,-22 22-16,0-21 0,21 21 16,-20 0-16,-1 21 15,-21 1-15,0-1 0,0 21 16,0 0-16,0-20 0,0 20 0,0 0 16,0 1-16,0-22 0,0 21 15,0-21-15,21 22 0,-21-22 0,0 0 16,21-21-16,0 21 0,-21 0 15,21-21-15,1 0 16,-1 0 0,0 0-16,-21-21 0,21 0 15,0 0-15,-21 0 0,21-22 16,1 1-16,-22 0 0,21-1 0,0 1 16,0-22-16,0 22 0,0 0 15,1-1-15,-22 1 0,21 0 0,0-1 16,0 1-16,-21 21 0,21 0 15,-21 0-15,0-1 0,0 44 32,-21-1-32,0 0 0,0 21 15,0-21-15,-1 22 0,22-1 0,0 0 16,-21 22-16,21-22 16,0 22-16,0-22 0,0 0 0,0 1 15,0-1-15,0 0 0,0-20 16,0 20-16,0-21 0,21-21 0,-21 21 15,22 0-15,-1-21 16,0 0-16,0 0 0,0 0 16,0 0-16,1 0 15,-1 0-15,-21-21 0,21 0 0,0 0 16,0 0-16,-21 0 0,0-1 16,21 1-16,-21-21 0,0 21 15</inkml:trace>
  <inkml:trace contextRef="#ctx0" brushRef="#br0" timeOffset="26793.28">22204 2455 0,'0'0'0,"-21"0"15,-43 0-15,43 0 16,42 0 0,0 0-1,0 0-15,1 0 0,20 0 16,-21 0-16,21 0 0,-20 0 0,20 0 15,0 0-15,-21 0 0,22 0 16,-22 0-16,0 0 0,0-21 0,0 21 16,1 0-16,-1 0 15,0-21-15,0 21 16,-21-21-16,21 21 16,0 0-16</inkml:trace>
  <inkml:trace contextRef="#ctx0" brushRef="#br0" timeOffset="27100.59">23431 2350 0,'0'0'0,"22"-22"16,20 1-1,-42 42 16,0 1-31,-21 20 16,0-21-16,21 21 0,0 1 16,-22-22-16,22 21 0,-21 1 0,21-22 15,-21 0-15,21 21 0,0-21 16,0 1-16,0-1 0,0 0 16,0 0-1,21-21 16,0 0-31,1-21 0,-1 21 0,21-21 16</inkml:trace>
  <inkml:trace contextRef="#ctx0" brushRef="#br0" timeOffset="27524.59">24151 2350 0,'0'0'0,"21"-22"0,-21-41 31,-21 63-31,0 0 0,-21 0 15,20 0-15,-20 0 0,0 21 16,21-21-16,-22 21 0,22-21 16,0 21-16,0 1 0,0-1 15,21 0-15,0 0 0,0 0 16,0 0-16,21 1 16,0-1-16,0-21 0,0 21 0,22 0 15,-22-21-15,21 21 0,0 0 16,-20 1-16,20-22 0,0 21 0,-21 0 15,1-21-15,-1 21 0,0 0 16,-21 0-16,0 1 16,0-1-16,0 0 0,-21-21 15,0 21-15,-1-21 0,1 0 16,0 21-16,-21-21 0,21 0 16,-22 21-16,22-21 0,-21 0 0,21 0 15,-1 0-15,1 0 0,0 0 16,0 0-1,21-21 17,0 0-32,21 21 0,-21-21 15,21 0-15,0 0 0,-21-1 0,22 1 16</inkml:trace>
  <inkml:trace contextRef="#ctx0" brushRef="#br0" timeOffset="27752.35">23770 2032 0,'0'0'16,"-21"0"-16,0 0 15,0 0-15,-1 0 16</inkml:trace>
  <inkml:trace contextRef="#ctx0" brushRef="#br0" timeOffset="28920.02">8530 4826 0,'0'0'0,"21"0"0,0 0 15,1 0 1,-1-21-16,0 0 0,0 0 16,0 21-16,0-22 0,1 1 0,-1 21 15,0-21-15,0 0 0,0 0 16,0 21-16,-21-21 0,0-1 0,0 1 16,0 0-16,-21 0 15,0 0-15,0 0 0,-21 21 0,-1-22 16,22 22-16,-21 0 0,-1 0 15,22 0-15,-21 0 0,21 0 16,-22 0-16,22 22 0,0-1 0,0 0 16,21 0-16,0 0 0,0 0 15,0 1-15,0-1 0,0 21 0,0-21 16,21 0-16,0 22 0,0-22 16,1 21-16,-1-21 0,21 22 15,-21-22-15,22 21 0,-22-21 0,21 22 16,-21-1-16,0-21 0,1 22 15,-1-22-15,0 21 0,-21-21 0,0 22 0,0-22 16,-21 21-16,0-21 16,-22 0-16,1 1 0,21-1 0,-43 0 15,22 0-15,0 0 0,-22-21 0,22 0 16,-22 0-16,22 0 0,0 0 16,-22 0-16,43 0 0,-21-21 0,20 0 15,-20 0-15,21 0 0,0-1 0,0 1 16,-1 0-16,22-21 0,-21 21 15,21-1-15,0-20 0,0 21 0,0-21 16,0 20-16,0 1 0,21 0 16,1 0-16,-1 0 0,21 21 0,-21-21 15,0-1-15,22 22 0,-1 0 16,-21-21-16,22 21 0,-22 0 16,21 0-16,0 0 0</inkml:trace>
  <inkml:trace contextRef="#ctx0" brushRef="#br0" timeOffset="29296.09">9017 5144 0,'21'0'0,"0"0"16,0 0-16,1-22 16,-1 22-16,0-21 15,-21 0-15,21 21 0,0-21 16,-21 0-16,21 0 0,-21-1 15,22 1-15,-22-21 0,0 21 0,0 0 16,0-1-16,0 1 0,0 0 0,-22 21 16,1 0-16,0 0 0,0 0 15,0 0-15,0 0 0,-22 21 0,22 22 16,0-22-16,0 21 0,0-21 16,-1 22-16,1-1 0,0 0 0,21-21 15,0 22-15,0-1 0,0-21 16,0 22-16,0-22 0,0 0 15,21 0-15,0 0 0,1-21 0,-1 21 0,0-21 16,0 0-16,0 0 16,0 0-16,1 0 0,-1 0 0,0 0 15,0 0-15,21-21 0,-20 21 0,-1-21 16,0 0-16,0 0 0,0 0 16,0-1-16,1 1 0</inkml:trace>
  <inkml:trace contextRef="#ctx0" brushRef="#br0" timeOffset="29548.59">9673 4551 0,'0'0'0,"0"-21"0,-21 21 31,21 21-31,0 0 16,0 21-16,-21-20 0,21 20 15,0 0-15,-21 22 0,21-22 0,0 0 16,0 22-16,0-22 0,0 1 15,0-1-15,0 0 0,0-21 0,0 22 16,0-22-16,0 0 0,0 0 0,0 0 16,0 1-16,0-1 15,0-42 17,21 21-32</inkml:trace>
  <inkml:trace contextRef="#ctx0" brushRef="#br0" timeOffset="29948.54">9991 5122 0,'0'0'0,"21"0"47,0-21-47,0 21 15,0-21-15,0 21 0,1-21 16,-22 0-16,21 21 0,0-21 0,0-1 16,0 1-16,-21 0 15,0 0-15,0 0 0,-21 21 16,0 0 0,0 0-16,0 0 0,-1 21 0,1-21 15,0 21-15,0 21 0,21-20 0,-21-1 16,0 21-16,21-21 0,-22 0 15,22 22-15,0-22 0,0 0 0,0 0 16,0 0-16,0 1 0,0-1 16,0 0-16,0 0 0,22-21 15,-1 21-15,0-21 0,0 0 16,0 0-16,0 0 16,1 0-16,20 0 0,-21 0 0,0-21 15,0 0-15,22 21 0,-22-21 0,0 0 16,21-1-16</inkml:trace>
  <inkml:trace contextRef="#ctx0" brushRef="#br0" timeOffset="30720.56">10647 4932 0,'0'0'0,"0"-21"0,0 0 0,-21 21 32,21 21-17,-22 0-15,1 0 0,0 0 16,21 0-16,0 1 0,-21 20 15,0-21-15,21 21 0,0-20 0,0 20 16,0-21-16,-21 0 0,21 22 16,0-22-16,0 0 0,0 0 0,0 0 15,21 0-15,0-21 16,0 0-16,0 0 0,0 0 16,1 0-16,-1 0 0,0 0 0,21 0 15,-21 0-15,22-21 0,-22 0 0,21 21 16,-21-21-16,22 0 0,-1 0 0,-21-1 15,0 1-15,1 0 16,-1-21-16,0-1 0,0 1 0,21 0 16,-20-1-16,-22-20 0,21-1 0,0 22 15,0 0-15,-21-22 0,21 43 16,-21-21-16,0-1 0,0 22 0,0 0 16,0 0-1,-21 21-15,21 21 16,-21 0-16,0 0 0,0 22 15,-1-22-15,22 21 0,-21 1 0,21-1 16,-21 21-16,21-20 0,-21-1 0,21 0 16,0 22-16,-21-22 0,21-21 15,0 22-15,-21-1 0,21-21 16,0 22-16,0-22 0,0 0 0,21 0 16,0-21-16,0 21 0,0-21 15,0 0-15,1 0 0,-1 0 0,21 0 16,-21 0-16,22 0 0,-22 0 0,0 0 15,21 0-15,-21-21 0,22 0 16,-1 0-16,-21 0 0,0-1 0,22 1 16,-22 0-16,0-21 0,0 21 15,0-22-15,-21 1 0,0 21 0,22-22 16,-22 22-16,0 0 0,0 0 0,-22 21 31,22 21-31,0 0 0,-21 0 16,0 1-16,0-1 0,21 0 15,0 21-15,-21-21 0,21 1 0,-21-1 16,21 21-16,0-21 0,0 0 0,0 1 16,0-1-16,0 0 15,0 0-15,21-21 16,0 0-16,0 0 0,0 0 16,0 0-16,1 0 0,-1 0 0,0 0 15,0 0-15,0 0 0,22-21 16,-22 21-16,21-21 0,0 21 0,1-21 15,-1-1-15,0 22 0</inkml:trace>
  <inkml:trace contextRef="#ctx0" brushRef="#br0" timeOffset="31304.04">12446 4974 0,'0'0'0,"21"-21"0,-21-106 31,-21 106-31,0 0 0,0 0 0,-1 21 16,1-22-16,0 22 0,0 0 15,0 0-15,0 0 0,-22 0 0,-63 85 32,85-64-32,-21 22 0,21-22 15,0 21-15,-22 43 0,43-43 16,-21-21-16,21 22 0,0-1 16,0-21-16,0 0 0,0 22 0,0-22 15,0 0-15,21-21 0,0 21 0,1-21 16,-1 0-16,21 0 0,-21 21 15,22-21-15,-22 0 0,21 0 0,-21 0 16,22-21-16,-22 21 0,21-21 0,-21 0 16,0 0-16,22-1 0,-22 1 15,0 0-15,0-21 0,0-1 0,1 1 16,-1-21-16,-21-1 0,21 1 16,-21 20-16,21-20 0,-21-1 0,21 1 15,-21 20-15,0 1 0,0 0 16,0-1-16,0 22 0,0 0 15,0 0-15,-21 42 32,0 0-32,0 22 0,21-22 0,-21 21 15,-1 0-15,1 22 0,0-22 16,21 22-16,-21-22 0,21 22 0,-21-1 16,21-21-16,0 1 0,0-1 0,0 0 15,0 1-15,0-22 16,21 21-16,0-21 0,-21 1 0,21-1 15,0-21-15,1 21 0,-1-21 0,0 0 16,0 0-16,0 0 0,0 0 16,1 0-16,-1 0 0,0 0 0,0 0 15,0 0-15,0-21 0,1 0 0,-1-1 16,0 22-16,-21-42 0,0 21 0,21 0 16,0 0-16,-21-22 0,0 22 15</inkml:trace>
  <inkml:trace contextRef="#ctx0" brushRef="#br0" timeOffset="31543.56">10964 4720 0,'0'0'0,"-21"21"0,-42-21 31,84-21-16,0 21-15,0 0 0,21 0 0,1 0 16,-22-21-16,42 21 0,-41 0 16,20 0-16,85-21 0,-64 21 15,-41-21-15,-1 21 0,0 0 0,0 0 16</inkml:trace>
  <inkml:trace contextRef="#ctx0" brushRef="#br0" timeOffset="32260.58">14245 4678 0,'0'0'0,"-42"-64"16,21 64-1,-1 0-15,1 0 0,0 0 16,0 0-16,-21 22 16,20-22-16,1 21 0,0 0 0,0 0 15,21 21-15,-21 1 0,0-1 0,21 0 16,-22 1-16,22-1 0,0 0 15,0 1-15,0-1 0,0-21 0,0 0 16,22 22-16,-1-43 0,0 21 16,21 0-16,-21-21 0,22 0 0,-22 0 15,21 0-15,1 0 0,-1 0 16,0 0-16,1-21 0,-1 0 0,0 0 16,1-1-16,-22 1 0,21 0 0,-21-21 15,-21 21-15,0-22 16,0 1-16,0 0 0,0-1 0,0 1 15,0 21-15,-21-22 0,0 22 16,0-21-16,-22 21 0,22 21 0,0-21 16,-21 21-16,21 0 0,-1 0 0,-20 0 15,21 0-15,0 0 0,0 21 16,-1-21-16,1 21 0,21 0 0,0 0 16,0 0-16,0 1 0,0 20 15,0-21-15,0 0 0,0 0 16,0 1-16,0-1 0,21 0 0,1 0 15,-1 0-15,0-21 0,0 21 0,0-21 16,0 0-16,1 0 0,-1 0 16,0 0-16,0 0 15,0 0-15</inkml:trace>
  <inkml:trace contextRef="#ctx0" brushRef="#br0" timeOffset="32669.55">14626 4847 0,'0'0'0,"0"-21"0,0-85 15,0 85 1,0 0-16,0 0 16,21 0-16,0-1 0,1 22 15,-1 0-15,0 0 16,0 0-16,0 0 16,0 0-16,1 0 0,-1 22 15,0-1-15,0 0 0,-21 0 16,21 21-16,0-20 0,1 20 0,-22-21 15,0 21-15,0 1 0,0-22 0,0 21 16,0-21-16,0 1 0,0 20 16,-22-21-16,22 0 0,-21 0 15,0-21 1,21-21 0,0 0-16,0 0 15,0-21 1,0 20-16,0 1 0,0 0 0,0-21 15,0 21-15,21-22 0,-21 22 16,0-21-16,0 21 0,21-1 0,-21 1 16,0 0-16,22 0 15,-1 0-15,0 0 16,0 21-16,0-22 16</inkml:trace>
  <inkml:trace contextRef="#ctx0" brushRef="#br0" timeOffset="33259.51">15113 4339 0,'0'0'0,"-42"-21"0,20 0 0,-20 21 16,0-21-16,21 0 0,-22 21 0,1-22 15,0 22-15,-1 0 0,1-21 16,-22 21-16,22 0 0,0 0 0,-1 0 15,1 0-15,-21 21 0,20-21 16,-20 22-16,20-1 0,-20 21 0,21-21 16,-22 22-16,22-1 0,-1 0 15,1 1-15,0-1 0,-1 0 0,22 22 16,0-1-16,-21 1 0,42-1 16,-21 1-16,21-22 0,0 22 15,0-1-15,0-21 0,0 1 0,0 20 16,21-20-16,0-22 0,0 21 15,0 0-15,0-20 0,22-1 0,-22 0 16,21 0-16,22 0 0,-22 0 0,22-21 16,-1 0-16,1 0 0,-1 0 15,1 0-15,-1 0 0,1 0 0,-1 0 16,-21-21-16,22 0 0,-22 21 0,22-21 16,-1 0-16,-20 0 0,-1-22 15,0 22-15,22-21 0,-43-1 16,21 22-16,1-42 0,-22 20 15,0-20-15,21-1 0,-42 22 0,21-21 16,-21-1-16,0 1 0,0-1 0,0 1 16,0 20-16,-21-20 0,0 20 15,0 1-15,0 0 0,-22-1 0,1 1 16,0 21-16,-1 0 0,1 0 16,0 21-16,-1 0 0,1 0 0,0 0 15,-1 0-15,1 0 0,0 0 16,21 21-16,-22 0 0,22 0 0,0 0 15,0 0-15,0 1 0,-1-22 16,22 21-16,-21 0 0,21 0 16,0 0-16</inkml:trace>
  <inkml:trace contextRef="#ctx0" brushRef="#br0" timeOffset="34060.55">16404 4720 0,'0'0'15,"0"-21"1,0 0-16,0 0 15,0 0-15,0-1 0,0 1 16,0 0-16,21 21 16,0-21-16,1 0 0,20 21 0,-21 0 15,21-21-15,-20 21 0,20 0 0,-21 0 16,21 0-16,-20 0 0,20 0 16,-21 21-16,0 0 0,0 0 0,1 0 15,-22 0-15,0 1 0,0 20 16,21 0-16,-21 1 0,0-1 0,0 0 15,0 1-15,0-1 0,-21 0 16,-1-21-16,22 22 0,-21-1 16,0-21-16,21 0 0,0 1 0,-21-1 15,0 0-15,21-42 47,0 0-47,0-1 0,0 1 16,0 0-16,0 0 0,0-21 0,21-1 15,0 1-15,0 0 0,0-1 16,1 1-16,-1 0 0,21-1 0,-21 1 16,22 21-16,-1-22 0,0 22 15,22 0-15,-22 0 0,0 21 0,1 0 16,20 0-16,-42 0 16,22 0-16,-1 0 0,-21 21 0,0 0 15,1 0-15,-22 22 0,0-1 16,0 0-16,0-20 0,0 41 0,0-21 15,-22 1-15,1-22 0,0 21 0,0 1 16,21-22-16,-21 21 0,0-21 16,21 0-16,-22 1 0,22-1 15,-21-21-15,42-21 32,1-1-32,-1 1 15</inkml:trace>
  <inkml:trace contextRef="#ctx0" brushRef="#br0" timeOffset="34903.54">17949 4614 0,'0'0'0,"0"-21"0,-21 21 32,0 0-17,0 0-15,0 0 0,-1 21 16,1 1-16,0-1 15,0 21-15,21-21 0,-21 0 0,0 22 16,21-1-16,-22-21 0,22 22 16,0-1-16,0 0 0,-21-21 0,21 1 15,0 20-15,0-21 0,0 0 16,0 0-16,0 1 0,21-22 0,1 21 16,-1-21-16,21 0 0,-21 0 15,0 0-15,1 0 0,-1 0 16,21-21-16,-21 21 0,0-22 0,1 1 15,-1 0-15,0 0 0,0 0 16,0 0-16,-21-22 0,21 1 0,-21 21 16,0-22-16,0 1 0,0 0 15,0-1-15,-21 1 0,0 21 0,21-21 16,-21 20-16,0 1 0,0 0 16,-1 0-16,-20 21 0,21 0 15,0 0-15,0 0 0,-1 0 0,-20 21 16,21 0-16,0 0 0,-22 1 15,22-1-15,0 21 0,21-21 0,0 22 16,0-1-16,0 0 0,0 1 16,0-1-16,0-21 0,0 21 0,21-20 15,-21-1-15,21 0 0,22 0 0,-22 0 16,0 0-16,0-21 0,22 0 16,-22 0-16,21 0 0,-21 0 0,22 0 15,-22 0-15,21-21 0,0 21 16,-20-21-16,20 0 0,-21 0 15,21-22-15,1 22 0,-1-21 0,-21 0 16,22-1-16,-1 1 0,0-22 16,-21 22-16,22 0 0,-22-22 0,0 22 15,21 0-15,-20-1 0,-1 1 16,0 0-16,0-1 0,-21 22 0,0 0 16,21 0-16,-21 0 15,0 42 1,-21 21-16,0-21 15,0 22-15,0-22 0,-1 21 16,22 0-16,-21 1 0,0-1 0,0 0 16,0 1-16,0 20 0,21-20 15,0-1-15,-22 0 0,22 1 0,0-1 16,0 0-16,0-21 0,0 1 16,0 20-16,22-21 0,-1 0 15,0 0-15,0-21 0,0 0 16,0 0-16,1 0 0,-1 0 15,0 0-15,0 0 0,0-21 0,0 0 16,1 0-16,-22 0 0,21 0 16,0-1-16,-21 1 0,0 0 0,0-21 15,21 21-15,-21-22 0,0 22 16,0-21-16</inkml:trace>
  <inkml:trace contextRef="#ctx0" brushRef="#br0" timeOffset="35168.3">18457 4530 0,'43'0'31,"-22"-21"-31,21 21 0,-21 0 0,0 0 16,1-22-16,-1 22 0,21 0 15,-21 0-15,0 0 0,22-21 16,-22 21-16,0 0 0,0 0 0,0 0 15,1 0-15,-1 0 0,0 0 16,0-21-16,0 21 16</inkml:trace>
  <inkml:trace contextRef="#ctx0" brushRef="#br0" timeOffset="35411.93">19346 5165 0,'0'0'0,"0"21"31,-21-21 32,0-21-63,0 21 0,0-21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2:32:25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868 0,'21'0'15,"-42"0"-15,42-21 0,-21 0 16,0-1 0,0 1-1,21 21-15,-21-21 0,0 0 16,0 0-1,0 0 1,-21 21 0,0 0-16,0 0 15,0 0-15,-1 21 0,1 0 16,0-21-16,0 21 0,0 0 0,-22 22 16,22-22-16,-21 21 0,21 0 15,0-20-15,-22 20 0,22 0 0,0 1 16,0-1-16,0 21 0,21-20 15,-22-22-15,22 21 0,0 1 16,0-1-16,0-21 0,22 21 0,-1-20 16,0-1-16,0 0 15,0 21-15,0-21 0,1-21 0,-1 22 16,0-1-16,0-21 0,21 0 16,-20 21-16,-1-21 0,21 0 0,22 0 15,-43 0-15,0 0 16,21-21-16,-21 21 0,1-21 0,-1-1 15,21 22-15,-21-21 0,0 0 16,1 0-16,-1 0 0,-21-22 0,21 22 16,0 0-16</inkml:trace>
  <inkml:trace contextRef="#ctx0" brushRef="#br0" timeOffset="595.99">5313 593 0,'0'0'0,"-21"-43"31,21 65-31,0-1 16,0 0-16,0 0 0,0 0 16,0 0-16,0 22 0,0-1 0,0 0 15,0 1-15,0 20 0,0-20 16,0-1-16,0 21 0,0-20 15,0-1-15,0 0 0,0 1 16,0-1-16,0-21 0,0 0 16,0 22-16,0-22 0,0 0 0,0 0 15,0 0-15,0-42 47,0 0-31,0 0-16,0 0 15,0 0-15,0-1 0,0-20 0,0 21 16,0 0-16,21-22 0,0 1 16,0 21-16,0-21 0,0 20 15,22 1-15,-22 0 0,21 0 16,-21 0-16,22 0 0,-22 21 16,0 0-16,21 0 0,-20 21 0,-1-21 15,21 21-15,-21 0 0,0 21 16,1-20-16,-22 20 0,0-21 0,21 21 15,-21-20-15,0 20 0,0-21 16,0 0-16,0 22 0,0-22 0,0 0 16,-21 0-16,21 0 15,0 0-15,-22-21 16,1 0 0,21-21 15,0 0-16,0 0-15</inkml:trace>
  <inkml:trace contextRef="#ctx0" brushRef="#br0" timeOffset="1807.5">6435 1164 0,'0'0'0,"0"-21"0,21 0 15,-21 0 1,0 0-16,0-1 0,0 1 16,0 0-16,0 0 15,0 0-15,-21 21 0,-1-21 0,1-1 16,0 22-16,0 0 0,0 0 15,0 0-15,-1 0 0,1 0 16,0 0-16,0 22 0,0-1 0,0 0 16,-1 0-16,1 0 0,0 22 15,0-22-15,21 21 0,-21 0 0,21-20 16,-21 20-16,21 0 0,0 1 16,0-22-16,0 21 0,0-21 15,0 0-15,0 1 0,21-1 16,0 0-16,-21 0 0,21-21 0,0 0 15,0 21-15,1-21 16,-1 0-16,0 0 0,0 0 0,-21-21 16,21 0-16,0 21 0,1-21 15,-1 0-15,0-1 0,0 1 0,0 0 16,0 0-16,-21-21 0,0 20 16,22-20-16,-22 0 0,21 21 0,-21-22 15,0 22-15,0 0 0,0 0 16,0 0-16,0-1 0,-21 44 47,21-1-47,0 0 0,0 0 15,0 21-15,0-20 0,0-1 16,0 0-16,0 21 0,21-21 0,0 1 16,-21-1-16,21-21 0,-21 21 15,21 0-15,0-21 0,-21 21 0,22-21 16,-1 0-16,0 0 0,0 0 15,0 0-15,0 0 0,1 0 16,-1 0-16,21 0 0,-21-21 16,0 0-16,1 21 0,-1-21 0,0 0 15,0-1-15,0 1 16,-21 0-16,21 0 0,1 0 0,-22 0 16,21-22-16,-21 22 0,0 0 15,0 0-15,0 0 0,21-22 0,-21 22 16,0 0-16,0 0 15,0 0-15,0-1 0,0 1 16,-21 21 0,21 21-1,0 1-15,0-1 16,0 0-16,0 21 0,0-21 0,0 22 16,0-1-16,0 0 15,0 1-15,0-1 0,21 0 0,-21 1 16,21 20-16,-21-20 0,0 20 15,0 22-15,21-22 0,-21 1 0,0 20 16,21-20-16,-21 21 0,0-22 16,0 22-16,0-1 0,0-20 0,22 21 15,-22-1-15,21 1 0,-21 0 16,0-1-16,0-20 0,21-1 0,0 22 16,-21-43-16,0 22 0,0-1 0,0-20 15,0-1-15,0 0 0,0 1 16,21-22-16,-21 0 0,0-42 31,0-22-15,0 22-16,0 0 0,0-21 15,0-1-15,0 1 0,0 0 16,0-22-16,0 1 0,0-1 0,0 1 16,0-22-16,-21 0 0,0 1 15</inkml:trace>
  <inkml:trace contextRef="#ctx0" brushRef="#br0" timeOffset="2163.3">6985 1566 0,'0'0'0,"0"-42"0,-21-21 16,21 20-16,0 22 15,0-21-15,0 21 0,0-22 16,0 1-16,0 21 0,0-22 16,0 22-16,21-21 0,0 21 0,0 0 15,0-1-15,1 1 0,-1 0 16,21 0-16,-21 21 0,0 0 0,1 0 15,-1 0-15,0 0 0,0 21 16,0-21-16,0 42 0,-21-20 16,0-1-16,22 21 0,-22-21 0,0 22 15,0-22-15,0 21 0,-22-21 16,1 22-16,0-22 0,0 0 0,0 0 16,0 21-16,-1-42 0,1 22 15,-21-1-15,21 0 0,0-21 16,-1 21-16,1-21 15,0 0-15,21-21 47,21 0-47,0 0 0,1 21 0,-1-22 16,0-20-16,0 21 0</inkml:trace>
  <inkml:trace contextRef="#ctx0" brushRef="#br0" timeOffset="2468.42">7599 847 0,'0'0'0,"0"-21"0,0-1 0,0 1 15,0 0-15,0 0 16,-21 21 0,21 21-16,0 0 15,-22 0-15,22 22 0,0-22 16,0 21-16,0 1 0,0-1 0,0 0 15,0 1-15,0-1 0,0 0 16,0 1-16,0-1 0,0-21 0,0 21 16,0-20-16,0 20 0,0-21 15,0 0-15,0 0 0,0 1 16,0-1-16,22-21 16,-1 0-1,0-21 1,-21-1-16,0 1 15,0 0-15</inkml:trace>
  <inkml:trace contextRef="#ctx0" brushRef="#br0" timeOffset="2687.16">7493 1185 0,'0'0'0,"-21"22"16,42-22 31,0 0-47,0 0 0,0 0 15,1 0-15,-1-22 0,0 22 16,0 0-16,0-21 0,0 21 0,1 0 16,-1-21-16,0 21 0,0 0 15,0 0-15</inkml:trace>
  <inkml:trace contextRef="#ctx0" brushRef="#br0" timeOffset="3100.98">7916 1270 0,'21'21'16,"-21"0"-16,22-21 0,-1 0 15,0 0-15,0 0 16,0 0-16,0 0 0,1-21 15,-1 21-15,-21-21 0,21 0 16,0 21-16,0-21 0,0 0 0,-21-1 16,0 1-16,22 0 0,-22 0 15,0 0-15,0 0 0,0-1 16,-22 22 0,1 0-16,0 0 0,0 0 15,0 22-15,0-1 0,-1-21 16,1 21-16,0 21 0,0-21 0,21 1 15,0-1-15,0 0 0,0 21 16,0-21-16,0 1 0,0-1 0,0 0 16,0 0-16,0 0 0,0 0 15,0 1-15,21-22 0,0 21 0,-21 0 16,21-21-16,1 0 0,-1 0 16,0 0-16,0 0 0,0 0 15,0 0-15,1-21 0,-1 21 16,0-21-16,0-1 0,0 22 15,0-21-15,-21 0 0,22 0 0</inkml:trace>
  <inkml:trace contextRef="#ctx0" brushRef="#br0" timeOffset="3527.9">8403 1164 0,'0'0'0,"0"-42"31,0 21-31,0 0 0,0-1 16,21 1-1,0 21-15,1-21 16,-1 21-16,0 0 16,21 0-16,-21 0 0,1 0 0,20 21 15,-21-21-15,21 21 0,-20 1 16,-1-1-16,0 21 0,0-21 0,0 0 16,0 22-16,-21-22 0,0 21 15,0-21-15,0 1 0,0-1 0,0 21 16,-21-21-16,21 0 0,0 1 15,-21-22-15,0 21 0,0 0 16,21-42 15,0 0-31,0-1 16,0 1-16,0 0 0,0 0 16,0 0-16,0-22 0,0 22 15,21-21-15,-21 21 0,21-22 0,0 22 16,0 0-16,1 0 0,-1 0 15,0 0-15,-21-1 0,21 22 0,0 0 16,0-21-16,1 21 16,-1 0-16,0 0 15,0 0 1</inkml:trace>
  <inkml:trace contextRef="#ctx0" brushRef="#br0" timeOffset="3791.67">9377 1249 0,'0'21'16,"21"-21"-1,0 0 1,0 0-1,0 0-15,1 0 16,-1 0 0,0-21-1,0 0 1,0 21 0</inkml:trace>
  <inkml:trace contextRef="#ctx0" brushRef="#br0" timeOffset="4512">10075 1164 0,'0'-21'15,"21"21"-15,-21-21 0,0 0 16,0 0-16,0-1 15,22 1-15,-22 0 0,0 0 16,0 0-16,0 0 0,0-22 16,0 22-16,0 0 0,0 0 15,0 0-15,0-1 0,21 22 0,-21-21 16,0 42 15,0 1-31,0-1 0,0 0 16,0 21-16,-21 1 0,21-22 15,0 21-15,0 0 0,0 1 0,-22-1 16,22 0-16,0 1 0,0-22 16,0 21-16,0-21 0,0 1 0,-21 20 15,21-21-15,0 0 0,-21-21 16,21 21-16,0 1 0,0-1 16,0 0-1,-21-21 1,0 0-1,0 0-15,-1 0 0,1 0 16,0 0-16,0 0 0,-21 0 16,20 0-16,1 0 15,0 0-15,0 0 0,0 21 16,0-21-16,-1 0 0,1 0 31,42 0-15,1 0-1,20 0-15,-21 0 0,21 0 0,1 0 16,20 0-16,-20 0 0,-1 0 16,21 0-16,-20 0 0,-1 0 15,22 0-15,-22 0 0,0 0 16,-21 0-16,22 0 0,-22 0 0,0 0 16,0 0-16,0 0 15,-42 0 32,0-21-31,0 21-16,0 0 15</inkml:trace>
  <inkml:trace contextRef="#ctx0" brushRef="#br0" timeOffset="5455.43">5270 2223 0,'0'0'0,"-42"0"16,21 0-16,0 0 15,21-22-15,-21 22 0,-1 0 16,44 0 31,-1 0-47,0 0 15,0 0-15,0 0 0,0 0 16,22 0-16,-1 0 0,0 0 0,22 0 16,-22 0-16,22 0 0,-1 0 15,22 0-15,-22 0 0,22 0 0,-21 0 16,20 0-16,1 0 0,0 0 0,-1 0 16,22 0-16,-21 0 0,42 0 15,-21 0-15,-1 0 0,1 0 16,0 0-16,0-21 0,21 21 0,-21 0 15,42 0-15,-21 0 0,0-21 16,0 21-16,0 0 0,0 0 16,0-21-16,21 21 0,-21 0 0,21-21 15,-21 0-15,0 21 0,0 0 16,-21-22-16,0 22 0,0 0 0,0-21 16,-1 21-16,1 0 0,0 0 15,-21-21-15,-1 21 0,1-21 0,-21 21 16,-1 0-16,-21 0 0,1 0 15,-22 0-15,0 0 0,0 0 0,0 0 16,-21-21 0,0 0 62</inkml:trace>
  <inkml:trace contextRef="#ctx0" brushRef="#br0" timeOffset="5596">10350 1969 0,'-21'0'31,"21"21"-31,-21-21 16,21 21 15,-21-21-31,0 0 16,0 21-16,-1-21 0,1 21 0,0-21 15,-21 21-15</inkml:trace>
  <inkml:trace contextRef="#ctx0" brushRef="#br0" timeOffset="7019.77">2519 3577 0,'0'-21'16,"0"0"-1,-21 21 1,21 21 15,0 0-31,0 0 16,0 1-16,0-1 0,0 21 15,0-21-15,0 22 0,0-22 16,0 21-16,0-21 0,0 22 0,21-1 16,-21 0-16,0 1 0,0-1 15,21 0-15,-21 1 0,0-22 16,0 21-16,0-21 0,0 0 16,0 1-16,0-1 0,0 0 0,0 0 15,0 0 1,0-42 31,0 0-32,0 0-15</inkml:trace>
  <inkml:trace contextRef="#ctx0" brushRef="#br0" timeOffset="7388">2836 4085 0,'21'0'16,"1"0"-1,-1 0 1,-21-21-1,0 0-15,0 0 16,0 0 0,0-1-16,-21 22 31,-1 0-31,1 0 16,0 22-16,21-1 15,0 0 1,0 0-16,21-21 47,0 0-47,1 0 15</inkml:trace>
  <inkml:trace contextRef="#ctx0" brushRef="#br0" timeOffset="8249.18">4170 3683 0,'21'-63'31,"-21"41"-31,0 1 16,0 42 31,0 1-47,0-1 0,0 21 15,0-21-15,0 22 0,0-1 16,0 21-16,0-20 0,0 20 0,0-20 16,0 20-16,0-21 0,0 22 15,0-22-15,0-21 0,0 22 0,0-22 16,0 21-16,0-21 16,0 1-16,0-44 31,0 1-16,0 0-15,21 0 16,0 0-16,-21 0 0,21-1 16,1 1-16</inkml:trace>
  <inkml:trace contextRef="#ctx0" brushRef="#br0" timeOffset="8507.61">4572 3895 0,'0'0'0,"21"0"0,0 0 0,-21-21 16,0 42-1,-21-21 1,0 21-16,0 0 0,0 21 0,-1-20 16,1 20-16,0-21 15,-21 21-15,21 1 0,-1-22 0,1 21 16,0-21-16,0 1 0,21 20 16,0-21-16,-21 0 0,21 0 15,-21-21-15,42 0 31,0-21-31,0 0 16,0 0-16,-21 0 0,21 0 0,1-1 16,-1-20-16,-21 0 0</inkml:trace>
  <inkml:trace contextRef="#ctx0" brushRef="#br0" timeOffset="8715.96">4593 3874 0,'0'0'0,"21"0"0,-21-22 0,21 22 16,1 0-16,-22 22 15,21-22-15,0 21 0,-21 0 16,21 0-16,0 0 0,-21 0 0,21 1 16,1-1-16,-22 0 0,21 21 15,0-21-15,0 1 0,0-1 16,0 0-16,-21 0 16,22-21-16,-1 0 0,0 0 15,0 0-15,-21-21 16,21 0-16,0 0 0,-21-1 15</inkml:trace>
  <inkml:trace contextRef="#ctx0" brushRef="#br0" timeOffset="8991.42">5101 3450 0,'0'0'0,"0"21"31,0 1-31,0 20 0,0-21 0,0 21 0,-21 1 16,21-1-16,0 0 0,-21 1 16,21-1-16,0 22 0,0-22 15,0 0-15,0 1 0,0-1 0,0 0 16,0-21-16,0 22 0,0-22 16,0 0-16,0 0 0,0 0 15,21-21-15,0 0 16,0 0-16,-21-21 0,21 21 15,-21-21-15,22 0 0,-22 0 16,0 0-16,21-1 0,-21 1 0</inkml:trace>
  <inkml:trace contextRef="#ctx0" brushRef="#br0" timeOffset="9387.98">5228 4022 0,'0'0'0,"0"21"0,0 0 15,21-21-15,0 0 16,1 0-16,-1 0 16,0 0-16,0 0 0,0 0 0,0 0 15,1-21-15,-1 21 0,0-21 16,0 0-16,0-1 0,0 1 0,1 21 16,-1-21-16,-21 0 0,0 0 15,0 0-15,0-1 0,0 1 16,0 0-16,-21 21 15,-1 0-15,1 0 16,0 0-16,0 21 0,-21-21 16,20 21-16,1 1 0,0 20 0,0-21 15,0 21-15,21-20 0,0 20 16,0-21-16,-21 21 0,21-20 0,0 20 16,0-21-16,0 0 0,0 0 15,21 1-15,-21-1 0,21 0 0,0-21 16,0 0-16,0 0 0,1 0 15,-1 0-15,0 0 0,21 0 0,-21-21 16,22 21-16,-22-21 0,21-1 16,1 1-16,-22 0 0,0-21 15,21 21-15</inkml:trace>
  <inkml:trace contextRef="#ctx0" brushRef="#br0" timeOffset="9883.95">5969 3556 0,'0'0'0,"0"21"32,0 0-32,0 1 0,0 20 0,0-21 15,0 0-15,0 22 0,0-22 16,0 21-16,0 0 0,0-20 0,0 20 16,0 0-16,0-21 0,0 22 15,0-22-15,0 21 0,0-21 16,0 1-16,0-1 0,0 0 15,0 0-15,0 0 16,0-42 15,0 0-31,0 0 0,0 0 16,0-1-16,0 1 0,0 0 0,0 0 16,0 0-16,0 0 0,0-1 0,21 1 15,0 0-15,0 0 0,1 0 16,20 21-16,-21-21 0,0 21 0,22 0 15,-22 0-15,0 0 16,42 0-16,-41 0 0,-1 21 16,0-21-16,0 21 0,0 0 15,-21 0-15,0 0 0,0 1 0,0-1 16,0 0-16,-42 21 0,21-21 16,0 1-16,-1-1 0,-20 21 0,21-21 15,0 0-15,-22 1 0,22-1 16,-21-21-16,21 21 0,0-21 0,-1 0 15,1 0-15,0 0 0,21-21 32,0 0-32,0-1 0,0-20 0</inkml:trace>
  <inkml:trace contextRef="#ctx0" brushRef="#br0" timeOffset="10379.5">6900 3747 0,'0'0'0,"0"-22"0,0 1 31,0 42-15,0 1-1,0-1-15,21 21 16,-21-21-16,22 22 0,-22-22 16,0 21-16,0 0 0,0 1 0,0-1 15,0 0-15,0 1 0,0-1 0,0-21 16,0 0-16,0 22 0,0-22 16,0 0-16,0 0 0,0-42 46,0 0-46,0 0 0,0 0 16,0-1-16,0 1 0,-22-21 0,22 21 16,0-22-16,-21 22 0</inkml:trace>
  <inkml:trace contextRef="#ctx0" brushRef="#br0" timeOffset="10796.54">6667 3810 0,'0'0'0,"-21"0"0,0 0 15,0-21-15,21 0 16,21 21 0,0-21-16,0 21 15,22-22-15,-1 22 0,-21-21 0,43 21 16,-22 0-16,0 0 0,1 0 16,20 0-16,-20 0 0,20 0 0,-21 21 15,1-21-15,-1 22 0,0-1 16,1 0-16,-22 0 0,21 0 15,-21 0-15,1 22 0,-22-22 16,0 21-16,0 1 0,0-1 0,-22 0 16,1 1-16,0-22 0,-21 21 15,-1 0-15,22-20 0,-21 20 0,0-21 16,-1 0-16,1 0 0,0 1 0,-1-1 16,1-21-16,21 0 0,0 21 15,-1-21-15,1 0 0,-21 0 16,42-21 15,0 0-31,21-1 16,21 22-16,-20-21 0,-1 0 15,0 21-15,21-21 0,-21 0 0,1 21 16,-1-21-16,21-1 0,-21 1 16,0 21-16</inkml:trace>
  <inkml:trace contextRef="#ctx0" brushRef="#br0" timeOffset="11392.09">7535 4085 0,'0'0'0,"0"-42"16,0 21 0,0 0-16,21-1 0,-21 1 15,22 0-15,-1 21 16,0 0-16,0-21 0,0 21 15,0 0-15,1 0 0,-1 0 0,0 0 16,0 0-16,0 0 0,0 0 0,1 0 16,-1 0-16,0 21 0,0 0 15,0 0-15,0 1 0,-21-1 0,0 21 16,0-21-16,0 0 0,0 1 16,0 20-16,0-21 0,0 0 0,0 0 15,-21 1-15,0-1 16,0-21-1,21-21 1,0-1 0,0 1-16,0 0 0,0 0 0,0 0 15,0 0-15,21-22 0,0 22 16,0-21-16,1 21 0,-1-22 0,0 22 16,0 0-16,0 0 0,0 0 15,22-1-15,-22 1 0,0 21 0,0 0 16,0 0-16,1 0 0,-1 0 15,0 0 1,-21 21-16,21 1 0,-21-1 0,0 0 16,0 0-16,0 0 0,0 0 15,0 22-15,0-22 0,0 0 0,0 0 16,0 0-16,0 1 0,0-1 16,0 0-16,0 0 0,-21-21 15,21 21-15,0-42 47,0 0-31,0 0-16,0 0 0,0-22 15,0 22-15</inkml:trace>
  <inkml:trace contextRef="#ctx0" brushRef="#br0" timeOffset="11607.67">8213 3704 0,'-22'0'16,"1"0"0</inkml:trace>
  <inkml:trace contextRef="#ctx0" brushRef="#br0" timeOffset="11976">8530 3789 0,'0'0'0,"0"-21"31,0 42 0,0 0-15,0 0-16,0 0 0,0 1 15,21-1-15,0 0 0,-21 0 16,0 21-16,0-20 0,0-1 0,22 21 16,-22-21-16,0 0 0,0 1 15,0-1-15,21 0 0,-21 0 16,0 0-16,0 0 16,0-42 15,0 0-31,21 0 15,-21 0-15,0 0 0,21-1 0</inkml:trace>
  <inkml:trace contextRef="#ctx0" brushRef="#br0" timeOffset="12266.95">8975 3725 0,'-22'0'31,"1"22"-15,0-22-16,21 21 0,-21 0 0,0 0 16,0 0-16,-1 0 0,1 1 15,0-1-15,21 21 0,-21-21 0,0 22 16,0-22-16,21 0 0,-22 0 16,22 21-16,0-20 0,0-1 0,-21-21 15,21 21-15,0 0 0,21-42 63,-21 0-63,22 0 15,-1-1-15</inkml:trace>
  <inkml:trace contextRef="#ctx0" brushRef="#br0" timeOffset="12699.95">8996 3979 0,'21'0'31,"-21"-21"-31,21 21 16,-21-21-16,21 21 0,0-21 0,1 0 15,-1 21-15,-21-21 16,21 21-16,0-22 0,-21 1 0,21 0 15,-21 0-15,0 0 16,0 0-16,-21 21 31,0 0-15,0 21-16,21 0 0,-21 0 0,-1 0 16,22 0-16,-21 1 15,21-1-15,0 0 0,0 0 0,-21 21 16,21-20-16,0-1 0,0 0 15,0 0-15,0 0 0,0 0 0,0 1 16,0-1-16,0 0 0,21 0 16,0 0-16,1-21 15,-1 0-15,0 0 0,0 0 16,0 0-16,0 0 0,1 0 16,-1-21-16,0 0 0,0 21 0,0-21 15,-21 0-15,21-22 16,1 22-16</inkml:trace>
  <inkml:trace contextRef="#ctx0" brushRef="#br0" timeOffset="13119.04">9461 3810 0,'0'-21'0,"0"0"16,22 0 15,-1 21-31,0 0 0,0 0 16,0 0-16,22 0 0,-22 0 0,0 0 15,21 21-15,-21-21 0,1 21 16,-1 0-16,0 0 0,0 0 0,0 1 16,0-1-16,-21 21 0,0-21 15,0 0-15,0 22 0,0-22 16,0 21-16,0-21 0,0 1 0,-21-1 16,0 0-16,0 0 0,21 0 15,-21-21-15,0 0 16,21-21-1,0 0 1,0 0-16,0 0 0,0-1 16,0-20-16,0 21 0,21-21 0,0 20 15,-21-20-15,21 21 0,0-21 0,0 20 16,1-20-16,20 21 0,-21 0 16,0 0-16,0-1 0,1 22 15,-1-21-15,0 21 0,0 0 16,0 0-1</inkml:trace>
  <inkml:trace contextRef="#ctx0" brushRef="#br0" timeOffset="16174.97">11726 4001 0,'0'-22'16,"21"1"-1,1 21 1,-22-21-1,0 0 1,0 0 15</inkml:trace>
  <inkml:trace contextRef="#ctx0" brushRef="#br0" timeOffset="16803.55">11896 3620 0,'0'0'15,"0"-43"-15,21 22 0,-21 0 0,0-21 16,0-107 0,0 128-16,0 0 15,-21 42 1,21 0-16,0 22 16,0-22-16,-22 21 0,22 1 15,-21-1-15,0 21 0,21-20 0,0-1 16,0 0-16,-21 1 0,0 20 15,21-20-15,-21-1 0,21 0 0,0 1 16,0-22-16,0 21 0,0-21 16,-22 0-16,22 1 0,0-1 0,0-42 31,0-1-15,22 1-16,-22 0 0,0 0 15,21-21-15,-21 20 0,21 1 16,0-21-16,-21 0 0,0 20 0,21-20 15,-21 0-15,21-1 0,-21 1 16,22 0-16,-22-1 0,0 1 0,0 0 16,21-1-16,-21 22 0,0 0 15,21 0-15,-21 0 0,21 21 16,-21 21 0,21 0-16,-21 0 0,0 22 0,21-1 15,1 0-15,-22-21 0,0 22 16,0-1-16,21 0 0,-21 1 0,21-22 15,-21 21-15,21-21 0,-21 1 16,0 20-16,0-21 0,0 0 16,0 0-16,21 1 0,-21-1 15</inkml:trace>
  <inkml:trace contextRef="#ctx0" brushRef="#br0" timeOffset="16999.98">11747 3958 0,'22'0'32,"-1"-21"-32,0 21 15,0-21-15,21 21 0,-20 0 0,20-21 16,-21 21-16,21 0 0,1-21 15,-22 21-15,21 0 0,1-22 0,-22 1 16,0 21-16,21-21 0,-21 21 16,1 0-16</inkml:trace>
  <inkml:trace contextRef="#ctx0" brushRef="#br0" timeOffset="17435.73">12404 3789 0,'0'-42'31,"0"20"-31,0 1 16,0 0-1,21 21-15,0 0 0,0-21 16,0 21-16,0 0 16,1 0-16,-1 21 0,0-21 15,0 21-15,0 0 0,0 1 16,1-1-16,-1 0 0,0 0 0,-21 0 15,21 0-15,-21 22 0,21-22 16,-21 0-16,0 21 0,0-20 16,0-1-16,0 21 0,0-21 0,0 0 15,-21-21-15,21 22 0,-21-22 16,0-22 15,21 1-31,0 0 0,0 0 16,0 0-16,0-22 0,0 22 15,0 0-15,0 0 0,0 0 0,0 0 16,0-1-16,0 1 0,0 0 16,21 0-16,0 0 0,0 0 15,0 21-15,1 0 0,-1-22 16,21 22-16,-21-21 0,0 21 16,22 0-16,-22 0 0,42-21 15,-41 21-15</inkml:trace>
  <inkml:trace contextRef="#ctx0" brushRef="#br0" timeOffset="17755.95">13441 3620 0,'0'-22'16,"-21"22"15,-1 0-31,1 0 0,0 22 15,21-1-15,-21 0 0,0 0 0,0 0 16,-1 0-16,1 1 0,21-1 16,0 21-16,-21-21 0,21 0 0,0 22 15,0-22-15,0 0 0,0 21 16,0-20-16,0-1 0,0 0 0,21 0 16,-21 0-16,21-21 0,1 21 15,-1-21-15,0 0 0,0 0 0,0 0 16,0 0-16,1 0 0,-1 0 15,0-21-15,0 0 0,0 21 16,0-21-16,22 0 0,-22-22 0,0 22 16,0 0-16,0-21 0</inkml:trace>
  <inkml:trace contextRef="#ctx0" brushRef="#br0" timeOffset="18268.3">13737 3366 0,'0'0'0,"0"-43"31,0 64-31,0 1 0,0 20 16,0-21-16,0 21 0,0-20 15,0 20-15,0 0 0,0 1 16,0-22-16,0 21 0,0 0 0,0 1 16,0-22-16,-21 21 0,21-21 15,0 1-15,0 20 0,0-21 0,0 0 16,0 0-16,0 1 0,0-1 15,0-42 32,0-1-47,0 1 16,0-21-16,0 21 0,21 0 0,-21-1 16,21-20-16,0 0 0,1 21 15,-1-22-15,21 22 0,-21 0 16,0-21-16,22 20 0,-22 22 0,21-21 15,-21 21-15,1 0 0,20 0 16,-21 0-16,0 0 0,0 21 0,1 1 16,-1-1-16,0 0 0,-21 0 15,0 21-15,0-20 0,0-1 0,0 21 16,0-21-16,0 0 0,0 22 0,0-22 16,0 0-16,0 0 0,0 22 15,0-22-15,-21-21 0,21 21 0,0 0 16,-21-21-16,21 21 15,0-42 1,21 0 0,0 0-16,-21 0 15,21-1-15,0 1 0</inkml:trace>
  <inkml:trace contextRef="#ctx0" brushRef="#br0" timeOffset="18523.61">14436 3747 0,'0'21'47,"0"0"-47,0 0 15,0 0-15,0 0 0,0 1 16,0-1-16,0 0 16,0 0-16,0 0 0,0 0 0,0 1 15,0-1-15,0 0 16,0-42 15,0 0-15,0-1-16,0 1 0,0 0 15,0 0-15,0-21 0</inkml:trace>
  <inkml:trace contextRef="#ctx0" brushRef="#br0" timeOffset="18691.45">14414 3577 0,'0'0'0,"0"-21"0,-21 21 16,42 0 62,1-21-78</inkml:trace>
  <inkml:trace contextRef="#ctx0" brushRef="#br0" timeOffset="19055.8">14817 3281 0,'0'0'16,"-22"0"-16,1 21 31,21 0-31,0 0 16,-21 1-16,21 20 0,0 0 0,0-21 16,0 22-16,0-1 0,0 0 0,-21-20 15,21 20-15,0 0 0,0 1 16,-21-22-16,21 21 0,0-21 0,0 0 15,0 1-15,0-1 0,0 0 16,0 0-16,0 0 0,0 0 0,0 1 16,0-44 15,0 1-31,0 0 16,21 0-16</inkml:trace>
  <inkml:trace contextRef="#ctx0" brushRef="#br0" timeOffset="19259.73">14668 3725 0,'0'0'0,"22"0"63,-1 0-63,0 0 0,0 0 15,0 0-15,0 0 0,-21-21 16,22 21-16,-1 0 16,-21-21-16,21 21 0,0 0 0,0 0 15</inkml:trace>
  <inkml:trace contextRef="#ctx0" brushRef="#br0" timeOffset="19683.96">14965 3725 0,'0'0'0,"21"0"31,0 0-31,0 0 0,0 0 16,1 0-16,-1 0 0,0 0 16,0-21-16,0 21 15,0-21-15,1 21 0,-1-21 0,-21 0 16,21 0-16,-21-1 15,0 1-15,0 0 16,-21 21 0,0 0-16,-1 0 15,1 0-15,0 0 0,0 21 16,0 0-16,0 1 0,-1-1 16,22 0-16,-21 0 0,21 0 15,-21 0-15,21 1 0,0-1 16,0 0-16,-21 0 0,21 0 0,0 0 15,0 1-15,0-1 16,21 0-16,0-21 0,0 21 0,1-21 16,-1 0-16,0 21 0,0-21 0,21 0 15,-20 0-15,20 0 0,-21 0 16,21 0-16,1 0 0,-22-21 0,21 21 16,-21-21-16,22 21 0,-22-21 15</inkml:trace>
  <inkml:trace contextRef="#ctx0" brushRef="#br0" timeOffset="20350.71">15748 3514 0,'0'0'0,"0"-21"16,-21 42 15,21 0-15,-21 0-16,-1 0 0,22 0 0,0 1 15,0-1-15,-21 21 0,21-21 0,-21 0 16,21 1-16,0-1 0,0 0 16,0 0-16,0 0 0,0 0 0,0 1 15,0-1 1,21 0-16,0-21 0,1 0 16,-1 0-16,0 0 0,0 0 15,0 0-15,0-21 16,1 0-16,-1 21 0,0-22 0,-21 1 15,21 21-15,0-21 0,-21 0 16,21 0-16,-21 0 0,0-1 16,0 1-1,-21 21 48,21 21-32,0-42 203</inkml:trace>
  <inkml:trace contextRef="#ctx0" brushRef="#br0" timeOffset="22587.97">15748 3535 0,'-21'21'47,"0"0"-31,-1 0-16,22 1 15,-21-1-15,0 0 0,21 21 16,0-21-16,-21 1 0,21-1 15,-21 0-15,21 0 0,0 0 0,0 0 16,0 1-16,21-1 16,0-21-16,0 0 15,0 0-15,1 0 0,-1 0 16,0 0-16,0 0 0,0 0 16,0 0-16,1 0 0,-1-21 15,0-1-15,0 1 16,0 21-16,-21-21 0,21 0 15,1 0-15,-22 0 0,21-1 16,-21 1-16,21 0 0,0-21 0,0-1 16,-21 22-16,21-21 0,1 0 15,-22-22-15,0 22 0,21-1 16,-21 1-16,21 0 0,-21-1 0,0 1 16,0 21-16,0 0 0,0 0 15,0-1-15,0 1 0,-21 42 31,0 22-31,-1-22 16,22 21-16,-21 1 0,0-1 16,21 0-16,-21 22 0,0-22 0,0 0 15,21 22-15,-22-22 0,22 1 16,-21-1-16,21-21 0,0 21 0,0 1 16,0-22-16,0 0 0,0 21 15,0-20-15,21-1 0,1-21 16,-1 21-16,0 0 0,0-21 15,0 0-15,0 0 0,1 0 0,20 0 16,-21 0-16,0 0 0,22 0 0,-22-21 16,21 21-16,-21-21 0,0 0 15,1 21-15,20-22 0,-42 1 0,21 0 16,0 0-16,0 0 0,-21 0 16,0-1-16,0 1 0,0 0 15,22 0-15,-22 0 0,0 0 16,0-1-16,0 44 47,0-1-47,0 0 0,-22 0 0,22 0 15,0 0-15,0 1 16,0-1-16,0 0 0,0 0 0,0 0 16,0 0-16,0 1 15,0-1-15,22-21 16,-1 0-16,0 0 15,0 0-15,0 0 0,0 0 16,1 0-16,-1-21 0,-21-1 0,21 1 16,0 21-16,0-21 0,0 0 15,-21 0-15,0 0 0,22-1 16,-1 1-16,-21 0 0,0 0 16,0 0-16,0 0 0,0 42 46,0 0-46,0 0 0,-21 0 16,21 0-16,0 1 0,-22-1 16,22 0-16,0 0 0,0 0 15,0 0-15,0 1 16,22-22 0,-1 0-16,0 0 15,0 0-15,0 0 16,0 0-16,1 0 0,-1-22 15</inkml:trace>
  <inkml:trace contextRef="#ctx0" brushRef="#br0" timeOffset="22996.19">16954 3704 0,'0'-42'16,"0"21"-1,0 0-15,22 21 0,-1 0 16,-21-22-16,21 22 0,0 0 15,0 0-15,0-21 0,1 21 16,-1 0-16,21 0 0,-21 0 16,0 0-16,1 21 0,-1 1 0,0-1 15,-21 0-15,21 0 0,0 0 0,-21 0 16,0 1-16,0-1 0,0 0 16,0 0-16,0 0 0,0 0 0,0 1 15,-21-22-15,0 21 0,21 0 16,-21-21-16,0 0 31,21-21-15,0 0-16,0-1 15,21 1-15,-21 0 16,21 0-16,-21 0 0,21 21 0,0-43 16,-21 22-16,21 0 0,1 0 15,-1 0-15,-21 0 0,21 21 0,0-22 16,0 1-16,0 21 0,1-21 15,-1 21-15,0 0 0,0 0 0,0 0 16,0 0-16</inkml:trace>
  <inkml:trace contextRef="#ctx0" brushRef="#br0" timeOffset="23380.34">17632 3704 0,'63'0'31,"-42"0"-15,1 0-16,-1 0 0,-21-21 0,21 21 16,0-21-16,-21 0 0,21 0 15,-21-1-15,21 1 0,-21 0 16,0 0-16,0 0 0,0 0 0,0-1 16,0 1-1,-21 21 1,0 0-16,0 0 0,0 21 0,0 1 15,21-1-15,-22 0 0,1 21 16,0-21-16,0 1 0,21 20 16,0-21-16,0 0 0,0 0 0,0 1 15,0-1-15,0 0 0,0 0 0,21 0 16,0-21-16,0 21 0,1-21 16,-1 0-16,0 0 0,0 0 0,21 0 15,-20 0-15,-1 0 0,0 0 16,0 0-16,0 0 0,0 0 0,1-21 15,-1 0-15,0 21 0,0-21 16,0 0-16,0 0 0,-21-1 0,0 1 16,22 0-16,-22-21 0</inkml:trace>
  <inkml:trace contextRef="#ctx0" brushRef="#br0" timeOffset="23743.93">15960 3175 0,'169'-21'32,"-106"21"-32,-20 0 0,20 0 0,1 0 15,-22-21-15,85 21 16,-63 0-16,-1 0 0,-21-21 16,1 21-16,-1 0 0,0-22 0,1 22 15,-1 0-15,-21 0 0,0 0 16,1 0-16,-1 0 0,-42 0 31,-1 0-31,-20 0 16</inkml:trace>
  <inkml:trace contextRef="#ctx0" brushRef="#br0" timeOffset="25119.92">2328 5525 0,'-21'0'16,"0"0"-16,0-22 31,21 1-15,0 0-16,0 0 15,21 0-15,21 0 16,-21 21-16,1-22 0,-1 22 15,21 0-15,-21-21 16,22 21-16,-22 0 0,21 0 0,0 21 16,1 1-16,-22-1 15,0 0-15,0 21 0,0 1 0,-21-22 16,0 21-16,0 22 0,0-22 16,0 0-16,-21 1 0,-21-1 0,21 0 15,0 1-15,-22-1 0,1 0 16,0-21-16,-1 22 0,1-22 0,21 0 15,-22 0-15,1 0 0,0-21 16,-1 0-16,22 22 0,0-22 16,0 0-16,0 0 0,21-22 15,0 1-15,0 0 16,0 0-16,0 0 0,0 0 0,0-22 16,0 22-16,0-21 0,0 21 15,21-22-15,0 22 0,0 0 0,0 0 16,1 0-16,-1 21 0,0 0 15,0 0-15,21 21 0,-20-21 0,-1 42 16,0-21-16,0 0 0,21 22 16,-20-22-16,-1 0 0,0 0 15,-21 22-15,21-22 0,0 0 0,0 0 16,-21 0-16,0 0 0,22-21 16,-1 22-16,-21-1 15,21-21-15,0 0 16,0 0-1,-21-21-15,21-1 16,-21 1-16,22 0 16</inkml:trace>
  <inkml:trace contextRef="#ctx0" brushRef="#br0" timeOffset="25315.38">3048 5842 0,'0'0'16,"21"0"-1,0 0 32,-21-21-31,21 21 0,1-21-16,-1 0 0,0 21 15,0-22-15</inkml:trace>
  <inkml:trace contextRef="#ctx0" brushRef="#br0" timeOffset="26240.41">4678 5207 0,'0'0'0,"0"-21"15,0 0-15,0 42 32,21 0-32,-21 0 15,0 22-15,0-22 0,0 21 0,21 0 16,-21 1-16,0-1 0,0 0 15,0 1-15,0-22 0,0 21 16,0 1-16,0-1 0,0 0 16,-21-21-16,21 1 0,-21 20 0,21-21 15,0 0-15,0-42 47,0 0-47,0 0 0,21 0 16,0-22-16,-21 22 0,21-21 15,-21-1-15,21 1 0,1 21 0,-22-21 16,21-1-16,0 22 0,0-21 16,-21 21-16,21-1 0,0 22 0,1 0 15,-1 0-15,0 0 16,0 0-16,0 22 0,-21-1 16,21 0-16,1 0 0,-22 21 0,0-20 15,21 20-15,-21 0 0,21-21 16,-21 22-16,21-22 0,0 0 0,-21 21 15,21-20-15,1-1 0,-1-21 16,-21 21-16,21-21 0,0 0 0,0 0 16,0 0-16,1 0 0,20 0 15,-21-21-15,0 0 0,0-1 0,1 1 16,20 0-16,-21 0 0,0-21 16,0-1-16,1 22 0,-22-21 15,0-1-15,0 1 0,0 0 0,0-1 16,0 1-16,0 0 0,0-1 15,0 1-15,-22 0 0,1-1 16,0 1-16,0 21 0,0 0 0,21 0 16,-21 21-16,-1 0 15,1 0-15,21 21 0,0 0 16,-21 0-16,21 0 0,0 22 16,0-22-16,0 0 0,0 0 0,0 0 15,0 0-15,0 1 16,21-1-16,0-21 0,1 21 15,-1-21-15,0 0 0,0 0 16,21 21-16,-20-21 0,20 0 0</inkml:trace>
  <inkml:trace contextRef="#ctx0" brushRef="#br0" timeOffset="26606.94">5884 5482 0,'0'0'0,"0"21"0,21-21 0,1 0 16,-1 0-1,0 0-15,0 0 0,0-21 16,0 21-16,1-21 0,-1 0 16,0 0-16,0 21 0,-21-21 15,0-1-15,21 1 0,-21 0 16,0 0-16,0 0 16,0 0-16,0-1 0,-21 22 15,0 0-15,0 0 16,0 0-16,21 22 0,-22-1 15,1 0-15,21 0 0,-21 0 16,21 22-16,0-22 0,0 21 0,0-21 16,0 22-16,0-22 0,0 21 0,0-21 15,21 22-15,-21-22 0,21 0 16,1-21-16,-1 21 0,0 0 0,0-21 16,0 0-16,0 0 15,1 0-15,-1 0 0,0 0 0,0 0 16,0-21-16,0 0 0,1 0 15,-1 0-15,21-1 0,-21 1 0,0 0 16,1-21-16</inkml:trace>
  <inkml:trace contextRef="#ctx0" brushRef="#br0" timeOffset="27131.92">6583 5059 0,'0'0'0,"0"-21"0,0 0 0,0-1 15,0 1-15,-21 42 31,21 1-31,-22 20 16,22-21-16,0 21 0,0 1 0,0-1 16,0 0-16,0 1 0,0-22 15,0 21-15,0 1 0,0-22 0,0 21 16,0-21-16,0 22 0,0-22 16,0 0-16,0 0 0,0 0 0,0 0 15,0-42 32,0 0-47,0 0 0,0 0 0,0 0 16,0-1-16,0 1 15,0 0-15,22-21 0,-1 21 0,-21-1 16,21 1-16,21 0 0,-21 0 0,22 0 16,-22 0-16,21-1 0,1 1 15,-1 21-15,0 0 0,-21 0 0,22 0 16,-1 0-16,-21 21 0,22 1 15,-22-1-15,0-21 0,21 63 16,-42-42-16,0 1 0,0-1 16,0 0-16,0 0 0,-21 0 0,-21 22 15,21-22-15,-22 21 0,1-21 16,0 0-16,-22 1 0,22-1 0,-1 0 16,-20 0-16,21 0 0,20-21 15,-20 0-15,0 0 0,21 0 16,-1 0-16,1 0 0,0 0 0,0 0 15,21-21-15,0 0 16,0 0-16,0 0 0,0-1 0,0 1 16,21 0-16,0-21 0</inkml:trace>
  <inkml:trace contextRef="#ctx0" brushRef="#br0" timeOffset="27620.24">7599 5038 0,'0'-21'16,"0"42"-16,0-64 0,0 22 15,0 42 1,0 1-1,0-1-15,0 21 0,0 0 16,0-20-16,0 41 0,0-21 0,21 1 16,-21-1-16,0 0 0,0 1 0,0-1 15,0 0-15,0 1 0,0-1 16,0 0-16,0-20 0,0-1 0,0 0 16,0 0-16,0 0 15,21-21 1,-21-21-1,0 0-15,0 0 16,0 0-16,0-1 0,0-20 16</inkml:trace>
  <inkml:trace contextRef="#ctx0" brushRef="#br0" timeOffset="28035.95">7472 5122 0,'0'0'0,"0"-21"15,-21 21-15,21-21 16,0 0-16,0 0 16,21 0-16,0 21 15,0 0-15,21 0 0,1-22 0,-1 1 16,0 21-16,22 0 0,-1 0 16,1 0-16,-22 21 0,22 1 0,-1-1 15,-20 0-15,-1 21 0,0-21 16,1 22-16,-1-22 0,-21 21 0,0 1 15,-21-22-15,21 21 0,-21 0 0,-21 22 16,0-22-16,0-21 0,0 22 16,0-1-16,-22 0 0,1 1 0,0-1 15,-1 0-15,1-20 0,0-1 16,-1 0-16,-20-21 0,20 21 16,22 0-16,-21-21 0,21 0 0,-22 0 15,22 0-15,0 0 16,0 0-16,0 0 0,0 0 0,-1-21 15,22 0 1,0 0-16,22 0 16,-1 21-16,0-22 0,0 22 15,0-21-15,22 0 0,-22 21 16,0-21-16,21 0 0</inkml:trace>
  <inkml:trace contextRef="#ctx0" brushRef="#br0" timeOffset="28691.3">8403 5482 0,'0'0'0,"0"-21"0,42 0 16,-42 0-1,0 0-15,22 21 0,-22-22 16,21 1-16,-21 0 0,21 21 0,0-21 15,0 21 1,0-21-16,1 21 0,-1 0 0,0 0 16,0 0-16,0 0 0,0 21 15,1 0-15,-1 0 0,0 0 16,0 1-16,0-1 0,-21 0 0,0 0 16,21 0-16,-21 0 0,0 22 15,0-22-15,0 21 0,-21-21 0,21 1 16,-21-1-16,21 0 0,-21 0 0,21 0 15,-21-21 1,0 0 0,21-21-1,0 0-15,0 0 0,0 0 16,0-1-16,0 1 0,0 0 0,0 0 16,0 0-16,0 0 0,0-1 15,21 1-15,0 0 0,0 0 0,0 0 16,0 0-16,1-1 0,20 22 15,-21-21-15,0 0 0,22 21 0,-22 0 16,21-21-16,-21 21 0,0 0 16,1 0-16,-1 0 0,0 0 0,0 0 15,0 0-15,-21 21 16,0 0 0,0 0-16,0 1 0,0-1 0,0 0 0,0 0 15,0 0-15,0 0 16,0 1-16,0-1 0,0 0 15,0 0-15,0 0 0,0 0 16,0 1 0,0-44 15,0 1-15,0 0-16,0 0 0,0 0 15,0 0-15</inkml:trace>
  <inkml:trace contextRef="#ctx0" brushRef="#br0" timeOffset="28855.94">9186 5249 0,'0'0'0,"0"-21"0,0 0 15,21 21 48,1 0-48,-1 0-15,0 0 16</inkml:trace>
  <inkml:trace contextRef="#ctx0" brushRef="#br0" timeOffset="29327.16">9546 5271 0,'-21'0'0,"21"21"63,0 0-63,0 0 16,0 0-16,21 0 15,-21 1-15,21-22 0,-21 21 0,0 0 16,21 21-16,-21 1 0,0-22 15,0 0-15,0 0 16,0 0-16,22 0 0,-1-21 47,-21-21-47,21 21 0,0-21 16,-21 0-16,0 0 0,21 0 0,-21-1 15,21 1-15,-21 0 0,0 0 16,22 0-16,-22 0 0,21-1 0,-21 1 15,21 0-15,-21 0 0,21 0 16,0 21 0,0 0 15,1 0-15,-22 21-1,21-21-15,0 0 16,-21 21-16</inkml:trace>
  <inkml:trace contextRef="#ctx0" brushRef="#br0" timeOffset="29987.97">10033 5440 0,'21'0'0,"-42"0"0,63 0 16,-21 0 0,1 0-16,-1 0 0,-21-21 15,21 0-15,0 21 0,-21-22 16,21 1-16,0 21 0,-21-21 15,0 0-15,0 0 16,-21 21 15,0 0-31,0 21 16,0 0-16,21 0 0,0 0 0,0 1 16,-21-1-16,21 0 0,0 0 15,0 0-15,0 0 0,0 1 16,0 20-16,0-21 0,0 0 0,0 0 15,21 1-15,0-22 16,0 21-16,0-21 16,0 0-16,1 0 15,-1 0-15,0-21 0,0-1 16,0 22-16,-21-21 0,21 0 0,1 0 16,-1 0-16,-21 0 0,21-1 15,0 1-15,0-21 0,0 21 0,-21 0 16,22-1-16,-1 1 0,0 0 15,0 21-15,0-21 0,0 21 16,1 0-16,-1 0 0,0 0 0,0 21 16,-21 0-16,21-21 15,-21 21-15,21 1 0,-21-1 0,0 0 16,0 0-16,0 0 0,0 22 16,0-22-16,0 0 0,0 0 0,0 0 15,0 0-15,-21 1 0,21-1 16,-21-21-16,21 21 0,-21-21 15,21-21 1,0 0 0,0-1-16,0 1 0,0 0 15,0 0-15,0 0 16,0 0-16,21-22 0,0 22 0,-21 0 16,21 0-16,1 0 0,-22-22 0,21 22 15,0 0-15,0 21 0,-21-21 16,21 0-16,0 21 0,-21-22 15,22 22 1</inkml:trace>
  <inkml:trace contextRef="#ctx0" brushRef="#br0" timeOffset="30559.96">12573 5292 0,'0'0'0,"21"-21"0,-21-22 15,0 22-15,0 0 16,0 0-16,-21 21 0,0 0 16,0 0-1,-1 0-15,1 0 16,21 21-16,-21 0 0,0 0 16,21 0-16,0 22 0,-21-22 0,21 21 15,-21-21-15,21 22 0,0-1 0,0 0 16,0-20-16,0 20 0,0 0 15,0 1-15,0-22 0,42 42 16,-42-42-16,21 1 0,0-1 16,0-21-16,1 0 0,-1 21 0,0-21 15,0 0-15,0 0 0,0 0 0,22 0 16,-22-21-16,0 0 0,0-1 16,0 1-16,22 0 0,-22 0 15,21-21-15</inkml:trace>
  <inkml:trace contextRef="#ctx0" brushRef="#br0" timeOffset="30851.99">13208 5038 0,'0'0'0,"0"-43"0,0 22 0,0 0 16,0 0 0,-21 21-1,0 21-15,21 0 16,0 0-16,0 22 0,0-22 0,-22 21 15,22 1-15,0-1 0,0 0 16,-21-21-16,21 22 0,0-1 16,0 0-16,0-20 0,0 20 0,-21-21 15,21 21-15,0-20 0,0-1 16,0 0-16,0 0 0,0 0 0,0 0 16,0 1-16,21-22 15,0 0 1,1 0-16,-22-22 15,21 22-15,0-21 0,0 0 0</inkml:trace>
  <inkml:trace contextRef="#ctx0" brushRef="#br0" timeOffset="32106.94">13758 5271 0,'0'0'0,"0"-22"0,0 1 15,0 0-15,-21 21 0,0 0 16,21-21-16,-21 21 0,0 0 16,-1 0-16,1 0 0,0 0 15,0 0-15,0 21 0,21 0 16,-21-21-16,-1 21 0,1 1 0,21-1 16,0 21-16,-21-21 15,21 0-15,-21 1 0,21-1 0,0 21 0,0-21 16,0 0-16,0 1 0,0-1 15,0 0-15,0 0 0,0 0 16,0 0-16,21-21 16,0 0-16,0 0 15,1 0-15,-1 0 0,0 0 16,-21-21-16,21 0 0,0 0 16,0 0-16,1 0 0,-22-1 15,0-20-15,21 21 0,-21 0 16,21 0-16,-21-1 0,0-20 0,0 21 15,0 0-15,21 0 0,-21-1 16,0 1-16,0 42 47,0 1-47,0-1 0,0 21 16,0-21-16,0 0 0,0 1 15,0 20-15,0-21 0,0 0 0,0 0 16,0 22-16,0-22 0,21 0 15,-21 0-15,0 0 0,21 1 0,1-22 16,-22 21-16,21-21 0,0 0 0,0 0 16,0 0-16,0 0 0,1 0 15,20 0-15,-21-21 0,0 21 16,0-22-16,22 1 0,-22 0 16,0 0-16,21 0 0,-20 0 0,-1-1 15,21 1-15,-21-21 0,0 21 0,22 0 16,-22-22-16,0 22 0,0 0 15,-21-21-15,0 20 0,21 22 0,-21-21 16,-21 21 0,0 0-1,0 21-15,0 1 0,0-1 16,-1 0-16,22 0 0,0 0 0,0 0 16,0 1-16,0 20 0,0-21 15,0 0-15,0 0 0,0 1 16,0-1-16,0 0 0,22 0 15,-1-21-15,-21 21 16,0-42 31,0 0-31,0 0-16,0 0 15,-21 21 16,21 21-15,0 0 0,0 0-16,21 0 15,0 0-15,0-21 16,0 22-16,0-22 0,1 0 16,-1 0-16,21 0 0,-21 0 0,0 0 15,1 0-15,-1 0 0,21 0 16,-21-22-16,0 22 0,1-21 0,-1 0 15,0 0-15,0 0 0,0 0 16,0-1-16,22 1 0,-43 0 0,21 0 16,0-21-16,-21 20 0,21 1 15,-21 0-15,0-21 0,0 21 16,0-1-16,0 1 16,0 0-16,-21 21 15,21 21 1,-21 0-16,21 1 0,0-1 15,0 0-15,0 0 0,0 21 0,0-20 16,0-1-16,0 0 0,0 0 16,0 0-16,0 0 0,0 1 15,0-1-15,0 0 16,0 0 0,-21-21 15,0 0-31,-1 0 15,1-21 1</inkml:trace>
  <inkml:trace contextRef="#ctx0" brushRef="#br0" timeOffset="33343.94">15811 4868 0,'0'0'0,"22"0"0,-22-21 0,0 0 16,21 21-16,-21-21 15,0 42 1,0 0 0,0 0-16,0 22 0,0-1 0,0 0 15,0 22-15,0-22 0,0 1 16,0 20-16,0-21 0,-21 1 0,21-1 16,-22 0-16,1 1 0,0-1 15,21 0-15,-21 1 0,0-1 16,0-21-16,21 0 0,-22 1 0,22-1 15,-21 0-15,21-42 32,-21 21-32,21-21 15,0-1-15,0-20 0,0 21 0,0 0 16,0-22-16,0 22 0,0-21 0,0 21 16,0-22-16,0 22 0,0 0 15,21 0-15,-21 0 0,21 21 16,1 0-1,-1 21 1,-21 0-16,21 0 0,-21 0 16,21 1-16,-21-1 0,0 0 0,21 21 15,0-21-15,-21 1 0,0-1 0,22 0 16,-1 0-16,0 0 0,0 0 16,-21 1-16,21-22 0,0 0 0,1 0 15,-1 0-15,21 0 0,-21 0 16,0 0-16,22 0 0,-22 0 0,21-22 15,-21 1-15,22 0 0,-22 0 16,0 0-16,21 0 0,-20-1 0,-1-20 16,0 21-16,-21-21 0,0 20 15,21-20-15,-21 0 0,0-1 16,0-20-16,0 21 0,0-22 0,0 22 16,-21-1-16,0-20 0,0 21 15,-22-1-15,22 1 0,-21 21 0,21-22 16,-22 22-16,1 21 0,0 0 15,-1 0-15,1 0 0,21 0 0,-22 0 16,22 21-16,0 1 0,0 20 16,0 0-16,0 1 0,21-1 0,-22 0 15,22 22-15,0-22 0,0 0 16,0 22-16,0-22 0,0 1 0,0-1 16,22-21-16,-1 21 15,21-20-15,-21-1 0,0 0 0,22 0 16,-1-21-16,-21 0 0,22 21 0,-1-21 15,0 0-15,1 0 0,-1 0 16,0-21-16,-21 21 0,22-21 0,-1 0 16,0 21-16,1-21 0,-22-1 15,0 1-15,21 0 0,-20 0 0,-1 0 16,-21 0-16,21-1 0,-21 1 16,21 0-16,-21 0 0,0 42 31,0 0-31,0 0 15,0 1-15,0-1 0,0 21 16,0-21-16,0 0 0,0 1 16,0-1-16,0 0 0,0 0 15,0 0 1,0-42 15,0 0-15,0 0-16,0 0 0,0-1 15,0 1-15</inkml:trace>
  <inkml:trace contextRef="#ctx0" brushRef="#br0" timeOffset="33515.96">16700 5017 0,'0'0'0,"0"-22"0,0 1 16,0 42 15,0 1-31,0-1 15,22 0 1,-1-21 0,0 0-16,0 21 15</inkml:trace>
  <inkml:trace contextRef="#ctx0" brushRef="#br0" timeOffset="34138.93">17230 5376 0,'21'0'16,"0"-21"-16,0 21 0,-21-21 16,0 0-16,0 0 15,0 0-15,0-1 0,0 1 16,0 0-16,-21 0 15,21 0-15,-21 0 0,0-1 16,-22 1-16,22 0 0,0 21 0,-21 0 16,20 0-16,1 0 0,-21 0 15,21 21-15,-22 0 0,22 1 0,0-1 16,0 21-16,0-21 0,0 22 16,21-1-16,-22-21 0,22 21 0,0-20 15,0 20-15,0-21 0,0 0 16,0 0-16,0 1 0,0-1 0,0 0 15,22-21-15,-1 0 16,0 0-16,0 0 0,0 0 16,0 0-16,1 0 0,-1 0 15,0-21-15,0 0 0,0 21 16,0-22-16,1 1 0,-1 0 0,0 0 16,0 0-16,0-22 0,0 22 15,1 0-15,-1 0 0,0 0 0,-21 0 16,0-1-16,0 1 0,0 42 31,0 1-31,0-1 16,0 0-16,0 21 0,0-21 15,0 1-15,0-1 0,0 0 0,0 0 16,0 21-16,0-20 0,0-1 16,21 0-16,0 0 15,0 0-15,1-21 16,-1 0-16,0 0 0,0 0 0,0 0 15,0 0-15,22 0 0,-22 0 16,21-21-16,1 21 0,-1-21 0,-21 0 16,21 0-16,1 21 0,-22-22 15,21 1-15</inkml:trace>
  <inkml:trace contextRef="#ctx0" brushRef="#br0" timeOffset="34855.94">18013 5228 0,'0'-21'0,"0"42"0,0-63 0,0 21 16,0 0-16,-21 21 0,21-22 15,-22 22-15,1 0 0,0 0 16,0 0-16,0 0 0,0 0 16,-1 0-16,-20 22 0,21-1 0,0 0 15,0 0-15,-1 0 0,1 0 16,0 22-16,21-22 0,0 0 0,0 0 16,0 0-16,0 1 0,0-1 0,0 0 15,0 0 1,21-21-16,0 0 0,1 0 15,-1 0-15,0 0 0,0 0 16,0 0-16,0-21 0,1 21 0,-1-21 16,0 21-16,0-21 0,0-1 0,0 22 15,-21-21-15,0 0 16,0 0-16,22 21 0,-22-21 0,0 0 16,0-1-16,0 1 15,0 42 32,21-21-47,-21 22 0,0-1 16,0 0-16,0 0 0,0 0 0,0 0 15,0 1-15,0 20 0,0-21 0,0 21 16,0 1-16,0-1 0,0 0 16,0 1-16,0 20 0,0-20 0,0 20 15,0-21-15,0 22 16,0-22-16,0 22 0,0-1 0,0-20 15,0 41-15,0-20 0,0-1 0,0 1 16,0 20-16,0-20 0,0-1 16,0 1-16,0-1 0,0 1 0,-21-1 15,-1-20-15,22-1 0,-21 0 0,0-20 16,0-1-16,21 0 0,-21 0 16,0-21-16,-1 0 0,1 0 15,0 0-15,0-21 0,0 0 16,0 0-16,-1-1 0,1 1 15,0 0-15,0-21 0,21-1 16,-21-20-16,0 21 0,-1-43 0,22 21 16,0 1-16,0-22 0,0 22 15,0-22-15,0 22 0,0-22 0,0 21 16,22-20-16,-22 20 0,21 1 0,0-22 16,21 43-16,-21-22 0,22-20 15,-22 41-15,0 1 0,21 21 16,-20-22-16,-1 22 0,0 0 15,21 0-15,-21 0 0,1 0 0,-1-1 16</inkml:trace>
  <inkml:trace contextRef="#ctx0" brushRef="#br0" timeOffset="35318.94">18288 5122 0,'-21'-42'16,"21"21"-16,0 0 15,0 0-15,21 21 16,0-22-16,0 22 16,0 0-16,1 0 0,-1 0 15,0 22-15,0-1 0,0 0 16,-21 0-16,21 0 0,1 22 15,-22-22-15,0 21 0,0-21 0,0 0 16,0 22-16,0-22 0,0 0 16,0 0-16,0 0 0,0 1 0,0-1 15,0 0-15,-22-21 16,1 0-16,21-21 31,0 0-31,0-1 16,0 1-16,0 0 0,0 0 15,0 0-15,21 0 16,-21-22-16,22 22 0,-1 0 0,-21 0 16,21 0-16,0-1 0,-21 1 15,21 0-15,0 21 0,-21-21 0,22 21 16,-1 0-16,0 0 0,0 0 16,0 0-16,0 0 15,1 21-15,-22 0 0</inkml:trace>
  <inkml:trace contextRef="#ctx0" brushRef="#br0" timeOffset="36554.99">19135 5207 0,'0'0'16,"21"0"-16,0 0 0,-21-21 0,0 0 0,21 0 15,-21-1 1,0 1-16,0 0 0,0 0 0,-21 0 15,21 0-15,-21-1 0,0 1 16,-1 21-16,22-21 0,-21 21 0,0 0 16,0 0-16,0 0 0,0 0 15,-1 21-15,1-21 0,0 21 0,0 22 16,0-22-16,0 21 16,-1-21-16,1 22 0,0-1 0,0 0 15,0-20-15,21 20 0,0-21 0,0 21 0,0-20 16,0-1-16,0 0 15,0 0-15,0 0 0,21-21 16,0 21 0,0-21-16,0 0 0,1 0 15,-1 0-15,0-21 0,0 21 0,-21-21 16,21 0-16,0 0 0,1 0 16,-1-1-16,0 1 0,0 0 0,-21 0 15,21-21-15,0 20 0,-21 1 16,0-21-16,0 21 0,22 0 0,-22-1 15,0 1 1,0 42 15,0 1-31,0-1 0,0 0 16,0 0-16,0 0 0,0 0 0,0 1 16,0-1-16,21 0 0,-21 0 15,21 0-15,0-21 0,0 21 0,0-21 16,-21 22-16,22-22 0,-1 0 15,0 0-15,0 0 0,0 0 0,0 0 16,1 0-16,-1-22 16,0 1-16,0 0 15,0 0-15,-21 0 0,0 0 16,21-1-16,1 1 0,-22 0 16,0-21-16,0 21 0,21-1 0,-21 1 15,0 0-15,21 0 16,-21 42-1,0 0-15,0 0 16,0 1-16,0-1 0,-21 0 0,21 21 16,0-21-16,-21 1 0,21 20 0,0-21 15,0 0-15,0 0 0,-22 1 16,22-1-16,0 0 16,-21 0-16,21-42 46,0 0-30,0 0-16,0-1 0,0 1 0,0 0 16,0 0-16,0-21 0,21 20 15,1-20-15,-1 21 0,-21-21 0,42 20 16,-21-20-16,0 21 0,1 0 16,-1 0-16,0 21 0,0 0 0,0 0 15,0 0-15,1 21 16,-22 0-16,0 0 0,21 21 15,-21-20-15,0-1 0,0 21 0,0-21 16,0 0-16,0 1 0,0-1 16,0 0-16,0 0 0,0 0 0,0 0 15,0 1-15,-21-22 47,21-22-31,0 1-16,0 0 0,0 0 15,0 0-15,21 0 0,0-22 16,0 22-16,-21-21 0,42 21 0,-20-22 16,-1 22-16,0-21 0,0 21 15,21-1-15,-20 1 0,-1 0 0,0 21 16,0 0-16,0 0 16,0 21-16,-21 0 0,0 1 0,22-1 15,-22 21-15,0-21 0,0 22 16,0-22-16,0 21 0,0-21 0,0 22 15,0-22-15,0 0 0,0 0 16,0 0-16,0 0 0,-22 1 0,22-1 16,-21-21-16,0 0 31,0 0-31,0 0 16,0 0-16,-1 0 15</inkml:trace>
  <inkml:trace contextRef="#ctx0" brushRef="#br0" timeOffset="38071.93">2561 7112 0,'-63'21'15,"63"-42"17,0 0-17,21 0 1,0 21-16,0-21 0,0-1 0,22 22 15,-22-21-15,0 21 0,21 0 16,-21-21-16,1 21 0,20 0 0,-21 0 16,0 0-16,0 0 0,-21 21 15,22 0-15,-22 1 0,0-1 16,0 21-16,0-21 0,0 22 16,-22-22-16,1 21 0,0-21 0,0 22 15,0-22-15,0 21 0,-1-21 16,1 0-16,0 1 0,0-1 15,0-21-15,21 21 0,-21-21 16,21-21 15,21 0-15,0-1-16,0 1 0,0 21 16,0-21-16,1 21 0,20-21 15,-21 21-15,0 0 0,0 0 0,1 0 16,-1 0-16,21 0 0,-21 21 15,0 0-15,1 0 0,-1 1 0,0-1 16,0 0-16,-21 0 0,0 21 16,0-20-16,0 20 0,0-21 0,0 0 15,-21 22-15,21-22 0,-21 0 16,-22 0-16,22 0 0,0 0 16,-21 1-16,21-1 0,-22-21 0,22 0 15,-21 21-15,-1-21 0,22 0 16,-21 0-16,0 0 0,20 0 15,-20 0-15,21 0 0,-21-21 0,20 21 16,1-21-16,-21 21 0,21-22 16,0 22-16,-1-21 0,22 0 0,-21 0 15,21 0 1,0 0 0,21 21-16,1-22 0,-1 22 15,0-21-15,21 0 0,-21 21 16</inkml:trace>
  <inkml:trace contextRef="#ctx0" brushRef="#br0" timeOffset="38259.24">3387 7430 0,'0'0'0,"0"-22"15,0 1 32,0 0-31</inkml:trace>
  <inkml:trace contextRef="#ctx0" brushRef="#br0" timeOffset="38775.96">4741 6816 0,'0'0'0,"0"-21"0,0-1 16,-21 44 15,21-1-31,0 21 0,0-21 16,0 22-16,0-1 0,0 0 16,0 22-16,0-22 0,-21 22 0,21-22 15,0 0-15,-21 43 16,21-43-16,-21 1 0,21-22 0,0 0 0,0 0 15,0 0-15,0 0 16,-22-21 15,1 0-31,21-21 0,-21 0 16</inkml:trace>
  <inkml:trace contextRef="#ctx0" brushRef="#br0" timeOffset="39351.51">4297 7154 0,'0'0'0,"-21"-42"0,21 21 0,0 0 16,-22-22-16,22 22 0,0-21 0,0 21 16,0 0-16,0-22 0,22 22 15,-1 0-15,0 0 0,21 0 16,-21-1-16,22 1 0,-1 0 16,22 0-16,-22 21 0,21 0 0,-20 0 15,20 0-15,-20 0 0,20 21 16,-21 0-16,22 22 0,21 20 15,-64-42-15,21 22 0,-21-1 16,0-21-16,1 21 0,-22 1 0,0-1 16,0 0-16,0 1 0,0-1 0,0 0 15,0 1-15,0-22 0,0 21 16,0-21-16,0 1 0,0-1 16,-22-21-1,22-21 1,0-1-16,-21 1 0,21 0 15,0 0-15,0-21 0,0-1 16,0 22-16,0-21 0,0-1 0,21 1 16,-21 0-16,22-1 0,-1 1 15,0 0-15,0-1 0,0 1 0,22 0 16,-22-1-16,21 22 0,-21 0 16,22 0-16,-1 21 0,-21 0 15,21 0-15,-20 21 0,-1 0 0,21 0 16,-21 1-16,0 20 0,1 0 0,-22 1 15,0-1-15,0 0 16,0 1-16,0 20 0,0-21 0,0 1 16,0 20-16,0-20 0,0-1 0,0 0 15,0-21-15,0 1 0,0 20 16,-22-21-16,22 0 0,0-42 47,0-21-47,0 21 15,0-1-15,22 1 0,-1-21 0</inkml:trace>
  <inkml:trace contextRef="#ctx0" brushRef="#br0" timeOffset="39747.62">5969 7197 0,'0'0'0,"21"0"15,0 0 1,0 0-16,1-21 16,-1-1-16,0 1 15,0 0-15,0 0 0,0 0 16,1 0-16,-22-1 0,0 1 16,0 0-16,0 0 0,0 0 15,0 0 1,-22 21-1,1 0-15,0 21 0,0 0 0,0 0 16,0 0-16,-1 0 0,1 22 16,0-1-16,0-21 0,0 22 0,21-1 15,-21 0-15,21 1 0,0-1 0,0-21 16,0 21-16,0-20 0,21-1 16,0 0-16,-21 0 0,21 0 0,0-21 15,0 0-15,1 0 16,-1 0-16,0 0 0,0 0 15,0 0-15,0 0 0,22-21 0,-22 0 16,0 0-16,0-22 0,0 22 16,1-21-16</inkml:trace>
  <inkml:trace contextRef="#ctx0" brushRef="#br0" timeOffset="40003.94">6583 6752 0,'0'0'0,"-21"-21"31,21 42-31,-22 0 0,1 1 0,21-1 0,0 0 16,0 0-16,0 21 0,0-20 15,-21 20-15,0 0 0,21 1 16,0-1-16,0 43 0,0-64 16,0 21-16,0 0 0,0-20 15,0-1-15,0 21 0,0-21 0,0 0 16,21-21-1,0 0 1,0 0-16,1-21 0,-1-21 16,0 21-16</inkml:trace>
  <inkml:trace contextRef="#ctx0" brushRef="#br0" timeOffset="40499.93">6921 6689 0,'0'63'32,"0"-20"-32,0-22 0,0 21 0,0-21 15,-21 43-15,0-22 0,21-21 0,0 22 16,0-1-16,0-21 0,0 21 16,0 1-16,0-22 0,0 21 0,0 1 15,0-22-15,0 0 0,0 0 16,0 0-16,0 0 0,-21-21 15,21 22-15,-21-22 0,21-22 32,0 1-32,0 0 15,0 0-15,0 0 0,21-22 0,-21 22 16,21-21-16,0 21 0,-21-22 16,21 22-16,1-21 0,-1 21 0,0 0 15,0-22-15,0 22 0,0 0 16,1 21-16,-1-21 0,0 21 0,0 0 15,0 0-15,0 0 0,-21 21 16,22 0-16,-1 0 0,-21 0 0,21 1 16,-21-1-16,0 0 0,0 21 0,0-21 15,0 1-15,0 20 16,0-21-16,0 0 0,0 0 0,0 1 16,0-1-16,0 0 0,0 0 15,0 0-15,-21-21 31,0 0-31,21-21 16,-22 21-16,22-21 0,-21 0 0,0 0 16,0-1-16</inkml:trace>
  <inkml:trace contextRef="#ctx0" brushRef="#br0" timeOffset="40683.07">6519 7070 0,'0'0'0,"21"0"31,1 0-31,-1 0 16,0 0-16,0 0 0,21 0 0,-20 0 15,20 0-15,0-21 0,-21 21 16,22 0-16,-22 0 0,21-22 0,-21 22 16,1 0-16,20 0 0,-21-21 0,0 21 15</inkml:trace>
  <inkml:trace contextRef="#ctx0" brushRef="#br0" timeOffset="41167.39">7641 6964 0,'-21'0'31,"0"0"-31,0 0 0,-1 21 16,1-21-16,0 21 0,21 0 0,-21 1 16,0-1-16,21 21 0,-21-21 15,21 22-15,0-1 0,0-21 16,0 21-16,0 1 0,0-22 16,0 0-16,0 21 0,0-20 0,0-1 15,21-21-15,0 21 0,0 0 16,0-21-16,0 0 0,1 0 0,-1 0 15,0 0-15,21 0 0,-21-21 0,1 0 16,20 0-16,-21 21 0,0-22 16,22-20-16,-22 21 0,0 0 15,0-22-15,0 22 0,-21-21 0,0 21 16,0-22-16,0 22 0,0-21 0,0 0 16,-21 20-16,0 1 15,0 0-15,0 0 0,-1 21 0,1 0 16,-21 0-16,21 0 0,0 0 15,-1 0-15,-20 0 0,21 0 16,21 21-16,-21 0 0,0 0 16,21 1-16,0-1 0,0 0 15,0 0-15,0 0 0,21-21 16,0 0-16,0 0 0,0 21 16</inkml:trace>
  <inkml:trace contextRef="#ctx0" brushRef="#br0" timeOffset="41735.01">8509 7049 0,'0'-22'15,"0"1"1,-21 21-16,0-21 16,-1 0-16,1 21 15,-21 0-15,21 0 0,0 0 0,-22 0 16,22 21-16,-21 0 0,21 0 0,-22 1 15,22-1-15,0 0 0,-21 0 16,20 21-16,1-20 0,21 20 0,0-21 16,-21 21-16,21 1 15,0-22-15,0 0 0,0 21 0,0-20 16,0-1-16,21 0 0,0 0 0,1-21 16,-1 21-16,0-21 0,0 0 15,21 0-15,-20 0 0,-1 0 0,0 0 16,0 0-16,21-21 0,-20 0 15,-1 0-15,0 0 0,0-1 0,0 1 16,0 0-16,1-21 0,-1-1 16,0 1-16,0 0 0,-21-1 0,21 1 15,0 0-15,-21-1 0,0 1 16,0 0-16,22-1 0,-22 1 0,0 0 16,0-1-16,0 22 0,0-21 15,0 21-15,0 42 31,0 0-31,-22 0 0,22 22 16,0-22-16,0 21 0,-21 0 0,21 1 16,0-22-16,-21 21 0,21 1 15,0-1-15,0 0 0,0 1 0,0-1 16,0 0-16,0-21 0,0 22 16,0-22-16,0 0 0,0 0 0,0 0 15,0 1-15,21-22 16,0 0-16,1 0 0,-1 0 0,0 0 15,0-22-15,0 22 0,0-21 16,22 0-16</inkml:trace>
  <inkml:trace contextRef="#ctx0" brushRef="#br0" timeOffset="42123.94">9271 6985 0,'0'-21'15,"0"42"-15,21-42 0,-21 0 0,0 0 16,-21 21-1,0 0-15,0 0 0,-1 0 16,1 0-16,0 21 0,0 0 16,0-21-16,0 21 0,-1 0 0,1-21 15,21 21-15,-21 1 0,21-1 16,0 0-16,0 0 16,0 0-16,21-21 15,0 21-15,22-21 0,-22 0 16,0 22-16,0-1 0,22-21 0,-22 21 15,0-21-15,0 21 0,0-21 16,-21 21-16,0 0 0,21-21 0,-21 22 16,0-1-16,0 0 0,-21 0 15,0-21-15,0 21 16,-21 0-16,20-21 0,-20 22 0,21-22 16,-21 0-16,20 21 15,1-21-15,-21 0 0,21 0 0,0 0 16,-1 0-16,1 0 0,0 0 15,21-21 1,0-1-16,0 1 0,21 0 16,0 21-16</inkml:trace>
  <inkml:trace contextRef="#ctx0" brushRef="#br0" timeOffset="42783.73">10647 6964 0,'0'0'0,"21"0"0,0 0 0,-21-21 15,21 21-15,-21-21 0,0-1 16,-21 22 15,0 0-31,0 22 16,21-1-16,-21 0 0,-1 0 15,1 0-15,21 0 0,0 22 0,0-22 16,-21 21-16,21 1 0,-21-1 16,21-21-16,0 21 0,0 22 15,0-22-15,0-21 0,0 1 0,21-1 16,0-21-16,0 21 0,1-21 16,-1 0-16,0 0 0,0 0 15,21 0-15,-20-21 0,20 21 0,-21-21 16,0-1-16,22 1 0,-22 0 15,0 0-15,21-21 0,-21 20 0,1-20 16,-22 21-16,0-21 0,21-1 16,-21 22-16,0-21 0,0-1 0,-21 22 15,-1-21-15,-20 21 0,21-22 0,-21 22 16,20 0-16,-20 21 0,21-21 16,-21 21-16,20 0 0,-20 0 0,21 0 15,0 0-15,0 0 0,-1 21 16,1-21-16,21 21 0,0 0 15,0 1-15,0-1 16,0 0-16,21-21 16,1 0-16,20 0 0,-21 0 15,21 0-15,1 0 0,20 0 16,-20 0-16,20 0 0</inkml:trace>
  <inkml:trace contextRef="#ctx0" brushRef="#br0" timeOffset="43263.87">11451 6689 0,'0'0'0,"0"-21"0,-21 21 0,21-22 0,-21 22 16,0 0-16,-1 0 15,1 22 1,21-1-16,-21 0 0,21 0 0,-21 21 16,21-20-16,0 20 0,0 0 15,0 1-15,0-1 0,0 0 0,0 1 16,0 20-16,0 1 0,0-22 0,21 21 15,-21 1-15,21-1 0,-21 1 16,0-1-16,0-20 0,0 20 0,0 1 16,0-1-16,0 1 0,0-1 0,0 1 15,0-1-15,0 1 0,0-1 16,0 1-16,0-22 0,0 22 0,0-22 16,-21 0-16,0 1 0,0-1 15,0-21-15,-1 0 0,1 22 16,0-43-16,0 21 0,0-21 0,0 0 15,-1 0-15,1 0 0,-21 0 0,21-21 16,0-1-16,-22 1 0,22 0 16,0-21-16,0-1 0,0 1 0,21-21 15,0 20-15,-22-20 0,22-1 0,0 1 16,0-1-16,0 1 0,0-1 16,0 1-16,0-1 0,0 1 0,0-1 15,22 1-15,-1-1 0,0 22 0,0-22 16,0 22-16,0 0 0,1-1 15,-1 22-15,21-21 0,-21 21 16,0 0-16,1-1 0,-1 1 16,0 0-16,0 21 0,-21-21 0,21 21 15,0-21-15</inkml:trace>
  <inkml:trace contextRef="#ctx0" brushRef="#br0" timeOffset="43711.83">12636 6646 0,'0'0'0,"0"-21"16,0 42-1,0 22 1,0-22-16,0 21 0,0-21 15,0 22-15,0-1 0,0 0 0,0 1 16,0-22-16,0 21 0,0 1 16,0-1-16,0 0 0,0-21 0,-21 22 15,21-22-15,0 0 0,0 0 16,0 0-16,0 1 0,21-44 31,1 1-31,-1 0 16,0 0-16,0 0 0,0-22 0</inkml:trace>
  <inkml:trace contextRef="#ctx0" brushRef="#br0" timeOffset="44155.4">12996 6879 0,'0'0'16,"-21"21"-16,0-21 16,0 22-16,0-1 0,-1 0 15,-20 0-15,21 0 0,-21 22 0,20-22 16,1 0-16,0 0 0,0 21 15,0-20-15,0-1 0,-1 0 0,22 0 16,0-42 31,22 0-47,-1 0 0,0-1 16,0 1-16,-21 0 0,21 0 0,22 0 15,-22-22-15,0 22 0,-21 0 0,21 0 16,0 0-16,-21 0 15,21-1-15,-21 1 0,22 42 32,-1 1-32,-21 20 0,21-21 15,-21 0-15,0 0 0,21 1 16,-21 20-16,21-21 0,-21 0 0,21 0 16,1 1-16,-22-1 0,21 0 15,0 0-15,0-21 0,0 0 16,0 0-16,1 0 15,-1 0-15,0 0 0,0 0 16,0-21-16,0 0 0,1 0 0,-1-1 16,0 1-16,-21-21 0,21 21 15,0-22-15,0 22 0,-21-21 0,0 0 16,0-1-16</inkml:trace>
  <inkml:trace contextRef="#ctx0" brushRef="#br0" timeOffset="44347.26">13398 6668 0,'0'0'15,"0"-22"-15,0 1 0,0 0 0,0 0 16,-21 42-1,21 0-15,0 0 0,0 1 16,-21 20-16,21 0 0,0-21 16,-21 22-16,21-1 0,0 0 0,0 1 15,0-22-15,0 21 0,0-21 0,0 22 16,0-22-16,0 0 0,0 0 16,0 0-16,0 1 0,21-1 15,0-21 1,0 0-16,1-21 0,-1 21 15,-21-22-15,21 1 0</inkml:trace>
  <inkml:trace contextRef="#ctx0" brushRef="#br0" timeOffset="44740.14">13652 6985 0,'0'42'16,"0"-20"-1,22-22 1,-1 0-16,0 0 16,0 0-16,0-22 0,0 22 15,1-21-15,-1 0 16,0 21-16,0-21 0,-21 0 16,21 0-16,-21-1 0,0 1 15,0 0-15,-21 0 16,21 0-16,-21 21 0,0 0 15,0 0-15,-1 0 0,1 0 16,0 21-16,0 0 0,0 0 0,0 0 16,21 22-16,0-22 0,-22 0 15,1 21-15,21 1 0,0-22 0,0 21 16,0-21-16,0 22 0,0-22 16,21 0-16,1 0 0,-22 0 15,21 1-15,0-22 0,0 0 0,0 0 16,22 0-16,-22 0 0,21-22 15,-21 22-15,22-21 0,-1 0 16,-21 0-16,21 0 0,1-22 0</inkml:trace>
  <inkml:trace contextRef="#ctx0" brushRef="#br0" timeOffset="44967.42">14414 6562 0,'0'0'0,"0"-21"16,0-22-1,-21 43-15,0 0 0,21 21 0,-21 1 16,21-1-16,0 21 0,-21-21 0,0 22 16,21-22-16,0 21 0,0 0 0,0 1 15,21-22-15,-21 21 0,0-21 16,0 22-16,-21-22 0,21 21 16,0 1-16,-22-22 0,1 0 0,21 0 15,-21 0-15,21 0 0,0 1 16,-42-22-1</inkml:trace>
  <inkml:trace contextRef="#ctx0" brushRef="#br0" timeOffset="45207.93">14351 6900 0,'106'-42'16,"-64"42"-1,-21 0-15,0 0 0,22 0 0,-22 0 16,0 21-16,21-21 0,-20 21 15,-22 1-15,21-1 0,-21 0 0,0 0 16,0 0-16,0 22 0,0-22 0,-21 0 16,-1 0-16,1 0 0,0 0 15,-21 1-15,-1-1 0,22 0 0,-21-21 16,0 21-16,-1-21 0,1 0 16,0 0-16,20 0 0,1 0 0,0 0 15,21-21-15,0 0 16</inkml:trace>
  <inkml:trace contextRef="#ctx0" brushRef="#br0" timeOffset="45631.73">14922 6583 0,'0'0'0,"0"-21"0,-21 21 32,0 0-32,21 21 0,0 0 15,0 0-15,0 22 0,0-1 16,0 0-16,0 1 0,0-22 16,0 21-16,0 0 0,0 1 0,0-22 15,0 21-15,0-21 0,0 1 16,0 20-16,0-21 0,0 0 0,0 0 15,0 1-15,0-44 32,21 1-32</inkml:trace>
  <inkml:trace contextRef="#ctx0" brushRef="#br0" timeOffset="45991.93">14817 6795 0,'0'0'16,"0"-22"-16,-22-20 0,22 0 0,0 21 15,0-1-15,0-20 0,0 21 16,0 0-16,22 0 0,-1-1 0,0 1 16,0 0-16,0 21 0,22 0 0,-1 0 15,0 0-15,1 0 0,-1 21 16,21 0-16,-20 22 0,20-22 0,-20 21 16,-1 1-16,0-22 0,-21 21 15,22 0-15,-22 1 0,0-22 0,-21 21 16,0 1-16,0-22 0,-21 21 15,0-21-15,-22 0 0,1 1 0,-21-1 16,20 21-16,1-21 0,-22 0 0,1 1 16,21-1-16,-22 0 0,22-21 15,21 0-15,-22 0 0,22 0 16,0 0-16,0 0 0,0 0 0,-1 0 16,65 0-16,-43-21 15,0 0-15,21-1 16,0 1-1,0 21-15,22-21 0,-22 21 0,21-21 16,0 21-16,1 0 0,-1-21 0</inkml:trace>
  <inkml:trace contextRef="#ctx0" brushRef="#br0" timeOffset="46551.7">15706 6964 0,'0'0'0,"0"-21"16,0 0-16,0-1 16,0 1-16,0 0 0,21 0 15,0 21-15,0-21 0,0 21 16,0 0-16,1 0 0,-1 0 16,0 0-16,0 21 15,0 0-15,0 0 0,1 0 0,-1 1 16,0-1-16,-21 0 0,0 0 15,21 21-15,-21-20 0,0-1 16,0 0-16,0 0 0,0 0 0,0 0 16,-21 1-16,0-1 15,21 0-15,-21-21 0,-1 0 32,22-21-32,0 0 0,0-1 15,0 1-15,0 0 0,0 0 16,22 0-16,-22 0 0,21-1 15,0 1-15,0 0 0,0 0 0,0 0 16,1 0-16,-1-1 0,21 1 16,-21 0-16,22 0 0,-22 21 15,21 0-15,-21 0 0,0 0 0,1 0 16,-1 0-16,0 21 0,0 0 16,-21 0-16,0 1 0,0-1 0,0 0 15,0 0-15,0 0 0,0 0 16,0 1-16,0-1 0,0 0 15,0 0-15,-21 0 0,0-21 16,21 21-16,-21-21 16,21-21 15,0 0-15,0 0-16,0 0 0</inkml:trace>
  <inkml:trace contextRef="#ctx0" brushRef="#br0" timeOffset="46723.94">16341 6731 0,'0'0'0,"-22"0"0,22-21 0,-21 21 0,0 0 15,0-21 1,0 21-16,42 0 31,0 0-15,0 0-16,0 0 0,1 0 15,-1 21-15,0-21 0</inkml:trace>
  <inkml:trace contextRef="#ctx0" brushRef="#br0" timeOffset="47126.93">16700 6795 0,'0'0'0,"0"21"47,0 0-47,0 0 16,22 0-16,-22 0 0,0 1 15,21-1-15,-21 0 0,0 0 0,0 0 16,21 0-16,-21 1 0,0-1 16,0 0-16,0 0 0,21 0 0,-21 0 15,0 1-15,21-22 31,-21-22-15,21 22-16,-21-21 0,0 0 16,22 0-16,-22 0 0,21 0 0,0-1 15,-21 1-15,21 0 0,0 0 0,0-21 16,-21 20-16,22 1 0,-1 0 16,0 0-16,-21 0 0,0 0 15,21 21-15,-21-22 0,21 22 16,0 0-1,-21 22 17</inkml:trace>
  <inkml:trace contextRef="#ctx0" brushRef="#br0" timeOffset="47791.86">17081 6985 0,'0'0'16,"22"0"-16,-1 0 0,0 0 0,0 0 15,0 0-15,0 0 0,1 0 0,-1 0 16,0 0-16,0 0 0,0 0 16,-21-21-16,21 21 0,1-21 0,-22 0 15,21 21-15,-21-22 0,0 1 16,0 0-16,0 0 16,-21 21-1,-1 21-15,1-21 16,0 21-16,0 0 0,21 1 0,-21-1 15,0 0-15,-1 21 0,22-21 16,0 1-16,0-1 0,0 21 0,0-21 16,0 0-16,0 1 0,0-1 15,0 0-15,22 0 16,-1-21-16,0 0 0,0 0 16,0 0-16,0 0 15,1-21-15,-1 0 16,0 0-16,-21-1 0,21 1 15,0 0-15,0 0 0,22 0 0,-22 0 16,0-1-16,21 1 0,1-21 16,-1 21-16,0 0 0,1-1 0,-22 1 15,21 0-15,-21 0 0,22 21 16,-22 0-16,0 0 0,0 0 0,0 21 16,-21 0-16,0 0 0,22 1 15,-22-1-15,0 0 0,0 0 0,0 21 16,0-20-16,0 20 0,0 0 15,0-21-15,0 22 0,0-22 0,0 0 16,0 0-16,-22 0 0,22 1 16,-21-22 15,21-22-31,0 1 16,0 0-16,0 0 0,0 0 0,0 0 15,0-22-15,21 22 0,1 0 16,-1-21-16,0 20 0,0-20 15,0 0-15,0 21 0,22-22 16,-22 1-16,21 21 0,-21-22 0,22 22 16,-22 0-16,21 0 0,-21 0 15,1 21-15,-44 0 16,1 21 0</inkml:trace>
  <inkml:trace contextRef="#ctx0" brushRef="#br0" timeOffset="48935.29">2688 8805 0,'0'0'0,"-21"-42"16,0 42 0,21 21-16,0 22 15,-21-22-15,21 21 0,-22 0 0,1 22 16,21-22-16,-21 22 0,0-22 16,0 22-16,0-22 0,-1 0 15,1 1-15,0-1 0,0 0 16,0 1-16,0-22 0,21 0 0,0 0 15,-22 0-15,1-21 16,21-21 0,0 0-1,21 0-15,1 0 16,-1 21-16,0-22 0,0 1 0,21 0 16,-20 21-16,20-21 0,0 0 15,-21 21-15,22-21 0,-1 21 0,0-22 16,1 1-16,-22 21 0,21-21 0,-21 0 15,22 21-15,-22-21 16,0 0-16,0-1 0,0 22 0,-21-21 16,22 0-16,-22 0 0,0 0 15,0 0-15,0-1 0,0 1 16,0 0-16,-22 21 16,1 0-16,0 0 15,21 21-15,0 22 16,0-22-16,-21 0 0,21 21 0,0-21 15,0 22-15,0-22 0,0 21 16,0-21-16,0 1 0,0-1 0,0 0 16,0 0-16,0 0 15,0 0-15,0 1 0,0-1 0</inkml:trace>
  <inkml:trace contextRef="#ctx0" brushRef="#br0" timeOffset="49091.96">3365 9165 0,'0'0'16,"-21"0"15,0 0-31,0 0 16</inkml:trace>
  <inkml:trace contextRef="#ctx0" brushRef="#br0" timeOffset="49563.2">5270 8509 0,'-21'21'16,"21"0"-16,0 1 15,0 20-15,0-21 0,-21 43 0,21-22 16,0 0-16,-21 22 0,21-22 0,0 0 15,0 1-15,0-1 0,0-21 16,0 22-16,0-22 0,0 21 0,0-21 16,0 0-16,0 1 0,0-1 15,21-21 1,0 0-16,0 0 16,-21-21-16,22-1 15,-1 1-15,-21 0 0</inkml:trace>
  <inkml:trace contextRef="#ctx0" brushRef="#br0" timeOffset="49767.52">5651 8530 0,'0'0'0,"0"-21"0,0 42 32,0 0-32,0 1 0,0-1 15,0 0-15,-21 21 0,21-21 0,-21 22 16,0-1-16,0 0 0,21-20 15,0 20-15,0-21 0,0 0 0,0 0 16,-21 1-16,-1 20 0,22-21 16,0 0-16,0 0 15</inkml:trace>
  <inkml:trace contextRef="#ctx0" brushRef="#br0" timeOffset="49986.87">5292 8932 0,'0'0'0,"-22"0"0,22-21 15,22 21 1,-22-21 0,21 21-16,0 0 0,0-21 15,21 21-15,-20 0 0,-1-21 0,21 21 16,0-21-16,-20-1 0,20 22 15,0-21-15,-21 21 0,22-21 0,-22 21 16,21-21-16,-21 0 0</inkml:trace>
  <inkml:trace contextRef="#ctx0" brushRef="#br0" timeOffset="50226.91">6054 8594 0,'0'0'0,"21"0"47,0 0-47,0 0 0,0-21 0,22 21 16,-22 0-16,21 0 0,-21-22 0,22 22 16,-22 0-16,21 0 0,-21 0 15,0 0-15,1-21 0,-1 21 0,0 0 16,0 0-16</inkml:trace>
  <inkml:trace contextRef="#ctx0" brushRef="#br0" timeOffset="50471.97">6350 8530 0,'0'0'0,"-21"43"16,0-43-1,21 21-15,0 0 0,0 0 0,0 0 16,0 0-16,0 1 0,0 20 0,0 0 16,0 1-16,0-22 0,0 21 15,0 0-15,0-20 0,0 20 16,0-21-16,0 0 0,0 0 16,0 1-16,0-1 0,21-21 31,0 0-31,-21-21 15,21-1-15,0 1 0</inkml:trace>
  <inkml:trace contextRef="#ctx0" brushRef="#br0" timeOffset="50715.79">6900 8551 0,'0'0'0,"0"22"16,0-1-1,0 0-15,-21 0 0,21 0 0,-21 22 16,21-22-16,-21 21 0,21-21 16,0 22-16,0-1 0,0-21 0,-21 0 15,21 22-15,-22-22 0,22 0 0,0 0 16,0 0-16,0 0 0,0 1 16,0-44 15,0 1-31,0 0 15</inkml:trace>
  <inkml:trace contextRef="#ctx0" brushRef="#br0" timeOffset="50919.4">6879 8594 0,'0'0'0,"21"0"0,0 21 15,1 0 1,-22 0-16,21 0 0,0 1 0,-21-1 15,21 0-15,0 0 0,0 21 0,1-20 16,-1-1-16,0 0 16,0 0-16,0-21 0,-21 21 15,21-21-15,1 0 16,-1 0-16,0 0 16,0-21-16</inkml:trace>
  <inkml:trace contextRef="#ctx0" brushRef="#br0" timeOffset="51387.93">7556 8509 0,'-21'0'15,"0"21"-15,0 0 16,0-21-16,0 22 0,-1-1 16,-20 0-16,21 0 0,0 0 0,-22 0 15,22 1-15,0 20 0,0-21 0,0 0 16,0 0-16,-1 1 15,1-1-15,21 0 0,0 0 16,21-42 15,1 0-31,-1 0 0,0-1 16,0 1-16,0 0 0,0 0 16,1-21-16,-1 20 0,0 1 15,0 0-15,0-21 0,0 21 0,1 21 16,-1-22-16,-21 1 0,21 21 15,0 0-15,-21 21 32,0 1-32,0-1 15,0 21-15,0-21 0,0 0 16,0 22-16,0-22 0,0 21 0,0-21 16,0 22-16,0-22 0,0 21 0,0-21 15,0 22-15,0-22 0,-21 0 16,21 0-16,0 0 0,-21 1 15,42-22 17,0-22-32,0 1 0,0 0 0,1 21 15</inkml:trace>
  <inkml:trace contextRef="#ctx0" brushRef="#br0" timeOffset="51716.13">8043 8488 0,'21'0'0,"-42"0"0,42-21 0,-21 0 16,0 42 0,0 0-1,0 0-15,-21 21 0,0-20 16,21-1-16,-21 21 0,0 0 16,0 1-16,21-1 0,-22 0 15,1 1-15,21-1 0,0-21 0,0 22 16,0-22-16,0 0 0,0 21 15,0-21-15,21 1 0,1-22 16,-1 0-16,0 0 0,0 0 16,21 0-16,-20 0 0,20 0 0,-21 0 15,21-22-15,-20 22 0,-1-21 0,21 21 16,-21-21-16,0 0 0,1 0 16,-1 21-16,-42 21 46</inkml:trace>
  <inkml:trace contextRef="#ctx0" brushRef="#br0" timeOffset="52311.59">2540 10308 0,'0'0'0,"21"0"0,0 0 15,-21-21-15,21 21 0,1 0 16,-1 0-16,21 0 0,-21-21 0,0 21 15,22 0-15,-22 0 0,0 0 16,21-21-16,-20 21 0,-1 0 16,21 0-16,-21 0 0,-42 0 47,0 0-47,0 0 0,0 21 15,-1-21-15</inkml:trace>
  <inkml:trace contextRef="#ctx0" brushRef="#br0" timeOffset="52767.57">2519 10414 0,'0'0'0,"-21"21"16,21 22-16,-64 41 15,43-63-15,21 1 16,-21-1-16,21 0 0,-21-21 15,21-21 17,0 0-17,21-1-15,0 22 16,0-21-16,0 21 0,0-21 0,22 21 16,-22 0-16,21-21 0,-21 21 15,22 0-15,-1 0 0,-21 0 0,22 0 16,-22 21-16,21-21 15,-21 21-15,22 22 0,-22-22 0,0 0 16,-21 21-16,0-21 0,0 22 16,0-22-16,0 21 0,-21-21 0,21 1 15,-43-1-15,22 21 0,0-21 16,-21 0-16,-1-21 0,22 22 0,-21-1 16,21-21-16,-22 0 0,22 21 15,0-21-15,0 0 0,0 0 0,0 0 16,-1 0-1,22-21-15,0 0 16,0-1 0,22 1-16,-1 0 0,0 21 15,21-21-15,-21 0 0</inkml:trace>
  <inkml:trace contextRef="#ctx0" brushRef="#br0" timeOffset="52951.3">3471 10710 0,'0'0'0,"43"22"16,-43-44 15,0 1 0,0 0-31,21 0 16</inkml:trace>
  <inkml:trace contextRef="#ctx0" brushRef="#br0" timeOffset="54079.83">5630 9948 0,'0'0'15,"0"-21"-15,0 42 16,0 1 0,0-1-16,0 0 0,0 21 0,-21 1 15,21-1-15,-21 0 0,21 1 16,-21 20-16,0 1 0,-1-22 0,-41 85 15,42-85-15,-22 22 16,1-22-16,21 0 0,-21 1 0,20-22 16,1 21-16,-21-21 0,21 1 15,0-22-15,-1 21 0,1-21 16,0 0-16,0 0 0,0 0 0,0 0 16,-1-21-16,22-1 0,-21 1 15,0 0-15,21 0 0,0 0 0,-21-22 16,21 22-16,-21-21 0,21 0 15,0-22-15,0 22 0,0-1 0,0 1 16,0 0-16,0-1 0,21 1 16,0 21-16,0 0 0,0 0 0,1 21 15,-1 0-15,0 0 0,0 0 0,0 21 16,0 0-16,1 21 0,-1-21 16,0 22-16,0-1 0,21 0 15,-20 1-15,-1-1 0,0 0 16,0 1-16,0-1 0,0-21 0,1 22 15,-1-22-15,0 0 0,0 21 0,0-42 16,0 21-16,1 1 0,-1-22 16,0 0-16,0 0 0,21 0 0,-20 0 15,-1 0-15,21-22 0,-21 1 16,22 21-16,-22-21 0,21 0 0,-21 0 16,22-22-16,-1 22 0,-21 0 0,0-21 15,0-1-15,1 22 0,-1-21 16,0 0-16,-21-1 0,21 22 0,-21-21 15,0 21-15,0-1 16,0 1-16,0 42 31,0 1-31,0-1 0,0 21 16,0-21-16,0 22 0,0-1 0,0-21 16,0 21-16,0 1 0,0-22 15,0 21-15,0-21 0,0 1 0,0-1 16,0 0-16,0 0 0,0 0 15,21-21-15,0 0 0,1 0 0,-1 0 16,0 0-16,0 0 0,0 0 0,22-21 16,-22 0-16,0 21 0,21-21 15,-21 0-15,1-1 0,-1 1 16,0-21-16,0 21 0,-21-22 16,21 1-16,-21 21 0,0-21 0,0-1 15,-21 1-15,0 0 0,0-1 0,-22 22 16,22 0-16,0-21 0,0 42 15,-21-22-15,20 22 0,1-21 0,0 21 16,0 0-16,0 0 0,0 0 16,-1 21-16,22 1 0,0-1 0,0 0 15,0 0-15,0 0 0,0 22 0,0-22 16,0 0-16,0 21 0,0-21 16,0 1-16,22-1 0,-1 0 0,0 0 15,0-21-15,0 0 16,0 0-16,1 0 0</inkml:trace>
  <inkml:trace contextRef="#ctx0" brushRef="#br0" timeOffset="54379.66">7070 10224 0,'0'0'16,"0"-22"-16,0 1 0,0 0 15,-22 21 1,1 0-16,0 0 15,0 21-15,0-21 0,21 21 16,-21 1-16,-1 20 0,1-21 16,21 21-16,-21 1 0,21-1 15,0 0-15,0 1 0,0-1 0,0 0 16,0 1-16,0-22 0,0 21 0,21-21 16,0 1-16,1-1 0,-1 0 15,21 0-15,-21-21 0,0 0 0,22 0 16,-22 0-16,21 0 0,1 0 15,-1 0-15,-21 0 0,21-21 0,1 0 16,-1 21-16,-21-21 0,22-22 0,-1 22 16,0 0-16</inkml:trace>
  <inkml:trace contextRef="#ctx0" brushRef="#br0" timeOffset="54835.4">7789 10287 0,'0'0'0,"0"-21"15,0 0-15,-21 0 0,0-1 0,0 22 16,0 0-16,-1 0 0,1 0 15,-21 0-15,21 0 0,0 22 0,-1-22 16,-20 21-16,21 21 0,0-21 16,0 22-16,-1-1 0,1 0 0,0-21 15,21 22-15,0-1 0,0-21 0,0 22 16,0-22-16,0 21 16,0-21-16,0 0 0,0 1 0,21-22 15,0 0-15,1 21 16,-1-21-16,0 0 0,0 0 0,-21-21 15,21-1-15,0 1 0,1 0 16,-1 0-16,0 0 0,0 0 16,-21-22-16,21 22 0,-21 0 0,21-21 15,-21-1-15,0 22 0,22-21 16,-22 21-16,0-22 0,0 22 0,0 0 16,0 0-16,0 42 31,0 0-31,0 0 15,0 22-15,0-22 0,0 21 16,0-21-16,0 22 0,0-1 0,0-21 16,0 21-16,21-20 0,-21 20 15,21-21-15,-21 0 0,21 0 0,0-21 16,0 22-16,1-22 0,-1 0 0,0 0 16,0 0-16,0 0 0,0 0 0,1 0 15,20-22-15,-21 1 0,0 0 16,22 0-16,-22 0 0,0 0 0</inkml:trace>
  <inkml:trace contextRef="#ctx0" brushRef="#br0" timeOffset="55095.25">8382 9970 0,'0'0'0,"0"-22"0,0 1 16,0 42-1,0 1-15,0-1 16,-21 0-16,21 21 0,0-21 15,-21 22-15,-1 20 0,22-20 0,0-22 16,-21 21-16,21 0 0,0 1 0,0-1 16,0 0-16,0 1 0,0-1 0,0-21 15,0 22-15,0-22 0,-21 0 16,21 0-16,0 0 0,0 0 16,21-21-1,0 0-15,1 0 0,-22-21 16,21 0-16,0 0 0,0 21 15,0-21-15,0 0 0</inkml:trace>
  <inkml:trace contextRef="#ctx0" brushRef="#br0" timeOffset="55492.02">8657 10202 0,'0'0'0,"0"-42"16,0 63-1,0 0-15,0 1 0,0-1 16,0 21-16,-21-21 0,42 22 15,-21-22-15,0 21 0,-21 0 0,0-20 16,21 20-16,0-21 0,0 21 16,0-20-16,0-1 0,0 0 0,0 0 15,0 0-15,21-21 0,0 0 16,0 21-16,0-21 0,1 0 0,-1 0 16,0 0-16,21-21 0,-21 21 0,1-21 15,20 0-15,-21 21 0,0-21 16,0 0-16,1-22 0,-1 22 0,0-21 15,-21 21-15,21-22 0,-21 1 0,0 0 16,0-1-16,0 22 0,0-21 16,-21 21-16,0-1 0,0 1 15,-1 0-15,1 21 0,0 0 16,0 0-16,0 0 0,0 0 0,-1 0 16,1 0-16,0 0 0,0 21 0,0-21 15,0 21-15,21 1 0,-22-22 16,22 21-16,-21-21 0,21 21 15,0 0 1,21-21-16,1 0 0</inkml:trace>
  <inkml:trace contextRef="#ctx0" brushRef="#br0" timeOffset="55911.34">9144 10245 0,'0'0'0,"0"-21"15,0-1-15,0 1 16,21 21-16,0-21 16,-21 0-1,21 21-15,1 0 0,-1 0 0,0 0 16,21 0-16,-21 0 0,1 0 0,-1 21 16,0-21-16,0 21 0,0 0 15,0 22-15,-21-22 0,0 0 0,0 21 16,0-20-16,22 20 0,-22-21 15,0 21-15,0-20 0,0-1 16,0 0-16,0 0 0,0 0 0,0 0 16,0 1-16,0-44 31,0 1-15,0 0-16,0 0 0,0 0 15,0 0-15,0-1 0,21 1 0,-21-21 16,21 21-16,0-22 0,-21 22 0,21 0 15,0 0-15,-21 0 0,22 0 16,-1-1-16,0 1 0,0 21 0,0-21 16,0 21-16,1 0 15,-1 0-15,0 0 0,0-21 16,0 21-16,0 0 0,1 0 0</inkml:trace>
  <inkml:trace contextRef="#ctx0" brushRef="#br0" timeOffset="56351.09">10350 10160 0,'0'0'0,"22"0"0,-22-21 31,0 0-31,0 0 16,0-1-16,-22 22 16,1 0-1,0 0-15,0 0 16,-21 22-16,20-1 0,1-21 0,0 21 15,-21 0-15,21 0 0,-1 0 16,1-21-16,0 22 0,21-1 0,0 0 16,0 0-16,0 0 0,0 0 15,42-21 1,1 22-16,-22-22 0,0 21 0,21-21 16,-20 21-16,-1-21 0,0 21 0,0-21 15,0 21-15,0-21 0,1 21 16,-1 1-16,-21-1 15,0 0-15,0 0 16,-21-21-16,-1 21 16,-20-21-16,21 0 0,0 21 0,0-21 15,-1 0-15,1 0 0,0 22 16,0-22-16,0 0 0,0 0 0,-1 0 16,1 0-16,0 0 15,0 0-15,21-22 16,0 1-16,-21 0 0,0 0 15,21 0-15,-22 0 0,1-1 0</inkml:trace>
  <inkml:trace contextRef="#ctx0" brushRef="#br0" timeOffset="56526.99">8149 9970 0,'0'0'0,"-21"-22"0,21 1 16,21 0-1,0 0-15</inkml:trace>
  <inkml:trace contextRef="#ctx0" brushRef="#br0" timeOffset="56646.92">8530 9843 0,'64'0'15,"-128"0"-15,170 0 0,-64 0 0,1 0 16,20-22-16,-21 22 0,1 0 0,-1 0 15,-21-21-15,22 21 0,-22 0 16,-42 0 15,-22 21-31,1-21 0,0 22 0</inkml:trace>
  <inkml:trace contextRef="#ctx0" brushRef="#br0" timeOffset="57487.44">2857 11705 0,'0'0'0,"0"-21"0,0 0 0,0 0 15,-21 21 1,0 0-16,-21 0 0,21 0 16,-1 21-16,1 0 0,-21 0 0,21 22 15,-22-22-15,1 21 0,21 22 16,0-22-16,-22 21 0,22 1 15,0-1-15,21 1 0,0-22 16,0 22-16,0-22 0,0 0 0,0-20 16,21 20-16,22-21 0,-22 0 15,21 0-15,0 1 0,-20-22 0,20 0 16,0 0-16,1 0 0,-1 0 16,0 0-16,1-22 0,-22 1 0,21 0 15,-21 21-15,0-21 0,1 0 16,-1 0-16,-21-1 0,0 1 0,0 0 15,0-21-15,0 21 0,-21-1 16,-1 1-16,1 0 0,0 21 16,-21-21-16,21 21 0,-22 0 0,1 0 15,21 0-15,-22 21 0,22 0 0,-21-21 16,21 21-16,-22 1 16,22-1-16,0 0 0,0 0 0,21 0 15,0 0-15,0 1 0,0-1 16,0 0-16,21-21 0,0 21 15,0-21-15,22 0 0,-22 0 16,0 0-16,21 0 0</inkml:trace>
  <inkml:trace contextRef="#ctx0" brushRef="#br0" timeOffset="57659.34">3471 12129 0,'0'0'0,"64"-22"31,-43 1 32</inkml:trace>
  <inkml:trace contextRef="#ctx0" brushRef="#br0" timeOffset="59139.49">5165 11917 0,'0'0'0,"0"-21"32,0 0-17,0-1-15,0 1 0,21 0 16,0 0-16,0 21 0,0-21 15,0 0-15,-21-1 0,22 1 0,-1 0 16,0 0-16,-21 0 0,0 0 16,0-1-16,0 1 0,0 0 15,-21 21-15,-22 0 0,22 0 0,0 0 16,-21 0-16,21 21 0,-22-21 16,1 21-16,0 1 0,20-1 15,-20 0-15,21 0 0,0 21 16,0-20-16,-1-1 0,22 21 0,0-21 15,0 22-15,0-22 0,22 21 16,-1 0-16,0-20 0,0 20 0,0-21 16,0 0-16,1 22 0,-1-22 15,0 0-15,0 0 0,-21 0 0,0 0 16,21 1-16,-21-1 0,0 0 16,0 0-16,0 0 15,-21-21-15,0 0 0,0 0 16,0 0-16,-1 0 0,1 0 15,0 0-15,0-21 0,0 21 16,-22-21-16,22 0 0,0 0 16,0-1-16,0 1 0,0-21 0,-1 21 15,1-22-15,0 22 0,21-21 16,-21 21-16,21 0 0,0-1 0,-21 1 16,21 0-16,21 42 15,0 0 1,0 1-16,0-1 0,1 21 15,-1-21-15,0 22 0,0-22 0,0 21 16,0-21-16,22 0 0,-22 22 0,0-22 16,0-21-16,0 21 0,1 0 15,41-21-15,-42 0 16,0 0-16,22 0 0,-22 0 16,21 0-16,1-21 0,-22 0 0,21 0 15,0 0-15,1-1 0,-1 1 16,0 0-16,-20 0 0,20-21 0,-21 20 15,0-20-15,0 21 0,-21 0 16,0-22-16,0 22 0,0 0 16,0 0-16,0 0 0,0 42 31,0 0-31,0 0 0,0 0 16,0 1-16,0-1 0,0 21 15,0-21-15,0 0 0,0 1 16,0 20-16,0-21 0,22 0 15,-1 0-15,0-21 0,0 0 16,0 0-16,22 0 0,-22 0 0,0 0 16,21 0-16,1-21 0,-22 0 15,21 21-15,-21-21 0,22 0 0,-22 0 16,21-1-16,-21-20 0,0 21 16,-21 0-16,0 0 0,22-1 0,-22 1 15,0 0-15,0 0 0,0 0 16,0 0-16,0-1 15,-22 44 17,22-1-32,0 0 0,0 0 0,0 21 15,0-20-15,0 20 0,0 0 16,0 1-16,0-1 0,0 21 0,0-20 16,0-1-16,0 22 0,0-22 0,0 0 15,0 22-15,0-1 0,0 1 16,0-1-16,0 1 0,0 20 0,0-20 15,0 21-15,0-1 0,22-20 16,-22 20-16,0 1 0,21 0 0,0-22 16,-21 22-16,0-22 0,0 1 0,-21-1 15,21 1-15,0-1 0,-21 1 0,21-22 16,-22 1-16,1-1 0,0 0 16,0-21-16,0 1 0,0-22 15,-1 21-15,-20-21 0,-21 0 16,-1 0-16,1 0 0,-1-21 0,1-1 15,-1-20-15,1 0 0,-1-1 16,22-20-16,-22-1 0,22-20 0,0 20 16,-1-20-16,22-1 0,0 0 0,0 1 15,21-22-15,0 21 0,0-21 16,0 22-16,42-1 0,-42 0 0,0 22 16,21-22-16,43 22 0,-22 20 15,22-20-15,-1 20 0,1 1 16,-22 0-16,21-1 0,-20 22 0,-1 0 15,-21 0-15,0 0 0,1 21 16,-1 0-16,-21-21 16</inkml:trace>
  <inkml:trace contextRef="#ctx0" brushRef="#br0" timeOffset="59795.11">6519 11959 0,'0'0'0,"0"-21"15,0 42 1,0 0-1,0 1-15,0-1 0,0 21 0,0-21 16,0 0-16,0 22 0,0-22 0,0 0 16,0 0-16,0 0 0,0 1 15,0-1-15,0 0 0,-21-21 0,21 21 16,0-42 31,0 0-47,0 0 0,0-1 15,0-20-15,0 21 0,0 0 16,0-22-16,0 22 0,21-21 0,0 0 16,1 20-16,-1-20 0,0 21 0,21 0 15,-21 0-15,22-1 0,-1 22 16,0 0-16,-20 0 0,20 0 0,0 0 16,-21 0-16,22 22 0,-22-1 15,0 21-15,0-21 0,0 22 0,-21-22 16,0 21-16,0 0 15,0-20-15,0-1 0,0 21 0,0-21 16,0 0-16,0 1 0,0-1 0,0 0 16,-21-21-16,21-21 31,21 21-15,-21-21-16</inkml:trace>
  <inkml:trace contextRef="#ctx0" brushRef="#br0" timeOffset="60093.94">7578 11853 0,'0'0'0,"0"-21"0,0 0 15,0 0 1,-22 21-16,1 0 0,0 0 16,0 0-16,0 0 0,0 0 15,-1 21-15,1-21 0,0 21 0,21 0 16,-21 1-16,0 20 0,21 0 15,-21 1-15,21-1 0,0-21 0,0 21 16,0 1-16,0-1 0,0 0 0,0-20 16,0 20-16,0-21 0,0 0 15,21 0-15,0 1 0,0-22 16,0 0-16,0 0 0,22 0 16,-22 0-16,21 0 0,-21-22 15,22 22-15,-22-21 0,21 0 0,1-21 16,-22 21-16,21-1 0,0-20 15,-20 0-15</inkml:trace>
  <inkml:trace contextRef="#ctx0" brushRef="#br0" timeOffset="61551.32">7980 11642 0,'0'0'0,"0"-21"16,-21 21-16,21 21 0,-22-21 15,22 21-15,-21 21 0,21-21 16,0 1-16,0 20 0,0-21 0,-21 21 15,21 1-15,0-1 16,0 0-16,-21 1 0,21-1 0,0 0 16,0-20-16,0 20 0,0-21 0,0 0 15,0 0-15,0 1 0,0-1 16,0-42 15,0-1-31,21 1 16,0 0-16,-21 0 15,21-21-15,1 20 0,-1 1 0,-21-21 16,21 21-16,0 0 0,0-1 0,0 1 16,1 0-16,-1 21 0,0 0 15,0 0-15,0 0 16,-21 21-16,0 0 16,21 1-16,-21-1 0,0 0 0,0 21 15,0-21-15,0 22 0,0-22 0,0 0 16,0 0-16,0 0 0,22 1 15,-22-1-15,21-21 0,-21 21 0,21-21 16,0 0-16,0 0 16,0 0-16,1 0 0,-1-21 15,0 0-15,0-1 0,0 1 16,0 0-16,1 0 0,-1 0 16,0-22-16,0 22 0,0-21 0,0 21 0,-21-22 15,0 22-15,0-21 16,0 21-16,0 0 0,0-1 0,0 1 15,-21 21-15,0 0 16,0 0 0,21 21-16,-21 1 0,21-1 15,0 0-15,0 0 0,0 0 0,0 22 16,0-22-16,0 0 0,0 21 0,21-21 16,-21 1-16,21-1 0,0 0 15,0 0-15,-21 0 0,22 0 0,-1-21 16,21 22-16,-21-22 0,0 0 15,1 0-15,20 0 0,-21 0 16,0 0-16,22 0 0,-22-22 0,0 22 16,0-21-16,21 0 0,-20 0 15,-1 0-15,0 0 0,0-1 0,0 1 16,-21-21-16,21 21 0,-21-22 16,22 22-16,-22 0 0,0 0 0,0-21 15,-22 63 16,22 0-31,-21 0 16,21 0-16,0 22 0,0-22 16,0 21-16,0-21 0,0 0 15,0 1-15,0-1 0,0 21 0,0-21 16,0 0-16,21-21 16,1 0-16,-1 0 0,0 0 15,0 0-15,0 0 0,0 0 16,1 0-16,-1-21 0,0 0 0,0 21 15,0-21-15,0 0 0,1 0 16,-22-1-16,0 1 0,0-21 0,0 21 16,0 0-16,0-22 0,0 22 0,0 0 15,-22 0-15,1 0 0,0 21 16,-21-22-16,21 22 0,-1 0 0,1 0 16,0 0-16,0 0 15,42 0 16,0 0-31,22 0 16,-22-21-16,0 21 0,21 0 0,-21-21 16,22 21-16,-22 0 0,21-21 15,-21 21-15,1 0 0,20 0 0,-21 0 16,0 0-16,0 0 0,1 21 16,-22 0-16,0 0 15,0 1-15,0-1 0,0 0 0,0 0 16,0 21-16,0-20 0,0-1 15,0 0-15,0 21 0,0-21 16,0 1-16,-22-1 0,22 0 16,0 0-16,0 0 15,-21-21 1,0 0 0,21-21-1,0 0-15,0 0 16,0 0-16,0-22 0,0 22 0,21 0 15,0-21-15,1-1 0,-1 22 0,0-21 16,0 21-16,21-1 16,1-20-16,-1 21 0,0 0 0,1 21 15,-1-21-15,0 21 0,1 0 0,-22 0 16,21 0-16,-21 21 0,1 0 16,-22 0-16,0 0 0,21 0 0,-21 22 15,0-22-15,0 21 0,0-21 16,0 22-16,-21-22 0,21 0 0,-22 21 15,22-20-15,0-1 0,-21 0 16,0-21-16,21 21 0,-21 0 0,21-42 47,0 0-47,21 0 16,0 0-16,0-1 0</inkml:trace>
  <inkml:trace contextRef="#ctx0" brushRef="#br0" timeOffset="61771.33">10456 11748 0,'0'0'0,"0"42"31,0-21-31,-21 0 0,21 0 16,-21 1-16,21 20 0,-21-21 0,21 0 15,0 0-15,0 1 0,0-1 16,0 0-16,-21 0 0,21 0 15,0-42 32,0 0-47,0 0 0</inkml:trace>
  <inkml:trace contextRef="#ctx0" brushRef="#br0" timeOffset="61943.93">10477 11663 0,'0'0'0,"-21"0"16,0 0 0,21-21 31,21 21-32</inkml:trace>
  <inkml:trace contextRef="#ctx0" brushRef="#br0" timeOffset="62703.01">10668 11896 0,'0'0'0,"0"-64"16,0 43-1,21 0-15,0 21 0,0-21 16,1 21-16,20 0 0,-21-21 15,21 21-15,-20 0 0,20 0 0,-21 0 16,0 0-16,22 0 0,-22 0 16,0 21-16,0 0 0,0 21 15,-21-21-15,0 1 0,0 20 16,0 0-16,-21-21 0,0 22 0,0-1 16,-22-21-16,22 22 0,-21-22 0,0 21 15,-1-21-15,1 0 0,21 1 16,-22-1-16,1 0 0,21-21 0,0 21 15,0-21-15,-1 0 0,1 0 16,21-21 0,0 0-1,21 0-15,1 21 0,-1 0 16,0 0-16,0-22 0,21 22 16,-20 0-16,20 0 0,-21 0 15,21 0-15,1 0 0,-1 22 0,0-22 16,1 21-16,-1 0 0,0 0 0,1 0 15,-22 0-15,21 1 0,-21 20 16,1-21-16,-1 21 0,-21-20 0,21 20 16,-21 0-16,0 1 0,0-1 15,-21 0-15,-22 1 0,22-1 0,-21 0 16,0 1-16,-22-1 0,22 0 0,-22 1 16,22-22-16,-22 21 15,1-21-15,21 22 0,-22-22 0,22-21 16,-22 21-16,22-21 0,-22 0 0,22 0 15,0 0-15,21 0 0,-22-21 0,1 0 16,21-1-16,0 1 0,-22 0 16,22-21-16,0 21 0,0-22 0,21 1 15,0 0-15,0-1 0,0 1 16,0 21-16,0-22 0,0 1 0,21 21 16,21-21-16,-21 20 0,22-20 0,-22 21 15,21-21-15,1 20 0,20-20 16,-21 21-16</inkml:trace>
  <inkml:trace contextRef="#ctx0" brushRef="#br0" timeOffset="64612.62">11684 11811 0,'0'-21'0,"0"42"0,0-63 16,0 21-16,-21-1 0,0 1 15,-1 21-15,1 0 16,0 0-16,0 0 0,0 0 0,0 0 16,-1 0-16,1 0 0,0 0 15,0 21-15,0 1 0,0-1 16,-1 0-16,22 0 0,-21 21 0,0-20 16,21 20-16,0-21 0,0 21 0,0-20 15,0 20-15,0-21 0,0 0 16,0 0-16,0 1 0,0-1 0,0 0 15,21-21 1,0 0-16,1 0 0,-1 0 0,0 0 16,0-21-16,0 0 0,0-1 15,1 1-15,-1 0 0,0 0 16,0-21-16,0 20 0,22-41 16,-43 21-16,0 20 15,21 1-15,-21 0 0,0 0 0,0 0 16,21 21-16,-21 21 31,0 0-31,0 0 0,0 0 0,0 1 16,0-1-16,0 21 0,0-21 15,0 0-15,0 22 0,0-22 0,0 0 16,21 0-16,0 0 0,0 1 0,1-1 16,-1-21-16,0 0 15,0 0-15,0 0 0,22 0 0,-22 0 16,0-21-16,21 21 0,-21-22 15,1 1-15,-1-21 0,21 21 16,-21 0-16,0-22 0,1 1 0,-1 21 16,-21-22-16,0 1 0,21 0 15,-21-1-15,21 1 0,-21-21 0,0 20 16,0 1-16,0 0 0,0-1 16,0 1-16,0 21 0,0 0 0,0-1 15,0 1-15,0 42 31,-21 1-31,21-1 0,-21 21 0,0 0 16,21 1-16,0-1 0,0 0 16,0 1-16,0-1 0,0 0 15,0 1-15,0-1 0,0 0 0,0 1 16,0-1-16,0-21 0,21 22 16,0-22-16,0 0 0,0 0 0,0-21 15,1 0-15,-1 0 16,0 0-16,0 0 0,0 0 0,0-21 15,1 21-15,-1-21 0,0 0 0,0-1 16,0-20-16,0 21 0,1 0 16,-1 0-16,0-1 0,0-20 15,-21 21-15,0 0 0,21 0 0,-21-1 16,21 22-16,-21-21 0,0 42 31,0 1-15,0-1-16,0 0 0,0 0 0,-21 21 15,21-20-15,0-1 0,0 21 16,0-21-16,0 0 0,0 1 0,0 20 16,0-21-16,21-21 0,-21 21 0,22 0 15,-1-21-15,0 0 16,0 0-16,0 0 0,0 0 0,1-21 16,-1 21-16,0-21 15,0 0-15,0 0 0,0 0 0,1-1 16,-1 1-16,0-21 0,0 21 0,0 0 15,0-22-15,1 22 16,-1 0-16,-21-21 0,0 20 0,21 1 16,-21 0-16,0 0 15,0 42 1,0 0-16,0 0 16,0 1-16,-21-1 0,0 0 15,21 0-15,-22 0 0,22 22 0,0-22 16,0 0-16,0 21 0,0-21 15,0 1-15,0-1 0,0 0 0,22 0 16,-1-21-16,0 21 0,0-21 0,0 0 16,0 0-1,1 0-15,-1 0 0,0 0 0,0 0 16,0-21-16,0 21 0,1-21 16,-1 0-16,-21 0 0,0-1 0,21 1 15,-21 0-15,0-21 0,0 21 0,0-1 16,0 1-16,0-21 0,-21 21 15,0 0-15,-1-1 0,1 22 0,0-21 16,0 0-16,0 21 0,0 0 16,-1 0-16,1 0 0,0 0 0,0 0 15,63 0 17,-21 0-17,1 0-15,20-21 0,0 21 0,1 0 16,-1 0-16,-21-21 0,21 21 15,1 0-15,-1 0 0,-21 0 0,0-21 16,1 21-16,-1 0 0,0 0 16,0 0-16,-21 21 0,0 0 15,0 0-15,0 0 0,0 0 16,0 1-16,0-1 0,0 0 16,0 0-16,0 0 0,0 0 0,0 1 15,0 20-15,-21-21 0,21 0 16,0 0-16,0 1 0,0-1 0,-21 0 15,21 0 1,0-42 31,0 0-47,0 0 0,0-1 16,0 1-16,0 0 0,0 0 15,21-21-15,0 20 0,0 1 0,0-21 16,1 0-16,-1 20 0,0-20 0,21 21 15,-21-21-15,1 20 0,-1 1 16,0 0-16,0 21 0,0 0 0,0 0 16,1 0-16,-22 21 15,0 0-15,21 1 0,-21-1 16,0 21-16,0-21 0,0 0 0,0 22 16,0-22-16,0 0 0,21 21 15,-21-20-15,0-1 0,21 21 0,0-21 16,-21 0-16,21 1 0,1-1 0,-1-21 15,0 21-15,0-21 0,21 0 16,-20 0-16,-1 0 0,0 0 0,0 0 16,21 0-16,-20 0 0,-1 0 15,0-21-15,0 0 0,0-1 16,-21 1-16,21 21 0,1-21 16,-22 0-16,21 0 0,-21 0 15,21-1-15,0-20 0,-21 21 0,0 0 16,21 0-16,-21-1 0,21 1 15,-21 0-15,0 0 0,0 0 0,0 0 16,0-1-16,0 1 0</inkml:trace>
  <inkml:trace contextRef="#ctx0" brushRef="#br0" timeOffset="64847.37">13547 11113 0,'0'0'0,"-22"0"0,1 0 0,0 0 0,0 0 32,0 0 14</inkml:trace>
  <inkml:trace contextRef="#ctx0" brushRef="#br0" timeOffset="65079.93">12150 11494 0,'0'0'0,"21"0"32,0 0-32,21 0 0,-21 0 15,1 0-15,20 0 0,-21-22 16,0 22-16,0 0 0,22 0 16,-22 0-16,0 0 0,-21-21 0,21 21 15,-42 0 1</inkml:trace>
  <inkml:trace contextRef="#ctx0" brushRef="#br0" timeOffset="65971.16">2582 14266 0,'-21'0'16,"42"0"-16,-63 0 0,21 0 0,0 0 16,-1 0-16,1 22 0,0-22 15,21 21-15,0 0 0,0 0 16,0 0-16,0 0 0,0 1 16,21-22-16,22 0 15,-22 0-15,0 0 0,21 0 16,1 0-16,-1-22 0,0 1 0,1 21 15,-1-21-15,0 0 0,-21-21 16,22 20-16,-1 1 0,-21 0 16,0 0-16,1 21 0,-1-21 15,-21 0-15,0-1 0,0 1 0,0 0 16,0 0-16,0 0 16,-21 21-1,-1 21 1,22 0-16,0 0 0,0 0 0,0 22 15,0-22-15,0 21 0,22 1 16,-22-1-16,0 0 0,0 22 0,-22-22 16,1 0-16,21 1 15,-21-22-15,21 21 0,0-21 0,0 22 16,0-22-16,0 0 16,-21 0-16,0-21 15,0 0 16,-1 0-31,1 0 0</inkml:trace>
  <inkml:trace contextRef="#ctx0" brushRef="#br0" timeOffset="66183.92">2561 14669 0,'0'21'31,"21"-21"-31,0 0 0,1 0 0,-1 0 16,0 0-16,0 0 0,21-21 16,-20 21-16,20-22 0,-21 22 0,0 0 15,22-21-15,-22 21 0,0 0 16,0-21-16,0 0 0,0 21 0,-21-21 16,22 0-1</inkml:trace>
  <inkml:trace contextRef="#ctx0" brushRef="#br0" timeOffset="66363.77">3323 14457 0,'0'0'0,"21"0"32,0 0 14,1 0-30,-1 0-16</inkml:trace>
  <inkml:trace contextRef="#ctx0" brushRef="#br0" timeOffset="69343.91">4720 14097 0,'0'-21'15,"0"42"-15,0-84 0,0 41 0,0 1 0,0-21 16,0 21-16,0 0 0,0-1 16,0 44-1,0-1 1,0 21-16,0-21 0,0 22 15,0-1-15,0 0 0,0 1 0,0-1 16,0 21-16,0-20 0,0 20 16,0-20-16,0-1 0,0 0 0,0 1 15,0-22-15,0 0 0,0 0 16,0 0-16,0 0 0,0-42 31,0 0-31,0 0 0,0-21 16,0 20-16,21 1 0,0-21 15,-21 21-15,22-22 0,-22 1 0,21 21 16,0-21-16,-21 20 0,0-20 16,21 21-16,0 0 0,0 21 15,1 0-15,-1 0 16,-21 21-16,21 0 16,0 0-16,-21 0 0,21 22 0,0-1 15,-21-21-15,22 22 0,-1-22 16,0 21-16,-21-21 0,21 22 0,0-22 15,0 0-15,1-21 0,-1 21 0,0-21 16,21 0-16,-21 0 0,1 0 16,20 0-16,-21 0 0,21-21 0,-20 0 15,20 0-15,-21-1 0,21 1 16,-20 0-16,20-21 0,-21-1 16,0 1-16,0 21 0,1-21 15,-1-1-15,-21 1 0,21 0 0,-21-64 16,0 63-16,0 1 15,0 21-15,0-21 0,0 20 0,0 1 16,0 0-16,0 0 0,0 42 16,-21 0-1,21 0-15,-21 1 0,-1 20 0,22-21 16,0 21-16,0 1 0,0-1 16,0 0-16,0 1 0,0 20 0,0-20 15,0-1-15,0 0 0,22 1 16,-1-1-16,21 0 0,-21-21 0,22 1 15,-22-1-15,21 0 16,0-21-16,1 0 0,-1 0 0,0 0 16,1 0-16,-1-21 0,0 0 0,1-1 15,-1 1-15,0-21 0,1 21 16,-22-22-16,21 22 0,1-42 16,-43 20-16,21 22 0,-21-21 15,0 21-15,0-22 0,0 22 0,-21 0 16,-1-21-16,1 21 0,0-1 15,0 22-15,0 0 0,0 0 0,-22 0 16,22 0-16,0 0 0,-21 0 16,20 22-16,1 20 0,0-21 0,0 0 15,0 22-15,0-22 0,21 21 16,-22 0-16,22 1 0,0-22 16,0 21-16,0 1 0,0-22 0,0 0 15,0 0-15,22 0 0,-1 0 16,0-21-16,0 0 0,0 0 15,0 0-15,1 0 0,-1-21 16,0 0-16,0 0 0,0 0 0,0 0 16,1-1-16,-1 1 0,0-21 15,0 21-15,0 0 0,0-1 16,-21-20-16,0 21 0,22 0 0,-22 0 16,21-1-16,-21 44 31,0-1-16,0 0-15,0 0 0,0 21 16,0-20-16,0-1 0,0 0 0,0 21 16,21-21-16,-21 1 0,21-1 15,-21 0-15,21 0 0,0 0 0,1 0 16,-1-21-16,21 0 16,-21 0-16,0 0 0,1 0 0,20 0 15,0-21-15,-21 21 0,22-21 16,-22 0-16,21-21 0,-21 20 0,22 1 15,-22 0-15,0-21 0,0 21 16,0-1-16,-21 1 0,0-21 16,22 21-16,-22 0 0,0-1 0,0 1 15,0 0-15,0 0 16,-22 42 0,1 0-1,0 0-15,0 22 0,21-22 16,0 0-16,0 21 0,0-20 0,0 20 15,0-21-15,21 0 0,0 22 16,0-22-16,1 0 0,-1 0 16,0 0-16,0-21 0,0 0 0,22 0 15,-22 0-15,0 0 0,0 0 16,21 0-16,-20 0 0,-1-21 0,0 21 16,21-42-16,-21 21 0,1-1 15,-1 1-15,0-21 0,0 21 0,0-22 16,-21 1-16,21 21 0,-21-21 0,22-1 15,-22 1-15,21-22 0,-21 22 16,0-21-16,0 20 0,0 1 0,0 0 16,0-1-16,0 1 0,0 21 15,0 0-15,0-1 0,0 1 16,-21 21-16,21 21 16,-22 1-16,22-1 0,0 21 0,0 0 15,0-20-15,0 20 16,0 0-16,0 1 0,0-1 0,0 0 15,0 1-15,0-1 0,0 0 0,0-21 16,0 22-16,0-1 0,0 0 16,0-20-16,0 20 0,0-21 0,0 0 15,22 22-15,-1-22 0,0-21 16,-21 21-16,21-21 0,0 0 0,0 0 16,1 0-16,-1 0 0,0 0 15,0 0-15,0-21 0,22 0 0,-22-1 16,0 1-16,0 0 0,0 0 15,0 0-15,1 0 0,-1-1 16,0 1-16,0-21 0,0 21 0,-21 0 16,0-1-16,0 1 0,0 0 15,21 21-15,-21-21 0,0 42 32,0 0-32,-21 0 15,21 1-15,0-1 0,0 0 0,0 0 16,0 0-16,0 0 0,0 22 15,0-22-15,21 0 0,1 0 0,-1-21 16,0 21-16,0 1 0,0-22 16,0 0-16,22 0 0,-22 0 0,0 0 15,21 0-15,-20 0 16,-1 0-16,21-22 0,-21 1 0,0 21 16,1-21-16,-1 0 0,-21 0 15,21 0-15,0-22 0,0 22 0,-21 0 16,0 0-16,0-22 0,21 22 0,-21 0 15,0 0-15,0 0 0,0 0 16,0 42 15,0 0-31,0 0 0,-21 0 16,21 0-16,0 1 0,0-1 16,-21 0-16,21 0 0,-21 0 15,21 0-15,0 1 0,-21-22 0,21 21 16,0 0-1,0-42 1,0 0 0,0-1-16,0 1 15,21 0-15,0 0 0,0 0 16,0 0-16,-21-1 0,22-20 0,-1 21 16,21 0-16,-21 0 0,0 21 15,1 0-15,-1 0 16,-21 21-1,21 0 1,-21 0-16,0 0 0,0 0 0,0 1 16,21-1-16,-21 0 0,0 0 15,21 0-15,0 0 0,1 1 16,20-1-16,-21-21 0,21 21 0,1 0 0,-1-21 16,22 0-16,-22 0 0,0 0 15,1 0-15,-1 0 0,0 0 0,1-21 16,-1 0-16,-21 0 0,21 21 15,-20-22-15,-1 1 0,0 0 0,0 0 16,-21 0-16,0 0 0,0-22 16,0 22-16,0 0 0,0-21 0,0 20 15,0 1-15,0 0 0,-21 0 16,21 0-16,-21 21 0,-22 0 16,22 0-16,0 0 0,0 0 0,0 21 15,-22 0-15,22 0 0,0 0 16,-21 1-16,-1 20 0,22-21 15,21 0-15,0 0 0,-21 1 0,21-1 16,0 0-16,0 0 16,21-21-16,0 0 0,1 0 15,-1 0-15,21 0 0,-21 0 16,0 0-16,1-21 16,-1 21-16,0-21 0,0 21 0,-21-21 15,0-1-15,21 1 16,-21 0-16,21 21 0,-21-21 15,0 42 1,0 0 0,0 0-16,0 1 0,-21-1 0,21 21 15,-21 22-15,21-22 0,0 21 16,0 1-16,0-1 0,0 1 0,0-1 16,0 1-16,0-1 0,0 1 15,0 21-15,0-22 0,0 22 0,0-22 16,0 1-16,0 20 0,21-20 0,-21-1 15,0 1-15,0-1 0,0-20 16,0-1-16,0 0 0,-21 1 16,0-22-16,0 21 0,21-21 0,-21-21 15,-1 22-15,1-22 0,0 0 16,21-22-16,-21 22 16,21-21-16,0-21 0,0 0 15,0-1-15,0 1 0,0 0 0,0-22 16,0 1-16,-21-1 0,21 1 15,-21-22-15</inkml:trace>
  <inkml:trace contextRef="#ctx0" brushRef="#br0" timeOffset="69559.07">8615 13568 0,'0'0'15,"-21"0"-15,-1-21 16,1 21 31,21-21-47,-21 21 31,0 0-31</inkml:trace>
  <inkml:trace contextRef="#ctx0" brushRef="#br0" timeOffset="69760.16">7620 13864 0,'0'0'0,"21"0"15,0 0-15,0 0 16,1 0-16,-1 0 0,21 0 0,-21-21 15,22 21-15,-22-21 16,21 21-16,-21-21 0,22 21 0,-22-21 16,0 21-16,-21-22 0,0 1 15</inkml:trace>
  <inkml:trace contextRef="#ctx0" brushRef="#br0" timeOffset="69927.07">7535 13758 0,'0'0'0,"-42"22"0,21-22 0,0 0 16,-1 0-16,1 0 16,0 0-16,0 0 15,21 21 1,-21-21-16</inkml:trace>
  <inkml:trace contextRef="#ctx0" brushRef="#br0" timeOffset="70599.92">10435 13822 0,'0'0'16,"21"-21"-16,0 21 0,1-21 0,-1-1 15,0 1-15,0 0 0,21 0 16,-20-21-16,-1 20 0,21 1 16,-21-21-16,0 21 0,-21 0 0,0-1 15,0 1-15,0 0 16,-21 21-16,-21 0 0,0 0 0,20 0 16,-20 0-16,0 0 0,-1 0 15,1 0-15,0 0 0,-1 21 0,1 0 16,21 1-16,0-1 0,0 0 15,21 0-15,0 0 0,0 0 0,0 22 16,0-22-16,21 0 0,0 21 0,0-20 16,21 20-16,-20-21 0,-1 0 15,21 0-15,0 22 0,-20-22 16,20 0-16,-21 0 0,21 0 16,-20 1-16,-1-1 0,-21 0 0,0 0 15,0 0-15,0 0 0,-21 1 16,-22-1-16,22-21 0,-21 21 15,21-21-15,-22 0 0,1 0 0,0 0 16,-1 0-16,1 0 0,0 0 16,-1 0-16,1 0 0,0-21 0,20 0 15,1-1-15,0 1 0,0 0 16,0 0-16,21-21 0,0 20 16,0 1-16,0 0 0,21 0 15,0 21-15,0-21 0,22 0 16,-1-1-16,0 1 0,1 0 0,-1 0 15,0 0-15,22 0 0</inkml:trace>
  <inkml:trace contextRef="#ctx0" brushRef="#br0" timeOffset="70843.83">11282 13399 0,'0'0'15,"0"-22"1,-21 44-16,-1-1 15,22 0-15,-21 0 16,0 21-16,21 1 0,-21-1 0,21 22 16,0-22-16,-21 0 0,21 1 15,-21 20-15,-1-21 0,22 1 0,0-22 16,0 21-16,0-21 0,0 22 0,0-22 16,0 0-16,0 0 15,22-21-15,-1 0 0,0 0 16,0 0-16,0 0 0,-21-21 15,0 0-15</inkml:trace>
  <inkml:trace contextRef="#ctx0" brushRef="#br0" timeOffset="71039.75">10985 13885 0,'0'0'0,"22"0"31,-1 0-31,21-21 0,-21 21 16,0 0-16,22-21 0,-1 21 0,0-21 16,1 21-16,-1-21 0,-21 21 15,22-21-15,-1 21 0,0 0 16,-21-22-16,22 22 0,-22 0 0,0 0 16</inkml:trace>
  <inkml:trace contextRef="#ctx0" brushRef="#br0" timeOffset="73747.89">11896 13822 0,'0'0'0,"21"0"0,0 0 16,-21-21-1,21 0-15,-21-1 0,0 1 16,0 0-16,0 0 16,0 0-16,0-22 0,-21 22 0,21 0 15,-21 0-15,0 0 0,-1 0 16,1-1-16,21 1 0,-21 21 0,0 0 15,0 0-15,0 21 16,-1-21-16,1 43 0,0-22 16,0 21-16,21 1 0,-21 20 0,0-21 15,-1 1-15,22-1 0,0 0 16,0-20-16,0 20 0,0-21 0,0 0 16,0 0-16,0 1 0,0-1 15,0 0-15,22-21 0,-1 0 16,0 0-16,0 0 0,0 0 0,0 0 15,1-21-15,-1 0 0,0-1 16,21 22-16,-21-21 0,1 0 0,-1 0 16,21 0-16,-21-22 0,0 22 15,1-21-15,-1 21 0,-21-22 16,0 22-16,21 0 0,-21 0 16,0 0-16,0 0 0,-21 42 31,21 0-31,-21 0 0,21 0 0,0 22 15,0-22-15,0 21 0,0-21 0,0 22 16,0-22-16,0 0 0,0 0 16,21 0-16,0 0 0,0 1 0,0-1 15,0-21-15,1 0 0,-1 21 16,21-21-16,-21 0 0,22 0 0,-22 0 16,0 0-16,21-21 0,-21 0 15,22-1-15,-22 22 0,0-21 16,0-21-16,0 21 0,22-22 0,-22 22 15,0-21-15,-21-22 0,21 22 16,0 0-16,-21-22 0,0 22 0,0-22 16,22 22-16,-22 0 0,0-1 15,0 1-15,0 21 0,21-21 0,-21 20 16,0 1-16,0 42 31,-21 1-31,-1-1 0,1 0 0,21 21 16,0 1-16,-21-1 0,0 0 15,21 22-15,0-22 0,0 22 16,0-22-16,0 0 0,0 22 16,0-43-16,0 21 0,0 1 0,21-22 15,0 0-15,0 0 0,1 0 16,-1-21-16,0 0 0,0 21 0,0-21 16,22 0-16,-22 0 0,21 0 0,-21-21 15,22 21-15,-1-21 0,0 0 16,-21 0-16,22 0 0,-1-1 0,-21-20 15,0 21-15,22-21 0,-22 20 16,-21-20-16,0 0 0,0 21 0,0-1 16,0 1-16,0 0 0,-21 21 15,0 0 1,-1 21-16,1-21 0,21 21 0,-21 22 16,0-22-16,21 0 0,0 21 15,0-20-15,0 20 0,0-21 0,0 0 16,0 22-16,0-22 0,0 0 15,21 0-15,0 0 0,0-21 16,1 0-16,-1 0 0,21 0 16,-21 0-16,22 0 0,-22 0 0,21 0 15,-21 0-15,22-21 0,-22 0 16,0 21-16,21-42 0,-21 20 0,1 1 16,-1-21-16,0 21 0,0-22 15,-21 1-15,21 0 0,-21-1 16,21 1-16,-21 21 0,0 0 0,0 0 15,0-1-15,0 1 0,0 42 16,0 1 0,0-1-16,-21 21 0,0-21 15,21 22-15,0-1 0,0-21 0,-21 21 16,21 1-16,0-22 0,-21 0 0,21 21 16,0-20-16,0-1 0,0 0 15,0 0-15,21-21 47,-21-21-47,0 0 16,0 0-16,21-1 0,0 1 15,-21-21-15,21 21 0,1-22 0,-22 1 16,21 0-16,0 21 0,-21-22 16,21 22-16,0 0 0,-21 0 15,21 0-15,-21-1 0,22 22 16,-22 22-16,21-1 15,-21 0-15,21 0 0,-21 21 16,0-20-16,0-1 0,21 21 0,-21-21 16,21 0-16,-21 22 0,0-22 15,21 0-15,1 0 0,-1 0 16,-21 1 0,21-22-16,0 0 15,0 0-15,0 0 0,1-22 16,-1 1-16,0 21 15,-21-21-15,21 0 0,0 0 0,0-22 16,1 22-16,-1 0 0,21-21 16,-21-1-16,0 22 0,22-21 15,-22 21-15,0 0 0,0-1 0,-21 1 16,0 0-16,21 21 0,-21 21 31,0 0-31,0 1 0,-21-1 16,21 21-16,-21-21 0,21 22 0,0-22 15,0 21-15,0-21 0,0 0 16,0 22-16,0-22 0,0 0 0,0 0 16,21 0-16,0-21 0,1 22 15,-1-22-15,0 0 0,0 0 0,0 0 16,0 0-16,1 0 0,-1 0 0,0 0 16,0 0-16,0 0 0,0-22 15,1 1-15,-1 0 0,0 21 0,0-42 16,-21 21-16,21-1 0,-21-20 15,21 21-15,-21-21 0,0-1 16,22 22-16,-22-21 0,0 21 16,0-1-16,0 1 0,0-21 15,-22 42 1,22 21-16,0 0 0,-21 22 16,21-22-16,-21 21 0,21-21 0,0 22 15,0-22-15,0 21 0,0-21 16,0 22-16,0-22 0,0 0 0,0 0 15,21 0-15,0 0 0,1 1 16,-1-22-16,0 0 0,0 0 16,0 0-16,0 0 0,1 0 15,-1 0-15,0 0 0,0-22 16,0 1-16,0 0 0,-21 0 0,22 0 16,-1 0-16,-21-1 0,0-20 15,0 0-15,21 21 0,-21-22 0,0 22 16,0-21-16,0 21 0,-21 63 31,21-21-15,-21 0-16,-1 22 0,1-22 0,21 21 15,0-21-15,-21 0 0,21 22 16,-21-22-16,21 0 0,0 0 16,0 0-16,0 1 15,0-44 16,0 1-15,21 0-16,0 0 0,0 0 16,-21-22-16,22 22 0,-1 0 0,0-21 15,0-1-15,0 22 0,0 0 16,1-21-16,-1 42 0,0-21 0,0 21 16,-21 21-1,0 0-15,0 0 0,0 0 16,0 0-16,0 1 0,0 20 15,0 0-15,0-21 16,21 1-16,-21-1 0,0 0 16,21 0-16,1 0 0,-1-21 15,0 21-15,0-21 0,0 0 0,0 0 16,1 0-16,-1 0 0,21 0 16,-21-21-16,0 0 0,1 21 0,-1-21 15,0-21-15,0 20 0,21-20 16,-20 0-16,-1-1 0,-21 1 0,21 0 15,0-22-15,0 22 0,-21-22 16,0 22-16,0-21 0,21 20 16,-21-20-16,0 20 0,0 22 0,0-21 15,0 21-15,0 0 0,-21 42 32,21 0-32,-21 0 0,0 21 0,0-20 15,21 20-15,0 0 0,0 1 16,0-1-16,0 0 0,0 1 0,0-1 15,0 0-15,0 1 0,0-1 16,0-21-16,0 21 0,21-20 0,0-1 16,-21 0-16,21 0 0,0-21 0,-21 21 15,22-21-15,-1 0 16,0 0-16,0-21 16,0 21-16,-21-21 0,21 0 15,1 0-15,-1-1 0,0 1 0,0-21 16,0 21-16,0 0 0,-21-1 15,22 1-15,-1 21 0,-21 21 16,0 1 0,0 20-16,0-21 0,0 0 15,0 22-15,0-22 0,0 0 0,0 21 16,0-21-16,0 1 0,-21-22 16,21 21-16,0 0 0,0 0 15,-22-21 16,22-21-15,0 0-16,0 0 0,-21-1 0,0 1 16,21 0-16</inkml:trace>
  <inkml:trace contextRef="#ctx0" brushRef="#br0" timeOffset="73955.89">15600 13272 0,'0'0'0,"-21"0"31,42 0-31,0 0 16,0 0-16,0-22 15,0 22-15,1 0 0,-1 0 16,21 0-16,-21 0 0,0-21 16,1 21-16,-1 0 0,0 0 0,-21-21 15</inkml:trace>
  <inkml:trace contextRef="#ctx0" brushRef="#br0" timeOffset="74250.86">12467 13441 0,'0'0'0,"-42"0"0,-1 0 16,-20 0 15,84 0-31,0 0 0,0 0 16,22 0-16,-22 0 0,21 0 0,1-21 15,-22 0-15,21 21 0,0 0 16,1-22-16,-1 22 0,-21 0 0,22 0 15,-22-21-15,21 21 0,-21 0 16,-21-21 0</inkml:trace>
  <inkml:trace contextRef="#ctx0" brushRef="#br0" timeOffset="75291.36">3662 15769 0,'0'0'0,"-21"0"0,-1 0 0,-20 0 0,21 0 15,-21 21-15,-1-21 0,1 0 16,0 0-16,-1 0 0,22 0 0,-21 0 16,21 0-16,-22 0 0,22 0 15,0 0-15,21-21 16,0 0-16,0 0 16,0 0-16,0 0 0,21-1 15,0 1-15,22 0 0,-22 0 0,21 0 16,0 0-16,1-1 0,-1 22 15,0 0-15,1 0 0,-22 0 0,0 0 16,0 0-16,-21 22 0,0-1 16,0 21-16,0-21 0,0 22 0,-42-1 15,21 0-15,0 22 0,-1-22 16,1 22-16,-21-1 0,21-21 16,0 22-16,-1-22 0,1 1 15,21-1-15,0 0 0,0-21 0,0 1 16,0-1-16,0 0 0,43-21 15,-22 0-15,0 0 0,0 0 16,21 0-16,-20-21 0,20 0 0,0-1 16,-21-20-16,22 21 0,-22 0 15,21-22-15,-42 22 0,21 0 0,-21-21 16,0 21-16,0-1 0,0 1 16,-21-21-16,0 21 0,-21 0 0,-1 21 15,22-22-15,-21 22 0,0 0 16,-1 0-16,22 0 0,-21 0 0,-1 0 15,22 22-15,0-22 0,-21 21 16,21 0-16,-1 0 16,1 0-16,21 0 0,0 1 0,0-1 15,0 0-15,21-21 16,22 0-16,-1 0 16</inkml:trace>
  <inkml:trace contextRef="#ctx0" brushRef="#br0" timeOffset="75478.75">4064 15875 0,'0'0'16,"21"0"-16,0 0 0,-21-21 0,0 42 93</inkml:trace>
  <inkml:trace contextRef="#ctx0" brushRef="#br0" timeOffset="76367.82">5397 15896 0,'0'0'0,"-21"-21"0,0 21 0,21-42 0,0 21 16,0-1-16,0 1 0,0 0 16,0 0-16,0 0 0,0 0 0,21-1 15,-21 1-15,21 0 0,1 21 16,-22 21 0,0 0-1,21 1-15,-21 20 0,21-21 0,0 43 16,-21-22-16,0 21 0,21-20 15,0 20-15,-21 1 0,22-22 0,-22 0 16,0 22-16,0-22 0,0-21 16,0 22-16,0-22 0,0 0 15,0 0-15,0 0 0,-22-21 32,1-21-17,21 0-15,0 0 0,0 0 16,0-22-16,0 22 0,0-21 15,0 21-15,21-22 0,1 1 0,-1 0 16,-21-1-16,21 1 0,0 0 16,0-1-16,0 22 0,1 0 0,20 0 15,-21 0-15,0 21 0,0 0 16,1 0-16,-1 21 0,0 0 0,0 0 16,-21 22-16,21-1 0,-21 0 15,21 1-15,1-1 0,-22 0 16,21 1-16,0-1 0,-21 0 0,21-21 15,0 22-15,0-22 0,-21 0 16,22-21-16,20 0 0,-21 21 0,0-21 16,0 0-16,1 0 0,-1-21 15,0 0-15,21 21 0,-21-42 0,1 20 16,-1 1-16,21-21 0,-21 0 16,0 20-16,1-41 0,-1 21 0,-21-1 15,0-20-15,0 20 0,0 1 16,0-21-16,-21 20 0,-1 1 0,1 0 15,0 20-15,0-20 0,0 21 16,-22 0-16,22 0 0,0-1 16,0 22-16,0 0 0,0 0 15,-1 22-15,22-1 0,0 0 16,0 0-16,0 0 0,0 0 16,0 1-16,0-1 0,0 0 0,0 0 15,22 0-15,-1 0 0,0 22 16,0-22-16,-21 0 0,21 0 0,22 0 15,-22-21-15,0 22 0,0-1 16,0 0-16,0-21 0,1 21 0</inkml:trace>
  <inkml:trace contextRef="#ctx0" brushRef="#br0" timeOffset="76715.17">6604 16044 0,'0'0'0,"85"22"31,-64-22-31,0-22 16,0 22-16,0-21 0,22 0 0,-22 0 15,0 21-15,0-21 0,0 0 16,22-1-16,-22 1 0,0 0 0,0 0 16,-21 0-16,0 0 0,21-1 15,-21 1-15,0 0 0,0 0 16,-21 21-16,0 0 0,0 0 16,0 0-16,-1 0 15,1 21-15,0 0 0,0 0 0,-21 1 0,20 20 16,1 0-16,21-21 15,0 22-15,0-1 0,0 0 0,0 1 16,0-22-16,0 21 0,0-21 16,0 1-16,21-1 0,1 0 0,-1-21 15,21 0-15,-21 0 0,22 0 16,-22 0-16,21 0 0,-21 0 0,22-21 16,-1 0-16,-21-1 0,21 1 15,1 0-15,-1 0 0,-21-21 0,22 20 16,-22-20-16,21 0 0,-21-1 15</inkml:trace>
  <inkml:trace contextRef="#ctx0" brushRef="#br0" timeOffset="77163.89">7535 15452 0,'0'0'0,"0"-21"16,-21 42 0,21 0-16,0 0 15,0 21-15,0-20 0,-21 20 16,21 0-16,0-21 0,0 22 0,-21-1 15,21 0-15,0 1 0,0-22 16,0 21-16,0 1 0,0-22 0,0 0 16,0 21-16,-21-21 0,21 1 15,0-1-15,-22-21 32,22-21-17,0-1-15,0 1 16,0 0-16,0 0 0,0-21 0,22 20 15,-1 1-15,0 0 0,-21-21 16,42 21-16,-21-1 0,1 1 0,20 0 16,0 0-16,1 0 0,-1 21 15,0 0-15,1 0 0,20 0 0,-21 0 16,1 0-16,-22 0 0,21 21 16,-21 0-16,1 0 0,-22 0 0,0 1 15,0 20-15,-22-21 16,-20 21-16,21-20 0,-21 20 0,-1-21 15,1 21-15,0-20 0,-22-1 16,22 0-16,-1 0 0,1 0 0,0 0 16,21-21-16,-1 0 0,1 0 15,0 0-15,21-21 16,0 0-16,0 0 0</inkml:trace>
  <inkml:trace contextRef="#ctx0" brushRef="#br0" timeOffset="80127.05">8403 15706 0,'0'0'0,"0"-21"47,0-1-31,21 22-16,0-21 0,1 0 0,-1 21 15,0-21-15,0 0 0,0 0 16,0-1-16,1 1 0,-22 0 15,0 0-15,0 0 0,0 0 16,-22 21 0,1 0-16,0 0 15,0 21-15,0-21 0,0 21 0,-1 0 16,1-21-16,0 21 0,21 0 16,-21 1-16,21-1 0,0 0 15,0 0-15,0 0 0,0 0 16,0 1-16,21-22 15,0 21-15,0-21 0,1 0 0,-1 0 16,0 0-16,0 0 0,0 0 16,0 0-16,1 0 0,-1 0 0,0-21 15,-42 21 17,0 0-17,-1 21-15,1 0 0,0-21 0,0 21 16,0 0-16,0 0 0,21 1 15,-22 20-15,22-21 0,-21 21 16,21 1-16,-21-1 0,21 0 0,0-20 16,0 20-16,0-21 0,0 0 15,21 0-15,0 1 0,1-1 0,-1-21 16,21 0-16,-21 0 0,22 0 16,-1 0-16,0 0 0,-21-21 0,43-1 15,-22 1-15,1 0 0,-1 0 16,0 0-16,1-22 0,-1 22 0,0-21 15,-21 0-15,1-1 0,-1 22 16,0-21-16,0-1 0,-21 1 0,0 0 16,0-1-16,0 1 0,0 0 0,0-1 15,0 1-15,0 0 16,0-1-16,-21 22 0,21 0 0,0 0 16,0 42-1,-21 21-15,21-20 16,-21 20-16,21 0 0,0 1 15,0 20-15,-22-21 0,22 1 0,-21-1 16,21 0-16,0 22 0,0-22 16,0 1-16,0-22 0,21 21 0,1-21 15,-1 0-15,0 1 0,21-1 0,1 0 16,-22-21-16,21 0 16,0 0-16,1 0 0,-22 0 0,21-21 0,1 0 15,-1 21-15,-21-22 16,21 1-16,-20 0 0,20-21 0,-21 21 15,0-1-15,0 1 0,1-21 16,-1 21-16,-21 0 0,0-1 0,0-20 16,0 21-16,0 0 0,0 0 15,-21-1-15,-1 22 0,1 0 16,0 0-16,0 0 0,0 0 0,21 22 16,-21-1-16,-1 0 0,22 0 15,-21 0-15,21 0 0,0 22 0,0-22 16,0 0-16,0 21 0,0-20 15,0-1-15,21 0 0,1 0 16,-1 0-16,0 0 0,0 1 16,0-22-16,0 0 0,1 0 0,20 0 15,-21 0-15,0 0 0,22 0 16,-22-22-16,21 1 0,-21 0 16,22 0-16,-22 0 0,0-22 0,0 22 15,0 0-15,0-21 0,1 21 0,-1-22 16,-21 22-16,0 0 0,0 0 0,21 0 15,-21-1-15,0 44 47,0-1-47,0 0 0,21 0 16,-21 0-16,0 0 0,0 1 16,0-1-16,0 0 0,0 0 0,0 0 15,0 0-15,0 1 0,0-1 16,0 0-16,21-42 47,-21 0-47,21-1 0,-21 1 15,0 0-15,0 0 0,22 0 16,-1 0-16,-21-1 0,21-20 16,-21 21-16,21 0 0,0 0 0,0-1 15,-21 1-15,22 0 0,-1 0 16,0 21-16,0 0 0,0 0 15,0 0-15,1 21 0,-1-21 16,0 21-16,-21 0 0,0 1 0,0-1 16,21 0-16,-21 0 0,0 0 15,0 22-15,0-22 0,0 0 0,0 0 16,0 0-16,0 0 16,0 1-16,21-22 31,-21-22-16,0 1-15,21 0 0,1 0 16,-1 0-16,0-22 0,0 22 16,0 0-16,-21 0 0,21 0 15,1-22-15,20 22 0,-21 0 0,0 0 16,22 0-16,-22 0 0,0 21 16,21 0-16,-21 0 0,1 0 0,-22 21 31,0 0-31,0 0 0,0 0 0,0 0 15,0 1-15,0-1 0,0 0 0,0 0 16,0 21-16,0-20 0,0-1 16,0 0-16,0 0 0,0 0 0,0 0 15,42 1-15,-21-22 0,0 21 16,22-21-16,-22 0 0,21 0 16,0 0-16,1 0 0,-1 0 15,0 0-15,-20-21 0,20-1 0,-21 22 16,21-21-16,-20 0 0,-1 0 15,21 0-15,-21 0 0,0-1 0,-21 1 16,22 0-16,-1 0 0,-21 0 16,21 0-16,-21-1 0,0 1 15,0 0-15,0 0 0,0 0 0,-21 21 16,0 0-16,-1 0 16,1 0-16,21 21 0,-21 0 15,21 0-15,0 0 0,-21 1 16,21-1-16,0 0 0,0 0 0,0 0 15,0 0-15,0 1 0,0-1 16,0 0-16,21 0 0,0-21 16,0 21-16,1-21 0,-1 0 15,0 0-15,21 0 0,-21 0 0,1 0 16,20 0-16,-21 0 0,0-21 16,0 0-16,1 21 0,-1-21 0,0 0 15,0-1-15,-21 1 0,0 0 16,21-21-16,-21 21 0,0-1 0,0 1 15,0 0-15,0 0 0,-21 42 47,0-21-47,21 21 0,0 0 16,0 1-16,-21-1 0,21 0 0,-21 0 16,21 0-16,0 0 0,0 1 0,-22-22 15,22 21-15,0 0 0,0 0 16,0-42 31,0 0-32,0 0-15,22-1 16,-1 1-16,0 0 0,0 0 16,0 0-16,0 0 0,1-22 0,20 22 15,-21 0-15,21 0 0,1 0 0,-22-1 16,21 22-16,-21 0 0,22 0 15,-22 0-15,0 0 0,-21 22 16,0-1-16,0 0 0,0 21 16,0-21-16,0 1 0,0-1 0,0 21 15,0-21-15,0 0 16,0 1-16,0-1 0,0 0 0,21 0 16,0-21-1,1 0-15,-1 0 0,0 0 16,0 0-16,0 0 0,0 0 15,1-21-15,-1 21 0,0-21 0,0 0 16,-21-1-16,21 22 0,0-21 0,1-21 16,-1 21-16,0 0 0,0-22 15,-21 1-15,21 0 0,0-1 0,1-20 16,-1-1-16,-21 1 0,0-1 16,21 22-16,0 0 0,-21-1 0,0 1 15,0 21-15,0 0 0,0 42 16,0 0-1,0 21-15,-21 1 0,0-1 16,21 0-16,-21 22 0,-1-22 16,22 0-16,0 1 0,0-1 15,-21 0-15,21 1 0,0-1 0,0-21 16,0 22-16,0-22 0,0 0 0,0 0 16,0 0-16,0 0 15,21 1-15,1-22 0,-1 0 16,0 0-16,0 0 0,0 0 15,0-22-15,1 1 0,20 21 0,-21-21 16,0 0-16,22 0 0,-22 21 16,21-21-16,-21-22 0,0 22 15,1 0-15,-1 0 0,-21 0 0,21-22 16,-21 22-16,0 0 16,0 42-1,-21-21-15,0 21 16,21 0-16,-22 1 0,22-1 0,0 0 15,0 0-15,0 0 0,0 0 16,0 1-16,0-1 0,0 0 0,0 0 16,0 0-16,0 0 15,0 1-15,0-1 16,-21 0-16,0-21 16,0 0-16,0 0 0,0 0 15,-1 0-15,1 0 16,0 0-16,0 0 15,21-21-15,0 0 0,0-1 16,-21 1-16,21 0 16,0 0-16,0-21 0</inkml:trace>
  <inkml:trace contextRef="#ctx0" brushRef="#br0" timeOffset="80343.53">12594 15409 0,'0'0'0,"42"0"32,-20 0-32,-1 0 0,21 0 15,-21 0-15,0 0 0,22 0 0,-1 0 0,-21 0 16,22 0-16,-22-21 0,21 21 16,-21 0-16,0 0 0,1 0 15,-44-21 1,1 21-1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2:34:37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7154 656 0,'0'0'15,"21"0"1,1 0 0,-22-21 15,21 0-31,-21 0 16,0 0-16,0-1 15,0 1-15,-21 21 16,-1 0-16,1-21 15,0 21-15,0 0 0,-21 0 16,20 0-16,1 0 0,-21 21 16,21-21-16,-22 21 0,1 1 0,0-1 15,21 0-15,-22 0 0,1 0 16,0 0-16,20 1 0,-20 20 0,0 0 16,21 1-16,-1-1 0,-20 0 15,21 1-15,0-1 0,21 21 16,0-20-16,0-1 0,0-21 15,0 22-15,0-1 0,0-21 0,21 21 16,0-20-16,0-1 0,0 0 16,22 0-16,-1-21 0,0 21 0,1-21 15,-1 0-15,0 21 0,1-21 16,-1 0-16,0 0 0,1 0 0,-1 0 16,0 0-16,1 0 0,-22-21 15,21 21-15,1-21 0,-22 0 0,21 0 16,-21 0-16,0-1 0,22 1 15,-22 0-15,0-21 0,0-1 16,0 1-16,1 0 0,-1-1 16</inkml:trace>
  <inkml:trace contextRef="#ctx0" brushRef="#br0" timeOffset="537.01">7662 466 0,'0'0'16,"0"-21"-16,0-1 0,-21 44 31,21-1-31,0 0 0,-21 0 16,21 0-16,-21 22 0,21-1 15,0-21-15,0 21 0,0 1 16,0 20-16,-21-20 0,21-1 0,0 21 16,0-20-16,-22-1 0,22 22 15,0-22-15,0-21 0,0 21 0,0 1 16,0-22-16,0 0 0,0 21 15,0-20-15,0-1 0,0 0 32,-21-42-17,21 0-15,0-1 16,0 1-16,0 0 0,0-21 0,0 21 16,0-22-16,0 1 0,0 0 15,0-1-15,21 1 0,1 0 16,-22-1-16,21 22 0,0-21 15,0 21-15,21-1 0,-20 22 0,-1 0 16,0 0-16,21 0 0,1 0 16,-22 0-16,21 22 0,-21 20 0,22-21 15,-22 0-15,0 22 0,0-1 16,0-21-16,0 21 0,1 1 16,-22-22-16,0 21 0,0-21 0,0 1 15,0 20-15,0-21 0,-22 0 0,1 0 16,21 1-16,-21-22 15,0 21-15,0-21 32,0-21-17,21-1 1,0 1-16</inkml:trace>
  <inkml:trace contextRef="#ctx0" brushRef="#br0" timeOffset="1172.72">8572 1164 0,'64'-84'31,"-43"62"-31,-21-20 0,21 21 16,-21 0-16,0 0 0,0-22 15,0 22-15,0 0 0,0 0 0,-21-22 16,0 43-16,0-21 0,-22 0 16,22 21-16,0 0 0,0 0 0,-21 0 15,20 0-15,-20 21 0,21 0 16,-21 1-16,20 20 0,1 0 0,-21 1 16,21-1-16,0 0 15,-1 1-15,1-1 0,0 0 0,21 1 16,0-1-16,0 0 0,0-21 15,0 1-15,0-1 0,0 0 0,0 0 16,21-21-16,0 21 0,1-21 0,-1 0 16,0 0-16,0 0 0,0 0 15,0 0-15,1 0 0,-1-21 0,0 21 16,0-21-16,0 0 0,22 0 16,-22-1-16,-21 1 0,21-21 0,0 21 15,0-22-15,-21 1 0,21 0 16,-21 21-16,0-22 0,0 22 15,0 0-15,22 0 0,-22 0 16,0 42 15,0 0-31,0 0 0,0 0 16,0 0-16,0 1 0,0 20 0,0-21 16,0 0-16,0 0 0,0 22 15,0-22-15,0 0 0,0 0 0,0 0 16,0 1-16,21-1 15,0 0-15,0-21 0,0 0 16,0 0-16,1 0 16,-1 0-16,0 0 0,21 0 0,-21 0 15,1 0-15,20 0 0,-21-21 16,0 21-16,22-21 0,-22-1 16</inkml:trace>
  <inkml:trace contextRef="#ctx0" brushRef="#br0" timeOffset="1560.41">9186 910 0,'0'0'0,"0"-21"0,0 0 16,0 0-1,-21 42 1,21 0 0,0 0-16,0 22 0,-21-22 0,21 21 15,0 0-15,0 1 0,0-1 16,0 0-16,-21 1 0,21-1 15,0 22-15,0-22 0,0 21 16,-21 1-16,21 21 0,-22-22 0,22 22 16,-21-1-16,21 1 0,-21-21 0,21 20 15,-21 1-15,0 0 0,0 20 16,21-20-16,-22 0 0,1-1 0,0 1 16,0-21-16,0 20 0,0-20 15,21-1-15,-22 1 0,1-1 0,0-20 16,0 20-16,0-21 0,21-20 0,-21 20 15,21-21-15,-22 0 16,22 0-16,-21-21 0,21-21 16,0 0-16,0-21 15,0-1-15,21 1 0,1-21 16,-1-1-16,0 1 0,-21-1 0,21-21 16,0-20-16,0 20 0,1-21 0</inkml:trace>
  <inkml:trace contextRef="#ctx0" brushRef="#br0" timeOffset="1936.96">9080 1185 0,'0'0'0,"22"-21"0,-22-21 0,0 21 16,0 0-16,21-1 0,0 1 16,-21 0-16,21 0 0,0 21 15,0-21-15,1 21 0,-1-21 16,21 21-16,-21 0 0,0 0 15,22 0-15,-22 0 0,21 0 0,-21 0 16,1 21-16,20 0 0,-21 0 16,-21 0-16,0 22 0,0-22 0,0 21 15,0-21-15,0 22 0,-21-22 16,0 21-16,0-21 0,-22 0 0,1 22 16,21-22-16,-22-21 0,1 21 15,0 0-15,21-21 0,-22 0 16,1 21-16,21-21 0,0 0 0,-1 0 15,1 0-15,0 0 0,0 0 32,21-21-17,21 21 1,0-21-16,0 21 0,1-21 16,-1 21-16,0-21 0,21 0 0</inkml:trace>
  <inkml:trace contextRef="#ctx0" brushRef="#br0" timeOffset="2289.32">10202 529 0,'0'0'0,"0"-42"15,-21 63 16,0 0-31,21 0 0,-21 1 0,0 20 16,21 0-16,-22 1 0,1-1 16,0 0-16,0 22 0,21-22 15,-21 22-15,0-22 0,-1 0 16,1 22-16,21-22 0,0-21 0,0 22 16,-21-22-16,21 21 0,0-21 15,0 0-15,0 1 0,21-22 0,-21 21 16,21-21-16,1 0 0,-1 0 15,0 0-15,0 0 0,0 0 16,0 0-16,1 0 0,-1-21 16,0-1-16,0 1 0,0 21 0,-21-21 15,21-21-15,-21 21 0,0-1 0,0 1 16</inkml:trace>
  <inkml:trace contextRef="#ctx0" brushRef="#br0" timeOffset="2508.39">9842 953 0,'0'0'0,"0"21"16,22-21 0,-1 0-16,0 0 0,0 0 15,0 0-15,22 0 0,-22 0 16,0 0-16,21 0 0,-21 0 0,1-21 15,20 21-15,-21-22 16,0 22-16,0 0 0,1-21 0</inkml:trace>
  <inkml:trace contextRef="#ctx0" brushRef="#br0" timeOffset="2928.99">10499 1037 0,'0'0'0,"21"0"0,-21 21 16,21-21-1,0 0-15,0 0 16,0-21 0,1 0-16,-1 21 0,-21-21 0,21 0 15,0 0-15,0 21 0,-21-22 16,0 1-16,21 0 0,-21 0 0,0 0 15,0 0-15,-21 21 32,0 0-32,0 0 0,0 0 0,0 21 15,-1 0-15,1 0 16,0 0-16,21 0 0,0 1 0,-21-1 16,21 21-16,-21-21 0,21 0 15,0 22-15,0-22 0,0 0 16,0 0-16,0 0 0,0 1 15,0-1-15,0 0 0,0 0 16,0 0-16,21-21 0,0 0 16,0 0-16,0 0 0,1 0 15,-1 0-15,0 0 0,0 0 16,0 0-16,22 0 0,-22-21 0,0 21 16,0-21-16</inkml:trace>
  <inkml:trace contextRef="#ctx0" brushRef="#br0" timeOffset="3373.3">11049 910 0,'0'0'0,"0"-21"0,21 0 15,0 0-15,0 0 16,1-1-16,-1 22 16,0-21-16,0 21 0,21 0 0,-20 0 15,-1 0-15,0 0 0,0 0 0,0 0 16,0 0-16,1 0 0,-1 21 15,-21 1-15,21 20 0,-21-21 16,21 21-16,-21 1 0,0-22 0,0 21 16,0 1-16,0-22 0,0 21 15,0-21-15,0 22 0,0-22 16,-21 0-16,0 0 0,0 0 0,21 0 16,-22-21-16,1 22 15,0-22-15,21-22 16,0 1-1,0 0-15,0 0 0,0 0 0,0 0 16,0-22-16,0 1 0,21 21 16,0-22-16,1 1 0,-1 21 0,0-21 15,0 20-15,-21 1 0,21 0 16,0 0-16,1 21 0,-22-21 0,21 21 16,0 0-1,0 0-15,0 0 31,-21 21-15,21-21-16</inkml:trace>
  <inkml:trace contextRef="#ctx0" brushRef="#br0" timeOffset="3652.3">11980 974 0,'-21'0'16,"42"0"31,0 0-47,1 0 0,-1 0 0,0 0 16,0 0-16,0 0 0,22 0 15,-22 0-15,0 0 0,0 0 16,0 0-16,-21-21 47,0-1-32</inkml:trace>
  <inkml:trace contextRef="#ctx0" brushRef="#br0" timeOffset="4421.25">12615 826 0,'-21'0'0,"21"-22"0,-21 22 16,21-21-16,-21 21 0,21-21 15,0 0 1,0 0-16,0 0 0,0-1 15,0 1-15,21 0 16,0 0-16,0 0 0,0 21 0,22-21 16,-22 21-16,0 0 0,21-22 15,-20 22-15,20 0 0,-21 0 0,0 0 16,22 0-16,-22 0 0,0 0 16,-21 22-16,21-22 0,-21 21 15,0 0-15,0 0 0,0 21 16,-21-20-16,0 20 0,0-21 0,-1 21 15,1 1-15,-21 20 16,21-20-16,-22-1 0,1 0 0,21 1 16,-21-1-16,-1 0 0,1-21 15,0 22-15,20-22 0,-20 21 0,0-21 16,21 1-16,-1-22 0,1 21 16,0 0-16,0-21 0,21-21 46,21 0-46,-21-1 0,21 1 16,0 21-16,1-21 0,-1 0 16,0 0-16,0 21 0,0-21 15,0 21-15,22-22 0,-22 22 16,0 0-16,0 0 0,0 0 0,1 22 16,-1-1-16,0-21 15,-21 21-15,21 0 0,-21 0 0,21 0 16,-21 1-16,21-1 15,1 0-15,-1 0 0,0 0 16,0 0-16,0-21 0,0 0 16,1 22-16,20-22 0,-21 0 15,0 0-15,0 0 0,1 0 0,-1-22 16,0 1-16,0 21 0,0-21 16,0 0-16,1 0 0,-22 0 0,21-1 15,0 1-15,-21 0 16,0 0-16,0 0 0,21 0 15,-21-1-15,-21 22 47,0 0-47,0 0 16,-1 0-16,1 0 0</inkml:trace>
  <inkml:trace contextRef="#ctx0" brushRef="#br0" timeOffset="5431.93">6477 1969 0,'-21'0'32,"0"0"-32,42 0 62,0 0-46,21 0-16,-21 0 0,22 0 15,-1 0-15,0 0 0,1 0 0,20 0 16,-20 0-16,20 0 0,1 0 16,-1 0-16,1 0 0,-1 0 0,1 0 15,-1 0-15,1 0 0,-1 0 16,22 0-16,-1 0 0,1 0 0,0 0 15,21 0-15,-1 0 0,1 0 16,0-22-16,0 22 0,0 0 0,21 0 16,0 0-16,21 0 0,-21 0 15,21 0-15,-21 0 0,0 0 16,21 0-16,0-21 0,1 21 16,-1 0-16,0 0 0,0 0 0,-21 0 15,21-21-15,0 21 0,1 0 16,-1 0-16,0-21 0,0 21 0,-21 0 15,21 0-15,0-21 0,-21 21 16,22 0-16,-22 0 0,0 0 0,0 0 16,-22-21-16,1 21 0,0 0 15,-21 0-15,-22 0 0,22 0 0,-22 0 16,-20 0-16,-1-22 0,-21 22 16,22 0-16,-22 0 0,0 0 15</inkml:trace>
  <inkml:trace contextRef="#ctx0" brushRef="#br0" timeOffset="5601">13081 1842 0,'0'21'16,"-21"-21"15</inkml:trace>
  <inkml:trace contextRef="#ctx0" brushRef="#br0" timeOffset="21353.6">2709 2858 0,'0'0'0,"21"0"0,-21-22 16,0 1-16,0 0 16,-21 0-1,0 21 17,21 21-32,-21 0 15,21 0-15,0 1 0,0 20 16,0 0-16,0-21 0,0 22 0,0-1 15,0 22-15,0-22 0,0 21 16,0-20-16,0 20 0,0-20 16,0-1-16,0 21 0,0-41 0,0 20 15,0 0-15,0-21 0,0 1 16,0-1-16,0 0 0,0-42 31,0 0-15,0-1-16,0 1 15,0 0-15,0 0 0</inkml:trace>
  <inkml:trace contextRef="#ctx0" brushRef="#br0" timeOffset="21632.37">3048 2879 0,'0'0'0,"21"-21"0,0-1 15,-21 1-15,0 0 16,21 21-16,-21 21 15,0 0-15,0 1 16,0-1-16,0 0 0,0 21 16,0-21-16,0 22 0,0-1 0,0 0 15,0 1-15,0 20 0,0-20 16,0-1-16,0 0 0,0 1 0,0-1 16,0 0-16,0-21 0,0 1 15,0 20-15,0-21 0,0 0 16,-21-21-1,21-21 1,0 0-16,0 0 16,-21 0-16</inkml:trace>
  <inkml:trace contextRef="#ctx0" brushRef="#br0" timeOffset="21893.23">2709 3239 0,'0'0'0,"21"0"47,1 0-47,20 0 0,-21 0 16,0 0-16,22-22 0,-22 22 16,21 0-16,-21-21 0,0 21 15,22 0-15,-22 0 0,0 0 16,0 0-1,-21-21-15,21 21 47</inkml:trace>
  <inkml:trace contextRef="#ctx0" brushRef="#br0" timeOffset="24556.95">4022 3366 0,'0'0'0,"21"0"0,-21-22 32,0 1-32,0 0 0,0 0 15,0 0-15,0 0 16,0-1-16,0 1 0,-21 0 0,-1 0 15,1 0-15,0 0 16,-21-1-16,21 22 0,-1 0 0,-20 0 16,21 0-16,-21 0 0,-1 0 15,22 0-15,-21 22 0,-1-22 16,1 21-16,21 21 0,-21-21 16,20 22-16,1-22 0,0 21 0,0 0 15,21 1-15,0-1 0,0-21 16,0 22-16,0-1 0,0-21 0,0 0 15,0 0-15,21 1 0,0-1 16,0-21-16,1 0 0,-1 0 0,0 0 16,0 0-16,21 0 0,-20 0 15,-1 0-15,21-21 0,-21-1 16,22 1-16,-22 0 0,0 0 0,0-21 16,0 20-16,0-20 0,1 21 15,-1-21-15,0 20 0,-21-20 16,21 21-16,-21-21 0,0 20 0,0 1 15,0 0-15,0 42 32,-21 0-32,21 22 15,0-22-15,0 0 0,0 21 16,0-20-16,0 20 0,0-21 0,0 21 16,0-20-16,0-1 0,0 21 15,0-21-15,21-21 0,0 21 16,0 1-16,1-22 0,-1 0 0,0 0 15,0 0-15,21 0 0,-20 0 16,-1 0-16,21 0 0,-21-22 0,0 1 16,22 0-16,-22 0 0,0 0 15,0 0-15,0-1 0,1 1 0,-1-21 16,-21 21-16,0-22 0,0 22 16,0 0-16,0 0 0,0 0 15,0 0-15,0 42 31,0 0-31,-21 0 0,21 0 0,-22 0 16,22 22-16,0-22 0,0 0 16,0 21-16,-21-20 0,21-1 0,0 21 15,0-21-15,-21 0 16,21 1-16,0-1 0,0 0 31,0-42-15,0 0-16,21 21 15,0-22-15,-21 1 0,0 0 0,22 0 16,-1-21-16,0 20 0,0-20 16,-21 21-16,21-21 0,0-1 0,22 22 15,-22 0-15,0 0 0,0 0 16,0-1-16,1 22 0,-1 0 0,0 0 16,0 22-16,0-1 0,-21 0 15,21 0-15,1 0 0,-1 22 16,0-22-16,0 21 0,-21-21 15,21 22-15,0-22 0,1 21 0,-1-21 16,0 0-16,-21 1 0,21-1 16,0 0-16,0-21 0,1 21 0,-1-21 15,0 0-15,0 0 0,0 0 16,0 0-16,1-21 0,-1 21 16,-21-21-16,21 0 0,0-1 15,0 1-15,0-21 0,1 21 0,-1-22 16,0 1-16,0 0 15,0-1-15,0 1 0,22 21 0,20-43 16,-20 43-16,-1 0 0,-21 0 16,21 21-16,-20 0 0,20 0 15,-21 0-15,0 0 0,0 21 0,1 0 16,-1 0-16,0 1 0,-21 20 16,0-21-16,0 0 0,21 0 0,-21 22 15,0-22-15,0 0 0,0 0 16,0 0-16,21-21 0,-21-21 62,0 0-62,0 0 0,0 0 0,0 0 16,0-1-16,0 1 16,-21 0-16,0 0 0,0-21 0,0 20 15,-1 1-15,1 0 0,0 21 16,0-21-16,0 21 0,-22 0 0,22 0 15,0 0-15,-21 0 0,-1 21 16,22 0-16,-21 22 0,0-22 0,20 21 16,-20 0-16,21 1 0,0-1 15,0-21-15,-1 22 0,22-1 0,0 0 16,-21 1-16,21-22 0,0 21 16,0-21-16,0 0 0,0 1 0,21-1 15,-21 0-15,22-21 0,-1 0 16,0 21-16,0-21 0,21 0 15,-20 0-15,20 0 0,-21 0 0,21-21 16,-20 0-16,20 0 0,-21-1 16,21 1-16,1 0 0,-22-21 0,21-1 15,-21 1-15,22 0 0,-22-22 16,0 22-16,21-22 0,1-63 16,-22 85-16,0-21 0,0 20 15,-21 1-15,21 0 0,-21-1 0,0 22 16,0-21-16,0 21 0,0-1 15,0 44 1,-21-1 0,0 0-16,0 0 0,21 0 0,-21 22 15,0-1-15,21 0 0,-22 1 16,1 20-16,21-21 0,-21 22 0,21-22 16,-21 22-16,21-22 0,0 0 0,0 1 15,0-1-15,0 0 0,0-20 16,0 20-16,21-21 0,0 0 0,0 0 15,1 1-15,20-1 0,-21-21 16,21 0-16,1 0 0,-22 0 0,21 0 16,1 0-16,-22 0 0,21-21 15,-21 21-15,22-22 0,-1 1 16,-21-21-16,0 21 0,22-22 16,-22 1-16,0 0 0,0-1 0,0-20 15,0 21-15,1-22 0,-1 1 16,-21 20-16,0 1 0,21 0 0,-21-1 15,0 22-15,0-21 0,0 21 16,0-1-16,-21 22 16,0 0-1,21 22-15,-22 20 0,1-21 0,0 21 16,21 1-16,-21-1 0,0 22 16,21-22-16,-21 21 0,-1-20 0,1 20 15,21-20-15,0-1 0,0 0 16,0-21-16,0 22 0,0-22 15,0 21-15,0-21 0,21 1 16,22-1-16,-22-21 0,21 0 16,-21 0-16,22 0 0,-1 0 0,-21 0 15,22 0-15,-1 0 0,0-21 16,1-1-16,-22 1 0,21 0 16,-21 0-16,22 0 0,-22 0 0,0-22 15,0 22-15,0-21 0,0 21 0,-21-22 16,22 22-16,-22 0 0,0 0 15,0 0-15,-22 42 32,22 0-32,-21 0 15,21 0-15,-21 22 0,21-22 0,0 0 16,0 0-16,0 0 0,0 22 16,0-22-16,0 0 0,0 0 15,21 0-15,0 0 16,1-21-16,20 0 0,-21 0 0,0 0 15,22 0-15,-1 0 0,-21 0 16,21 0-16,-20 0 0,-1-21 0,0 0 16,21 0-16,-21 0 0,1 0 15,-1-1-15,0 1 0,0-21 0,-21 21 16,21-22-16,-21 1 0,21 21 16,-21 0-16,0 0 0,0-1 15,0 44 16,0 20-31,-21-21 0,21 0 16,-21 0-16,0 1 0,21 20 16,0-21-16,0 0 0,-21 0 0,21 1 15,0-1-15,-21 0 0,21 0 16,-22-21-16,22 21 16,0-42 30,0 0-46,0 0 0,22 0 16,-1-22-16,0 22 0,0-21 16,21-1-16,-20 22 0,-1-21 0,21 21 15,-21-22-15,22 22 0,-1 0 16,-21 21-16,0 0 0,22 0 0,-22 0 16,0 0-16,-21 21 15,21 0-15,-21 1 0,0-1 0,0 0 16,0 21-16,0-21 0,0 1 15,0-1-15,0 0 0,0 0 0,0 0 16,0 0-16,0 1 0,0-1 16,0 0-16,21-21 15,0 0-15,1 0 0,-1 0 0,0 0 16,21 0-16,-21 0 0,22 0 16,-1 0-16,-21-21 0</inkml:trace>
  <inkml:trace contextRef="#ctx0" brushRef="#br0" timeOffset="25244.97">8763 3260 0,'0'0'0,"0"-21"16,-42-64-1,42 64-15,-22 21 0,1-21 0,0 21 16,0 0-16,0 0 0,-22 0 15,22 21-15,0-21 0,0 21 0,0 0 16,-22 21-16,22-20 0,0 20 16,-21 0-16,21 1 0,-1-22 0,22 21 15,-21 0-15,21-20 0,0 20 16,0-21-16,0 0 0,0 0 0,0 1 16,21-1-16,-21 0 0,22-21 15,-1 0-15,21 21 0,-21-21 16,0 0-16,1 0 0,-1 0 0,21 0 15,-21-21-15,0 0 0,1 21 16,-1-21-16,0-1 0,0-20 0,0 21 16,0 0-16,-21-22 0,22 1 15,-22 0-15,0 21 0,0-22 0,21 22 16,-21 0-16,0 0 0,0 0 16,0-1-16,0 44 31,-21-1-31,-1 0 0,22 0 0,0 0 15,-21 22-15,0-1 16,0 0-16,21 1 0,0-1 0,0 21 16,0-20-16,-21 20 0,21-20 15,0 20-15,0 22 0,0-22 0,0 1 16,0 20-16,0 1 0,0-21 0,0 20 16,0-20-16,21 20 0,-21-20 15,0-1-15,0 22 0,0-21 0,21 20 16,-21-20-16,0-1 0,0 1 0,0-1 15,0 1-15,0-1 0,0-20 16,-21-1-16,0 0 0,0-21 0,-1 22 16,1-22-16,0 0 0,-21-21 0,21 21 15,-1-21-15,1 0 16,0 0-16,0 0 0,0 0 0,0-21 16,-1 21-16,22-21 15,-21 0-15,21 0 0,0-22 16,0 22-16,0-21 0,0-1 0,0 1 15,0 0-15,0-22 0,0 1 0,0-22 16,-21 22-16</inkml:trace>
  <inkml:trace contextRef="#ctx0" brushRef="#br0" timeOffset="25476.67">7747 2900 0,'0'0'0,"-21"0"0,0 0 31,42 21 31</inkml:trace>
  <inkml:trace contextRef="#ctx0" brushRef="#br0" timeOffset="25944.3">10626 3069 0,'0'0'0,"21"0"0,-21-21 16,0 42 15,-21 0-31,21 1 0,0 20 15,-22-21-15,22 21 0,0 22 0,-21-22 16,21 1-16,0 20 0,-21-21 16,21 1-16,0-1 0,0 0 0,-21 1 15,21-22-15,-21 21 0,21-21 16,0 1-16,0-1 0,21-21 16,0 0-1,0 0-15</inkml:trace>
  <inkml:trace contextRef="#ctx0" brushRef="#br0" timeOffset="26380.73">11007 3323 0,'-85'106'16,"64"-85"-16,0 22 15,-22-22-15,22 21 0,-21-21 16,21 22-16,-22-22 0,22 0 0,-21 21 15,21-21-15,-1 1 0,-20-22 16,42 21-16,-21 0 0,42-42 31,-21 0-15,21-1-16,0 1 0,1 0 0,-1 0 16,21-21-16,-21 20 0,0-20 15,22 21-15,-22-21 0,0 20 0,0 1 16,0 0-16,1 21 0,-1 0 15,0 0-15,0 21 16,-21 0-16,21 22 0,-21-22 0,0 21 16,0-21-16,0 22 0,21-22 15,-21 0-15,22 21 0,-22-20 0,21-1 16,-21 0-16,21 0 16,0 0-16,0-21 0,0 0 15,1 0-15,-1 0 0,0 0 0,0 0 16,0 0-16,22-21 0,-22 21 15,0-21-15,0 0 0,21 0 0,-20-1 16,-1 1-16,0-21 0,0 0 16,0-1-16</inkml:trace>
  <inkml:trace contextRef="#ctx0" brushRef="#br0" timeOffset="26596.73">11620 2985 0,'0'0'0,"-63"42"16,63-21-1,-21 21-15,21 1 0,-21-1 16,-1 22-16,22-1 0,0-21 0,-21 22 16,21-22-16,-21 1 0,21-1 15,0 0-15,0 1 0,0-22 0,-21 21 16,21-21-16,0 0 0,0 1 16,0-1-16,21-21 15,0 0-15,0-21 16,1 21-16,-1-22 0,0 1 15</inkml:trace>
  <inkml:trace contextRef="#ctx0" brushRef="#br0" timeOffset="27012.71">11769 3471 0,'0'0'0,"0"22"0,-43 41 16,43-42-1,0 0-15,21-21 16,1 0-16,-1 0 16,0 0-16,0-21 0,0 21 15,22-21-15,-22 0 0,21 0 0,-21 0 16,22-1-16,-22 1 16,21 0-16,-21-21 0,-21 21 0,21-22 15,-21 22-15,0-21 0,0 21 16,0-1-16,-21 1 0,21 0 0,-21 21 15,-21 0-15,21 0 0,-22 21 16,22 0-16,-21 1 0,21 20 0,-1-21 16,-20 21-16,21 1 0,0-1 0,0 0 15,21 1-15,0-22 0,-22 21 16,22 1-16,0-22 0,0 0 16,0 0-16,0 0 0,22 0 0,-1 1 15,21-22-15,-21 21 0,22-21 0,-1 0 16,0 0-16,1 0 0,-1 0 15,21 0-15,1-21 0,-22 21 0,22-22 16,-22 1-16,22 0 0,-22 0 16,0-21-16,1-1 0</inkml:trace>
  <inkml:trace contextRef="#ctx0" brushRef="#br0" timeOffset="27464.45">12742 3006 0,'0'0'0,"-21"0"16,0 0-16,0 21 15,0 0-15,-1 0 0,22 22 16,-21-1-16,21 0 0,-21 1 16,0-1-16,21 0 0,0 22 15,0-22-15,-21 0 0,21 1 16,0-1-16,-21 0 0,21-20 16,0-1-16,0 21 0,0-21 0,0 0 15,0 1-15,0-44 47,0 1-47,0 0 0,21 0 16,0-21-16,0 20 0,-21 1 15,42-21-15,-20 21 0,-1-22 0,21 22 16,-21 0-16,22 0 16,-1 0-16,0 0 0,1 21 0,-1 0 0,0 0 15,-21 21-15,22-21 0,-1 21 16,-21 0-16,0 21 0,1-20 15,-22-1-15,0 21 0,0-21 0,-22 0 16,1 1-16,-21 20 0,0-21 16,-1 0-16,1 0 0,0 1 0,-1-1 15,-20-21-15,20 21 0,22-21 16,-21 0-16,21 21 0,0-21 0,-1 0 16,1 0-16,21-21 15,0 0-15,0 0 0,0-1 16,0 1-16,21-21 0</inkml:trace>
  <inkml:trace contextRef="#ctx0" brushRef="#br0" timeOffset="28208.75">13420 3302 0,'0'0'0,"21"0"0,0 0 16,0 0-16,0 0 16,0 0-16,1 0 0,-1-21 0,0 0 15,0 21-15,21-21 0,-20-1 16,-1 22-16,0-21 0,21 0 16,-21 0-16,1 0 0,-1 0 0,0-1 15,0 1-15,-21 0 0,0 0 0,0 0 16,0 0-16,0-1 0,-21 22 15,0 0 1,0 0-16,-22 0 0,22 0 0,0 0 16,0 22-16,-22-1 0,22 0 15,0 0-15,0 0 0,21 0 0,0 1 16,0-1-16,-21 21 0,21-21 16,0 0-16,0 1 0,0-1 0,0 0 15,21 0-15,0 0 0,0 0 16,0-21-16,1 0 0,-1 0 15,0 0-15,0 0 0,0 0 16,0 0-16,1 0 0,-1 0 16,0 0-16,-21-21 0,0 0 15,-21 21 1,0 0 0,-1 0-16,1 0 0,0 21 15,-21 0-15,21 1 0,-1-1 0,1 0 16,0 0-16,-21 21 0,21-20 15,-1-1-15,1 21 0,0-21 0,0 22 16,21-22-16,0 0 0,0 0 16,0 0-16,0 0 0,0 1 0,21-22 15,0 21-15,22-21 0,-22 0 16,21 0-16,-21 0 16,22 0-16,-1-21 0,0-1 0,22 1 15,-22 0-15,22 0 0,-22-21 16,21 20-16</inkml:trace>
  <inkml:trace contextRef="#ctx0" brushRef="#br0" timeOffset="28476.6">14499 2858 0,'0'0'0,"0"-43"0,-21 1 31,0 42-31,21 21 0,-21 0 0,-1 0 16,22 22-16,-21-1 0,21 0 0,-21 1 15,0 20-15,21-20 0,0 20 16,-21 1-16,0-1 0,-1 1 0,22-22 16,-21 21-16,21-20 0,0-1 15,-21-21-15,21 22 0,0-22 0,0 0 16,0 0-16,0 0 0,21-21 31,0 0-31,1 0 0,-1 0 0,0-21 16,0 0-16,0 0 15,0 0-15,-21-1 0</inkml:trace>
  <inkml:trace contextRef="#ctx0" brushRef="#br0" timeOffset="28844.39">14520 3493 0,'21'0'31,"1"0"-16,-1 0-15,0 0 0,0 0 0,0-22 16,0 22-16,1-21 0,-1 0 16,0 0-16,0 0 0,-21 0 0,21-1 15,-21 1-15,21 0 16,-21 0-16,0 0 0,-21 21 31,0 0-31,0 0 0,0 0 0,0 21 16,-1 0-16,-20 0 0,21 0 15,0 22-15,0-22 0,-1 21 0,-20 22 16,42-43-16,0 0 16,0 21-16,0-20 0,0-1 0,0 0 15,0 0-15,21 0 0,0-21 16,1 21-16,-1-21 0,21 0 0,22 0 16,-22 0-16,-21 0 15,21 0-15,1-21 0,-1 0 16,22-21-16,-22 21 0,-21-1 15</inkml:trace>
  <inkml:trace contextRef="#ctx0" brushRef="#br0" timeOffset="29504.78">15113 3281 0,'0'-21'0,"0"42"0,0-21 32,-21 21-32,0 0 0,21 0 15,-22 22-15,22-22 0,0 21 0,-21-21 16,21 1-16,-21 20 15,21-21-15,0 0 0,0 0 0,0 1 16,0-1-16,0 0 0,0 0 16,0 0-16,0 0 15,0-42 17,0 0-32,21 0 15,-21 0-15,21 0 16,1-1-16,-22-20 0,21 21 0,0-21 15,21-1-15,-21 1 0,22 0 16,-22 20-16,21-20 0,1 21 0,-1 0 16,-21 21-16,21 0 0,-20 0 15,20 21-15,-21 0 0,0 0 16,0 0-16,-21 22 0,0-1 16,22 0-16,-22-20 0,0 20 0,21 0 15,-21-21-15,0 22 0,0-22 0,0 0 16,0 0-16,0 0 0,0 1 15,0-1-15,0-42 47,0-1-47,0 1 16,21 0-16,-21 0 0,21 0 0,21-43 16,1 22-16,-22 0 15,0-1-15,21 1 0,-20 0 16,20-1-16,0 22 0,1 0 15,-22 0-15,21 21 0,-21 0 0,22 0 16,-22 21-16,0 0 0,0 0 16,-21 22-16,0-22 0,0 21 0,0 0 15,0-20-15,0 20 0,0 0 0,0-21 16,0 1-16,0 20 0,0-21 16,-21 0-16,0 0 0,21 1 15,-21-1 1,42-42 15,0 21-31,0-22 16,0 1-16</inkml:trace>
  <inkml:trace contextRef="#ctx0" brushRef="#br0" timeOffset="29896.02">16362 3556 0,'21'0'47,"0"0"-47,0 0 0,0 0 0,22 0 16,-22 0-16,21 0 0,-21 0 15,22-21-15,-1 21 0,-21-21 16,0 0-16,22 21 0,-22-22 16,0 1-16,0 0 0,0 0 0,1 0 15,-22-22-15,0 22 0,0 0 16,0 0-16,0 0 0,-22 0 15,1 21-15,0 0 0,-21 0 16,21 0-16,-22 0 0,22 21 0,-21 0 16,21 0-16,-1 21 0,-20-20 15,21 20-15,21-21 0,-21 21 0,21-20 16,-21 20-16,21-21 0,0 21 16,0-20-16,0-1 0,0 0 15,0 0-15,21 0 0,0 0 0,0-21 16,0 22-16,22-22 0,-22 0 15,21 0-15,0 0 0,1 0 0,-1 0 16,0 0-16,1 0 0,-1 0 16,0-22-16,1 1 0,-22 0 0,21 0 15,1 0-15</inkml:trace>
  <inkml:trace contextRef="#ctx0" brushRef="#br0" timeOffset="30371.85">17251 3450 0,'0'0'0,"0"-21"0,0-106 31,-21 148 0,-1 0-31,22 1 0,-21 20 16,21-21-16,0 0 0,0 22 0,-21-22 15,21 0-15,0 21 0,-21-21 0,21 1 16,0-1-16,0 0 0,0 0 16,0 0-16,0 0 0,0 1 15,0-44 32,0 1-47,0 0 16,0-21-16,0 21 0,0-1 15,21-20-15,0 21 0,0-21 16,1-1-16,20 1 0,-21 21 0,21-22 16,1 22-16,-1 0 0,0 0 15,1 0-15,-1 21 0,0 0 16,1 0-16,-22 0 0,0 21 0,21 0 15,-20 0-15,-1 22 0,-21-1 16,0-21-16,0 21 0,0 1 0,0-22 16,0 21-16,0-21 0,0 1 15,0 20-15,0-21 0,-21 0 0,21 0 16,0 1-16,-22-22 0,22 21 16,0-42 30,0-1-46,22 22 0,-1-21 16,0-21-16,0 21 0</inkml:trace>
  <inkml:trace contextRef="#ctx0" brushRef="#br0" timeOffset="30648.7">18246 2815 0,'0'0'16,"0"-21"-16,0 0 0,0 0 0,0 42 31,-22 0-15,22 0-16,-21 0 0,21 22 0,-21-1 15,21 0-15,0 1 0,0-1 16,0 22-16,-21-22 0,21 21 0,-21-20 16,21 20-16,-21-20 0,21-1 15,0 0-15,0 1 0,-22-1 0,22-21 16,0 0-16,-21 0 0,21 1 15,0-1-15,0 0 16,21-21 0,1 0-16,-22-21 0,21 21 15,21-21-15</inkml:trace>
  <inkml:trace contextRef="#ctx0" brushRef="#br0" timeOffset="31060.7">18754 3344 0,'0'0'15,"21"-21"-15,0 0 0,-21 0 0,0 0 16,0 0-16,-21-1 16,0 22-16,-1 0 15,1 0-15,0 0 0,-21 0 0,21 0 16,-1 22-16,-20-22 0,21 21 16,0 0-16,0 0 0,-1 0 15,22 0-15,0 1 16,0-1-16,22 0 0,20 0 15,-21-21-15,21 21 0,1-21 16,-22 21-16,21-21 0,1 22 0,-1-22 16,-21 21-16,21-21 0,-20 21 15,-1-21-15,0 21 0,-21 0 16,0 0 0,0 1-16,-21-22 15,-22 21-15,22-21 0,0 0 16,-21 0-16,-1 21 0,22-21 15,-21 0-15,0 0 0,20 0 16,-20 0-16,21 0 0,0 0 0,0 0 16,-1 0-1,22-21 1,0 0 0,0-1-16,22 1 0</inkml:trace>
  <inkml:trace contextRef="#ctx0" brushRef="#br0" timeOffset="31377.04">18034 2985 0,'0'0'0,"0"-22"15,21 22 1,21 0-16,-20 0 0,20 0 0,21 0 15,-20 0-15,20 0 0,1 0 16,-1 0-16,1 0 0,-1 0 16,-20 0-16,20 0 0,-21 0 0,1 0 15,-22 0-15,0 0 0,0 0 16,0 0-16,-42 0 31,0 0-15,0 0-16,0 0 0,0 0 15,-1 0-15,1 0 0,0 0 16,0 0-16,0 0 0,0 0 16</inkml:trace>
  <inkml:trace contextRef="#ctx0" brushRef="#br0" timeOffset="51427.94">3281 4466 0,'0'0'0,"-64"-21"31,43 21-31,0 0 0,0 0 16,0 0-16,-1 0 0,1 0 0,0 0 15,0 0-15,0 0 16,0 0-16,-1 0 0,1 0 16,0 0-16,0 0 15,0 0-15,0 0 0,-1 0 31,44 0 16,-1 0-47,0 0 16,0 0-16,21 0 0,-20 0 16,-1 0-16,21 0 0,0 0 0,-20 0 15,20 0-15,21 0 0,-20 0 16,-1 0-16,22 0 0,-22-21 0,21 21 15,1 0-15,-1 0 0,-20 0 16,20 0-16,1 0 0,-22 0 16,0 0-16,22 0 0,-22 0 0,22 0 15,-1 0-15,1 0 0,-1 0 16,22 0-16,0 0 0,-1 0 16,22 0-16,-21 0 0,21 0 15,-22 0-15,22 0 0,-21 0 0,21 0 16,-1 0-16,1 0 0,21 0 15,0 0-15,-21-21 0,21 21 0,0 0 16,-21 0-16,21-21 0,21 21 16,-21 0-16,0 0 0,21-22 0,-42 22 15,21 0-15,-21-21 0,21 0 16,-21 21-16,21 0 0,-21 0 0,-1-21 16,-20 21-16,21 0 0,-43 0 15,22-21-15,-21 21 0,-22 0 0,0 0 16,1 0-16,-22 0 15,0 0-15,0 0 0,0 0 16,-21-21 15,0-1 1</inkml:trace>
  <inkml:trace contextRef="#ctx0" brushRef="#br0" timeOffset="52536.69">10922 4297 0,'0'0'0,"-21"0"0,0 0 16,-1 0-16,1 0 15,0 0-15,0 0 0,-21 0 16,20 0-16,1 0 16,0 0-16,-21 0 0,21 0 0,-1 0 15,1 0-15,0 0 0,0 0 16,21 21-16,-21-21 0,63 0 31,-21 0-15,0 0-16,22 0 0,-1 0 15,0 0-15,22 0 0,-1 0 0,1 0 16,-1 0-16,22 0 0,0 0 16,-1 0-16,1 0 0,-21 0 0,41 0 15,-20 0-15,21 0 16,0 0-16,21 0 0,0 0 0,0 21 16,0-21-16,0 0 0,0 0 15,0 0-15,21 0 0,-21 0 0,21 21 16,0-21-16,-21 0 0,0 22 15,21-22-15,1 0 0,-1 0 0,0 0 16,0 0-16,0 0 0,-21 0 16,21 0-16,1 0 0,-1 21 0,0-21 15,0 0-15,-21 0 0,21 0 16,-21 0-16,21 0 0,1 0 0,-1 0 16,0 0-16,-21 0 0,0 0 15,0 0-15,0 0 0,0 0 16,0 0-16,0 0 0,0 0 15,0 0-15,-21 0 0,0 0 0,-1 0 16,-20 0-16,0 0 0,-1 0 16,1 0-16,-21 0 0,-1 0 0,1 0 15,-1 0-15,-21 0 0,1 0 16,-1 0-16,-21 0 0,0 0 16,1 0-16,-1 0 0</inkml:trace>
  <inkml:trace contextRef="#ctx0" brushRef="#br0" timeOffset="52676.97">18415 4445 0,'-21'0'0,"42"0"0,-63 0 0,20 0 16,1 0 31,0 0-31</inkml:trace>
  <inkml:trace contextRef="#ctx0" brushRef="#br0" timeOffset="63468.58">4445 5736 0,'0'-21'47,"0"0"-31,0 0 0,0 0-1,0-1-15,0 1 16,0 0-1,0 42 17,-21 0-17,0 1-15,21-1 0,-22 21 0,1 0 16,21-20-16,-21 20 0,0 0 16,0 1-16,21 20 0,-21-21 0,-1 1 15,1-1-15,0 22 0,0-22 16,0 0-16,0 22 0,-1-22 15,22 22-15,-21-22 0,0 0 16,21 1-16,-21-22 0,21 0 0,0 0 16,0 0-16,0 0 0,-21-21 15,21-21 17,0 0-32,0 0 0,0 0 15,0 0-15,21-1 0,-21-20 16,21 21-16,0-21 0,0 20 0</inkml:trace>
  <inkml:trace contextRef="#ctx0" brushRef="#br0" timeOffset="63800.93">4466 5757 0,'0'0'0,"0"-21"0,21 21 31,-21 21-15,0 1-16,0 20 16,0-21-16,21 21 0,-21-20 15,0 20-15,0 0 0,22 1 0,-22-1 16,0 0-16,0 1 0,0-1 16,0 0-16,0 1 0,0-1 15,0 0-15,0 1 0,0-1 0,0-21 16,0 21-16,0-20 0,0-1 15,0 0-15,0 0 0,0 0 16,-22-21 0,1-21-1,0 0 1,21 0-16,0 0 0,-21-1 16</inkml:trace>
  <inkml:trace contextRef="#ctx0" brushRef="#br0" timeOffset="64540.93">4127 6329 0,'0'0'15,"-21"0"1,42 0 0,1 0-1,-1 0-15,0 0 0,0 0 16,0 0-16,22 0 0,-22 0 0,21 0 15,0 0-15,-20 0 0,20-21 0,0 21 16,1 0-16,-1 0 16,0-21-16,-21 21 0,22-22 0,-22 22 15,0 0-15,0 0 0,0-21 16,1 21-16,-1 0 0,0 0 16,0-21-16,-21 42 93,0 0-93,0 1 16,0-1-16,0 21 0,0-21 16,0 0-16,0 1 0,0-1 0,0 21 15,0-21-15,0 0 0,0 1 16,0-1-16,21 0 0,0 0 15,1-21-15,-1 0 16,0 21-16,0-21 0,0 0 0,0 0 16,1 0-16,-1-21 0,0 0 15,0 0-15,0 21 0,0-43 0,1 22 16,-1 0-16,0 0 0,0-21 16,0 20-16,-21-20 0,21 21 0,-21-21 15,22 20-15,-22 1 0,0 0 16,0 0-16,0 0 0,0 0 15,0 42 17,0 0-32,0 0 15,-22 0-15,22 0 0,0 1 16,0-1-16,-21 21 0,21-21 0,0 22 16,0-22-16,0 0 0,0 21 15,0-21-15,0 1 0,0-1 0,0 0 16,0 0-16,21-21 15,1 0-15,-22 21 0,21-21 0,0 0 16,0 0 0,0 0-16,0 0 0,1-21 15,-1 0-15,0 0 0,0 0 16,0-1-16,22 1 0</inkml:trace>
  <inkml:trace contextRef="#ctx0" brushRef="#br0" timeOffset="64849.86">5905 5969 0,'0'0'0,"-21"-169"31,21 148-31,-21 21 16,0 0 0,0 21-16,21 21 15,-21-21-15,21 22 0,0-22 0,0 21 16,-22 0-16,22-20 0,-21 20 15,0 0-15,21 1 0,0-1 0,-21-21 16,0 21-16,0 1 0,21-1 16,0-21-16,-22 22 0,22-22 0,-21 21 15,21-21-15,0 0 0,0 1 16,0-1-16,0 0 0,0 0 16,21-21-1,1 0 1,-1-21-16,0 0 0,0 21 0,0-21 15,22-1-15</inkml:trace>
  <inkml:trace contextRef="#ctx0" brushRef="#br0" timeOffset="65316.81">6181 6181 0,'0'0'0,"0"-21"0,21 21 16,-42 0 15,-1 21-16,1 0-15,21 0 16,-21 0-16,0 0 0,21 1 16,0-1-16,-21 21 0,0-21 15,21 0-15,-22 22 0,22-22 0,0 0 16,0 0-16,0 22 0,0-22 16,0 0-16,0 0 0,0 0 0,22-21 15,-1 21-15,-21 1 0,21-22 16,0 0-16,0 0 0,0 0 0,1 0 15,-1 0-15,0 0 0,21-22 16,-21 1-16,1 21 0,-1-21 0,0 0 16,-21 0-16,21 0 0,0-22 0,-21 22 15,21-21-15,-21 21 16,0-22-16,0 22 0,0-21 0,0 21 16,0-1-16,0 1 0,0 0 15,-21 0-15,0 21 0,0 0 0,0 0 16,0 0-16,-1 0 15,1 0-15,0 0 0,0 0 0,0 0 16,0 0 0,-1 0-16,22-21 47,0 0-32</inkml:trace>
  <inkml:trace contextRef="#ctx0" brushRef="#br0" timeOffset="65600.3">5800 5969 0,'0'0'0,"0"-21"0,21 21 31,0 0-31,21 0 0,1 0 16,-1 0-16,0-21 0,1 21 15,-1 0-15,0 0 0,1 0 0,-1 0 16,-21 0-16,21 0 16,1 0-16,-22 0 0,0 0 0,0 0 15,0 0-15,-42 0 63,21-21-48</inkml:trace>
  <inkml:trace contextRef="#ctx0" brushRef="#br0" timeOffset="66928.85">7112 6117 0,'21'0'15,"0"0"-15,0 0 16,1 0-16,-1-21 0,0 21 16,21-21-16,-21 0 0,1 21 0,-1-21 15,0-1-15,0 1 16,-21 0-16,21 0 0,-21 0 0,0 0 15,0-1-15,-21 22 16,0-21-16,0 21 16,-22 0-16,22 0 0,-21 0 0,21 0 15,-22 21-15,1-21 0,21 22 16,0-1-16,0 0 0,-1 0 0,1-21 16,21 21-16,-21 0 0,21 1 15,0-1-15,0 0 0,21 0 16,0 0-16,1 0 0,-1-21 15,0 22-15,0-1 0,0-21 16,43 42-16,-43-21 0,0 0 16,0 1-16,0-1 0,1 0 0,-1 0 15,-21 0-15,0 0 0,0 1 16,0-1-16,0 21 0,0-21 16,-21 0-16,-22 1 0,22-1 0,-21 0 15,21 0-15,-22-21 0,22 21 16,-21-21-16,-1 0 0,22 0 0,-21 0 15,21 0-15,0 0 0,-22 0 16,22-21-16,0 0 0,0 0 0,0-22 16,-1 22-16,22-21 0,-21 0 15,21 20-15,-21-20 0,21 21 0,0 0 16,0 0-16,0-1 0,0 1 0,0 0 16,21 21-1,0 0-15,1 0 16,-1 0-16,-21 21 15,21 0-15,0 1 0,-21-1 0,0 0 16,21 21-16,0-21 0,1 22 16,-22-22-16,21 0 0,0 0 0,0 0 15,-21 1-15,21-1 0,22 0 16,-22 0-16,0-21 0,0 0 0,0 21 16,0-21-16,22 0 0,-22 0 0,0 0 15,21 0-15,-20-21 0,-1 0 16,21 0-16,0 0 0,-20-1 15,20 1-15,-21 0 0,21-21 0,-20 21 16,-1-22-16,0 22 0,0-21 16,0 21-16,0-22 0,-21 22 15,0 0-15,0 0 0,22 0 16,-44 21 15,22 21-31,0 0 0,-21 0 16,0 21-16,21-20 0,0-1 15,0 0-15,0 21 0,0-21 0,0 1 16,0-1-16,0 21 0,0-21 16,0 0-16,21 1 0,0-22 0,-21 21 15,22 0-15,-1-21 16,21 0-16,-21 0 0,0 0 0,22 0 16,-22 0-16,21 0 0,-21-21 15,22 0-15,-1-1 0,-21 1 0,22 0 16,-22 0-16,0 0 0,0-22 15,0 22-15,0 0 0,1-21 0,-1 21 16,-21-22-16,0 22 0,21 0 0,-21 0 16,21 0-16,-21-1 0,0 44 47,0-1-47,0 0 0,0 0 15,0 0-15,-21 0 0,21 1 0,-21-1 16,21 0-16,0 0 0,0 0 15,0 0-15,0 1 0,0-1 0,0 0 16,0 0-16,0 0 16,21-21-16,0 0 0,0 21 0,0-21 15,1 0-15,-1 0 0,0 0 16,0 0-16,21 0 0,-20-21 0,-1 21 16,0-21-16</inkml:trace>
  <inkml:trace contextRef="#ctx0" brushRef="#br0" timeOffset="67608.83">8848 6223 0,'0'0'0,"21"-21"0,-21 0 16,0 0-16,0-1 0,0 1 15,0 0-15,-21 21 16,-1 0-16,1 0 0,0 0 0,0 0 16,0 0-16,0 0 0,-1 0 15,1 21-15,0 0 0,0 1 0,0-1 16,0 0-16,-1 0 0,1 0 15,21 0-15,0 1 0,-21-1 0,21 0 16,0 0-16,0 0 0,0 0 0,0 1 16,0-1-16,21-21 15,0 0-15,1 0 16,-1 0-16,0 0 0,0 0 16,0 0-16,0-21 0,1-1 0,-1 22 15,0-21-15,0 0 0,0 0 0,0 0 16,1 0-16,-1-1 0,-21 1 15,21 21-15,-21-21 0,0 0 0,0 0 16,-21 42 31,21 0-47,-21-21 16,-1 21-16,22 0 0,-21 1 15,21-1-15,0 21 0,-21-21 16,21 22-16,-21-1 0,21 21 0,0-20 15,0-1-15,0 22 0,0-1 0,0 1 16,0-1-16,0 1 0,0-1 16,0 22-16,0-22 0,0 22 0,0 0 15,0-1-15,0 1 0,0 0 0,0-22 16,0 22-16,0-22 0,0 1 16,21-1-16,-21-20 0,0 20 0,0-21 15,0-20-15,0 20 0,0-21 0,-21 0 16,0-21-16,0 0 0,-22 0 15,22 0-15,-21 0 0,-1 0 16,1-21-16,0 0 0,-22 0 0,22 0 16,0-1-16,-1 1 0,1-21 15,0 21-15,-1-22 0,1 22 0,21-21 16,-22 0-16,22 20 0,0-20 0,21 0 16,0-1-16,0 22 0,0-21 15,21 0-15,0-22 0,22 22 0,-1-1 16,0-20-16,1 21 0,-1-22 15,22 22-15,-22-22 0,21 22 0</inkml:trace>
  <inkml:trace contextRef="#ctx0" brushRef="#br0" timeOffset="68512.92">9610 6308 0,'21'-21'16,"-42"42"-16,63-64 0,-42 22 0,21 21 16,0-21-16,-21 0 15,0 0-15,0 0 0,0-1 16,0 1-16,-21 21 16,0-21-16,0 21 0,0 0 15,-1 0-15,1 0 0,0 0 0,-21 0 16,21 21-16,-1-21 0,1 21 15,0 1-15,0-1 0,0 0 16,21 0-16,0 0 0,-21 0 16,21 22-16,0-22 0,0 0 0,0 0 15,0 0-15,21-21 16,0 0-16,0 0 0,0 0 0,0 0 16,1 0-16,20 0 0,0 0 0,-21-21 15,22 0-15,-1 21 0,0-21 16,-20 0-16,-1 0 0,21 21 0,-21-22 15,-21 1-15,21 21 0,-21-21 16,0 0-16,0 0 0,0 0 16,-21 21-1,0 21 1,21 0-16,-21 0 0,21 0 16,0 0-16,0 22 0,0-1 15,-21 0-15,21 1 0,0-1 0,0 22 16,0-1-16,0-21 0,-21 22 0,21-1 15,0 1-15,0-1 0,0 1 16,0 21-16,0-22 0,0 22 0,0-1 16,0 1-16,0-21 0,-22 20 0,1 1 15,21-22-15,-21 1 0,21 21 16,-21-22-16,21 1 0,0-1 16,-21 1-16,0-1 0,-1-21 0,1 1 0,0-22 15,0 21-15,0-21 16,0 1-16,-1-22 0,1 0 0,-21 0 15,0-22-15,20 1 0,1 0 16,-21-21-16,0-1 0,-1 1 16,1-21-16,0-1 0,-1 1 0,-20-1 15,20-21-15,1 1 0,21-1 0,-21 0 16,20 1-16,1-22 0,21 21 16,0 1-16,0 20 0,21 1 0,1-1 15,-1 1-15,0 20 0,21 1 16,1 0-16,-1-1 0,0 1 0,1 0 15,-1-1-15,0 22 0,22-21 0,-22-1 16,0 1-16,1 0 16,20 21-16,-20-22 0,-1 22 0</inkml:trace>
  <inkml:trace contextRef="#ctx0" brushRef="#br0" timeOffset="69172.92">10075 6308 0,'0'21'16,"0"-42"-16,-21 42 0,21-42 47,21 0-47,0 21 0,1-22 16,-1 1-16,0 0 0,0 21 15,-21-21-15,21 0 0,0 0 16,-21-1-16,0 1 0,-21 21 31,0 0-31,0 0 0,-21 21 16,20 1-16,1-22 0,0 21 0,-21 0 15,21 21-15,21-21 0,-22 1 16,22-1-16,-21 21 0,21-21 0,0 0 16,0 1-16,0-1 0,0 0 15,21 0-15,1 0 0,20-21 16,-21 0-16,21 0 0,-20 0 0,20 0 15,0 0-15,1 0 0,-1-21 16,0 0-16,1 0 0,-1 0 0,0-1 16,1 1-16,-1-21 0,-21 21 15,21 0-15,-20-22 0,20 22 0,-21 0 16,-21 0-16,0 0 0,0-1 16,-21 22-1,0 0-15,0 0 16,-1 22-16,1-22 0,21 21 15,0 0-15,-21 0 0,21 0 0,0 0 16,0 1-16,0-1 16,0 0-16,0 0 0,21 0 0,0 0 15,-21 1-15,22-1 0,-1 0 16,0 0-16,0-21 0,-21 21 0,0 0 16,21-21-16,-21 22 0,0-1 15,-21-21 1,0 0-16,0 0 0,0 0 15,-1 0-15,1 0 0,0 0 16,0 0-16,0-21 0,0 21 16,21-22-16,0 1 15,0 0-15,0 0 16,21 0-16,0 0 0,0-1 16</inkml:trace>
  <inkml:trace contextRef="#ctx0" brushRef="#br0" timeOffset="70701.42">11261 5715 0,'0'-21'0,"0"42"0,0-84 0,0 41 15,0 1-15,0 0 16,-22 21 0,1 21-16,0 0 0,0 1 0,21-1 15,-21 21-15,0-21 0,-1 22 16,1 20-16,21-21 0,-21 1 15,0 20-15,0-20 0,21-1 0,-21 43 16,-1-22-16,22-21 16,0 1-16,0-1 0,0 0 0,0-20 15,0 20-15,0-21 0,0 21 0,0-20 16,22-1-16,-1-21 0,0 21 16,0-21-16,0 0 0,0 0 15,22 0-15,-22 0 0,0-21 16,0 0-16,22-1 0,-22 1 0,21 0 15,-21-21-15,22 21 0,-22-22 16,0 1-16,21 21 0,-21-22 16,1 22-16,-1-21 0,0 21 0,-21 0 15,21-1-15,-21 1 0,-21 21 47,0 21-47,0 1 0,-1-1 0,22 0 16,0 0-16,-21 0 0,21 0 15,-21 22-15,21-22 0,0 0 0,0 21 16,0-20-16,0-1 0,0 0 16,0 0-16,0 0 0,21 0 15,0-21-15,1 0 0,-1 0 16,0 0-16,0 0 0,0 0 16,22 0-16,-22 0 0,0-21 0,0 0 15,0 0-15,22 0 0,-22 0 16,0-1-16,0-20 0,0 21 0,22-21 15,-22 20-15,0 1 0,-21 0 16,21 0-16,-21 0 0,21 21 16,-42 0 15,0 21-31,0 0 0,21 0 0,0 0 16,-21 1-16,-1-1 15,22 0-15,-21 0 0,21 0 0,0 0 16,0 22-16,0-22 0,0 0 15,0 0-15,0 0 0,21-21 16,1 0-16,-1 22 0,0-22 0,0 0 16,0 0-16,0 0 0,1 0 15,20-22-15,-21 1 0,21 21 0,-20-21 16,20 0-16,-21 0 0,0 0 16,22-22-16,-22 22 0,0 0 0,-21-21 15,0 20-15,0-20 0,0 21 16,0-21-16,0 20 0,0 1 15,-21-21-15,0 21 0,-1 21 0,-20-21 0,21 21 16,-21 0-16,20 0 16,-20 0-16,21 0 0,-21 21 0,20-21 15,-20 21-15,21 0 0,0 0 16,0 22-16,21-22 0,0 0 0,0 21 16,0-21-16,0 1 0,0 20 15,0-21-15,0 0 0,0 0 0,21 22 16,0-22-16,21-21 0,-21 21 0,22 0 15,-1-21-15,0 0 0,1 0 16,-1 0-16,0 0 0,22 0 0,-22 0 16,1 0-16,-1 0 15,0-21-15,1 0 0,-22 0 0,21 0 16,-21-1-16,0-20 0,-21 21 16,22 0-16,-22-22 0,21 22 0,-21 0 15,0 0-15,0-21 0,0 20 16,0 1-16,0 42 31,-21 1-31,21-1 16,-22 0-16,22 0 0,-21 0 15,21 0-15,0 22 0,0-22 0,-21 0 16,21 21-16,0-20 0,0-1 16,0 0-16,0 0 0,-21 0 0,21 0 15,0 1-15,0-44 47,0 1-47,21 0 16,0 0-16,0-21 0,1 20 15,-1-20-15,0 21 0,0-21 0,0 20 16,22-20-16,-22 21 0,21-21 16,43-1-16,-43 22 0,-21 0 15,22 21-15,-22 0 0,0 0 16,0 0-16,0 0 0,-21 21 0,0 0 15,0 0-15,0 1 0,0-1 0,0 21 16,-21-21-16,0 22 16,0-22-16,21 21 0,0-21 0,0 0 15,0 22-15,0-22 0,0 0 16,0 0-16,21 0 0,0-21 16,0 0-16,0 0 0,1 0 0,-1 0 15,0 0-15,0 0 0,21-21 16,-20 21-16,-1-21 0,21 0 0,-21 0 15,0 0-15,1-1 0,20 1 16,-21 0-16,0 0 0,0 0 0,1 0 16,-1-1-16,0 1 0,-21 0 15,0 0-15,0 0 16,0 0 0,-21-1-16,0 1 15,-1 21-15,22-21 0,-42 0 0</inkml:trace>
  <inkml:trace contextRef="#ctx0" brushRef="#br0" timeOffset="71000.45">12065 5503 0,'0'0'0,"-21"0"0,0-21 0,-1 21 0,1 0 16,0 0 62,0 0-63,0 0-15,21 21 0,-21-21 16,-1 22-16,1-22 16</inkml:trace>
  <inkml:trace contextRef="#ctx0" brushRef="#br0" timeOffset="71292.6">10837 5906 0,'21'0'16,"1"0"-16,-1 0 15,21 0-15,0 0 0,1 0 0,-1 0 0,22 0 16,-1 0-16,-21-22 16,22 22-16,-22 0 0,22 0 0,-22-21 15,0 21-15,-20 0 0,-1 0 16,0 0-16,0-21 0,0 21 15,0 0 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2:48:05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14690 5927 0,'0'-21'0,"0"-1"172,-22 22-125,1 0-32,21 22 48,21-22-32,1 0-31</inkml:trace>
  <inkml:trace contextRef="#ctx0" brushRef="#br0" timeOffset="472.09">14753 6287 0,'0'-22'62,"0"1"-46,-21 21-1,0 0 1,0 0 0,21 21-16,-22 1 15,22-1 1,0-42 109</inkml:trace>
  <inkml:trace contextRef="#ctx0" brushRef="#br0" timeOffset="2343.07">15854 5609 0,'0'0'0,"-21"0"0,21 21 31,0 1-31,0-1 0,0 0 0,0 0 16,0 0-16,0 0 15,0 1-15,21-22 0,-21 21 16,21-21-16,0 0 0,0 0 16,0 0-16,1 0 0,-1 0 0,0-21 15,0-1-15,0 1 0,22 21 16,-22-21-16,0 0 0,21 0 16,-21 0-16,1-1 0,-22 1 15,21 0-15,-21 0 0,0 0 0,0 0 16,0-1-16,0 1 0,-21 21 31,21 21-15,-22 22-16,1-22 0,0 21 15,21 1-15,-21-1 0,21 0 16,0 1-16,-21-1 0,21 0 0,-21 1 16,21 20-16,0-21 0,0 1 15,0-22-15,0 21 0,0 1 16,0-22-16,0 0 0,0 0 0,0 0 15,0 0-15,0 1 0,0-1 16,-22-21 15,1 0-31,0 0 16,0-21-16,21-1 0,-42 1 0,20 0 16,1 0-16,0 21 0,0-21 15,0 0-15,0-1 0,-1 1 16,1 21-16,0 0 0,0 0 0,0 0 15,21 21 1,0 1 0,0-1-16,0 0 0,21 0 15,0-21-15,0 21 0,0 0 0,22 1 16,-22-1-16,0-21 16,0 0-16,22 21 0,-1-21 0,-21 0 15,21 0-15,1 0 0,-22 0 16,21 0-16,1-21 0,-1 21 0,0-21 15,1-1-15,-22 1 0,21 0 16,0 0-16,-20 0 0,20 0 0,-21-22 16,0 22-16,0-21 0,1-1 15,-22 1-15,0 0 0,0-1 16,0 1-16,0 0 0,0-1 0,0 22 16,0-21-16,0 21 0,0 0 15,0 42 1,0 0-16,0 0 0,0 0 15,-22 22-15,22-1 0,0 0 0,-21 1 16,21-1-16,0 0 0,0 1 16,0-1-16,0 0 0,0 1 0,0-22 15,0 21-15,0-21 0,0 22 16,-21-22-16,21 0 0,0 0 0,0 0 16,0 0-1,0-42 1,0 0-16,21 0 15,-21 0-15,0-22 16,21 22-16,-21 0 0,22 0 0,-22 0 16,21-22-16,-21 22 0,21 0 15,0 0-15,-21 0 0,21 21 16,0 0-16,1 0 16,-1 21-16,0-21 0,-21 21 15,21 0-15,-21 0 0,0 1 16,21-1-16,-21 0 15,21-21-15,-21 21 0,22 0 0,-22 0 16,21-21-16,-21 22 0,21-22 16,0 0-16,0 21 0,0-21 0,1 0 15,20 0-15,-21 0 0,0 0 0,22 0 16,-1 0-16,-21 0 0,21-21 16,-20 21-16,20-22 0,0 1 0,-21 0 15,22 21-15,-22-21 0,0 0 16,0-22-16,0 22 0,1 0 0,-22 0 15,21-21-15,-21 20 0,0 1 16,0-21-16,0 21 0,0 0 16,-21 21-16,-1 0 0,1 0 15,0 0-15,0 21 0,0 0 0,21 0 16,-21 0-16,-1 0 0,22 1 16,-21 20-16,21-21 0,0 0 15,0 0-15,0 1 0,0 20 0,21-21 16,1 0-16,-1 0 15,0-21-15,0 22 0,0-22 0,0 0 16,1 0-16,-1 0 0,0 0 16,0 0-16,0 0 0,0 0 0,1-22 15,-1 22-15,0-21 0,0 0 16,21 0-16,-20 0 0,-1 0 0,0-1 16</inkml:trace>
  <inkml:trace contextRef="#ctx0" brushRef="#br0" timeOffset="4215.59">18965 5779 0,'0'-22'16,"0"1"-1,21 21-15,1-21 0,-1 0 16,0 0-16,0 0 0,0-1 0,0 1 15,1 0-15,-22 0 0,21 0 16,0 0-16,-21-1 0,0 1 0,0 0 16,0 0-16,0 0 15,-21 21-15,0 0 16,-1 0-16,1 0 0,0 0 0,-21 0 16,21 0-16,-1 0 0,-20 21 15,21 0-15,0 0 0,0 0 0,-1 1 16,1-1-16,21 21 0,-21-21 15,21 22-15,0-22 0,0 21 0,0-21 16,21 22-16,0-22 0,-21 0 16,22 21-16,-1-21 0,0 22 0,-21-22 15,21 0-15,0 0 0,0 22 16,-21-22-16,0 0 0,22 0 0,-22 0 16,0 22-16,0-22 0,0 0 15,0 0-15,0 0 16,-22 0-16,1-21 0,0 22 15,0-22-15,0 0 0,0 0 16,-1 0-16,1 0 0,0 0 0,0-22 16,0 1-16,-22 21 0,22-21 0,0 0 15,0 0-15,0 0 0,21-22 16,-21 22-16,-1-21 0,1 21 0,21-1 16,0 1-16,0 0 0,0 0 15,21 21 16,1 21-31,-22 0 0,21 0 16,0 1-16,0-1 0,-21 0 16,21 0-16,0 0 0,22 22 15,-22-22-15,0 0 0,0-21 0,0 21 16,1 0-16,-1-21 0,0 0 16,0 21-16,0-21 0,0 0 0,1 0 15,-1 0-15,0 0 0,0 0 16,0-21-16,0 21 0,1-21 0,-1 0 15,0 21-15,0-21 0,0 0 16,0-1-16,1 1 0,-22 0 0,0-21 16,21 21-16,-21-1 0,0 1 0,21-21 15,-21 21-15,0 0 16,0-1-16,0 44 31,0-1-31,0 0 0,0 0 16,-21 0-16,21 0 0,0 22 15,0-22-15,0 0 0,0 0 16,0 0-16,0 1 0,21-1 0,-21 0 0,21-21 16,0 21-16,0-21 0,1 0 15,20 0-15,-21 0 0,0 0 16,0 0-16,1 0 0,-1 0 16,0 0-16,0-21 0,21 21 0,-20-21 15,-1 0-15,0-1 16,0 1-16,-21 0 0,21 0 15,-21 0-15,0 0 0,0-1 0,0 1 16,0 0-16,0 0 0,0 0 16,0 0-16,0 42 31,0 0-15,0 0-16,0 0 0,0 0 0,0 1 15,0-1-15,0 0 0,0 0 16,0 0-16,0 0 0,0 1 0,0-1 15,0 0-15,21 0 16,1-21-16,-1 21 0,0 0 0,0-21 16,0 0-16,0 22 0,1-22 0,-1 0 15,0 0-15,21 0 0,-21 0 16,1 0-16,20-22 0,21 1 16,-20 0-16,-1 0 0,-21 0 15,22 0-15,-1-1 0,0 1 0,-21-21 16,22 21-16,-22-22 0,0 22 0,0-21 15,-21 0-15,0-1 0,0 22 16,0 0-16,-21 0 0,0 0 0,-21-1 16,20 22-16,-20 0 0,0 0 15,21 0-15,-22 0 0,1 22 16,21-1-16,-22 0 0,22 0 16,0 0-16,0 0 0,0 22 0,21-22 15,0 21-15,0-21 0,0 1 0,0-1 16,0 21-16,0-21 0,0 0 15,0 1-15,21-22 0,0 0 16,0 0-16,0 0 0,1 0 16,20 0-16,-21 0 0,0 0 0,0-22 15,1 22-15,-1-21 0,0 21 16,0-21-16,0 0 0,0 0 0,1 0 16,-22-1-16,0 1 15,0 0-15,0 0 0,0 0 16,0 42 31,0 0-47,0 0 0,0 0 0,0 1 15,0-1-15,0 21 0,0-21 16,0 22-16,0 20 0,0-21 0,0 22 16,0-1-16,0 1 0,0 21 15,0-1-15,0 1 0,21 0 0,-21 20 16,0 1-16,0 0 0,0 0 15,0-21-15,0 20 0,0-20 16,0 0-16,0-1 0,0 22 16,-21-63-16,-1-1 0,22-21 0,-21 0 15,0 0-15,0-21 0,-21 0 16,20 0-16,1-21 0,-21 0 16,21 0-16,-22 0 0,1 0 0,0-22 15,-1 1-15,22 21 0,-21-43 16,21 22-16,-22 0 0,22-22 0,0 1 15,21 20-15,0-20 0,0-1 0,0 22 16,0-22-16,0 22 0,0 0 16,0-1-16,21-20 0,-21 21 15,21-1-15,1 1 0,-1 0 0,0-1 16,0 1-16,21 0 0,-20-1 16</inkml:trace>
  <inkml:trace contextRef="#ctx0" brushRef="#br0" timeOffset="4904.05">20997 6054 0,'0'0'15,"0"-21"-15,21-1 0,-21 1 16,0 0-16,0 0 0,0 0 16,0 0-16,0-1 0,-21 1 15,0 21-15,0 0 16,0 0-16,0 0 0,-1 0 0,1 0 15,-21 21-15,21-21 0,0 22 16,-22-1-16,22 0 0,0 0 0,0 0 16,0 0-16,-1 1 0,22-1 15,0 0-15,0 0 0,0 0 0,0 0 16,22 1-16,-1-22 16,21 0-16,-21 0 0,22 0 0,-22 0 15,21 0-15,0 0 0,-20 0 0,20-22 16,-21 22-16,21-21 0,-20 0 15,-1 21-15,0-21 0,-21 0 16,21 21-16,-21-21 16,21 21-16,-21-22 15,0 44 1,0-1 0,0 0-16,0 0 0,-21 21 0,21-20 15,0 20-15,0 0 0,0 22 16,0-22-16,0 22 0,0-1 0,0 1 15,0-1-15,0 1 0,0-1 0,0 22 16,0-22-16,0 22 0,0-22 16,-21 22-16,21 0 0,0-22 0,0 22 15,-21-22-15,0 1 0,21-1 16,-22-20-16,22 20 0,0-20 16,0-22-16,-21 21 0,21-21 0,-21 0 15,0 1-15,21-1 0,-21-21 0,0 0 16,-1 0-16,1 0 15,0-21-15,0-1 0,0-20 16,0 0-16,-1-1 0,1 1 0,21-21 16,-21-1-16,0-21 0,21 22 15,-21-22-15,21 22 0,0-22 0,0 22 16,0-22-16,0 21 0,21 1 16,0-1-16,0 22 0,0-21 0,1-1 15,20 22-15,-21-22 0,0 22 16,22 0-16,-22-22 0,21 22 15,-21-1-15,22 1 0,-22 0 0,21-1 16</inkml:trace>
  <inkml:trace contextRef="#ctx0" brushRef="#br0" timeOffset="7010.99">21294 6054 0,'0'21'15,"-22"0"-15,22 0 0,0-42 47,0 0-47,0 0 16,22 0-16,-22-1 15,21 1-15,0 0 0,-21 0 0,0 0 16,0 0-16,0 42 47,-21 0-47,21 0 0,-21 0 15,21 0-15,-22 1 0,22-1 16,0 0-16,0 21 0,0-21 16,0 1-16,0-1 0,0 0 0,0 0 15,0 0-15,22-21 16,-1 0-16,0 0 16,21 0-16,-21 0 0,1 0 15,20-21-15,-21 0 0,21 0 0,1 0 16,-22-1-16,21 1 0,1 0 0,-1-21 15,-21 21-15,21-22 0,-20 1 16,20 0-16,-21-1 0,0 22 16,0-21-16,-21 21 0,0-1 0,0 1 15,-21 42 1,0 1 0,0-1-16,0 21 0,0-21 15,-1 0-15,22 1 0,0-1 0,-21 21 16,21-21-16,0 0 0,0 1 15,0-1-15,0 0 0,0 0 0,21-21 16,-21 21-16,22 0 0,-1-21 16,0 22-16,-21-1 0,21-21 15,0 21-15,-21-42 47,-21 21-31,21-21-16,-21 21 0,0 0 15,21-22-15,-21 22 16,-1 0 0,22 22-16,0-1 15,0 0 1,22-21-16,-1 21 0,0-21 16,0 0-16,0 21 0,0-21 15,1 0-15,-1 0 0,21 0 16,-21 0-16,0 0 0,1-21 0,-1 21 15,0-21-15,0 0 0,0 21 16,22-21-16,-22-22 0,0 22 0,0 0 16,0-21-16,-21-1 0,21-20 15,1 20-15,-1-20 0,0-1 16,-21 22-16,0-21 0,21 20 0,-21-20 16,0 42-16,0-22 0,0 22 15,0 0-15,0 0 0,0 42 16,-21 0-1,0 21-15,21-20 0,-21 20 0,21 0 16,-22 22-16,22-22 0,-21 22 16,21-22-16,0 0 0,0 22 0,0-22 15,0 0-15,0-20 0,0 20 0,0-21 16,0 21-16,0-20 0,0-1 16,0 0-16,21-21 0,-21 21 15,22-21-15,-1 0 0,0 0 16,0 0-16,0 0 0,0 0 15,1 0-15,20-21 0,-21 0 16,0 21-16,0-21 0,1-1 16,-1-20-16,21 21 0,-21 0 0,0-22 15,1 22-15,-1-21 0,0 21 16,0 0-16,-21 42 31,0 0-31,0 0 0,0 0 16,-21 0-16,21 22 0,-21-22 15,21 0-15,0 0 0,0 0 16,0 1-16,0-1 0,0 0 16,21 0-16,0-21 0,0 0 15,0 21-15,1-21 16,-1 0-16,0 0 0,0 0 0,21-21 16,-20 0-16,-1 21 0,0-21 15,0 0-15,0 21 0,0-22 0,1 1 16,-22-21-16,21 21 0,0 0 15,0-1-15,-21 1 0,0 0 0,21 21 16,-21-21-16,0 42 31,0 0-31,0 0 16,0 1-16,-21-1 0,21 0 16,-21 0-16,21 0 0,0 0 0,0 1 15,0-1-15,0 0 0,0 0 16,0 0-16,21-21 15,0 0-15,0 0 0,1 0 16,-1 0-16,0 0 0,0 0 16,0-21-16,0 21 0,1-21 0,-1 0 15,0 0-15,0-1 0,0 1 0,0 0 16,1 0-16,-22-21 0,0-1 16,0 22-16,0-21 0,0-1 15,0 1-15,0 21 0,0 0 16,0 0-16,-22-1 0,1 22 0,0 0 15,-21 0-15,21 0 0,-1 22 16,1-1-16,-21 0 0,21 0 0,0 21 16,-1 1-16,1-22 0,0 21 0,0 1 15,21-22-15,-21 21 0,21-21 16,0 0-16,0 1 0,0-1 0,0 0 16,21 0-16,0-21 0,-21 21 15,21-21-15,0 0 0,1 0 0,-1 0 16,0 0-16,0 0 0,0 0 0,22 0 15,-22 0-15,0-21 0,0 21 16,0-21-16,22 0 0,-22 0 16,0-1-16,0 1 0,0 0 0,0 0 15,1 0-15,-1 0 0,0-1 16,0 1-16,-21 0 0,21 21 16,-21-21-16,0 42 15,-21 0 1,21 0-16,0 1 0,-21-1 15,0 0-15,0 0 0,21 0 16,-22 0-16,22 1 0,0-1 16,0 0-1,0-42 32,22 0-31,-1-1-16,-21 1 0,21 0 15,0 0-15,0-21 0,0 20 16,1 1-16,-1-21 0,21 21 0,-21 0 16,0-22-16,1 22 0,-1 21 15,0-21-15,0 21 0,0 21 16,-21 0-16,0 22 16,0-22-16,0 21 0,0-21 15,-21 22-15,21-22 0,-21 0 16,21 21-16,0-21 0,0 1 0,0-1 15,0 0-15,0 0 0,21-21 16,-21 21-16,21-21 16,0 0-16,1 0 0,-1 0 15,0 0-15,0 0 16,0 0-16,0-21 0,-21 0 0,22 21 16,-1-21-16,-21 0 0,21-1 15,-21 1-15,21 0 0,-21 0 16,0 0-16,0-22 0,0 22 0</inkml:trace>
  <inkml:trace contextRef="#ctx0" brushRef="#br0" timeOffset="7247.79">23431 5398 0,'0'0'16,"-21"-22"-16,-21 22 0,21 0 0,0 0 15,-1 0-15,1 0 0,0 0 0,0 0 32,0 0 15,0 0-32,-1 0 1</inkml:trace>
  <inkml:trace contextRef="#ctx0" brushRef="#br0" timeOffset="7503.61">22119 5652 0,'0'0'0,"-42"21"0,-1 0 31,65-21 0,-1 0-31,0 0 0,0 0 16,0 0-16,0 0 0,1 0 15,-1 0-15,0-21 0,0 21 16,0 0-16,0 0 16,-42 0 15</inkml:trace>
  <inkml:trace contextRef="#ctx0" brushRef="#br0" timeOffset="9000.07">1524 7980 0,'0'0'16,"0"-21"-16,0 0 15,0-1-15,0 1 16,0 0-16,0 0 0,0 0 15,0 0 1,-21 21-16,0 21 31,21 0-15,0 0-16,0 21 0,0 1 0,0-1 16,0 22-16,0-22 0,-22 0 15,22 22-15,0-22 0,0 22 0,-21-22 16,21-21-16,0 21 0,0-20 15,0-1-15,0 0 16,0 0-16,21-21 31,1 0-31,-22-21 0,21 21 0,-21-21 16,21 0-16,0-1 0,-21 1 16,21 0-16,-21 0 0,21-21 0,-21 20 15,22 1-15,-1-21 0,-21 21 16,0-22-16,21 22 0,-21 0 15,21 21-15,-21-21 0,21 21 32,-21 21-32,21 0 15,-21 22-15,0-22 0,0 0 16,0 21-16,0-21 0,22 22 16,-22-22-16,21 21 0,-21-21 0,0 1 15,21-1-15,0 0 0,0 0 16,0 0-16,1-21 0,-1 0 15,0 0-15,0 0 16,0-21-16,0 0 0,1 0 16,-1 0-16,0-1 0,0 1 15,0 0-15,-21-21 0,21 21 0,1-22 16,-22 22-16,0-21 0,0-1 16,0 1-16,0 0 0,0-1 15,0 1-15,0 0 0,-22 21 16,1-22-16,0 22 0,21 0 15,-21 21-15,0 0 0,0 0 16,-1 0-16,22 21 16,-21 0-16,21 0 0,0 1 0,-21-1 15,21 0-15,0 21 0,0-21 16,0 1-16,0-1 0,0 0 16,0 0-16,21-21 15,0 0-15,1 0 0,-1 0 16</inkml:trace>
  <inkml:trace contextRef="#ctx0" brushRef="#br0" timeOffset="9707.81">2582 7684 0,'0'0'0,"0"-22"0,-42 1 31,21 42-31,0-21 0,-1 22 16,22-1-16,0 21 0,-21-21 0,21 22 15,-21-1-15,21 0 0,0 1 16,-21 20-16,21-21 0,0 22 0,0-22 16,0 22-16,0-22 15,0 0-15,0 1 0,0-22 0,0 0 16,0 21-16,0-20 16,0-1-16,0-42 31,21-1-16,-21 1-15,21 0 0,0 0 16,-21 0-16,22-22 0,-1 22 16,-21-21-16,21 21 0,0-22 0,0 22 15,0-21-15,1 21 0,-1 0 16,0-1-16,0 22 0,0 0 16,0 0-16,1 0 0,-1 0 15,-21 22-15,21-22 0,0 21 0,-21 0 16,0 21-16,0-21 0,21 22 15,-21-22-15,21 0 0,-21 21 0,0-20 16,0-1-16,22 0 0,-22 0 16,21 0-16,0-21 0,-21 21 15,21-21-15,0 0 0,0 0 16,1 0-16,-1-21 0,0 21 16,-21-21-16,21 0 0,0 0 15,0 0-15,1-1 0,-1 1 0,-21 0 16,21-21-16,-21 21 15,21-22-15,-21 22 0,0-21 0,21-1 16,-21 22-16,0 0 0,21 0 16,-21 0-16,0 42 31,0 21-31,0-21 0,0 1 0,0 20 16,-21-21-16,21 21 0,-21-20 15,21 20-15,0-21 0,0 0 0,0 22 16,0-22-16,0 0 15,0 0-15,0-42 32,0 0-17,21 0 1,0-1-16,-21 1 0</inkml:trace>
  <inkml:trace contextRef="#ctx0" brushRef="#br0" timeOffset="9872.08">3302 7874 0,'0'0'0,"0"-42"0,0 21 0,0-1 16,-21 22-16,0 0 16,21 22 15,0-1-15,0 0-1,0 0-15,0 0 16</inkml:trace>
  <inkml:trace contextRef="#ctx0" brushRef="#br0" timeOffset="10631.88">3789 7916 0,'0'0'0,"0"-21"31,0 0-31,-21 21 15,-1 0-15,1 21 16,0-21-16,21 21 16,-21 1-16,0-1 0,0 21 0,21-21 15,-22 22-15,1-1 0,21 0 16,0-21-16,-21 22 0,21-1 0,0 0 16,0-20-16,0-1 0,0 0 15,0 0-15,21 0 0,-21 0 0,21-21 16,1 0-16,20 0 0,-21 0 15,0 0-15,22 0 0,-22 0 0,21 0 16,0 0-16,-20-21 0,20 21 16,-21-21-16,0 0 0,22 0 0,-22 0 15,0-1-15,0 1 0,21 0 16,-42-21-16,22-1 0,-1 1 16,0 0-16,-21-1 0,0 1 0,0 0 15,0-1-15,0 1 0,0 0 16,0 21-16,0-22 0,0 22 0,0 0 15,0 0-15,-21 21 16,0 21 0,21 0-16,-22 0 15,22 0-15,0 1 0,0-1 0,0 21 16,0 0-16,0 1 0,0-1 16,0 0-16,0 1 0,0-22 15,0 21-15,0 1 0,0-22 0,0 0 16,0 0-16,0 0 0,0 0 15,0 1-15,0-1 0,0 0 16,22-21 15,-1-21-31,0 0 16,0-1-16,0 1 0,-21-21 16,43 21-16,-22-22 0,0 22 15,0-21-15,21 21 0,1-22 0,-22 22 16,21 0-16,1 21 0,-22 0 15,0 0-15,0 0 0,0 0 16,0 21-16,-21 0 0,22 1 0,-22-1 16,0 0-16,0 21 0,0-21 15,0 1-15,0 20 0,0-21 0,-22 0 16,1 0-16,21 1 0,0-1 16,-21 0-16,21 0 0,-21-21 0,42 0 31</inkml:trace>
  <inkml:trace contextRef="#ctx0" brushRef="#br0" timeOffset="11694.06">6117 8382 0,'0'0'16,"0"21"-16,21-21 0,0 0 0,1 0 16,-1 0-16,0 0 15,0-21-15,-21 0 16,21 0-16,-21 0 0,21-1 16,-21 1-16,0 0 0,0 0 15,0 0-15,0 0 0,0-1 0,0 1 16,0 0-16,-21-21 0,0 21 15,0-1-15,0 1 0,0-21 16,-1 21-16,1 21 0,-21-21 0,21 21 16,0 0-16,-22 0 15,1 0-15,21 21 0,0 0 0,-1 21 16,1 1-16,0-1 0,21 0 16,0 1-16,0-1 0,0 0 0,0 1 15,0-1-15,0-21 0,0 0 16,0 22-16,21-22 0,0-21 0,1 21 15,-1 0-15,0-21 0,0 0 0,0 0 16,0 0-16,1 0 0,-1 0 16,0 0-16,0-21 0,0 21 0,0-21 15,1 0-15,-1 21 0,-21-22 16,21 1-16,0 0 0,-21 0 16,0 0-16,0 0 0,0-22 15,21 22-15,-21 0 0,0 0 0,0 0 16,0-1-16,0 1 0,0 42 31,0 1-31,0-1 0,0 0 16,0 21-16,0-21 0,21 1 15,-21-1-15,0 0 0,22 0 0,-1 0 16,0 0-16,0-21 16,0 0-16,0 0 0,1 0 15,20 0-15,-21 0 0,0-21 0,22 21 16,-1-21-16,-21 0 0,21 0 15,1 0-15,-22-1 0,21 1 0,-21 0 16,1-21-16,-1 21 0,0-1 16,-21-20-16,0 21 0,0-21 0,0 20 15,0 1-15,0 0 0,-21 21 16,0 0 0,-1 0-16,22 42 15,-21-20-15,21 20 0,0-21 0,0 21 16,0 1-16,0-1 0,0 22 15,0-22-15,0 0 0,0 22 0,0-22 16,0 22-16,0-1 0,0 22 16,0-22-16,0 22 0,0 0 15,-21-1-15,0-20 0,0 20 0,0 1 16,21 0-16,-22-22 0,1 1 0,0-1 16,0-20-16,21-1 0,0-21 15,0 21-15,-21-42 0,21 22 0,0-44 31,0 1-31,0 0 0,0-21 0,0 21 16,0-22-16,0 1 0,0 0 0,0-22 16,0 1-16,0-1 0,0 1 15,21-22-15</inkml:trace>
  <inkml:trace contextRef="#ctx0" brushRef="#br0" timeOffset="12015.96">6879 8107 0,'0'0'0,"0"-21"0,0-22 16,0 22-16,0 0 0,21 0 16,-21 0-16,21 0 0,1 21 15,-1 0-15,0-22 16,0 22-16,0 0 0,0 0 0,1 22 0,-1-1 16,0 0-16,0 0 0,0 0 15,-21 0-15,0 1 0,0-1 16,0 21-16,0-21 0,0 22 15,0-22-15,-21 21 0,0-21 0,0 0 16,-22 22-16,22-22 0,-21 0 16,0 0-16,-1 0 0,22 1 0,-21-1 15,21-21-15,-22 0 0,22 21 0,0-21 16,0 0-16,0 0 0,42 0 47,0 0-47,21-21 0,-21 0 15</inkml:trace>
  <inkml:trace contextRef="#ctx0" brushRef="#br0" timeOffset="12374.52">7429 8022 0,'-21'0'15,"42"0"-15,-63 0 0,21 0 16,21 21-16,0 1 16,0 20-16,0-21 15,0 21-15,0 1 0,0-1 0,0 0 16,0 22-16,0-22 0,0 22 16,0-22-16,0 22 0,0-1 0,0 1 15,0 20-15,-21 1 0,21-22 0,-21 22 16,-1 0-16,22-22 0,-21 22 15,0 0-15,0-22 0,21 1 0,-21-1 16,21-21-16,-21 1 0,21-1 16,0-21-16,0 0 0,0-42 15,0 0 1,0 0-16,0 0 0,0 0 16,0-22-16,0 22 0,0-21 15,0-1-15,0-20 0,0 21 0,0-22 16</inkml:trace>
  <inkml:trace contextRef="#ctx0" brushRef="#br0" timeOffset="12675.52">7260 8403 0,'0'0'15,"0"-21"-15,0-21 0,0-1 0,0 22 16,-21-21-16,21 21 0,0 0 0,0-22 16,0 22-16,0 0 0,21 0 15,0 0-15,0-1 0,1 1 0,-1 0 16,0 21-16,0-21 0,21 21 15,-20 0-15,20 0 0,-21 0 16,21 21-16,-20 0 0,-1 0 16,0 1-16,-21-1 0,0 0 0,0 0 15,0 21-15,0-20 0,-21-1 0,0 21 16,-22-21-16,22 0 0,-21 1 16,21-1-16,-1 0 0,-20 0 0,21 0 15,0 0-15,0-21 0,-1 22 16,1-22-16,0 0 0,21-22 31,21 22-15,0-21-16</inkml:trace>
  <inkml:trace contextRef="#ctx0" brushRef="#br0" timeOffset="13072.06">7747 8319 0,'0'0'0,"21"0"0,43 0 31,-43 0-31,0 0 16,-21-22-16,21 22 0,0 0 0,0-21 15,1 0-15,-1 21 0,0-21 16,0 0-16,0 21 0,-21-21 0,0-1 16,21 1-16,-21 0 0,0 0 15,0 0-15,0 0 0,0-1 16,-21 22-16,0 0 15,0 0-15,0 0 0,0 0 16,21 22-16,-22-1 0,1 21 16,0-21-16,21 0 0,0 22 0,0-22 15,0 21-15,-21-21 0,21 1 0,0-1 16,0 21-16,0-21 0,0 0 16,21 1-16,0-1 0,0-21 15,1 0-15,-1 21 0,0-21 16,0 0-16,0 0 0,0 0 0,22 0 15,-22 0-15,21 0 0,-21 0 16,22 0-16,-22-21 0,21 0 16,-21 21-16,22-22 0,-22 1 0,21 0 15,1 0-15,-22 0 0</inkml:trace>
  <inkml:trace contextRef="#ctx0" brushRef="#br0" timeOffset="13843.9">8657 8107 0,'0'0'0,"0"-21"0,0 0 0,0-22 0,-21 22 16,21 0-16,-21 21 15,0 0-15,-1 0 0,1 0 0,0 0 16,0 0-16,0 21 0,0 0 16,-1 0-16,22 1 0,-21-1 15,0 0-15,21 21 0,-21-21 0,21 1 0,0 20 16,0-21-16,0 0 16,0 22-16,0-22 0,0 0 0,0 0 15,0 0-15,21-21 16,0 0-16,0 0 15,1 0-15,-1 0 16,0 0-16,0-21 0,0 0 16,0 0-16,1 0 0,-22-1 15,0 1-15,21 0 0,-21-21 16,21 21-16,-21-22 0,0 22 16,0 0-16,21-21 0,-21 20 15,0 1-15,0 0 0,0 42 16,0 0-1,0 1-15,0-1 0,0 21 16,0-21-16,0 22 0,0-22 0,0 0 16,0 21-16,0-21 0,21 1 15,-21-1-15,21 0 0,1 0 16,-1 0-16,0 0 16,0-21-16,0 0 0,0 0 0,1 0 15,-1 0-15,0 0 0,0 0 16,0 0-16,0 0 0,1 0 15,-1-21-15,0 0 0,0 21 16,0-21-16,0 0 0,1 0 0,-22-1 16,42 1-16,-21 0 0,0 0 15,0-21-15,1 20 0,-1 22 0,0-21 16,0 0-16,0 21 16,0 0-16,1 0 0,-22 21 15,0 0-15,21 1 0,-21-1 16,0 0-16,21 0 0,-21 0 0,0 22 15,0-22-15,0 0 0,0 0 0,0 0 16,0 0-16,0 1 0,0-1 16,-21-21-1,21 21-15,0-42 32,0 0-17,0-1-15,0 1 16,0 0-16,0 0 0,0 0 15,0 0-15,0-22 0,0 22 0,0 0 16,21 21-16,0-21 0,-21 0 16,21-1-16,0 1 0,1 0 15,-1 21-15,0 0 0,0-21 16,0 21-16,0 0 0,1 0 16,-1 0-16</inkml:trace>
  <inkml:trace contextRef="#ctx0" brushRef="#br0" timeOffset="14259.66">9758 8170 0,'0'0'0,"21"0"0,0 22 16,0-22-16,0 0 0,1 0 16,-1 0-1,0 0-15,-21-22 0,21 22 0,0-21 16,-21 0-16,0 0 0,21 21 0,1-21 16,-22 0-16,0-1 0,0 1 15,0 0-15,0 0 0,0 0 0,-22 21 16,1 0-1,-21 0-15,21 0 0,0 21 0,-1 0 16,1 0-16,-21 0 16,21 1-16,0 20 0,-1-21 0,22 0 15,0 0-15,-21 1 0,21-1 0,0 0 16,0 0-16,0 0 16,21-21-16,1 0 0,-1 21 0,21-21 15,0 0-15,-20 22 0,20-22 16,0 0-16,-21 21 0,22-21 0,-22 0 15,0 0-15,-21 21 0,0 0 16,-21 0 0,0 0-16,0-21 0,-22 22 0,1-22 15,0 21-15,-1-21 0,1 21 16,21-21-16,-22 0 0,22 0 16,-21 21-16,21-21 0,0 0 0,-1 0 15,1 0-15,0-21 16,21 0-16,0 0 0</inkml:trace>
  <inkml:trace contextRef="#ctx0" brushRef="#br0" timeOffset="16167.56">12044 8403 0,'21'0'31,"0"-21"-31,0 0 16,0 0-16,1 21 0,-22-21 0,21-1 16,0 1-16,-21 0 0,0 0 0,0 0 15,0 0-15,0-1 0,0-20 16,0 21-16,-21 0 0,0-22 0,-1 22 15,-20 0-15,0 0 0,-1 0 16,1 0-16,-21-1 0,20 22 0,1 0 16,-22 0-16,22 0 15,-21 22-15,20-1 0,1 0 0,-22 0 16,22 21-16,21 1 0,-21-1 16,20 0-16,1 1 0,0-1 0,21 0 15,-21 1-15,21-1 0,0-21 0,0 22 16,0-22-16,21 0 0,0 0 15,0-21-15,22 21 0,-22-21 0,0 0 16,0 0-16,22 0 0,-22 0 16,21 0-16,-21 0 0,0-21 0,22 21 15,-22-21-15,21 0 0,-21 0 0,22-1 16,-22 1-16,21 0 0,-21-21 16,1 21-16,20-22 0,-21 1 15,-21 0-15,21 20 0,0-20 16,-21 0-16,0-1 0,0 22 0,0 0 15,0 0-15,0 0 0,0 42 32,0 0-32,0 21 0,0-20 0,-21 20 15,21 0-15,0 1 0,0-1 16,0 0-16,0-21 0,0 22 0,0-22 16,0 21-16,21-21 0,-21 1 15,22-1-15,-1-21 0,0 21 0,0-21 16,0 0-16,0 0 0,1 0 0,-1 0 15,21 0-15,-21 0 16,0 0-16,22-21 0,-22 0 0,21-1 16,-21 22-16,1-21 0,-1-21 15,0 21-15,0 0 0,21-43 16,-20 22-16,-22-1 0,21 1 0,-21 0 16,0 21-16,0-1 0,0 1 15,0 0-15,0 0 0,0 42 16,0 0-1,0 0-15,-21 1 0,-1 20 0,22-21 16,-21 21-16,21 1 0,-21 41 16,21-62-16,0 20 0,0-21 15,0 0-15,0 0 0,0 1 16,21-1-16,0-21 16,1 0-16,-1 0 0,0 0 0,0 0 15,21 0-15,-20 0 0,-1-21 16,0-1-16,0 22 0,21-21 0,-20 0 15,-1 0-15,0 0 0,0-22 16,-21 22-16,21-21 0,0 21 0,-21-22 16,0 1-16,0 21 0,0-21 0,22 20 15,-22 1-15,0 0 0,0 0 16,0 42 15,0 0-31,0 22 0,-22-22 16,22 0-16,0 21 0,0-21 15,0 1-15,0 20 0,0-21 0,0 0 16,22 0-16,-1 1 0,0-1 16,0 0-16,0 0 0,0-21 0,1 0 15,-1 21-15,0-21 0,0 0 0,21 0 16,-20 0-16,20 0 0,-21 0 16,0-21-16,0 21 0,22-21 0,-22 0 15,0 0-15,0-1 0,0 1 16,1 0-16,-1-21 0,0 21 0,0-22 15,-21 1-15,0-22 0,21 22 16,-21 0-16,21-1 0,-21-20 16,0 21-16,0-1 0,0 1 0,0 0 15,0 20-15,0 1 0,0 0 16,0 0-16,0 0 0,-21 42 31,21 0-31,-21 21 0,21-20 0,-21 20 16,21-21-16,0 21 0,0 1 15,0 20-15,0-20 0,-21-1 0,21 21 16,0-20-16,0-1 0,0 0 0,0 1 16,0-1-16,0-21 0,0 0 15,21 1-15,0-1 0,-21 0 16,21 0-16,0-21 0,1 0 16,-1 0-16,0 0 0,0 0 0,0 0 15,0 0-15,1 0 0,-1 0 0,0-21 16,0 0-16,0 21 0,0-21 15,1-1-15,-22 1 0,21 0 0,0-21 16,0 21-16,-21-1 0,0-20 16,21 21-16,-21 0 0,0 0 0,21-1 15,-21 44 17,0-1-32,-21 0 0,21 0 15,-21 0-15,21 0 0,0 22 16,0-22-16,0 0 0,0 0 0,0 22 15,0-22-15,0 0 0,0 0 16,0 0-16,21-21 16,0 0-16,1 0 0,-1 0 0,0 0 15,0 0-15,0 0 0,0 0 16,1-21-16,20 21 0,-21-21 0,0 0 16,0 0-16,1-1 0,-1 1 15,0 0-15,0-21 0,0-1 16,-21 22-16,0-63 0,0 41 15,0 1-15,0 21 0,0-22 0,0 22 16,-21 0-16,0 21 0,-21 0 16,20 0-16,1 0 0,0 0 15,-21 0-15,21 0 0,-1 21 0,-20 0 16,21-21-16,0 22 0,0-1 16,-1 0-16,1 0 0,21 0 0,0 0 15,-21-21-15,21 22 0,-21-22 16</inkml:trace>
  <inkml:trace contextRef="#ctx0" brushRef="#br0" timeOffset="16391.43">13293 7916 0,'0'0'0,"0"0"31,21 0-31,0-21 0,21 21 16,-21 0-16,22-21 0,-1 21 0,22 0 15,-22-21-15,0 21 0,1 0 16,-1-21-16,0 21 0,-21 0 16,22 0-16,-22-21 0,21 21 0,-21 0 15,1 0 1,-22-22-1,21 22-15</inkml:trace>
  <inkml:trace contextRef="#ctx0" brushRef="#br0" timeOffset="18240.38">14224 8065 0,'0'-22'0,"0"44"0,0-65 15,0 22-15,21 21 16,-21-21-16,21 0 0,0 0 0,1-1 16,-1 1-16,0 21 15,0-21-15,0 21 0,0 0 16,1 0-16,-1 0 0,0 0 16,-21 21-16,21 0 15,-21 1-15,0 20 0,21-21 0,-21 21 16,0 1-16,0-22 0,0 21 15,0 1-15,0-22 0,0 21 0,0-21 16,0 22-16,0-22 0,0 0 0,0 0 16,0 0-16,0-42 47,0 0-32,0 0-15,0 0 0,0-1 16,0-20-16,21 21 0,-21-21 15,22-1-15,-1 1 0,-21 21 0,21-22 16,0 1-16,0 21 0,0 0 16,1 0-16,-22-1 0,21 1 0,0 21 15,0 0-15,0 0 16,0 21-16,-21 1 0,22-1 0,-22 0 16,21 21-16,-21-21 0,0 22 15,0-22-15,0 21 0,0 1 0,0-22 16,0 0-16,0 0 0,0 0 0,0 0 15,0 1-15,0-1 16,0 0-16,0-42 47,0 0-47,21-1 0,0-20 16,0 21-16,-21 0 0,21-22 15,1 22-15,-1-21 0,0 0 0,0-1 16,21 22-16,-20-21 0,-1 21 15,21-1-15,-21 1 0,0 21 0,1 0 16,-1 0-16,0 0 16,0 0-16,0 21 0,-21 1 0,0-1 15,0 0-15,0 21 16,0-21-16,0 22 0,21-22 0,-21 21 16,22-21-16,-22 22 0,21-22 0,-21 21 15,21-21-15,0 1 0,0-1 16,0 0-16,-21 0 0,43-21 0,-22 21 15,0-21-15,0 0 0,0 0 16,1 0-16,20 0 0,-21 0 0,0 0 16,0 0-16,1-21 0,20 0 15,-21 21-15,0-21 0,0 0 0,1-1 16,-1 1-16,0 0 0,0-21 0,0-1 16,-21 22-16,21-21 15,-21 0-15,0-1 0,0 1 0,0 21 16,0-22-16,0 22 0,0 0 15,0 0-15,-21 21 0,0 0 0,0 0 16,0 0-16,0 0 0,-1 21 16,-20-21-16,21 42 0,0-20 0,-22-1 15,22 21-15,0 0 0,0 1 16,0-1-16,21-21 0,0 22 0,0-1 16,0-21-16,0 0 0,0 0 0,0 1 15,0-1-15,0 0 0,0 0 16,21-21-16,0 0 0,0 0 0,0 0 15,1 0-15,-1 0 16,0 0-16,0-21 0,0 21 16,-21-21-16,21 0 0,1-1 15,-1 1-15,-21 0 0,21-21 0,-21 21 16,21-22-16,-21 1 0,0 0 0,0 20 16,21-20-16,-21 21 0,0 0 15,0 0-15,21-1 0,-21 44 31,0-1-31,0 21 0,0-21 16,0 22-16,0-1 0,0-21 16,0 21-16,0 1 0,0-22 0,0 21 15,0-21-15,0 1 0,0-1 16,0 0-16,22-21 0,-1 21 16,0 0-16,0-21 0,0 0 0,0 0 15,1 0-15,-1 0 0,0 0 16,21 0-16,-21 0 0,22-21 0,-22 0 15,0 21-15,21-21 0,-20 0 16,-1-22-16,21 22 0,-21-21 0,22-1 16,-22 1-16,21 0 0,-21-1 15,0-20-15,22 21 0,-22-1 16,0 1-16,0-22 0,0 22 0,-21 0 16,0-1-16,22 22 0,-22 0 15,0 0-15,0 0 0,0 0 0,-22 42 31,1 0-31,0 0 0,0 0 0,0 22 16,21-1-16,-21-21 0,-1 43 16,1-22-16,0 0 0,21 22 0,0-22 15,-21 0-15,21 1 0,0-1 0,0 0 16,0 1-16,0-22 0,0 0 16,0 0-16,21 0 0,0 1 0,0-1 15,1-21-15,-1 0 0,0 0 16,21 0-16,-21 0 0,22 0 15,-22 0-15,0-21 0,21 21 0,-20-22 16,-1 1-16,21 0 0,-21 0 16,0 0-16,1 0 0,-1-1 0,0 1 15,0 0-15,0 0 0,0 0 16,1 0-16,-22 42 31,0 0-31,0 0 0,0 0 16,0 0-16,-22 1 0,22-1 15,0 0-15,0 0 0,0 0 0,0 0 16,0 1-16,22-22 47,-1 0-47,0 0 16,0 0-16,-21-22 0,21 1 15,0 21-15,1-21 0</inkml:trace>
  <inkml:trace contextRef="#ctx0" brushRef="#br0" timeOffset="18427.27">17293 7811 0,'0'0'15,"-21"-22"-15,21 1 0,-21 21 16,0-21-16,21 0 0,-22 21 16,22-21-1,-21 21 48</inkml:trace>
  <inkml:trace contextRef="#ctx0" brushRef="#br0" timeOffset="18620.16">16256 7938 0,'0'0'0,"21"0"0,0 0 15,0 0-15,1 0 0,20 0 0,0 0 16,-21 0-16,22 0 0,-1 0 16,0-22-16,1 22 0,-1-21 15,0 21-15,-20 0 0,-1 0 0</inkml:trace>
  <inkml:trace contextRef="#ctx0" brushRef="#br0" timeOffset="20767.93">17992 7938 0,'0'0'0,"0"-22"0,21 22 0,-21-21 0,0 0 15,0 0-15,-21 0 16,-1 21 0,1 0-16,-21 0 0,21 0 0,-22 0 15,22 0-15,0 21 0,-21-21 16,21 21-16,-22 0 0,22 22 0,0-1 15,0 0-15,21 1 16,0-1-16,-21 0 0,21 1 0,0-1 16,0-21-16,0 21 0,0 1 15,0-22-15,21 0 0,0 0 0,0 0 16,21 1-16,-20-1 0,-1-21 0,21 0 16,-21 0-16,22 0 0,-1 0 15,-21 0-15,21 0 0,1 0 0,-1 0 16,0 0-16,22-21 0,-22-1 15,1 1-15,-1 0 0,21 0 0,-20 0 16,-1-22-16,0 22 0,-20-21 16,20 0-16,-21 20 0,0-20 0,0 0 15,-21-1-15,0 22 0,0-21 16,0 21-16,0-22 0,-21 22 16,0 0-16,0 21 0,0-21 0,0 21 15,-1 0-15,1 0 0,0 0 16,0 0-16,-21 21 0,20 0 0,1 0 15,-21 22-15,21-22 0,0 21 16,-1 1-16,1-1 0,0 0 0,21 1 16,0-1-16,0 0 0,0-21 15,0 22-15,0-22 0,0 0 0,0 0 16,21 0-16,0-21 16,1 0-16,-1 0 15,21 0-15,-21 0 0,0 0 0,1 0 16,-1-21-16,0 21 0,21-21 15,-21 0-15,1 0 0,-1 0 0,-21-22 16,21 22-16,0-21 0,-21 21 16,21-22-16,-21 1 0,0 0 0,0-1 15,21 1-15,-21 21 0,22-22 0,-22 22 16,0 0-16,0 42 16,0 0-1,0 1-15,0 20 0,0-21 16,0 21-16,0 1 0,-22-1 0,22 0 15,0 1-15,0-1 0,0-21 16,0 0-16,22 22 0,-1-22 16,0 0-16,0-21 0,0 21 15,0 0-15,1-21 0,-1 0 0,0 0 16,0 0-16,0 0 0,0 0 0,1 0 16,-1-21-16,0 21 0,0-21 15,0 0-15,0 0 0,1 0 0,-1-1 16,0-20-16,0 0 0,0-1 15,0 1-15,1-21 0,-22 20 0,0-20 16,21 20-16,0 1 0,-21 0 16,0-1-16,0 1 0,21 0 15,-21 21-15,0-1 0,-21 44 32,21-1-32,-21 0 0,0 21 15,-1 1-15,22-1 0,0 21 16,0-20-16,-21 20 0,21 1 0,0-22 15,0 0-15,0 22 0,0-22 16,0-21-16,0 22 0,0-22 0,0 21 16,21-21-16,1 1 0,-1-1 15,0-21-15,0 0 0,0 0 16,0 0-16,22 0 0,-22 0 16,0-21-16,21-1 0,-20 22 15,20-21-15,-21 0 0,0-21 0,22 21 16,-22-22-16,21 1 0,-21 0 15,0-22-15,22 22 0,-22-22 0,0 22 16,0-22-16,0 22 0,1 0 0,-1-1 16,0 1-16,-21 21 0,0 0 15,0 0-15,0-1 0,0 44 16,-21-22 0,21 42-16,-21-21 0,-1 21 0,1 1 15,0-1-15,21 0 0,0 22 16,-21-1-16,21-20 0,-21 20 15,21-20-15,0-1 0,0 0 16,0 1-16,0-22 0,0 21 0,0-21 16,0 0-16,0 1 0,0-1 0,21-21 15,0 21-15,0-21 16,0 0-16,1 0 0,-1 0 0,21 0 16,-21 0-16,0-21 0,1 0 15,20-1-15,-21 22 0,0-42 0,0 21 16,22 0-16,-22 0 0,0-22 15,0 22-15,0-21 0,1 21 0,-22-1 16,21 1-16,-21 0 0,21 0 16,-21 42-1,0 0 1,0 0-16,-21 1 0,21-1 16,-21 21-16,21-21 0,0 0 0,0 1 15,0-1-15,0 0 16,0 0-16,0 0 0,21-21 15,0 0 1,0 0-16,0 0 0,0 0 0,1 0 16,-1 0-16,21 0 0,-21 0 0,0 0 15,1-21-15,-1 0 0,0 0 16,0 0-16,0-1 0,0 1 16,1 0-16,-22 0 0,0 0 15,0-22-15,21 22 0,-21 0 16,0 0-16,0 42 31,0 0-31,-21 0 0,-1 1 16,22-1-16,-21 21 0,0-21 15,0 22-15,21-22 0,-21 21 0,0 0 16,21 1-16,0-1 0,-22 22 16,22-1-16,-21 1 0,21-1 0,-21 1 15,21 20-15,-21-20 0,21 20 0,0-20 16,-21 21-16,0-1 0,21-20 15,-22 20-15,22-20 0,0 21 16,-21-1-16,0-20 0,21-1 0,-21 1 16,21-1-16,-21 1 0,0-22 15,-1 0-15,1-20 0,21 20 16,-42-21-16,21-21 0,0 0 0,-1 0 16,1 0-16,-21 0 0,21 0 0,-22-21 15,22 0-15,0 0 0,0-22 0,0 1 16,0-22-16,21 22 0,0-43 0,0 22 15,0-1-15,0-20 0,0-1 16,0 0-16,21 22 0,0-22 0,0 1 16,21-1-16,-20 0 0,-1 22 15,0-1-15,0 1 0,0-1 16,22-20-16,-22 41 0,21 1 16,-21 0-16,0-1 0,22 22 15,-22-21-15,21 21 0,-21-22 0,22 1 16,20 21-16,-20-22 0,20 1 15,1 0-15</inkml:trace>
  <inkml:trace contextRef="#ctx0" brushRef="#br0" timeOffset="21788.04">22056 7662 0,'0'0'0,"-85"-105"32,64 83-32,0 1 15,-1 21-15,1 0 16,0 0 0,0 21-16,0 1 0,0-1 0,-1 21 15,1-21-15,0 22 0,0-1 16,0 0-16,-22 22 0,22-22 0,0 22 15,-42 41-15,41-41 16,22-22-16,0 1 0,0-1 16,0 0-16,0 1 0,0-22 0,22 21 15,20-21-15,-21 0 0,21-21 16,1 0-16,-1 22 0,0-22 0,22 0 16,-22 0-16,1-22 0,20 1 15,-21 0-15,1 0 0,-1 0 0,-21 0 16,22-22-16,-1 1 0,-21 0 15,0-1-15,0-20 0,1 20 0,-22-20 16,0-1-16,0 22 0,0-21 0,0-1 16,-43 22-16,22-22 0,0 22 15,-21 0-15,-1 20 0,22-20 16,-21 21-16,-22 21 0,22 0 16,0 0-16,-22 21 0,22 0 0,-1 0 15,1 22-15,0-22 0,-1 42 16,22-20-16,-21-1 0,21 0 0,21 22 15,0-22-15,0 22 0,0-1 16,0-20-16,21-1 0,21 21 0,-21-20 16,22-22-16,-1 21 0,0-21 15,1 22-15,63-1 0,-64-42 16,0 21-16,22-21 0,-22 0 16,0 0-16,22 0 0,-22 0 15,1-21-15,-1 21 0,0-21 0,1 0 16,-1 0-16,-21-22 0,21 22 15,-20 0-15,-1-21 0,-21-1 0,21 1 16,-21 21-16,0-22 0,0 22 16,0 0-16,0 0 0,0 0 0,-21 42 31,0 0-31,-1 21 0,22-20 0,-21 20 16,0-21-16,0 21 0,21-20 15,-21 20-15,21-21 0,-21 21 0,-1-20 16,22-1-16,0 0 0,0 0 0,0 0 15,0 0 1,0-42 15,0 0-15,0 0-16,0 0 0,0-22 0,22 22 16,-1-21-16,0 0 0,0-1 15,0 1-15,22 0 0,-22-1 0,21 1 16,22 0-16,-22 20 0,0 1 15,1 0-15,20 21 0,-21 0 0,1 0 16,-22 21-16,21 0 0,-21 1 16,1 20-16,-22 0 0,0 1 0,0-22 15,0 21-15,0 0 0,0 1 16,0-22-16,0 21 0,0-21 16,-22 1-16,1-1 0,21 0 0,-21 0 15,0 0-15,0 0 16,0-21-16,-1 0 0,1 22 15,0-22-15,-21 0 0,21 0 16,-1 0-16,-20 0 0</inkml:trace>
  <inkml:trace contextRef="#ctx0" brushRef="#br0" timeOffset="23392.04">3365 10054 0,'0'0'0,"22"0"16,-22 21-16,21-21 0,0 0 15,0 0 1,0-21 0,0 0-16,1 21 0,-22-21 0,21 0 15,0 0-15,0-1 0,0 1 16,0-21-16,1 21 0,20-22 0,-21 1 16,0 0-16,0-1 0,-21 1 15,22-64-15,-1 64 0,-21 0 16,0 20-16,0-20 0,0 0 15,0 21-15,0-1 0,0 1 16,0 0-16,-21 0 0,-1 21 16,1 0-1,21 21-15,-21 0 0,21 0 16,0 22-16,0-1 0,0 0 0,0 1 16,0-1-16,0 22 0,0-1 15,0-21-15,21 22 0,0-22 0,-21 1 16,22-22-16,-1 21 0,0-21 15,0 0-15,0 1 0,0-1 0,1-21 16,-1 0-16,0 0 0,0 0 16,0 0-16,0 0 0,1-21 0,-1-1 15,0 1-15,0 0 0,0 0 16,22-43 0,-43 43-16,21-21 0,-21 0 0,21-1 15,-21 1-15,0 0 0,0-22 0,0 43 16,0-21-16,0-1 0,0 22 15,0-21-15,0 21 0,0-1 16,-21 22 0,21 22-16,0-1 15,-21 21-15,21-21 0,0 22 16,0-1-16,0 0 0,0 1 16,0-1-16,0 21 0,0-20 0,0-1 15,0 0-15,0-20 0,0 20 16,0-21-16,0 0 0,0 0 0,0 1 15,0-44 17,21 1-32,0 0 15,-21 0-15,21 0 0,0 0 0,-21-22 16,21 22-16,1-21 0,-1-1 16,0 22-16,-21-21 0,21 21 0,0 0 15,0-1-15,1 22 0,-1 0 16,0 0-16,-21 22 15,21-1-15,-21 0 16,0 0-16,0 21 0,0 1 0,0-22 16,21 21-16,-21 1 0,21-22 15,-21 21-15,0-21 0,22 0 0,-22 1 16,21-1-16,0 0 0,0-21 16,21 21-16,-20-21 0,-1 0 15,0 0-15,21 0 0,1-21 16,-22 0-16,21 21 0,0-21 0,-20-1 15,20 1-15,-21 0 0,21-21 16,-20 21-16,-1-1 0,21-20 0,-42 21 16,21-21-16,-21 20 0,0-20 0,0 21 15,0 0-15,0 0 16,0-1-16,0 1 0,-21 21 0,0 0 16,0 0-16,0 21 15,-22 1-15,22-1 0,0 21 0,21-21 16,-21 22-16,21-22 0,0 21 15,0-21-15,0 22 0,0-22 0,0 0 16,0 0-16,21 0 0,0 0 16,0-21-16,0 22 0,1-22 0,-1 0 15,0 0-15,0 0 0,0 0 0,0 0 16,22 0-16,-22 0 16,0 0-16,0-22 0,0 1 0,1 0 15,-1 21-15,-21-21 0,0 0 16,21 0-16,-21-1 0,0-20 0,0 21 15,0 0-15</inkml:trace>
  <inkml:trace contextRef="#ctx0" brushRef="#br0" timeOffset="23639.04">3641 9610 0,'0'0'0,"-22"0"0,65 0 31,-22 0-31,21 0 0,1-21 16,-1 21-16,0 0 0,22-22 16,-22 22-16,0 0 0,1 0 0,-1 0 15,-21 0-15,22 0 0,-1 0 16,0 0-16,1 0 0,-1 0 0,0 0 15</inkml:trace>
  <inkml:trace contextRef="#ctx0" brushRef="#br0" timeOffset="24359.57">8213 9589 0,'0'0'0,"21"-22"16,0 1-16,0 21 16,0-21-16,0 0 0,1 0 15,-1 0-15,21 21 0,-21-22 0,0 1 16,1 0-16,-1 0 0,-21 0 16,0 0-16,0-1 0,0 1 15,-21 21-15,-1-21 16,1 21-16,0 0 0,0 0 15,0 0-15,-22 0 0,22 0 16,-21 21-16,21-21 0,0 21 16,-22-21-16,22 22 0,0-22 0,0 21 15,0 0-15,-1 0 0,22 0 0,0 0 16,0 1-16,0-1 0,0 0 16,22 0-16,-1 0 0,0 22 0,0-22 15,21 21-15,-20-21 0,-1 22 16,21-22-16,-21 21 0,0-21 0,1 22 15,-1-22-15,0 21 0,0-21 16,-21 22-16,21-22 0,-21 0 0,0 0 16,0 21-16,0-20 0,-21-22 0,0 21 15,0 0-15,0 0 16,-1-21-16,1 0 0,-21 0 0,21 0 16,-22 0-16,1 0 0,-21 0 15,20 0-15,1-21 0,0 21 0,-22-21 16,22 21-16,21-21 0,-22-1 0,1 1 15,21 0-15,0 0 0,-1 0 16,1 0-16,21-1 0,0 1 0,0 0 16,0 0-16,21 0 15,1 21-15,20-21 16,-21 21-16,21-22 0,1 22 16,-1-21-16,0 0 0,1 21 0,-1-21 15,0 21-15</inkml:trace>
  <inkml:trace contextRef="#ctx0" brushRef="#br0" timeOffset="25892.05">8848 9610 0,'0'0'0,"21"-43"16,-21 22 0,-21 21-1,-1 0-15,1 0 16,0 0-16,0 21 15,21 1-15,-21-22 0,21 21 16,0 21-16,0-21 16,0 0-16,0 22 0,0-22 0,0 21 15,0-21-15,0 1 0,0 20 0,0-21 16,0 0-16,0 0 0,21 1 16,0-1-16,-21 0 0,21-21 0,-21 21 15,21-21-15,1 0 0,-1 0 16,0 0-16,0 0 0,21 0 0,-20 0 15,-1 0-15,21-21 0,-21 21 16,22-21-16,-22 0 0,21-1 0,-21 1 16,22 0-16,-22 0 0,21 0 0,-21-22 15,0 22-15,1-21 16,-1 21-16,0-22 0,-21 22 0,0-21 16,0 21-16,0 0 0,0-1 15,0 1-15,-21 21 16,0 0-16,-1 0 15,22 21-15,0 1 16,0-1-16,0 0 0,0 0 0,0 0 16,0 0-16,0 22 0,0-22 15,0 0-15,22 0 0,-1-21 0,-21 21 16,0 1-16,21-1 0,0 0 16,0 0-16,-21 0 15,21 0-15,1-21 0,-1 0 16,0 22-16,0-22 15,0 0-15,0 0 0,1 0 16,-1 0-16,0 0 0,0-22 16,0 22-16,0-21 0,1 21 0,-1-21 15,0 0-15,21 21 0,-21-21 0,1 0 16,20-1-16,-21 1 0,0-21 16,0 21-16,1 0 0,-1-22 0,-21 22 15,21 0-15,-21 0 0,0 0 16,0-1-16,0 1 0,-42 21 31,-1 0-31,22 21 0,0 1 0,0-1 16,0 0-16,-1 0 0,1 0 0,0 22 15,0-22-15,21 21 0,0-21 16,0 0-16,0 22 0,0-22 0,0 0 16,0 0-16,0 0 0,21-21 15,0 22-15,22-22 0,-22 0 0,21 21 16,0-21-16,1 0 0,-1 0 15,22 0-15,-22 0 0,0 0 0,22 0 16,-22 0-16,0-21 0,1 21 0,-22-22 16,21 1-16,-21 0 0,1 21 15,20-21-15,-21 0 0,-21-22 16,21 22-16,-21-21 0,0 21 16,21-43-16,-21 22 0,0 21 15,0-22-15,-21 22 16,0 21-16,0 0 0,0 0 15,0 0-15,-1 21 0,1 1 0,0-1 16,21 0-16,-21 0 0,0 21 16,0-20-16,21 20 0,0-21 0,0 0 15,0 22-15,0-22 0,0 0 16,0 0-16,0 0 0,0 0 0,0 1 16,21-22-16,0 21 0,0 0 15,0-21-15,22 21 0,20-21 16,-21 0-16,1 0 0,-1 0 15,-21 0-15,22 0 0,-1 0 0,0 0 16,-21 0-16,22-21 0,-22 21 16,21-21-16,-21 0 0,22-1 0,-22 1 15,0 0-15,0 0 0,0-21 16,-21 20-16,0-20 0,22 0 0,-22 21 16,0-22-16,0 22 0,0-21 15,0 21-15,0-1 0,0 44 31,0-1-31,0 0 16,-22 0-16,1 0 0,21 0 0,-21 22 16,21-22-16,0 0 0,-21 21 15,0-20-15,21-1 0,-21 0 0,21 0 16,0 0-16,-22 0 0,22 1 0,-21-1 16,0 0-16,21 0 15,-21-21 16,21-21-15,0 0-16,0 0 16,21-1-16,-21 1 0,21 0 15,0 0-15,1-21 0,-1 20 0,0-20 16,21 21-16,1-21 16,-1 20-16,0-20 0,1 21 0,20 0 15,-21 21-15,1-21 0,-1 21 0,0 0 16,1 0-16,-22 0 0,0 21 15,0 0-15,0 0 0,1 21 0,-22-20 16,0 20-16,0-21 0,0 21 16,0-20-16,0 20 0,-22-21 0,1 0 15,0 0-15,21 1 0,-21-1 0,21 0 16,-21-21-16,0 21 16,21-42 15,0 0-31,0 0 15</inkml:trace>
  <inkml:trace contextRef="#ctx0" brushRef="#br0" timeOffset="45791.78">1291 11388 0,'0'0'0,"0"-21"0,0-1 0,0 1 15,0 0-15,0 0 0,0-43 16,21 43-16,-21 0 16,21 0-16,-21 0 0,0 0 15,0 42 16,0 0-31,0 21 16,0 1-16,0-1 0,0 0 16,0 1-16,0-1 0,0 21 15,0-20-15,0-1 0,0 22 16,-21-22-16,21 0 0,-21 1 0,0-1 16,21 0-16,-21 22 0,21-22 15,0-21-15,0 0 0,21-21 16,0 0-1,0 0-15,-21-21 16,21 0-16,1 0 0,-1 0 16,0 0-16,0-22 0,0 22 0,-21-21 15,21 21-15,1-22 0,-1 1 16,0 0-16,0-1 0,-21 22 0,21 0 16,0 0-16,-21 0 0,22 21 15,-1 0-15,0 21 16,-21 0-16,0 0 0,21 0 0,-21 0 15,21 22-15,0-22 16,-21 21-16,0-21 0,22 22 0,-1-1 16,-21-21-16,21 22 0,-21-22 15,21 0-15,0 0 0,0 0 0,1-21 16,-1 0-16,21 0 16,-21 0-16,0 0 0,1-21 0,-1 0 15,21 0-15,-21 0 0,0-1 16,1 1-16,-1-21 0,0 0 15,-21 20-15,21-41 0,-21 21 0,0-1 16,0-20-16,0 20 0,0-20 16,0 21-16,0-1 0,0 1 0,-21 0 15,0 20-15,0 1 16,-1 21-16,1 0 0,0 0 16,0 21-16,21 1 15,-21-1-15,21 0 0,0 0 16,-21 0-16,21 0 0,0 1 15,0-1-15,0 0 0,0 0 16,21-21-16,0 21 0,0-21 0</inkml:trace>
  <inkml:trace contextRef="#ctx0" brushRef="#br0" timeOffset="46171.25">2476 11726 0,'0'0'0,"22"64"31,-1-64-31,0 0 0,0-21 16,0 21-16,0-21 15,22 21-15,-22-22 0,0 1 16,0 0-16,0 0 0,1 0 0,-22 0 16,21-1-16,-21 1 0,0 0 15,0 0-15,0 0 0,0 0 16,-21 21-16,-1 0 15,-20 0-15,21 0 0,-21 21 16,20 0-16,-20 0 0,21 0 16,-21 22-16,20-22 0,1 21 0,0-21 15,0 22-15,21-1 0,0-21 16,0 0-16,0 22 0,0-22 0,0 0 16,21 0-16,0 0 0,0 0 15,1 1-15,-1-22 0,21 0 16,-21 0-16,22 0 0,-1 0 0,0 0 15,1 0-15,-1-22 0,-21 1 0,21 21 16,1-21-16,-1 0 0,0 0 16</inkml:trace>
  <inkml:trace contextRef="#ctx0" brushRef="#br0" timeOffset="47696.01">4127 11938 0,'0'0'0,"0"21"16,22-21 15,-1-21-31,-21 0 0,21 21 16,-21-21-16,21-22 0,0 22 15,-21 0-15,21 0 0,1-21 16,-1-1-16,0 1 0,0 0 0,21-22 16,-20 1-16,20-1 0,0 1 15,-21-1-15,22 22 0,-1-22 0,0 43 16,-20-21-16,20 21 0,-21-1 16,0 22-16,0 0 0,1 0 0,-1 22 15,0 20-15,-21-21 16,0 21-16,0 1 0,0-1 0,0-21 15,0 22-15,0-22 0,0 0 16,0 21-16,0-21 0,21-21 31,0 0-31,0-21 16,-21 0 0,0 0-16,0 0 0,0-22 0,0 22 15,0 0-15,0-21 0,-21-1 16,21 22-16,-21-21 0,0 21 0,0 0 15,-22-1-15,22 1 0,0 21 16,-21 0-16,21 0 0,-22 0 0,1 43 16,21-22-16,0 21 0,-22 0 15,22 1-15,0-1 0,0 22 0,0-1 16,-1-21-16,22 1 0,0 20 16,0-20-16,0-1 0,0 0 0,0 1 15,0-1-15,22-21 0,-1 21 16,0-20-16,21-1 0,1 0 15,-1 0-15,0-21 0,1 0 0,-1 21 16,0 0-16,1-21 0,20 0 16,1 0-16,-22 0 0,21-21 0,-20 0 15,-1 0-15,0 0 0,22 0 16,-22-1-16,1 1 0,-1-21 0,0 21 16,-21-22-16,22 22 0,-22-21 15,-21 0-15,0 20 0,0-20 0,0 0 16,0 21-16,0-1 0,-21 1 15,0 21-15,-1 0 0,1 0 16,-21 0-16,21 21 0,0 1 0,-22-1 16,22 21-16,0-21 0,-21 22 15,20-1-15,22-21 0,-42 21 0,0-20 16,21-1-16,21 42 0,0-20 16,0-22-16,0 0 0,21 0 15,0-21-15,0 21 0,0-21 16,22 0-16,-22 0 0,0 0 15,0 0-15,0-21 0,22 0 0,-22 0 16,0 21-16,0-21 0,21-1 0,-20-20 16,-1 21-16,-21 0 0,21-22 15,0 22-15,-21-21 0,0 21 16,21-22-16,-21 22 0,0 0 16,21 21-16,-21-21 0,0 42 15,-21 0 1,21 0-16,-21 1 0,0 20 15,21-21-15,0 0 0,0 0 16,0 22-16,0-22 0,0 0 0,0 0 16,0 0-16,21 1 0,0-1 15,0-21-15,1 0 0,-1 0 16,21 0-16,0 0 0,1 0 0,-1 0 16,43-21-16,-43-1 0,0 22 15,1-21-15,-1 0 0,-21 0 16,0 0-16,1 0 0,-1-22 0,-21 22 15,21-21-15,0 21 0,-21-22 16,0 22-16,0 0 0,0 0 0,0 0 16,0 42-1,0 0-15,-21 21 16,0-21-16,0 22 0,-1-22 16,22 21-16,-21-21 0,21 22 0,0-22 15,-21 21-15,0-21 0,21 1 16,0 20-16,0-21 0,-21 0 15,21-42 32,21 0-47,0 0 0,0 0 16,0-1-16,1-20 0,-1 0 0,0-1 16,21 1-16,-21 0 0,22 21 15,-22-22-15,21 22 0,1 0 16,-1 0-16,0 21 0,1 0 0,-22 0 15,21 0-15,-21 21 0,0 0 0,1 0 16,-1 0-16,-21 22 0,0-22 0,0 0 16,0 21-16,0-20 0,-21-1 15,-1 21-15</inkml:trace>
  <inkml:trace contextRef="#ctx0" brushRef="#br0" timeOffset="47801.01">6900 11705 0,'106'0'16</inkml:trace>
  <inkml:trace contextRef="#ctx0" brushRef="#br0" timeOffset="48163.5">8170 11430 0,'-21'64'15,"0"-1"1,21-21-16,0-20 0</inkml:trace>
  <inkml:trace contextRef="#ctx0" brushRef="#br0" timeOffset="48419.02">8064 12107 0,'22'-21'31,"-1"0"-31,0 21 0,-21-21 16,21 0-16,0 0 0,-21-22 0,21 22 15,1-21-15,-22 21 0,21-22 16,0 1-16,-21 21 0,21-22 0,0 22 16,-21 0-16,0 0 0,21 0 15,-21 0-15,22 21 0,-22 21 16,0 0 0,0 0-16,0 0 15,0 0-15,0 1 16,0-1-1</inkml:trace>
  <inkml:trace contextRef="#ctx0" brushRef="#br0" timeOffset="48765.19">7895 11980 0,'0'0'0,"0"22"0</inkml:trace>
  <inkml:trace contextRef="#ctx0" brushRef="#br0" timeOffset="49228.67">8488 11409 0,'0'-127'16,"0"85"-16,0 20 16,0-20-16,0 21 0,-21 0 0,21 0 15,-22 21-15,1 0 0,0 0 16,0 0-16,0 21 0,0 21 16,-1 0-16,1-20 0,0 20 15,0 21-15,0-20 0,21-1 16,0 0-16,-21 22 0,-1-22 0,22-21 15,0 22-15,0-1 0,0 0 0,0-20 16,-21 20-16,21-21 0,0 0 16,0 22-16,0-22 0,0 0 15,0 0-15,0 0 0,0-42 78,0 0-62,0 0 15,0 0-15,0-1 0,0 1-16</inkml:trace>
  <inkml:trace contextRef="#ctx0" brushRef="#br0" timeOffset="52561.59">8255 11790 0,'0'21'15,"-21"-21"-15,0 0 0,-1 0 16,86 0-16,-43 0 0,-42 0 16,0 0-16,21-21 15,0 0 1,0 0-16,63 21 0,22-22 0,-64 1 16,-21 0-16,0-21 0,0 21 0,0-22 15,21 22-15,0-42 0,1 20 16,-1 1-16,-21 0 0,21-1 0,0 1 15,0 0-15,0 20 0,1-20 0,-22 0 16,0 21-16,0-1 0,0 1 16,0 0-16,0 0 0,-22 21 15,1 0-15,0 0 0,0 0 16,0 0-16,0 21 0,-1 0 16,1 0-16,0 1 0,0 20 0,0 21 15,21-20-15,-21-1 0,21 0 16,-22-20-16,1 20 0,21 0 0,0 43 15,0-43-15,-21 1 0,-21-1 16,42-21-16,0 0 0,0 0 16,0 1-16,0-1 0,0 0 15,0 0-15,0 0 16,0-42 31,0 0-47,0 0 15,21 0-15,0-1 0,0 1 16,-21 0-16,21 21 0,1-21 16,-22 0-16,21 0 0,0 21 0,-21-22 15,21 22-15,0 0 16,0 0-16,-21 22 16,0-1-16,0 0 0,0 0 15,0 0-15,0 0 0,0 1 0,22-1 16,-22 0-16,21 0 0,-21 21 15,0-20-15,21-1 0,0 0 0,0 0 16,0-21-16,1 21 0,20-21 16,0 0-16,-21 0 0,22 0 0,-1 0 15,0 0-15,22 0 16,-22-21-16,1 0 0,-1 21 0,0-21 16,1 0-16,-1-1 0,0 1 15,-21 0-15,1 0 0,-1 0 0,0 0 16,0-1-16,-21-20 0,0 21 0,0 0 15,0-22-15,0 22 0,0-21 16,0 21-16,-21 0 0,0-1 0,21 1 16,-21 21-16,-1 0 0,1 0 15,-21 21-15,21 1 0,0-1 0,-22 0 16,22 21-16,-21 1 0,21-22 16,-22 21-16,22 0 0,0 1 0,0-22 15,21 21-15,0-21 0,0 22 16,0-22-16,0 0 0,0 0 15,0 0-15,0 1 0,21-22 0,0 0 16,0 0-16,0 0 0,1 0 16,20 0-16,-21 0 0,0-22 0,22 1 15,-22 0-15,0 0 0,21 0 16,-21 0-16,1-1 0,-1 1 0,21-21 16,-42 0-16,21 20 0,-21 1 15,21 0-15,-21-21 0,0 21 16,0-1-16,0 44 31,0-1-31,0 0 0,0 0 16,0 0-16,-21 0 0,21 1 0,-21 20 15,21-21-15,0 0 0,0 0 16,0 22-16,0-22 0,0 0 0,0 0 16,0 0-16,21 1 0,0-22 15,1 21-15,-1-21 0,0 0 0,0 0 16,0 0-16,22 0 0,-22 0 15,0-21-15,-21-1 0,42 1 16,-21 0-16,1 0 0,20 21 0,-21-21 16,0 0-16,0-1 0,1 1 0,-1 0 15,-21 0-15,21 0 0,-21 0 16,0-1-16,0 1 0,0 0 0,-21 42 47,0 0-47,21 1 0,0-1 0,0 0 15,-22 0-15,1 21 0,21-20 16,-21-1-16,21 21 0,0-21 0,0 0 16,0 1-16,0-1 0,0 0 15,-42-21 1,63-21 0,0 21-16,0-21 15,0-1-15,-21 1 0,22 0 16,-1 0-16,0-21 0,0 20 15,21 1-15,-20 0 0,-1-21 0,21 21 16,-21-1-16,22 1 0,-22 0 0,0 21 16,0 0-16,0 0 0,0 0 15,1 0-15,-1 0 0,-21 21 16,21 0-16,-21 1 0,0-1 16,0 0-16,0 21 0,0-21 0,0 22 15,21-22-15,-21 21 0,21 1 16,-21-22-16,21 21 0,1 0 0,-1-20 15,0-1-15,0 0 0,0 0 16,0-21-16,22 0 0,-22 21 16,0-21-16,21 0 0,1 0 0,-22 0 15,21-21-15,1 0 0,-1 0 16,0 0-16,-21-1 0,22 1 0,-1-21 16,0 21-16,-20-22 0,-1 1 0,0 21 15,0-21-15,0-1 0,-21 1 16,0 21-16,0-22 0,0 22 15,0 0-15,0 0 0,-21 0 0,0 21 16,0 0-16,-22 0 0,22 0 0,-21 0 16,21 21-16,-22 0 0,1 0 15,21 0-15,0 1 0,-22 20 16,22-21-16,0 21 0,0-20 0,21 20 16,0-21-16,-21 21 0,21-20 15,0 20-15,0-21 0,0 0 0,0 0 16,0 1-16,0-1 0,21-21 0,-21 21 15,21-21-15,0 0 0,0 0 16,1 0-16,-1 0 0,0 0 0,21-21 16,-21 21-16,1-21 0,-1-1 15,21 1-15,-21 0 0,0-21 0,22 21 16,-22-22-16,0 1 0,21 0 16,-20-1-16,-1 1 0,0 0 0,0-22 15,0 22-15,-21-22 0,21 22 16,-21 0-16,22-22 0,-22 43 15,0-21-15,0 20 0,0 1 0,0 0 16,-22 42 0,1 0-16,21 1 15,-21 20-15,0 0 0,21 1 0,-21-1 16,0 0-16,-1 22 0,1-1 16,21-20-16,0-1 0,0 0 0,0 1 15,0-22-15,0 21 0,0 0 0,21-20 16,1-1-16,-22 21 15,21-21-15,0 0 0,0 1 0,0-22 16,22 21-16,-22-21 0,0 0 0,21 0 16,-21 0-16,22 0 0,-22 0 15,21-21-15,-21-1 0,22-20 0,-22 21 16,0-21-16,21 20 0,-20-20 16,-1 0-16,42-22 0,-20 22 0,-43-22 15,21 22-15,0-21 0,-21-1 0,21 1 16,-21-1-16,21 1 0,-21 20 15,0 1-15,0 0 0,0 20 16,0 1-16,-21 21 16,0 21-16,21 1 0,-21-1 0,0 21 15,-1 0-15,1 22 16,-21 21-16,42-22 0,-21 1 16,0-1-16,21-21 0,-22 1 0,22-1 15,0-21-15,0 22 0,0-1 0,0 0 16,0 1-16,0-1 0,22-21 15,-1 21-15,0-20 0,0-1 0,0 0 16,0-21-16,1 21 0,-1-21 16,0 0-16,0 0 0,21 0 0,-20 0 15,20-21-15,0 0 0,1 0 0,-1-1 16,0 1-16,1 0 0,-1-21 16,0-1-16,1 22 0,-1-21 15,-21 0-15,21 20 0,-20-41 16,-22 42-16,0 0 0,0-1 15,0 1-15,-22 21 16,1 0-16,-21 21 0,-64 64 31,85-43-31,0-20 0,0 20 0,-1-21 16,22 21-16,0-20 0,0-1 0,0 21 16,0-21-16,22 0 0,-1 1 0,0-22 15,21 42-15,1-42 0,-22 0 16,0 0-16,21 0 0,-21 0 15,1 0-15,20 0 0,-21-21 16,0 0-16,0 21 0,1-22 16,-1-20-16,0 21 0,0 0 0,0 0 15</inkml:trace>
  <inkml:trace contextRef="#ctx0" brushRef="#br0" timeOffset="54447.01">13758 12277 0,'0'0'0,"0"21"31,21-21-31,1-21 16,20 0-16,-21-1 0,21 1 15,-20 0-15,20-21 0,0 21 16,1-22-16,-1 1 0,0 0 0,1-1 16,-1 1-16,-21 0 0,21-22 15,1 22-15,-22-1 0,0-20 0,21-1 16,-20 1-16,-1-1 0,0 1 0,0 21 16,0-22-16,0 22 0,-21-22 15,0 85 16,0 1-31,0 20 0,0 0 0,-21 22 0,0-22 16,0 0-16,21 22 0,0-1 16,-21 1-16,21-1 0,0 1 15,-21-1-15,21 22 0,0-43 0,0 22 16,0-1-16,0-20 0,21-22 16,-21 21-16,21-21 0,0 1 0,-21-1 15,21 0-15,0-21 0,1 0 16,-1 0-16,-21-21 15,0 0-15,0-1 0,21 1 16,-21-21-16,0 21 0,0-22 16,0 1-16,0 0 0,-21-1 15,21 1-15,-21 0 0,-1 21 16,1-22-16,0 1 0,0 21 0,0 0 16,0-1-16,-22 22 0,22 0 0,-21 0 15,21 0-15,-22 0 0,1 22 16,21-1-16,-22 0 0,22 0 0,0 21 15,0-20-15,0 20 0,21 0 16,0 1-16,0-22 0,0 21 0,0-21 16,0 22-16,0-22 0,0 0 15,21 0-15,0 0 0,21 0 0,-20-21 16,-1 0-16,21 0 0,0 0 0,1 0 16,-22 0-16,21 0 0,1 0 15,-1-21-15,-21 21 0,21-21 16,-20 0-16,20 0 0,-21 0 15,0-22-15,0 22 0,1-21 0,-1 21 16,0-22-16,0 1 0,0 21 0,-21 0 16,21-22-16,-21 22 15,0 0-15,0 42 16,0 0 0,0 0-16,0 1 0,-21-1 0,21 21 15,0-21-15,0 22 0,0-22 16,0 21-16,0-21 0,0 0 0,0 1 15,0-1-15,0 0 0,21 0 16,1-21-16,-1 21 16,0-21-16,21 0 0,-21 0 0,1 0 15,20 0-15,-21-21 0,0 0 16,22 21-16,-22-21 0,21 0 0,-21-1 16,0-20-16,-21 21 0,22-21 0,-1 20 15,0-20-15,0 0 0,0 21 16,0-22-16,1 22 0,-1 0 15,-21 0-15,0 0 0,-21 21 32,-1 21-32,1 0 0,0 0 15,21 21-15,-21-20 0,21 20 16,-21 0-16,21 1 0,0-22 0,0 21 16,0 0-16,0-20 0,21-1 15,0 0-15,0 0 0,0 0 0,1 0 16,-1 1-16,0-22 0,21 0 0,-21 0 15,1 0-15,20 0 0,-21 0 16,0 0-16,22-22 0,-22 22 0,0-21 16,0 0-16,0-21 0,-21 21 0,21-22 15,1-20-15,-1 20 0,21 1 16,-21 0-16,22-1 0,-22-20 0,-21-1 16,21 22-16,0-21 0,0-1 15,0 1-15,-21 20 0,0-20 16,22 42-16,-22-22 0,0 22 0,0 0 15,0 42 1,-22 0-16,22 22 0,0-22 16,-21 21-16,0 0 0,21 1 15,-21 20-15,21-20 0,0-1 0,0 0 16,0 22-16,-21-22 0,0 22 0,21-1 16,0-21-16,0 1 0,0-1 15,0 0-15,0-20 0,0 20 0,0-21 16,0 0-16,0 0 0,21-21 15,0 22-15,0-22 16,0 0-16,22 0 0,-22 0 0,0 0 16,0-22-16,21 22 0,-20-21 15,20 0-15,-21-21 0,21 21 0,1-1 16,-22-20-16,21 21 0,1-21 16,-22-1-16,21 22 0,-21-21 0,0 21 15,1-1-15,-22 1 0,0 0 16,0 42-1,-22 0-15,22 1 16,-21-1-16,0 21 0,0 0 16,0-20-16,0 20 0,21 0 15,0-21-15,-22 22 0,22-22 16,0 0-16,0 0 0,0 0 0,0 1 16,0-1-16,22-21 0,-1 0 0,0 21 15,0-21-15,0 0 0,0 0 16,22 0-16,-22 0 0,0-21 0,0 21 15,0-21-15,22-1 0,-43 1 16,21 0-16,-21-21 0,21 21 16,0-22-16,-21 1 0,0 0 0,0-1 15,0 1-15,0 0 0,0 20 16,0-20-16,-21 21 0,0 21 0,0-21 16,0 21-16,-22 0 0,22 0 15,0 0-15,0 0 0,-22 21 16,22-21-16,0 21 0,0 0 15,0 0-15,42-21 47,0 0-47,-21-21 0</inkml:trace>
  <inkml:trace contextRef="#ctx0" brushRef="#br0" timeOffset="54688.16">15642 11642 0,'0'0'0,"-21"0"0,0 0 31,42 0-15,0 0-16,0 0 0,0 0 0,1 0 15,-1 0-15,0 0 0,0 0 16,21 0-16,-20 0 0,20-21 0,-21 21 15,21 0-15,-20 0 0,-1 0 0,21 0 16,-21 0-16,0 0 16,1-22-16,-1 22 0,0 0 0,0 0 15</inkml:trace>
  <inkml:trace contextRef="#ctx0" brushRef="#br0" timeOffset="56469.26">17293 11790 0,'21'0'31,"0"0"-31,1 0 0,-1-21 16,0 0-16,21 21 0,-21-22 16,22 1-16,-22 21 0,0-21 0,0 0 15,0 0-15,1 0 0,-1-1 0,-21 1 16,0 0-16,0 0 15,0 0-15,0 0 0,-21-1 16,-1 1-16,1 21 0,-21 0 0,21 0 16,-22 0-16,1 0 0,0 0 15,21 0-15,-22 21 0,1-21 0,21 22 16,0 20-16,-1-21 0,1 0 16,21 0-16,-21 1 0,21-1 0,0 21 15,0-21-15,0 0 0,0 43 0,0-43 16,0 0-16,21 0 0,0 1 15,1-1-15,-1 0 0,63-21 0,-20 63 16,-43-41-16,-21 20 0,0-21 16,0 21-16,0-20 0,0-1 15,0 0-15,0 0 0,0 0 0,-21 0 16,0 1-16,0-22 0,-22 21 16,22-21-16,-21 0 0,-1 0 0,22 0 15,-21 0-15,0 0 0,-1 0 16,1 0-16,21 0 0,-22-21 0,22-1 15,0 1-15,0 0 0,0 0 16,0 0-16,-1-22 0,1 22 0,21-21 16,0 0-16,0 20 0,0-20 0,0 21 15,0 0-15,0 0 16,0 42 0,21-21-16,-21 42 15,22-21-15,-1 0 0,-21 22 16,21-22-16,-21 21 0,21-21 0,0 1 15,-21 20-15,21-21 0,1 0 16,-1 0-16,0 1 0,0-22 0,0 21 16,22-21-16,-22 0 0,21 0 15,-21 0-15,22 0 0,20 0 16,-21 0-16,107-85 16,-107 64-16,-21-21 15,21 20-15,-20-20 0,20 0 16,-21-1-16,0 22 0,0-21 0,-21 21 15,0 0-15,22-1 0,-22 1 16,0 0-16,-22 42 31,22 0-31,-21 1 0,0-1 0,0 0 16,21 21-16,0-21 0,-21 1 16,21 20-16,0-21 0,0 0 0,0 0 15,0 1-15,0-1 0,21 0 16,-21 0-16,21-21 0,0 0 0,0 21 15,1-21-15,-1 0 0,21 0 16,-21 0-16,22 0 0,-22-21 0,21 21 16,-21-21-16,22 0 0,-1 0 0,-21-1 15,21 1-15,1 0 16,-22-21-16,21 21 0,-21-22 0,1 22 16,-22-21-16,0 21 0,21-1 15,-21 1-15,0 0 0,-21 21 16,-1 0-16,1 0 15,0 21-15,0 0 0,0 1 16,0-1-16,-1 0 0,22 21 0,0-21 16,-21 22-16,21-22 0,0 0 15,0 21-15,0-20 0,0-1 0,0 0 16,21 0-16,1 0 0,-1 0 16,21 1-16,-21-22 0,22 0 0,-1 0 15,-21 0-15,43 0 0,-22 0 16,0 0-16,1 0 0,20 0 15,-21-22-15,1 1 0,-1 0 0,22 0 16,-22 0-16,-21 0 0,21-1 16,1-20-16,-22 0 0,0 21 0,0-22 15,0 22-15,-21-21 0,22-1 0,-22 22 16,0 0-16,0 0 0,0 0 16,-22 21-16,1 0 0,0 0 0,-21 0 15,21 0-15,-22 0 0,22 0 16,-21 21-16,-1 0 0,22 0 0,-21 0 15,21 1-15,0 20 0,-22-21 0,43 0 16,-21 0-16,21 22 16,0-22-16,0 0 0,0 0 15,0 0-15,21-21 16,0 22-16,1-22 0,-1 0 0,0 0 16,0 0-16,21 0 0,-20-22 0,-1 22 15,0-21-15,64 0 16,-64 0-16,0 0 0,0 0 0,-21-22 0,21 22 15,-21 0-15,21 0 0,-21 0 16,0-1-16,0 1 0,0 0 16,22 21-16,-22 21 31,21-21-31,-21 21 0,0 1 0,-21 20 16,-1-21-16,1 21 0,21 1 0,0-22 15,0 21-15,-21 1 0,21-1 16,-21 0-16,21 1 0,0-22 0,0 21 15,0 0-15,0 22 0,0-22 16,0 1-16,0 20 0,0-21 0,0 22 16,0-1-16,0 1 0,0-1 0,0 1 15,-21-22-15,-22 43 0,22-22 16,-21-20-16,0-1 0,-1-21 16,-20 43-16,42-43 0,-43 21 0,22-42 15,-22 0-15,1-21 0,20 0 0,-20 21 16,21-21-16,20 21 0,1-43 0,0 22 15,0-21-15,21 0 0,21-1 16,-21 1-16,-42 21 0,21-43 0,-1 22 16,22-22-16,0 22 0,0-21 0,0 20 15,0-20-15,22 20 0,-1 1 16,0 0-16,21 21 0,-21-22 0,1 1 16</inkml:trace>
  <inkml:trace contextRef="#ctx0" brushRef="#br0" timeOffset="56759.61">19558 12023 0,'0'0'0,"21"-21"0,0 21 16,0 0-16,22 0 16,-22-22-16,21 22 0,-21-21 0,1 21 15,-1-21-15,0 0 0,0 0 16,-21-22-16</inkml:trace>
  <inkml:trace contextRef="#ctx0" brushRef="#br0" timeOffset="57339.6">19685 11663 0,'-21'0'16,"-22"0"-16,22 0 0,-21 0 15,21 21-15,-22 0 0,1-21 0,21 21 16,-21 1-16,20-1 0,1 21 16,0-21-16,0 22 0,0-1 0,21-21 15,0 21-15,0-20 0,0-1 0,0 0 16,0 0-16,21 0 15,0 0-15,0-21 0,22 0 0,-22 0 16,0 0-16,21 0 0,1 0 0,-22 0 16,21 0-16,0-21 0,-20 0 15,-1 21-15,21-21 0,-21 0 0,0 0 16,1-1-16,-22 1 0,21 0 16,0 0-16,-21 0 0,0 0 15,0-1-15,0 44 31,0-1-31,0 0 0,0 0 16,0 21-16,0 1 16,-21 20-16,21-20 0,-21 20 0,-1-21 15,22 22-15,0-22 0,0 22 16,-21-22-16,0 22 0,0-1 0,21 1 16,-21-1-16,0 1 0,-1-1 0,22 1 15,-21-1-15,0-21 0,-21 22 16,21-1-16,-1-20 0,1-1 15,0-21-15,0 22 0,0-22 0,0 0 0,-1 0 16,1-21-16,0 0 16,0 0-16,0 0 0,0 0 15,-22 0-15,22-21 0,0 0 0,21 0 0,0-22 16,-21 22-16,21-21 16,0-1-16,0-20 0,0 21 0,0-22 15,-21 1-15,21 20 0,0-20 16,0-1-16,0 1 0,21 20 0,0-20 15,0 21-15,0-1 0,0 1 0,1 21 16,20-22-16,-21 22 0,0 0 16,22 0-16,-22 0 0,21 0 0,-21-1 15,22 1-15,-1 0 0,-21 0 16,21 0-16,1 0 0,-1-1 0</inkml:trace>
  <inkml:trace contextRef="#ctx0" brushRef="#br0" timeOffset="59491.98">20002 12044 0,'0'-21'47,"0"0"-47,0-1 16,22 22-16,-22-21 0,21 0 15,0 21-15,0-21 0,-21 0 0,21 0 16,0 21-16,1-22 0,-22 1 15,-22 21 17,1 0-32,0 21 15,0 1-15,0-1 16,21 21-16,-21-21 0,21 0 0,0 1 16,-22-1-16,22 21 0,0-21 15,0 0-15,0 1 0,0-1 0,0 0 16,0 0-16,22-21 0,-1 0 15,0 0-15,0 0 0,0 0 16,22 0-16,-22 0 0,0-21 0,21 0 16,1 0-16,-1-1 0,0 1 15,-21 0-15,22 0 0,-1-21 16,-21-1-16,22 22 0,-22-21 0,0 21 16,0-1-16,0-20 0,-21 21 15,0 0-15,0 0 16,-21 21-16,0 0 0,0 21 15,0 0-15,-1-21 0,22 21 16,-21 0-16,0 22 0,21-22 0,-21 0 16,21 21-16,0-21 0,0 22 15,0-22-15,0 0 0,0 0 0,0 22 16,21-22-16,0 0 0,-21 0 0,21 0 16,-21 0-16,22-21 15,-22-21 16,0 0-31,0 0 16,0 0-16,-22 0 0,1-1 0,0-20 16,21 21-16,-21 0 0,21 0 15,-21-1-15,0 22 0,-1 0 32,1 22-32,21-1 0,0 0 15,0 0-15,0 0 0,0 0 16,0 1-16,21-1 0,1 0 15,-1-21-15,-21 21 0,21-21 0,21 0 16,-21 0-16,22 21 16,-22-21-16,21 0 0,1 0 15,-1-21-15,0 0 0,1 0 0,-22 0 16,21-1-16,-21 1 0,0 0 16,22-21-16,-22-1 0,0 22 0,0-21 15,-21 0-15,21-1 0,1 1 16,-1 0-16,-21-1 0,21 1 0,-21 0 15,21-1-15,-21 1 0,0 21 16,0 0-16,0-1 0,0 1 0,0 42 31,-21 1-31,0-1 0,0 0 0,-1 21 16,22 1-16,-21-22 0,21 21 16,-21 0-16,21 1 0,0-1 0,0 0 15,0 1-15,0-1 0,0 0 16,0 1-16,0-1 0,0-21 0,0 22 15,21-22-15,0 0 0,-21 0 16,22-21-16,-1 21 0,0-21 0,0 0 16,0 0-16,0 0 0,1 0 15,-1-21-15,0 0 0,21 21 0,-21-21 16,1-22-16,20 22 0,-21 0 16,0-21-16,0-1 0,1 22 15,-1-21-15,0 0 0,0 20 0,-21-20 16,21 21-16,-21 0 0,21 0 15,-21 42 17,-21 0-32,21 21 0,-21-21 0,0 22 15,21-22-15,0 21 0,0 1 0,0-22 16,0 0-16,0 21 0,0-21 16,0 1-16,0-1 0,0 0 0,21 0 15,0-21-15,0 0 16,1 0-16,20 0 0,-21 0 0,0 0 15,22 0-15,-22-21 0,21 21 16,-21-21-16,0 0 0,22-1 16,-22-20-16,0 21 0,0-21 0,0 20 15,1-20-15,-1 21 0,0-21 16,0 20-16,-21 1 0,0 0 0,0 0 16,0 0-1,0 42 1,-21 0-16,0 0 0,21 0 15,-21 22-15,21-22 0,-22 21 16,22 1-16,0-22 0,0 21 0,0-21 16,0 22-16,0-22 0,0 0 15,0 0-15,22 0 0,-22 0 16,21-21-16,0 0 0,0 22 0,0-22 16,0 0-16,22 0 15,-22 0-15,0-22 0,0 22 0,0-21 16,1 0-16,-1 0 0,-21-21 15,63 20-15,-63-20 0,0 0 0,0 21 16,0-22-16,0 1 0,21 21 0,-21-22 16,0 1-16,0 21 0,0-21 15,0 20-15,-21 1 0,21 0 0,-21 0 16,0 21-16,-21 0 0,20 0 16,1 0-16,-21 0 0,21 21 0,-22 0 15,22 0-15,0 1 0,0-1 16,0 21-16,0-21 0,-1 22 15,22-22-15,-21 21 0,21 0 0,0-20 16,0-1-16,0 21 0,0-21 16,21 0-16,1 1 0,-22-1 0,21-21 15,0 21-15,0-21 0,0 0 0,0 0 16,22 0-16,-22 0 0,0 0 16,0 0-16,0-21 0,22 0 0,-22 21 15,0-22-15,21-20 0,-20 21 16,-1 0-16,21-22 0,-21 22 15,0-21-15,1 21 0,-1-22 0,0 22 16,-21 0-16,0 0 0,21 21 16,-21-21-16,0 42 31,0 0-31,-21 0 0,21 0 16,-21 22-16,0-22 0,21 21 15,-22 1-15,22-22 0,0 21 0,-21-21 16,0 0-16,21 1 0,-21-1 0,21 0 15,0 0-15,0-42 47,0 0-31,21 0-16,0-1 0,0-20 16,1 21-16,-1-21 0,21 20 15,0-20-15,-20 21 0,20-21 0,0 20 16,1 1-16,-22 0 0,21 0 15,-21 21-15,0 0 0,1 0 0,-22 21 16,0 0-16,0 22 16,0-22-16,0 21 0,0 0 0,0 1 15,0-22-15,-22 21 0,22 1 16,0-22-16,0 21 0,0-21 0,0 0 16,0 1-16,22-1 0,-1-21 15,0 21-15,0-21 0,0 0 16,0 0-16,1 0 0,-1 0 0,0 0 15,0-21-15,0 21 0,0-21 16,22-1-16,-22 1 0,0 0 0,0 0 16,0-21-16,1 20 0,-1-20 0,0 0 15,0-1-15,0 22 0,0-21 16,1 0-16,-1-1 0,-21 22 0,0-21 16,0 21-16,0-1 0,0 1 15,0 0-15,0 0 0</inkml:trace>
  <inkml:trace contextRef="#ctx0" brushRef="#br0" timeOffset="59716.01">22479 11367 0,'-21'0'0,"42"0"0,-63-22 0,20 1 16,1 21-16,0-21 0,0 21 15,0-21 1,0 21-16,-1 0 16,1 0-1,0 0 1,0 0-16,0 0 16</inkml:trace>
  <inkml:trace contextRef="#ctx0" brushRef="#br0" timeOffset="59943.4">20913 11599 0,'0'0'16,"21"0"0,0 0-1,0 0-15,0 0 0,22 0 16,-22 0-16,0 0 0,21 0 15,1 0-15,-22 0 0,21 0 0,0-21 16,-20 21-16,20 0 0,0 0 0,-21 0 16,1 0-16</inkml:trace>
  <inkml:trace contextRef="#ctx0" brushRef="#br0" timeOffset="61184.05">2307 13145 0,'0'0'0,"0"-22"0,0 1 0,0 0 15,0 0-15,0 0 0,0 0 16,0-1-16,-21 22 16,0 22-1,21-1-15,0 0 0,-21 21 16,21-21-16,-22 22 0,1-1 16,21 0-16,0 1 0,-21-1 15,0 0-15,21 1 0,0-1 0,-21 0 16,21-20-16,0 20 0,-21-21 15,21 0-15,-22 0 0,1-21 16,42 0 0,-21-21-1,22 0-15,-1 0 0,0-21 0,-21-1 16,21 22-16,0-21 16,0 21-16,22-1 0,-22 1 0,0-21 0,0 21 15,0 0-15,1 21 16,-1-22-16,0 22 0,0 0 15,0 0-15,-21 22 0,21-1 16,1 0-16,-22 0 0,21 21 0,0-20 16,-21 20-16,21 0 0,0-21 15,-21 22-15,21-22 0,1 21 0,-1-21 16,0 1-16,0-22 0,-21 21 16,21-21-16,0 0 0,1 0 0,-1 0 15,0 0-15,0-21 0,0-1 16,22 1-16,-22 0 0,-21 0 0,21 0 15,0-22-15,0 22 16,-21 0-16,0-21 0,0 21 0,0-22 16,0 1-16,0 0 0,0 20 15,0-20-15,-21 0 0,0 21 0,0-1 16,0 1-16,21 0 0,-22 0 16,1 21-16,0 0 15,0 21-15,21 0 0,-21-21 16,21 21-16,0 1 0,0-1 15,0 0-15,0 0 0,0 0 0,0 0 16,0 1-16,21-1 0,0-21 16,-21 21-16,21-21 0,0 0 0</inkml:trace>
  <inkml:trace contextRef="#ctx0" brushRef="#br0" timeOffset="61411.42">3323 13145 0,'0'0'0,"0"21"0,0 0 0,-21-21 16,0 21-16,21 0 0,0 0 0,0 1 15,0-1-15,0 0 0,0 0 16,-21 21-16,21-20 0,0-1 0,0 0 16,0 0-16,0 0 15,0 0-15,0-42 47,0 0-47</inkml:trace>
  <inkml:trace contextRef="#ctx0" brushRef="#br0" timeOffset="61579.45">3323 13018 0,'0'0'0,"0"-22"0,-42-20 16,21 42-16,21-21 15,-22 21 1,22 21 0,0 0-16,-21 22 15</inkml:trace>
  <inkml:trace contextRef="#ctx0" brushRef="#br0" timeOffset="61859.85">4022 12742 0,'0'22'31,"-22"-1"-31,22 0 0,-21 0 16,0 21-16,0-20 0,21 20 15,0 0-15,-21 1 0,21-1 0,-21 0 16,21 1-16,0-1 0,0-21 15,0 21-15,0 1 0,0-22 0,0 21 16,0-21-16,0 22 0,0-22 16,0 0-16,0 0 0,0 0 15,0 1-15,0-44 32,21 1-32,0 0 15,-21 0-15</inkml:trace>
  <inkml:trace contextRef="#ctx0" brushRef="#br0" timeOffset="62300.4">4191 12954 0,'0'0'0,"0"-42"0,21-22 15,-21 43-15,0 42 16,0 0 0,-21 22-16,21-22 0,-21 21 15,21 1-15,0-1 0,-21 0 0,21 1 16,-22-1-16,22 0 0,0 1 15,0-1-15,0-21 0,0 21 16,-21 1-16,21-22 16,0 0-16,0 0 0,21-21 31,-21-21-31,22 0 0,-1 0 16,-21 0-16,21-1 15,0-20-15,0 21 0,0 0 0,-21 0 16,22-1-16,-1 1 0,0 0 15,0 21-15,0 21 16,-21 0-16,0 1 16,0-1-16,0 0 0,0 0 15,0 21-15,0-20 0,0-1 16,0 0-16,0 0 0,0 0 0,0 0 16,0 1-16,0-1 0,0-42 46,0-1-46,0 1 16,0 0-16,0 0 16,-21 0-16</inkml:trace>
  <inkml:trace contextRef="#ctx0" brushRef="#br0" timeOffset="62479.89">3746 13145 0,'0'0'0,"-21"0"0,42 0 47,1 0-47,-1-22 0,0 22 15,0 0-15,0 0 0,22-21 0,-22 21 16,21 0-16,-21-21 0,0 21 16,22 0-16,-22-21 0,0 0 0</inkml:trace>
  <inkml:trace contextRef="#ctx0" brushRef="#br0" timeOffset="64031.89">5376 13441 0,'0'0'0,"-21"21"0,21 0 16,0 0-16,21-21 31,0-21-31,1 21 0,-1-21 16,21 0-16,-21 0 0,22 0 15,-22-1-15,21-20 0,0 21 0,1-21 16,-22 20-16,21-20 0,-21 0 15,1-1-15,-22 1 0,21 0 0,-21-22 16,0 22-16,-21 21 0,42-22 16,-42 22-16,-1-21 0,22 21 0,-21 0 15,0-1-15,0 22 0,0 0 0,0 0 16,-22 22-16,1 20 0,21 0 16,0 1-16,21-1 0,-22 0 0,1 1 15,21-1-15,-21 0 16,21 1-16,0-1 0,0 0 0,-21 1 15,21-22-15,0 21 0,0 0 16,0-20-16,0-1 0,0 0 0,0 0 16,0 0-16,21-21 15,0 0-15,0 0 16,1-21-16,-22 0 0,21 21 16,0-21-16,0 0 0,0-1 0,0 1 15,1 0-15,-22-21 0,21 21 16,0-1-16,0 1 0,0 0 0,0 21 15,1-21-15,-1 21 16,0 0-16,-21 21 16,21 0-16,-21 0 0,21 1 15,-21-1-15,21 0 0,-21 0 16,0 0-16,22 0 0,-1 1 0,0-1 16,0 0-16,0-21 0,0 21 15,1-21-15,-1 21 0,0-21 0,21 0 16,-21 0-16,1 0 0,-1 0 0,21-21 15,-21 0-15,0 21 0,22-21 16,-22 21-16,0-21 0,0-1 16,0 1-16,1 0 0,-22 0 0,0 0 15,0 0-15,0-1 0,0 1 16,0 0-16,0 0 0,0 0 16,0 0-16,-22 21 0,1 0 0,0 0 15,0 0-15,21 21 0,-21-21 16,0 21-16,21 0 0,0 0 15,-22 22-15,1-22 0,21 0 0,0 0 16,0 0-16,0 22 0,0-22 16,0 0-16,0 0 0,0 0 0,0 0 15,21-21-15,1 22 0,-1-22 16,0 0-16,0 0 0,21 0 0,-20 0 16,20 0-16,-21 0 0,21-22 15,107-41 1,-128 42-16,21 0 0,0-22 15,1 22-15,-22-21 0,21 21 16,-21-22-16,22 1 0,-22 0 0,0-1 16,21-20-16,-20 20 0,-1 1 15,-21-21-15,21 20 0,-21-20 16,0 42-16,-21 21 16,0 21-1,-1 0-15,1 21 0,0 1 16,0-22-16,0 21 0,21 0 0,-21 1 15,42-22-15,-21 21 0,0 1 16,0-1-16,-21 0 0,21 1 0,0-22 16,0 21-16,0-21 0,0 22 15,0-22-15,21 0 0,0 0 0,0 0 16,0-21-16,0 21 0,1-21 16,-1 0-16,0 22 0,0-22 0,43 0 15,-43 0-15,0 0 0,21-22 0,-21 1 16,1 0-16,-1 21 0,0-21 15,-21 0-15,21 0 0,0-1 0,0 1 16,-21 0-16,0-21 0,0 21 16,0-1-16,0 1 0,22 0 15,-22 0-15,0 0 0,0 42 47,0 0-47,0 0 16,0 0-1,0 1 1,0-1-16,21-21 0,-21 21 0,0 0 16,0 0-16,0 22 15,0-1-15,0 0 0,0-21 16,-21 22-16,21-1 0,0 22 0,-22-22 16,1 43-16,21-43 0,-21 21 0,0-20 15,-21 20-15,42-42 0,-43 43 16,1-22-16,0 1 0,-1 20 0,22 1 15,-21-22-15,21 21 0,-22-20 16,22 20-16,21-20 0,0-1 0,-21 0 16,-21-21-16,20 22 0,1-22 0,0 0 15,21 0-15,0-42 32,0 0-32,21 0 0,0-22 0,1 1 15,20 0-15,-21-1 0,21-20 16,-20 21-16,20-22 0,-21 1 0,21-1 15,-20 1-15,-1-1 0,0 1 16,0-22-16</inkml:trace>
  <inkml:trace contextRef="#ctx0" brushRef="#br0" timeOffset="64308">7514 12996 0,'42'0'15,"-20"0"-15,20 0 0,0 0 0,-21 0 16,22 0-16,-1 22 0,-21-1 16,22 0-16,-22 21 0,0-21 0,-21 22 15,0-22-15,0 21 0,0 1 16,0-22-16,-42 21 0,20-21 0,1 0 16,-21 1-16,0-1 0,20 21 15,-20-21-15,0-21 0,-1 21 0,22 1 16,0-22-16,0 0 0,0 0 15,0 0-15,21-22 16,0 1-16,0 0 0,21 0 16,0 0-16,0 0 0</inkml:trace>
  <inkml:trace contextRef="#ctx0" brushRef="#br0" timeOffset="65570.99">8657 13399 0,'0'0'0,"0"21"0,21 21 31,0-42-31,-21 21 0,22-21 16,-1 0-16,0 0 16,-21-21-1,21 0 1,0 0-1,-21 0-15,21-1 0,1 1 16,-1 0-16,0 21 0,0-21 16,-21 0-16,21-22 0,0 22 0,1 0 15,-1 0-15,-21 0 16,21 0-16,-21-1 0,21 1 0,-21 0 16,0 42 15,0 0-31,0 1 0,0-1 0,-21 0 15,21 0-15,-21 0 0,21 0 16,-21 22-16,21-22 0,0 0 0,0 21 16,0-20-16,0-1 0,0 0 15,0 0-15,0 0 0,21 0 0,0-21 16,-21 22-16,21-22 0,0 0 16,0 0-16,1 0 0,-1 0 0,0 0 15,0-22-15,0 1 0,0 21 16,1-21-16,-1 0 0,0 0 15,0 0-15,0-1 0,-21 1 0,21 0 16,-21-21-16,0 21 0,0-1 16,0-20-16,0 21 0,0-21 0,0 20 15,-21 1-15,0 0 0,0 0 16,0 0-16,-22 21 0,22 0 0,-21 0 16,21 0-16,-22 21 0,1 0 0,21 0 15,0 0-15,0-21 0,-1 22 16,1-1-16,21 0 0,0 0 0,0 0 15,0 0-15,21-21 16,1 0-16,-1 0 0,21 0 16,-21 0-16,22 0 0,20 0 15,-21 0-15,1-21 0,20 0 0,-20 0 16,20 0-16,1 0 0,-1-1 0,-21 1 16,22 0-16,-22-21 0,1 21 15,-1-1-15,-21 1 0,0 0 0,-21 0 16,0 0-16,-21 21 47,0 21-47,21 0 0,0 0 0,0 0 15,0 22-15,-21-22 0,21 21 16,-21-21-16,21 22 0,-22-1 16,22 0-16,0 1 0,0-1 0,-21 0 15,0 1-15,21-1 0,0 22 0,-21 20 16,21-20-16,-21-1 0,0 1 15,21-1-15,-22 22 0,1-22 0,21 1 16,-21 21-16,0-1 0,0 1 0,21 0 16,0-22-16,-21 22 0,-22-22 15,43 1-15,0 20 0,-21-20 0,21-1 16,-21-20-16,21-1 0,-21 22 0,21-43 16,0 21-16,-21-21 0,-1 0 15,22 1-15,-21-22 16,0 0-16,21-22 0,-21 1 15,21 0-15,-21-21 0,21-1 16,-21 1-16,-1 0 0,1-22 0,21 1 16,-21-22-16,0 22 0,21-22 15,-21-21-15,21 21 0,42 1 0,22-1 16,-43 0-16,-21 1 0,21-1 0,0 22 16,0-22-16,-21 21 0,21 22 15,1-21-15,-1 20 0,21 22 0,-21-21 16,0 21-16,1-1 0,-1 1 15,0 21-15,0 0 0,0-21 0,0 21 16,22 0-16,-22 0 0,0 0 16,0 0-16,22 0 0,-1 0 15,0 0-15,22-21 0</inkml:trace>
  <inkml:trace contextRef="#ctx0" brushRef="#br0" timeOffset="66240.02">11896 13250 0,'63'-84'16,"-42"41"-16,-21 22 15,21-21-15,-21 0 0,0 20 0,0-20 16,0 0-16,-21 21 0,0-1 0,0 1 16,0 21-16,-22 0 0,22 0 15,0 0-15,-21 0 0,21 21 0,-1 1 16,1-1-16,0 0 0,0 21 16,0 1-16,0-1 0,-1 64 15,1-64-15,0 22 0,-21-22 0,21 21 16,-22-20-16,22 41 0,21-20 0,0 21 15,0-1-15,0-20 0,0 20 16,0 1-16,-21-21 0,21 20 16,0-20-16,0 20 0,-21 1 15,-22 63-15,43-63 0,43-43 16,-43 64-16,-21-42 0,-1-1 0,1-21 16,0-20-16,21 20 0,-21 21 0,0-20 15,21-22-15,0 0 0,0 0 0,-21-21 16,21 21-16,0 1 15,-22-44 1,22 1 0,22 0-1,-22 0 1,0 0-16,21 21 0,-21-21 0,0-1 16,0 1-16,0 0 0,0 0 15,0 0-15</inkml:trace>
  <inkml:trace contextRef="#ctx0" brushRef="#br0" timeOffset="66939.91">11578 13674 0,'0'-21'0,"0"42"0,21-42 31,0 21-15,1 0 0,-1 21-16,0 0 0,0-21 0,0 21 15,0 0-15,-21 0 0,22 22 0,-1-22 16,0 0-16,0 21 0,21-20 15,-20 20-15,-22-21 0,21 21 0,0 1 16,-21 20-16,0-42 0,0 22 0,0-1 16,0-21-16,-21 22 0,0-1 15,-1 21-15,-20-20 0,21-1 0,-21 22 16,-1-22-16,1 0 0,0 1 16,-1 20-16,22-42 0,-21 22 0,-1-22 15,1 21-15,0-21 0,21 0 16,-22 1-16,22-22 0,-21 21 15,21-21-15,-1 0 0,1 0 16,0 0-16,0 0 0,0 0 0,0-21 16,21-1-16,0 1 0,0 0 15,0 0-15</inkml:trace>
  <inkml:trace contextRef="#ctx0" brushRef="#br0" timeOffset="69299.78">12023 13568 0,'0'0'0,"0"21"15,-22-21 1,22 21-16,-21-21 16,21 21-1,0 1 1,0-1 0,0 0 15,21-21-31,1 0 0,-1 0 15,0 0-15,0 0 16,0 0-16,0 0 16,1-21-16,-1 0 0,21 21 0,-21-22 15,0 1-15,1 21 0,-1-21 16,0 0-16,0 0 0,0 0 0,0-1 16,1 22-16,-1-21 0,-21 0 15,0 0-15,0 0 0,0 0 16,0-1-16,0 44 47,0-1-47,0 0 15,0 0-15,0 0 0,0 0 16,0 1-16,0-1 0,0 0 0,0 0 16,0 0-16,0 0 0,0 1 15,0-1-15,0 0 16,0-42 15,0 0-15,0-1-16</inkml:trace>
  <inkml:trace contextRef="#ctx0" brushRef="#br0" timeOffset="69694">12552 12975 0,'-21'43'31,"21"-22"-31,-22 0 16,22 0-16,0 0 0,0 0 0,0 1 16,0-1-16,0 0 0,0 0 15,0 0-15,22-21 16,-1 0-16,0 0 15,0 0 1,-21-21-16,21 21 0,-21-21 0,21 0 16,-21 0-16,0-1 15,0 1-15,0 0 0,0 0 0,0 0 16,0 0-16,0-1 0,0 1 16,0 0-16,-21 21 15,0 0-15,0 0 0,0 21 16,21 0-16,0 1 0,0-1 15,0 0-15,0 0 0,0 0 0,0 0 16,0 22-16,0-22 0,0 0 16,0 0-16,0 0 0,21 1 15,0-1-15</inkml:trace>
  <inkml:trace contextRef="#ctx0" brushRef="#br0" timeOffset="70171.03">12806 13377 0,'0'22'16,"0"-1"-16,0 0 16,0 0-16,0 0 15,-21 0-15,21 1 0,0-1 16,-22 0-16,22 0 0,-21-21 15,21 21-15,0 0 0,0 1 16,-21-22 0,21-22 15,0 1-15,0 0-16,0 0 0,0 0 15,0 0-15,21-1 0,0-20 0,1 21 16,-1 0-16,0-22 0,21 22 15,-21 0-15,22 0 0,-1 0 16,-21 21-16,22-21 0,-22 21 0,21 0 16,-21 0-16,0 0 0,1 21 15,-1 0-15,0 0 0,-21 0 0,0 0 16,0 1-16,0-1 0,0 0 0,0 21 16,0-21-16,0 22 0,-21-22 15,0 0-15,21 0 0,-22 0 0,22 1 16,-21-1-16,21 0 15,-21-21 1</inkml:trace>
  <inkml:trace contextRef="#ctx0" brushRef="#br0" timeOffset="70208.33">13166 13631 0,'0'0'16,"21"-21"-16</inkml:trace>
  <inkml:trace contextRef="#ctx0" brushRef="#br0" timeOffset="70824">13801 13420 0,'0'0'0,"0"-43"32,0 22-17,-22 0-15,1 21 0,0 0 16,0 0-16,0 0 0,0 0 15,-1 0-15,1 0 0,0 0 0,0 0 16,0 0-16,0 21 0,-1 0 16,1-21-16,0 22 0,0-1 0,0 0 15,0 21-15,-1-21 0,22 1 0,0 20 16,-21-21-16,21 21 0,0-20 16,0-1-16,0 0 0,0 0 0,0 0 15,0 0-15,21-21 16,-21 22-16,22-22 0,-1 0 0,0 0 15,0 0-15,0 0 0,22-22 16,-22 22-16,0-21 0,21 0 16,-21 0-16,1 0 0,20 0 0,0-22 15,-21 22-15,22-21 0,-22-1 16,21 22-16,-21-21 0,1 0 0,20-1 16,-21 1-16,0 0 0,-21-1 15,21 1-15,1-22 0,-22 22 0,0 0 16,0-1-16,0 22 0,0-21 15,0 21-15,0 0 0,0-1 16,-22 22-16,1 22 16,0-1-16,0 0 0,0 21 15,0 1-15,21 20 0,-22-21 16,1 1-16,21 20 0,0-20 0,-21-1 16,21 21-16,0-20 0,0-1 0,0 0 15,0 1-15,0-22 0,0 21 16,0-21-16,0 1 0,21-1 0,-21 0 15,21 0-15,1-21 0,-1 0 16,0 0-16,0 0 0,0 0 0,0 0 16,1 0-16,20-21 0,-21 21 15,21-21-15,-20 0 0,20-22 0</inkml:trace>
  <inkml:trace contextRef="#ctx0" brushRef="#br0" timeOffset="71395.62">14330 13229 0,'21'21'15,"0"-21"1,0 0 0,0 0-16,1 0 15,-1 0-15,0 0 0,0 0 16,0 0-16,0-21 0,1 21 0,-1-21 15,0 0-15,0 0 0,0 0 16,0 21-16,-21-22 0,0 1 16,0 0-1,-21 21-15,0 0 16,0 0-16,-21 0 0,20 21 16,-20-21-16,21 21 0,-21 1 0,20-1 15,1 0-15,0 0 0,0 0 16,21 0-16,0 1 0,0-1 15,0 0-15,21-21 16,0 0-16,0 0 0,1 21 16,-1-21-16,21 0 0,-21 0 0,0 0 15,1 0-15,-1 0 16,0 0-16,-42 0 31,0 0-15,-1 0-16,-20 21 0,21-21 0,-43 0 15</inkml:trace>
  <inkml:trace contextRef="#ctx0" brushRef="#br0" timeOffset="71943.5">14203 13674 0,'0'63'0,"0"-126"0,0 147 15,0-62-15,21-1 16,0 0-16,0-21 0,0 21 0,1-21 16,-1 0-16,0 0 0,0 0 15,21 0-15,-20 0 0,20 0 0,-21 0 16,21-21-16,1 21 0,-22-21 15,21 0-15,-21-1 0,22-20 0,-22 21 16,21-21-16,-21-1 0,22 1 16,-22 0-16,0-1 0,0-20 15,22 20-15,-43 1 0,21-21 0,0 20 16,-21-20-16,21 20 0,-21-20 16,0 21-16,0-1 0,0 22 0,0-21 15,0 21-15,-21 21 16,0 21-1,0 0-15,21 21 0,0-21 16,-22 22-16,22-1 0,-21 0 0,21 22 16,-21-22-16,21 1 0,0-1 15,-21 0-15,21 1 0,0-1 16,0 0-16,0 1 0,0-1 0,0 0 16,0-21-16,0 22 0,0-22 15,0 0-15,21 0 0,-21 0 0,21-21 16,0 22-16,1-22 15,-1 0-15,0 0 0,0 0 0,0 0 16,0 0-16,1-22 0,20 1 0,-21 0 16,21 0-16,-20 0 0,20 0 15,-21-1-15,0-20 0,22 21 0,-22 0 16,-21-22-16,21 22 16,-21 0-16,0 0 0,0 0 0,0 0 15,0-1-15,-21 22 16,0 0-16,-1 0 15,1 22-15,0-1 0,0-21 16,21 21-16,0 0 0,-21 21 16,0-20-16,21-1 0,0 0 0,-43 21 15</inkml:trace>
  <inkml:trace contextRef="#ctx0" brushRef="#br0" timeOffset="72728.06">15219 13801 0,'0'0'16,"21"0"-16,0 0 0,0 0 15,0 0-15,1 0 0,20 0 16,-21 0-16,0 0 0,22 0 0,-22-21 15,21 21-15,-21-22 0,0 1 16,22 0-16,-22 0 0,0 0 16,0 0-16,0-22 0,-21 22 0,0 0 15,22-21-15,-22 20 0,0 1 16,0 0-16,0 0 0,0 0 0,0 0 16,0 42 15,0 0-31,0 0 15,0 0-15,0 0 0,0 1 16,-22-1-16,22 0 0,0 21 0,0-21 16,0 1-16,0-1 15,0 0-15,0 0 0,-21-21 0,21 21 16,0 0-16,0-42 47,0 0-32,0 0-15,0 0 0,21 0 0,1-1 16,-22-20-16,21 21 0,0-21 0,0 20 16,0-20-16,0 21 0,1 0 15,-1 0-15,21-1 0,-21 1 0,0 21 16,1 0-16,-1 0 16,0 0-16,0 21 15,-21 1-15,0 20 0,0-21 16,0 0-16,0 22 0,0-22 15,0 0-15,0 21 0,0-21 0,-21 1 16,21-1-16,0 0 0,0 0 16,0 0-16,0-42 47,0 0-47,0 0 15,0 0-15,0-1 0,0 1 16,0-21-16,21 21 0,0 0 0,0-22 15,1 22-15,20-21 0,0 21 16,-21-22-16,22 22 0,-1 0 16,0 0-16,1 0 0,-1 21 0,0 0 15,-20 0-15,-1 0 0,0 0 16,0 21-16,0 0 0,0 0 0,-21 21 16,0-20-16,0 20 0,0-21 0,0 21 15,0 1-15,0-1 0,0-21 16,-21 22-16,0-22 0,21 21 0,-21-21 15,21 0-15,0 1 0,0-1 16,-21-21-16,21 21 0,-21 0 16,-1-21-1,1 0 1,0 0-16,0-21 0,0 0 0,0 21 16,-22-21-16,22-1 0,-21 1 0</inkml:trace>
  <inkml:trace contextRef="#ctx0" brushRef="#br0" timeOffset="73211.95">14563 13356 0,'0'-21'16,"-22"21"15,1 0-31,0 0 0,0 0 16,-21 0-16,20 0 0,1 21 15,-21 0-15,0 1 0,20 20 16,1-21-16,-21 21 0</inkml:trace>
  <inkml:trace contextRef="#ctx0" brushRef="#br0" timeOffset="73283.98">14076 13843 0,'0'0'0,"21"21"0,0 0 16,0-21-16,0 22 0,1-22 15,20 0-15,-21 0 0,21 0 0,1 0 16,-1 0-16</inkml:trace>
  <inkml:trace contextRef="#ctx0" brushRef="#br0" timeOffset="74460.34">16743 13610 0,'0'21'16,"21"-21"15,0 0-31,0 0 0,0 0 15,1 0-15,-1 0 16,0-21-16,0 21 0,0-21 0,0 0 16,1 21-16,-1-21 0,0 21 15,0-21-15,0-1 0,0 22 0,-21-21 16,22 0-16,-22 0 0,0 0 16,-22 0-1,1 21-15,0 0 0,0 0 16,0 0-16,0 0 0,-1 0 15,1 0-15,0 21 0,0 0 0,0 0 16,-22 0-16,43 0 0,-21 22 16,0-22-16,21 21 0,-21-21 15,21 22-15,0-22 0,0 0 0,0 0 16,0 0-16,0 1 0,21-1 16,0 0-16,0 0 0,1-21 0,-1 0 15,0 0-15,0 0 0,21 0 16,-20 0-16,20 0 0,-21 0 0,21-21 15,1 21-15,-1-21 0,0 0 0,1-1 16,-1 1-16,0 0 0,-20 0 16,20-21-16,-21 20 0,0 1 0,0-21 15,1 21-15,-1 0 0,-21-22 16,0 22-16,0 0 0,0 0 16,0 42 15,-21 0-31,21 0 15,0 22-15,-22-22 0,22 0 16,-21 0-16,21 21 0,0-20 0,-21-1 16,21 0-16,-21 0 0,21 0 15,-21 0-15,0 1 0,21-44 63,0 1-63,0 0 0,21 0 15,-21 0-15,21 0 0,0-1 0,0-20 16,22 21-16,-22-21 0,0 20 0,21-20 16,1 21-16,-22 0 0,21-22 15,0 22-15,-20 21 0,20-21 0,-21 21 16,0-21-16</inkml:trace>
  <inkml:trace contextRef="#ctx0" brushRef="#br0" timeOffset="75226.89">18034 13885 0,'42'-21'15,"-21"0"1,1 21-16,-1-21 0,0 21 16,0-21-16,0 0 0,22-22 0,-22 22 15,0 0-15,0-21 0,0-1 0,22 1 16,-22 0-16,0-1 0,21 1 15,-21 0-15,1-1 0,20-20 0,-21 20 16,0 1-16,0 0 0,1-1 16,-22 1-16,0 21 0,21-21 15,-21 20-15,0 1 0,-21 21 32,-1 21-32,22 22 0,-21-22 0,0 21 15,-21 1-15,21-1 0,-1 0 16,1 1-16,0-1 0,0 0 0,21 1 15,0-1-15,-21 0 0,21 1 16,0-1-16,-64 0 0,64 1 16,0-22-16,0 21 0,21-21 0,1 0 15,-1 1-15,0-1 16,-42-21-16,42 21 0,0-21 16,0 0-16,0 0 0,1 0 15,-1 0-15,0 0 0,0-21 0,0 0 16,22 21-16,-22-22 0,0 1 15,0 0-15,21 0 0,-20-21 0,-1 20 16,21 1-16,-21-21 0,0 21 0,1 0 16,-1-1-16,-21 1 0,0 0 15,0 0-15,-21 21 16,-1 0 0,1 0-16,0 0 0,0 21 15,0 0-15,21 0 0,0 1 0,-21-22 16,21 21-16,0 0 0,0 0 15,0 0-15,0 0 16,21 1-16,-21-1 0,21-21 0,0 21 16,0 0-16,0-21 0,1 21 15,-1-21-15,-21 21 0,21 1 16,-21-1 0,0 0-1,-21-21-15,21 21 0,-21-21 16,-1 0-16,1 0 0,0 0 15,0 0 1,0 0-16,0 0 16,-1-21-1,22 0-15,-21 21 16,21-21-16,0-1 0,-21 1 16,0 0-16,21 0 0</inkml:trace>
  <inkml:trace contextRef="#ctx0" brushRef="#br0" timeOffset="75499.74">18351 13229 0,'0'0'0,"0"-21"16,22 21-16,-1 0 0,21 0 15,-21-21-15,22 21 16,-1 0-16,-21 0 0,21-21 0,22 21 15,-22-21-15,-21 21 0,22 0 16,-1 0-16,0-22 0,-20 22 0,20 0 16,-21 0-16,0 0 0,0 0 0,1 0 15,-1 0-15,0 0 16,-42 0 15,0 0-15</inkml:trace>
  <inkml:trace contextRef="#ctx0" brushRef="#br0" timeOffset="75955.48">17886 13420 0,'0'-21'31,"-21"-1"-15</inkml:trace>
  <inkml:trace contextRef="#ctx0" brushRef="#br0" timeOffset="76132.38">17865 13716 0,'0'21'31,"0"0"-31,0 1 0,0-1 0,-22-21 16,1 42-16,0-42 0,0 0 16,42 0 15,0 0-31,-21-21 0</inkml:trace>
  <inkml:trace contextRef="#ctx0" brushRef="#br0" timeOffset="76607.1">19812 13293 0,'0'-21'0,"21"21"0,0 0 15,-21-22-15,0 1 16,0 0 0</inkml:trace>
  <inkml:trace contextRef="#ctx0" brushRef="#br0" timeOffset="76743.03">19748 13229 0,'0'21'16,"0"-42"-16,-21 64 0,0-1 15,0-21-15,0 0 0,0 22 0,-1-1 16,1-21-16,0 21 0,0 1 16,0-1-16,0 0 0,21 1 0,0-1 15,0 0-15,0-20 0,0 20 16,0-21-16,0 0 0,0 0 16,21 1-16,0-1 0,0 0 15,0 0-15,0-21 0</inkml:trace>
  <inkml:trace contextRef="#ctx0" brushRef="#br0" timeOffset="76799.99">19791 13970 0,'21'0'15,"-42"0"-15,63 0 0,-21-21 16,0 21-16,1-21 0,-1 0 0,21 21 16,-21-22-16</inkml:trace>
  <inkml:trace contextRef="#ctx0" brushRef="#br0" timeOffset="77163.78">20553 13229 0,'0'-21'31,"21"21"-31,0 0 16,0 0-16,0 21 15,1-21-15,-22 21 0,21 1 16,0-1-16,0 0 0,0 0 0,-21 0 15,21 22-15,-21-22 0,22 21 0,-22 0 16,21 1-16,-21-22 16,0 21-16,0 1 0,0-22 0,0 21 15,-21-21-15,-1 22 0,1-22 16,0 0-16,0 0 0,0 0 0,0 0 16,-1 1-16,1-22 0,0 21 0,42-21 46,0-21-46,1-1 16,-1 22-16</inkml:trace>
  <inkml:trace contextRef="#ctx0" brushRef="#br0" timeOffset="77355.67">21653 13843 0,'-21'0'16</inkml:trace>
  <inkml:trace contextRef="#ctx0" brushRef="#br0" timeOffset="77396.64">21569 13843 0,'0'0'0</inkml:trace>
  <inkml:trace contextRef="#ctx0" brushRef="#br0" timeOffset="77431.63">21548 13843 0</inkml:trace>
  <inkml:trace contextRef="#ctx0" brushRef="#br0" timeOffset="78582.97">17886 13420 0,'0'21'94,"0"0"-78,0 0-1,0 0-15,0 1 0,0-1 16,0 0-16,0 0 0,0 0 16,0 0-16,0 1 0,0-1 15,0 0-15,0 0 0,0 0 16,0 0-16,0 1 15,0-1-15,-21 0 16,21 0 15,-22-21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3:00:34.4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1312 0,'21'0'31,"0"0"-31,-21-21 16</inkml:trace>
  <inkml:trace contextRef="#ctx0" brushRef="#br0" timeOffset="2563.46">1143 1312 0,'0'0'0,"-21"0"16,0 0-16,-1 0 15,1 0-15,0 0 16,0 0 0,21 22 15,21-22-15,0 0-16,0 0 15,1 0-15,-1-22 0,0 22 0,21-21 16,-21 21-16,22-21 0,-1 0 15,-21 0-15,22 0 0,-1-1 16,-21 1-16,21 0 0,1 0 0,-22-21 16,21 20-16,-21-20 15,22 0-15,-22-1 0,0 22 0,0-21 16,-21 0-16,0-1 0,21 22 16,-21-21-16,22 21 0,-22-1 15,0 1-15,0 0 0,0 0 16,-22 21-1,1 0 1,0 0-16,0 21 0,0 0 16,21 0-16,-21 1 0,-1 20 15,1 0-15,21 1 0,-21-1 16,0 21-16,0 1 0,0-1 0,-1 1 16,1-1-16,0 22 15,0-21-15,0 20 0,0 1 0,-1 0 16,1-1-16,0 22 0,0-21 15,0-1-15,0 1 0,-1 21 16,1-21-16,-21-1 0,21 22 0,0 0 16,21-21-16,-22-1 0,1 1 15,0 0-15,0-1 0,21-20 16,0 20-16,-21-20 0,21-1 0,0 1 16,0-22-16,0 22 0,0-22 15,0-21-15,0 0 0,0 1 0,21-1 16,0-21-16,0 0 0,0 0 15,1-21-15,-1-1 0,21-20 16,-21 21-16,22-21 0,-1-1 16,0-20-16,1 20 0,-1-20 0,-21 21 15,21-22-15,1 1 0,-22-22 16,0 21-16,0-20 0,0-1 16,-21 0-16,0 1 0,0-1 0,-21 0 15,0 1-15,0 20 0,-21-20 16,-1 20-16,1 1 0,-22 20 15,22 1-15,0 0 0,-22-1 0,22 22 16,21 0-16,-22 21 0,1 0 16,21 0-16,0-21 0,0 21 15,42 0 17,0-21-17,21-1-15,-21 22 0,22-21 16,-1 0-16,0 0 0,1 0 15,-1 0-15,0-1 0,22 1 0,-22 0 16,1 0-16,-1 0 16,21-22-16,-20 22 0,-22 0 0,21 0 15,1 0-15,-22 0 0,0-1 16,0 1-16,-21 0 16,0 42 15,0 0-31,0 1 15,0-1-15,0 0 0,-21 21 16,21-21-16,0 1 0,-21-1 16,21 0-16,0 0 0,0 0 0,0 0 15,0 1-15,0-1 0,0 0 16,0-42 31,0 0-47,0-1 15,0 1-15,0 0 0,0 0 16,0 0-16,0 0 0</inkml:trace>
  <inkml:trace contextRef="#ctx0" brushRef="#br0" timeOffset="2779.06">1820 1122 0,'-21'0'32,"21"21"-1,0 0-15,21-21-1,0 21 1</inkml:trace>
  <inkml:trace contextRef="#ctx0" brushRef="#br0" timeOffset="3295.5">2032 1312 0,'0'0'0,"0"64"16,0-43-1,-21 0-15,21 0 16,0 1-16,0-1 0,0 0 0,0 0 16,0 0-16,-21 0 15,21 1-15,0-1 0,0 0 16,-22-21-16,22 21 16,0-42 15,0 0-16,0 0-15,0-1 16,0 1-16,0 0 0,0 0 0,22 0 16,-1 0-16,-21-22 0,21 22 15,0 0-15,-21 0 0,21 0 0,0-1 16,1 1-16,-1 21 0,0-21 16,0 21-16,0-21 0,0 21 15,22 0-15,-22 0 0,0 21 0,-21 0 16,21 0-16,0-21 0,1 22 15,-22 20-15,0-21 0,0 0 0,0 0 16,0 1-16,0-1 0,0 0 16,0 0-16,0 0 0,0 0 15,0 1-15,0-1 0,0 0 16,0-42 31,21 21-47,0-21 15</inkml:trace>
  <inkml:trace contextRef="#ctx0" brushRef="#br0" timeOffset="3943.46">3090 1397 0,'0'0'0,"21"-21"0,-21 0 16,0 0-1,-21-1 1,21 1-16,-21 21 0,0-21 16,0 21-16,0 0 0,-1 0 15,1 0-15,0 0 16,0 0-16,0 0 16,0 21-16,-1-21 0,1 21 0,0 1 15,0-1-15,0 0 0,0 0 16,21 21-16,-22-20 0,22-1 15,-21 0-15,21 21 0,0-21 0,0 1 16,0-1-16,0 0 16,0 0-16,21-21 0,1 0 15,-1 0-15,0 0 16,0 0-16,0 0 0,0-21 0,1 0 16,20 21-16,-21-21 0,0-1 15,0 1-15,1 0 0,-1 0 0,0 0 16,0-22-16,0 22 0,0-21 15,1 0-15,-1-1 0,0 1 0,0-22 16,0 22-16,-21-21 0,21 20 16,1-20-16,-22 20 0,21 1 15,-21 0-15,0 21 0,0-22 16,0 22-16,0 0 16,0 42-1,-21 0-15,-1 22 16,1-1-16,21 0 0,-21 1 15,0 20-15,21 1 0,-21-22 0,21 21 16,0-20-16,-21-1 0,21 0 16,0 22-16,0-43 0,0 21 15,0 1-15,0-22 0,0 21 0,0-21 16,0 1-16,0-1 0,21 0 16,-21 0-16,21-21 0,0 0 15,0 21-15,0-21 16,1 0-16,-1 0 0,0-21 0,21 0 15,-21 21-15,1-21 0,20 0 16,-21-1-16,21-20 0,-20 21 0</inkml:trace>
  <inkml:trace contextRef="#ctx0" brushRef="#br0" timeOffset="4803.22">3916 1080 0,'-43'0'31,"43"21"1,22-21-1,-1 0-31,0 0 15,21 0-15,-21-21 0,22 21 0,-22-22 16,21 22-16,-21-21 0,1 0 16,20 0-16,-21 0 0,0 21 0,0-21 15,1-1-15,-22 1 16,0 0-16,0 0 0,0 0 0,0 0 16,0-1-16,-22 22 0,1-21 15,0 21-15,0 0 0,0 0 16,0 0-16,-1 0 0,-20 0 0,21 0 15,0 21-15,-22-21 0,22 43 16,-21-22-16,21 0 0,0 21 0,-22 1 16,43-22-16,-21 21 0,21-21 15,0 22-15,0-22 0,0 21 16,0-21-16,0 1 0,0-1 0,0 0 16,21-21-16,0 21 0,1-21 15,-1 0-15,0 0 0,0 0 0,0 21 16,0-21-16,1 0 15,-1 0-15,0 0 0,0 0 0,-21-21 32,-21 21-17,0 0-15,-22 0 16,22 0-16,0 0 0,0 21 0,-21 0 16,20-21-16,-20 22 0,21-1 15,0 0-15,-22 0 0,22 0 16,0 22-16,0-22 0,0 21 0,21-21 15,0 22-15,0-22 0,0 21 16,0-21-16,0 0 0,21 22 0,0-22 16,0-21-16,0 21 0,1-21 15,20 0-15,-21 0 0,21 0 16,1 0-16,-1 0 0,-21-21 16,22 0-16,-1 21 0,0-21 0,1-22 15,-1 22-15,0 0 0,22-21 16,-22-1-16,0 22 0,1-21 0,-1-1 15,0 1-15,1-21 0</inkml:trace>
  <inkml:trace contextRef="#ctx0" brushRef="#br0" timeOffset="5105.02">4762 720 0,'0'0'0,"-21"0"0,0 0 15,0 0-15,0 0 16,0 0-16,21 21 15,-22 21-15,22-21 0,-21 22 0,21-1 16,-21 0-16,21 1 0,0-1 16,0 22-16,-21-22 0,21 0 0,-21 22 15,21-22-15,-21 0 0,21 1 16,0-22-16,0 21 0,-22 1 0,22-22 16,0 0-16,0 0 0,0 0 15,-21 0-15,21 1 0,0-1 16,21-42 31,1 21-47,-22-22 0,21 1 15,0 0-15,0 21 0,0-21 16</inkml:trace>
  <inkml:trace contextRef="#ctx0" brushRef="#br0" timeOffset="5523.47">4699 1439 0,'0'22'32,"21"-22"-17,0 0-15,0 0 16,1 0-16,-1 0 0,0 0 0,21 0 16,-21 0-16,1-22 0,-1 22 15,21-21-15,-21 21 0,0-21 0,22 0 16,-43 0-1,0 0-15,0-1 0,0 1 0,0 0 16,0 0-16,-21 0 16,-1 21-16,1 0 0,0 0 15,0 0-15,-21 0 0,20 0 16,1 0-16,0 21 0,0 0 16,-21 0-16,20 0 0,22 1 15,-21-1-15,0 0 0,21 0 0,0 0 16,0 0-16,0 1 0,0-1 15,0 0-15,0 0 0,0 0 16,21-21-16,0 21 0,1-21 0,-1 0 16,21 22-16,-21-22 0,22 0 15,-22 0-15,21 0 0,0 0 0,-20-22 16,20 22-16,0-21 0,-21 21 16,22-21-16,-22 0 0,21 0 0,-21 0 15,1-1-15,20 1 0</inkml:trace>
  <inkml:trace contextRef="#ctx0" brushRef="#br0" timeOffset="6231.47">5419 1164 0,'0'21'15,"-22"1"1,1-1-16,21 0 16,-21 0-16,21 0 0,0 0 0,0 1 15,0-1-15,-21 21 0,21-21 16,0 0-16,-21 1 0,21-1 15,0 0-15,0 0 0,0 0 16,0-42 47,0 0-63,0 0 15,0 0-15,0-1 0,0 1 16,0-21-16,0 21 0,0 0 15,21-22-15,0 22 0,0 0 0,0 0 16,1 0-16,-1-1 0,21 1 16,-21 0-16,0 0 0,22 21 15,-22 0-15,21 0 0,-21 0 0,1 0 16,-1 21-16,0 0 0,0-21 16,0 43-16,0-22 0,1 0 0,-22 0 15,0 0-15,0 22 0,0-22 16,0 0-16,0 0 0,0 0 15,0 0-15,0 1 0,0-1 0,0 0 16,-22 0-16,1-21 0,21 21 16,-21-21-16,21-21 47,0 0-47,0 0 15,0 0-15,0-1 0,21-20 0,0 21 16,1-21-16,20-1 0,-21 22 15,21-21-15,-20-1 0,20 22 16,0 0-16,1 0 0,-22 0 16,21 0-16,-21 21 0,22 0 0,-22 0 15,0 21-15,0 0 0,-21 0 16,0 0-16,0 22 0,0-22 16,0 0-16,0 21 0,0-21 0,0 22 15,0-22-15,0 0 0,0 0 0,-21 0 16,0 1-16,21-1 0,-21-21 15,21 21-15,0-42 47,0 0-31,0-1-16</inkml:trace>
  <inkml:trace contextRef="#ctx0" brushRef="#br0" timeOffset="7259.47">6350 1355 0,'0'0'16,"-21"21"0,42-21 31,0 0-32,-21-21-15,21 21 0,0-21 0,1 21 16,-1-22-16,0 1 0,0 21 15,0-21-15,0 0 0,1 0 16,-22 0-16,21-1 0,-21 1 16,0 0-16,0 0 0,-21 0 15,-1 21-15,1 0 0,0 0 16,0 0-16,0 0 0,0 21 0,-22 0 16,22 0-16,0 0 0,0 1 15,21-1-15,-21 0 0,21 0 0,-22 21 16,22-20-16,0-1 0,0 0 15,0 0-15,0 21 0,0-20 16,0-1-16,22 0 16,-1-21-16,0 0 0,0 0 15,0 0-15,0 0 0,22 0 16,-22 0-16,0 0 0,21 0 0,1-21 16,-22 21-16,21-21 0,-21-1 15,22 1-15,-1 0 0,-21 0 0,0 0 16,1 0-16,-1-1 0,0-20 15,0 21-15,0-21 0,-21 20 16,0 1-16,0 42 31,0 1-15,-21-1-16,0 0 16,21 21-16,-21-21 0,21 1 15,-21-1-15,21 0 0,0 0 0,0 0 16,-22 0-16,22 1 15,0-1-15,-21-21 0,21 21 16,0-42 31,0 0-47,0-1 16,0 1-16,0 0 0,21-21 15,1 21-15,-1-22 0,0 22 0,21-21 16,-21-1-16,22 1 15,-1 0-15,0-1 0,1 22 0,20 0 16,-20-21-16,-1 42 0,0-21 16,1 21-16,-1 0 0,-21 0 15,21 21-15,-20 0 0,-1 0 0,0 21 16,0 1-16,-21-1 0,0-21 16,0 22-16,0-1 0,0 0 0,0-21 15,0 22-15,-21-22 0,21 21 16,0-21-16,-21 1 0,0-1 15,21 0-15,21-42 47,0 21-31,0-21-16,0-1 0,0 1 0,1-21 16,-1 21-16,0 0 0,21-22 15</inkml:trace>
  <inkml:trace contextRef="#ctx0" brushRef="#br0" timeOffset="7610.41">8213 550 0,'0'0'16,"0"-21"-16,0 0 0,-22 21 31,1 0-31,21 21 0,-21 0 0,0 1 16,0 20-16,0-21 0,21 21 15,-22 1-15,1-1 0,0 0 0,0 22 16,0-22-16,0 22 0,-1-22 16,1 0-16,0 22 0,21-22 0,-21 1 15,21-1-15,-21 0 0,21 1 16,0-22-16,0 0 0,0 21 0,0-21 16,0 1-16,0-1 15,0 0-15,21-21 0,0 0 16,0 0-16,0 0 0,1 0 15,-1 0-15,0 0 16,0 0-16,0 0 0,0-21 16,1 0-16,-1 21 0,0-22 0,0 1 15,0 0-15,0 0 0,1 0 16,-22 0-16,0-1 0</inkml:trace>
  <inkml:trace contextRef="#ctx0" brushRef="#br0" timeOffset="7886.33">7832 995 0,'0'0'0,"-22"0"0,1 0 0,21-21 16,21 21 0,1 0-1,-1-21-15,0 21 0,21-22 0,1 22 16,-1 0-16,-21-21 0,21 21 15,1 0-15,-22 0 0,21 0 0,-21-21 16,1 21-16,-1 0 0,0 0 16,0 0-16</inkml:trace>
  <inkml:trace contextRef="#ctx0" brushRef="#br0" timeOffset="11519.3">12869 127 0,'0'-21'16,"21"21"-16,-21-21 0,22 0 16,-22-1-16,21 22 15,-21-21 1,21 21-16,-21-21 15,0 42 48,-21 0-63,21 1 16,-21-1-16,21 0 0,0 0 15,0 0-15,0 22 0,-22-22 16,22 0-16,0 0 0,-21 0 0,21 0 15,0 1-15,0-1 0,0 0 16,0 21-16,0-21 0,0 1 16,0-1-16,0 0 0,0 0 15,0 0-15,0 22 0,0-22 0,0 0 16,0 0-16,0 0 0,0 0 16,0 22-16,0-22 0,0 0 0,0 21 15,0-20-15,0 20 0,0-21 16,0 21-16,0 1 0,-21-22 0,21 0 15,0 21-15,0-20 0,0 20 16,-21-21-16,21 0 0,0 0 16,0 1-16,0 20 0,0-21 0,0 0 15,-21 0-15,21 1 0,0-1 0,0 0 16,0 0-16,0 0 16,0 0-16,-21-21 0,21 22 0,0-1 15,0 0-15,0 0 0,0 0 16,0 0-16,0 1 0,0-1 15,0 0-15,0 0 16,0 0-16,0 0 0,0 1 16,0-1-16,0 0 0,-22 0 15,22 0-15,0 0 0,0 1 16,0-1-16,0 0 0,-21 0 16,21 0-16,0 0 0,0 1 15,0 20-15,0-21 0,0 0 0,0 0 16,-21 1-16,21-1 0,0 21 15,-21-21-15,21 0 0,0 1 0,-21 20 16,21-21-16,0 0 0,0 22 16,0-22-16,0 21 0,-21-21 0,21 22 15,0-22-15,-22 21 0,22-21 16,0 22-16,0-1 0,0-21 0,0 21 16,-21-20-16,21-1 0,0 21 15,-21-21-15,21 0 0,0 22 0,0-22 16,0 0-16,0 0 0,-21 0 0,21 1 15,0-1-15,-21 0 0,21 0 16,0 0-16,0 0 0,0 1 16,0-1-16,-21 0 0,21 0 15,0 21-15,-22-20 0,22-1 0,0 0 16,0 0-16,0 21 0,0-20 0,0-1 16,-21 21-16,21-21 0,0 0 15,-21 1-15,21 20 0,0-21 0,0 0 16,0 0-16,0 1 0,-21 20 15,21-21-15,0 0 0,-21 0 0,21 1 16,0-1-16,0 0 16,0 0-16,0 21 0,0-20 0,-21-1 15,21 0-15,0 0 0,0 21 0,-22-20 0,22-1 16,0 21-16,0-21 16,0 0-16,0 22 0,0-22 0,0 0 15,-21 21-15,21-20 0,0-1 16,0 0-16,-21 0 0,21 21 0,0-20 15,0-1-15,0 0 0,0 0 16,0 0-16,0 0 0,0 1 0,0-1 16,0 0-16,-21 0 0,21 0 0,0 0 15,0 1-15,0-1 16,0 0-16,0 0 0,-21 0 0,21 22 0,0-22 16,0 0-16,0 21 15,0-21-15,0 22 0,0-22 0,0 21 16,-21-21-16,21 22 0,0-22 0,0 21 15,0-21-15,0 22 0,0-22 16,-22 21-16,22-21 0,0 1 0,0 20 16,0-21-16,0 0 0,0 22 15,0-22-15,0 0 0,0 21 0,0-21 16,0 1-16,0 20 0,0-21 16,0 21-16,0-20 0,0-1 0,0 21 15,0-21-15,0 0 0,0 1 0,0 20 16,0-21-16,-21 0 15,21 0-15,0 1 0,0-1 0,0 0 16,0 0-16,-21 0 0,21 0 0,0 1 16,0-1-16,0 0 15,0 0-15,0 0 0,0 0 16,0 1-16,-21-1 16,21 0 15,-21-21-16,21 21 1,0 0 15,0 0-15,-21-21-16,21 22 0,0-1 16,0 0-16,0 21 0,-22 1 0,22-22 15,0 42-15,0-20 0,0-1 16,0 21-16,0 1 0,0-22 0,0 22 15,0-1-15,0 1 0,0-1 0,0 1 16,0 20-16,0 1 0,0-21 16,0 20-16,0 1 0,0-22 0,0 22 15,0-21-15,0 20 0,0-20 0,0 20 16,0 1-16,0-21 0,0 20 16,0-20-16,0 20 0,0-20 15,0-1-15,0-20 0,0 20 0,0 1 16,0-22-16,0 22 0,0-22 15,0 21-15,0-20 0,0-1 0,0 0 16,0 1-16,0-1 0,0 0 16,0-20-16,0-1 0,0 0 0,-21 0 15,21 0-15,0 0 0,0 1 16,-21-22 0,21 21-1,0 0 1,-21-21-1,21 21 1,0 0-16,-21-21 0,21 21 0,0 1 16,0-1-16,0 0 0,-21 0 15,21 0-15,-22 22 0,22-22 0,-21 21 16,21 0-16,0 1 0,0-1 0,-21 0 16,21 22-16,-21-22 0,21 1 15,0-1-15,0 21 0,-21-20 0,21-1 16,-21 0-16,21 1 0,0-1 15,0 0-15,-22 1 0,1-1 0,21 0 16,-21 1-16,21-1 0,0 0 0,-21 1 16,21-1-16,-21-21 15,21 22-15,-21-1 0,21 0 0,0 1 16,0-1-16,-22 0 0,22 1 0,-21-1 16,21-21-16,-21 21 0,21 1 15,0-1-15,0 0 0,-21 1 0,0-1 16,21 0-16,-21 22 0,21-22 0,0 1 15,-22-1-15,1 0 0,21 1 16,0-1-16,0 0 0,-21 1 0,21-22 16,-21 21-16,0 0 0,21 1 0,-21-1 15,21 0-15,0 22 0,-22-22 16,22 1-16,-21 20 0,21-21 16,-21 22-16,21-22 0,0 22 0,0-22 15,-21 22-15,21-22 0,-21 0 16,21 22-16,0-22 0,0 0 0,-21 22 15,21-22-15,0 1 0,-22 20 0,22-21 16,-21 1-16,21 20 0,0-20 16,0-1-16,0 21 0,0-20 0,-21 20 15,21-20-15,0-1 0,-21 0 0,21 22 16,0-22-16,0 0 0,0 22 16,0-22-16,-21 22 0,21-22 0,-21 22 15,21-1-15,0-21 0,0 1 0,0 20 16,0-20-16,-22 20 0,22-21 15,-21 22-15,21-1 0,0 1 16,0-22-16,0 22 0,-21-1 0,21 1 16,0-1-16,-21 1 0,21 42 15,0-43-15,0 1 0,-21-1 16,21 1-16,0-22 0,-21 21 0,21 1 16,0-1-16,0 1 0,0-22 0,0 22 15,-22-1-15,22-20 0,0 20 16,0 1-16,-21-22 0,21 0 0,0 22 15,0-22-15,0 22 0,0-22 0,0 21 16,0-20-16,0 20 0,0-20 16,0-1-16,-21 21 0,21-20 15,0-1-15,0 22 0,-21-22 0,21 0 16,0 1-16,0 20 0,-21-21 16,21 1-16,-21-1 0,21 0 0,-22 22 15,22-22-15,-21 1 0,21-1 0,0 21 16,0-20-16,-21-1 0,21 22 15,-21-22-15,21 0 0,0 22 0,0-22 16,0 22-16,0-22 0,-21 21 16,21-20-16,-21 20 0,21 1 0,0-22 15,0 22-15,-22-1 0,1 1 0,0-1 16,21 1-16,0-22 16,-21 21-16,0 1 0,0-1 0,21 1 15,-22-22-15,1 22 0,21-1 16,0 1-16,-21-22 0,21 22 0,-21-22 15,21 0-15,0 22 0,0-22 0,0 22 16,-21-22-16,0-42 16,-1 0 15,1 0-15,0-42-1</inkml:trace>
  <inkml:trace contextRef="#ctx0" brushRef="#br0" timeOffset="13438.43">13589 1207 0,'-21'0'16,"42"0"62,0 0-78,0-22 0,22 1 0,-22 0 16,21 0-16,-21 0 0,22 0 15,-1-22-15,0 22 0,1-21 0,-22 21 16,21-22-16,-21 22 16,0-21-16,1-1 0,-1 22 0,-21 0 15,0-21-15,0 21 0,0-1 16,0 1-16,0-21 0,-21 21 0,-1 0 16,1 21-16,21-22 0,-21 1 15,0 21-15,0 0 16,0 0-16,-1 21 0,22 1 15,-21-1-15,0 0 0,21 21 0,-21 1 16,21-1-16,-21 21 0,0 1 16,21-1-16,-22 22 0,22-21 0,-21 20 15,0-20-15,21 20 0,0 1 16,-21-21-16,21 41 0,-21-20 0,21 0 16,0-1-16,0 1 0,0 0 15,0-1-15,0 1 0,0-21 16,0 20-16,0 1 0,0 0 0,0-22 15,0 1-15,21-1 0,0-21 16,0 1-16,-21-1 0,21 0 0,1-20 16,-1-1-16,0-21 0,0 0 0,0 0 15,22 0-15,-22 0 0,0-21 16,0 21-16,0-22 0,22-20 0,-22 21 16,0-21-16,21 20 0,-21-20 15,1-21-15,-22 20 0,21 1 0,-21-22 16,0 22-16,0-21 0,0 20 0,0-20 15,-21 20-15,-22-20 16,22-1-16,-21 22 0,-1-21 0,1 20 16,-21 1-16,20 0 0,1 20 15,0-20-15,-1 21 0,22 0 0,-21 0 16,-1 21-16,22-22 0,0 1 16,0 21-16,0 0 0,0-21 0,21 0 15,0 0 1,21 0-16,0-1 0,0 1 15,0 21-15,22-21 0,-22-21 16,21 21-16,22-1 0,-22 1 0,0-21 16,22 21-16,-1-22 0,-20 22 15,20-21-15,-21 21 0,1-22 16,-1 22-16,-21 0 0,22 0 16,-43 0-16,0 0 0,-22 42 46,1 21-46,21-21 0,0 0 16,0 1-16,0 20 0,0 0 16,0-21-16,0 22 0,0-22 15,0 0-15,0 0 0,0 0 16,0 1-16,0-44 62,0 1-62,0 0 0,0 0 16,0 0-16</inkml:trace>
  <inkml:trace contextRef="#ctx0" brushRef="#br0" timeOffset="13627.45">14330 974 0,'0'0'16,"-21"0"15,-1 0-31,1 0 16,21 21 15,21-21-31,1 0 16,-1 0-16</inkml:trace>
  <inkml:trace contextRef="#ctx0" brushRef="#br0" timeOffset="14103.49">14520 1016 0,'0'0'16,"0"64"-1,0-43-15,0 0 16,0 0-16,0 0 0,0 0 16,0 1-16,0-1 0,0 0 15,0 0-15,0 0 0,0 0 16,0 1-16,0-1 0,0 0 0,0 0 15,0 0-15,0 0 16,0-42 31,0 0-31,0 0-16,0 0 15,0 0-15,21-22 0,-21 22 0,22 0 16,-1-21-16,0 20 0,0-20 15,0 21-15,22-21 0,-22 20 16,21 1-16,0 0 0,-20 21 0,20 0 16,-21 0-16,21 0 0,-20 0 15,-1 0-15,0 21 0,0 22 0,0-22 16,-21 0-16,0 0 0,0 21 16,0-20-16,0-1 0,0 21 0,-21-21 15,0 0-15,21 1 0,-21-1 16,0 0-16,21 0 0,21-21 62,0 0-62,0 0 0,0 0 16</inkml:trace>
  <inkml:trace contextRef="#ctx0" brushRef="#br0" timeOffset="14671.46">15642 1058 0,'0'0'0,"0"-21"0,0-42 15,0 42-15,0-1 16,-21 1-16,0 21 0,0 0 0,-1-21 16,1 21-16,0 0 0,0 0 15,0 0-15,-22 21 0,22 0 0,0 1 16,-21-1-16,21 21 0,-1-21 15,1 22-15,-21-1 0,21 0 0,21 1 16,-21-1-16,21-21 0,-22 21 16,22-20-16,0 20 0,0-21 15,0 0-15,0 0 0,22-21 0,-1 22 16,0-22-16,0 21 0,0-21 16,0 0-16,1 0 0,20 0 0,-21 0 15,0-21-15,22-1 0,-22 1 16,21 0-16,-21 0 0,0 0 15,1 0-15,20-22 0,-21 1 0,0 0 16,0-1-16,1-20 0,-1 20 16,0-20-16,0-1 0,-21 1 0,21 21 15,-21-22-15,21 22 0,-21-1 16,0 1-16,0 0 0,0 21 0,0-22 16,0 22-16,-21 21 15,0 0-15,0 0 0,0 21 16,21 0-16,-21 1 0,21 20 15,-22 0-15,22 22 0,0-1 16,0 1-16,0-22 0,0 22 16,0-1-16,0 1 0,0-22 0,0 21 15,0-20-15,0-1 0,0-21 16,0 22-16,22-22 0,-1 0 0,-21 0 16,0 0-16,21 0 0,0-21 0,0 0 15,0 0-15,1 0 16,-1 0-16,21 0 0,-21-21 0,0 0 15,22 0-15</inkml:trace>
  <inkml:trace contextRef="#ctx0" brushRef="#br0" timeOffset="15438.69">16383 826 0,'0'0'0,"-21"0"16,21-22 15,21 22-15,0-21-16,0 0 16,0 21-16,1-21 0,20 21 0,-21-21 15,0 21-15,22-21 0,-22-1 16,21 1-16,-21 0 15,0 0-15,1 0 16,-22 0-16,-22 21 16,1 0-16,-21 0 15,21 0-15,-22 0 0,1 21 0,0-21 16,-1 21-16,1 0 0,-21 0 16,20 22-16,22-22 0,-21 21 15,21-21-15,-1 22 0,22-22 0,0 21 16,0-21-16,0 0 0,0 22 0,22-43 15,-1 21-15,0 0 0,21-21 16,1 0-16,-1 0 0,-21 0 0,21 0 16,1 0-16,-1 0 15,0-21-15,-20 0 0,20 21 0,-21-21 16,0 21-16,0-22 0,1 22 16,-22-21-16,-22 21 15,1 0 1,0 0-16,0 0 0,-21 21 15,20 1-15,-20-1 0,21 0 0,-21 0 16,20 21-16,1-20 0,-21 20 16,21 0-16,0-21 0,21 22 15,0-22-15,-22 0 0,22 21 16,0-20-16,0-1 0,0 0 0,22-21 16,-22 21-16,21-21 0,0 0 0,0 0 15,21 0-15,-20 0 0,-1 0 16,21 0-16,-21 0 0,22 0 0,-1-21 15,0 0-15,-21 0 0,22 21 16,-1-43-16,0 22 0</inkml:trace>
  <inkml:trace contextRef="#ctx0" brushRef="#br0" timeOffset="15727.25">17230 614 0,'0'0'0,"0"-42"0,0 20 0,-22 1 16,1 0-16,0 21 0,0 0 15,0 0-15,0 0 0,-1 0 16,1 0-16,0 21 0,0 0 16,21 22-16,0-22 0,-21 21 15,21 1-15,0 20 0,0-21 16,-21 22-16,21-22 0,0 22 0,0-22 16,0 0-16,0 1 0,0-1 15,0 0-15,0-20 0,0-1 0,0 21 16,0-21-16,0 0 15,21-21 1,0 0-16,0 0 16,0-21-16,0 0 15,1 0-15,-22 0 16</inkml:trace>
  <inkml:trace contextRef="#ctx0" brushRef="#br0" timeOffset="16798.75">17230 1058 0,'0'22'32,"21"-22"-17,0 0-15,0 0 16,0 0-16,0-22 0,1 22 16,-1-21-16,0 0 15,0 21-15,0-21 0,0 0 0,1 0 16,-22-1-16,0 1 15,0 0-15,0 0 0,-22 21 32,1 0-32,0 0 0,0 0 15,0 21-15,0 0 0,-1 0 0,1 1 16,-21 20-16,42-21 0,-21 21 16,0 1-16,21-22 0,0 21 0,0-21 15,0 22-15,0-22 0,0 0 16,0 0-16,0 0 0,21 1 15,0-22-15,0 0 0,0 0 16,0 0-16,22 0 0,-22 0 16,21 0-16,1-22 0,-1 22 0,0-21 15,1 0-15,-22 0 0,21 0 16,0 0-16,-20-1 0,-1-20 0,21 21 16,-42 0-16,21-22 0,0 1 15,-21 21-15,22-21 0,-22 20 16,0 1-16,0 0 0,0 0 0,0 42 31,-22 0-31,22 0 16,-21 22-16,21-22 15,-21 0-15,21 21 0,0-20 0,0 20 16,-21-21-16,21 0 0,0 22 16,-21-22-16,21 0 0,0 0 0,-21-21 15,21 21-15,0 0 16,0-42 31,0 0-47,0 0 15,0 0-15,0-22 0,21 22 0,0-21 16,0 21-16,-21-22 0,21 1 16,0 0-16,1 21 0,20-22 15,-21 22-15,0 0 0,0 0 16,1 0-16,20 21 0,-21 0 0,0 0 15,0 0-15,-21 21 0,22 0 16,-1 0-16,-21 21 0,21-20 0,-21 20 16,0-21-16,0 21 0,0-20 15,0 20-15,0-21 0,0 21 0,0-20 16,0-1-16,0 0 0,0 0 16,0 0-16,-21 0 0,0-21 46,21-21-30,0 0-16,0 0 0,0 0 16,21 0-16,0-22 0,0 22 15,0-21-15,0-1 0,1 1 16,20 0-16,-21-1 0,21 22 0,1-21 16,-1 21-16,0 0 0,1 21 15,-1 0-15,-21 0 0,0 0 0,1 0 16,-1 0-16,-21 21 0,0 21 15,0-21-15,0 22 0,0-22 0,0 21 16,0-21-16,0 22 0,-21-1 16,21-21-16,-22 21 0,1-20 0,0-1 15,0 0-15,21 0 16,-21 0-16,21 0 0,-21 1 0,21-1 16,21-42 15,0-1-16,0 22-15,0-21 0</inkml:trace>
  <inkml:trace contextRef="#ctx0" brushRef="#br0" timeOffset="17751.43">18859 1080 0,'0'0'0,"-63"21"32,42 0-32,42-21 31,0 0-31,0 0 16,0-21-16,1 0 0,-1 21 15,0-22-15,0 1 0,0 0 0,0 0 16,1 0-16,-1 0 0,0-1 15,-21 1-15,0-21 0,0 21 16,0 0-16,0-1 0,0 1 16,-21 0-16,0 21 15,-1 0-15,1 0 0,0 21 16,0 0-16,0 1 0,21-1 0,-21 0 16,-1 21-16,22 1 0,-21-1 15,21-21-15,-21 21 0,21 1 16,0-22-16,0 21 0,0-21 0,0 1 15,0-1-15,21 0 0,0 0 16,1-21-16,-1 0 0,0 21 0,21-21 16,-21 0-16,1 0 0,20 0 15,-21 0-15,21-21 0,-20 0 16,-1 21-16,21-21 0,-21 0 0,0-1 16,1 1-16,20 0 0,-21 0 15,0-21-15,-21 20 0,21-20 0,-21 21 16,22-21-16,-22-1 0,0 1 15,0 21-15,0 0 0,0-1 16,0 1-16,0 42 31,0 1-31,0-1 0,0 21 16,0-21-16,0 22 0,-22-1 16,1 0-16,21-21 0,-21 22 15,21-22-15,0 21 0,-21-21 16,21 1-16,0-1 0,-21 0 0,21 0 15,0-42 32,0 0-47,0 0 16,21-1-16,0-20 0,0 21 16,0-21-16,1 20 0,-1-20 15,21 0-15,-21-1 0,22 1 16,-1 0-16,0 21 0,22-22 0,-22 22 15,0 21-15,22-21 0,-22 21 16,1 0-16,-22 0 0,21 21 16,-21 0-16,0 0 0,-21 22 15,0-1-15,0 0 0,0 1 0,0-22 16,0 21-16,0 1 0,0-1 16,0-21-16,0 21 0,0-20 15,0-1-15,-21 0 0,0 0 0,21 0 16,-21 0-16,21 1 0,0-44 62,0 1-62,0 0 16,21 0-16,-21 0 0,21-22 16,0 22-16</inkml:trace>
  <inkml:trace contextRef="#ctx0" brushRef="#br0" timeOffset="18043.14">20532 466 0,'0'0'0,"0"-21"0,0-1 0,-22 22 47,22 22-47,-21-1 0,0 0 15,21 21-15,-21-21 0,21 22 0,0-1 16,-21 0-16,0 1 0,21 20 15,-22-20-15,1 20 0,21-21 16,-21 22-16,0-22 0,21 1 0,-21-1 16,21-21-16,0 21 0,-21-20 15,21-1-15,-22 0 0,22 0 0,0 0 16,0 0 0,22-21-1,-1-21-15,0 21 16,0-21-16,0 0 0,22 0 0,-22 0 15</inkml:trace>
  <inkml:trace contextRef="#ctx0" brushRef="#br0" timeOffset="18470.45">20807 910 0,'0'0'0,"21"-21"0,21 0 0,-21 0 16,1 0-16,-1-1 0,-21 1 16,0 0-16,-21 21 31,-1 0-31,1 21 0,0-21 0,0 21 15,0 1-15,0-1 0,-1 0 16,22 0-16,-21 0 0,21 0 16,0 1-1,0-1-15,0 0 16,21-21-16,1 0 16,-1 21-16,0-21 0,0 0 0,0 21 15,0-21-15,22 21 0,-22-21 16,0 22-16,0-1 15,0-21-15,-21 21 0,0 0 0,0 0 16,0 0-16,0 1 16,-21-22-16,0 21 0,0 0 15,0-21-15,0 21 0,-22-21 16,22 0-16,0 21 0,-21-21 0,20 0 16,1 0-16,0 0 15,0 0-15,0 0 0,0 0 16,-1 0-16,1 0 15,21-21 1,0 0-16,0 0 16,0 0-16,0-1 0,0 1 0,0 0 15,0 0-15,0 0 0</inkml:trace>
  <inkml:trace contextRef="#ctx0" brushRef="#br0" timeOffset="18746.97">20256 614 0,'0'0'0,"0"-21"15,22 21 1,-1 0-16,0 0 0,21-21 16,-21 21-16,22-22 0,20 22 15,-20 0-15,-1 0 0,21 0 0,-20-21 16,-1 21-16,-21 0 0,22 0 0,-22 0 15,0 0-15,0 0 0,0 0 16,0 0-16,1 0 16,-1 0-1,0 0-15,0 0 16,0 0-16,0 0 16</inkml:trace>
  <inkml:trace contextRef="#ctx0" brushRef="#br0" timeOffset="19095.54">21929 487 0,'0'-21'15,"-22"21"-15,1 0 0,0 0 16,0 0-16,0 0 0,-22 21 15,22 0-15,0 0 0,0 0 16,-21 1-16,20-1 0,1 21 0,0-21 16,0 22-16,0-1 0,0 0 15,-1 22-15,22-22 0,0 0 16,-21 1-16,21-1 0,0 0 0,0-20 16,0 20-16,0-21 0,0 0 15,0 0-15,0 1 0,0-1 0,21 0 16,1-21-16,-22 21 0,21-21 15,0 21-15,0-21 0,21 0 16,-20 0-16,41 0 0,-42 0 16,22 0-16,-22-21 0,21 0 15,-21 0-15,22 21 0</inkml:trace>
  <inkml:trace contextRef="#ctx0" brushRef="#br0" timeOffset="19415.45">22415 550 0,'0'0'0,"0"-21"0,22 21 0,-22-21 0,21 21 15,0 0 1,0 0-16,0 0 16,-21 21-16,21-21 0,1 21 15,20 1-15,-21-1 0,0 0 0,0 21 16,1-21-16,-1 22 0,0-22 15,-21 21-15,0 1 0,0-1 0,0 0 16,0 1-16,0-22 0,-21 21 16,0 0-16,-1-20 0,1-1 0,0 0 15,0 0-15,0 0 0,0 0 16,-1-21-16,1 22 0,0-22 0,0 0 16,0 0-16,0 0 15,-1 0-15,1 0 16,0 0-16</inkml:trace>
  <inkml:trace contextRef="#ctx0" brushRef="#br0" timeOffset="20371.46">9186 699 0,'0'0'0,"-21"0"31,0 0-31,0 0 0,0 21 16,-1 0-1,1 0-15,0 0 0,0 22 0,21-1 16,0 0-16,-21 1 0,21-1 16,0 21-16,0-20 0,0-1 0,0 0 15,0 1-15,0-1 0,0 0 16,21 1-16,-21-1 0,21-21 0,0 22 15,0-22-15,1 0 0,-1 0 16,0 0-16,0 0 0,0 1 0,0-22 16,1 0-16,-1 21 0,0-21 15,0 0-15,0 0 0,0-21 16,1-1-16,-1 1 0,0 0 16</inkml:trace>
  <inkml:trace contextRef="#ctx0" brushRef="#br0" timeOffset="20715.25">9821 720 0,'0'0'0,"21"0"31,1 0-16,-1 21-15,0 0 16,-21 0-16,21 22 0,0-22 0,0 21 16,-21 0-16,0 1 0,22-1 15,-22 0-15,21 1 0,-21-1 0,0 0 16,0-20-16,0 20 0,0-21 16,0 21-16,0-20 0,0-1 0,0 0 15,0 0-15,0 0 0,0 0 16,0 1-16,0-1 15</inkml:trace>
  <inkml:trace contextRef="#ctx0" brushRef="#br1" timeOffset="28711.44">1143 3641 0,'0'0'0,"-21"0"16,0 0-16,-1 0 0,1 0 16,0 0-16,-21 0 0,21 0 15,-1 0-15,1 0 0,0 0 16,0 0-16,42 0 47,0 0-47,0 21 0,1-21 15,20 21-15,0-21 0,1 0 16,-1 21-16,21 0 0,1-21 16,-1 22-16,22-22 0,0 21 0,-1-21 15,1 0-15,0 0 0,-1 21 16,1 0-16,-21-21 0,20 0 0,1 0 15,0 0-15,-1 0 16,-20 0-16,20 0 0,-20 0 0,-22 0 16,22 0-16,-43 0 0,21 0 0,-21 0 15,1 0-15,-1 0 0,-21-21 47,-21 0-47,-1 21 16,1 0-16,21-21 0,-21 21 15,0 0-15,21-22 0,-21 22 0,0 0 16,-1-21-16,1 0 0,0 21 16,0 0-16,21-21 0,-21 21 0,0-21 15,-1 21-15,22-21 0,-21 21 16,0-22-16,0 1 16,0 0-1,42 42 32,0 0-47,0-21 0,0 0 16,1 22-16,20-22 0,-21 0 15,0 21-15,22-21 0,-1 0 0,-21 0 16,21 0-16,-20 0 0,-1 0 16,21 0-16,-21 0 0,0 0 15,1 0-15,-1 0 16,-42 0 15,-1 21-15,1 0-16,0-21 0,0 21 0,-21 0 15,20 1-15,-20 20 0,21-21 16,-21 0-16,-1 22 0,1-1 0,0-21 16,-1 21-16,22 1 0,-21-22 15,21 21-15,-1-21 0,1 1 0,0-1 16,21-42 15,21 21-15,0-22-16,1-20 0,-1 21 15</inkml:trace>
  <inkml:trace contextRef="#ctx0" brushRef="#br1" timeOffset="29879.45">3577 3090 0,'0'0'0,"-21"0"16,0 0-16,0 22 15,21-1 1,-22-21-16,22 21 0,0 0 16,0 0-16,0 0 0,0 1 15,0-1-15,0 0 0,0 0 16,22-21-16,20 0 0,-21 21 0,0-21 16,0 0-16,22 0 0,-22 0 15,21-21-15,-21 0 0,22 21 16,-22-21-16,21 0 0,-21-1 0,1 1 15,-1 0-15,0 0 0,0 0 16,-21 0-16,21 21 0,-21-22 0,0 1 16,0 0-16,0 0 0,0 0 15,-21 21 1,0 21 0,0 0-16,21 0 0,0 0 15,-21 1-15,21 20 0,-22 0 0,22 1 16,-21-1-16,21 0 0,0 1 15,0-1-15,-21 0 0,21 1 0,0-1 16,0-21-16,0 21 0,0-20 16,0 20-16,0-21 0,0 0 0,0 0 15,0 1-15,0-1 16,-21-21 0,0 0-1,0 0 1,-1-21-16,1 21 0,0-22 15,21 1-15,-21 21 0,0-21 0,21 0 16,-21 21 0,-1 0-16,1 0 15,21 21 1,0 0-16,0 0 16,0 1-1,21-22-15,1 21 0,-1-21 0,0 0 16,0 0-16,0 21 15,0-21-15,1 0 0,-1 0 0,21 0 16,-21 0-16,22 0 0,-22 0 16,21-21-16,-21 21 0,22-21 0,-22-1 15,21 1-15,-21 0 0,0 0 16,1 0-16,-1 0 0,0-22 0,0 1 16,0 0-16,0-1 15,-21 1-15,0 0 0,22-1 0,-22 1 0,0 0 16,21-1-16,-21 22 0,0 0 15,0 0-15,0 0 0,0-1 16,0 44 0,0-1-16,0 21 15,-21-21-15,21 22 0,-22-1 16,22 0-16,-21 1 0,21-1 16,0 0-16,0 1 0,0-1 0,-21 0 15,21 1-15,0-22 0,0 0 16,0 0-16,0 0 0,0 0 0,0 1 15,0-1 1,42-21 0,-20 0-1,-1-21-15,-21-1 0,21 1 16,-21 0-16,21 0 0,-21 0 16,21-22-16,-21 22 0</inkml:trace>
  <inkml:trace contextRef="#ctx0" brushRef="#br1" timeOffset="30110.92">4212 3366 0,'0'0'0,"-21"0"0,21 21 0,21-21 47,0 0-47,0 0 0,1 0 16,-1 0-16,0 0 0,0 0 15,21 0-15,-20 0 0,-1 0 0,21-21 16,-21 21-16,22 0 0,-22 0 16,0 0-16,0 0 0,-21-22 15,21 22-15</inkml:trace>
  <inkml:trace contextRef="#ctx0" brushRef="#br1" timeOffset="30827.04">5482 3302 0,'0'0'0,"0"-42"16,0 21-16,0-1 0,0 1 16,0 0-1,0 42 16,0 0-31,0 1 16,0 20-16,0-21 16,-21 21-16,0 1 0,21-22 0,-21 21 0,21 1 15,0-22-15,-22 21 16,22-21-16,0 0 0,-21 1 0,21-1 16,0 0-16,0 0 15,21-21 32,-21-21-47,22 0 0,-22 0 16,21 21-16</inkml:trace>
  <inkml:trace contextRef="#ctx0" brushRef="#br1" timeOffset="31280.44">6096 3196 0,'0'0'16,"42"-42"0,-63 42-1,0 0-15,0 0 16,-22 21-16,22 0 0,0 0 0,-21 1 16,21-1-16,-1 0 0,-20 0 15,21 0-15,21 0 0,-21 1 16,21-1-16,0 0 0,0 0 15,21-21 1,0 0-16,0 0 16,0 0-16,1 0 0,20 0 0,-21 0 15,0 0-15,22 0 0,-22 21 16,0-21-16,0 21 0,0-21 16,0 22-16,1-1 0,-22 0 15,0 0-15,0 0 0,0 0 16,-22 1-16,1-22 0,0 21 15,0 0-15,-21-21 0,20 21 0,-20-21 16,21 0-16,-21 21 16,20-21-16,1 0 0,-21 0 0,21 0 15,0 0-15,-1 0 0,1 0 16,0 0-16,21-21 16,0 0-16,0 0 15,0 0-15,0-1 0,0-20 0,0 21 16,0 0-16</inkml:trace>
  <inkml:trace contextRef="#ctx0" brushRef="#br1" timeOffset="31479.33">5694 2963 0,'21'0'94</inkml:trace>
  <inkml:trace contextRef="#ctx0" brushRef="#br1" timeOffset="33451.44">7302 3175 0,'0'0'0,"0"-21"0,0 0 0,0 0 16,0-1-16,0 1 0,0 0 16,22 0-16,-22 0 0,0 0 0,0-1 15,0 1-15,0 0 16,0 42 15,0 0-31,0 1 0,0 20 16,-22-21-16,22 21 0,0 1 0,0-1 15,-21 0-15,0 1 0,21-1 16,-21 22-16,21-22 0,0 0 0,0 1 16,0-1-16,0 0 15,0-21-15,0 1 0,0-1 0,0 0 16,0 0-16,21-21 0,0 0 15,0 21-15,1-21 0,-1 0 0,0 0 16,0 0-16,0-21 0,0 21 16,22-21-16,-22 0 0,0 0 0,21-1 15,-20 1-15,20-21 0,-21 21 16,21-22-16,-20 1 0,-1-21 0,0 20 16,0 1-16,0-22 0,0 22 15,-21 0-15,22-1 0,-22 22 0,0-21 16,21 21-16,-21 0 0,0-1 15,0 44 17,-21-22-32,-1 42 0,1-21 15,21 0-15,-21 22 0,0-1 16,21 0-16,-21 1 0,0 20 0,21-21 16,0 1-16,0-1 0,-22 0 15,22 1-15,0-22 0,0 21 0,0-21 16,0 1-16,22-1 0,-1 0 15,0-21-15,0 0 0,0 0 0,0 0 16,22 0-16,-22 0 0,21 0 16,-21 0-16,22-21 0,-22 0 15,21 21-15,-21-22 0,22-20 0,-22 21 16,0 0-16,21-22 0,-20 22 16,-1-21-16,-21 0 0,21 20 0,-21-20 15,0 21-15,21 0 0,-21 0 16,0-1-16,0 44 15,-21-1 1,0 0-16,21 21 0,-21-21 16,21 22-16,-22-22 0,22 21 0,0-21 15,0 1-15,0 20 0,0-21 16,0 0-16,0 0 0,0 1 0,0-1 16,0 0-16,0 0 15,-21-21 32,0-21-47,0 0 16,21 0-16,-21 21 0,21-22 15,-21 1-15,21 0 0,-22 21 16,1 0 0,21 21 15,0 0-31,21-21 15,1 22 1,-1-22-16,0 21 0,0-21 0,0 0 16,0 0-16,1 0 0,-1 0 15,21 0-15,-21 0 0,22 0 0,-22 0 16,21-21-16,0-1 0,-20 22 16,20-21-16,0 0 0,1 21 0,-1-21 15,-21 0-15,21-22 0,1 22 16,-22 0-16,0-21 0,0 21 15,0-22-15,-21 22 0,0 0 0,0 0 16,0 0-16,-21 21 16,0 0-1,0 21-15,0 0 0,0 0 16,-1 0-16,1 0 0,0 1 16,21 20-16,0-21 0,0 21 0,-21-20 15,21 20-15,0-21 0,0 0 16,0 0-16,0 1 0,0-1 0,0 0 15,21 0-15,0 0 0,22 0 16,-22-21-16,0 0 0,21 0 16,1 0-16,20 0 0,-21 0 0,22 0 15,-1 0-15,1 0 0,-1 0 16,-20-21-16,20 0 0,1 0 0,-22 21 16,0-21-16,1-22 15,-22 22-15,21 0 0,-21-21 0,1 21 16,-22-22-16,0 1 0,0 21 15,0-22-15,0 22 0,0-21 0,0 21 16,0 0-16,-22-1 0,1 22 16,0 0-16,0 0 0,0 0 0,0 0 15,-1 0-15,-20 0 0,21 22 16,0-1-16,-22 21 0,22-21 16,0 0-16,0 22 0,0-22 0,0 21 15,-1-21-15,1 22 0,21-22 0,0 0 16,0 21-16,0-20 0,0-1 15,0 0-15,21-21 16,1 0-16,-1 21 0,0-21 16,0 0-16,0 0 0,0 0 0,1 0 15,20 0-15,-21-21 0,0 0 16,0 21-16,1-21 0,-1-1 0,21-20 16,-21 21-16,0-21 15,1-1-15,-1 1 0,21-22 0,-21 22 16,22-21-16,-22 20 0,0 1 15,21-22-15,-21 22 0,1 0 0,-22-1 0,0 22 16,0 0-16,0-21 0,0 21 16,-22 21 15,1 21-31,21 0 0,-21 0 0,0 21 16,0 1-16,0-1 0,-1 0 15,1 22-15,0-22 0,21 22 0,0-1 16,0-20-16,0-1 0,0 0 15,0 1-15,0-1 0,0-21 0,0 21 16,42-20-16,-20-1 16,-1 0-16,0-21 0,21 0 0,-21 0 15,22 0-15,-22 0 0,21 0 16,1 0-16,-1 0 0,0-21 0,-21 21 16,22-21-16,-22-1 0,21 22 15,-21-21-15,1 21 0,-1-21 16,0 21-16,-21-21 15,0 0 1,-21 21-16,0 0 16,-1 0-16</inkml:trace>
  <inkml:trace contextRef="#ctx0" brushRef="#br1" timeOffset="35051.01">1058 5249 0,'21'-21'31,"1"0"-31,-1 0 0,0 0 16,0 0-16,-21-1 0,21 1 16,0-21-16,1 21 15,-1-22-15,0 1 0,0 0 0,0-1 16,-21 1-16,0 0 0,0-1 15,0 1-15,0 21 0,0-21 16,0-1-16,0 22 0,0 0 0,0 0 16,-21 0-16,0 21 15,0 0-15,0 0 16,-1 0-16,1 0 0,0 21 0,21 0 16,-21 21-16,0-21 0,21 22 15,-21-1-15,21 22 0,-22-22 16,22 21-16,0 1 0,0-22 0,0 1 15,0-1-15,0 0 16,0 1-16,0-1 0,0-21 0,0 0 16,0 0-16,22-21 15,-1 0-15,0 0 0,21 0 16,-21 0-16,22 0 0,-22-21 0,21 0 16,1 0-16,-1-21 0,0 20 15,1-20-15,-22 21 0,21-21 16,-21-1-16,0 1 0,22 0 0,-43 20 15,21-20-15,-21 21 0,21 0 16,-21 0-16,0-1 0,0 44 47,0 20-47,0-21 0,0 0 16,0 22-16,-21-1 0,21-21 15,0 21-15,0 1 0,0-22 16,0 21-16,0-21 0,0 1 0,0-1 15,21 0-15,0 0 0,0-21 16,1 0-16,-1 0 0,0 0 0,0 0 16,0 0-16,22 0 0,-22 0 15,0-21-15,0 0 0,0 0 16,0-1-16,1 1 0,-1-21 0,0 21 16,-21-22-16,0 1 15,0 21-15,0-21 0,0-1 0,0 1 16,0 21-16,-21-22 0,0 22 15,-1 0-15,1 0 0,0 21 16,0 0-16,0 0 0,0 0 16,-1 0-16,1 21 0,0-21 15,0 21-15,21 0 0,-21 1 16,21-1-16,-21-21 0,21 21 16,0-42 15,0 0-16,0-1-15</inkml:trace>
  <inkml:trace contextRef="#ctx0" brushRef="#br1" timeOffset="35311.47">1122 4636 0,'0'0'0,"-21"21"0,-1-21 15,1 0-15,42 0 47,22 0-47,-22 0 0,21 0 0,-21-21 16,22 21-16,-1-22 16,0 22-16,1 0 0,-1-21 0,0 21 15,1 0-15,-22 0 0,0 0 16,0 0-16,0 0 0,1 0 15,-1 0 1</inkml:trace>
  <inkml:trace contextRef="#ctx0" brushRef="#br1" timeOffset="36387.26">3069 5059 0,'0'0'16,"-21"21"-16,0-21 0,21 21 15,21-21 17,0 0-32,0-21 0,0 0 15,1 0-15,-1 0 0,21-1 16,0 1-16,-20-21 0,20 21 16,0-22-16,22-20 0,-22 42 15,-21-22-15,0 22 0,1-21 16,-22 21-16,0-22 0,0 22 0,0 0 15,0 0-15,0-21 0,0 20 16,0 1-16,-22 21 0,1 0 16,0 0-16,21 21 15,-21 1-15,0-1 0,21 0 16,0 0-16,-21 21 0,21 1 16,-22 20-16,1-20 0,0 20 0,21 1 15,-21 20-15,0-20 0,21-1 16,-21 1-16,-1 20 0,22-20 0,0-1 15,0 22-15,-21 0 0,21-1 16,-21 1-16,21 0 0,-21-1 0,21 1 16,0 0-16,0-1 0,-21 1 15,21 0-15,0-22 0,0 22 0,0-22 16,0-20-16,0 20 0,0-20 16,0-1-16,0-21 0,0 21 15,21-20-15,-21-1 0,21-21 16,0 0-16,0 0 0,1 0 0,-1 0 15,0 0-15,21-21 0,-21-1 16,22-20-16,-1 21 0,0-21 0,1-22 16,20 22-16,-20-22 0,-1 1 0,0-1 15,1 1-15,-22-1 0,21 1 16,-21-22-16,-21 22 0,0-22 0,0 0 16,0 1-16,-42 20 0,21-21 15,-22 22-15,1-1 0,-21 22 0,20 0 16,-20-1-16,20 22 0,1 0 15,0 0-15,-1 0 0,1 21 16,21 0-16,-21 0 0,20 0 16,1 0-16,0 0 0,42 0 31,0 0-15,22 0-16,-22-21 0,21-1 0,1 22 15,-1-21-15,21 0 0,-20 0 16,-1-21-16,0 20 0,22 1 0,-22-21 15,-21 21-15,22 0 0,-22-22 16,0 22-16,0 0 0,0 0 0,-21 0 16,0-1-1,0 44 1,0-1 0,0 0-16,-21 0 0,21 0 0,0 0 15,0 1-15,0-1 0,0 0 16,0 0-16,0 0 0,0 0 0,0 1 15,0-1-15,0 0 16,0 0-16,0-42 47,0 0-31,0 0-16,0-1 0,0 1 0,0 0 15</inkml:trace>
  <inkml:trace contextRef="#ctx0" brushRef="#br1" timeOffset="36598.87">3979 4699 0,'0'0'0,"-21"0"47,21 21-16,0 0-15,21-21 0,0 22-1,1-22-15</inkml:trace>
  <inkml:trace contextRef="#ctx0" brushRef="#br1" timeOffset="37075.31">4149 4805 0,'21'106'16,"-21"-85"0,0 0-16,0 0 0,0 0 15,0 22-15,0-22 0,0 0 0,0 0 16,0 0-16,0 1 0,0-1 16,0 0-16,0 0 0,0 0 15,-21-21 16,21-21-15,0 0 0,0 0-16,0 0 0,0-22 15,0 22-15,0 0 0,21-21 0,0-1 16,0 1-16,0 0 16,0 20-16,22-20 0,147-43 15,-147 85 1,-1 0-16,0 0 0,1 0 0,-1 0 15,-21 22-15,0-1 0,0 21 16,1-21-16,-22 22 0,0-22 0,0 21 16,0-21-16,0 22 0,0-22 15,0 21-15,-22-21 0,1 0 0,0 1 16,21-1-16,0 0 0,-21 0 16,0-21-16,21 21 0,0-42 46,0 0-30,0 0-16,21 0 0,0-1 16,0 22-16</inkml:trace>
  <inkml:trace contextRef="#ctx0" brushRef="#br1" timeOffset="37702.97">5249 4826 0,'0'0'0,"0"-21"0,21 21 15,-21-21-15,0 0 0,0-1 16,0 1-16,-21 0 16,0 21-1,0 0-15,0 0 16,0 0-16,-1 0 0,1 21 16,0 0-16,0 1 0,0-1 15,0 21-15,-1-21 0,1 22 0,0-22 16,0 21-16,0 0 0,21-20 15,0 20-15,0-21 0,0 0 0,0 0 16,0 22-16,0-22 16,0 0-16,0 0 0,21-21 0,0 0 15,0 0-15,0 0 16,1 0-16,-1 0 0,0 0 16,0 0-16,0-21 0,0 0 0,1 0 15,20 0-15,-21-1 0,0 1 16,0-21-16,1 21 0,20-22 15,-21 1-15,0-21 0,0 20 0,1 1 16,-1 0-16,0-1 0,-21 1 16,0 0-16,21-1 0,-21 22 0,0-21 15,0 21-15,0-1 0,0 1 16,0 0-16,-21 42 31,21 0-31,-21 22 0,21-22 0,0 21 16,0-21-16,-21 22 15,21-1-15,-22 22 0,22-22 0,0 0 0,-21 22 16,21-22-16,0 0 16,0 1-16,0-22 0,0 21 0,0-21 15,0 1-15,21-1 0,-21 0 16,22-21-16,-1 21 0,0-21 16,0 0-16,0 0 15,0 0-15,1 0 0,-1 0 16,0-21-16,-21 0 0,21 21 15,-21-21-15,0-1 0,0 1 16,0 0-16,0 0 0,0 0 16</inkml:trace>
  <inkml:trace contextRef="#ctx0" brushRef="#br1" timeOffset="37854.44">5609 5017 0,'0'21'16,"-21"-21"15,21-21 0,0-1-15</inkml:trace>
  <inkml:trace contextRef="#ctx0" brushRef="#br1" timeOffset="44439.13">1122 6879 0,'0'0'0,"0"21"15,21-21-15,0 0 16,-21 22-16,21-22 16,0 0-16,1 0 15,-1-22-15,0 22 0,0-21 16,0 0-16,-21 0 0,21 0 0,1-22 16,-22 22-1,0 0-15,0 0 0,0-21 0,-22 20 16,1-20-16,0 21 0,0-21 15,0 20-15,-22-20 0,1 21 16,21 0-16,-21 21 0,20 0 0,-20 0 16,21 0-16,-21 0 0,-1 0 15,22 21-15,-21 0 0,21 0 16,-22 22-16,22-22 0,0 21 0,0 0 16,0-20-16,21 20 0,0 0 15,0-21-15,0 22 0,0-22 16,0 0-16,0 0 0,0 0 15,21-21-15,0 22 0,0-22 0,0 0 16,0 0-16,1 0 0,-1 0 16,21-22-16,-21 22 0,0-21 15,22 0-15,-1 0 0,-21 0 0,22 0 16,-1-1-16,-21-20 0,21 21 16,1 0-16,-22-22 0,0 22 15,0 0-15,0-21 0,-21 21 0,0-1 16,0 1-16,0 42 31,0 1-31,-21-1 16,0 21-16,21-21 0,0 22 15,0-22-15,0 21 0,0 0 0,0-20 16,0 20-16,0-21 0,0 21 16,21-20-16,22-1 0,-22 0 0,21-21 15,0 21-15,1-21 0,20 0 16,-20 0-16,-1 0 0,21 0 15,-20 0-15,-1-21 0,0 0 0,1 21 16,-22-21-16,21-1 0,-21 1 16,22 0-16,-22 0 0,0 0 0,-21 0 15,0-22-15,0 22 0,0-21 16,0 21-16,0-22 0,0 22 0,0 0 16,-21-21-16,0 20 15,0 22-15,-1-21 0,1 21 0,0 0 16,0 0-16,0 21 0,0 1 15,-22-1-15,22 0 0,0 21 16,0-21-16,0 22 0,-1-1 0,22-21 16,0 22-16,0-22 0,0 21 15,0-21-15,0 0 0,0 1 0,22-22 16,-1 21-16,0-21 0,0 0 16,0 0-16,0 0 0,1 0 0,-1 0 15,0-21-15,0 21 0,0-22 16,0 1-16,1 0 0,-1 0 15,0 0-15,0-22 0,0 1 16,0 21-16,1-43 0,-1 22 16,0 0-16,0-22 0,0 22 0,0-22 15,1 22-15,-22 0 0,21-1 16,-21 22-16,0-21 0,0 21 0,0 0 16,-21 21-1,-1 0-15,1 21 0,21 0 0,-21 0 16,0 0-16,0 0 0,0 22 15,21-1-15,0 22 0,-22-22 16,22 21-16,0-20 0,-21-1 0,21 22 16,0-22-16,0-21 15,0 21-15,21 1 0,1-22 0,-1 0 16,0 0-16,21 0 0,-21 1 16,22-22-16,-1 0 0,22 0 0,-22 0 15,0 0-15,22 0 0,-1 0 16,-20 0-16,20 0 0,-21-22 0,1 1 15,20 0-15,-20 0 0,-22 0 16,21 0-16,-21-1 0,0 1 0,1 0 16,-22-21-16,0 21 0,0-22 15,0 1-15,0 21 0,0-22 0,-22 22 16,1 0-16,0 21 0,0 0 16,0 0-16,-22 0 0,22 0 15,0 0-15,-21 21 0,21 0 16,-1 1-16,1 20 0,-21-21 0,42 21 15,-21-20-15,21 20 0,-21-21 16,21 0-16,0 0 0,0 1 0,0-1 16,0 0-16,21 0 0,0-21 15,0 21-15,0-21 0,0 0 16,1 0-16,-1 0 0,0 0 16,21 0-16,-21-21 0,1 0 0,-1 0 15,0 21-15,0-21 0,0-22 16,0 22-16,1-21 0,-1-1 0,0 1 15,0 0-15,0-1 16,0-20-16,1 21 0,-22-22 0,0 22 16,21-1-16,-21 22 0,0-21 15,0 21-15,0 0 0,0-1 16,-21 44 15,-1-1-31,22 0 0,0 0 0,0 21 16,-21 1-16,21-1 0,-21 0 15,21 1-15,-21 20 0,21-20 0,0-1 16,0 0-16,0 1 16,0-22-16,0 0 0,0 21 0,0-21 15,0 1-15,21-1 16,0-21-16,0 0 0,1 0 0,-1 0 16,0 0-16,0 0 0,0 0 15,22-21-15,-22 21 0,21-22 0,-21 1 16,22 0-16,-22 0 0,21 0 15,0 0-15,-20-1 0,20 1 0,-21 0 16,0 0-16,-21 0 0,21 21 16,-21 21 15,0 0-31,-21 0 0,21 0 16,0 1-16,0-1 15,-21 0-15,21 0 0,0 0 16,0 0-16,0 1 0,0-1 15,21 0 1,0-21-16,1 0 0,-1 0 0,0 0 16,0 0-16,21 0 0,-20 0 15,20 0-15,-21 0 0,21-21 0,-20 21 16,20-21-16,-21 21 0,0-22 16,22 1-16,-22 0 0,0 0 0,0 0 15,0 0-15,0-22 0,-21 22 16,0 0-16,0-21 0,0 20 15,0 1-15,0 0 0,0 0 16,-21 21 0,0 0-16,0 0 15,21 21-15,-21 0 0,0 0 0,21 1 16,-22-1-16,22 0 0,-21 21 16,21-21-16,0 1 0,0-1 0,0 0 15,0 0-15,0 0 16,0 0-16,21-21 0,1 22 15,-1-22-15,0 0 0,0 0 16,0 0-16,0 0 0,1 0 0,-1 0 16,0 0-16,21-22 15,-21 1-15,22 21 0,-22-21 0,21 0 16,1 0-16,-22 0 0,21-1 0,0 1 16,-20-21-16,-1 21 0,21-22 15,-21 22-15,0 0 0,-21 0 16,0 0-16,0 0 0,-21 21 31,0 21-31,0 0 0,0 0 0,21 0 16,0 0-16,-21 1 0,21-1 15,0 0-15,0 21 0,0-21 0,0 1 16,0-1-16,0 0 0,0 0 0,0 0 16,0 0-1,21-21-15,-21 22 0,21-22 0,-21-22 63,-21 22-48,21-21-15,-21 21 16,21-21-16,-22 21 16,1 0-1,21 21 1,0 0-1,0 1 1,0-1-16,21-21 16,1 0-16,-1 0 15,0 0-15,0 0 0,21 0 0,107 0 32,-107 0-32,0-21 0,1 21 0,-1-22 15,0 1-15,1 0 0,-1 21 16,-21-21-16,21-21 0,-20 20 0,-1 1 15,21-21-15,-42 21 0,21-22 16,-21 1-16,21 21 0,-21 0 0,0-22 16,0 22-16,-21 21 15,0 0 1,0 0-16,0 21 0,0 1 0,-1-1 16,22 0-16,0 21 0,-21-21 15,21 22-15,0-22 0,0 21 0,0-21 16,0 1-16,0-1 0,0 0 15,21 0-15,-21 0 0,0 0 0,22-21 16,-1 22-16,0-22 16,-21 21-16,0 0 31,-21-21-15,0 0-1,-1 0-15,1 0 31</inkml:trace>
  <inkml:trace contextRef="#ctx0" brushRef="#br1" timeOffset="44587.05">5207 6795 0,'0'0'0,"21"0"0,-42-22 78,0 22-63</inkml:trace>
  <inkml:trace contextRef="#ctx0" brushRef="#br1" timeOffset="56612.41">7091 5313 0,'0'0'0,"-21"0"15,21-21 32,0 0-47,0-1 16,21 22-16,0-21 0,0 0 0,-21-21 16,21 21-16,0-1 0,1-20 15,-1 0-15,0-1 0,0 1 0,-21-21 16,21 20-16,0 1 0,1-22 15,-1 22-15,-21 0 0,21-1 16,-21 1-16,21 21 0,-21 0 0,0 0 16,0-1-16,-21 44 31,0 20-15,21-21-16,-21 0 0,-1 22 0,22-1 15,-21 0-15,0 1 0,0-1 16,0 0-16,21 22 0,-21-22 0,21 0 15,-22 1-15,22-22 0,0 21 16,0-21-16,0 1 0,0-1 0,22 0 16,-1-21-16,0 0 15,0 0-15,21 0 0,-20 0 0,-1 0 16,21-21-16,-21 0 0,22-1 16,-22 1-16,21 0 0,0 0 15,-20-21-15,20 20 0,-21-20 16,21 0-16,-20-1 0,20 1 0,-21 0 15,-21-1-15,21 1 0,-21 0 0,21 21 16,-21-1-16,0 1 0,0 0 16,0 0-16,-21 21 15,0 21 1,0 0-16,0 0 0,0 22 0,-1-22 16,1 21-16,0 1 0,0 20 15,0-21-15,0 1 0,21-1 0,-22 0 16,1 1-16,21-1 0,-21 0 15,21-20-15,0-1 0,0 0 16,0 0-16,0 0 0,0-42 47,21 0-31,0 21-16,1-21 0,-1 0 0,-21-22 15,21 22-15,0 0 0,0-21 16,0 20-16,22 1 0,-22 0 0,0-21 15,0 42-15,0-21 0,1-1 16,-1 22-16,0 0 0,0 0 0,0 22 16,-21-1-1,0 0-15,0 0 0,0 21 0,0-20 16,0-1-16,0 21 0,0-21 16,0 0-16,0 22 0,0-22 0,0 0 15,0 0-15,0 0 0,21 1 16,1-1-16,-1 0 0,0-21 15,0 0-15,0 0 0,0 0 0,1 0 16,20 0-16,-21 0 0,21 0 16,-20-21-16,20 21 0,0-21 0,-21-1 15,22 1-15,-22 0 0,21 0 16,-21-21-16,1 20 0,-1-20 0,0 21 16,0-21-16,0-1 15,-21 22-15,21-21 0,-21 21 0,0-1 16,0 1-16,0 0 0,-21 21 15,0 0-15,0 0 16,0 21-16,21 0 0,-21 22 16,-1-22-16,1 21 0,0-21 0,21 22 15,0-22-15,-21 21 0,21-21 0,0 22 16,0-22-16,0 0 0,0 0 16,0 0-16,0 1 0,0-1 0,21-21 15,0 21-15,0-21 16,1 0-16,-1 0 0,0 0 0,21 0 15,-21 0-15,22-21 16,-1 21-16,-21-21 0,22 21 0,-22-22 16,21 1-16,-21 0 0,0 0 0,1 0 15,-1 0-15,-21-1 0,0 1 16,0 0-16,0 0 0</inkml:trace>
  <inkml:trace contextRef="#ctx0" brushRef="#br1" timeOffset="56902.95">7091 4826 0,'0'0'16,"21"0"-1,0 0-15,21 0 0,-20 0 16,20-21-16,0 21 0,1-21 0,20 21 16,-21 0-16,1-21 0,20-1 15,-20 22-15,-1 0 0,0 0 0,1 0 16,-22 0-16,21 0 16,-42 22-1,-21-1 1,0 0-16</inkml:trace>
  <inkml:trace contextRef="#ctx0" brushRef="#br1" timeOffset="58163.4">6159 6181 0,'43'0'16,"-43"21"30,-21 0-46,21 0 16,-22 0-16,22 22 0,-21-22 16,21 21-16,-21 1 0,21-22 0,0 21 15,0 0-15,-21-20 0,21 20 16,0-21-16,0 0 0,0 0 0,0 1 16,0-1-16,0 0 0,21-21 15,0 0-15,0 0 16,1 0-16,-1 0 0,0 0 0,0-21 15,21 0-15,-20-1 16,-1 1-16,0 0 0,0 0 0,0-21 16,0 20-16,-21-20 0,22 21 15,-22-21-15,0-1 0,0 22 0,-22 0 16,1-21-16,0 20 0,0 1 16,0 21-16,-22-21 0,22 21 0,0 0 15,-21 0-15,21 0 0,-22 0 16,22 0-16,-21 64 15,42-43-15,0 0 16,0 0-16,21-21 0,0 0 16,0 21-16,22-21 0,-22 0 0,21 0 15,-21 0-15,22 0 16,-1-21-16,0 0 0,1 0 0,-1 21 16,0-21-16,1-1 0,20 22 15,-42-21-15,22 0 0,-1 0 0,-21 21 16,0-21-16,0 21 0,1-21 15,-22-1-15,0 44 32,-22-1-17,1 0-15,21 0 0,-21 0 0,21 0 16,0 22-16,-21-1 0,0 0 16,21 1-16,-21-1 0,21 22 15,0-22-15,-22 21 0,22 1 16,-21-22-16,21 22 0,-21-1 0,21 1 15,0-1-15,0 1 0,-21-1 0,21 22 16,-21-22-16,21 1 0,-21-1 16,21 1-16,0-1 0,-22 1 0,1-1 15,0-20-15,21-1 0,-21 0 0,0 1 16,0-22-16,-1 0 0,22 0 16,0 0-16,-21-21 0,0 0 15,0-21-15,21 0 0,0 0 16,0-21-16,0 20 0,-21-20 15,21-21-15,0 20 0,-21-20 16,21-1-16,0-20 0,0-1 16,0 21-16,0-20 0,0 20 0,21 1 15,0-1-15,0 22 0,0-22 0,0 22 16,22 0-16,-22-1 0,21 1 16,1 21-16,-22-21 0,21 20 0,0-20 15,1 0-15,-1 21 0,0-22 16,1 22-16,-1-21 0,22 21 0</inkml:trace>
  <inkml:trace contextRef="#ctx0" brushRef="#br1" timeOffset="59175.39">8191 6583 0,'0'42'16,"22"-42"15,-1-21-31,0 21 16,0-21-16,0 0 0,0 0 15,22-22-15,-22 22 0,21 0 16,1-21-16,-22-1 0,21 22 0,-21-21 15,22-1-15,-22 1 0,0 21 0,0-21 16,0-1-16,0 1 0,1 21 16,-22-22-16,0 22 0,0 0 0,0 0 15,0 0-15,-22 21 16,1 0-16,0 21 16,21 0-16,-21 21 0,0-20 15,0 20-15,21-21 0,-22 21 0,1 22 16,0-22-16,21 22 0,-21-1 15,0 1-15,0-1 0,21 1 16,-22 20-16,1-20 0,0-1 0,21 22 16,-21-21-16,0 20 0,21 1 0,-21 0 15,-1 20-15,22-20 0,-21 0 16,0-1-16,0 22 0,0-21 0,0 0 16,-1-22-16,1 22 0,21-1 0,-21-20 15,21-1-15,-21-20 0,21 20 16,0-20-16,0-22 0,0 21 0,0-21 15,21-21-15,0 0 16,0 0-16,1 0 0,-1 0 0,21-21 16,-21 0-16,22-21 0,-1-1 15,0 1-15,22 0 0,-22-22 0,22 1 16,-22-1-16,21 1 0,-20-1 16,-1 1-16,0-22 0,-20 21 0,-1-20 15,-21-1-15,0 22 0,0-22 16,-21 0-16,-22 22 0,1-1 0,0 1 15,-1 20-15,1-20 0,0 21 0,-1-1 16,1 22-16,0 0 0,-1 0 16,22 0-16,-21-1 0,21 22 0,-1 0 15,22-21-15,0 0 16,0 0 0,0 0-16,22 21 0,20-21 15,-21-1-15,21 1 16,-20 0-16,20 0 0,21-21 0,-20 20 15,-1-20-15,22 0 0,-22 21 16,21-22-16,-20 22 0,-1-21 0,-21 21 16,22-1-16,-22 1 0,0 0 15,-21 0-15,0 0 0,0 0 16,-21 21 15,21 21-15,-21 0-16,21 0 0,-22 0 15,22 22-15,0-22 16,0 0-16,-21 0 0,21 21 0,0-20 16,0-1-16,0 0 0,-21 0 15,21 0-15,21-21 47,0 0-47,-21-21 0,22 0 0,-22 0 16,0 0-16,0-1 0,21 1 15,-21 0-15,0 0 0</inkml:trace>
  <inkml:trace contextRef="#ctx0" brushRef="#br1" timeOffset="59383.39">9144 6011 0,'-21'0'31,"0"0"-31,-1 0 0,1 0 32,42 22-1,1-22-31,-1 0 0,0 0 16,0 0-16,0 21 15</inkml:trace>
  <inkml:trace contextRef="#ctx0" brushRef="#br1" timeOffset="59823.32">9313 6181 0,'21'0'47,"1"0"-47,-1-21 0,-21-1 16,21 22-16,0 0 0,0 0 15,0-21-15,1 21 0,-1 0 0,0 0 16,0 0-16,0 0 16,0 0-16,1 0 0,-22 21 0,21 1 15,-21-1-15,0 0 0,0 21 16,0-21-16,-21 1 0,-1 20 16,1-21-16,0 21 0,0-20 0,21-1 15,-21 0-15,21 0 0,-21 0 16,21 0-16,0-42 47,0 0-47,0 0 0,0 0 15,0 0-15,21-1 16,0-20-16,-21 21 0,21 0 0,0 0 16,0-1-16,1 1 0,-1 0 0,0 0 15,0 0-15,0 0 0,0 21 16,1 0-16,-1-22 0,0 22 15,0 0-15,0 0 16,0 0-16,1 0 0</inkml:trace>
  <inkml:trace contextRef="#ctx0" brushRef="#br1" timeOffset="60679.4">10266 6160 0,'0'0'0,"21"0"0,21 0 0,-21 0 0,1 0 16,-1 0-16,0 0 0,-21-22 31,-21 22-31,0 0 16,-1 0-16,1 0 0,-21 0 15,21 0-15,-22 22 0,1-22 0,21 21 16,-21 0-16,20-21 0,1 21 0,0-21 16,0 21-16,21 0 15,0 1 1,21-22-16,0 21 0,0-21 15,1 0-15,-1 0 0,21 21 16,-21-21-16,22 21 0,-22-21 0,0 21 16,21-21-16,-21 21 0,1 1 15,-1-22-15,0 21 0,-21 0 16,0 0-16,0 0 16,-21-21-16,0 21 15,-1-21-15,1 0 0,0 0 0,0 0 16,0 0-16,-22 0 0,22 0 15,0 0-15,0 0 0,0 0 0,0 0 16,-1 0-16,22-21 0,-21 21 16,0-21-16,21 0 15,-21 21-15,0 0 16,21 21 0,0 0-1,0 0-15,21-21 16,0 22-16,0-22 0,0 21 0,1-21 15,20 21-15,-21-21 0,21 0 16,1 0-16,-1 0 0,0 0 0,1 0 16,-1 0-16,0 0 0,1-21 0,-1 21 15,0-21-15,-20-1 0,20 1 16,-21 0-16,0 0 0,22 0 0,-22-22 16,-21 22-16,21-21 0,0 21 15,-21-22-15,0 1 0,0 21 16,21-21-16,-21-1 0,21 22 0,-21-21 15,0 21-15,22-22 0,-22 22 16,0 0-16,0 42 31,0 0-31,-22 0 0,22 1 0,-21-1 16,0 0-16,21 21 0,-21-21 16,0 22-16,21-1 0,0-21 0,-21 22 15,21-1-15,-22 0 0,22-21 0,0 22 16,0-1-16,0-21 0,0 0 15,0 1-15,0-1 0,22 0 16,-1 0-16,0-21 0,0 0 16,0 0-16,22 0 0,-22 0 15,0 0-15,0 0 0,21 0 0,-20-21 16,20 0-16,-21 21 0,0-21 16,22-1-16,-22 1 0,21-21 0,-21 21 15,0 0-15,1-1 0,-22 1 16,0-21-16,0 21 0,0 0 0,0-1 15,0 1-15,-22 0 0</inkml:trace>
  <inkml:trace contextRef="#ctx0" brushRef="#br1" timeOffset="60887.37">10668 6138 0,'0'0'0,"21"0"31,0 0-31,0 0 15,22 0-15,-22 0 0,21 0 0,-21 0 16,22 0-16,-1-21 0,0 21 0,1-21 16,-22 21-16,21 0 0,1 0 15,-1 0-15,-21 0 0,0-21 0,0 21 16,1 0-16,-65 0 31</inkml:trace>
  <inkml:trace contextRef="#ctx0" brushRef="#br1" timeOffset="62218.66">275 8107 0,'0'0'0,"0"-21"0,0 0 16,0-1-16,-21 1 0,21 0 0,0 0 15,0 0-15,0 0 0,0-1 16,0 1-16,0 0 16,0 42 15,0 0-31,0 1 0,-21 20 15,21-21-15,-21 21 0,21 1 16,-22-1-16,22 0 0,0-20 16,0 20-16,0-21 0,0 21 15,-21-20-15,21-1 0,0 0 16,0 0-16,0-42 47,0 0-47,0 0 0,21-1 15,1-20-15,-1 21 0,-21-21 16,21-1-16,0 1 0,21 0 0,-20-1 16,-1 1-16,21 21 0,-21-22 15,22 22-15,-1 0 0,-21 0 16,21 21-16,-20 0 0,-1 0 0,0 0 16,0 0-16,0 21 15,-21 0-15,0 0 0,0 22 0,21-22 16,-21 21-16,0 1 0,0-1 15,0 0-15,0-21 0,0 22 0,0-22 16,0 0-16,0 0 0,0 0 16,0 1-16,0-44 31,0 1-15,0 0-16,22 21 0,-22-42 0,21 21 15,0-1-15,-21-20 0,21 21 16,0-21-16,0 20 0,1-20 0,-1 0 15,21 21-15,-21-1 16,22 1-16,-22 0 0,21 0 0,-21 21 16,22 0-16,-22 0 0,0 21 15,0 21-15,-21-20 0,0 20 16,0-21-16,0 21 0,0 1 16,0-1-16,0-21 0,0 22 15,-21-22-15,21 0 0,0 0 0,0 0 16,-21 0-16,21 1 0,0-1 15,0-42 17,21 21-32,0-22 15,0 1-15</inkml:trace>
  <inkml:trace contextRef="#ctx0" brushRef="#br1" timeOffset="63015.39">1968 8022 0,'0'0'0,"22"-21"0,-22 0 0,0 0 15,0 0-15,0-1 16,0 1-16,-22 0 0,1 21 0,0-21 16,0 21-16,0 0 15,0 0-15,-22 0 0,22 0 0,-21 0 16,21 21-16,-22 0 0,1 0 15,21 1-15,-22-1 0,1 21 0,21 0 16,0 1-16,0-1 0,-1 0 16,1 1-16,21-1 0,0 0 0,0-20 15,0 20-15,0-21 0,0 0 16,21-21-16,1 21 0,-1-21 16,0 0-16,0 0 0,0 0 0,22 0 15,-22-21-15,0 0 0,21 21 16,-21-21-16,1 0 0,20 0 0,-21-1 15,0 1-15,0-21 0,-21 21 16,22 0-16,-22-22 0,21 1 16,-21 21-16,21-22 0,-21 22 15,0 0-15,0 0 0,0 0 0,0 42 32,0 21-17,0-21-15,0 22 0,0-22 16,0 21-16,0-21 0,0 22 0,0-22 15,0 21-15,0-21 0,0 1 16,0-1-16,0 0 0,21-21 0,0 21 16,0-21-16,1 0 0,-1 0 15,0 0-15,0 0 0,0 0 16,0 0-16,22-21 0,-22 0 0,0 0 16,21-1-16,-20 1 0,20 0 15,-21 0-15,21-21 0,-20-1 0,-1 1 16,21 0-16,-21-1 0,0 1 15,1 0-15,-22-1 0,21 1 0,-21 0 16,21-1-16,-21 22 0,0 0 16,0 0-16,0 42 15,-21 0 1,0 0-16,-1 0 0,1 22 16,21-22-16,-21 21 0,0 1 15,0 20-15,0-21 0,21 1 0,0-1 16,-22 0-16,22 1 0,-21-22 15,21 21-15,0-21 0,0 1 0,0-1 16,0 0-16,21-21 0,1 0 16,-1 0-16,0 0 0,0 0 15,0 0-15,0 0 0,1 0 16,-1-21-16,0 0 0,0-1 0,0 1 16,0 0-16,1 0 0,-22-21 15,21 20-15</inkml:trace>
  <inkml:trace contextRef="#ctx0" brushRef="#br1" timeOffset="63203.36">2328 7938 0,'0'0'0,"-21"0"16,0 21-16,21 0 16,0 0-1,21-21 1,0 0-16,0 0 0,1 0 15,-1 0-15,21 0 0,-21-21 0,22 21 16,-22-21-16,21 0 16,-21 21-16,22-22 0</inkml:trace>
  <inkml:trace contextRef="#ctx0" brushRef="#br1" timeOffset="64262.37">3217 7959 0,'0'0'0,"21"-21"0,-21-1 16,0 1-16,0 0 0,0 0 15,0 0-15,0 0 16,-21-1-16,0 22 16,0 0-16,0 0 0,0 22 15,-1-1-15,1 0 0,0 0 16,21 0-16,-21 22 0,0-1 0,0 0 16,21-21-16,0 22 0,0-1 15,0 0-15,0 1 0,0-22 0,0 0 16,0 21-16,0-20 0,21-1 15,0-21-15,0 21 0,0-21 16,0 0-16,22 0 0,-22 0 16,0 0-16,21 0 0,-20-21 15,20 0-15,-21 21 0,21-43 0,-20 22 16,20 0-16,0-21 0,-21 20 16,22-20-16,-22 0 0,0-1 0,0-20 15,0 21-15,1-1 0,-1 1 16,0 0-16,-21 20 0,0-20 0,21 21 15,-21 0-15,0 0 0,0-1 0,-21 22 32,21 22-32,-21-1 15,0 0-15,21 0 0,-22 21 16,1-20-16,21 20 0,0 0 0,-21 1 16,0 20-16,21-21 0,-21 1 0,21-1 15,-21-21-15,21 22 0,0-22 16,0 21-16,0-21 0,0 0 0,0 1 15,0-44 32,0 1-47,0 0 16,21-21-16,0 21 0,-21-1 16,106-168-1,-64 169-15,-21-22 16,22 22-16,-22 0 0,21 21 15,-21 0-15,22 0 0,-22 0 0,0 0 16,0 42 0,-21-20-16,0-1 0,0 21 0,0 0 15,0-20-15,0 20 0,0-21 16,0 21-16,0-20 0,0-1 0,0 0 16,0 0-16,21 0 0,0-21 15,1 0-15,-1 0 16,0 0-16,0 0 15,0 0-15,0-21 0,1 0 0,-1 0 16,0 0-16,0-1 0,0 1 16,0-21-16,22 21 0,-22-22 0,0 1 15,0 21-15,0-21 0,-21 20 16,0 1-16,22 21 0,-22-21 0,-22 42 31,22 0-31,-21 1 16,0-1-16,21 21 0,-21-21 0,21 22 15,-21-22-15,21 21 0,-21-21 16,21 0-16,0 1 0,0-1 0,0 0 16,0 0-16,0 0 15,21-21 1,0-21 0,-21 0-16,21 0 0,0 0 15,-21-1-15</inkml:trace>
  <inkml:trace contextRef="#ctx0" brushRef="#br1" timeOffset="64434.42">4424 7747 0,'0'0'0,"-21"-21"31,-1 21-15,1 0-1,21 21 16,21-21-31,1 0 16</inkml:trace>
  <inkml:trace contextRef="#ctx0" brushRef="#br1" timeOffset="64907.41">4657 7832 0,'0'0'0,"0"21"0,0 0 0,-22 0 15,22 0-15,-21 1 0,21 20 16,-21-21-16,21 0 0,0 22 16,0-22-16,0 0 0,-21 0 0,21 21 15,0-20-15,-21-1 0,21 0 16,0 0-16,0 0 0,-21-21 16,21 21-16,-22-21 0,22-21 31,0 0-16,0 0-15,0 0 0,0 0 16,0-1-16,22 1 0,-1-21 0,0 21 16,0-22-16,0 22 0,0-21 15,1 0-15,20 20 0,0-20 16,1 21-16,-1 0 0,0 0 0,1 21 16,-1 0-16,0 0 0,-21 0 15,22 0-15,-22 0 0,0 21 0,0 0 16,-21 0-16,0 21 0,0-20 0,0 20 15,0-21-15,0 0 0,0 22 16,0-22-16,0 21 0,-21-21 0,0 0 16,21 1-16,-21-1 0,21 0 15,0 0-15,-21-21 0,-1 21 0,1-21 16,21 21-16,21-42 31,1 0-15,-1 21-16,0-21 0</inkml:trace>
  <inkml:trace contextRef="#ctx0" brushRef="#br1" timeOffset="65539.39">5588 7959 0,'0'0'16,"0"-21"-16,0-1 0,0 1 0,0 0 16,-21 0-16,0 21 15,-1 0-15,1 0 0,0 0 0,0 0 16,0 0-16,0 0 0,-22 0 0,22 21 15,0-21-15,-21 21 16,20 22-16,1-22 0,0 0 0,-21 21 16,42-21-16,-21 1 0,-1 20 15,22-21-15,0 0 0,0 0 0,0 1 16,0-1-16,0 0 0,22 0 16,-1-21-16,0 0 15,0 0-15,21 0 0,-20 0 0,20-21 16,-21 0-16,21 21 0,-20-21 15,20-1-15,-21 22 0,0-21 0,0 0 16,1 0-16,-1 0 0,-21 0 0,0-1 16,0 1-16,0 0 0,21 0 15,-42 42 17,0 0-32,21 0 0,-22 1 15,1-1-15,21 21 0,-21-21 0,0 22 16,0-22-16,21 21 0,-21 0 15,21 1-15,-22-1 0,22 0 0,0 1 16,0-1-16,0 22 0,0-22 0,0 21 16,0 1-16,0-22 0,0 22 15,0-1-15,0 1 0,0-1 0,22 1 16,-22-1-16,21 1 0,-21-22 0,0 0 16,0 1-16,0-1 0,0 0 15,0 1-15,0-22 0,0 0 16,-21 0-16,-22-21 0,22 0 0,0 0 15,-21 0-15,-1 0 0,22 0 16,-21-21-16,21 0 0,-1 0 0,-20 0 16,21-1-16,0-20 0,0 21 15,-1 0-15,1 0 0,21-22 0,0 22 16,-21 0-16,21 0 0,-21 0 0,21-1 16,0-20-16,0 21 0,0 0 0,0-22 15,0 22-15,0-21 0,0 0 16,21-1-16,21 1 0,-20 0 0</inkml:trace>
  <inkml:trace contextRef="#ctx0" brushRef="#br1" timeOffset="68334.89">6689 7832 0,'21'0'31,"0"0"-31,-21-21 16,21 21-16,0-22 0,0 22 0,1-21 15,20 21-15,-21-21 0,0 21 16,0-21-16,1 21 0,-1-21 0,-21 0 16,0-1-1,-21 22 1,-1 0-16,1 0 15,0 22-15,0-22 0,0 21 16,-22 0-16,22 0 0,0-21 0,0 21 16,0 0-16,0 1 0,21-1 0,0 0 15,-22 0-15,22 0 16,0 0-16,0 1 0,22-22 16,-1 0-16,0 0 15,0 0-15,0 0 0,0 0 0,22 0 16,-22 0-16,0 0 0,0 0 15,0-22-15,1 22 0,-22-21 16,-22 21 15,1 0-31,0 0 0,0 21 0,-21-21 16,20 22-16,1-1 0,-21 0 0,21 0 16,0 0-16,-1 22 0,1-22 15,0 0-15,0 21 0,21-21 0,0 22 16,0-22-16,0 0 0,0 0 15,0 0-15,0 1 0,21-22 16,0 21-16,0-21 0,22 0 16,-22 0-16,21 0 0,-21 0 0,22-21 15,-1 21-15,-21-22 0,22 1 16,-1 0-16,0 0 0,1-21 0,-22 20 16,21-20-16,-21 21 0,22-21 15,-22-1-15,0 1 0,0 0 0,0-1 16,0 1-16,1 0 0,-22 20 15,0-20-15,0 0 0,21 21 0,-21-22 16,0 22-16,0 0 0,0 0 16,0 42-1,-21 0 1,21 0-16,0 0 0,-22 1 16,1 20-16,21-21 0,-21 21 15,21 1-15,0-1 0,0 0 0,-21 1 16,21-1-16,0 0 0,0-20 15,0 20-15,0 0 0,0-21 0,0 1 16,0-1-16,0 0 0,21 0 16,0-21-16,0 0 0,1 21 0,-1-21 15,21 0-15,-21 0 0,22 0 0,-1 0 16,0-21-16,1 0 0,-1 21 16,0-21-16,1 0 0,-1-1 0,0 1 15,1 0-15,-22-21 0,0 21 16,0-1-16,0-20 0,-21 21 0,0 0 15,0 0-15,0-1 0,-21 22 16,0 0 0,0 0-16,0 0 0,-22 0 0,22 22 15,0-1-15,0 0 0,0 0 0,-1 0 16,1 22-16,21-22 0,0 0 16,0 0-16,0 21 0,0-20 0,0-1 15,0 0-15,0 0 16,21-21-16,1 0 0,-1 21 0,0-21 15,21 0-15,-21 0 0,1 0 0,20 0 16,-21 0-16,21-21 0,-20 21 16,20-21-16,-21 0 0,0 0 15,22-1-15,-22 1 0,0 0 0,0 0 16,0-21-16,0 20 0,1-20 16,-1 21-16,0 0 0,-21-22 0,0 22 15,0 0-15,0 42 31,0 0-31,0 1 0,-21-1 16,21 0-16,-21 21 0,21-21 16,-22 1-16,22 20 0,0-21 0,-21 0 15,0 22-15,21-22 0,0 0 16,-21-21-16,21 21 0,0 0 0,0 0 16,0-42 30,0 0-46,0 0 16,0 0-16,21 0 0,0-1 16,0 1-16,-21 0 0,22-21 15,-1 21-15,0-22 0,0 22 0,0 0 16,0 0-16,1 0 0,-1-1 0,0 1 16,0 21-16,0 0 0,0 0 0,1 0 15,-1 0-15,0 21 16,0 1-16,0-1 0,0 0 0,-21 0 15,0 21-15,0-20 16,0-1-16,0 21 0,0-21 0,0 0 16,0 1-16,0 20 0,0-21 15,-21 0-15,21 0 0,0 1 16,0-44 15,0 1-15,0 0-16,0 0 0,21 0 15,-21-22-15,22 22 0,-1 0 16,0-21-16,21-1 0,-21 22 0,1-21 16,20 21-16,0 0 15,1-1-15,-1 1 0,-21 0 0,21 21 16,-20 0-16,-1 0 0,0 0 0,0 0 16,-21 21-16,0 0 0,0 1 15,0-1-15,0 0 0,0 21 0,0-21 16,0 22-16,0-22 0,-21 0 15,21 21-15,-21-20 0,21-1 0,-21 0 16,21 0-16,0 0 0,0 0 0,0 1 16,21-1-1,0-21-15,0 0 0,0 0 0,0 0 16,1 0-16,20 0 0,-21 0 16,0-21-16,22 21 0,-22-22 15,0 1-15,21 21 0,-21-21 0,22 0 16,-22 0-16,0-22 0,0 22 15,0 0-15,1-21 0,-22 21 0,0-22 16,0 22-16,0-21 0,0 21 0,0-1 16,0 1-16,-22 21 15,1 0-15,0 0 0,0 21 16,0-21-16,0 22 0,-1-1 16,22 21-16,-21-21 0,21 0 15,-21 22-15,21-22 0,0 0 0,0 21 0,0-20 16,0-1-16,0 0 0,0 0 15,0 0-15,21-21 0,0 21 16,1-21-16,-1 0 0,0 0 0,0 0 16,0 0-16,0 0 0,1 0 15,-1 0-15,0 0 0,21-21 0,-21 21 16,1-21-16,-1 0 0,0 0 16,21 0-16,-21-1 0,1 1 0,-1-21 15,-21 21-15,21-22 0,0 22 0,-21-21 16,0 21-16,0 0 0,0-1 15,0 44 1,-21-1 0,0 0-16,0 0 0,21 21 0,-22-20 15,1-1-15,0 0 0,0 21 16,21-21-16,0 1 0,-21-1 16,21 0-16,-21 0 0,21 0 15,0 0-15,0-42 47,21 0-31,0 0-16,0 0 0,0 0 15,0-22-15,1 22 0,-1-21 16,0 21-16,0-22 0,21 22 16,-20-21-16,20 21 0,0-1 0,-21 1 15,1 21-15,20 0 0,-21 0 16,0 0-16,-21 21 15,0 1-15,0-1 0,0 0 16,0 21-16,0-21 0,0 1 0,0 20 16,0-21-16,0 21 0,0-20 0,0-1 15,0 0-15,0 0 0,21 0 16,-21 0-16,22-21 0,-1 22 0,0-22 16,0 0-16,0 0 0,0 0 15,1 0-15,-1 0 16,0 0-16,0-22 0,0 1 15,0 0-15,1 0 0,-1 0 0,0 0 16,0-22-16,0 1 0,0 0 16,22-43-16,-22 43 0,0-22 15,0 22-15,0-1 0,1-20 16,-22 21-16,21-1 0,-21 22 0,21-21 16,-21 21-16,-21 21 15,0 21 1,-1 0-16,1 21 0,0 1 0,0-22 15,-21 21-15,20 22 0,1-22 16,0 0-16,21 22 0,-21-22 0,21 0 16,-21 1-16,21-1 0,0 0 15,0 1-15,0-22 0,0 0 16,0 0-16,0 0 0,0 1 0,0-1 16,21-21-16,0 0 0,0 0 0,0 0 15,1 0-15,-1 0 16,0 0-16,0 0 0,0-21 15,0 21-15,-21-22 0,22 1 0,-1 0 16,0 0-16,0 0 0,-21 0 16,21-22-16,-21 22 0,21 0 0</inkml:trace>
  <inkml:trace contextRef="#ctx0" brushRef="#br1" timeOffset="68523.02">10287 7853 0,'0'0'0,"-21"0"16,42 0 0,0 0-16,0 0 0,0 0 15,22 0-15,-22 0 0,21 0 16,-21 0-16,22 0 0,-22 0 0,0 0 16,0 0-16,0 0 0</inkml:trace>
  <inkml:trace contextRef="#ctx0" brushRef="#br1" timeOffset="69967.28">13081 3090 0,'-21'0'0,"0"0"0,-1 0 16,1 0-16,0 0 0,0 0 0,0 0 15,0 0-15,-1 0 0,1 0 16,0 0-16,0 0 0,21-21 31,21 21-15,21 0-16,-20 0 15,41 0-15,-21 0 0,22-21 0,-1 21 16,1 0-16,-1 0 0,1-21 0,-1 21 16,1 0-16,-1-21 0,1 21 15,-22-21-15,1 21 0,-1 0 0,0 0 16,-21 0-16,1-22 0,-1 22 15,-21-21 1,-21 0 0,-1 21-16,1 0 0,21-21 15,-21 21-15,0-21 0,0 21 16,0-21 0,-1 21-16,44 0 62,-1 0-62,0 0 16,0 0-16,0 0 0,0 0 15,1 0-15,-1 21 0,-21 0 16,0 0-16,0 0 0,0 0 0,0 1 16,0-1-16,0 0 15,-21 0-15,-1 0 0,-20 0 0,21 1 16,0-1-16,-22 21 0,22-21 15,0-21-15,0 21 0,0 1 0,0-1 16,-1-21-16,22-21 16,22 21-1,-1-22-15</inkml:trace>
  <inkml:trace contextRef="#ctx0" brushRef="#br1" timeOffset="70943.53">14774 2625 0,'0'0'0,"-21"21"0,0-21 15,0 0-15,21-21 47,21 0-31,0-1-16,21 1 0,-20-21 16,-1 21-16,21 0 0,-21-22 0,0 22 15,1-21-15,-1 21 0,0-1 16,-21-20-16,0 21 0,21 0 0,-21 0 15,0-1-15,0 1 0,0 0 16,0 0-16,-21 21 16,0 21-1,21 0-15,-21 0 0,21 22 0,0-1 16,0 0-16,0 1 0,0 20 0,0 1 16,0-1-16,0-20 15,0 20-15,0-21 0,0 22 0,0-22 16,0 1-16,0-22 0,0 21 15,0-21-15,0 22 0,0-22 0,0 0 16,0 0-16,-22 0 16,1-21-1,0 0-15,0 0 0,0-21 16,0 21-16,-1-21 16,1 0-16,0 0 0,0-1 0,0 1 15,0 0-15,21 0 16,-22 21-16,22-21 15,0 42 1,0 0 0,0 0-16,0 0 0,0 1 0,0-1 15,0 0-15,22-21 0,-1 21 16,0 0-16,0-21 0,0 0 0,0 21 16,22-21-16,-22 0 0,21 0 15,1 0-15,-22 0 0,21 0 0,0-21 16,1 21-16,20-21 0,-20 0 15,-1 0-15,-21 0 0,21-1 0,1 1 16,-22-21-16,42-22 0,-41 22 16,20-64-1,-42 43-15,0 20 0,21-20 0,-21 21 16,21-1-16,-21 1 0,0 0 16,0-1-16,0 22 0,0 0 0,0 0 15,0 0-15,0 42 16,0 0-16,-21 0 0,0 21 15,21 1-15,-21-1 0,0 22 16,21-1-16,-22-21 0,22 22 0,-21-1 16,21-20-16,0-1 0,0 0 0,0 1 15,0-22-15,0 21 0,0-21 16,0 1-16,21-22 0,-21 21 16,22-21-16,-1 21 0,0-21 15,0 0-15,0 0 0,0 0 0,1 0 16,-1-21-16,0 0 0,0 21 0,0-22 15,0 1-15,-21 0 0,22 0 16,-22 0-16,21 0 0</inkml:trace>
  <inkml:trace contextRef="#ctx0" brushRef="#br1" timeOffset="71150.38">15388 2709 0,'0'0'0,"-21"0"0,42 0 47,0 0-47,0 0 0,1 0 0,-1 0 15,21 0-15,-21-21 0,22 21 16,-22 0-16,21-21 0,-21 21 0,0 0 16,22-21-16,-22 21 0,0 0 15,0-21-15,0 21 0,22 0 0,-22 0 16</inkml:trace>
  <inkml:trace contextRef="#ctx0" brushRef="#br1" timeOffset="71472.38">16933 2604 0,'-21'-64'31,"21"43"-31,-21 21 16,0 0-1,0 21-15,21 0 0,0 0 0,0 1 16,-22-1-16,1 0 0,21 21 16,-21-21-16,21 22 0,0-22 0,0 21 15,-21-21-15,21 1 0,0-1 16,-21 0-16,21 0 0,0 0 15,0 0-15,0 1 16,21-22 0,0 0-16,0 0 0,0-22 15,1 1-15,-1 21 0</inkml:trace>
  <inkml:trace contextRef="#ctx0" brushRef="#br1" timeOffset="71831.19">17357 2561 0,'0'0'15,"21"-21"-15,-42 21 16,-1 0-16,1 0 16,-21 0-16,0 21 0,-1 0 0,22 1 15,-21-1-15,-1 0 0,22 0 16,-21 0-16,21-21 0,0 21 0,21 1 16,42-22-1,-21 0 1,0 0-16,22 0 0,-1 21 15,-21-21-15,21 0 0,1 21 0,-1-21 16,-21 0-16,22 21 0,-22 0 0,0-21 16,0 21-16,0-21 0,-21 22 15,0-1-15,0 0 16,0 0-16,-42-21 16,21 21-16,0-21 0,-1 21 0,1-21 15,-21 0-15,21 22 0,0-22 16,-1 0-16,1 0 0,-21 0 0,21 0 15,0 0-15,-1 0 0,1-22 16,21 1-16,-21 0 0,0 0 16,21 0-16,-21 0 0</inkml:trace>
  <inkml:trace contextRef="#ctx0" brushRef="#br1" timeOffset="71998.16">16743 2328 0,'0'0'0,"-21"0"16,-1 0 0,22 22-1,0-1 17</inkml:trace>
  <inkml:trace contextRef="#ctx0" brushRef="#br1" timeOffset="73392.84">18542 2328 0,'0'-21'0,"0"42"0,0-84 0,0-1 16,0 43-16,-21 0 16,21 0-16,-21 0 0,-1 0 15,1 21-15,0 21 16,21 0-16,-21 0 16,21 0-16,0 0 0,0 22 15,0-1-15,0 0 0,0 22 16,0-1-16,-21 1 0,21-1 0,0 1 15,0-1-15,0-20 0,0 20 16,0-20-16,0-1 0,0 0 0,0-21 16,21 1-16,0 20 0,0-42 15,0 21-15,1 0 0,41-21 16,-42 0-16,0 0 0,22 0 16,-22-21-16,21 0 0,-21 0 0,22 0 15,-22-1-15,21 1 16,-21 0-16,1-21 0,-1-1 0,0 1 0,0 0 15,0-1-15,0-20 16,1 21-16,-22-22 0,0 1 0,21 20 16,-21 1-16,0 0 0,21-1 15,-21 1-15,0 21 0,0 0 0,0-1 16,0 1-16,0 42 16,0 1-1,0 20-15,0 0 0,0 1 16,0-1-16,-21 21 0,21 1 0,-21-1 15,21-20-15,0 20 0,0-20 16,0-1-16,0 0 0,0 1 0,0-22 16,0 0-16,0 0 0,0 0 15,0 0-15,21-21 0,0 0 16,0 0-16,0 0 0,0 0 16,22 0-16,-22 0 0,21-21 0,-21 0 15,22 0-15,-1 0 0,0 0 16,-20-1-16,20-20 0,0 21 0,-21-21 15,22-1-15,-22 22 0,0-21 16,0-1-16,-21 22 0,0 0 0,0 0 16,0 0-16,-21 21 15,0 21-15,0 0 16,0 0-16,21 0 0,0 22 16,-22-22-16,22 21 0,0-21 0,0 22 15,0-22-15,0 0 0,0 0 16,0 22-16,0-22 15,0 0-15,0 0 0,22-21 0,-22 21 16,0-42 31,-22 0-47,22 0 16,-21 21-16,21-21 0,-21-1 15,0 22-15,0 0 16,0 22-1,21-1-15,0 0 16,0 0 0,0 0-16,21-21 0,0 21 0,0-21 15,0 22-15,0-22 16,1 0-16,-1 0 0,21 0 0,-21 0 16,0 0-16,22 0 0,-22 0 15,21 0-15,1-22 0,-22 22 0,21-21 16,-21 0-16,22 0 0,-22 0 15,21 0-15,-21-1 0,0 1 0,1 0 16,-1-21-16,-21-1 0,0 22 16,21-21-16,-21 0 0,0 20 15,0 1-15,0-21 0,0 21 16,0 42 0,-21-21-16,21 42 0,-21-21 15,21 1-15,0 20 0,-22-21 16,22 21-16,0-20 0,0 20 0,0-21 15,0 21-15,0-20 0,0-1 16,0 0-16,0 0 0,0 0 0,0 0 16,0 1-16,22-22 15,-1 0-15,0 0 0,0 0 16,21 0-16,1 0 0,-22 0 16,21 0-16,1-22 0,20 1 0,-21 21 15,22-21-15</inkml:trace>
  <inkml:trace contextRef="#ctx0" brushRef="#br1" timeOffset="73935.08">20891 2561 0,'0'0'0,"0"-21"0,0 0 0,0 0 16,0 0-16,0-1 0,-21 1 0,0 0 16,0 21-16,0 0 0,0 0 15,-1 0-15,1 0 0,0 21 0,0 0 16,-21 1-16,20-1 0,1 0 15,0 21-15,0-21 0,0 22 16,0-1-16,21-21 0,0 22 16,0-22-16,-22 21 0,22-21 0,0 0 15,0 1-15,0-1 0,0 0 0,22 0 16,-1-21-16,0 0 16,0 0-16,0 0 0,0 0 15,1 0-15,-1 0 0,0 0 16,0-21-16,0 21 0,0-21 0,1 0 15,-1-1-15,0-20 0,0 21 16,-21-21-16,21-22 0,0 22 0,-21-22 16,22 22-16,-22-22 15,0 22-15,21-21 0,-21 20 0,21 1 16,-21 0-16,0-1 0,0 22 16,0 0-16,0 0 0,0 0 0,0 42 31,0 0-31,-21 0 0,21 21 15,0 1-15,-21-1 0,21 0 16,0 1-16,0 20 0,0 1 0,0-22 16,0 0-16,0 1 0,0-1 15,0 0-15,21-20 0,-21 20 0,21-21 16,-21 0-16,0 0 0,21 1 16,0-22-16,0 21 0,1-21 15,-1 0-15,0 0 16,0 0-16,0 0 15,0-21-15,1-1 0,-1 1 0,0 0 16,21 0-16</inkml:trace>
  <inkml:trace contextRef="#ctx0" brushRef="#br1" timeOffset="74739.38">22161 2625 0,'0'0'0,"0"21"15,22-21 1,-1 0 0,0 0-1,-21-21-15,21 0 0,0 21 0,-21-22 16,21 1-16,-21 0 0,22-21 16,-22 21-16,21-22 0,-21 22 0,21-21 15,0-1-15,-21 1 0,21 0 16,-21 21-16,21-22 0,-21 1 0,0 0 15,0-1-15,0 22 0,0 0 16,0 0-16,0 0 0,-21 42 31,0 21-31,0-21 0,0 22 16,0-22-16,-1 21 0,1 0 16,0 1-16,21 20 0,0-20 0,-21-1 15,21 0-15,0 22 0,0-22 16,0-21-16,0 22 0,0-1 0,0-21 15,0 0-15,21 0 0,0 1 16,0-1-16,1-21 0,20 0 0,-21 0 16,21 0-16,-20 0 0,20 0 15,0 0-15,1-21 0,-22 21 0,21-22 16,0 1-16,-20 0 0,20 0 16,-21-21-16,21 20 0,-20-20 15,20 21-15,-21-21 0,0 20 16,-21 1-16,0 0 0,21 21 0,-42 21 31,0 22-31,21-22 16,-21 0-16,0 0 0,0 21 15,21-20-15,0-1 0,0 0 0,0 0 16,0 0-16,0 0 0,0 1 16,0-1-16,21-21 0,0 21 15,0-21-15,0 0 0,0 0 16,22 0-16,-22 0 0,21 0 0,-21-21 15,1 0-15,20 21 0,-21-22 16,21 1-16,-20-21 0,-1 21 16,0-22-16,0 1 0,0 0 0,-21-1 15,0 1-15,0 0 0,0-1 16,0 22-16,0 0 0,0 0 0,-21 0 16,0 0-16,-21 21 0,20 0 15,1 0-15,-21 0 0,0 21 0,20 0 16,-20-21-16,21 21 0,-21 0 15,20-21-15,1 21 0,0 1 0,0-1 16,21 0-16,0 0 16,0-42 15</inkml:trace>
  <inkml:trace contextRef="#ctx0" brushRef="#br1" timeOffset="74991.84">22225 2201 0,'21'-21'16,"0"21"-16,22 0 16,-1 0-16,0-21 15,1 21-15,62-21 0,-41 21 16,-22 0-16,22-21 0,-1 21 15,-20 0-15,-1-21 0,0 21 0,1 0 16,-1 0-16,-21 0 0,0-22 16,-42 22 15,0 0-31,-21 0 0</inkml:trace>
  <inkml:trace contextRef="#ctx0" brushRef="#br1" timeOffset="76502.66">13695 4487 0,'0'0'0,"-21"0"15,-43 22 1,43-1-16,42-21 47,0 0-47,0 0 0,1-21 15,20-1-15,0 1 0,22 0 0,-22 0 16,0 0-16,22 0 0,-22-1 16,1-20-16,-1 21 0,-21 0 0,21-22 15,-20 1-15,-1 21 0,0-21 16,-21 20-16,0-20 0,0 21 0,0 0 16,0 0-16,0-1 0,-21 22 31,0 0-31,-1 0 0,22 22 0,-21 20 15,0 0-15,21 1 0,-21 20 16,0 1-16,0-1 0,-1 1 0,1-1 16,0 1-16,0 20 0,-21 1 15,20 0-15,1-1 0,0 1 0,0 0 16,0-1-16,21 1 0,0 0 16,-21-1-16,21 1 0,-22-22 0,22 22 15,0-21-15,0-1 0,0 1 0,0-1 16,0-21-16,0 1 15,0-1-15,0-21 0,0 0 0,22 1 16,-1-22-16,0 0 0,0 0 16,21 0-16,-20-22 0,20 1 15,0-21-15,1 21 0,-1 0 0,0-22 16,1 1-16,-1 0 0,0-1 16,22-63-16,-43 64 0,-21-21 15,0 20-15,0 1 0,0-22 0,-21 22 16,0-21-16,-1 20 0,-20-20 15,0 20-15,21 1 0,-43 0 0,22-1 16,-1 1-16,22 21 0,-21-21 16,0 20-16,20 1 0,1 21 15,0-21-15,0 21 0,21-21 16,0 0-16,21 0 16,21 21-1,-20-22-15,20 22 0,0-21 0,1 0 16,-1 0-16,0 21 0,22-21 0,-22-22 15,22 22-15,-22 0 0,21 0 16,-20 0-16,-22-22 0,21 22 0,-21 0 16,1 0-16,-1 0 0,-21 0 15,0-1-15,0 1 0,0 0 16,-21 42 0,21 0-1,-22 1-15,22-1 0,0 0 16,-21 0-16,21 0 0,0 0 15,0 1-15,0-1 0,0 0 0,0 0 16,0 0-16,21-21 47,1-21-47,-22 0 16,21 0-16</inkml:trace>
  <inkml:trace contextRef="#ctx0" brushRef="#br1" timeOffset="76679.17">14647 4233 0,'0'-21'0,"-21"21"47,42 0-1</inkml:trace>
  <inkml:trace contextRef="#ctx0" brushRef="#br1" timeOffset="77118.8">14817 4339 0,'0'0'0,"0"21"0,0 1 0,0-1 16,0 0-16,0 0 0,0 0 0,0 0 15,0 1-15,0-1 0,0 0 0,0 0 16,0 0-16,0 0 16,0 1-16,0-1 15,-22-21 17,22-21-17,0-1-15,0 1 16,0 0-16,0 0 0,0 0 15,22 0-15,-1-1 0,0 1 16,0-21-16,0 21 0,22 0 0,-1-1 16,-21 1-16,43 0 0,-22 0 15,0 21-15,1 0 0,-1 0 0,0 0 16,1 0-16,-22 21 0,21 0 16,-21-21-16,0 43 0,-21-22 0,0 0 15,0 0-15,0 0 0,0 0 0,0 1 16,-21-1-16,0 0 0,0 0 15,0 0-15,0 0 0,-1-21 16,1 22-16,0-22 16,21 21-16,-21-21 0,42 0 31,0-21-31,0 21 0,1-22 16</inkml:trace>
  <inkml:trace contextRef="#ctx0" brushRef="#br1" timeOffset="77643.31">15981 4339 0,'0'0'0,"0"-21"0,0 0 15,0 0-15,-21 21 16,-1 0-16,1 0 0,0 0 16,0 0-16,0 0 0,0 0 15,-22 21-15,22 0 0,0 0 0,0 0 16,-22 22-16,22-22 0,0 0 15,0 21-15,0-20 0,0 20 0,21-21 16,-22 0-16,22 22 0,0-22 16,0 0-16,0 0 0,22 0 15,-1-21-15,0 0 0,0 0 16,0 0-16,0 0 0,1 0 0,20 0 16,-21 0-16,0-21 0,22 0 15,-22 21-15,21-21 0,-21-22 16,0 22-16,22 0 0,-22-21 0,0-1 15,21 1-15,-20 0 0,-1-1 16,0 1-16,0-21 0,0-1 0,0 22 16,-21-1-16,22-20 0,-22 21 15,21 20-15,-21-20 0,0 21 16,0 0-16,0 42 16,-21 0-16,-1 21 15,1 1-15,0-1 0,21 0 0,0 22 16,-21-22-16,0 22 0,21-22 15,0 0-15,0 22 0,0-43 16,0 21-16,0 1 0,0-22 16,0 0-16,21 0 0,0 0 0,0 1 15,0-1-15,1-21 0,-1 0 16,0 0-16,21 0 0,-21 0 0,1 0 16,20 0-16,-21-21 0,21-1 0,-20 22 15,20-21-15</inkml:trace>
  <inkml:trace contextRef="#ctx0" brushRef="#br1" timeOffset="78882.42">17399 4572 0,'0'0'0,"-21"0"0,-22 21 31,65-21 0,-1-21-31,0 0 0,0 0 16,0 0-16,0-1 0,64-105 31,-64 85-31,0 0 0,1-1 0,-1-20 16,0 21-16,0-22 0,-21 22 16,21-1-16,0-20 0,1 21 0,-22 20 15,0-20-15,0 21 0,21 0 16,-21 0-16,-21 42 31,21 21-31,0-21 0,-22 22 16,1-1-16,0 21 0,21-20 15,-21 20-15,21 1 0,-21-22 0,21 22 16,0-22-16,0 21 0,0-20 16,0-22-16,0 21 0,0-21 0,0 1 15,21-1-15,0 0 0,0 0 0,0-21 16,1 0-16,-1 0 0,0 0 15,21 0-15,-21 0 0,1 0 0,20 0 16,-21-21-16,21 0 0,-20 0 16,20-1-16,-21 1 0,21-21 15,-20 0-15,-1-1 0,21 1 16,-21 0-16,-21-22 0,21 22 0,1-22 16,-22 22-16,0 0 0,0-1 15,0 22-15,0-21 0,0 21 0,0 42 31,-22 0-31,1 0 16,0 21-16,0 1 0,21 20 16,-21-20-16,0 20 0,21-21 0,0 1 15,-22-1-15,1 0 0,21 1 0,0-1 16,0-21-16,0 0 0,0 1 16,0-1-16,0 0 0,-21 0 15,21-42 16,21 21-15,-21-21-16,21 0 0,1-1 0,-22-20 16,21 21-16,0-21 0,0-1 15,0 22-15,0-21 0,1-1 16,20 22-16,-21 0 0,0 0 0,0 0 16,1 0-16,-1 21 15,-21 21-15,21 0 0,-21 0 0,0 0 16,0 22-16,0-22 0,0 0 15,0 21-15,0-21 0,0 1 16,0-1-16,21 0 0,0 0 16,-21 0-16,21 0 0,1 1 0,-1-22 15,0 21-15,0-21 0,0 0 16,22 0-16,-22 0 0,21 0 0,-21 0 16,22 0-16,-22 0 0,21 0 15,0 0-15,-20-21 0,-1-1 0,21 1 16,-21 0-16,0 0 0,-21 0 0,22-22 15,-1 22-15,-21-21 0,0 0 16,21 20-16,-21-20 0,0 21 16,0 0-16,0 0 0,-21 21 15,0 0-15,-1 21 16,1 0-16,0 0 0,21 21 16,-21-20-16,0 20 0,21 0 0,-21-21 15,21 22-15,0-22 0,0 0 16,0 0-16,0 0 0,0 1 0,0-1 15,0 0-15,21-21 16,0 21-16,0-21 0,0 0 0,0 0 16,1 0-16,20 0 15,-21-21-15,0 21 0,22-21 0,-22 0 16,0 21-16,0-22 0,0 1 0,-21-21 16,0 21-16,0 0 15</inkml:trace>
  <inkml:trace contextRef="#ctx0" brushRef="#br1" timeOffset="79130.99">17505 4149 0,'0'0'16,"-43"0"-16,1 0 0,21 0 0,0 0 0,0 0 15,21 21-15,21-21 32,0 0-32,21 0 0,-21 0 15,22-21-15,-1 21 0,0 0 0,22-21 16,-22 21-16,1-22 0,-1 1 0,-21 21 16,21-21-16,-20 21 0</inkml:trace>
  <inkml:trace contextRef="#ctx0" brushRef="#br1" timeOffset="81982.62">20151 4360 0,'0'0'16,"21"0"-16,0 0 15,0 0-15,0 0 0,0 0 0,1 0 16,-1 0-16,0 0 0,0 0 15,0-21-15,0 21 0,-21-21 16,22 21-16,-1-21 0,0 0 0,-21 0 16,0-1-16,0 1 0,0 0 15,0-21-15,0 21 0,0-22 0,0 1 16,-21 21-16,0-22 0,-1 22 16,1-21-16,0 21 0,0 0 0,-21 21 15,20-22-15,1 22 0,0 0 16,-21 0-16,21 0 0,-22 22 0,22-1 15,0 0-15,-21 21 16,20 1-16,-20 20 0,21-21 0,0 22 16,0-1-16,-1-20 0,22 20 15,0-20-15,0-1 0,0-21 0,0 21 16,0-20-16,0-1 0,22 0 0,-1 0 16,0-21-16,0 0 0,0 0 15,22 0-15,-22 0 0,0 0 0,21 0 16,1 0-16,-22-21 0,21 21 15,-21-21-15,22 0 0,-22-1 0,21 1 16,-21-21-16,0 21 0,1-22 16,-1 22-16,0-21 0,-21 0 15,0-1-15,21 1 0,-21 0 0,0-1 16,0 22-16,0 0 0,0 0 16,0 42-1,0 0-15,-21 0 0,21 22 16,0-22-16,0 21 0,0 0 0,0-20 15,0 20-15,0 0 0,0 1 16,0-22-16,21 21 0,0-21 0,0 0 16,1 1-16,-1-1 0,21 0 15,0 0-15,1 0 0,-22-21 0,21 0 16,22 0-16,-22 0 0,0 0 16,1 0-16,-1 0 0,0 0 15,1 0-15,-1 0 0,-21-21 0,22 0 16,-22 0-16,21 0 0,-21-1 15,0 1-15,1 0 0,-1-21 0,-21-1 16,0 1-16,0 21 0,0-21 16,0-1-16,0 1 0,0 0 0,-21 20 15,-1-20-15,1 21 0,0 21 16,0 0-16,-21 0 0,20 0 16,1 0-16,-21 21 0,21 0 0,-22 0 15,22 22-15,0-1 0,-21 0 0,21-20 16,-1 20-16,22 0 15,0-21-15,0 22 0,0-22 0,0 21 16,0-21-16,0 1 0,22-1 16,-1-21-16,0 0 0,0 0 15,0 0-15,0 0 0,1 0 0,20 0 16,-21 0-16,0 0 0,0-21 16,1-1-16,-1 1 0,0 0 0,0 0 15,0-21-15,0-1 0,1 1 16,-1 0-16,0-1 0,0-20 0,-21-1 15,0 22-15,21-22 0,-21 22 16,21 0-16,-21-1 0,0 1 16,22 21-16,-22 0 0,0 0 0,0 42 31,-22 21-31,1 0 16,21 1-16,-21-1 0,0 22 15,0-22-15,21 21 0,0 1 0,-21-22 16,21 22-16,0-22 0,0 0 15,0 1-15,0-22 0,0 21 0,21-21 16,0 1-16,-21-1 0,21 0 16,0 0-16,22-21 0,-22 21 0,21-21 15,-21 0-15,22 0 0,-1 0 16,0 0-16,1 0 0,20 0 0,-21 0 16,1-21-16,-1 0 0,0 21 15,22-21-15,-43 0 0,21-1 16,1-20-16,-22 21 0,0-21 0,0-1 15,-21 1-15,0 0 0,0-1 16,0 1-16,0 0 0,0-1 0,0 22 16,-21-21-16,0 21 0,0 21 15,-22 0-15,22 0 0,0 0 0,-21 0 16,-1 0-16,22 21 0,-21 21 16,21-21-16,-22 22 0,22-1 0,0-21 15,0 21-15,0 1 0,0-1 16,21-21-16,-22 22 0,22-22 15,0 21-15,0-21 0,0 0 16,22 1-16,-1-22 0,0 0 16,0 21-16,0-21 0,0 0 15,1 0-15,-1 0 0,0 0 16,0-21-16,0 21 0,0-22 0,1 1 16,-1 0-16,0 0 0,0-21 15,0-1-15,0 1 0,-21 0 0,22-22 16,-1 22-16,-21-22 0,0 22 15,21-22-15,0 22 0,-21 21 0,0-21 16,0 20-16,0 1 0,0 0 16,0 0-16,0 42 31,0 0-31,0 0 0,0 1 16,0-1-16,-21 21 0,21 0 15,-21 1-15,21-1 0,0 0 0,0 1 16,0-1-16,0 0 0,0 1 15,0-22-15,0 21 0,0-21 0,0 22 16,0-22-16,21 0 0,-21 0 16,21-21-16,-21 21 0,21 1 0,0-22 15,1 0-15,-1 0 16,0 0-16,0 0 0,0 0 16,0-22-16,1 22 0,20-21 15,-21 0-15,0 0 0,22 0 16,-22 0-16,0-22 0,0 22 0,0-21 15,0 21-15,1-22 0,-22 22 16,21 0-16,-21-21 0,0 20 16,0 44-1,0-1 1,0 0-16,21 21 16,-21-21-16,21 1 0,0-1 0,-21 0 15,21 0-15,-21 0 0,22 0 16,-1 1-16,-21-1 0,21 0 15,0-21-15,-21 21 0,21-21 16,0 21-16,1-21 16,-1 0-16,0 0 0,0 0 15,0 0-15,0 0 16,1 0-16,20-21 0,-21 0 0,0 21 16,22-21-16,-22 0 0,21-22 15,-21 22-15,0 0 0,1-21 0,-1-1 16,0 22-16,0-21 0,-21 21 15,0-22-15,0 22 0,0 0 0,0 0 16,-21 21 0,0 0-16,21 21 0,-21 0 15,-1 0-15,22 0 16,0 1-16,-21 20 0,21-21 0,-21 0 16,21 22-16,0-22 0,0 0 15,0 0-15,0 0 0,0 0 0,0 1 16,21-22-1,0 0-15,1 0 0,-1 0 16,0 0-16,0 0 16,0-22-16,0 1 0,22 21 0,-22-21 15,21-21-15,-21 21 0,22-1 0,-22-20 16,21 0-16,-21-1 0,1 22 16,-1-21-16,0 21 0,-21 0 15,0-1-15,0 1 0,-21 21 16,0 0-1,-1 21-15,1 22 16,21-22-16,-21 0 0,21 0 0,-21 22 16,21-22-16,-21 21 0,21-21 15,0 0-15,0 1 0,0-1 0,0 0 16,0 0-16,0 0 0,0 0 16,0-42 30,0 0-30,-21 21-16,21-21 0,0 0 16,-22 21-16,22 21 31,-21 0-31,21 0 16,-21 0-16,21 1 15,0-1-15,0 0 16,21 0-16,0-21 15,1 0-15,20 0 0,-21 0 16,21 0-16,-20 0 0,20 0 0,0 0 16,1 0-16,-1 0 0,0 0 15,1-21-15,-1 0 0,0 0 16,-21-1-16,22 1 0,-22-21 16,0 21-16,0-22 0,0 1 0,-21 0 15,0-1-15,22 1 0,-22 0 16,0 21-16,0-1 0,0 1 0,-22 21 15,1 21 1,0 1-16,0-1 0,0 21 16,0 0-16,-1-20 0,22 20 15,0 0-15,0-21 0,0 22 0,0-22 16,0 21-16,0-21 0,0 1 16,0-1-16,0 0 15,0 0-15,22-21 16,-44-21 46,1 21-62,0 0 0,0 0 16,0 0-16</inkml:trace>
  <inkml:trace contextRef="#ctx0" brushRef="#br1" timeOffset="83575.37">13928 6075 0,'0'0'16,"0"-21"-16,0 0 0,0-1 15,-22 22 1,1-21-16,0 21 0,21-21 16,-21 21-16,0 0 15,0 0-15,21 21 0,-22 0 16,1 1-16,21-1 0,-21 0 15,21 0-15,0 21 0,0-20 0,-21-1 16,21 21-16,0-21 0,-21 0 0,21 1 16,0 20-16,0-21 0,0 0 15,0 0-15,21-21 0,0 0 16,0 0-16,0 0 0,22 0 16,-22 0-16,21-21 0,1 0 0,-1 0 15,0 21-15,1-21 16,-22 0-16,21-1 0,0 1 0,-20 0 15,-1 0-15,-21 0 0,0 0 0,0-1 16,0 1-16,0 0 16,-21 0-16,-1 0 0,-20 0 0,21 21 15,-21 0-15,-1 0 0,22 0 16,-21 0-16,-1 0 0,22 0 0,-21 0 16,21 21-16,0-21 0,-1 21 15,22 0-15,0 0 0,22-21 31,-1 0-31,21 0 0,-21 0 16,22 0-16,20 0 0,-21 0 0,22-21 16,-22 0-16,22 21 0,-1-21 15,-20 0-15,20-1 0,-21 1 0,1 0 16,-1 0-16,0 0 0,-20 0 16,-1 21-16,0-22 0,-21 1 0,0 0 15,0 42 16,-21 0-31,0 1 16,21-1-16,-22 21 0,22-21 0,-21 22 16,21-1-16,0-21 0,-21 21 0,0 1 15,21-1-15,-21 22 0,21-1 16,0-21-16,0 22 0,0-1 16,-21 1-16,21-1 0,0 1 0,0-1 15,0 1-15,0-1 0,0 1 16,0-1-16,0 22 0,0-21 0,0-1 15,0 22-15,0-22 0,0 22 16,0-22-16,0 1 0,0-22 0,-22 22 16,22-22-16,0 0 0,-21 1 0,21-22 15,-21 21-15,21-21 0,0 1 16,-21-22-16,0-22 16,21 1-16,-21 0 15,21-21-15,0 21 0,0-43 16,0 22-16,0-22 0,0 1 0,0-22 15,0 0-15,0 1 0,0 20 0,0-20 16,0-1-16,0 0 0,0 22 16,-22-22-16,22 22 0,0-22 0,0 21 15,0-20-15,0 41 0,0-20 16,0 21-16,0-1 0,22 1 0,-1 21 16,0-22-16,0 22 0,0 0 15,0 0-15,22 21 0,-1-21 0,-21 0 16,22 21-16,-22-22 0,0 22 0,0 0 15,0 0-15,0 0 16,1 0-16,-1 0 0,0-21 16,0 21-16</inkml:trace>
  <inkml:trace contextRef="#ctx0" brushRef="#br1" timeOffset="84727.79">16362 6096 0,'0'0'0,"63"21"31,-42-21-31,1 0 0,-22-21 15,21 21-15,0-21 0,0 0 0,0 0 16,0-1-16,-21 1 0,0 0 16,0 0-16,0 0 0,0 0 15,0-1-15,0-20 0,0 21 0,-21-21 16,0 20-16,0 1 0,0 0 16,0 0-16,-22 0 0,22 21 15,-21 0-15,-1 0 0,22 0 16,-21 21-16,0 0 0,-1 0 0,1 0 15,21 22-15,-22-1 0,22 0 16,0-20-16,0 20 0,0 0 0,21 1 16,0-1-16,0-21 0,0 21 15,0-20-15,0-1 0,0 0 16,21 0-16,0-21 0,21 21 0,-20-21 0,-1 0 16,21 0-16,0 0 0,-20 0 15,20 0-15,0 0 0,-21-21 0,22 0 16,-1 0-16,-21 21 0,0-21 15,22-1-15,-22 1 0,0 0 16,0-21-16,0 21 0,-21-22 0,0 22 16,22-21-16,-22-1 0,0 22 15,0-21-15,0 21 0,0 0 0,0-1 16,0 1-16,0 42 16,0 1-16,-22-1 15,1 0-15,21 21 0,-21-21 16,21 22-16,0-22 0,-21 21 0,21 1 15,0-22-15,0 0 0,0 21 16,0-21-16,0 1 0,0-1 16,21 0-16,0-21 0,0 21 0,1-21 0,-1 0 15,21 0-15,-21 0 16,0 0-16,22 0 0,-22-21 0,0 21 16,21-21-16,-20 0 0,20-1 0,-21 1 15,21 0-15,-20 0 0,-1 0 16,21-22-16,-21 22 0,0-21 0,1 0 15,-1-1-15,0 1 0,0 0 16,-21-1-16,0 1 0,0 0 0,0 20 16,0 1-16,0 0 0,-21 42 15,0 0 1,0 1-16,-1 20 0,22 0 16,-21 1-16,0-1 0,21 0 15,0 1-15,-21-1 0,21-21 16,0 21-16,-21 1 0,21-22 0,0 0 15,0 21-15,0-20 0,21-1 16,0 0-16,0-21 0,0 0 16,1 0-16,-1 0 0,0 0 0,21 0 15,-21 0-15,22-21 0,-1 0 16,0 21-16,-20-22 0,20 1 0,0 0 16,-21-21-16,22 21 0,-22-1 15,0-20-15,0 0 0,-21-1 0,21 1 16,-21 0-16,22-1 0,-22 1 0,0 0 15,0 21-15,0-1 16,0 1-16,-22 42 16,1 22-1,0-22-15,0 21 0,0 1 0,0-1 16,21 0-16,-22 1 0,22-1 16,-21 0-16,21-21 0,0 22 0,0-22 15,0 21-15,0-21 0,0 1 0,21-22 16,1 21-16,-22 0 0,21-21 15,0 0-15,0 0 0,0 0 0,0 0 16,1 0-16,-1 0 0,0 0 16,0 0-16,21 0 0,-20-21 15,20 0-15,-21-1 0,21 22 0,1-42 16</inkml:trace>
  <inkml:trace contextRef="#ctx0" brushRef="#br1" timeOffset="85850.33">18732 6096 0,'0'0'0,"0"21"32,22-21-32,-1 0 15,0 0-15,0 0 16,0 0-16,0-21 0,1 0 15,-1 0-15,0-22 0,0 22 16,0 0-16,0-21 0,-21-1 16,22 1-16,-1 0 0,-21-22 0,21 22 15,-21 0-15,21-22 0,-21 22 16,0 21-16,0-22 0,0 22 0,0 0 16,-21 21-1,0 21-15,21 0 0,-21 22 16,-1-1-16,1 0 0,21 1 15,-21-1-15,21 0 0,-21 22 0,21-22 16,0 0-16,0 1 0,0-1 16,0-21-16,0 22 0,0-22 15,0 0-15,0 0 0,21 0 0,0 0 16,0 1-16,1-22 0,-1 0 0,0 0 16,0 0-16,21 0 0,-20 0 15,-1 0-15,21 0 0,-21-22 0,22 1 16,-1 0-16,-21 21 0,0-42 15,22 21-15,-22-1 0,0-20 0,0 0 16,0-1-16,0 1 0,1 0 0,-22-22 16,0 22-16,0 0 0,0-1 15,21 1-15,-21 21 0,0 0 16,0-1-16,-21 44 16,-1-1-16,1 0 15,0 21-15,0 1 0,21-1 16,-21 0-16,0 1 0,-1 20 0,1-21 15,21-20-15,0 20 0,0 0 0,0-21 16,0 1-16,0-1 0,0 42 31,0-42-31,21-21 16,1 0 0,-1-21-16,0 21 0,-21-21 0,21 0 15,0 0-15,0 0 16,1-1-16,-1 1 0,0-21 0,21 21 15,-21-22-15,1 22 0,20 0 16,-21 0-16,0 0 0,0 0 0,1 21 16,-1 0-16,-21 21 15,0 0-15,0 0 0,0 0 0,0 22 16,0-22-16,0 0 0,0 0 16,0 21-16,21-20 0,-21-1 0,0 0 15,21 0-15,0-21 0,0 21 16,-21 0-16,22-21 0,-1 0 0,0 0 15,21 0-15,-21 0 0,1 0 16,20 0-16,0 0 0,1 0 0,-22 0 16,42-21-16,-20 0 0,-1 21 15,0-21-15,1 0 0,-1-22 0,0 22 16,-21 0-16,1-21 0,-1-1 16,0 1-16,0 0 0,-21-1 0,0 22 15,0-21-15,0 21 0,0 0 16,-21 21-16,0 0 0,0 0 15,-1 21-15,1-21 0,-21 21 16,42 21-16,-21-21 0,0 22 16,21-22-16,-22 21 0,22-21 0,0 22 15,0-22-15,0 0 0,0 0 0,0 0 16,0 1-16,22-1 0,-1 0 16,0-21-16,0 0 0,0 0 15,0 21-15,22-21 0,-22 0 0,0 0 16,21 0-16,-20 0 0,-1 0 0,21-21 15,-21 0-15,0 21 0,1-21 16,-1-1-16,0 1 0,0 0 0,-21 0 16,0 0-16,21-22 0,-21 22 15,0-21-15,0 21 0,0 0 0</inkml:trace>
  <inkml:trace contextRef="#ctx0" brushRef="#br1" timeOffset="86123.08">19177 5652 0,'0'0'0,"-42"0"0,-64 0 32,127 0-32,21 0 15,-21 0-15,22-22 16,-1 22-16,0-21 0,22 21 0,-22-21 0,1 21 15,20 0-15,-21-21 16,1 21-16,-1 0 0,0-21 0,-20 21 16,-1 0-16,0 0 0,-21-21 15</inkml:trace>
  <inkml:trace contextRef="#ctx0" brushRef="#br1" timeOffset="87190.99">15452 7408 0,'0'0'0,"-22"0"15,22 22 1,-21-1-16,21 0 16,-21 21-16,21-21 0,0 22 15,-21-1-15,21-21 0,0 22 0,0-22 16,-21 21-16,0-21 0,21 22 0,0-22 15,-22 0-15,1 0 0,21 0 16,-21 0-16,21 1 0,-21-22 16,21-22 15,0 1-31,0 0 0,0 0 16,0 0-16,21 0 0,0-22 15,0 22-15,-21 0 0,22-21 0,-1-1 16,0 22-16,0-21 0,0-1 15,0 1-15,22 21 0,-22-21 0,0 20 16,21 22-16,-20-21 0,-1 21 16,0 0-16,0 0 0,0 21 0,0-21 15,1 22-15,-1-1 0,0 21 0,-21-21 16,0 22-16,0-22 0,21 0 16,-21 21-16,0-21 0,0 1 15,0-1-15,0 0 0,0 0 0,0 0 16,0 0-16,0-42 47,0 0-32,0 0-15,0 0 0,0 0 16,21-22-16,0 22 0,1-21 16,-1 21-16,0-22 0,21 1 15,-21 0-15,22 20 0,-1-20 0,0 21 16,22 0-16,-22 21 0,1 0 0,-1 0 15,0 0-15,1 21 16,-22 21-16,21-21 0,-21 1 0,0 20 16,-21 0-16,0-21 0,0 22 0,0-22 15,0 21-15,0-21 0,0 1 16,-21-1-16,0 21 0,0-21 0,0 0 16,0-21-16,21 22 0,-22-1 15,1-21-15,0 21 0,42-21 31,0-21-31,1 21 16,20-21-16,-21 21 0</inkml:trace>
  <inkml:trace contextRef="#ctx0" brushRef="#br1" timeOffset="87926.6">16976 7578 0,'0'0'0,"21"-21"0,0-1 0,-21 1 0,0 0 16,0 0-16,0 0 0,0 0 0,-21-1 15,0 1-15,-1 0 0,1 0 16,0 0-16,0 21 0,0 0 0,-22 0 16,22 0-16,-21 21 0,21 0 15,-22 0-15,1 0 0,21 1 0,-21 20 16,20 0-16,-20 1 0,21-22 16,0 21-16,0 0 0,-1-20 0,22 20 15,0-21-15,0 0 0,0 22 16,0-22-16,22 0 15,-1 0-15,0-21 0,0 0 0,0 0 16,22 0-16,-22 0 0,0 0 0,21 0 16,-21-21-16,1 21 0,-1-21 15,21 0-15,-21-1 0,0 1 0,1 0 16,-1 0-16,0 0 0,-21 0 16,21-22-16,0 1 0,-21 0 15,0 20-15,21-20 0,-21 0 0,22 21 16,-22-1-16,0 1 0,0 42 31,0 1-31,0-1 0,0 0 16,0 0-16,0 21 0,-22-20 0,22 20 15,0-21-15,0 0 0,0 22 16,0-22-16,0 0 0,0 0 0,0 0 16,22 0-16,-1-21 0,0 0 15,0 0-15,0 0 16,22 0-16,-22 0 0,0 0 0,21 0 15,-21-21-15,1 0 0,20 21 16,-21-21-16,0 0 0,22 0 0,-22-1 16,0-20-16,21 0 0,-21 21 0,1-22 15,-1-20-15,0 20 16,0-20-16,0 21 0,-21-1 0,21 1 16,-21 0-16,0 20 0,0 1 15,0 0-15,-21 42 16,0 22-16,0-22 0,0 21 15,0 0-15,-22 1 0,22 20 16,0-20-16,0-1 0,0 0 0,-1 43 16,22-64-16,-21 21 15,21-20-15,0-1 0,0 0 0,0 0 16,0 0-16,0 0 0,21-21 0,1 0 16,-1 0-1,0 0-15,21 0 0,-21 0 0,1 0 16,-1 0-16,0-21 0,0 0 15,0 0-15,-21 0 0</inkml:trace>
  <inkml:trace contextRef="#ctx0" brushRef="#br1" timeOffset="88131.45">17166 7451 0,'0'0'16,"0"21"-16,21-21 31,22 0-31,-22 0 0,0 0 16,21-21-16,-21 21 0,22 0 15,-1-21-15,0 21 0,-20-22 0,20 22 16,0-21-16,1 21 0,-22-21 16,0 0-16,21 21 0,-21-21 0</inkml:trace>
  <inkml:trace contextRef="#ctx0" brushRef="#br1" timeOffset="90063.1">17928 7387 0,'0'0'0,"21"0"15,0 0-15,1 0 0,-22-21 16,0 0-16,21 21 0,-21-21 0,21 21 16,-21-21-16,0-1 0,0 1 15,0 0-15,-21 21 16,0 0-16,-1 0 16,1 21-16,0 0 0,0-21 15,0 43-15,21-22 16,-21 0-16,-1 0 0,1 22 0,0-22 15,21 21-15,0-21 0,0 22 0,0-22 16,0 0-16,0 0 0,0 0 16,0 0-16,0 1 0,0-1 0,21-21 15,0 21-15,1-21 0,-1 0 16,21 0-16,-21 0 0,0 0 0,22 0 16,-22 0-16,21-21 0,-21 0 15,22 21-15,-1-22 0,-21 1 16,22 0-16,-22-21 0,0 21 0,0-22 15,0 1-15,0 0 0,1-1 0,-1 1 16,0 0-16,-21-22 0,0 22 16,0-1-16,0 1 0,21 21 0,-21 0 15,0 0-15,0-1 0,0 44 32,-21-1-32,0 21 15,21-21-15,-21 22 0,21-1 0,-22 0 16,1 1-16,21 20 0,0-21 0,0-20 15,-21 20-15,21 0 0,-21 1 16,21-22-16,0 0 0,0 0 0,-21 0 16,21 0-16,0 1 0,0-1 15,21-42 17,0 21-17,0-22-15,-21 1 0,21 21 0,1-21 16,-22 0-16,21-21 0,0 20 15,0 1-15,0 0 0,0 0 0,1 0 16,-1 0-16,0 21 16,-21 21-1,0 0-15,0 0 16,0 0-16,0 0 0,0 1 16,0-1-16,0 0 0,21 0 0,0 0 15,0 0-15,1 1 16,-1-22-16,0 0 0,0 21 15,21-21-15,-20 0 0,-1 0 0,21 0 16,-21 0-16,22 0 0,-22 0 0,0-21 16,21 21-16,-21-22 0,1 1 15,-1 0-15,0 21 0,0-42 0,0 21 16,-21-1-16,0 1 0,0-21 16,0 21-16,0-22 0,0 22 0,0 0 15,0 0-15,0 0 0,-21 21 31,21 21-31,-21 0 0,21 0 16,0 0-16,-21 1 0,21 20 16,-21-21-16,21 0 0,0 22 0,0-22 15,0 0-15,0 0 0,0 0 16,0 0-16,21 1 0,0-22 16,0 0-16,0 21 0,0-21 0,1 0 15,20 0-15,-21 0 0,21 0 16,1 0-16,-22-21 0,21 21 0,-21-22 15,22 1-15,-22 0 0,0 0 16,0 0-16,0-22 0,1 22 0,-22-21 16,0 21-16,21-22 0,-21 22 15,0-21-15,0 21 0,0 0 16,-21 42 0,21 0-16,-22 0 15,1 0-15,21 22 0,-21-22 16,0 0-16,21 0 0,0 0 0,-21 0 15,21 1-15,-21-1 0,21 0 16,0 0-16,0 0 16,21-42 31,0 0-47,0 0 0,21 0 0,-20-1 15,-1 1-15,21 0 0,0 0 16,1-21-16,-1 20 0,0-20 0,1 21 15,-1 0-15,-21 0 0,0 21 16,1 0-16,-1 0 0,-21 21 16,0 0-16,0 0 15,0 21-15,0-20 0,0-1 0,0 21 16,0-21-16,-21 0 0,21 1 16,0-1-16,0 0 0,0 0 0,0 0 15,21 0-15,0 1 0,21-22 16,-21 0-16,1 0 15,20 0-15,-21 0 0,21 0 0,-20 0 16,20 0-16,-21-22 0,21 22 0,-20-21 16,20 0-16,-21 0 0,21 0 15,-20-22-15,-1 22 0,0-21 0,0 0 16,-21-1-16,0 22 0,0-21 16,0-1-16,0 22 0,0 0 0,-21 21 15,0 0-15,0 0 0,-22 0 16,22 0-16,-21 21 0,21 0 0,-22 1 15,22-1-15,-21 21 0,21-21 0,-1 0 16,1 1-16,0 20 16,0-21-16,21 0 0,0 0 0,0 1 0,0-1 15,0 0 1,21 0-16,0-21 0,0 0 0,22 0 16,-22 0-16,0 0 0,21 0 0,-20 0 15,-1 0-15,0 0 0,0 0 16,0 0-16,0 0 0,-21-21 15,0 42 1,-21-21-16,21 21 16,-21 0-16,0 1 0,0-1 0,0 0 15,-1 21-15,1-21 0,0 22 16,0-1-16,0 0 0,0 1 16,-1 20-16,1 1 0,21-1 0,-21 1 15,0-1-15,0 1 0,0-1 16,-1 1-16,1-1 0,21 1 0,-21-1 15,0 22-15,-21 42 0,20-64 16,1 1-16,-21-1 0,21-20 16,0 20-16,-22-20 0,22-22 0,-21 0 15,21 0-15,-22 0 0,1 0 0,21-21 16,-22 0-16,1 0 0,21 0 16,-21 0-16,-1-21 0,22 0 15,0 0-15,0 0 0,0 0 0,21-22 16,0 1-16,0 0 0,0-1 0,0 1 15,0-22-15,0 1 0,0-1 0,21 1 16,0-1-16</inkml:trace>
  <inkml:trace contextRef="#ctx0" brushRef="#br1" timeOffset="90255.73">19050 7154 0,'0'0'0,"-21"-21"0,0 21 0,21-21 0,0 0 16,0 0 31,21 21-31,0 0-16,21-21 0,1-1 0</inkml:trace>
  <inkml:trace contextRef="#ctx0" brushRef="#br1" timeOffset="91158.39">21124 6985 0,'21'0'47,"1"0"-47,-22-21 0,21 0 15,0 21-15,0-21 0,0 21 0,0-22 16,1 1-16,-1 21 0,0-21 15,0 0-15,-21 0 0,0 0 0,0-1 16,0 1-16,0 0 16,-21 21-16,0 0 0,0 0 15,-22 0-15,22 0 0,0 21 16,-21 0-16,20 1 0,1-1 0,0 0 16,0 0-16,21 0 0,0 0 15,0 1-15,0-1 0,0 0 0,0 0 16,0 0-16,21 0 0,0-21 15,0 0-15,1 22 0,-1-22 16,0 0-16,0 0 0,21 0 16,-20 0-16,-1 0 0,0 0 0,0 0 15,0 0-15,0 0 0,-42 0 47,0 0-47,-21 0 0,21 21 0,-1 0 16,-20 0-16,21 0 0,-21 0 15,20 22-15,1-22 0,0 21 0,0 1 16,0-22-16,21 21 0,0-21 16,0 0-16,0 22 0,0-22 0,0 0 15,21 0-15,0-21 0,0 0 16,0 0-16,22 0 0,-1 0 16,-21 0-16,22 0 0,20-21 0,-21 0 15,1 0-15,20 0 0,-20-1 16,20 1-16,-21-21 0,1 21 15,-1-22-15,0 1 0,1 0 0,-22-1 16,21 1-16,-21 0 0,1-1 16,-1 1-16,-21 0 0,0-1 0,21 1 15,-21 0-15,0 21 16,0-1-16,0 1 0,0 0 0,0 42 16,0 0-16,-21 1 15,21-1-15,-21 21 0,-1-21 0,1 22 16,0-1-16,0 21 0,0-20 0,0-1 15,21 0-15,-22 22 16,1-22-16,0 1 0,21-22 0,0 21 16,0-21-16,0 0 0,0 22 15,0-22-15,0 0 0,21-21 16,0 0 0,1 0-16,-1 0 0,0 0 15,0 0-15,0-21 0,0 0 0,1 0 16,-1-1-16,0 1 0</inkml:trace>
  <inkml:trace contextRef="#ctx0" brushRef="#br1" timeOffset="92187.36">22161 7218 0,'22'0'47,"-1"0"-32,0-21-15,21 0 0,-21 21 16,1-22-16,-1 1 0,0 21 16,0-21-16,0 0 0,0 21 0,-21-21 15,22 0-15,-22-1 0,0 1 16,-22 21 0,1 0-16,0 0 0,0 0 15,0 21-15,0-21 0,-22 22 16,22-1-16,0 21 0,0-21 15,0 0-15,21 22 0,-22-22 0,22 0 16,0 21-16,0-20 0,0-1 16,0 0-16,0 0 0,0 0 0,0 0 15,22-21-15,-1 22 16,0-22-16,21 0 0,-21 0 0,22 0 16,-22 0-16,21 0 0,1-22 15,-1 1-15,0 0 0,-21 0 0,22 0 16,-1 0-16,0-1 0,-20 1 0,20-21 15,-21 21-15,0-22 16,0 22-16,1 0 0,-22-21 0,21 21 16,-21-1-16,0 1 0,-21 21 31,-1 21-31,22 1 0,-21-1 16,0 0-16,0 0 0,21 21 15,-21-20-15,0-1 0,-1 21 0,22-21 16,0 0-16,0 1 0,-21-1 15,21 0-15,-21 0 0,21 0 0,0 0 16,0-42 31,0 0-47,0 0 16,0 0-16,0-22 0,21 22 0,0-21 15,1 21-15,-22-22 0,21 22 0,0-21 16,0 21-16,21 0 0,-20-1 15,-1 1-15,0 0 0,21 0 0,-21 21 16,1 0-16,-1 0 0,0 0 16,0 0-16,0 0 0,0 21 0,1 0 15,-1 0-15,-21 1 0,0 20 16,0-21-16,21 0 0,-21 22 16,0-22-16,0 21 0,0-21 0,0 0 15,0 22-15,0-22 0,0 0 16,0 0-16,0 0 15,0-42 17,0 0-32,0 0 0,0 0 15,0 0-15,21-1 0,0 1 16,-21-21-16,21 21 0,1-22 0,20 22 16,-21-21-16,0 21 0,22-22 15,-1 22-15,-21 0 0,21 0 0,1 21 16,-22 0-16,21 0 0,-21 0 15,1 0-15,-1 0 0,-21 21 16,0 0-16,0 0 0,0 1 16,0 20-16,0-21 0,-21 21 15,21 1-15,-22-22 0,1 0 0,0 21 16,21-20-16,0-1 0,0 0 16,0 0-16,-21-21 0,21 21 0,21-21 46,0 0-46,-21-21 0,21 21 0,1-21 16,-1 0-16</inkml:trace>
  <inkml:trace contextRef="#ctx0" brushRef="#br1" timeOffset="92950.65">23707 7112 0,'0'0'0,"21"0"0,-21-21 15,21 21-15,-21-21 0,21 21 16,0-21-16,0 21 15,1-22-15,-1 1 0,0 0 16,0 21-16,-21-21 0,0 0 16,-21 21-1,0 0 1,0 0-16,-1 0 0,-20 0 0,21 21 16,0 0-16,-22 0 0,22 0 15,0 1-15,0-1 0,21 0 16,0 0-16,0 0 0,-21 0 0,21 1 15,0 20-15,0-21 16,21 0-16,0 0 0,0-21 0,0 0 16,-21 22-16,22-22 0,20 0 0,-21 0 15,0 0-15,0 0 0,1-22 16,20 1-16,-21 21 0,0-21 0,0 0 16,22 0-16,-22 0 0,0-22 15,0 22-15,0 0 0,-21 0 16,22 0-16,-22-1 0,21 1 0,-21 0 15,0 0-15,0 42 32,-21 0-17,-1 0-15,1 1 0,0-1 16,21 0-16,0 0 0,-21 0 0,21 0 16,-21 1-16,21-1 0,0 0 15,0 0-15,0 0 0,-21-21 16,21 21-16,0-42 47,0 0-47,0 0 0,0 0 15,21 0-15,-21-1 0,21-20 16,0 21-16,0 0 0,0 0 16,1-22-16,-1 22 0,0 0 0,0 0 15,0 21-15,0-21 0,1-1 16,-1 22-16,21 0 0,-21 0 0,0 0 15,1 0-15,-22 22 16,21-1-16,-21 0 0,0 0 0,0 0 16,0 0-16,0 1 0,0-1 0,0 21 15,0-21-15,0 0 0,-21 1 16,21-1-16,0 0 0,-22 0 0,22 0 16,-21 0-16,21 1 15,-21-1-15,21-42 47,0-1-47,0 1 0,21 0 16,0 0-16</inkml:trace>
  <inkml:trace contextRef="#ctx0" brushRef="#br1" timeOffset="93271.38">24786 6519 0,'0'0'0,"-42"0"32,21 0-32,-1 22 15,1-1-15,21 0 0,-21 21 16,0-21-16,21 22 0,0-22 16,-21 21-16,0 1 0,21-22 0,-22 21 15,22-21-15,0 22 0,0-22 16,-21 21-16,21-21 0,-21 0 0,21 1 15,-21-1-15,21 0 0,0 0 16,0 0-16,0 0 0,0 1 0,0-1 16,0 0-16,21-21 31,0 0-15,0-21-16,-21 0 15,22 21-15,-1-22 0,0 1 0</inkml:trace>
  <inkml:trace contextRef="#ctx0" brushRef="#br1" timeOffset="93650.38">25019 6922 0,'0'0'15,"-21"0"17,0 0-32,-1 0 15,1 0-15,0 0 0,21 21 16,-21 0-16,0-21 0,0 21 15,-1-21-15,22 21 0,0 0 0,-21-21 16,21 22-16,0-1 0,0 0 16,0 0-16,0 0 15,21-21-15,1 21 0,-1-21 16,0 22-16,0-22 0,-21 21 16,21-21-16,-21 21 0,0 0 31,-21-21-31,0 0 0,0 0 15,0 21-15,-1-21 0,1 0 16,0 0-16,-21 0 0,21 0 16,-1 0-16,1 0 0,0 0 15,0 0 1,21-21 0,0 0-16,0 0 0,0 0 15,0-1-15</inkml:trace>
  <inkml:trace contextRef="#ctx0" brushRef="#br1" timeOffset="93931.46">24405 6710 0,'0'0'0,"0"-21"31,21 21-31,22 0 16,-22 0-16,0-21 0,21 21 0,1 0 16,-1 0-16,0 0 0,1 0 15,-1-22-15,0 22 0,-21 0 0,22 0 16,-22 0 0,-21-21-1,-21 21 1,0 0-1,-1 0-15,1 0 16</inkml:trace>
  <inkml:trace contextRef="#ctx0" brushRef="#br1" timeOffset="95419.37">0 10097 0,'0'0'16,"0"21"-16,0 0 31,0 0-15,0 0-1,0 0 1,63-21-16,22 0 15,0 22-15,21-22 0,-22 0 16,1 0-16,0 0 0,-1 0 16,1 0-16,0 0 0,-22 0 0,22 0 15,-22 0-15,1 0 0,-22 0 16,22 0-16,-43 0 0,21 0 16,-21 0-16,0-22 0,-21 1 31,-21 21-31,0-21 15,0 21-15,0-21 0,0 21 16,-1 0-16,1 0 0,0-21 0,0 21 16,0 0-16,21-21 15,-21 21-15,-1 0 16,44 0 31,-1 0-47,0 0 0,0 0 0,0 0 15,0 0-15,1 0 0,-1 21 16,-21 0-16,0 0 16,0 0-16,-21 22 0,-1-22 15,-20 0-15,21 21 0,-21-21 16,-1 22-16,1-22 0,21 0 0,-22 0 16,22 22-16,0-22 0,0-21 15,21 21-15,0 0 0,21-21 16,0-21-1</inkml:trace>
  <inkml:trace contextRef="#ctx0" brushRef="#br1" timeOffset="95983.38">2074 10224 0,'0'0'0,"-21"-22"0,0 1 0,21 0 16,0 0-16,0 0 15,0 0-15,21-1 16,0 22-16,0-21 0,22 21 16,-22 0-16,21 0 0,1 0 15,-1 0-15,0 0 0,1 0 16,-1 21-16,0 1 0,1-1 0,-22 0 16,0 0-16,0 21 0,-21-20 15,0 20-15,0 0 0,0 1 0,0-22 16,-21 21-16,0-21 0,-22 22 0,22-22 15,-21 0-15,21 0 0,0 0 16,-1 0-16,1-21 0,0 0 16,21-21-1,0 0-15,0 0 16,0 0-16,0 0 0,0-1 16,0-20-16,21 21 0,0-21 0,1 20 15,-1-20-15,0 21 16,21-21-16,1 20 0,-22-20 0,21 21 15,0-21-15,1 20 0,-1 1 0,-21 0 16,22 21-16,-22 0 0,0 0 16,0 0-16,0 0 0,0 0 0,1 0 15,-22 21 1,21-21-16</inkml:trace>
  <inkml:trace contextRef="#ctx0" brushRef="#br1" timeOffset="96567.22">2984 10308 0,'0'0'0,"0"21"0,0 1 16,22-22-16,-1 0 31,0-22-31,0 1 0,-21 0 16,21 21-16,-21-21 0,0 0 0,21 0 16,-21-1-16,0 1 0,0 0 15,0 0-15,0 0 0,0 0 16,-21 21-1,0 0-15,21 21 16,-21-21-16,0 21 0,0 21 16,-1-21-16,22 1 0,-21 20 0,0 0 15,21 1-15,-21-1 0,21-21 16,0 21-16,0-20 0,0 20 16,0-21-16,0 0 0,0 0 0,21-21 15,21 0-15,-20 0 0,-1 0 16,0 0-16,0 0 0,21 0 0,1 0 15,-22-21-15,21 0 0,1 0 0,-22 0 16,21 0-16,0-22 0,1 22 16,-22-21-16,21 21 0,-21-22 0,1 1 15,20 21-15,-21-22 0,0 1 16,-21 0-16,21-1 0,1 1 0,-1 21 16,-21-21-16,0-1 0,21 22 15,-21-21-15,21 21 0,-21-1 16,0 44-1,0-1-15,0 0 16,-21 64-16,0-64 0,0 21 16,21 0-16,-22 1 0,1-1 15,21 0-15,-21 1 0,0-1 0,0 0 16,21 1-16,0-22 0,0 21 0,0-21 16,0 1-16,0-1 0,0 0 15,21-21 1,0 0-16,0 0 15,0-21-15,1 0 0,-1 21 16,0-43-16,21 22 0,-21 0 0</inkml:trace>
  <inkml:trace contextRef="#ctx0" brushRef="#br1" timeOffset="96775.37">3577 10118 0,'0'0'0,"21"0"32,0 0-17,1 0-15,-1-21 16,21 21-16,-21 0 0,0 0 0,22 0 16,-22 0-16,0 0 0,21-22 0,-20 22 15,-1 0-15,0 0 0,0-21 16</inkml:trace>
  <inkml:trace contextRef="#ctx0" brushRef="#br1" timeOffset="98140.38">4170 10224 0,'0'0'0,"-21"-85"32,21 64-32,0 0 15,-22 21-15,1 0 16,0 21-1,21 0 1,0 0-16,0 0 0,-21 0 0,21 22 16,-21-1-16,21 0 0,0-20 15,0 20-15,0 0 0,0 1 0,-21-1 16,21-21-16,0 21 0,0-20 0,0-1 16,0 0-16,0 0 15,21-21-15,0 0 0,0 0 0,21 0 16,-20 0-16,-1-21 0,0 0 15,0 0-15,21-1 0,-20 1 16,20 0-16,-21 0 0,21-21 0,1-1 16,-22 22-16,21-21 15,-21-1-15,22-20 0,-22 21 0,-21 20 16,0 1-16,21 0 0,-21 0 16,-21 42 15,21 0-31,-21 0 0,21 1 15,0-1-15,-21 0 0,-1 21 16,22-21-16,-21 22 0,21-22 0,0 21 16,0-21-16,0 1 0,0 20 15,0-21-15,0 0 0,0 0 0,0 1 16,21-1-16,1-21 0,-1 0 16,0 0-16,21 0 15,-21 0-15,22 0 0,-22-21 0,21-1 16,1 22-16,-1-21 0,-21 0 0,21-21 15,1 21-15,-22-1 0,21-20 16,-21 21-16,1-21 0,-1 20 0,-21-20 16,0 21-16,0 0 0,0 0 15,0-1-15,0 1 0,-21 21 0,-1 0 16,1 0-16,0 0 0,0 0 16,0 21-16,0-21 0,-1 22 15,1-1-15,21 0 0,0 21 16,0-21-16,0 1 0,0 20 0,0-21 15,0 0-15,0 22 0,0-22 16,0 0-16,21 0 0,1 0 0,-1-21 16,0 21-16,0-21 0,0 0 15,0 22-15,1-22 0,20 0 0,-21 0 16,0 0-16,22 0 0,-22 0 0,21 0 16,0-22-16,-20 22 0,20-21 15,0 0-15,-21 0 0,22 0 0,-1 0 16,-21-22-16,22 22 0,-22-21 0,0 21 15,0-22-15,-21 22 0,21 0 16,-21 0-16,0 0 0,-21 21 16,0 0-16,0 0 15,0 21 1,-1 0-16,1 0 0,0 0 0,0 22 16,0-22-16,0 21 0,21-21 15,0 0-15,-22 22 0,22-22 0,-21 0 16,21 0-16,0 0 0,0 1 0,0-1 15,0 0 1,0-42 15,0 0-15,0-1-16,0 1 0,21 0 0,1-21 16,-22 21-16,21-22 0,0 1 15,21 21-15,-21-22 0,22 1 16,-1 21-16,0-21 0,1 20 0,-1 1 15,0 0-15,1 21 0,-1 0 0,0 0 16,1 0-16,-22 0 0,21 21 16,-21 0-16,1 1 0,-1-1 0,0 0 15,-21 21-15,0-21 0,0 22 16,0-1-16,0-21 0,0 22 0,0-22 16,0 0-16,-21 0 0,21 0 0,-21 0 15,21 1-15,-22-1 0,22 0 16,0 0-1,-21-21 17,21-21-17,0 0 1,0 0 0,0-1-16,0 1 0,21 0 15,1 21-15</inkml:trace>
  <inkml:trace contextRef="#ctx0" brushRef="#br1" timeOffset="98619.16">6329 10245 0,'0'0'0,"21"0"0,106-64 32,-127 43-32,21 21 0,-21-21 15,0 0-15,-21 21 16,-21 0-16,20 0 0,-20 0 16,21 21-16,-21 0 0,20-21 15,-20 21-15,0 0 0,21 1 16,-1-1-16,1 0 0,0-21 0,21 21 15,0 0-15,0 0 0,0 1 16,0-1-16,21 0 0,0 0 16,22-21-16,-22 21 0,0 0 15,21-21-15,-20 22 0,20-1 0,-21-21 16,0 21-16,0 0 0,-21 0 0,0 0 16,0 1-1,0-1-15,-21 0 16,0-21-16,-21 0 0,21 0 0,-22 0 15,22 0-15,-21 0 16,-1 0-16,22 0 0,-21 0 0,21 0 16,0 0-16,-1 0 0,1 0 0,0-21 15,21 0 1,0-1-16,0 1 0,0 0 0,21 0 16</inkml:trace>
  <inkml:trace contextRef="#ctx0" brushRef="#br1" timeOffset="99759.4">7366 10562 0,'0'21'15,"21"-21"-15,0 0 16,0 0-16,1 0 0,-22-21 0,0 0 15,21 21-15,0-21 0,-21 0 16,21 0-16,0-1 0,-21 1 0,21 0 16,1-21-16,-1 21 0,0-22 15,-21 22-15,21-21 0,0-1 0,0 1 16,1 0-16,-22-1 0,0 22 0,0-21 16,21 0-16,-21 20 0,0-20 15,0 21-15,0 0 0,0 42 31,-21-21-31,21 21 16,0 21-16,-22-20 0,1 20 0,0 0 16,21-21-16,0 22 0,-21-1 15,21 0-15,-21 1 0,21-1 0,0 0 16,0 1-16,0-1 0,0 0 0,0-20 16,0-1-16,0 0 0,21 21 15,0-42-15,-21 21 0,21 1 0,0-22 16,22 0-16,-22 0 0,0 0 0,21 0 15,-20 0-15,20 0 16,0-22-16,1 1 0,-22 21 0,21-21 0,0 0 16,1 0-16,-22 0 0,21-22 15,-21 22-15,1 0 0,-1-21 16,-21 20-16,21 1 0,-21 0 0,21 0 16,-21 0-16,-21 42 31,0-21-31,21 21 0,-21 21 15,-1-20-15,22-1 0,-21 21 16,21-21-16,0 0 0,0 22 0,0-22 16,0 0-16,0 0 0,0 0 15,0 1-15,21-22 16,1 0-16,-1 0 0,21 0 16,-21 0-16,0 0 0,1 0 15,20-22-15,-21 1 0,0 21 16,22-21-16,-22 0 0,0 0 0,21-22 15,-21 22-15,-21 0 0,22 0 16,-1-21-16,-21 20 0,21 1 0,-21 0 16,0 0-16,0 0 0,0 42 47,-21 0-47,0 0 0,-1 22 0,22-22 15,-21 21-15,21 0 16,-21-20-16,0 20 0,21 0 0,-21 1 15,21-22-15,0 21 0,-21 0 0,-1 1 16,22-1-16,0-21 0,0 22 16,-21-1-16,21-21 0,-21 21 0,21 1 15,-21-22-15,21 21 0,-21 1 0,21-22 16,-21 0-16,-1 21 0,22-21 16,-21 1-16,0-22 0,0 21 0,0-21 15,-22 0-15,22 0 0,0 0 0,-21 0 16,-1-21-16,22-1 0,-21 1 15,21 0-15,-22 0 0,22 0 0,-21 0 16,21-1-16,0 1 0,21 0 0,0 0 16,0 0-16,0 0 15,0-1-15,0 1 0,21 0 16,0 0-16,21 0 0,-21 0 0,22-1 16,20 1-16,-20 0 0,-1 0 15</inkml:trace>
  <inkml:trace contextRef="#ctx0" brushRef="#br1" timeOffset="100075.04">8996 10202 0,'0'0'0,"21"-21"16,-21 42 15,0 1-31,-21-1 0,21 21 16,-21 0-16,-1 1 0,22-1 0,-21 0 15,21 1-15,-21-1 0,0 22 16,0-22-16,21 0 0,-21 1 0,-1-1 16,1 0-16,0 1 0,0-1 0,0 0 15,0 43-15,-1-43 16,1-21-16,0 22 0,0-22 0,21 0 16,0 0-16,0 0 0,0 1 0,-21-22 15,21-22 16,21 22-31,-21-21 0,21 0 0,0 0 16,-21 0-16,21-22 0,1 22 16,-1-21-16</inkml:trace>
  <inkml:trace contextRef="#ctx0" brushRef="#br1" timeOffset="100363.4">8869 10541 0,'0'0'0,"0"-42"0,0-22 15,0 43-15,21-21 0,-21 21 16,21-1-16,0 1 0,0 0 15,1 0-15,-1 21 0,0-21 16,21 21-16,-21 0 0,22 0 0,-22 0 16,21 0-16,-21 0 0,22 0 15,-22 0-15,0 21 0,-21 0 16,0 0-16,0 0 0,0 1 0,0 20 16,0-21-16,0 0 0,-42 0 15,21 22-15,-1-22 0,-20 0 0,0-21 16,-1 21-16,22 0 0,-21-21 15,21 22-15,-22-22 0,22 0 0,0 0 16,42 0 15,0-22-31,1 1 0,-1 21 0,0-21 16,0 0-16,21 0 0</inkml:trace>
  <inkml:trace contextRef="#ctx0" brushRef="#br1" timeOffset="100743.38">9398 10351 0,'42'-43'31,"-21"43"-31,1-21 0,-1 21 0,0-21 16,0 21-16,0-21 0,0 0 0,1-1 16,-1 1-16,0 21 0,0-21 15,0 0-15,-21 0 0,21 21 0,-21-21 16,-21 21-1,0 0-15,-21 0 16,21 0-16,-1 21 0,1 0 16,-21 0-16,21 0 0,0 0 0,-1 1 15,1-1-15,0 21 0,0-21 16,21 22-16,-21-22 0,21 0 0,0 21 16,0-21-16,0 1 0,42-1 0,-21 0 15,0-21-15,22 21 0,-22-21 16,21 0-16,1 0 0,-1 0 0,0 0 15,1 0-15,-1 0 0,0-21 0,-21 0 16,22 0-16,-22-1 0,21 1 16,-21 0-16,1 0 0,-22 0 0,0-22 15,0 22-15,0 0 16,0 0-16,0-21 0,0 20 0,0 1 16</inkml:trace>
  <inkml:trace contextRef="#ctx0" brushRef="#br1" timeOffset="101022.39">7599 9927 0,'0'0'0,"42"0"31,-21 0-31,22 0 0,-1-21 0,21 21 16,1 0-16,-1-21 0,1 21 16,21 0-16,-22 0 0,1-21 0,-22 21 15,21 0-15,-20 0 0,-22 0 16,21 0-16,-21 0 0,-42 0 31</inkml:trace>
  <inkml:trace contextRef="#ctx0" brushRef="#br1" timeOffset="101687.01">1693 11451 0,'0'-106'15,"0"85"1,0 0-16,-21 21 15,0 21 1,0 0-16,0 1 0,21 20 16,0-21-16,-22 21 0,22 1 0,-21-22 15,21 21-15,-21 1 0,21-22 16,0 0-16,-21 21 0,0-21 16,21 1-16,0-1 0,0 0 0,0 0 15,21-21 1,0 0-1,0 0-15,0 0 0,22-21 16,-22 0-16</inkml:trace>
  <inkml:trace contextRef="#ctx0" brushRef="#br1" timeOffset="102035.07">2117 11472 0,'0'0'0,"21"-21"15,-42 21 16,-1 0-15,22 21-16,-21-21 0,21 22 16,0-1-1,0 0-15,0 0 16,21-21-16,1 21 0,-1 0 16,0-21-16,0 22 0,0-1 15,-21 0-15,21-21 0,-21 21 16,22 0-16,-22 0 0,0 1 15,0-1-15,-22-21 0,1 21 16,0-21-16,0 0 0,0 0 0,0 21 16,-1-21-16,1 0 0,-21 0 15,21 0-15,0 0 0,-1 0 0,1 0 16,21-21-16,-21 21 16,21-21-16,-21 21 0,21-21 0,0-1 15,0 1-15,0 0 16,0 0-16,0-21 0,0 20 0</inkml:trace>
  <inkml:trace contextRef="#ctx0" brushRef="#br1" timeOffset="102198.36">1778 11028 0,'0'0'15,"0"-21"-15,0 0 16,-21 21-1,0 0 1</inkml:trace>
  <inkml:trace contextRef="#ctx0" brushRef="#br1" timeOffset="102619.39">3302 11324 0,'0'-21'0,"0"42"0,0-63 0,0 21 0,0 0 16,0-1-16,0 1 15,-21 42 1,21 1 0,0 20-16,-21-21 0,21 21 0,0 1 15,-22-1-15,22 0 16,-21 1-16,0-1 0,0 0 0,21 1 0,-21-1 15,0 0-15,-1-20 16,22 20-16,-21-21 0,21 21 0,-21 1 16,21-22-16,21-21 31,0 0-31,1 0 0,-1-21 0,21 21 16</inkml:trace>
  <inkml:trace contextRef="#ctx0" brushRef="#br1" timeOffset="102859.2">3746 11578 0,'0'0'16,"22"-21"-16,-1 0 0,-42 21 16,-1 0-1,-20 21-15,21 0 0,-21-21 16,20 21-16,-20 1 0,0-1 0,-1 0 16,1 0-16,21 0 0,-21 0 15,20 1-15,-20-1 0,21 0 0,0-21 16,0 21-16,-1-21 0,22 21 15,22-42 17,-1 21-32,0-21 15,0 0-15,0 0 0,22-1 0,-1 1 16</inkml:trace>
  <inkml:trace contextRef="#ctx0" brushRef="#br1" timeOffset="103055.37">3683 11557 0,'0'0'0,"42"0"0,-21 85 15,-21-64 1,0 0-16,0 21 0,22-20 16,-22-1-16,0 0 0,0 21 0,21-21 15,-21 1-15,0-1 0,21 0 16,-21 0-16,21-21 16,0 0-16,0 0 0,1 0 15,-1 0-15,0 0 0,0-21 0,0 0 16,22 0-16,-22 21 0,0-22 15,0-20-15,0 21 0,0 0 16</inkml:trace>
  <inkml:trace contextRef="#ctx0" brushRef="#br1" timeOffset="103267.14">4233 11303 0,'0'0'0,"0"-42"0,0-22 31,0 85-31,0 1 0,-21-1 0,21 21 0,-21 0 16,0 1-16,21-1 0,-21 0 15,-1 22-15,22-22 0,-21 1 0,21-1 16,-21 0-16,21-21 0,-21 22 0,0-22 16,21 21-16,0-21 0,0 1 15,0-1-15,21-21 32,0 0-32,0 0 0,0-21 15,22 21-15,-22-22 0</inkml:trace>
  <inkml:trace contextRef="#ctx0" brushRef="#br1" timeOffset="103651.43">4487 11642 0,'-21'0'16,"21"21"-16,-21-21 16,42 0 15,0 0-31,0 0 15,1 0-15,20-21 0,-21 21 16,0-21-16,0 21 0,1-22 0,-1 1 16,0 21-16,0-21 0,-21 0 15,0 0-15,0 0 0,0-1 16,-21 22-16,0 0 0,0 0 16,-1 0-16,-20 0 0,21 22 15,-21-1-15,-1 0 0,22 21 16,-21-21-16,21 22 0,-1-1 0,1-21 15,0 22-15,0-22 0,21 21 16,0-21-16,0 0 0,0 1 0,0-1 16,21 0-16,0-21 0,0 0 15,22 0-15,-22 0 0,21 0 0,1 0 16,-1 0-16,0 0 0,1-21 16,20 0-16,-21 21 0,1-22 0,-1 1 15,0 0-15,1 0 0,-1 0 0,-21 0 16</inkml:trace>
  <inkml:trace contextRef="#ctx0" brushRef="#br1" timeOffset="104134.95">5165 11240 0,'0'0'0,"0"-43"0,0 22 0,0 0 0,0 0 16,0 0 0,-22 42-16,22 0 0,-21 0 15,21 21-15,-21-20 0,0 41 0,21-21 16,0 1-16,-21-1 0,21 22 15,-21-22-15,21 0 0,-22 1 0,22-22 16,0 21-16,0 0 0,-21-20 0,21 20 16,-21-21-16,21 0 0,0 0 15,0 1-15,-21-1 0,21 0 16,-21-21 0,21-21-1,0 0 1,0-1-16,0 1 15,0 0-15,0 0 0,21 0 0,0 0 16,0-22-16,22 22 0,-22 0 0,21 0 16,-21 0-16,22-1 0,-1 22 15,-21-21-15,21 21 0,1 0 0,-1 0 16,0 0-16,-20 21 0,20-21 16,-21 22-16,0-1 0,0 0 0,-21 0 15,0 0-15,0 0 0,0 1 16,0-1-16,0 0 0,-21 0 0,0 0 15,0 0-15,-21 1 0,20-22 16,1 21-16,0 0 0,-21-21 0,21 21 16,-1 0-16,-20-21 0,-21 0 15,41 0-15,1 0 0,0 0 16,0 0-16,0 0 0,0-21 16,21 0-16,0 0 15</inkml:trace>
  <inkml:trace contextRef="#ctx0" brushRef="#br1" timeOffset="104811.11">5736 11621 0,'0'0'0,"-21"0"0,21-22 32,21 1-17,0 21-15,0-21 0,1 0 16,20 21-16,-21-21 0,21 0 0,1-1 15,-22 1-15,0 0 0,0 0 0,0 0 16,1 0-16,-22-1 0,0 1 16,0 0-16,0 0 0,0 0 0,-22 21 15,1 0-15,0 0 16,0 0-16,-21 0 0,-1 0 0,1 21 16,0 0-16,-1 21 0,1-20 0,21-1 15,-22 21-15,22-21 0,0 0 16,21 1-16,0-1 0,0 0 15,0 0-15,0 0 0,21 0 0,22-21 16,-22 0-16,0 22 0,21-22 16,1 0-16,-1 0 0,0 0 0,1 0 15,-1 0-15,0-22 0,-21 22 16,22 0-16,-22-21 0,0 21 0,-21-21 16,-21 21-1,0 0 1,0 0-16,-22 0 0,22 21 0,-21 0 15,-1-21-15,1 22 0,0-1 16,21 21-16,-22-21 0,22 0 0,-21 1 16,21-1-16,-1 0 0,22 21 0,0-21 15,0 1-15,0-1 16,0 0-16,0 0 0,0 0 16,22-21-16,-1 0 0,21 0 0,-21 0 15,22 0-15,-22 0 0,21 0 16,0 0-16,1 0 0,-1-21 0,0 0 15,22 0-15,-22 21 0,1-43 16,-1 22-16</inkml:trace>
  <inkml:trace contextRef="#ctx0" brushRef="#br1" timeOffset="105055.97">6689 11197 0,'0'0'0,"0"-21"0,0 0 0,0 0 16,-22 21-16,1 21 15,0 0-15,21 0 0,-21 0 0,0 22 16,21-1-16,-21 0 0,-1 1 16,1 20-16,21-20 0,-21-1 0,0 0 15,0 1-15,21-1 0,-21-21 16,-1 21-16,1-20 0,21 20 0,0-21 16,-21 0-16,21 0 0,-21 1 0,21-1 15,0 0-15,0 0 16,21-21-1,0 0-15,0 0 0,22-21 0,-22 0 16</inkml:trace>
  <inkml:trace contextRef="#ctx0" brushRef="#br1" timeOffset="105435.76">6689 11790 0,'-22'21'15,"44"-21"32,-1 0-47,0 0 0,0 0 16,0 0-16,0 0 0,22 0 0,-22-21 15,0 21-15,21-21 0,-20 21 16,-1-21-16,0 21 0,0-22 16,0 1-16,-21 0 0,0 0 15,0 0-15,0 0 0,-21-1 16,0 22-16,0 0 15,-22 0-15,22 22 16,0-22-16,0 21 0,0 0 0,0 0 16,-1 0-16,1 0 0,0 1 0,0-1 15,21 0-15,0 0 0,0 0 16,0 0-16,0 1 0,0-1 16,0 0-16,21 0 0,0-21 0,0 21 15,1-21-15,20 0 0,-21 0 0,21 0 16,1 0-16,-1 0 0,0 0 15,1 0-15,-1-21 0,-21 0 16,22 21-16</inkml:trace>
  <inkml:trace contextRef="#ctx0" brushRef="#br1" timeOffset="106091.38">7429 11599 0,'0'0'0,"-21"0"31,0 22-31,21-1 15,-21 0-15,21 21 0,-21-21 0,21 1 16,-21-1-16,21 0 0,0 0 16,0 0-16,0 22 0,0-22 0,-22 0 15,22 0-15,0 0 0,0 0 16,0-42 31,0 0-47,0 0 0,0 0 15,0 0-15,0-1 0,22 1 0,-1 0 16,-21 0-16,21-21 0,0 20 16,0 1-16,22-21 0,-22 21 15,0 0-15,21-1 0,-21 1 0,1 21 16,-1 0-16,21 0 0,-21 0 16,0 0-16,1 21 0,-22 1 15,21-1-15,-21 0 0,21 0 16,-21 0-16,0 22 0,0-22 0,0 0 15,0 0-15,0 0 0,0 0 0,0 1 16,-21-1-16,21 0 0,-21-21 0,21 21 16,-22-21-1,22-21 17,0 0-32,22 0 15,-1-1-15,0 1 0,0 0 16,21 0-16,1-21 0,-1 20 15,0 1-15,1 0 0,20 0 0,-20 21 16,-1 0-16,0-21 0,1 21 0,-22 0 16,0 0-16,0 21 0,-21 0 15,21 0-15,-21 0 0,0 1 16,0-1-16,0 0 0,0 0 0,0 21 16,-21-20-16,0-1 0,0 0 0,21 0 15,-21 0-15,21 0 0,-22-21 0,22 22 16,0-1-16,22-42 47,-1 21-47,0-22 15,0 1-15</inkml:trace>
  <inkml:trace contextRef="#ctx0" brushRef="#br1" timeOffset="106902.91">8488 11853 0,'0'-21'47,"21"21"-47,0 0 0,0 0 0,0-21 15,1 21-15,-1 0 16,21-21-16,0 21 0,-20-21 0,20 21 16,-21-21-16,21-1 0,-20 22 0,-22-21 15,0 0-15,0 0 16,-22 21-16,-20 0 15,21 0-15,-21 0 0,20 21 0,-20-21 16,0 21-16,21 0 0,-22 1 16,22-1-16,0 0 0,0 0 0,0 0 15,21 22-15,-22-22 0,22 0 16,0 0-16,0 0 0,0 0 16,22-21-16,-1 22 0,21-22 0,-21 0 15,0 0-15,22 0 16,-22 0-16,21 0 0,1 0 0,-1 0 15,0-22-15,1 22 0,-1-21 0,-21 21 16,21-21-16,1 0 0,-1 0 16,-21 0-16,22-1 0,-22-20 0,21 21 15,-21 0-15,0 0 0,1-22 16,-1 22-16,-21 0 0,21 21 16,-21 21-1,-21 0 1,0-21-16,21 21 0,-22 22 0,1-22 15,0 0-15,21 0 0,-21 0 0,0 22 16,21-22-16,0 0 16,-21 0-16,-1 0 0,22 1 0,-21-1 15,21 0-15,-21-21 16,21 21-16,-21-21 0,21-21 31,21 0-15,0 0-16,0-1 0,1 1 0,20-21 15,-21 21-15,21 0 0,1-22 16,-1 22-16,0-21 0,1 21 0,-1-22 16,0 22-16,1 0 0,-1 0 0,0 21 15,-20 0-15,-1 0 16,0 0-16,0 0 0,-21 21 0,21 0 16,-21 0-16,0 22 0,0-22 0,0 0 15,0 21-15,-21-21 0,0 22 16,21-22-16,0 0 0,-21 21 0,21-20 15,-21-1-15,21 0 0,0 0 16,0 0-16,21-21 31,0 0-31,0-21 16,-21 0-16,21 0 0,0 0 16,22-1-16,-22 1 0,0 0 15,21-21-15,1 21 0,-1-22 16,0 1-16</inkml:trace>
  <inkml:trace contextRef="#ctx0" brushRef="#br1" timeOffset="107155.77">10329 11282 0,'21'-42'0,"-232"401"0,401-676 0,-147 232 0,-43 64 0,21 0 15,-21 0-15,-21 42 16,-1 0-16,1 21 16,0 1-16,-21-1 0,21 0 0,-1 22 15,-20-22-15,21 22 16,-21-22-16,20 0 0,-20 1 0,21-1 15,0 0-15,21 1 0,0-1 0,-21-21 16,21 22-16,0-22 0,0 0 16,0 0-16,0 0 0,0 0 0,21-21 15,0 0-15,21 0 16,-21 0-16,1 0 0,20 0 0,-21 0 16,21 0-16,-20-21 0,-1 0 15,21 0-15,-21 0 0,0 0 0,1-1 16,-22-20-16</inkml:trace>
  <inkml:trace contextRef="#ctx0" brushRef="#br1" timeOffset="107346.66">9948 11578 0,'0'0'0,"-21"0"0,0 0 16,21-21-1,21 21-15,0 0 0,0 0 16,1 0-16,20 0 0,0 0 15,1 0-15,-1 0 0,0 0 0,1-21 16,-1 21-16,0 0 0,1 0 0,-22 0 16,0 0-16,0 0 0,0-21 15,-21 0-15</inkml:trace>
  <inkml:trace contextRef="#ctx0" brushRef="#br1" timeOffset="108472.02">12171 9567 0,'0'0'0,"-21"0"15,21 22-15,21-22 32,0 21-32,0-21 0,21 0 0,-20 0 15,20 0-15,21 0 0,-20 0 16,-1 0-16,22 0 0,-1 0 0,-21 0 15,22 0-15,-1 0 0,1-21 16,-22 21-16,22 0 0,-22 0 0,0-22 16,1 22-16,-1 0 0,-21 0 0,0-21 15,-21 0 1,0 0-16,-21 21 16,0 0-16,0-21 0,-21 21 0,20-21 15,-20 21-15,21 0 0,0 0 16,-22-22-16,22 22 0,0 0 0,0-21 15,21 0 1,21 21 0,0 0-1,0 0-15,1 0 0,-1 0 16,0 0-16,0 21 0,0-21 0,0 21 16,1 1-16,-22-1 0,0 21 0,0-21 15,0 0-15,0 1 16,0-1-16,0 21 0,-22-21 0,1 0 15,-21 1-15,21-1 0,0 0 0,-1 0 16,1 0-16,0 0 0,0-21 16,0 22-16,42-22 15</inkml:trace>
  <inkml:trace contextRef="#ctx0" brushRef="#br1" timeOffset="109058.68">13822 9652 0,'-21'0'0,"42"0"0,-64 0 0,22-21 0,21 0 15,-21 21-15,21-21 0,-21 21 16,0-22-16,21 1 16,0 0-16,0 0 0,0 0 15,0 0-15,21-1 16,0 1-16,0 21 0,22-21 0,-22 21 15,21 0-15,-21 0 0,22 0 0,-1 0 16,0 0-16,1 0 0,20 0 16,-21 21-16,1 0 0,-1 22 0,0-22 15,-20 21-15,20-21 0,-21 22 0,-21-1 16,0 0-16,0-20 0,0 20 16,-21-21-16,0 21 0,0-20 15,-1-1-15,-20 0 0,21 0 0,0 0 16,0-21-16,-1 0 0,1 0 15,0 0-15,0 0 0,21-21 16,0 0 0,0 0-16,0 0 0,0-1 0,0 1 15,21 0-15,0-21 0,0 21 0,1-22 16,-1 1-16,0 0 0,0 20 16,0-20-16,0 21 0,22 0 0,-22 0 15,21-1-15,-21 22 0,22-21 16,-22 21-16,0 0 0,21 0 15,-20 0-15,-1 0 0,0 0 0,0 0 16,-21 21-16</inkml:trace>
  <inkml:trace contextRef="#ctx0" brushRef="#br1" timeOffset="109666.33">14690 9716 0,'0'0'15,"0"21"-15,21-21 0,0 0 16,0 0-16,0 0 15,-21-21-15,21 21 0,1-22 0,-1 22 16,0-21-16,-21 0 0,21 21 16,0-21-16,0 0 0,-21 0 15,0-1-15,0 1 0,0 0 0,0 0 16,0 0-16,0 0 16,-21-1-16,0 22 0,0 0 15,0 0-15,0 0 16,-1 0-16,1 22 0,0-1 15,21 21-15,-21-21 0,21 22 0,-21-22 16,21 21-16,-21-21 0,21 22 16,0-22-16,0 21 0,0-21 0,0 0 15,0 1-15,21-1 0,0 0 0,0-21 16,0 0-16,0 0 0,1 0 16,-1 0-16,21 0 0,-21 0 15,22 0-15,-1 0 0,-21-21 16,21 0-16,1-1 0,-1 1 0,-21 0 15,22 0-15,-1 0 0,-21-22 0,0 1 16,0 0-16,22 21 0,-22-22 16,0 1-16,0 0 0,-21-1 0,21 1 15,1 0-15,-22-1 0,21 1 16,-21 21-16,21 0 0,-21-1 0,0 1 16,0 42-1,-21 1-15,0-1 0,21 0 16,-22 0-16,1 21 0,0 1 0,0-1 15,0 0-15,0 1 16,-1-1-16,1 0 0,0 1 0,21-1 16,-21 0-16,21-20 0,-21 20 0,21-21 15,0 0-15,0 0 0,0 1 16,0-1-16,21-21 16,0 0-1,0 0-15,0 0 0,-21-21 0,22 21 16,-1-22-16,0 1 0,-21 0 0,0 0 15</inkml:trace>
  <inkml:trace contextRef="#ctx0" brushRef="#br1" timeOffset="109847.23">15198 9504 0,'0'0'16,"-22"0"-16,22-21 15,22 21 1,-1 0-1,21 0-15,-21 0 0,22 0 0,-22 0 16,21 0-16,0-21 0,1 21 16,-1 0-16,-21 0 0,22 0 0,-1-22 15,-21 22-15,21 0 0</inkml:trace>
  <inkml:trace contextRef="#ctx0" brushRef="#br1" timeOffset="111014.56">15833 9440 0,'0'22'31,"-22"-1"-15,22 0-16,-21 0 0,21 0 16,0 22-16,-21-22 0,21 0 15,-21 0-15,21 21 0,0-20 0,0-1 16,0 21-16,0-21 0,0 0 15,0 1-15,0-1 0,0 0 0,0 0 16,0 0-16,0 0 16,21-21-1,0 0-15,0 0 0,1 0 0,-1 0 16,0 0-16,0 0 0,0-21 16,0 0-16,1 21 0,-1-21 0,0 0 15,0-22-15,0 22 0,22 0 0,-43-21 16,21-1-16,0 22 0,0-21 15,0 0-15,-21 20 0,0-20 0,21 21 16,-21 0-16,0 0 16,-21 42 15,21 0-31,0 0 16,-21 0-16,0 0 0,0 22 0,21-22 15,-21 0-15,21 21 0,0-20 16,-22-1-16,22 21 0,0-21 0,0 0 15,0 1-15,0-1 0,0 0 0,0 0 16,22-21-16,-1 0 16,0 21-16,0-21 0,0 0 0,22 0 15,-22 0-15,21 0 0,0 0 0,1 0 16,-1-21-16,0 0 0,1 21 16,-1-21-16,0-22 0,1 22 0,-1 0 15,0-21-15,-20-1 16,-1 1-16,0 21 0,-21-21 0,0 20 15,0-20-15,0 21 0,0 0 0,-21 21 16,0-21-16,-1 21 16,1 0-16,0 0 0,0 21 0,0-21 15,0 21-15,21 0 0,0 0 16,0 22-16,0-22 0,0 0 0,0 21 16,0-21-16,0 1 0,0 20 0,0-21 15,21 0-15,-21 0 0,21 1 16,0-1-16,0 0 0,0 0 15,1 0-15,-1-21 0,0 21 0,21-21 16,-21 0-16,1 0 0,20 0 16,-21 0-16,21 0 0,-20 0 0,20 0 15,0 0-15,-21 0 0,22-21 16,-1 0-16,-21 0 0,22 0 0,-22 0 16,0-1-16,0-20 0,0 0 0,0 21 15,-21-22-15,22 1 0,-22 21 16,0 0-16,0-1 0,-22 22 31,1 22-31,21-1 0,-21 0 16,21 0-16,-21 0 0,0 0 15,21 1-15,0-1 0,-21 0 0,-1 0 16,22 0-16,0 0 0,0 1 16,0-1-16,-21 0 0,21 0 15,-21-21-15,21 21 16,0-42 15,0 0-31,0 0 16,0 0-16,0-1 0,21 1 0,0 0 15,1-21-15,-1-1 16,0 22-16,21-21 0,1 0 0,-1-1 16,0 1-16,22 21 0,-22 0 15,0-1-15,1 22 0,-1 0 0,0 0 16,22 0-16,-43 43 0,0-22 15,-21 0-15,0 21 0,0 1 16,0-1-16,0 0 0,0 1 0,-21-1 16,0 0-16,0-20 0,0 20 0,-1-21 15,1 0-15,0 0 0,21 1 16,-21-22-16,21 21 0,-21-21 0,21-21 31</inkml:trace>
  <inkml:trace contextRef="#ctx0" brushRef="#br1" timeOffset="111448.58">19050 9292 0,'0'-21'0,"0"42"0,0-63 0,0 21 15,0 0-15,0-1 0,-21 22 31,0 22-31,-1 20 16,1-21-16,0 0 0,0 22 0,0-1 16,0 0-16,-1 1 0,1-1 0,0 0 15,0 22-15,0-22 16,0 0-16,-1 1 0,1-22 0,21 21 0,0-21 16,0 1-16,0-1 15,0 0-15,0 0 0,21 0 0,1-21 16,-1 0-16,0 0 0,0 0 0,21 0 15,-20 0-15,-1 0 0,21-21 16,-21 0-16,0 0 0,1 0 0,-1-1 16</inkml:trace>
  <inkml:trace contextRef="#ctx0" brushRef="#br1" timeOffset="112095.36">18732 9610 0,'0'0'0,"-21"0"0,0 0 0,0 0 0,42 0 31,0 0-15,22 0-16,-22 0 0,21 0 0,0 0 15,1 0-15,-1 0 0,0-21 16,1-1-16,-1 22 0,22-21 0,-22 21 16,0 0-16,1 0 0,-22-21 15,0 21-15,0 0 0,-21 21 16,0 0-16,0 1 15,-21-1-15,0 0 0,0 0 16,-1 0-16,22 22 0,-21-22 0,21 0 16,-21 0-16,21 0 0,0 0 15,0 1-15,0-1 0,0 0 16,21-21-16,-21 21 0,21-21 16,1 0-16,20 0 0,-21 0 15,21 0-15,1 0 0,-1-21 0,0 21 16,1-21-16,-1 0 0,0-1 15,1 22-15,-1-42 0,0 21 0,1 0 16,-22 0-16,0-1 0,0 1 0,0 0 16,-21 0-16,0 0 15,0 42 1,-21 0 0,0-21-16,0 42 0,0-20 15,21-1-15,-21 21 0,-1-21 0,22 0 16,-21 22-16,21-1 0,0-21 15,-21 22-15,21-22 0,-21 21 0,21-21 16,-21 22-16,21-22 0,-21 21 0,-1-21 16,22 0-16,-21 22 0,0-22 15,21 0-15,-21 0 0,0-21 0,0 21 16,-22-21-16,22 0 0,0 0 16,-21 0-16,-1 0 0,22 0 0,-21 0 15,21 0-15,-22-21 0,22 0 0,0 0 16,0 21-16,0-21 0,21 0 15,0-1-15,0 1 16,0 0-16,21 0 0,0 0 16,21 0-16,-21-1 0,22 1 15,20 0-15,-20 0 0</inkml:trace>
  <inkml:trace contextRef="#ctx0" brushRef="#br1" timeOffset="112367.37">20151 9567 0,'0'0'0,"21"-21"0,-21 0 16,0 42 0,0 0-16,-21 1 15,21 20-15,0 0 16,-22 1-16,22-1 0,-21 0 0,0 1 16,21-1-16,-21 21 0,21-20 0,0-1 15,-21 0-15,0-20 0,21 20 16,-22 0-16,22 1 0,0-22 0,0 0 15,-21 0-15,21 0 0,0 0 16,0 1-16,0-1 0,0-42 31,0-1-15,0 1-16,21 0 0,-21 0 0</inkml:trace>
  <inkml:trace contextRef="#ctx0" brushRef="#br1" timeOffset="112638.96">20024 9800 0,'0'0'0,"21"-42"0,42-106 16,-42 105 0,1 22-16,20 0 0,-21 0 0,21 0 15,-20 0-15,20-1 0,0 22 16,1 0-16,-1 0 0,0 0 0,1 0 16,-22 0-16,0 0 0,0 22 0,-21-1 15,0 21-15,0-21 0,-21 22 16,0-1-16,-22-21 0,22 21 0,-21-20 15,0-1-15,-1 21 0,1-21 16,0 0-16,-1-21 0,22 22 16,-21-1-16,21-21 0,-1 0 0,22-21 47,22-1-47,-22 1 0,21 0 15,21 0-15</inkml:trace>
  <inkml:trace contextRef="#ctx0" brushRef="#br1" timeOffset="112987.81">20659 9610 0,'0'0'0,"0"21"16,21-21 0,0 0-1,0 0-15,0 0 0,0 0 16,1 0-16,-1-21 0,0 0 0,0 21 15,21-22-15,-20 1 0,-1 21 16,0-21-16,0 0 0,-21 0 0,0 0 16,0-1-16,0 1 0,0 0 15,0 0-15,-21 21 0,0 0 16,-22 0-16,22 21 0,0 0 16,-21-21-16,21 43 15,-1-22-15,1 0 0,0 21 0,0 1 16,0-22-16,21 21 0,0-21 0,0 0 15,0 1-15,0 20 0,0-21 16,21 0-16,0-21 0,21 0 16,-20 21-16,20-21 0,-21 0 15,21 0-15,1 0 0,-1 0 0,0 0 16,22-21-16,-22 21 0</inkml:trace>
  <inkml:trace contextRef="#ctx0" brushRef="#br1" timeOffset="113259.34">22500 9165 0,'0'0'0,"-21"21"16,0 1-16,21-1 15,-21 0-15,-1 0 0,1 0 0,0 22 16,21-1-16,-21-21 0,0 21 15,0 1-15,-1-1 0,22 0 0,0 1 16,0-22-16,-21 21 0,21-21 16,0 1-16,-21-1 0,21 0 0,0 0 15,21-21 17,0-21-32,22 0 0,-22 0 15</inkml:trace>
  <inkml:trace contextRef="#ctx0" brushRef="#br1" timeOffset="113635.38">23093 9292 0,'0'-42'15,"0"21"-15,-21 21 16,-22 0 0,22 0-16,-21 0 0,21 0 0,-22 0 15,22 21-15,-21-21 0,21 21 16,-1 0-16,1-21 0,0 0 0,21 21 15,0 1 1,21-22-16,0 21 0,22-21 16,-1 0-16,-21 21 0,22-21 0,-1 0 15,0 21-15,-21-21 0,22 21 16,-22 0-16,0-21 0,0 22 0,-21-1 16,0 0-16,0 0 15,0 0-15,-21 0 0,0 1 0,-21-1 16,20-21-16,-20 21 0,0-21 15,-1 21-15,1-21 0,0 0 16,-1 0-16,1 21 0,0-21 0,21 0 16,-1 0-16,1 0 0,0 0 15,0 0-15,0-21 0,21 0 16,0 0-16,0 0 16,0-1-16,0 1 0,0 0 15</inkml:trace>
  <inkml:trace contextRef="#ctx0" brushRef="#br1" timeOffset="113827.17">22352 8827 0,'0'0'16,"-85"-64"-1,64 64 16,0 0-15,0 0-16,0 0 16,-1 21-16</inkml:trace>
  <inkml:trace contextRef="#ctx0" brushRef="#br1" timeOffset="115267.37">12573 10859 0,'0'0'0,"0"-22"15,0 44 32,0-1-47,0 0 16,-21 21-16,0 1 0,-1-1 15,1 0-15,0 22 0,-21-22 16,21 22-16,-22-22 0,22 21 0,-21-20 16,-1-1-16,1 0 0,0 1 0,-1-22 15,1 21-15,0-21 0,21 1 16,-22-1-16,22-21 0,0 0 0,0 21 15,0-21-15,-1 0 0,22-21 16,0 0-16,0-1 16,0 1-16,0-21 0,0 21 15,0-22-15,0 22 0,0-21 0,0 0 16,22-1-16,-1 1 0,0 0 16,-21-1-16,21 1 0,0 0 15,0-1-15,1 22 0,-22 0 0,21 0 16,0 21-16,0 0 0,0 21 15,0 0-15,-21 0 16,22 0-16,-22 22 0,0-1 16,21 0-16,0 1 0,0-22 0,-21 21 15,21 1-15,0-22 0,1 21 0,-22-21 16,21 0-16,0 1 0,0-22 16,0 21-16,0-21 0,22 0 0,-22 0 15,0 0-15,21 0 0,-20 0 16,-1 0-16,21-21 0,0-1 15,-20 1-15,-1 21 0,21-21 0,-21-21 16,0 21-16,1-1 0,-1-20 16,0 0-16,0-1 0,-21 22 0,21-21 15,-21 0-15,0 20 0,0 1 16,0 0-16,0 42 16,-21 22-1,21-22-15,-21 21 0,21-21 16,-21 22-16,21-1 0,-21-21 0,21 21 15,0-20-15,-22-1 0,22 21 16,0-21-16,-21-21 0,21 21 0,0 1 16,0-1-1,0-42 17,21-1-32,1 1 15,-22 0-15,21 0 0</inkml:trace>
  <inkml:trace contextRef="#ctx0" brushRef="#br1" timeOffset="115435.22">13017 10922 0,'0'0'0,"0"-21"16,-21 21 0,0 0-16,42 0 46,0 0-46,1 0 16,-1 0-16</inkml:trace>
  <inkml:trace contextRef="#ctx0" brushRef="#br1" timeOffset="115851.37">13758 11007 0,'0'0'0,"-21"0"16,0 0-16,0 0 16,-22 21-16,22-21 0,0 0 0,0 0 15,-21 21-15,20-21 0,1 0 0,0 21 16,0-21-16,0 21 0,0-21 16,21 22-16,-22-22 0,22 21 0,0 0 15,22 0 1,-1-21-16,0 21 0,0-21 0,0 21 15,0 1-15,1-1 0,-1 0 16,0 0-16,0 0 0,0 0 0,-21 1 16,0-1-16,0 0 0,0 0 0,0 0 15,0 0 1,-21-21-16,0 22 0,0-22 0,-22 0 16,22 0-16,-21 21 0,21-21 0,-22 0 15,22 0-15,-21 0 0,21 0 16,0 0-16,-1 0 0,1 0 0,0-21 15,0-1-15,21 1 0,0 0 16,0 0-16,0-21 16,21 20-16,0 1 0,22-21 0,-22 21 15,21-22-15,0 1 0</inkml:trace>
  <inkml:trace contextRef="#ctx0" brushRef="#br1" timeOffset="116098.72">14033 10774 0,'0'0'0,"0"21"16,0 0-16,-21 0 0,0 1 15,0 20-15,21-21 0,-21 21 0,0 1 16,-1-1-16,22 0 0,-21 22 16,0-22-16,21 1 0,0-1 0,-21 0 15,21 1-15,-21-22 0,21 21 0,0-21 16,0 0-16,0 1 15,0-1-15,0 0 0,21-21 16,0 0 0,0 0-1,0-21-15,-21 0 0</inkml:trace>
  <inkml:trace contextRef="#ctx0" brushRef="#br1" timeOffset="116279">13801 11176 0,'0'0'0,"21"0"63,0 0-63,0 0 0,21 0 16,-20 0-16,20 0 0,0 0 0,1 0 15,-1 0-15,21-21 0,1 21 16,-1 0-16</inkml:trace>
  <inkml:trace contextRef="#ctx0" brushRef="#br1" timeOffset="116690.67">15240 10922 0,'0'0'0,"-42"0"31,-1 0-31,22 21 15,0 0-15,-21 1 0,20-1 0,1 21 16,-21-21-16,0 22 0,20-22 16,-20 0-16,21 21 0,-21-21 0,20 1 15,-20-1-15,21 0 0,-21-21 0,20 21 16,1-21-16,0 0 0,21-21 47,21 21-47,0-21 0,1 21 15,-1 0-15,-21-21 0,21 21 16,0 0-16,0 0 0,0 0 16,-21 21-16,22 0 0,-1 0 0,0 0 15,-21 0-15,21 1 0,0-1 16,0 0-16,1 0 0,-1 0 0,21 22 16,-21-22-16,0 0 15,1-21-15,-22 21 0,21-21 0,0 0 16,0 0-1,0 0-15,0-21 16,1 0-16</inkml:trace>
  <inkml:trace contextRef="#ctx0" brushRef="#br1" timeOffset="117508.13">16002 10986 0,'0'0'15,"0"-22"-15,-21 44 32,0-1-32,-1 0 0,22 0 0,-21 21 15,0 1-15,0-1 0,0 0 16,0 1-16,-1 20 0,1-20 15,0-22-15,0 21 0,0 0 0,-22-20 16,43-1-16,-21 0 0,0 0 16,21 0-16,0-42 47,21 0-47,0 21 0,1-21 0,-1 0 15,0-22-15,0 22 0,0 0 16,0 0-16,-21-22 0,22 22 0,-1-21 15,0 21-15,0 0 0,0 21 16,-21-22-16,0 44 16,0 20-16,0-21 0,0 0 15,0 22-15,0-22 16,0 21-16,0-21 0,0 0 0,0 22 16,0-22-16,0 0 0,0 0 15,0 0-15,21-21 0,1 22 0,-1-22 16,0 21-16,21-21 0,-21 0 0,22 0 15,-1 0-15,0 0 0,1 0 16,-1-21-16,0-1 0,22 22 0,-22-21 16,1 0-16,-1 0 0,0 0 0,1-22 15,-22 1-15,42-43 16,-42 43-16,1-21 0,-1 20 0,-21-20 16,0 20-16,0 1 15,0 0-15,0 21 0,0-22 0,0 22 0,0 0 16,-21 21-16,-1 0 0,1 0 15,0 0-15,-21 0 0,21 0 16,-1 21-16,1 0 0,0 22 0,0-22 16,21 0-16,-21 21 0,21-21 15,0 22-15,0-22 0,0 21 0,21-21 16,0 1-16,0-1 0,0 0 16,22 0-16,-22-21 0,21 21 0</inkml:trace>
  <inkml:trace contextRef="#ctx0" brushRef="#br1" timeOffset="117867.74">16933 11472 0,'21'0'47,"1"0"-47,-1 0 0,0-21 15,0 21-15,0-21 0,0 0 0,1 0 16,-1 0-16,0-1 0,0 1 15,0 0-15,0-21 0,-21 21 0,22-1 16,-22-20-16,0 21 0,0 0 16,0 0-16,-22 21 0,1 0 0,0 0 15,0 0-15,-21 21 0,20 0 0,1 21 16,-21-21-16,21 22 16,0-1-16,-1 0 0,1-20 0,0 20 15,21 0-15,-21-21 0,21 22 16,0-22-16,0 0 0,0 0 0,0 0 15,0 1-15,21-22 0,0 21 0,0-21 16,1 0-16,-1 0 0,21 0 16,-21 0-16,22 0 0,20 0 0,-21 0 15,22 0-15,-22 0 0,22-21 16,-22-1-16,22 1 0,-22 0 16</inkml:trace>
  <inkml:trace contextRef="#ctx0" brushRef="#br1" timeOffset="118323.4">17886 10901 0,'0'0'16,"0"-21"-16,-21 21 15,-1 0-15,22 21 0,-21-21 16,0 21-16,0 21 0,0-20 0,21 20 16,-21 0-16,-22 22 0,22-22 15,0 0-15,21 22 0,-21-43 16,0 21-16,21 1 0,-22-22 15,22 21-15,-21-21 0,21 1 16,-21-1-16,21 0 0,0 0 0,-21-21 16,21 21-16,0-42 31,0 0-15,0 0-16,21 0 0,0-1 15,0 1-15,1 0 0,-1-21 0,21-1 16,-21 22-16,22-21 0,-22 21 0,21-22 15,0 22-15,-20 0 0,20 21 16,-21 0-16,0 0 0,0 0 0,1 0 16,-1 21-16,-21 0 0,0 1 15,0-1-15,0 21 0,0-21 16,0 22-16,0-22 0,-21 0 0,-1 21 16,1-21-16,0 1 0,0-1 15,-21 0-15,20 0 0,-20-21 0,21 21 16,-21-21-16,20 21 0,-20-21 15,21 22-15,0-22 0,0 0 0,-1 0 16,22-22 0</inkml:trace>
  <inkml:trace contextRef="#ctx0" brushRef="#br1" timeOffset="121115.41">18373 11091 0,'0'0'0,"42"-42"32,-21 42-32,0-21 0,-21 0 15,0 0-15,21 21 0,-21-22 16,22 1-16,-22 0 0,21 0 15,-21 0-15,-21 21 32,-1 21-32,1 0 15,0 0-15,0 0 16,0-21-16,0 22 0,-1-1 0,1 0 16,21 0-16,0 0 0,0 0 0,0 1 15,0-1-15,21 0 16,1-21-16,-1 0 15,21 0-15,-21 0 0,0 0 16,22 0-16,-22 0 0,0 0 0,21 0 16,-20 0-16,-22-21 15,-22 21 1,1 0-16,0 0 16,-21 0-16,21 21 0,-22 0 15,22 0-15,-21 0 0,21 1 0,-1 20 16,-20-21-16,21 21 0,0-20 15,0 20-15,21-21 0,0 0 0,0 22 16,0-22-16,0 0 0,0 0 16,0 0-16,21-21 0,-21 21 0,21-21 15,21 0-15,-21 0 0,22 22 0,-22-22 16,21 0-16,1 0 0,-1 0 16,0 0-16,1-22 0,-1 22 0,0-21 15,1 0-15,-22 0 0,21 0 16,-21 0-16,0-22 0,1 22 0,-1-21 15,0-1-15,0 1 0,0 0 16,0-1-16,-21 1 0,22 0 16,-1-1-16,0 1 0,-21 0 0,0 21 15,0-22-15,21 22 0,-21 0 16,0 0-16,-21 21 16,21 21-16,-21 0 15,0 0-15,-1 0 0,22 22 16,-21-1-16,0 0 0,21 1 0,-21 20 15,21-20-15,-21-1 0,21 0 16,0 1-16,0-1 0,0-21 0,0 21 16,0-20-16,0-1 0,0 0 15,0 0-15,0 0 0,0 0 16,21 1-16,0-22 0,0 0 0,0 0 16,1 0-16,-1 0 0,21 0 15,-21 0-15,0 0 0,22 0 0,-1 0 16,-21-22-16,22 22 0,-22-21 0,21 0 15,-21 0-15,0 0 0,1-22 16,20 22-16,-42-21 0,21 21 16,0-22-16,-21 22 0,21-21 0,-21 21 15,0 0-15,0-1 0,-21 22 32,0 22-32,0-1 0,0 0 15,0 0-15,-1 0 0,1 22 0,21-22 16,0 0-16,-21 21 0,21-21 15,0 1-15,0-1 0,0 0 16,0 0-16,21-21 0,0 0 16,1 21-16,-1-21 0,0 0 15,0 0-15,0 0 0,0 0 0,1 0 16,20-21-16,-21 21 0,0-21 16,22 0-16,-22 0 0,0-1 15,0 1-15,0 0 0,0-21 0,1 21 16,-1-22-16,0 1 0,0 21 0,0 0 15,-21-22-15,0 22 0,21 0 16,-21 42 0,0 0-1,0 0-15,-21 1 0,0 20 16,21-21-16,-21 21 0,21-20 0,-21 20 16,21-21-16,-21 0 0,21 22 15,0-22-15,-22 0 0,1 0 16,21 0-16,0-42 47,0 0-32,0 0-15,21 0 0,1-1 16,-1 1-16,-21 0 0,21-21 0,0-1 16,0 22-16,22-21 0,-22 0 15,0-1-15,0 22 0,0 0 0,0 0 16,1 0-16,-1 21 0,0 0 15,0 0-15,0 21 16,-21 0-16,0 0 16,0 21-16,0-20 0,0 20 0,0 0 15,0-21-15,0 22 0,21-22 0,-21 0 16,0 21-16,0-20 0,0-1 16,0 0-16,0 0 15,22-21 16,-22-21-15,0 0-16,0 0 16,21-1-16,0-20 0,-21 21 0,21 0 15,0-22-15,0 1 0,1 21 16,-1-21-16,0-1 0,0 22 0,0 0 16,22 0-16,-22 0 0,0 21 0,0 0 15,0 0-15,0 0 16,-21 21-16,0 0 15,0 0-15,0 0 0,0 22 16,0-22-16,0 21 0,22-21 0,-22 22 16,0-22-16,21 21 0,-21-21 15,0 0-15,21 1 0,-21-1 0,21 0 16,0-21-16,0 21 0,1 0 0,-1-21 16,0 0-16,0 21 0,0-21 15,22 0-15,-22 0 0,21 0 0,-21 0 16,22 0-16,-22 0 0,21-21 15,-21 0-15,22 21 0,-22-21 0,21-21 16,-21 20-16,0 1 0,1-21 0,-1 0 16,0-1-16,-21 22 0,0-21 15,0-1-15,0 22 0,0 0 16,0 0-16,0 0 0,-21 21 16,0 0-1,-1 21-15,1 21 0,0-21 16,0 1-16,21 20 0,-21-21 0,21 21 15,-21-20-15,21-1 0,0 21 16,0-21-16,0 0 0,0 1 0,0-1 16,0 0-16,0 0 0,21-21 0,0 21 15,0-21-15,0 0 0,22 0 16,-22 0-16,0 0 0,0 0 0,21 0 16,-20 0-16,-1 0 15,0-21-15,21 0 0,-21 0 0,1 0 16,-1-1-16,0-20 0,0 0 0,0 21 15,0-22-15,1 1 0,-22 21 16,0 0-16,21-1 0,-21 1 0,-21 42 31,21 1-15,-22-1-16,1 0 0,21 0 16,-21 21-16,0-20 0,21-1 0,-21 0 15,21 0-15,0 0 0,-21 0 16,21 1-16,0-1 15,-22-21-15,44 0 47,-1-21-47,0-1 16,0 1-16,0 0 0,0 0 0,22-21 16,-1 20-16,0-20 0,1 21 0,-1 0 15,-21 0-15,22-1 0,-22 1 16,0 0-16,0 21 0,0 0 0,0 0 15,-21 21-15,0 0 16,0 1-16,0-1 0,0 21 0,0-21 16,-21 0-16,21 1 0,0 20 15,0-21-15,0 0 0,0 0 16,0 1-16,21-1 0,1-21 16,-22 21-16,21-21 0,0 0 0,0 0 15,0 0-15,0 0 0,1 0 0,-1 0 16,0 0-16,0-21 15,0 0-15,-21-1 0,21 1 0,-21 0 16,0-21-16,22-1 16,-1 1-16,0 0 0,-21-1 0,21 1 0,0 0 15,-21-1-15,21 22 0,1-21 16,-1 0-16,0 20 0,-21-20 0,21 21 16,0 0-16,-21 0 0,21-1 15,-42 44 16,0-1-31,0 0 0,0 21 16,0-21-16,-1 1 0,1 20 0,0-21 16,0 21-16,0 1 0,0-1 15,-1 0-15,22-20 0,0 20 0,0 0 16,0-21-16,0 22 0,0-22 16,0 0-16,0 0 0,0 0 0,0 1 15,0-1-15,0 0 16,22-21-16,-1 0 15,0 0-15,0 0 16,0 0-16,-21-21 0,21 0 16,1 21-16,-1-22 0,0 22 0,0-21 15,0 21-15,0-21 0,-21 0 16,0 0-16,0 0 0</inkml:trace>
  <inkml:trace contextRef="#ctx0" brushRef="#br1" timeOffset="121335.36">22098 11070 0,'0'0'0,"21"-21"31,0 21-31,0 0 16,1 0-16,-1 0 0,0 0 15,0-21-15,0 21 0,0 0 16,1 0-16,-1 0 15,0 0-15,0 0 16,0 0 0,0 0-16</inkml:trace>
  <inkml:trace contextRef="#ctx0" brushRef="#br1" timeOffset="121782.95">23093 10837 0,'0'0'0,"0"22"47,21-1-47,0-21 15,0 21-15,-21 0 0,21 0 16,1 0-16,-1-21 0,0 22 0,0-1 15,0-21-15,0 21 0,1 0 16,-1-21-16,0 0 0,0 21 16,0-21-16,0 0 0,1 0 15,-1 0-15,0 0 16,-42 0 15,0 0-31,-1 0 0,1 21 16,-21 1-16,0-1 0,-1 0 15,1 0-15,0 21 0,-1-20 0,-20-1 16,20 21-16,1-21 0,0 0 16,-1 1-16,22 20 0,-21-21 15,21-21-15,0 21 0,-1 0 16,1-21-16,0 22 0</inkml:trace>
  <inkml:trace contextRef="#ctx0" brushRef="#br1" timeOffset="122919.36">317 12996 0,'0'0'0,"22"0"15,-22-21-15,21 21 16,0 0-16,0 0 16,0 0-1,-21 21-15,21 1 16,-21-1-16</inkml:trace>
  <inkml:trace contextRef="#ctx0" brushRef="#br1" timeOffset="123575.05">148 13039 0,'0'0'0,"0"-21"0,-63 21 31,63-22-31,0 44 47,21-1-47,0-21 0,0 21 0,21-21 16,1 21-16,-1 0 15,22-21-15,-1 21 0,-21 1 0,22-22 16,-1 21-16,1-21 0,-1 0 16,1 21-16,-1-21 0,-20 0 15,20 0-15,-20 0 0,-1 0 0,0 0 16,1 0-16,-22 0 0,0 0 15,0 0-15,-21-21 0,0 0 16,-21-1 0,0 1-16,0 21 0,-1-21 15,1 0-15,0 21 16,0 0-16,0-21 0,0 21 31,42 0 0,0 0-15,0 21-16,-21 0 16,21-21-16,-21 21 0,21-21 15,-21 21-15,0 1 0,0-1 16,-21 0-16,0 0 16,0-21-16,-21 21 0,20 0 15,-20-21-15,21 22 0,-21-1 0,-1-21 16,1 21-16,0-21 15,20 0-15,-20 21 0,21-21 0,0 0 16</inkml:trace>
  <inkml:trace contextRef="#ctx0" brushRef="#br1" timeOffset="124782.78">2032 12785 0,'0'0'15,"-21"0"-15,21-21 47,21-1-31,0 1 0,0 0-16,0 21 0,1-21 15,-1 21-15,-21-21 0,21 0 0,-21-1 16,21 22-16,-21-21 0,0 0 15,0 0-15,0 0 0,0 0 0,0-1 16,0 44 15,-21-1-31,0 0 0,21 21 16,0 1-16,-21-1 0,-1 0 0,22 22 16,-21-22-16,21 22 0,0-22 15,-21 0-15,0 1 0,21-1 0,0 0 16,-21 1-16,21-22 0,-21 21 15,21-21-15,-22 0 0,22 1 0,0-1 16,0-42 31,0-1-47,0 1 0,0 0 16,-21 0-16,21 0 0,-21 0 15,21-22-15,0 22 0,0 0 16,-21 21-16,21 21 31,0 0-31,0 0 0,0 1 16,0-1-16,0 0 0,21 0 15,0-21-15,0 21 16,1-21-16,-1 0 0,21 0 0,-21 0 16,22 0-16,-1 0 0,21 0 15,-20-21-15,20 0 0,1 0 0,-1 21 16,1-21-16,-22-1 0,22 1 15,-22 0-15,0-21 0,1 21 16,-22-1-16,0-20 0,0 0 0,0 21 16,-21-22-16,0 1 0,0 21 15,0-22-15,0 22 0,0 0 0,0 0 16,0 0-16,0 42 31,0 21-31,0-21 0,-21 22 16,0-1-16,0 22 0,0-22 0,21 0 15,-22 1-15,1 20 0,0-21 16,-21 1-16,21-1 0,-1 0 0,1 22 16,0-22-16,0 22 0,-21-22 15,20 22-15,1-1 0,0 1 0,21-1 16,-21 1-16,0-1 0,21 1 16,-21-1-16,21 1 0,0-1 0,0-21 15,-22 22-15,22-1 0,0-20 16,0-1-16,0 0 0,0 1 0,0-22 15,0 0-15,0 0 16,22-21-16,-1 0 0,0 0 0,21-21 16,1 0-16,-1 0 0,21-22 15,-20 1-15,-1 0 0,22-1 0,-22 1 16,0 0-16,1-1 0,-22-20 0,0 21 16,0-22-16,-21 1 0,0-1 15,0 22-15,-21-22 0,-21 1 0,20 20 16,-20 1-16,0-21 0,-1 41 15,1-20-15,0 21 0,-1 0 0,1 0 16,0 21-16,21-22 0,-22 22 16,22-21-16,21 0 15,0 0 1,21 21-16,0-21 0,1 21 0,20-21 16,0 21-16,1-22 0,-1 1 0,21 21 15,1-21-15,-22 0 0,22 0 16,-1 0-16,-20-22 0</inkml:trace>
  <inkml:trace contextRef="#ctx0" brushRef="#br1" timeOffset="126530.73">3916 12869 0,'0'0'0,"0"-21"0,-21 21 15,21-21-15,0 0 16,0 0 0,0 0-1,21 21-15,0-22 0,0 22 16,21-21-16,-20 21 0,-1-21 15,21 21-15,-21-21 0,0 0 0,1 21 16,-1-21-16,0-1 0,-21 1 16,0 0-16,0 0 15,-21 21 1,0 0-16,-22 0 16,22 0-16,0 0 0,0 21 0,-22 0 15,22-21-15,0 21 0,0 1 16,21-1-16,0 21 0,0-21 0,0 0 15,0 1-15,0-1 0,0 0 16,0 0-16,0 0 0,0 0 0,21 1 16,0-22-16,0 21 0,1-21 0,-1 0 15,0 0-15,0 0 16,0 0-16,-42 21 62,0-21-62,0 21 0,0 0 16,21 0-16,-22 1 0,1-1 0,21 0 16,-21 21-16,21-21 0,0 1 15,0-1-15,0 0 0,0 0 0,0 0 16,0 0-16,0 1 0,21-22 16,0 0-16,22 0 0,-22 0 15,0 0-15,0 0 0,22 0 0,-22 0 16,21 0-16,0-22 0,1 22 15,-1-21-15,0 0 0,1 0 0,-1 0 16,0 0-16,-20-1 0,20-20 16,0 21-16,-21-21 0,22-1 0,-22 1 15,0 0-15,21-22 0,-20 22 16,-1-1-16,0 22 0,-21-21 0,0 0 16,21 20-16,-21 1 0,0 0 15,0 42 1,-21 0-16,0 22 15,0-22-15,21 21 16,-22 1-16,1 20 0,21-21 0,-21 1 16,21 20-16,-21-20 0,0-1 15,21 0-15,0 1 0,0-1 0,0-21 16,0 21-16,0-20 0,0-1 0,21 0 16,21 0-16,-21 0 0,1-21 15,20 0-15,-21 0 0,21 0 0,-20 0 16,20 0-16,0 0 0,-21-21 15,22 21-15,-1-21 0,-21 0 0,22 21 16,-22-21-16,21-22 0,-21 22 0,0 0 16,1 0-16,-22-22 0,0 22 15,0-21-15,0 21 0,0-22 16,0 22-16,0 0 16,-22 21-16,1 21 15,0 0-15,0 1 0,0-1 16,21 0-16,-21 0 0,-1 21 15,1-20-15,21-1 0,0 0 0,0 21 16,0-21-16,0 1 0,0-1 16,0 0-16,21 0 0,1-21 15,-1 0-15,0 0 0,0 0 16,0 0-16,0 0 16,22 0-16,-22 0 0,21 0 0,-21-21 15,22 0-15,-22 21 0,21-21 0,-21-1 16,22 1-16,-22 0 0,0-21 15,-21 21-15,21-1 0,-21-20 0,21 21 16,-21 0-16,22 0 0,-22 42 31,0 0-31,-22 0 16,1 0-16,21 22 0,-21-22 0,0 0 16,21 0-16,-21 21 0,21-20 0,-21-1 15,21 0-15,-22 0 0,1 0 16,21 0-1,21-42 17,1 0-17,-1 0-15,-21 0 16,21 0-16,0-1 0,0 1 0,0-21 16,1 21-16,-1-22 0,21 22 0,-21-21 15,22 21-15,-22 0 0,0-1 16,21 22-16,-21 0 0,1 0 0,-1 0 15,0 0-15,0 22 16,-21-1-16,21 21 0,0-21 0,-21 0 16,0 22-16,0-22 0,0 21 15,0-21-15,0 1 0,0-1 16,0 0-16,0 0 0,0 0 0,0 0 16,0 1-16,0-1 0,-21-21 31,0 0-16,21-21 1,0-1-16,0 1 16,21 0-16,0-21 0,1 21 15,-1-1-15,21-20 0,-21 0 16,22 21-16,-1-22 0,0 22 16,1 0-16,20 0 0,-21 21 0,1 0 15,-1 0-15,0 0 0,1 21 16,-1 0-16,-21 0 0,-21 22 0,0-22 15,0 0-15,0 21 0,0-21 16,0 1-16,-21 20 0,-21-21 0,21 0 16,-1 0-16,1 1 0,0-1 0,0 0 15,0 0-15,0-21 0,21 21 16,-22-21-16,44 0 31,-1-21-31,0 21 16,-21-21-16</inkml:trace>
  <inkml:trace contextRef="#ctx0" brushRef="#br1" timeOffset="127751.38">6943 13399 0,'0'0'0,"-22"0"0,1 0 0,-21 0 0,21 0 16,0 0-16,42-22 47,0 22-47,0 0 15,0-21-15,22 21 0,-22-21 0,0 0 16,21 21-16,-21-21 0,1 0 16,-1-1-16,0 1 0,0 0 0,-21 0 15,0 0-15,0 0 0,0-1 0,0 1 16,0 0-16,0 0 0,0 0 16,-21 21-1,0 0-15,0 0 0,-1 0 0,1 21 16,0 0-16,0 0 0,-21 0 15,20 22-15,22-22 0,-21 21 0,21-21 16,0 22-16,0-22 0,0 0 16,0 21-16,0-20 0,0-1 0,0 0 15,21-21-15,1 21 0,-1 0 16,0-21-16,21 0 0,-21 0 0,22 0 16,-1 0-16,-21 0 0,22 0 0,-1 0 15,-21 0-15,21-21 0,-20 0 16,20 21-16,-21-21 0,0 0 0,0-1 15,1 1-15,-1 0 0,0 0 16,0 0-16,0 0 0,-21-22 16,0 22-16,0 0 0,21 0 0,-21 0 15,0 42 17,0 0-32,-21 21 15,21-21-15,0 1 0,-21-1 16,21 0-16,-21 0 0,0 0 0,21 0 15,-21 1-15,21-1 0,-22 0 16,1 0-16,21 0 16,0-42 15,0 0-15,0 0-16,21 21 0,1-21 15,-22-1-15,21-20 0,21 21 0,-21 0 16,0 0-16,22-22 0,-1 22 0,0-21 15,1 21-15,-1-1 16,0 1-16,1 0 0,-1 21 0,-21 0 0,0 0 16,1 0-16,-1 0 0,-21 21 15,0 0-15,0 1 0,0-1 16,0 0-16,0 0 0,0 21 0,0-20 0,0-1 16,0 21-16,0-21 0,-21 0 15,21 1-15,0-1 0,0 0 16,0 0-16,21 0 15,0-21-15,0 21 0,0-21 0,0 0 16,1 0-16,-1 0 0,0 0 0,21 0 16,-21-21-16,1 0 0,20 21 15,-21-21-15,0 0 0,0 0 0,1-1 16,-1 1-16,0-21 0,0 21 16,0-22-16,-21 1 0,21 0 0,1-1 15,-22 1-15,0 0 0,21-1 0,0-20 16,-21 21-16,0 20 0,0-20 15,0 21-15,0 0 0,21 0 16,-21 42 0,0 0-16,-21 0 0,21 21 15,-21 1-15,0-1 0,21 0 16,-22 1-16,1-1 0,0 0 0,0 1 16,21-1-16,-21 0 0,21-20 0,-21 20 15,21-21-15,0 21 0,0-20 16,0-1-16,0 0 0,0 0 15,21-21 1,0 0-16,0 0 0,0 0 16,0 0-16,1 0 0,-1 0 0,0-21 15,21 21-15,-21-21 0,1 0 16,-1-1-16,0 1 0,0 0 16,0 0-16,0 0 0</inkml:trace>
  <inkml:trace contextRef="#ctx0" brushRef="#br1" timeOffset="127954.94">8255 13102 0,'-21'0'0,"42"0"0,-21 0 32,21 0-17,0 0-15,0 0 0,1 0 16,-1 0-16,21 0 0,0 0 15,-20 0-15,20 0 0,-21 0 0,21 0 16,1 0-16,-22 0 0,21 0 0,1 0 16,-1-21-16</inkml:trace>
  <inkml:trace contextRef="#ctx0" brushRef="#br1" timeOffset="128635.31">9377 13208 0,'0'-21'0,"0"0"0,0 0 15,0-1-15,0 1 16,0 0-16,21 0 0,-21 0 16,21 21-16,0-21 0,0 21 15,1 0-15,-1 0 0,0 0 0,0 0 16,0 21-16,-21 0 16,21 0-16,-21 0 0,0 22 15,0-22-15,0 0 0,0 21 0,0-21 16,0 22-16,0-22 0,-21 0 15,0 21-15,21-20 0,-21-1 0,21 0 16,-21-21-16,21 21 0,-21 0 16,-1-21-16,22 21 0,-21-21 31,21-21-15,0 0-16,0 0 15,0 0-15,0 0 16,21-1-16,1 1 0,-22 0 0,21 0 15,21 0-15,-21 0 0,0-22 16,22 22-16,-1-21 0,0 21 0,1-1 16,-1 1-16,0 0 0,1 21 0,-1 0 15,-21 0-15,22 0 0,-22 0 16,21 21-16,-42 0 0,0 1 16,0 20-16,0-21 0,0 21 15,0-20-15,-21-1 0,0 21 0,0-21 16,-1 0-16,1 1 0,0-1 0,0-21 15,0 21-15,0 0 16,-1-21-16,22 21 0,-21-21 16,42-21 15,1 0-15,-1 21-16,0-21 0,0 0 15</inkml:trace>
  <inkml:trace contextRef="#ctx0" brushRef="#br1" timeOffset="129027.09">10393 13102 0,'0'-21'15,"-21"21"1,-1 0-16,1 21 0,0 0 16,0-21-16,-21 22 0,20-1 15,1 0-15,0 21 0,-21-21 0,21 1 16,-1 20-16,1-21 0,21 0 15,0 0-15,0 1 0,0-1 0,0 0 16,0 0-16,0 0 0,21-21 16,-21 21-16,22-21 0,20 0 15,-21 0-15,0 0 0,22 0 0,-22 0 16,0-21-16,21 21 0,-21-21 16,1 21-16,-1-21 0,0 0 0,0 0 15,-21-1-15,0-20 16,0 21-16,0-21 0,0 20 0,0-20 15,0 21-15,0-21 0,-21 20 0,21 1 16,-21 0-16,0 21 0,-1 0 16,1-21-16,0 21 0,0 0 0,0 0 15,0 0 1,42 0 15,0 0-31,0 0 0,21 0 0,-20 0 16</inkml:trace>
  <inkml:trace contextRef="#ctx0" brushRef="#br1" timeOffset="129335.3">10964 12679 0,'0'0'16,"-21"21"15,0 21-31,0-20 0,0-1 0,-1 21 15,-20 0-15,21 1 0,0-1 16,0 0-16,-1 1 0,1-1 0,0 0 16,0 1-16,0-22 0,0 21 15,21-21-15,0 22 0,0-22 16,0 0-16,0 0 0,0 0 0,0 1 16,0-1-16,0 0 15,21-21 1,0 0-16,0 0 0,0 0 15,0-21-15,1 21 0,-1-21 16,0-1-16,0 22 0,0-21 16,0 0-16,1 0 0,-1 0 0</inkml:trace>
  <inkml:trace contextRef="#ctx0" brushRef="#br1" timeOffset="129562.33">10647 12996 0,'0'0'0,"21"0"32,0 0-32,0 0 15,22-21-15,-22 21 0,21 0 16,0 0-16,1 0 0,-1 0 0,0 0 16,1 0-16,-1 0 0,-21-21 0,22 21 15,-22 0-15,0 0 0,0 0 16,-42 0 15,0 0-31,-22 0 0</inkml:trace>
  <inkml:trace contextRef="#ctx0" brushRef="#br1" timeOffset="132311.35">783 14542 0,'21'-22'63,"0"22"-63,1-21 0,20 0 15,-21 21-15,21-21 0,1 0 16,-1 0-16,0-22 0,-20 22 16,20 0-16,0-21 0,1 20 0,-22-20 15,21 0-15,-21 21 0,0-22 16,1 1-16,-1 21 0,-21-22 15,21 1-15,-21 21 0,0 0 0,0 0 16,0-1-16,0 1 0,-21 21 16,0 0-16,-1 0 0,1 21 15,-21 22-15,21-22 16,0 21-16,-1 1 0,-20-1 0,21 21 16,0 1-16,0-1 0,-22 22 15,22-21-15,-21 20 0,-1-20 0,22 20 16,-21 1-16,0-21 0,-1 20 15,1 1-15,0 0 0,-1-1 16,1 1-16,0 0 0,20-1 0,-20-20 16,21 20-16,-21-20 15,20-1-15,1 1 0,0-22 0,0 1 16,21-1-16,0 0 0,0-21 16,0 1-16,21-22 0,21 0 15,-20 0-15,20 0 0,0-43 16,1 22-16,-1 0 0,21-21 15,-20 20-15,-1-20 0,22 0 0,-22-1 16,-21 1-16,21-21 0,1 20 16,-22-20-16,0-1 0,-21 1 0,0-1 15,0 1-15,0-1 0,0 1 16,-21 20-16,21-20 0,-21 21 16,-22-22-16,22 22 0,0 21 15,-21-22-15,21 1 0,-22 21 0,22 0 16,-21 21-16,21 0 0,-1-22 15,1 22-15,0 0 0,42 0 32,0 0-32,22 0 15,-22 0-15,21 0 0,1 0 0,20 0 16,-21-21-16,22 21 0,-1-21 16,1 0-16,21 0 0,-22 0 15,-21-1-15,22 1 0,-22 0 0,1 0 16,-1 0-16,0 0 0,-21-1 15,1 1-15,-22 0 16,21 21-16,-42 21 31,-1 0-31,22 1 0,-21 20 16,21-21-16,-21 21 0,21 1 16,0-22-16,0 21 0,0 1 0,0-22 15,0 21-15,0-21 0,0 22 16,0-22-16,21 0 0,0-21 0,1 21 15,-1 0-15,0-21 0,0 0 16,0 0-16,0 0 0,1 0 0,20 0 16,-21 0-16,0-21 0,22 21 15,-22-21-15,0 0 0,21 0 16,-21-1-16,1 1 0,-22 0 16,0-21-16,21 21 0,-21-22 0,0 1 15,0 0-15,0-1 0,0 22 16,0-21-16,-21 21 0,-1-22 0,1 22 15,0 0-15,0 21 0,0 0 16,0 0-16,-1 0 0,-20 0 16,21 0-16,-21 0 0,20 21 0,1-21 15,0 21-15,-21 22 0,21-22 16,21 0-16,-22 21 0,22-21 0,-21 22 16,21-1-16,0-21 15,0 22-15,0-22 0,21 0 0,1 0 16,-1 0-16,0 0 0,0 1 15,21-22-15,1 0 0,-22 0 0,21 0 16,1 0-16,-1 0 0,0 0 16,1 0-16,-22 0 0,21-22 0,0 1 15,1 0-15,-22 0 0,21 0 16,1 0-16,-22-1 0,0 1 0,0 0 16,0 0-16,-21-21 0,0 20 15,0 1-15,0 0 0,0 42 47,0 0-47,-21 1 0,21-1 16,0 0-16,-21 21 0,0-21 0,21 1 15,0-1-15,0 21 0,0-21 16,0 0-16,0 1 0,0-1 0,0 0 16,0 0-16,21-21 15,0 0-15,0 0 0,22 0 16,-22 0-16,21 0 0,0 0 15,1-21-15,20 21 0,-20-21 0,-1 21 16,0-21-16,1-1 0,-22 1 16,21 0-16,-21 0 0,0 0 0,-21 0 15,0-1-15,22 1 16,-22 0-16,0 0 0,-22 21 31,22 21-31,-21 0 0,0 0 16,21 1-16,-21-1 0,0 0 15,21 0-15,0 21 0,0-20 0,0-1 16,0 0-16,0 0 0,0 0 16,0 0-16,21-21 15,0 0-15,0 22 0,22-22 0,-1 0 16,-21 0-16,21 0 0,1 0 16,-1-22-16,0 22 0,-20-21 15,20 0-15,0 21 0,-21-21 16,22 0-16,-22 0 0,0-1 0,0 1 15,-21 0-15,0 0 0,0 0 16,0 0-16,0-1 0,0 44 31,-21-22-31,21 21 16,-21 0-16,0 0 0,21 0 0,-21 0 16,21 1-16,0-1 0,-22-21 15,1 21-15,21 0 0,0 0 0,-21 0 16,21 1-16,-21-22 15,21 21-15,0-42 47,0-1-31,21 1-16,0 21 0,-21-21 0,21 0 16,1 0-16,-1-22 0,21 22 0,-21 0 15,0 0-15,22-21 0,-22 20 16,21 1-16,-21 21 0,22 0 0,-22 0 15,21 0-15,-21 0 0,1 0 16,-1 21-16,0 1 0,0-1 16,-21 0-16,0 0 0,0 21 0,0-20 15,0-1-15,0 0 0,0 0 16,-21 0-16,0 0 0,21 1 16,-21-1-16,-1-21 0,1 21 0,0-21 15,21 21-15,-21-21 0,21-21 47</inkml:trace>
  <inkml:trace contextRef="#ctx0" brushRef="#br1" timeOffset="132899.32">4233 14796 0,'0'0'16,"0"-22"-16,0 1 0,0 0 16,0 0-16,0 0 0,0 0 0,0-22 15,0 22-15,0 0 0,0 0 16,-21 0-16,0 21 0,0 0 16,0 0-16,-1 0 0,1 21 0,0 0 15,0 0-15,-21 0 0,20 0 16,-20 1-16,21 20 0,-21-21 15,20 0-15,-20 22 0,21-22 16,0 0-16,0 0 0,21 0 0,0 0 0,0 1 16,0-1-16,21 0 15,0-21-15,0 0 0,21 0 16,-20 0-16,-1 0 0,21 0 0,-21 0 16,22 0-16,-22 0 0,21 0 15,-21-21-15,0 0 0,22-1 0,-22 1 16,0 0-16,0 0 0,0-21 15,1-1-15,20 1 0,-21 0 0,0-22 16,0 1-16,1-1 0,-1 1 16,-21-1-16,21 22 0,0-22 15,-21 22-15,0 0 0,0 20 0,0 1 16,0 0-16,0 0 0,-21 42 16,0 0-1,0 22-15,21-22 0,-22 21 16,1 22-16,21-22 0,-21 21 0,21-20 15,0 20-15,-21-20 0,21 20 16,0-21-16,0 1 0,0-1 0,0-21 16,0 22-16,0-22 0,0 0 0,21 0 15,0 0-15,0-21 0,1 0 16,-1 21-16,0-21 0,21 0 0,1 0 16,-1 0-16,21-21 0,1 0 15,-22 21-15,22-21 0,-1 0 16</inkml:trace>
  <inkml:trace contextRef="#ctx0" brushRef="#br1" timeOffset="133891.32">6096 14563 0,'-42'-21'16,"20"21"-16,1 0 15,21-22-15,-21 1 0,0 21 0,0-21 16,0 21-16,21-21 0,0 0 15,0 0-15,0-1 0,0 1 0,0 0 16,0 0-16,0 0 0,21 0 16,21-1-16,-21 1 0,22 0 15,-22 0-15,21 0 0,0 0 16,1 21-16,-1 0 0,-21 0 0,22 0 0,-22 0 16,0 0-16,0 0 0,-21 21 15,0 21-15,0-21 0,0 22 16,0-1-16,0 0 0,0 1 0,0 20 15,-21-21-15,0-20 0,21 20 16,-21 0-16,21-21 0,0 1 0,0-1 16,0 0-16,0 0 15,21-21 1,0 0-16,0 0 0,0 0 0,0-21 16,22 0-16,-22 21 0,21-21 15,1-1-15,-22 1 0,21-21 16,0 21-16,-20-22 0,20 22 0,0-21 15,-21 0-15,1-1 0,20 1 16,-21 21-16,0-22 0,0 1 16,-21 21-16,0 0 0,22 21 15,-44 21 17,1 0-32,0 0 0,21 22 0,-21-1 15,0 0-15,21 1 0,-21-1 0,21 0 16,0 22-16,-22-22 0,1 0 15,21 1-15,-21-1 0,21 0 0,0 1 16,0-1-16,-21 0 16,21 1-16,-21-1 0,21 0 0,0 1 0,0-1 15,-21 0-15,-1 1 0,1-1 16,0 0-16,0 1 0,0-22 16,21 21-16,-21-21 0,-1 1 0,1-1 15,0-21-15,0 0 0,0 21 0,0-21 16,-1 0-16,1 0 0,0 0 15,0-21-15,0 21 0,0-21 0,-1-1 16,1 1-16,0-21 0,0 21 16,0 0-16,21-22 0,0 1 15,0 21-15,0-22 0,0 22 0,0 0 16,0-21-16,21 21 0,0-1 0,0 1 16,0 0-16,22 0 0,-22-21 15,21 20-15,1 1 0</inkml:trace>
  <inkml:trace contextRef="#ctx0" brushRef="#br1" timeOffset="134819.4">7281 14330 0,'0'0'16,"21"-21"-16,-21 0 0,0-1 0,0 1 16,0 0-16,0 0 15,0 42 1,-21 0-1,0 22-15,21-22 0,-21 21 16,0 0-16,21 1 0,-21-1 0,-1 0 16,1 1-16,21-1 0,0-21 15,0 22-15,0-22 0,0 0 0,0 0 16,0 0-16,0 0 16,21-21-16,1 0 0,-1 0 15,0 0-15,0 0 0,21 0 0,-20-21 16,-1 0-16,0 21 0,0-21 15,0 0-15,0 0 0,1-22 0,-1 22 16,0-21-16,-21 21 0,0-22 16,0 1-16,0 0 0,0-1 0,0 22 15,0-21-15,0 21 0,0-1 16,0 1-16,-21 0 0,0 21 16,-1 0-16,1 0 0,0 0 0,0 0 15,0 21-15,0 0 0,-1 1 16,1-1-16,0 21 0,-21-21 0,42 22 15,-21-1-15,-1 21 0,22-20 16,0-1-16,0-21 0,0 0 16,0 1-16,0-1 0,22 0 0,-1 0 15,0-21-15,0 0 0,0 0 16,0 0-16,1 0 0,20 0 0,-21 0 16,21 0-16,-20 0 0,20-21 15,-21 0-15,21 0 0,1 21 16,-22-22-16,21-20 0,-21 21 0,1 0 15,20-22-15,-21 1 0,0 21 16,-21-21-16,21 20 0,-21 1 0,0 0 16,22 0-16,-22 0 0,0 42 31,-22-21-31,1 42 0,21-21 0,-21 1 16,0 20-16,21 0 0,0-21 15,-21 22-15,21-22 0,-21 21 0,21-21 16,0 1-16,0-1 0,0 0 15,0 0-15,0 0 16,21-21-16,0 0 0,0 0 16,0 0-16,0 0 15,1-21-15,20 21 0,-21-21 0,0 0 16,22 21-16,-1-21 0,-21-1 0,21-20 16,-20 21-16,20 0 0,-21-22 15,21 22-15,-20-21 0,-1 0 0,0 20 16,-21 1-16,0 0 0,0 0 15,0 42 1,0 0-16,-21 0 16,21 22-16,-21-22 0,-1 21 0,22 1 15,-21-22-15,21 21 0,-21-21 16,21 0-16,-21 22 0,21-22 16,0 0-16,0 0 0,0 0 15,21-21 16,0 0-31,0 0 0,1 0 16,20 0-16,-21 0 0,21-21 0</inkml:trace>
  <inkml:trace contextRef="#ctx0" brushRef="#br1" timeOffset="135639.32">9504 14647 0,'0'0'16,"0"-21"-1,0 0-15,0 0 0,0 0 16,0 0-16,0-1 15,0 1-15,0 0 16,0 0-16,0 0 0,0 0 0,0-1 16,-21 22-16,-1 0 0,1 0 0,0 0 15,0 0-15,-21 0 0,-1 0 16,22 22-16,-21-1 0,-43 21 16,64-21-16,-21 0 0,20 1 15,-20-1-15,21 0 0,0 0 0,21 0 16,0 0-16,0 1 15,21-22-15,0 0 16,0 0-16,22 0 0,-22 0 0,21 0 16,0 0-16,-20 0 15,20 0-15,0 0 0,-21-22 0,22 22 16,-22-21-16,0 0 0,0 21 16,0-21-16,1 0 0,-1 21 0,-21-21 15,21-1-15,0 1 16,-21 42 15,0 1-31,0-1 0,0 0 16,0 0-16,0 21 0,-21-20 0,21-1 15,-21 21-15,21-21 0,-21 22 16,21-1-16,0-21 0,-22 21 16,22 1-16,-21-1 0,21 0 0,-21 1 0,21-1 15,0 0-15,0 22 16,-21-22-16,0 1 0,21 20 0,-21-21 15,-1 1-15,22-1 0,-21 0 0,0-20 16,0 20-16,0-21 0,21 0 16,-21 0-16,-1 1 0,1-1 0,0-21 15,0 0-15,0 21 0,0-21 0,-1 0 16,1 0-16,-21 0 0,21 0 16,0-21-16,-1 0 0,-20-1 0,21 1 15,-21 0-15,20 0 0,1-21 0,-21 20 16,21-20-16,21 0 0,-21 21 15,21-22-15,-22 1 0,22 0 16,0-1-16,0 1 0,0 21 0,0-22 16,22 22-16,-1 0 0,0 0 15,0 0-15,0 0 0,22-1 0,-22 1 16,21 0-16,0 0 0,1 0 16,-1 0-16,22-1 0,-1 1 0,-21 0 15,22 0-15</inkml:trace>
  <inkml:trace contextRef="#ctx0" brushRef="#br1" timeOffset="136263.01">9758 14669 0,'0'-22'32,"21"22"-32,0-21 15,0 0-15,0 0 0,1 0 16,-1 21-16,0-21 0,0-1 15,0 1-15,-21 0 0,0 0 0,0 0 16,0 0-16,-21 21 16,0 0-1,0 0-15,0 21 0,-1 0 16,1 21-16,0-21 0,0 22 16,0-22-16,21 0 0,-21 21 15,21-20-15,0-1 0,0 21 16,0-21-16,0 0 0,0 1 0,0-1 15,21-21-15,0 0 0,0 21 16,0-21-16,0 0 0,1 0 16,-1 0-16,0 0 0,21 0 0,-21-21 15,22 21-15,-22-21 0,21-1 16,-21 1-16,22 0 0,-22 0 0,0-21 16,21-1-16,-20 1 0,-1 0 0,0-22 15,21 22-15,-21-1 0,1-20 16,-1 21-16,-21-1 0,21 22 0,0-21 15,-21 21-15,0-1 0,0 1 16,-21 42 15,0 22-31,0-22 16,-1 21-16,1 1 0,0-1 0,0 0 16,0 22-16,0-22 0,-1 0 15,22 1-15,0-22 0,0 21 0,0-21 16,0 22-16,0-22 0,0 0 15,22-21-15,-1 21 0,0-21 0,0 0 16,0 21-16,0-21 0,1 0 16,-1 0-16,21 0 0,-21 0 0,0 0 15,1-21-15,-1 21 0,0-21 16,0 0-16,0 0 0,0 0 16,-21-1-16,0 1 0,22 0 0,-22 0 15,21-21-15</inkml:trace>
  <inkml:trace contextRef="#ctx0" brushRef="#br1" timeOffset="136486.32">10350 14393 0,'0'0'0,"22"0"47,-1 0-47,0 0 0,0-21 0,0 21 15,0 0-15,22 0 0,-22 0 16,21 0-16,-21-21 0,1 21 0,-1 0 16,0 0-16,0 0 0,0 0 15,0 0-15,-21-21 16</inkml:trace>
  <inkml:trace contextRef="#ctx0" brushRef="#br1" timeOffset="137603.14">1460 16150 0,'0'0'0,"22"-21"0,-22 0 15,21 0-15,-21 0 16,0-1-16,21 1 0,-21 0 15,21 0-15,-21 0 0,0 0 0,-21 42 32,0 0-32,0 0 15,-22 21-15,22 1 0,0-1 16,-21 0-16,20 1 0,-20-22 16,21 21-16,0 1 0,-22-1 0,22-21 15,0 21-15,0-20 0,0 20 16,0-21-16,-1-21 0,1 21 0,21 0 15,-21-21-15,42 0 47,0 0-47,1-21 0,-22 0 16</inkml:trace>
  <inkml:trace contextRef="#ctx0" brushRef="#br1" timeOffset="137875.16">1333 16214 0,'0'0'16,"22"-43"-16,-1 22 0,0-21 0,0 21 15,-21-22-15,0 22 0,0 0 16,21 21-16,0 0 16,-21 21-16,0 0 15,0 22-15,22-22 0,-1 21 16,-21 1-16,21-1 0,-21 0 16,21 1-16,-21-22 0,21 21 0,-21-21 15,0 22-15,21-22 0,1 0 16,-22 0-16,21 0 0,-21 0 15,0 1-15,21-22 32,0 0-17,-21-22 1,0 1-16,21 0 0,0 0 0,-21 0 16,22-22-16</inkml:trace>
  <inkml:trace contextRef="#ctx0" brushRef="#br1" timeOffset="138130.97">1947 15875 0,'0'0'0,"0"-42"0,0 21 16,0-1-16,0 44 31,-21-1-31,21 0 0,-21 21 16,0 1-16,0 20 0,-1-21 15,1 22-15,0-22 0,21 22 16,-21-22-16,0 0 0,0 1 0,-1-1 15,1-21-15,21 22 0,0-22 16,-21 0-16,21 0 0,0 0 16,0 0-16,21-21 31,0 0-31,1-21 0,-1 21 0,0-21 16,21 0-16,-21 0 0</inkml:trace>
  <inkml:trace contextRef="#ctx0" brushRef="#br1" timeOffset="138494.96">2159 16171 0,'-42'22'15,"42"-1"-15,-22 0 16,1 0-16,0 0 0,0 0 0,0 22 16,0-22-16,-1 21 0,22-21 15,-21 1-15,21 20 0,-21-21 16,21 0-16,0 0 0,0 1 0,0-1 15,21-21 1,0 0-16,22 0 0,-22 0 0,0 0 16,21 0-16,-20 0 0,20-21 15,0-1-15,-21 22 0,22-21 0,-1 0 16,-21 0-16,0 0 16,1 0-16,-1-22 0,-21 22 0,0 0 15,0-21-15,0 20 0,0-20 16,-21 21-16,-1 0 0,1 0 0,0 21 15,0 0-15,0 0 0,0 0 16,-1 0-16,1 0 0,0 0 0,0 0 16,0 0-16,42 0 31,0 0-15</inkml:trace>
  <inkml:trace contextRef="#ctx0" brushRef="#br1" timeOffset="139682.71">3260 16193 0,'0'0'0,"0"-22"31,21 22-31,0 0 0,0-21 16,0 21-16,0-21 0,1 21 16,20-21-16,-21 21 0,21-21 0,-20 21 15,20-21-15,-21-1 0,0 1 16,-21 0-16,0 0 0,0-21 15,0 20-15,0 1 0,-21 0 16,0 0-16,-21 0 0,20 21 16,-20 0-16,21-21 0,-21 21 15,-1 0-15,22 0 0,-21 0 16,21 0-16,-22 0 0,22 21 0,0 0 16,0 0-16,21 0 0,0 0 15,0 22-15,0-1 0,0-21 0,0 22 16,0-1-16,0 0 0,0-21 15,21 22-15,-21-1 0,21-21 16,-21 22-16,21-22 0,-21 0 0,0 0 16,0 0-16,0 0 0,0 1 0,0-1 15,-21 0-15,0-21 16,0 0-16,0 0 0,-22 0 16,22 0-16,0 0 0,0 0 0,-22 0 15,22-21-15,0 21 0,0-21 0,0-1 16,0 1-16,-1 0 0,22-21 15,0 21-15,-21-22 0,21 22 16,0-21-16,-21-1 0,21 22 16,0-21-16,0 21 0,0 0 0,0-1 15,0 1-15,0 42 32,0 1-32,0-1 0,0 0 15,0 21-15,21 1 0,-21-22 16,0 21-16,0 0 0,21-20 0,1 20 15,-22-21-15,21 21 0,-21-20 16,21-1-16,0 21 0,0-21 0,0 0 16,1-21-16,-1 22 0,0-1 15,0-21-15,0 0 0,0 0 16,1 0-16,20 0 0,-21 0 0,21 0 16,1 0-16,-22 0 0,21-21 15,1-1-15,-1 1 0,-21 0 0,21 21 16,-20-42-16,20 21 0,-21-1 15,0 1-15,22 0 0,-43-21 0,21 21 16,-21-1-16,21 1 0,-21 0 16,0 42 15,0 0-31,-21-21 0,0 22 0,21-1 16,0 0-16,-22 21 15,1-21-15,21 1 0,-21-1 0,21 0 16,0 0-16,0 0 0,0 0 15,0 1-15,0-1 0,21-21 16,0 0-16,1 0 16,20 0-16,-21 0 0,0 0 15,85-43 1,-85 22-16,0 0 0,1 0 16,-1 0-16,0 0 0,-21-1 15,0-20-15,21 21 0,-21 0 0,0 0 16,21-1-16,-21 44 31,-21-22-31,0 21 0,21 0 16,-21 0-16,21 0 0,-21 22 15,21-22-15,-22 0 0,22 0 0,-21 0 16,21 0-16,0 1 16,0-1-16,21-21 15,1 0-15,-1 0 0,0 0 16,0 0-16,0 0 0,22-21 15,-22 21-15,0-22 0,0 1 16</inkml:trace>
  <inkml:trace contextRef="#ctx0" brushRef="#br1" timeOffset="140358.69">4254 16193 0,'0'0'0,"-105"105"31,83-83-31,1 20 16,21-21-16,0 0 0,-21 22 16,21-22-16,0 0 0,0 0 0,0 0 15,0 0-15,0 1 16,21-22-16,0 0 0,1 0 16,-1 0-16,21 0 0,-21 0 15,22 0-15,-22 0 0,21 0 16,0-22-16,-20 22 0,20-21 0,0 0 15,-21 0-15,1 0 0,20 0 16,-21-22-16,0 1 0,0 0 0,1-1 16,-1 1-16,0 0 0,0-22 15,0 22-15,0-22 0,-21 22 0,0 21 16,0-22-16,0 22 0,-21 21 31,21 21-31,-21 22 0,0-22 0,0 21 16,0 1-16,-1 20 0,1-21 15,0 1-15,21-1 0,-21 0 16,0 1-16,0-22 0,21 21 16,0-21-16,-22 1 0,1 20 0,21-21 15,0 0-15,0 0 16,-21-21-16,21 22 0,0-44 31,0 1-15,0 0-16,21 0 0,0 0 15,1 0-15,-1-1 0,0 1 16,0-21-16,21 21 0,1 0 0,-1-22 16,0 22-16,-20 21 0,20-21 15,0 21-15,1 0 0,-1 0 16,21 21-16,-41 0 16,-1 0-16,-21 22 0,0-22 0,0 0 15,0 21-15,0-20 0,0-1 0,0 0 16,0 0-16,-21 0 0,-1 0 15,1 1-15,0-22 0,0 21 0,21 0 16,-21-21-16,0 0 16,21-21-1,21 0 1</inkml:trace>
  <inkml:trace contextRef="#ctx0" brushRef="#br1" timeOffset="143070.09">5694 16362 0,'0'0'0,"-21"0"16,21-21-16,0 0 31,21-1-15,0 22-1,21 0-15,-21-21 0,1 0 0,20 21 16,-21-21-16,21 21 0,-20-21 16,20 0-16,-21-1 0,0 1 0,0 0 15,-21 0-15,0 0 0,0 0 16,0-1-16,0 1 0,-21 0 16,0 0-16,0 21 0,-21 0 0,20 0 15,-20 0-15,21 0 0,-21 0 16,20 21-16,-20 0 0,21 0 0,0 1 15,0 20-15,21-21 0,0 21 16,0-20-16,0 20 0,0-21 0,0 0 16,0 22-16,0-22 0,21 0 15,0 0-15,0-21 0,0 21 0,0-21 16,1 0-16,-1 21 0,0-21 16,0 0-16,0 0 15,-21-21 1,-21 21-1,0-21-15,0 21 0,-22 0 0,22 0 16,0 0-16,-21 0 0,21 0 16,-1 0-16,-20 0 0,21 0 0,0 21 15,0 0-15,21 1 0,-22-1 16,22 0-16,0 0 0,0 0 0,0 0 16,0 1-16,0-1 0,0 0 15,22-21-15,-1 21 0,0 0 0,0-21 16,21 0-16,1 0 0,-1 0 0,0 0 15,22 0-15,-22 0 0,22-21 16,-1 21-16,-20-21 0,20 0 16,-21 21-16,22-21 0,-22-1 15,1 1-15,-22-21 0,21 21 0,0-22 16,-20 22-16,-1-21 0,21-22 16,-21 22-16,0 0 0,1-1 0,-1 1 15,-21 0-15,0-1 0,21 1 16,-21 21-16,0 0 0,0 0 0,0 42 15,-21 21 1,0-21-16,21 22 16,0-1-16,-22 0 0,1 1 0,0 20 15,21-21-15,-21 1 16,21-1-16,-21 0 0,0-20 0,21 20 16,0 0-16,-22-21 0,22 22 15,0-22-15,0 0 0,0 0 0,0 0 16,0 1-16,22-22 0,-1 0 15,0 21-15,0-21 0,0 0 0,22 0 16,-1 0-16,-21-21 0,21 21 16,1-22-16,-1 1 0,-21 21 0,22-21 15,-1 0-15,-21 0 0,0 0 0,0-22 16,1 22-16,-22 0 0,0 0 16,0 0-16,21-1 0,-21 1 15,-21 21 1,-1 0-16,1 0 15,0 21-15,0 1 16,0-1-16,0 0 0,21 0 0,0 0 16,0 0-16,0 1 0,0-1 0,0 0 15,0 0-15,0 0 0,0 0 16,21 1-16,0-22 0,0 0 16,0 0-16,22 0 0,-22 0 15,21 0-15,0 0 0,-20-22 0,20 22 16,0-21-16,-21 0 0,22 0 15,-22 21-15,21-21 0,-21-22 16,1 22-16,-1 0 0,0 0 16,0-21-16,0 20 0,-21 1 0,0 0 15,0 0-15,0 42 32,0 0-32,-21 0 0,0 1 15,21-1-15,-21 21 0,21-21 16,-21 0-16,21 1 0,-22 20 0,22-21 15,-21 0-15,21 0 0,-21 1 16,21-1-16,0 0 0,0-42 63,0 0-63,21 21 0,-21-22 0,21 1 15,1 0-15,-22 0 0,21-21 16,0 20-16,0-20 0,0 21 0,0-21 15,22 20-15,-22 1 0,0 0 16,0 0-16,0 0 0,1 21 0,-1 0 16,0 0-16,0 0 15,-21 21-15,0 0 0,21 0 16,0 0-16,-21 22 0,22-22 0,-22 0 16,0 21-16,0-20 15,0-1-15,0 0 0,21 0 0,-21 0 16,0 0-16,0 1 0,0-1 15,0-42 17,21 21-17,0-22-15,0 1 0,-21 0 0,21 0 16,1 0-16,-1 0 0,21-1 16,-21-20-16,22 21 0,-22 0 0,21-22 15,0 22-15,1 0 0,-22 0 16,0 0-16,21 21 0,-20 0 0,-22 21 31,0 0-15,0 0-16,-22 0 0,22 1 0,-21 20 15,21-21-15,-21 0 0,21 0 16,0 1-16,0-1 0,0 0 0,0 0 16,0 0-16,0 0 0,21-21 15,0 22-15,1-1 0,-1-21 0,0 0 16,0 0-16,21 0 0,1 0 15,-22 0-15,21 0 0,-21 0 0,22 0 16,-1-21-16,-21 21 0,22-22 16,-22 1-16,0 0 0,0-21 15,0 21-15,0-1 0,1 1 0,-22-21 16,0 21-16,0 0 0,0-1 16,0 1-16,0 0 15,-22 21-15,1 0 16,0 0-16,0 21 0,0 0 0,21 1 15,-21-1-15,21 0 0,-22 0 16,1 0-16,21 0 0,0 1 0,0-1 16,0 0-16,0 0 0,0 0 0,0 0 15,0 1-15,0-1 16,21-21-16,1 0 0,-1 0 16,0 0-16,0 0 0,0 0 15,22 0-15,-22 0 0,21-21 0,0-1 16,-20 22-16,20-21 0,0 0 15,-21 0-15,22 0 0,-22 0 0,0-22 16,0 22-16,0 0 0,1 0 16,-22 0-16,0-1 0,-22 22 31,1 22-31,0-1 16,0 0-16,0 0 0,0 0 0,-1 0 15,1 1-15,21-1 0,-21 0 16,0 0-16,21 0 0,0 0 0,-21 1 31,42-44 0,-21 1-31,21 21 0,0-21 16,0 0-16,1 21 0,-1-21 0,21 0 16,-21-22-16,22 22 0,-1 0 15,0 0-15,1 0 0,-22 21 0,21 0 16,-21-22-16,22 22 0,-22 0 15,-21 22-15,0-1 0,0 0 16,0 0-16,0 0 0,0 0 16,0 1-16,-21-1 0,21 0 15,0 0-15,0 0 0,0 0 0,0 1 16,0-1-16,21-21 16,0 0-16,0 0 0,21 0 15,-20 0-15,-1 0 0,0-21 16,0 21-16,21-22 0,-20 1 0,-1 0 15,0 0-15,0-21 0,21-1 16,-20 22-16,-1-21 0,21-22 0,-21 22 16,22-22-16,-1 22 0,0-21 15,-21-1-15,1 22 0,-1-22 0,0 22 16,0 21-16,-21-22 0,0 22 16,-21 21-1,0 21-15,0 1 0,-22-1 16,22 0-16,0 21 0,-21 1 15,20-1-15,1 0 0,-21 1 0,21-1 16,0 0-16,-1 1 0,1-1 16,0 0-16,21 1 0,0-1 0,0 0 15,0-21-15,0 22 0,0-22 16,0 0-16,0 0 0,21 0 0,22 1 16,-22-1-16,0-21 0,0 0 15,21 0-15,1 0 0,-1 0 0,0 0 16,1 0-16,-1 0 0,-21-21 15,22 21-15,-1-22 0,-21 1 0,0 0 16,0-21-16,1 21 0</inkml:trace>
  <inkml:trace contextRef="#ctx0" brushRef="#br1" timeOffset="143303.32">9737 16298 0,'0'0'0,"21"0"32,21 0-32,-21 0 15,22 0-15,-1 0 0,0 0 16,22-21-16,-22 21 0,22 0 0,-1 0 16,-21 0-16,1 0 0,-1 0 15,-21 0-15,0 0 0,1 0 0,-44 0 31,-20 0-31,0 0 0</inkml:trace>
  <inkml:trace contextRef="#ctx0" brushRef="#br1" timeOffset="145090.54">4911 17060 0,'0'0'0,"0"22"0,0-1 15,21-21 1,0 0-16,0 0 16,21-21-16,-20 21 0,20-22 15,-21 1-15,21 21 0,-20-21 16,-1 0-16,21 21 0,-21-21 16,-21 0-16,0-1 0,21 1 0,-21 0 15,0 0-15,0 0 16,0 0-16,-21 21 0,0 0 15,0 0-15,-21 0 0,20 0 16,1 0-16,-21 21 0,21 0 0,-22 0 16,22 21-16,-21-20 0,21 20 15,0-21-15,-1 21 0,1-20 16,21-1-16,-21 0 0,21 21 16,0-21-16,0 1 0,21-22 0,0 0 15,1 0-15,-1 0 16,21 0-16,-21 0 0,0 0 0,1 0 15,-1 0-15,0 0 0,-21-22 16,0 1 0,-21 21-1,0 0-15,-1 0 0,1 0 0,-21 0 16,21 0-16,-22 21 0,22 1 16,-21-1-16,0 0 0,20 0 0,1 0 15,-21 22-15,21-22 0,0 21 16,-1-21-16,1 22 0,21-1 15,0-21-15,0 0 0,0 22 16,0-22-16,0 0 0,21 0 16,1-21-16,-1 0 15,21 0-15,-21 0 0,0-21 0,22 0 16,-22 21-16,21-21 0,-21-1 16,22 1-16,-1 0 0,-21-21 0,22 21 15,-1-1-15,0 1 0,1 0 16,-22 0-16,21 0 0,0 21 0,-20 0 15,20 0-15,-21 0 0,21 0 16,-42 21 0,0 0-16,0 0 15,0 0-15,-21 1 0,0-1 16,0 0-16,0 0 0,0 0 16,-1 0-16,1 1 0,0-1 15,0 0-15,0-21 0,21 21 16,-21-21-16,21-21 31,21 21-31,0-21 0,0 0 16,0-1-16,0 1 0,1 0 15,20 0-15,-21 0 0,0 0 0,0-1 16,1 1-16,-1 21 0,0-21 16,-21 0-16,0 42 31,0 0-31,-21-21 15,21 21-15,-21 1 0,21-1 0,-22 0 16,22 0-16,0 0 0,-21 0 16,21 1-16,0-1 0,0 0 15,0 0-15,0 0 16,21-21-16,1 0 0,-1 0 16,0 0-16,21 0 0,-21 0 15,22 0-15,-22 0 0,0 0 16,21-21-16,-20 0 0,-1 21 0,0-21 15,0 0-15,0-1 0,0 1 16,1 0-16,-1-21 0,0 21 16,-21-1-16,0 1 0,0 42 31,0 1-31,0-1 16,-21 0-16,0 21 0,-1-21 15,1 22-15,21-22 0,-21 21 16,0 1-16,0-1 0,0 0 0,-22 1 15,22-1-15,0 0 0,0 22 16,0-22-16,-1 22 0,1-22 0,0 21 16,0 1-16,0-1 0,0 1 15,-1-22-15,22 22 0,0-22 16,-21 0-16,0 1 0,21-22 16,0 0-16,0-42 15,0 0 1,21-22-16,0 22 0,1-42 15,-1 20-15,0 1 0,21-21 0,-21-1 16,22 1-16,-22 20 0,21-20 16,-21-1-16,1 1 0,-1-1 0,0 1 15,0-1-15,0 22 0,0-22 16,1 22-16,-1 0 0,-21-1 16,21 1-16,0 21 0,0 0 15,0 0-15,1-1 0,-1 1 0,0 21 16,0 0-16,0-21 0,0 21 15,22 0-15,-22 0 0,21 0 0,-21 0 16,22 21-16,-22 0 0,0 1 16,0-1-16,-21 0 0,0 21 0,0-21 15,0 22-15,-21-22 0,0 0 16,0 21-16,0-20 0,-1-22 0,-20 21 16,21 0-16,0-21 0,-22 21 15,22-21-15,0 0 0,-21 0 16,21 0-16,-1 0 15,44-21 17,-1 21-17,0 0-15</inkml:trace>
  <inkml:trace contextRef="#ctx0" brushRef="#br1" timeOffset="145251.32">6286 17717 0,'0'-22'47,"0"1"-31,0 0-16</inkml:trace>
  <inkml:trace contextRef="#ctx0" brushRef="#br1" timeOffset="146570.68">11959 13018 0,'0'0'0,"-21"-22"16,0 22-16,0 0 0,-1 0 15,22-21-15,-21 21 0,0 0 16,42 0 15,22 0-31,-1 0 0,0 0 16,1 0-16,20 0 0,1 0 16,-1 0-16,22 0 0,-22 0 0,1 0 15,-1 0-15,-20 0 0,20 0 0,1 0 16,-22 0-16,0 0 0,-21 0 15,22 0-15,-22 0 0,0 0 0,-21-21 16,0 0 0,-21 21-16,0-21 15,0 21-15,-1-21 0,1 21 0,0-22 16,21 1-16,-21 21 0,0 0 16,0-21-16,-1 21 31,22 21 0,22-21-31,-1 21 16,-21 1-16,21-1 0,-21 0 15,0 0-15,0 0 16,0 0-16,0 22 0,0-22 0,0 0 16,-21 0-16,0 0 0,-1 1 0,-20-1 15,21 0-15,0 0 0,-22-21 16,22 21-16,-21 0 0,21-21 0,0 22 15</inkml:trace>
  <inkml:trace contextRef="#ctx0" brushRef="#br1" timeOffset="147703.26">13420 12742 0,'0'0'0,"21"0"15,0-21-15,-21 0 16,21 21-16,0-21 0,0 21 0,1-21 16,-1 0-16,0-1 0,-21 1 15,21 21-15,-21-21 0,21 0 0,-21 0 16,21 0-16,-21-1 0,0 1 0,0 0 16,-21 42 30,0 0-46,0 22 0,21-22 0,0 21 16,0 1-16,-21 20 0,21-21 0,0 1 16,0 20-16,0-20 0,0 20 15,0-21-15,0 1 0,0-1 0,0-21 16,0 22-16,0-22 0,0 0 16,0 0-16,0 0 0,0 0 15,0-42 16,0 0-31,0 0 0,-21 0 16,-1 0-16,22-1 0,-21 1 16,0 0-16,0 0 0,0 0 15,21 0-15,0-1 0,-21 22 0,21 22 32,0-1-32,0 0 15,0 0-15,21-21 0,-21 21 16,21 0-16,0-21 0,0 22 0,0-22 15,1 0-15,-1 0 0,21 0 0,-21 0 16,22 0-16,-22 0 0,21-22 16,0 1-16,1 0 0,20 0 0,-20 0 15,-1 0-15,0-22 0,1 22 16,-1-21-16,-21 21 0,0-22 16,0 1-16,1 21 0,-22-22 0,21 22 15,-21-21-15,0 21 0,0 0 16,0-22-16,0 22 0,0 0 0,0 0 15,0 42 1,0 0 0,0 0-16,-21 0 0,21 22 0,0-1 15,0 22-15,0-22 0,0 21 16,-22-20-16,22 20 0,-21-20 0,0 20 16,21-21-16,0 22 0,-21-1 15,0-20-15,21 20 0,-21 1 16,21-1-16,0 1 0,0 20 0,-22-20 15,22-1-15,-21 1 0,21 21 16,-21-22-16,21 1 0,-21-22 0,21 21 16,0 1-16,-21-1 0,0-20 0,21 20 15,-22-20-15,22-1 0,0-21 16,0 0-16,22-21 16,-1 0-16,21-21 0,-21-21 0,43-1 15,-22 1-15,22 0 0,-22-1 16,21 1-16,1-21 0,-22 20 0,22-20 15,-22-1-15,0 1 0,-20 20 16,-1-20-16,0-22 0,-21 43 16,0-22-16,0 1 0,-21-1 0,0 22 15,-22 0-15,1-1 0,21 1 0,-22 21 16,1-21-16,0 20 0,-1 1 16,1 0-16,21 0 0,0 21 0,0-21 15,-1 21-15,22-21 16,22-1-1,-1 22-15,0-21 16,0 21-16,0-21 0,22 0 16,-22 21-16</inkml:trace>
  <inkml:trace contextRef="#ctx0" brushRef="#br1" timeOffset="149502.34">15388 12658 0,'0'0'0,"-21"0"0,0 0 16,0 0-1,21-21 1,21 21 0,0-22-16,0 22 15,21-21-15,-20 21 0,-1-21 16,21 0-16,0 21 0,-20-21 0,-1 0 16,21-1-16,-21 1 0,0 0 15,1 21-15,-22-21 0,0 0 0,0 0 16,0-1-1,-22 22-15,1 0 0,0 0 16,0 0-16,-21 0 0,20 22 0,-20-1 16,0-21-16,-1 21 0,22 21 15,-21-21-15,21 1 0,0-1 0,-1 0 16,22 21-16,-21-21 0,21 1 0,0-1 16,0 0-16,21 0 0,1 0 15,-1 0-15,0 1 0,0-1 0,21-21 16,-20 0-16,20 0 0,-21 0 15,21 0-15,1 0 0,-1 0 0,-21-21 16,0 21-16,22-22 0,-22 22 16,0-21-16,-42 21 31,0 0-31,0 21 16,-1 1-16,-20-1 0,21 0 0,0 0 15,-22 0-15,22 0 0,0 22 16,0-22-16,0 0 0,21 21 0,0-20 15,0-1-15,0 21 0,0-21 16,0 0-16,0 1 0,21-22 16,0 0-16,0 21 0,0-21 0,22 0 15,-22 0-15,21 0 0,-21 0 16,22-21-16,-1 21 0,0-22 0,1 1 16,-1 0-16,0 0 0,1-21 15,-1 20-15,0-20 0,-20 0 16,20-1-16,-21 1 0,0 0 0,0-1 15,1 1-15,-22 0 0,21-1 16,-21 1-16,0 0 0,0-1 0,0 22 16,0-21-16,0 21 0,0 0 15,-21 21-15,-1 0 16,1 21-16,0 0 16,0 0-16,21 21 0,-21-20 15,21 20-15,0 0 0,-21 1 0,21 20 16,-22-21-16,22 1 0,0 20 15,0-20-15,0-1 0,0-21 16,0 21-16,0-20 0,0 20 0,22-21 16,-1-21-16,21 21 0,-21-21 15,22 21-15,-1-21 0,-21 0 0,21 0 16,1 0-16,-1-21 0,0 0 16,22 21-16,-22-21 0,1 0 0,-22 0 15,21-1-15,-21-20 0,22 21 0,-22 0 16,-21-22-16,0 22 0,0-21 15,0 21-15,0-22 0,0 22 0,0 0 16,-21 21 0,-1 0-16,1 0 0,0 0 15,0 21-15,0 0 0,21 1 0,0 20 16,-21-21-16,21 21 16,0-20-16,0 20 0,0-21 0,0 0 15,0 0-15,0 1 0,0-1 16,21 0-16,-21 0 0,21-21 0,0 0 15,0 0-15,0 0 0,1 0 0,-1 0 16,0 0-16,0 0 0,0 0 16,22-21-16,-22 21 0,0-21 0,0 0 15,0-1-15,0 1 0,1 0 16,-1-21-16,0 21 0,0-22 16,-21 22-16,0-21 0,21 21 0,-21-1 15,0 1-15,0 0 0,0 0 16,0 42-1,0 0-15,0 0 16,0 22-16,0-22 0,-21 0 0,21 21 16,0-20-16,0 20 0,0-21 0,-21 0 15,21 0-15,-21 22 0,21-22 16,0 0-16,0 0 0,0 0 16,-21-21-16,21 22 15,0-44 16,0 1-31,0 0 0,21 0 0,-21 0 16,21 0-16,0-1 0,0-20 16,0 21-16,1-21 0,-1-1 15,0 22-15,21-21 0,-21-1 0,22 22 16,-1 0-16,-21 0 0,22 0 16,-1 21-16,-21 0 0,21 0 0,-20 0 15,-1 21-15,0 0 0,-21 0 0,21 0 16,-21 22-16,0-22 0,0 21 15,0 1-15,0-22 0,0 21 0,-21-21 16,0 22-16,0-22 0,21 0 16,0 0-16,-22 0 0,22 0 0,-21 1 15,21-1 1,0-42 15,0-1-31,0 1 0,21 0 16,-21 0-16,22 0 0,-1-22 15,0 22-15,0-21 0,0 21 0,0-22 16,22 1-16,-22 21 0,0-21 16,21 20-16,-20 1 0,20 21 0,-21 0 15,0 0-15,0 0 0,1 0 16,-1 0-16,0 21 0,0 1 0,0 20 16,-21-21-16,0 21 0,0-20 15,0 20-15,0-21 0,0 21 16,0-20-16,0-1 0,0 0 0,0 0 15,0 0-15,0 0 0,0 1 16,0-1-16,0-42 47,21-1-31,1 22-16,-1-21 0</inkml:trace>
  <inkml:trace contextRef="#ctx0" brushRef="#br1" timeOffset="150319.4">18224 12975 0,'0'0'0,"-21"0"0,0 0 0,21 21 15,21-21 17,22 0-17,-22 0-15,0-21 0,0 0 16,0 21-16,22-21 0,-22 0 15,0 21-15,0-21 0,0-1 0,0 1 16,-21 0-16,0 0 0,0 0 16,0 0-16,0-1 0,0 1 0,-21 21 15,0 0 1,0 0-16,0 0 0,0 0 16,-22 43-16,22-22 0,0 0 0,0 0 15,0 21-15,-1-20 0,1 20 16,21-21-16,0 21 0,0-20 0,0-1 15,0 0-15,0 0 0,0 0 0,0 0 16,0 1-16,21-22 16,1 21-16,20-21 0,-21 0 0,0 0 15,22 0-15,-22 0 0,21 0 16,0 0-16,-20-21 0,20-1 0,0 1 16,-21 21-16,22-21 0,-22 0 0,0-21 15,21 20-15,-20 1 16,-1-21-16,0 21 0,-21-22 0,0 22 15,21-21-15,-21 21 0,0 0 16,0 42 0,-21 0-16,0 0 15,21 0-15,-21 0 0,-1 22 16,22-22-16,0 0 0,-21 0 0,0 0 16,21 1-16,-21-1 0,21 0 15,0 0-15,0 0 0,0 0 0,-21-21 16,21 22-16,0-44 47,21 1-32,-21 0-15,21 0 0,0 0 0,-21 0 16,21-1-16,22-20 0,-22 21 0,0-21 16,0-1-16,22 22 0,-22-21 15,21 21-15,-21-22 0,22 43 0,-1-21 16,-21 21-16,0 0 0,22 0 15,-22 0-15,0 21 0,-21 0 0,0 22 16,0-22-16,0 21 0,0 1 16,0-22-16,0 21 0,0 0 15,0-20-15,0-1 0,0 21 0,0-21 16,-21 0-16,21 1 16,0-1-16,21-21 31,0 0-31,0 0 15,0-21-15,1-1 0,-1 1 16,0 0-16,0 0 0</inkml:trace>
  <inkml:trace contextRef="#ctx0" brushRef="#br1" timeOffset="150591.29">19706 12510 0,'0'-22'0,"0"44"0,0-65 16,0 22-16,0 42 31,-21 0-31,21 1 0,0-1 16,-21 0-16,0 21 0,21 1 15,-22-22-15,22 21 0,0 0 0,-21 1 16,21-1-16,-21 0 0,21 1 0,-21-22 16,21 21-16,0-21 0,0 22 15,0-22-15,0 0 0,0 0 0,0 0 16,21-21-1,0 0 1,0 0-16,1 0 0,-1 0 16,0-21-16,0 0 0,0 0 15,0 0-15</inkml:trace>
  <inkml:trace contextRef="#ctx0" brushRef="#br1" timeOffset="150774.87">19494 12742 0,'0'0'0,"-21"0"0,0 0 0,42 0 47,0 0-47,1 0 0,-1 0 16,21 0-16,0 0 0,-20 0 16,20 0-16,0 0 0,-21 0 15,22-21-15,-22 21 0,0 0 0,0-21 16</inkml:trace>
  <inkml:trace contextRef="#ctx0" brushRef="#br1" timeOffset="151467.19">20849 12954 0,'-63'-21'31,"41"21"-31,22-21 0,-21 21 0,0-21 0,21-1 16,0 1-16,-21 21 0,21-21 15,0 0-15,0 0 0,0 0 16,0-1-16,0 1 0,0 0 0,21 0 15,0 0 1,0 21-16,1 0 0,-1-21 0,0 21 16,21 0-16,-21 0 0,1 0 0,-1 0 15,0 21-15,0 0 0,0 0 16,0 0-16,1 22 0,-22-22 0,21 21 16,-21 0-16,0 1 0,0-22 15,0 21-15,0 1 0,0-1 0,0-21 16,-21 0-16,-1 0 0,1 22 15,0-22-15,0 0 0,21 0 16,-21-21-16,0 0 31,21-21-15,0 0-16,0 0 16,0 0-16,0-1 0,0 1 0,21-21 15,0 21-15,0-22 0,0 1 0,0 0 16,22-1-16,-22 1 0,0 0 15,21 21-15,1-1 0,-22-20 0,21 42 16,1-21-16,-22 21 0,21 0 16,-21 0-16,0 21 0,1 0 0,-22 0 15,0 22-15,0-22 0,0 21 16,0 1-16,0-1 0,0-21 0,0 21 16,0 1-16,-22-22 0,1 0 15,21 21-15,-21-20 0,21-1 16,-21 0-16,21 0 15,21-21 17,0 0-32,0-21 0,1 21 0,20-21 15,-21 0-15</inkml:trace>
  <inkml:trace contextRef="#ctx0" brushRef="#br1" timeOffset="151883.29">22013 12721 0,'0'0'0,"0"-21"16,-21 21 0,-21 21-16,21 0 15,-1 1-15,-20-1 0,0 0 0,21 21 16,-22-21-16,22 22 0,0-1 0,0 0 16,0-20-16,-1 20 0,22-21 15,0 0-15,0 22 0,0-22 0,22-21 16,-1 21-16,-21 0 0,42-21 15,-21 0-15,0 21 0,1-21 0,20 0 16,-21 0-16,21 0 0,-20 0 16,20 0-16,-21-21 0,0 21 0,22-21 15,-22 0-15,0 0 0,0-1 16,-21-20-16,21 21 0,0-21 16,-21-1-16,0 1 0,0 0 0,0-1 15,0 1-15,0 21 0,0-22 16,0 22-16,0 0 0,-21 21 0,0-21 15,0 21-15,0 0 0,0 0 16,-1 0-16,-20 0 0,21 21 0,0 0 16,0-21-16,-1 21 0,1 1 15,21-1-15,0 0 0,0 0 16,21-21 0,22 0-16,-22 0 15</inkml:trace>
  <inkml:trace contextRef="#ctx0" brushRef="#br1" timeOffset="152188.26">22564 12467 0,'0'-21'31,"-22"42"-15,1 0-16,0 1 0,21-1 15,-21 21-15,0-21 0,0 22 16,21-1-16,0-21 0,-22 21 0,22 1 16,-21-1-16,21 0 0,0 1 15,0-22-15,0 21 0,0-21 0,0 1 16,0-1-16,0 0 0,0 0 16,0 0-16,0 0 15,21-21-15,1 0 0,-1 0 16,0 0-16,0 0 0,0-21 15,22 0-15,-22 21 0,0-21 0,21 0 16,-21 0-16</inkml:trace>
  <inkml:trace contextRef="#ctx0" brushRef="#br1" timeOffset="152422.96">22331 12721 0,'-21'0'0,"21"-21"0,0 0 16,21 0-16,0 21 16,0 0-16,0-21 0,0 21 0,22 0 15,-1 0-15,-21-22 0,22 22 16,-1 0-16,0 0 0,1 0 16,20-21-16,-21 21 0,-20 0 15,20 0-15,-21 0 0,0 0 0,0 0 16,-42 0-1</inkml:trace>
  <inkml:trace contextRef="#ctx0" brushRef="#br1" timeOffset="156066.46">12636 14732 0,'0'0'0,"-21"0"16,0 0-1,42 0 32,0 0-47,22 0 0,-22 0 16,21 0-16,1-21 0,-1 0 0,0 21 15,22-21-15,-1-1 0,1 1 16,-1 0-16,-20 0 0,20 0 0,-21 0 16,1-1-16,-22 1 0,21 0 0,-21-21 15,-21 21-15,0-1 0,0-20 16,0 21-16,0 0 0,0-22 16,0 22-16,-21 0 0,0 0 0,0 0 15,0 21-15,0-21 0,-1 21 16,1 0-16,0 0 0,0 0 15,0 0-15,0 21 0,-1 0 0,1 21 16,0 1-16,0 20 0,0 1 0,0-1 16,21 1-16,-22-1 0,1 1 15,0 20-15,0-20 0,0-1 0,0 1 16,-22 20-16,22-20 0,0 21 16,0-22-16,0 22 0,-1-22 0,1 22 15,0-22-15,0 1 0,0-1 0,0 1 16,-1-1-16,1 1 0,21-1 15,-21-20-15,21-1 0,0 0 0,0 1 16,0-22-16,0 0 0,0 0 16,21-21-16,0 0 0,22 0 15,-22 0-15,21-21 0,-21 0 0,22 0 16,-1 0-16,22-22 0,-22 1 16,0 21-16,1-22 0,-1 1 0,0-21 15,1 20-15,-22 1 0,0-22 0,0 22 16,-21-21-16,0 20 0,0-20 15,0-1-15,0 1 0,-42-64 16,21 84-16,-1-20 0,1 21 16,0-1-16,0 22 0,0-21 0,0 21 15,-1-1-15,1 1 0,0 0 16,21 0 0,21 0-1,22 21 1,-22-21-16,0 21 0,21-22 0,1 22 15,-1-21-15,0 0 0,1 21 0,-1-21 16,0 0-16,1 0 0,-1-1 16,0 1-16,1 0 0,-22 0 0,21 0 15,-21 0-15,0 21 0,1-22 16,-22 1-16,0 0 16,0 42-1,0 0 1,0 1-16,-22-1 0,22 21 15,-21-21-15,21 22 0,0-22 16,0 21-16,-21-21 0,21 0 0,0 22 16,0-22-16,0 0 0,0 0 15,0 0-15,0 1 0,0-1 0,21-21 16,0 0-16,1 21 0,-1-21 16,0 0-16,0 0 0,0 0 15,0 0-15,1 0 0,20-21 0,-21 21 16,21-21-16,-20-1 0,-1 1 15,0 0-15,0 0 0,0 0 0,0 0 16,-21-1-16,0-20 0,0 21 16,0 0-16,0-22 0,0 22 15,-21-21-15,0 21 0,0 0 0,0-1 16,0 1-16,-1 0 0,1 21 16,0 0-16,0 0 0,0 0 0,0 0 15,-1 21-15,1 0 0,0 1 16,0 20-16,0-21 0,0 0 0,21 22 15,-22-22-15,22 21 0,0-21 16,0 22-16,0-22 0,0 0 0,0 0 16,0 0-16,22 0 0,-1 1 0,0-22 15,0 0-15,0 21 16,22-21-16,-22 0 0,21 0 0,-21 0 16,22 0-16,-1 0 0,-21-21 0,21 21 15,1-22-15,-1 1 0,-21 0 16,22 21-16,-22-21 0,0 0 0,21 0 15,-42-1-15,21 1 0,-21-21 16,22 21-16,-22 0 0,0-1 0,0 1 16,0 0-1,0 42 1,0 0-16,-22-21 0,1 22 16,21-1-16,-21 21 0,21-21 15,0 0-15,0 1 0,0-1 0,0 0 16,0 0-16,0 0 0,0 0 15,0 1-15,0-1 0,21-21 16,0 0-16,1 0 0,20 0 16,-21 0-16,0 0 0,22 0 15,-1 0-15,-21-21 0,21 21 0,1-22 16,-1 22-16,-21-21 0,0 0 16,22 0-16,-22 0 0,0 0 0,-21-22 15,21 22-15,-21 0 0,21 0 0,-21-22 16,0 22-16,0 0 15,-21 42 17,0 0-32,21 1 0,0-1 0,0 0 15,-21 0-15,21 0 0,0 22 0,0-22 16,0 0-16,0 0 0,0 0 16,0 0-16,21 1 15,0-22-15,0 0 16,1 0-16,20 0 0,-21 0 0,21 0 15,1 0-15,-1 0 0,-21 0 0,22-22 16,-1 1-16,-21 21 0,0-21 16,22 0-16,-22 0 0,0 0 0,-21-1 15,21 1-15,-21 0 16,21 0-16,-21 0 0,0 0 0,0-1 16,-21 22-1,0 22 1,21-1-16,-21-21 0,0 21 15,21 0-15,-22 0 0,1 0 0,21 1 16,0-1-16,-21 0 0,21 0 0,-21 0 16,21 0-16,-21-21 0,21 22 0,21-22 62,0-22-62,0 1 16,0 0-16,1 0 0,-1 0 15,0 0-15,0-1 0,21-20 16,1 21-16,-22 0 0,21 21 0,1-21 16,-1 21-16,0 0 0,-21 0 15,22 0-15,-43 21 0,21-21 16,-21 21-16,0 0 0,0 0 0,0 0 16,0 1-16,0 20 0,0-21 15,21 0-15,-21 0 0,21 1 16,0-1-16,1-21 0,-1 21 15,0-21-15,0 0 0,0 0 16,22 0-16,-22 0 0,21 0 0,0 0 16,-20 0-16,20 0 0,0 0 15,-21 0-15,22-21 0,-22 21 0,0-21 16,0-1-16,0 1 0,1-21 16,-1 21-16,-21 0 0,21-22 0,-21 22 15,0-21-15,0 21 0,0-22 16,0 22-16,0 0 0,-21 0 0,0 21 15,-1 0-15,1 0 0,0 0 0,-21 0 16,21 21-16,-1 0 16,1 0-16,-21 0 0,21 1 0,0-1 0,-1 21 15,22-21-15,-21 0 0,21 1 16,-21 20-16,21-21 0,0 0 16,0 0-16,0 1 0,0-1 15,21-21-15,0 0 16,1 0-16,-1 0 0,0 0 15,0 0-15,0-21 0,22 21 16,-22-22-16,0 1 0,21 0 16,1 0-16,-22-21 0,21 20 15,0-20-15,-20 0 0,20-1 0,-21 1 16,0-21-16,0 20 0,1-20 0,-1 20 16,0 1-16,0 0 0,-21 21 15,21-1-15,-21 1 0,0 0 16,-21 42-1,0 22-15,0-22 0,0 21 16,-1 0-16,1 1 0,0-1 0,0 22 16,21-22-16,-21 0 0,0 1 15,21-1-15,-22 0 0,22 1 0,0-22 16,0 21-16,0-21 0,0 0 0,0 1 16,22-1-16,-1 0 0,-21 0 15,21-21-15,0 0 0,0 0 0,0 0 16,1 0-16,-1 0 0,0 0 15,0 0-15,0 0 0,0-21 16,1 0-16,20 0 0,-21-1 0</inkml:trace>
  <inkml:trace contextRef="#ctx0" brushRef="#br1" timeOffset="156883.35">17843 14732 0,'-42'0'16,"84"0"-16,-84-21 0,21 21 0,0 0 0,21-21 15,-21 21-15,-1-21 16,22-1-1,-21 22-15,21-21 0,-21 21 16,21-21-16,0 0 0,0 0 16,0 0-16,0-1 0,0 1 0,0 0 15,0 0-15,0-21 0,21 20 0,0-20 16,1 21-16,20 0 0,-21 0 16,0-1-16,0 1 0,22 0 15,-22 21-15,0 0 0,0 0 16,0 0-16,-21 21 0,0 0 0,0 1 15,0-1-15,0 21 0,0 0 16,0 1-16,0-22 0,0 21 0,0 1 16,0-1-16,-21-21 0,21 21 0,-21-20 15,21-1-15,0 0 0,0 0 16,0 0-16,0 0 0,0 1 16,21-22-16,0 0 15,1 0-15,-1 0 0,21 0 0,-21 0 16,0-22-16,22 1 0,-1 21 0,0-21 15,-20 0-15,20 0 0,0-22 16,1 22-16,-1-21 0,0 0 16,-21 20-16,22-20 0,-22 0 15,0-1-15,0 1 0,0 21 0,-21 0 16,0 0-16,0-1 0,-21 22 31,0 43-31,0-22 0,0 21 0,0 1 16,-1-1-16,1 0 0,-21 22 15,21-22-15,0 0 0,-1 22 0,1-22 16,0 1-16,0 20 0,0-21 16,0 1-16,-1-1 0,1 0 0,21 22 15,0-22-15,-21 1 0,21-1 16,0-21-16,0 21 0,0 1 16,0-22-16,0 0 0,0 0 0,0 0 15,-21-21 1,0 0-1,0 0-15,-1 0 0,1-21 0,-21 21 16,21-21-16,0 0 0,-22 0 16,22 21-16,-21-21 0,21-1 0,-1 1 15,22 0-15,0 0 0,0 0 16,0 0-16,0-1 0,0 1 16,43 0-16,-22-21 0,0 21 15</inkml:trace>
  <inkml:trace contextRef="#ctx0" brushRef="#br1" timeOffset="157791.29">18965 14393 0,'0'0'0,"0"-21"0,0 0 0,-21 21 15,0 0-15,0 0 16,21 21-16,-43 0 0,22 1 0,0 20 15,0-21-15,0 21 16,0 1-16,-1-22 0,1 21 0,21-21 16,-21 22-16,21-22 0,0 21 0,-21-21 15,21 1-15,0-1 0,0 0 16,21 0-16,0-21 0,0 0 16,1 0-16,-1 0 0,0 0 15,0 0-15,21 0 0,-20 0 0,-1 0 16,21 0-16,-21-21 0,0 21 0,1-21 15,-1 0-15,0-1 0,0 1 16,0 0-16,0-21 0,-21 21 0,22-22 16,-22 1-16,0 0 15,0 20-15,0-20 0,0 21 0,0 0 16,0 0-16,0-1 0,-22 22 16,1 0-16,0 0 0,0 0 0,0 0 15,0 22-15,-1-1 0,1 0 0,0 0 16,0 21-16,0-20 0,0 20 15,-1-21-15,1 21 0,21-20 0,0 20 16,0-21-16,0 0 0,0 0 16,0 1-16,21-1 0,1-21 15,-1 0-15,0 0 0,21 0 16,-21 0-16,22 0 0,-22 0 0,21 0 16,1 0-16,-22 0 0,21-21 15,0 21-15,-20-22 0,20 1 16,-21 0-16,0 0 0,22 0 0,-22-22 15,0 22-15,0-21 0,0 21 0,-21-22 16,0 22-16,21 0 0,-21 0 16,0 0-16,22 0 0,-22 42 31,-22-21-31,1 42 0,21-21 0,-21 0 16,0 22-16,21-22 0,0 0 15,0 21-15,-21-20 0,21-1 0,0 0 16,0 0-16,0 0 0,0 0 15,21 1 1,0-22-16,0 0 0,0 0 16,22 0-16,-22 0 0,0 0 15,0 0-15,22-22 0,-22 22 0,0-21 16,0 0-16,0 0 0,0 0 16,1 0-16,-1-1 0,0-20 0,0 21 15,0-21-15,0 20 0,-21 1 16,0 0-16,0 0 0,0 42 15,0 0 1,0 0-16,-21 1 0,0 20 16,21-21-16,-21 0 0,21 0 0,0 22 15,-21-22-15,21 0 16,0 0-16,0 0 0,0 1 16,21-1-16,0-21 15,0 0-15,0 0 16,1 0-16,-1 0 0,21 0 0,-21-21 15</inkml:trace>
  <inkml:trace contextRef="#ctx0" brushRef="#br1" timeOffset="158627.26">21145 14669 0,'0'0'0,"-21"0"0,42 0 31,1 0-31,-1 0 0,-21-22 15,21 22-15,0-21 16,0 0-16,22 0 0,-22 21 0,0-21 16,0-22-16,0 22 0,-21 0 15,0-21-15,21 21 0,-21-22 0,0 22 16,0-21-16,0 21 0,-21-1 0,0 22 16,-21-21-16,21 21 0,-22 0 15,22 0-15,-21 0 0,-1 0 0,22 21 16,-21 1-16,0 20 0,20-21 15,-20 21-15,21 1 0,0-1 0,0-21 16,21 22-16,0-22 0,0 21 16,0-21-16,0 0 0,0 1 15,21-1-15,0 0 0,0-21 0,0 21 16,0-21-16,22 0 0,-22 0 16,0 0-16,21 0 0,-20 0 0,20 0 15,-21 0-15,0-21 0,0 0 16,1 0-16,-1-1 0,0 1 0,0 0 15,0 0-15,0 0 0,-21 0 0,0-22 16,22 22-16,-22 0 0,21 0 16,-21 0-16,0 42 31,0 21-31,-21-21 0,21 22 0,-22-1 16,1 0-16,21 1 0,-21-1 15,0 0-15,21-21 0,-21 22 16,21-1-16,-21 0 0,-1 1 0,22-1 15,0 0-15,0 1 0,-21-1 16,21 0-16,0 1 0,-21-1 0,21 0 16,0 1-16,0-22 0,0 21 0,0-21 15,0 1-15,-21-1 0,21 0 16,-21 0-16,21 0 0,-21-21 0,-1 21 16,1-21-16,0 0 15,0 0-15,0 0 0,0-21 16,-1 0-16,1 21 0,0-21 15,0 0-15,0 0 16,0-1-16,-1-20 0,1 21 0,21 0 16,0 0-16,0-1 0,0 1 0,0 0 15,0 0-15,0 0 0,21 0 16,-21-22-16,22 22 0,20 0 0,-21 0 16,0 0-16,22-1 0</inkml:trace>
  <inkml:trace contextRef="#ctx0" brushRef="#br1" timeOffset="159251.5">21802 14584 0,'0'0'0,"0"-21"16,21 21 0,0 0-16,0 0 15,0-21-15,0 21 0,1 0 16,-1-22-16,0 1 0,0 21 0,0-21 15,0 0-15,-21 0 0,0 0 16,22-1-16,-22 1 0,0 0 0,0 0 16,0 0-16,-22 21 15,1 0-15,-21 21 16,21 0-16,0 21 0,-1-20 16,-20 20-16,21 0 0,0-21 15,0 22-15,21-1 0,0-21 0,0 0 16,0 22-16,0-22 0,0 0 15,0 0-15,21-21 0,0 21 0,0-21 16,0 0-16,0 0 0,1 0 16,20 0-16,-21 0 0,21 0 0,-20 0 15,20 0-15,-21-21 0,21 0 16,-20 0-16,20 0 0,-21-22 0,21 22 16,-20-21-16,20 0 0,-21-22 0,21 22 15,-20-1-15,20-20 0,-21 21 16,0-1-16,0 1 0,1 0 15,-1-1-15,0 22 0,0 0 16,-21 0-16,0 0 0,-21 42 31,0 0-31,0 0 0,-1 0 0,1 22 16,0-1-16,0 0 0,0 1 16,0-1-16,-1 0 0,1 1 0,21-1 15,-21 0-15,21 1 0,-21-1 0,21-21 16,0 0-16,0 0 0,0 1 15,0-1-15,0 0 0,21-21 16,0 21-16,22-21 16,-22 0-16,0 0 0,0 0 15,21-21-15,-20 21 0,20-21 16,-21 0-16,0-1 0,22 1 16,-22 0-16,0 0 0</inkml:trace>
  <inkml:trace contextRef="#ctx0" brushRef="#br1" timeOffset="159503.07">22352 14330 0,'0'0'0,"0"-21"0,0 0 31,21 21-31,0 0 16,0-22-16,22 22 0,-22 0 15,21 0-15,1 0 0,20-21 0,-21 21 16,1 0-16,-1 0 0,0 0 0,1 0 16,-22 0-16,0 0 0,-42 0 31,-21 21-31,20-21 16,-20 22-16,0-22 0</inkml:trace>
  <inkml:trace contextRef="#ctx0" brushRef="#br1" timeOffset="161379.29">14922 15939 0,'0'0'0,"0"21"16,0-42 30,22 21-46,-22-22 0,21 1 16,-21 0 0,21 21-16,-21-21 0,21 0 15,-21 0-15,21-1 0,-21 1 16,21 0-16,-21 0 0,0 0 16,0 0-16,22 21 0,-22-22 0,0 1 15,0 0-15,0 0 16,-22 21 15,1 0-31,0 21 0,0-21 0,0 21 16,0 0-16,-1-21 0,1 22 0,0-1 15,21 0-15,0 0 16,-21-21-16,21 21 0,0 0 0,0 1 16,0-1-16,21-21 15,0 0-15,0 0 16,1 0-16,-1 0 0,0 0 0,21 0 15,-21 0-15,1 0 16,-44 0 0,1 21-1,0-21-15,0 21 0,-21 0 16,20-21-16,-20 21 0,21 1 0,0 20 16,-22-21-16,22 0 0,0 0 15,0 22-15,0-22 0,21 21 0,0-21 16,0 1-16,0-1 0,0 0 15,0 0-15,0 0 0,21-21 16,0 0-16,0 0 0,0 0 16,22 0-16,-22 0 0,21 0 0,1 0 15,-1-21-15,0 21 0,1-21 0,-1 0 16,0 21-16,1-21 0,-22-1 16,0 1-16,0 0 0,0-21 0,-21 21 15,0-1-15,21 1 0,-21 0 16,0 0-16,0 0 0,0 0 0,-21 21 31,0 0-31,21 21 0,-21 0 16,21 0-16,0 0 0,-21 0 0,0 1 15,-1 20-15,22-21 0,-21 0 16,21 0-16,-21 1 0,21 20 0,-21-42 16,21 21-16,0 0 0,0 0 15,0 1-15,21-44 31,0 22-15,0-21-16,-21 0 0,22 21 0,-1-21 16,-21 0-16,21-22 0,-21 22 15,21 0-15,0-21 0,0 21 16,1-1-16,-22-20 0,21 21 16,0 0-16,0 21 0,0 0 0,0 0 15,1 0-15,-1 21 16,0 0-16,-21 0 0,0 22 15,0-22-15,21 0 0,-21 0 0,0 21 16,21-20-16,-21-1 0,0 0 16,0 0-16,0 0 0,0 0 15,0 1-15,21-22 16,1 0 0,-1 0-1,0-22-15,0 22 0,0-21 16,0 0-16,1 0 0,-1 0 0,0 0 15,0-1-15,21 1 0,-20-21 16,-1 21-16,21 0 0,-21-1 0,0 1 16,1 21-16,-1 0 0,-21 21 15,0 1 1,0-1-16,0 0 0,0 0 16,0 0-16,0 0 0,0 22 0,0-22 15,0 0-15,0 0 0,0 0 16,0 1-16,0-1 0,0 0 15,21-21 1,0 0-16,0 0 0,0 0 16,22 0-16,-22 0 0,21 0 0,1 0 15,-1-21-15,0 0 0,22 21 0,-22-22 16,-21 1-16,22 0 0,-1 0 16,-21 0-16,0-22 0,0 22 0,-21-21 15,0 21-15,22-22 0,-22 22 16,0 0-16,0 0 0,0 0 0,0 42 31,0 0-31,-22 0 0,22 0 16,-21 22-16,0-22 0,0 21 0,21 1 15,-21-1-15,0-21 16,-1 21-16,22 1 0,-21-1 0,0-21 16,21 22-16,-21-1 0,21 0 15,0 1-15,-21-1 0,21 0 0,0-21 16,-21 22-16,21-1 0,0 0 0,0-20 15,0-1-15,0 0 0,0 0 16,0 0-16,21-21 31,0 0-31,-21-21 0,21 0 16,0 0-16,-21 0 0,21-22 16,-21 22-16,22-21 0</inkml:trace>
  <inkml:trace contextRef="#ctx0" brushRef="#br1" timeOffset="161666.64">16573 16193 0,'0'0'0,"22"-43"0,-1 22 0,42-106 31,-42 106-31,1 0 0,-1 0 0,0-1 16,0 22-16,21 0 0,-20 0 16,-1 0-16,21 0 0,-21 0 0,0 22 15,1-1-15,-1 0 0,-21 21 16,0-21-16,0 22 0,0-22 15,-21 21-15,-1-21 0,1 1 0,0-1 16,-21 0-16,-1 0 0,22 0 16,-21 0-16,0-21 0,-1 22 0,22-22 15,-21 0-15,21 21 0,-1-21 16,1 0-16,0 0 0,63 0 31,-20-21-31,-1 21 16,0-22-16,0 1 0,21 0 0,-20 0 15</inkml:trace>
  <inkml:trace contextRef="#ctx0" brushRef="#br1" timeOffset="162419.22">17293 15748 0,'0'0'0,"0"21"31,-21-21-31,0 21 0,0 22 15,-1-22-15,1 21 0,0 1 16,0-22-16,0 21 0,0 0 0,21 1 16,-22-1-16,1 0 0,21-20 15,-21-1-15,21 21 0,0-21 0,0 0 16,0 1-16,0-1 16,21-21-16,0 0 0,1 0 15,-1 0-15,0 0 0,0 0 0,21 0 16,-20 0-16,20-21 0,0 21 15,-21-22-15,22 1 0,-1 0 0,-21 0 16,0 0-16,1 0 0,-1 21 16,0-22-16,0 1 0,-21 42 31,-21 1-31,0-1 16,0 0-16,21 0 0,-22 0 0,1 0 15,21 1-15,-21-1 16,21 0-16,0 0 0,0 0 15,21-21 1,0 0-16,1 0 16,20 0-16,-21 0 0,21 0 0,1 0 15,-1-21-15,0 21 0,1-21 16,-22 21-16,21-21 0,-21 0 0,22-1 16,-22 1-16,0 0 0,-21 0 15,21 0-15,0 0 0,-21-1 16,0 44 15,0-1-31,0 0 0,-21 0 0,0 0 16,21 0-16,-21 1 0,0-1 15,0 0-15,-1 0 0,1 0 16,0 22-16,0-22 0,0 0 0,0 21 16,-1 1-16,1-22 0,0 21 15,0 0-15,0 1 0,0-1 0,-1 0 16,1 22-16,0-22 0,0 1 15,0-1-15,21-21 0,-21 21 0,-22 22 16,43-43-16,-21 0 16,21 0-16,-21-21 0,0 0 15,0 0 1,-1 0-16,22-21 16,0 0-16,-21 21 15,21-21-15,0 0 0,0 0 16,0-1-16,0 1 0,0-21 15,0 21-15</inkml:trace>
  <inkml:trace contextRef="#ctx0" brushRef="#br1" timeOffset="162678.26">17145 15833 0,'0'0'0,"-21"0"0,21-21 0,0-1 16,0 1 0,21 21-16,0 0 0,0 0 15,22 0-15,-1 0 0,0 0 0,1 0 16,-1 0-16,0 0 0,1 0 16,-1 0-16,0 0 0,-21 0 0,1 0 15,-1 0-15,0 0 0,0 0 31</inkml:trace>
  <inkml:trace contextRef="#ctx0" brushRef="#br1" timeOffset="163570.47">18944 15685 0,'0'0'0,"21"-22"0,0 1 15,1 0-15,-22 0 0,0 0 16,0 42 15,0 0-31,0 21 0,-22-20 0,22 20 16,-21 0-16,0 1 0,0-1 16,21 21-16,-21-20 0,0-1 0,-1 22 15,1-22-15,0 0 0,0 1 16,0-1-16,0-21 0,-1 21 15,1-20-15,0-1 0,0 0 16,0 0-16,0 0 16,-1-21-16,1 0 15,21-21-15,0 0 16,0 0-16,0-22 0,0 22 16,0 0-16,0-21 0,0-1 15,0 1-15,21 0 0,1-1 0,-1 1 16,0 0-16,0-1 0,-21 22 15,21-21-15,0 21 0,1 0 0,-1-1 16,0 22-16,0 0 16,-21 22-1,0-1-15,0 0 0,0 21 16,0 1-16,0-1 0,0 0 16,0 1-16,0-22 0,0 21 0,0-21 15,0 22-15,0-22 0,0 0 0,0 0 16,21 0-16,0 0 15,1-21-15,-1 0 0,0 0 0,0 0 16,21 0-16,-20 0 0,-1 0 16,21 0-16,-21-21 0,22 0 0,-22 0 15,0 0-15,21 0 0,-21-22 16,1 22-16,20-21 0,-21-1 0,0 1 16,0 21-16,1-21 0,-22 20 15,0 1-15,21 0 0,-21 0 16,0 42-1,-21-21-15,21 42 16,-22-20-16,1-1 0,21 21 0,-21-21 16,21 22-16,-21-22 0,21 21 15,-21-21-15,0 0 0,21 1 0,0-1 16,0 0-16,-22 0 16,22-42 30,22 0-46,-22 0 0,21-1 16,0-20-16,0 21 16</inkml:trace>
  <inkml:trace contextRef="#ctx0" brushRef="#br1" timeOffset="163751.23">19516 15727 0,'0'0'0,"0"-21"31,-22 21-31,1 0 16,42 0 31,1 21-31,-1-21-16,-21 21 0</inkml:trace>
  <inkml:trace contextRef="#ctx0" brushRef="#br1" timeOffset="164616.07">19833 15875 0,'42'0'0,"-84"0"0,106 0 0,-43 0 0,0 0 15,0 0-15,0-21 0,-21 0 0,21 21 16,1 0-16,-22-21 0,0-1 31,-22 22-15,1 0-16,0 0 0,-21 0 15,21 0-15,-1 0 0,-20 0 16,21 0-16,0 0 0,0 22 0,-1-22 16,1 21-16,0-21 0,21 21 0,0 0 15,0 0-15,0 0 16,0 1-16,21-22 0,0 21 0,1 0 16,-1 0-16,0 0 0,21 0 15,-21-21-15,1 22 0,-1-1 0,0 0 16,0 0-16,0-21 0,0 21 15,-21 0-15,0 1 32,-21-22-32,0 0 15,0 0-15,-21 0 0,20 0 16,1 0-16,0-22 0,-21 22 0,21 0 16,-1-21-16,1 21 0,0 0 15,0 0-15,21-21 16,0 42-1,0 0 1,21 1-16,0-22 16,0 0-16,1 21 0,20-21 15,-21 0-15,21 0 0,-20 0 16,20 0-16,-21 0 0,21 0 16,-20 0-16,-1 0 0,21 0 0,-21 0 15,0 0-15,1-21 0,-1 21 0,0-22 16,21 1-16,-21 0 0,1-21 15,-1 21-15,0-22 0,0 22 0,0-21 16,0-1-16,1 1 0,-1 21 16,0-21-16,0-1 0,-21 22 0,21-21 15,0 21-15,-21-22 0,22 22 16,-22-21-16,0-1 16,0 22-16,0 0 0,0 0 0,-22 21 31,1 21-31,0-21 0,21 42 15,-21-20-15,0-1 0,21 21 16,0 0-16,-21-20 0,-1 20 0,22 0 16,-21 22-16,21-22 0,-21 0 15,21 1-15,0-1 0,0 0 0,0-20 16,0 41-16,0-42 16,0 0-16,0 1 0,0-1 0,0 0 15,21-21 1,0 0-16,1 0 0,-1 0 0,0 0 15,0 0-15,0 0 0,0 0 16,1-21-16,-1 21 16,0-21-16,0-1 0,0 1 0,-21 0 15,21 0-15,1 0 0,-1 0 16,0-1-16,-21 1 0,21 0 0</inkml:trace>
  <inkml:trace contextRef="#ctx0" brushRef="#br1" timeOffset="164850.95">20489 15769 0,'0'0'0,"0"-42"15,21 42 1,1 0-16,-1 0 16,0 0-16,0-21 0,0 21 0,22 0 15,-22 0-15,0 0 0,21 0 16,-21 0-16,1 0 0,-1 0 15,0 0-15,0 0 32,0 0-17</inkml:trace>
  <inkml:trace contextRef="#ctx0" brushRef="#br1" timeOffset="165090.81">21526 16129 0,'0'0'0,"-21"0"78,0 0-63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3:08:42.3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2476 1037 0,'-21'0'31,"0"0"-15,0 0-16,0 0 0,0 0 15,-1-21-15,1 21 0</inkml:trace>
  <inkml:trace contextRef="#ctx0" brushRef="#br0" timeOffset="6166.99">2519 1080 0,'0'0'0,"0"-22"15,0 1 1,0 0-1,0 0-15,0 0 16,0 0-16,-21 21 0,21-22 16,0 1-16,-22 0 15,22 0-15,0 0 0,-21 21 47,0 0-47,0 21 16,21 0-16,0 0 15,-21 0-15,0 22 0,-1-1 16,22-21-16,0 22 0,-21-1 0,0 0 16,21 1-16,-21-1 0,0 21 15,0-20-15,-1-1 0,1 0 16,0 1-16,21-1 0,-21 22 0,0-22 16,0 0-16,21-21 0,-22 22 15,22-1-15,0-21 0,0 0 16,-21 1-16,21-1 0,0 0 15,-21 0 1,21-42 15,0 0-31,0 0 0,0-1 16,0 1-16,0 0 0,0-21 16,0 21-16,0-22 0,0 22 15,0-21-15</inkml:trace>
  <inkml:trace contextRef="#ctx0" brushRef="#br0" timeOffset="6604.76">2434 953 0,'0'0'16,"21"-22"-16,0 22 0,-21-21 15,22 21-15,-22-21 0,21 21 16,0 0 0,0 0-16,0 0 15,0 21-15,-21 0 0,22 1 16,-1-1-16,0 0 0,-21 21 16,21-21-16,-21 22 0,21-1 15,-21 0-15,0-20 0,0 20 16,0 0-16,0-21 0,0 22 0,0-1 15,0-21-15,0 22 0,0-22 16,-21 21-16,0-21 0,21 22 16,0-22-16,-21 21 0,21-21 0,-21 0 15,21 1-15,-22-1 0,22 0 16,0 0-16,0 0 16,-21-21 30,21-21-46,-21 0 16,21 0-16,0 0 0,0-1 16,0 1-16</inkml:trace>
  <inkml:trace contextRef="#ctx0" brushRef="#br0" timeOffset="6931.45">2222 1439 0,'-21'0'31,"42"-21"-15,1 21-16,-1 0 0,0 0 15,21-21-15,-21 21 0,22 0 16,-1 0-16,-21 0 0,22-21 0,-22 21 15,0 0-15,21 0 0,-21 0 16,1 0-16,-1 0 16</inkml:trace>
  <inkml:trace contextRef="#ctx0" brushRef="#br0" timeOffset="7379.98">3217 1249 0,'0'0'0,"0"-21"31,0 0-31,0-1 16,-21 22 0,0 0-16,0 0 15,0 0-15,-1 22 16,1-22-16,0 21 0,21 0 15,-21 0-15,0 0 16,0 0-16,21 1 0,-22 20 0,1-21 16,21 0-16,-21 22 0,21-22 15,0 0-15,0 21 0,0-21 0,0 1 16,0-1-16,0 0 0,0 0 16,0 0-16,0 0 0,21 1 15,-21-1-15,21-21 0,1 21 0,-1-21 16,0 0-16,0 21 0,0-21 15,0 0-15,22 0 0,-22 0 16,0 0-16,0 0 0,0-21 16,22 21-16,-22-21 0,0 0 0,0-1 15,22 1-15,-22 0 0</inkml:trace>
  <inkml:trace contextRef="#ctx0" brushRef="#br0" timeOffset="8055.17">3895 826 0,'0'-22'15,"0"44"-15,0-65 0,0 22 16,-22 21-16,1 0 31,0 21-31,0-21 0,21 43 16,-21-22-16,0 0 0,21 21 15,0 1-15,-22-22 0,1 21 16,0 0-16,21 1 0,0-1 0,-21 0 16,0 1-16,21-1 0,-21-21 15,21 22-15,0-1 0,0-21 0,-22 0 16,22 22-16,0-22 0,-21 0 16,21 21-16,0-21 0,0 1 0,0-1 15,0 0-15,0 0 0,0 0 16,0 0-16,0 1 0,0-1 15,0 0-15,21-21 16,1 0-16,-1 0 16,0 0-16,0 0 0,0 0 15,0 0-15,1-21 0,-1 0 16,0-1-16,0 1 0,0 0 0,0 0 16,1 0-16,-1 0 0,21-1 15,-21-20-15,0 21 0,-21 0 0,22 0 16,-1-1-16,0 1 0,0 0 15,-21 0-15,0 0 0,21 21 16,-21-21-16,0 42 31,0 0-31,0 0 16,0 0-16,0 0 16,-21-21-16,21 22 0,0-1 15,0 0-15,-21 0 0,21 0 0,0 0 16,0 1-16,-21-1 0,21 0 15,0 0-15,0 0 16,0 0-16,0 1 16,21-22-1,0 0-15,0 0 16,0 0-16,1 0 16,-1-22-16,-21 1 0,21 0 15,0 0-15,0 0 16,-21 0-16</inkml:trace>
  <inkml:trace contextRef="#ctx0" brushRef="#br0" timeOffset="8435.34">4360 974 0,'0'0'0,"-21"0"0,21 21 15,-21 0-15,21 0 16,-21-21-16,21 21 0,0 1 16,0-1-16,21-21 31,0 0-31,0 0 16,0-21-16,-21-1 15,0 1 1,0 0-16,0 0 15,-21 21-15,0 0 16,0 0-16,0 0 16,0 0-16,21 21 15,-22-21-15,22 21 16,-21-21 0,21 21-16,-21-21 31</inkml:trace>
  <inkml:trace contextRef="#ctx0" brushRef="#br0" timeOffset="8732.17">3577 1228 0,'0'0'0,"-21"42"16,42-42 31,0 0-47,0 0 0,1 0 0,-1 0 15,0 0-15,0 0 0,0 0 16,0 0-16,1-21 0,-1 21 0,-21-21 15,21 21-15,0 0 16,0 0 0</inkml:trace>
  <inkml:trace contextRef="#ctx0" brushRef="#br0" timeOffset="9847.75">4614 1291 0,'0'0'0,"0"-21"0,-21 21 62,0 21-62,0 0 0,0 1 16,-1-1-16,1 0 16,21 21-16,-21-21 0,0 1 15,21-1-15,-21 21 0,21-21 0,0 0 16,0 1-16,0 20 0,0-21 16,0 0-16,0 0 0,21-21 15,0 22-15,0-22 16,0 0-16,22 0 0,-22 0 0,0 0 15,0-22-15,0 22 0,1-21 16,-1 21-16,0-21 0,0 0 0,0 21 16,-21-21-16,0 0 15,0-1-15,0 1 0,0 0 0,0 0 16,0 0-16,0 0 0,0-1 16,-21 22-16,0-21 0,0 0 0,21 0 15,-21 0 1,21 0-16,0-1 15,0 1 1,21 21-16,0 0 0,0-21 16,0 21-16,22 0 0,-22-21 0,0 21 15,21-21-15,-21 21 0,1 0 16,20 0-16,-21 0 0,0 0 0,0 0 16,1 21-16,-1 0 15,0 0-15,0-21 0,0 21 0,-21 1 16,0-1-16,21 0 0,-21 0 15,0 0-15,0 0 0,0 1 0,0-1 16,0 0-16,0 0 0,0 0 16,0 0-16,0 1 0,0-1 15,0 0-15,0 0 16,-21-21-16,21 21 16,-21-21 15,21-21-31,0 0 15,0 0-15,0 0 0,0-1 16,0 1-16,0 0 0,0-21 16,0 21-16,21-1 0,0-20 0,-21 21 15,22-21-15,-1 20 0,21 1 16,-21-21-16,0 21 0,22 0 0,-1-1 16,-21 1-16,22 21 0,-1 0 15,0-21-15,1 21 0,-1 0 0,-21 0 16,21 21-16,-20 0 0,-1 1 15,0-1-15,-21 0 0,0 21 0,0-21 16,0 1-16,0 20 16,0-21-16,0 0 0,0 22 0,0-22 15,0 0-15,-21 0 0,21 0 16,-21 0-16,-1 1 0,22-1 16,-21-21-16,21 21 15,-21-21-15,21-21 47,0 0-47,0-1 0</inkml:trace>
  <inkml:trace contextRef="#ctx0" brushRef="#br0" timeOffset="10487.8">6286 1270 0,'0'0'0,"22"0"0,-22-21 0,0 0 15,21 21-15,-21-21 0,21 21 16,-21-22-16,0 1 0,21 0 15,-21 0-15,0 0 16,-21 21 0,0 0-16,0 0 15,-1 21-15,1 0 0,0-21 0,0 21 16,0 0-16,0 1 0,-1-1 16,1 0-16,0 0 0,0 0 0,0 0 15,21 1-15,0-1 16,0 0-16,0 0 15,21-21 1,-21 21-16,21-21 0,0 0 16,0 21-16,1-21 15,-1 0-15,0 0 0,-21 22 0,21-22 16,0 0-16,-21 21 0,21-21 16,1 21-16,-1 0 15,-21 0-15,0 0 16,0 1-16,0-1 15,-21 0 1,-1-21-16,1 21 16,0-21-16,0 0 15,0 0-15,21 21 0,-21-21 16,-1 0-16,1 0 16,0 0-16,0 0 15,0 0 16,21-21-31,-21 21 16,21-21-16,-22 21 16</inkml:trace>
  <inkml:trace contextRef="#ctx0" brushRef="#br0" timeOffset="11159.97">2519 2138 0,'0'21'16,"21"-21"15,0 0-31,0 0 0,0 0 16,1 0-16,-1 0 0,21 0 0,-21 0 15,22 0-15,20 0 16,-21 0-16,22 0 0,-1 0 0,1 0 16,-1 0-16,22 0 0,0 0 15,-1 0-15,22-21 0,21 21 0,0 0 16,0 0-16,0-21 0,21 21 15,1 0-15,-1 0 0,21-21 0,0 21 16,-20-22-16,20 22 0,0 0 16,-21 0-16,22-21 0,-22 21 0,0 0 15,0-21-15,-21 21 0,0 0 16,0-21-16,0 21 0,0 0 0,-21-21 16,-21 21-16,-1-21 15,1 21-15,-21 0 0,-1 0 0,-21 0 16,-20 0-16,20 0 0,-21 0 15,0 0-15,-21-22 32,0 1-1,0 0-15,0 0-16,0 0 0,0 0 0</inkml:trace>
  <inkml:trace contextRef="#ctx0" brushRef="#br0" timeOffset="11711.99">7937 614 0,'0'0'0,"22"0"0,-22-21 16,0 0 0,-22 21-1,1 0-15,0 0 16,0 0-16,0 0 16,-22 0-16,22 0 0,0 21 15,0-21-15,-21 21 0,20 0 16,1 0-16,0 0 0,0 1 0,0-1 15,0 21-15,-1-21 0,22 0 16,-21 22-16,21-22 0,0 0 16,0 0-16,0 0 0,0 1 0,21-1 15,1 0-15,-1 0 0,0-21 16,0 21-16,0-21 0,22 0 0,-22 0 16,21 0-16,-21 0 0,22 0 15,-22 0-15,0 0 0,21 0 16,-21 0-16,1-21 0,-1 0 0,0 21 15,0-21-15,0 0 0,0-1 0,1 1 16</inkml:trace>
  <inkml:trace contextRef="#ctx0" brushRef="#br0" timeOffset="12463.51">8213 296 0,'0'0'0,"-22"-21"0,-41-42 31,21 63-31,20-21 0,1 21 16,-21 0-16,0 0 0,-1 0 16,1 0-16,0 0 0,-22 0 0,22 0 15,-22 0-15,22 0 0,0 21 16,-22 0-16,22 0 0,-1 0 0,22 0 15,-21 1-15,0 20 0,20-21 16,-20 21-16,0-20 0,21 20 16,-1-21-16,-20 21 0,21 1 0,0-22 15,0 21-15,21 1 0,-22-1 16,22 0-16,-21 1 0,21-1 0,0 0 16,0 1-16,0-1 0,0-21 15,0 21-15,0 1 0,21-22 16,1 21-16,-22-21 0,21 1 15,0-1-15,0 21 0,0-21 0,22-21 16,-22 21-16,0 1 0,0-1 16,21-21-16,1 21 0,-22-21 0,21 0 15,1 21-15,-1-21 0,0 0 16,1 0-16,-1 0 0,21 0 0,-20 0 16,20 0-16,-20 0 0,-1 0 15,21-21-15,-20 0 0,-1 21 0,22-21 16,-22-1-16,0 22 0,1-21 15,-22 0-15,21 0 0,0 0 0,-20 21 16,-1-43-16,0 22 16,21 0-16,-21 0 0,-21-21 0,22 20 15,-1-20-15,0 0 0,-21-1 16,0 1-16,0 0 0,0-1 0,0 1 16,0 0-16,0-1 0,0 22 15,0-21-15,-21 0 0,0-1 16,-1 22-16,22-21 0,-42 21 0,42-22 15,-42 22-15,42 0 0,-21 0 16,-1 0-16,1-1 0,0 1 0,0 21 16,0-21-16,0 21 0,-1 0 15,1 0-15,0 0 0,-21 0 0,21 0 16,-1 0-16,1 0 0,0 0 16,0 0-16,0 0 15,0 0-15,21 21 16,0 0-1,0 1 1</inkml:trace>
  <inkml:trace contextRef="#ctx0" brushRef="#br0" timeOffset="28695.91">1482 3450 0,'21'21'16,"-21"-42"78,0 0-79,21 0-15,-21 0 16,0 0-16,0-1 16,21 1-16,-21 0 0,0 0 15,0 0-15,0 0 0,0-1 16,0 1 0,0 42 15,0 1-16,0-1-15,0 0 16,-21 21-16,21-21 0,0 22 0,0-22 16,0 21-16,0 1 0,0-22 15,0 21-15,0 0 0,0-20 16,0 20-16,0 0 0,0 1 0,-21-22 16,21 21-16,0 0 0,0-20 15,-21 20-15,21-21 0,0 21 16,0-20-16,0 20 0,0-21 15,0 0-15,0 0 0,0 1 16,0-1 0,0-42 15,-22-1-15,22 1-1,-21 0-15,21 0 16,0 0-16,0 0 15</inkml:trace>
  <inkml:trace contextRef="#ctx0" brushRef="#br0" timeOffset="29351.57">1841 3852 0,'0'22'31,"22"-22"0,-1 0-15,0 0-1,0-22 1,-21 1 0,0 0-1,-21 21 1,21-21-1,-21 21 1,0 0-16,21 21 16,-22-21-16,22 21 15,0 0 1,22-21 46,-22-21-30,0 0-17,0 0 79,0 0-94</inkml:trace>
  <inkml:trace contextRef="#ctx0" brushRef="#br0" timeOffset="30367.45">3238 3281 0,'0'-21'0,"0"0"16,0-1 15,22 22-31,-22-21 16,0 42 31,0 1-47,0-1 15,21 0-15,-21 21 0,0-21 16,0 22-16,21-1 0,-21 0 0,0 22 15,21-22-15,-21 1 16,0-1-16,0 0 0,0 1 0,0-1 16,0-21-16,0 21 0,0 1 15,0-22-15,0 21 0,0-21 0,0 1 16,0-1-16,0 0 0,0 0 16,0 0-16,0 0 15,-21-21 16,21-21-31,-21 21 16,21-21-16,-21 0 0,21 0 16,0 0-16,0-1 0,-22 1 0,22-21 15</inkml:trace>
  <inkml:trace contextRef="#ctx0" brushRef="#br0" timeOffset="31159.48">3154 3493 0,'0'0'16,"-21"-43"0,-1 22-16,22 0 0,0 0 15,0 0-15,0-1 16,0 1-16,0 0 0,0 0 15,0 0-15,22 0 0,-1-22 16,0 43-16,-21-21 0,21 0 0,21 0 16,-20 21-16,-1 0 0,0-21 15,0 21-15,0 0 0,22 0 0,-22 0 16,0 21-16,21-21 0,-21 21 16,1 21-16,20-21 0,-21 22 15,0-1-15,0 0 0,1 1 16,-1-1-16,0 0 0,-21 1 0,21-1 15,-21 0-15,0 1 0,0-1 16,0-21-16,0 22 0,0-22 16,0 0-16,0 0 0,0 21 0,0-20 15,0-1-15,0 0 16,-21 0-16,21-42 47,0 0-32,0 0-15,0-1 0,0 1 0,0 0 16,0 0-16,21-21 0,0 20 16,0-20-16,-21 0 0,22-1 0,-1 1 15,0-21-15,0 20 0,0 1 16,0-22-16,1 22 0,20 0 16,-21-1-16,0 22 0,0 0 15,1 0-15,-1 0 0,0 21 0,0 0 16,0 0-16,0 0 0,1 0 15,-1 21-15,-21 21 16,21-21-16,-21 22 0,0-1 16,0-21-16,0 22 0,0 20 0,0-21 15,0 1-15,0-1 0,0 0 16,0 1-16,0-1 0,0-21 0,-21 22 16,0-1-16,21-21 0,-22 21 15,22-20-15,-21-1 0,21 21 0,0-21 16,0 0-16,0 1 15,-21-1-15,21 0 16,-21-21 15,21-21-15,0 0-16,0-1 16,0 1-16,0 0 0</inkml:trace>
  <inkml:trace contextRef="#ctx0" brushRef="#br0" timeOffset="31755.93">4551 3577 0,'0'0'0,"0"-21"0,0 0 16,-21 21-1,-1 0 1,1 21-16,21 0 0,-21-21 16,0 21-16,21 1 0,-21-1 15,21 0-15,0 0 0,-21 0 0,21 0 16,-22 1-16,22 20 16,-21-21-16,21 0 0,0 0 0,0 1 15,0-1-15,0 0 0,0 0 16,0 0-16,0 0 0,0 1 0,0-1 15,21-21-15,1 0 0,-1 0 16,0 0-16,0 0 0,0 0 0,0 0 16,1 0-16,20 0 0,-21-21 15,0-1-15,0 22 0,22-21 0,-22 0 16,0 0-16,0 0 0,0 0 16,1-1-16,-1 1 0,0 0 0,-21-21 15,0 21-15,0-22 0,0 22 16,0-21-16,0 21 0,0-22 15,0 22-15,-21 0 0,0 0 16,-1 0-16,1-1 0,-21 22 0,21 0 16,0 0-16,-22 0 0,22 0 15,-21 0-15,21 0 0,-1 22 0,-20-1 16,21 0-16,0 0 0,21 21 16,-21-20-16,-1-1 0,22 21 0,-21-21 15,21 0-15,-21 1 0,21-1 16,0 0-16,0 0 0,0 0 0,0 0 15,0 1-15,0-1 16,0 0 0,21-21-16,0 0 15,1 0-15,-1 0 0,21 0 0,0-21 16</inkml:trace>
  <inkml:trace contextRef="#ctx0" brushRef="#br0" timeOffset="32398.96">5143 3598 0,'0'0'0,"0"-21"0,0 0 16,0 0-16,0 0 16,0 0-16,0-1 15,0 1-15,0 42 63,0 1-63,0-1 0,0 0 0,0 0 15,0 0-15,0 0 0,0 1 16,0 20-16,0-21 0,0 0 0,0 22 16,0-22-16,0 0 0,0 0 15,0 0-15,0 22 0,0-22 0,0 0 16,0 0-16,0 0 16,0 0-16,22 1 15,-1-22-15,0 0 16,0 0-16,0 0 0,0-22 0,1 1 15,-1 0-15,0 21 16,0-21-16,0 0 0,0 0 16,1-22-16,-1 22 0,0 0 0,0-21 15,-21 20-15,0-20 0,21 21 16,-21 0-16,0 0 0,0-22 0,0 22 16,0 0-16,0 0 15,0 42 32,0 0-31,0 0-1,21-21 17</inkml:trace>
  <inkml:trace contextRef="#ctx0" brushRef="#br0" timeOffset="32924.85">5884 3577 0,'21'0'15,"1"-21"-15,-1 21 16,-21-21-16,21 21 16,-21-21-16,0 0 15,0-1 1,-21 22 15,0 0-31,-1 0 0,22 22 16,-21-1-16,0-21 0,0 21 0,0 0 15,0 0-15,-1-21 0,1 21 16,0 1-16,21-1 0,0 0 16,0 0-16,0 0 15,0 0-15,21-21 16,0 0-16,1 0 0,-1 22 15,0-22-15,0 0 0,-21 21 16,21-21-16,0 0 0,1 21 16,-22 0-16,0 0 15,0 0 1,0 1-16,-22-22 16,1 0-16,0 21 0,0-21 0,0 21 15,-22-21-15,22 0 0,0 0 16,-21 21-16,21-21 0,-1 0 0,1 0 15,0 0-15,0 0 0,0 0 16,0 0-16,-1 0 0,1 0 16,21-21-1,0 0-15,0 0 16,21 21 0,-21-22-16,22 22 0,-1-21 15,0 21-15,0-21 0,21 21 0</inkml:trace>
  <inkml:trace contextRef="#ctx0" brushRef="#br0" timeOffset="33351.92">6117 3747 0,'21'0'15,"0"0"1,1 0-16,-1 0 15,0 0-15,0-22 0,0 22 16,0-21-16,1 0 0,-1 21 16,-21-21-16,21 0 0,0 21 15,-21-21-15,0-1 0,21 22 0,-21-21 16,0 0-16,0 0 16,-21 21-1,0 0 1,0 0-16,0 21 0,-1 0 15,1 0-15,21 1 16,-21-1-16,0 0 0,0 0 0,21 0 16,-21 22-16,21-22 0,-22 0 0,22 0 15,0 0-15,0 0 0,0 1 16,0-1-16,0 0 0,0 0 16,22-21-1,-1 0-15,0 0 0,0 0 16,0 0-16,0 0 15,1 0-15,-1 0 0,21-21 16,-21 21-16,0-21 0,1 0 16</inkml:trace>
  <inkml:trace contextRef="#ctx0" brushRef="#br0" timeOffset="33783.72">7154 3006 0,'0'0'0,"0"-21"16,-21 21-16,21-22 15,-21 22-15,0 0 32,0 22-32,21-1 0,-22 0 15,22 0-15,0 21 0,0 1 16,0-1-16,0 0 0,-21 22 0,21-22 16,-21 22-16,21-22 0,0 22 15,0-22-15,-21 0 0,0 1 0,21-1 16,-21 0-16,21 1 0,0-22 15,0 21-15,0-21 0,0 0 16,0 1-16,0-1 0,21-21 47,0 0-47,-21-21 16,21-1-16,-21 1 0,21 0 0</inkml:trace>
  <inkml:trace contextRef="#ctx0" brushRef="#br0" timeOffset="34123.91">7493 2900 0,'0'0'0,"21"-21"0,-21 0 16,0 42 15,0 0-31,0 21 0,0-21 15,0 1-15,0 20 0,0 0 0,0 22 16,-21-22-16,21 22 0,0-1 16,-21-21-16,0 22 0,21-22 0,-22 1 15,22-1-15,0 0 0,-21 1 16,0-1-16,21-21 0,0 21 0,0-20 16,-21-1-16,21 0 0,0 0 15,-21 0-15,21 0 16,0 1-16,-21-22 47,21-22-32,0 1-15</inkml:trace>
  <inkml:trace contextRef="#ctx0" brushRef="#br0" timeOffset="34376.01">6858 3556 0,'0'0'0,"0"21"31,21-21-31,0 0 16,22 0-16,-22 0 0,21 0 15,-21 0-15,22 0 0,-1-21 0,0 21 16,1 0-16,-22 0 0,21-21 15,0 21-15,-20 0 0,20 0 0,-21-21 16,0 21-16,0 0 0,1 0 0,-1 0 16,-21-21-16,21 21 0,0-22 15,0 22-15</inkml:trace>
  <inkml:trace contextRef="#ctx0" brushRef="#br0" timeOffset="34824.71">7662 3429 0,'0'21'16,"0"0"-16,0 1 16,0-1-16,-21 0 0,21 0 15,0 0-15,0 0 0,-21 1 0,21-1 16,-21 0-16,21 21 0,-21-21 0,21 1 16,0-1-16,0 0 0,0 0 15,0 0-15,0 0 0,0 1 16,21-22-1,0 0-15,21 0 0,-21 0 16,1 0-16,20 0 0,0 0 0,-21 0 16,22 0-16,-1-22 0,-21 1 15,22 21-15,-1-21 0,-21 0 0,0 0 16,22 0-16,-22-1 0,0 1 16,-21 0-16,0 0 0,21-21 0,-21 20 15,0-20-15,0 21 0,0-21 16,-21 20-16,0 1 0,0 0 15,-1 0-15,-20 0 0,0 21 16,21 0-16,-22 0 0,1 0 0,0 0 16,-1 0-16,22 21 0,-21-21 15,21 21-15,-22 0 0,22 0 0,0 1 16,0-1-16,0 0 0,-1-21 0,22 21 16,0 0-16,0 0 15,43-21 1,-22 0-16,0 0 0,0 0 15,0 0-15</inkml:trace>
  <inkml:trace contextRef="#ctx0" brushRef="#br0" timeOffset="35350.96">8213 3471 0,'0'0'0,"21"0"0,-21-21 0,0 0 16,21 21-16,0-21 0,0 21 15,-21-21-15,21 21 0,1-21 0,-1 21 16,0 0-16,0 0 16,0 0-16,0 0 0,1 21 15,-22 0-15,21 0 16,-21 0-16,21 0 0,-21 22 15,0-22-15,0 0 0,0 21 0,0-20 16,0-1-16,0 0 0,0 21 16,0-21-16,0 1 0,0-1 15,0 0-15,0 0 16,0-42 31,21 0-47,0 0 0,0-1 15,-21-20-15,22 21 16,-1 0-16,0-22 0,-21 22 16,21 0-16,0-21 0,0 21 15,-21-1-15,22 1 0,-1 0 16,-21 0-16,21 21 16,0 0 15,0 21 0,-21 0-15</inkml:trace>
  <inkml:trace contextRef="#ctx0" brushRef="#br0" timeOffset="35783.46">8890 3598 0,'0'0'0,"21"22"15,0-22-15,0 0 16,1 0-16,-1 0 0,0 0 16,-21-22-16,21 22 0,0 0 15,0-21-15,1 0 0,-1 21 0,0-21 16,0 0-16,0 21 0,-21-21 16,21-1-16,-21 1 0,22 0 0,-22 0 15,0 0-15,0 0 16,0-1-16,-22 22 15,1 0-15,0 0 16,0 22-16,0-1 0,0 0 16,-1 0-16,1 0 0,0 0 0,0 1 15,21 20-15,-21-21 0,21 0 16,-21 0-16,21 1 0,0-1 0,0 0 16,0 0-16,0 0 0,0 0 15,0 1-15,0-1 0,0 0 16,21-21-16,0 21 0,0-21 15,0 0-15,0 0 16,1 0-16,-1 0 0,0 0 16,0 0-16,0 0 0,22 0 15,-22 0-15,0-21 0,0 21 0,0-21 16,0 21-16,-21-21 0,22-1 16,-1 1-16,-21 0 0</inkml:trace>
  <inkml:trace contextRef="#ctx0" brushRef="#br0" timeOffset="36278.92">9483 3450 0,'0'0'0,"0"-21"0,21 0 0,0-43 16,0 64 0,0-21-16,0 0 0,1 0 0,-1 0 15,0 21-15,0-21 0,0 21 16,0 0-16,22 0 0,-22 0 16,0 0-16,0 0 0,0 0 15,1 21-15,-1 0 0,0 0 0,0 0 16,-21 0-16,0 1 0,0 20 15,0-21-15,0 0 0,0 22 0,0-22 16,0 21-16,0-21 0,0 0 16,0 1-16,0-1 0,0 0 0,0 0 15,0 0-15,0 0 0,-21-21 16,21 22-16,-21-22 16,0 0 15,21-22-16,0 1-15,0 0 16,0 0-16,0 0 0,21 0 16,0-22-16,0 22 0,0-21 0,22-1 15,-1 1-15,0 0 0,1-1 16,20 22-16,-21-21 0,1 0 0,-1 20 16,0 1-16,1 0 0,-1 21 15,-21 0-15,0-21 0,1 21 0,-1 0 16,0 0-16,-21 21 15,0 0 1,0 0 0,0 1-16,-21-22 15,21 21-15,-21-21 16,-1 0-16,1 0 0,0 0 16,0 0-16</inkml:trace>
  <inkml:trace contextRef="#ctx0" brushRef="#br0" timeOffset="37758.76">1630 5017 0,'-21'0'46,"-1"0"-46,22-22 32,0 1-32,0 0 0,0 0 15,0 0-15,0 0 16,22-1-16,-1 1 16,0 0-16,0 0 0,0 21 0,0-21 15,1 21-15,-1 0 0,0-21 16,0 21-16,0 0 0,0 0 15,1 21-15,-22 0 0,0 0 16,21 0-16,-21 22 0,21-22 16,-21 21-16,0 0 0,0 1 0,0-1 15,0 0-15,0 1 0,-21-22 16,0 21-16,-1 1 0,-20-1 16,21 0-16,-21 1 0,-1-22 15,22 21-15,-21-21 0,-1 22 0,1-22 16,0 21-16,21-21 0,-22-21 15,22 21-15,-21 1 0,21-22 16,-1 0-16,1 0 0,0 0 0,0 0 16,0-22-16,0 22 15,21-21-15,-22 0 0,22 0 16,0 0-16,0 0 0,0-1 0,0-20 16,0 21-16,0 0 0,0 0 15,0-22-15,22 22 0,-1 0 0,0 0 16,0 0-16,0-1 15,0 22-15,1 0 0,-1 0 16,21 0-16,-21 0 0,0 0 0,22 22 16,-22-22-16,21 21 0,-21 0 15,1 0-15,-1 21 0,0-20 0,0-1 16,0 0-16,0 0 0,-21 0 16,0 22-16,22-22 0,-1 0 0,0 0 15,-21 0-15,0 0 16,21-21-16,-21 22 15,21-22 1,-21-22 15,0 1-31,0 0 16,0 0-16</inkml:trace>
  <inkml:trace contextRef="#ctx0" brushRef="#br0" timeOffset="38011.17">2138 5334 0,'0'-21'93,"0"0"-61,21 21-32,-21-21 0,21-1 15,0 1 1,0 21-16</inkml:trace>
  <inkml:trace contextRef="#ctx0" brushRef="#br0" timeOffset="38511.87">3683 4763 0,'0'0'15,"21"-22"-15,-21 1 0,0 42 47,0 22-47,0-22 16,0 21-16,0 1 0,0-1 0,-21 0 15,21 22-15,0-22 0,-21 0 16,21 64-16,0-63 16,-21-1-16,-1 0 0,22 1 15,-21-22-15,21 21 0,0-21 16,-21 22-16,21-22 0,0 0 0,0 0 15,0 0-15,0 0 16,0-42 15,0 0-31,0 0 0,0 0 16,0 0-16</inkml:trace>
  <inkml:trace contextRef="#ctx0" brushRef="#br0" timeOffset="39307.94">3514 4995 0,'0'0'0,"-22"-21"0,22 0 0,0 0 0,0 0 15,0 0-15,0-1 16,0 1-16,0 0 0,22-21 0,-1 21 16,0-1-16,0 1 0,21 0 15,1 0-15,-1 0 0,0 21 0,1-21 16,-1-1-16,0 22 0,1 0 15,-1 0-15,0 0 0,1 0 0,-1 0 16,-21 0-16,22 22 0,-22-1 16,0 21-16,0-21 0,-21 22 15,0-1-15,0 0 0,0 1 16,0-1-16,-21 0 0,0 1 0,0-1 16,-22 0-16,22 1 0,-21-1 15,21-21-15,-22 0 0,1 22 0,21-43 16,0 21-16,-1 0 0,1-21 15,0 0-15,0 0 0,0 0 16,0 0 0,-1-21-16,22 0 15,0-1 1,22 22 15,-1 0-31,0 0 16,0 0-16,0 22 0,-21-1 15,21-21-15,1 21 0,-1 0 0,0 0 16,-21 0-16,21 1 0,0-22 0,0 21 16,-21 0-16,22 0 0,-1 0 15,0-21-15,-21 21 0,21 1 0,0-22 16,0 0-16,1 21 0,-1-21 16,0 0-16,0 0 0,21 0 0,-20 0 15,-1 0-15,21 0 16,-21-21-16,0 21 0,22-22 0,-22 1 15,21 21-15,-21-21 0,1 0 16,-1 0-16,21 0 0,-21-22 0,0 22 16,1 0-16,-1-21 0,0 20 15,-21-20-15,21 21 0,-21 0 0,21 0 16,-21-1-16,0 1 0,0 42 31,-21 1-31,0-1 0,21 0 16,0 0-16,-21 0 0,0 22 15,21-22-15,-22 0 0,22 0 0,0 0 16,-21 0 0,21 1-16,0-1 15,0-42 32,21-43-31</inkml:trace>
  <inkml:trace contextRef="#ctx0" brushRef="#br0" timeOffset="39511.82">4847 4868 0,'0'0'0,"-21"0"62,21 22-46,21-22 15</inkml:trace>
  <inkml:trace contextRef="#ctx0" brushRef="#br0" timeOffset="40383.32">5313 5249 0,'21'22'32,"0"-22"-17,0 0 1,0-22-16,-21 1 0,22 21 0,-22-21 15,21 0-15,-21 0 16,21 0-16,-21-1 0,0 1 0,0 0 16,0 0-1,-21 0-15,0 0 0,-1 21 0,1 0 16,0 0-16,0 0 0,-21 0 16,20 21-16,-20 0 0,21 0 0,-21 0 15,20 22-15,1-22 0,0 0 0,-21 21 16,21-21-16,21 1 0,-22 20 15,22-21-15,-21 0 0,21 0 0,0 1 16,0-1-16,21-21 16,1 0-16,-1 0 15,0 0-15,21 0 0,-21 0 16,1-21-16,20-1 0,-21 22 0,21-21 16,-20 0-16,20 0 0,-21 21 15,0-21-15,0 0 0,1 21 16,-1-22-16,0 1 0,-21 0 15,0 42 32,0 0-47,0 1 16,0-1-16,0 0 16,0 0-16,0 0 0,0 0 0,0 1 15,0 20-15,0-21 0,0 21 16,0 1-16,0-1 0,0 0 0,0 1 15,0-1-15,0 22 0,0-22 16,0 21-16,0-20 0,0 20 16,0 1-16,0-22 0,21 22 0,-21-1 15,21-21-15,-21 22 0,0-22 0,21 22 16,-21-22-16,22 0 0,-22-20 16,0 20-16,0-21 0,0 0 0,-22 0 15,1 1-15,0-1 0,0 0 0,0-21 16,-22 21-16,1-21 0,21 0 15,-21 0-15,-1 0 0,-20 0 0,20 0 16,1 0-16,0 0 0,-22-21 16,22 21-16,-22-42 0,22 20 15,0 1-15,-22-21 0,22 0 0,0-1 16,20 1-16,-20 0 0,21-1 16,0 1-16,21-22 0,0 22 0,0 0 15,0-1-15,21 1 0,0 0 16,0-1-16,0 1 0,22 21 0,-22-21 15,21-1-15,-21 1 0,22 21 0,-1-22 16,0 1-16,1 21 0,-22-21 16,21 20-16,1-20 0,-1 21 0,-21 0 15,21-22-15,-20 22 16,20 0-16</inkml:trace>
  <inkml:trace contextRef="#ctx0" brushRef="#br0" timeOffset="41211.85">5969 4763 0,'0'0'0,"21"-43"0,-21 22 0,0 0 16,-21 21 0,0 21-1,21 0-15,0 0 16,-21 22-16,-1-1 0,22 0 0,-21 1 15,21-1-15,-21 0 0,21 1 0,0-1 16,-21-21-16,0 22 0,21-1 16,0-21-16,0 0 0,-21 0 0,21 1 15,0-1-15,0 0 0,0 0 16,-22-21-16,22-21 47,0 0-47,22 0 15,-1-1-15,-21 1 0,0 0 0,21-21 16,0 21-16,0-1 0,-21 1 16,21-21-16,1 21 0,-1 0 15,0-1-15,0 1 0,0 21 0,0-21 16,1 21-16,-1 0 0,0 0 16,0 0-16,0 0 0,0 21 15,1 0-15,-22 1 0,0-1 16,21 0-16,-21 0 0,21 0 0,-21 0 15,21 1-15,-21-1 0,0 0 0,0 0 16,0 0-16,21 0 0,0 1 16,1-1-1,-1-21-15,0 0 16,0 0-16,0 0 16,0 0-16,1-21 0,-1 21 15,0-22-15,0 1 0,0 0 0,0 0 16,1 0-16,-1 0 0,0-22 15,21 1-15,-21 0 0,22-64 16,-22 63-16,0 1 0,-21 0 0,21-1 16,-21 1-16,21 21 0,-21 0 15,0 0-15,0-1 0,0 1 0,-21 21 32,0 21-32,21 1 0,-21-1 15,0 0-15,21 21 0,-21-21 16,-1 22-16,22-1 0,0 0 15,-21 1-15,21 20 0,-21-20 0,21-1 16,-21-21-16,21 21 0,0 1 16,0-22-16,0 0 0,0 0 0,0 0 15,0 1-15,0-1 0,0 0 16,21-21-16,0 0 0,-21 21 16,21-21-16,1 0 0,-1 0 15,0 0-15,0-21 0,0 0 16,0 21-16,1-21 0,-1-1 0,0 1 15,0 0-15,0 0 16,-21 0-16</inkml:trace>
  <inkml:trace contextRef="#ctx0" brushRef="#br0" timeOffset="41439.72">6477 4890 0,'0'0'0,"21"0"16,0 0-16,0 0 16,1 0-16,-1 0 0,0 0 15,0 0-15,0 0 0,0 0 16,1-22-16,-1 22 0,0 0 16,0 0-16,0 0 0,0 0 15,1 0-15,-22-21 0,21 21 16</inkml:trace>
  <inkml:trace contextRef="#ctx0" brushRef="#br0" timeOffset="42456.14">7683 4911 0,'0'0'0,"22"0"0,-1-21 0,-21-1 0,21 1 16,-21 0-16,0 0 16,0 0-16,0 0 0,0-1 15,-21 22-15,0 0 16,-1 0-16,-20 0 0,21 0 16,0 0-16,0 22 0,-22-1 0,22 0 15,0 0-15,-21 21 0,-1 22 16,22-22-16,21 1 0,-21-1 15,21 0-15,-21 1 0,21-1 16,0-21-16,0 21 0,0-20 0,0 20 16,0-21-16,0 0 0,21 0 0,0 1 15,0-22-15,0 21 16,1-21-16,-1 0 0,0 0 0,21 0 16,-21 0-16,22 0 0,-1 0 15,-21-21-15,22 21 0,-1-22 0,0 1 16,1 0-16,-1 0 0,-21 0 0,21 0 15,-20-1-15,20-20 0,-21 0 16,21 21-16,-20-22 0,-1-20 0,0 20 16,0 1-16,0-21 0,0 20 15,-21 1-15,22 0 0,-22-1 0,21 1 16,-21 21-16,0 0 0,0-1 16,0 1-16,0 0 15,0 42 1,0 0-16,0 1 15,0-1-15,-21 21 0,-1 0 16,22 1-16,0-1 0,-21 0 16,0 22-16,0-22 0,21 1 0,0 20 15,-21-21-15,21-20 0,0 20 16,0 0-16,0-21 0,0 1 0,0-1 16,0 0-16,0 0 0,21-21 0,0 21 15,0-21-15,0 0 16,1 0-16,-1 0 0,0 0 0,0 0 15,0-21-15,0 0 16,1 21-16,-1-21 0,21 0 0,-21-1 16,0 1-16,1 0 0,-22-21 0,21 21 15,0-22-15,0 22 0,-21-21 16,0 21-16,21-1 0,-21 1 0,0 0 16,21 21-16,-21 21 15,-21 0 1,0 1-16,21-1 0,0 0 15,0 0-15,-21 21 0,21-20 0,0-1 16,0 0-16,0 0 0,0 0 16,0 0-16,0 1 0,0-1 0,0 0 15,21-21 1,0 0 0,0 0-16,1 0 15,-1 0-15,0 0 0,0-21 16,-21 0-16,21 21 0,-21-22 15,21 1-15,1 0 0,-22 0 0</inkml:trace>
  <inkml:trace contextRef="#ctx0" brushRef="#br0" timeOffset="42659.02">8721 4741 0,'0'0'0,"-22"-21"0,1 21 16,0 0-16,0 0 31,42 0 32,0 0-63,0 0 0</inkml:trace>
  <inkml:trace contextRef="#ctx0" brushRef="#br0" timeOffset="43787.81">9165 4741 0,'0'0'0,"0"-21"16,-21 21-16,0 0 15,0 0 1,-1 0-16,1 0 0,0 0 15,0 21-15,21 1 0,-21-1 0,0 0 16,21 0-16,0 21 0,-22-20 16,22 20-16,-21 0 0,21-21 0,-21 22 15,21-1-15,0-21 0,0 22 16,0-22-16,0 0 0,0 0 16,0 0-16,0 0 0,0 1 15,21-1-15,22 0 0,-22-21 16,0 0-16,0 0 0,0 0 0,0 0 15,1 0-15,-1 0 16,21 0-16,-21 0 0,0 0 0,43-42 16,-43 20-16,21 1 0,-20 0 15,-1 0-15,0 0 0,21-22 0,-21 22 16,1-21-16,-1 0 0,21-1 0,-21-20 16,0 20-16,1 1 15,-1-21-15,0 20 0,-21 1 0,21 0 0,-21-1 16,21 1-16,-21 21 15,0-22-15,0 22 0,0 0 0,0 0 16,0 42 0,-21-21-16,0 21 15,0 22-15,21-22 0,-21 21 0,-1 0 16,1 1-16,0-1 0,21 0 16,0 1-16,-21-1 0,0 22 0,21-22 15,0 0-15,0 1 0,-21-1 16,21-21-16,-22 21 0,22-20 0,0-1 15,0 0-15,0 0 0,0 0 16,0 0 0,0-42 15,0 0-31,0 0 16,0 0-16,0 0 15,22-22-15,-1 22 0,-21-21 0,21 21 16,0-22-16,21 1 0,-20 21 15,-1-22-15,21 22 0,-21 0 0,0 0 16,22 0-16,-22 0 0,0 21 16,0 0-16,0 0 0,1 0 0,-1 0 15,-21 21 1,0 0-16,-21 0 16,-1 0-16,1 0 0,0-21 15,0 22-15,0-1 0,-22-21 16,22 21-16,0-21 0,0 0 15,0 0-15,0 0 0,-1 0 16,1 0 0,0 0-1,21 21 17,0 0-32,0 0 15,0 1-15,0-1 0,0 0 16,0 0-16,21 0 0,0 0 15,-21 1-15,22-1 0,-22 0 16,21 0-16,0 0 0,-21 0 0,21 1 16,0-22-16,0 21 0,22-21 15,-22 0-15,0 21 0,21-21 0,-20 0 16,20 0-16,0 0 0,-21 0 0,22 0 16,-1 0-16,-21 0 0,0 0 15,1-21-15,-1 21 0,0-21 0,0 21 16,-21-22-16,0 1 15,21 0-15,-21 0 0,21 0 16,-21 0-16,0-1 0,0 1 16,22 21-16,-22-21 15,0 0 1,0 0-16,-22 0 16,1 21-1</inkml:trace>
  <inkml:trace contextRef="#ctx0" brushRef="#br0" timeOffset="45119.37">1460 6795 0,'22'0'47,"-1"-22"-32,0 22-15,0 0 16,0-21-16,0 21 16,1 0-16,-1 0 15,-21 21-15,0 1 16,21-1-16,-21 0 0,0 0 15,0 0-15,0 0 0,-21 1 0,21 20 16,-21-21-16,-22 0 0,22 0 16,0 1-16,-21-1 0,20 0 15,1 0-15,0 0 0,0-21 0,0 0 32,21-21-17,21 0 1,0 0-1,0 21-15,0 0 0,1-21 0,-1 21 16,0 0-16,0 0 0,0 0 16,22 0-16,-22 0 0,0 0 15,0 0-15,21 0 0,-20 0 0,-1 21 16,0 0-16,-21 0 16,21 0-16,-21 0 0,0 22 0,0-22 15,0 21-15,0-21 0,0 22 16,-21-22-16,0 21 0,0-21 0,-1 1 15,-20 20-15,0-21 0,-1 0 16,22 0-16,-42-21 0,20 22 0,22-22 16,-21 0-16,0 0 0,-1 0 15,22 0-15,-21 0 0,21 0 16,-1 0-16,1 0 0,-21-22 0,42 1 16,-21 21-16,21-21 0,-21 21 15,21-21-15,0 0 16,0 0-1,21-1 1,0 22-16,0-21 0,0 21 16,0-21-16,1 0 0,-1 21 15,21-21-15</inkml:trace>
  <inkml:trace contextRef="#ctx0" brushRef="#br0" timeOffset="45335.92">2032 7091 0,'0'0'0,"21"0"16,0-21 77,0 21-77</inkml:trace>
  <inkml:trace contextRef="#ctx0" brushRef="#br0" timeOffset="47773.4">3260 6837 0,'0'0'0,"0"-21"0,0 0 16,0-1-16,0 1 0,0 0 16,-22 0-16,1 21 31,21 21-31,-21-21 16,0 21-16,21 22 0,-21-22 0,21 21 15,-21-21-15,-1 22 0,1-1 16,0 0-16,0 1 0,0 20 0,0-21 15,-22 22-15,22-22 0,-21 22 16,21-22-16,-22 0 0,22 1 16,0-22-16,0 21 0,0-21 15,-1 1-15,1-1 0,21-42 32,0-1-32,0 1 15,0 0-15,0-21 0,0 21 16,21-22-16,-21 1 0,22 0 0,-22 20 15,21-20-15,0 0 0,-21 21 16,21-1-16,-21-20 0,21 21 16,0 21-16,1 0 0,-1 0 15,0 21-15,0 0 16,0 0-16,0 1 0,-21-1 16,22 21-16,-1-21 0,0 22 0,-21-1 15,21-21-15,0 21 0,0-20 0,-21-1 16,22 0-16,-1 0 0,0 0 15,0 0-15,0-21 0,22 0 16,-22 0-16,21 0 0,-21 0 16,22 0-16,-1 0 0,-21-21 0,21 0 0,1 0 15,-22 0-15,21-22 0,-21 22 16,22-21-16,-22 21 0,0-22 0,0 1 16,0 0-16,-21-1 15,0 22-15,0-21 0,0 0 0,0-1 0,0 1 16,0 0-16,-21-1 15,0 22-15,0-21 0,0-1 0,-22 22 16,22-21-16,-21 21 0,0 0 16,-1 21-16,22-22 0,-21 22 0,-1 0 15,22 0-15,-21 22 0,21-22 16,-22 21-16,22 21 0,0-21 0,0 0 16,21 22-16,0-1 0,0-21 15,-21 22-15,21-1 0,0 0 0,0 1 16,0-1-16,0 21 0,0-20 15,0-1-15,21-21 0,0 22 0,0-22 16,0 21-16,22-21 16,-22-21-16,21 21 0,1-21 0,-1 0 15,0 0-15,1 0 0,-1 0 0,21-21 16,-20 0-16,-1 0 0,0 0 16,1 0-16,-1-1 0,0-20 0,1 21 15,-22-21-15,21 20 0,1-41 16,-22 42-16,0 0 0,-21-1 15,0 1-15,0 0 16,0 0-16,0 42 31,0 0-31,0 0 0,-21-21 0,21 22 16,-21 20-16,21-21 0,-22 0 16,22 22-16,-21-22 0,21 0 15,0 21-15,0-21 0,0 1 0,0-1 16,0 0-16,21 0 0,1 0 15,-1 0-15,0-21 0,0 0 16,0 0-16,0 0 0,1 0 0,-1 0 16,0 0-16,21-21 0,-21 21 0,1-21 15,-1 0-15,21 0 0,-21 0 16,0-1-16,1 1 0,-1-21 0,0 21 16,0 0-16,-21-1 0,0-20 0,0 21 15,0 0-15,0 0 0,0-1 16,-21-20-16,0 21 0,-22 0 15,22 0-15,0-1 0,-21 1 16,21 0-16,-1 21 0,1 0 0,-21 0 16,21 0-16,0 0 0,-1 0 15,1 0-15,0 21 0,0 0 0,21 1 16,-21-1-16,21 21 0,-21-21 0,21 22 16,0-22-16,0 21 0,0 0 15,0-20-15,0 20 0,21 0 0,0-21 16,0 1-16,0-1 0,0 0 15,1 0-15,-1 0 0,21-21 0,0 0 16,-20 0-16,20 0 16,0 0-16,1 0 0,-1-21 0,0 21 15,1-21-15,-1 0 0,0 0 0,-21-1 16,22 1-16,-22 0 0,42-42 16,-63 41-16,22 1 0,-1 0 15,-21 0-15,21 0 0,-21-22 16,0 22-16,0 0 0,0 0 15,0 42 17,0 0-32,-21 0 15,21 1-15,0-1 0,0 0 16,0 0-16,0 0 0,0 22 16,0-22-16,0 0 0,0 0 15,0 0-15,0 0 0,0 1 0,21-22 16,0 0-1,0 0-15,0 0 0,1 0 0,-1-22 16,21 1-16,-21 0 0,22 0 16,-22 0-16,0 0 0,21-1 0,-21 1 15,1 0-15,-1 0 0,-21-21 16,21 20-16,-21 1 0,21 0 0,-21 0 16,0 0-16,0 0 0,0-1 0,0 1 15,0 42 16,0 1-31,0-1 16,0 0-16,0 0 0,0 0 16,0 0-16,0 1 0,0-1 0,0 21 15,0-21-15,0 0 0,0 1 16,0-1-16,0 0 0,0 0 0,21 0 16,0-21-16,1 0 0,-1 21 0,0-21 15,0 0-15,0 0 0,22 0 16,-22-21-16,0 0 0,21 21 0,-21-21 15,1 0-15,20 0 0,-21-1 16,0-20-16,0 21 0,1 0 16,-1 0-16,0-22 0,-21 22 0,21-21 15,0 21-15,-21-22 0,21 22 16,-21-21-16,22-1 0,-22 22 0,21 0 16,-21 0-16,0 0 0,0 42 46,-21 0-46,21 0 0,-22 0 0,22 22 16,0-22-16,0 0 0,0 21 16,0-20-16,-21-1 0,21 21 0,0-21 15,-21 0-15,21 1 0,0 20 16,0-21-16,0 0 0,0 0 0,-21 1 16,21-1-16,0 0 15,0-42 16,0 0-15,0-1-16,0 1 16,0 0-16,0 0 0,0 0 0,21 21 15,-21-21-15,21-1 0,0 1 16,1 0-16,20 21 0,-21-21 0,21 0 16,-20 21-16,20-21 0,-21 21 0,21 0 15,1 0-15,-22 0 16,21 0-16,-21 0 0,1 0 0,-1 0 15,0 0-15,0 21 0,-21 0 16,0 0-16,0 0 0,0 0 16,0 1-16,-21-1 0,0 0 15,0 0-15,-22 0 0,22 0 16,0 1-16,-21-1 0,20 0 0,-20 0 16,-21 0-16,41 0 15,-20 1-15,21-22 0,0 21 0,0-21 16,-1 0-16,1 0 0,-21 21 15,21-21-15,0 0 0,-1 0 16,1 0 0,0 0-1,21-21 1,0 0-16,0-1 0,0 1 16</inkml:trace>
  <inkml:trace contextRef="#ctx0" brushRef="#br0" timeOffset="48107.99">6350 6562 0,'0'0'0,"0"21"31,0 0-16,0 0-15,0 22 0,0-22 16,0 21-16,0-21 0,-21 22 0,21-1 16,0 0-16,-21 1 0,21-1 0,0-21 15,-22 21-15,22 1 0,0-1 16,0-21-16,-21 22 0,21-22 0,0 21 16,0-21-16,0 0 0,0 1 15,0-1-15,0 0 0,21-42 47,1 0-47,-22-1 16,21 1-16,0 0 0</inkml:trace>
  <inkml:trace contextRef="#ctx0" brushRef="#br0" timeOffset="48511.53">6498 7027 0,'42'0'31,"-20"0"-15,-1 0-16,0 0 0,0 0 15,0 0-15,0 0 0,22 0 16,-22-21-16,0 0 0,21 21 0,-20-21 16,-1 21-16,0-21 0,0 21 0,0-21 15,0 21-15,-21-22 0,0 1 16,0 0-1,-21 21-15,0 0 16,0 0-16,-21 0 0,20 0 0,-20 0 16,21 21-16,0 0 0,-22 1 0,22-1 15,0 0-15,0 0 0,0 0 16,0 0-16,21 1 0,0 20 16,0-21-16,0 0 0,0 0 0,0 1 15,0-1-15,0 0 0,0 0 16,21-21-16,0 21 0,0-21 0,0 0 15,0 0-15,1 0 0,-1 0 16,0 0-16,21 0 0,-21 0 0,1-21 16,-1 21-16,0-21 0,0 0 0,0 21 15,0-21-15,1-1 0,-1 1 16,-21 0-16</inkml:trace>
  <inkml:trace contextRef="#ctx0" brushRef="#br0" timeOffset="49543.92">7747 6773 0,'0'0'0,"21"-63"31,-21 42-31,-21 0 0,0-1 16,0 22-16,-1 0 15,1 0-15,0 0 0,0 0 0,0 0 16,-22 0-16,22 22 16,0-1-16,0 0 0,0 0 0,0 0 15,-1 22-15,1-22 0,21 21 16,-21-21-16,21 22 0,-21-1 0,21 0 15,0-21-15,0 22 0,0-1 0,0-21 16,0 22-16,0-22 0,21 0 16,0 0-16,0 0 0,1-21 0,-1 0 15,21 21-15,-21-21 0,22 0 16,-22 0-16,21 0 0,0-21 0,1 0 16,-1 21-16,0-21 0,1 0 15,-22 0-15,21-1 0,1-20 0,-1 21 16,0 0-16,1-22 0,-22 22 15,21-21-15,-21 0 0,0-1 16,22 1-16,-43-22 0,21 22 0,0 0 16,-21-22-16,0 22 0,0 0 0,0-1 15,0 22-15,0-21 0,0 21 16,0-1-16,0 44 16,0-1-1,0 21-15,0-21 0,0 22 0,-21-1 16,21 0-16,-21 1 0,21 20 15,0-21-15,-21 1 0,21-1 0,-22 0 16,22-20-16,0 20 0,0 0 16,0-21-16,0 22 0,0-22 15,0 0-15,0 0 0,0 0 0,22 1 16,-1-1-16,0-21 0,0 0 16,0 0-16,0 0 0,1 0 15,-1 0-15,21 0 0,-21-21 16,0-1-16,1 1 0,-1 21 0,0-21 15,0 0-15,0 0 0,0-22 0,1 22 16,-22 0-16,21 0 0,-21-21 16,21 20-16,-21-20 0,0 21 0,0 0 15,0 0-15,0-1 16,0 44 0,0-1-16,0 21 15,-21-21-15,21 0 16,0 1-16,-21-1 0,21 21 0,0-21 15,0 0-15,0 1 0,0-1 16,0 0-16,0 0 16,21-21-16,0 0 0,0 0 15,0 0-15,0 0 16,1 0-16,-22-21 0,21 21 16,-21-21-16,21 0 0,-21-1 15,0 1-15</inkml:trace>
  <inkml:trace contextRef="#ctx0" brushRef="#br0" timeOffset="49755.33">8763 6541 0,'0'0'0,"0"-22"0,-21 22 0,0 0 16,-1 0-16,1 22 31,21-1-31,0 0 15,0 0 1,0 0 0,0 0-1,21-21-15</inkml:trace>
  <inkml:trace contextRef="#ctx0" brushRef="#br0" timeOffset="50827.92">9250 6604 0,'0'0'0,"0"-21"31,-21 21-31,-1 0 16,1 21-1,0 0-15,0 0 0,0 1 0,21-1 16,-21 0-16,-1 21 0,22-21 0,0 22 15,-21-22-15,0 21 0,21-21 16,0 22-16,0-22 0,0 0 0,0 21 16,0-20-16,0-1 0,0 0 15,21-21-15,0 21 0,1-21 0,-1 0 16,0 0-16,21 0 0,-21 0 0,22 0 16,-22 0-16,21 0 0,-21 0 15,22-21-15,-22 0 0,21 21 0,-21-21 16,1-1-16,20 1 0,-21 0 15,0-21-15,0 21 0,1-22 16,20 1-16,-21 0 0,0-1 0,0-20 16,22-1-16,-22 1 0,0 20 15,0-20-15,-21 21 0,0-1 0,21 1 16,-21 0-16,0 20 0,0 1 16,-21 21-1,0 21-15,0 1 0,0 20 0,0-21 16,21 21-16,-22 22 0,1-22 15,0 1-15,21-1 0,-21 21 0,0-20 16,21-1-16,0 0 0,-21 1 16,21-22-16,-22 21 0,22-21 15,0 22-15,0-22 0,0 21 16,-21-21-16,21 1 16,0-44 30,0 1-46,21 0 16,-21 0-16,22 0 0,-1 0 0,0-1 16,0-20-16,0 21 0,0-21 15,22 20-15,-22-20 0,21 21 0,-21 0 16,22 0-16,-22-1 0,21 1 16,-21 0-16,1 21 0,20 0 15,-21 0-15,0 21 16,-21 0-16,0 1 15,0-1-15,-21 0 0,0 0 0,0 0 16,0 0-16,-22 1 0,22-1 0,0-21 16,-21 21-16,20 0 0,1-21 15,0 0-15,0 0 0,0 0 0,0 0 16,-1 0 0,1 0-16,21-21 15,0 0-15,0 42 47,0 0-47,0 0 16,0 0-16,0 1 0,0-1 15,0 0-15,0 0 0,0 0 16,0 0-16,0 1 0,0-1 0,21 0 16,1-21-16,-22 21 0,21 0 15,0-21-15,21 0 0,-21 0 0,22 0 16,-22 0-16,21 0 0,1 0 15,-1 0-15,0-21 0,-21 21 0,22-21 16,-22 0-16,21 21 0,-21-21 16,1-1-16,-1 22 0,0-21 15,0 0-15,0 0 0,-21 0 16,21 21-16,-21-21 0,22 21 16,-22-22 30,-22 22-46,-20 0 0</inkml:trace>
  <inkml:trace contextRef="#ctx0" brushRef="#br0" timeOffset="52039.9">1524 8615 0,'0'0'0,"-21"21"46,0 0-46,21 22 16,-22-22-16,1 21 0,21 0 16,-21 1-16,0-1 0,0 0 0,-22 1 15,22-1-15,-21 0 0,21-20 16,0 20-16,-22-21 0,22 0 16,21 0-16,-21-21 0,0 22 15,21-44 1,0 1-1,21 0 1,0 0-16,0 21 0,0-21 16,1 21-16,-1-21 0,0 21 15,0 0-15,0-22 0,0 22 16,1-21-16,20 21 0,-21-21 0,0 21 16,22-21-16,-22 21 0,21-21 15,-21 0-15,0 21 0,1-22 0,-1 1 16,0 0-16,0 0 0,0 21 15,-21-21-15,0 0 0,0-1 16,0 1-16,0 0 0,0 0 16,0 42 15,0 0-31,-21 22 16,21-22-16,-21 21 0,21 0 0,-21 1 15,21-1-15,0 0 0,0 1 16,0-1-16,0-21 0,-21 22 15,21-1-15,0-21 0,0 0 0,0 0 16,-22 1-16,22-1 0,0 0 16,0 0-16,0-42 47,0 0-47,0 0 15</inkml:trace>
  <inkml:trace contextRef="#ctx0" brushRef="#br0" timeOffset="52231.28">1947 8996 0,'21'0'32,"-21"21"-1,22-21 0,-22-21-15,21 21-16,0-21 0</inkml:trace>
  <inkml:trace contextRef="#ctx0" brushRef="#br0" timeOffset="53150.9">3260 8530 0,'0'0'0,"0"-21"0,0-21 0,0 21 16,0-1-16,0 1 15,0 42 17,0 1-32,-22-1 0,1 21 15,0 0-15,0 1 0,21-1 0,-21 22 16,0-1-16,-22 1 0,22-1 15,0 1-15,-21-1 0,20-21 16,-20 22-16,21-22 0,-21 1 0,20-22 16,1 21-16,0-21 0,21 0 15,-21 1-15,21-44 32,0 1-32,0 0 0,0 0 15,0 0-15,21 0 0,-21-1 0,0-20 16,0 21-16,21-21 0,-21-1 15,21 22-15,-21-21 0,0-1 0,0 1 16,22 21-16,-1-21 16,-21 20-16,21 1 0,0 21 15,0 21-15,0 22 16,-21-22-16,22 21 0,-22-21 16,0 22-16,21-1 0,0 0 15,-21 1-15,21-22 0,-21 21 0,21-21 16,0 22-16,1-22 0,-1 0 15,0-21-15,0 21 0,0-21 0,22 21 16,-22-21-16,21 0 0,0 0 16,1-21-16,-1 21 0,0-21 0,1 0 15,-1 0-15,0 0 0,1-22 0,-1 22 16,0-21-16,1-1 16,-22 1-16,0 0 0,0-1 0,0-20 15,-21 21-15,0-1 0,0-20 16,0 20-16,0 1 0,0 0 0,-21-1 15,0 1-15,-21 0 0,-1 21 16,22-1-16,-42-20 0,20 42 0,1 0 16,-21 0-16,20 0 0,-20 0 15,20 0-15,1 21 0,0 0 0,21 22 16,-1-22-16,1 21 0,0 1 16,21-22-16,0 21 0,0 0 15,0 1-15,21-1 0,0 0 0,1-20 16,-1 20-16,0-21 0,0 0 15,21 0-15,-20 1 0,20-22 0,-21 0 16,21 21-16,-20-21 0,20 0 16,0 0-16,-21 0 0,1 0 0,20-21 15,-21-1-15,0 22 0,0-21 16,1 21-16,-1-21 0,0 0 0,0 0 16</inkml:trace>
  <inkml:trace contextRef="#ctx0" brushRef="#br0" timeOffset="53631.9">4085 8848 0,'-21'0'16,"21"-21"-1,0-1 1,0 1-16,0 0 0,0 0 15,21 0-15,0 0 0,0-1 0,1 22 16,-1-21-16,0 0 0,0 21 16,0 0-16,0 0 0,1 0 0,20 0 15,-21 0-15,0 0 16,0 21-16,1 0 0,-1 1 0,0-1 16,0 21-16,-21-21 0,21 0 0,-21 22 15,0-22-15,0 21 0,0 1 16,0-22-16,-21 0 0,0 21 0,0-21 15,21 1-15,-21-1 16,21 0-16,-22-21 0,22-21 31,0 0-31,0-1 16,0 1-16,22 0 0,-22 0 0,0-21 16,0 20-16,21 1 0,-21-21 15,21 21-15,0-22 0,-21 22 16,21 0-16,-21 0 0,21 0 15,1 0-15,-1-1 0,0 22 16,0 0-16,-21-21 0,21 21 16,0 0-16,1 0 15,-1 0-15,0 0 0,0 0 16</inkml:trace>
  <inkml:trace contextRef="#ctx0" brushRef="#br0" timeOffset="54235.91">5313 8827 0,'0'0'0,"21"-22"0,-21 1 16,21 0-16,0 0 16,-21 0-16,0 0 15,0-1-15,0 1 16,-21 0-16,0 21 0,0-21 15,0 0-15,-1 21 0,1 0 0,0 0 16,-21-21-16,21 21 0,-1 0 0,1 0 16,-21 21-16,21-21 0,0 21 15,-1 0-15,-20 0 0,21 0 0,0 1 16,0 20-16,-1-21 16,1 21-16,0 1 0,21-22 0,-21 21 15,21-21-15,0 22 0,0-22 0,0 0 16,0 0-16,21 0 0,0 1 15,22-22-15,-22 0 0,0 0 0,0 0 16,0 0-16,22 0 0,-22 0 16,0 0-16,21-22 0,-21 1 0,1 21 15,-1-21-15,0 0 0,0 0 0,21 0 16,-20-1-16,-1-20 0,-21 21 16,21 0-16,-21-22 0,21 1 15,-21 0-15,0 21 0,0-1 16,0 1-16,0 0 0,0 0 15,0 42 17,0 0-32,0 0 0,0 22 15,0-22-15,0 0 0,0 21 16,0-20-16,0 20 0,0-21 0,0 21 16,0-20-16,0-1 0,0 0 0,0 0 15,21 0-15,0 0 16,1 1-16,-1-22 0,0 0 0,0 0 15,0 0-15,0 0 0,1 0 16,-1 0-16,0 0 0,21-22 16,-21 22-16,1-21 0,20 0 0</inkml:trace>
  <inkml:trace contextRef="#ctx0" brushRef="#br0" timeOffset="54939.13">6054 8657 0,'0'0'0,"0"-21"0,-22 21 15,1 0-15,0 0 16,0 0-16,0 0 0,0 0 16,-1 0-16,-20 21 0,21 0 0,0 1 0,0-1 15,-1 0-15,1 0 0,0 0 16,0 0-16,21 1 0,0-1 16,0 0-16,0 0 0,0 0 15,0 0-15,0 1 16,21-22-16,0 0 0,0 0 15,1 0-15,-1 0 16,21-22-16,-21 22 0,0-21 0,1 0 16,-1 21-16,0-21 0,0 0 15,-21 0-15,21-1 0,0 1 0,1 0 16,-22 0-16,0 0 16,21 21-16,-21 21 46,0 0-46,0 0 16,0 0-16,-21 1 0,21-1 16,0 21-16,0-21 0,0 22 15,0-1-15,0 0 0,0 1 0,0-1 16,0 0-16,0 1 0,0 20 0,0-21 16,0 22-16,21-1 0,0 1 15,-21-1-15,21 1 0,-21-1 0,0 22 16,21-21-16,-21-1 0,0 1 0,21-1 15,-21 1-15,0-1 0,0-21 16,0 22-16,0-22 0,0 22 16,0-22-16,-21 0 0,0 1 0,0-22 15,-21 21-15,20-21 0,-62 22 16,41-22-16,22-21 0,-21 0 16,0 0-16,-1 0 0,1 0 0,0 0 15,-1-21-15,1 0 0,0-1 0,-1-20 16,1 0-16,21-1 0,0 1 15,-22 0-15,43-22 0,-21 1 0,21-1 16,-21 1-16,21-1 0,0 1 0,0-85 16,21 63-16,0 21 15,0 1-15,1-1 0,-1 22 16,0-21-16,21 20 0,-21 1 0,22 0 16,-22-1-16,0 22 0,21-21 15,-20 21-15,-1-22 0,0 22 0,0-21 16,0 21-16,0-22 0</inkml:trace>
  <inkml:trace contextRef="#ctx0" brushRef="#br0" timeOffset="56037.32">6943 8827 0,'0'-22'31,"0"1"-31,21 21 16,0-21-16,-21 0 0,21 21 0,0-21 15,-21 0-15,21-1 0,-21 1 0,22 0 16,-22 0-16,0 0 0,0 0 15,0-1-15,0-20 0,0 21 16,-22 0-16,1 21 0,-21-21 0,21 21 16,0 0-16,-22 0 15,22 0-15,-21 0 0,-1 0 0,1 21 16,21 0-16,-21 0 0,-1 0 0,22 22 16,-21-22-16,21 21 0,-1 0 15,1 1-15,0-1 0,21 0 0,0 1 16,0-1-16,0-21 0,0 0 15,21 22-15,0-22 0,1-21 0,-1 21 16,21-21-16,-21 0 0,22 0 0,-22 0 16,21 0-16,0-21 0,-20 0 15,20 21-15,0-21 0,-21-1 0,22-20 16,-1 21-16,-21 0 16,22-22-16,-22 22 0,0 0 0,0-21 15,0 21-15,-21-1 0,0-20 0,0 21 16,0 0-16,0 0 0,0-1 15,0 1-15,0 0 0,-21 21 16,0 21 0,0 0-16,21 1 15,0-1-15,0 21 0,0-21 0,0 0 16,0 1-16,0 20 0,0-21 16,0 0-16,0 0 0,21 1 0,0-1 15,0-21-15,0 21 0,1-21 16,-1 0-16,0 0 15,0 0-15,21 0 0,-20-21 0,-1 21 16,0-21-16,21-1 0,-21 1 16,1 0-16,20 0 0,-21 0 0,0 0 15,0-1-15,-21 1 0,0 0 0,0 0 16,0 0-16,0 0 0,0-1 16,0 1-16,0 0 0,-21 21 31,0 21-31,21 0 15,0 1-15,0-1 0,0 21 16,0-21-16,0 0 0,0 1 0,0 20 16,0-21-16,0 0 0,-21 0 15,21 1-15,0-1 0,0 0 32,0-42-17,0 0 1,0-1-16,0 1 0,21 0 15,-21 0-15,0 0 0,21 0 0,0-22 16,1 22-16,-1 0 0,0-21 16,0 20-16,0-20 0,22 21 15,-1 0-15,0 0 0,-21-1 0,22 22 16,-1 0-16,0 0 0,1 0 0,-22 0 16,0 22-16,21-1 0,-42 0 15,22 0-15,-22 0 0,21 22 0,-21-22 16,0 0-16,0 0 0,0 0 15,0 22-15,-21-22 0,-1 0 0,22 0 16,-21 0-16,0 0 0,21 1 16,-21-22-16,21 21 15,-21-21-15,21-21 32,21-1-32,0 22 15</inkml:trace>
  <inkml:trace contextRef="#ctx0" brushRef="#br0" timeOffset="56591.63">8615 8573 0,'0'-22'0,"0"1"0,0 0 0,0 0 16,0 0-16,0 0 15,-21-1-15,-1 1 0,1 0 0,0 21 16,0 0-16,0-21 0,0 21 0,-1 0 15,1 0-15,0 21 0,0-21 16,0 21-16,0 0 0,-1 1 16,1-1-16,0 21 0,0-21 0,21 0 15,0 1-15,-21 20 0,21-21 16,0 0-16,0 0 0,0 22 0,0-22 16,0 0-16,0 0 0,21 0 15,0 1-15,0-22 0,0 0 16,1 0-16,-1 0 0,0 0 0,0 0 15,0-22-15,0 22 0,22-21 16,-22 0-16,0 0 0,0 0 0,0 0 16,1-22-16,-1 22 0,0-21 0,0 21 15,21-22-15,-20 1 0,-1 0 16,0-22-16,-21 22 0,21-1 16,0-20-16,0 21 0,-21-1 15,22 1-15,-22 21 0,0-22 0,0 22 16,-22 21-1,1 21-15,21 1 16,-21 20-16,0 0 0,21 1 0,-21-1 16,21 21-16,0-20 15,0-1-15,0 0 0,0 1 0,0-1 0,0 0 16,0 1-16,0-22 0,0 21 16,0-21-16,0 1 0,0-1 0,21 0 15,0 0-15,0-21 0,0 21 16,1-21-1,-1 0-15,0 0 0,0-21 0,0 21 16,0-21-16,22 0 0</inkml:trace>
  <inkml:trace contextRef="#ctx0" brushRef="#br0" timeOffset="57471.84">9800 8213 0,'0'0'0,"0"-21"0,0-128 31,0 128-31,0 0 0,0 0 16,0 0-16,-21 42 31,21 21-31,-21-21 0,0 22 0,-1-1 16,22 0-16,-21 22 0,0-22 15,21 1-15,-21 20 0,0-21 16,0 1-16,-1-1 0,1 0 0,0 1 16,-21-22-16,21 21 0,-1 1 15,22-22-15,-21 0 0,0 0 0,21 0 16,-21-21-16,21-21 31,0 0-31,0 0 16,0 0-16,0-1 0,0-20 15,0 21-15,0 0 0,0-22 0,0 22 16,0-21-16,0 21 0,21 0 0,-21-22 16,0 22-16,0 0 15,21 21-15,-21-21 0,21 21 0,1 21 16,-1 0-1,-21 0-15,21 0 0,-21 22 16,0-22-16,21 0 0,0 21 0,-21-20 16,0 20-16,0-21 0,21 0 15,1 0-15,-22 22 0,21-22 0,0 0 16,0-21-16,0 21 0,0-21 0,1 0 16,-1 0-16,0 0 0,21 0 15,-21 0-15,22 0 0,-22 0 0,21-21 16,-21 0-16,22 0 0,-22 0 15,21-1-15,-21 1 0,1 0 0,-1-21 16,0-1-16,0 22 0,-21-42 16,0 20-16,21 1 0,-21-21 15,0 20-15,0-20 0,0 20 0,0-20 16,-21 21-16,21-1 0,-21 1 16,0 21-16,0-22 0,-22 22 0,22 21 15,0 0-15,-21 0 0,20 0 0,-20 0 16,0 0-16,21 21 0,-22 1 15,1 20-15,21 0 0,0 1 0,-1-1 16,1 0-16,0 1 0,21 20 16,-21-21-16,21 1 0,0-1 0,0 0 15,0-20-15,0 20 0,21-21 16,0 0-16,0 0 0,1 1 0,-1-1 16,0 0-16,0-21 0,0 21 15,0-21-15,22 0 0,-22 0 0,0 0 16,0 0-16,0 0 0,1 0 15,20 0-15,-21 0 0,0-21 0,0 21 16,1-21-16,20 0 0</inkml:trace>
  <inkml:trace contextRef="#ctx0" brushRef="#br0" timeOffset="57875.89">10350 8424 0,'22'-42'31,"-22"21"-31,21 0 16,0 0-16,0 21 0,-21-22 0,21 22 16,0-21-16,1 21 0,-1-21 0,0 21 15,0 0-15,0 0 0,0 0 16,1 21-16,-1 0 0,0 1 16,-21-1-16,21 21 0,-21-21 0,0 0 15,0 1-15,0-1 0,0 0 16,0 0-16,0 0 0,-21 0 0,21 1 15,-21-1-15,21 0 0,-21-21 16,21 21-16,-22-21 0,1 0 16,21-21 15,0 0-15,0 0-16,0-1 0,21 1 15,-21 0-15,22 0 0,-1-21 16,-21 20-16,0 1 0,21 0 0,0 21 15,-21-21-15,21 0 0,0 0 0,1 21 16,-22-22-16,21 22 0,0 0 16,0-21-16,0 21 0,0 0 0,1 0 15,-1-21-15,0 21 0</inkml:trace>
  <inkml:trace contextRef="#ctx0" brushRef="#br0" timeOffset="58591.88">11282 8149 0,'-43'0'32,"22"0"-32,0 0 0,-21 21 15,21 1-15,-1-1 0,1 0 0,0 0 16,0 0-16,21 0 0,-21 1 16,0-1-16,21 0 0,0 21 0,-22-21 15,22 1-15,-21-1 0,21 0 16,0 0-16,0 0 15,0 0-15,21-21 0,1 0 16,-1 0-16,21 0 0,-21 0 0,22 0 16,-22 0-16,21 0 0,-21 0 15,0 0-15,22-21 0,-22 21 0,0-21 16,0 0-16,0 0 0,1 0 0,-1-1 16,-21 1-16,0 0 0,0 0 15,0 0-15,0-22 0,0 22 0,0 0 16,0 0-16,0 0 0,-21 0 15,-1 21-15,22-22 0,-21 22 16,21-21 15,21 21-15,1 0-16,-1-21 16,21 21-16,-21 0 0,22 0 0,-22-21 15,21 21-15,-21 0 0,22 0 0,-22 0 16,0 0-16,0 0 0,0 0 15,0 0-15,1 21 0,-22 0 16,0 0-16,0 1 0,0-1 16,0 0-16,0 21 0,0-21 0,0 22 15,0-22-15,0 21 0,-22 1 16,22-1-16,-21 0 0,0 1 16,21-1-16,0 21 0,0 1 0,-21-1 15,0-20-15,21 20 0,-21 1 0,-1-1 16,22 1-16,-21-1 0,0 1 15,21-1-15,-21 1 0,0-1 0,21-20 16,0 20-16,-21 1 0,-1-1 16,1 1-16,21-22 0,-21 0 0,0 22 15,21-43-15,-21 21 0,21-21 0,0 1 16,-21-1-16,21 0 0,-22-21 16,22-21-1,0 0-15,0-1 16,0-20-16,0 21 0,22-21 15,-1-1-15,0 1 0,0-22 0,0 22 16,0-21-16,1-1 0</inkml:trace>
  <inkml:trace contextRef="#ctx0" brushRef="#br0" timeOffset="58951.47">11684 8742 0,'0'0'0,"0"-42"0,0-64 31,0 85-31,0-1 0,0 1 15,0 0-15,0 0 0,21 0 0,-21 0 16,21 21-16,0-22 0,1 1 16,-1 0-16,21 0 0,-21 0 0,22 0 15,-22-1-15,21 1 0,0 21 16,-20-21-16,20 21 0,-21 0 0,21 0 16,-20 0-16,-1 0 0,0 0 15,-21 21-15,0 0 0,0 1 0,0-1 16,0 0-16,0 0 0,0 0 0,-21 22 15,0-22-15,-1 0 0,1 0 16,-21 0-16,21-21 0,0 21 0,-1 1 16,-20-1-16,21-21 0,0 21 0,0-21 15,-1 21 1,1-21-16,42 0 47,1 0-32,-1 0-15,0 0 0</inkml:trace>
  <inkml:trace contextRef="#ctx0" brushRef="#br0" timeOffset="59095.19">12319 8700 0,'0'21'15,"21"-21"1</inkml:trace>
  <inkml:trace contextRef="#ctx0" brushRef="#br0" timeOffset="127729.15">9588 2942 0,'-21'0'16,"0"0"-16,0 0 0,0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0T04:08:02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5736 0,'-42'0'31,"20"0"-15,1 0 46,0 0-46</inkml:trace>
  <inkml:trace contextRef="#ctx0" brushRef="#br0" timeOffset="1708.56">11028 3535 0,'0'0'0,"-21"0"0,-1 21 15,1-21-15,0 0 0,0 0 16,0 0-1,21 21-15,21-21 63,0 0-63,0 0 16,22 0-16,-1 0 0,0 0 0,1 0 15,-1-21-15,21 21 0,1 0 16,-1-21-16,-20 21 0,20 0 0,1-21 15,-1 21-15,1-21 0,-22 21 16,22-22-16,-22 22 0,0 0 16,-21 0-16,22 0 0,-22-21 0,0 21 15,-42 0 48,21-21-48,-21 21-15,0 0 0,21-21 0</inkml:trace>
  <inkml:trace contextRef="#ctx0" brushRef="#br0" timeOffset="2156.14">11663 3133 0,'0'0'0,"-21"0"0,-1 0 16,22 21 0,0 0-16,0 0 15,0 0-15,0 1 0,22-1 16,-1 0-16,0-21 16,0 21-16,21 0 0,-20-21 0,20 0 15,0 0-15,-21 0 0,22 0 16,-1 0-16,-21 0 0,22 0 0,-1 0 15,-21 0-15,0 0 0,0 0 16,1 0-16,-44 0 31,1 0-31,0 0 16,0 21-16,0 1 0,0-1 16,-22 0-16,22 21 0,-21-21 15,21 22-15,-22-22 0,22 21 0,-21 1 0,21-22 16,-22 21-16,22 0 0,0-20 15,0-1-15,0 21 0,-1-42 0,22 21 16,-21 0-16,21 1 16,-21-22-1,0 0 1,0-22 0</inkml:trace>
  <inkml:trace contextRef="#ctx0" brushRef="#br0" timeOffset="3272.31">12446 3366 0,'-21'-85'31,"21"64"-31,0 0 16,0-1-16,0 1 0,21 0 15,0 0-15,0 0 0,0 21 0,-21-21 16,22 21-16,-1 0 0,0 0 16,21 0-1,-21 0-15,-21 42 0,0-21 16,22 0-16,-22 22 0,21-1 0,-21 0 15,0-21-15,0 22 0,0-1 0,0 0 16,0-20-16,0 20 0,0-21 16,0 0-16,0 0 0,0 1 0,0-1 15,0 0-15,0-42 47,0 0-31,0-1-16,0 1 0,0 0 15,0 0-15,0-21 0,0-1 0,0 1 16,0 0-16,0-1 0,0 1 16,21 0-16,0 20 0,0-20 15,22 0-15,-22 21 0,21-1 0,-21 1 16,22 21-16,-1 0 0,0 0 0,1 0 16,-1 0-16,-21 0 0,21 0 15,1 21-15,-22 1 0,21-1 16,-21 21-16,1-21 0,-1 22 0,0-1 15,-21-21-15,0 21 0,0-20 16,0 20-16,0-21 0,0 21 0,0-20 16,0-1-16,0 0 0,0 0 0,-21 0 15,0 0 1,21-42 15,0 0-31,0 0 0,0 0 16,0-22-16,21 1 0,0 21 15,-21-21-15,21-1 0,0 1 0,0 0 16,1-1-16,20 1 16,-21 0-16,0 20 0,22 1 0,-22 0 15,21 21-15,-21 0 0,0 0 0,1 0 16,-1 0-16,0 0 0,0 21 16,0 0-16,-21 22 0,0-22 0,0 21 15,0 1-15,0-22 0,0 21 16,0 0-16,0-20 0,0 20 0,-21-21 15,21 0-15,0 0 0,0 1 16,-21-1-16,21 0 0,0 0 0,-21-21 16,21 21-16,0-42 47</inkml:trace>
  <inkml:trace contextRef="#ctx0" brushRef="#br0" timeOffset="3760.45">14287 3069 0,'0'0'0,"0"-21"15,0 0-15,0 0 16,-21 21-16,0 0 16,0 0-1,0 0-15,0 0 0,-1 0 0,1 21 16,0 0-16,0 0 0,0 0 0,0 1 15,-1 20-15,1 0 0,0 1 16,0-1-16,21 0 0,-21 1 0,21-22 16,-21 21-16,21 0 0,0-20 15,0-1-15,0 21 0,0-21 0,21 0 16,0-21-16,0 22 0,0-22 16,22 0-16,-22 0 0,21 0 0,-21 0 15,22 0-15,-1 0 0,0 0 16,1-22-16,-22 1 0,21 0 0,0 0 15,-20 0-15,-1-22 0,0 22 0,0-21 16,0 0-16,-21-1 16,0 1-16,0 21 0,0-22 0,0 1 15,-21 0-15,0 21 0,0-1 16,-22-20-16,22 21 0,-21 21 0,21-21 16,-22 21-16,1 0 0,0 0 0,-1 0 15,22 0-15,-21 21 0,0 0 16,20-21-16,-20 21 0,21 0 0,0 1 15,21-1-15,0 0 0,-21 0 16,21 0-16,0 22 0,0-22 0,0 0 16,21 0-16,0-21 0,0 21 15,21-21-15,-20 0 0,20 0 0,0 0 16</inkml:trace>
  <inkml:trace contextRef="#ctx0" brushRef="#br0" timeOffset="4191.89">14605 3048 0,'0'0'0,"0"-21"0,0 0 31,21 21-31,0 0 16,0 0-16,1 0 15,-22 21-15,21-21 0,0 21 16,0 0-16,0 0 0,0 1 0,-21-1 15,22 21-15,-1-21 0,0 22 16,-21-22-16,0 21 0,0-21 0,0 22 16,0-22-16,0 0 0,0 0 15,0 0-15,0 0 0,0 1 0,0-1 16,0-42 15,0-1-15,0 1-16,0 0 0,0-21 15,21 21-15,0-22 0,-21 1 0,21 21 16,-21-22-16,22 1 16,-1 21-16,0-21 0,-21 20 0,21 1 15,0 0-15,0 21 0,1-21 0,-22 0 16,21 21-16,0 0 16,0 21 15,-21 0-31,0 0 0</inkml:trace>
  <inkml:trace contextRef="#ctx0" brushRef="#br0" timeOffset="4544.56">15219 3302 0,'0'0'0,"21"0"0,0 0 16,0 0-16,22 0 15,-22 0-15,0 0 0,0 0 0,0 0 16,0-21-16,1 0 0,20 0 15,-21-1-15,0 1 0,0 0 0,-21 0 16,22 0-16,-22-22 0,0 22 16,0 0-16,0 0 0,0 0 15,-22 21-15,22-21 0,-21 21 0,0 0 0,-21 0 16,21 0-16,-1 0 16,-20 0-16,21 21 0,-21 0 0,20 0 0,1 0 15,0 22-15,0-22 0,0 21 16,0 0-16,21 1 0,-22-22 15,22 21-15,0 1 0,0-22 16,0 0-16,22 0 0,-1 0 0,0 0 16,0 1-16,0-22 0,0 0 0,22 0 15,-22 0-15,0 0 0,21 0 16,-20 0-16,20 0 0,-21-22 0,21 1 16,-20 0-16,-1 0 0,21 0 15,-21-22-15</inkml:trace>
  <inkml:trace contextRef="#ctx0" brushRef="#br0" timeOffset="4848.33">15833 2540 0,'0'0'0,"-22"0"0,22 21 16,22-21 0,-1 0-1,21 21-15,-21-21 0,22 0 16,-1 0-16,0 0 0,1 0 16,-1 0-16,21 0 0,-20 0 15,-1 0-15,0 0 0,1 0 0,-22 0 16,0 0-16,0 0 0,-42 0 31</inkml:trace>
  <inkml:trace contextRef="#ctx0" brushRef="#br0" timeOffset="5104.52">16171 2582 0,'-42'22'16,"42"-1"-1,0 0-15,0 0 16,0 0-16,0 22 0,0-22 0,0 21 16,0 0-16,-21 1 0,21-22 15,-21 21-15,21 1 0,0-1 0,-22 0 16,22 1-16,-21-1 0,0 0 16,21 1-16,0-22 0,0 21 0,0-21 15,0 0-15,0 1 0,0-1 16,0 0-16,0 0 0,21-42 47,0 0-47</inkml:trace>
  <inkml:trace contextRef="#ctx0" brushRef="#br0" timeOffset="5497.26">16510 3006 0,'0'0'15,"-21"21"1,21 0-16,-21 0 16,-1 0-16,1 1 0,21 20 15,0-21-15,-21 21 0,21-20 0,-21 20 16,21-21-16,0 0 0,0 0 16,0 1-16,0-1 0,21 0 15,0-21-15,-21 21 0,21-21 0,22 0 16,-22 0-16,0 0 0,21 0 15,-20 0-15,-1 0 0,21-21 0,-21 0 16,22 0-16,-22-1 0,0 1 16,21 0-16,-21-21 0,-21 21 0,22-22 15,-22 1-15,0 0 0,0 20 16,0-20-16,0 0 0,-22 21 0,22-1 16,-42 1-16,21 0 0,0 0 0,-22 21 15,22 0-15,-21 0 0,0 0 16,20 0-16,-20 0 0,0 21 15,21-21-15,-1 21 0,1-21 16,0 0-16,0 21 0,0-21 16</inkml:trace>
  <inkml:trace contextRef="#ctx0" brushRef="#br0" timeOffset="6272.06">17018 2921 0,'0'21'16,"21"-21"-1,0 0-15,0 0 16,1 0-16,-1 0 15,0-21-15,21 21 0,-21-21 0,22 21 16,-1-21-16,-21 0 0,22 21 16,-1-22-16,-21 1 0,0 0 0,0 0 15,1 0-15,-22 0 0,0-1 16,0 1-16,0 0 0,-22 0 16,1 21-1,-21 0-15,21 0 0,0 0 16,-22 0-16,22 21 0,-21 0 0,-1 0 15,22 1-15,-21-1 0,21 0 16,0 0-16,-1 0 0,1 0 0,21 22 16,0-22-16,0 0 0,0 0 15,0 0-15,0 1 0,21-1 16,1-21-16,-1 21 16,0-21-16,0 0 0,0 0 0,0 0 15,1 0-15,20 0 0,-21 0 16,0 0-16,0 0 0,1 0 15,-44 0 17,1 0-32,0 0 15,-21 21-15,21-21 0,-1 21 16,1 0-16,0 1 0,0 20 0,0-21 16,0 0-16,-1 22 0,22-22 15,-21 21-15,21-21 0,0 0 0,0 43 16,0-43-16,21-21 0,1 21 15,-1 0-15,0-21 0,0 0 16,0 0-16,22 0 0,-22 0 0,63 0 16,-41 0-1,-1 0-15,0-21 0,1 0 0,-1 0 0,-21-21 16,22 20-16,-1-20 0</inkml:trace>
  <inkml:trace contextRef="#ctx0" brushRef="#br0" timeOffset="6560.64">17928 2709 0,'0'0'0,"0"-42"0,0 0 0,0-1 16,0 22-16,0 0 0,0 0 0,0 0 15,-21 21-15,21 21 16,-21 21-16,21 1 0,0-1 16,0 0-16,-21 1 0,21 20 15,-22-21-15,22 22 0,-21-22 0,21 1 16,0 20-16,0-21 0,-21 1 15,21-1-15,-21 0 0,21 1 0,0-22 16,0 21-16,0-21 0,0 1 16,0-1-16,0 0 0,0 0 0,0 0 15,21-21 17,0-21-17,-21 0-15,21 0 0,1 0 0,-22-1 16,21 1-16</inkml:trace>
  <inkml:trace contextRef="#ctx0" brushRef="#br0" timeOffset="6956.57">18055 3196 0,'0'21'31,"21"-21"-15,0 0-16,1 0 15,-22-21-15,21 0 0,0 21 0,21-21 16,-21 0-16,1 0 0,-1-1 16,0 1-16,21 0 0,-21 0 0,-21 0 15,22 0-15,-22-1 0,21 1 16,-21 0-16,0 0 0,-21 21 16,-1 0-16,1 0 0,0 0 15,0 0-15,0 0 0,0 21 16,-85 85-1,106-85-15,-21 21 0,21-20 16,-22 20-16,22-21 0,0 21 16,0-20-16,0-1 0,0 0 0,0 0 15,0 0-15,22 0 0,-1 1 16,0-22-16,0 0 0,21 0 0,-20 0 16,20 0-16,0 0 0,1 0 0,-1 0 15,0 0-15,-21-22 16,22 1-16,-1 0 0,-21 0 0,22-21 15,-22 20-15,0 1 0,0-21 0</inkml:trace>
  <inkml:trace contextRef="#ctx0" brushRef="#br0" timeOffset="7608.07">18754 3048 0,'0'0'0,"0"-21"0,0 0 0,0 0 0,0-1 15,-22 44 17,22-1-32,0 0 15,-21 0-15,21 0 0,-21 22 0,21-22 16,0 0-16,0 21 0,-21-21 15,21 1-15,-21-1 0,21 0 0,-21 21 16,21-21 0,0 1-16,0-1 0,0 0 15,0-42 17,0 0-32,0-1 15,0 1-15,0 0 0,0 0 0,0 0 16,21-22-16,-21 22 0,21-21 15,0 0-15,0 20 0,0-20 0,1 21 16,-1-21-16,21 20 0,-21 1 0,0 0 16,1 21-16,-1 0 0,21 0 15,-21 0-15,0 0 16,1 21-16,-1 0 0,-21 1 16,0 20-16,21-21 0,-21 21 0,21-20 15,-21 20-15,0-21 0,0 21 16,0-20-16,0 20 0,0-21 0,0 0 15,0 0-15,0 1 0,0-1 16,0 0-16,-21-21 31,21-21-15,0 0-16,0-1 0,0 1 16,0 0-16,21 0 0,0-21 15,0 20-15,1-20 0,-1 0 16,0 21-16,0-22 0,21 1 0,-20 0 15,20 20-15,0 1 0,1 0 16,-1 0-16,-21 0 0,21 21 0,1 0 16,-22 0-16,0 21 0,0 0 15,-21 0-15,0 22 0,0-22 0,0 21 16,0-21-16,0 22 0,-21-1 16,0-21-16,0 21 0,21-20 0,-21-1 15,-1 0-15,1 0 0,21 0 16,0 0-16,-21 1 15,21-44 1,21 22 0,0-21-16</inkml:trace>
  <inkml:trace contextRef="#ctx0" brushRef="#br0" timeOffset="8508.77">19897 3175 0,'0'0'0,"21"0"62,0 0-62,0-21 0,0 21 16,0-21-16,1 21 0,-1-21 0,0-1 15,0 22-15,0-21 0,0 0 16,1 0-16,-22 0 0,0 0 0,0-1 16,0 1-16,0 0 0,0 0 15,-22 21-15,1 0 16,0 0-16,-21 0 0,21 21 16,-1 0-16,1 0 0,-21 1 0,21-1 15,0 0-15,-1 21 0,1-21 16,0 22-16,21-22 0,0 21 15,0-21-15,0 1 0,0-1 16,0 21-16,0-21 0,21 0 0,0-21 16,1 22-16,20-1 0,-21-21 15,0 0-15,22 0 0,-22 0 0,21 0 16,-21 0-16,22 0 0,-1 0 16,-21 0-16,21-21 0,-20-1 0,-1 1 15,21 0-15,-21 0 0,0 0 16,1-22-16,-1 22 0,0-21 15,-21 21-15,0-22 0,0 22 0,21 0 16,-21 0-16,0 0 0,0 0 16,0 42 15,-21 0-31,21 0 0,0 0 0,-21 0 16,0 22-16,21-22 0,-22 21 15,22-21-15,0 1 0,0 20 0,-21-21 16,21 0-16,-21 0 0,21 1 15,-21-1-15,21-42 47,0-1-47,0 1 16,0 0-16,0 0 0,21 0 16,-21-22-16,21 22 0,22-21 0,-22 0 15,0 20-15,21-20 0,1 0 16,-1 21-16,0-22 0,22 22 0,-22 0 15,22 0-15,-22 0 0,0 21 16,1 0-16,-22 0 0,0 21 0,0 0 16,0 0-16,-21 0 0,0 22 15,0-22-15,0 21 0,0-21 0,0 22 16,0-1-16,0-21 0,0 21 16,0-20-16,-21-1 0,21 0 15,-21 0-15,21 0 0,-21 0 16,21 1-16,0-44 47,0 1-47,21 0 15,0 0-15,0-21 0,0 20 0,1-20 16</inkml:trace>
  <inkml:trace contextRef="#ctx0" brushRef="#br0" timeOffset="8776.7">21442 2477 0,'0'0'0,"0"21"16,-21-21-16,-1 42 15,22-21-15,-21 22 0,0-1 16,0 0-16,21 1 0,-21-1 0,0 0 16,-1 1-16,1-22 0,21 21 15,-21 0-15,21 1 0,-21-22 0,21 21 16,0-21-16,0 1 0,-21-1 15,21 21-15,0-21 0,0 0 0,0 1 16,0-1-16,21-21 16,0 0-16,0 0 15,0 0-15,1 0 16,-1 0-16,0-21 0,0-1 0,0 1 16,0 0-16</inkml:trace>
  <inkml:trace contextRef="#ctx0" brushRef="#br0" timeOffset="8992.5">21230 2900 0,'21'0'31,"0"0"-31,1 0 16,-1 0-16,0 0 0,0 0 15,0 0-15,0 0 0,22 0 16,-22 0-16,0 0 0,21 0 0,1-21 16,-22 21-16,21 0 0,1 0 15</inkml:trace>
  <inkml:trace contextRef="#ctx0" brushRef="#br0" timeOffset="9328.56">22246 2625 0,'0'0'0,"0"-21"16,-21 21 0,0 21-1,0 0-15,21 0 16,-22 0-16,1 0 0,0 22 0,21-22 15,-21 21-15,0-21 0,21 22 16,0-22-16,-21 21 0,21-21 0,-22 22 16,22-22-16,-21 0 15,21 21-15,0-20 0,0-1 0,0 0 16,0 0-16,0 0 0,0 0 16,0 1-16,0-1 0,21-21 0,1 21 15,-1-21-15,0 0 0,0 0 16,0 0-16,0 0 0,22 0 15,-22-21-15,0 0 0</inkml:trace>
  <inkml:trace contextRef="#ctx0" brushRef="#br0" timeOffset="9661.43">22818 2582 0,'0'0'0,"0"-21"15,21 21 1,0 0 0,0 21-16,0-21 15,-21 22-15,21 20 0,1-21 0,-1 0 16,0 22-16,-21-1 0,21-21 16,0 21-16,-21 1 0,0-1 15,0 0-15,0-20 0,0 20 0,-21 0 16,21 1-16,-42-1 0,21-21 15,-1 21-15,-20 1 0,0-22 0,21 21 16,-22-21-16,1 1 0,21-1 16,-22 0-16,22 0 0,0-21 15,-21 21-15,21-21 0,21 21 16,-22-21-16</inkml:trace>
  <inkml:trace contextRef="#ctx0" brushRef="#br0" timeOffset="10792.56">10795 4953 0,'0'0'0,"0"-21"0,21 21 78,0 0-78,22 21 0,-22-21 15,21 0-15,0 0 0,1 0 0,20 0 16,1 0-16,-1 0 0,1 0 16,-1 0-16,1 0 0,-22 0 0,22 0 15,-1 0-15,1 0 0,-22 0 16,21 0-16,-20 0 0,-22 0 0,21 0 15,-21 0-15,1 0 0,-1 0 0,-21-21 16,0 0 0,-21 21-1,21-21-15,-22 21 0,1-22 16,0 1-16,21 0 16,-21 0-16,0 21 15,21-21-15</inkml:trace>
  <inkml:trace contextRef="#ctx0" brushRef="#br0" timeOffset="11204.52">11642 4657 0,'0'21'15,"0"0"1,0 0-16,0 0 15,0 1-15,21-22 16,0 21-16,0 0 0,0-21 16,0 0-16,22 0 0,-22 21 0,0-21 15,0 0-15,22 0 0,-22 0 16,0 0-16,0 0 0,0 0 0,0 0 16,1 0-1,-44 0 16,1 0-31,0 21 16,0-21-16,0 21 16,0 1-16,-1 20 0,1-21 0,0 0 15,0 22-15,-21-22 0,20 21 0,1 0 16,-21-20-16,-22 41 16,43-42-16,0 0 0,0 1 0,21-1 15,0 0-15,-21-21 0,21 21 16</inkml:trace>
  <inkml:trace contextRef="#ctx0" brushRef="#br0" timeOffset="12509.08">12975 4593 0,'0'0'0,"0"-21"16,0 0-16,0 0 0,0 0 16,0-1-16,-21 1 15,0 21-15,0 0 0,-1 0 0,1 0 16,0 0-16,-21 0 15,21 21-15,-1 1 0,1-1 0,0 0 16,0 21-16,0 1 16,21-1-16,0 0 0,-21 1 0,21-1 15,0 21-15,-22-20 0,22-1 0,0 0 16,0 1-16,0-1 0,0 0 0,0-20 16,0-1-16,22 0 0,-1 0 15,0 0-15,0 0 0,21-21 16,-20 22-16,-1-22 0,0 0 15,0 0-15,21 0 0,-20 0 16,20-22-16,0 1 0,1 21 0,-1-21 16,-21 0-16,21 0 0,1-22 0,-1 22 15,0-21-15,-20 21 0,20-22 16</inkml:trace>
  <inkml:trace contextRef="#ctx0" brushRef="#br0" timeOffset="13204.51">13504 4678 0,'0'0'16,"0"-21"-16,0 0 15,0 42 1,0 0-16,0 0 16,-21 0-16,0 0 0,0 22 15,21-22-15,-21 21 0,-1 1 0,22-22 16,-21 21-16,21 0 0,0-20 16,0 20-16,0-21 0,0 0 0,0 0 15,21 1-15,1-22 16,-1 0-16,0 0 0,0 0 0,0 0 15,0 0-15,1 0 0,-1-22 0,0 22 16,-21-21-16,0 0 0,0 0 16,0 0-16,0 0 0,0-1 0,0-20 15,0 21-15,-21-21 0,0 20 16,21-20-16,-22 21 0,22-21 16,0 20-16,0 1 0,0 0 0,0 0 15,0 0-15,0 0 0,22-1 16,-1 22-16,0 0 0,0-21 0,0 21 15,0 0-15,1 0 0,-1 0 16,21 21-16,-21-21 0,0 22 0,1-1 16,-1 0-16,0 0 0,0 21 15,0-20-15,-21 20 0,0-21 0,21 21 16,-21-20-16,0 20 0,0-21 16,0 21-16,0-20 0,0-1 15,0 0-15,-21 0 0,0-21 0,21 21 16,0 0-16,-21-21 15,0 0-15,0 0 16,21-21-16,0 0 16,0 0-16,0 0 0,0 0 0,0-1 15,0-20-15,0 21 0,0-21 16,0-1-16,21 22 0,0-21 0,0-1 16,0 22-16,0 0 0,1-21 0,-1 42 15,21-21-15,0-1 0,-20 22 16,20 0-16,-21 0 0,21 0 15,-20 22-15,20-1 0,-21 0 0,0 0 16,0 21-16,1-20 0,-22 20 16,0 0-16,0-21 0,0 22 0,0-22 15,0 21-15,0-21 0,-22 1 16,1-1-16,21 0 0,-21 0 0,21 0 16,0-42 15,21 0-16,-21 0-15,21 0 0</inkml:trace>
  <inkml:trace contextRef="#ctx0" brushRef="#br0" timeOffset="13456.58">14732 4424 0,'0'0'16,"-21"42"-1,0 1 1,21-22-16,0 0 0,0 21 0,-22-21 16,22 22-16,-21-1 0,0 0 15,0 128 1,0-149-16,21 21 0,-21-21 16,21 1-16,0-1 0,0 0 0,0 0 15,0-42 16,21 21-31,0-21 0</inkml:trace>
  <inkml:trace contextRef="#ctx0" brushRef="#br0" timeOffset="13648.83">14499 4763 0,'21'-22'63,"0"22"-63,1 0 0,-1 0 0,0 0 15,0 0-15,-21-21 0,21 21 16,0 0-16,1 0 0,-1-21 0,0 21 16</inkml:trace>
  <inkml:trace contextRef="#ctx0" brushRef="#br0" timeOffset="14045.51">14965 4890 0,'0'0'0,"-21"0"0,42 0 47,0-22-47,0 22 0,0-21 15,-21 0-15,21 0 0,1 21 0,20-21 16,-21 0-16,0-1 0,0 1 16,-21 0-16,22 21 0,-22-21 0,0 0 15,0 0-15,0-1 16,-22 22-16,1 0 16,-21 22-16,21-22 0,0 21 15,-1 0-15,1 21 16,21-21-16,-21 22 0,0-22 0,0 21 15,21 1-15,-21-22 0,21 21 16,0-21-16,0 22 0,0-22 0,0 0 16,0 0-16,0 0 0,21 0 15,0-21-15,0 0 0,21 0 16,-20 0-16,-1 0 0,21 0 0,-21 0 16,22-21-16,-1 0 0,-21 21 15,21-21-15</inkml:trace>
  <inkml:trace contextRef="#ctx0" brushRef="#br0" timeOffset="14832.32">15494 4720 0,'0'0'0,"0"-21"15,0 0 1,21 21-16,0-21 0,0 0 16,1 21-16,-1 0 0,21 0 15,-21 0-15,0 0 0,1 0 16,-1 0-16,0 0 0,0 0 0,0 21 15,-21 0-15,21 0 16,-21 21-16,0-20 0,0-1 0,0 21 16,0 0-16,-21-20 0,0 20 15,0-21-15,0 0 0,-22 22 16,22-22-16,0 0 0,0-21 16,21 21-16,-21-21 0,42 0 31,0-21-16,0 0-15,0 0 0,-21-1 0,43 1 16,-43-21-16,42 21 0,-21-22 16,0 22-16,1-21 0,-1 0 0,0 20 15,0-20-15,0 21 0,-21 0 16,21 0-16,1-1 0,-22 44 47,0-1-47,0 0 0,-22 0 15,22 21-15,-21-20 0,21 20 16,0 0-16,0-21 0,0 22 0,0-1 16,0-21-16,0 0 0,0 1 15,0-1-15,0 0 0,0 0 0,21-21 16,1 0-16,-1 0 0,0 0 0,0 0 16,0 0-16,22 0 0,-22 0 15,0-21-15,21 0 0,-21 0 0,1-1 16,20 1-16,-21-21 0,0 21 15,22-22-15,-22 1 0,0 21 16,21-21-16,-21-1 0,1 1 16,-1 0-16,0-1 0,0 1 0,0 0 15,0 20-15,-21-20 0,22 21 0,-22 0 16,0 0-16,-22 21 16,1 0-16,0 0 15,21 21-15,-21 0 0,21 0 16,-21 0-16,21 22 0,0-22 0,-21 21 15,21-21-15,-22 22 0,22-1 16,-21 0-16,21 1 0,0-1 0,0-21 16,0 21-16,0 1 0,0-22 15,0 21-15,0-21 0,0 1 16,0-1-16,21 0 0,1-21 16,-1 0-16,0 0 15,0 0-15,0 0 0,0-21 16,1 21-16,-1-21 0,-21-1 15,21-20-15,-21 21 0,0 0 0</inkml:trace>
  <inkml:trace contextRef="#ctx0" brushRef="#br0" timeOffset="15024.43">16319 4636 0,'0'0'0,"-21"0"16,42 0-1,1 0-15,20 0 16,-21 0-16,0 0 0,0 0 16,1 0-16,20 0 0,-21 0 15,0 0-15,22-22 0,-22 1 0,0 21 16,0-21-16,0 21 0,0-21 16</inkml:trace>
  <inkml:trace contextRef="#ctx0" brushRef="#br0" timeOffset="15997.52">17039 4487 0,'0'-63'31,"-21"63"-15,0 0-16,0 0 0,-1 21 15,1 0-15,0-21 0,0 21 16,21 1-16,-21 20 0,0-21 0,-1 0 16,22 22-16,0-22 15,-21 21-15,21-21 0,0 22 0,0-1 16,0-21-16,0 0 0,0 22 15,0-22-15,0 0 0,21 0 0,1 0 16,-1-21-16,0 21 0,0-21 16,0 0-16,0 0 0,1 0 0,20 0 15,-21 0-15,0-21 0,22 21 0,-22-21 16,0 0-16,21 0 0,-21 0 16,22-22-16,-22 22 0,0-21 0,21-1 15,-20 1-15,-1 0 0,0-1 16,0 22-16,0-21 0,0 0 0,-21-1 15,0 1-15,22 0 16,-22-1-16,0 1 0,0 21 0,0-22 16,0 22-16,0 0 0,0 0 15,0 42 1,-22 0 0,22 22-16,-21-22 0,0 21 0,0 0 15,0 1-15,0-1 0,-1 0 0,22 1 16,-21-1-16,21 0 0,-21 1 15,21-1-15,0 0 0,0-20 0,0 20 16,0-21-16,0 0 0,0 0 16,21 1-16,0-1 0,1 0 0,-1-21 15,0 0-15,0 0 16,0 0-16,0 0 0,22 0 0,-22 0 16,0 0-16,21-21 0,-20 0 15,-1-1-15,0 1 0,21 0 0,-21-21 16,1 21-16,-1-1 0,-21-20 0,21 21 15,-21 0-15,21 0 0,-21-1 16,0 1-16,0 42 31,0 1-31,0-1 0,0 0 0,0 0 16,-21 0-16,21 22 0,-21-22 16,21 0-16,0 0 0,0 21 0,0-20 15,0-1-15,0 0 16,0 0-16,0 0 15,21-21 1,0-21 0,-21 0-16,21 21 0,-21-21 0,0 0 15,21-1-15</inkml:trace>
  <inkml:trace contextRef="#ctx0" brushRef="#br0" timeOffset="16176.19">17949 4509 0,'0'0'0,"-21"-43"16,0 43 0,42 0 46,0 21-62</inkml:trace>
  <inkml:trace contextRef="#ctx0" brushRef="#br0" timeOffset="17116.65">18521 4466 0,'-64'0'16,"43"0"-16,0 0 15,-21 21-15,42 1 0,-22-22 16,1 21-16,0 21 0,0-21 0,0 0 16,0 1-16,21 20 15,0-21-15,-22 21 0,22-20 0,0 20 16,0-21-16,0 0 0,0 22 16,22-22-16,-1 0 0,0 0 15,21-21-15,-21 0 0,22 0 16,-22 0-16,21 0 0,-21 0 0,22 0 15,-22 0-15,0 0 0,21-21 0,-20-21 16,-1 20-16,0-20 0,0 21 16,0-21-16,0-1 0,1 1 0,-1 0 15,0-1-15,0 1 0,21 0 16,-20-1-16,-1-20 0,0 20 0,0 1 16,-21 0-16,0 21 0,21-22 15,-21 22-15,0 0 0,-21 42 31,21 21-31,-21-20 16,0 20-16,21 0 0,-21 1 16,-1-1-16,22 0 0,-21 1 0,21-1 15,-21 0-15,0 1 0,21-1 16,0-21-16,0 21 0,-21-20 0,21-1 16,-21 0-16,21 0 0,-22 0 15,22 0-15,0-42 31,0 0-31,0 0 0,0 0 16,22 0-16,-1-1 0,0 1 16,0 0-16,0 0 0,0 0 15,1 0-15,-1-1 0,0 1 16,0 0-16,21 21 0,-20-21 16,-1 21-16,0 0 0,0 0 0,0 0 15,0-21-15,1 21 16,-22 21-1,-22-21 1,1 0-16,0 0 0,0 21 0,0-21 16,0 0-16,-1 0 0,1 0 15,0 0-15,0 0 0,0 0 16,0 0 15,21 21-15,-22 0-1,22 1-15,0-1 0,0 0 0,0 0 16,0 0-16,0 0 0,0 1 16,0 20-16,0-21 0,0 0 0,0 0 15,0 1-15,0-1 0,0 0 0,22 0 16,-1 0-16,0 0 0,0 1 16,0-22-16,0 0 0,1 0 15,-1 0-15,0 0 16,0 0-16,0 0 0,0-22 15,1 22-15,-22-21 0,21 0 16,0 0-16,0 0 16,0 0-16,22-1 0,-22 1 15</inkml:trace>
  <inkml:trace contextRef="#ctx0" brushRef="#br0" timeOffset="17436.47">20129 4255 0,'0'0'0,"-63"21"32,42 0-17,0 0-15,-1 21 16,22-20-16,-21-1 0,0 21 0,0-21 15,21 22-15,0-22 0,-21 21 16,21-21-16,0 0 0,0 22 0,0-22 16,0 0-16,0 0 0,0 22 15,0-22-15,0 0 0,0 0 0,21-21 16,-21 21-16,21 0 16,0-21-16,0 0 0,1 0 0,-1 0 15,0 0-15,21 0 0,-21-21 16,1 21-16</inkml:trace>
  <inkml:trace contextRef="#ctx0" brushRef="#br0" timeOffset="17768.28">20659 4191 0,'42'0'15,"-21"0"1,0 21-16,0 0 16,1 1-16,-1-1 0,0 0 15,0 0-15,-21 21 0,0-20 16,21 20-16,-21-21 0,21 21 0,-21-20 16,0 20-16,0 0 0,0-21 15,-21 22-15,0-1 0,0-21 0,0 22 16,-22-22-16,22 21 0,-21-21 15,21 0-15,-22 1 0,22-1 0,0 0 16,0 0-16,0-21 0,0 21 16,-1-21-16,1 0 0</inkml:trace>
  <inkml:trace contextRef="#ctx0" brushRef="#br0" timeOffset="18980.58">11155 6668 0,'0'0'0,"-21"0"0,-1 21 16,1-21 0,42 0 15,22 0-31,-22 0 0,21 0 16,1 21-16,-1-21 0,0 0 15,22 0-15,-22 0 0,0 0 0,1 0 16,20 0-16,-20 0 0,-1 0 0,0 0 15,1 0-15,-1 0 16,-21 0-16,0 0 0,0 0 0,1 0 16,-1-21-16,-21 0 31,0-1-31,0 1 0,-21 21 16,-1-21-16,1 0 0,0 21 15,21-21-15,-21 0 0,0-1 0,0 1 16,-1 21-16,1-21 0,0 0 15,0 21-15,0 0 0,0-21 0,-1 21 16,22 21 31,22-21-31,-1 21-16,0 0 0,0-21 0,0 21 15,22 1-15,-22-22 0,21 21 16,-21-21-16,22 21 0,-22-21 0,21 21 15,-21-21-15,0 21 0,1-21 0,-1 21 16,-21 1-16,0-1 16,0 0-16,-21 0 0,-22 0 15,22-21-15,-21 21 0,-1 1 16,1-1-16,0 0 0,21 0 16,-22 0-16,1 0 0,21 1 0,-22-1 0,22-21 15,0 21-15,0-21 16,0 0-16,42 0 31,0-21-15,0 0-16</inkml:trace>
  <inkml:trace contextRef="#ctx0" brushRef="#br0" timeOffset="19772.2">12954 6731 0,'21'-21'32,"0"0"-17,0 0-15,1-1 16,-1 1-16,0 0 0,-21 0 16,21 0-16,-21 0 15,21-1-15,-21 1 0,0 0 0,0 0 16,0 0-16,0 0 0,-21-1 15,0 1-15,0 21 0,-22-21 0,22 0 16,-21 21-16,0 0 0,20 0 0,-20 0 16,0 0-16,-1 0 0,22 21 15,-21 0-15,0 22 0,20-22 0,-20 21 16,21-21-16,0 22 0,0-1 16,-1 0-16,22 1 0,-21-1 15,21-21-15,0 21 0,0 1 0,0-22 0,0 0 16,21 0-16,1 0 15,-22 1-15,21-1 0,0-21 0,0 0 16,0 0-16,0 0 0,22 0 0,-22 0 16,21 0-16,-21 0 0,22 0 15,-1-21-15,0-1 0,1 1 0,-22 0 16,21-21-16,1 21 0,-1-22 16,0 22-16,-21-21 0,1-1 0,20 1 15,-21 0-15,-21-22 0,21 22 0,-21 0 16,21-22-16,-21 22 0,0-1 15,0 1-15,0 0 0,0 21 0,0-22 16,0 22-16,0 0 16,0 0-16,0 42 15,-21 21 1,21-21-16,-21 22 0,21-1 16,0 0-16,0 22 0,0-22 0,0 22 15,0-1-15,0-20 0,0 20 16,0-21-16,0 1 0,0-1 0,0-21 15,21 22-15,0-22 0,-21 0 16,22-21-16,-1 21 0,-21 0 0,21-21 16,0 0-16,0 0 0,0 0 0,1 0 15,-1 0-15,0-21 16,0 0-16,0 21 0,0-21 16</inkml:trace>
  <inkml:trace contextRef="#ctx0" brushRef="#br0" timeOffset="21193.39">13758 6435 0,'0'0'0,"0"-21"0,0-1 0,0 1 0,0 0 16,-21 21-16,0 0 15,0 0-15,0 21 16,-1-21-16,22 21 0,-21 22 0,0-22 16,0 0-16,0 21 15,21 1-15,0-1 0,0-21 0,-21 22 16,21-1-16,0-21 0,0 21 0,0-20 15,0-1-15,0 0 0,21 0 16,0 0-16,0 0 0,0-21 0,0 0 16,22 0-16,-22 0 0,0 0 15,21 0-15,-20 0 0,20 0 0,-21-21 16,0 0-16,22 0 0,-22 0 0,21 0 16,-21-22-16,22 22 0,-22-21 15,-21-1-15,21 1 0,-21 0 0,0-1 16,0-20-16,0 21 0,0-1 15,-21 22-15,0-21 0,-22 21 0,22-1 16,0 1-16,-21 0 0,20 21 0,-20 0 16,21 0-16,0 0 15,-22 21-15,22 0 0,0 1 0,-21 20 16,42 0-16,-21 1 0,-1-1 16,22 0-16,-21 1 0,21-1 0,0 0 15,0 1-15,0-1 0,0 0 0,0-21 16,21 22-16,1-22 0,-1 0 15,0 0-15,0 0 0,21-21 0,1 0 16,-22 0-16,21 0 0,1 0 16,-1 0-16,0 0 0,1 0 0,-1 0 15,0-21-15,-21 0 0,22 0 16,-22 0-16,21 0 0,-21-1 16,1 1-16,-1-21 0,-21 21 0,0-22 15,21 1-15,-21 0 0,0 21 16,0-22-16,0 22 0,0-21 0,0 21 15,0-1-15,0 44 32,0-1-32,0 0 0,0 21 15,-21-21-15,21 22 0,0-22 16,0 21-16,0-21 0,0 22 0,0-22 16,0 21-16,0-21 0,0 1 0,0-1 15,21 0 1,0-21-16,0 0 0,0 0 15,1 0-15,-1 0 0,21 0 16,-21 0-16,0-21 0,1 0 16,-1-1-16,0 1 0,0 0 0,0-21 15,0 21-15,1-22 0,-22 1 16,0 21-16,21-22 0,-21 1 0,0 21 16,0-21-16,0 20 0,0 1 15,0 0-15,0 0 16,0 42-1,0 0-15,0 0 16,0 22-16,0-1 0,0 0 0,-21-20 16,21 20-16,0 0 0,0 1 15,0-22-15,0 21 0,0-21 0,0 22 16,0-22-16,0 0 0,21-21 0,0 21 16,0-21-16,21 21 0,-20-21 15,-1 0-15,21 0 0,-21 0 0,22-21 16,-22 0-16,21 21 0,-21-21 15,22 0-15,-22-22 0,0 22 0,21-21 16,-21-1-16,-21 1 0,22 0 0,-22-22 16,21 22-16,-21 0 0,0-1 15,0 1-15,21 0 0,-21-1 16,0 22-16,0 0 0,0 0 16,-21 42-1,21 0-15,0 21 16,-21 1-16,-1-1 0,22 0 15,-21 1-15,21 63 0,-21-64 16,21 0-16,0 1 0,-21-1 16,21 0-16,0-21 0,0 22 0,0-22 15,0 0-15,0 0 0,0 0 0,0 1 16,0-44 15,0 1-31,0 0 16,0 0-16,0 0 15,0 0-15,21-22 0,0 22 0,0-21 16,1 21-16,-1-22 0,21 22 16,-21-21-16,22 21 0,-1-1 0,0 1 15,1 0-15,-1 21 0,0 0 16,-21 0-16,22 0 0,-22 0 0,21 21 16,-21 0-16,1 1 0,-1-1 0,0 21 15,-21-21-15,0 22 0,0-22 16,0 0-16,0 21 0,-21-21 15,0 1-15,-1-1 0,-20 0 0,21 0 16,-21 0-16,-1-21 0,1 21 16,21-21-16,-22 0 0,1 22 0,0-22 15,21 0-15,-22 0 0,22 0 16,0 0-16,0 0 0,0 0 0,21-22 16,0 1-16,0 0 15,0 0-15,0 0 16,21 21-16,0-21 0,0-1 0</inkml:trace>
  <inkml:trace contextRef="#ctx0" brushRef="#br0" timeOffset="21488.22">16002 6160 0,'0'0'0,"0"-22"15,0 44 1,0-1-16,0 0 16,-21 0-16,21 21 0,0-20 0,-21 41 15,21-21-15,0 1 0,-22 20 16,22-20-16,0-1 0,0 21 0,0-20 16,-21-1-16,21-21 0,-21 22 0,21-22 15,-21 0-15,21 0 16,0 0-16,0 0 0,21-21 31,0 0-31,0-21 16,-21 0-16,22 0 0,-1 21 0</inkml:trace>
  <inkml:trace contextRef="#ctx0" brushRef="#br0" timeOffset="21836.02">16150 6625 0,'0'21'16,"21"-21"0,0 0-1,1 0-15,-1 0 0,0 0 16,0-21-16,0 21 0,22-21 16,-22 0-16,0 21 0,0-21 0,0 0 15,-21-1-15,0 1 0,21 0 0,-21 0 16,0 0-16,0 0 15,-21 21-15,0 0 0,0 0 16,-21 0-16,20 21 0,1 0 16,0 0-16,0 21 0,-21-20 15,42 20-15,-22-21 0,22 21 0,-21-20 16,21-1-16,0 21 0,0-21 16,0 0-16,0 1 0,0-1 15,0 0-15,21-21 0,1 0 16,-1 0-16,0 0 0,0 0 15,0-21-15,0 0 0,1 21 0,20-22 16</inkml:trace>
  <inkml:trace contextRef="#ctx0" brushRef="#br0" timeOffset="22860.44">17060 6244 0,'0'0'0,"21"-21"0,1 21 0,-22-21 16,0 0-16,0 0 15,-22 21 1,1 0-16,0 0 16,0 0-16,0 0 0,0 21 0,-22 0 15,22 0-15,0 0 16,0 0-16,-22 22 0,22-1 0,0 0 16,0 1-16,0 20 0,0-20 0,21-1 15,0 0-15,0 1 0,0-22 16,0 21-16,0-21 0,21 0 0,0 1 15,0-1-15,21-21 0,-20 21 16,20-21-16,-21 0 0,21 0 0,1 0 16,-1 0-16,0 0 0,1-21 0,-1 21 15,-21-21-15,22-1 0,-1 1 16,-21-21-16,21 21 0,-20-22 0,-1 1 16,0 0-16,0-1 0,0 1 15,0-21-15,1 20 0,-1 1 16,-21-22-16,21 22 0,-21 0 0,21 21 15,-21-22-15,0 1 0,0 21 16,0 0-16,0-1 0,0 1 0,-21 21 31,21 21-15,-21 1-16,0-1 0,-1 0 0,22 0 16,-21 21-16,0 1 0,21-22 15,0 21-15,-21 1 0,21-1 0,-21 21 16,21-20-16,0-1 0,0 0 15,0 1-15,0-22 0,21 21 0,0-21 16,0 1-16,0-22 0,1 21 16,20-21-16,-21 0 0,21 0 15,-20 0-15,20 0 0,-21 0 0,21 0 16,-20-21-16,-1-1 0,21 1 16,-21 0-16,0 0 0,1-21 0,-1 20 15,0-20-15,-21 21 0,21-21 16,-21 20-16,0 1 0,0 0 0,0 0 15,0 42 1,0 0-16,0 0 16,0 1-16,0-1 0,-21 21 0,21-21 15,-21 22-15,21-22 0,0 0 16,0 0-16,0 21 0,0-20 16,0-1-16,0 0 0,21-21 15,0 0 1,0 0-16,0 0 15,1-21-15,-22 0 16,0-1-16,21 1 0,-21 0 0,21 0 16,0-21-16,-21 20 0</inkml:trace>
  <inkml:trace contextRef="#ctx0" brushRef="#br0" timeOffset="23032.33">18055 6117 0,'0'0'0,"-21"0"0,0 0 15,0 0-15,-1 0 16,1 0 0,21 21-16,0 1 0,0-1 15,0 0-15,21-21 16,1 21-16,-1-21 0,0 0 16,0 21-16,0-21 0</inkml:trace>
  <inkml:trace contextRef="#ctx0" brushRef="#br0" timeOffset="23899.84">18584 6202 0,'-21'0'16,"0"0"-1,0 0-15,0 0 0,-1 21 16,1-21-16,0 21 0,21 0 0,-21 1 15,0-1-15,0 0 0,21 21 16,0 1-16,-22-22 0,22 21 0,-21 0 16,21-20-16,0 20 0,0-21 15,0 0-15,0 0 0,0 1 0,21-1 16,1 0-16,-1-21 0,0 0 0,0 21 16,21-21-16,-20 0 15,20 0-15,0 0 0,-21-21 0,22 21 16,-1-21-16,-21 0 0,22-1 15,-22 1-15,0-21 0,0 0 0,21-1 16,-20 1-16,-1 0 0,-21-1 16,21-20-16,0 20 0,0 1 0,-21-21 15,0 20-15,21 1 0,1-22 0,-22 43 16,0-21-16,21 21 0,-21 0 16,0-1-16,0 44 15,0-1 1,-21 0-16,-1 21 0,1-21 15,21 22-15,-21-1 0,0 0 16,21 1-16,-21-1 0,21 0 0,0 1 16,-21-1-16,21 0 0,0-20 0,-22 20 15,22 0-15,0-21 0,0 1 16,0-1-16,0 0 0,0 0 16,0-42-1,0 0 1,22 0-16,-22-22 15,21 22-15,0 0 0,0-21 16,0 20-16,0-20 0,1 21 0,20 0 16,-21-22-16,0 22 0,0 0 15,22 21-15,-22-21 0,0 0 0,0 21 16,0 0-16,1 0 16,-22 21-1,-22-21-15,1 0 16,0 0-16,0 21 0,0-21 15,0 21-15,-1-21 0,1 0 16,0 0-16,0 0 0,0 21 16,0-21-16,21 22 0,-22-22 15,22 21-15,-21-21 0,21 21 16,0 0-16,0 0 0,0 0 16,0 1-16,0-1 0,0 0 0,0 0 15,0 0-15,0 0 0,21 1 16,1-1-16,-22 21 0,21-21 0,0-21 15,0 21-15,0 1 0,-21-1 0,21-21 16,1 21-16,-1-21 0,0 0 16,0 0-16,0 0 0,0 0 15,1 0-15,-1 0 0,0 0 16,21-21-16,-21 0 0,22 21 0,-22-22 16</inkml:trace>
  <inkml:trace contextRef="#ctx0" brushRef="#br0" timeOffset="24200.66">20129 6011 0,'0'0'0,"0"-21"0,-21 21 16,0 0-16,0 0 0,0 21 15,0 1-15,-1-1 16,1 21-16,0-21 0,21 22 15,-21-22-15,0 21 0,0 0 16,-1 1-16,22-22 0,0 21 0,0 1 16,-21-22-16,21 21 0,0-21 15,0 22-15,0-22 0,0 0 0,0 0 16,0 0-16,21-21 0,1 21 16,-1 1-16,0-22 0,0 0 15,0 0-15,0 0 0,1 0 0,-1 0 16,0 0-16,0-22 0,0 1 15,22 0-15</inkml:trace>
  <inkml:trace contextRef="#ctx0" brushRef="#br0" timeOffset="24508.49">20722 5948 0,'21'0'0,"0"0"0,1 0 16,-1 21-16,0-21 16,0 21-16,21 0 0,-20 1 0,-1-1 15,0 0-15,0 0 0,0 0 16,-21 22-16,0-22 0,0 21 16,0-21-16,0 22 0,0-1 15,0 0-15,-21 1 0,-21-1 0,21 0 16,-1 1-16,-20-22 0,0 21 0,21-21 15,-22 0-15,22 1 0,-21-1 16,21 0-16,-1 0 0,1-21 0,0 0 16,0 0-16,0 0 0,0 0 15</inkml:trace>
  <inkml:trace contextRef="#ctx0" brushRef="#br0" timeOffset="25677.79">12679 8446 0,'-21'0'0,"42"0"0,-64 0 15,65 0 32,-1 0-47,0 0 16,0 0-16,21 0 0,1 0 0,-1 0 16,0 0-16,1-22 0,-1 22 15,22 0-15,-22 0 0,21 0 0,-20 0 16,-1 0-16,-21 0 0,0 0 0,1 0 15,-1 0-15,0 0 16,-21-21 0,-21 21-1,0-21-15,21 0 16,-22 21 0,22-21-16,-21 21 0,0-21 15,0 21-15,0 0 16,-22 0-16,22 0 15,-21 0-15,21 0 0,0 0 16,-1 0-16,44 0 31,-1 0-31,0 0 16,21 0-16,-21 0 0,1 0 0,20 0 16,-21 0-16,0 0 0,0 0 0,1 0 15,-1 0-15,0 21 0,-21 0 16,0 0-16,0 0 0,0 0 15,0 1-15,0-1 0,-21 0 16,0-21-16,-1 21 0,1 0 16,0 0-16,0-21 0,0 22 0,0-1 15,-1-21-15,1 21 0,0-21 16,42 0 15</inkml:trace>
  <inkml:trace contextRef="#ctx0" brushRef="#br0" timeOffset="27792.72">14287 8530 0,'0'-21'31,"0"0"-31,22 0 16,-1 21-16,-21-21 15,0-106 1,0 105-1,-21 1-15,-1 0 0,1 0 16,0 0-16,0 0 0,-21-1 0,20 22 16,-20 0-16,21 0 0,-21 0 15,20 0-15,1 22 0,-21-1 0,21 0 16,-22 21-16,22-21 0,0 22 16,0-22-16,0 21 0,0 1 0,21-1 15,0-21-15,0 21 0,0-20 0,0 20 16,0-21-16,0 21 0,21-20 15,0-1-15,0 0 0,0-21 0,0 21 16,1-21-16,-1 0 16,0 0-16,0 0 0,0 0 0,0-21 15,22 21-15,-22-21 0,0 0 0,0-1 16,22 1-16,-22-21 0,0 21 16,0-22-16,0 22 0,0-21 0,1 0 15,-1-1-15,0 1 0,0-22 16,-21 22-16,0-21 0,21-1 0,-21 22 15,21-22-15,-21 22 0,0 0 16,0-1-16,0 22 0,0 0 0,0 0 16,0 42 15,0 0-31,-21 21 0,21 1 16,-21 20-16,21-20 0,0 20 15,0 1-15,0-22 0,0 21 0,0-20 16,0-1-16,0 22 0,0-43 0,0 21 15,0 0-15,0-20 0,21-1 16,0 0-16,1 0 0,-1-21 0,21 21 16,-21-21-16,0 0 0,1 0 15,20 0-15,-21 0 0,0 0 0,0-21 16,22 21-16,-22-21 0,0 0 0,21 0 16,-20-1-16,-1 1 0,0 0 15,0 0-15,0-21 0,-21 20 16,0 1-16,0-21 0,0 21 15,0 0-15,0-1 0,0 1 0,-21 0 16,0 0-16,0 21 0,0 0 16,-1 0-16,22 21 15,0 0-15,0 0 16,0 1-16,0-1 16,22 0-16,-22 0 0,21 0 0,0 0 15,-21 1-15,0-1 0,21 0 0,0 0 16,-21 0-16,0 0 0,0 1 15,21-1-15,-21 0 0,22 0 0,-22 0 16,21 0 0,0-21-16,0 0 0,0 0 0,0 0 15,1 0-15,-1 0 0,21 0 0,-21 0 16,22 0-16,-1 0 0,0-21 16,-21 0-16,22 21 0,-1-21 0,0 0 15,-20 0-15,20-1 0,-21 1 16,0-21-16,0 21 0,1-22 0,-1 22 15,-21-21-15,0 0 0,0-1 0,0 1 16,0 21-16,0-22 0,0 22 16,0 0-16,-21 0 0,-1 0 0,1 21 15,0 0-15,-21 0 16,21 0-16,-1 21 0,1 21 16,-21-21-16,21 22 0,0-22 0,-22 21 15,22 1-15,0-1 0,0 0 16,0 1-16,21-22 0,0 21 0,0-21 15,0 0-15,0 1 0,0-1 16,0 0-16,21 0 0,0-21 16,0 0-16,0 0 0,0 0 15,22 0-15,-22 0 0,0-21 16,0 0-16,0 21 0,1-21 0,-1-1 16,0 1-16,-21 0 0,21-21 15,0 21-15,0-22 0,-21 22 16,0-21-16,0 21 0,22-1 0,-22 1 15,0 0-15,21 0 0,-21 42 32,0 0-17,0 0-15,-21 1 0,21-1 0,-22 21 16,22-21-16,0 0 0,0 1 16,0 20-16,0-21 0,0 0 0,0 0 15,0 1-15,0-1 0,0 0 0,22-21 16,-1 21-16,0-21 0,0 0 15,21 0-15,-20 21 0,-1-21 0,21 0 16,-21 0-16,22 0 0,-1-21 16,-21 21-16,21-21 0,1 0 15,-1 21-15,0-21 0,-20-1 0,20 1 16,-21-21-16,21 21 0,-20 0 16,-22-22-16,0 22 0,0 0 15,0-21-15,0 20 0,0 1 0,0 0 16,-22 21-16,1 0 0,0 0 15,0 0-15,0 0 0,0 0 0,-1 21 16,1 0-16,0 1 0,0-1 16,21 0-16,0 0 0,-21 0 15,21 0-15,0 1 0,0-1 16,21-21 0,0 0-16,0 0 0,22 0 15,-22 0-15,0 0 16,0 0-16,0-21 0,0 21 0,1-22 15,-22 1-15,21 21 0,0-21 16,-21 0-16,21 21 16,-21 21 15,0 0-15,-21 0-16,21 1 15,0 20-15,0-21 0,-21 0 16,21 0-16,0 22 0,-21-1 0,21 0 15,0 1-15,0 20 0,0-20 16,0 20-16,0 1 0,0-1 0,0 22 16,0-22-16,0 22 0,0 0 0,0-1 15,0 22-15,0-21 0,0 21 16,-22-1-16,1 1 0,21-21 0,0 21 16,0 0-16,-21-22 0,21 22 0,0-21 15,0-1-15,0 1 0,-21-21 16,21-1-16,0 1 0,0-22 0,-21 0 15,0 1-15,-1-1 0,22-21 0,-21 0 16,0-21-16,0 0 0,0 0 16,0-21-16,-1 0 15,1 0-15,-21-22 0,21 1 0,0 0 16,-22-22-16,1 1 0,0-22 16,-1 0-16,1-20 0,21 20 0,-22-21 15,1 0-15,21 0 0,0 1 0,0-1 16,21 0-16,0 0 0,0 21 0,0 1 15,21-1-15,-21 22 0,42-1 16,-21 1-16,0-1 0,22 1 0,-22 20 16,21 1-16,-21 0 0,1-1 15,-1 1-15,21 0 0,-21 20 0,0-20 16,1 21-16,-1 0 0,0-22 16,0 22-16,0 0 0,22 0 15,-22 0-15</inkml:trace>
  <inkml:trace contextRef="#ctx0" brushRef="#br0" timeOffset="28883.55">16743 8382 0,'42'0'31,"-42"-21"-31,0 0 16,0 0-16,0-1 0,-21 1 15,0 0-15,0 0 0,-1 0 16,1 21-16,0-21 0,0-1 0,0 22 16,0 0-16,-22 0 15,22 0-15,0 0 0,-21 0 0,20 22 16,1-1-16,-21 0 0,21 21 0,0-21 16,-22 22-16,22-22 0,0 21 15,21 1-15,-21-1 0,21-21 0,-21 21 16,21-20-16,0-1 0,0 0 15,0 0-15,0 0 0,21 0 0,0-21 16,0 0-16,21 0 0,-20 0 0,-1 0 16,21 0-16,-21 0 0,22 0 15,-22-21-15,0 0 0,21 0 0,-21 21 16,1-21-16,20-22 0,-21 22 16,-21 0-16,21 0 0,-21-21 15,21 20-15,-21 1 0,0 0 0,0 0 16,0 0-16,0 0 0,0-1 15,0 44 1,-21-1-16,21 0 16,0 0-16,-21 0 0,21 0 15,0 1-15,0-1 0,0 0 0,0 0 16,0 0-16,0 0 0,0 1 0,21-22 16,0 21-16,1-21 15,-1 0-15,0 0 0,0 0 0,0 0 16,0 0-16,1 0 0,-1 0 15,21 0-15,-21-21 0,0-1 0,22 22 16,-22-21-16,0 0 0,0 0 0,0 0 16,1-22-16,-22 22 0,0 0 15,21 0-15,-21-21 0,0 20 0,0 1 16,0 0-16,-21 42 31,21 0-31,-22 1 0,22-1 16,0 21-16,0-21 0,0 0 15,-21 22-15,21-22 0,0 0 0,-21 0 16,21 0-16,0 1 0,0-1 16,0 0-16,0 0 15,0-42 17,0 0-32,0 0 15,0-1-15,0 1 0,21 0 16,0 0-16,1 0 0,-1 0 15,0-22-15,0 22 0,21 0 0,-20-21 16,20 20-16,0 22 0,1-21 0,-1 21 16,0 0-16,-21 0 0,22 0 15,-1 0-15,0 21 0,-20 1 16,-1-1-16,0 0 0,0 0 16,-21 0-16,0 22 0,0-22 0,0 0 15,0 0-15,0 0 0,0 0 0,0 1 16,-21-22-16,21 21 0,-21-21 15,21 21-15,-21 0 16,-1-21-16,22-21 31</inkml:trace>
  <inkml:trace contextRef="#ctx0" brushRef="#br0" timeOffset="29408.54">18140 8340 0,'0'0'0,"0"-21"0,0-1 0,-21 1 15,-1 0-15,1 21 16,0-21-16,0 21 0,0 0 0,0 0 16,-1 0-16,1 0 0,0 0 0,0 0 15,0 21-15,0 0 0,-1 0 16,22 1-16,-21-1 0,0 0 0,0 21 15,0-21-15,0 1 0,21 20 16,0-21-16,0 0 0,-22 0 16,22 1-16,0-1 0,0 0 15,0 0-15,22-21 0,-1 0 16,0 0-16,0 0 0,0 0 0,0 0 16,1 0-16,-1-21 0,0 0 0,0 21 15,0-21-15,22-1 0,-43 1 16,21-21-16,0 21 0,0-22 0,0 1 15,0 0-15,-21-1 0,22 1 0,-1 0 16,-21-22-16,21 22 0,-21 0 16,0-1-16,0 1 0,0 0 0,0 20 15,0 1-15,0 0 0,-21 21 32,21 21-32,0 22 0,-21-1 15,-1 0-15,22 1 0,-21-1 16,21 21-16,0-20 0,0-1 0,0 0 15,0 1-15,0-1 0,0 0 16,0-20-16,0 20 0,0-21 0,0 0 16,21 0-16,1 1 0,-1-1 15,0-21-15,0 0 0,0 0 16,0 0-16,22 0 0,-22 0 0,21 0 16,1 0-16,-1-21 0</inkml:trace>
  <inkml:trace contextRef="#ctx0" brushRef="#br0" timeOffset="30594.5">19029 8382 0,'0'0'0,"21"-21"0,-21 0 16,0 0-16,0-1 0,0 1 16,0 0-16,0-21 0,0 21 15,-21-1-15,0 1 0,-1 0 0,1 21 16,0 0-16,0 0 0,0 0 15,0 0-15,-1 0 0,1 21 0,0 0 16,-21 22-16,21-22 0,-1 21 16,1 1-16,0-1 0,0-21 15,0 21-15,21 1 0,0-22 0,0 0 16,0 21-16,0-20 0,0-1 16,0 0-16,21-21 0,0 0 15,0 0-15,0 0 0,1 0 0,-1 0 16,0 0-16,21 0 0,-21 0 15,1-21-15,-1 0 0,0-1 0,0 1 16,0 0-16,0 0 0,1-21 16,-1-1-16,0 1 0,-21 0 0,21-22 15,-21 22-15,21-22 0,-21 1 0,21 20 16,-21-20-16,0 21 16,0-1-16,0 22 0,0-21 0,0 21 15,0-1-15,0 1 16,-21 21-16,0 0 15,0 21-15,21 1 16,0 20-16,0-21 0,0 21 16,-21 1-16,21-1 0,0 0 0,0 22 15,-21-22-15,21 1 0,0-1 16,0-21-16,0 21 0,0 1 16,0-22-16,0 0 0,0 0 0,0 0 15,21 1-15,0-1 0,0-21 16,0 21-16,0-21 0,1 0 15,-1 0-15,0 0 0,0 0 16,0 0-16,0-21 0,22 21 0,-22-21 16,0-1-16,0 1 0,22 0 0,-22 0 15,-21 0-15,21-22 0,-21 1 16,0 21-16,0-21 0,0 20 0,0-20 16,0 21-16,0 0 0,0 0 15,-21 21 1,21 21-1,0 0-15,0 0 0,0 0 0,0 0 16,0 22-16,0-22 0,0 0 16,0 21-16,0-20 0,0-1 15,0 0-15,0 0 0,0 0 0,0 0 16,0 1-16,21-22 0,0 21 16,0-21-16,0 0 0,1 0 15,-1 0-15,0 0 0,0 0 0,21 0 16,-20 0-16,-1 0 0,21 0 15,-21-21-15,22-1 0,-22 1 0,21 0 16,-21 0-16,0 0 0,22 0 16,-22-22-16,0 22 0,0-21 15,0 21-15,1-1 0,-22-20 0,0 21 16,0 42 0,-22 21-1,22-20-15,-21-1 16,0 21-16,0-21 0,21 22 0,0-22 15,-21 0-15,21 21 0,-21-21 0,21 1 16,0-1-16,0 0 0,0 0 16,21-21-16,0 0 15,0 0-15,21 0 16,1 0-16,-22 0 0,0 0 16,0 0-16,0-21 0,1 0 15,-1 0-15,0-1 0,0-20 16,0 21-16,0-21 0,-21 20 0,0-20 15,0 0-15,0-1 0,0 1 16,0 21-16,-21-21 0,0 20 0,0 1 16,0 0-16,0 21 0,-22 0 15,22 0-15,0 0 0,0 0 0,-22 21 16,22-21-16,0 21 0,21 1 16,-21 20-16,21-21 0,-21 0 0,21 0 15,0 22-15,0-22 0,0 0 0,0 0 16,21 0-16,0-21 0,21 22 15,-20-22-15,-1 0 0,21 0 0,0 0 16,-20 0-16</inkml:trace>
  <inkml:trace contextRef="#ctx0" brushRef="#br0" timeOffset="30952.14">20616 8128 0,'0'0'0,"0"-21"0,0 0 0,0 0 16,0 42-1,-21 0 1,0 0-16,21 0 0,-21 0 16,0 22-16,21-22 0,-22 21 0,1 1 15,21-1-15,-21 0 0,21 1 16,-21-1-16,21 0 0,0 22 0,0-1 16,0 1-16,0-1 0,0 22 15,0-22-15,0 1 0,0 21 16,-21-22-16,21 1 0,-21-1 0,-1 1 15,22-1-15,-21 1 0,0-1 0,21 1 16,-21-1-16,0 1 0,0-1 16,-1-21-16,1 1 0,0-1 0,0 0 15,0-20-15,0-1 0,21 0 0,-22 0 16,22 0-16,-21-21 16,21-21-1,0 0-15,0 0 0,0 0 16,21-22-16,1 22 0,-22-21 15,21-22-15,0 22 0</inkml:trace>
  <inkml:trace contextRef="#ctx0" brushRef="#br0" timeOffset="31316.53">20553 8297 0,'0'0'0,"-21"-42"0,21 21 16,0 0-16,0-22 0,-22 22 0,22 0 15,0 0-15,0 0 0,0 0 16,0-1-16,22 1 0,-1 0 16,0 0-16,21 0 15,-21 21-15,1 0 0,-1 0 0,0 0 16,0 0-16,0 0 0,0 21 16,1 0-16,-22 0 0,21 22 0,-21-22 15,0 21-15,0-21 0,0 22 16,-21-22-16,-1 21 0,1-21 0,-21 22 15,21-22-15,-22 0 0,1 0 0,0-21 16,21 21-16,-22 0 0,1-21 16,21 0-16,0 0 0,-1 0 0,22 22 15,-21-22-15,42 0 32,1 0-17,-1 0-15,0 0 0,0-22 16,0 22-16,22-21 0,-22 21 0</inkml:trace>
  <inkml:trace contextRef="#ctx0" brushRef="#br0" timeOffset="31636.46">21294 7895 0,'0'-21'31,"-22"21"-31,1 0 16,21 21-16,-21 0 0,0 1 0,21-1 15,-21 21-15,0-21 0,21 22 16,0-1-16,-22 0 0,22 1 0,-21-1 16,21-21-16,0 21 0,0-20 15,0 20-15,0-21 0,0 0 0,0 0 16,0 1-16,21-1 0,-21 0 15,22-21-15,-1 21 0,0-21 16,0 0-16,0 0 0,0 0 16,1 0-16,-1 0 0,0 0 15,0-21-15,0 21 0,22-21 0,-22 0 16,21-1-16</inkml:trace>
  <inkml:trace contextRef="#ctx0" brushRef="#br0" timeOffset="31945.09">21907 7916 0,'0'0'0,"0"-21"16,22 21 0,-1 0-16,0 0 15,0 0-15,0 0 16,0 21-16,-21 1 0,0 20 0,22-21 15,-22 21-15,0 1 0,0-22 16,0 21-16,0 1 0,0-1 0,-22 0 16,22-21-16,-21 22 0,0-22 15,0 21-15,0-21 0,21 1 0,-21-1 16,-1 0-16,1-21 0,21 21 16,-21 0-16,0-21 15,0 0 16</inkml:trace>
  <inkml:trace contextRef="#ctx0" brushRef="#br0" timeOffset="37264.51">1799 11240 0,'0'-22'16,"0"44"-16,0-65 0,0 22 0,0 0 0,0 0 15,0 0-15,0-1 16,0 44 15,0 274-15,0-233 0,0-20-16,0 20 0,0-20 15,-21 20-15,21-21 0,-21 1 0,21-1 16,0 0-16,-21-20 0,21 20 15,0-21-15,0 0 0,0-42 47,0 0-47,0-21 0,0 20 16,0 1-16</inkml:trace>
  <inkml:trace contextRef="#ctx0" brushRef="#br0" timeOffset="37528.03">1757 11218 0,'0'0'0,"0"-21"0,0 0 0,0 0 16,21 21-16,0 21 15,21 0-15,-20 0 16,-1 22-16,21-1 0,-21 0 0,22 1 16,-22-1-16,21 0 15,-21-20-15,22 20 0,-22 0 0,21 1 16,-21-22-16,0 21 0,1-21 15,-1 22-15,0-22 0,-21 0 16,0 0-16,21 0 0,-21 0 16,0-42 15,-21 0-31,21 0 16</inkml:trace>
  <inkml:trace contextRef="#ctx0" brushRef="#br0" timeOffset="37772.47">2455 11091 0,'0'0'0,"0"-21"16,21 0-16,-21 0 0,0 42 31,-21 0-31,0 22 0,21-1 16,-21 0-16,21 1 0,0 20 15,0-21-15,0 22 0,0-22 0,0 1 16,0-1-16,0 0 0,0 1 15,0-1-15,0 0 0,0-21 0,-21 1 16,21-1-16,0 0 0,0 0 16,0 0-16,21-21 31,0 0-31,0-21 16</inkml:trace>
  <inkml:trace contextRef="#ctx0" brushRef="#br0" timeOffset="38178.5">2836 11451 0,'0'0'16,"0"-21"-16,0 42 15,0 0 1,0 1-16,0-1 0,-21 0 0,0 21 16,21-21-16,0 22 0,0-22 15,0 0-15,-21 21 0,21-20 16,0-1-16,0 0 0,0 21 15,0-21-15,21-21 0,-21 22 0,21-22 16,0 0-16,0 0 0,1 0 16,20 0-16,-21 0 0,0-22 0,22 1 15,-22 0-15,0 0 0,0 0 16,0 0-16,0-1 0,-21 1 0,0-21 16,0 21-16,0 0 0,0-22 15,0 22-15,0-21 0,-21 21 0,-21-1 16,21-20-16,0 42 0,-22-21 15,22 21-15,-21 0 0,21 0 0,-1 0 16,-20 21-16,21 0 16,0 0-16,0 1 0,21-1 0,0 0 15,0 0-15,0 0 0,0 0 16,0 1-16,21-1 0,0-21 16,0 0-16,21 0 0,-20 0 15,-1 0-15,0 0 0,21-21 0</inkml:trace>
  <inkml:trace contextRef="#ctx0" brushRef="#br0" timeOffset="38444.26">3450 11070 0,'0'0'16,"0"-21"-16,0-21 16,0 63-1,0 0-15,0 0 16,0 22-16,0-1 0,0 0 15,0 1-15,0 20 0,-21-21 0,21 22 16,-21-22-16,21 1 0,0-1 16,0 0-16,-21 1 0,21-22 0,0 21 15,0-21-15,0 0 0,0 1 16,0-1-16,21-21 31,0 0-31,0-21 0,0 21 0,-21-22 16,21 1-16,1 0 0,-1 0 15</inkml:trace>
  <inkml:trace contextRef="#ctx0" brushRef="#br0" timeOffset="38847.48">3810 11536 0,'0'0'0,"0"21"0,0 0 15,21-21 16,0 0-31,0 0 16,1-21-16,-1 21 0,0-21 16,0 0-16,-21 0 0,21-1 15,0 1-15,1 0 0,-22 0 0,0 0 16,0 0-16,0-1 0,0 1 16,0 0-16,0 0 0,0 0 0,-22 21 15,1 0-15,0 0 16,0 0-16,0 21 0,0 0 0,-1 0 15,1 22-15,21-22 0,-21 21 16,0 0-16,21-20 0,-21 20 0,21 0 16,0-21-16,0 22 0,0-22 15,0 0-15,0 21 0,0-20 0,0-1 16,21 0-16,0-21 16,0 0-16,0 0 15,1 0-15,-1 0 0,0 0 0,0-21 16,0 0-16,0-1 15,1 1-15,-1 0 0,-21 0 0,0 0 16,0 0-16,21-1 0</inkml:trace>
  <inkml:trace contextRef="#ctx0" brushRef="#br0" timeOffset="39127.86">3387 11134 0,'0'0'0,"-22"0"0,22-21 15,22 21 1,-1-22-16,21 22 0,0 0 16,1 0-16,-1-21 0,22 21 15,-22-21-15,0 21 0,1 0 0,-1 0 16,0 0-16,1 0 0,-22 0 15,0 0-15</inkml:trace>
  <inkml:trace contextRef="#ctx0" brushRef="#br0" timeOffset="39404.1">4995 11240 0,'0'0'0,"0"-22"47,0 1-16,0 42 0,0 1-15,0-1-16,0 0 16,0 0-16</inkml:trace>
  <inkml:trace contextRef="#ctx0" brushRef="#br0" timeOffset="39596.47">5016 11621 0,'0'0'15,"0"21"-15,0-42 63,0-1-63,0 1 15,0 0 1,0 0-16,0 0 0</inkml:trace>
  <inkml:trace contextRef="#ctx0" brushRef="#br0" timeOffset="40096.43">6498 10732 0,'0'0'0,"0"-64"15,0 85 16,0 0-31,0 1 0,0 20 0,0 0 16,0 1-16,0-1 0,0 0 16,0 1-16,0 20 0,0-21 0,0 22 15,0-22-15,-21 1 0,21 20 16,-21-42-16,21 22 0,0-1 0,0-21 16,0 0-16,0 0 15,0-42 16,21 0-31,-21 0 0,0 0 16,0 0-16,0-22 0</inkml:trace>
  <inkml:trace contextRef="#ctx0" brushRef="#br0" timeOffset="41358.37">6350 10943 0,'0'0'0,"0"-21"15,0 0-15,0 0 0,0 0 0,0-1 16,0-20-16,0 21 0,21 0 0,21 0 15,-20-1-15,20 1 0,0 0 16,1 0-16,-1 21 0,21 0 0,-20 0 16,-1 0-16,0 0 0,22 0 15,-43 21-15,21 0 0,-20 0 0,-1 22 16,-21-22-16,0 0 0,0 21 16,0-20-16,-21-1 0,-1 21 15,1-21-15,-21 0 0,0 22 0,-1-22 16,1 0-16,21 0 0,-22 0 15,22-21-15,0 22 0,0-22 0,0 0 16,21-22 0,21 1-1,0 21-15,0-21 0,22 21 0,-22-21 16,21 21-16,-21 0 0,22 0 16,-1 0-16,0 0 0,-21 0 15,22 21-15,-1 0 0,0 0 0,1 1 16,-22-1-16,21 0 0,-21 21 15,1-21-15,-1 22 0,-21-22 0,0 21 16,0 1-16,0-22 0,-43 21 16,22 0-16,-21-20 0,0 20 0,-1-21 15,-20 0-15,20 0 0,-20 1 16,21-22-16,-1 0 0,1 0 0,0 0 16,-1 0-16,22 0 0,0 0 0,-21 0 15,20-22-15,1 1 0,21 0 16,-21 0-16,21 0 0,-21 0 0,21-1 15,0 1-15,0 42 47,21-21-47,0 22 0,0-1 16,-21 0-16,22-21 0,-1 21 0,0 0 16,0-21-16,0 21 0,22-21 15,-22 0-15,21 0 0,-21 0 0,22 0 16,-1 0-16,21 0 0,-20-21 15,-1 0-15,0 0 0,22 0 0,-22 0 16,1-1-16,-1-20 0,0 21 16,-21 0-16,22-22 0,-22 22 0,0-21 15,0 0-15,0 20 0,1 1 0,-22-21 16,0 21-16,0 0 16,0-1-16,0 44 15,0-1 1,0 0-16,0 0 0,-22 0 15,22 22-15,0-22 0,0 21 0,0-21 16,0 22-16,0-22 0,0 21 16,0-21-16,0 0 0,0 1 15,22-22-15,-1 21 0,21-21 0,-21 0 16,0 0-16,22-21 0,-1-1 16,0 1-16,-20 21 0,20-42 0,0 21 15,-21 0-15,22-1 0,-22-20 16,21 21-16,-21-21 0,1 20 15,-22-20-15,21 21 0,-21 0 0,21 0 16,-21-1-16,0 1 0,0 0 16,0 42 15,0 0-31,0 1 16,0-1-16,0 21 0,0-21 0,0 22 15,0-1-15,0 0 0,0 22 16,0-22-16,0 22 0,0-22 0,0 21 15,0 1-15,0-1 0,-21 22 16,21 0-16,-21-1 0,21 22 16,-22 0-16,22-21 0,0 21 0,0-1 15,0-20-15,0 21 0,0 0 16,-21-22-16,21 22 0,-21-42 0,0 20 16,21-20-16,-21-1 0,0-20 0,-1-1 15,1 0-15,0 1 0,0-22 16,0 0-16,-22-21 0,22 0 0,0 0 15,0 0-15,0-21 0,0 0 0,-1-22 16,-20 1-16,21 0 0,0-1 16,0-20-16,-1-22 0,22 1 0,-21-1 15,21 0-15,-21 1 0,21-1 16,0-21-16,0 21 0,0 1 16,0-1-16,0 0 0,0 22 0,21-1 15,0-20-15,1 41 0,-1-20 16,0 21-16,0-1 0,0 1 0,22 0 15,20-43-15,-21 43 0,1 20 16,-22-20-16,21 0 0,1 21 16,-1-1-16</inkml:trace>
  <inkml:trace contextRef="#ctx0" brushRef="#br0" timeOffset="42784.52">9652 11345 0,'0'0'0,"0"-21"0,0 0 0,0 0 16,0 0 0,21 0-16,0-1 0,-21 1 15,21 21-15,-21-21 0,0 0 0,22 0 16,-22 0-16,0-1 16,0 1-16,0 0 0,-22 0 15,1 0-15,0 21 0,0-21 16,0 21-16,-22 0 0,22 0 0,-21 0 15,21 0-15,-22 0 0,22 21 0,-21 0 16,0 0-16,20 21 0,-20-20 16,21 20-16,-21 0 0,20 22 0,1-22 15,21 0-15,0 1 16,0-22-16,0 21 0,0-21 0,0 1 16,21-1-16,1 0 0,-1 0 0,0-21 15,0 0-15,0 0 0,22 0 16,-22 0-16,21 0 0,-21-21 0,22 0 15,-22 0-15,21-22 0,0 22 16,-20-21-16,20-1 0,0 1 0,1 0 16,-1-22-16,0 22 0,1-22 0,-22 22 15,21-21-15,-21 20 0,0-20 16,1-1-16,-1 22 0,-21 0 16,0-22-16,0 43 0,0-21 0,0 20 15,0 1-15,-21 0 0,-1 21 16,1 21-16,0 0 0,0 1 15,21 20-15,-21-21 0,0 43 16,-1-22-16,22 0 0,0 1 0,0 20 16,-21-21-16,21 22 0,0-22 15,0 1-15,0 20 0,0-21 0,21 1 16,-21-22-16,22 21 0,20-21 0,-21 1 16,21-1-16,-20 0 0,20-21 15,0 0-15,1 0 0,-1 0 0,0-21 16,1 0-16,-22-1 0,21 1 15,0 0-15,-20 0 0,-1 0 0,21-22 16,-42 22-16,21 0 0,-21-21 16,0 21-16,0-1 0,0 1 15,0 0-15,0 0 16,-21 21-16,0 0 0,0 0 16,21 21-16,-21 0 0,21 0 15,0 1-15,-22 20 0,22-21 0,0 21 16,0-20-16,0-1 0,0 21 15,0-21-15,0 0 0,22 1 0,-1-1 16,0 0-16,0-21 0,0 0 16,0 0-16,1 0 0,-1 0 0,0 0 15,21 0-15,-21 0 0,22-21 0,-22 0 16,21-1-16,1 1 16,-22 0-16,21-21 0,-21 21 0,22-22 15,-22 1-15,21 0 0,-21-1 0,22 22 16,-22-21-16,0-1 0,0 1 15,0 0-15,0-1 0,1 1 0,-1 0 16,-21 21-16,0-1 0,0 1 0,0 0 16,0 42-1,-21 0-15,-1 1 0,1-1 16,-21 21-16,21-21 0,0 22 16,-1-1-16,1 21 0,-21-20 15,21-1-15,0 22 0,21-1 0,-22 1 16,1-1-16,0 1 0,0 20 15,0-20-15,21-1 0,-21 1 0,-1 20 16,1 1-16,0 0 0,0 21 16,0-22-16,0 22 0,-1-21 0,1-1 15,0 22-15,0-21 0,0 21 0,21-22 16,0-20-16,0 21 0,0-22 16,0-21-16,0 1 0,21-1 0,0-21 15,0 0-15,22-21 0,-22 0 0,21 0 16,0 0-16,-20-21 0,20 0 15,0 0-15,22-21 0,-22-1 16,22 1-16,-22 0 0,21-1 0,-20-20 16,-1 20-16,0-20 0,1-1 15,-1 1-15,-21-1 0,0 1 0,-21-22 16,0 1-16,0-1 0,0 0 0,-21 1 16,0-1-16,-21 21 0,-1-20 15,1 20-15,-21 1 0,20 20 0,-20-20 16,-1 21-16,22 20 0,0-20 15,-1 21-15,1 21 0,21 0 0,0-21 16,-1 21-16,1 0 0,21 21 16,21-21-1,1 0 1,-1 0-16,0 0 0,0 0 16,0 0-16,0 0 0,1 0 0</inkml:trace>
  <inkml:trace contextRef="#ctx0" brushRef="#br0" timeOffset="44216.45">11620 10859 0,'0'0'16,"0"-22"-16,0-41 16,-21 63-16,0-21 0,0 21 15,0 0-15,0 0 0,-1 0 0,1 0 16,0 0-16,-21 21 0,21 0 15,-1 0-15,-20 0 0,21 22 0,0-22 16,0 21-16,-1-21 0,22 22 16,0-1-16,-21-21 0,21 22 0,0-1 15,0-21-15,0 0 0,21 0 0,-21 1 16,22-1-16,-1-21 0,0 0 16,21 0-16,-21 0 0,1 0 0,-1 0 15,21 0-15,-21 0 0,0-21 16,22-1-16,-22 1 0,0 0 0,0 0 15,0 0-15,1 0 0,-1-22 16,-21 22-16,21 0 0,-21 0 0,21-22 16,-21 22-16,0 0 0,0 0 15,0 0-15,0 0 16,0 42 0,-21 0-16,21 0 0,0 0 15,0 0-15,-21 1 0,21-1 16,0 0-16,0 21 0,0-21 0,0 1 15,0-1-15,0 21 0,21-21 16,0 0-16,0 1 0,0-22 16,1 0-16,-1 0 0,0 0 15,0 0-15,21 0 0,-20 0 0,-1-22 16,21 22-16,-21-21 0,22 0 16,-22 0-16,0 0 0,21 0 15,-21-1-15,1 1 0,-1 0 0,0-21 16,0 21-16,0-1 0,0 1 0,-21-21 15,0 21-15,0 0 16,-21 42 15,21 0-31,0 0 0,-21 0 0,21 0 16,-21 1-16,21-1 0,0 0 16,0 0-16,0 0 0,0 0 15,0 1-15,21-22 0,0 21 16,0-21-16,1 0 0,-1 0 15,0 0-15,0 0 16,0 0-16,0-21 0,1 21 0,-1-22 16,0 1-16,0 21 0,-21-21 15,21 0-15,0 0 0,1 0 0,-1-1 16,-21-20-16,21 21 0,0 0 0,-21 0 16,0-1-16,21 1 0,0 0 15,-21 0-15,0 42 31,0 0-15,0 22-16,0-22 0,0 0 0,0 0 16,0 0-16,-21 0 0,21 22 15,0-22-15,0 0 0,0 0 16,0 0-16,0 1 0,21-1 16,1 0-16,-1-21 0,0 0 15,0 0-15,21 0 0,-20 0 16,-1 0-16,0-21 0,21 21 15,-21-21-15,1-1 0,20 22 0,-21-21 16,0 0-16,0-21 0,22 21 16,-22-1-16,0-20 0,0 21 15,0-21-15,1-1 0,-1 1 0,0 0 0,0-1 16,-21-20-16,0 42 0,21-22 16,-21 1-16,0 21 0,0 0 15,-21 21-15,0 0 16,0 0-16,0 42 15,-22-21-15,22 21 0,0 1 0,0-22 16,21 21-16,-21 1 0,21-1 0,0 0 16,0 1-16,0-1 0,0-21 15,0 21-15,0-20 0,0 20 0,21-21 16,0 0-16,0 0 0,0 1 16,0-1-16,1-21 0,-1 0 0,21 21 15,-21-21-15,22 0 0,-22 0 16,21-21-16,0 21 0,-20-21 15,20-1-15,-21 1 0,21 0 0,-20 0 16,20 0-16,-21-22 0,0 22 16,22-21-16,-22 0 0,-21 20 0,21-41 15,0 21-15,-21-1 0,21 1 0,-21-22 16,0 22-16,21 0 0,-21-1 16,0 22-16,0-21 0,0 21 0,0 63 31,0-21-31,-21 22 15,0-1-15,21 0 0,0 22 0,-21-22 16,21 0-16,-21 1 16,21 20-16,-21-20 0,21-22 0,0 21 15,0 0-15,0-20 0,0-1 0,0 21 16,0-21-16,0 0 16,0 1-16,21-22 0,0 0 15,0 0-15,0 0 16,0 0-16,1-22 0,-1 1 15,0 0-15,-21 0 0,21 0 16,-21 0-16</inkml:trace>
  <inkml:trace contextRef="#ctx0" brushRef="#br0" timeOffset="44400.52">13652 10774 0,'0'0'0,"-42"0"15,21 0-15,0 0 0,42 0 47,0 0-47,0 0 0,0 0 0,22 0 16,-22 0-16,0 0 0,0 0 0,0 0 15,-21-21-15,22 0 16,-22-1-16,0 1 0</inkml:trace>
  <inkml:trace contextRef="#ctx0" brushRef="#br0" timeOffset="44912.57">15642 10689 0,'0'0'0,"21"-21"32,-21 42-32,0 0 0,0 1 15,0-1-15,0 0 0,-21 21 0,21-21 16,0 1-16,0 20 0,-21-21 0,21 0 15,0 0-15,0 1 0,-21-22 16,21 21-16,0 0 0,-21-42 63,21 0-63</inkml:trace>
  <inkml:trace contextRef="#ctx0" brushRef="#br0" timeOffset="45080.81">15494 10520 0,'-21'-21'0,"42"42"0,-63-63 15,20 42-15,1 0 16,0 0-16,21 21 62</inkml:trace>
  <inkml:trace contextRef="#ctx0" brushRef="#br0" timeOffset="45544.52">16065 10541 0,'0'0'0,"0"148"31,0-127-31,0 1 0,0-1 0,0 0 16,0 21-16,0-21 0,0 1 15,0-1-15,0 0 0,0 0 0,0 21 16,0-20-16,0-1 0,-21 0 16,21 0-16,-21-21 31,21-21-16,0 0-15,0 0 0,0-1 16,0 1-16,0 0 0,0-21 16,21 21-16,0-22 0,1 1 0,-1 0 15,21-1-15,-21 1 0,22 0 16,20-1-16,-21 22 0,22-21 0,-1 21 16,-20 21-16,20 0 0,1 0 15,-22 0-15,43 42 16,-64 0-16,21 1 0,-21-1 0,-21 0 15,0-21-15,0 22 0,0-1 16,0 0-16,0-20 0,0 20 0,-21-21 16,21 0-16,-21 0 0,21 1 15,-21-1-15,0-21 0,21 21 16,0-42 15</inkml:trace>
  <inkml:trace contextRef="#ctx0" brushRef="#br0" timeOffset="46784.65">17992 10901 0,'0'0'0,"21"0"0,0 0 16,0-21-16,0 0 0,0 21 16,1-22-16,-22 1 0,0 0 15,0 0-15,0 0 16,0 0-16,0-1 0,0 1 0,0 0 16,-22-21-16,1 21 0,0-1 15,0 1-15,0 21 0,0-21 16,-1 21-16,1 0 0,-21 0 15,21 0-15,0 21 0,-22 0 0,22 1 16,-21 20-16,21-21 0,-1 21 16,1 1-16,0-1 0,0 0 0,21 1 15,-21-22-15,21 21 0,0 1 0,0-22 16,0 0-16,0 0 0,21 0 16,0 0-16,0-21 0,0 0 0,1 0 15,-1 0-15,21 0 0,-21 0 16,0 0-16,1-21 0,-1 0 0,0 21 15,0-21-15,0 0 0,0 0 0,1-1 16,-1-20-16,0 21 0,0 0 16,0-22-16,-21 22 0,0-21 15,21 0-15,1 20 0,-22-20 0,0 21 16,0 0-16,0 0 0,0 42 31,0 0-31,0 0 0,0 0 16,0 22-16,0-22 0,0 21 0,0-21 15,0 22-15,0-22 0,0 21 16,0-21-16,0 0 0,0 1 16,0-1-16,21 0 0,0 0 0,0-21 0,0 0 15,0 21-15,1-21 0,20 0 16,-21 0-16,21 0 0,-20-21 16,20 0-16,0 21 0,-21-21 0,22 0 15,-22-1-15,21 1 0,-21 0 16,1-21-16,-1 21 0,-21-22 0,21 1 15,0 0-15,-21-22 0,21 22 16,-21-22-16,0 1 0,0 20 0,0 1 16,0-21-16,0 41 0,0-20 0,0 21 15,0 0-15,0 42 16,0 21 0,-21 1-16,21-1 0,0 0 15,0 22-15,0-22 0,0 22 16,0-22-16,0 0 0,0 22 0,0-43 15,0 21-15,0 1 0,0-22 16,21 0-16,0 0 0,1 0 0,-1 0 16,0 1-16,0-22 0,0 0 15,0 0-15,1 0 0,20 0 0,-21 0 16,0-22-16,0 1 0,22 0 0,-22 0 16,0 0-16,0 0 0,22-1 15,-22-20-15,0 21 0,-21-21 0,21-1 16,0 1-16,0-22 0,-21 22 15,0 0-15,0-22 0,0 22 0,0 21 16,0-22-16,0 22 0,0 0 16,0 0-16,-21 42 15,21 21 1,0 1-16,-21-1 0,21 0 16,-21 22-16,21-22 0,0 22 0,0-22 15,0 22-15,0-22 0,0 0 0,0-21 16,0 22-16,0-22 0,0 21 15,21-21-15,0 1 0,0-1 0,1 0 16,-1-21-16,0 21 0,0-21 0,21 0 16,-20 0-16,20 0 0,-21 0 15,21 0-15,-20 0 0,20-21 16,-21 21-16,21-21 0,1 0 16,-22-1-16,21 22 0,-21-21 0</inkml:trace>
  <inkml:trace contextRef="#ctx0" brushRef="#br0" timeOffset="48112.51">20870 10605 0,'0'0'0,"21"-22"0,-21 1 0,0 0 16,0 0-16,0 0 15,0 0-15,-21 21 16,0 0-16,0 0 0,-21 0 0,20 0 15,-20 21-15,0 0 0,21 0 16,-22 21-16,22 1 0,-21-22 0,21 21 16,-1 1-16,1-1 0,21 0 0,0-21 15,0 22-15,0-22 0,0 0 16,0 0-16,0 0 0,21 1 0,1-22 16,-1 0-16,21 21 0,-21-21 15,22 0-15,-1 0 0,0 0 16,1-21-16,-1 21 0,0-22 0,1 1 15,-1 0-15,0 0 0,1 0 16,-22 0-16,0-1 0,0-20 0,0 21 16,-21-21-16,0 20 0,0-20 0,0 0 15,0 21-15,-42-1 0,21-20 16,-22 21-16,22 0 0,-21 21 0,0 0 16,-1 0-16,1 0 0,0 0 15,-1 0-15,1 21 0,21 0 0,-22 0 16,22 0-16,0 1 0,21-1 15,0 0-15,0 0 0,0 0 0,0 22 16,21-43-16,22 21 0,-22 0 16,21-21-16,-21 21 0</inkml:trace>
  <inkml:trace contextRef="#ctx0" brushRef="#br0" timeOffset="48444.62">21357 10647 0,'0'0'0,"21"-21"0,-21 0 0,0-1 15,-21 22 1,0 22-16,21-1 16,0 0-16,-21 0 15,0 21-15,21-20 0,0 20 0,0 0 16,-22 22-16,22-22 0,-21 22 0,21-1 16,-21 1-16,0-1 0,21 22 15,0-1-15,-21-20 0,0 21 0,-1-1 16,22 22-16,-21-21 0,0 21 15,0-22-15,0 22 0,0-21 0,-1-1 16,1 1-16,0-21 0,0 20 0,0-41 16,0 20-16,-1-21 0,22 1 15,0-22-15,0 0 0,0 0 0,0-42 16,0 0 0,0 0-16,0 0 0,22-22 15,-1 1-15,-21 0 0,42-22 16,-21 1-16,0-22 0,1 0 0,-1 1 15</inkml:trace>
  <inkml:trace contextRef="#ctx0" brushRef="#br0" timeOffset="48728.32">21399 10880 0,'0'0'16,"22"-64"-16,-22 22 0,21-22 0,-21 22 16,0-21-16,0 20 0,21 22 0,-21-21 15,21 21-15,0-1 0,-21 1 16,21 0-16,1 21 0,-1 0 0,21 0 15,-21 21-15,0-21 0,22 21 16,-22 22-16,0-22 0,0 21 16,0 1-16,-21-22 0,0 21 15,0-21-15,0 22 0,0-22 0,0 0 16,-21 21-16,0-42 0,-21 21 0,21 1 16,-22-1-16,1-21 0,21 0 15,0 0-15,-22 0 0,22 0 0,0 0 16,21-21 15,0-1-31,0 1 0,21 21 16</inkml:trace>
  <inkml:trace contextRef="#ctx0" brushRef="#br0" timeOffset="49368.51">21929 10795 0,'0'0'0,"21"0"0,0 0 0,0 0 0,0 0 16,0 0-16,1 0 16,-1 0-16,0-21 0,-21 0 15,21 21-15,0-21 0,0-1 0,-21 1 16,22 0-16,-22 0 16,0 0-16,0 0 0,0-1 15,-22 22 1,1 0-16,0 0 0,21 22 15,-21-1-15,0 0 0,0 0 16,-1 0-16,1 22 0,21-22 0,-21 0 16,21 21-16,0-21 0,0 1 0,0-1 15,0 0-15,0 0 0,0 0 16,21 0-16,0-21 0,1 0 0,-1 22 16,0-22-16,0 0 0,0 0 15,0 0-15,1 0 0,-1 0 0,0 0 16,-21-22-16,21 1 0,0 21 0,-21-21 15,0 0-15,0 0 0,21 0 16,-21-22-16,22 22 0,-1 0 16,-21-21-16,21 20 0,-21 1 0,21 0 15,0 0-15,0 0 0,1 0 16,-1 21-16,0 0 0,0 0 0,0 0 16,0 0-16,1 21 0,-1 0 15,0 0-15,-21 0 0,0 0 0,21 22 16,-21-22-16,0 21 0,21-21 15,-21 1-15,0-1 0,0 0 0,0 0 16,0 0-16,0 0 0,0 1 0,0-44 47,-21 22-47,21-21 0,-21 0 16,21 0-1,0 0-15,0 0 0,0-1 0,0 1 16,0 0-16,0 0 0,21 0 15,0 0-15,-21-1 0,21 22 0,1-21 16,-1 0-16,21 21 0,-21 0 0,0 0 16,22 0-16,-22 0 0,0 0 15</inkml:trace>
  <inkml:trace contextRef="#ctx0" brushRef="#br0" timeOffset="51249.12">23347 10837 0,'0'0'0,"21"0"16,-21-21 0,0 0-16,0 0 0,0 0 15,0 0-15,0-1 0,0 1 16,0 0-16,0 0 0,-21 0 16,0 0-16,-1 21 0,1 0 15,0 0-15,-21 21 0,21 0 16,-1 21-16,-20-21 0,21 1 0,-21 20 15,20-21-15,1 21 0,0-20 16,0-1-16,0 21 0,21-21 0,0 0 16,0 1-16,0-1 15,21-21-15,0 21 16,0-21-16,0 0 0,1 0 0,-1 0 16,0 0-16,0-21 0,0 21 15,0-21-15,1-1 0,-1 22 0,0-21 16,0 0-16,0 0 0,0-21 15,-21 20-15,0 1 0,22 0 0,-22-21 16,21 21-16,-21-1 0,0 1 0,0 0 16,0 42-1,0 0-15,-21 1 16,21-1-16,-22 21 0,22-21 16,0 0-16,-21 22 0,21-22 15,0 0-15,0 0 0,0 0 0,0 1 16,0-1-16,21 0 0,1-21 15,-1 0-15,0 21 0,0-21 0,0 0 16,22 0-16,-22 0 0,21 0 0,-21-21 16,0 21-16,22-21 0,-22 0 15,0-1-15,0 1 0,0 0 0,1-21 16,-1-1-16,0 1 0,0 0 16,0-1-16,0-20 0,1 21 0,-22-22 15,21 22-15,-21-1 0,21 1 16,-21 0-16,0 21 0,0-1 15,0 1-15,-21 42 16,0 1-16,-1-1 0,1 21 16,0 0-16,0 1 0,0 20 0,0-20 15,21-1-15,-22 0 0,22 1 0,-21-1 16,21 0-16,0 1 0,0-22 16,0 21-16,0-21 0,0 0 0,21 1 15,1-1-15,-1-21 0,0 21 16,0-21-16,0 0 0,22 0 0,-22 0 15,0 0-15,0 0 0,21 0 16,-20-21-16,-1 0 0,0 21 0,0-22 16,0 1-16,0 0 0,1 0 15,-1-21-15,0 20 0,0 1 16,-21 0-16,21 0 0,-21 0 0,21 0 16,-21 42-1,-21 0 1,21 0-16,-21 0 0,0 0 0,21 1 15,-21-1-15,21 0 0,0 0 16,0 0-16,0 0 0,0 1 16,0-1-16,21-21 15,0 0-15,0 0 0,22 0 0,-22 0 16,0 0-16,21 0 0,-21 0 0,22 0 16,-22 0-16,21-21 0,-21 21 15,22-22-15,-22 1 0,0 0 16,21 0-16,-20 0 0,-1 0 0,0-1 15,0 1-15,-21 0 0,0 0 16,0 0-16,0 42 16,0 0-1,-21 0-15,0 0 0,0 1 16,-1-22-16,1 21 0,21 0 0,0 0 16,-21 0-16,21 0 0,0 1 15,0-1-15,21-21 16,22 0-1,-22 0-15,0 0 16,21 0-16,-21 0 0,22 0 0,-1 0 16,-21 0-16,0-21 0,22-1 0,-22 1 15,-21 0-15,0 0 16,0 0-16,0 0 0,0-1 0,-21 1 16,-22 0-16,22 21 15,0 0-15,0-21 0,0 21 0,0 0 16,-1 0-16,1 0 0,21-21 15,21 0 1,22 21 0,-22 0-16,0 0 0,21-22 15,-20 22-15,20 0 0,-21 0 0,0 0 16,22 0-16,-22 0 0,0 0 16,-21 22-16,21-1 0,-21 0 15,0 0-15,0 0 0,0 0 16,0 1-16,0-1 0,0 0 15,0 0-15,0 0 0,0 0 0,0 1 16,0-1-16,0 0 0,0 0 0,0 0 16,0-42 31,0 0-47,0 0 15,21 0-15,0-1 0,1 1 16,20-21-16,-21 21 0,21 0 15,-20-1-15,20-20 0,0 21 0,-21 0 16,22 0-16,-22-1 0,0 1 16,21 21-16,-20 0 0,-1 0 15,-21 21-15,0 1 16,0-1-16,0 0 0,0 0 16,0 21-16,0-20 0,-21-1 15,21 0-15,0 21 0,0-21 0,0 1 16,0-1-16,0 0 0,0 0 15,21 0-15,0 0 0,0-21 16,21 0-16,-20 0 0,-1 0 16,21 0-16,0 0 0,-20 0 0,20 0 15,0-21-15,1 21 0,-1-21 16,0 0-16,1 0 0,-1 0 0,-21-1 16,21-20-16,-20 21 0,20-21 15,-21 20-15,0 1 0,-21 0 0,0 0 16,0 0-16,0 0 0,-21 21 15,0 0-15,0 0 16,-22 0-16,22 21 0,-21 0 0,21 0 16,0 0-16,21 0 0,0 1 0,0-1 15,0 0-15,0 0 16,0 0-16,0 0 0,0 1 0,0-1 16,0 0-16,0 0 15,0 0-15,-22-21 16,1 21-1,0-21-15,0 0 16,0 0-16,0 0 16,21-21-16,-22 21 0,22-21 15,-21 0-15</inkml:trace>
  <inkml:trace contextRef="#ctx0" brushRef="#br0" timeOffset="51520.08">24659 10435 0,'0'0'0,"-21"0"0,0 0 15,21 21 32,-21-21 0,-1 0-47</inkml:trace>
  <inkml:trace contextRef="#ctx0" brushRef="#br0" timeOffset="51748.79">23664 10668 0,'0'0'0,"0"21"16,21-21-1,1 0-15,-1 0 16,0 0-16,0 0 0,21 0 15,-20 0-15,-1 0 0,0 0 16,21 0-16,-21 0 0,1 0 0,-1 0 16,0-21-16,0 21 0,0 0 0</inkml:trace>
  <inkml:trace contextRef="#ctx0" brushRef="#br0" timeOffset="53028.42">12361 12086 0,'0'-63'15,"0"126"-15,0-147 16,0 62-16,0 1 16,0 42 15,0 1-31,0-1 0,0 21 16,0 0-16,0 1 0,0-1 0,0 0 15,0 1-15,0-1 0,0 0 16,0 1-16,-21-22 0,21 21 0,-21 1 15,21-22-15,0 0 0,0 0 0,0 0 16,0 0-16,21-21 31,0 0-31,0-21 0,-21 0 16,22 21-16,-22-21 0,21 0 0,-21 0 16,21-22-16,0 22 0,-21-21 15,0 21-15,21-22 0,-21 22 16,21-21-16,-21 21 0,22-1 0,-22 1 15,0 0-15,21 42 16,-21 0-16,0 1 16,0 20-16,0-21 0,0 21 0,0-20 15,0 20-15,0 0 0,0-21 16,0 22-16,0-22 0,0 21 0,21-21 16,0 1-16,0-1 0,-21 0 15,21-21-15,1 0 0,-1 0 0,21 0 16,-21 0-16,0 0 0,22 0 15,-22-21-15,21 21 0,1-21 0,-22-1 16,21 1-16,-21 0 0,22-21 16,-22 21-16,0-22 0,21 1 15,-21 21-15,1-43 0,-1 22 0,0 0 16,-21-22-16,21 22 0,-21-22 16,21 22-16,-21 0 0,0-1 0,0 22 15,0 0-15,0 0 0,0 0 0,-21 21 16,0 0-16,0 21 15,0 0-15,-1 0 0,22 21 0,-21 1 16,21 20-16,-21-20 0,21 20 16,0-21-16,0 1 0,0-1 0,0 0 15,0 1-15,0-1 0,0-21 16,21 22-16,0-22 0,1-21 16,-1 21-16,21-21 0,-21 0 0,22 0 15,-1 0-15,0 0 0,1 0 16,-1-21-16,0 21 0,22-21 0,-22-1 15,-21 1-15,22 0 0,-1 0 16,-21 0-16,0 0 0,0-22 0,-21 22 16,0 0-16,0 0 0,0 0 0,0-1 15,-21 22-15,0 0 16,0 0-16,0 22 0,0-1 16,-1 0-16,22 21 0,-21-21 15,21 22-15,-21-22 0,21 21 16,0-21-16,0 1 0,0 20 0,0-21 15,0 0-15,0 0 0,0 1 16,21-22-16,0 21 0,1-21 0,-1 0 16,0 0-16,0 0 0,21 0 15,-20 0-15,-1 0 0,21 0 0,-21-21 16,22-1-16,-22 1 0,21 0 0,0 0 16</inkml:trace>
  <inkml:trace contextRef="#ctx0" brushRef="#br0" timeOffset="54516.19">15049 12340 0,'-21'-21'16,"21"0"-16,0 0 15,0 0-15,0-1 0,0 1 16,21 0-16,-21 0 0,22 0 0,-1 0 16,0 21-16,0-22 0,21 22 15,-20 0-15,-1 0 0,0 0 0,21 0 16,-21 22-16,1-1 0,20 0 16,-21 0-16,0 0 0,-21 22 15,0-1-15,21-21 0,-21 21 0,0 1 16,0-22-16,0 21 0,0-21 15,0 1-15,-21 20 0,21-21 0,0 0 16,-21 0-16,21 1 0,-21-22 0,21-22 47,0 1-47,0 0 0,21 0 16,0 0-16,0 0 0,-21-22 0,22 22 15,-1-21-15,0-1 0,0 1 16,0 0-16,0 21 0,1-22 15,-1 1-15,0 21 0,0 0 0,0-1 16,0 22-16,1 0 16,-1 22-16,-21-1 0,0 0 15,0 21-15,0-21 0,0 22 16,0-1-16,0-21 0,0 22 0,0-1 16,0-21-16,0 21 0,0-20 0,21-1 15,-21 21-15,21-21 0,0-21 16,0 21-16,-21 1 0,22-22 15,20 0-15,-21 0 0,0 0 0,22 0 16,-22 0-16,21 0 0,0-22 16,1 1-16,-1 0 0,0 21 0,1-21 15,-1-21-15,0 20 0,1 1 16,-22 0-16,21-21 0,-42 21 0,21-22 16,-21 1-16,0 21 0,0-22 0,0 22 15,0 0-15,0 0 0,-21 0 16,0 21-16,0 0 0,0 0 15,0 0-15,-1 0 0,1 21 16,-21 21-16,42-21 0,-21 1 0,0 20 16,21-21-16,-22 21 0,22-20 15,0 20-15,0-21 0,0 21 0,0-20 16,0-1-16,22 0 0,-1 0 16,0 0-16,0-21 0,21 21 15,1-21-15,-22 0 0,21 0 0,1 0 16,-1 0-16,21 0 0,-20 0 15,-1-21-15,0 0 0,1 0 0,-1 0 16,-21 0-16,22-1 0,-22 1 0,0 0 16,0 0-16,0-21 0,0 20 15,-21-20-15,22 21 0,-22 0 0,0 0 16,0-1-16,0 1 0,0 0 16,-22 21-16,1 0 0,0 0 15,0 21-15,0-21 0,21 21 0,-21 22 16,-1-22-16,22 0 15,-21 0-15,0 22 0,21-22 0,0 21 16,0-21-16,0 0 0,0 22 16,0-22-16,0 0 0,21 0 0,0 0 15,1 1-15,20-22 0,-21 21 0,21-21 16,1 0-16,-1 0 0,0 0 16,22 0-16,-22 0 0,22 0 0,-1 0 15,1-21-15,-1-1 0,-20 22 16,20-21-16,-21 0 0,1 0 0,-1 0 15,0-22-15,-20 22 0,-1 0 16,21-21-16,-21 21 0,-21-22 16,0 22-16,0-21 0,0 21 0,0-1 15,0 1-15,-21 0 0,0 0 16,0 21-16,-64 0 0,43 0 16,-1 21-16,1 0 0,0 0 0,-1 22 15,1-22-15,0 21 0,21-21 16,-22 22-16,22-22 0,21 0 0,0 21 15,0-20-15,0-1 0,0 0 16,0 0-16,0 0 0,21-21 16,0 0-16,22 21 0,-22-21 0,0 0 0,21 0 15,1 0-15,-22 0 0,21-21 16,-21 0-16,22 0 0,-22 0 16,21 0-16,-21-1 0,1-20 0,20 21 15,-21-21-15,0-1 0,0-20 16,1 20-16,-1-20 0,-21-1 0,21 22 15,-21-21-15,21 20 0,-21-20 16,0 42-16,0-22 0,0 22 0,0 0 16,0 42-1,-21 0-15,0 22 16,0-1-16,-1 0 0,1 22 0,21-22 16,-21 22-16,21-1 15,-21-21-15,21 22 0,0-22 0,0 22 0,0-22 16,0-21-16,0 22 15,0-1-15,0-21 0,21 0 0,0 0 16,0 1-16,1-22 0,-1 21 0,0-21 16,0 0-16,0 0 0,0 0 15,1 0-15,-1 0 0,21-21 0,-21-1 16,22 22-16,-1-21 0</inkml:trace>
  <inkml:trace contextRef="#ctx0" brushRef="#br0" timeOffset="54816.49">19262 11853 0,'0'-21'0,"0"42"0,0-63 0,0 21 0,0 0 16,-22 0-16,1 21 16,21 21-1,-21 0-15,0 0 0,0 21 16,21 1-16,-21-1 0,-1 0 15,1 22-15,21-1 0,-21-20 16,0 20-16,21-20 0,-21 20 0,21-21 0,0 1 16,-21-22-16,21 21 15,0-21-15,0 1 0,0-1 0,0 0 0,0 0 16,21-21 0,0 0-16,0 0 15,0 0-15,0-21 0,1 21 0,-1-21 16,21 0-16,-21-1 0</inkml:trace>
  <inkml:trace contextRef="#ctx0" brushRef="#br0" timeOffset="55152.49">19516 12213 0,'0'0'0,"0"-21"0,21 0 15,-21 0-15,-21 21 16,-1 21-16,1 0 16,0 0-16,0 0 0,0 1 0,0 20 15,-1-21-15,1 0 16,0 22-16,21-22 0,0 0 0,0 0 15,0 0-15,0 0 0,0 1 0,0-1 16,21-21-16,-21 21 0,21-21 16,22 0-16,-22 0 0,21 0 0,-21 0 15,22 0-15,-22 0 0,21-21 0,1 0 16,-22 21-16,21-22 0,-21 1 16,0-21-16,1 21 0,-1 0 0,-21-22 15,0 22-15,0-21 0,0-1 16,0 22-16,0 0 0,0 0 0,-21 0 15,-1 21-15,-20 0 0,21 0 16,0 0-16,0 0 0,-1 0 16,-20 21-16,21-21 0,0 21 0,0-21 15,-1 0 1</inkml:trace>
  <inkml:trace contextRef="#ctx0" brushRef="#br0" timeOffset="55335.95">18944 11938 0,'21'0'32,"0"0"-32,22 0 0,-22 0 15,21 0-15,-21 0 0,22 0 0,-1 0 16,0 0-16,1 0 0,-22 0 15,21 0-15,1-21 0,-1 21 0,-21-21 16</inkml:trace>
  <inkml:trace contextRef="#ctx0" brushRef="#br0" timeOffset="55872.98">22479 11726 0,'0'0'0,"-42"-63"15,20 42 1,1 21-16,-21 0 0,21 0 0,0 0 15,-22 0-15,22 21 0,-21 0 16,21 0-16,-22 0 0,22 22 16,-21-1-16,21 0 0,-1 22 0,-20-22 15,21 22-15,0-22 0,0 0 16,-1 22-16,22-22 0,0 1 0,0-1 16,0-21-16,0 21 0,0-20 15,0 20-15,22-21 0,20 0 0,-21 0 16,21-21-16,-20 22 0,20-22 15,0 0-15,1 0 0,20 0 0,-21 0 16,22 0-16,-1 0 0,1-22 16,21 1-16,-22 0 0,22 0 0,-22 0 15,1 0-15</inkml:trace>
  <inkml:trace contextRef="#ctx0" brushRef="#br0" timeOffset="56732.5">23072 12086 0,'0'0'0,"0"-42"0,0 21 0,0-22 16,-22 22-16,1 21 0,0-21 0,-21 21 15,21 0-15,-22 0 0,1 0 0,0 21 16,-1 0-16,1 22 0,0-22 16,-1 21-16,1 1 0,21 20 0,0-21 15,-1 1-15,1-1 0,21-21 16,0 22-16,0-22 0,0 21 0,21-21 16,1 0-16,-1-21 0,21 22 15,0-22-15,1 0 0,-1 0 0,0 0 16,1 0-16,-1 0 0,-21-22 0,22 1 15,-1 21-15,-21-21 0,0 0 16,0-21-16,1 20 0,-1-20 16,0 21-16,-21-21 0,0-1 15,0 1-15,21 0 0,-21 20 0,0 1 16,0 0-16,0 0 0,-21 42 16,0 0-1,21 0-15,-21 22 0,-1-22 0,22 21 16,0-21-16,-21 22 0,21-1 15,0-21-15,0 0 0,0 22 0,0-22 16,0 0-16,0 0 0,21 0 16,1-21-16,-1 22 0,0-22 0,0 0 15,0 0-15,22 0 0,-22 0 16,21 0-16,-21 0 0,22-22 0,-22 1 16,21 0-16,-21 0 0,22 0 15,-1 0-15,-21-22 0,21 1 16,-20 0-16,-1-1 0,21-20 0,-21 20 15,0-20-15,1 21 0,-1-1 16,0 1-16,-21 0 0,21-1 0,-21 22 16,0 0-16,-21 21 15,0 0-15,0 21 16,-1 21-16,1 1 0,0-1 16,21 0-16,-21 1 0,0 20 15,21-20-15,-21-1 0,21 21 0,0-20 0,0-1 16,0-21-16,42 22 0,-21-1 15,0-21-15,22 0 0,-22 0 16,21 1-16,0-22 0,1 0 0,-22 0 16,21 0-16,1 0 0,-1 0 15,-21-22-15,21 22 0,-20-21 0,20 0 16,-21-21-16,0 21 0,0-22 16,22-20-16,-22 20 0,0-20 0,0 21 15,22-22-15,-22 1 0,0-1 0,21 22 16,-21-1-16,-21 22 0,22-21 15,-22 21-15,-22 42 16,1-21-16,0 42 16,0 1-16,0-1 0,0 0 15,21 22-15,-22-1 0,1-20 0,0 20 16,21 1-16,0-22 0,0 0 16,0 22-16,0-43 0,0 21 0,0 1 15,0-22-15,0 0 0,0 0 16,21 0-16,0-21 0,1 0 15,20 0-15,-21 0 0,21 0 0,-20-21 16,20 0-16,0 21 0,22-21 16,-22 0-16</inkml:trace>
  <inkml:trace contextRef="#ctx0" brushRef="#br0" timeOffset="57040.52">25527 12277 0,'0'0'0,"-21"0"0,0 0 0,-1 0 16,1 0-16,21 21 0,21-21 31,1 0-15,-1 0-16,0 0 15,0-21-15,0 21 0,0-21 0,-21-1 16,22 22-16,-22-21 15,0 0-15,0 0 0,-22 21 16,1 0-16,0 0 0,0 0 0,0 0 16,-22 0-16,22 0 0,0 21 15,0 0-15,0-21 0,0 21 0,21 1 16</inkml:trace>
  <inkml:trace contextRef="#ctx0" brushRef="#br0" timeOffset="57592.43">26162 11917 0,'0'0'16,"21"-85"-1,-21 128 1,-21-1 0,21 0-16,-21 22 0,21-1 0,-21 1 15,-1-1-15,1 22 0,0-22 16,21 22-16,-42 21 0,21-21 15,-1 42-15,1-22 0,-63 107 16,62-85-16,-20 0 0,0 0 16,-1 0-16,1 0 0,0-21 0,-1 21 15,1-21-15,0-22 0,-1 22 0,1-21 16,21-22-16,-21 1 0,20-22 16,-20 1-16,42-1 0,0-63 15,0 0 1,0-1-16,21-20 0,0 0 15,1-22-15,-1 1 0,21-1 0,-21 1 16,22-22-16</inkml:trace>
  <inkml:trace contextRef="#ctx0" brushRef="#br0" timeOffset="57904.28">25950 12383 0,'0'0'0,"0"-64"0,0 1 16,0 20-16,0-20 0,0 20 0,0 1 15,21 0-15,1-1 0,-1 1 16,21 21-16,-21 0 0,22 0 16,-1-1-16,0 1 0,1 21 0,-1 0 15,0 0-15,1 0 0,-1 0 0,0 21 16,1 22-16,-22-22 0,-21 21 16,0 1-16,0-1 0,0 21 15,0-20-15,-21-1 0,-22 0 0,22-20 16,-21 20-16,21-21 0,-22 0 0,22 0 15,-21 1-15,21-1 0,-1-21 16,1 0-16,0 0 0,0 0 16,21-21-1,21-1 1,0 1-16,0 0 0,1 21 0,-1-21 16</inkml:trace>
  <inkml:trace contextRef="#ctx0" brushRef="#br0" timeOffset="58232.81">26606 12213 0,'0'0'0,"22"0"0,-1 0 15,0 0-15,-21-21 16,21 21-16,0-21 0,0 0 0,1 21 16,-1-21-16,0-1 0,0 1 15,0 0-15,0 0 0,1 0 0,-1 0 16,0-1-16,-21 1 0,0 0 0,-21 21 31,0 0-31,-1 0 0,-20 21 16,21 0-16,0 22 0,-22-22 15,22 21-15,0-21 0,0 22 0,0-22 16,0 21-16,21-21 0,0 1 0,0-1 16,0 0-16,0 0 0,0 0 15,21 0-15,0-21 0,21 0 0,-21 22 16,22-22-16,-1 0 0,0 0 15,1 0-15,-1 0 0,0 0 0,1-22 16,-1 1-16,-21 21 0,22-21 16,-22 0-16</inkml:trace>
  <inkml:trace contextRef="#ctx0" brushRef="#br0" timeOffset="58542.16">27263 12086 0,'0'-21'0,"0"42"0,0-63 0,0 21 0,21 21 15,-21-21-15,0-1 16,21 22-16,0-21 0,0 21 15,0-21-15,22 21 0,-22 0 16,0 0-16,0 0 0,0 0 0,22 0 16,-22 21-16,0 0 0,0 1 0,-21 20 15,0-21-15,0 21 0,0 1 16,0-1-16,0-21 0,0 22 0,-21-22 16,0 0-16,0 0 0,0 0 15,21 0-15,-22-21 0,1 0 0,0 0 16,21-21 15,0 0-31,0 0 0,0 0 16,0 0-16,21-22 0,-21 22 15,21-21-15,1 21 0,-1-22 0,0 1 16,21 21-16,-21-22 0,22 1 16,-22 21-16,21-21 0,1 20 0,-1 1 15</inkml:trace>
  <inkml:trace contextRef="#ctx0" brushRef="#br0" timeOffset="59429.5">28384 11536 0,'0'0'0,"-21"0"0,0 0 0,-21 21 16,-1 0-16,22 0 0,-21 1 0,0-1 15,20 21-15,-20 0 0,0 1 16,21 20-16,-1 1 0,1-1 0,0 1 15,0 20-15,0 1 0,0-21 16,21 20-16,0 1 0,-43 105 16,22-105-16,21 21 0,-21 0 15,0 0-15,-22-22 0,22 22 16,-42 0-16,20 0 0,-20 0 0,-1-1 16,1 1-16,-1-21 0,1 21 0,-1-22 15,22-20-15,-21 21 0,41-22 16,-20-21-16,21 1 0,0-1 0,21 0 15,0-20-15,0-1 0,21-21 16,0 0-16,21-21 0,1-1 16,-1 1-16,22-21 0,-22 21 0,21-22 15,1 1-15,-1 0 0,1-1 16,-1-20-16,1-1 0,-22 1 0,1-1 16,-1-20-16,0-1 0,-21 0 15,1-20-15,-22 20 0,0-21 16,0 21-16,-22-20 0,1 20 0,0 0 15,-21 1-15,-1 20 0,1 1 16,0 20-16,-1 1 0,22 21 0,-21 0 16,42-1-16,0 1 0,0 0 15,0 0-15,21 0 16,0 21-16,0-21 0,22-1 16,-1 22-16,-21-21 0,22 0 15,20 0-15,-21 21 0,1-21 0,-1 0 16,0-1-16,-20 22 0,20-21 0,0 0 15,-21 0-15,1 0 16,-1 0-16,0-1 0,0 1 0,0 0 16,0 0-16,-21 0 0,0 0 15,0-1-15,0 1 0,-21 21 32,0 21-32,0 1 0,0 20 15,0-21-15,-1 21 0,1-20 16,0 20-16,0-21 0,21 0 0,0 0 15,0 1-15,0-1 0,0 0 16,0 0-16,42-21 0,-21 21 16,1-21-16,-1 0 0,21 0 0,-21 0 15,22 0-15,-22 0 16,21-21-16,0 0 0,-20 21 0,-1-21 16,21 0-16,-21-22 0,0 22 15,1-21-15,-22 21 0,0-22 0,0 22 16,0-21-16,0 21 0,0-1 15,-22 1-15,1 0 0,0 0 0,0 21 16,0 0-16,-22 0 0,22 0 0,0 21 16,0 0-16,0 0 0,0-21 15,21 22-15,0-1 0,0 0 0,0 0 16,0 0-16,21 0 16,0 1-16,0-22 0,0 0 0,0 0 15,22 0-15,-22 21 16</inkml:trace>
  <inkml:trace contextRef="#ctx0" brushRef="#br0" timeOffset="59784.5">28617 12277 0,'21'-43'15,"-21"22"-15,0 0 0,0 0 16,22 0-16,-22 0 0,21-1 0,0 22 16,0-21-16,0 0 0,22 21 15,-22 0-15,21 0 0,-21 0 0,22 0 16,-1 0-16,-21 0 0,0 21 15,0 0-15,1 1 0,-1-1 0,-21 21 16,21-21-16,-21 22 0,0-22 16,0 21-16,0-21 0,-21 0 15,0 1-15,-1-1 0,1-21 0,0 21 16,0-21-16,0 0 16,0 0-16,-1 0 15,22-21-15,-21 21 0,21-21 16,0-1-16,0 1 0,0 0 15,0 0-15,0 0 0,21 0 16,-21-1-16,22-20 0,-1 21 0,21 0 16,-21 0-16,0-1 0,22 1 15,-22 0-15,21 0 0,-21 21 0,22-21 16,-1 21-16,-21 0 0,0 0 16,22 0-16,-22 0 0</inkml:trace>
  <inkml:trace contextRef="#ctx0" brushRef="#br0" timeOffset="60420.47">29464 11980 0,'0'0'0,"0"-21"16,0 42 15,-21 1-31,0-1 0,21 0 16,0 0-16,-22 21 0,1-20 0,21 20 16,-21-21-16,21 21 15,0-20-15,0-1 0,0 0 0,-21 0 16,21 0-16,0 0 0,0 1 15,-21-22 1,21-22 0,0 1-1,0 0-15,0 0 0,0 0 0,0-22 16,0 22-16,0-21 0,21 0 16,21 20-16,-21-20 0,1 0 0,20 21 15,-21-22-15,21 22 0,-20 0 16,20 21-16,-21-21 0,0 21 0,22 0 15,-22 0-15,0 0 0,-21 21 16,0 0-16,21 0 0,-21 22 16,0-22-16,0 21 0,0 0 15,0-20-15,0 20 0,0-21 0,0 21 16,0-20-16,0-1 0,0 0 16,-21 0-16,0-21 0,21 21 15,-21-21 1,21-21-16,0 0 15,0 0-15,0 0 16,0-1-16,0 1 0,21 0 16,0-21-16,0 21 0,0-22 0,22 1 15,-1 21-15,21-22 0,-20 22 0,20 0 16,-20 0-16,-1 0 0,0 0 16,1 21-16,-22 0 0,0 0 15,0 21-15,-21 0 0,0 21 0,0-21 16,0 22-16,0-1 0,-21-21 15,0 22-15,0-1 0,-1-21 0,22 21 16,-21-20-16,0-1 0,21 0 16,-21 0-16,21 0 0,0 0 15,21-21 1,0 0 0,0 0-16,22 0 0,-1-21 15,0 0-15</inkml:trace>
  <inkml:trace contextRef="#ctx0" brushRef="#br0" timeOffset="60696.31">30819 11811 0,'0'0'16,"-22"-21"0,1 21-16,0 0 15,0 21-15,0 0 0,0 0 16,21 1-16,-22 20 0,1 0 0,0 1 15,0-22-15,21 21 0,0 0 16,-21 1-16,21-1 0,0 0 16,0-20-16,0 20 0,0-21 15,0 0-15,0 0 0,0 1 0,0-1 16,21 0-16,0-21 16,0 21-16,0-21 0,1 0 0,-1 0 15,0 0-15,0 0 0,0 0 16,0-21-16,22 0 0,-22 21 0,21-21 15</inkml:trace>
  <inkml:trace contextRef="#ctx0" brushRef="#br0" timeOffset="60961.29">31411 11811 0,'0'0'0,"0"-21"0,21 0 16,-21 0-16,22 21 15,-1 0-15,0 21 16,0-21-16,-21 21 15,21 0-15,-21 0 0,21 22 0,-21-22 16,0 21-16,0-21 0,0 22 16,0-1-16,0-21 0,-21 21 0,0 1 15,0-22-15,0 21 0,0-21 16,-1 1-16,1-1 0,0 0 0,-21 0 16,21 0-16,-1 0 0,1-21 15,0 0-15</inkml:trace>
  <inkml:trace contextRef="#ctx0" brushRef="#br0" timeOffset="61144.21">31898 12319 0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332F-792D-51CB-A6A4-A7A089E9E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4AD5B-D2F6-2BCE-A509-BCA88C230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3A29-9FF5-8E54-040E-40B84636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63F8-9063-892E-2A78-ECD073C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40C1-B200-02AF-C86A-E07A417D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0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4B2E-76C0-590A-3886-7E1447D0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19197-658C-A7A7-A115-1D8AA1BE2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0CE5-19A4-979B-FA66-8D537EAF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243C-943F-ABA4-A48C-6C34F602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AE5F-D4F6-B7BE-FEDD-093BA4B7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3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AAC1A-D692-3339-0AEF-C15BB772B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31321-A9FD-3920-0638-1384E85A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BF13-9D6D-B4F2-2FD6-AD7F160B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027E-06C9-82DA-0A03-3CE46E43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1D64-652B-471F-0DC1-37224D58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1E01-AFE7-DB11-50FC-9B415B65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775E-155A-F465-3394-004A600B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D95A-5547-07E9-173C-090A7599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C1BD-DC8B-0B70-CDB1-CFB6FA1D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AA31-A9B2-4A27-A9CD-7EE0CC21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7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D5FB-03CF-1936-BC7F-2B9772B3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C419D-45A5-1D01-DE99-0F826A446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940B-792A-677B-6376-43280FD6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DDE5-A3E2-C080-6A29-1FC5227F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07B2-E971-6C48-BE4E-7EC2F261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91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3144-B550-17BD-9518-C26F754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5D61-F206-744A-B64E-D2D3413D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1954F-CBB8-33E4-9460-FAAB7943E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EDCAF-EDB4-EA2E-E536-AC543FDB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41EB8-FD63-43EC-8987-923BF6F4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41822-E664-43FE-B11F-72A43D8F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8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1509-95E8-A939-BA6E-69A64890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E8C8-3C41-4418-6A1B-2B2FD588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2B42-4972-EA38-F697-0AFF0E73D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35725-0981-54F2-71D4-2CF1A8CBB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E3E99-8A5E-864D-8B9D-3A577064E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1A986-C764-AF8B-CAA6-531A6840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1B805-3C87-74A5-3824-939A61A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2C038-D99E-B95F-7EE5-58C94362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6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F093-AA42-5418-BC37-7657F174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4F3BE-710A-70F2-6DA5-5C179205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C799A-02BD-CE23-5C0B-06D874DD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BAF14-21DD-C787-25FE-AB83F1F4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0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009C5-BFF6-B94A-04E7-29E6EFFD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519AB-24E9-039D-32DD-A3832F48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C5D50-F800-17B7-950F-E9B6C39E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1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D46D-8E90-31B3-09B8-BBA824A5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7EA2-4248-0009-BB79-81360CF5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CC644-1E81-DA44-FF07-1E4AC0FE7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9E9C-4BFB-C793-E129-DADACA1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C347-512A-FC48-75A4-6B9914A1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98F0-2B0B-7E6A-00B9-46A6D83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1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95A1-817C-DD9D-01B1-61A1C2CD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AC25F-F933-8636-93D8-40D35EA7D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1CACD-85DA-C721-8A1D-E7ED6C081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EB8EC-B29A-22A7-CCCF-9321ED32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9E0C-DC50-12D1-3700-69D4B442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2077D-957C-DC72-6C39-4902E254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D931E-4705-6C02-9403-513126BD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C023E-78D3-DC01-C95A-51CF9E1A6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8378-04EF-E4CF-20A0-2FDBE6511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7438-6F6A-4E63-B7ED-931E75CB084A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CAA4-C199-6B9F-E957-A241E5D83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9BDC-DF1D-296A-D9DA-CE0378961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1E4A-3709-4E5F-A14C-E3C4EE096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AFC-1297-2552-4579-614FB0B8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8915-CC47-DFEF-5BA9-3B50D0BA1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7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820920-3C2C-F8E2-091F-800E3E0DB074}"/>
                  </a:ext>
                </a:extLst>
              </p14:cNvPr>
              <p14:cNvContentPartPr/>
              <p14:nvPr/>
            </p14:nvContentPartPr>
            <p14:xfrm>
              <a:off x="91440" y="0"/>
              <a:ext cx="8252640" cy="603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820920-3C2C-F8E2-091F-800E3E0DB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9360"/>
                <a:ext cx="827136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62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AFC-1297-2552-4579-614FB0B8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8915-CC47-DFEF-5BA9-3B50D0BA1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E5148-5694-0F58-3AF2-384C345CB85B}"/>
                  </a:ext>
                </a:extLst>
              </p14:cNvPr>
              <p14:cNvContentPartPr/>
              <p14:nvPr/>
            </p14:nvContentPartPr>
            <p14:xfrm>
              <a:off x="640080" y="457200"/>
              <a:ext cx="4046400" cy="136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E5148-5694-0F58-3AF2-384C345CB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447840"/>
                <a:ext cx="4065120" cy="13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586755-5836-41A1-7CA8-8CE25E6D78BE}"/>
                  </a:ext>
                </a:extLst>
              </p14:cNvPr>
              <p14:cNvContentPartPr/>
              <p14:nvPr/>
            </p14:nvContentPartPr>
            <p14:xfrm>
              <a:off x="601920" y="457200"/>
              <a:ext cx="7445160" cy="54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586755-5836-41A1-7CA8-8CE25E6D78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560" y="447840"/>
                <a:ext cx="746388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19368B-2F76-00D1-809B-AE1CE58EADF3}"/>
                  </a:ext>
                </a:extLst>
              </p14:cNvPr>
              <p14:cNvContentPartPr/>
              <p14:nvPr/>
            </p14:nvContentPartPr>
            <p14:xfrm>
              <a:off x="122040" y="678240"/>
              <a:ext cx="10127160" cy="462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19368B-2F76-00D1-809B-AE1CE58EAD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680" y="668880"/>
                <a:ext cx="10145880" cy="46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97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AFC-1297-2552-4579-614FB0B8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8915-CC47-DFEF-5BA9-3B50D0BA1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56CE05-345E-5304-6303-9134855539F5}"/>
                  </a:ext>
                </a:extLst>
              </p14:cNvPr>
              <p14:cNvContentPartPr/>
              <p14:nvPr/>
            </p14:nvContentPartPr>
            <p14:xfrm>
              <a:off x="640080" y="182880"/>
              <a:ext cx="4587480" cy="442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56CE05-345E-5304-6303-9134855539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73520"/>
                <a:ext cx="460620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90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AFC-1297-2552-4579-614FB0B8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8915-CC47-DFEF-5BA9-3B50D0BA1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1C8497-5E00-F660-AF6A-B498C3EB6E79}"/>
                  </a:ext>
                </a:extLst>
              </p14:cNvPr>
              <p14:cNvContentPartPr/>
              <p14:nvPr/>
            </p14:nvContentPartPr>
            <p14:xfrm>
              <a:off x="320040" y="312480"/>
              <a:ext cx="703368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1C8497-5E00-F660-AF6A-B498C3EB6E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03120"/>
                <a:ext cx="705240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81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AFC-1297-2552-4579-614FB0B8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8915-CC47-DFEF-5BA9-3B50D0BA1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FCEF48-7521-05E0-86BC-B4D13E34F2E3}"/>
                  </a:ext>
                </a:extLst>
              </p14:cNvPr>
              <p14:cNvContentPartPr/>
              <p14:nvPr/>
            </p14:nvContentPartPr>
            <p14:xfrm>
              <a:off x="632520" y="236160"/>
              <a:ext cx="8100360" cy="174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FCEF48-7521-05E0-86BC-B4D13E34F2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226800"/>
                <a:ext cx="8119080" cy="17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1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AFC-1297-2552-4579-614FB0B8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8915-CC47-DFEF-5BA9-3B50D0BA1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F61550-786C-F9DB-BE72-CC31DC190C89}"/>
                  </a:ext>
                </a:extLst>
              </p14:cNvPr>
              <p14:cNvContentPartPr/>
              <p14:nvPr/>
            </p14:nvContentPartPr>
            <p14:xfrm>
              <a:off x="769680" y="198000"/>
              <a:ext cx="648504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F61550-786C-F9DB-BE72-CC31DC190C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188640"/>
                <a:ext cx="650376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8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AFC-1297-2552-4579-614FB0B8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8915-CC47-DFEF-5BA9-3B50D0BA1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951C6C-6000-E650-97D3-67E232DFC032}"/>
                  </a:ext>
                </a:extLst>
              </p14:cNvPr>
              <p14:cNvContentPartPr/>
              <p14:nvPr/>
            </p14:nvContentPartPr>
            <p14:xfrm>
              <a:off x="960120" y="152280"/>
              <a:ext cx="5852520" cy="284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951C6C-6000-E650-97D3-67E232DFC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142920"/>
                <a:ext cx="5871240" cy="28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8DBF03-D0B0-9424-846C-7A83C55831CD}"/>
                  </a:ext>
                </a:extLst>
              </p14:cNvPr>
              <p14:cNvContentPartPr/>
              <p14:nvPr/>
            </p14:nvContentPartPr>
            <p14:xfrm>
              <a:off x="449640" y="1935360"/>
              <a:ext cx="8245080" cy="352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8DBF03-D0B0-9424-846C-7A83C55831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280" y="1926000"/>
                <a:ext cx="8263800" cy="35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38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AFC-1297-2552-4579-614FB0B8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8915-CC47-DFEF-5BA9-3B50D0BA1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B03794-4B26-0340-D97B-4A437690B599}"/>
                  </a:ext>
                </a:extLst>
              </p14:cNvPr>
              <p14:cNvContentPartPr/>
              <p14:nvPr/>
            </p14:nvContentPartPr>
            <p14:xfrm>
              <a:off x="0" y="0"/>
              <a:ext cx="90072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B03794-4B26-0340-D97B-4A437690B5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0259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18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AFC-1297-2552-4579-614FB0B8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8915-CC47-DFEF-5BA9-3B50D0BA1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FBD86C-0783-C924-5F6D-058531507D9C}"/>
                  </a:ext>
                </a:extLst>
              </p14:cNvPr>
              <p14:cNvContentPartPr/>
              <p14:nvPr/>
            </p14:nvContentPartPr>
            <p14:xfrm>
              <a:off x="396360" y="68760"/>
              <a:ext cx="4046400" cy="376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FBD86C-0783-C924-5F6D-058531507D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59400"/>
                <a:ext cx="4065120" cy="37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6D97F9-6143-438B-9D58-7AA519C887E5}"/>
                  </a:ext>
                </a:extLst>
              </p14:cNvPr>
              <p14:cNvContentPartPr/>
              <p14:nvPr/>
            </p14:nvContentPartPr>
            <p14:xfrm>
              <a:off x="624960" y="891720"/>
              <a:ext cx="10858680" cy="435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6D97F9-6143-438B-9D58-7AA519C887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600" y="882360"/>
                <a:ext cx="1087740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15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AFC-1297-2552-4579-614FB0B8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8915-CC47-DFEF-5BA9-3B50D0BA1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2D7CFC-259D-3CF6-0F68-1F36F11D53D7}"/>
                  </a:ext>
                </a:extLst>
              </p14:cNvPr>
              <p14:cNvContentPartPr/>
              <p14:nvPr/>
            </p14:nvContentPartPr>
            <p14:xfrm>
              <a:off x="419040" y="228600"/>
              <a:ext cx="8610840" cy="155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2D7CFC-259D-3CF6-0F68-1F36F11D5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19240"/>
                <a:ext cx="8629560" cy="15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1E6B1C-791D-1BFD-B443-500CF216D323}"/>
                  </a:ext>
                </a:extLst>
              </p14:cNvPr>
              <p14:cNvContentPartPr/>
              <p14:nvPr/>
            </p14:nvContentPartPr>
            <p14:xfrm>
              <a:off x="304920" y="945000"/>
              <a:ext cx="7475400" cy="316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1E6B1C-791D-1BFD-B443-500CF216D3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935640"/>
                <a:ext cx="749412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39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2022-06-20T04:10:02Z</dcterms:created>
  <dcterms:modified xsi:type="dcterms:W3CDTF">2022-06-20T04:10:37Z</dcterms:modified>
</cp:coreProperties>
</file>