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02:16:43.7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8530 402 0,'0'0'0,"0"-21"0,0 0 0,-21 21 16,21-21-16,0 0 0,0-1 16,21 22-1,-21 22 32,0-1-47,0 0 0,21 21 16,-21-21-16,0 22 0,21-22 15,-21 21-15,22 1 0,-1-1 0,-21 0 16,0 1-16,0 20 0,0-21 16,21 22-16,-21-1 0,0-20 0,21 20 15,-21-20-15,0 20 0,0-21 16,0 1-16,0-1 0,21-21 0,-21 0 15,21 22-15,-21-22 0,0 0 16,22-21 15,-22-21-15,0 0-16,0 0 0,0-1 16,21 1-16,0 0 0,0 0 15,-21 0-15</inkml:trace>
  <inkml:trace contextRef="#ctx0" brushRef="#br0" timeOffset="318.44">9080 699 0,'0'0'0,"22"0"0,-44 0 31,22 21-31,-21 0 16,0 0-16,0 21 0,21-20 15,-21 20-15,0 0 0,-1 1 0,1-1 16,21-21-16,-21 21 0,0 1 16,0-1-16,0-21 0,-1 22 0,1-22 15,0 0-15,0 21 0,21-21 16,-21 1-16,0-22 16,21-22 30,0 1-46,0 0 0,21 0 0,0 0 16,0-22-16,0 22 0,-21-21 16,21 0-16,1 20 0,-1-20 0</inkml:trace>
  <inkml:trace contextRef="#ctx0" brushRef="#br0" timeOffset="554.54">8996 804 0,'0'0'16,"0"-21"-16,21 0 0,0 21 31,0 0-31,0 21 15,1 0-15,-22 1 0,21 20 0,0-21 16,-21 0-16,21 22 16,0-22-16,-21 21 0,21-21 0,1 22 15,-1-22-15,-21 0 0,21 0 16,0 0-16,0 0 0,-21 1 0,21-1 16,1 0-16,-1-21 15,0 0 1,0 0-16,-21-21 15,21 0 1,-21-1-16,0 1 0</inkml:trace>
  <inkml:trace contextRef="#ctx0" brushRef="#br0" timeOffset="883.61">9525 296 0,'-42'43'15,"42"-22"-15,0 21 16,0-21-16,0 1 0,0 20 0,0 0 16,0 1-16,0-1 0,0 0 0,0 1 15,0-1-15,0 21 0,0-20 16,0 20-16,0-20 0,0-1 0,0 0 15,0 1-15,0-1 0,0-21 16,0 0-16,0 0 0,0 1 16,0-1-16,0 0 0,0 0 15,0-42 17,0 0-17,21 21-15,-21-21 0,21-1 0</inkml:trace>
  <inkml:trace contextRef="#ctx0" brushRef="#br0" timeOffset="1379.02">9779 974 0,'0'0'0,"0"21"0,0 0 15,0 0 1,21-21 0,0 0-1,0 0-15,1-21 0,-1 21 16,0-21-16,0 0 0,0 0 0,0-1 16,1 1-16,-1 0 15,0 0-15,-21 0 0,0 0 0,0-1 16,0 1-16,0 0 15,0 0-15,0 0 16,-21 21-16,0 0 0,-1 0 16,1 0-16,0 21 0,0 0 15,0 0-15,0 0 0,-1 1 16,1 20-16,0-21 0,0 21 0,21-20 16,0 20-16,0 0 0,0-21 15,0 22-15,0-1 0,0-21 0,0 0 16,0 22-16,0-22 0,21 0 15,0 0-15,0-21 0,1 21 16,-1-21-16,21 0 0,-21 0 16,22 22-16,-22-22 0,21 0 0,0 0 15,-20 0-15,20-22 0,0 22 16,-21-21-16,22 0 0,-22 0 0,0 0 16,0 0-16,0-1 0,1-20 15,-1 0-15,0-1 0</inkml:trace>
  <inkml:trace contextRef="#ctx0" brushRef="#br0" timeOffset="1995.05">10562 233 0,'0'0'0,"-42"0"31,21 0-31,21 21 0,0 0 16,0 0-16,0 22 0,0-22 0,0 21 15,0 1-15,0-1 0,0 0 16,0 1-16,0-22 0,0 21 0,0 22 16,0-22-16,0 0 0,0 1 15,0-1-15,0 0 0,0 1 0,0-1 16,0 0-16,0 1 0,0-22 16,0 21-16,0-21 0,0 0 0,0 1 15,0-1-15,21-21 16,-21 21-16,0-42 31,0 0-31,0-1 16,0 1-16,0 0 0,0 0 15,0 0-15,0-22 0,21 22 0,-21-21 16,21 21-16,0-22 0,0 22 16,1-21-16,-1 21 0,0 0 0,0-22 15,0 22-15,22 0 0,-22 21 16,21-21-16,-21 0 0,22 21 0,-22 0 15,21 0-15,-21 0 16,22 0-16,-22 0 0,21 0 0,-21 21 16,0-21-16,1 21 0,-1 0 15,0 21-15,0-20 0,-21 20 0,0-21 16,0 21-16,0 1 0,-21-1 16,0-21-16,0 22 0,-22-1 0,22 0 15,-21-21-15,-1 22 0,1-22 0,0 0 16,-1 0-16,22 0 0,-21 1 15,21-1-15,-22-21 0,22 0 0,0 21 16,0-21-16,0 0 0,0 0 16,-1 0-16,22-21 31,0 0-31,0-1 0,-21 22 16,21-21-16,0 0 0,0 0 15</inkml:trace>
  <inkml:trace contextRef="#ctx0" brushRef="#br0" timeOffset="3006.36">11599 572 0,'0'0'15,"0"21"-15,-21-21 0,0 21 31,21 0-31,21-21 47,0 0-47,0 0 0,1 0 16,-1 0-16,0-21 0,21 21 0,1-21 16,-22 0-16,21-1 0,-21 22 15,22-21-15,-22 0 0,0 0 0,0 0 16,0 21-16,-21-21 0,0-1 15,0 1-15,0 0 0,-21 21 16,-21-21-16,21 21 16,-1 0-16,-20 0 0,0 0 0,-1 0 15,22 21-15,-21 0 0,0-21 16,20 21-16,-20 1 0,21-1 0,0 0 16,0 0-16,-1 21 15,1-20-15,0-1 0,21 0 0,-21 0 16,21 0-16,0 0 0,0 1 15,0-1-15,21 0 0,0 0 16,0 0-16,1-21 0,-1 21 16,0-21-16,0 22 0,21-22 0,-20 0 15,20 0-15,-21 0 0,21 0 16,-20 0-16,20 0 0,-21 0 0,0 0 16,0 0-16,1 0 0,-1 0 15,-42 0 1,-22 0-1,22 21-15,0 0 16,-21-21-16,20 21 0,-20 0 0,21 0 16,-21 1-16,20-1 0,1 0 15,0 0-15,0 0 0,0 22 0,0-22 16,21 0-16,0 21 0,0-21 16,0 1-16,0 20 0,0-21 0,0 0 15,0 0-15,0 1 0,0-1 16,0 0-16,0 0 0,21-21 0,0 21 15,0-21-15,0 0 0,0 0 0,1 0 16,-1 0-16,0 0 0,0 0 16,21 0-16,-20 0 0,-1 0 15,21 0-15,-21 0 0,0 0 16,1-21-16,20 21 0,-21-21 0,0 21 16,0-21-16,1 0 0,-1-1 15,0 1-15,0 21 0</inkml:trace>
  <inkml:trace contextRef="#ctx0" brushRef="#br0" timeOffset="5298.98">12425 614 0,'0'0'16,"0"-21"-16,0 0 0,21-1 0,-21 1 15,0 0-15,0 0 0,0 0 16,0 0-16,0-1 0,0 1 16,0 0-16,0 0 0,0 0 15,0 0-15,0-1 16,0 44 15,0-1-31,0 0 0,0 0 0,0 21 16,0-20-16,0 20 0,0 0 15,0 1-15,0-1 0,0 21 0,0-20 16,0 20-16,0 1 0,0-1 16,0 1-16,0-22 0,0 22 0,0-22 15,0 21-15,0-20 0,0-1 16,0-21-16,0 22 0,0-22 0,0 0 16,0 0-16,0 0 0,0 0 15,0-42 16,21 0-15,0 0-16,0 0 0</inkml:trace>
  <inkml:trace contextRef="#ctx0" brushRef="#br0" timeOffset="6502.19">12700 1143 0,'0'0'0,"-21"21"0,21 0 31,21-21 1,0-21-32,0 0 15,0 21-15,1-21 0,-1 0 16,0 0-16,0-1 0,0 1 0,-21 0 15,0 0-15,21 0 0,-21 0 16,0-1-16,0 1 0,0 0 0,0 0 16,-21 21-1,0 0-15,0 0 0,0 0 16,0 21-16,-1 0 0,1 0 16,0 1-16,0-1 0,21 0 15,0 21-15,-21-21 0,21 1 16,0 20-16,-21-21 0,21 0 0,0 0 15,0 1-15,0-1 0,0 0 16,21 0-16,0 0 0,0 0 16,0-21-16,22 0 15,-22 0-15,21 0 0,-21 0 0,22 0 16,-1 0-16,0-21 0,1 0 0,-1 0 16,0 0-16,1 0 0,-1-1 0,0 1 15,-21-21-15,22 21 0,-22-22 16,0 22-16,0-21 0,-21 0 15,21 20-15,-21-20 0,22 21 0,-22-21 16,0 20-16,0 1 16,0 0-16,-22 21 31,22 21-31,0 0 16,-21 1-16,21-1 0,0 0 15,0 21-15,0-21 0,0 1 0,0 20 16,0-21-16,0 21 0,0-20 15,0-1-15,-21 0 0,21 0 0,0 0 16,0 0-16,0 1 0,0-1 16,0 0-16,0-42 47,0 0-32,0-1-15,0-20 0,0 21 16,0-21-16,21 20 0,-21-20 15,0 0-15,21-1 0,1 1 0,-1 21 16,0-21-16,0 20 0,0 1 16,0 0-16,-21 0 0,22 21 0,-1 0 15,0 0-15,0 0 0,0 0 16,0 0-16,-21 21 0,22 0 16,-22 22-16,21-22 0,-21 0 15,0 0-15,21 21 0,-21-20 16,21 20-16,-21-21 0,21 0 15,-21 0-15,0 22 0,0-22 0,0 0 16,0 0-16,0 0 16,21 1-16,-21-1 15,0-42 17,22-1-32,-22 1 0,21 0 15,-21-21-15,21 21 0,0-22 0,0 1 16,0 0-16,22-22 0,-22 22 15,21-1-15,1 1 0,-1 21 16,0-21-16,1 20 0,-1 1 16,-21 0-16,21 0 0,-20 21 0,-1 0 15,0 0-15,0 0 0,0 21 16,0 0-16,-21 0 0,0 1 0,0 20 16,0-21-16,0 21 0,0 1 15,0-1-15,0-21 0,0 22 0,0-1 16,0-21-16,0 21 0,0-20 15,0 20-15,0-21 0,0 0 16,0 0-16,0 1 16,0-44 15,22 22-31,-22-21 16,0 0-16,21 0 0,0 0 0,0 0 15,0-1-15</inkml:trace>
  <inkml:trace contextRef="#ctx0" brushRef="#br0" timeOffset="7390.01">14647 931 0,'0'22'16,"21"-22"0,1 0-1,-1 0-15,0 0 16,0 0-16,0-22 0,-21 1 15,21 21-15,1-21 0,-1 0 0,0 0 16,-21 0-16,0-1 0,0 1 16,0 0-16,0 0 0,0 0 0,0 0 15,0-1 1,-21 22-16,0 0 0,-1 0 16,1 0-16,0 22 0,21-1 15,-21-21-15,0 21 0,0 0 0,21 21 16,0-20-16,0-1 15,0 21-15,0-21 0,0 0 0,0 22 16,0-22-16,0 0 0,0 0 16,0 0-16,0 1 0,0-1 0,21-21 15,0 21-15,0-21 0,0 0 16,0 0-16,22 0 0,-22 0 0,21 0 16,1 0-16,-22 0 0,21-21 15,-21 0-15,22-1 0,-22 1 0,21 0 16,-21 0-16,0-21 0,1 20 15,-22-20-15,0 0 0,21 21 0,-21-1 16,0-20-16,0 21 0,21 21 16,-21-21-16,0 0 0,-21 21 31,0 21-15,21 0-1,0 0-15,0 21 0,0-20 0,0-1 16,0 0-16,0 21 0,0-21 15,0 1-15,0-1 0,0 21 0,0-21 16,0 0-16,0 1 0,0-1 16,0 0-16,0 0 15,0-42 32,0 0-47,0 0 16,0-1-16,0 1 0,0-21 15,0 0-15,21-1 0,0 1 0,0 21 16,21-22-16,-20 1 0,20 21 16,0-21-16,1 20 0,-1 1 0,-21 21 15,21-21-15,1 21 0,-22 0 16,0 0-16,21 0 0,-20 0 0,-1 21 16,0 0-16,-21 1 15,21-1-15,-21 0 0,0 21 0,0-21 16,0 1-16,0-1 0,0 21 15,0-21-15,0 0 0,0 22 16,0-22-16,0 0 0,0 0 0,-21 0 16,21 1-16,0-1 0,0 0 15,0 0-15,-21-21 16,21-21 15,0 0-31,0 0 16,0-1-16</inkml:trace>
  <inkml:trace contextRef="#ctx0" brushRef="#br0" timeOffset="7743.01">16087 212 0,'0'0'0,"0"-21"31,0 42-15,0 0-16,0 21 16,0-21-16,0 22 0,0-1 15,0 0-15,0 1 0,0-1 0,-22 0 16,22 1-16,0-1 0,0 0 16,-21 1-16,21-1 0,-21 0 15,21 1-15,0-1 0,0-21 0,0 22 16,0-1-16,0-21 0,0 0 15,0 0-15,0 1 0,0-1 0,0 0 16,21-21 0,0 0-16,1-21 15,-1 0-15,0-1 0,0 1 16,0 0-16,0 0 0,1-21 0,-1-1 16,0 1-16,0 21 0</inkml:trace>
  <inkml:trace contextRef="#ctx0" brushRef="#br0" timeOffset="8022.03">16129 572 0,'0'0'16,"-21"0"-16,0 0 0,42 0 31,0 0-15,0 0-16,0 0 0,22 0 15,-22 0-15,0 0 0,21-22 16,-21 22-16,1 0 0,-1 0 0,0 0 16,0 0-16,0-21 0,0 21 15,-42 0 48</inkml:trace>
  <inkml:trace contextRef="#ctx0" brushRef="#br0" timeOffset="9466.59">8403 1693 0,'0'0'16,"0"-21"-16,21 21 47,0 0-32,1 0-15,-1 0 16,0 0-16,0 0 0,0 0 0,0 0 16,1 0-16,20 0 0,-21 0 15,21 0-15,1-21 0,-1 21 0,0 0 16,22 0-16,-22 0 0,1 0 15,20 0-15,-21 0 0,1 0 0,20 0 16,-20 0-16,-1 0 0,21 0 16,-20 0-16,20 0 0,-20 0 15,20 0-15,22 0 0,-22 0 16,22 0-16,-22 0 0,22 0 16,0 0-16,-1 0 0,-20-21 0,21 21 15,-22 0-15,22 0 0,-22 0 16,1 0-16,20 0 0,-20 0 0,21 0 15,-22-21-15,22 21 0,-1 0 16,-20 0-16,21 0 0,-1-21 0,1 21 16,0 0-16,-1 0 0,1-22 15,0 22-15,20 0 0,1 0 0,0 0 16,21-21-16,-21 21 0,0 0 16,0 0-16,21-21 0,-22 21 15,22-21-15,0 21 0,0 0 16,0 0-16,-21-21 0,21 21 0,-21 0 15,21-21-15,0 21 0,-21 0 0,21-22 16,0 22-16,0-21 0,-21 21 16,21 0-16,-21-21 0,-1 21 0,1 0 15,21 0-15,-21-21 0,0 21 16,21 0-16,-21-21 0,-22 21 0,22-21 16,-21 21-16,0 0 0,-22 0 15,22-22-15,-22 22 0,22 0 0,-22 0 16,1 0-16,-1-21 0,-20 21 15,20 0-15,-20 0 0,-1 0 16,0 0-16,1 0 0,-22 0 16,0 0-16,0 0 0,0 0 0,0 0 15,-21-21 48,-21 21-32,0 0-31,0 0 16,0 0-1</inkml:trace>
  <inkml:trace contextRef="#ctx0" brushRef="#br0" timeOffset="11342.31">423 2201 0,'0'-21'16,"0"42"0,0 1-1,-21-1-15,21 0 16,0 0-16,0 0 0,0 0 15,0 1-15,21-22 16,0 0-16,1 0 0,-1 0 16,0 0-16,0 0 0,0 0 0,22 0 15,-22 0-15,21-22 16,-21 22-16,0-21 0,1 0 0,-1 21 16,0-21-16,0 0 0,0 21 15,-21-21-15,0-1 0,0 1 16,0 42 15,0 1-15,0-1-16,-21 0 0,21 0 15,0 21-15,0-20 0,0 20 16,0 0-16,0 22 0,0-22 0,0 0 16,0 1-16,0-1 15,0 0-15,0 1 0,21-22 16,-21 21-16,0 1 0,0-22 0,0 0 15,0 21-15,0-21 0,0 1 16,0-1-16,0 0 0,0 0 16,-21-21-16,0 0 15,0 0-15,0 0 16,-1 0-16,1 0 0,-21 0 0,21-21 16,-22 21-16,22-21 0,-21 0 15,0 21-15,20-22 0,-20 1 16,21 0-16,0 21 0,0-21 15,-1 21-15,1-21 0,21 0 16,0-1-16,21 1 16,1 0-1,20 21-15,-21-21 0,21 0 16,1 0-16</inkml:trace>
  <inkml:trace contextRef="#ctx0" brushRef="#br0" timeOffset="11862.82">1164 2201 0,'0'0'0,"-42"43"15,21-43 1,-1 0-16,22 21 16,0 0-16,0 0 0,0 0 15,0 1-15,0 20 0,0 0 16,0 1-16,0-1 0,0 0 15,0 1-15,22-1 0,-22 0 0,21 1 16,-21-1-16,0 0 0,21-21 16,-21 22-16,0-22 0,0 0 0,0 0 15,0 0-15,0 1 16,0-44 15,0 1-31,0 0 16,0 0-16,0 0 15,0 0-15,0-22 0,0 22 0,0-21 16,21 21-16,0-22 0,0 1 16,22 21-16,-22-22 0,21 22 15,1 0-15,-1 0 0,0 0 0,1 21 16,-1 0-16,0 0 0,-21 0 16,22 21-16,-22 0 0,0 0 15,0 0-15,-21 1 0,0 41 16,0-21-16,0 1 0,0-22 15,0 21-15,0-21 0,0 22 16,-21-22-16,21 0 0,-21 0 16,21 0-16,-21-21 15,21-21 1,21 0 0,0 21-16,0-21 0</inkml:trace>
  <inkml:trace contextRef="#ctx0" brushRef="#br0" timeOffset="12262.46">1905 2731 0,'0'0'0,"0"21"16,0 0 0,21-21-1,0 0-15,0 0 16,1-21-16,-1 21 15,0-21-15,-21-1 0,21 1 16,0 0-16,0 0 0,1 0 0,-1 0 16,0-22-16,-21 22 0,0 0 15,0 0-15,0 0 0,0-1 16,0 1-16,0 0 0,-21 21 0,0 0 16,-1 21-16,1 0 15,0 1-15,0-1 0,21 21 16,-21 0-16,21 1 0,-21-1 15,21 0-15,0 1 0,0-1 16,0-21-16,0 22 0,0-22 0,0 0 16,0 0-16,21 0 0,0 0 15,0-21-15,0 0 0,0 0 0,1 0 16,20 0-16,0 0 0,-21 0 16,22 0-16,-1-21 0,0 21 15,1-21-15,-22 0 0,21 21 0,-21-21 16</inkml:trace>
  <inkml:trace contextRef="#ctx0" brushRef="#br0" timeOffset="13082.35">3789 2350 0,'0'0'0,"-21"0"0,21 21 16,0 0-16,0 0 15,0 0-15,0 0 16,21-21-16,0 0 16,0 0-16,0 0 0,0 0 0,22 0 15,-22 0-15,21 0 0,-21-21 16,22 0-16,-22 0 0,21 0 15,-21 0-15,22-1 0,-22 1 16,0 21-16,0-21 0,0 0 0,-21 0 16,0 0-16,0-1 15,-21 22-15,0-21 0,0 21 16,0 0-16,-22 0 0,1 0 16,21 0-16,-21 21 0,-1 1 0,22-22 15,-21 21-15,21 0 16,-1 21-16,1-21 0,0 1 0,21 20 0,0-21 15,0 21-15,0 1 0,0-22 16,0 0-16,0 21 0,21-20 16,-21-1-16,21-21 0,1 21 15,41-21-15,-42 0 0,0 0 16,1 0-16,20 0 0,-21 0 16,0 0-16,0 0 0,1-21 15,-44 42 16,1 0-31,0-21 16,0 21-16,-21 0 0,20 22 16,1-22-16,0 0 0,0 0 0,0 0 15,0 1-15,21-1 0,-22 0 16,22 0-16,0 0 0,0 0 16,0 1-16,0-1 0,22 0 15,-1-21-15,0 0 0,0 0 16,0 0-16,22 0 0,-22 0 0,0 0 15,21 0-15,-21 0 0,22 0 16,-22-21-16,21 0 0,1-1 0,-1 1 16,0 0-16,1-21 0,-1-1 15,21 1-15,-20 0 0</inkml:trace>
  <inkml:trace contextRef="#ctx0" brushRef="#br0" timeOffset="13338.71">4805 2180 0,'0'0'0,"0"-42"0,0 21 15,-21 21 1,21 21 0,-22-21-16,1 42 0,21-21 15,-21 22-15,0-1 0,21 0 16,-21 1-16,0-1 0,21 22 0,0-22 16,-22 21-16,1-20 0,21 20 0,-21-20 15,21-1-15,0-21 0,0 21 16,0-20-16,0 20 0,0-21 0,0 0 15,0 0 1,21-21-16,0 0 0,1 0 16,-1 0-16,0 0 0,0 0 15,0-21-15,0 0 0,22 0 0,-22 0 16</inkml:trace>
  <inkml:trace contextRef="#ctx0" brushRef="#br0" timeOffset="14414.05">4995 2794 0,'0'0'0,"-21"0"0,21 21 0,-21 0 15,0-21-15,42 0 32,0 0-17,0-21-15,0 0 0,22 0 0,-22 21 16,0-42-16,0 20 0,0 1 15,1 0-15,-1 0 0,0 0 16,-21 0-16,0-22 0,0 22 0,0 0 16,0 0-16,0 0 15,-21 21-15,0 0 0,-1 0 16,1 21 0,0 0-16,0 0 0,0 21 0,0-20 15,-1-1-15,1 21 0,21 0 16,0-20-16,-21 20 0,21-21 0,0 0 15,0 22-15,0-22 0,0 0 16,0 0-16,0 0 0,21-21 16,0 0-16,1 21 0,-1-21 15,0 0-15,21 0 0,-21 0 0,22 0 16,-22 0-16,21-21 0,-21 0 16,22 0-16,-1 21 0,-21-42 0,22 20 15,-22 1-15,0 0 0,0-21 16,0 21-16,0-22 0,-21 1 15,22 21-15,-22 0 0,0-22 0,0 22 16,0 0-16,0 42 31,-22-21-31,22 21 16,-21 22-16,21-22 0,0 0 16,-21 0-16,21 21 0,0-20 0,0-1 15,0 0-15,0 0 0,0 21 16,0-20-16,0-1 0,0 0 15,0 0-15,0 0 16,0-42 31,0 0-47,21 0 16,-21 0-16,21-1 0,1 1 0,-22 0 15,21-21-15,0-1 0,0 22 16,0-21-16,0 0 0,1 20 0,20 1 15,-21-21-15,0 42 0,22-21 16,-22 21-16,0 0 0,0 0 0,0 0 16,0 0-16,-21 21 0,22 0 15,-22 0-15,21 0 0,-21 1 0,0 20 16,0-21-16,21 0 16,-21 22-16,0-22 0,0 0 0,0 0 15,0 21-15,0-20 0,0-1 16,0 0-16,0 0 15,21-21 17,-21-21-32,0 0 15,0 0-15,21-1 0,0 1 0,1 0 16,-22-21-16,21 21 0,0-22 16,0 1-16,0 0 0,0 20 0,22-20 15,-22 21-15,0 0 0,0 0 16,0-1-16,1 22 0,-1 0 15,0 22-15,-21-1 16,21 0-16,-21 0 0,21 21 16,-21-20-16,0-1 0,0 21 15,0-21-15,0 22 0,0-22 0,0 0 16,0 0-16,0 0 0,0 0 16,0 1-16,0-1 0,0 0 15,0-42 16,0 0-31</inkml:trace>
  <inkml:trace contextRef="#ctx0" brushRef="#br0" timeOffset="15458.94">6498 2836 0,'-21'0'16,"21"22"0,21-22-1,0-22 1,0 22-16,1-21 0,-1 0 15,21 0-15,-21 0 0,0 0 16,22-1-16,-22 1 0,0 0 0,0 0 16,0 0-16,-21 0 0,0-1 15,0 1-15,0 0 0,-21 0 0,0 21 16,0 0-16,-21 0 0,20 0 16,-20 0-16,0 21 0,21 0 0,-22 0 15,22 1-15,-21-1 0,21 0 16,-1 21-16,1-21 0,21 1 0,0 20 15,0-21-15,0 21 0,0-20 16,0-1-16,21 0 0,1 0 16,-1-21-16,0 21 0,0 0 15,0-21-15,22 0 0,-1 0 0,0 0 16,1 0-16,-1 0 0,0 0 16,1-21-16,-1 21 0,21-21 0,-20 0 15,-1 0-15,0 0 0,1-1 16,-22-20-16,21 21 0,-21 0 0,-21-22 15,22 22-15,-22 0 0,0-21 16,0 21-16,0-1 0,0 1 0,0 0 16,0 0-16,-22 21 15,1 21 1,21 0-16,-21 0 16,0 1-16,21-1 0,0 21 15,0-21-15,0 22 0,-21-22 16,21 21-16,0-21 0,0 0 0,0 1 15,0-1-15,0 0 0,0 0 16,0 0-16,0 0 16,0-42 15,0 0-31,0 0 16,0 0-16,0-22 0,21 22 0,0-21 15,0 21-15,0-22 0,1 1 16,-1-21-16,0 20 0,0 1 15,21 21-15,-20-22 0,20 22 16,-21 0-16,21 0 0,-20 21 0,20 0 16,-21 0-16,21 21 0,-20 0 15,-1 0-15,0 1 0,0 20 0,-21 0 16,0 1-16,21-1 0,-21-21 16,0 21-16,0 1 0,0-1 0,0-21 15,0 0-15,0 1 0,0-1 16,0 0-16,0 0 0,21-21 31,1 0-31,-1-21 16,0 21-16,-21-42 0,21 20 15,0 1-15,22-21 0</inkml:trace>
  <inkml:trace contextRef="#ctx0" brushRef="#br0" timeOffset="15732.26">8255 2117 0,'0'0'0,"0"-21"0,-21 21 32,21 21-17,-21 0-15,21 0 0,0 0 16,0 22-16,0-1 0,0-21 0,0 43 16,0-22-16,-22 0 15,22 1-15,0 20 0,0-21 0,0 1 16,0-1-16,0 0 0,0-20 15,0 20-15,0-21 0,0 0 0,0 0 16,0 1-16,0-1 16,22-21-16,-1 0 15,0 0-15,0-21 0,-21-1 16,21 1-16,0 0 0,1-21 16,-1 21-16</inkml:trace>
  <inkml:trace contextRef="#ctx0" brushRef="#br0" timeOffset="15974.67">7937 2434 0,'0'0'0,"-21"0"0,-21 21 16,21-21-16,42 0 16,21 0-16,-21 0 15,22 0-15,-1 0 0,0-21 0,22 21 16,-22-21-16,1 21 0,-1-21 15,0 21-15,1-21 0,-1 21 0,-21-21 16,0 21-16,0 0 0,1 0 16,-22-22-16,21 22 31</inkml:trace>
  <inkml:trace contextRef="#ctx0" brushRef="#br0" timeOffset="16907">9885 2371 0,'0'-21'16,"0"42"-16,-21-64 0,21 22 0,-22 21 16,22-21-16,0 0 15,-21 21-15,0 0 16,21 21-1,0 21-15,0-20 0,-21 20 16,21 0-16,0 1 0,0-1 16,-21 0-16,21-21 0,0 22 15,-21-1-15,-1 0 0,22-20 16,-21 20-16,21-21 0,0 0 0,-21 0 16,21 1-16,0-44 46,21 1-46,0 0 0,1 0 0,-1 0 16,0 0-16,0-1 0,0-20 0,0 21 16,1-21-16,20 20 15,-21-20-15,21 21 0,-20-21 0,20 20 16,0 1-16,-21 21 0,1 0 0,-1 0 16,0 0-16,0 21 0,-21 1 15,21 20-15,-21-21 16,0 0-16,0 22 0,0-22 0,0 21 15,21-21-15,1 0 0,-22 1 16,21-1-16,0 0 0,-21 0 0,21 0 16,0-21-16,0 0 0,1 0 15,-1 0-15,21 0 0,-21 0 0,0-21 16,1 21-16,20-21 0,-21-21 16,21 20-16,-20 1 0,-1-21 0,21 0 15,-42-1-15,21 1 0,-21 0 16,0 20-16,0-20 0,0 0 15,0-1-15,-21 22 0,0 0 0,0-21 16,-22 21-16,22 21 0,0-22 16,0 22-16,0 0 0,0 0 0,-1 0 15,1 0-15,0 0 16,0 0-16,21 22 16,0-1-16,0 0 0,0 0 15,0 0-15,21-21 16,0 0-16,0 0 0,22 0 0,-22 0 15,21 0-15</inkml:trace>
  <inkml:trace contextRef="#ctx0" brushRef="#br0" timeOffset="17614.84">11239 2011 0,'0'0'0,"-21"-21"31,0 21-31,0 0 0,0 0 15,0 0-15,21 21 0,-22 0 16,22 0-16,-21 22 0,21-22 0,0 21 16,0-21-16,0 22 0,0-22 15,-21 21-15,21 0 0,0 1 0,0-1 16,0 0-16,-21 1 0,21-22 16,0 21-16,0-21 0,0 22 15,0-22-15,0 0 0,0 0 16,0 0-16,0-42 31,21 0-31,0 0 0,-21 0 16,21-22-16,-21 22 0,22-21 0,-1 0 15,0 20-15,0-20 16,0 0-16,0 21 0,1-22 0,-1 22 0,0 0 16,0 0-16,0 0 0,22 21 15,-22 0-15,0 0 0,0 0 16,0 21-16,-21 0 15,0 0-15,0 0 0,0 22 16,0-22-16,0 21 0,0 0 0,0-20 16,0 20-16,0-21 0,0 21 15,0-20-15,21-1 0,-21 0 0,22 0 16,-1 0-16,21-21 0,-21 0 0,0 0 16,1 0-16,-1 0 0,0 0 15,21 0-15,-21 0 0,22-21 0,-22 21 16,21-21-16,-21 0 0,1-22 15,20 22-15,-21 0 0,0-21 0,0 21 16,1-22-16,-22 22 0,0-21 16,0 21-16,21-1 0,-21 1 15,0 0-15,-21 42 32,21 0-32,0 1 15,-43-1-15,22 0 0,21 0 16,0 21-16,0-20 0,0-1 0,0 21 15,0-21-15,0 0 0,0 1 16,0-1-16,0 0 0,0 0 16,21-21-1,0-21 1,-21 0-16,0 0 0,0-1 16,22 1-16</inkml:trace>
  <inkml:trace contextRef="#ctx0" brushRef="#br0" timeOffset="17778.4">12065 2180 0,'0'0'0,"-64"-42"16,64 21-1,-21 21-15,0 0 0,0 0 16,42 0 15,21 21-15,-20 0-1,-1-21-15</inkml:trace>
  <inkml:trace contextRef="#ctx0" brushRef="#br0" timeOffset="18090.73">12552 2201 0,'0'0'0,"0"-21"0,-21 21 31,-1 0-31,1 0 15,0 0-15,0 0 16,0 21-16,0 1 0,-1-1 0,22 0 16,0 0-16,-21 0 0,0 22 15,21-1-15,0-21 0,0 21 16,-21 1-16,21-22 0,0 21 0,0-21 16,0 22-16,0-22 0,0 0 15,0 0-15,0 0 0,21-21 0,0 22 16,0-22-16,1 0 0,-1 0 15,21 0-15,-21 0 0,0 0 0,22 0 16,-22-22-16,0 1 0,21 0 16,-20 0-16,20 0 0,0-22 0,-21 1 15,22 0-15,-22-22 0,0 22 16</inkml:trace>
  <inkml:trace contextRef="#ctx0" brushRef="#br0" timeOffset="18526.91">12912 2223 0,'21'-43'0,"-42"86"0,42-128 0,-21 43 0,0-1 15,0 1-15,0 21 16,0-22-16,0 22 0,0 0 0,-21 21 15,-1 0 1,22 21-16,-21 0 0,21 1 16,0 20-16,0-21 0,0 21 15,0 1-15,0-1 0,0-21 0,0 22 16,0-1-16,0 0 0,0 1 16,0-1-16,0 0 0,0 1 0,0-22 15,0 0-15,0 21 0,0-21 16,0 1-16,0-1 15,0 0-15,0-42 32,0 0-32,0-1 15,0 1-15,0 0 0,21-21 16,1-1-16,-22 1 0,42 21 0,-21-21 16,21-1-16,-20 1 0,41 21 15,-21-22-15,1 22 0,-1 0 0,0 21 16,22 0-16,-22 0 0,-21 0 15,22 0-15,-1 0 0,-21 21 0,0 0 16,-21 1-16,0-1 0,0 21 16,0-21-16,0 22 0,0-1 15,0-21-15,0 21 0,0 1 16,-21-1-16,21-21 0,0 0 0,-42 22 16,42-22-16,0 0 0,-21-21 15,0-21 1,21 0-16</inkml:trace>
  <inkml:trace contextRef="#ctx0" brushRef="#br0" timeOffset="19291.36">15113 2328 0,'0'0'0,"42"0"16,43 0-16,-64 0 16,21-21-16,1 21 0,-22-21 0,21 0 15,-21 21-15,1-21 0,-1 0 16,0-1-16,0 22 0,-21-21 0,0 0 16,0 0-16,0 0 0,0 0 15,-21-1-15,0 1 0,-22 0 0,22 0 16,-21 21-16,21 0 0,-22 0 15,1 0-15,0 0 0,21 0 0,-22 0 16,1 21-16,0 0 0,20 0 16,-20 1-16,0 20 0,21-21 0,-1 0 15,1 22-15,0-22 0,0 21 16,21 0-16,0-20 0,0 20 16,0-21-16,0 21 0,0-20 0,0-1 15,21 0-15,0 0 0,0-21 16,1 0-16,-1 0 0,21 0 0,-21 0 15,22 0-15,-22 0 0,21-21 16,0 21-16,1-42 0,-1 20 0,0 1 16,-20 0-16,20-21 0,-21 21 15,21-1-15,-20-20 0,-1 21 0,0 0 16,-21-22-16,0 22 0,0 0 16,21 21-16,-21-21 0,0 0 15,0 42 1,0 0-1,0 0-15,0 0 0,0 1 0,0-1 16,0 0-16,0 0 0,0 21 16,0-20-16,0-1 0,0 0 0,0 0 15,0 0-15,0 0 0,0 1 16,21-1-16,0-21 0,1 0 16,-1 0-16,0 0 0,0 0 15,21 0-15,-20-21 0,-1 21 0,21-22 16,-21 1-16,0 0 15,1 0-15,-1 0 0,0 0 0,0-1 16</inkml:trace>
  <inkml:trace contextRef="#ctx0" brushRef="#br0" timeOffset="19664.45">15896 2307 0,'21'-21'0,"-42"42"16,42-63-16,-21 21 0,0 0 0,0-1 0,21 1 15,-21 0-15,22 21 0,-22-21 16,21 0-16,0 0 0,0 21 16,0-22-16,0 22 15,1 0-15,20 0 0,-21 0 0,0 0 16,0 0-16,22 0 0,-1 22 15,-21-1-15,22-21 0,-1 21 0,-21 0 16,0 0-16,0 0 0,1 1 16,-1-1-16,0-21 0,-21 21 15,0 0-15,0 0 0,0 0 16,0 1-16,0-1 0,0 0 16,-21-21-1,0 0-15,-1 0 16,22-21-16,0 0 15,-21-1-15,21 1 0,0 0 16,0 0-16,0-21 0,0 20 16,21 1-16,1-21 0,-1 21 0,0 0 15,0-1-15,0 1 0,22 0 16,-22 21-16,0-21 0,0 21 16,0 0-16,0-21 0,1 21 15,-1 0-15,0 0 16,0 0-16,0 21 15,0-21-15,-21 21 0</inkml:trace>
  <inkml:trace contextRef="#ctx0" brushRef="#br0" timeOffset="20029.98">17018 2180 0,'0'0'0,"0"21"16,21-21 0,0 0-16,0 0 0,1 0 15,-1 0-15,0 0 0,0 0 16,0 0-16,0 0 0,1-21 15,-1 21-15,-21-21 0,21 0 16,0 0-16,-21 0 0,0-1 16,21 1-16,-21 0 0,0 0 0,0 0 15,0 0-15,0-1 0,-21 1 16,0 21-16,0 0 16,0 0-16,-22 21 0,22 1 15,0-1-15,0 0 0,0 0 0,-1 21 16,22-20-16,0 20 0,-21-21 15,21 21-15,0-20 0,0 20 0,0-21 16,0 0-16,0 22 0,21-22 16,1 0-16,-1 0 0,0-21 0,0 21 15,21-21-15,-20 0 16,20 0-16,0 0 0,1 0 0,-1-21 16,0 0-16,1 0 0,-22 21 15,21-21-15,0-1 0,-20 1 0,-1-21 16,0 21-16,0 0 0,0-1 15,0 1-15</inkml:trace>
  <inkml:trace contextRef="#ctx0" brushRef="#br0" timeOffset="21253.9">910 3789 0,'0'0'0,"0"-21"0,0 0 16,0-1-1,0 44 17,0-1-32,0 0 0,0 21 15,0 1-15,0 20 0,0 1 16,0 20-16,0-20 0,0 20 16,0-20-16,0 21 0,0-22 0,0 1 15,0 20-15,0 1 16,0-22-16,0 22 0,0-21 0,0-1 15,0 1-15,0-1 0,0-21 16,0 1-16,0-22 0,0 0 0,0 0 16,0 0-16,0-42 31,0 0-31,0 0 0,0 0 0,0-22 16,0 1-16,0 0 15,0-1-15,-21-20 0,21 21 0</inkml:trace>
  <inkml:trace contextRef="#ctx0" brushRef="#br0" timeOffset="21606.79">656 4128 0,'0'0'0,"-21"-22"0,-21 1 0,20-21 16,1 21-16,0 0 0,0-1 16,21 1-16,0 0 0,0 0 15,0 0-15,21 0 0,21-1 16,-20 22-16,20-21 0,0 21 15,1 0-15,-1 0 0,0 0 0,1 0 16,20 0-16,-21 0 0,1 0 16,-1 21-16,22 1 0,-43-1 15,21 0-15,-21 0 0,0 21 16,-21-20-16,0 20 0,0 0 16,-21-21-16,0 22 0,-21-22 0,21 21 15,-22-21-15,1 1 0,0-1 16,20 0-16,-20 0 0,21 0 15,-21 0-15,20-21 0,1 0 0,0 0 16,42 0 15,0-21-31,1 21 16,-1-21-16,0 0 0,0 0 16</inkml:trace>
  <inkml:trace contextRef="#ctx0" brushRef="#br0" timeOffset="22051.05">1355 4106 0,'0'0'0,"0"-21"0,-22 21 16,1 0-16,21-21 0,-21 0 16,21 0-16,0 0 0,0-1 15,0 1-15,21 0 0,0 0 16,1 0-16,-1 21 0,0-21 15,0-1-15,21 22 0,-20 0 16,-1 0-16,21 0 0,0 0 16,-20 0-16,20 22 0,-21-1 0,0 0 15,22 0-15,-22 0 0,-21 22 16,21-22-16,-21 21 0,0-21 16,0 22-16,0-1 0,0-21 0,0 0 15,0 0-15,0 1 0,0-1 16,0 0-16,-21-21 0,21-21 31,0 0-31,0-1 16,0 1-16,0 0 0,0 0 15,0-21-15,0 20 0,0-20 16,0 21-16,0 0 0,0-22 0,21 22 16,-21 0-16,21 0 0,0 0 15,-21 0-15,21 21 0,1-22 16,-1 1-16,0 21 15,0 0 1</inkml:trace>
  <inkml:trace contextRef="#ctx0" brushRef="#br0" timeOffset="23818.99">2117 4128 0,'0'0'0,"42"42"31,-21-42-15,0-21-16,0 0 16,-21-1-16,22 1 0,-1 0 0,0 0 15,0-21-15,0 20 0,-21 1 16,0-21-16,21 21 0,-21 0 0,0-1 16,0 1-16,0 0 15,0 0-15,-21 21 0,0 0 16,0 0-1,0 0-15,0 0 0,21 21 0,-22 0 16,22 0-16,-21 1 0,21-1 16,-21 0-16,21 0 0,0 21 15,0 1-15,0-22 0,0 21 0,0-21 16,0 22-16,21-22 0,0 0 16,-21 21-16,22-42 0,-1 22 0,0-1 15,0-21-15,0 0 0,22 0 16,-22 0-16,0 0 0,21 0 15,-21-21-15,22-1 0,-1 1 0,0 0 16,1 21-16,-1-42 0,0 21 0,1-1 16,-22-20-16,21 21 15,-21-21-15,22-1 0,-22 22 0,0-21 16,0 21-16,-21-1 0,0 1 16,0 0-16,0 0 0,-21 21 15,0 0-15,0 0 16,0 0-16,-22 21 0,22 0 15,0 0-15,0 1 0,0-22 0,21 42 16,0-21-16,0 0 0,0 0 16,21 1-16,0-1 0,0 0 0,0 0 15,0 0-15,1 0 0,-1 1 16,0-22-16,0 21 0,-21 0 0,21-21 16,0 21-1,-42-42 32,0 21-47,0 0 16,0-21-16,0 21 15,-1 0-15,1 0 0,0 0 16,21 21 0,0 0-1,0 0 1,21-21-16,-21 21 0,21-21 0,1 0 15,-1 22-15,0-22 16,0 0-16,0 0 0,0 0 0,1 0 16,-1 0-16,0 0 0,21 0 15,-21-22-15,22 22 0,-22-21 0,21 0 16,-21 21-16,22-21 0,-22 0 16,21-22-16,-21 22 0,1 0 0,20-21 15,-21 21-15,-21-22 0,0 22 16,0 0-16,0-21 0,0 20 0,0 1 15,0 0-15,-21 21 16,0 0-16,0 0 16,-1 0-16,1 21 0,0-21 15,0 21-15,21 1 16,0-1-16,-21 21 0,21-21 0,0 22 16,0-22-16,0 21 0,0-21 15,0 0-15,0 22 0,21-22 0,0 0 16,-21 0-16,21-21 0,0 21 15,22-21-15,-22 0 0,21 0 0,-21 0 16,22 0-16,-1 0 0,0-21 16,1 0-16,-1 21 0,0-21 0,1-21 15,-22 20-15,21 1 0,-21-21 16,1 21-16,-1-22 0,-21 22 16,0 0-16,0 0 0,21-21 15,-21 20-15,0 1 0,-21 21 31,0 21-15,-1 1-16,22-1 0,-21 0 16,21 0-16,0 0 0,0 22 0,0-22 15,0 21-15,0 0 0,0-20 16,0 20-16,0-21 0,0 0 16,0 0-16,0 1 0,0-1 0,0 0 15,0 0-15,0 0 16,21-21-1,1-21 1,-22 0-16,21 0 0,-21 0 16,21-1-16,0 1 0,0-21 0,-21 21 15,21-22-15,1 1 0,-1 21 16,-21-21-16,0 20 0,21 1 0,-21 0 16,21 0-16,-21 0 0,21 21 15,0 21 1,-21 0-1,0 0-15,0 22 0,0-22 0,0 0 16,0 21-16,22-21 0,-22 1 16,21-1-16,-21 21 0,21-21 0,-21 0 15,21 1-15,0-22 16,0 21-16,1-21 0,-1 0 0,0 0 16,0 0-16,0 0 0,0 0 15,22 0-15,-22 0 0,0-21 0,0-1 16,22 1-16,-22 0 0,0-21 15,0 21-15,0-22 0,0 1 0,1 0 16,-1-1-16,0 1 0,0 0 16,0-1-16,0 1 0,1 0 0,-1-1 15,-21 1-15,0 0 0,0 20 16,0 1-16,0 0 0,0 0 0,0 0 16,-21 21-16,-1 0 15,1 0-15,21 21 0,-21 0 16,0 0-16,21 0 0,0 22 15,0-22-15,0 21 0,0-21 0,0 22 16,0-1-16,0-21 0,0 22 16,0-1-16,0 0 0,0 1 0,21-1 15,-21 0-15,21 1 0,0-22 16,-21 21-16,22-21 0,-1 0 16,0 1-16,-21-1 0,21-21 0,21 0 15,-20 21-15,-1-21 0,21 0 0,-21 0 16,0 0-16,1-21 0,20 0 15,-21-1-15,0 1 0,0 0 16,1-21-16,-22 21 0,0-22 0,21 22 16,-21-21-16,0-1 0</inkml:trace>
  <inkml:trace contextRef="#ctx0" brushRef="#br0" timeOffset="24036.3">4784 3831 0,'0'0'15,"-22"0"-15,44 0 32,-1 0-32,0 0 0,0 0 15,0 0-15,0 0 0,22-21 16,-22 21-16,0-21 0,21 21 0,-20 0 16,-1 0-16,0-21 0,0 21 15,0 0-15,0-21 16,22-1-16</inkml:trace>
  <inkml:trace contextRef="#ctx0" brushRef="#br0" timeOffset="25242.27">6371 4149 0,'0'-21'31,"0"-1"-31,0 1 0,0 0 16,0 0-16,0 0 0,0 0 15,0-1-15,21 1 0,-21 0 0,0 0 16,0 0-16,0-22 16,0 22-16,0 0 0,0 0 0,0 0 15,0 0-15,-21 21 16,21 42 0,-21-21-1,21 0-15,0 0 16,0 1-16,0 20 0,0-21 15,0 21-15,0-20 0,0 20 16,0-21-16,0 21 0,0-20 0,0-1 16,21 21-16,0-42 0,0 21 15,1 0-15,-1-21 0,0 0 0,0 0 16,21 0-16,-20 0 0,-1-21 16,21 0-16,-21 0 0,22 0 15,-22 0-15,21-1 0,-21-20 16,0 21-16,1 0 0,-22-22 0,0 22 15,0 0-15,0 0 0,-22-21 16,1 20-16,0 1 0,-21 0 0,21 0 16,-22 0-16,1 21 0,0-21 15,20 21-15,-20 0 0,21 0 0,0 0 16,0 0-16,-1 0 0,1 0 16,21 21-16,21-21 31,1 0-31,-1 0 15,21 0-15,-21 0 16,43-21-16,-22 21 0,22-22 0,-22 1 16,21 0-16,1 0 0,-22 21 15,22-21-15,-22 0 0,0 21 0,1 0 16,-1 0-16,-21 0 0,0 0 16,1 21-16,-1 0 0,0-21 0,-21 21 15,0 0-15,21 0 0,-21 1 16,0-1-16,0 0 0,0 21 0,0-21 15,0 1-15,0-1 0,0 21 16,0-21-16,0 0 0,0 1 0,0-1 16,0 0-16,0 0 0,0 0 15,0-42 32,0 0-47,0 0 0,0 0 0,0-1 16,0 1-16,0-21 0,0 21 15,0-22-15,21 22 0,0-21 0,1 0 16,-1 20-16,0-20 0,0 0 16,0 21-16,22-22 0,-1 22 15,0 0-15,1 0 0,-1 21 0,0 0 16,1 0-16,-1 0 0,0 21 16,1 0-16,-22 0 0,0 0 15,21 22-15,-21-22 0,-21 21 0,0 1 16,0-22-16,0 21 0,0-21 15,0 22-15,0-22 0,0 21 0,-21-21 16,21 0-16,0 1 0,-21-1 16,21 0-16,-21 0 0,21-42 31,0-21-15,0 20-16,0 1 0</inkml:trace>
  <inkml:trace contextRef="#ctx0" brushRef="#br0" timeOffset="26578.97">9504 3810 0,'-21'0'47,"42"-21"-31,0 0 0,0 0-16,0 21 15,-21-22-15,21-20 0,1 21 0,-22-21 16,0 20-16,21-20 0,-21 0 15,21-1-15,-21-20 0,0 21 0,0-1 16,0 1-16,0 0 0,0-1 16,0 1-16,0 21 0,0 0 0,0-1 15,-21 44 1,21-1-16,0 0 0,-21 0 16,42 21-16,-21-20 0,0 20 15,-21 0-15,21 1 0,0-1 0,-22 21 16,22-20-16,0-1 0,0 0 15,0 1-15,0-22 0,0 21 0,0-21 16,0 22-16,22-22 0,-22 0 16,21 0-16,0-21 0,21 21 0,-21-21 15,1 0-15,20 0 0,-21 0 0,21 0 16,-20 0-16,20 0 0,-21 0 0,21-21 16,-20 0-16,20 0 0,-21 21 0,21-21 15,-20-22-15,-1 22 0,21 0 0,-21-21 16,0 21-16,1-22 0,-22 1 15,21 0-15,-21-1 0,0 1 0,0-22 0,0 22 16,0-43-16,0 43 16,0 21-16,0 0 0,-21 0 15,21-1-15,0 1 0,-22 21 16,22 21 0,0 1-16,-21-1 0,21 21 0,0-21 15,0 22-15,0-1 0,0 0 0,0 1 16,0 20-16,0-21 0,0 1 15,0-22-15,0 21 0,0 1 0,0-22 16,0 21-16,0-21 0,0 0 16,0 1-16,0-1 0,0 0 15,21-21 1,1 0-16,-1-21 16,0 0-16,0-1 15,0 1-15,-21 0 16,21-21-16,1 21 0,-1-1 0,-21 1 15,21-21-15,0 21 0,0 0 16,0-1-16,1 1 0,-22 0 0,21 21 16,0 0-16,0 0 15,-21 21 1,0 0-16,21 1 0,-21-1 16,21 0-16,-21 0 0,0 0 15,0 0-15,22 1 0,-1-1 0,-21 0 16,21 0-16,0 0 0,0 0 15,0-21-15,1 0 0,-1 0 16,0 0-16,21 0 0,-21 0 16,22 0-16,-22 22 0,21-22 0,1 0 15,-22 0-15,21 0 0,0-22 0,1-20 16,-1 21-16,0 0 0,1-22 16,-1 22-16,-21-21 0,0 21 0,1-22 15,-22 22-15,0-21 0,0 21 16,0-43-16,0 43 0,-22 21 31,1 0-31,0 21 0,0-21 0,0 21 16,0 1-16,-1-1 0,22 21 15,0-21-15,0 22 0,0-22 0,0 21 16,0-21-16,0 0 0,0 1 16,0-1-16,0 0 0,22 0 0,-1 0 15,0-21-15,0 21 0,0-21 16,0 0-16,1 0 0,-1 0 0,21 0 15,-21 0-15,0 0 16,22-21-16,-22 0 0,21-21 16,-21 21-16,1-1 0,20-20 0,-21 21 15</inkml:trace>
  <inkml:trace contextRef="#ctx0" brushRef="#br0" timeOffset="26847.16">9419 3641 0,'0'21'31,"21"-21"-31,0 0 0,22-21 0,-1 0 16,0 21-16,22-22 0,-22 1 16,22 21-16,-1-21 0,-20 0 0,20 21 15,-21-21-15,1 21 0,-1-21 0,-21-1 16,0 22-16,43 0 0</inkml:trace>
  <inkml:trace contextRef="#ctx0" brushRef="#br0" timeOffset="27423">13250 3112 0,'0'0'0,"0"-22"0,0-41 16,0 42-16,0 0 16,-21 21-16,21-22 15,-21 22 1,21 22-1,0-1-15,0 21 16,0 0-16,0-20 0,21 20 0,-21 0 16,0 1-16,0-1 0,0 0 15,0 1-15,0-1 0,0-21 0,0 21 16,0-20-16,0 20 0,-21-21 0,21 0 16,0 0-16,0 1 15,0-1-15,21-21 31,0-43-31,0 22 0,-21 0 16,22 0-16</inkml:trace>
  <inkml:trace contextRef="#ctx0" brushRef="#br0" timeOffset="27885.96">13674 3217 0,'0'0'0,"0"-21"0,21 0 15,-64 21 1,22 21-16,21 0 0,-21 1 15,0-1-15,0 0 0,-22 21 0,22-21 16,-21 22-16,21-22 0,-22 0 16,22 21-16,-21-20 0,21-1 0,0 0 15,-1 0-15,1 0 0,0 0 0,42-42 47,0 0-47,1 0 16,-1 0-16,0 0 0,0-22 0,0 22 15,0-21-15,22 21 0,-22-22 16,0 1-16,0 21 0,0 0 0,1-1 16,-1 1-16,0 21 0,0 0 15,0 0-15,0 21 16,-21 1-16,0-1 16,0 0-16,22 21 0,-22-21 15,21 1-15,-21 20 0,21-21 0,-21 0 16,0 22-16,0-22 0,21 0 15,0 0-15,-21 0 0,0 0 16,21-21-16,-21 22 0,22-22 0,-1 0 16,0 0-16,0 0 0,0 0 15,0 0-15,1 0 0,-1-22 16,0 1-16,0 0 0,0 0 0,0 0 16,1-22-16,-1 1 0,0 0 15,0-1-15,0 1 0,-21 0 0,21-22 16</inkml:trace>
  <inkml:trace contextRef="#ctx0" brushRef="#br0" timeOffset="28098.59">14182 3006 0,'0'0'0,"0"-43"0,0 22 16,0-21-16,-22 42 16,1 0-1,0 0-15,21 21 0,-21 0 0,0 0 16,21 22-16,0-22 0,0 21 16,0 1-16,0-1 0,0 0 15,0 1-15,0-1 0,-21 0 0,21-21 16,0 22-16,0-1 0,0-21 0,-22 22 15,22-22-15,0 0 0,0 0 16,0 0-16,0 0 0,22-21 31,-1-21-31,0 21 16,-21-21-16,21 0 0</inkml:trace>
  <inkml:trace contextRef="#ctx0" brushRef="#br0" timeOffset="28510.89">14520 3302 0,'0'0'0,"0"21"0,-21 0 0,0 1 15,0-22-15,-22 0 0,43 21 16,22 0 0,-1-21-16,0 0 0,0 0 15,0 0-15,0-21 0,1 0 16,-1 21-16,0-43 0,-21 22 0,21 0 15,0 0-15,0 0 0,1-1 16,-1 1-16,0 0 0,-21 0 16,21 21-16,-21-21 0,0 0 0,0-1 15,-21 22 1,0 0-16,0 0 0,-1 0 16,1 22-16,0-1 0,0 0 15,0 0-15,0 21 0,-1-20 0,1-1 16,0 21-16,21 0 0,-21-20 0,21 20 15,0 0-15,0 1 0,0-22 16,0 0-16,0 21 0,0-21 0,21 1 16,0-1-16,0-21 0,1 21 15,-1-21-15,21 0 0,-21 0 16,22 0-16,-22 0 0,21 0 16,0-21-16,1 0 0,-1-1 0,0 1 15,1-21-15,-1 21 0,22-22 16</inkml:trace>
  <inkml:trace contextRef="#ctx0" brushRef="#br0" timeOffset="29002.26">15388 2900 0,'0'0'0,"-21"-21"0,0 21 0,0 0 16,-1 0-16,1 0 16,0 21-16,0 0 0,21 0 0,0 0 15,-21 22-15,21-22 16,-21 21-16,21-21 0,0 22 0,0-1 15,0 0-15,0 1 0,0-22 0,0 21 16,-22 1-16,22-22 0,0 21 16,0-21-16,0 0 0,0 22 0,0-22 15,0 0-15,0 0 0,0-42 47,0 0-31,0 0-16,0-22 0,22 22 15,-1 0-15,0-21 0,0 21 16,0-22-16,0 22 0,22 0 0,-1-21 16,0 20-16,1 1 0,-1 0 15,0 21-15,1-21 0,-1 21 0,0 0 16,-20 0-16,-1 0 0,21 0 16,-21 21-16,0 0 0,-21 22 15,0-22-15,0 0 0,0 0 16,0 0-16,0 22 0,-21-22 0,0 0 15,-21 21-15,21-21 0,-22 1 16,22-1-16,-21 0 0,-1 0 16,1-21-16,21 21 0,-21-21 0,20 0 15,1 0-15,-21 0 0,21 0 16,0 0-16,-1 0 0,1 0 0,21-21 16,0 0-1,0 0-15,0 0 0</inkml:trace>
  <inkml:trace contextRef="#ctx0" brushRef="#br0" timeOffset="29527.57">16827 2858 0,'0'0'0,"0"-64"32,0 85-17,0 0 1,0 1-16,0-1 0,0 0 0,0 21 15,0-21-15,0 22 0,0-1 0,0 0 16,0-20-16,0 20 0,0 0 16,0 1-16,0-1 0,0-21 0,0 21 15,0-20-15,0-1 16,0 0-16,0 0 0,0 0 0,0-42 31,0 0-15,0 0-16,0-22 15</inkml:trace>
  <inkml:trace contextRef="#ctx0" brushRef="#br0" timeOffset="29853.98">16722 2879 0,'0'0'0,"0"-21"0,0-1 0,0 1 15,0 0-15,0 0 0,0 0 16,21 0-16,-21-1 0,42 1 15,-21 0-15,22 21 0,-22-21 0,21 0 16,0 21-16,1 0 0,20 0 16,-20 0-16,-1 21 0,0 0 0,1 0 15,-22 22-15,0-22 0,0 21 16,0-21-16,-21 22 0,0-22 0,-21 21 16,0-21-16,0 0 0,-22 1 15,1 20-15,0-21 0,-1 0 16,1-21-16,0 21 0,-1 1 0,22-22 15,-21 21-15,21-21 0,0 0 16,-1 0-16,1 0 16,42 0 15,-21-21-31,22 21 0,-1 0 0,21-22 16</inkml:trace>
  <inkml:trace contextRef="#ctx0" brushRef="#br0" timeOffset="31222.82">17801 3217 0,'0'0'0,"21"0"0,0 22 0,1-22 16,-1 0-16,0 0 0,0 0 16,0 0-1,0-22-15,-21 1 0,22 21 0,-22-21 16,0 0-16,0 0 0,0 0 15,0-1-15,0-20 0,0 21 16,0 0-16,-22 21 0,1-21 16,0-1-16,0 1 0,0 21 0,0 0 15,-1 0-15,-20 0 0,21 0 16,-21 21-16,-22 1 0,22-1 0,-1 0 16,-20 21-16,21-21 15,-1 22-15,1-1 0,21-21 0,0 22 16,-1-1-16,22-21 0,0 21 15,0-20-15,22 20 0,-1-21 16,0 0-16,0-21 0,21 0 16,-20 0-16,20 0 0,0 0 0,-21 0 15,22 0-15,-1 0 0,0-21 16,-20 0-16,20 21 0,0-21 0,-21-22 16,22 22-16,-22 0 0,0-21 15,0-1-15,0 22 0,1-21 0,-1 0 16,0 20-16,-21 1 15,0 0-15,0 0 0,21 0 0,-21 0 16,-21 21 15,21 21-31,0 0 16,-21 0-16,21 0 0,0 0 0,-21 22 16,21-22-16,0 0 0,0 21 15,0-20-15,0 20 0,0-21 0,0 0 16,0 0-16,21 1 0,0-1 15,0 0-15,0-21 0,22 0 0,-1 0 16,0 0-16,1 0 0,-1 0 16,21 0-16,1-21 0,-1 21 15,1-21-15,-1-1 0,-20 1 16,20 0-16,-20 0 0,20 0 0,-42-22 16,22 22-16,-22 0 0,0-21 15,0 21-15,-21-1 0,0 1 0,0 0 16,0 0-16,-21 0 0,0 21 15,0-21-15,-1 21 0,-20 0 0,21 0 16,-21 0-16,20 0 0,-20 0 16,0 21-16,21-21 0,-22 21 0,22 0 15,-21 0-15,21 0 0,-1 1 16,1-1-16,0 0 0,21 0 16,0 0-16,0 0 0,21 1 15,0-22 1,1 0-16,20 0 0,-21 0 15,21 0-15,1 0 0,-1-22 0,-21 22 16,22-21-16,-22 21 0,21-21 16,-21 0-16,0 21 0,1-21 0,-1 0 15,-21-1-15,21 1 16,-21 0-16,21 21 0,-21-21 16,0 0-1,0 42 16,0 0-15,0 0-16,0 0 0,0 22 16,0-1-16,0-21 0,0 43 0,0-22 15,21 22-15,-21-22 0,21 21 16,-21 1-16,0-1 0,0 1 0,22-1 16,-22 22-16,0 0 0,0-1 15,0 1-15,0 0 0,0-1 0,0 1 16,0-21-16,0 20 0,0-20 0,0-1 15,-22 22-15,22-22 0,0-20 16,-21 20-16,0-20 0,0-1 0,0-21 16,21 0-16,-21 0 0,-1-21 15,1-21 1,0 0-16,0 0 0,21-21 16,-21-1-16,0 1 0,-1 0 15,22-22-15,-21 22 0,0-22 0,21-20 16,-21-1-16,21 0 0,0-21 15,0 22-15,0-1 0,21 0 0,21 1 16,-20 20-16,-1-20 0,21 20 0,0 22 16,-20-22-16,20 22 0,-21 0 15,21-1-15,-20 1 0,-1 21 16,21 0-16,-21-1 0,0 1 0,-21 0 16,22 0-16,-1 21 15,-21-21-15,21 21 63,-21-21-48,21 21-15,0-22 16,0 22-16</inkml:trace>
  <inkml:trace contextRef="#ctx0" brushRef="#br0" timeOffset="31630.11">19410 3133 0,'21'0'32,"-21"-21"-17,21 21-15,0 0 0,-21-22 16,21 22-16,1-21 0,-1 21 16,0-21-16,0 21 0,0-21 0,0 0 15,1 21-15,-22-21 0,0-1 16,-22 22 15,1 0-31,0 0 0,0 0 0,0 22 16,0-22-16,-22 21 15,22 0-15,0 0 0,0 0 0,21 22 16,0-22-16,-21 0 0,21 0 16,0 0-16,0 0 0,0 1 0,0-1 15,0 0-15,21 0 16,0-21-16,0 0 0,0 0 0,0 0 15,22 0-15,-22 0 0,21 0 16,-21 0-16,1-21 0,20 21 16,-21 0-16,0-21 0,0 21 0,1-21 15,-1 21-15,-21-22 0,21 22 16,-21-21-16,0 0 16,21 21-1</inkml:trace>
  <inkml:trace contextRef="#ctx0" brushRef="#br0" timeOffset="31782.02">19897 3281 0,'0'0'0,"0"21"15,0 0 1</inkml:trace>
  <inkml:trace contextRef="#ctx0" brushRef="#br0" timeOffset="36586.51">2307 5482 0,'0'0'0,"0"-21"15,-21 21-15,0 0 16,0 0-1,-1 0 1,44 0 15,-1 0-15,0 0-16,21 0 0,-21 0 16,22 0-16,-22-21 0,21 21 0,1-21 15,-22 0-15,21 21 16,-21-22-16,22 1 0,-22 21 0,0-21 15,0 0-15,-21 0 0,0 0 16,0-1-16,0 1 0,0 0 16,-21 21-16,0 0 15,0 0-15,-1 0 0,1 0 0,-21 0 16,21 0-16,-22 21 0,22-21 16,-21 21-16,21 1 0,-22-1 15,22 21-15,0-21 0,-21 0 16,21 22-16,-1-22 0,22 0 15,0 21-15,0-20 0,0-1 0,0 0 16,0 0-16,0 0 0,0 0 16,22-21-16,-1 22 0,0-22 15,0 0-15,0 0 0,0 0 0,22 0 16,-22 0-16,0 0 0,21-22 16,-20 22-16,-1-21 0,-21 0 15,0 0 1,-21 21-16,-1 0 15,1 0-15,0 0 0,-21 21 0,-1 0 16,22-21-16,-21 21 0,21 1 16,0-1-16,-22 0 0,22 0 0,0 21 15,21-20-15,-21-1 16,21 21-16,-21-21 0,21 0 16,0 1-16,0-1 0,0 21 0,0-21 15,0 0-15,0 1 16,21-1-16,0-21 0,0 0 0,0 21 15,0-21-15,1 0 0,20 0 16,0 0-16,-21 0 0,22 0 0,20 0 16,-20-21-16,-1 21 0,0-21 15,1-1-15,20 1 0,-21 21 0</inkml:trace>
  <inkml:trace contextRef="#ctx0" brushRef="#br0" timeOffset="37359.08">3217 5630 0,'0'0'0,"0"-21"16,0-21-16,-21 21 16,0 21-16,0 0 15,0 0-15,-1 0 0,1 0 16,0 0-16,0 21 0,0 0 16,0 0-16,-1 22 0,1-22 15,0 0-15,0 21 0,0-21 0,0 22 16,-1-22-16,22 21 0,0-21 15,0 1-15,0-1 0,0 0 16,22 0 0,-1-21-16,0 0 0,0 0 0,0 0 15,0-21-15,1 0 0,-1 0 16,0-1-16,0 1 0,0 0 0,0 0 16,1 0-16,-1 0 0,0-1 15,-21-20-15,0 21 0,21 0 0,-21 0 16,21-1-16,-21 1 15,0 42 32,0 1-47,0-1 0,0 21 16,0-21-16,0 22 0,0-1 16,0 0-16,0 1 0,0-1 0,0 21 15,0-20-15,0 20 0,0-20 16,21 20-16,-21 1 0,22-1 0,-22 1 15,21 20-15,-21-20 0,0-1 16,0 22-16,21-22 0,-21 1 0,21 21 16,-21-22-16,0 1 0,0-1 0,0 1 15,0-1-15,0 1 0,0-22 16,0 21-16,0-20 0,0-1 16,0 0-16,-21-20 0,21-1 15,-21 0-15,0 0 0,-1-21 0,1 0 16,0 0-16,0 0 0,0 0 0,0 0 15,-22 0-15,22-21 0,-21 0 16,-1 0-16,22-22 0,-21 1 0,0 0 16,20-1-16,-20-20 0,21 20 15,-21-20-15,20-1 0,1 1 0,0-1 16,21-20-16,0 20 0,0 1 16,0-1-16,0-20 0,0 20 15,21 1-15,0 20 0,1-20 0,-1 20 16,0 1-16,21 0 0,-21 21 15,1-1-15,-1 1 0,0 0 16,0 0-16,-21 0 0,21 0 0,0-1 16,1 1-1,-22 0-15,0 0 16,21 21-16,-21-21 16,21 21-16</inkml:trace>
  <inkml:trace contextRef="#ctx0" brushRef="#br0" timeOffset="37641.92">3662 5715 0,'0'-21'31,"0"42"63,0 0-78,0 0-16</inkml:trace>
  <inkml:trace contextRef="#ctx0" brushRef="#br0" timeOffset="37866.79">3662 6033 0,'-21'21'16,"-1"-21"-16,44 0 94,-22-21-94,21 21 0</inkml:trace>
  <inkml:trace contextRef="#ctx0" brushRef="#br0" timeOffset="38554.39">4699 5609 0,'0'0'0,"0"-21"15,0 0-15,-21 0 0,21 0 16,0-1-16,0 1 16,0 0-16,0 0 15,21 21-15,0-21 0,0 21 16,0 0-16,1 0 15,-1 0-15,21 0 0,-21 0 16,0 0-16,1 21 0,-1 0 0,0 0 16,21 22-16,-21-22 0,-21 21 15,22 0-15,-1 1 0,-21-1 0,0-21 16,0 22-16,0-1 0,0-21 16,0 21-16,0-20 0,0-1 0,0 0 15,0 0 1,0-42-1,0 0-15,0 0 16,0-1-16,0 1 0,0 0 16,0-21-16,0 21 0,0-22 15,0 22-15,0-21 0,0-1 0,0 22 16,21-21-16,0 21 16,0-22-16,0 22 0,1 0 0,-1 0 15,0 0-15,0 0 0,0 21 16,0 0-16,1 0 0,-1 0 15,0 0-15,0 0 16,0 0-16,0 0 0,1 21 0</inkml:trace>
  <inkml:trace contextRef="#ctx0" brushRef="#br0" timeOffset="39102.08">5736 5673 0,'42'0'31,"-20"0"-31,-1 0 16,0-21-16,-21-1 0,0 1 16,21 0-16,-21 0 0,21 0 0,-21 0 15,0-1-15,0 1 0,0 0 0,0 0 16,0 0-16,-21 0 16,0-1-16,0 22 0,0 0 0,-22 0 15,22 0-15,-21 0 0,21 0 16,-22 0-16,1 0 0,0 22 15,20-1-15,-20 0 0,21 21 16,-21-21-16,20 22 0,1-1 0,21-21 16,0 22-16,0-1 0,0 0 15,0 1-15,0-22 0,0 0 0,0 21 16,21-21-16,1 1 0,-1-1 16,0-21-16,21 0 0,-21 0 15,1 0-15,-1 0 0,21 0 16,-21 0-16,22-21 0,-22-1 0,0 1 15,21-21-15,-21 21 0,22-22 16,-22 1-16,0 0 0,0 21 0,0-22 16,1 1-16,-22 21 15,0-22-15,0 22 0,0 0 0,0 0 16,21 21-16,-21-21 16,0 42-1,0 0-15,0 0 16,0 0-16,0 1 0,0-1 15,0 0-15,0 0 0,0 21 0,0-20 16,0-1-16,21 0 0,-21 21 16,21-21-16,0 1 0,0-1 0,1 0 15,-1-21-15,0 21 0,0-21 16,21 0-16,-20 0 0,20 0 0</inkml:trace>
  <inkml:trace contextRef="#ctx0" brushRef="#br0" timeOffset="39882.62">6773 5482 0,'0'0'0,"0"-21"0,-21 21 0,0-21 16,21 0-16,-42 21 0,20 0 16,1 0-16,0-21 0,0 21 0,0 0 15,-22 0-15,22 0 0,0 0 16,0 21-16,-21 0 0,20 0 0,1 0 15,0 0-15,0 22 16,0-1-16,0-21 0,21 22 0,0-1 16,-22-21-16,22 21 0,0 1 0,0-22 15,0 0-15,0 0 0,0 0 16,0 1-16,22-1 0,-1-21 16,0 0-16,0 0 0,0 0 15,22 0-15,-22-21 0,21 21 0,-21-22 16,22 1-16,-22 0 0,0-21 15,21 21-15,-21-22 0,1 1 0,-1 0 16,0-1-16,0 1 0,0 0 16,0-1-16,-21-20 0,0 20 0,22 1 15,-22 0-15,0-1 16,0 1-16,0 21 0,0 0 0,0 0 16,0-1-16,0 1 0,-22 21 15,1 0-15,0 21 16,21 1-16,-21-1 15,21 0-15,0 21 0,0-21 0,0 22 16,0-1-16,0-21 0,0 22 0,0-1 16,0 0-16,0 1 0,0-1 15,0 0-15,21 1 0,-21-1 0,21-21 16,-21 21-16,21-20 0,1 20 16,-1-21-16,-21 0 0,42-21 0,-21 21 15,0-21-15,22 0 16,-22 0-16,21 0 0,-21 0 0,22-21 15,-22 21-15,21-21 0,-21 0 16,22 0-16,-22-22 0,0 22 0,0-21 16,0 21-16,-21-22 0,0 22 15,22-21-15,-22 21 0,0 0 0,0-1 16,0 1-16,0 0 0,0 0 16,0 42-1,0 0 1,0 0-16,0 1 0,0-1 15,0 0-15,0 0 0,0 0 16,0 22-16,0-22 0,0 0 0,0 0 16,0 0-16,21-21 0,-21 21 15,0 1-15,21-22 16,0 0-16,-21-22 16,21 1-16,0 21 0,-21-21 15,22 0-15,-22-21 0</inkml:trace>
  <inkml:trace contextRef="#ctx0" brushRef="#br0" timeOffset="40066.53">7535 5144 0,'0'0'0,"-21"0"0,0 0 0,0 0 16,0 0-16,-1 0 0,1 0 15,0 0-15,21 21 16,0 0-1,0 0 1,21-21-16,0 21 0,1-21 16,-1 21-16</inkml:trace>
  <inkml:trace contextRef="#ctx0" brushRef="#br0" timeOffset="40510.26">7916 5355 0,'-21'0'31,"0"0"-31,0 0 0,0 0 16,-1 21-16,1-21 16,0 22-16,0-1 0,0 0 0,21 0 15,0 0-15,-21 0 0,21 1 0,-22 20 16,22-21-16,0 0 15,0 0-15,0 22 0,0-22 0,0 0 16,22-21-16,-1 21 0,0 0 16,0-21-16,0 0 0,22 0 0,-22 0 15,0 0-15,21 0 0,-21 0 16,1 0-16,20-21 0,-21 0 0,0 0 16,22 0-16,-22 0 0,0-1 15,0 1-15,0-21 0,0 21 0,-21 0 16,0-22-16,0 22 0,0-21 0,0-1 15,0 22-15,-21-21 0,0 21 16,0 0-16,0-1 0,0 22 0,-22 0 16,1 0-16,21 0 15,-22 0-15,1 0 0,21 0 0,-21 22 16,-1-1-16,22 0 0,0 0 16,0 0-16,0 0 0,-1 1 0,22-1 15,0 0-15,0 0 0,22 0 16</inkml:trace>
  <inkml:trace contextRef="#ctx0" brushRef="#br0" timeOffset="43222.92">9144 5122 0,'0'0'0,"0"-21"0,0 0 0,0-21 15,0 21-15,-21-22 0,21 22 16,-21 0-16,21 0 0,0 0 16,-22-1-16,22 44 15,-21-1-15,21 0 16,0 21-16,0-21 0,0 22 15,0-1-15,0 0 0,0 1 0,0 20 16,0-20-16,0-1 0,0-21 16,0 21-16,0 1 0,0-1 15,0 0-15,0 1 0,0-22 0,0 21 16,0-21-16,0 1 0,0-1 16,0 0-16,0 0 15,0-42 1,0 0-1,0 0-15,0-1 0,0 1 16,0 0-16,0 0 0,0 0 0,21-22 16,1 22-16,-1-21 0,-21 21 15,21 0-15,21-1 0,-21 1 0,1 0 16,-1 21-16,21 0 0,-21 0 16,22 0-16,-22 0 0,0 0 15,0 0-15,0 21 0,0 0 0,1 1 16,-22-1-16,0 0 0,0 21 15,0-21-15,0 22 0,0-22 0,-22 0 16,22 21-16,-21-20 0,0-1 16,0 0-16,0 0 0,21 0 0,-21-21 15,-1 0-15,1 21 0,0-21 16,0 0-16,0 0 0,0 0 0,-1 0 16,1-21-16,0 21 0,0 0 15,0-21-15,0 21 0,21-21 16,-22 21-16,44 21 47,-1-21-47,0 21 15,0 0-15,0-21 0,0 0 0,1 0 16,-1 0-16,0 0 0,0 0 16,0 0-16,0 0 0,1 0 0,-1 0 15,21 0-15,-21-21 0,22 0 0,-22 0 16,21 0-16,0 0 0,1-1 15,-1 1-15,-21 0 0,22-21 0,-1 21 16,-21-1-16,21-20 0,-20 21 16,-1-21-16,0 20 0,0 1 0,-21 0 15,0 0-15,21 0 16,-21 0-16,0 42 31,0 0-15,-21 0-16,21 21 0,-21-20 0,21-1 15,0 0-15,0 0 0,0 0 16,0 22-16,0-22 0,0 0 0,21 0 16,0 0-16,0-21 15,1 0-15,-1 0 0,0 0 16,21 0-16,-21 0 0,1 0 16,20-21-16,-21 0 0,21 0 0,-20 21 15,20-21-15,-21-22 0,0 22 16,0 0-16,22-21 0,-43 20 15,21-20-15,0 21 0,0-21 0,-21 20 16,21 1-16,-21 0 0,0 0 16,0 0-16,0 42 31,0 0-31,0 0 16,-21 22-16,21-22 0,0 0 0,-21 0 15,21 21-15,0-20 16,0-1-16,0 0 0,0 0 0,0 0 15,0 0-15,21 1 0,0-1 16,1 0-16,-1-21 0,0 0 16,0 0-16,21 0 15,-20 0-15,-1 0 0,21-21 0,-21 0 16,22 21-16,-22-22 0,21 1 0,-21 0 16,22-21-16,-22 21 0,0-22 15,0 22-15,0-21 0,0-1 0,1 1 16,-1 0-16,-21-22 0,0 22 15,0 0-15,0-22 0,0 22 0,0-1 16,0 22-16,0 0 0,0 0 16,0 0-16,0 42 15,-21 0 1,-1 0-16,22 22 0,-21-1 16,21 0-16,0 1 0,0-1 15,0 0-15,-21 1 0,21-1 0,0 0 16,0 1-16,0-22 0,0 21 0,0-21 15,0 22-15,0-22 0,0 0 16,21 0-16,-21 0 0,21 0 0,1 1 16,-1-22-16,0 21 0,0-21 15,0 0-15,22 0 0,-22 0 0,21 0 16,-21 0-16,22-21 0,-22 21 16,21-22-16,-21 1 0,0 0 15,1-21-15,-1 21 0,0-1 0,0-20 16,0 0-16,-21-1 0,21 1 15,-21 0-15,0-1 0,0-20 0,0 21 16,22-1-16,-22 1 0,0 0 16,0 20-16,0-20 0,0 21 0,0 0 15,0 42 1,0 0 0,0 21-16,-22 1 0,22-22 15,0 21-15,0 1 0,0-1 0,0 0 16,0 1-16,0-1 0,0 0 15,0 1-15,0-22 0,0 21 16,0-21-16,0 0 0,0 1 0,0-1 16,0 0-16,0 0 0,22 0 15,-1-21-15,0 21 0,0-21 0,0 0 16,0 0-16,1 0 16,20 0-16,-21 0 0,0-21 0,0 0 15,1 0-15,-1 0 0,0 0 16,21-1-16,-42 1 0,21 0 0,1-21 15,-1 21-15,0-22 0,0 22 16,0 0-16,-21 0 0,0 0 16,0-1-16,21 1 0,-21 42 31,-21 1-15,21-1-16,0 0 0,-21 0 15,0 21-15,21-20 0,-21-1 0,21 0 16,0 21-16,0-21 0,0 1 0,0-1 15,0 0-15,0 0 16,0 0-16,21-21 0,0 21 16,0-21-16,0 0 0,1 0 15,-1 0-15,0 0 0,0 0 0,21 0 16,-20-21-16,-1 0 0,0 21 0,0-21 16,0 0-16,-21 0 15,0-1-15,0 1 0,0 0 0,0 0 16,0 0-16,0-22 0,0 22 15,-21-21-15,0 21 0,0 21 16,21-21-16,-21 21 0,-1 0 16,1 0-16,0 0 0,0 0 15,42 0 17,0 0-32,0 0 0,1-22 15,-1 22-15,21 0 0,-21-21 16,0 21-16,22-21 0,-22 21 15,0 0-15,21-21 0,-20 21 16,-1 0-16,0 0 0,0 0 0,0 21 16,-21 0-1,21 0-15,-21 1 0,0-1 16,0 0-16,0 0 0,0 0 0,0 0 16,0 1-16,0-1 0,0 0 15,0 0-15,0 0 0,0 0 0,0 1 16,0-1-16,0 0 15,0 0-15,0 0 0,-21 0 16,0-21 15,21-21-15,0 0-16,0 0 16,0 0-16,21 0 0,0-22 15,1 22-15,-22 0 0,21-21 16,0-1-16,0 22 0,0-21 0,22-1 15,-22 22-15,0 0 0,21 0 16,-21 0-16,1 21 0,20 0 0,-21 0 16,0 0-16,0 21 0,-21 0 15,22 0-15,-22 0 0,0 22 16,0-22-16,0 0 0,0 21 0,0-20 16,0-1-16,0 0 0,0 21 15,-22-21-15,22 1 0,-21-1 16,21 0-16,0 0 0,-21 0 15,21 0-15,21-21 32,0-21-17,1 0-15,-1 0 0,21 0 16,-21 0-16,22-1 0</inkml:trace>
  <inkml:trace contextRef="#ctx0" brushRef="#br0" timeOffset="43613.95">13568 4974 0,'0'0'0,"0"-21"32,-21 21-17,-1 0-15,1 21 0,0-21 16,0 21-16,-21 1 0,20-1 0,1 0 16,0 0-16,0-21 0,0 21 15,21 0-15,0 1 0,0-1 16,0 0-16,21 0 15,0-21-15,0 0 16,0 0-16,1 21 0,-1-21 16,0 0-16,0 0 0,21 0 0,-20 21 15,-1-21-15,-21 22 0,21-22 0,0 0 16,-21 21-16,0 0 16,0 0-16,0 0 15,-42 0 1,21-21-16,-1 22 0,1-22 0,-21 21 15,21-21-15,-22 0 0,22 21 0,0-21 16,0 0-16,0 0 0,0 0 16,-1 0-16,1 0 15,21-21 1,0 0-16,-21-1 16,21 1-16,-21 0 0</inkml:trace>
  <inkml:trace contextRef="#ctx0" brushRef="#br0" timeOffset="43966.57">10710 5017 0,'0'0'0,"21"0"16,22 0-1,-22 0-15,21 0 0,1 0 0,20 0 16,-21-22-16,43 22 0,42-21 16,-42 21-16,-22-21 0,1 21 15,-1-21-15,22 21 0,-22-21 16,1 21-16,-22 0 0,22-21 0,-22 21 15,0-22-15,1 22 0,-1-21 16,-21 21-16,0 0 0,-42 21 47</inkml:trace>
  <inkml:trace contextRef="#ctx0" brushRef="#br0" timeOffset="44913.95">6329 6435 0,'0'0'0,"0"-21"0,-21-1 0,21 1 15,0 0-15,-22 21 16,22 21 0,-21 0-16,21 1 0,0 20 15,0 0-15,0 1 0,0-1 16,0 21-16,0-20 0,0 20 0,0-20 15,0-1-15,0 21 0,0-20 16,0-1-16,0 0 0,0 1 0,0-1 16,0 0-16,0 1 0,0-22 0,0 0 15,0 21-15,0-20 16,0-1-16,0-42 31,0-1-31,0 1 16,0-21-16,0 21 0,0 0 15,0-22-15,0 22 0,0-21 0,21-1 16,1 22-16,-1-21 0,0 21 16,0-22-16,21 22 0,1 0 0,-1 0 15,0 0-15,43 21 0,-21 0 16,-22 0-16,0 0 0,1 21 16,-22 0-16,21 0 0,-21 0 0,-21 1 15,0-1-15,0 0 0,0 0 16,0 21-16,-21-20 0,0-1 15,-21 21-15,20-21 0,-20 22 16,0-22-16,-1 0 0,1 0 0,0 0 16,21 0-16,-22-21 0,1 22 15,21-22-15,-22 0 0,22 0 0,0 0 16,0 0-16,0 0 0,0 0 0,-1-22 16,22 1-1,0 0-15,0 0 16,22 0-16,-1 0 0,0 21 15,21-22-15,1 1 0,-1 0 0</inkml:trace>
  <inkml:trace contextRef="#ctx0" brushRef="#br0" timeOffset="46702.61">7175 6816 0,'0'0'0,"22"0"0,-22 21 46,0 0-46,0 0 0,0 0 16,0 1-16,0-1 0,-22 0 16,22 0-16,0 0 0,0 0 0,0 1 15,-21-1-15,21 0 0,0 0 16,0 0-16,0 0 0,0 1 16,21-22-1,1 0-15,-1 0 0,0-22 16,0 22-16,0-21 0,0 0 15,1 0-15,-1 0 0,0 0 16,0-1-16,21 1 0,-20-21 0,-1 21 16,0 0-16,0-1 0,-21-20 15,0 21-15,21 0 0,-21 0 0,0-1 16,21 22-16,-21 22 31,0 20-15,-21-21-16,21 0 0,-21 0 0,21 22 15,0-22-15,0 0 16,0 0-16,0 22 0,0-22 0,0 0 16,0 0-16,21 0 0,0-21 15,1 21-15,-1-21 0,0 0 0,0 0 16,0 0-16,0 0 0,22 0 16,-22-21-16,0 0 0,21 21 0,-20-21 15,20 0-15,0 0 0,-21-1 0,22 1 16,-22-21-16,0 21 0,21-22 15,-20 1-15,-1 0 0,-21-1 0,21 1 16,-21 0-16,21-1 0,-21 1 16,0 0-16,0-1 0,0 22 0,0 0 15,0 0-15,0 42 32,-21 21-32,21-20 15,-21 20-15,0 0 0,21 1 0,0-1 16,0-21-16,-22 21 0,22 1 15,0-1-15,0-21 0,0 22 0,0-22 16,0 0-16,0 21 0,0-21 0,22 22 16,-1-22-1,0-21-15,0 0 0,0 0 0,0 0 16,1 0-16,-1 0 0,21 0 16,-21 0-16,0 0 0,1-21 15,-1 0-15,21-1 0,-21 1 0,0 0 16,1 0-16,-1-21 0,0 20 15,-21-20-15,21 0 0,0-1 0,-21-20 16,21 21-16,-21-1 0,0-20 16,0 20-16,0 1 0,0 0 0,0 21 15,0-1-15,0 1 0,0 0 16,0 42 0,0 0-16,0 1 15,0 20-15,0 0 0,-21 1 0,21-1 16,0 0-16,0 1 0,0-1 15,0 21-15,0-20 0,-21-22 16,21 21-16,0 1 0,0-22 16,0 21-16,0-21 0,0 0 0,0 1 15,21-1-15,0-21 0,1 0 16,-1 0-16,0 0 0,0 0 16,0 0-16,22 0 0,-22 0 0,21-21 15,-21-1-15,22 22 0,-22-21 16,21 0-16,-21 0 0,0 0 0,1-22 15,-1 22-15,0 0 0,0-21 16,-21 21-16,0-1 0,0 1 0,0 0 16,0 0-16,0 0 0,0 42 47,0 0-47,0 0 0,0 0 15,0 1-15,0 20 0,0-21 0,0 0 16,0 0-16,0 1 0,0 20 15,0-21-15,0 0 0,0 0 0,0 1 16,0-1-16,21 0 16,0-21-16,1 0 15,-1 0-15,0 0 0,21 0 16,-21 0-16,1 0 0,-1-21 16,-21 0-16,21 21 0,0-22 0,-21 1 15,21 0-15,-21 0 0,0 0 16,0 0-16,0-1 0,0 1 15,0 0-15,-21 0 0,0 0 0,0 0 16,-22-1-16,22 22 16,0-21-16,0 21 0,0 0 0,0 0 15,-1 0-15,44-21 32,-1 21-32,21-21 15,-21 21-15,0 0 0,22 0 16,-22-21-16,21 21 0,-21 0 15,22 0-15,-22 0 0,0 0 16,0 0-16,0 0 0,1 0 0,-1 0 16,0 0-16,0 21 0,-21 0 15,0 0-15,21 0 0,-21 1 16,0-1-16,0 0 0,0 0 0,0 0 16,0 0-16,0 1 0,0-1 15,0 0-15,0 0 0,0 0 0,0 0 16,0 1-16,0-1 0,0 0 15,0 0 1,0-42 15,21 0-15,-21 0-16,22-1 0,-22 1 16,21 0-16,0-21 0,0 21 15,0-22-15,0 22 0,1-21 0,20-1 16,0 22-16,-21 0 0,22 0 15,-1 0-15,0 0 0,1 21 0,-22 0 16,0 0-16,0 21 0,22 21 16,-43-21-16,0 0 0,0 1 15,0 20-15,0-21 0,0 0 0,0 0 16,0 22-16,0-22 0,-22 0 16,1 0-16,0 0 0,21 1 15,0-1-15,-21-21 0,21 21 16,-21-21-16,42 0 31,0-21-15,0 21-16,0-21 0,22-1 15,-22 1-15</inkml:trace>
  <inkml:trace contextRef="#ctx0" brushRef="#br0" timeOffset="47082.94">10668 6689 0,'-21'0'47,"0"21"-47,-1-21 0,1 21 15,0 0-15,0-21 0,0 21 0,21 1 16,-21-1-16,21 0 16,0 0-1,21-21 1,-21 21-16,21-21 0,0 0 15,0 0-15,0 0 0,1 21 0,-1-21 16,0 0-16,0 22 16,0-1-1,0 0-15,-21 0 16,-21 0 0,0-21-16,0 21 15,0-21-15,0 0 0,-1 22 0,1-22 16,0 21-16,0-21 0,0 0 15,0 0-15,-1 0 0,1 0 16,0 0-16,0 0 16,0-21-16,0 21 15,-1-22-15,1 1 0</inkml:trace>
  <inkml:trace contextRef="#ctx0" brushRef="#br0" timeOffset="47417.74">8043 6731 0,'43'0'0,"-86"0"0,1 0 0,21 0 15,0 0-15,42 0 16,0 0-1,21-21-15,1 21 16,-1-21-16,0 21 0,22-21 0,-1 21 16,-20-22-16,20 1 0,1 21 15,-22-21-15,21 0 0,1 0 0,-22 21 16,22-21-16,-22 21 0,0-22 16,1 22-16,-22 0 0,0 0 0,0 0 15,0 0-15,-21 22 31,-21-1-31,0-21 0,0 42 0</inkml:trace>
  <inkml:trace contextRef="#ctx0" brushRef="#br0" timeOffset="48034.37">5651 8361 0,'-21'-42'16,"21"20"-16,-21 1 16,21 0-16,-21 0 0,21-21 0,0 20 15,0 1-15,0-21 0,0 21 16,0 0-16,0-1 0,-21 44 31,0 20-31,21-21 0,0 21 16,-22 1-16,22-1 0,0 0 15,-21 1-15,21-1 0,0 0 0,0 22 16,0-22-16,0 1 0,0-1 16,0 0-16,0-21 0,0 22 15,0-1-15,0-21 0,0 0 0,0 1 16,0-1-16,0 0 0,21-21 16,1 0-1,-1 0-15,0-21 0,0 0 16,0-1-16,0 1 0,1 0 0,-22 0 15,0-21-15,21 20 0</inkml:trace>
  <inkml:trace contextRef="#ctx0" brushRef="#br0" timeOffset="48230.87">5292 8424 0,'0'0'0,"-43"22"16,64-22 15,1 0-31,-1 0 0,0 0 16,21 0-16,1 0 0,-22 0 0,21-22 15,-21 22-15,22 0 0,-1 0 0,-21-21 16,21 21-16,-20 0 0,-1 0 16</inkml:trace>
  <inkml:trace contextRef="#ctx0" brushRef="#br0" timeOffset="49309.92">6011 8488 0,'0'0'0,"0"21"0,0 0 15,21-21 17,1 0-32,-1 0 15,21-21-15,-21 21 0,0-21 16,1 0-16,-1 0 0,0 21 0,0-22 15,0 1-15,-21 0 0,0 0 16,21 0-16,-21 0 0,0-1 16,0 1-16,-21 21 0,0 0 15,0 0 1,0 0-16,0 21 0,-1 1 0,1-1 16,0 0-16,0 21 0,0-21 15,0 1-15,21 20 0,-22-21 0,22 21 16,0-20-16,0-1 0,0 21 15,0-21-15,22 0 0,-1-21 0,0 22 16,0-1-16,0-21 0,0 0 0,1 0 16,-1 0-16,0 0 0,21 0 15,-21 0-15,1 0 0,20 0 0,-21-21 16,0-1-16,0 1 0,1 21 16,20-21-16,-21 0 0,21-21 15,-20 20-15,20 1 0,-21 0 0,21-21 16,1 21-16,-22-1 0,21 1 15,-21 0-15,1 0 0,-1 0 0,0 21 16,0 0-16,0 0 0,0 0 16,1 0-16,-22 21 0,0 0 15,0 0-15,0 0 0,0 22 16,0-22-16,0 0 0,-22 0 0,1 0 16,21 1-16,-21 20 0,21-21 15,-21 0-15,21 0 0,-21-21 16,21 22-16,21-44 31,0 22-31,-21-21 16,21 0-16,0 0 0,1 0 0,-1 0 15,0-1-15,0-20 0,0 21 16,-21 0-16,21-22 0,1 22 0,-1 0 16,0 0-16,0 0 0,-21 0 15,0 42 16,0 0-31,0 0 16,0 0-16,0 0 0,0 22 0,0-22 16,0 0-16,0 0 15,0 0-15,0 1 0,0-1 0,0 0 16,21 0-16,-21 0 0,21-21 0,1 21 16,-1-21-16,0 0 0,0 0 15,21 0-15,-20 0 0,20 0 0,-21 0 16,21 0-16,1 0 0,-1 0 15,-21-21-15,22 0 0,-1 21 0,0-21 16,-21-21-16,22 20 0,-22 1 0,0-21 16,0 0-16,0 20 0,1-41 15,-22 21-15,0-1 0,0-20 0,0 20 16,0 1-16,0-21 0,0 20 16,0 22-16,0-21 0,0 21 15,0-1-15,0 44 16,0-1-1,0 0-15,0 21 0,-22 1 0,1-1 16,21 0-16,-21 22 0,21-22 16,-21 0-16,21 1 0,0-1 0,0 0 15,0 1-15,0-22 0,0 21 16,0-21-16,0 1 0,0-1 0,21-21 16,0 21-16,0 0 0,1-21 15,-1 0-15,0 0 16,0 0-16,0 0 0,0 0 0,1-21 15,-1 0-15,0 0 0,0-1 16,-21 1-16,21 0 0,-21 0 16,21 0-16</inkml:trace>
  <inkml:trace contextRef="#ctx0" brushRef="#br0" timeOffset="49493.98">7747 8276 0,'0'0'0,"-21"0"0,21 21 15,-21-21-15,42 0 16,0 0-16,0 0 16,0 0-16,22 0 0,-1 0 15,0 0-15,1 0 0,-1 0 16,0 0-16,1-21 0,-22 21 0,21 0 16,-21-21-16,0 0 0,1 21 0</inkml:trace>
  <inkml:trace contextRef="#ctx0" brushRef="#br0" timeOffset="50017.91">8615 7938 0,'0'0'0,"0"-85"31,-21 85-31,-1 0 16,1 21 0,0 21-16,21-20 15,0 20-15,0 21 0,-21-20 16,21 20-16,-21-20 0,21 20 0,0-21 15,0 1-15,0-1 0,0 0 16,0 1-16,0-22 0,0 0 0,0 0 16,0 0-16,0 1 0,21-22 47,-21-22-47,21 1 0,0 0 15,0 0-15,-21 0 0,0 0 0,22-22 16,-1 22-16,-21-21 0</inkml:trace>
  <inkml:trace contextRef="#ctx0" brushRef="#br0" timeOffset="50530.48">8594 7980 0,'0'0'0,"0"-21"0,-22 0 15,1-1-15,21 1 0,-21 0 0,21 0 16,0 0 0,0 0-1,21 21-15,0 0 16,22 0-16,-22 0 0,21 0 15,-21 21-15,22 0 0,-22 0 16,21 0-16,-21 22 0,1-22 0,-22 21 16,0 0-16,0 1 0,0-22 0,0 21 15,-43 1-15,22-22 0,0 21 16,-21-21-16,20 0 0,1 1 0,0-22 16,0 0-16,0 21 0,0-21 15,-1 0-15,22-21 16,0-1-16,0 1 15,22 0-15,-1 0 16,0 0-16,0 21 0,0-21 16,22 21-16,-1 0 0,0 0 0,1 0 15,-1 0-15,0 0 0,22 21 0,-22 0 16,0 0-16,1-21 0,-22 21 16,21 0-16,-21 1 0,-21-1 0,0 21 15,0-21-15,0 0 0,-21 1 16,-21 20-16,21-21 0,-22 0 0,1 0 15,-21 1-15,20-1 0,1 0 0,-22 0 16,22-21-16,0 21 0,-22-21 16,43 0-16,-21 0 0,-1 0 0,22 0 15,0 0-15,0 0 0,0 0 16,0 0-16,-1 0 16,22-21-16,0 0 15,22 21-15,20-21 16,-21 0-16,21 21 0,1-22 0,-1 1 15,0 0-15</inkml:trace>
  <inkml:trace contextRef="#ctx0" brushRef="#br0" timeOffset="51293.91">9610 8128 0,'0'0'0,"-22"0"16,1 21-1,0-21-15,0 21 0,21 1 16,-21-1-16,0 0 0,-1 0 0,22 0 16,0 0-16,0 1 0,0-1 0,0 0 15,0 0-15,0 0 0,0 0 16,0 1-16,0-1 0,0 0 0,0 0 16,22 0-16,-1-21 15,0 0-15,0 0 0,0 0 16,0 0-16,-21-21 31,0 0-31,0 0 0,0 0 16,0-1-16,0 1 0,0 0 15,0 0-15,0-21 0,0 20 0,0-20 16,0 0-16,0-1 0,22-20 16,20 21-16,-21-1 0,21 22 0,1-21 15,-1 21-15,0-1 0,22 1 16,-22 21-16,22 0 0,-22 0 0,0 0 15,1 0-15,-1 21 0,0 1 0,-20 20 16,-1-21-16,0 21 0,-21 1 16,0-1-16,0 0 0,0-20 0,0 20 15,-21 0-15,0-21 16,-1 1-16,1 20 0,21-21 0,-21 0 16,0 0-16,21 1 0,-21-22 15,21-22 16,21 1-31,0 0 0,0 0 16,0-21-16,1 20 0,-1-20 0,0 0 16,0-1-16,0 1 0,0-21 15,1 20-15,20 1 0,-21 0 0,0 20 16,0-20-16,1 21 0,-1 0 0,-21 0 16,0 42 15,0 0-31,0 21 0,0-21 0,0 22 15,-21-1-15,21 0 0,-22 1 16,22-1-16,0 0 0,0 1 0,0-1 16,0 0-16,0-20 0,0 20 15,22-21-15,-1 0 0,0 0 0,21-21 16,-21 22-16,22-22 0,-22 0 0,21 0 16,1 0-16,-1 0 0,21 0 15,-20 0-15,-1-22 0,0 22 0,1-21 16,-1 0-16,-21 0 0,0 0 15,1 0-15,-22-1 0,0 1 16</inkml:trace>
  <inkml:trace contextRef="#ctx0" brushRef="#br0" timeOffset="51893.97">5630 9589 0,'0'0'0,"0"-22"0,-42-41 31,42 42-31,0 0 0,-21 21 16,0 21-1,21 0-15,0 21 0,0 1 16,-22-1-16,22 0 15,0 22-15,-21-22 0,21 64 16,-21-64-16,21 1 0,0-1 0,0 0 16,-21 1-16,21-1 0,0-21 15,0 0-15,0 0 0,0 1 0,0-1 16,21-21-16,0 0 16,22 0-16,-22 0 0,21 0 15,-21-21-15,22-1 0,-22 22 0,21-21 16,-21-21-16</inkml:trace>
  <inkml:trace contextRef="#ctx0" brushRef="#br0" timeOffset="52093.96">5482 9948 0,'0'0'0,"-21"0"0,-21 0 0,20 22 15,1-22-15,0 0 0,0 0 16,42 0 15,0 0-31,22 0 0,-22 0 0,21 0 16,0 0-16,1 0 0,-1 0 0,0-22 15,1 22-15,-1-21 0,-21 21 16,22 0-16</inkml:trace>
  <inkml:trace contextRef="#ctx0" brushRef="#br0" timeOffset="53167.39">6011 10012 0,'0'0'0,"-21"42"31,42-63 1,0 0-17,22 0-15,-22 0 0,0 21 0,0-22 16,-21 1-16,21 0 0,-21 0 15,22 21-15,-22-21 0,0 0 16,-22 21 0,1 0-16,0 0 0,0 0 15,0 21-15,0 0 0,-22-21 0,22 21 16,0 0-16,0 22 0,0-22 16,-1 0-16,1 0 0,21 21 0,0-20 15,0-1-15,0 0 0,0 0 16,0 0-16,0 0 0,21 1 15,1-22-15,-1 0 0,21 0 0,-21 0 16,0 0-16,22 0 0,-22 0 16,21 0-16,-21-22 0,22 1 0,-22 21 15,21-21-15,-21 0 16,22 0-16,-22 0 0,0-1 0,0 1 16,22 0-16,-22 0 0,0 0 0,0 0 15,0-22-15,0 22 0,22-21 16,-22 21-16,42-22 0,-41 22 15,20 21-15,-21 0 0,21 0 16,-20 0-16,-1 0 0,0 0 0,21 0 16,-21 21-16,1 0 0,-22 1 15,21-1-15,-21 0 0,0 0 16,0 0-16,0 22 0,0-22 0,0 0 0,-21 0 16,-1 21-16,22-20 15,-21-1-15,0-21 0,0 21 0,21 0 16,-21-21-1,21 21-15,0-42 16,0 0 0,21 0-16,0 0 0,-21-1 15,21 1-15,0 0 0,-21-21 0,22 21 16,-1-22-16,-21 22 0,21-21 16,0 21-16,-21-22 0,21 22 0,0 0 15,-21 0-15,0 0 0,0 42 16,0 0-1,0 0-15,0 0 0,0 0 16,0 22-16,0-22 0,0 21 16,0-21-16,0 22 0,0-1 15,0 0-15,0-20 0,22-1 0,-1 0 16,0-21-16,-21 21 0,21-21 16,0 0-16,0 0 0,1 0 0,-1 0 15,0 0-15,0 0 0,0 0 16,0-21-16,22 0 0,-22 0 0,21-1 15,-21 1-15,22 0 0,-22 0 0,0-21 16,21 20-16,-20-20 0,-1 0 16,0-1-16,0-20 0,0 21 0,0-1 15,-21 1-15,0 0 16,0-1-16,0 1 0,0 21 0,0 0 16,0-1-16,-21 44 31,0-1-31,21 0 0,-21 21 0,21 1 15,0-22-15,0 21 0,0 0 16,0 1-16,0-1 0,0 0 0,0 1 16,0-1-16,0-21 0,0 22 15,0-22-15,0 0 0,0 0 0,0 0 16,21 0-16,0-21 0,0 0 16,1 0-1,-1 0-15,0 0 0,0 0 0,0-21 16,22-21-16,-22 42 0,0-21 15,-21 0-15,21-22 0,-21 22 16</inkml:trace>
  <inkml:trace contextRef="#ctx0" brushRef="#br0" timeOffset="53354.27">7472 9716 0,'0'0'0,"-43"0"31,65 0-15,-1 0-16,0 0 0,21 0 0,-21 0 16,22 0-16,-1 0 0,-21-22 0,22 22 15,-22 0-15,0 0 0,0-21 16,0 0-16,22 21 0,-22 0 0,0 0 16</inkml:trace>
  <inkml:trace contextRef="#ctx0" brushRef="#br0" timeOffset="54490.58">8911 9843 0,'0'0'0,"21"0"0,0 0 0,1 0 0,-1 0 16,0 0-16,0 0 16,0-22-16,-21 1 15,0 0-15,0 0 16,0 0-16,0 0 0,-21-1 16,0 1-16,0 0 0,0 0 15,-1 0-15,1 0 0,-21-1 16,21 1-16,0 0 0,-22 21 0,22 0 0,0 0 15,0 0-15,0 0 0,-1 0 16,1 0-16,0 21 0,-21 0 16,21 1-16,-1-1 0,1 21 15,0 0-15,0-20 0,0 20 0,0 0 16,21-21-16,-22 22 0,22-22 0,0 21 16,0-21-16,0 1 0,0-1 15,0 0-15,22-21 0,-1 0 16,21 0-16,-21 0 0,0 0 15,22 0-15,-1 0 0,0-21 0,1 0 16,-1-1-16,0 1 0,1 0 16,-1 0-16,0-21 0,1 20 15,-1-20-15,0 21 0,-20-21 0,20-1 16,-21 22-16,-21-21 0,21 21 16,-21-1-16,0 1 0,0 42 31,0 1-31,-21-1 0,21 0 15,0 21-15,0-21 0,-21 22 16,21-22-16,0 21 0,0-21 0,0 1 16,0 20-16,0-21 0,0 0 0,0 0 15,0 1-15,21-1 16,0-21-16,0 0 0,1 0 16,-1 0-16,0 0 15,0 0-15,0 0 16,-21-21-16,21-1 0,-21 1 0,22 0 15,-1 0-15,-21 0 0,0-22 16,21 22-16,0-21 0,-21 21 0,21-22 16,0 1-16,-21 21 0,22 0 15,20-22-15,-21 22 0,0 21 0,0-21 16,22 0-16,-22 21 0,21 0 0,-21 0 16,22 0-16,-22 0 0,21 21 15,-21 0-15,22 0 0,-22 1 0,0 20 16,0-21-16,0 0 15,-21 22-15,0-22 0,0 21 0,0-21 16,0 0-16,0 1 0,0-1 0,0 0 16,-21 0-16,0 0 0,0-21 15,21 21-15,0-42 32,0 0-32,0 0 15,0-21-15,21 20 0,-21 1 0,21-21 16,0 21-16,-21-22 0,22 22 15,-1-21-15,0 21 0,-21-22 0,21 22 16,0 0-16,0 0 0,1 0 16,20 0-16,-21 21 0,0 0 15,0 0 1,1 0-16,-1 21 16</inkml:trace>
  <inkml:trace contextRef="#ctx0" brushRef="#br0" timeOffset="55273.94">10435 9737 0,'0'0'16,"0"21"-16,21-21 0,0 0 31,1 0-31,-1 0 16,-21-21-16,21 21 0,0-21 0,-21-1 15,21 1-15,0 0 0,-21 0 0,0 0 16,0 0-16,22-1 0,-22 1 15,0 0-15,0 0 0,0 0 16,0 0-16,-22-1 16,1 22-16,0 0 15,0 0-15,0 22 0,21-1 0,-21 0 16,-1 0-16,1 0 0,21 22 0,0-22 16,-21 21-16,21-21 0,0 22 15,0-22-15,0 21 0,0-21 0,0 0 16,0 1-16,0 20 0,0-21 15,21-21-15,0 21 0,1 0 16,-1-21-16,21 0 0,-21 22 0,22-22 16,-1 0-16,0 0 0,22 0 15,-22 0-15,22-22 0,-22 1 0,21 0 16,1 0-16,-1 21 0,-20-42 16,20 20-16,-20 1 0,-22 0 0,21-21 15,-21 21-15,0-22 0,1 22 0,-22-21 16,0 21-16,0-1 0,0 1 15,0-21-15,0 21 0,-22 0 16,1 21-16,0 0 0,-21 0 16,21 0-16,-1 0 0,1 0 15,-21 0-15,21 21 0,0 0 0,-1 0 16,1 21-16,0-20 0,0-1 16,0 21-16,21-21 0,0 22 0,-21-22 15,21 21-15,0-21 0,0 0 16,0 1-16,0-1 0,0 0 15,21 0-15,0-21 0,0 0 0,0 0 16,0 0-16,1 0 0,-1 0 16,0 0-16,0-21 0,0 21 0,0-21 15,1 0-15,-1-1 0,0 1 16,0 0-16,0 0 0,0 0 0,-21-22 16,0 22-16,22 0 0,-22-21 15,0 21-15,21 21 0,-21-22 16,0 44-1,0-1 1,0 0-16,0 0 0,-21 21 0,21-20 16,0-1-16,0 0 0,0 21 0,0-21 15,0 1-15,21-1 16,0 0-16,0-21 0,0 21 16,0-21-16,1 0 0,20 0 15,-21 0-15,0-21 0,0 0 16,1 21-16,-1-21 0,21-22 0,-21 22 0</inkml:trace>
  <inkml:trace contextRef="#ctx0" brushRef="#br0" timeOffset="56378.62">11620 9546 0,'0'21'0,"0"-42"0,0 64 0,22-43 16,-22 21-16,21-21 16,0 0-16,0 0 0,0 0 0,22 0 15,-22 0-15,21 0 0,0 0 16,-20-21-16,20-1 0,21 1 0,-20 21 16,-1-21-16,0 0 0,1 0 15,-1 0-15,-21-1 0,22 1 16,-22 0-16,0-21 0,0 21 0,-21-1 15,21-20-15,-21 21 0,0-21 0,0 20 16,0 1-16,-21-21 0,0 21 16,0 0-16,0-1 0,-1 1 0,22 0 15,-21 21-15,-21 0 0,21 0 16,0 0-16,-1 21 0,1 0 0,0 22 16,0-22-16,0 21 0,21 1 15,0-1-15,0 0 0,0 1 16,0-1-16,-21 21 0,21 1 0,0-1 15,0 1-15,0-1 0,0 1 16,0-1-16,0 22 0,0-21 16,0-1-16,0 1 0,0-1 0,0 22 0,0-1 15,0-20-15,0 21 0,0-22 16,0 1-16,21-1 0,0 1 0,-21-1 16,21-21-16,0 1 0,0-1 0,1-21 15,-1 22-15,0-22 0,0-21 16,0 21-16,0-21 0,22 0 0,-22 0 15,0 0-15,21 0 0,1 0 0,-22-21 16,21 0-16,1-1 0,-22 1 16,21-21-16,-21 21 0,0-22 0,22 1 15,-43 0-15,21-1 0,-21-20 16,21-1-16,-21 1 0,0-1 16,0 22-16,-21-21 0,0-1 0,-22 22 15,22-22-15,-21 22 0,0-22 0,-1 22 16,1 0-16,-22 21 0,22-1 15,0 1-15,-1 0 0,1 21 0,0 0 16,21 0-16,-1 0 0,1 0 16,0 0-16,42-21 31,22 21-31,-22 0 0,21-21 16,0 0-16,1-1 0,-1 1 0,22 0 15,-22-21-15,21 21 16,-20-22-16,-1 22 0,22-21 0,-22-1 15,0 22-15,1-21 0,-22 21 0,0 0 16,0-1-16,0 1 0,0 0 16,-42 21 15,0 0-31,21 21 0,0 0 16,0 1-16,0-1 0,0 21 15,0-21-15,0 0 0,0 1 16,0 20-16,0-21 0,0 0 0,0 0 15,0 1-15,0-1 16,0 0-16,0-42 47,21 0-47,-21-1 16,0 1-16,0-21 0,0 21 15,0-22-15,0 22 0</inkml:trace>
  <inkml:trace contextRef="#ctx0" brushRef="#br0" timeOffset="56550.94">12954 9250 0,'-106'21'31,"85"-21"-31,42 0 62,0 0-62,0 0 0,1 0 0,-1 0 16,0 21-16,21-21 0</inkml:trace>
  <inkml:trace contextRef="#ctx0" brushRef="#br0" timeOffset="57174.32">13293 9483 0,'21'0'15,"-42"0"-15,63 0 0,-21 0 16,0 0-1,0 0-15,1-21 16,-1 21-16,0-22 0,0 22 16,0-21-16,-21 0 0,21 21 0,1-21 15,-22 0-15,0 0 0,0-1 16,21 22-16,-21-21 0,0 0 0,0 0 16,-21 21-1,-1 0-15,1 21 16,0-21-16,0 21 0,0 0 0,21 1 15,-21-1-15,-1 21 0,22-21 16,-21 0-16,21 22 0,0-22 16,0 21-16,0-21 0,0 1 15,0 20-15,0-21 0,0 0 0,21 22 16,1-22-16,-1-21 0,0 0 16,0 21-16,21-21 0,-20 0 15,20 0-15,-21 0 0,21-21 0,1 21 16,-22-21-16,21-1 0,1 1 15,-1 0-15,0-21 0,1 21 0,-1-22 16,0 22-16,1-21 0,-22-1 0,0 22 16,0-21-16,0 0 0,0-1 15,1 1-15,-22 0 0,0-1 16,0 1-16,0 0 0,0 20 16,0 1-16,0 0 0,0 0 0,-22 21 15,1 0-15,0 21 16,0 0-16,21 0 0,0 1 15,-21 20-15,21-21 0,-21 21 0,21 1 16,0-22-16,0 21 0,-22 1 16,22-22-16,0 21 0,-21-21 0,21 0 15,0 22-15,0-22 0,0 0 16,0 0-16,0 22 0,0-22 16,0 0-16,0 0 0,21-21 15,1 21-15,-1-21 0,0 0 16,21 0-16,-21 0 0,22 0 15,-1 0-15,0-21 0,1 21 16,-1-21-16,0 21 0</inkml:trace>
  <inkml:trace contextRef="#ctx0" brushRef="#br0" timeOffset="57730.4">14880 9377 0,'0'0'0,"0"-21"15,0 0-15,0-1 0,0 1 16,0 0-16,0 0 0,0 0 15,-21 21 1,0 0-16,0 0 0,-1 0 0,1 0 16,0 0-16,0 0 0,0 0 15,0 21-15,-1 0 0,1 0 0,0 0 16,0 1-16,0-1 0,0 0 0,21 0 16,-22 21-16,22-20 0,0 20 15,-21-21-15,21 0 0,0 0 0,0 1 16,0-1-16,0 0 0,21 0 15,1 0-15,-1-21 0,0 0 0,0 0 16,0 0-16,0 0 0,1 0 16,-1 0-16,0-21 0,0 0 15,0 0-15,0 0 0,1-1 16,-1 1-16,0 0 0,0-21 16,0-1-16,-21 22 0,21-21 0,1 0 15,-22-22-15,21 22 0,-21-22 0,0 1 16,21 20-16,-21-20 0,0-1 15,0 22-15,0 0 0,0-1 0,0 22 16,0 0-16,0 0 16,0 42-16,-21 0 15,0 22-15,-1-1 0,22 0 16,-21 22-16,21-22 0,-21 0 0,21 22 16,-21-22-16,21 1 0,0-1 15,0 0-15,0 1 0,0-1 16,0-21-16,0 21 0,0-20 0,21 20 15,0-21-15,0 0 0,1 0 16,-1 1-16,0-22 0,0 21 0,0-21 16,0 0-16,1 0 0,20 0 0,-21 0 15,0-21-15,22 21 0,-22-22 16,21 1-16,-21 0 0,22 21 0,-22-21 16</inkml:trace>
  <inkml:trace contextRef="#ctx0" brushRef="#br0" timeOffset="57890.9">15515 9462 0,'-21'0'47,"0"0"-15,0 0-17,-1 0-15,1 0 0,0 0 16,-21 21-16</inkml:trace>
  <inkml:trace contextRef="#ctx0" brushRef="#br0" timeOffset="58686.86">6710 11197 0,'0'-21'16,"0"0"0,0 0-16,0 0 0,21-1 15,0 1-15,0 0 0,0 0 16,1 0-16,-22 0 0,0-1 16,0 1-16,0 0 15,-22 21-15,1 0 0,0 0 16,-21 0-16,-1 0 0,1 21 0,0 0 15,-1 1-15,22-1 0,-21 0 16,21 0-16,0 0 0,-1 22 0,22-22 16,0 0-16,0 21 0,0-21 15,22 22-15,-1-22 0,21 0 16,-21 21-16,22-20 0,-1-1 0,0 0 16,1 0-16,-1 0 0,21 0 15,-20 1-15,-22-1 0,21 0 0,-21 0 16,22 0-16,-43 0 15,0 1-15,-21-1 0,-1 0 16,-20-21-16,21 0 0,-43 21 16,22-21-16,0 0 0,-22 0 0,22 0 15,-22 0-15,22 0 0,0 0 0,-1 0 16,1-21-16,21 21 16,-21-21-16,20 21 0,1-21 0,0 21 15,0 0-15,21-22 0,-21 22 0,21-21 16,0 0-1,21 21-15,0-21 0,21 21 16,-20-21-16,20 0 0,0-1 16,1 22-16</inkml:trace>
  <inkml:trace contextRef="#ctx0" brushRef="#br0" timeOffset="60050.66">7070 11197 0,'0'0'15,"21"0"-15,0-21 0,0 0 0,0 21 16,-21-21-16,-21 42 31,0 0-31,21 0 16,-21 0-16,0 1 0,-1 20 0,1-21 15,0 21-15,21 1 0,0-22 16,-21 21-16,21 1 0,0-22 0,0 0 16,0 21-16,0-21 0,0 1 15,0-1-15,21-21 0,0 21 0,0-21 16,1 0-16,-1 0 0,21 0 0,-21 0 15,22-21-15,-22 21 0,21-21 16,-21-1-16,22 1 0,-1 0 0,0 0 16,-21-21-16,22-1 0,-1 22 15,-21-21-15,22-1 0,-22 1 16,0 0-16,0 21 0,-21-22 0,0 22 16,0 0-16,0 0 0,0 0 15,-21 21-15,0 0 0,0 0 16,-1 0-16,1 21 15,0 21-15,21-21 0,-21 0 0,21 22 16,0-22-16,0 21 0,0 1 16,0-22-16,0 0 0,0 21 0,21-21 15,0 1-15,0-1 0,1 0 16,-1 0-16,0-21 0,0 21 0,21-21 16,-20 0-16,20 0 0,21 0 15,-20 0-15,-22 0 16,21-21-16,-21 0 0,22 0 0,-22 21 15,21-21-15,-21-22 0,1 22 0,-1 0 16,0 0-16,0-22 0,0 22 16,0 0-16,-21 0 0,0-21 0,22 20 15,-22 1-15,0 42 32,0 1-32,0-1 15,0 0-15,0 21 0,0-21 16,0 1-16,0-1 0,0 21 15,0-21-15,0 0 0,0 1 16,0-1-16,0 0 0,0 0 0,21-21 16,0 21-16,0-21 0,0 0 15,0 0-15,1 0 0,-1 0 16,0 0-16,0 0 0,0-21 0,22 0 16,-22 0-16,0 21 0,21-43 15,-21 22-15,1 0 0,-1 0 0,0-21 16,-21-1-16,0 1 0,0 21 0,0-22 15,0 1-15,0 0 0,-21-1 16,0 22-16,-1-21 0,1 21 0,-21 0 16,21 21-16,0 0 15,-1 0-15,1 0 0,0 0 0,-21 0 16,21 0-16,-1 21 0,-20 0 0,21 21 16,0-21-16,0 22 0,21-1 15,0 0-15,0 1 0,0-1 0,0-21 16,0 22-16,0-22 0,0 21 15,21-21-15,0 0 0,0-21 0,0 22 16,22-22-16,-22 0 0,0 0 16,21 0-16,-21 0 0,1 0 15,20-22-15,-21 22 0,21-21 0,22-21 16,-22 21-16,-21-22 0,22 22 16,-1-21-16,-21 0 0,22-1 15,-22 22-15,0-21 0,0-1 0,0 1 16,-21 0-16,0 21 0,21-22 15,-21 1-15,0 21 0,0 0 0,0-1 16,-21 22 0,0 22-1,0-1-15,21 0 0,0 0 0,-21 21 16,21 1-16,-21-22 0,21 21 16,0 1-16,0-1 0,0 0 0,0 1 15,0-22-15,0 21 0,0-21 16,21 22-16,0-22 0,0 0 0,0-21 15,0 21-15,1-21 0,-1 0 16,21 0-16,-21 0 0,22 0 16,-1 0-16,-21-21 0,21 0 0,-20 21 15,20-43-15,-21 22 0,21 0 16,-20-21-16,-1-1 0,0 1 0,0 0 16,0-1-16,-21 22 0,0-21 0,0 0 15,0-1-15,0 22 0,0-21 16,0 21-16,0-1 0,0 1 15,-21 21-15,0 0 0,0 21 16,0-21-16,21 22 0,-22-1 16,22 21-16,0-21 0,0 22 0,0-22 15,0 21-15,0 0 16,0 1-16,0-1 0,0 0 0,0 1 16,0-22-16,0 21 0,0-21 15,0 1-15,0-1 0,0 0 0,22 0 16,-1 0-16,0-21 0,0 0 0,0 0 15,0 0-15,22 0 0,-22 0 16,21 0-16,1-21 0</inkml:trace>
  <inkml:trace contextRef="#ctx0" brushRef="#br0" timeOffset="60550.12">10160 10880 0,'0'0'0,"0"-21"0,0-1 0,0 1 16,-21 21-16,0 0 0,-1 0 15,1 0-15,0 0 0,0 0 0,21 21 16,-21 1-16,0-1 0,-1 21 16,1-21-16,21 0 0,0 22 0,0-1 15,0-21-15,0 22 0,0-1 0,0 0 16,0 1-16,0-22 0,0 21 16,0-21-16,0 22 0,0-22 0,0 0 15,21 0-15,-21 0 16,0-42 15,0 0-15,22 0-16,-22 0 0,0-1 15,21 1-15,0 0 0,0 0 16,-21-21-16,42 20 0,-20 1 0,-1-21 16,0 21-16,21 21 0,-21-21 0,22-1 15,-22 22-15,0 0 0,0 0 16,22 0-16,-22 0 0,0 22 0,0-1 15,-21 0-15,21 0 16,-21 0-16,0 0 0,0 22 0,0-22 16,0 0-16,-21-21 0,21 21 15,-21 0-15,0 1 0,-22-1 16,22-21-16,0 21 0,-21 0 0,21-21 16,-22 21-16,22-21 0,-21 0 0,21 21 15,-1-21-15,1 0 0,0 0 16,42 0-1,22-21-15,-22 21 16,21-21-16,-21 0 0</inkml:trace>
  <inkml:trace contextRef="#ctx0" brushRef="#br0" timeOffset="61332.18">10880 11049 0,'0'0'0,"21"-21"0,-21 0 0,0 0 15,-21 21-15,-1 0 16,1 0-16,-21 21 0,21-21 16,0 21-16,-1 0 0,1 0 15,-21 22-15,21-22 0,0 21 0,-1 0 16,22-20-16,-21 20 0,21-21 16,-21 21-16,21 1 0,0-22 15,0 0-15,0 0 0,0 0 0,21 1 31,0-22-31,1 0 0,-1 0 0,0 0 16,0 0-16,0-22 0,0 1 0,1 0 16,-1 0-16,0 0 0,-21 0 15,21-1-15,0-20 0,-21 21 0,21-21 16,-21 20-16,0-20 0,0 21 16,0 0-16,0 0 0,0-1 0,22 22 15,-22-21-15,0 42 31,0 1-31,21-1 0,-21 0 0,0 0 16,0 0-16,0 0 0,21 1 16,0-1-16,-21 0 0,21 0 15,0 21-15,1-20 0,-1-1 16,0 0-16,0 0 0,0-21 16,0 21-16,1-21 0,-1 0 0,0 0 15,0 0 1,-21-21-1,0 0-15,0 0 0,0 0 0,0-1 16,0 1-16,21 0 0,-21-21 16,21-1-16,1 22 0,-1 0 0,0-21 15,0 21-15,0-1 0,0 1 16,1 21-16,-1-21 0,0 21 0,0 0 16,21 0-16,-20 0 0,-1 0 15,0 21-15,0 0 0,-21 1 16,0-1-16,21 0 0,-21 0 0,0 0 15,0 22-15,0-22 0,0 0 0,0 21 16,0-21-16,0 1 16,0-1-16,0 0 15,0-42 17,0 0-32,0-1 0,0 1 15,0 0-15,21 0 0,1-21 16,-22 20-16,21-20 0,0 21 0,0-21 15,-21 20-15,21-20 16,0 21-16,1 0 0,-22 0 0,0-1 16</inkml:trace>
  <inkml:trace contextRef="#ctx0" brushRef="#br0" timeOffset="61877.98">7366 12340 0,'0'-21'16,"0"42"-16,0-63 0,0 21 0,-21 21 31,21 21-15,0 0-16,0 0 0,0 22 16,0-1-16,0 0 0,0 1 0,0-1 15,0 0-15,0 22 0,0-1 0,21-20 16,-21 20-16,0 1 0,0-22 15,0 0-15,0 22 0,0-22 16,0 0-16,0-20 0,0 20 0,0-21 16,0 21-16,0-20 15,0-1-15,0-42 32,-21 21-32,21-43 0,0 22 15,0 0-15,0-21 0</inkml:trace>
  <inkml:trace contextRef="#ctx0" brushRef="#br0" timeOffset="62186.93">7218 12658 0,'0'0'0,"-21"-43"0,-22-84 31,43 106-31,0 0 0,0 0 0,21 0 16,1 0-16,-1-1 0,0 1 0,21 0 15,-21 0-15,22 0 0,-1 21 16,0 0-16,1 0 0,-1 0 0,-21 0 15,22 21-15,-22 0 0,0 21 16,0-20-16,-21 20 0,0-21 16,0 0-16,-21 22 0,0-22 0,0 21 15,-22-21-15,1 0 0,21 22 16,-22-22-16,1 0 0,21 0 0,-21 0 0,20-21 16,1 22-16,21-44 31,21 1-16,1 0-15,-1 0 0,0 0 16,21 0-16,-21-1 0,22 1 16,-1 0-16</inkml:trace>
  <inkml:trace contextRef="#ctx0" brushRef="#br0" timeOffset="62778.43">7980 12361 0,'0'0'0,"42"0"0,-42 22 31,0-1-31,0 0 15,-21 0-15,0 21 0,0-20 0,-1-1 16,1 0-16,0 0 0,0 0 16,0 0-16,21 1 0,0-1 0,0 0 15,0 0-15,0 0 16,21-21 0,0 0-16,0 0 0,0 0 15,1 0-15,-1-21 0,0 0 0,0 21 16,0-21-16,0 0 0,1-1 0,-22 1 15,0 0-15,21 0 0,-21 0 16,0 0-16,0-1 0,-21 1 16,-1 0-1,1 21 1,21-21 0,21 21-16,1 0 15,20 0-15,-21-21 0,0 21 0,22-21 16,-22 21-16,0 0 0,21 0 15,-21 0-15,1 0 0,-1 0 0,0 0 16,0 0-16,0 0 0,0 21 16,-21 0-16,0 0 0,0 0 15,0 22-15,0-22 0,22 0 0,-22 21 16,0-21-16,0 22 0,0-1 16,0 0-16,0 22 0,0 42 15,0-43-15,0-20 16,0 20-16,0 1 0,0-22 0,0 21 15,0-20-15,0 20 0,0-20 0,-22 20 16,22-21-16,-21 1 0,21-1 16,0 0-16,0-20 0,0-1 0,0 0 15,21-42 17,-21 0-32,22-1 0,-22-20 0,0 21 15,21-21-15,0-1 0,-21 1 16,21 0-16,-21-1 0,0-20 15,0 20-15</inkml:trace>
  <inkml:trace contextRef="#ctx0" brushRef="#br0" timeOffset="63087">8530 12764 0,'-21'-43'15,"42"86"-15,-63-128 0,21 64 0,21 0 0,-22-22 16,22 22-16,-21 0 0,21 0 16,0 0-16,0-1 0,0 1 15,0 0-15,21 0 16,1 21-16,20 0 0,-21-21 0,0 21 15,22 0-15,-1 0 0,0 0 0,-21 0 16,22 21-16,-1-21 0,-21 21 16,22 0-16,-22 0 0,-21 1 0,0-1 15,0 0-15,0 0 16,0 0-16,-21 0 0,-1 1 0,1-22 16,-21 21-16,21 0 0,-22 0 0,1 0 15,0 0-15,21 1 0,-22-22 16,22 21-16,0-21 0,0 0 0,0 0 15,42 0 17,0 0-32,0 0 0,21-21 15,-20-1-15,20 1 0,0 0 0</inkml:trace>
  <inkml:trace contextRef="#ctx0" brushRef="#br0" timeOffset="63450.54">9144 12467 0,'0'0'0,"0"-21"16,-21 42 0,0 0-1,21 1-15,0-1 0,-22 0 16,22 0-16,0 0 0,0 0 0,0 1 16,0 20-16,0-21 0,0 0 15,0 0-15,22-21 0,-1 22 0,0-1 16,0-21-16,0 0 0,0 0 15,1 0-15,-1 0 16,0-21-16,0 21 0,0-22 0,0 1 16,1 21-16,-1-21 0,0 0 15,0 0-15,-21 0 0,0-1 0,21-20 16,-21 21-16,0 0 0,0 0 16,0-1-16,0-20 0,0 21 0,0 0 15,0 0-15,-21 21 31,21 21-15,0 0 0</inkml:trace>
  <inkml:trace contextRef="#ctx0" brushRef="#br0" timeOffset="63798.07">9800 12404 0,'-42'0'32,"21"0"-32,-1 21 15,22 0-15,0 0 16,0 0-16,0 1 0,0-1 0,0 0 16,0 21-16,0-21 0,0 22 0,0-1 15,0 0-15,0 1 16,0-1-16,0 0 0,0 22 0,0-22 15,0 22-15,-21-22 0,21 22 0,-21-22 16,0 21-16,21-20 0,-21-1 16,0 0-16,21 1 0,0-1 0,-22 0 15,1 1-15,0-1 0,21-21 0,0 22 16,0-22-16,-21 0 0,21 0 16,0-42-1,0 0 1,0 0-16,0-22 0,21 22 15,0-21-15,0-1 0,-21 1 0,0-21 16,43 20-16,-22-20 0</inkml:trace>
  <inkml:trace contextRef="#ctx0" brushRef="#br0" timeOffset="64114.42">9715 12594 0,'0'0'0,"0"-21"0,-21 0 15,0 0-15,21 0 0,0-1 0,0 1 16,0 0-16,0 0 0,0 0 15,0 0-15,21-1 0,0 22 16,22-21-16,-22 0 0,0 21 0,21 0 16,-20 0-16,20 0 0,-21 0 15,0 0-15,22 21 0,-22 0 16,-21 1-16,21-1 0,-21 0 16,0 0-16,0 0 0,-21 0 15,0-21-15,21 22 0,-43-1 0,22 0 16,0 0-16,0 0 0,-22-21 15,22 21-15,0 1 0,-21-1 0,21-21 16,-1 21-16,1-21 0,21 21 16,-21-21-16,42-21 31,0 21-15,1-21-16,-1 21 0,21-21 0</inkml:trace>
  <inkml:trace contextRef="#ctx0" brushRef="#br0" timeOffset="64521.9">10668 12277 0,'0'0'0,"-42"-21"31,20 21-31,-41 21 0,42-21 0,-22 21 16,22 0-16,-21 0 0,0 0 15,20 1-15,-20-1 0,21-21 16,0 21-16,0 0 0,21 0 0,0 0 16,21 1-1,21-22-15,-21 0 0,0 21 16,22-21-16,-22 0 0,21 0 0,-21 0 16,22 21-16,-22-21 0,21 0 15,-21 21-15,1-21 0,-1 21 0,0-21 16,-21 21-16,0 1 15,0-1-15,-21 0 16,0-21-16,21 21 0,-22 0 0,-20-21 16,21 21-16,0-21 15,0 0-15,-22 0 0,22 22 0,0-22 16,0 0-16,-22 0 0,22 0 16,0 0-16,0 0 0,0 0 0,0 0 15,-1 0-15,1 0 0,0 0 16,0 0-16</inkml:trace>
  <inkml:trace contextRef="#ctx0" brushRef="#br0" timeOffset="65139.67">7747 14012 0,'-21'0'16,"0"0"15,-1 0-15,22 22-16,0-1 15,0 0 1,22-21 0,-22 21-16,21-21 0,-21 21 15,0 0-15,0 1 0,0-1 16,0 0-16</inkml:trace>
  <inkml:trace contextRef="#ctx0" brushRef="#br0" timeOffset="65326.05">7789 14626 0,'0'0'0,"0"21"0,0 1 16,0-1-16,-21 0 16,21 0-1,0 0 1,0 0 15,0 1-15,0-1-16,21-21 15,-21 21-15</inkml:trace>
  <inkml:trace contextRef="#ctx0" brushRef="#br0" timeOffset="65514.37">7832 15261 0,'0'0'0,"0"21"0,0 1 0,0-1 16,0 0-16,0 0 0,0 0 15,0 0-15,0 1 16,0-1 0,0 0-1,21-21-15</inkml:trace>
  <inkml:trace contextRef="#ctx0" brushRef="#br0" timeOffset="65822.09">7959 15727 0,'0'0'0,"0"21"0,0 0 15,-22-21-15,1 21 16,0-21-16,21 22 15,-21-22 1,0 0 0,42 0 15,0 0 47,-21-22-78,21 22 16,-21-21-16,0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03:37:47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1524 0,'0'0'0,"0"-42"0,0-1 0,0 1 16,0 21-16,0-21 0,0-1 15</inkml:trace>
  <inkml:trace contextRef="#ctx0" brushRef="#br0" timeOffset="62.75">2519 1016 0,'0'0'0,"0"-21"0,-21-21 0,-1 20 15,-20 1-15,21-21 0,-21 21 16,-1 0-16</inkml:trace>
  <inkml:trace contextRef="#ctx0" brushRef="#br0" timeOffset="1655.15">2582 1080 0,'0'0'0,"21"0"32,1 0-1,-22-22-31,0 1 0,21 0 15,-21 0-15,0 0 16,0 0-16,0-1 0,0 1 16,0 0-16,0 0 0,-21 21 15,-1-21-15,1 0 0,0-1 16,0 22-16,0 0 0,0-21 0,-22 21 16,22 0-16,-21 0 0,21 21 15,-22-21-15,1 22 0,0 20 16,-1-21-16,22 0 0,-21 22 0,21-1 15,-22-21-15,22 21 0,0 1 16,0-22-16,21 21 0,0-21 16,-21 22-16,21-22 0,0 21 0,0-21 15,0 1-15,0-1 0,0 0 16,0 0-16,21-21 16,0 0-16,0 0 15,0 0-15,22 0 0,-22 0 0,21-21 16,0 0-16,1 0 0,-22-1 15,21 1-15,1 0 0,-1-21 16,-21 21-16,21-1 0,-20-20 0,-1 21 16,0-21-16,0 20 0,-21 1 15,0 0-15,21 0 0,-21 0 0,0 0 16,21 21-16,-21 21 47,0 0-47,0 0 0,-21 0 15,21 22-15,0-22 0,-21 0 16,21 21-16,0 1 0,0-22 16,0 21-16,0 0 0,0 22 15,0-22-15,0 22 0,0-22 0,0 43 16,0-22-16,0 1 0,0 20 16,0-20-16,0-1 0,0 22 0,0-21 15,0-1-15,0 1 0,0-1 16,0 1-16,0-1 0,0-21 0,21 22 15,0-1-15,-21 1 0,0-22 16,0 22-16,0-22 0,0 0 0,0 1 16,0-1-16,0-21 15,0 0-15,0 22 0,-21-43 0,0 21 16,0 0-16,-21-21 16,20 0-16,1 0 0,-21-21 0,21 0 15,-22 0-15,22-1 0,-21-20 16,0-21-16,-1 20 0,22-41 15,0 20-15,-21-21 0,20 1 0,22-1 16,0 0-16,0 1 0,0-1 16,0 22-16,0-22 0,22 21 15,-1 1-15,0-1 0,21 1 0,-21-1 16,22 22-16,-22 0 16,21-1-16,-21 22 0,22-21 0,-22 21 15,21 0-15,-21-1 0,1 1 16,-1 0-16,0 21 0,0 0 0,0-21 15,0 21-15,1 0 47,-1 0-15</inkml:trace>
  <inkml:trace contextRef="#ctx0" brushRef="#br0" timeOffset="2342.82">2752 1376 0,'42'0'15,"-21"0"1,0-21-16,-21 0 0,21 21 16,1-22-16,-1 22 0,0-21 0,0 0 15,0 0-15,0 0 0,1 0 16,-1-1-16,0 1 0,-21 0 0,0 0 15,21 0-15,-21 0 0,0-1 16,0 1-16,0 0 16,-21 21-1,0 0-15,0 0 16,-1 21-16,1 0 0,-21 1 0,21-1 16,0 0-16,-1 21 0,1-21 15,0 22-15,0-22 0,21 0 0,0 21 16,0-20-16,0-1 0,0 0 15,0 0-15,0 0 0,0 0 16,21 1-16,0-22 0,0 0 0,1 21 16,-1-21-16,0 0 0,0 0 15,21 0-15,-20 0 0,-1-21 0,21 21 16,-21-22-16,22 1 16,-22 0-16,21 0 0,0-21 0,-20 20 0,20-20 15,0 21-15,-21-21 16,22-22-16,-22 22 0,21-22 0,-21 22 15,1-22-15,-1 22 0,0-21 16,-21 20-16,0 1 0,21 21 16,-21-22-16,0 22 0,0 0 0,0 0 15,-21 42 1,21 0 0,-21 0-16,0 1 0,-1 20 15,22 0-15,0 1 0,-21-1 16,0 0-16,21 22 0,0-22 0,0 22 15,0-22-15,-21 0 16,21 1-16,0-1 0,0 0 0,0-21 16,0 1-16,0 20 0,0-21 15,21-21-15,0 21 0,-21 0 0,21-21 16,1 0-16,-1 22 0,0-22 16,0 0-16,0 0 0,0 0 15,1 0-15,-1-22 0,0 22 16,0-21-16,0 0 0,0 0 0,-21 0 15,22 0-15,-1-1 0,-21 1 16</inkml:trace>
  <inkml:trace contextRef="#ctx0" brushRef="#br0" timeOffset="2606.44">3344 1037 0,'0'0'0,"-21"0"0,0 0 0,42 0 32,0 0-32,22 0 0,-22 0 0,21-21 15,0 21-15,-20-21 0,20 0 16,0 21-16,1-21 0,-1-1 16,0 1-16,1 21 0,-22-21 15,0 21-15,0 0 0,0 0 16,-21-21-16,21 21 0</inkml:trace>
  <inkml:trace contextRef="#ctx0" brushRef="#br0" timeOffset="3394.85">4360 804 0,'0'0'0,"0"-21"0,21 0 15,-21 0-15,0 0 16,0 42 15,-21 21-31,21 1 0,-21-1 16,0 0-16,0 1 16,21 20-16,-21-21 0,-1 22 15,1-22-15,0 22 0,0-22 0,0 0 16,0 1-16,-1-1 0,1-21 15,0 0-15,21 1 0,0-1 0,0 0 16,0-42 15,0 0-31,21-1 16,-21 1-16,21-21 0,1 21 0,-1-22 16,0 1-16,0 0 0,0-1 15,0 1-15,1 0 0,-1-22 16,0 22-16,0 0 0,0-1 15,0 1-15,1 21 0,-1 0 16,-21-1-16,21 1 0,-21 42 16,21 1-1,-21 20-15,0-21 0,0 21 0,0 1 16,21-1-16,-21 22 0,0-22 16,0 0-16,0 1 0,0-1 0,0 0 15,0-21-15,21 22 0,-21-22 16,0 21-16,22-21 0,-22 1 0,0-1 15,21 0 1,-21-42 15,0 0-31,0-1 16</inkml:trace>
  <inkml:trace contextRef="#ctx0" brushRef="#br0" timeOffset="4651.43">4085 1334 0,'-42'21'31,"63"-21"-15,0 0-16,0 0 0,0 0 16,22 0-16,-22 0 0,21-21 0,1-1 15,-1 22-15,0-21 16,1 0-16,20 0 0,-21 0 0,1 0 15,20-1-15,-20 1 0,-1-21 16,0 21-16,1-22 0,-1 22 0,-21-21 16,21 21-16,-20 0 0,-1-22 15,0 22-15,-21 0 0,0-21 0,0 20 16,0 1-16,0 0 16,0 42 15,-21 0-31,21 1 0,-21-1 15,-1 21-15,22-21 0,0 22 16,0-1-16,-21 0 0,21 1 16,-21-1-16,21 0 0,0 1 0,0-22 15,0 21-15,0 0 0,0-20 16,0 20-16,0-21 0,0 0 0,0 0 16,0 1-16,0-1 15,21-21-15,0 0 0,1 0 16,-1 0-16,0 0 0,0 0 15,0 0-15,0 0 0,1-21 0,-1-1 16,21 1-16,-21 0 0,0 0 16,1 0-16,-1-22 0,0 1 0,0 21 15,21-43-15,-42 22 16,22 0-16,-1-1 0,0-20 0,-21 21 16,0-1-16,0 1 0,0 21 15,0-22-15,0 22 0,0 0 0,0 0 16,0 42 15,0 0-31,0 0 16,0 1-16,0 20 0,0-21 15,0 21-15,0 1 0,0-1 0,0 0 16,0 1-16,0-1 0,-21 0 16,21 1-16,0-22 0,0 21 15,0-21-15,0 1 0,0-1 16,0 0-16,0 0 0,0 0 0,0 0 15,21-21-15,0 0 16,0 0-16,0 0 16,1 0-16,-1 0 0,0 0 15,0-21-15,0 0 0,0 21 0,22-21 16,-22 0-16,0-22 0,0 22 16,0 0-16,1-21 0,-1 21 0,0-22 15,0 22-15,0 0 16,-21 0-16,0 0 0,0-1 0,-21 22 31,0 22-31,0-1 16,0 0-16,-1 0 0,22 0 15,-21 0-15,21 1 16,0-1-16,0 0 0,0 0 16,0 0-16,21 0 15,-21 1-15,22-1 0,-1-21 16,-21 21-16,0 0 15,21-21-15,-21 21 0,21-21 0,0 21 16,0-21 0,1 0-1,-1 0-15,0 0 16,0 0-16,0 0 0,0-21 16,1 0-16,-1 0 0,0 0 15,0 0-15,0-22 0,0 22 16,1-21-16,-1 21 0,-21-1 0,21-20 15,0 21-15,-21 0 0,0 0 16,0-1-16,0 1 0,0 42 31,0 1-31,0-1 0,0 0 16,0 0-16,0 0 0,0 0 0,0 1 16,0-1-16,-21 21 15,21-21-15,0 0 0,0 1 0,-21-1 16,21 0-16,0 0 15,0 0-15,21-21 47,-21-21-47,21 0 0,-21 0 16,0 0-16,21-1 0</inkml:trace>
  <inkml:trace contextRef="#ctx0" brushRef="#br0" timeOffset="4851.05">6181 783 0,'0'0'16,"0"-21"-16,-22 0 0,1 21 15,21-21-15,-21 21 16,0 0 46,0 0-46</inkml:trace>
  <inkml:trace contextRef="#ctx0" brushRef="#br0" timeOffset="5092.24">4932 1080 0,'21'0'47,"0"0"-47,0 0 0,0 0 16,1-22-16,-1 22 0,0 0 15,0-21-15,0 21 16,0 0-16,1 0 0,-1-21 0,0 21 15,0 0-15,0 0 0,0-21 16</inkml:trace>
  <inkml:trace contextRef="#ctx0" brushRef="#br0" timeOffset="5930.8">6350 1080 0,'0'0'0,"21"-22"16,0 1-16,-21 0 0,21 0 15,-21 0-15,0 0 0,0-1 0,0 1 16,0 0-16,22 0 0,-22 0 15,0 0-15,0-1 16,0 44 0,0-1-1,0 0-15,0 0 0,0 21 0,0-20 16,0 20-16,0 0 0,0 1 16,0-22-16,0 21 0,0 0 15,0 1-15,0-22 0,0 21 16,0-21-16,0 1 0,0 20 0,0-21 15,0 0-15,0 0 16,0 1-16,0-44 47,0 1-31,0 0-16,0 0 0,0 0 15,0 0-15,0-1 0,21 1 16,0 0-16,0-21 0,0 21 0,22-1 0,-22 1 15,21 0-15,0 0 16,-20 0-16,20 0 0,-21 21 0,21 0 16,-20 0-16,20 0 0,-21 0 15,0 21-15,0 0 0,1 0 0,-1 0 16,-21 0-16,21 1 0,-21-1 16,0 21-16,0-21 0,0 0 15,-21 22-15,0-22 0,-22 0 0,22 0 16,-21 0-16,-1 1 0,22-1 15,-21 0-15,0-21 0,-1 21 0,1-21 16,0 0-16,-1 21 0,1-21 16,21 0-16,0 0 0,-22 0 0,22 0 15,0 0 1,21-21 0,21 0-1,0 0-15,0 21 0</inkml:trace>
  <inkml:trace contextRef="#ctx0" brushRef="#br0" timeOffset="6735.58">7091 1143 0,'0'-21'31,"0"42"-16,0 0-15,0 0 0,0 1 0,0-1 16,-21 0-16,21 0 0,0 0 16,0 0-16,0 1 0,0 20 0,0-21 15,0 0-15,0 0 0,0 1 16,0-1-16,21-21 0,-21 21 0,21-21 16,-21 21-16,21-21 15,0 0-15,0 0 0,1 0 16,-1-21-16,0 21 15,0-21-15,0 0 0,0-1 0,1 1 16,-1 0-16,0 0 0,0 0 16,0 0-16,-21-22 0,21 22 0,1-21 15,-1 21-15,-21-1 0,0-20 16,21 21-16,-21 0 0,21 0 0,-21-1 16,0 44 15,0-1-31,0 21 0,0-21 15,0 0-15,-21 1 0,21 20 16,-21-21-16,21 0 0,0 22 0,0-22 16,0 0-16,0 0 0,0 0 15,0 0-15,0 1 0,0-1 16,21-21 0,0 0-16,21 0 0,-20 0 15,-1 0-15,0 0 0,21 0 16,1-21-16,-22-1 0,21 22 0,-21-21 15,22-21-15,-22 21 0,21-22 16,-21 22-16,22-21 0,-22 0 0,0-22 16,0 22-16,-21-22 0,21 22 15,-21-22-15,21 1 0,-21 21 0,0-1 16,0 1-16,0 21 0,0-22 16,0 22-16,0 0 0,0 0 15,-21 42 1,0 0-1,21 22-15,0-22 0,0 21 16,-21 0-16,21 1 0,-21 20 0,21-20 16,0-1-16,-21 21 0,21-20 15,0-1-15,0 0 0,0-20 0,0 20 16,0-21-16,0 21 0,0-20 16,0-1-16,0 0 0,21 0 15,0-21-15,0 0 16,0 0-16,0 0 0,1 0 0,-1 0 15,0 0-15,0 0 0,-21-21 16,21 0-16,0 0 0,1-1 16,-1 1-16</inkml:trace>
  <inkml:trace contextRef="#ctx0" brushRef="#br0" timeOffset="7161.5">8361 1185 0,'0'0'0,"0"22"15,21-22 17,0-22-17,0 22-15,0-21 0,1 0 0,-1 21 16,0-21-16,21 0 0,-21 0 16,1 21-16,-1-22 0,-21 1 0,21 0 15,-21 0-15,0 0 16,0 0-16,-21 21 15,0 0-15,-1 0 16,1 0-16,0 0 0,0 21 16,0 0-16,0 0 0,-1 21 0,1-20 15,0-1-15,0 21 0,0-21 16,21 22-16,0-22 0,0 0 0,0 21 16,0-21-16,0 1 0,0-1 15,0 0-15,0 0 0,21-21 16,-21 21-16,21-21 0,0 0 0,0 0 15,22 0-15,-22 0 0,0 0 16,21 0-16,-20 0 0,20 0 0,-21-21 16,21 0-16,-20 21 0,20-21 15,-21 0-15,0-1 0,0 1 0,1 0 16,-1 0-16,0-21 0,-21 20 16,0-20-16</inkml:trace>
  <inkml:trace contextRef="#ctx0" brushRef="#br0" timeOffset="7442.85">7853 889 0,'0'0'0,"-21"0"15,-1 0-15,44-21 16,20 21-1,-21 0-15,43-21 0,-22 0 0,0 21 16,1-22-16,20 22 0,-21 0 16,1-21-16,-1 21 0,0 0 0,1-21 15,-22 21-15,21 0 16,-21 0-16,1 0 0,-1 0 0,0 0 16,0 0 15</inkml:trace>
  <inkml:trace contextRef="#ctx0" brushRef="#br0" timeOffset="8359.64">9610 741 0,'0'-21'0,"21"0"0,-21-1 15,0 1 1,-21 42 15,-1 1-31,22 20 16,-21 0-16,21 1 0,0-1 15,-21 0-15,0 22 0,21-22 16,-21 22-16,21-22 0,0 0 16,0 1-16,0-1 0,-21 0 0,21 1 15,0-22-15,0 0 0,0 21 16,0-21-16,0 1 0,0-1 16,21-21-16,0 0 15,0 0-15,0 0 0,0 0 16,1 0-16,-1 0 0,0 0 15,0-21-15,21-1 0,-20 22 0,20-21 16,-21 0-16,21 0 0,1-21 16</inkml:trace>
  <inkml:trace contextRef="#ctx0" brushRef="#br0" timeOffset="8702.73">10181 783 0,'0'0'0,"0"-21"0,0 0 15,0 0-15,0 0 16,21-1-16,0 22 0,1 0 16,-1-21-16,0 21 15,0 0-15,0 0 0,0 0 0,22 0 16,-22 21-16,0 1 0,0-1 16,0 0-16,1 21 0,-1 1 15,0-1-15,-21 0 0,0 1 16,0 20-16,0-21 0,0 1 0,0-1 15,0 0-15,0-20 0,-21 20 16,21 0-16,-21-21 0,-1 1 0,1-1 16,0 21-16,0-42 0,0 21 15,21 0-15,-21 1 0,-1-22 0,1 0 16,0 0 0,21-22 15,0 1-16,21 0-15</inkml:trace>
  <inkml:trace contextRef="#ctx0" brushRef="#br0" timeOffset="9558.84">11261 1080 0,'0'0'16,"-22"0"-16,1 0 0,0 0 0,0 0 0,0 0 15,0 0-15,-1 0 0,1 0 16,0 0-16,42 0 31,22 0-31,-22 0 16,21 0-16,0 0 0,1 0 15,-1 0-15,0 0 0,22 0 0,-1 0 16,1-22-16,-1 22 0,1 0 16,-1 0-16,22-21 0,-21 21 0,20 0 15,-20-21-15,-22 21 0,22 0 16,-22 0-16,0-21 0,-21 21 0,22 0 16,-22 0-16,-21-21 0,0 0 15,0-1 1,-21 1-1,0 21-15,-1 0 0,1-21 16,0 21-16,0 0 0,0 0 16,0-21-16,-1 21 0,1-21 15,-21 21-15,21 0 0,0 0 0,-1 0 16,1 0-16,0 0 0,0-21 16,42 21 15,0 0-31,22 0 15,-22 0-15,0 0 0,21 0 16,-21 0-16,22 0 0,-22 0 16,0 0-16,21 0 0,-20 21 0,-1-21 15,-21 21-15,21-21 16,0 21-16,-21 0 0,0 0 16,0 1-16,0-1 15,-21 0-15,0 0 0,0 0 0,-1 22 16,1-22-16,-21 0 0,21 21 15,-22-21-15,22 22 0,-21-22 0,21 0 16,-22 0-16,22 0 0,0 1 16,0-1-16,0 0 0,0-21 0,-1 21 15,44-42 32,-1 21-31</inkml:trace>
  <inkml:trace contextRef="#ctx0" brushRef="#br0" timeOffset="10787.2">13229 762 0,'-63'-21'31,"41"21"-15,22 21-16,0 0 15,0 0-15,0 1 0,0-1 16,0 0-16,0 0 16,22-21-16,-1 0 0,0 0 15,0 0-15,0 0 16,22 0-16,-22 0 0,0 0 0,21-21 16,-21 0-16,22 0 15,-22-1-15,21 1 0,-21 0 0,1 0 16,-1 0-16,0 0 0,0-1 15,-21 1-15,0 0 0,0 0 0,0 0 16,0 0-16,0-1 16,0 44 15,-21 20-31,21-21 0,0 0 16,-21 22-16,21-1 0,0 0 15,0 1-15,0 20 0,0-21 0,0 22 16,0-22-16,0 22 0,0-22 15,0 0-15,0 1 0,0-1 16,-21-21-16,21 22 0,0-22 16,0 0-16,0 0 0,0 0 0,0 0 15,0 1-15,-22-22 16,1 0-16,0 0 16,0 0-16,0-22 0,0 1 15,-1 0-15,1 0 16,0 0-16,0 0 0,21-1 0,-21 1 15,0 0-15,-1 0 0,22 0 16,-21 21-16,21-21 16,-21 21-16,21 21 15,0 0 1,0 0-16,0 0 16,0 0-16,21 1 0,0-1 15,1 0-15,-1 0 0,0 0 16,0 0-16,21-21 0,-20 0 15,-1 0-15,0 0 0,21 0 16,-21 0-16,22 0 0,-22 0 0,21 0 16,1-21-16,-22 21 0,21-21 15,0 0-15,1 0 0,-22 0 0,21-1 16,-21-20-16,1 21 0,20-21 16,-21-1-16,0 1 0,0 0 15,-21-1-15,22 1 0,-22-22 16,21 22-16,-21 0 0,0-1 0,0 1 15,0 21-15,0 0 0,0 0 16,0-1-16,-21 22 16,21 22-1,-22-1-15,1 0 0,21 21 0,0-21 16,0 22-16,-21 20 0,21-20 16,0-1-16,0 0 0,0 1 0,0-1 15,0 0-15,0 1 0,21-22 16,-21 0-16,21 21 0,1-21 0,-22 1 15,21-22-15,0 21 0,0 0 16,0-21-16,0 0 16,1 0-16,-1 0 0,0 0 15,0 0-15,0 0 0,-21-21 16,0 0-16,21-1 0,-21 1 0,0 0 16,0 0-16</inkml:trace>
  <inkml:trace contextRef="#ctx0" brushRef="#br0" timeOffset="10978.51">13885 1058 0,'0'0'0,"-21"0"0,-42 0 31,105 0-15,-21 0-1,0 0-15,22 0 0,-1 0 0,0 0 16,22 0-16,-22 0 0,0 0 15,22-21-15,-22 0 0,22 21 16,-22 0-16,22 0 0,-22 0 0</inkml:trace>
  <inkml:trace contextRef="#ctx0" brushRef="#br0" timeOffset="11255.39">15557 931 0,'0'-21'0,"0"42"63,0 1-63,-21-1 0,21 21 0,-21-21 16,21 0-16,0 22 0,0-22 15,-21 0-15,21 0 0,0 22 0,0-22 16,0 0-16,-21 0 0,21 0 15,0 0-15,0 1 16,21-22 0,0 0-1,0-22-15,0 22 0</inkml:trace>
  <inkml:trace contextRef="#ctx0" brushRef="#br0" timeOffset="11659">16044 931 0,'0'0'0,"21"-21"0,-21 0 0,0 0 16,0 0-16,22 0 0,-44 21 31,1 0-31,-21 0 0,21 21 16,0 0-16,-1 0 0,1 0 16,-21 0-16,42 1 0,-21-1 0,0 0 15,21 0-15,-22 0 0,22 0 16,0 1-16,0-1 15,22 0-15,-1-21 16,0 0-16,0 21 0,0-21 16,0 0-16,1 21 0,20-21 0,-21 0 15,0 21-15,0-21 0,1 22 16,-1-22-16,-21 21 0,0 0 16,0 0-1,-21 0-15,-1-21 16,1 0-16,0 21 0,-21-21 0,21 0 15,-1 22-15,-20-22 0,21 0 16,0 0-16,0 0 0,-1 0 0,1 0 16,0 0-16,0 0 0,0 0 15,21-22 1,-21 1-16,21 0 0,0 0 16,0 0-16</inkml:trace>
  <inkml:trace contextRef="#ctx0" brushRef="#br0" timeOffset="11835.28">15557 699 0,'0'0'0,"22"0"62,-1 0-62,-21 21 0</inkml:trace>
  <inkml:trace contextRef="#ctx0" brushRef="#br0" timeOffset="13794.48">17505 995 0,'0'0'15,"0"-21"-15,0-22 0,0 1 0,0 21 0,0-21 16,0 20-16,0 1 0,0 0 16,0 0-16,0 0 0,0 0 15,-21 21 1,21 21-1,0 0-15,0 0 16,-22 21-16,22 1 0,-21-1 0,0 0 16,21 22-16,-21-22 0,21 1 15,-21 20-15,21-21 0,-21 1 0,21-22 16,0 21-16,0-21 0,0 22 16,0-22-16,0 0 0,21-21 0,0 21 15,0-21-15,0 0 0,0 0 16,1 0-16,-1 0 0,21 0 0,-21 0 15,0-21-15,22 21 0,-22-21 16,0 0-16,21 0 0,-20-1 0,-1 1 16,0 0-16,0-21 0,0-1 15,0 1-15,1 0 0,-22-1 16,21 1-16,-21 0 0,21-22 16,-21 22-16,0 0 0,0-1 0,0 22 15,0-21-15,0 21 0,0-1 16,0 1-16,0 42 31,0 1-31,0-1 0,0 0 0,0 21 16,0 1-16,0-1 0,-21 0 15,21 1-15,0-1 0,-21 0 16,21 1-16,0-1 0,0 0 0,0 1 16,0-1-16,0-21 0,0 0 15,0 0-15,0 1 0,0-1 16,0 0-16,21-21 0,0 0 15,0 0-15,0 0 16,0 0-16,22 0 0,-22-21 0,21 0 16,-21 21-16,22-22 0,-22 1 15,21 0-15,1-21 0,-22 21 16,21-22-16,0 22 0,-20-21 0,-1 21 16,0-1-16,0 1 0,-21 0 15,0 0-15,-21 42 31,0 0-31,0 0 0,-1 1 16,22-1-16,0 0 0,-21 0 16,21 21-16,0-20 0,0-1 0,0 0 15,0 0-15,21 0 0,-21 0 16,22 1-16,-1-1 0,0 0 16,-21 0-16,21-21 0,-21 21 15,-21-21 16,0 0-31,0-21 16,-1 0-16,1 21 0,0-21 16,0 21-16,0-21 0,0 21 15,-1 0 1,22 21 15,0 0-15,22-21-16,-1 0 15,0 21-15,0-21 0,21 0 0,-20 0 16,20 0-16,-21 0 0,21 0 16,1 0-16,-1 0 0,-21 0 0,22 0 15,-1 0-15,0-21 0,-21 21 16,22-21-16,-1 21 0,-21-21 0,22-1 16,-22 1-16,0 0 0,0 0 15,0 0-15,0-22 0,-21 22 16,0 0-16,0 0 0,0 0 15,0 0-15,0-1 0,0 1 16,-21 21 0,0 21-16,0 1 15,21-1-15,0 0 16,0 0-16,-21 0 0,21 0 0,0 1 16,0-1-16,0 0 0,0 0 15,0 0-15,0 0 0,0 1 16,21-1-16,0-21 0,-21 21 0,21 0 15,0-21-15,1 21 0,-1-21 16,21 0-16,-21 0 0,22 0 16,-1 0-16,0 0 0,22 0 0,-22 0 15,0 0-15,22 0 0,-22 0 16,1-21-16,-1 0 0,0 21 0,1-21 16,-22 0-16,21-1 0,-21 1 15,0 0-15,-21 0 0,0 0 0,0-22 16,0 22-16,0 0 0,0-21 15,0 21-15,0-1 0,-21 1 0,0 0 16,0 21-16,0 0 16,0 0-16,-1 0 0,-20 0 0,21 0 15,0 21-15,-22 0 0,22 1 16,-21-1-16,21 0 0,0 0 16,-22 0-16,22 22 0,0-22 15,21 0-15,-21 0 0,21 0 0,0 0 16,0 1-16,0-1 0,0 0 15,0 0-15,0 0 0,21-21 16,0 21-16,0-21 16,0 0-16,1 0 0,20 0 15,-21 0-15,0 0 0,22-21 16,-22 0-16,21 0 0,0 0 16,-20 0-16,-1-1 0,21 1 15,-21-21-15,0 0 0,22-1 0,-22 1 16,0 0-16,-21-22 0,21 22 15,0-1-15,-21-20 0,22 21 0,-22-1 16,0 22-16,0-21 0,0 21 16,0-1-16,0 1 0,0 42 31,0 22-31,-22-22 0,1 21 16,21 1-16,0 20 0,-21-21 15,21 1-15,-21-1 0,21 0 0,0 22 16,0-43-16,0 21 15,0 1-15,0-22 0,0 21 0,0-21 16,0 1-16,21-1 0,0 0 16,0 0-16,1-21 0,-1 0 15,0 0-15,0 0 16,21 0-16,-20 0 0,-1 0 0,21 0 16,-21-21-16,22 21 0,-1-21 15</inkml:trace>
  <inkml:trace contextRef="#ctx0" brushRef="#br0" timeOffset="14650.44">20955 1270 0,'21'-21'15,"0"0"1,-21 0-16,0-1 15,21-20-15,-21 21 0,22 0 16,-22-22-16,21 1 0,-21 0 16,0-1-16,0 1 0,21 0 15,0-1-15,-21-20 0,0 21 0,0-1 16,21 22-16,-21-21 0,0 21 16,0-1-16,0 1 0,-21 42 31,0 1-31,21 20 15,-21-21-15,0 21 0,-1 1 16,22-1-16,0 0 0,-21 1 0,21 20 16,-21-20-16,21-1 0,0 0 15,0 1-15,0-1 0,0 0 0,0-21 16,0 22-16,0-22 0,21 0 16,-21 0-16,21 0 0,1 1 0,-1-1 15,0-21-15,0 0 16,0 0-16,0 0 0,1 0 15,-1 0-15,21 0 0,-21-21 16,22 21-16,-22-22 0,21 1 0,-21 0 16,22 0-16,-1-21 0,-21 20 15,0-20-15,22 21 0,-22 0 0,0 0 16,0-1-16,0 1 0,-21 0 16,21 21-16,-42 0 31,0 21-31,0 0 0,21 1 15,0-1-15,-21 0 0,21 0 16,-21 0-16,21 22 0,0-22 0,0 0 16,0 0-1,0 0-15,0 0 0,21 1 16,0-22-16,0 0 0,0 21 16,22-21-16,-22 0 0,21 0 0,-21 0 15,22 0-15,-22 0 0,21 0 16,-21-21-16,22 21 0,-22-22 0,0 1 15,0 0-15,0 0 0,0 0 16,1 0-16,-22-22 0,0 1 0,0 0 16,0 20-16,0-20 0,0 0 15,-22-1-15,1 22 0,0-21 0,0 21 16,-21 21-16,20-21 0,-20 21 16,21 0-16,-21 0 0,-1 0 15,1 21-15,21 0 0,-22 0 16,1 21-16,21-20 0,0-1 15,0 0-15,-1 21 0,1-21 0,21 1 16,-21-22-16,21 21 0,0 0 16,0 0-16,21-21 15,0 0-15,1 0 0,-1 0 16,0 0-16,0-21 0</inkml:trace>
  <inkml:trace contextRef="#ctx0" brushRef="#br0" timeOffset="14915.33">20807 868 0,'-43'0'0,"86"0"0,-107 0 16,43 0-16,42 0 16,0 0-16,22 0 15,-1 0-15,0-21 0,1 21 16,-1-21-16,22 21 0,-1-22 0,1 22 15,-1-21-15,1 21 0,-1-21 16,1 21-16,-1-21 0,-21 21 0,22 0 16,-22 0-16,-21 0 15,22 0-15,-22 0 0,-42 0 16,-22 21 0,-20-21-16,21 21 0,-43 22 0</inkml:trace>
  <inkml:trace contextRef="#ctx0" brushRef="#br0" timeOffset="16695.48">4657 2942 0,'-22'0'16,"1"0"-1,0 0 1,21-21-16,0 0 0,0 0 15,0 0-15,0-1 16,21 22-16,-21-21 0,21 0 0,-21 0 16,0 0-16,0 0 0,0-1 15,0 1-15,-21 0 0,0 0 0,0 0 16,0 0-16,-22 21 0,1 0 16,21 0-16,-21 0 0,-1 0 0,1 0 15,0 21-15,-22 0 0,22 21 16,-1-21-16,1 22 0,0-22 15,21 21-15,-22 1 0,22-1 16,0 0-16,0-21 0,21 22 0,0-22 16,0 21-16,0-21 0,0 1 15,0-1-15,42 0 0,-21-21 0,0 0 16,1 0-16,-1 0 0,21 0 16,-21 0-16,0 0 0,22 0 0,-1-21 15,-21 0-15,22 21 0,-22-22 16,21 1-16,-21 0 0,22 0 0,-22 0 15,0 0-15,0 21 0,-21-22 16,0 1-16,21 0 0,-21 0 16,0 42 15,0 0-31,0 0 16,0 22-16,0-22 0,0 0 15,0 21-15,0 1 0,0-1 0,21 0 16,-21 22-16,22-22 0,-1 22 15,-21-22-15,21 22 0,0-1 0,0 1 16,0-22-16,-21 21 0,22 1 16,-1-22-16,-21 22 0,21-1 0,-21 1 15,0-1-15,0 1 0,0-22 16,0 22-16,0-22 0,0 21 16,-21-20-16,0-1 0,-1 0 15,1 1-15,0-22 0,0 0 0,0 0 16,0 0-16,-1 1 0,-20-22 0,21 0 15,-21 0-15,20 0 0,-20 0 16,0-22-16,-1 1 0,22 0 0,-21 0 16,0-21-16,20 20 0,1-20 15,0 0-15,0-22 0,21 22 0,0-22 16,0 1-16,0-1 0,0 22 16,0-21-16,0-1 0,21 1 0,0-1 15,0 1-15,22-1 0,-1 1 16,-21-1-16,22 1 0,20-22 15,-21 21-15,1 1 0,20-1 16,-20 1-16,-1 21 0,0-1 0,22 1 16,-22 0-16,0-1 0,-20 22 15,20-21-15,-21 21 0,0 21 0,-21-22 16,-21 44 0,0-1-16,0 0 15,-22 0-15,22 0 0,0 0 16,0 1-16,0 20 0,21-21 0,0 0 15,0 22-15,0-1 0,0-21 16,0 21-16,0-20 0,0-1 0,21 21 16,0-21-16,0-21 0,22 21 15,-22-21-15,0 0 0,21 0 16,1 0-16,-22 0 0,21 0 16,-21-21-16,22 0 0,-1 0 0,-21-21 15,21 20-15,-20 1 0,20-21 16,-21 21-16,0-22 0,0 1 0,1 0 15,-1-1-15,-21 1 0,0 0 16,0-1-16,21-20 0,-21-22 16,0 43-16,0 0 0,0 20 15,0 1-15,0 0 0,0 42 32,-21 0-32,0 22 0,21-1 15,0 0-15,0 1 0,-22-1 16,22 0-16,0 1 0,0-1 0,0 0 15,0 1-15,0-1 0,0 0 16,0-20-16,0 20 0,0-21 0,0 21 16,0-20-16,22-1 0,-22 0 15,21 0-15,0-21 0,0 0 16,0 0 0,0 0-16,-21-21 0,22 0 0,-1 0 15,0-1-15,-21 1 0,21 0 16,0 0-16,-21 0 0</inkml:trace>
  <inkml:trace contextRef="#ctx0" brushRef="#br0" timeOffset="16879.5">5292 2985 0,'0'0'16,"-43"0"-16,22 0 0,0 0 0,0 0 0,0 0 16,21-22-1,21 22 1,0-21-16,21 21 15,-21 0-15,1-21 0,20 21 0,-21 0 16,21 0-16,-20-21 0,20 21 16,-21-21-16,21 21 0,-20 0 0,-1 0 15,21 0-15</inkml:trace>
  <inkml:trace contextRef="#ctx0" brushRef="#br0" timeOffset="18131.49">6837 3323 0,'0'-21'31,"0"0"-15,21 0-16,0 0 0,0-1 16,-21 1-16,21 0 0,1-21 15,-22 21-15,21-1 0,-21-20 0,0 21 16,21-21-16,-21 20 0,21-20 15,-21 0-15,21-1 0,-21 1 16,0-21-16,0 20 0,0 1 16,0 0-16,0-1 0,0 1 0,0 21 15,0 0-15,0-1 0,0 44 32,0-1-32,-21 21 15,21 0-15,0 1 0,-21-1 0,21 0 16,0 1-16,0 20 0,0-20 15,0-1-15,0 0 0,0 1 0,0-1 16,0 0-16,0 1 0,21-22 16,0 0-16,0 21 0,1-21 0,-1 1 15,0-22-15,0 21 16,0-21-16,0 0 0,1 0 0,-1 0 16,0-21-16,0 21 0,21-22 0,-20 1 15,-1 0-15,0 0 0,0 0 16,0 0-16,22-22 0,-22 22 0,0-21 15,0-1-15,0 1 0,0 0 16,1-1-16,-22 1 0,0-21 0,0 20 16,0 1-16,0 0 0,0-1 15,0 22-15,0 0 0,0 0 16,-22 21-16,1 0 0,0 21 16,0 0-16,21 0 0,-21 0 15,21 22-15,-21-1 0,21 0 16,0 1-16,0-1 0,0 0 0,0 1 15,0-1-15,0 0 0,0-20 16,0 20-16,0-21 0,0 0 0,0 22 16,0-22-16,0 0 0,0 0 15,21-42 17,0 0-17,0 21-15,-21-21 0,21-1 0,0 1 16,-21 0-16,22 0 0,-1-21 0,0 20 15,0 1-15,0 0 16,0 21-16,1-21 0,-1 0 0,0 21 16,0 0-16,0 0 0,-21 21 15,21 0-15,1 0 16,-22 0-16,0 1 0,21-1 16,-21 0-16,21 0 0,0 0 0,-21 0 15,21 1-15,0-1 0,1 0 16,-1-21-16,0 21 0,0 0 0,0-21 15,0 0-15,1 0 0,-1 0 16,0 0-16,21 0 0,-21 0 0,1-21 16,-1 21-16,21-21 0,-21 21 15,0-21-15,1 0 0,-1-1 16,21 1-16,-21 0 0,0 0 0,1 0 16,-1-22-16,0 22 0,0-21 15,-21 21-15,21 0 0,-21-22 0,21 22 16,-21 0-16,-21 42 31,0-21-31,0 21 0,0 0 16,0 1-16,21 20 0,0-21 0,-22 0 15,22 0-15,0 22 0,0-22 16,0 0-16,0 0 0,0 0 0,0 1 16,0-1-16,22 0 15,-1-21-15,0 21 16,0-21-16,0 0 0,0 0 15,1 0-15,-1 0 0,0 0 0,0-21 16,21 0-16,-20 21 0,-1-21 0,0-1 16,0 1-16,0 0 15,-21 0-15,0 0 0</inkml:trace>
  <inkml:trace contextRef="#ctx0" brushRef="#br0" timeOffset="18398.63">7175 2815 0,'0'0'0,"-84"21"31,105-21-15,21 0-16,-21 0 0,1-21 15,-1 21-15,21 0 0,0-21 16,-20 0-16,20 21 0,0 0 0,1-21 16,-22 21-16,21 0 0,-21 0 15,0 0-15,1 0 0</inkml:trace>
  <inkml:trace contextRef="#ctx0" brushRef="#br0" timeOffset="20203.58">10922 3196 0,'0'-21'15,"0"0"-15,0 0 16,21 0-16,-21-1 0,21 22 16,0-21-16,-21 0 0,0 0 15,0 0-15,22 0 0,-22-22 0,0 22 16,0 0-16,0 0 0,0 0 16,-22-1-16,1-20 0,0 21 0,21 0 15,-21 21-15,0-21 0,0-1 16,-22 22-16,22 0 0,0 0 0,0 0 15,0 22-15,-1-1 0,1-21 16,-21 42-16,21-21 0,0 0 0,21 22 16,-22-22-16,22 21 0,-21 1 15,21-1-15,-21 0 0,21 1 16,0-1-16,0-21 0,0 21 0,0 1 16,0-22-16,0 0 0,21 0 15,0-21-15,1 0 0,-1 0 16,0 0-16,21 0 0,-21 0 15,1-21-15,-1 0 0,21 0 0,-21 0 16,0-22-16,1 22 0,20 0 16,-21 0-16,-21-22 0,21 22 0,-21-21 15,21 21-15,-21-22 0,0 22 16,0-21-16,0 21 0,0 0 0,0-1 16,0 1-16,0 0 0,0 42 46,0 0-46,0 22 0,0-22 16,0 0-16,0 21 0,0-20 0,0-1 16,0 21-16,0-21 0,22 22 15,-22-22-15,21 0 0,0 0 0,-21 0 16,21 0-16,0 1 0,0-1 16,-21 0-16,22-21 0,-1 0 0,21 0 15,-21 0-15,0 0 0,1 0 16,-1-21-16,0 21 0,21-21 15,-21-1-15,1 1 0,-1 0 0,0-21 16,0 21-16,0-1 0,-21-20 16,21 0-16,-21 21 0,22-22 0,-22 1 15,0 0-15,0-22 0,0 22 16,0-1-16,0-20 0,0 21 0,0-1 16,0 1-16,0 21 0,0-22 15,0 22-15,0 42 16,0 1-1,0 20-15,0-21 0,0 43 0,0-22 16,0 0-16,0 1 0,0-1 16,0 21-16,0-20 0,0-1 15,0-21-15,0 22 0,0-1 0,0-21 16,0 21-16,21-20 0,0 20 16,-21-21-16,21 0 0,0 0 0,0-21 15,1 22-15,-1-22 0,0 0 16,0 0-16,0 0 0,0 0 0,22-22 15,-22 1-15,21 21 0,-21-21 16,1 0-16,20-21 0,-21 20 0,0 1 16,0-21-16,22 21 0,-22-22 15,0 1-15,0 0 0,-21-1 0,0-20 16,21 21-16,-21-1 0,0-20 16,0 20-16,0 1 0,0 21 15,0-21-15,0 20 0,0 1 16,-21 21-1,21 21 1,-21 1-16,0 20 0,0 0 0,21 1 16,0-1-16,-21 0 0,-1 1 15,22-1-15,0 0 0,0 1 0,0-1 16,0-21-16,0 21 0,0 1 16,0-22-16,0 0 0,0 21 0,0-20 15,0-1-15,0 0 0,22 0 16,-1-21-16,0 21 0,0-21 15,0 0-15,0 0 0,1 0 16,-1 0-16,21 0 0,-21-21 16,0 0-16,1 21 0,20-21 0,-21 0 15,0-1-15,0 1 0,1 0 16,-1-21-16,0 21 0,0-1 0,-21-20 16,21 21-16,-21 0 0,0-22 15,0 22-15,0 0 0,-21 21 31,0 0-31,0 0 0,0 21 16,21 0-16,-22 1 0,22-1 16,0 0-16,0 0 15,0 0-15,0 0 0,0 1 0,22-1 16,-1 0-16,0-21 16,-21 21-16,21 0 0,0 0 0,0 1 15,1-22-15,-1 21 16,0-21-16,0 0 15,0 0-15,0 0 0,1 0 16,-1 0-16,0 0 0,0-21 16,0 21-16,0-22 0,1 1 0,-22 0 15,21 0-15,0 21 0,0-21 16,-21 0-16,0-22 0,21 22 0,-21 0 16,21 0-16,-21 0 15,0-1-15,0 44 31,0-1-31,0 0 16,0 0-16,0 0 0,0 0 0,0 1 16,-21-1-16,21 0 0,0 0 15,0 0-15,0 0 0,0 1 16,0-1 0,21-21-1,1 0-15,-22-21 16,21 21-16,-21-22 15</inkml:trace>
  <inkml:trace contextRef="#ctx0" brushRef="#br0" timeOffset="20379.47">12954 2582 0,'0'-21'0,"0"42"0,0-63 0,-21 42 15,0 0-15,21-21 0,-22 21 16,1 0-1,0 0-15,0 0 32,0 0-17,0 0-15</inkml:trace>
  <inkml:trace contextRef="#ctx0" brushRef="#br0" timeOffset="20587.47">11790 2688 0,'0'0'0,"-21"0"0,-22 21 16,22-21-16,42 22 31,0-22-31,1 0 0,-1 0 16,21 0-16,0 0 0,1 0 15,-1 0-15,0-22 0,22 22 0,-22-21 16,22 21-16,-1-21 0,1 0 15,-1 0-15,1 21 0,20-21 0</inkml:trace>
  <inkml:trace contextRef="#ctx0" brushRef="#br0" timeOffset="21155.31">13610 2455 0,'0'0'0,"-21"0"0,0 0 0,0 0 16,-1 0-16,1 0 0,0 22 16,0-1-16,0 0 0,0 0 15,-1 21-15,22-20 0,0 20 0,-21 0 16,21-21-16,0 22 0,0-1 16,0 0-16,0 1 0,0-22 0,0 21 15,-21 1-15,21-22 0,0 21 16,0-21-16,-21 0 0,21 22 0,-21-22 15,21 0-15,0 0 16,-21-21 0,-1 0-1,22-21-15,0 0 16,0 0-16,0 0 0,0-1 16,22 1-16,-1-21 0,0 21 15,0 0-15,0-1 0,0 1 0,22 0 16,-22 0-16,21 0 0,-21 0 15,22-1-15,-1 22 0,-21 0 0,22 0 16,-1 0-16,-21 0 0,21 0 0,-20 22 16,-1-1-16,0 0 0,0 0 15,-21 0-15,0 0 0,0 1 0,0-1 16,0 0-16,-21 0 0,0 0 16,0 0-16,-22 1 0,22-1 15,-21 0-15,21-21 0,-1 21 16,-20 0-16,21-21 0,-21 21 0,20-21 15,1 0-15,0 0 0,-21 0 0,21 0 16,-1 0-16,1 0 16,21-21-16,0 0 15,0 0-15,0 0 16,21 0-16,1-1 0,20 1 0,-21 0 16</inkml:trace>
  <inkml:trace contextRef="#ctx0" brushRef="#br0" timeOffset="22171.47">14033 2815 0,'0'0'0,"0"-21"0,0 42 32,0 0-32,-21-21 15,21 22-15,0-1 0,0 0 0,0 0 16,0 21-16,0-20 0,0-1 15,0 0-15,0 0 0,0 0 0,0 0 16,0 1-16,0-1 0,0 0 16,0 0-16,0 0 0,21-21 15,1 0 1,-1 0-16,0 0 0,0 0 16,0 0-16,22-21 0,-22 0 0,0 0 15,0 0-15,0-1 0,22 1 16,-22 0-16,0 0 0,0 0 0,0-22 15,0 22-15,1 0 0,-1-21 16,0 21-16,-21-1 0,0 1 0,21 0 16,-21 42 15,-21 0-31,21 22 0,-21-22 16,21 0-16,-21 0 15,21 0-15,-22 22 0,22-22 0,0 0 16,0 0-16,0 0 0,0 1 15,0-1-15,0 0 0,0 0 16,22 0-16,-1-21 0,0 0 16,0 0-16,0 0 0,22 0 0,-22 0 15,21 0-15,-21-21 0,22 21 0,-22-21 16,0 0-16,0 0 0,21-22 16,-20 22-16,-1-21 0,0 21 15,21-22-15,-42 1 0,21-22 0,1 22 16,-1 0-16,-21-22 0,21 1 15,-21 20-15,0 1 0,0-21 16,0 41-16,0-20 0,0 21 0,0 0 16,0 0-16,-21 21 15,0 21 1,21 21-16,-22-21 0,22 22 0,0-1 16,0 21-16,0-20 0,0-1 15,0 0-15,0 22 0,0-22 0,0 1 16,0-1-16,0-21 0,0 21 15,0-20-15,0 20 0,0-21 0,0 0 16,0 0-16,22 1 0,-22-1 16,21 0-16,0 0 0,0-21 15,21 0-15,-20 0 0,20 0 0,-21 0 16,21 0-16,1 0 0,-22-21 16,21 21-16,1-21 0,-22 0 0,21-1 15,-21 22-15,22-21 0,-22 0 16,21-21-16,-21 21 0,0-1 0,1 1 15,-1-21-15,-21 21 0,0 0 16,0-1-16,0 1 0,0 0 0,-21 21 16,-1 0-1,1 0-15,21 21 0,-21-21 0,0 21 16,21 1-16,-21 20 0,21-21 0,0 0 16,0 0-16,0 1 15,0-1-15,0 0 0,0 0 0,0 0 16,0 0-16,0 1 15,21-22-15,0 0 0,-21 21 0,21-21 16,0 0-16,1 0 0,-1 0 16,0 0-16,0 0 0,0 0 15,0-21-15,1 21 0,-1-22 0,-21 1 16,21 0-16,0 21 0,0-21 16,-21 0-16,0 0 0,0-1 0,21 1 15</inkml:trace>
  <inkml:trace contextRef="#ctx0" brushRef="#br0" timeOffset="22380.74">14753 2688 0,'-42'0'0,"84"0"0,-105 0 0,84 0 31,0 0-16,21-21-15,-21 21 0,22 0 0,-22 0 16,21-21-16,1 21 0,-1 0 0,-21 0 16,21 0-16,-20-21 15,20 21-15,-21 0 0</inkml:trace>
  <inkml:trace contextRef="#ctx0" brushRef="#br0" timeOffset="23109.5">16933 2540 0,'-21'-21'0,"42"42"0,-42-63 16,0 21-16,21-1 0,0 1 15,0 0-15,0 0 0,0 0 0,0 0 16,0-1-16,21 22 16,0 0-16,0 0 0,22 0 15,-22 22-15,21-1 0,-21 0 16,22 21-16,-22 1 0,21 20 0,-21-21 15,1 22-15,-1-22 0,0 22 16,0-22-16,-21 0 0,21 1 0,-21-1 16,0 0-16,0 1 0,0-22 15,0 0-15,0 0 0,0 0 16,0 1-16,21-44 47,-21 1-47,22 0 0,-22 0 0,21 0 15,0 0-15,0-22 0,0 1 0,-21 0 16,21-22-16,1 22 0,-1-22 16,0 1-16,0 20 0,0-20 15,0 21-15,1-1 0,-22 1 0,0 21 16,21 0-16,-21-1 0,0 1 16,0 42 15,0 1-31,0-1 0,0 0 15,0 0-15,0 0 0,0 0 16,0 1-16,0-1 0,0 0 16</inkml:trace>
  <inkml:trace contextRef="#ctx0" brushRef="#br0" timeOffset="24658.53">18034 2858 0,'0'0'0,"21"0"0,0 0 16,22-22-16,-22 1 0,0 21 0,0-21 16,-21 0-16,21 0 0,-21 0 15,0-1-15,0 1 0,-21 0 0,0-21 16,0 21-16,0-22 0,-1 22 16,-20 0-16,21 0 0,0 0 15,0 21-15,-1 0 0,1 0 0,0 0 16,0 21-16,0 0 0,0 0 15,21 0-15,-22 22 0,1-1 0,21 0 16,-21 1-16,21-1 0,0-21 16,0 21-16,0 1 0,0-22 15,0 21-15,0-21 0,0 1 0,0-1 16,0 0-16,0 0 16,21-21-16,0 0 0,1 0 0,-1 0 15,0 0-15,0-21 16,0 21-16,0-21 0,1 0 0,-1-1 15,0 1-15,0 0 0,0 0 16,0 0-16,1-22 0,-1 1 0,-21 21 16,0-21-16,21-1 0,-21 22 15,21-21-15,-21 21 0,0-1 0,0 1 16,0 42 15,0 1-31,-21-1 0,21 0 16,-21 21-16,21-21 0,0 1 0,0 20 15,0-21-15,0 21 0,0-20 16,0-1-16,0 0 0,0 0 0,0 0 16,0 0-16,0 1 0,21-1 15,0-21-15,0 21 0,0-21 16,22 0-16,-22 0 0,0 0 16,21 0-16,-20-21 0,20 0 0,-21 21 15,0-22-15,22 1 0,-22 0 16,0 0-16,0-21 0,0 20 0,0-20 15,-21 0-15,0-1 16,22 1-16,-1-21 0,-21-1 0,0 22 16,21-1-16,-21 1 0,21 0 15,-21-1-15,0 22 0,0 0 0,0 0 16,0 42 15,0 21-31,0-20 0,-21 20 16,21 21-16,-21-20 0,21-1 0,0 22 15,0-22-15,0 0 0,0 1 16,0-1-16,0 0 0,0 1 0,0-1 16,0-21-16,0 0 0,0 0 15,0 1-15,21-1 0,-21 0 16,21 0-16,0 0 16,0-21-16,1 0 15,-1 0-15,0-21 0,0 0 16,0 21-16,0-21 0,1 0 15,-1-1-15,0 1 0,0 0 0,-21-21 16,21 21-16,0-22 0,1 22 16,-22-21-16,0 21 0,21-1 0,-21 1 15,21 0-15,-21 0 0,0 0 16,0 42 0,0 0-16,0 0 15,0 22-15,0-22 0,0 0 16,0 21-16,0-21 0,0 1 15,0 20-15,0-21 0,0 0 0,0 0 16,0 1-16,0-1 0,0 0 16,0 0-16,21-21 0,0 0 15,0 0-15,1 21 0,-1-21 16,0 0-16,0 0 0,0 0 16,22-21-16,-22 0 0,0 0 15,0 0-15,0-1 0,0 1 0,1 0 16,-1-21-16,0 21 15,0-22-15,0 22 0,0-21 0,1-1 16,-22 22-16,21 0 0,0 0 16,0 0-16,-21 0 0,0 42 31,0 0-31,0 0 0,0 0 0,0 0 16,0 22-16,0-22 0,0 0 15,0 21-15,0-20 0,0-1 0,0 21 16,0-21-16,0 0 0,0 1 15,0-1-15,21 0 0,0-21 0,-21 21 16,22 0-16,-1-21 0,21 0 16,-21 0-16,0 0 0,22 0 0,-22 0 15,0 0-15,21 0 16,-20 0-16,20 0 0,-21-21 0,0 0 16,0 21-16,22-21 0,-22 0 15,0-1-15,0-20 0,0 21 0,1-21 16,-1 20-16,0-20 0,-21 0 15,21-1-15,0 1 0,-21 21 0,21-21 16,-21 20-16,-21 22 16,0 22-1,0-1-15,0 0 0,0 0 16,-1 0-16,22 22 0,0-22 0,0 0 16,0 21-16,0-21 0,0 1 15,0-1-15,0 0 0,0 0 0,0 0 16,0 0-16,22 1 0,-1-1 15,0-21-15,0 0 16,0 0-16,0 0 0,1 0 16,-1 0-16,0 0 0,0 0 15,0 0-15,0 0 0,1 0 0,20-21 16,-21 21-16,0-22 0,0 22 16,1 0-16</inkml:trace>
  <inkml:trace contextRef="#ctx0" brushRef="#br0" timeOffset="24822.87">20616 2921 0,'-21'0'15,"0"0"-15,0 0 32,0 0-17,-1 0-15,1 0 16,0 0-16,0 21 0</inkml:trace>
  <inkml:trace contextRef="#ctx0" brushRef="#br0" timeOffset="29863.49">6350 4805 0,'0'21'0,"-21"0"15,21 0-15,0 1 0,-21-22 16,21 21-16,0 0 16,0 0-16,21-21 31,0 0-31,0-21 0,21 0 15,1 21-15,-22-21 0,21-22 16,1 22-16,-1 0 0,0 0 0,-21 0 16,22-1-16,-22 1 0,21 0 15,-21 0-15,1 0 0,-1-22 0,0 22 16,-21 0-16,0 0 16,0 0-16,0 0 0,0-1 0,0 1 15,0 0-15,-21 0 16,0 21-16,-1 0 0,1 0 15,21 21-15,-21-21 0,0 42 16,0-20-16,0 20 0,-1 0 16,1 22-16,0-1 0,0 22 0,0 0 15,21-1-15,-21 1 0,-1 0 16,1-1-16,0 22 0,0-21 16,0 21-16,0-1 0,-1 1 0,1 0 15,21-21-15,-21 21 0,21-1 16,-21 1-16,21 0 0,0 0 0,-21 0 15,21-22-15,0 1 0,0 0 0,0-1 16,0-20-16,0-1 0,0 1 16,0-1-16,21-20 0,0-1 0,-21-21 15,21 0-15,0 1 0,1-22 16,20 0-16,-21-22 0,0 1 16,22-21-16,-1 21 0,0-22 0,1 1 15,-1 0-15,0-22 0,1 1 16,-1-1-16,0-20 0,1-1 0,-22 0 15,21 1-15,-21-22 0,0 21 16,1 0-16,-22 1 0,0-1 0,0 0 16,-22 1-16,1-1 0,-21 0 0,0 22 15,-1-1-15,1 22 0,-22 0 16,22-1-16,-21 22 0,20 0 0,-20 0 16,20 21-16,-20 0 0,21 0 15,20 0-15,-20 0 0,21 0 16,0 0-16,21 21 0,0 0 15,21-21 1,0 0-16,21 0 16,1 0-16,-1-21 0,0 21 0,22-21 15,-1 0-15,1 0 0,-22-1 16,22-20-16,-1 21 0,1-21 0,-22 20 16,22-20-16,-22 0 0,0-1 15,-21 22-15,1-21 0,-1 0 0,0 20 16,-21 1-16,0-21 0,0 21 15,0 0-15,0-1 16,-21 22-16,0 0 0,-1 0 16,1 0-16,21 22 0,-21-1 15,21 0-15,0 0 0,0 21 0,0-20 16,0 20-16,0 0 0,0-21 16,0 22-16,0-22 0,0 21 0,0-21 15,21 22-15,0-22 0,-21 0 16,22-21-16,-1 21 0,0 0 0,0-21 15,0 0-15,0 0 0,1 0 16,-1 0-16,0 0 0,0 0 0,21 0 16,-20-21-16,-1 0 0,0 0 15,0 0-15,21 0 0,-20-1 16,-1 1-16,0 0 0,0-21 0,0 21 16,-21-22-16,0 22 0,21-21 15,-21 21-15,0-1 0,0 1 0,22 21 16,-22-21-16,0 42 15,0 0 1,-22 1-16,22 20 0,-21-21 16,21 21-16,-21-20 0,21 20 0,0-21 15,0 21-15,0-20 0,0-1 16,0 21-16,0-21 0,0 0 0,0 1 16,21-22-16,0 21 0,1-21 15,-1 0-15,0 0 16,0 0-16,0 0 0,0 0 0,1 0 15,20 0-15,-21-21 0,0-1 16,22 1-16,-22 0 0,0 0 0,0 0 16,0 0-16,0-22 0,-21 22 15,0-21-15,0-1 0,0 22 0,0-21 16,0 0-16,-21 20 0,0-20 16,0 21-16,0 21 0,0 0 0,-22 0 15,22 0-15,-21 0 0,21 0 16,-22 21-16,22 0 0,0-21 0,0 21 15,21 1-15,-21-22 16,21 21-16,21-21 16,0 0-16,0 0 0,21 0 0,1-21 15,-22-1-15,21 22 0,1-21 16,-1 0-16,0 21 0,1-21 0,-22 0 16,21 0-16,0 21 0,1 0 15,-22 0-15,0 0 0,21 0 0,-20 21 16,-1 0-16,-21 0 0,0 0 15,21 0-15,-21 1 0,0 20 0,0-21 16,0 21-16,0-20 0,0-1 16,0 21-16,0-21 0,0 0 0,0 1 15,0-1-15,0 0 16,0 0-16,0 0 0,0 0 16,0-42 15,0 0-16,0 0-15,0 0 0,0 0 16,0-1-16,0-20 0,0 21 0,21-21 16,0-1-16,-21 1 0,21 21 15,22-22-15,-22 22 0,0 0 0,0 0 16,22 0-16,-22 21 0,0 0 16,0 0-16,0 21 0,0 0 15,1 0-15,-1 0 0,-21 1 0,21-1 16,-21 21-16,21-21 0,-21 22 15,0-22-15,0 21 0,0-21 0,0 0 16,0 1-16,0-1 0,0 0 16,0 0-16,0-42 47,0 0-47,0 0 0,21-1 15,-21-20-15,21 21 0,1-21 16,-1-1-16,21 1 0,-21 0 15,22-1-15,-1 22 0,-21-21 16,21 21-16,1-1 0,-1 1 0,-21 21 16,22 0-16,-22 21 0,0 1 15,0-1-15,0 0 0,-21 0 0,0 21 16,0-20-16,21 20 0,-21-21 16,0 21-16,0-20 0,0-1 0,0 0 15,0 21-15,0-21 0,-21-21 0,21 22 16,0-1-16,0 0 15</inkml:trace>
  <inkml:trace contextRef="#ctx0" brushRef="#br0" timeOffset="31055.76">10647 5292 0,'0'0'16,"-21"21"-1,-1-21-15,22-21 47,0 0-47,0-1 0,0 1 16,0 0-16,0 0 0,0 0 15,0 0-15,0-22 0,0 1 0,22 0 16,-22-1-16,21-20 0,-21 20 16,0 1-16,21-21 0,0 20 0,-21 1 15,21 0-15,-21-1 0,0 1 16,21 21-16,-21 0 0,0-1 15,0 1-15,22 21 0,-22 21 16,0 1 0,0-1-16,0 21 0,0-21 0,-22 22 15,1-1-15,21 21 0,-21-20 16,21 20-16,0-20 0,0 20 0,-21-21 16,21 22-16,0-22 0,0 1 15,0-1-15,0-21 0,21 21 0,0-20 16,-21-1-16,43-21 0,-22 21 15,0-21-15,0 0 0,21 0 0,1 0 16,20-21-16,-20 0 16,-1-1-16,0 22 0,-21-42 15,22 21-15,-1 0 0,-21-22 0,0 1 16,1 0-16,-1-1 0,0 1 16,0-21-16,-21 20 0,21 1 0,-21 0 15,0-22-15,0 43 0,0-21 16,0-1-16,0 22 0,0 0 15,-21 21 1,0 21-16,0 0 0,0 0 16,21 22-16,-22-1 0,1 0 0,0 1 15,21-1-15,0 0 0,-21 22 16,0-22-16,21 1 0,-21-1 0,21 0 16,0 1-16,0-22 15,0 0-15,0 0 0,0 0 0,0 0 16,0 1-16,21-44 31,0 1-15,-21 0-16,21 0 0,0 0 15,0 0-15,-21-22 0,43 22 0,-22-21 16,0 21-16,0-22 0,22 22 16,-22 0-16,0 0 0,0 0 0,0 21 15,0 0-15,1 0 0,-22 21 16,0 0-16,21 0 0,-21 0 15,0 22-15,0-22 0,0 0 16,0 0-16,0 21 0,0-20 16,0-1-16,21 0 0,-21 0 0,0 0 15,0 0-15,21 1 0,0-22 16,0 0-16,1 21 0,-1-21 0,0 0 16,0 0-16,0 0 0,22 0 15,-22 0-15,21-21 0,0 21 0,-20-22 16,20 1-16,-21 0 0,21 0 15,-20 0-15,20 0 0,-21-1 0,0-20 16,0 21-16,1-21 0,-1 20 16,-21 1-16,21-21 0,-21 21 15,0 0-15,0-1 0,-21 22 16,0 0 0,-22 22-16,22-1 0,0 0 0,0 0 15,0 21-15,-1-20 0,1 20 16,21-21-16,0 0 0,-21 22 0,21-22 15,0 0-15,0 0 0,0 0 16,0 0-16,21-21 0,0 0 16,1 0-16,-1 0 0,0 0 15,21 0-15,-21 0 0,1 0 0,20 0 16,-21 0-16,0-21 0,22 0 16,-22 21-16,0-21 0,0 0 15,-21 0-15,0-1 0,21 1 0</inkml:trace>
  <inkml:trace contextRef="#ctx0" brushRef="#br0" timeOffset="31306.83">10499 4953 0,'0'0'0,"21"0"32,0 0-32,0 0 0,21 0 15,-20 0-15,20 0 0,0 0 16,1 0-16,-1 0 0,0 0 0,1 0 16,-1-21-16,0 0 0,1 21 15,-1 0-15,-21 0 0,21-21 0</inkml:trace>
  <inkml:trace contextRef="#ctx0" brushRef="#br0" timeOffset="32039.25">14541 5122 0,'0'0'0,"43"-63"32,-22 42-32,-21 0 0,0-1 0,21 1 15,-21 0-15,0 0 0,0 0 0,0-22 16,0 22-16,0 0 0,0-21 16,-21 21-16,21-1 0,-21 1 0,0 0 15,-22 0-15,22 21 0,0 0 16,-21-21-16,-1 21 0,1 0 0,0 0 15,-1 21-15,1 0 0,0 0 16,-1 0-16,1 22 0,0-1 16,-1 0-16,1 22 0,21-22 0,0 1 15,-1 20-15,1-21 0,21 1 16,0-1-16,0 0 0,0-20 0,0 20 16,0-21-16,21 0 0,1-21 15,-1 0-15,21 0 0,0 0 0,1 0 16,-1 0-16,0-21 0,1 21 15,-1-21-15,22-21 0,-22 20 0,0 1 16,-21 0-16,22-21 0,-22 21 16,0-22-16,0 1 0,0 21 0,-21-22 15,22 1-15,-22 21 0,0 0 16,0 0-16,0-1 0,0 44 16,0-1-1,0 0-15,-22 21 0,22-21 16,0 22-16,0-1 0,0-21 0,0 22 15,0-22-15,0 0 0,0 21 16,0-21-16,0 1 0,22-22 0,-1 21 16,0-21-16,0 0 15,0 0-15,22 0 0,-22 0 0,0 0 16,21-21-16,1-1 0,-1 1 16,0 0-16,1-21 0</inkml:trace>
  <inkml:trace contextRef="#ctx0" brushRef="#br0" timeOffset="32326.43">15282 4763 0,'0'0'0,"0"-22"0,0 1 16,-21 21-1,0 21-15,0 1 16,0 20-16,-1-21 0,1 21 0,0 1 16,21-1-16,-21 22 0,21-22 15,-21 21-15,21-20 0,-21 20 0,21-20 16,0 20-16,0 1 0,0-1 15,0 1-15,-22-1 0,22 1 0,-21-1 16,21 1-16,0-22 0,0 21 16,-21 1-16,21-22 0,-21 1 15,21-1-15,-21 0 0,21-21 0,0 1 16,0-1-16,0 0 0,0-42 31,0 0-31,21-1 16,-21 1-16,21 0 0</inkml:trace>
  <inkml:trace contextRef="#ctx0" brushRef="#br0" timeOffset="32618.61">15155 5207 0,'0'0'0,"21"-63"0,-21 20 16,0 1-16,22-22 0,-1 22 0,0 0 15,0-1-15,0 1 0,0 21 16,22 0-16,-1 0 0,-21-1 0,22 22 15,-1 0-15,-21 0 0,21 0 16,-20 22-16,20-1 0,-21 0 0,0 21 16,-21 1-16,0-1 0,0 0 0,0 1 15,0-1-15,-21 0 0,0-21 16,-21 22-16,-1-1 0,1-21 0,0 0 16,-1 1-16,1-1 15,0 0-15,-1 0 0,22-21 0,-21 0 16,21 0-16,-1 0 0,22-21 15,0 0 1,22 21-16,20-21 0,-21-1 16,21 1-16,-20 0 0</inkml:trace>
  <inkml:trace contextRef="#ctx0" brushRef="#br0" timeOffset="32922.94">15960 4868 0,'0'0'0,"0"22"16,0-1-16,0 0 16,0 21-16,0-21 0,0 22 0,-22-1 15,22 0-15,0 1 0,0-1 16,0 0-16,0 1 0,0-1 0,-21 22 16,21-22-16,0 21 0,0-20 15,-21 20-15,0-20 0,0 20 0,21 1 16,-21-22-16,-1 0 0,1 1 15,0-1-15,0 0 0,0 1 0,0-22 16,-1 0-16,1 0 0,21 0 0,0 0 16,0-42-1,21 0 1,1 0-16,-22 0 0,21-22 16,0 22-16,0-21 0,0 0 0,0-22 15,22 22-15</inkml:trace>
  <inkml:trace contextRef="#ctx0" brushRef="#br0" timeOffset="33543.58">16087 5017 0,'0'-22'0,"0"44"0,0-86 15,0 43-15,0-21 0,0 20 0,21 1 16,0 0-16,-21 0 16,21 0-16,21 0 0,-20 21 0,20 0 15,-21-22-15,21 22 0,1 0 16,-22 0-16,21 22 0,1-22 0,-22 21 15,0 0-15,0 21 0,0-21 16,-21 1-16,0-1 0,0 21 0,-21-21 16,0 0-16,0 1 0,-22 20 15,22-42-15,-21 21 0,0 0 0,-22 0 16,22-21-16,-1 0 0,1 0 16,0 0-16,-1 0 0,1 0 0,21 0 15,-21 0-15,20 0 0,1 0 0,21 22 16,0-1-1,21 0 1,1-21-16,-1 0 0,21 21 16,0-21-16,1 0 0,-1 0 0,0 0 15,22 0-15,-22 0 0,22 0 16,-1 0-16,-20 0 0,20 0 0,-21-21 16,22 0-16,-22 0 0,1 21 15,-1-22-15,-21 1 0,21-21 0,-20 21 16,-1 0-16,21-22 0,-21 22 15,-21-21-15,21-1 0,1 1 0,-22 0 16,0 21-16,21-22 0,-21 1 16,0 21-16,0 0 0,0-1 15,0 1-15,-21 42 16,21 1 0,-22-1-16,1 0 0,21 0 0,-21 21 15,21 1-15,0-1 0,0 0 16,0-20-16,0 20 0,0 0 0,0-21 15,0 22-15,0-22 0,0 0 16,0 0-16,0 0 0,0 1 0,21-22 16,0 21-16,1-21 15,20 0-15,-21 0 0,21 0 0,-20-21 16,20-1-16,0 22 0,1-42 16,-1 21-16,0 0 0,22 0 15</inkml:trace>
  <inkml:trace contextRef="#ctx0" brushRef="#br0" timeOffset="33964.35">17716 4382 0,'0'0'0,"-21"0"0,-21 0 32,21 21-32,21 0 0,-21 0 15,21 0-15,-22 0 0,22 1 16,0-1-16,0 0 0,0 0 0,0 21 15,0-20-15,0-1 0,0 0 16,0 0-16,0 0 16,0 0-16,-21-21 0,21 22 0,-21-22 15,0 0 1,0 0-16,21-22 16,0 1-16,0 0 15,0 0-15,0 0 0,0 0 0,21-1 16,0-20-16,0 21 0,0-21 15,22-1-15,-22 22 0,21-21 0,1 21 16,-1-1-16,-21 1 0,21 21 16,1 0-16,-22 0 0,21 0 0,-21 21 15,1 1-15,-1-1 16,0 0-16,-21 0 0,0 21 0,0 1 16,0-22-16,0 21 0,0-21 15,0 22-15,-21-22 0,0 0 0,-1 21 16,22-20-16,-42-1 0,21 0 15,0 0-15,0 0 0,-1 0 0</inkml:trace>
  <inkml:trace contextRef="#ctx0" brushRef="#br0" timeOffset="34995.75">1101 7811 0,'0'0'0,"0"-106"31,0 85-31,-22-1 0,22 1 16,0 0-16,-21 21 16,21-21-16,0 42 15,0 0 1,0 0-16,0 22 0,0-1 15,0 0-15,0 22 0,0-22 0,0 22 16,-21 20-16,21-20 0,0-22 16,0 22-16,0-22 0,0 0 15,0 1-15,0-1 0,0-21 16,21 0-16,-21 1 0,21-1 0,1-21 16,-1 0-16,0 0 0,0 0 15,21 0-15,-20-21 0,20-1 0,0 1 16,1 0-16,-22-21 0,21-1 15,0 1-15,1-21 0,-1 20 16,0-20-16,-20 20 0,-1-20 0,0 21 16,0-22-16,-21 22 15,21-1-15,-21 1 0,0 21 0,0-21 16,0 20-16,0 1 0,0 0 16,-21 21-16,0 0 31,21 21-16,0 0-15,0 1 16,21-22 0,-21 21-16,21-21 0,0 21 0</inkml:trace>
  <inkml:trace contextRef="#ctx0" brushRef="#br0" timeOffset="35431.5">2349 7726 0,'0'0'15,"22"0"-15,-1 0 16,-42 0 0,-1 0-16,1 0 15,-21 0-15,21 0 0,0 0 16,-22 0-16,22 21 0,-21 0 0,21-21 16,-1 21-16,1 1 0,0-1 15,21 0-15,0 0 0,0 0 16,0 0-16,0 1 0,0-1 15,21 0-15,0-21 16,1 21-16,20-21 0,0 0 16,-21 21-16,22-21 0,-1 21 0,0 1 15,1-22-15,-22 21 0,0 0 16,0 0-16,0 0 0,-21 0 0,0 1 16,0-1-16,-21 0 0,0 0 15,0 0-15,-21 0 0,-1 1 0,1-1 16,0 0-16,-1-21 0,1 21 15,21-21-15,-22 0 0,22 0 0,-21 0 16,21 0-16,0 0 0,-1 0 16,1 0-16,21-21 15,-21 21-15,21-21 0,0 0 16,0-1-16,0 1 0,0 0 16,0 0-16,21 0 0,0 0 15,1-1-15,-1 1 0,21 0 0</inkml:trace>
  <inkml:trace contextRef="#ctx0" brushRef="#br0" timeOffset="35641.37">2900 7853 0,'0'-21'31,"0"42"16,-21-21-47,21 21 15,0 0-15,0 0 16</inkml:trace>
  <inkml:trace contextRef="#ctx0" brushRef="#br0" timeOffset="35807.28">2836 8340 0,'0'21'0,"0"-42"0,-21 42 16,21 0-16,0-42 78,0 0-78,0 0 0,0-1 0</inkml:trace>
  <inkml:trace contextRef="#ctx0" brushRef="#br0" timeOffset="36212.05">3577 7705 0,'0'0'0,"0"-21"0,-21-1 0,21 1 16,-21-21-16,21 21 0,0 0 15,0-1-15,0 44 32,0-1-32,0 21 0,0-21 15,0 22-15,0-1 16,0 0-16,0 1 0,0-1 0,0 0 15,0 22-15,0-1 0,-21-20 16,21-1-16,0 21 0,-22-20 0,1-1 16,21-21-16,-21 22 0,21-22 15,0 0-15,0 0 0,-21 0 0,21-42 47,21 0-47,-21 0 0,21 0 0,0-1 16,1-20-16,-22 0 0,21-1 15,0 1-15,-21-21 0</inkml:trace>
  <inkml:trace contextRef="#ctx0" brushRef="#br0" timeOffset="36895.37">3598 7705 0,'0'0'0,"0"-85"32,21 85-17,1 0 1,-1 0-16,0 0 0,21 0 15,22 0-15,-22 0 0,22 0 0,-1 0 16,1 0-16,20 0 0,1 0 16,0 0-16,20 0 0,1 0 0,0 0 15,0 0-15,-21 0 0,20 0 0,-20 0 16,0 0-16,-1 0 16,1 0-16,0 0 0,-1 0 0,1 0 15,0 0-15,-22 0 0,1-21 16,-1 21-16,-20 0 0,20 0 0,-21 0 15,-20 0-15,-1 0 0,21 0 0,-21 0 16,0 0 0,-21 21 15,0 0-31,0 0 16,0 1-16,0-1 0,0 0 15,0 0-15,0 0 16,0 0-16,-21 1 0,21-1 0,0 21 15,-21-21-15,21 22 0,0-22 16,0 21-16,-21-21 0,21 22 0,-21-22 16,0 21-16,21-21 0,0 0 0,-22 22 15,1-22-15,0 0 0,21 0 16,-21 0-16,0 1 0,0-1 16,-1 0-16,1-21 15,0 21-15,0-21 0,0 0 0,0 0 16,-1 21-16,1-21 0,-21 0 0,0 0 15,-1 0-15,1 0 0,-22 0 16,22 0-16,-21 0 0,-22 0 16,21 0-16,-41 0 0,20 0 15,-42 0-15,21 0 0,-21 0 0,21 0 16,0 0-16,1 0 0,20 0 0,0 0 16,1 0-16,-1 0 0,0 0 15,22 0-15,-1 21 0,1-21 0,-1 0 16,22 0-16,0 0 0,20 22 15,-20-22-15,21 0 0,42 0 32,0 0-32,0 0 15,22-22-15,-1 1 16,0 21-16,1-21 0</inkml:trace>
  <inkml:trace contextRef="#ctx0" brushRef="#br0" timeOffset="37631.01">8509 7535 0,'0'0'0,"21"0"0,0-21 0,0 0 0,1 0 16,-1 21-16,-21-21 0,0 0 15,21 21-15,-21 21 32,-21 0-32,-22 0 0,22 21 0,-21 1 15,0-1-15,-1-21 0,1 22 16,0 20-16,-22-21 0,22 1 0,-22-1 15,22 0-15,-22 22 0,1-22 0,-1 1 16,22-22-16,-21 21 0,20-21 16,1 0-16,0 1 0,20-22 0,1 0 15,0 0-15,21-22 32,0 1-32,21 0 0,0 0 0,1 0 15,-1 0-15,21-1 0,-21 1 16,22 0-16,-1 0 0,0 0 0,1 21 15,-1 0-15,0 0 0,1 0 16,-1 21-16,-21 0 0,21 0 0,-20 0 16,-1 1-16,0-1 0,0 0 15,0 21-15,0-21 0,1 1 0,-1-1 16,0 21-16,-21-21 0,21 0 16,0 1-16,0-1 0,1 0 15,-1 0-15,0-21 16,-21 21-1,21-21-15,-21-21 16,0 0 0,0 0-16,0 0 0,0-1 15,21 1-15,0-21 0</inkml:trace>
  <inkml:trace contextRef="#ctx0" brushRef="#br0" timeOffset="37859.44">8975 7811 0,'0'21'32,"0"0"-32,0 0 0,0 0 15,0 0-15,0 1 0,0 20 0,0-21 16,0 0-16,0 22 0,0-22 16,-22 0-16,1 0 0,21 0 0,-21 0 15,21 1-15,0-44 47,0 1-47,21 0 0,-21 0 16</inkml:trace>
  <inkml:trace contextRef="#ctx0" brushRef="#br0" timeOffset="38018.71">9017 7662 0,'0'0'0,"0"-21"0,0 0 0,0 0 16,-21 21 15,21 21-15,0 0-16,0 0 15,21 1 1,-21-1-16</inkml:trace>
  <inkml:trace contextRef="#ctx0" brushRef="#br0" timeOffset="38495.28">9377 7811 0,'0'21'15,"-21"0"-15,21 0 16,0 0-16,-22 0 16,22 1-16,0-1 0,0 0 0,0 0 15,0 0-15,0 0 0,0 1 16,0-1-16,0 0 0,0 0 0,0 0 15,-21 0-15,21 1 16,0-1 0,-21-21-1,21-21 1,0-1-16,0 1 0,0-21 16,0 21-16,0 0 0,0-1 15,0-20-15,0 0 0,21 21 0,0-22 16,1 22-16,-1-21 0,21 21 0,-21-1 15,22 1-15,-1 0 0,0 0 16,1 21-16,-1 0 0,0 0 0,1 0 16,-22 0-16,0 21 0,0 0 15,0 0-15,-21 1 0,21-1 16,-21 0-16,0 0 0,0 21 0,0-20 16,-21-1-16,0 21 0,0-21 15,21 0-15,-21 1 0,0-1 0,-1-21 16,22 21-16,-21 0 15,21-42 17,21 21-32,1-21 0</inkml:trace>
  <inkml:trace contextRef="#ctx0" brushRef="#br0" timeOffset="38883.44">10223 7747 0,'0'0'0,"0"-21"16,-21 21 15,0 21-15,21 0-16,0 0 0,0 1 16,0 20-16,0-21 0,0 43 0,0-22 15,0 21-15,-21 1 0,21-1 16,0 1-16,0 21 0,0-22 0,0 22 15,0-1-15,0 1 0,0 21 16,0-21-16,0 20 0,-21 1 16,0-21-16,21 21 0,-22 0 0,1 21 15,-21-22-15,21 1 0,0-21 0,-22 21 16,22-22-16,0-20 0,-21-1 16,20 1-16,-20-22 0,21 1 0,0-1 15,0 0-15,-22-21 0,22 1 0,0-1 16,0-21-1,21-21-15,0-1 0,0 1 16,0 0-16,21-21 0,0-22 0,0 22 16,22-22-16,-22-20 0,21-1 15,0-21-15,-20 22 0</inkml:trace>
  <inkml:trace contextRef="#ctx0" brushRef="#br0" timeOffset="39203.46">10266 8213 0,'0'0'0,"0"-64"0,0 22 0,0 0 0,0-1 16,0 1-16,0 0 0,0-1 16,0 22-16,0 0 0,21-21 0,0 20 15,0 1-15,0 0 0,1 0 16,-1 0-16,0 0 0,0 21 0,21 0 16,-20 0-16,-1 0 0,0 21 15,0-21-15,0 21 16,-21 0-16,0 0 0,0 22 0,0-22 15,0 0-15,0 21 0,-21-21 16,0 1-16,0 20 0,0-21 0,-1 0 16,1 0-16,0 1 0,0-1 0,0 0 15,0-21-15,-1 21 0,1-21 16,0 0-16,21-21 47,21 0-47,0 0 0,1 21 0,-1-22 15</inkml:trace>
  <inkml:trace contextRef="#ctx0" brushRef="#br0" timeOffset="39895.46">10943 7662 0,'0'0'16,"-21"22"-1,0-22-15,0 21 16,-1 0-16,1 0 0,21 21 15,-21-20-15,21-1 0,-21 21 0,21-21 16,0 22-16,0-22 0,0 0 16,0 21-16,21-21 0,0 1 0,0-1 15,1 0-15,-1-21 0,0 0 16,0 0-16,0 0 16,0 0-16,1 0 0,20-21 0,-21 0 15,0-1-15,22 1 0,-22 0 16,0-21-16,0 21 0,0-1 0,22-20 15,-22 21-15,0 0 0,-21-22 0,21 22 16,0 0-16,0 0 16,-21 0-16,0 0 0,0-1 0,22 22 15,-22 22 1,0 20-16,0-21 16,0 0-16,-22 22 0,22-22 0,0 21 15,0-21-15,0 22 16,0-22-16,0 21 0,0-21 0,22 0 15,-1 1-15,0-1 0,0 0 0,0-21 16,0 0-16,1 0 0,-1 0 16,21 0-16,-21 0 0,0 0 0,1-21 15,-1 0-15,-21-1 0,21 1 16,0-21-16,0 21 0,-21-22 0,21 1 16,1 0-16,-22-1 0,21 1 0,0 0 15,-21-22-15,21 22 0,0-22 16,-21 1-16,21 21 0,1-22 0,-22 22 15,0-22-15,21 43 16,-21-21-16,0 21 0,0-1 0,0 44 31,-21 20-31,21-21 0,-22 43 16,1-22-16,21 0 0,0 22 0,-21-22 16,21 22-16,0-22 0,0 21 15,0-20-15,0-1 0,0-21 0,0 22 16,0-1-16,21-21 0,-21 0 15,0 0-15,21 1 0,1-1 0,-22 0 16,21-21-16,0 0 16,0 0-1,-21-21-15,21 0 0,-21-1 16,0 1-16,0 0 0</inkml:trace>
  <inkml:trace contextRef="#ctx0" brushRef="#br0" timeOffset="40079.3">11620 7599 0,'0'0'0,"-21"21"31,42-21-31,1 0 0,-1 0 0,21 0 0,-21 0 16,22 0-16,-1 0 0,0 0 15,-21 0-15,22-21 0,-22 21 16,21 0-16,-21-21 0,1 21 15,-1 0-15</inkml:trace>
  <inkml:trace contextRef="#ctx0" brushRef="#br0" timeOffset="40522.98">13737 7408 0,'0'0'0,"0"-21"0,0-106 16,0 106-16,0 0 15,0 0-15,0 0 0,0 42 32,0 21-32,0-21 0,0 22 0,-21-1 15,21 0-15,-21 1 0,0 20 16,21-21-16,-22 1 0,22-1 0,-21 0 15,0 1-15,21-1 0,0-21 0,0 22 16,0-22-16,0 0 16,0 0-16,0 0 0,21-21 31,0 0-31</inkml:trace>
  <inkml:trace contextRef="#ctx0" brushRef="#br0" timeOffset="41228.44">13441 7684 0,'0'0'0,"-21"0"0,21 21 15,0 0 1,0 0 0,21-21-16,0 0 0,0 0 15,0 0-15,22 0 0,-22 0 0,21 0 16,0 0-16,-20-21 0,20 21 15,0-21-15,1 21 0,-1-21 16,0-1-16,1 22 0,-22-21 16,0 21-16,21 0 0,-42-21 0,21 21 15,-21-21-15,-21 21 32,21 21-32,0 0 0,-21 0 15,0-21-15,21 22 0,-21-1 16,21 0-16,0 0 0,0 0 0,0 0 15,0 1-15,0-1 0,0 0 16,0 0-16,21-21 0,0 0 16,0 0-16,22 0 15,-22 0-15,0 0 0,21 0 16,-21-21-16,22 0 0,-1 21 0,-21-21 16,22-1-16,-22 1 0,0 21 15,0-21-15,21 0 0,-42 0 0,22 0 16,-1-1-16,-21 1 0,21 0 15,-21 0-15,0 42 32,0 0-32,-21-21 0,21 21 15,-21 22-15,21-22 0,0 0 0,0 21 16,-22-20-16,22 20 16,-21 0-16,21 1 0,0-1 0,-21 0 15,21 22-15,0-22 0,0 22 0,0-22 16,0 21-16,-21-20 0,0-1 15,21 22-15,-21-22 0,-1 0 0,1 1 16,0 20-16,0-21 0,0 1 16,0-22-16,-1 21 0,1-21 0,0 1 15,0-1-15,-21-21 0,20 0 0,1 0 16,0 0-16,-21 0 0,21-21 16,-1-1-16,1 1 0,0 0 0,0-21 15,21 21-15,-21-22 0,21 1 16,0 0-16,0-1 0,0-20 0,0 20 15,21 1-15,21-21 0,-21 20 16,22 1-16,-1 0 0</inkml:trace>
  <inkml:trace contextRef="#ctx0" brushRef="#br0" timeOffset="41548.39">14774 7641 0,'0'0'0,"0"21"32,0 1-32,0-1 15,0 0-15,0 21 0,0-21 0,0 22 16,0 20-16,0-20 0,0-1 16,0 21-16,0 1 0,0-22 0,0 22 15,0-1-15,0-20 0,-21 20 16,21-21-16,0 22 0,-21-22 0,21 1 15,-21-1-15,21 0 0,0-21 0,0 22 16,-21-22-16,21 0 0,-22 0 16,1 0-16,21-42 15,0 0 1,0 0 0,0-21-16,0 20 0,0-20 0,0 21 15,0-21-15</inkml:trace>
  <inkml:trace contextRef="#ctx0" brushRef="#br0" timeOffset="41815.06">14795 7811 0,'0'0'0,"0"-43"0,43-63 15,-22 64-15,0 42 16,0-21-16,0 0 0,1 0 16,20 21-16,-21 0 0,21 0 0,-20 0 15,20 21-15,-21 0 0,0-21 16,0 42-16,1-21 0,-1 1 0,-21-1 15,0 21-15,0-21 16,0 0-16,-21 1 0,-22-1 0,22 21 16,-21-21-16,21 0 0,-22 1 0,1-1 15,21-21-15,-22 21 0,22-21 16,0 0-16,0 0 0,21-21 31,0 0-31,0-1 0,21 1 16,0 21-16</inkml:trace>
  <inkml:trace contextRef="#ctx0" brushRef="#br0" timeOffset="42171.24">15346 7747 0,'0'0'0,"21"0"16,0 0-16,0 0 15,0 0-15,1 0 16,-1-21-16,0 21 0,0-21 0,21 21 15,-20-21-15,-1 21 0,0-22 16,0 1-16,0 21 0,0-21 0,1 0 16,-1 0-16,-21 0 15,0-1-15,0 1 0,-21 21 16,-1 0-16,1 0 0,0 0 16,0 0-16,0 21 15,-22 1-15,22-1 0,0 0 0,0 0 16,0 0-16,0 0 0,-1 1 15,1 20-15,21-21 0,0 0 0,0 0 16,0 1-16,0-1 0,21 0 16,1 0-16,-1-21 0,0 0 15,0 0-15,0 0 0,22 0 0,-22 0 16,21 0-16,-21 0 0,22 0 16,-22-21-16,21 21 0,-21-21 0,22 0 15</inkml:trace>
  <inkml:trace contextRef="#ctx0" brushRef="#br0" timeOffset="42379.48">16235 7535 0,'0'0'0,"-21"0"0,21 22 0,21-22 31,0 0-31,0 0 15,0 0-15,22 0 0,-22 0 0,0 0 16,0 0-16,0 0 0,0 0 16</inkml:trace>
  <inkml:trace contextRef="#ctx0" brushRef="#br0" timeOffset="42515.15">16129 7726 0,'0'0'0,"0"21"16,21-21 0,0 0-1,0 0-15,1 0 0,-1 0 16,0 0-16</inkml:trace>
  <inkml:trace contextRef="#ctx0" brushRef="#br0" timeOffset="43055.05">16806 7049 0,'-42'0'31,"42"21"-15,-21-21-16,21 21 0,-21 0 15,21 0-15,0 0 16,21-21 15,0-21-31,-21 0 16,21 21-16,-21-21 16,21 21-16,-21-21 0,0 0 15,0-1-15,-21 22 31,0 0-31,0 0 0,0 22 16,21-1-16,0 0 16,-22 21-16,1-21 0,21 1 0,-21 20 15,21 0-15,0-21 0,0 22 16,0-22-16,0 0 0,0 0 16,0 0-16,21 1 0,0-1 0,1-21 15,-1 0-15,21 21 0</inkml:trace>
  <inkml:trace contextRef="#ctx0" brushRef="#br0" timeOffset="43338.47">17589 7154 0,'0'0'16,"0"-21"-16,-21 21 15,0-21-15,0 21 0,0 0 16,0 0-16,-22 21 0,22 0 0,0 1 15,-21-1-15,-1 0 0,22 21 16,-21 1-16,-1-1 0,22-21 16,-21 21-16,21 1 0,0-1 0,-1 0 15,1 1-15,0-22 0,21 21 16,0-21-16,0 1 0,0-1 0,0 0 16,0 0-16,21 0 0,0-21 15,1 0-15,-1 0 0,0 0 0,21 0 16,-21 0-16,1 0 0,20 0 0,-21-21 15,0 0-15,22 21 0</inkml:trace>
  <inkml:trace contextRef="#ctx0" brushRef="#br0" timeOffset="43530.87">17018 7514 0,'0'0'0,"-85"21"31,85 1-15,21-22-16,1 0 16,-1 0-16,21 0 0,0 0 0,-20 0 15,20 0-15,21 0 0,-20-22 16,-1 1-16,0 21 0,1-21 16,-1 21-16</inkml:trace>
  <inkml:trace contextRef="#ctx0" brushRef="#br0" timeOffset="43891.28">17611 7514 0,'0'0'15,"0"21"-15,-22-21 0,44 0 32,-1 0-32,-21-21 15,42 0-15,-21 21 16,0-21-16,1 0 0,-1 21 0,21-21 0,-21-1 15,-21 1-15,21 21 16,-21-21-16,22 21 0,-22-21 16,-22 21-16,1 0 15,0 0-15,-21 21 0,21-21 16,-1 21-16,-20 0 0,21 1 0,-21-1 16,20 21-16,1-21 0,0 0 15,0 1-15,21 20 0,0-21 0,0 0 16,0 0-16,0 1 0,21-1 15,0 0-15,0-21 0,1 0 16,-1 21-16,21-21 0,-21 0 0,22 0 16,-22 0-16,21 0 0,-21 0 15,22-21-15,-22 21 0,21-21 16,-21 0-16</inkml:trace>
  <inkml:trace contextRef="#ctx0" brushRef="#br0" timeOffset="44111.37">18161 7366 0,'0'21'31,"0"0"-31,21 1 16,-21-1-16,21 0 0,0 21 16,1-21-16,-22 1 0,21-1 15,0 0-15,-21 0 0,0 0 0,0 0 16,21 1-16,-21-1 15,0 0-15</inkml:trace>
  <inkml:trace contextRef="#ctx0" brushRef="#br0" timeOffset="44331.03">18521 7408 0,'0'0'0,"0"-21"0,-127 42 31,106 1-31,-22-1 16,1-21-16,21 42 0,-22-21 0,22 0 15,-21 1-15,21-1 0,-22 0 16,22 21-16,0-21 0,0 1 0,0-1 16,21 0-16,0 0 0,0 0 15,21-21 1,0 0-16,0 0 0,0 0 0,22 0 15,-1-21-15</inkml:trace>
  <inkml:trace contextRef="#ctx0" brushRef="#br0" timeOffset="44603.48">18859 7154 0,'0'0'16,"0"-21"-1,-21 42 1,0 1-16,21 20 0,-21-21 0,0 21 16,0 1-16,-1-1 0,22-21 15,0 22-15,0-1 0,0 0 0,0-21 16,0 22-16,0-22 0,0 0 0,0 0 16,0 22-16,0-22 15,0 0-15,22-21 16,-1 21-16,0-21 0,0 0 15,0 0-15,0-21 16,1 21-16,-1-21 0,-21 0 0</inkml:trace>
  <inkml:trace contextRef="#ctx0" brushRef="#br0" timeOffset="44780.5">18732 7451 0,'0'0'0,"-21"0"0,0 0 0,0 0 15,42 0 17,0 0-32,0 0 0,22 0 15,-22-21-15,0 21 0,21-22 16,-20 22-16,20-21 0,0 0 0,1 21 16</inkml:trace>
  <inkml:trace contextRef="#ctx0" brushRef="#br0" timeOffset="44982.58">19410 6964 0,'-21'21'32,"21"0"-17,0 0-15,0 1 16,0-1-16,-22 0 0,22 0 0,-21 0 15,21 0-15,-21 1 0,21-1 16,0 0-16,0 0 0</inkml:trace>
  <inkml:trace contextRef="#ctx0" brushRef="#br0" timeOffset="45503.59">20532 7472 0,'0'0'0,"21"-21"0,0-22 31,-21 65-15,-21-1 0,21 0-16,0 0 0,-21 21 15,-1-20-15,22-1 0,-21 21 0,21-21 16,0 0-16,-21 1 0,21-1 15,-21 0-15,21 0 0,21-21 47,0-21-47</inkml:trace>
  <inkml:trace contextRef="#ctx0" brushRef="#br0" timeOffset="45683.45">20595 7218 0,'0'-21'16,"0"42"-16,0-63 0,0 20 0,0 1 0,-21 21 16,0 0-1,21 21 1,0 1-16,0-1 16,21 0-16,0 0 0,0 0 15,0 0-15,1 1 0</inkml:trace>
  <inkml:trace contextRef="#ctx0" brushRef="#br0" timeOffset="46264.44">21272 7451 0,'0'0'0,"-42"-106"16,21 85-1,0 0-15,0-1 0,-1 22 16,1 0-16,0 0 0,0 0 16,0 22-16,-22 20 0,22-21 0,0 21 15,-21-20-15,21 20 16,-1 0-16,1 1 0,0-1 0,0 0 16,0-21-16,21 22 0,0-22 15,0 0-15,0 0 0,0 0 0,21 1 16,0-22-16,0 0 0,0 0 15,1 0-15,20 0 0,-21 0 16,21-22-16,-20 22 0,-1-21 0,21 0 16,-21 21-16,0-21 0,1 0 15,-1-22-15,0 22 0,0-21 0,0 21 16,0-22-16,1-20 0,-22 21 16,21-22-16,-21 22 0,21-22 15,-21 1-15,0 20 0,21-20 0,-21 21 16,0-1-16,0 1 0,0 0 15,0 20-15,0 1 0,0 0 0,0 0 16,-21 21 0,0 21-16,0 0 0,21 22 15,0-1-15,-22 0 0,22 1 16,-21-1-16,21 21 0,0 1 0,0-22 16,0 22-16,0-22 0,0 22 15,0-22-15,0 0 0,0 1 0,0-22 16,0 21-16,21-21 0,1 0 15,-22 1-15,21-22 0,0 21 16,0-21-16,0 0 0,22 0 0,-22 0 16,0 0-16,0 0 0,21-21 15,-20-1-15,20 1 0,-21 21 0,21-21 16</inkml:trace>
  <inkml:trace contextRef="#ctx0" brushRef="#br0" timeOffset="46472.53">21844 7303 0,'-21'0'31,"42"0"-15,0 0-1,0 0-15,0 0 0,1 0 16,-1 0-16,0 0 0,0 0 15,0 0-15</inkml:trace>
  <inkml:trace contextRef="#ctx0" brushRef="#br0" timeOffset="46619.38">21886 7387 0,'0'0'0,"-21"21"0,0-21 0,21 22 15,-21-1-15,42-21 31,0 0-15,0 0-16,0 0 0,1 0 16,-1-21-16,0 21 0,21-22 0</inkml:trace>
  <inkml:trace contextRef="#ctx0" brushRef="#br0" timeOffset="46834.95">22606 6837 0,'0'0'0,"0"-21"0,0 0 0,-21 21 16,0 0-16,-1 0 15,1 0-15,0 0 16,21 21-16,-21 0 0,0 0 16,21 0-16,0 0 0,0 1 0,-21-22 15,21 21-15,0 0 0,0 0 0,0 0 16,0 0-16,0 1 15,0-1-15,21 0 0</inkml:trace>
  <inkml:trace contextRef="#ctx0" brushRef="#br0" timeOffset="47347.35">22860 7451 0,'0'0'0,"0"-21"0,0-1 0,0 1 16,0 0-16,0 0 0,-21 0 15,0 0-15,-1 21 0,-20 0 16,21 0-16,0 0 0,-22 0 16,1 21-16,21 0 0,-21 0 15,-1 0-15,22 0 0,0 22 16,-21-22-16,20 0 0,1 21 15,21-20-15,0-1 0,-21 21 0,21-21 16,0 0-16,0 1 0,0-1 16,21-21-16,0 21 15,1-21-15,-1 0 0,0 0 0,21 0 16,-21 0-16,1 0 0,20 0 16,-21-21-16,21 21 0,-20-21 0,20-1 15,-21 1-15,0 0 0,0 0 16,1 0-16,-1 0 0,0-1 0,-21-20 15,0 21-15,0 0 16,21 0-16,-21-1 0,-21 22 31,0 0-31,21 22 0,-21-1 16,21 0-16,-22 0 0,22 0 0,0 0 16,0 22-16,-21-22 0,21 0 15,0 0-15,0 0 0,21-21 16,-21 22-16,22-22 15,-1 0-15,21 0 0,-21 0 0,0 0 16,1-22-16</inkml:trace>
  <inkml:trace contextRef="#ctx0" brushRef="#br0" timeOffset="47851.35">23304 7006 0,'0'0'0,"-21"0"0,0 0 16,21 21-16,-21-21 0,0 22 16,21 20-16,0-21 0,-21 21 15,-1 1-15,22-22 0,-21 21 0,21 1 16,0-1-16,0 0 0,0-21 16,0 22-16,0-1 0,0-21 0,0 0 15,-21 1-15,21-1 16,0 0-16,-21 0 0,21 0 15,-21-21 1,21-21 15,0 0-31,21 0 16,0 0-16,0-1 0,0 1 16,1 0-16,20 0 0,-21 0 15,0 0-15,0 21 0,1 0 0,-1 0 16,0 0-16,0 0 0,0 0 15,0 0-15,-21 21 0,0 0 16,0 0-16,0 0 0,0 0 16,0 1-16,0-1 0,-21 0 15,0 0-15,0-21 0,0 21 0,0 0 16,-22 1-16,1-22 16,21 0-16,21 21 0,-21-21 15,-1 0-15,1 0 16,42-21 15,1 21-31</inkml:trace>
  <inkml:trace contextRef="#ctx0" brushRef="#br0" timeOffset="48106.95">23812 7345 0,'0'0'15,"0"-21"-15,-21 21 32,0 21-32,0 0 0,0 0 0,0-21 15,-1 21-15,22 1 0,-21-1 16,0 0-16,21 21 0,-21-21 0,21 1 16,0-1-16,0 0 15,0 0-15,0 0 0,0 0 16,21-21-16,0 0 15,0 0-15,1 0 16,-1 0-16,0 0 0,0 0 0,0-21 16</inkml:trace>
  <inkml:trace contextRef="#ctx0" brushRef="#br0" timeOffset="48499.41">24172 6943 0,'0'0'0,"-21"0"31,21 21-15,0-42 62,0 42-47,-21-21-15,21 21-16,-21 0 0,21 0 15,-21 1-15,21-1 0,-22 0 0,22 0 16,-21 0-16,21 0 0,0 1 16,0-1-16,0 0 0,21-21 15</inkml:trace>
  <inkml:trace contextRef="#ctx0" brushRef="#br0" timeOffset="48922.47">24426 7218 0,'0'0'0,"-21"0"16,21 21-16,-21 0 0,21 0 15,0 1-15,0-1 16,0 0-16,0 0 0,42 0 15,1 0-15,-22-21 16,0 0-16,0 22 0,0-22 16,0 0-16,1 0 0,-1 0 0,0 0 15,0 0-15,0 0 0,0 0 16,-42 21 15,0-21-31,0 21 0,-21-21 16,20 21-16,1-21 0,-21 21 15,21 0-15,0 1 0,-1-1 0,1 0 16,-21 0-16,21 0 0,0-21 0,-1 21 16,1 1-16,21-1 15,-21 0-15,0-21 0,0 21 0,0-21 16,-1 21-16,1-21 0,0 0 16,21 21-16,-21-21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03:49:07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1037 0,'0'-21'0,"0"0"16,0 0-16,0 0 15,0-1-15,0 1 16,0 0-16,0 0 16,0 0-1,0 0-15,0-1 16,0 1-1,0 42 17,0 1-17,0-1-15,0 0 0,0 21 16,0-21-16,0 22 16,0-1-16,0 0 0,0 1 0,-21-1 15,21 0-15,-21 1 0,21-1 16,-22-21-16,22 22 0,0-22 15,0 21-15,0-21 0,0 0 0,0 1 16,0-1-16,-21 0 16,21 0-1,0-42 17,0 0-17</inkml:trace>
  <inkml:trace contextRef="#ctx0" brushRef="#br0" timeOffset="615.42">2540 974 0,'0'0'0,"0"-21"32,0-1-17,-21 22 1,0 0 0,-1 0-16,-20 0 0,21 22 0,0-1 15,-22-21-15,22 21 0,0 0 16,-21 0-16,21 0 0,-1 1 0,-20-1 15,21 0-15,0 0 0,0 0 16,21 0-16,0 1 16,21-22 15,0 0-31,21 0 0,-21 0 16,1 0-16,-1 0 0,21 0 15,0 0-15,-20 0 0,20 0 16,-21 0-16,21 0 0,1 21 0,-22-21 15,0 0-15,21 0 0,-20 21 16,-1-21-16,0 0 0,0 21 0,-21 0 16,0 0-1,0 1-15,-21-1 16,0 0-16,0-21 0,-22 21 0,1 0 16,0-21-16,-1 21 0,22-21 15,-21 0-15,-1 22 0,1-22 16,21 0-16,-21 0 0,20 0 15,1 0-15,-21 0 0,21 0 0,0 0 16,-1 0-16,1 0 16,0 0-16,0 0 15,21-22-15,0 1 16,-21 21-16,21-21 0,0 0 16,0 0-16</inkml:trace>
  <inkml:trace contextRef="#ctx0" brushRef="#br0" timeOffset="1179.94">1926 445 0,'0'0'0,"-21"0"0,21 21 16,0 0-1,0 0-15,0 0 16,0 0-16,0 1 31,21-22-15,0 0-16,-21-22 15,21 22-15,1-21 0,-1 0 16,-21 0-16,0 0 0,0 0 16,0-1-16,0 1 15,0 0 1,-21 21-16,-1 0 16,1 21-16,21 0 0,0 1 15,-21-1-15,21 0 16,0 0-16,0 0 15,0 0-15,0 1 16</inkml:trace>
  <inkml:trace contextRef="#ctx0" brushRef="#br0" timeOffset="2848.14">3662 677 0,'0'0'0,"21"-21"0,-21 0 16,0 0-1,-21 42 32,0 0-47,-1 0 0,1 1 16,-21 20-16,21 0 0,0 1 0,-1 20 15,-20 1-15,21-1 0,-21 1 16,-1-22-16,22 21 0,-21 1 0,21-1 16,-1-20-16,-20-1 15,21 0-15,0 1 0,0-1 16,-1 0-16,1-20 0,21-1 0,-21 0 15,21 0-15,0-42 32,0 0-17,0 0-15,0-22 0,0 22 16,0 0-16,0-21 0,0 20 0,0-20 16,0 0-16,0 21 0,21-22 15,0 22-15,1-21 0,-22 21 0,21-1 16,0 22-16,0 0 15,-21 22 1,21-1-16,-21 0 16,21 0-16,-21 0 0,22 0 15,-22 22-15,0-22 0,0 0 0,21 21 16,-21-20-16,21-1 0,-21 21 16,21-21-16,0 0 0,0 1 0,1-22 15,-1 21-15,21-21 0,-21 0 16,22 0-16,-1 0 0,0 0 15,1 0-15,-1-21 0,0 21 0,1-22 16,20 1-16,-21 0 16,1 0-16,-22 0 0,21 0 0,1-22 0,-22 22 15,0-21-15,0-1 0,-21 1 16,0 0-16,0-22 0,21 1 16,-21-1-16,0 1 0,0-1 15,0 22-15,-21-22 0,0 22 16,0 0-16,0-1 0,-22 1 0,22 21 15,-21 0-15,-1 0 0,1-1 16,-21 1-16,20 21 0,-20 0 0,-1 0 16,22 0-16,-22 0 0,22 21 15,0 1-15,-1-1 0,1 21 16,0-21-16,21 22 0,-22 20 0,22-21 16,0 22-16,21-1 0,0 1 15,0-22-15,0 22 0,0-22 16,21 0-16,0-20 0,0 20 15,1-21-15,20 0 0,-21 0 16,21 1-16,1-1 0,-1-21 0,22 0 16,-22 21-16,21-21 0,-20 0 15,20 0-15,-20 0 0,-1 0 0,21 0 16,-20 0-16,-1-21 0,0 0 16,1-1-16,-1 1 0,0 21 0,-20-42 15,20 21-15,-21 0 0,0-1 16,22-20-16,-22 21 15,-21 0-15,21 21 0,-21 21 32,0 0-17,0 0-15,0 0 0,-21 1 16,0-1-16,-1 21 0,22-21 0,-21 0 16,21 1-16,0-1 0,-21 0 15,21 0-15,-21 0 0,21 0 16,0 1-16,0-1 15,-21-21 1,0 0 0,21-21-1,0-1-15,0 1 0,0-21 16</inkml:trace>
  <inkml:trace contextRef="#ctx0" brushRef="#br0" timeOffset="3064.36">4360 826 0,'0'0'0,"-21"0"31,21 21 0,0 0 0,0 0-31,0 0 16,21-21-16,-21 21 0,21 1 16</inkml:trace>
  <inkml:trace contextRef="#ctx0" brushRef="#br0" timeOffset="3431.83">4678 1143 0,'0'21'0,"-21"0"16,-1 1-1,22-1-15,-21-21 0,21 21 16,0 0-16,0 0 0,0 22 16,-21-22-16,21 0 0,0 21 0,-21 1 15,0-1-15,21 0 0,-21 22 16,-1-1-16,1-20 0,0 41 15,0-20-15,0-1 0,0 22 0,-1-22 16,-20 22-16,21 0 0,0-22 16,0 22-16,-1-22 0,1 1 0,0-1 15,21-20-15,-21-1 0,21 0 0,0 1 16,0-22-16,0 0 16,0 0-16,0-42 31,0 0-31,0-21 15,0 20-15,0-20 0,21 0 16,0-22-16,-21 22 0</inkml:trace>
  <inkml:trace contextRef="#ctx0" brushRef="#br0" timeOffset="3775.76">4572 1291 0,'0'0'0,"21"-42"0,-21 21 0,0 0 15,0-1-15,21 1 0,0 0 16,1 0-16,-1 21 0,0-21 16,0 21-16,0 0 0,0 0 15,22 0-15,-22 0 0,21 0 16,-21 0-16,22 21 0,-22 0 0,0 0 16,-21 0-16,0 1 0,0 20 15,0-21-15,0 21 0,-21-20 0,0-1 16,0 21-16,-22-21 0,1 0 15,0 1-15,-1-1 0,1 0 0,0 0 16,20-21-16,-20 21 16,21 0-16,-21-21 0,20 0 0,1 0 15,0 0 1,21-21-16,0 0 16,0 0-1,21 0-15,0 21 0,1-21 0,-1-1 16,21 1-16</inkml:trace>
  <inkml:trace contextRef="#ctx0" brushRef="#br0" timeOffset="4075.28">5482 677 0,'0'0'0,"0"-21"0,-21 21 16,0 0-1,0 0 1,21 21-16,-22 1 0,22 20 0,-21 0 16,0 1-16,21-1 0,0 0 15,-21 22-15,0-22 0,0 22 0,21-22 16,-22 21-16,1-20 0,21-1 16,-21 0-16,21-20 0,-21 20 15,21-21-15,-21 0 0,21 0 16,0 1-16,0-1 0,0 0 15,21-21 17,0-21-32</inkml:trace>
  <inkml:trace contextRef="#ctx0" brushRef="#br0" timeOffset="5274.9">5821 1185 0,'0'0'0,"0"-21"16,0 0-16,0 0 16,0 0-16,0 0 0,0-1 15,-21 22-15,-1 0 0,1-21 16,0 21-16,0 0 0,0 0 0,0 0 16,-1 21-16,-20-21 0,21 22 15,-21-1-15,20 21 0,1-21 0,-21 0 16,21 22-16,0-22 0,-1 21 15,1-21-15,0 22 0,21-22 0,-21 21 16,21-21-16,0 1 0,0-1 16,0 0-16,0 0 15,21-21-15,0 0 16,0 0-16,1 0 0,-1 0 0,21 0 16,-21-21-16,22 21 0,-22-21 15,0 0-15,21-1 0,-21 1 0,1 0 16,-1-21-16,0 21 0,0-1 15,0-20-15,0 21 0,-21 0 16,22 0-16,-22-1 0,0 1 16,-22 42 15,22 1-15,0-1-16,-21 0 0,0 0 0,21 0 15,0 0-15,0 1 16,0-1-16,0 0 0,0 0 0,0 0 15,0 0-15,0 1 16,0-1-16,21-21 0,0 0 16,1 0-16,-1 0 0,0 0 15,0 0-15,0 0 0,0 0 0,22 0 16,-22 0-16,0-21 0,0 21 16,0-22-16,1 1 0,-1 0 0,0 0 15,-21 0-15,21 0 0,-21-1 16,21 1-16,-21 0 0,0 0 15,21 21 1,-21 21 15,-21 0-31,21 0 16,0 1-16,0-1 16,0 0-16,0 0 15,0 0-15,0 0 0,0 1 16,0-1-1,21-21-15,1 0 0,-1 0 16,0 0-16,0 0 0,0 0 16,0 0-16,1-21 0,-1 21 15,0-22-15,0 1 0,-21 0 0,21 0 16,0 0-16,1 0 0,-22-1 16,0 1-16,0 0 0,21 0 15,-21 0-15,0 0 0,0-1 31,0 44 1,0-1-32,-21 0 0,21 0 15,-22 0-15,22 0 0,0 1 16,-21-1-16,0 0 0,0 21 0,21-21 16,-21 22-16,0-22 0,21 21 15,0 1-15,-22 20 0,1-21 16,0 1-16,21 20 0,0-20 15,-21 20-15,0-21 0,0 22 0,21-22 16,0 22-16,0-22 0,-22 22 0,22-1 16,-21-21-16,0 22 0,21-1 15,-21-20-15,21 20 0,-21 1 0,0-22 16,-1 22-16,1-22 0,0 0 16,0 1-16,-21-1 0,20 0 0,1-21 15,-21 1-15,21-1 0,0 0 16,-1-21-16,-20 21 0,21-21 0,0 0 15,0 0-15,-1 0 0,1 0 16,0 0-16,-21-21 0,21 21 16,-1-21-16,1 0 0,0-1 0,21 1 15,0 0-15,-21 0 0,21 0 16,0 0-16,0-1 0,0-20 16,0 21-16,21-21 0,-21 20 0,21-20 15,0 0-15,1-1 0,20 1 16,-21 0-16,21-22 0</inkml:trace>
  <inkml:trace contextRef="#ctx0" brushRef="#br0" timeOffset="5735.01">6583 1461 0,'0'0'0,"21"0"47,0-22-47,0 22 0,0-21 16,1 21-16,-1-21 0,0 21 15,0-21-15,0 21 0,0-21 16,-21 0-16,0-1 0,0 1 15,0 0 1,-21 0-16,0 21 16,0 0-16,0 0 0,0 0 15,-1 0-15,1 21 0,0 0 0,0-21 16,21 21-16,0 1 0,-21-1 16,21 0-16,0 0 0,0 0 0,-21 0 15,21 1-15,0-1 0,0 0 16,0 0-16,0 0 15,0 0-15,0 1 16,21-22-16,0 0 0,-21 21 0,21-21 16,0 0-16,0 0 0,1 0 15,-1 0-15,0 0 0,0 0 0,0 0 16,22-21-16,-22 21 0,21-22 16</inkml:trace>
  <inkml:trace contextRef="#ctx0" brushRef="#br0" timeOffset="6327.39">7472 1376 0,'0'0'0,"0"-21"0,0 0 15,0-1-15,0 1 16,-21 21 0,-1-21-16,1 21 15,0 0-15,0 0 0,0 0 16,0 0-16,-1 0 0,1 0 0,0 21 15,21 0-15,-21-21 0,0 22 16,0-1-16,-1 0 0,1 0 0,0 0 16,21 0-16,0 1 0,-21-1 15,21 0-15,-21 0 0,21 0 0,0 0 16,0 1-16,0-1 0,0 0 16,21 0-16,0-21 0,0 0 15,0 0 1,1 0-16,-1 0 0,0 0 0,0-21 15,0 21-15,0-21 0,1 0 16,-1-1-16,0 1 0,0 0 0,0 0 16,0-21-16,1 20 0,-1-20 15,-21 21-15,21-21 0,0-1 16,-21 1-16,0-22 0,0 22 0,0 0 16,0-1-16,0 22 0,0-21 15,0 21-15,0 0 0,0-1 0,0 1 16,0 42 15,-21 22-31,0-22 0,21 21 16,-21 1-16,21-22 0,0 21 0,0 0 15,0 1-15,0-1 0,0 0 16,-22 1-16,22-1 0,0-21 0,0 22 16,0-1-16,0-21 0,0 21 15,0-20-15,0-1 0,0 0 16,0 0-16,0 0 0,0 0 0,0 1 15,22-22 1,-1 0-16,0 0 16,-21-22-16,21 1 15</inkml:trace>
  <inkml:trace contextRef="#ctx0" brushRef="#br0" timeOffset="7259.12">8657 1439 0,'0'0'0,"-21"0"16,0 0-16,0-21 15,-1 21-15,1 0 16,42 0 15,1 0-31,20 21 16,0-21-16,1 0 0,20 22 15,1-22-15,-1 0 0,22 0 0,-22 0 16,22 21-16,-22-21 16,1 0-16,-1 0 0,1 0 0,-1 0 15,22 0-15,-43 0 0,22 0 16,-1 0-16,-20 0 0,-1 0 0,-21 0 16,0 0-16,1-21 0,-1 21 15,-21-22-15,0 1 16,-21 0-1,-1 21-15,1-21 0,0 0 0,-21 21 16,-1-21-16,1 21 0,0 0 16,-1-22-16,1 22 0,21 0 0,-21 0 15,20 0-15,-20 0 0,21 0 16,0 0-16,42 0 47,0 0-32,0 0-15,0 0 0,1 0 0,20 0 16,-21 0-16,21 0 0,-20 0 16,20 0-16,0 0 0,-21 0 0,1 0 15,-1 0-15,0 0 0,0 0 16,0 0-16,-21 22 16,0-1-16,-21-21 15,0 21-15,0 0 0,0 0 0,-1 0 16,1 22-16,0-22 0,0 21 15,0-21-15,0 22 0,-1-1 16,1-21-16,0 22 0,0-22 16,0 21-16,0-21 0,-1 0 0,22 1 15,0-1-15,-21-21 0,21 21 16,-21-21-16,21-21 31,0 0-31,0-1 0</inkml:trace>
  <inkml:trace contextRef="#ctx0" brushRef="#br0" timeOffset="8043.39">10795 910 0,'0'0'0,"0"-42"15,0-22 1,0 43-16,0 0 0,-21 0 0,21 0 16,-21 21-1,21 21 1,-22 0 0,22 21-16,0-20 0,0-1 0,0 21 15,0-21-15,0 0 0,0 22 16,0-22-16,22-21 0,-1 21 15,0-21-15,21 0 0,-21 0 0,22 0 16,-1 0-16,0 0 0,1-21 16,20 0-16,-20 21 0,-1-21 15,0-22-15,-21 22 0,1 0 16,-1 0-16,0 0 0,-21-1 0,21 1 16,-21 0-16,0 0 0,0 0 15,0 0-15,0-1 0,-21 22 0,0-21 16,0 21-1,-1 21-15,1-21 0,21 22 16,0 20-16,0-21 0,-21 21 16,21 1-16,-21-1 0,21 0 0,0 22 15,0-22-15,-21 1 16,21-1-16,-21 0 0,21 22 0,0-22 16,0 0-16,0-20 0,0 20 15,0 0-15,0-21 0,0 22 0,0-22 16,0 0-16,0 21 0,0-20 15,-22-1-15,1 0 0,0 0 16,0-21-16,0 0 16,-22 0-16,22 0 0,-21 0 0,21 0 15,-22 0-15,1 0 0,21 0 16,0-21-16,0 0 0,-1 21 0,1 0 16,0-21-16,0 21 15,21-22-15,0 1 16,0 0-16,0 0 15,21 0-15</inkml:trace>
  <inkml:trace contextRef="#ctx0" brushRef="#br0" timeOffset="11035.27">12361 1016 0,'0'0'16,"0"-21"-16,0-21 0,0 20 0,0 1 16,0-21-16,0 21 0,0 0 0,0-1 15,0 1 1,0 0-16,0 42 31,0 0-31,0 1 0,0 20 0,0-21 16,0 21-16,0 1 0,0-1 15,0 0-15,0 1 0,0-1 0,0 0 16,0 1-16,0-1 0,0-21 16,-21 22-16,21-22 0,0 0 0,0 0 15,0 0-15,0 0 16,21-21 0,0 0-16,-21-21 15,22 0-15,-1 0 0,-21 0 16,21 0-16,-21-1 0,21-20 15,-21 21-15,21-21 0,0-1 0,-21 22 16,22-21-16,-1 21 0,-21-1 16,0-20-16,21 42 0,0-21 0,0 21 31,-21 21-31,21 0 0,-21 0 16,0 1-16,0-1 0,0 21 15,0-21-15,0 0 0,0 22 0,0-22 16,0 0-16,0 0 0,0 0 15,0 1-15,0-1 0,0 0 16,22 0-16,-1-21 16,-21 21-16,21-21 0,0 0 0,0 0 15,0 0-15,1 0 16,-1-21-16,0 0 0,21 21 0,-21-21 16,1 0-16,-22-1 0,21-20 15,0 21-15,0-21 0,0 20 0,-21-20 16,0 0-16,21-1 0,-21 22 15,22-21-15,-22 21 0,0 0 0,0-1 16,0 1-16,0 42 47,-22 1-47,22-1 0,-21 0 16,21 21-16,-21-21 0,21 22 15,0-22-15,0 21 0,0-21 0,0 22 16,0-22-16,0 0 0,0 0 15,0 22-15,0-22 0,21 0 0,0 0 16,1-21-16,-1 21 0,0 0 16,21-21-16,-21 0 0,22 22 0,-1-22 15,0 0-15,1 0 0,-1 0 16,22 0-16,-22 0 0,0 0 0,1-22 16,-22 22-16,21-21 15,0 0-15,-20 0 0,-1 0 0,0 0 16,0-1-16,0-20 0,0 21 15,1-21-15,-22-1 0,0 1 0,0 0 16,0-1-16,0 1 0,0 0 16,0-1-16,0 22 0,-22-21 0,22 21 15,-21 21-15,0 0 0,0 0 16,0 0-16,0 0 0,-1 0 0,1 21 16,-21 0-16,21 21 0,-22-21 15,22 22-15,0-1 0,-21 0 0,21 1 16,-1-22-16,1 21 15,0 22-15,21-22 0,0-21 16,0 0-16,0 1 0,0-1 16,21 0-16,0 0 0,22 0 15,-22-21-15,0 0 0,0 0 16,0 0-16,1 0 0,-1 0 0,21 0 16,-21-21-16,0 21 0,1-21 15,-1 0-15,0 0 0,0-1 0,0 1 16,0-21-16,1 21 0,-1-22 15,0 22-15,-21-21 0,0 0 0,21 20 16,-21 1-16,21 0 0,-21 0 16,0 0-16,0 42 31,0 0-31,-21 0 16,0 0-16,21 1 0,0 20 15,-21-21-15,0 0 0,21 22 0,0-22 16,0 0-16,0 0 0,0 0 15,0 0-15,0 1 0,0-1 0,0 0 16,21 0-16,0-21 16,0 0-16,0 0 0,0 0 0,1 0 15,20 0-15,-21 0 0,21 0 16,-20 0-16,20-21 0,0 21 0,-21-21 16,22 0-16,-22-1 0,0-20 15,0 21-15,0-21 0,1 20 16,-1-20-16,0 21 0,-21-21 15,0 20-15,0 1 0,0 0 16,0 42 0,0 0-1,-21 1-15,21-1 16,0 0-16,-21 21 0,-1-21 0,1 1 16,21-1-16,0 0 0,-21 21 15,21-21-15,-21 1 0,0-22 0,21 21 16,0 0-16,0 0 15,21-21 17,-21-21-17,21 21-15,0-21 0,-21 0 0,21-1 16,1 1-16,-1-21 0,-21 21 16,21-22-16,0 22 0,0-21 0,0 0 15,1 20-15,-1 1 0,0 0 16,0 0-16,0 0 0,0 21 15,-21 21 1,0 0-16,0 0 0,0 0 16,0 22-16,0-22 0,0 0 15,0 21-15,0-20 0,0-1 0,0 0 16,0 0-16,0 21 0,22-20 16,-22-1-16,21 0 0,0-21 15,0 21-15,0-21 0,0 0 16,1 0-16,-1 0 0,0 0 0,0 0 15,0 0-15,0 0 0,1 0 16,-1-21-16,0 0 0,0 0 0,0-1 16,0 1-16,1 0 0,-1-21 15,-21-1-15,21 1 0,0 0 16,-21-22-16,21 22 0,-21-22 0,21 22 16,-21 0-16,0 21 0,0-22 15,0 22-15,0 0 0,0 0 16,0 0-16,-21 21 31,0 21-31,21 0 0,0 0 0,-21 21 16,21 1-16,-21-1 0,21-21 15,0 22-15,0-1 0,0 0 16,0 1-16,0-1 0,0 0 0,0-21 16,0 22-16,0-22 0,0 21 15,0-21-15,0 1 0,0-1 0,21 0 16,0 0-16,0-21 0,0 21 15,1 0-15,-1-21 0,21 0 16,-21 0-16,22 0 0,-22 0 0,21 0 16,0 0-16,-20 0 0,20-21 15,-21 0-15,21 21 0,-20-21 0,-1 0 16,21-22-16,-21 22 0,0 0 16,1-21-16,-1-1 0,0 22 0,-21 0 15,0 0-15,0 0 0,0 0 16,0-1-16,-21 44 31,0-1-31,21 0 0,-22 0 0,22 0 16,-21 0-16,0 1 15,21-1-15,0 0 0,0 21 0,0-21 16,-21-21-16,21 22 0,0-1 16,0 0-16,0 0 0,0 0 0,0 0 15,0 1 1,21-22-16,0 21 0,0-21 0,1 0 15,20 0-15,-21 0 16,21 0-16,-20 0 0,20 0 0,0 0 16,1-21-16,-1 21 0,0-22 15,22 22-15,-22-21 0,0 0 0,1 0 16,-1 0-16,0 0 0,1-1 16,-22 1-16,0 0 0,0 0 15,0 0-15,-21-22 0,0 22 0,0-21 16,0 21-16,0 0 0,0-22 15,-21 22-15,0 0 0,0 21 16,-21-21-16,20 21 0,1 0 0,0 0 16,-21 0-16,21 0 0,-1 21 15,1 0-15,0 0 0,0 0 0,0 22 16,0-22-16,-1 21 0,1-21 16,21 1-16,0 20 0,0-21 0,0 0 15,0 0-15,0 1 0,0-1 0,0 0 16,0 0-16,0 0 15,21-21-15,1 0 0,-1 0 16,0 0 0,0 0-16,0 0 0,0-21 0,1 21 15,-1-21-15,0 0 0,0 0 16,0-1-16,-21-20 0,21 21 0,1-21 16,-1-1-16,0-20 0,0 20 15,0-20-15,0-1 0,1 22 0,-1-21 16,-21 20-16,0 1 0,21 21 15,-21-22-15,21 22 0,-21 0 0,0 0 16,0 0-16,0 42 31,0 0-15,-21 0-16,21 0 0,-21 22 0,21-1 16,0 0-16,0 1 0,-21 20 15,21-20-15,-22 20 0,22-21 0,0 1 16,0-1-16,0 0 0,-21 1 15,21-1-15,0 0 0,0-20 0,0-1 16,0 0-16,0 0 0,0 0 16,0 0-16,21 1 0,1-22 15,-1 21-15,0-21 0,0 0 16,0 0-16,0 0 0,1 0 16,-1-21-16,21-1 0,-21 22 15,0-21-15,22 0 0,-22 0 0,0 0 16,21 0-16,-20-22 0,-1 22 15,0 0-15</inkml:trace>
  <inkml:trace contextRef="#ctx0" brushRef="#br0" timeOffset="11319.11">14965 931 0,'0'0'0,"21"0"32,0 0-17,21 0-15,-20 0 0,20 0 0,0 0 16,1 0-16,-1 0 0,-21-21 15,21 21-15,1 0 0,-22-21 0,0 21 16,0-21-16,0 21 0,1-21 16,-1 21-16</inkml:trace>
  <inkml:trace contextRef="#ctx0" brushRef="#br0" timeOffset="11804.35">18457 910 0,'0'0'0,"21"-21"0,22-21 0,-22 21 0,0-22 16,0 22-16,0-21 0,-21 21 16,0-1-16,22 1 0,-22 0 0,0 0 15,0 42 16,-22 0-15,1 0-16,21 22 0,-21-1 16,0 22-16,0-1 0,0-21 0,-1 22 15,1-1-15,0-20 0,0-1 16,0 0-16,0 1 0,-1-1 0,1-21 16,0 22-16,21-22 0,0 0 15,0 0-15,0-42 47,0 0-47</inkml:trace>
  <inkml:trace contextRef="#ctx0" brushRef="#br0" timeOffset="12339.04">18224 1080 0,'0'0'0,"-21"0"16,42 0 15,1 0-31,-1 0 16,21 0-16,-21 0 0,22-22 15,20 22-15,-21-21 0,1 21 0,20-21 16,-20 0-16,-1 0 0,0 21 16,1-21-16,-1-1 0,-21 22 15,0-21-15,0 21 0,1 0 16,-22-21-16,0 42 15,0 0 1,0 1-16,0-1 0,0 0 16,0 21-16,0-21 0,-22 22 0,22-22 15,0 21-15,0-21 0,0 1 16,0-1-16,0 0 0,0 0 0,0 0 16,0 0-16,22-21 0,-1 22 15,0-22-15,0 0 0,0 0 0,0 0 16,1 0-16,20 0 0,-21 0 15,0 0-15,22-22 0,-22 22 16,21-21-16,0 0 0,-20 0 16,-1-21-16,0 20 0,0-20 0,-21 0 15,0 21-15,0-22 0,0 1 16,-21 0-16,21-1 0,-21 22 0,0 0 16,-22 0-16,22 21 0,0 0 15,-21 0-15,20 0 0,1 0 16,-21 21-16,21 0 0,-22 0 0,22 0 15,-21 1-15,21-1 0,-22 0 16,22 0-16,-21-21 0,21 21 0,0-21 16,-1 21-16,1-21 15,0 0-15,0 0 0,0 0 0</inkml:trace>
  <inkml:trace contextRef="#ctx0" brushRef="#br0" timeOffset="13687.27">3133 3217 0,'0'0'15,"0"-21"-15,0 0 0,0 0 0,0 0 16,0 0-16,-22-1 16,1 22-16,-21 0 0,21 0 0,0 0 15,-22 0-15,22 0 0,-21 22 16,21-1-16,-22 21 0,22-21 15,-21 22-15,21 20 0,-1-21 0,1 22 16,21-1-16,0-20 0,0 20 16,0-20-16,0 20 0,0-21 0,0-20 15,21 20-15,1-21 0,-1 0 16,21 0-16,-21 1 0,22-22 0,-1 0 16,-21 0-16,21 0 0,1 0 15,-1-22-15,0 1 0,1 0 16,-1-21-16,0 21 0,1-22 15,-1 1-15,0 0 0,1-1 16,-22 1-16,0-22 0,0 1 0,-21 21 16,0-22-16,0 1 0,0 20 15,0 1-15,0 0 0,-21-1 0,21 22 16,0 0-16,0 0 0,0 0 16,-21 21-16,0 0 15,21 21-15,-21 21 0,21 0 16,0 1-16,0-1 0,0 22 15,-22-1-15,22 1 0,0-22 0,-21 21 16,21-20-16,0 20 16,0-20-16,0-1 0,0-21 0,0 0 15,0 0-15,0 1 0,0-1 16,21-21 0,1-21-1,-1-1-15,0 1 0,0 0 16,0 0-16,0-21 0,1 20 0,-1-20 15,0 0-15,0 21 0,0-22 16,22 22-16,-22 0 0,0 0 0,0 0 16,0 21-16,0 0 0,1 0 15,-1 0-15,0 21 0,0 0 16,-21 0-16,0 0 0,21 0 16,-21 1-16,21-1 0,-21 21 0,0-21 15,0 0-15,0 1 0,22-1 16,-22 0-16,21 0 0,-21 0 0,21-21 15,0 21-15,0-21 16,0 0-16,1 0 0,-1 0 0,0 0 16,0 0-16,0-21 0,22 0 15,-22 0-15,0 21 0,0-42 0,21 20 16,-20 1-16,-1 0 0,0-21 16,0 21-16,-21-22 0,0 22 15,0 0-15,0-21 0,0 20 0,0 1 16,-21 21-1,0 0-15,0 0 0,-1 0 0,1 21 16,0 1-16,0 20 16,21-21-16,-21 0 0,21 22 0,0-1 15,0-21-15,0 21 0,0-20 16,0-1-16,0 0 0,0 21 0,0-21 16,0 1-16,0-1 15,21 0-15,0-21 16,0 0-16,0 0 15,1 0-15,-1 0 0,0-21 0,0 21 16,21-21-16,-20-1 0,20 1 16</inkml:trace>
  <inkml:trace contextRef="#ctx0" brushRef="#br0" timeOffset="14431.84">4911 3387 0,'21'-21'0,"-42"42"0,42-64 15,-21 22-15,0 0 0,0 0 16,-21 21-1,-1 0-15,1 21 0,0-21 16,0 21-16,0 0 0,0 22 16,-1-22-16,1 21 0,21-21 15,0 22-15,-21-22 0,21 21 16,0 1-16,0-22 0,0 21 0,0-21 16,0 0-16,0 1 0,21-1 15,-21 0-15,21-21 0,1 21 0,-1-21 16,0 0-16,21 0 0,-21 0 15,22 0-15,-22 0 0,21 0 0,-21-21 16,22 0-16,-1 0 0,-21-1 16,0 1-16,22 0 0,-22-21 0,0 21 15,0-22-15,0-20 0,-21 20 16,0 1-16,22-21 0,-22-1 0,21 22 16,-21-1-16,0 1 15,0 21-15,0 0 0,0 0 0,0 42 31,0 21-31,0-21 16,0 22-16,0-1 0,0 0 16,-21 22-16,21-22 0,-22 0 0,1 1 15,0-1-15,21 0 0,-21 1 16,21-22-16,-21 0 0,21 0 0,0 0 16,0 1-16,21-44 46,0 1-46,0 0 16,0 0-16,1 0 0,-1-22 16,0 22-16,0 0 0,0 0 15,0 0-15,22 0 0,-22-1 0,0 1 16,0 0-16,0 21 0,1 0 16,-44 21-1,1-21 1,0 21-16,0 1 0,0-1 0,-22 0 15,22-21-15,0 21 0,0 0 16,21 0-16,0 1 0,-21-1 0,21 0 16,0 0-16,0 0 15,0 0-15,0 1 16,0-1-16,21-21 16,-21 21-16,21-21 0,0 0 15,0 0-15,1 0 16,-1 0-1,-21-21-15,21 0 16,-21-1-16</inkml:trace>
  <inkml:trace contextRef="#ctx0" brushRef="#br0" timeOffset="17659.53">7027 3239 0,'0'0'0,"0"-22"0,43-83 32,-43 83-32,0 1 0,0 42 31,0 1-16,0-1-15,0 0 0,0 21 0,0 1 16,0-1-16,-22 0 0,22 1 16,-21-1-16,21 0 0,0-21 0,0 22 15,0-22-15,0 0 0,-21 21 16,21-20-16,0-1 16,21-21 15,-21-21-31,21-1 0,1 1 15,-1 0-15,-21 0 0,21 0 0,-21-22 16,21 22-16,-21-21 0,0 0 16,21 20-16,-21 1 0,21 0 0,-21 0 15,22 0-15,-1 42 16,-21 0 0,0 0-16,0 0 0,21 22 15,-21-22-15,0 0 0,0 21 0,0-20 16,0-1-16,21 0 15,-21 0-15,0 0 0,0 0 0,21 1 16,0-22-16,1 21 16,-1-21-16,0 0 0,0 0 15,0-21-15,0 21 16,1-22-16,20 1 0,-21 0 0,0 0 16,0 0-16,1-22 0,-1 1 15,0 21-15,0-21 0,0-22 0,-21 43 16,0-21-16,21-1 0,-21 22 15,0-21-15,0 21 0,0-1 16,-21 22 0,0 22-1,21-1-15,0 0 0,-21 21 0,21 1 16,-21-1-16,0-21 0,21 21 16,0 1-16,0-1 0,0 0 0,0-20 15,0 20-15,0-21 0,0 0 16,21 0-16,0 1 0,0-22 0,0 21 15,0-21-15,1 0 0,20 0 16,-21 0-16,21 0 0,1 0 0,-1 0 16,0-21-16,1-1 15,-1 1-15,0 0 0,1-21 0,-22 21 16,21-22-16,-21 1 0,1 0 16,-1-22-16,0 22 0,-21-1 0,0-20 15,0 21-15,0-1 0,0 22 16,0-21-16,0 21 0,0-1 0,0 1 15,-21 21 1,21 21-16,-21 1 0,21 20 16,-22-21-16,22 21 0,0 1 15,0-1-15,-21 0 0,21 1 0,-21 20 16,21-20-16,0-1 0,0 0 16,-21-21-16,21 22 0,0-22 15,-21 21-15,21-21 0,0 1 16,0-1-16,21-21 31,0 0-31,0-21 0,0-1 16,1 1-16,-1 0 0,0 0 15,0 0-15,0-22 0,0 1 0,-21 21 16,22-21-16,-1 20 0,0 1 16,0 0-16,0 0 0,0 0 0,1 42 31,-22 0-31,0 0 0,0 0 15,0 1-15,0-1 16,0 0-16,0 0 0,21 0 0,-21 0 16,21 1-16,-21-1 0,21 0 0,0 0 15,0 0-15,1-21 0,-1 21 16,0-21-16,0 0 0,21 0 0,-20 0 16,20 0-16,-21 0 0,21 0 15,-20 0-15,20-21 0,0 21 0,-21-21 16,22 0-16,-22 0 0,0 0 15,0-22-15,0 22 0,1-21 16,-1 21-16,-21-22 0,0 1 16,0 0-16,0 20 0,0 1 0,0 0 0,0 0 15,0 0-15,-21 21 16,-1 21 0,1 0-16,0 0 0,21 0 15,-21 1-15,21 20 0,-21-21 0,21 21 16,0-20-16,0 20 0,0-21 15,0 21-15,0-20 0,0-1 0,0 0 16,0 0-16,21 0 0,0 0 16,0-21-16,0 22 0,22-22 0,-1 0 15,0 0-15,1 0 0,-1 0 16,0 0-16,1 0 0,-1 0 0,0-22 16,22 1-16,-22 21 0,1-21 15,-1 0-15,-21 0 0,21 0 16,-20-22-16,-1 22 0,0-21 0,21 21 15,-42-22-15,21 1 0,-21 0 16,0-1-16,0 22 0,0 0 0,0 0 16,0 0-16,-21-1 0,0 22 15,0 0-15,0 0 0,0 0 0,-1 0 16,1 22-16,0-1 0,0 0 16,-21 0-16,20 21 0,1-20 0,0 20 15,0-21-15,0 21 0,21 1 16,0-22-16,-21 21 0,21-21 0,0 1 15,0-1-15,0 0 16,0 0-16,21-21 16,0 0-16,0 0 15,0 0-15,0 0 0,1-21 16,-1 0-16,0 0 0,0-1 16,0 1-16,0 0 0,1-21 0,20-1 15,-42 22-15,42-21 0,-42 0 16,21-1-16,1 22 0,-1 0 0,-21 0 15,0 0-15,0 42 32,-21 0-32,-1 0 0,22 0 15,-21 22-15,0-1 16,21-21-16,-21 21 0,21 1 0,0-22 16,0 0-16,0 21 0,0-20 15,0-1-15,0 0 0,0 0 0,0 0 16,21 0-16,0-21 15,0 0-15,1 0 0,-1 0 0,21 0 16,-21 0-16,22 0 0,-22 0 16,21 0-16,-21-21 0,0 0 0,22 0 15,-22-21-15,0 20 0,0-20 16,0 0-16,22-1 0,-22 1 0,0-21 16,-21 20-16,21 1 0,0-22 15,-21 22-15,22 21 0,-22-21 16,0-1-16,0 22 0,0 0 0,0 0 15,0 0-15,-22 21 32,1 21-32,0 21 15,0-21-15,0 0 0,21 22 0,0-1 16,-21 0-16,21-20 0,-22 41 16,22-21-16,0 1 0,0-22 0,0 21 15,0 1-15,0-22 0,0 21 16,0-21-16,0 0 0,0 1 0,22-1 15,-1 0-15,0-21 0,0 0 16,0 0-16,0 0 0,22 0 16,-1 0-16,-21 0 0,22 0 15,-1-21-15,-21 21 0,21-21 0,-20-22 16,20 22-16,-21-21 0,0-1 0,22 1 16,-22 0-16,0-22 0,0 22 15,0 0-15,0-1 0,1 1 0,-22 0 16,0-1-16,0 22 0,0 0 15,0 0-15,0 0 0,0-1 16,-22 44 0,1-1-1,21 0-15,-21 0 16,21 21-16,-21-20 0,21 20 0,-21-21 16,0 21-16,21 1 0,0-1 15,-22-21-15,22 22 0,-21-1 0,21-21 16,0 0-16,0 22 0,0-22 15,0 0-15,0 0 0,0 0 0,0 0 16,21-42 31,1 0-47,-22 0 16,21 0-16,0-22 0,0 22 0,0 0 15,0 0-15,-21 0 16,22 0-16,-1-1 0,0 1 0,0 21 15,0 0 1,-21 21-16,0 1 16,0-1-16,0 0 0,0 0 15,0 0-15,0 0 0,0 1 16,0-1-16,0 0 0,0 0 16,21-21-16,1 0 0,-1 21 15,0-21-15,0 0 0,0 0 16,22 21-16,-1-21 0,0 0 0,1 0 15,-1 0-15,0 0 16,-21 0-16,22 0 0,-22-21 0,0 0 16,21 0-16,-20 0 0,-1 0 15,0-22-15,0 22 0,-21-21 0,0 21 16,21-1-16,-21-20 0,0 21 16,0 0-16,0 0 0,0-1 15,-21 22 1,0 0-1,0 22-15,0-1 0,21 21 16,-22-21-16,22 0 16,-21 1-16,21-1 0,0 21 0,0-21 0,0 0 15,0 1-15,0-1 16,0 0-16,0 0 0,21-21 16,1 21-16,-1-21 15,0 0-15,0 0 0,0 0 16,0 0-16,1 0 15,-1-21-15,0 0 0,0 21 0,0-21 16,0-22-16,1 22 0,-1 0 16,0-21-16,0 21 0,0-22 0,0 22 15,1 0-15,-1 0 0,0 0 16,-21 42 15,0 0-31,0 21 16,0-21-16,0 1 0,0 20 0,-21-21 15,21 0-15,-21 0 0,21 1 16,0-1-16,0 0 0,0 0 0,0 0 16,0 0-1,21-21-15,0 0 0,0 0 16,21 0-16,-20 0 0,20 0 16,0 0-16,1-21 0,-22 21 0,21-21 15,-21 0-15,22 0 0,-22 0 16,0-1-16,0 1 0,-21 0 0</inkml:trace>
  <inkml:trace contextRef="#ctx0" brushRef="#br0" timeOffset="17951.88">10139 3069 0,'0'0'0,"-21"0"0,-1 21 15,44-21 1,-1 0-16,21 0 16,0 0-16,1 0 0,-1 0 0,0 0 15,22 0-15,-22 0 0,22 0 16,-22 0-16,0 0 0,-20 0 0,20 0 15,-21-21-15,0 21 0,0 0 16,-21-21-16,0 0 16,0 0-16</inkml:trace>
  <inkml:trace contextRef="#ctx0" brushRef="#br0" timeOffset="20739.39">13250 3387 0,'0'0'0,"-21"0"16,21 21 0,0-42-1,21 0 1,22 21-16,-22-22 0,0 1 16,0 0-16,0 0 0,22-21 15,-22 20-15,0-20 0,0 21 0,0-21 16,-21 20-16,0-20 0,21 21 15,-21-21-15,0 20 0,0-20 0,0 21 16,0 0-16,0 0 0,-21 42 31,0 0-31,0 0 0,0 0 16,0 0-16,-1 1 0,1 20 16,21-21-16,-21 21 0,21 1 0,0-1 15,0 0-15,0 1 16,0-22-16,0 21 0,0-21 0,21 1 15,0-1-15,1 0 0,-1 0 16,0-21-16,21 0 0,-21 0 0,22 0 16,-1 0-16,-21 0 0,22-21 15,-1 0-15,0 0 0,1-1 0,-1-20 16,0 21-16,-21-21 0,22-1 16,-22 22-16,0-21 0,0-1 0,0 1 15,-21 0-15,0-1 0,22 1 16,-22-21-16,21 20 0,-21 1 15,0-22-15,0 22 0,0 0 16,0-1-16,0 22 0,0 0 0,0 0 16,0 0-16,0 0 0,0 42 15,-21 0-15,-1 0 16,1 21-16,0-20 0,0 20 16,0 21-16,0-20 0,-1-1 0,22 22 15,-21-22-15,21 0 0,-21 1 16,21-1-16,0 21 0,0-20 0,0-1 15,0-21-15,0 22 0,0-1 16,21-21-16,0 21 0,-21-20 0,22-22 16,-1 21-16,21 0 0,-21-21 15,22 0-15,-22 0 0,21 0 16,0-21-16,1 0 0,-1-1 0,0 1 16,1 0-16,-1 0 0,0-21 15,1 20-15,-1 1 0,-21-21 0,0 21 16,1-22-16,-1 22 0,-21-21 15,0 21-15,0 0 0,0-1 0,0 1 16,0 0-16,0 0 0,-21 21 16,-1 0-16,1 0 0,0 0 15,0 21-15,0 0 0,-22-21 16,22 21-16,0 1 0,0 20 0,0-21 16,21 0-16,0 22 0,0-22 15,0 0-15,0 21 0,0-21 16,0 1-16,21-1 0,0 0 15,0 0-15,0-21 0,1 0 0,20 21 16,0-21-16,1 0 0,-22 0 16,21 0-16,0-21 0,1 0 0,-1 0 15,-21 21-15,22-21 0,-1-22 16,-21 22-16,21 0 0,-20 0 0,-1 0 16,0-22-16,0 22 0,-21 0 15,0-21-15,21 20 0,-21 1 0,0 0 16,0 0-16,-21 21 31,21 21-31,-21 0 16,21 0-16,-21 1 0,0-1 15,21 0-15,0 0 0,-22 21 0,1-20 16,21-1-16,-21 21 0,21-21 16,0 0-16,0 1 0,-21-1 0,21 0 15,0 0-15,0 0 16,21-21-1,0-21 1,-21 0-16,21 21 0,1-21 0,-22 0 16,0-1-16,21 1 15,0 0-15,-21 0 0,0-21 0,21 20 16,0 1-16,0 0 0,1 0 0,-22 0 16,21 21-16,0-21 0,0-1 15,0 22-15,0 0 0,1 0 0,-1 0 16,0 0-16,0 0 0,0 22 15,0-1-15,-21 0 16,0 0-16,0 0 0,0 0 16,0 1-16,0-1 0,0 0 0,0 21 15,0-21-15,0 1 0,0-1 16,0 0-16,0 0 0,22-21 16,-22 21-16,21-21 15,0 0-15,0 0 16,0 0-16,-21-21 15,21 21-15,22-21 0,-22 0 0,0 0 16,0-1-16,22 1 0,-22 0 16,21-21-16,-21 21 0,22-1 0,-22-20 15,21 21-15,-21 0 0,0-22 16,1 43-16,-1-21 0,0 0 0,-21 42 31,0 0-31,0 1 16,0-1-16,0 0 0,0 21 15,0-21-15,0 1 0,0 20 16,0-21-16,0 21 0,0-20 16,0 20-16,0-21 0,0 0 0,0 0 15,21 1-15,0-1 0,-21 0 16,21-21-16,1 0 0,20 0 0,-21 0 16,0 0-16,22 0 0,-1 0 15,0 0-15,-21-21 0,22 21 0,-1-21 16,-21-1-16,22-20 15,-22 21-15,21-21 0,-21 20 0,0-20 16,1 21-16,-1-21 0,-21 20 16,0-20-16,0 21 0,0 0 0,0 0 15,0-1 1,-21 22-16,-1 0 0,-20 0 0,21 22 16,0-22-16,0 21 0,-1 0 15,1 0-15,0 0 0,21 22 0,-21-22 16,21 0-16,0 21 0,0-21 15,0 1-15,21 20 0,0-21 0,0 0 16,1-21-16,-1 21 0,21 1 16,-21-22-16,22 0 0,-1 0 0,0 0 15,1 0-15,-1 0 0,0 0 16,1 0-16,-1-22 0,-21 1 0,21 21 16,-20-21-16,-1-21 0,0 21 15,0-1-15,0-20 0,0 21 16,1-21-16,-1 20 0,0 1 15,-21 0-15,0 0 0,21 0 0,-21 0 16,0 42 0,0 0-1,-21 0-15,21 0 16,-21 0-16,21 1 0,0-1 0,0 0 16,-21 0-16,21 0 0,-22 22 15,22-22-15,0 0 0,-21 0 16,21 0-16,-21-21 15,21 21-15,0-42 47,0 0-47,0 0 0,21 0 16,0 0-16,-21-1 0,22-20 0,-1 21 16,0-21-16,0 20 0,0-20 15,22 21-15,-22 0 0,0 0 0,21-1 16,-21 1-16,1 21 0,-1 0 15,0 0-15,0 0 0,0 0 0,-21 21 16,21 1-16,-21-1 16,0 0-16,0 0 0,0 0 0,0 22 15,0-22-15,22 0 16,-22 21-16,0-21 0,0 1 0,0-1 16,21 0-16,0 0 0,-21 0 15,21 0-15,0-21 0,0 0 0,1 0 16,-1 0-16,0 0 15,0 0-15,0 0 0,0 0 0,1-21 16,-1 0-16,0 0 0,0 0 16,0-22-16,0 22 0,22-21 0,-22 0 15,21-1-15,-21 1 0,22-22 16,-22 22-16,21-21 0,-21-1 0,1 22 16,-1-22-16,0 22 15,0 0-15,-21-1 0,0 1 0,0 21 16,0 0-16,0-1 0,-21 44 15,0-1 1,0 21-16,-22 0 0,22 1 16,0-1-16,0 22 0,0-22 15,-1 0-15,1 22 0,0-22 0,0 0 16,21 1-16,0-1 0,0 0 16,0 1-16,0-1 0,0 0 0,0-20 15,0 20-15,0-21 0,21 0 16,0 0-16,0-21 0,-21 22 0,22-22 15,-1 0-15,21 0 16,-21 0-16,0 0 0,1 0 0,-1-22 16,0 22-16,0-21 0,21 0 15,-20 0-15,-1 0 0,0-22 0,-21 22 16,21 0-16,0 0 0,-21 0 16,21-22-16</inkml:trace>
  <inkml:trace contextRef="#ctx0" brushRef="#br0" timeOffset="20955.75">17695 2900 0,'0'0'0,"-21"0"0,0 0 0,42 0 32,21 0-32,-20 0 15,20 0-15,-21 0 0,21 0 16,1 0-16,-1 0 0,-21 0 0,22 0 15,-22 0-15,0 0 0,0 0 16,0 0-16,0 0 0,1 0 0,-1-21 16,0 21-16,-21-21 15</inkml:trace>
  <inkml:trace contextRef="#ctx0" brushRef="#br0" timeOffset="21415.89">20024 2879 0,'0'0'0,"21"0"0,42-106 32,-63 85-32,0 0 15,0 42 1,0 0-16,0 0 15,0 0-15,0 22 0,0-22 16,0 0-16,-21 21 0,21-21 0,-21 1 16,21-1-16,-21 0 0,21 0 15,0 0-15,-21 0 0,-1 1 16,22-1-16,-21 0 0,0 0 16,63-42 15,-20 21-31,-1-21 15,0 0-15,21-1 0</inkml:trace>
  <inkml:trace contextRef="#ctx0" brushRef="#br0" timeOffset="21823.43">20659 2773 0,'0'0'16,"42"-21"-16,-21 0 0,21-1 0,-42 1 0,0 0 16,0 0-16,-42 21 15,21 0 1,-21 21-16,-1 0 0,1 0 15,0 1-15,-1-1 0,1 21 0,21-21 16,-22 0-16,22 1 0,0-1 16,21 0-16,0 0 0,0 0 15,21-21 1,0 0-16,1 0 0,20 0 0,0 0 16,1 0-16,-1 0 0,21 21 15,-20-21-15,-1 0 0,0 22 0,-20-22 16,20 21-16,-21-21 0,0 21 15,0-21-15,1 21 0,-22 0 16,0 0-16,0 1 16,-22-22-16,-20 21 0,21-21 15,-21 21-15,20-21 0,-20 21 16,0-21-16,21 0 0,-22 0 0,22 0 16,-21 0-16,21 0 0,-1 0 15,1 0-15,0 0 0,0 0 0,0 0 16,21-21-16,-21 21 0,-1 0 15,22-21-15,-21 0 0,21-1 16,-21 22-16,0-21 0,21 0 16,0 0-16,-21 0 0</inkml:trace>
  <inkml:trace contextRef="#ctx0" brushRef="#br0" timeOffset="22047.63">20108 2328 0,'0'0'0,"-63"-21"31,42 21-15,-1 0-16,1 0 15,21 21-15,-21 1 16,0-1-16,0-21 15,0 0-15,21 21 0,-22-21 16</inkml:trace>
  <inkml:trace contextRef="#ctx0" brushRef="#br0" timeOffset="23415.82">2328 5249 0,'0'0'0,"0"-63"32,0 42-32,0 0 15,-21-1-15,0 22 0,0 0 16,0 0 0,-1 22-16,1-1 0,21 0 0,0 0 15,-21 21-15,0-20 0,0 20 16,21 21-16,-21-20 0,-1-1 15,1 22-15,0-22 0,0 21 16,0-20-16,0-1 0,-1 0 16,1 1-16,0-1 0,0-21 0,21 0 15,-21-21-15,0 0 16,21-21 0,0 0-16,0 0 0,0 0 15,0-22-15,0 22 0,0-21 16,0 0-16,0-1 0,21 1 0,-21 0 15,21 20-15,0-20 0,-21 21 16,21 0-16,-21 0 0,21-1 0,1 22 31,-1 22-15,-21-1-16,0 0 0,0 21 0,21-21 16,-21 22-16,21-1 0,0-21 15,0 22-15,1-1 0,-1-21 0,0 21 16,0-20-16,21-1 0,-20 0 15,20 0-15,-21-21 0,21 0 0,1 0 16,-1 0-16,22 0 0,-22-21 16,0 0-16,1 0 0,-1-1 15,0 1-15,1 0 0,-1-21 0,-21 21 16,0-22-16,0 22 0,1-21 16,-22-1-16,0 1 0,0 0 0,0-1 15,0-20-15,0 21 16,-22-22-16,1 1 0,0-1 0,-21 22 15,21-22-15,-22 1 0,1 20 16,0 1-16,-1 21 0,1-21 0,0 42 16,-1 0-16,1 0 0,0 0 15,-1 21-15,1 0 0,0 21 16,-1 22-16,22-1 0,-21 1 0,21 20 16,-1-20-16,22-1 0,0 22 15,0-21-15,0-1 0,0-21 16,22 22-16,20-22 0,-21 1 0,21-22 15,1 0-15,-1 0 16,22 0-16,-22 0 0,21-21 0,1 0 16,-22 0-16,22 0 0,-22-21 15,22 0-15,-22 0 0,0 0 0,1 0 16,-1-22-16,0 22 0,-21 0 16,1-21-16,20 20 0,-21 1 0,-21-21 15,21 21-15,-21 0 0,21-1 16,-21 1-16,0 42 31,0 1-31,0-1 16,0 0-16,0 0 0,-21 0 0,21 0 15,-21 1-15,21-1 16,0 0-16,0 0 0,-21 0 0,21 0 16,-21 1-16,0-1 0,21 0 15,-22-21-15,1 0 16,0 0-16,21-21 15,0 0-15,0-1 0</inkml:trace>
  <inkml:trace contextRef="#ctx0" brushRef="#br0" timeOffset="23599.47">3111 5207 0,'0'0'0,"0"-42"0,22 21 0,-22-1 16,0 1-16,0 42 46,0 1-30,0-1-16,0 0 16,0 0-1,0 0-15,0 0 16</inkml:trace>
  <inkml:trace contextRef="#ctx0" brushRef="#br0" timeOffset="24080.07">3662 5355 0,'21'0'0,"-42"0"0,63 0 15,-21-21 1,-21 0 0,-21 21-1,0 0-15,0 0 16,0 21-16,-1-21 0,-20 21 0,21 0 15,-21-21-15,20 22 0,-20-1 16,21-21-16,-21 21 0,20 0 0,22 0 16,0 0-16,22-21 31,-1 0-31,0 0 0,21 0 0,1 0 16,-22 0-16,21 0 0,-21 0 15,22 0-15,-1 0 0,-21 0 0,21 22 16,-20-22-16,-1 21 0,0 0 15,0-21-15,-21 21 0,0 0 16,0 0-16,0 1 0,-21-1 16,0 0-16,-22 0 0,22 0 15,-21 0-15,0-21 0,20 22 0,-20-1 16,0-21-16,-1 0 0,22 0 16,-21 21-16,21-21 0,0 0 0,-1 0 15,1 0-15,0 0 16,0 0-16,21-21 0,-21 21 15,21-21-15,0-1 16,21 1 0,0 0-16,0 21 0,0-21 15</inkml:trace>
  <inkml:trace contextRef="#ctx0" brushRef="#br0" timeOffset="24471.33">4127 5355 0,'0'0'0,"0"21"47,0 1-47,0-1 16,0 0-16,0 0 0,0 21 0,0-20 15,0 20-15,0 0 0,0 22 16,-21-22-16,0 22 0,21-1 0,-21 1 15,0-1-15,0 1 0,21 20 16,-22 1-16,1 0 0,0-1 16,-21 1-16,21 0 0,-1 20 0,-20-20 15,21-21-15,-21 20 0,-1-20 16,22 20-16,0-20 0,-21-1 0,20-20 16,1 20-16,0-20 0,0-1 15,0 0-15,0-21 0,21 1 0,0-1 16,0-42-1,0-1-15,21-20 16,0 0-16,0-1 0,0 1 0,0 0 16,1-22-16,20 1 0,0-22 15,-21 22-15,22-22 0,-22-21 0,21 21 16</inkml:trace>
  <inkml:trace contextRef="#ctx0" brushRef="#br0" timeOffset="24779.14">4000 5757 0,'0'0'0,"0"-63"0,0-170 31,0 191-31,0 21 0,0-22 16,22 22-16,-1 0 0,0 0 0,0 0 15,0 21-15,0 0 0,1 0 16,20 0-16,-21 0 0,0 21 0,22 0 16,-22 0-16,0 0 0,0 0 15,0 1-15,-21 20 0,21-21 0,-21 21 16,0 1-16,0-22 0,-21 21 15,-21-21-15,21 22 0,-22-22 16,22 0-16,-21 21 0,21-20 16,-22-22-16,1 21 0,21 0 0,-21-21 15,20 0-15,1 0 0,0 0 16,21-21 0,0 0-16,0-1 0,0 1 15,21 0-15,0 0 0,1-21 0,-1 20 16,0-20-16,0 21 0</inkml:trace>
  <inkml:trace contextRef="#ctx0" brushRef="#br0" timeOffset="25023.87">4699 4932 0,'0'0'0,"21"-42"0,21-1 0,-42 22 0,22 0 16,-22 0-16,0 42 15,0 0-15,-22 0 16,22 22-16,-21-1 0,21 21 15,-21-20-15,21-1 0,0 22 0,-21-22 16,21 21-16,-21-20 0,0-1 16,21 0-16,0 1 0,-22-1 0,22 0 15,-21 1-15,21-1 0,-21-21 16,21 22-16,0-22 0,0 0 0,0 21 31,21-42-31,22 0 0,-22-21 16,0 21-16,21-21 0</inkml:trace>
  <inkml:trace contextRef="#ctx0" brushRef="#br0" timeOffset="26112.52">5207 5440 0,'0'0'0,"21"-21"0,0 0 0,-21-1 0,0 1 16,0 0-16,0 0 16,0 0-16,0 0 0,-21-1 15,0 22-15,0 0 16,0 0-16,-1 0 0,-20 22 0,21-1 15,0 0-15,-22 0 0,22 0 16,0 0-16,-21 22 0,21-22 16,-1 21-16,-20 1 0,42-1 0,-21-21 15,21 21-15,0 1 0,0-1 16,0-21-16,0 0 0,0 1 0,21-1 16,0-21-16,22 0 0,-22 0 15,21 0-15,-21 0 0,22 0 0,-22 0 16,0-21-16,21-1 0,-21 1 15,22 0-15,-22-21 0,0 21 16,0-22-16,0 22 0,1-21 0,-1 21 16,-21-22-16,21 22 0,-21-21 15,21 21-15,-21-22 0,0 22 16,0 0-16,21 21 0,-21 21 31,0 0-31,-21 0 0,0 1 16,21 20-16,0-21 0,0 21 15,-21-20-15,21 20 0,0 0 0,0-21 16,0 1-16,0-1 0,0 0 16,0 0-16,0 0 0,21-21 0,0 0 15,0 0-15,0 0 0,1 0 16,-1 0-16,21 0 0,-21 0 0,22-21 16,-22 0-16,21 0 0,-21 0 15,22-1-15,-22 1 0,21-21 16,-21 21-16,0-22 0,22 22 15,-22 0-15,0-21 0,0 21 0,0-1 16,1 22-16,-44 22 31,1-1-31,0 0 0,21 0 16,-21 0-16,21 0 0,-21 1 16,21-1-16,0 0 0,0 0 15,0 0-15,0 0 0,21-21 16,0 0-16,0 0 0,22 0 15,-22 0-15,21 0 16,-21 0-16,22-21 0,-1 21 0,-21-21 16,21 0-16,-20 0 0,-1 0 15,0-1-15,0 1 0,-21-21 0,0 21 16,21 0-16,-21-1 0,0 1 16,0 0-16,0 0 0,0 42 31,-21 0-16,0 0-15,21 1 0,-21-1 16,0 0-16,21 21 0,0-21 0,-22 22 16,22 20-16,0-20 0,0 20 0,0-21 15,0 22-15,0-1 16,22 1-16,-22-1 0,21 22 0,0-21 16,-21-1-16,21 22 0,-21-1 15,21 1-15,-21 0 0,0-1 0,21-20 16,-21 21-16,22-1 0,-22 1 0,0-22 15,0 22-15,0-21 0,0 20 16,0-20-16,0-22 0,-22 22 0,1-22 16,0-21-16,-21 21 0,21-20 0,-22-22 15,1 0-15,21 0 0,-22 0 16,22 0-16,21-22 0,0 1 0,0-21 16,0 21-16,0-22 0,0 1 15,0 0-15,0-22 0,0 22 16,0 0-16,0-22 0,0 22 0,0-22 15,0 1-15,21 20 0,-21-41 0,22 20 16,-1-20-16,0 20 0,-21-21 16,42 1-16,-21-1 0,1 22 0,-1-22 15,21 0-15,-21 22 0,0-22 16,22 22-16,-22-1 0,0 1 0,21-1 16</inkml:trace>
  <inkml:trace contextRef="#ctx0" brushRef="#br0" timeOffset="26479.87">6604 5482 0,'0'0'0,"21"0"0,0 0 31,0 0-15,1 0-16,-1 0 16,0 0-16,0 0 0,0-21 15,0 21-15,1-21 0,20 0 0,-21 21 16,0-21-16,0-1 0,1 22 15,-1-21-15,-21 0 0,0 0 16,0 0-16,-21 21 16,-22 0-16,22 0 0,0 0 15,-21 0-15,-1 21 16,22 0-16,0 0 0,-21 0 0,20 22 16,1-1-16,0-21 0,21 22 15,0-1-15,0 0 0,0-21 0,0 22 16,0-22-16,0 0 0,0 0 15,21 0-15,0-21 0,1 0 0,-1 0 16,21 0-16,-21 0 0,22 0 16,-1 0-16,0 0 0,1-21 0,-1 0 15,21 0-15,-20 0 0,20 0 0,1-1 16,-22 1-16</inkml:trace>
  <inkml:trace contextRef="#ctx0" brushRef="#br0" timeOffset="26955.42">7662 5334 0,'0'0'0,"0"-21"16,-21 0-16,0 21 16,-21 0-16,20 0 0,1 0 15,-21 0-15,0 21 0,20 0 0,-20 0 16,0 22-16,21-22 0,-22 0 0,22 21 16,0 1-16,21-22 0,0 21 15,0-21-15,0 22 0,0-22 0,0 0 16,0 0-16,21 0 0,0 0 15,0 1-15,1-22 0,-1 0 0,0 0 16,0 0-16,0 0 16,0-22-16,1 1 0,-1 0 0,0 0 15,0 0-15,0-22 0,0 22 16,1-21-16,-1 0 0,0-1 0,-21 1 16,21 0-16,0-22 0,0 22 15,-21-22-15,22 1 0,-22 20 0,21-20 16,-21 21-16,0-22 0,0 43 15,0-21-15,0 20 0,0 1 0,0 42 16,0 1 0,0 20-16,-21 21 0,-1-20 0,22 20 15,-21 1-15,21-1 0,0 1 16,0-22-16,0 22 0,0-22 16,0 0-16,0 1 0,0-1 0,0 0 15,21 1-15,1-22 0,-1 0 16,0 0-16,0-21 0,0 0 0,0 0 15,22 0-15,-22 0 0,21 0 16,1 0-16,-22 0 0,21-21 0,0 0 16,-20 0-16,-1-1 0,21-20 15</inkml:trace>
  <inkml:trace contextRef="#ctx0" brushRef="#br0" timeOffset="27439.85">10012 5186 0,'0'-42'0,"0"84"0,21-106 0,0 22 15,0 21-15,0-21 0,1-1 0,-22 1 16,21 21-16,0-22 0,0 22 15,-21 0-15,0 42 16,0 0 0,0 1-16,-21 20 0,0 0 15,0 22-15,-1-22 0,1 22 16,0-22-16,0 21 0,0-20 0,0-1 16,-1 0-16,1 1 0,0-1 0,0 0 15,21-20-15,-21 20 0,21-21 16,0 0-16,0-42 31,0 0-31,0 0 16</inkml:trace>
  <inkml:trace contextRef="#ctx0" brushRef="#br0" timeOffset="28672.94">9588 5271 0,'0'0'15,"-63"-22"1,63 44-1,0-1-15,21 0 16,0-21-16,0 21 0,22-21 0,-1 0 16,22 0-16,-1 0 0,1 0 15,-1 0-15,22 0 0,-1-21 0,-20 0 16,21 0-16,-22-1 0,1 1 16,-1 0-16,-21 0 0,1 0 0,-1-22 15,0 22-15,-20-21 0,-1 0 16,0 20-16,-21-20 0,0 0 0,0 21 15,0-22-15,0 22 0,0 0 16,0 0-16,-21 21 16,21 21-16,-21 0 15,21 21-15,-22 1 0,22-1 0,0 0 16,-21 22-16,21-22 0,-21 1 16,0 20-16,21-21 0,-21 1 0,0-22 15,21 21-15,-22 1 0,1-1 0,0-21 16,21 0-16,0 22 0,0-22 15,-21-21-15,21 21 0,0 0 0,21-21 32,-21-21-32,21 0 15,0 21-15,1-21 0,-1-1 16,0 1-16,0 0 0,-21-21 0,21 21 16,0-1-16,1 1 0,-1 0 15,0 0-15,0 21 0,-21-21 16,21 21-16,0 0 15,-21 21-15,22 0 0,-22 0 16,0 0-16,21 1 0,-21-1 16,0 0-16,21 0 0,-21 0 15,0 0-15,21 1 0,0-1 16,0-21-16,1 21 0,-1-21 16,0 0-16,0 0 0,0 0 0,22 0 15,-1 0-15,0 0 16,1-21-16,-22 0 0,21 21 0,0-22 15,1 1-15,-1 0 0,-21 0 16,0 0-16,1 0 0,-1-1 0,-21-20 16,0 21-16,0-21 0,0 20 0,0 1 15,0-21-15,0 21 0,0 0 16,-21 21-16,-1 0 16,1 0-16,0 0 0,0 0 15,0 21-15,0 0 0,-1 0 0,1 0 16,21 0-16,0 22 0,-21-22 15,21 0-15,0 0 0,0 0 0,0 1 16,21-1-16,0 0 16,1-21-16,-1 21 0,21-21 0,-21 21 15,22-21-15,-1 0 0,0 0 16,1 0-16,-1 0 0,0-21 0,1 0 16,-1 21-16,0-21 0,1 0 0,-1 21 15,-21-22-15,0-20 0,22 21 16,-22 0-16,0 0 0,-21-22 0,0 22 15,0 0-15,21 0 0,-21 0 16,0-1-16,0 44 31,0-1-31,-21 0 0,21 0 16,-21 0-16,21 22 0,0-22 16,-21 0-16,-1 0 0,22 21 0,-21-20 15,21-1-15,-21 0 0,21 0 0,-21 0 16,21 0-16,0 1 15,0-44 17,0 1-17,0 0-15,0 0 0,0 0 16,0 0-16,21-1 0,0-20 0,0 21 16,1-21-16,-1-1 0,21 1 15,0 0-15,1-1 0,-1 22 16,0-21-16,22 21 0,-1-1 0,-20 22 15,20 0-15,-20 0 0,-1 0 16,-21 22-16,21 20 0,-20-21 0,-1 21 16,0-20-16,-21 20 0,0 0 15,0-21-15,0 22 0,0-22 0,0 21 16,-21-21-16,0 1 0,21-1 16,0 0-16,-22 0 0,1-21 0,21 21 15,-21-21-15,0-21 31,21 0-31,0 0 0</inkml:trace>
  <inkml:trace contextRef="#ctx0" brushRef="#br0" timeOffset="30200.91">14393 5207 0,'21'-21'31,"1"0"-31,-1 21 16,-21-21-16,21-1 0,0-20 16,-21 21-16,21 0 0,-21-22 0,0 22 15,0-21-15,0 21 0,0-22 16,0 22-16,0 0 0,0 42 16,0 0-1,-21 22-15,21-1 0,0 22 0,-21-22 16,21 21-16,-21 1 15,21-1-15,-21 22 0,21-21 0,-22 20 16,1-20-16,21 20 0,-21 1 16,0 0-16,0-1 0,0-20 0,-1 21 15,1-1-15,0 1 0,0 0 16,0-22-16,0 22 0,-1-22 0,1 1 16,0-22-16,21 0 0,-21 1 0,21-22 15,0 0-15,0-42 16,21 0-16,0 0 15,0-1-15,-21-20 0,22 0 0,-1-1 16,0 1-16,-21-21 0,21 20 16,0-20-16,-21 20 0</inkml:trace>
  <inkml:trace contextRef="#ctx0" brushRef="#br0" timeOffset="30535.7">14372 5503 0,'0'0'0,"0"-42"0,0 0 0,-21-22 0,21 22 16,0 0-16,-21-1 0,21 1 15,-21 0-15,21 20 0,0-20 16,0 0-16,0-1 0,0 22 0,21-21 16,0 21-16,0 0 0,21-22 0,1 43 15,-1-21-15,0 21 16,1 0-16,-1 0 0,0 0 0,1 21 16,-1 0-16,0 1 0,1-1 15,-22 21-15,0 0 0,-21 1 0,0-22 16,0 21-16,-21 1 0,-21-1 15,20-21-15,-20 21 0,0-20 0,-1 20 16,1-21-16,0 0 0,-1 0 0,22 1 16,0-22-16,0 21 0,0-21 15,0 0-15,42-21 32,0 21-17,0-22-15,0 1 16,0 21-16,1-21 0,-1 0 0,0 21 15,21-21-15</inkml:trace>
  <inkml:trace contextRef="#ctx0" brushRef="#br0" timeOffset="31196.85">14817 5228 0,'0'0'0,"21"0"0,0 0 15,0 0-15,0-21 16,0 21-16,1 0 16,-22-21-16,21 21 0,0-21 15,0 0-15,0 21 0,0-22 0,1 1 16,-22 0-16,21-21 0,-21 21 15,21-1-15,-21 1 0,0 0 0,0 0 16,0 0-16,-21 21 16,0 0-16,-1 0 15,1 21-15,0 0 0,0 0 0,0 22 16,21-22-16,-21 21 0,21 0 16,-22-20-16,22 20 0,-21 0 0,21-21 15,0 22-15,0-22 0,0 0 16,0 0-16,0 0 0,0 1 0,21-22 15,1 0-15,-1 0 0,0 0 16,0 0-16,21 0 0,-20 0 0,-1-22 16,21 22-16,-21-21 0,22 0 15,-22 0-15,21 0 0,-21 0 16,22-1-16,-22 1 0,0-21 0,0 21 16,0-22-16,0 22 0,1-21 15,-1 21-15,-21-22 0,21 22 0,0 0 16,0 0-16,0 0 15,1 0-15,-1 21 0,0 0 0,0 0 16,0 0-16,0 0 0,1 0 16,-1 21-16,0 0 0,0 0 0,0 0 15,0 0-15,-21 22 0,0-22 16,22 21-16,-22-21 0,0 1 0,0 20 16,0-21-16,0 21 0,0-20 15,0-1-15,-22 0 0,22 0 16,-21-21-1,0 0 1,21-21 0,0 0-16,0-22 0,0 22 15,0 0-15,0-21 0,0-1 16,21 1-16,0 0 0,-21-1 0,22 1 16,-1 0-16,0-1 0,0 22 15,0 0-15,-21 0 0,21 0 0,1 21 16,-1 0-16,0 0 0,0 0 15,0 21-15,0 0 0,-21 0 16,0 0-16,22 1 16,-22-1-16</inkml:trace>
  <inkml:trace contextRef="#ctx0" brushRef="#br0" timeOffset="31984.08">16150 5249 0,'0'0'0,"0"22"0,0-1 0,-21 0 0,21 0 16,42-21-1,-21 0 1,1 0-16,20 0 0,0-21 16,1 0-16,-1 21 0,21-21 0,-20-22 15,-22 22-15,21-21 0,-21 21 16,1-22-16,-1 1 0,-21-22 16,0 22-16,0 0 0,0-1 0,0 1 15,0 0-15,0 21 0,0-1 16,-21 22-16,-1 0 0,1 0 15,0 22-15,21 20 16,-21-21-16,0 21 0,0 1 0,21-1 16,-22 22-16,1-22 0,0 21 15,0-20-15,0 20 0,0 1 0,-1-22 16,1 22-16,0 20 0,0-20 16,0-1-16,0 22 0,-1 0 0,1-22 15,0 22-15,0-22 0,0 22 16,0-22-16,-1 22 0,1 0 15,0-1-15,21 1 0,-21 0 0,0-22 16,0 22-16,21-22 0,-22-20 16,171 190 31,-149-233-47,359-1546 109</inkml:trace>
  <inkml:trace contextRef="#ctx0" brushRef="#br0" timeOffset="33139.04">16764 5398 0,'0'0'0,"0"-22"125</inkml:trace>
  <inkml:trace contextRef="#ctx0" brushRef="#br0" timeOffset="33726.92">16806 5355 0,'21'0'47,"1"0"-32,-1-21-15,0 21 0,0-21 16,0 0-16,0 0 0,22-1 0,-22 1 16,0 0-16,0 0 15,0 0-15,1 0 0,-1-1 0,0-20 16,0 21-16,-21 0 0,0 0 0,0-1 16,21 1-16,-21 42 31,-21 1-16,21-1-15,-21 0 0,0 21 0,0-21 16,21 22-16,0-22 0,0 21 16,-22-21-16,22 22 0,0-22 0,0 0 15,0 0-15,0 0 0,0 1 16,22-1-16,-1-21 0,0 0 16,0 0-16,0 0 0,0 0 0,22 0 15,-1 0-15,0-21 16,1 21-16,-1-22 0,0 1 0,-20 0 15,20 0-15,-21 0 0,0 0 16,0-1-16,-21-20 0,0 21 0,0-21 16,0-1-16,0 1 0,0 0 15,-21 20-15,21-20 0,-21 0 0,-21 21 16,21-1-16,-1 1 0,1 0 16,0 21-16,-21 0 0,21 0 0,-22 21 15,22 0-15,0 1 0,-21-1 16,20 21-16,1-21 0,0 22 0,21-22 15,-21 21-15,21-21 0,0 0 16,-21 22-16,21-22 0,0 0 16,0 0-16,21 0 0,0-21 15,0 0-15,0 0 0,1 0 16,20 0-16,-21 0 0</inkml:trace>
  <inkml:trace contextRef="#ctx0" brushRef="#br0" timeOffset="34135.76">17695 5101 0,'0'0'0,"21"-21"0,1-64 32,-1 64-32,-21 0 0,0 0 15,21 21-15,0-21 16,0 21-16,0 0 0,1 0 16,-1 0-16,0 0 0,0 0 15,0 0-15,0 21 0,1 0 0,-1 0 16,0 0-16,0 1 0,0-1 15,0 0-15,-21 0 0,0 0 0,0 22 16,0-22-16,0 0 0,0 0 16,-21 0-16,0 0 0,0-21 0,21 22 15,-21-1-15,0-21 0,-1 0 16,22 21-16,-21-21 0,0 0 16,21-21-1,0 0-15,0-1 16,0 1-16,0 0 0,0 0 15,0 0-15,0 0 0,21-22 16,0 22-16,1 0 0,-1 0 0,0 0 16,0-1-16,0 22 0,22-21 15,-22 21-15,0-21 0,0 21 0,21-21 16,-20 21-16,-1 0 0,0-21 16,0 21-16,21 0 0,-20-21 0,-1 21 15,0 0-15</inkml:trace>
  <inkml:trace contextRef="#ctx0" brushRef="#br0" timeOffset="34775.85">18563 4868 0,'0'22'32,"-21"-1"-32,0 0 15,0 0-15,21 0 0,-22 22 0,22-22 16,-21 21-16,21-21 0,-21 0 16,21 1-16,0 20 0,0-21 0,0 0 15,0 0-15,0 1 0,0-1 16,-21 0-16,21 0 15,-21-21-15,21 21 16,-21-42 15,21 0-15,0 0-16,0-22 0,0 22 16,21 0-16,0-21 0,-21 21 15,42-22-15,-21 1 0,1 0 0,20 20 16,-21-20-16,21 21 0,1 0 15,-22 0-15,21-1 0,1 22 0,-1 0 16,-21 0-16,21 22 0,-20-1 16,-1 0-16,0 0 0,-21 21 0,21-20 15,-21 20-15,21-21 0,-21 21 16,0-20-16,0 20 0,0-21 0,0 0 16,0 0-16,0 1 0,0-1 0,0 0 15,-21-21-15,0 21 16,0-21-16,21 21 15,-21-21-15,-1 0 16,22-21 0,0 0-16,0 0 15,0 0-15,22-1 0,-1 1 0,0-21 16,0 0-16,0-1 0,0 1 16,22 0-16,-1-1 0,0 22 0,1-21 15,-1 21-15,0-1 0,22 1 16,-22 21-16,1 0 0,-1 21 0,-21 1 15,0-1-15,0 0 0,-21 21 16,0 1-16,0-22 0,0 21 16,0-21-16,-21 22 0,0-22 0,21 21 15,-21-21-15,0 0 0,0 1 16,-1-1-16,1 0 0,0 0 16,0-21-16,21 21 15,-21-21-15,0 0 0,-1 0 16,1 0-16</inkml:trace>
  <inkml:trace contextRef="#ctx0" brushRef="#br0" timeOffset="35571.11">8213 7811 0,'0'0'0,"0"-22"0,0-62 31,0 63-31,0-1 0,0 1 0,0 0 0,-22 21 15,1 0 1,-21 0-16,21 0 0,-22 0 16,22 21-16,-21 0 0,0 1 0,-1 20 15,1 0-15,0 1 0,-1-1 16,1 21-16,0 1 0,20-1 0,1 1 16,-21-1-16,42 1 0,0-1 15,0 1-15,0-22 0,0 22 0,21-22 16,0 0-16,22 1 0,-1-22 0,21 0 15,1 0-15,-1-21 0,1 0 16,-1 0-16,1 0 0,-1-21 16,22 0-16,-21 0 0,-1-22 0,1 1 15,20 0-15,-20-1 0,-1 1 16,1 0-16,-22-22 0,0 1 0,-20-1 16,20 1-16,-42-1 0,0 1 15,0-1-15,0 1 0,0-1 0,-42 1 16,20-1-16,-20 22 0,21-22 15,-21 1-15,-1 21 0,1-1 0,-22 1 16,22 0-16,0 20 0,-1 1 16,1 21-16,-21 0 0,20 0 0,-20 21 15,20 22-15,-20-1 0,21 22 0,-1-22 16,1 43-16,21-22 0,0 1 16,21 20-16,0 1 0,0-22 0,21 22 15,0-21-15,21-1 16,-21 1-16,22-22 0,-22 0 0,21 1 15,1-22-15,-1 0 0,-21 0 0,21-21 16,1 0-16,-1 0 0,22-21 16,-22 21-16,0-21 0</inkml:trace>
  <inkml:trace contextRef="#ctx0" brushRef="#br0" timeOffset="35883.44">9059 7959 0,'0'0'0,"43"-43"0,-1 1 0,-21 0 15,0-1-15,0 22 0,-21 0 16,0 0-16,-21 42 15,0 21 1,0-20-16,0 20 0,0 21 16,-1-20-16,22 20 0,-21 1 0,21-1 15,-21 1-15,0 20 0,21-20 16,-21-1-16,0 22 0,-1 0 0,22-1 16,-21 1-16,0 0 0,0-1 0,0 22 15,0-21-15,-22 0 0,43-1 16,-21 1-16,0-22 0,21 22 0,-21-21 15,21-1-15,0 1 0,0-22 0,0 0 16,0 1-16,0-22 0,0 0 16,0 0-16,0-42 15,21 0-15,0 0 16,-21-22-16,21-20 0,0 20 0,1-20 16,-22-1-16,21 1 0,0-22 15,-21 1-15,21-1 0</inkml:trace>
  <inkml:trace contextRef="#ctx0" brushRef="#br0" timeOffset="36183.83">9038 8530 0,'0'-84'16,"0"168"-16,21-232 0,-21 63 0,0 22 0,0-1 16,0 22-16,0-21 0,0 20 15,21 22-15,1-21 0,-22 21 0,21-22 16,0 22-16,0 0 0,0 0 0,0 0 16,22 21-16,-22-22 0,21 22 15,-21 0-15,22 0 0,-1 0 16,0 0-16,-20 22 0,20-1 15,-21 0-15,0 0 0,0 0 0,-21 22 16,0-22-16,0 21 0,-21 0 0,0-20 16,0 20-16,-21 0 0,-1-21 15,1 1-15,0 20 0,-1-21 0,1 0 16,21 0-16,-22 1 0,22-22 16,-21 21-16,21-21 0,0 0 15,21-21 16,21-1-31,-21 1 0,21 0 0,0 0 16,21 0-16,-20 0 0</inkml:trace>
  <inkml:trace contextRef="#ctx0" brushRef="#br0" timeOffset="36851.37">9631 8001 0,'0'0'15,"21"0"-15,0 0 0,0 0 16,0 0-16,1 0 15,-1 0 1,0 0-16,0 0 0,0-21 16,0 21-16,1-21 0,-1 0 15,0-1-15,0 1 0,0 0 0,0 0 0,1 0 16,-22 0-16,0-1 16,0-20-16,0 21 0,0 0 15,0 0-15,-22 21 0,1 0 16,0 0-16,0 0 0,0 21 0,0 0 15,-1 0-15,1 0 0,-21 0 0,21 22 16,0-1-16,21 0 0,0 1 16,0-1-16,0-21 0,0 22 0,0-1 15,0-21-15,0 0 0,21 0 16,-21 1-16,21-1 0,0-21 0,0 0 16,22 0-16,-22 0 0,0 0 15,0 0-15,0 0 0,0 0 16,1 0-16,-1-21 0,0-1 0,0 1 15,0 0-15,0 0 0,1 0 16,-1 0-16,0-22 0,21 22 0,-21-21 16,1 21-16,20-22 0,-21 22 0,21 0 15,-20 0-15,20 0 0,0-1 16,-21 1-16,22 0 0,-22 21 0,21 0 16,1 0-16,-22 0 0,0 0 15,21 21-15,-21 0 0,1 1 0,-1-1 16,-21 21-16,0 0 0,0-20 0,0 20 15,0 0-15,0 1 16,-21-1-16,-1-21 0,1 21 0,0-20 16,0-1-16,0 0 0,21 0 0,0 0 15,-21-21 1,21-21 0,0 0-16,0 0 0,21 0 15,-21-1-15,21 1 0,-21-21 0,21 0 16,0-1-16,0 22 0,1-21 0,-1-1 15,0 1-15,21 0 0,-21 21 16,22-22-16,-22 22 0,0 0 16,21 0-16,-20 0 0,-1 21 15</inkml:trace>
  <inkml:trace contextRef="#ctx0" brushRef="#br0" timeOffset="39123.91">11874 8170 0,'0'0'16,"22"0"-16,-1 0 15,0 0-15,-21-21 0,21 0 16,0 0-16,0 21 0,-21-21 15,22 0-15,-1-1 0,0 1 0,-21-21 16,0 21-16,21 0 0,-21-1 16,0-20-16,0 21 0,0 0 15,0-22-15,0 22 0,-21 0 0,0 0 16,0 0-16,-22 0 0,22 21 16,0 0-16,-21 0 0,-1 0 0,1 0 15,0 0-15,-1 21 0,1 0 0,0 0 16,-1 0-16,1 22 0,21-1 15,-22 0-15,22 1 0,0-1 0,0 0 16,21 1-16,0-1 0,0-21 16,0 21-16,0-20 0,0-1 15,21 0-15,0 0 0,0 0 0,22-21 16,-22 0-16,0 0 0,21 0 16,1 0-16,-22 0 0,21-21 0,1 0 15,-22 0-15,21 0 0,0-1 16,-20 1-16,20-21 0,-21 0 0,21 20 15,-20-20-15,-1 0 0,0 21 0,-21-22 16,21 1-16,-21 21 0,21 0 16,-21-22-16,0 22 0,0 0 15,0 42 1,0 0 0,-21 22-16,0-22 0,21 0 0,0 21 15,0 1-15,0-22 16,0 21-16,0 0 0,0-20 0,0 20 15,0-21-15,0 0 0,21 0 16,0 1-16,0-1 0,1-21 0,20 0 16,-21 0-16,0 0 0,22 0 0,-22 0 15,21 0-15,-21-21 0,22-1 16,-1-20-16,-21 21 0,0-21 0,22-1 16,-22 1-16,0 0 0,0-1 15,-21 1-15,21-22 0,0 1 0,-21-1 16,0 1-16,22-1 0,-22-20 15,0 20-15,0 1 0,0-1 0,0 1 16,0 20-16,0 1 0,0 21 16,0-21-16,0 20 0,0 44 15,0-1 1,0 21-16,-22 0 0,22 1 16,-21 20-16,0 1 0,21-1 0,-21 1 15,21-1-15,-21 1 0,21-22 16,0 22-16,0-22 0,0 0 0,0 1 15,0-1-15,0 0 0,21 1 0,-21-1 16,0 0-16,21 1 0,0-22 16,0 0-16,-21 21 0,22-42 15,-1 21-15,-21 1 0,21-22 0,0 0 16,0 0-16,0 0 0,1 0 16,-1 0-16,0-22 0,0 1 0,21 0 15,-20 0-15,-1 0 0,21-22 16,-21 22-16,0-21 0,22 0 0,-22-1 15,0 1-15,0 21 0,-21-22 16,21 22-16,-21-21 0,22 21 0,-22 0 16,0 42 15,0 0-31,0 0 0,-22 0 0,1 0 16,21 1-16,-21 20 15,21-21-15,0 0 0,-21 22 0,21-22 16,-21 21-16,21-21 0,0 0 0,0 1 15,0-1-15,0 0 0,0 0 16,0 0-16,21-21 0,0 0 0,0 21 16,22-21-16,-1 0 0,0 0 15,1 0-15,-1 0 0,0-21 0,1 0 16,-1 21-16,0-21 0,1 0 0,-1 0 16,-21-22-16,0 22 0,0 0 15,1-21-15,-1 20 0,-21 1 0,21-21 16,-21 21-16,0 0 0,0-1 15,0 1-15,21 0 0,-21 0 16,0 42 15,0 0-31,0 0 0,0 1 0,0-1 16,0 0-16,-21 21 0,21-21 16,0 1-16,-21 20 0,21 0 0,0-21 15,0 1-15,0 20 0,0-21 16,0 0-16,0 0 0,21 1 0,0-1 15,0 0-15,22-21 0,-22 21 16,21-21-16,-21 0 0,22 0 0,-1 0 16,-21 0-16,21 0 0,1-21 15,-1 0-15,-21 21 0,22-21 16,-22-1-16,0-20 0,0 21 0,0-21 16,-21-1-16,0 22 0,0-21 15,0-1-15,0 1 0,0 0 0,-21-1 16,0 22-16,0-21 0,0 21 0,-22 0 15,22-1-15,-21 22 0,21 0 16,-22 0-16,22 0 0,-21 22 0,21-22 16,-1 42-16,1-21 0,0 0 15,0 0-15,21 22 0,-21-22 0,21 0 16,0 21-16,0-20 0,0-1 0,21 21 16,0-21-16,0 0 0,0 1 15,1-22-15,-1 21 0,21-21 0,-21 0 16,22 0-16,-1 0 15,-21 0-15,21 0 0,1 0 0,-22-21 16,21 21-16,1-22 0,-1 1 16,0 0-16,1 0 0,-1 0 0,0-22 15,1 22-15,-22 0 0,21-21 0,-21 21 16,0-1-16,1 1 0,-1 0 16,0 0-16,-21 0 0,-21 42 31,0 0-31,-1 0 15,1 0-15,0 1 0,0-1 16,0 21-16,0-21 0,-1 0 16,1 22-16,0-22 0,0 0 0,21 0 15,0 0-15,-21 1 0,21-1 16,-21-21-16,21 21 0,0-42 62,0 0-62,0-1 0,21 1 0,0-21 16,0 21-16,0-22 0,0 22 0,1-21 16,-1 0-16,21 20 15,-21-20-15,0 21 0,22-21 0,-22 20 16,0 1-16,0 21 0,0-21 16,1 21-16,-1 0 0,0 0 0,0 21 15,-21 0-15,21 1 0,-21-1 16,0 0-16,0 0 0,0 21 15,0-20-15,0-1 0,0 21 0,0 0 16,0-20-16,0-1 0,0 21 16,0-21-16,0 22 0,0-22 0,0 0 15,0 0-15,0 0 0,0 0 16,21 1-16,1-22 0,-22 21 0,21-21 16,0 0-16,0 0 0,0 0 0,0 0 15,1 0-15,-1 0 16,21 0-16,-21-21 0,0-1 0,22 22 15,-22-21-15,21 0 0,-21-21 16,22 21-16,-1-22 0,-21 22 0,22-21 16,-22-1-16,21 22 0,-21 0 0,0-21 15,1 21-15,-22-1 0,0 1 16,0 0-16,0 0 0,-22 0 16,1 0-16,0 21 0</inkml:trace>
  <inkml:trace contextRef="#ctx0" brushRef="#br0" timeOffset="39411.92">13864 7408 0,'0'0'0,"-21"0"0,21-21 16,0 0-16,-21 21 0,21-21 31,-21 21 16,-1 0-47,1 0 16,0 0-16,-21 0 0,21 21 15,-22-21-15</inkml:trace>
  <inkml:trace contextRef="#ctx0" brushRef="#br0" timeOffset="39650.83">12509 7726 0,'0'0'0,"-21"0"0,-21 0 31,63 0-31,0 0 16,0 0-16,1 0 0,-1 0 0,21 0 15,-21 0-15,22 0 0,-22 0 0,21-21 16,0 21-16,-20-21 0,20 21 16,0 0-16,-21 0 0,1-22 0,20 22 15,-21 0-15,0-21 0,0 21 16,1-21-16</inkml:trace>
  <inkml:trace contextRef="#ctx0" brushRef="#br0" timeOffset="40735.92">16171 8043 0,'0'0'0,"-21"0"0,0 0 0,21 22 0,0-1 47,-21-21-31,0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02:18:54.73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974 614 0,'0'0'0,"0"-21"0,0 0 15,0-1-15,0 1 16,0 0-16,0 0 0,0 0 16,0 0-1,0 42 17,0 0-32,0 0 15,0 21-15,0-20 0,0 20 16,0 0-16,0 1 0,0-1 0,0 21 15,0 1-15,0-1 16,0 1-16,0-1 0,0-20 0,0 20 16,-22-20-16,22-1 0,0 0 15,0 1-15,0-22 0,0 0 16,0 21-16,0-21 0,0 1 16,0-44 15,0 1-16,0 0-15,0 0 0,0 0 16,22-22-16,-22 22 0,0-21 0,21 0 16,0-1-16,-21 1 0,21 0 15,0-1-15,0 1 0,1 0 16,-1 20-16,-21 1 0,21 0 0,0 0 16,0 21-1,0 21-15,1 0 0,-22 0 16,0 1-16,21 20 0,-21-21 15,21 21-15,-21 1 0,0-1 16,0 0-16,21-20 0,-21 20 0,21-21 16,-21 21-16,0-20 0,21-1 15,1 0-15,-1 0 0,0-21 16,0 21-16,0-21 0,0 0 0,1 0 16,-1 0-16,0 0 0,0 0 15,0 0-15,0-21 0,1 0 0,20 21 16,-21-21-16,-21 0 0,21-22 15,0 22-15,-21-21 0,22-1 16,-22 1-16,0 0 0,0-1 16,0-20-16,0 21 0,0-22 15,0 22-15,0-1 0,0 1 0,0 0 16,0-1-16,0 22 0,0 0 16,0 0-16,-22 0 0,22 0 15,-21 21-15,0 0 31,21 21-31,0 0 0,0 0 16,0 0-16,0 0 16,0 1-16,0-1 0,0 0 15,0 0-15,0 0 0,0 0 16</inkml:trace>
  <inkml:trace contextRef="#ctx0" brushRef="#br0" timeOffset="458.93">1820 1249 0,'0'0'16,"0"21"-16,0 0 0,0 0 15,21-21 1,1 0-16,-1 0 16,0 0-16,0-21 0,0 0 15,0 21-15,1-21 0,-1 0 0,0 0 16,0-1-16,0 1 15,-21-21-15,21 21 0,-21 0 16,0-1-16,0 1 0,0 0 16,0 0-16,0 0 0,-21 21 31,0 0-31,0 0 0,0 0 0,21 21 0,-21 0 16,-1 0-16,1 0 0,0 1 15,21-1-15,0 21 0,0-21 16,0 0-16,0 1 0,0-1 0,0 21 15,0-21-15,0 0 0,0 1 16,21-1-16,-21 0 16,21-21-16,1 21 0,-1-21 15,0 0-15,0 0 0,0 0 0,-21 21 16,21-21-16,1 0 0,-1 0 16,0 0-16,0 0 0,21 0 0,-20-21 15,-1 0-15,21 0 0,-21 0 16,22-1-16,-22 1 0,21 0 15,-21-21-15,22-1 0,-1 1 0,-21 0 16,0-22-16</inkml:trace>
  <inkml:trace contextRef="#ctx0" brushRef="#br0" timeOffset="1000.04">2688 699 0,'0'0'0,"0"-22"16,0-105 0,0 106-16,0 0 15,0 42 1,0 0-16,0 1 15,0-1-15,0 21 0,0-21 16,0 22-16,-21-1 0,21 0 0,0 1 16,0-1-16,-21 0 0,21 1 15,0-1-15,0 0 0,0-21 0,0 22 16,-21-22-16,21 21 0,0-21 16,0 1-16,0-1 0,0 0 15,-22 0-15,22 0 16,0-42 31,0 0-47,0 0 0,0 0 0,0-1 15,0 1-15,22-21 0,-1 21 16,0 0-16,0-22 0,0 22 0,0 0 16,22 0-16,-22-22 0,21 43 15,1-21-15,-1 0 0,0 21 16,1 0-16,-22 0 0,21 0 0,0 0 15,-20 21-15,20-21 0,-21 21 16,0 1-16,-21-1 0,0 21 0,0-21 16,0 0-16,0 22 15,0-22-15,-21 0 0,0 21 0,0-20 16,-22-1-16,22 0 0,-21 0 16,0 0-16,-1 0 0,22 1 0,-21-1 15,-1-21-15,22 21 0,-21-21 16,21 0-16,0 0 0,-1 0 15,1 0-15,0 0 16,0 0-16,0 0 16,0 0-1,-1-21-15,22 0 0,-21 21 16</inkml:trace>
  <inkml:trace contextRef="#ctx0" brushRef="#br0" timeOffset="1875.32">3344 762 0,'0'21'15,"-21"-21"1,21 21-16,0 1 16,0-1-1,21-21 1,0 0-16,1 0 0,-1 0 16,0 0-16,0-21 0,21 21 15,-20-22-15,20 1 0,0 0 0,1 21 16,-22-21-16,21 0 0,-21 0 15,22-1-15,-22 1 0,0 0 16,-21 0-16,0 0 16,0 0-16,-21 21 15,0 0-15,-22 0 0,22 0 16,-21 0-16,21 21 0,-22 0 16,1 0-16,21 0 0,-22 0 0,1 1 15,21-1-15,0 21 0,0-21 16,21 22-16,0-22 0,0 0 0,0 21 15,0-21-15,0 1 0,0-1 16,21 0-16,0-21 16,21 0-16,-21 0 0,1 0 0,20 0 15,-21 0-15,21 0 0,-20 0 16,20 0-16,-21-21 0,0 21 0,0 0 16,1 0-16,-65 0 31,22 0-31,0 0 15,0 21-15,-22 0 0,22 0 0,-21 0 16,21 1-16,-22-1 0,22 0 16,0 0-16,0 21 0,0-20 15,0-1-15,-1 21 0,22-21 0,-21 0 16,21 1-16,0-1 0,0 0 16,0 0-16,21 0 15,1-21-15,-1 0 16,0 0-16,0 0 0,0 0 0,22 0 15,-22 0-15,0 0 0,21 0 16,-21 0-16,22-21 0,-22 0 16,21 21-16,-21-21 0,22 0 15,-22-1-15,0-20 0,21 21 0,-20-21 16</inkml:trace>
  <inkml:trace contextRef="#ctx0" brushRef="#br0" timeOffset="2167.66">4254 445 0,'0'0'16,"0"-22"-16,0 1 0,0 0 0,0 42 31,0 0-31,0 1 16,0 20-16,0-21 0,0 21 0,-21-20 16,21 20-16,0 0 0,0 22 15,0-22-15,-21 0 0,21 22 16,0-22-16,-21 22 0,21-22 0,-21 0 15,21 1-15,0-1 0,0-21 16,0 22-16,-21-22 0,21 0 0,0 0 16,0 0-16,0 0 0,0 1 15,21-22 17,0-22-32,0 22 15,0-21-15,0 0 0</inkml:trace>
  <inkml:trace contextRef="#ctx0" brushRef="#br0" timeOffset="4016.2">4445 1164 0,'0'0'0,"0"21"16,21-21 31,0 0-47,0 0 0,1 0 15,-1-21-15,0 21 16,0-21-16,0 0 0,0 0 0,22 0 16,-22-1-16,0 1 0,0 0 15,-21 0-15,21 0 0,-21 0 0,22-1 16,-22 1-16,0 0 0,-22 21 31,1 0-31,0 0 0,0 0 16,0 21-16,0 0 0,-1 1 0,1-1 15,0 0-15,0 0 16,0 21-16,0-20 0,21-1 0,-22 0 16,22 21-16,0-21 0,0 1 0,0-1 15,0 0-15,0 0 0,0 0 16,0 0-16,22 1 16,-1-22-16,0 0 0,0 0 0,0 0 15,0 21-15,1-21 16,-1 0-16,0 0 0,21-21 0,1-1 15,-22 1-15,21 0 0,0 0 16,-20 0-16,20 0 0,-21-1 16,0-20-16,0 0 0,1 21 0,-1-22 15,-21 22-15,0-21 0,21 21 16,-21-1-16,0 1 0,0 0 16,0 42-1,0 0 1,0 1-16,0-1 0,0 0 15,0 0-15,0 21 0,0-20 0,0-1 16,0 0-16,0 21 0,0-21 16,0 1-16,0-1 0,0 0 0,0 0 15,0 0-15,0 0 16,0 1-16,21-44 47,-21 1-32,21 0-15,-21 0 0,0-21 16,21 20-16,1-20 0,-1 21 16,0-21-16,0-1 0,0 22 0,0-21 15,1 21-15,-1-1 0,0 1 16,0 0-16,0 21 0,0 0 0,1 0 16,-1 0-16,0 21 15,-21 0-15,0 1 0,21-1 0,-21 0 16,21 21-16,-21-21 0,0 1 15,0 20-15,0-21 0,0 21 16,0-20-16,0-1 0,0 0 0,0 0 16,0 0-16,0 0 0,0 1 15,0-1 1,21-21 0,1 0-1,-22-21-15,0-1 0,21 22 16,0-42-16,0 21 0,0 0 15,0-22-15,1 22 0,-1-21 0,42-43 16,-20 43-16,-22 21 16,21 0-16,-21-1 0,0 1 0,1 0 15,-1 21-15,0 0 0,0 0 16,-21 21-16,21 0 0,-21 1 16,0-1-16,0 0 15,0 0-15,0 21 0,0-20 0,0 20 16,0-21-16,0 0 0,0 22 15,0-22-15,0 0 0,0 0 0,0 0 16,0 0-16,21 1 0,-21-1 16,22-21-16,-1 21 0,0-21 0,0 0 15,0 0-15,0 0 0,1 0 16,-1 0-16,0 0 0,21 0 0,-21 0 16,1-21-16,-1 0 15,0-1-15,21 22 0,-21-42 0,1 21 0,-1 0 16,0-22-16,0 1 0,-21 21 15,0-21-15,21 20 0,-21-20 16,0 21-16,0 0 0,0 0 16,0-1-16,-21 22 0,0 0 15,0 0-15,0 0 16,-1 22-16,22 20 0,-21-21 0,21 0 16,-21 0-16,21 22 0,0-22 15,0 0-15,0 21 0,0-20 0,0-1 16,0 0-16,0 0 0,0 0 15,0 0-15,21 1 0,0-22 0,-21 21 16,22-21-16,-1 0 0,0 0 16,0 0-16,0 0 0,22 0 0,-22 0 15,21 0-15,-21 0 16,22 0-16,-22-21 0,0-1 0,21 1 16,-21 0-16,1 0 0,20 0 15,-21-22-15,0 1 0,0 21 0,1-21 16,-1-1-16,-21 22 0,0-21 15,21 21-15,-21-1 0,0 1 0,0 42 32,0 1-17,-21-1-15,21 0 0,-21 0 16,21 21-16,0-20 0,0-1 0,0 0 16,-22 21-16,22-21 0,-21 1 15,21-1-15,0 0 0,0 0 16,0 0-16,-21 0 15,21 1-15,0-44 47,0 1-47,0 0 16,21 0-16,-21 0 0,21 0 0,1-22 16,-1 1-16,21 0 0,-21 20 15,22-41-15,-22 42 0,21-22 16,-21 1-16,22 21 0,-22 0 0,0 0 15,0 21-15,0 0 16,0 0-16,1 0 0,-1 21 16,0 0-16,-21 21 0,0-21 0,0 1 15,0-1-15,0 21 0,0-21 16,0 22-16,0-22 0,0 0 0,0 21 16,0-21-16,0 1 0,0-1 15,0 0-15,0 0 0,0 0 16,0 0-16,0 1 31,21-22-15,0-22-1,-21 1-15,21 21 16,-21-21-16,22 0 0,-1 0 0,0-22 16</inkml:trace>
  <inkml:trace contextRef="#ctx0" brushRef="#br0" timeOffset="4304.12">7832 466 0,'0'0'0,"0"-21"0,0 42 31,-22 0-31,1 0 16,21 0-16,-21 22 0,0-22 15,21 21-15,-21 0 0,0 1 16,-1-1-16,22 22 0,-21-22 15,0 0-15,0 1 0,0 20 0,21-21 16,-21-20-16,-1 20 0,22-21 16,-21 21-16,21-20 0,0-1 0,0 0 15,0 0-15,0 0 16,21-21 0,1 0-16,-1 0 15,0-21-15,0 0 0,0 0 0,0 0 16,1-1-16</inkml:trace>
  <inkml:trace contextRef="#ctx0" brushRef="#br0" timeOffset="4535.02">7599 762 0,'0'0'0,"-21"0"0,-22 0 31,43 21-31,21-21 15,1 0-15,-1 0 16,0 0-16,0 0 0,21 0 16,-20 0-16,20 0 0,-21 0 0,21 0 15,-20-21-15,-1 21 0,0 0 16,0 0-16,0 0 0,-21-21 16,21 21-16</inkml:trace>
  <inkml:trace contextRef="#ctx0" brushRef="#br0" timeOffset="5063.81">9017 1016 0,'0'0'0,"0"-21"0,0-43 15,0 43 1,-21 21-16,21-21 0,0 42 47,0 0-47,0 22 0,0-22 15,0 21-15,0-21 0,0 22 16,0-1-16,0-21 0,-21 0 0,21 22 16,0-22-16,-22 0 0,22 0 15,0 0-15,0 1 0,0-1 16,0 0-16,22-42 47,-1 21-47,0-21 15</inkml:trace>
  <inkml:trace contextRef="#ctx0" brushRef="#br0" timeOffset="5507.95">9546 889 0,'0'0'0,"21"-21"0,-42 21 46,0 21-46,0 0 0,0 0 16,-1 1-16,1-1 0,0 0 0,0 0 16,0 0-16,0 0 0,-1 1 15,22-1-15,0 0 32,22-21-17,-1 0-15,0 0 0,21 0 16,-21 0-16,1 0 0,20 21 0,-21-21 15,0 0-15,22 21 16,-22-21-16,21 21 0,-21-21 0,0 22 0,1-22 16,-1 21-16,-21 0 15,0 0-15,0 0 16,-21-21-16,-1 21 0,1-21 16,0 22-16,-21-22 0,21 0 0,-1 0 15,-20 21-15,21-21 0,0 0 16,0 0-16,-1 0 0,-20 0 0,21 0 15,0 0-15,0 0 16,-1 0-16,22-21 0,0-1 16,-21 22-16,21-21 0,-21 0 15,21 0-15,0 0 16,-21 0-16</inkml:trace>
  <inkml:trace contextRef="#ctx0" brushRef="#br0" timeOffset="5708.1">9017 720 0,'0'0'0,"0"-21"16,-21 21 0</inkml:trace>
  <inkml:trace contextRef="#ctx0" brushRef="#br0" timeOffset="6519.73">11007 1058 0,'0'0'0,"21"-21"0,-21 0 0,21 21 15,0-21-15,-21-21 0,0 20 16,0 1-16,0-21 0,0 21 0,0 0 15,0-22-15,0 22 0,-21 0 16,0 0-16,0 21 0,-1-21 0,-20 21 16,21 0-16,0 0 0,0 0 15,-1 0-15,-20 0 0,21 0 0,0 21 16,-22 0-16,22 0 0,0 0 16,-21 22-16,21-1 0,-1 0 15,1 1-15,0-1 0,21 0 16,0 1-16,0-22 0,-21 21 0,21 0 15,0-20-15,0-1 0,0 0 16,0 0-16,0 0 0,21 0 16,-21 1-16,21-22 0,0 0 0,1 0 15,-1 0-15,0 0 0,21 0 16,-21 0-16,22-22 0,-22 1 16,21 21-16,-21-21 0,22-21 15,-22 21-15,21-1 0,-21-20 0,1 21 16,20-21-16,-21-1 0,0 1 15,0 0-15,1-1 0,-22 1 0,21 0 16,-21 20-16,21 1 0,-21 0 16,0 42 15,0 0-31,0 22 0,0-1 0,-21 0 16,21 1-16,0-1 0,0-21 15,0 22-15,0-1 0,0 0 0,0-21 16,0 22-16,21-22 0,-21 0 15,21 0-15,0-21 0,0 21 0,1-21 16,20 0-16,-21 0 0,0 0 16,22 0-16,-22 0 0,0 0 15,21 0-15,-21-21 0,1 0 0,-1 0 16,0 0-16,0 0 0,-21-1 16,21-20-16</inkml:trace>
  <inkml:trace contextRef="#ctx0" brushRef="#br0" timeOffset="8132.15">13123 572 0,'0'21'15,"0"-42"-15,-21 42 0,21 0 0,0 0 16,21-21 15,0 0-31,1 0 16,-1 0-16,0 0 0,0 0 0,0 0 16,22 0-16,-22-21 0,0 21 15,21-21-15,-21 21 0,1-21 0,-1-1 16,0 22-16,0-21 0,0 0 15,-21 0-15,0 0 0,0 0 16,0-1-16,0 1 0,0 0 16,0 0-16,0 0 0,-21 21 31,0 0-31,21 21 16,-21 21-16,21-21 0,-21 22 0,-1-1 15,22 0-15,0 1 0,0-1 16,-21 22-16,21-22 0,0 21 0,0 1 15,-21-22-15,21 1 0,0 20 16,0-21-16,0 1 0,-21-1 0,21-21 16,-21 22-16,21-22 0,0 0 15,0 0-15,-21 0 0,21 0 0,-22-21 16,22 22-16,-21-22 16,0 0-16,0 0 0,0 0 15,0-22-15,-1 1 16,1 21-16,0-21 0,0 0 0,0-21 15,-22 20-15,22 1 0,-21-21 16,21 21-16,0 0 0,-1-1 0,1 1 16,0 0-16,21 0 0,-21 21 15,21 21 1,0 0-16,0 0 0,0 1 16,0-1-16,0 0 0,21 0 0,0 0 15,-21 0-15,21 1 0,1-1 16,20 0-16,-21-21 0,0 21 0,22 0 15,-1-21-15,-21 0 0,21 21 16,1-21-16,-22 0 0,21 0 16,1 0-16,-1 0 0,0 0 0,1-21 15,-22 0-15,21 21 0,-21-21 16,22 0-16,-22 0 0,0-1 0,0-20 16,0 21-16,-21-21 0,0 20 15,0-20-15,21 21 0,-21-21 0,0-1 16,0 22-16,0 0 0,0 0 15,0 42 17,0 0-32,0 0 0,0 0 15,0 22-15,-21-1 0,21-21 16,0 22-16,0-22 0,0 21 0,0-21 16,0 0-16,0 1 0,0-1 15,0 0-15,0 0 0,0 0 16,0-42 31,0 0-47,21 0 0,-21 0 15,22-1-15,-1 1 0,-21-21 16,21 21-16,0-22 0,0 1 0,0 0 16,1-1-16,-1 22 0,21-21 15,0 21-15,-20 0 0,20-1 16,-21 22-16,21 0 0,-20 0 15,20 0-15,-21 22 0,0-22 0,-21 42 16,21-21-16,-21 0 0,22 22 16,-22-1-16,0-21 0,0 21 0,0 1 15,0-22-15,0 21 0,0-21 16,0 1-16,0-1 0,21 0 0,0 0 16,0 0-16,0-21 15,0 0-15,22 0 0,-22 0 0,0 0 16,21 0-16,-20 0 0,20 0 0,-21-21 15,21 0-15,-20 0 16,-1 0-16,21-1 0,-21 1 0,0-21 16,1 0-16,-1-1 0,0-20 15,-21 20-15,21 1 0,0-21 0,0 20 16,-21-20-16,22 20 0,-22 1 16,21 0-16,-21 21 0,0-22 0,21 22 15,-21 0-15,0 0 0,0 42 31,-21 0-31,21 21 16,0-20-16,-21 20 0,-1 0 0,22 22 16,-21-22-16,21 0 0,0 22 15,0-22-15,-21 22 0,21-22 16,0 0-16,0 1 0,0-1 16,-21-21-16,21 0 0,0 22 0,0-22 15,0 0-15,0 0 0,0 0 16,21-21-1,0 0-15,0 0 16,1 0-16,-1 0 0,0-21 16,0 0-16,-21 0 0,21 0 15,0 0-15,1-1 0,-22-20 0,0 21 16,0-21-16</inkml:trace>
  <inkml:trace contextRef="#ctx0" brushRef="#br0" timeOffset="8335.04">14732 847 0,'0'0'0,"-21"0"16,0 0-16,-1 0 16,44 0 15,-1 0-15,0 0-16,0 0 15,0 0-15,0 0 0,1 0 0,-1 0 16,0 0-16,0 0 0,0 0 15,0 0-15,1 0 16</inkml:trace>
  <inkml:trace contextRef="#ctx0" brushRef="#br0" timeOffset="9035.06">15155 953 0,'21'0'15,"1"0"-15,-1 0 16,0 0-16,0 0 0,0-22 16,0 22-16,1-21 15,-22 0-15,21 21 0,-21-21 16,21 0-16,-21 0 0,0-1 16,0 1-1,-21 21 1,0 0-16,-1 0 0,1 0 0,0 21 15,0-21-15,0 22 0,21-1 16,-21 21-16,-1-21 0,22 0 0,-21 22 16,21-22-16,0 0 0,0 21 15,0-20-15,0-1 0,0 0 0,0 0 16,0 0-16,21 0 0,1 1 16,-1-1-16,0-21 0,21 0 0,-21 21 15,1-21-15,20 0 0,-21 0 16,0 0-16,22 0 0,-22 0 15,0 0-15,0-21 0,0 21 0,0-21 16,1-1-16,-22 1 0,21 0 16,0 0-16,0 0 0,-21-22 0,21 22 15,0-21-15,1 0 0,-1 20 16,0-20-16,0 21 0,0-21 0,0 20 16,1 1-16,-1 21 15,0-21-15,0 21 0,0 0 0,0 0 16,-21 21-16,22 0 0,-1 1 15,0-1-15,-21 21 0,21-21 16,0 22-16,0-22 0,-21 21 16,0-21-16,0 22 0,0-22 0,0 21 15,0-21-15,0 0 0,0 1 0,0-1 16,0 0-16,0 0 16,-21-21-16,21 21 15,-21-21-15,21-21 16,0 0-1,0 0-15,0 0 16,0-1-16,0-20 0,0 21 0,0 0 16,21-22-16,0 22 0,1-21 15,-1 21-15,0-22 0,0 22 16,0 0-16,0 0 0,22 0 16,-22 0-16,0-1 0,21 1 0,-20 21 15,-1-21-15</inkml:trace>
  <inkml:trace contextRef="#ctx0" brushRef="#br0" timeOffset="9884.12">16806 1080 0,'0'0'15,"-21"0"-15,-21 21 16,21-21-16,42 0 31,0 0-31,0 0 16,0 0-16,0 0 0,22-21 15,-1-1-15,-21 1 0,22 0 0,-1 0 16,0 0-16,1 0 0,-1-1 16,-21-20-16,21 21 0,-20-21 15,20 20-15,-42 1 0,21-21 0,-21 21 16,0 0-16,0-22 0,0 22 16,0 0-16,0 0 0,0 0 15,-21 21-15,0 0 16,0 0-16,-1 0 15,1 21-15,0 0 0,0 0 16,0 0-16,0 22 0,-1-1 16,1 0-16,0 1 0,0 20 15,21-21-15,0 22 0,-21-1 0,21 1 16,-21-1-16,21-20 0,-22 20 16,22 1-16,0-1 0,0 22 0,0-22 15,0 22-15,0-21 0,-21 20 16,21 1-16,-21-22 0,21 22 0,-21 0 15,21-22-15,-21 22 0,0 0 16,21-22-16,0 22 0,0-22 0,0 1 16,-22-22-16,22 22 0,0-22 0,0-21 15,0 21-15,0-20 0,22-22 16,-1 0-16,0 0 16,21-22-16,-21 1 0,1 0 15,20-21-15,0-1 0,1 1 16,-1 0-16,0-1 0,1-20 0,-1-1 15,0 22-15,-21-21 0,22-1 16,-22 1-16,0-1 0,0 1 0,-21-1 16,0 1-16,0-1 0,-21 1 15,0-1-15,0 1 0,-22-1 0,1 22 16,0-1-16,-1 22 0,1-21 16,0 21-16,-22 0 0,22-1 0,21 1 15,-22 21-15,1-21 0,21 0 0,0 21 16,0 0-16,-1 0 0,22-21 15,22 21 17,-1 0-32,21 0 0,-21 0 0,22 0 15,-1 0-15,21-21 0,-20 21 16,20-22-16,-20 22 0</inkml:trace>
  <inkml:trace contextRef="#ctx0" brushRef="#br0" timeOffset="10395.99">17949 868 0,'0'0'0,"0"-21"0,0 0 15,0-1-15,0 1 16,-21 21 0,0 0-16,0 0 0,0 0 15,-1 21-15,1 1 0,-21-1 16,21 0-16,-22 21 0,22 1 0,0-22 15,-21 21-15,21 0 0,-1 1 16,1-1-16,0-21 0,0 22 0,21-22 16,0 0-16,0 0 0,0 0 15,0 0-15,0 1 0,21-22 16,0 0 0,0 0-16,22 0 0,-22 0 0,21-22 15,-21 22-15,22-21 16,-1 0-16,-21 0 0,22 0 0,-22-22 15,21 22-15,-21-21 0,0 0 16,1 20-16,-22-20 0,21 0 0,-21 21 16,0-22-16,21 22 0,-21 0 15,0 0-15,-21 42 32,0 0-32,-1 21 0,22-20 15,0-1-15,-21 0 0,21 21 0,-21-21 16,21 22-16,0-22 0,-21 0 15,21 0-15,0 22 0,0-22 16,0 0-16,21 0 0,0 0 16,0-21-16,1 21 0,-1-21 15,0 0-15,0 0 0,21 0 0,-20 0 16,20 0-16,0 0 0,-21 0 16,22-21-16</inkml:trace>
  <inkml:trace contextRef="#ctx0" brushRef="#br0" timeOffset="10708.06">18944 804 0,'0'0'0,"21"-21"0,-21 0 16,0 0-16,-21 21 16,0 0-16,0 0 15,0 0-15,-1 0 0,1 0 16,0 21-16,-21 0 0,21 0 15,-1 22-15,1-22 0,0 21 0,0 1 16,0-22-16,0 21 0,21 0 16,0-20-16,-22 20 0,22-21 0,0 0 15,0 0-15,0 1 0,0-1 16,0 0-16,0 0 0,22-21 0,-1 0 16,0 21-16,0-21 0,0 0 15,22 0-15,-22 0 0,21 0 16,-21-21-16,22 0 0,-22 21 0,21-21 15,-21 0-15,0-1 0,22 1 16,-22-21-16</inkml:trace>
  <inkml:trace contextRef="#ctx0" brushRef="#br0" timeOffset="11144.08">19198 995 0,'0'21'15,"-21"-21"-15,21 21 16,21-21 15,0 0-15,0 0-16,1 0 0,-1 0 15,0 0-15,0-21 0,0 0 16,0 21-16,1-21 0,20 0 16,-42-1-16,21 1 0,0 0 0,0 0 15,-21 0-15,0 0 0,0-1 16,0 1-16,0 0 0,0 0 0,0 0 15,-21 21-15,0 0 0,0 0 16,0 0-16,-22 0 0,22 0 0,0 21 16,-21 0-16,21 0 0,-1 22 15,1-22-15,0 21 0,0 0 16,0 1-16,21-1 0,0-21 16,0 22-16,0-22 0,0 21 0,0-21 15,0 0-15,0 1 0,0-1 16,0 0-16,21-21 0,0 21 0,0-21 15,0 0-15,1 21 0,-1-21 16,21 0-16,-21 0 0,22 0 0,-22 0 16,0 0-16,21 0 0,-21-21 15,1 21-15,-1-21 0,0 21 0,0-21 16,-21 0-16,21 21 0,-21-22 16</inkml:trace>
  <inkml:trace contextRef="#ctx0" brushRef="#br0" timeOffset="11316.12">19706 1164 0,'0'21'16,"0"-42"62,21 0-63</inkml:trace>
  <inkml:trace contextRef="#ctx0" brushRef="#br0" timeOffset="15016.33">9927 1969 0,'0'0'0,"0"-22"0,21 1 16,-42 21 46,0 0-62,0 21 16,0-21-16,-22 22 0,22-1 16,-21 0-16,-22 21 0,22-21 0,-22 22 15,22-22-15,-43 21 0,22 1 16,-22 20-16,1-21 0,-1 22 15,-21-1-15,0 22 0,0-21 16,1-1-16,-22 1 0,21-1 0,0 1 16,0-22-16,0 21 0,0-20 15,22 20-15,-22-20 0,21 20 0,1-21 16,20 1-16,1-1 0,-22 0 16,43-20-16,-22 20 0,1-21 0,20 0 15,1 0-15,0 1 0,-1-1 16,22-21-16,-21 21 0,21-21 0,-1 0 15,1 0 1,21-21 0,0 0-1,0-1-15,0 1 16,21 0-16,1 0 0,-22-21 0,21 20 16</inkml:trace>
  <inkml:trace contextRef="#ctx0" brushRef="#br0" timeOffset="15439.6">7324 3006 0,'0'0'0,"21"-21"0,0 21 0,-21-22 16,21 22-16,-21 22 31,0-1-31,-21 0 16,0 0-16,0 0 0,-1 22 0,1-22 15,-21 21-15,21 0 0,-22 1 16,1-22-16,0 21 0,-1 1 15,1-22-15,0 21 0,-1-21 0,22 0 16,-21 1-16,0-1 0,20-21 16,1 21-16,0-21 0,0 0 0,42 0 47,0-21-47,0 21 15,22 0-15,-22 0 0,21 0 0,1 0 16,-1 0-16,21 0 0,-20 0 15,-1 0-15,0 0 0,1 0 0,-1 0 16,0 0-16,1 0 0,20 0 16,-42 0-16,22 0 0,-1 0 15,-21 0-15,0 0 0,22 0 0,-43 21 16,21-21-16,0 0 0,0 0 16,0 0 15,-21-21-16</inkml:trace>
  <inkml:trace contextRef="#ctx0" brushRef="#br0" timeOffset="16101">12531 2074 0,'0'0'0,"0"-21"0,42-42 31,-42 42-31,0-1 16,0 1-16,0 42 47,0 1-47,0-1 0,0 0 15,0 21-15,0 1 0,0-1 0,0 0 16,0 22-16,0-1 0,0 1 0,-21-1 15,21 22-15,0 0 0,-21-22 16,21 22-16,-22-22 0,22 1 0,0 20 16,0-20-16,-21-1 0,21 1 15,-21-1-15,21 1 0,0-22 16,0 1-16,0-1 0,0 0 16,0 1-16,0-22 0,0 0 0,0 0 15,0 0-15,0 0 0,-21-21 31,0-21-15,21 0-16,0 0 0,-21 0 16,-1 0-16</inkml:trace>
  <inkml:trace contextRef="#ctx0" brushRef="#br0" timeOffset="16387.18">12171 3133 0,'0'-21'15,"0"-1"-15,21 22 32,0 0-32,0 22 15,0-1-15,1 0 0,-1 0 0,21 0 16,-21 0-16,0 1 0,1-1 16,-1 21-16,21-21 0,-42 22 0,21-22 15,0 0-15,1 21 0,-22-21 16,21 1-16,-21-1 0,0 0 0,0 0 15,0 0-15,0 0 16,21-21 15,-21-21-31,0 0 16,21 0-16,-21 0 0,21 0 0</inkml:trace>
  <inkml:trace contextRef="#ctx0" brushRef="#br0" timeOffset="16611.43">12954 3027 0,'0'0'16,"21"0"-16,-42 0 16,21 21-1,-42 0-15,20 0 0,1 1 16,-21 20-16,21 0 0,-22-21 0,22 22 16,-21-1-16,21 0 0,-22 1 15,22-22-15,0 21 0,0-21 0,0 1 16,0 20-16,21-21 15,0 0-15,-22-21 0,22 21 16,22-21 0,-1-21-16</inkml:trace>
  <inkml:trace contextRef="#ctx0" brushRef="#br0" timeOffset="17319.05">15811 1926 0,'0'0'0,"0"-21"0,0 0 0,0 0 16,0 0-16,0-1 15,0 1 1,-21 21-16,42 21 31,-21 1-31,22-1 0,-1 0 16,0 0-16,21 21 0,-21-20 15,22 20-15,-1-21 0,0 21 0,22 1 16,-1-1-16,1-21 0,21 22 16,-22-1-16,22 21 0,-1-20 0,1 20 15,0 1-15,-1-1 0,1-20 16,0 20-16,21-21 0,-22 22 0,22-22 16,-21 1-16,-1-1 0,1 0 15,-21-21-15,20 22 0,-20-22 16,-22 0-16,22 0 0,-22 0 0,0 1 15,1-1-15,-22-21 0,0 21 16,21-21-16,-21 0 0,1 0 16,-22-21 31,0 0-47,0-1 15,0 1 1,0 0-16,0 0 0,0 0 15,0 0-15</inkml:trace>
  <inkml:trace contextRef="#ctx0" brushRef="#br0" timeOffset="17779.88">18119 2773 0,'0'0'0,"-22"-21"16,22 42 15,0 0-31,0 0 15,0 0-15,0 1 0,22-1 16,-1-21-16,-21 21 0,21 0 16,0 0-16,0 0 0,0 1 0,-21-1 15,22 0-15,-1-21 0,0 21 16,0 0-16,0-21 0,-21 21 16,21-21-16,1 0 0,-1 0 15,-21 22-15,0-44 47,-21 22-47,-1 0 16,1 0-16,0 0 0,0 0 15,0 0-15,0 0 0,-22 0 0,22 0 16,0 0-16,-21 22 0,20-1 0,1-21 16,-21 21-16,21 0 0,0 0 15,-1 0-15,-41 22 16,42-22-16,-22 0 0,22 0 15,0-21-15,21 21 0,-21-21 0,21 22 16,-21-22-16,0 0 16,21 21-1,0-42 17,0-1-32</inkml:trace>
  <inkml:trace contextRef="#ctx0" brushRef="#br0" timeOffset="19532.11">1926 3937 0</inkml:trace>
  <inkml:trace contextRef="#ctx0" brushRef="#br0" timeOffset="20139.66">1947 3874 0,'0'0'0,"0"-22"31,0 1-15,-21 21 15,0 21-31,21 1 16,-21-1-16,0 0 0,21 21 15,-22 1-15,1-1 0,0 0 16,0 1-16,0-1 0,0 0 0,-1 1 16,1-1-16,0 0 0,0 1 15,0-22-15,0 21 0,-1-21 0,22 0 16,-21 1-16,21-1 0,0 0 15,21-21 17,1-21-17,-1 0-15,-21-1 0,21 1 16,0 0-16,-21-21 0,21 21 0,0-22 16,1 1-16,-1-22 0,0 22 15,21-21-15,-21 20 0,1-20 0,-1 20 16,-21 1-16,21 21 0,0-21 15,0 20-15,-21 1 0,0 0 16,21 21-16,1 0 0,-1 0 16,-21 21-16,0 0 15,21 22-15,-21-1 0,21 0 0,-21 1 16,0-1-16,0 0 16,0 22-16,21-22 0,-21 1 0,0-1 15,0 0-15,0 1 0,0-22 16,0 21-16,0-21 0,0 0 15,0 22-15,0-22 0,0 0 16,0 0 0,-21-21-1,0 0 1,0-21-16,0 21 0,-1-21 0</inkml:trace>
  <inkml:trace contextRef="#ctx0" brushRef="#br0" timeOffset="20335.59">1587 4403 0,'22'0'31,"-1"0"-31,0 0 0,0 0 16,21-21-16,-20 21 0,20 0 16,-21 0-16,21-22 0,1 22 0,-1 0 15,-21-21-15,22 21 0,-1 0 16,-21 0-16,0-21 0,22 21 15,-22-21-15,0 21 0,0 0 16,0-21-16,0 21 0</inkml:trace>
  <inkml:trace contextRef="#ctx0" brushRef="#br0" timeOffset="21973.88">2688 4128 0,'0'0'0,"21"-43"16,-21 22-1,-21 21 1,0 0-16,0 0 16,0 0-16,-1 0 15,1 21-15,0 0 0,0 1 0,0-1 16,0 21-16,-1-21 0,1 22 16,0-1-16,21 0 0,0-21 0,0 22 15,0-1-15,0-21 0,0 22 16,0-22-16,0 0 0,21 0 0,-21 0 15,43 0-15,-22 1 0,0-22 16,21 0-16,-21 0 0,22 0 16,-1 0-16,0 0 0,1 0 0,-1 0 15,0-22-15,1 1 0,-1 21 16,0-21-16,1 0 0,-1-21 0,-21 20 16,22-20-16,-22 21 0,21-21 15,-21-1-15,0 1 0,1-22 16,-22 22-16,0-21 0,21 20 15,-21 1-15,0 0 0,0-1 0,0 1 16,0 21-16,0 0 0,0-1 16,0 1-16,-21 21 15,-1 21 1,22 1-16,0-1 0,0 21 0,-21 0 16,21 1-16,0-1 0,0 0 15,-21 1-15,21-1 0,0 0 0,0 1 16,0-1-16,0 0 0,0-20 15,0-1-15,0 21 0,0-21 0,0 0 16,21-21-16,0 22 16,1-22-16,-1 0 0,0 0 15,0 0-15,0 0 0,0 0 16,22 0-16,-22 0 0,0-22 0,21 1 16,-20 21-16,-1-21 0,21 0 15,-21-21-15,0 20 0,1 1 0,-22-21 16,21 21-16,-21 0 0,21-1 15,-21 1-15,0 0 0,0 0 0,0 42 47,0 0-47,0 0 16,0 1-16,0-1 0,0 0 0,0 0 16,0 21-16,0-20 0,0-1 15,0 0-15,0 0 0,0 0 0,0 0 16,0 1-16,0-1 15,21-21-15,0 0 16,0 0-16,1 0 0,20 0 16,-21 0-16,21-21 0,1 21 0,-22-22 15,21 1-15,1 0 0,-22 0 16,0 0-16,21 0 0,-21-1 0,1-20 16,-1 21-16,0-21 0,-21 20 15,0 1-15,21-21 0,-21 21 16,21 0-16,-21-1 0,0 1 15,0 42 1,0 1 0,0-1-16,0 0 0,0 0 0,0 21 15,-21-20-15,21-1 0,0 21 16,0-21-16,0 0 0,0 1 0,0-1 16,0 0-16,0 0 0,0 0 15,0 0-15,0 1 16,21-22-16,0 0 0,1 0 15,-1 0-15,0 0 0,0 0 16,0 0-16,0 0 0,-21-22 0,22 1 16,-1 21-16,-21-21 0,0 0 15,0 0-15,0 0 0,0-1 16,0 1-16,0-21 0,-21 21 16,-1 0-16,1-1 0,0 1 0,0 21 15,0-21-15,21 0 0,0 0 16,0 0-16,0-1 15,0 1 1,21 0-16,0 21 16,0-21-16,0 21 0,1 0 15,-1 0-15,0 0 0,0 0 0,0 0 16,0 0-16,1 0 0,-1 0 16,0 21-16,0 0 0,0 0 15,0 1-15,-21-1 0,22 0 0,-22 0 16,0 0-16,21 0 0,-21 22 0,21-22 15,-21 0-15,0 0 0,0 0 16,0 1-16,0-1 0,0 0 16,0 0-16,0 0 0,0 0 15,0 1 1,0-44 31,0 1-47,0 0 0,0 0 15,0 0-15,21 0 0,0-1 16,0-20-16,1 0 0,-1 21 0,21-22 16,-21 1-16,22 0 0,-1-1 15,0 22-15,1-21 0,-1 21 0,0-1 16,-21 22-16,22 0 0,-22 0 16,0 0-16,0 0 0,0 22 0,1-1 15,-22 0-15,0 0 0,21 0 0,-21 22 16,0-22-16,0 21 0,0-21 15,0 0-15,0 22 0,0-22 16,0 0-16,0 0 0,0 0 16,0 1-16,0-1 0,0 0 0,0 0 15,0 0-15,0-42 63,0 0-48,0 0-15,0 0 0,21-1 16,-21 1-16,21 0 0,-21 0 16</inkml:trace>
  <inkml:trace contextRef="#ctx0" brushRef="#br0" timeOffset="22435.7">5757 4022 0,'0'0'0,"21"-21"0,1 21 15,-44 0 17,1 0-32,0 0 0,0 21 15,0-21-15,21 21 0,-21-21 0,-1 21 16,1-21-16,21 21 0,0 0 16,0 1-1,0-1 1,21-21-16,-21 21 15,22-21-15,-1 0 0,0 0 0,0 21 16,0-21-16,0 0 0,1 21 16,-1-21-16,0 21 0,0-21 0,-21 22 15,21-1-15,-21 0 16,0 0-16,0 0 16,0 0-16,-21-21 0,0 22 15,0-1-15,0-21 0,-1 21 16,1-21-16,0 0 0,0 0 15,0 21-15,0-21 0,-1 0 16,1 0-16,0 0 0,0 0 16,0 0-1,0 0-15,21-21 32,-22 0-17,22 0-15,-21-1 16,0 1-16,21 0 0,-21 21 0</inkml:trace>
  <inkml:trace contextRef="#ctx0" brushRef="#br0" timeOffset="22731.36">4360 3620 0,'0'0'0,"-21"0"32,0 0-1,0 0-31,0 0 31,21 21-31,-22-21 0,1 0 16,0 0-16</inkml:trace>
  <inkml:trace contextRef="#ctx0" brushRef="#br0" timeOffset="23095.94">3090 3874 0,'0'0'0,"-21"0"0,21 21 0,21-21 31,0 0-15,1 0-16,-1 0 15,21 0-15,-21 0 0,0 0 16,22-21-16,-22 21 0,0 0 16,21 0-16,-20 0 0,-1 0 0,0 0 15,0-22-15,0 22 0,0 0 16,-21 22 31</inkml:trace>
  <inkml:trace contextRef="#ctx0" brushRef="#br0" timeOffset="24328.24">10583 4593 0,'0'0'0,"21"0"0,1 0 0,-1 0 16,0-21-16,0 21 0,0-21 16,0 21-16,1-21 0,-1 0 0,0 21 15,0-22-15,0 1 0,0 21 16,1-21-16,-22 0 0,0 0 0,0 0 16,0-1-16,0 1 0,0 0 15,-22 0-15,1 0 0,-21 0 16,0 21-16,-1 0 0,1 0 15,0 0-15,-1 0 0,-20 21 16,20 0-16,-20-21 0,21 21 0,-1 0 16,1 0-16,0 1 0,-1 20 15,22-21-15,-21 0 0,21 0 0,21 1 16,0-1-16,0 0 0,0 0 16,0 0-16,21 0 0,21-21 15,-21 0-15,22 0 0,-1 0 0,0 0 16,1 0-16,-1 0 15,0 0-15,1-21 0,20 21 0,-21-21 16,1 21-16,-1-21 0,0 0 16,1 0-16,-22 21 0,21-22 0,-42 1 15,21 0-15,1 21 0,-22-21 0,0 0 16,-22 21 15,1 21-15,21 0-16,0 21 15,0-20-15,0-1 0,0 0 16,0 21-16,0 1 0,0-1 0,0 0 16,0 1-16,0 20 0,0 1 15,21-1-15,1 1 0,-22-1 16,0 1-16,0-1 0,0 1 0,0 20 16,0-20-16,0 20 0,0 1 15,0 0-15,0-1 0,0 1 0,0 0 16,0-1-16,0 1 0,-22 0 0,1-1 15,0-20-15,0 21 0,0-22 0,0 1 16,-1-22-16,22 21 0,-21-41 16,0 20-16,0-21 0,0 0 0,0-21 15,-1 0-15,1-21 16,0 0-16,21 0 0,-21-22 16,0-20-16,0 21 0,21-22 15,-22 1-15,22-22 0,-21 0 0,21 1 16,0-22-16,0 21 0,0-42 15,0 21-15,21 22 0,1-22 0,-1 0 16,0 21-16,21 1 0,-21-1 16,22 0-16,-1 1 0,0 20 0,1 1 15,-22 20-15,21 1 0,1 0 0,-22-1 16,0 22-16,0 0 16,0 0-16,0 21 0,-21-21 0,22 21 0,-22-22 15,21 22 1,-21-21-16,21 21 31</inkml:trace>
  <inkml:trace contextRef="#ctx0" brushRef="#br0" timeOffset="25183.75">11282 4614 0,'0'0'0,"63"-21"31,-42 21-31,1-21 0,-22 0 16,21 21-16,0-21 0,-21 0 16,0-1-16,0 1 15,0 0-15,0 0 16,-21 21 15,0 0-31,-1 21 0,1-21 16,21 21-16,0 0 0,-21 1 15,21-1-15,-21 0 0,21 0 0,0 0 16,0 0-16,0 1 0,0-1 0,0 0 16,0 0-16,0 0 0,21 0 15,0 1-15,0-22 0,1 0 16,-1 0-16,0 0 16,0 0-16,0 0 0,22 0 0,-22 0 15,0-22-15,21 1 16,-21 0-16,22 0 0,-22 0 0,0 0 15,0-22-15,22 22 0,-22-21 0,-21 21 16,21-22-16,-21 1 0,21 0 16,-21-1-16,0 1 0,21 0 0,-21 20 15,0-20-15,0 21 0,0 0 16,0 42 0,0 0-1,0 0-15,0 22 0,0-1 0,-21-21 16,21 21-16,-21 1 0,21-1 0,0 0 15,-21 1-15,21-22 0,0 21 16,0-21-16,0 22 0,0-22 16,0 21-16,0-21 0,21 1 15,0-1-15,0 0 0,0-21 0,1 21 16,20-21-16,-21 0 16,0 0-16,0 0 0,22 0 0,-22-21 15,21 21-15,-21-21 0,1 0 0,20-1 16,-21-20-16,0 21 0,0 0 15,22-22-15,-22 1 0,0 0 0,0-1 16,0-41 0,1 41-16,-22 1 0,21 0 0,-21-1 0,0 22 15,0 0-15,0 0 0,0 42 32,-21 0-32,-1 22 15,22-22-15,0 21 0,-21 0 16,0 1-16,21-22 0,-21 21 0,21 1 15,0-1-15,0-21 0,0 21 16,-21-20-16,21-1 0,0 21 0,0-21 16,0 0-16,0 1 0,0-1 15,0 0-15,0 0 16,21-21-16,0 0 16,0-21-16,-21 0 15,21 0-15,-21-1 0,0 1 16,0 0-16,22 0 0</inkml:trace>
  <inkml:trace contextRef="#ctx0" brushRef="#br0" timeOffset="25479.58">11938 4424 0,'0'0'15,"-21"0"-15,0 0 0,-1 0 0,1 0 16,0 0-16,42 0 15,0 0 1,1 0-16,20 0 0,-21 0 16,21 0-16,1 0 0,-1 0 15,0 0-15,1 0 0,-1-21 0,0 21 16,1 0-16,-22 0 0,21 0 16,-21 0-16,1 0 0,-1 0 15,0 0-15</inkml:trace>
  <inkml:trace contextRef="#ctx0" brushRef="#br0" timeOffset="26228.15">12531 4530 0,'0'0'0,"0"21"0,21-21 0,0 0 31,0 0-31,0 0 0,0 0 16,1 0-16,-1 0 0,0-21 0,0 21 15,0-21-15,0 21 0,1-22 16,-1 1-16,-21 0 16,21 21-16,-21-21 0,0 0 15,0 0-15,-21 21 31,0 0-31,21 21 0,-22-21 16,1 21-16,21 0 0,0 0 0,-21 0 16,0 1-16,21-1 0,-21 0 15,21 0-15,0 21 0,0-20 0,0-1 16,0 0-16,0 0 0,0 0 16,0 0-16,0 1 0,0-1 15,21-21-15,0 21 16,0-21-16,22 0 0,-22 0 15,0 0-15,21 0 0,-21 0 0,1 0 16,-1-21-16,0 21 0,0-21 16,0-1-16,0 1 0,1 0 0,-1 0 15,0 0-15,0 0 0,0-1 16,0 1-16,1-21 0,-1 21 0,0 0 16,0-1-16,0-20 0,22 21 15,-22 0-15,0 21 0,0-21 0,21-1 16,-20 22-16,-1 0 0,0 0 0,0 0 15,0 0-15,0 22 0,1-22 16,-1 21-16,-21 0 0,21 0 16,0 0-16,-21 22 0,0-22 15,0 0-15,0 0 0,0 0 0,0 0 16,0 1-16,0-1 0,0 0 0,0 0 16,0 0-16,0 0 15,-21-21 16,21-21-31,0 0 16,0 0-16,0 0 16,0 0-16,21-1 0,-21 1 0,21 0 15,0 0-15,-21-21 0,22 20 16,-1 1-16,-21 0 0,21 0 0,0 0 16,-21 0-16,21-1 0,0 1 15,1 21-15,-1-21 16,0 21-16,0 0 15,0 0 1,0 0-16,1 0 16,-1 0-16</inkml:trace>
  <inkml:trace contextRef="#ctx0" brushRef="#br0" timeOffset="26655.42">14372 4360 0,'0'0'16,"21"0"-16,0 0 0,1 0 0,-22-21 31,0 0-15,-22 21-1,1 0-15,0 0 0,-21 0 0,21 0 16,-22 0-16,22 0 0,0 21 16,-21 0-16,20-21 0,1 22 0,0-1 15,0 0-15,0 0 0,21 0 16,0 0-16,0 1 0,0-1 15,21 0-15,0-21 0,0 0 16,22 21-16,-22-21 0,21 0 16,-21 0-16,22 21 0,-1-21 0,0 0 15,-21 21-15,22-21 0,-22 0 16,21 22-16,-21-1 0,-21 0 16,0 0-1,0 0 1,-21-21-16,0 0 0,-21 0 0,21 21 15,-22-21-15,22 0 0,-21 0 16,21 22-16,-22-22 0,22 0 0,0 0 16,-21 0-16,20 0 0,1 0 15,0 0-15,0 0 0,0-22 16,0 1-16,21 0 0,0 0 16,0 0-1</inkml:trace>
  <inkml:trace contextRef="#ctx0" brushRef="#br0" timeOffset="27287.06">17547 4064 0,'0'0'0,"0"-21"0,0 0 0,21 0 0,-21-1 15,21 1-15,1 0 0,-1 21 16,-21-21-16,21 21 0,0 0 0,0 0 16,0 0-16,1 0 0,-1 0 15,0 0-15,0 21 0,-21 21 0,21 1 16,0-1-16,-21 0 0,0 22 16,22-1-16,-22-20 0,0 20 15,21-20-15,-21-1 0,0 21 16,0-20-16,0-22 0,0 21 0,0 1 15,0-22-15,0 21 0,0-21 0,0 0 16,0 1-16,0-1 16,0-42 15,0-1-31,0 1 0,0 0 0,0 0 16,21 0-16,0-22 0,0 1 15,0 0-15</inkml:trace>
  <inkml:trace contextRef="#ctx0" brushRef="#br0" timeOffset="27563.9">18224 3979 0,'0'0'0,"22"-42"0,-1 21 16,0-21-16,-21 20 0,0 1 15,0 0-15,0 0 16,0 42 0,0 0-16,0 0 0,-21 1 0,0 20 15,21 21-15,-22-20 0,1 20 16,0 1-16,0-22 0,0 22 0,0-1 15,-1-21-15,1 1 0,0-1 16,0 0-16,0 1 0,21-1 0,0-21 16,-21 0-16,21 1 0,-22-1 15,22 0-15,0 0 0,0 0 16,22-21 15,-1 0-31,-21-21 0,21 0 16,0 21-16,-21-21 0,21 0 15</inkml:trace>
  <inkml:trace contextRef="#ctx0" brushRef="#br0" timeOffset="28264.5">18415 4509 0,'42'0'31,"-21"0"-31,1-22 15,-1 1-15,0 21 0,0-21 0,-21 0 16,21 0-16,0 21 0,1-21 16,-22-22-16,0 22 0,0 0 0,21 0 15,-21 0-15,0-1 0,0 1 16,0 0-16,-21 21 16,-1 0-16,1 21 15,0 0-15,0 1 0,0-1 16,21 21-16,-21-21 0,21 22 15,-22-22-15,22 21 0,0-21 0,0 0 16,0 22-16,0-22 16,0 0-16,22 0 0,-1 0 0,-21 1 15,21-22-15,0 21 0,0-21 0,0 0 16,1 0-16,-1 0 0,0 0 16,0 0-16,0 0 0,0 0 0,1 0 15,-1 0-15,0 0 0,0-21 16,-21-1-16,0 1 0,21 0 0,0 0 15,-21 0-15,0 0 0,0-1 16,22-20-16,-1 21 0,-21-21 0,21 20 16,0-20-16,0 21 0,0 0 15,1 0-15,-1-1 0,0 1 16,0 0-16,0 21 0,0 0 0,1 0 16,-1 21-16,0 0 0,0-21 15,0 43-15,0-22 0,1 0 0,-1 21 16,-21-20-16,0 20 0,0-21 15,0 0-15,0 0 0,0 22 0,0-22 16,0 0-16,0 0 16,0 0-16,0 1 15,-21-22 1,21-22 0,0 1-16,0 0 15,0 0-15,0 0 16,0 0-16,0-1 0,21-20 15,0 21-15,-21 0 0,21 0 16,0-22-16,0 22 0,1 0 0,-1 0 16,0 0-16,0 21 0,21-22 15,-20 1-15,20 21 0,-21-21 0,21 21 16,-20 0-16,20-21 0,0 21 0</inkml:trace>
  <inkml:trace contextRef="#ctx0" brushRef="#br0" timeOffset="28487.37">20066 4233 0,'0'0'0,"0"22"0,0-1 16,0 0-16,0 21 0,0-21 0,-21 1 15,21-1-15,0 0 0,-21 0 16,-1 0-16,1-21 0,21 21 0,0 1 16,0-1-16,-21-21 0,21 21 0,0 0 15,-21-21-15,42 0 47,-21-21-31,21 0-16,-21 0 15</inkml:trace>
  <inkml:trace contextRef="#ctx0" brushRef="#br0" timeOffset="28659.27">20045 4022 0,'0'0'0,"0"-21"0,-21-1 15,-1 22-15,22-21 16,-21 21-16,0 0 16,0 0-16,21 21 15,0 1 1,0-1 0,21-21-16,0 0 0,0 21 15,-21 0-15</inkml:trace>
  <inkml:trace contextRef="#ctx0" brushRef="#br0" timeOffset="29643.22">20320 4466 0,'0'21'16,"21"-21"15,0 0-31,0-21 0,1 21 0,20-21 15,0 0-15,-21 0 0,22 0 16,-22-1-16,21 1 0,-21-21 16,22 0-16,-22 20 0,0-20 15,0 0-15,-21-1 0,0 1 0,0 0 16,0 21-16,0-22 0,0 22 16,0 0-16,0 0 0,-21 0 0,0 21 15,0-22-15,0 22 0,-1 0 16,1 22-16,0-1 15,0 0-15,0 0 0,21 21 0,0 1 16,-21 20-16,21-20 0,-22 20 16,1 1-16,21-22 0,0 21 0,-21-20 15,21 20-15,-21 1 0,21-22 16,-21 22-16,21-1 0,0 1 16,0-1-16,-21 22 0,-1-22 0,1 1 15,21-1-15,-21 1 0,0 20 16,0-41-16,0 20 0,-1 1 0,1-1 15,0 22-15,0-22 0,0 1 16,0-22-16,-1 22 0,1-1 0,21-20 16,-21 20-16,21-21 0,-21 1 0,21-1 15,0 0-15,0-20 0,0 20 16,0-21-16,21 0 0,0-21 0,0 0 16,1 0-16,-1 0 0,0 0 0,21 0 15,1 0-15,-1-21 16,0 0-16,1 0 0,20-22 0,1 22 15,-22-21-15,21 0 0,1-22 0,-1 22 16,1-22-16,-1 1 0,-20-1 16,20-20-16,-42 20 0,22 1 0,-22-1 15,-21-21-15,0 22 0,0-1 16,0 1-16,-42-1 0,20 22 0,-20-21 16,0 20-16,-1-20 0,-20 42 15,21-22-15,-22 1 0,1 21 0,20 0 16,1-1-16,0 1 0,20 0 15,1 21-15,0 0 0,21-21 16,0 0 0,21 21-16,0 0 0,22-21 15,-1 21-15,0-22 0,1 22 0,20-21 16,-20 21-16,-1-21 0,21 21 16,-20-21-16,-1 0 0,0 0 0,1-1 15,-22 1-15,21 0 0,-21 0 0,1 0 16,-1-22-16,-21 22 0,0 0 15,0 0-15,21 0 0,-21 0 0,0-1 16,0 1-16,-21 21 31,21 21-31,0 1 16,-21-1-16,21 0 0,0 0 16,0 0-16,-22 22 0,22-22 15,0 0-15,0 0 0,0 0 0,0 0 16,0 1-16,0-1 15,0-42 32,22 21-47,-22-22 0,21 1 16,-21 0-16,0 0 0,0 0 16</inkml:trace>
  <inkml:trace contextRef="#ctx0" brushRef="#br0" timeOffset="29847.1">21230 3895 0,'0'0'0,"-21"0"0,21-21 16,0 42 31,0 0-16,21-21-15,0 21-16</inkml:trace>
  <inkml:trace contextRef="#ctx0" brushRef="#br0" timeOffset="30171.91">21632 3937 0,'0'0'0,"-21"0"31,0 0-31,0 0 16,0 0-16,-1 21 0,1 0 16,21 1-16,-21-1 0,0 21 0,0-21 15,21 22-15,0-1 0,-21-21 16,-1 21-16,22 1 0,0-1 0,0-21 15,0 22-15,0-22 0,0 0 16,0 0-16,22 0 0,-1 0 0,0 1 16,0-1-16,21-21 0,-20 21 15,20-21-15,0 0 0,1 0 0,-1 21 16,0-21-16,1 0 0,-1 0 16,0 0-16,1 0 0,20 0 0,-21 0 15,-20-21-15,20 0 0,0 21 16</inkml:trace>
  <inkml:trace contextRef="#ctx0" brushRef="#br0" timeOffset="30663.61">22373 4233 0,'0'0'0,"0"-21"0,0-85 31,0 85-31,-21 21 0,0-21 0,0 21 16,-1 0-16,1 0 0,0 21 15,0 0-15,0 1 0,0-1 16,-22 0-16,22 21 0,0-21 0,0 22 15,0-1-15,-1-21 0,1 22 0,0-22 16,0 0-16,21 21 16,0-21-16,0 1 0,0-1 0,0 0 15,0 0-15,21-21 16,0 21-16,0-21 0,1 0 16,-1 0-16,0 0 0,21 0 15,-21 0-15,1-21 0,-1 21 16,0-21-16,0 0 0,0 0 0,0-1 15,1 1-15,-1-21 0,0 21 16,0-22-16,0 22 0,-21-21 16,0 0-16,21 20 0,-21 1 0,0 0 15,0 0-15,-21 21 32,21 21-32,-21 0 0,21 0 15,-21 1-15,21-1 0,-21 0 0,21 0 16,0 21-16,0-20 0,0-1 15,0 0-15,0 0 0,0 0 0,0 0 16,0 1-16,21-1 16,0-21-16,0 0 0,0 0 0,1 0 15,20 0-15,-21 0 16,0 0-16,0 0 0,22 0 0,-22-21 16,0-1-16,0 1 0,0 0 15,22 0-15</inkml:trace>
  <inkml:trace contextRef="#ctx0" brushRef="#br0" timeOffset="31003.44">23072 3641 0,'0'0'0,"0"-21"0,21-1 0,-42 44 47,21-1-47,-22 0 15,1 21-15,0-21 0,0 22 0,0-1 16,0-21-16,-1 43 0,1-22 16,21 0-16,-21 22 0,21-22 0,-21 1 15,21 20-15,0-21 0,0 1 16,0-22-16,0 21 0,0 1 0,0-22 16,0 0-16,0 0 0,0 0 15,0 0-15,21-21 47,0 0-47,0 0 16,-21-21-16,22 21 0,-1-21 0,0 21 15,0-21-15,0 0 0,0 0 16</inkml:trace>
  <inkml:trace contextRef="#ctx0" brushRef="#br0" timeOffset="31251.29">23304 4085 0,'0'-21'0,"0"42"0,0-63 16,22 42-16,-22 21 31,-22 0-31,22 0 16,-21 1-16,21 20 0,0-21 16,-21 0-16,21 0 0,-21 22 15,21-22-15,0 0 0,0 0 16,0 0-16,-21 1 0,21-1 15,0 0-15,0 0 32,21-21-32,0 0 15,0 0-15,0 0 0,1 0 0,-1-21 16</inkml:trace>
  <inkml:trace contextRef="#ctx0" brushRef="#br0" timeOffset="32086.96">23897 4128 0,'0'-22'0,"-21"1"31,0 21-31,0 0 16,-1 0-16,1 0 0,-21 21 0,21 1 16,0-1-16,-1 0 0,1 0 15,21 21-15,-21-20 0,0-1 0,21 21 16,-21-21-16,21 0 0,0 1 15,0-1-15,0 0 0,0 0 0,0 0 16,0 0-16,0 1 16,0-1-1,21-21 1,-21-21 0,21-1-16,-21 1 15,0 0-15,0 0 16,21-21-16,-21 20 0,0 1 0,0-21 15,21 21-15,1-22 0,-1 22 16,0-21-16,0 21 0,0 0 0,0-1 16,1-20-16,20 21 0,-21 21 15,21-21-15,1 0 0,-22 21 0,21 0 16,1 0-16,-22 0 0,21 0 16,-21 0-16,0 21 0,1 0 15,-22 0-15,0 21 0,21-20 16,-21 20-16,0-21 0,0 21 0,0-20 15,0 20-15,0-21 0,0 0 16,0 22-16,0-22 0,0 0 0,-21 0 16,21 0-16,0 0 15,-22-21-15,1 22 0,0-22 16,0 0 0,0 0-1,21-22 1,0 1-16,0 0 0,0 0 15,21 0-15,0 0 16,0-22-16,0 22 0,1-21 0,-1 21 16,0-22-16,0 1 0,21 21 15,-20-22-15,20 22 0,-21-21 0,21 21 16,-20 0-16,20-1 0,0 22 16,1 0-16,-1 0 0,21 0 0,-20 0 15,-1 22-15,-21-1 0,22 21 16,-43-21-16,0 22 0,0-22 0,0 21 15,0 0-15,0-20 0,0 20 16,-22 0-16,1-21 0,0 1 0,0 20 16,-21-21-16,20 0 0,1 0 15,0 1-15,0-1 16,0 0-16,0-21 0,-1 21 0,1-21 16,21 21-16,0-42 46,0 0-46,0 0 16,0 0-16,0-1 0</inkml:trace>
  <inkml:trace contextRef="#ctx0" brushRef="#br0" timeOffset="32339.4">24172 3662 0,'0'0'0,"-21"0"0,-21-21 31,21 21-15,-1 0 15,1 0 0,0 0-15,0 0-16,0 0 0,-22 0 0</inkml:trace>
  <inkml:trace contextRef="#ctx0" brushRef="#br0" timeOffset="32591.45">23050 3852 0,'0'0'0,"-21"0"0,21 22 32,-21-22-32,42 0 15,0 0-15,1 0 16,-1 0-16,0 0 0,0 0 16,21 0-16,-20 0 0,-1 0 15,0 0-15,0 0 0,0 0 0,0 0 16,1 0-16,-1 0 15,-21-22 1</inkml:trace>
  <inkml:trace contextRef="#ctx0" brushRef="#br0" timeOffset="33803.61">1778 5144 0,'0'0'0,"-42"0"0,20 0 16,1 0-16,0 0 0,0 0 15,0 0-15,0 0 0,-1 0 0,1 0 16,0 0-1,21 21 17,21-21-32,0 0 0,22 0 15,-22 0-15,21 0 0,1 0 0,-1 0 16,21 0-16,-20 0 16,20 0-16,-20 0 0,41 0 0,-20 0 15,20 0-15,1 0 0,21 0 16,0 0-16,-22 0 0,22 0 0,0 0 15,0 0-15,0 0 0,0 0 16,-1 0-16,22 0 0,22 0 0,-22 0 16,0 0-16,21-21 0,-21 21 15,21 0-15,21 0 0,-21 0 0,1 0 16,-22 0-16,21 0 0,-42 0 16,21 0-16,-22 0 0,1 0 15,0 0-15,-21 0 0,-1 0 0,-20 0 16,-1 0-16,1 0 0,-1 0 15,-20 0-15,-22 0 0,0 0 16,0 0-16,0 0 0,1 0 16,-1 0 62</inkml:trace>
  <inkml:trace contextRef="#ctx0" brushRef="#br0" timeOffset="34811.94">10435 5482 0,'0'0'0,"-21"0"0,0 0 0,0 0 0,-1 0 15,1 0-15,0 0 0,0 0 0,0 0 16,0 0-16,-1 0 0,1 0 16,0 0-16,0 0 0,0 0 0,0 0 15,-1 0 1,44 0 15,20 0-15,-21 0-16,21 0 0,1 0 0,20 0 15,-20 0-15,20 0 16,1 0-16,-1 0 0,1 0 0,20 0 16,1 0-16,0 0 0,20 0 15,1-21-15,0 21 0,0 0 0,0 0 16,0 0-16,-1 0 0,22 0 0,0 0 15,0 0-15,0 0 0,0-21 16,0 21-16,0 0 0,22 0 0,-22 0 16,0 0-16,21 0 0,-42 0 15,21 0-15,-22 0 0,-20 0 0,21 0 16,-43 0-16,22 0 0,-21 0 16,-1 0-16,1 0 0,-22-21 0,0 21 15,1 0-15,-22 0 0,0 0 16,0 0-16,0 0 0,0 0 15,-21-21 1,22 21 62,-1 0-47</inkml:trace>
  <inkml:trace contextRef="#ctx0" brushRef="#br0" timeOffset="36027">18648 5207 0,'0'0'16,"-21"0"-16,-1 0 0,1 0 0,0 0 15,0 0-15,0 0 0,0 0 16,-1 0-16,1 0 0,0 0 0,0 0 16,0 0-16,0 0 15,-1 0 1,44 0 31,-1 0-32,0 0-15,0 21 0,21-21 0,-20 0 16,20 0-16,0 0 0,1 0 16,-1 0-16,21 0 0,1 0 0,-22 0 15,22 0-15,20 0 0,-20 0 16,21 0-16,20 0 0,-20 0 0,21 0 16,0 0-16,0 0 0,-1 0 15,-20 0-15,21 0 0,0 0 16,0 0-16,-1 0 0,22 0 15,-21 0-15,21 0 0,0 0 0,-21 0 16,21 0-16,-21 0 0,21 0 16,0 0-16,0 0 0,-21 0 0,21 0 15,-21 0-15,-1 0 0,1 0 16,0 0-16,0 0 0,0 0 0,0 0 16,-22-21-16,22 21 0,0 0 15,-21 0-15,-1 0 0,1 0 16,0 0-16,-22 0 0,1 0 0,-1 0 0,1 0 15,-1 0-15,1 0 16,-1 0-16,-21 0 0,22 0 0,-22 0 0,22 0 16,-22 0-16,22-21 15,-22 21-15,0 0 0,1 0 0,-1 0 16,-21 0-16,21 0 0,-20 0 16,-1-21-16,0 21 0,0 0 15,0 0 1,-42 0 78</inkml:trace>
  <inkml:trace contextRef="#ctx0" brushRef="#br0" timeOffset="37536.14">571 6583 0,'0'-21'31,"0"0"-15,22-1-16,-22 1 0,0 0 16,21 21-16,-21-21 0,21 0 15,-21 0-15,21-1 0,-21 1 16,0 0-16,0 0 0,0 0 16,0 0-16,0-1 31,0 44 0,0-1-15,0 0-16,0 21 0,0 1 15,0-22-15,-21 21 0,21 0 16,0 22-16,-21-22 0,21 1 0,-21-1 16,-1 0-16,22 1 0,0-1 15,0-21-15,-21 21 0,21-20 16,-21 20-16,21-21 0,0 0 0,0 0 15,0 1-15,0-1 0,-21 0 16,21 0-16,-21-21 47,21-21-31,0 0-16,0 0 15,0-1-15</inkml:trace>
  <inkml:trace contextRef="#ctx0" brushRef="#br0" timeOffset="38183.01">847 6858 0,'0'21'32,"21"-21"-17,0 0 1,0-21 15,0 21-31,-21-21 16,0 0-16,0 0 31,-21 21-15,0 0-1,21 21 1,-21-21-16,21 21 15,-21-21-15,21 21 16,0 0-16,21-21 47,0 0-47,0-21 16,0 0-1,-21 0-15,0 0 16,0-1-1,-21 22 1,0 0 0,0 0-16,21 22 31,0-1-15,0 0-1</inkml:trace>
  <inkml:trace contextRef="#ctx0" brushRef="#br0" timeOffset="39015.76">2180 6625 0,'0'0'0,"21"0"46,0-21-46,-21 0 0,43 0 0,-22 21 16,0-21-16,0-1 0,22 1 16,-22 0-16,21 0 0,-21 0 0,0 0 15,1-1-15,-1 1 0,-21 0 16,0 0-16,-21 0 16,-1 21-16,1 0 15,-21 0-15,21 0 0,-22 0 16,1 0-16,0 0 0,-1 0 15,1 21-15,21-21 0,-21 21 16,20 0-16,1 0 0,0 1 0,0-1 16,21 0-16,-21 0 0,21 21 15,0-20-15,0-1 0,0 0 0,21 0 16,0 0-16,21 22 0,-20-22 16,20 0-16,0 0 0,1 0 15,-1 0-15,-21 1 0,21-1 16,1 0-16,-1 0 0,-21 0 0,0 0 15,1 22-15,-22-22 0,0 0 16,0 0-16,-22 0 0,1 1 0,-21-22 16,21 21-16,-22 0 0,1-21 15,0 0-15,21 21 0,-22-21 0,1 0 16,0 0-16,-1 0 0,22 0 16,-21-21-16,21 21 0,-22-21 15,22 0-15,0 21 0,0-22 0,0 1 16,-1 0-16,1 21 0,21-21 15,0 0-15,0 0 0,0-1 0,0 1 16,0 0-16,0 0 0,0 0 16,21 21-16,1-21 0,-1-1 0,0 22 15,0 0-15,0-21 0,22 21 16,-22 0-16,0 0 0,0 0 16</inkml:trace>
  <inkml:trace contextRef="#ctx0" brushRef="#br0" timeOffset="39828.26">2519 6879 0,'42'0'15,"-21"0"-15,0 0 16,1 0-16,-1-21 16,0 0-16,0 21 0,0-21 0,0 0 15,1-1-15,-1 1 16,0 0-16,0 0 0,-21 0 0,21 0 15,-21-1-15,0 1 0,0 0 16,0 0-16,0 0 0,-21 21 0,0 0 16,0 0-16,0 0 0,-1 0 15,1 0-15,0 0 0,-21 21 0,21 0 16,-1 0-16,1 22 0,0-22 16,0 21-16,21-21 0,0 22 0,0-22 15,0 21-15,0-21 16,0 22-16,0-22 0,0 0 0,0 0 0,42 0 15,-21 0-15,1-21 16,-1 0-16,21 0 0,-21 0 0,22 0 16,-1 0-16,0 0 0,-21 0 15,22-21-15,-1 21 0,-21-21 0,22 0 16,-22 21-16,0-21 0,21 0 16,-21-1-16,1 1 0,-22-21 0,21 21 15,-21 0-15,21-1 0,-21 1 16,0-21-16,0 21 0,0 0 0,0-1 15,0 1-15,0 0 16,0 42 0,0 0-1,0 1-15,0-1 0,0 0 16,0 21-16,-21-21 0,21 1 16,0-1-16,0 0 0,0 0 0,-21 0 15,21 0-15,0 1 0,0-1 16,0 0-16,0 0 15,0-42 17,0 0-17,0 0-15,0-1 0,0 1 0,21 0 16,0 0-16,0 0 0,0-22 16,0 22-16,1 0 0,20 0 0,-21-21 15,21 20-15,1 22 16,-1-21-16,0 21 0,1 0 0,-1 0 15,-21 0-15,22 0 0,-22 0 16,0 21-16,0 1 0,0-1 0,-21 0 16,0 0-16,0 0 0,0 0 15,0 22-15,0-22 0,0 0 0,0 0 16,-21 0-16,21 1 0,0-1 16,0 0-16,-21-21 0,21 21 15,21-21 16,0-21-15</inkml:trace>
  <inkml:trace contextRef="#ctx0" brushRef="#br0" timeOffset="40407.08">4318 6625 0,'0'0'0,"-42"-63"31,20 42-31,1 21 0,0 0 0,0 0 16,0 0-16,0 0 0,-1 0 15,1 0-15,0 21 0,-21 0 16,21 21-16,-1-21 0,-20 1 0,21 20 16,0-21-16,0 21 0,-1 1 15,22-22-15,-21 0 0,21 21 0,0-20 16,0-1-16,0 0 0,0 0 15,21 0-15,1-21 0,-1 21 0,0-21 16,0 0-16,0 0 0,0 0 16,1 0-16,-1 0 0,21 0 0,-21-21 15,0 0-15,1 21 0,-1-21 0,21 0 16,-21 0-16,0-22 0,1 22 16,-1 0-16,0-21 0,-21-1 0,21 1 15,-21 0-15,21-1 16,-21-20-16,0 20 0,0 1 0,0-21 15,0 20-15,0 22 0,0-21 16,0-1-16,0 22 0,0 0 0,0 0 16,0 42-1,0 0 1,0 0-16,0 1 0,0 20 16,0 21-16,0-20 0,21-1 0,-21 22 15,22-22-15,-22 0 0,0 1 16,0-1-16,0 0 0,0 1 15,0-22-15,0 21 0,21-21 0,-21 0 16,21 1-16,-21-1 16,0 0-16,21-21 0,0 0 0,0 0 15,1 0-15,-1 0 0,0 0 0,0 0 16,0 0-16,0-21 0,22 0 16,-22-1-16,0 1 0,0 0 0,22 0 15</inkml:trace>
  <inkml:trace contextRef="#ctx0" brushRef="#br0" timeOffset="40663.78">5059 6265 0,'0'-21'15,"0"42"-15,-21-21 32,-1 22-32,22-1 0,-21 0 15,21 21-15,0 1 0,0-1 16,-21 0-16,21 1 0,-21-1 0,21 0 15,-21 1-15,21-1 0,0 0 16,0-21-16,-21 1 0,21 20 0,-22-21 16,22 0-16,0 0 15,22-21 1,-1 0-16,0 0 16,0-21-16,-21 0 0,21 0 15,0 0-15</inkml:trace>
  <inkml:trace contextRef="#ctx0" brushRef="#br0" timeOffset="42180.01">5313 6371 0,'0'0'0,"0"-21"0,0 0 31,-21 42-15,-1 0-16,1 0 0,0 1 0,0-1 15,-21 0-15,20 0 0,-20 21 16,21-20-16,-21-1 0,20 0 15,-20 0-15,21-21 0,0 21 0,0-21 16,21 21 0,0 1 15,0-1-31,0 0 0,21-21 16,0 21-16,0 0 0,-21 0 15,21-21-15,0 22 0,1-1 0,-1 0 16,0-21-16,0 21 15,0-21-15,0 21 0,1-21 0,-1 0 16,0 0-16,0 0 0,0 0 0,0 0 16,1 0-16,20 0 0,-21 0 15,0 0-15,22 0 0,-22-21 16,0 21-16,0-21 0,21 21 16,-20-21-16,-1 0 0,0-1 0,0 1 15,0 0-15,-21 0 0,0-21 0,21 20 16,-21 1-16,0-21 0,0 21 15,0 0-15,0-1 0,0 1 0,0 0 16,-21 21 0,0 0-16,0 0 0,0 0 0,21 21 15,-21 0-15,-1 1 0,1-1 16,0 0-16,21 0 0,-21 21 0,21-20 16,0-1-16,0 21 0,0-21 15,0 0-15,0 1 0,0-1 16,0 0-16,0 0 0,0 0 0,21 0 15,0 1-15,0-22 16,1 0-16,20 0 0,-21 0 0,21 0 16,-20 0-16,20 0 0,0 0 0,-21 0 15,22 0-15,-1-22 0,0 1 16,-20 0-16,20 0 0,-21 0 0,21 0 16,-20-1-16,-1 1 0,-21-21 15,0 21-15,21 0 0,-21-1 0,0 1 16,21 0-16,-21 0 0,0 42 31,0 0-15,0 0-16,0 1 15,-21-1-15,21 0 0,0 0 0,0 0 16,0 0-16,0 1 16,0-1-16,21-21 15,0 0-15,0 0 0,1 0 16,-1 0-16,0 0 0,0 0 15,21-21-15,-42-1 0,43 1 16,-22 0-16,0 0 16,0-21-16,0 20 0,-21 1 0,0 0 15,0-21-15,22 21 16,-22-1-16,0 1 0,0 0 0,0 0 16,0 42 15,0 0-31,0 0 0,0 1 0,-22-1 15,22 0-15,0 21 0,0-21 16,0 22-16,-21-22 0,21 21 0,0 1 16,-21-22-16,21 21 0,0 0 15,0 1-15,0-1 0,0 0 0,0 1 16,0-1-16,0 22 0,0-22 0,0 21 16,0 1-16,0-22 0,0 22 15,0-1-15,0-20 0,0 20 0,0-21 16,0 1-16,0 20 0,0-20 15,0-1-15,-21 0 0,21 1 16,-21-22-16,21 21 0,0-21 0,-21 0 16,-1 1-16,1-1 0,0-21 15,0 0-15,0 0 16,21-21-16,0-1 0,-21 1 16,21-21-16,0 21 0,0-22 0,0 1 15,0 21-15,0-43 0,21 22 16,0 0-16,0-22 0,0 1 15,0-1-15,22 1 0,-1-1 0,-21 1 16,22-1-16,20 1 0,-21-1 0,1 1 16,-1-1-16,22 1 0,-22-1 15,0 1-15,1-1 0,-1 22 16,0-22-16,-21 22 0,22 0 0,-22-1 16,0 1-16,-21 0 0,0 21 15,0-1-15,0 1 0,-21 21 16,0 0-16,0 0 0,-1 0 15,1 21-15,0-21 0,0 22 16,21-1-16,0 0 0,0 0 0,0 0 16,0 0-16,0 1 15,0-1-15,0 0 0,21 0 0,-21 0 16,21 0-16,0 1 16,1-1-16,-22 0 0,21 0 15,-21 0-15,0 0 0,0 1 16,-21-1-1,-1-21 1,1 0-16,0 0 0,0 0 16,0 0-1,21-21 17,21-1-32,0 1 15,0 21-15,0-21 0,-21 0 16,22 0-16</inkml:trace>
  <inkml:trace contextRef="#ctx0" brushRef="#br0" timeOffset="42457.44">7493 6202 0,'0'0'0,"0"-21"0,-21 42 47,0 0-47,-1 0 15,1 0-15,21 1 16,-21 20-16,0-21 0,21 21 0,-21 1 16,21-22-16,0 21 0,-21 1 15,21-22-15,0 21 0,0-21 0,0 22 16,0-22-16,0 0 0,0 0 0,0 0 16,0 0-16,0 1 15,21-22-15,0 0 16,0 0-16,0 0 0,0 0 15,-21-22-15,22 1 0,-1 0 0,0 0 16</inkml:trace>
  <inkml:trace contextRef="#ctx0" brushRef="#br0" timeOffset="42739.66">7980 6138 0,'0'0'0,"21"0"15,0 0-15,0 0 16,0 22 0,1-1-16,-1 0 0,-21 0 15,21 0-15,0 22 0,-21-22 0,0 21 16,21 0-16,-21 1 0,0-22 0,0 21 16,0 1-16,0-22 15,0 21-15,0-21 0,0 0 0,0 1 16,-21-1-16,0 0 0,21 0 0,-21-21 15,0 21-15,-1-21 16,1 0-16,0 0 0,0 0 16,0 0-16,0 0 15,-1 0-15</inkml:trace>
  <inkml:trace contextRef="#ctx0" brushRef="#br0" timeOffset="43779.01">804 8297 0,'-21'0'31,"0"0"-31,0-21 15,0 21 1,21-21-16,0 0 16,0 0-16,0 0 15,0-1-15,0 1 0,0 0 16,21 0-16,0 21 0,-21-21 0,21 0 16,0 21-16,0 0 0,1 0 15,-1 21-15,21 0 0,-21 21 0,0-21 16,-21 22-16,22-1 0,-1 0 15,-21 22-15,0-22 0,0 1 0,0-1 16,0 0-16,-21 1 0,-1 20 16,1-21-16,0 1 0,0-22 15,-21 21-15,-1 1 0,1-22 0,21 0 16,-22 0-16,1 0 16,0 0-16,-1-21 0,22 0 0,-21 0 15,0 0-15,20 0 0,1 0 16,-21 0-16,21-21 0,0 0 15,21 0-15,0 0 0,0-22 0,0 22 16,0-21-16,0 21 0,21 0 16,21-22-16,-21 22 0,22 0 15,-22 0-15,21 21 0,0 0 0,1 0 16,-1 0-16,-21 0 0,22 0 16,-22 21-16,0 0 0,0 0 15,0 0-15,0 1 0,-21 20 16,0-21-16,0 0 0,22 22 0,-22-22 15,0 0-15,21 0 0,-21 21 16,0-20-16,0-1 16,0 0-16,21-21 0,-21 21 15,21-21-15,0 0 16,-21-21-16,21 0 16,1 0-16,-22-1 0</inkml:trace>
  <inkml:trace contextRef="#ctx0" brushRef="#br0" timeOffset="43947.01">1206 8594 0,'0'0'0,"0"-21"15,22 21 48,-1 0-63,0 0 15,0 0-15,0 0 0</inkml:trace>
  <inkml:trace contextRef="#ctx0" brushRef="#br0" timeOffset="44759.26">1990 8234 0,'0'0'15,"0"-21"-15,0 0 16,-22 21-16,1 0 16,0 21-16,0 0 0,0 0 15,21 0-15,-21 0 0,-1 1 16,22-1-16,0 21 0,-21-21 16,21 22-16,-21-22 0,21 21 0,0 0 15,0-20-15,0 20 16,0-21-16,0 21 0,0-20 0,0-1 15,0 21-15,21-21 0,0 0 16,1-21-16,-1 22 0,0-22 0,0 21 16,0-21-16,22 0 0,-22 0 15,0 0-15,0-21 0,21-1 0,-20 1 16,20 0-16,-21 0 0,21 0 16,-20 0-16,20-1 0,-21 1 0,0 0 15,0-21-15,22-1 0,-22 22 16,-21-21-16,21 0 0,0-1 15,0-20-15,-21 20 0,0 1 16,22 0-16,-22-22 0,21 43 0,-21-21 16,0 21-16,0-1 0,0 1 15,0 42 1,-21 1-16,-1-1 16,22 21-16,0 0 0,-21 1 15,21-1-15,-21 0 0,21 1 0,0-1 16,-21 0-16,21 1 0,0-1 15,0-21-15,0 22 0,0-22 0,0 21 16,21-21-16,0 0 0,0 1 16,1-22-16,-1 21 0,0 0 0,21-21 15,-21 0-15,1 0 16,20 0-16,-21 0 0,21 0 0,-20 0 16,20-21-16,-21 0 0,21-1 15,-20 1-15,-1 21 0,0-21 0,0 0 16,-21 0-16,0 0 0,21-1 0,-21 1 15,0 0-15,0 0 0,0 0 16,0 42 15,0 0-31,0 0 0,0 0 16,0 1-16,0-1 16,0 0-16,0 0 0,0 0 15,0 0-15,0 1 16,21-22-1,1 0 1,-1 0-16,0 0 16,-21-22-16,0 1 0,0 0 15,0 0-15,0 0 16,0 0-16,0-1 0</inkml:trace>
  <inkml:trace contextRef="#ctx0" brushRef="#br0" timeOffset="44912.02">3048 8234 0,'0'0'0,"0"-21"16,-21 21 0,21 21 46</inkml:trace>
  <inkml:trace contextRef="#ctx0" brushRef="#br0" timeOffset="45803.37">3514 8276 0,'-22'0'31,"1"0"-31,0 0 0,0 0 16,0 0-16,0 0 0,-1 21 15,1 1-15,0-1 16,21 0-16,0 0 0,0 0 0,-21 22 16,21-22-16,0 0 0,0 21 15,0-21-15,0 1 0,0-1 0,0 21 16,0-21-16,21-21 0,0 21 0,0 1 16,1-1-16,-1-21 15,0 0-15,21 0 0,-21 0 0,22 0 16,-22 0-16,21 0 0,1 0 15,-22-21-15,21 21 0,0-22 0,-20 1 16,20 0-16,-21 0 0,0 0 16,0 0-16,22-22 0,-22 22 0,-21-21 15,21-1-15,0 1 0,0 0 16,-21-1-16,0-20 0,0 21 0,22-1 16,-22 1-16,0-22 0,0 43 15,0-21-15,0 21 0,0 0 0,0-1 16,0 1-16,0 42 31,0 22-31,0-1 0,0 0 0,0 1 16,-22-1-16,22 0 0,0 22 15,0-22-15,0 1 0,0-1 0,-21 0 16,0 1-16,21-1 0,-21-21 16,21 21-16,-21-20 0,0-1 0,21 0 15,-22-21-15,22 21 0,0-42 47,0 0-47,22 0 0,-1-1 16,0 1-16,0 0 0,0 0 0,0-21 15,1 20-15,-1 1 0,0-21 16,0 21-16,0 0 0,0-1 16,22 1-16,-43 0 0,21 21 0,0 0 15,0-21-15,-21 42 31,-21 0-15,0-21-16,0 0 0,0 21 16,-1-21-16,1 22 0,0-22 15,0 21-15,0-21 0,0 21 0,-1-21 16,1 21-16,0 0 0,21 0 16,0 1-16,0-1 0,0 0 15,0 0-15,0 0 16,0 0-16,0 1 0,21-22 15,-21 21-15,21 0 0,1-21 0,-22 21 16,21-21-16,0 21 0,0-21 16,-21 21-16,21-21 0,0 0 15,1 0-15,-1 0 16,0 0-16,0 0 16,0 0-16,0 0 0,1 0 0,-1-21 15,0 21-15,21-21 0,1 0 16,-1 0-16</inkml:trace>
  <inkml:trace contextRef="#ctx0" brushRef="#br0" timeOffset="46087.2">5080 8043 0,'0'0'16,"0"-21"-16,0-21 0,0 21 0,0 0 15,-21 21 1,0 0-16,-1 21 0,1 0 15,0 0-15,21 21 0,-21-20 16,0 20-16,21 0 0,-21 1 0,21-22 16,0 21-16,0 0 15,-22 1-15,22-22 0,0 21 0,0-21 16,0 22-16,0-22 0,0 0 0,0 0 16,0 0-16,22 1 0,-1-22 15,0 21-15,0-21 0,0 21 0,0-21 16,1 0-16,20 0 0,-21 0 15,0 0-15,22 0 0,-22 0 0,0 0 16,21-21-16,-21 21 0</inkml:trace>
  <inkml:trace contextRef="#ctx0" brushRef="#br0" timeOffset="46363.01">5800 7895 0,'0'0'0,"21"0"0,0 21 0,0 22 16,-21-22-16,21 0 15,-21 21-15,21 1 0,-21-22 0,0 21 16,0 1-16,0-1 0,0-21 16,0 21-16,0-20 0,0 20 0,0-21 15,0 0-15,0 0 0,0 1 0,0-1 16,-21 0-16,21 0 15,-21-21-15,0 21 0,0-21 0,0 21 16,-1-21-16,1 0 0,0 0 16,0 0-16,0 0 15,0 0-15</inkml:trace>
  <inkml:trace contextRef="#ctx0" brushRef="#br0" timeOffset="47331.81">677 10012 0,'-21'0'15,"21"-21"1,0 0-16,21-1 16,0 22-1,1 0-15,-1 0 0,0 0 16,0 0-16,0 0 0,0 0 15,1 0-15,-22 22 0,0-1 16,0 0-16,0 0 16,0 0-16,0 0 0,0 1 0,-22-1 15,1 0 1,0 0-16,0-21 0,0 21 0,0-21 16,-1 0-16,1 21 0,0-21 15,0 0-15,42-21 31,0 21-15,0 0-16,1 0 0,-1 0 0,0 0 16,0 0-16,0 0 0,0 0 15,22 0-15,-22 0 0,0 21 0,0-21 16,22 22-16,-22-1 0,0 0 16,-21 21-16,0-21 0,0 1 15,0 20-15,0 0 0,0-21 16,-21 22-16,0-22 0,-1 21 15,-20-21-15,21 1 0,-21-1 0,20 0 16,-20-21-16,21 0 0,0 21 16,-22-21-16,22 0 0,0 0 0,-21 0 15,21-21-15,-1 0 0,1 21 16,0-21-16,21-1 0,-21 1 0,0 0 16,21 0-16,-21 0 15,21 0-15,0-1 16,0 1-16,0 0 0,21 0 15,0 21-15,0-21 0,0 0 16</inkml:trace>
  <inkml:trace contextRef="#ctx0" brushRef="#br0" timeOffset="47511.59">1291 10224 0,'0'0'0,"21"0"0,0 0 0,1 0 15,-1 0-15,-21-22 32,0 1-1</inkml:trace>
  <inkml:trace contextRef="#ctx0" brushRef="#br0" timeOffset="49343.76">2222 10160 0,'0'0'0,"0"-21"0,0 0 16,0 0-16,0-1 15,0 1-15,-21 21 0,21-21 16,-21 21-16,0 0 16,0 0-16,0 21 15,-1 0-15,1-21 0,0 43 16,21-22-16,-21 0 0,0 21 16,21 1-16,-21-1 0,21 0 0,0 1 15,0-1-15,0 22 0,0-22 16,0 0-16,0 1 0,0-22 0,0 21 15,21-21-15,-21 0 0,21 1 16,0-1-16,21 0 0,-20-21 0,20 0 16,0 0-16,1 0 0,-1-21 0,21 0 15,-20-1-15,20 1 16,-20-21-16,-1 21 0,21-22 0,-20 1 16,-1 0-16,-21 21 0,22-22 15,-22 1-15,0 0 0,0-1 0,0 1 16,-21 0-16,0-1 0,21 22 15,-21-21-15,0-1 0,0 22 0,22-21 16,-22 21-16,0 0 0,0-1 16,0 1-16,-22 21 15,1 21 1,0 1-16,21-1 0,0 0 0,-21 21 16,0-21-16,21 22 0,-21-1 15,21 0-15,0 1 0,0-1 16,0 0-16,0 1 0,0-1 0,0 0 15,0 1-15,0-1 0,0 0 16,21-20-16,-21-1 0,21 21 0,21-21 16,-21-21-16,1 21 0,-1-21 15,21 0-15,-21 0 0,0 0 0,22 0 16,-22 0-16,21 0 0,-21-21 16,1 0-16,20 0 0,-21 0 0,21 0 15,-20-1-15,20-20 0,-21 21 16,0-21-16,0 20 0,1-20 15,-22 21-15,0-21 0,0 20 0,0 1 16,0 0-16,0 0 0,-22 21 31,1 0-31,0 21 16,21 0-16,0 0 0,0 1 16,0 20-16,0-21 0,0 0 15,0 0-15,0 1 0,0 20 0,0-21 16,0 0-16,0 0 0,0 1 15,21-1-15,0-21 0,-21 21 0,22 0 16,-1-21-16,0 21 0,0-21 0,21 0 16,-20 0-16,20 0 0,-21 0 15,21 0-15,1 0 0,-1-21 16,0 0-16,1 21 0,-1-21 16,0 0-16,1-1 0,-1 1 0,0 0 15,-20-21-15,20 21 0,0-1 0,-21-20 16,1 21-16,-1-21 0,0 20 15,0-20-15,-21 21 0,21 0 0,-21 0 16,0-1-16,0 1 0,0 0 16,-21 21-16,0 0 0,0-21 0,0 21 15,-1 0-15,1 0 0,0 0 16,0 0-16,-21 21 0,20 0 0,-20-21 16,21 21-16,-21 1 0,20 20 0,1-21 15,0 21-15,0-20 16,0 20-16,21 0 0,0-21 0,0 22 15,0-22-15,0 0 0,0 0 16,0 0-16,0 1 0,21-1 0,0-21 16,0 0-16,0 0 0,22 0 15,-22 0-15,0 0 0,0 0 0,22 0 16,-22 0-16,0-21 0,0-1 0,0 1 16,0 0-16,1 0 0,-1 0 15,0 0-15,-21-1 0,0-20 16,0 21-16,0 0 0,0-22 15,0 22-15,0 0 0,0 0 0,0 0 16,0 0-16,0 42 47,21 0-47,-21 0 0,0 0 16,21 0-16,-21 1 0,0 20 0,0-21 15,0 0-15,0 0 0,0 1 16,21-1-16,-21 0 0,0 0 0,0 0 15,0 0-15,22-21 32,-1 0-32,0-21 15,-21 0 1,21 0-16,0-21 0,-21 20 16,21 1-16,1 0 0,-22-21 15,21 21-15,0-1 0,0-20 0,-21 21 16,21 0-16,22 21 0,-22-21 15,0-1-15,0 22 0,21 0 0,-20 0 16,20 0-16,0 0 0,-21 22 0,22-22 16,-1 21-16,-21 0 0,22 0 15,-22 0-15,0 22 0,0-22 0,0 0 16,-21 21-16,21-21 0,-21 22 0,0-22 16,0 0-16,0 0 0,0 0 15,0 1-15,-21-22 0,21 21 16,-21-21-16,0 0 0,0 0 31,21-21-31,-21-1 16,21 1-16,0 0 0,0 0 15,0 0-15,0 0 0,0-1 0,0-20 16,0 21-16,21 0 0,0-22 16,0 22-16,-21 0 0,21 0 0,0 0 15,1 0-15,-1 21 16,0 0-16,-21-22 0,21 22 0,0 0 15,0-21-15,1 21 0,-1 0 16,0 0-16,-21-21 16</inkml:trace>
  <inkml:trace contextRef="#ctx0" brushRef="#br0" timeOffset="49636.01">5821 9991 0,'0'0'0,"0"-21"15,-21 21 1,-1 0-16,1 0 16,0 0-16,0 21 0,0-21 0,0 21 15,-1 0-15,1 0 16,0 0-16,0 1 0,0 20 0,21-21 16,0 0-16,0 22 0,-21-22 15,21 0-15,0 21 0,0-21 0,0 1 16,0 20-16,0-21 0,21 0 0,-21 0 15,21 1-15,0-1 0,0 0 16,0-21-16,1 21 0,-1-21 0,21 0 16,-21 0-16,0 0 0,22 0 15,-22 0-15,21 0 0,1-21 0,-22 0 16,21 0-16,-21-1 0</inkml:trace>
  <inkml:trace contextRef="#ctx0" brushRef="#br0" timeOffset="49899.59">6350 9864 0,'0'0'0,"21"0"0,-21-21 15,21 21-15,0 0 0,1 0 16,-1 0-16,0 0 0,0 21 16,0 0-16,0 0 0,1 0 0,-1 0 15,0 1-15,0 20 0,-21-21 0,0 21 16,21-20-16,-21 20 0,0-21 15,0 0-15,0 22 0,0-22 16,0 0-16,0 0 0,0 21 0,-21-20 16,0-1-16,0 0 0,0 0 15,-1-21-15,1 21 0,21 0 0,-21-21 16,0 0-16,0 0 0,0 22 16,-1-22-16,1 0 0</inkml:trace>
  <inkml:trace contextRef="#ctx0" brushRef="#br0" timeOffset="50811">889 11896 0,'0'0'0,"0"-43"15,0 22 1,0 42 0,-21 1-16,21-1 15,-21 21-15,-1 0 0,22 1 0,-21-1 16,0 0-16,0 1 0,21-1 15,-21 0-15,-22 1 0,22-1 0,0 0 16,0-20-16,0-1 0,0 0 16,-1 0-16,1-21 0,0 0 15,21 21-15,-21-21 0,21-21 32,21 21-32,0-21 15,22 21-15,-22 0 0,21-21 16,-21 0-16,22 21 0,-1 0 0,-21-22 15,21 22-15,1 0 0,-22-21 16,21 21-16,-21 0 0,1-21 16,20 0-16,-21 21 0,0-21 0,0 21 15,1-21-15,-22-1 16,0 1-16,0 0 0,0 0 16,0 0-16,-22 21 15,1 0-15,0 0 16,0 0-16,0 0 0,0 21 15,21 0 1,-22-21-16,22 42 0,0-20 0,-21-1 16,21 0-16,0 0 0,0 0 15,0 0-15,0 22 0,0-22 0,0 0 16,0 0-16,0 0 0,0 1 16,0-1-16,0 0 0,21-21 31</inkml:trace>
  <inkml:trace contextRef="#ctx0" brushRef="#br0" timeOffset="50991.96">1376 12298 0,'0'0'0,"-21"0"31,-1 0-15,22-21 15</inkml:trace>
  <inkml:trace contextRef="#ctx0" brushRef="#br0" timeOffset="52323.7">2519 12277 0,'0'0'15,"0"-21"1,21-1-16,0 1 15,0 0-15,0 0 16,1 0-16,-1 0 0,21-22 0,-21 22 16,0-21-16,1 21 0,-22-1 15,0-20-15,0 21 0,0 0 0,0 0 16,0-1-16,-22 1 0,1 21 16,-21 0-16,21 0 0,-22 0 0,1 0 15,0 0-15,-1 0 0,1 0 16,0 21-16,-1-21 0,22 22 0,-21-1 15,21 21-15,0-21 0,21 22 16,0-22-16,0 21 0,0 0 16,0 1-16,21-1 0,0-21 0,0 22 15,0-1-15,22-21 0,-22 21 16,21 1-16,-21-22 0,22 21 16,-22-21-16,0 1 0,0 20 0,0-21 15,-21 0-15,0 0 0,0 1 16,0-1-16,-21 0 0,0 0 15,0-21-15,0 21 0,-22-21 16,22 0-16,-21 0 0,-1 0 0,1 0 16,21 0-16,-21 0 0,-1-21 0,22 0 15,-21 21-15,21-21 0,-1-22 16,1 22-16,0 0 0,0-21 0,0 21 16,21-22-16,0 22 0,-21-21 15,21 21-15,0-1 0,0 1 16,0 0-16,0 42 31,21 0-31,-21 1 16,21-1-16,0 0 0,-21 0 0,21 0 15,0 0-15,1 1 0,-1 20 16,0-21-16,0 0 0,0 0 0,0-21 16,1 22-16,-1-1 0,21-21 15,-21 21-15,22-21 0,-22 0 0,21 0 16,-21 0-16,22 0 0,-1 0 15,-21 0-15,21-21 0,1 21 16,-1-21-16,0-1 0,-20 1 16,20 0-16,0 0 0,-21 0 0,1 0 15,-1-22-15,0 22 0,-21 0 0,0-21 16,0 20-16,21 1 0,-21 0 16,0 0-16,0 0 0,0 0 15,0 42 1,0 0-1,0 0-15,0 0 0,0 0 16,0 1-16,0-1 0,0 0 0,0 0 16,0 0-16,0 0 0,0 1 15,0-1-15,0 0 0,21 0 16,-21 0-16,21-21 0,1 21 16,-1-21-16,0 0 0,0 0 15,0 0-15,0 0 16,1 0-16,-1 0 0,0-21 0,0 0 15,0 21-15,0-21 0,1 0 0,-22 0 16,21-1-16,-21 1 0,21 0 16,-21-21-16,0 21 0,0-1 0,0-20 15,0 21-15,0 0 0,0 0 16,0-1-16,-21 22 0,0 0 16,-1 0-1,22 22-15,0-1 16,0 21-16,-21-21 15,21 0-15,0 1 0,0 20 0,0-21 16,0 0-16,0 0 0,21 1 16,-21-1-16,22 0 0,-22 0 0,21 0 15,0 0-15,0 1 16,0-22-16,0 0 0,1 0 0,-1 0 16,0 0-16,21 0 0,-21 0 15,1 0-15,20-22 0,-21 1 0,21 0 16,-20 21-16,20-42 0,-21 21 0,0-1 15,0-20-15</inkml:trace>
  <inkml:trace contextRef="#ctx0" brushRef="#br0" timeOffset="52860.61">3852 11938 0,'0'0'0,"0"-21"0,0 0 16,-21 21-1,0 21 1,0 21-16,21-21 0,0 22 15,-21-1-15,21 0 0,0 1 0,-22-1 16,22 0-16,0 1 0,0-22 16,0 21-16,0 1 0,0-22 15,0 21-15,0-21 0,0 0 0,0 1 16,0-1-16,0 0 0,0 0 16,0-42 30,0 0-46,0 0 0,0-1 16,0 1-16,22 0 0,-22 0 16,21 0-16,0 0 0,0-1 0,0 1 15,22 21-15,-22-21 0,0 0 16,21 21-16,-21 0 0,22 0 0,-1 0 16,0 21-1,-20-21-15,20 21 0,-21 0 0,0 1 16,22-1-16,-22 0 0,-21 0 0,0 0 15,0 0-15,0 1 0,0-1 16,0 0-16,0 0 0,-21 0 0,-22-21 16,22 21-16,0 1 0,-21-1 15,-1-21-15,1 21 0,21-21 0,-22 21 16,1-21-16,0 0 0,-1 0 16,22 0-16,-21 0 0,21 0 0,0 0 15,-1 0-15,1-21 0,21 0 16,0 0-16,0-1 15,21 1 1,1 21-16,-1-21 0,0 21 16,21-21-16,-21 0 0,1 21 0,20-21 15</inkml:trace>
  <inkml:trace contextRef="#ctx0" brushRef="#br0" timeOffset="55259.67">4508 12319 0,'0'0'0,"0"-21"32,0 0-32,0 42 62,0 0-62,0 0 16,0 22-16,0-22 0,0 0 0,0 0 15,0 0-15,0 22 0,0-22 0,0 0 16,0 0-16,0 0 0,0 0 16,-21 1-16,21-1 0,-21-21 0,21 21 15,0 0 1,0-42 15,0 0-31,0 0 0,0-1 16,0 1-16,0 0 0,0 0 15,0-21-15,21 20 16,0 1-16,-21 0 0,22 0 0,-1 0 16,0-22-16,0 22 0,0 21 15,0-21-15,1 0 0,20 21 0,-21 0 16,0 0-16,0 0 0,1 0 16,-1 0-16,0 21 0,0 0 0,0 0 15,0 1-15,1-1 0,-22 21 0,0-21 16,0 0-16,0 1 0,0-1 15,0 0-15,0 0 0,0 0 0,0 0 16,0 1-16,0-1 0,0 0 16,0 0-16,0-42 47,0 0-47,0 0 0,0-1 15,0 1-15,0 0 0,0 0 16,21 0-16,0-22 0,-21 22 0,21-21 15,0 21-15,0-22 0,1 22 16,20-21-16,-21 21 0,0 0 16,0 21-16,22 0 0,-22 0 0,0 0 15,0 0-15,0 0 0,1 21 0,-1 0 16,0 21-16,0-21 0,-21 1 0,21-1 16,-21 21-16,0-21 15,0 0-15,0 22 0,0-22 0,0 0 0,0 0 16,0 0-1,0 1-15,0-1 0,0-42 47,0-1-31,0 1-16</inkml:trace>
  <inkml:trace contextRef="#ctx0" brushRef="#br0" timeOffset="55495.46">5651 12256 0,'0'0'0,"22"-22"0,-22 1 16,21 21-16,0 0 0,-21-21 16,21 21-1,-21 21-15,0 0 0,0 1 16,21-1-16,-21 0 0,0 0 0,0 21 16,0-20-16,0-1 0,0 0 15,0 0-15,0 0 0,0 0 0,-21 1 16,21-1-16,0 0 15,-21-21-15,21 21 0,0-42 32,21 0-17,0 0-15</inkml:trace>
  <inkml:trace contextRef="#ctx0" brushRef="#br0" timeOffset="55875.82">5757 11832 0,'0'0'0,"-21"0"0,0-21 0,0 21 16,0 0-16,-1 0 0,1 0 0,0 0 15,0 21-15,0 0 0,0 1 16,21-1-16,-22 21 0,22-21 0,0 22 16,0-22-16,0 0 0,0 0 15,22 0-15,-1 0 0,0 1 0,0-22 16,0 0-16,22 0 0,-22 0 15,0 0-15,0 0 0,0 0 16,0 0-16,1 0 0,-1-22 0,0 1 16,0 0-16,0 0 0,-21-21 15,0 20-15,0 1 0,0 0 16,0 0-16,0 0 0,0 0 0,-21-1 16,0 1-16,0 0 0,0 21 15,-1 0-15,1 0 0,0 0 16,0 0-16,0 0 0,0 0 15,-1 21-15,1-21 0,21 21 16,0 1-16,0-1 0,0 0 0,0 21 16,0-21-16,0 1 0,21-1 15,1 0-15,-1-21 0,0 21 0,21 0 16</inkml:trace>
  <inkml:trace contextRef="#ctx0" brushRef="#br0" timeOffset="56168">6371 11853 0,'0'0'0,"0"-21"0,0 42 31,-21 1-15,21-1-16,-21 0 0,21 21 15,0 1-15,0-1 0,0 0 0,0 1 16,0-1-16,-21 0 0,21 1 0,0-1 15,0 0-15,0-21 0,0 22 16,0-22-16,0 0 0,0 0 16,0 0-16,21-21 0,0 0 15,0 0-15,0 0 0,0 0 16,1 0-16,-1 0 0,0-21 16,-21 0-16,21 21 0,-21-21 15,0 0-15,0 0 0</inkml:trace>
  <inkml:trace contextRef="#ctx0" brushRef="#br0" timeOffset="56355.56">6202 12171 0,'0'0'0,"-21"0"0,-1 0 32,44 0-17,-1 0 1,0 0-16,0-21 0,0 21 15,22 0-15,-22-21 0,21 21 0,-21-22 16,22 22-16,-1-21 0,0 0 16,1 21-16,-1-21 0,21 0 0</inkml:trace>
  <inkml:trace contextRef="#ctx0" brushRef="#br0" timeOffset="56611.95">7175 11811 0,'0'0'0,"-21"0"0,0 0 0,0 0 0,0 0 16,0 0-16,-1 0 16,1 0-16,0 21 0,0 0 0,0-21 15,21 43-15,-21-22 16,21 0-16,-22 21 0,22-20 0,-21 20 16,21-21-16,0 21 0,0-20 0,0-1 15,0 21-15,0-21 0,0 0 16,21 1-16,1-1 0,-22 0 0,21-21 15,0 21-15,0-21 0,0 0 16,0 0-16,1 0 0,-1 0 16,21 0-16,-21 0 0,0 0 0,22-21 15</inkml:trace>
  <inkml:trace contextRef="#ctx0" brushRef="#br0" timeOffset="56879.78">7514 11705 0,'0'0'0,"42"0"31,-20 0-31,-1 0 0,-21 21 16,21 1-16,0-1 0,-21 0 0,0 0 16,21 21-16,-21-20 0,21 20 15,-21 0-15,0 1 0,0-22 0,0 21 16,0 0-16,0-20 0,0-1 0,0 21 15,0-21-15,0 0 16,0 1-16,0-1 0,-21 0 16,0 0-16,0-21 0,0 0 15,21 21-15,-21-21 0,-1 0 16</inkml:trace>
  <inkml:trace contextRef="#ctx0" brushRef="#br0" timeOffset="57012.01">7641 12298 0,'-21'0'0,"21"-21"31,0 0-31</inkml:trace>
  <inkml:trace contextRef="#ctx0" brushRef="#br0" timeOffset="58305.13">9715 6816 0,'0'0'16,"0"-21"-16,0-1 0,0 1 16,0 0-16,0 0 0,0 0 15,0 0-15,0-1 0,0 1 16,0 42 15,0 1-31,0 20 0,0-21 0,0 21 16,0 1-16,0-1 0,-21-21 15,21 22-15,0-1 0,0 0 16,-21 1-16,21-1 0,-21 0 0,21 1 16,-21-1-16,21 0 0,0 1 15,0-22-15,-21 0 0,21 0 0,0 0 16,0 0-16,0 1 0,21-44 47,-21 1-47</inkml:trace>
  <inkml:trace contextRef="#ctx0" brushRef="#br0" timeOffset="58492.09">10160 7049 0,'0'0'0,"0"-22"15,-21 22 16,42 0 1,0 0-17</inkml:trace>
  <inkml:trace contextRef="#ctx0" brushRef="#br0" timeOffset="59495.73">11515 7112 0,'0'0'16,"21"-21"-16,0 21 0,0-21 15,-21 0-15,21-1 16,0 22-16,-21-21 0,22 0 0,-22 0 16,0 0-16,0 0 15,0-1-15,-43 1 0,22 0 0,0 0 16,0 21-16,-22-21 0,1 0 16,21-1-16,-21 22 0,-1 0 0,1 0 15,0 0-15,-1 0 0,22 0 16,-21 22-16,-1-22 0,1 21 0,0 0 15,21 0-15,-22 0 0,22 0 0,0 1 16,0-1-16,21 0 0,0 0 16,0 0-16,0 0 0,0 1 0,0-1 15,21 0-15,0 0 16,0 0-16,22-21 0,-22 0 0,21 0 16,0 0-16,1 0 0,-22 0 0,21 0 15,1 0-15,-1-21 0,0 21 16,-21-21-16,22 21 0,-22-21 0,0 21 15,0-21-15,0-1 16,1 1-16,-22 0 0,0 0 16,0 42 15,0 0-15,0 22-1,0-22-15,0 21 0,0 0 0,0 1 16,0-1-16,0 22 0,0-22 0,0 21 15,0-20-15,0 20 0,0-20 16,0 20-16,21 1 0,-21-22 0,21 21 16,-21 1-16,0-22 0,0 22 0,0-1 15,21 1-15,-21-1 0,0 1 16,0-1-16,0-20 0,0 20 0,0-21 16,0 1-16,0-1 0,0 0 0,-21 1 15,0 41-15,0-62 16,-1-1-16,22 0 0,-21 0 0,0-21 15,0 0-15,0 0 0,0 0 16,-1 0-16,1-21 0,0 0 16,0 0-16,-21-22 0,20 22 0,-20-21 15,0-1-15,-1 1 0,22 0 0,-21-22 16,21 1-16,0-1 0,-1-20 16,22 20-16,-21-21 0,21 22 0,0-22 15,0 22-15,21-1 0,1 1 0,20-1 16,0 1-16,1-1 0,-1 1 15,0 20-15,1 1 0,-1 0 0,0-1 16,1 22-16,-1-21 0,0 21 16,-21 0-16,22-1 0,-22 1 0,21 0 15,-21 0-15,22 21 0</inkml:trace>
  <inkml:trace contextRef="#ctx0" brushRef="#br0" timeOffset="60123.99">11917 7070 0,'21'0'16,"0"0"0,0-21-1,0 21-15,1-22 0,-22 1 0,21 0 16,0 21-16,21-21 0,-21 0 16,1 0-16,-22-1 0,21 1 0,-21-21 15,21 21-15,-21 0 0,0-1 0,0 1 16,0 0-16,0 0 15,-21 21-15,0 0 0,-1 0 16,-20 0-16,21 21 0,0 0 16,0 0-16,-22 1 0,22 20 0,0 0 15,0-21-15,0 22 0,-1-1 0,22 0 16,0-20-16,0 20 0,0 0 16,0-21-16,0 22 0,22-22 0,-1 21 15,0-21-15,0 1 0,21-22 16,-20 21-16,-1-21 0,21 0 15,0 0-15,-20 0 0,20 0 0,0-21 16,-21 21-16,22-22 0,-1 1 0,-21 0 16,0 0-16,1-21 0,-1 20 15,0 1-15,0-21 0,0 0 16,-21 20-16,0-20 0,21 0 0,1-1 16,-22 1-16,21 0 0,-21-1 0,0 1 15,0 0-15,21-1 0,-21 1 16,21 0-16,-21-1 0,0 22 0,21 0 15,-21 0-15,0 0 0,0 42 16,0 0-16,0 21 16,0-20-16,0 20 15,-21 0-15,21 22 0,-21-22 0,21 0 0,0 1 16,0 20-16,0-20 0,0-1 0,0-21 16,-21 21-16,21 1 15,0-1-15,0-21 0,0 22 0,0-22 16,0 0-16,0 0 0,0 0 15,0 0-15,21-21 0,0 0 16,0 0-16,0 0 0,1-21 16,-1 0-16,0 0 15,-21-21-15,0 20 0,21 1 0</inkml:trace>
  <inkml:trace contextRef="#ctx0" brushRef="#br0" timeOffset="60336.05">12509 6816 0,'0'0'0,"-21"0"31,42 0-15,1 0-16,-1 0 15,21 0-15,-21 0 0,0-21 16,22 21-16,-22 0 0,21-22 0,1 1 15,-22 21-15,21-21 16,0 0-16,1 21 0</inkml:trace>
  <inkml:trace contextRef="#ctx0" brushRef="#br0" timeOffset="60579.46">13229 6519 0,'0'0'15,"-21"0"-15,21-21 32,21 21-32,0 0 15,0 0-15,22 0 0,-22 0 16,0 0-16,21 0 0,-20-21 0,20 21 16,-21 0-16,0 0 0,0 0 15,1 0-15,-1 0 0,0 0 0,-21 21 31,-21-21-15</inkml:trace>
  <inkml:trace contextRef="#ctx0" brushRef="#br0" timeOffset="60839.95">13483 6541 0,'-21'0'0,"21"21"15,-21-21 1,21 21-16,0 0 0,-21 0 15,21 0-15,0 1 0,-22-1 16,22 0-16,0 21 0,0 1 0,0-22 16,-21 21-16,21 0 0,-21-20 0,21 20 15,0 0-15,0-21 0,-21 22 16,0-22-16,21 0 0,-21 21 0,21-20 16,0-1-16,0 0 0,0 0 15,0 0-15,21-21 31,0 0-31,0 0 0,0-21 16,0 0-16</inkml:trace>
  <inkml:trace contextRef="#ctx0" brushRef="#br0" timeOffset="61051.85">13674 6943 0,'0'0'0,"0"-21"0,0 42 47,-22-21-47,22 21 16,-21 0-1,21 0-15,0 0 32</inkml:trace>
  <inkml:trace contextRef="#ctx0" brushRef="#br0" timeOffset="61291.35">13737 6773 0,'0'0'0,"0"-21"0,0 0 0,0 0 15,0 0 1,0 0-16,0-1 15,-21 22-15,42 0 94</inkml:trace>
  <inkml:trace contextRef="#ctx0" brushRef="#br0" timeOffset="61587.09">14033 6519 0,'0'0'0,"22"0"0,-22-21 31,0 42-16,0 1-15,-22-1 0,22 21 0,-21-21 16,0 22-16,21-1 0,0-21 16,-21 21-16,0 1 0,21-1 15,-21 0-15,21-20 0,0 20 0,-22-21 16,1 0-16,21 0 0,0 22 16,-21-22-16,21 0 0,0 0 15,0 0 1,21-21-16,0 0 15,1-21-15,-22 0 16,21 0-16</inkml:trace>
  <inkml:trace contextRef="#ctx0" brushRef="#br0" timeOffset="62043.46">13801 6816 0,'0'0'0,"-22"0"0,1 0 31,42 0-15,1 0-16,-1 0 0,21 0 15,-21 0-15,22-21 0,-1 21 0,0-22 16,22 22-16,-22-21 0,22 0 16,-1 0-16,-21 0 0,22 0 0,-1-1 15,-20 1-15,-1-21 0,0 21 16,-20-22-16,-1 22 0,0 0 15,-21-21-15,0 21 0,0-1 0,0 1 16,-21 21 0,0 0-16,-1 0 0,1 0 0,0 21 15,0 1-15,0-1 0,21 21 16,-21 0-16,-1 1 0,1-1 0,0 0 16,21 1-16,0-1 0,0 0 15,-21 1-15,21-1 0,0 0 0,-21 1 16,21 20-16,0-20 15,0-22-15,0 0 0,0 21 16,0 1-16,0-22 0,0 0 16,21-21-1,0 0-15,0 0 16,0-21-16,1 21 0,-1-21 16,0-1-16,0 1 0,0 0 15,0 0-15,1 0 0</inkml:trace>
  <inkml:trace contextRef="#ctx0" brushRef="#br0" timeOffset="62431.83">14732 6900 0,'-21'22'0,"21"-1"32,21-21-1,0 0-31,0 0 0,0 0 15,1-21-15,-1-1 0,0 22 0,0-21 16,0 21-16,-21-21 0,21 0 0,1 21 16,-1-21-16,-21 0 0,0-1 15,0 1-15,0 0 0,-21 21 16,-1 0 0,1 0-16,-21 0 0,21 21 15,0 0-15,-1 1 0,1-1 16,0 0-16,0 0 0,0 21 0,21-20 15,0-1-15,-21 21 0,21-21 0,0 0 16,0 1-16,0-1 16,0 0-16,0 0 0,21 0 15,0-21-15,0 21 16,0-21-16,0 0 0,1 0 0,-1 0 16,21 0-16,-21 0 0,22 0 15,-1-21-15,0 21 0,-21-21 0,22 0 16,-1 21-16,0-21 0</inkml:trace>
  <inkml:trace contextRef="#ctx0" brushRef="#br0" timeOffset="62671.69">15600 6604 0,'-64'-21'15,"43"42"1,0 0-16,0 0 0,-22 22 15,22-22-15,0 21 0,0-21 0,0 22 16,0-22-16,21 21 0,-22-21 16,22 22-16,0-22 0,0 0 0,0 0 15,0 0-15,0 1 0,22-1 0,-1 0 16,0-21-16,0 21 0,0-21 0,22 0 16,-22 0-16,21 0 0,-21 0 15,0 0-15,1 0 0,20 0 0</inkml:trace>
  <inkml:trace contextRef="#ctx0" brushRef="#br0" timeOffset="62967.52">15938 6583 0,'0'0'0,"0"-21"0,22 0 15,-1 21-15,0 0 16,0 0-16,0 21 15,0 0-15,1 0 0,-1 0 0,0 22 16,-21-22-16,21 21 0,0 0 16,-21 1-16,21-22 0,-21 21 15,0 1-15,0-22 0,0 0 0,0 21 16,0-21-16,0 1 0,-21-1 16,0 0-16,0 0 0,21 0 0,-21 0 15,0 1-15,-1-22 0,1 21 16,0-21-16,0 21 0,0-21 0,0 0 15,-1 0-15,1 0 0,0 0 0,0 0 16,0 0-16</inkml:trace>
  <inkml:trace contextRef="#ctx0" brushRef="#br0" timeOffset="63958.79">9758 8488 0,'0'0'0,"-21"0"16,-1 0-16,1 0 0,0 0 16,21-21-16,-21 0 15,21-1-15,0 1 16,0 0-16,21 0 0,0 0 15,0 0-15,1-1 0,-1 22 16,0-21-16,0 0 0,21 21 0,-20 0 16,20 0-16,-21 0 0,21 0 15,-20 0-15,-1 21 0,0 22 0,0-22 16,-21 21-16,0 0 0,0 1 16,0-22-16,0 21 0,-21 1 0,-21-1 15,20 21-15,-20-20 0,0-1 16,21-21-16,-22 22 0,1-1 15,0-21-15,-1 0 0,1 22 0,21-43 16,-22 21-16,1 0 0,21-21 0,0 0 16,-22 0-16,22 0 0,0 0 15,0-21-15,0 0 0,21-1 0,0 1 16,-21-21-16,21 21 0,0-22 16,0 1-16,0 21 0,0-21 0,0-1 15,0 22-15,21 0 0,0-21 0,0 20 16,0 22-16,0-21 0,1 21 15,-1 0-15,0 0 0,0 0 0,0 21 16,0-21-16,1 22 16,-1-1-16,0 0 0,0 0 0,-21 21 15,21-20-15,-21-1 0,21 21 0,-21-21 16,0 0-16,22 22 0,-22-22 16,21 0-16,-21 0 0,0 0 0,0 1 15,0-1-15,21-21 0,-21 21 16,21 0-16,0-21 15,0 0-15</inkml:trace>
  <inkml:trace contextRef="#ctx0" brushRef="#br0" timeOffset="64120.69">10202 8700 0,'0'0'0,"21"0"0,1 0 15,-1-22-15,-21 1 16,21 21 31,0 0-47,0 0 15</inkml:trace>
  <inkml:trace contextRef="#ctx0" brushRef="#br0" timeOffset="65751.06">11303 8911 0,'21'0'16,"0"0"-16,0 0 16,1 0-1,-1-21-15,-21 0 0,21 21 16,-21-21-16,21 0 16,-21-1-16,0 1 0,0 0 15,0 0-15,0 0 0,0 0 16,0-1-16,-21 1 15,0 21-15,0 0 0,-1 0 0,1 0 16,0 0-16,-21 0 0,21 0 16,-22 0-16,1 0 0,21 0 0,-22 21 15,1 1-15,21-1 0,-21 21 0,20-21 16,1 22-16,0-22 0,0 0 16,21 21-16,0-21 0,0 1 15,0-1-15,0 0 0,0 0 16,0 0-16,0 0 0,42-21 0,-21 0 15,1 0-15,20 0 0,-21 0 0,21 0 16,1 0-16,-1 0 0,0-21 16,1 21-16,-22-21 0,21 0 0,1 0 15,-22 0-15,0 21 0,0-22 16,0 1-16,0 0 0,-21 0 0,0 0 16,0 0-16,22 21 0,-22-22 0,0 1 15,0 42 32,0 1-47,0-1 0,0 21 16,-22-21-16,22 22 0,0-22 0,0 21 15,0 0-15,0-20 0,0 20 16,0 0-16,0 1 0,0-1 0,0 0 16,0 22-16,0-22 0,0 0 0,0 22 15,0-1-15,0-20 0,0 20 16,22 1-16,-22-1 0,0-20 0,0 20 15,0-21-15,0 22 0,0-22 0,0 1 16,0 20-16,0-21 0,0 1 16,0-1-16,0 0 0,-22-20 0,22 20 15,0-21-15,0 21 0,0-20 16,0-1-16,-21 0 0,0-21 16,0 0-16,0 0 15,-22 0-15,22-21 0,0 0 16,-21 21-16,-1-22 0,1-20 0,0 21 15,-1-21-15,1 20 0,-21-20 16,20 0-16,1-22 0,21 22 16,-22-22-16,22 1 0,0-1 0,0 1 0,21-22 15,0 22-15,0-22 0,0 22 16,0-1-16,21 22 0,0-22 0,22 22 16,-1 0-16,0-1 0,1 1 15,20 21-15,1-22 0,-22 22 16,0 0-16,1 0 0,-1 0 0,0 0 15,-21 21-15,1 0 0,-1 0 16</inkml:trace>
  <inkml:trace contextRef="#ctx0" brushRef="#br0" timeOffset="66867.25">11832 8954 0,'21'0'16,"0"0"0,1 0-1,-1 0-15,-21-22 0,21 22 0,0-21 16,0 0-16,0 21 15,1-21-15,-1 21 0,-21-21 0,21 0 16,0-1-16,-21 1 16,0 0-16,0 0 15,0 0-15,-21 21 16,0 0-16,0 0 16,-1 0-16,1 0 0,0 0 15,0 0-15,0 0 0,0 21 16,-1-21-16,1 21 0,21 0 0,-21 0 15,21 1-15,-21-1 0,21 21 0,-21-21 16,21 0-16,0 1 0,0-1 16,0 0-16,0 0 0,0 0 0,21 0 15,0 1-15,0-22 16,0 0-16,1 0 16,20 0-16,-21 0 0,0 0 0,22 0 15,-22 0-15,0 0 0,21 0 16,-21 0-16,22-22 0,-22 1 0,0 0 15,21 21-15,-20-21 0,-1-21 0,21-1 16,-21 1-16,0 0 16,1-1-16,-1 22 0,-21-21 0,21-1 15,-21 22-15,21-21 0,-21 0 16,0 20-16,0-20 0,0 21 0,21 0 16,-21 0-16,0-1 0,0 1 0,0 0 15,0 0-15,0 42 31,0 0-31,-21 0 16,0 22-16,21-22 0,0 21 0,-21-21 16,21 22-16,-21-1 0,21 0 0,-22 22 15,22-22-15,0 1 0,0-1 16,0 0-16,0 1 0,0-22 0,0 21 16,0-21-16,0 0 0,0 1 15,22-1-15,-22 0 0,21-21 0,0 0 16,0 0-16,0 0 0,0 0 15,1 0-15,-1 0 16,0 0-16,0-21 0,0 0 0,0-1 16,1 1-16,-1 0 0,0 0 15,-21 0-15,0-22 0</inkml:trace>
  <inkml:trace contextRef="#ctx0" brushRef="#br0" timeOffset="67119.19">12319 8615 0,'21'0'31,"0"0"-31,0 0 0,1 0 16,-1 0-16,0 0 0,0 0 0,0 0 15,0 0-15,1 0 0,-1 0 16,0-21-16,0 21 0,0 0 0,0 0 15,1 0-15,-1 0 0,-21-21 16</inkml:trace>
  <inkml:trace contextRef="#ctx0" brushRef="#br0" timeOffset="69099.42">13589 8382 0,'0'-21'0,"0"42"16,21-63-16,0 21 0,-21-1 0,0 1 0,0 0 15,0 42 16,-21 22-15,0-22-16,0 21 0,21 0 0,-21 1 16,-1-1-16,1 0 0,0 1 0,0 20 15,0-20-15,0 20 0,-1-21 16,1 1-16,-21-1 0,21 0 0,0 1 16,-22-1-16,22 0 0,0-20 15,-21-1-15,20 0 0,1 0 0,0-21 16,0 0-16,0 21 0,0-21 15,-1-21-15,1 0 16,21 0-16,0 0 0,0-22 16,0 22-16,0-21 0,0-1 15,0 1-15,0 0 0,0-1 16,0 1-16,21 0 0,-21 21 0,22-22 16,-1 22-16,0 0 0,0 0 15,0 0-15,0 21 0,1 0 16,-1 0-16,0 21 0,0 0 15,-21 0-15,21 21 0,0-20 0,1 20 16,-22 0-16,21 1 0,-21-1 0,21 0 16,-21-21-16,21 22 0,0-1 15,-21-21-15,21 0 0,1 22 0,-1-22 16,0-21-16,0 21 0,0 0 16,0-21-16,1 0 0,-1 0 0,21 0 15,-21 0-15,0 0 0,22-21 16,-22 0-16,0 0 0,0 0 15,22-1-15,-22 1 0,-21-21 0,21 0 16,0 20-16,0-20 0,-21 0 16,0-1-16,0 1 0,21 21 0,-21-21 15,0 20-15,22 1 0,-22 0 0,0 0 16,0 42 15,0 0-31,0 0 0,0 22 16,0-22-16,0 21 0,0-21 0,0 22 15,0-22-15,0 21 0,0-21 0,0 22 16,0-22-16,0 0 16,0 0-16,21 0 0,0 1 0,0-1 15,0-21-15,0 0 0,1 0 16,-1 0-16,0 0 0,0 0 0,21 0 16,-20 0-16,-1-21 0,0 21 0,21-22 15,-21 1-15,1 0 0,-22-21 16,21 21-16,-21-22 0,21 1 0,-21 0 15,0-1-15,0 22 0,0-21 16,0-1-16,0 22 0,-21-21 0,0 21 16,-1 0-16,1-1 0,0 22 0,0 0 15,0 0-15,-22 0 16,22 0-16,0 0 0,-21 0 0,21 22 16,-1-1-16,-20 0 0,21 0 15,0 0-15,0 0 0,21 1 0,0 20 16,-22-21-16,22 21 0,0-20 0,0-1 15,0 21-15,0-21 0,22 0 16,-1 1-16,0-22 0,0 0 0,21 0 16,-20 0-16</inkml:trace>
  <inkml:trace contextRef="#ctx0" brushRef="#br0" timeOffset="69419.23">14838 8594 0,'0'0'0,"21"-21"0,-21-1 16,0 1-16,-21 21 16,0 0-1,-1 0-15,1 0 0,0 0 0,0 21 16,0 1-16,0-1 0,-1 0 16,22 0-16,-21 21 0,0-20 0,21 20 15,-21 0-15,21-21 0,0 22 16,0-1-16,0 0 0,0-20 0,0 20 15,0-21-15,0 0 0,21 0 16,0 1-16,0-1 0,1 0 16,-1-21-16,0 0 0,0 21 0,21-21 15,-20 0-15,-1 0 0,21 0 0,-21 0 16,22-21-16,-1 21 0,-21-21 16,21 0-16,1 21 0,-1-22 0,0 1 15,1 0-15,-22-21 0</inkml:trace>
  <inkml:trace contextRef="#ctx0" brushRef="#br0" timeOffset="69874.98">15452 8678 0,'0'0'0,"0"-21"0,0 0 0,0 0 16,0 0-16,-22 0 15,1 21-15,0 0 16,-21 0-16,21 0 0,-22 21 0,22 0 16,-21 0-16,21-21 0,-22 42 0,22-20 15,0-1-15,-21 21 0,20-21 16,22 22-16,0-22 0,-21 21 0,21-21 15,0 22-15,0-22 0,0 0 16,0 0-16,0 0 0,21-21 0,1 21 16,-1-21-16,0 0 0,21 0 15,-21 0-15,1 0 0,-1 0 16,0-21-16,21 21 0,-21-21 0,1 0 16,-1 0-16,0 0 0,0-1 15,0-20-15,-21 21 0,21-21 16,-21 20-16,22-20 0,-22 21 15,0 0-15,0 0 0,0-1 0,0 1 16,0 42 15,0 1-31,0-1 0,0 21 16,0-21-16,0 0 0,0 22 16,0-22-16,0 0 0,0 21 0,0-20 15,0-1-15,0 0 0,0 0 16,0 0-16,21 0 0,0-21 15,0 0-15,0 0 16,0 0-16,1 0 0,-1 0 16,0 0-16,0 0 0,0-21 0,22 0 15,-22 21-15,0-42 0,0 21 16</inkml:trace>
  <inkml:trace contextRef="#ctx0" brushRef="#br0" timeOffset="70167.89">16023 8297 0,'0'-21'0,"0"42"0,0-63 0,0 21 16,-21 21-1,0 21 1,0 0-16,21 0 0,-22 22 16,22-22-16,-21 21 0,21 1 0,0-1 15,-21-21-15,21 21 0,0 1 16,-21-1-16,21 0 0,0 1 0,0-1 15,0 0-15,0 1 0,0-1 16,-21-21-16,21 0 0,0 22 0,0-22 16,0 0-16,0 0 0,21-21 15,0 0 1,0 0-16,0 0 0,1 0 16,20-21-16,-21 0 0,0 0 15,0 0-15,22-1 0</inkml:trace>
  <inkml:trace contextRef="#ctx0" brushRef="#br0" timeOffset="70414.98">16446 8573 0,'0'0'0,"-21"0"16,0 0 0,0 21-16,21 0 0,-21 0 15,0 0-15,-1 0 0,1 1 0,21 20 16,-21-21-16,21 21 0,-21-20 15,21 20-15,0-21 0,0 0 16,0 0-16,0 22 0,0-22 0,0 0 16,0 0-16,21 0 15,0-21-15,0 0 16,22 0-16,-22 0 0,21 0 16,-21 0-16,22 0 0,-1-21 0,-21 0 15,22 0-15,-22 21 0</inkml:trace>
  <inkml:trace contextRef="#ctx0" brushRef="#br0" timeOffset="71151.89">16827 8678 0,'0'-21'0,"0"42"0,-21-21 47,0 22-47,0-1 0,21 0 0,-21 0 15,0 0-15,21 22 0,-22-22 16,22 0-16,0 0 0,-21 0 0,21 22 15,0-22-15,0 0 16,0 0-16,0 0 16,21-21-1,1 0-15,-1 0 16,0-21-16,-21 0 16,0 0-16,0 0 15,0-1-15,21 1 0,-21 0 0,0-21 16,0 21-16,21-22 0,-21 22 15,0 0-15,21-21 0,-21 20 0,22 1 16,-1 0-16,0 0 0,-21 0 0,21 21 16,0 0-16,0-21 0,1 21 15,-1 0-15,0 0 0,0 0 16,-21 21-16,21 0 0,-21 0 16,21 0-16,-21 0 0,0 1 0,0-1 15,22 0-15,-22 21 0,0-21 16,0 1-16,0-1 0,0 21 0,0-21 15,0 0-15,0 1 0,0-1 16,0 0-16,0 0 16,-22 0-16,1-21 0,0 0 31,21-21-15,-21 21-16,21-21 0,0 0 0,0 0 15,0-1-15,0-20 0,21 21 16,0-21-16,0 20 0,1-20 0,-1 21 15,0-21-15,21 20 0,-21-20 16,22 21-16,-1 0 0,0 0 0,1-1 16,-1 22-16,0 0 0,-20 0 0,20 0 15,-21 0-15,0 0 16,0 22-16,1-1 0,-1 0 0,-21 0 16,0 0-16,0 22 0,0-22 15,0 21-15,0-21 0,0 22 0,-21-22 16,21 0-16,-22 21 0,22-21 0,-21 1 15,21-1-15,-21 0 0,0-21 16,21 21-16,0 0 0,-21-21 0,0 0 16,-1 0-1,1-21 1,21 0-16,-21 0 16,21 0-16</inkml:trace>
  <inkml:trace contextRef="#ctx0" brushRef="#br0" timeOffset="71383.73">17166 8192 0,'0'0'16,"-21"0"-16,0 0 0,21-22 15,-21 22-15,-1 0 0,1 0 31,21 22-15,-21-22 15,0 0-15,0 0-16</inkml:trace>
  <inkml:trace contextRef="#ctx0" brushRef="#br0" timeOffset="71619.14">15706 8361 0,'-22'21'16,"22"0"-16,22-21 16,-1 0-1,0 0-15,21 0 0,-21 0 0,1 0 16,20 0-16,-21 0 0,0 0 0,22 0 15,-22 0-15,21 0 0,-21 0 16,0 0-16,1 0 16,-44 0-1,1 0-15</inkml:trace>
  <inkml:trace contextRef="#ctx0" brushRef="#br0" timeOffset="72755.92">9419 10393 0,'0'-21'0,"-21"21"16,0-21-16,21-1 15,0 1 1,0 0-16,0 0 16,0 0-16,21 21 0,0 0 15,0-21-15,0 21 0,1-22 16,-1 22-16,21 0 0,-21 0 15,0 0-15,1 22 0,-1-22 16,0 21-16,0 0 0,0 21 16,-21-21-16,0 22 0,0-1 0,0-21 15,-21 22-15,0-22 0,0 21 16,0-21-16,-1 22 0,-20-22 0,21 0 16,0 0-16,-22 0 0,22-21 15,21 21-15,-21-21 0,0 22 0,0-22 16,21-22 15,0 1-31,0 0 16,21 21-16,-21-21 0,21 21 15,0 0-15,0 0 0,1-21 16,-1 21-16,0 0 0,0 0 0,21 0 16,-20 0-16,-1 21 0,21-21 15,-21 21-15,22 0 0,-22-21 0,-21 21 16,21 1-16,-21-1 0,0 0 0,0 0 15,0 0-15,-21 0 0,0 1 16,-1-1-16,1 0 0,0 0 0,0 0 16,0-21-16,-22 21 0,22-21 15,0 0-15,0 0 0,-21 0 0,20 0 16,1 0-16,0 0 0,0 0 16,0 0-16,0 0 0,-1-21 15,1 21-15,0-21 16,21 0 15,21 0-15,0 21-1,1-21-15,-1-1 16,0 22-16</inkml:trace>
  <inkml:trace contextRef="#ctx0" brushRef="#br0" timeOffset="72958.8">10202 10710 0,'0'0'0,"21"0"0,1 0 0</inkml:trace>
  <inkml:trace contextRef="#ctx0" brushRef="#br0" timeOffset="74011.2">11366 10732 0,'0'0'0,"22"0"0,41 0 32,-42-22-32,-21 1 15,21 0-15,-21 0 16,0 0-16,0 0 0,0-1 16,0 1-16,-21 0 0,0 21 15,0-21-15,0 21 0,0 0 0,-1 0 16,-20 0-16,21 0 0,-21 0 15,-1 21-15,1-21 0,0 21 0,20 0 16,-20 1-16,0-1 0,21 21 16,-22-21-16,22 0 0,0 22 15,0-22-15,0 0 0,21 0 0,-22 0 16,22 1-16,0-1 0,0 0 0,0 0 16,22-21-16,-1 0 0,0 21 15,0-21-15,21 0 0,-20 0 0,20 0 16,0 0-16,1 0 0,-1-21 15,0 0-15,1 21 0,-1-21 0,0 0 16,1-1-16,-22 1 0,0 21 0,21-21 16,-21 0-16,-21 0 0,22 0 15,-22-1-15,21 1 0,-21 0 0,0 0 16,0 0-16,0 42 47,0 0-47,0 0 0,0 22 15,0-22-15,0 21 0,0-21 0,0 22 16,0-1-16,0 0 0,0 1 0,0-1 16,0 21-16,0-20 0,0 20 15,0 1-15,0-1 0,0 1 0,21-1 16,-21 1-16,0-22 0,21 22 0,-21-1 16,0 1-16,0-1 0,0 1 15,21-22-15,-21 21 0,0 1 0,0-22 16,0 22-16,0-22 0,0 0 15,-21-20-15,0 20 0,0-21 16,21 21-16,-21-20 0,-1-1 0,-20-21 16,21 0-16,0 0 0,-22 0 15,1 0-15,0 0 0,21-21 0,-22-1 16,1-20-16,0 21 0,-1-21 0,1-22 16,21 22-16,-22-22 0,22 1 0,21-1 15,0-20-15,0 20 0,0-21 16,0 22-16,0-22 0,21 22 0,22-22 15,-22 22-15,21-1 0,1 1 0,41-43 16,-41 63 0,-1 22-16,0-21 0,1 21 0,-1 0 0,0-22 15,-21 22-15,22 0 0,-1 0 16,-21 21-16,22-21 0</inkml:trace>
  <inkml:trace contextRef="#ctx0" brushRef="#br0" timeOffset="74683.98">12044 10816 0,'0'-21'16,"21"0"-16,0 0 16,-21 0-16,21-1 0,0 1 15,-21 0-15,22 0 0,-1 0 16,-21 0-16,0-1 0,0-20 15,0 21-15,0 0 0,0 0 16,0-1-16,-21 22 31,21 22-31,-22-1 0,1 0 0,0 0 16,0 0-16,21 22 0,-21-22 16,21 21-16,-21-21 0,21 22 0,0-22 15,0 0-15,0 0 0,0 21 0,0-20 16,0-1-16,21 0 15,0 0-15,0-21 0,0 0 0,0 21 16,1-21-16,-1 0 0,21 0 16,-21 0-16,22 0 0,-22 0 15,21-21-15,-21 21 0,0-21 0,22 0 16,-22 0-16,0-1 0,0 1 0,0 0 16,1-21-16,-1-1 0,0 1 15,-21 0-15,0-1 0,21 1 0,-21-21 16,21 20-16,-21 1 0,0 0 15,0-1-15,0 1 0,0 21 0,0-22 16,0 22-16,0 0 0,0 0 16,0 42-1,0 0 1,0 0-16,0 1 0,0 20 0,0 0 16,0 1-16,0-1 0,0 0 15,0 1-15,0-1 0,0 0 0,0 1 16,0-1-16,0 0 0,0-21 0,0 22 15,0-22-15,0 0 0,0 0 16,0 0-16,0 1 0,0-1 0,21 0 16,1-21-16,-1 0 15,0 0-15,0 0 16,0 0-16,0 0 0,1-21 16,-1 0-16,0-1 0,0 1 15,-21 0-15,21 0 16,-21-21-16,0 20 0,0 1 0</inkml:trace>
  <inkml:trace contextRef="#ctx0" brushRef="#br0" timeOffset="74930.89">12552 10393 0,'21'0'31,"0"0"-31,0 0 16,0 0-16,1 0 16,-1 0-16,0 0 0,0-21 15,0 21-15,0 0 0,1 0 0,-1 0 16,0 0-16</inkml:trace>
  <inkml:trace contextRef="#ctx0" brushRef="#br0" timeOffset="77207.57">13610 10732 0,'0'0'0,"21"0"0,0 0 15,1 0 1,-1 0-16,-21-22 0,21 1 0,0 21 16,-21-21-16,0 0 0,21 0 0,-21 0 15,21-1-15,-21 1 16,0 0-16,0 0 0,0 0 0,-21-22 15,0 22-15,0 0 16,0 0-16,0 0 0,-1 0 0,-20 21 16,21 0-16,0 0 0,-22 0 0,22 0 15,0 0-15,-21 0 0,21 21 16,-1 21-16,1-21 0,0 22 0,0-22 16,0 21-16,21 0 0,-21 1 15,21-1-15,0-21 0,0 22 0,0-1 16,0 0-16,0-21 0,0 22 0,0-22 15,0 0-15,21 0 0,21 22 16,-21-43-16,0 21 16,1-21-16,20 0 0,-21 0 0,0 0 15,0 0-15,22-21 16,-22-1-16,21 1 0,-21 0 0,1 0 16,-1 0-16,21 0 0,-21-1 0,0-20 15,1 0-15,-1 21 0,0-22 16,-21 1-16,21 0 0,0-1 0,-21 1 15,21 0-15,-21-1 0,0 22 16,0 0-16,0 0 0,22 0 0,-22-1 16,0 44-1,0-1-15,0 0 0,-22 21 16,1-21-16,21 22 0,0-1 0,0-21 16,-21 22-16,21-1 0,0 0 0,-21-21 15,21 22-15,0-22 0,0 0 16,0 21-16,0-20 0,21-22 15,0 21-15,-21 0 0,21-21 0,1 0 16,-1 21-16,0-21 0,21 0 16,-21 0-16,22 0 0,-22 0 0,21-21 15,-21 0-15,22 21 0,-22-21 16,21-1-16,-21 1 0,22-21 0,-22 21 16,0-22-16,21 1 0,-20 0 0,-1-1 15,0 1-15,0-21 0,-21 20 16,21 1-16,-21 0 0,21-1 0,-21 22 15,0 0-15,0 0 0,0 0 16,0-1-16,-21 44 16,0-1-1,0 21-15,0-21 0,21 22 16,-21-1-16,-1 0 0,1 1 0,21 20 16,0-21-16,0 1 0,-21-1 0,21 0 15,0-20-15,0 20 0,0-21 16,0 0-16,0 0 0,0 1 0,0-1 15,21 0-15,0-21 0,1 0 16,-1 0-16,0 0 0,0 0 16,0 0-16,0 0 0,22 0 0,-22-21 15,0 0-15,0-1 0,0 1 16,1-21-16,-1 21 0,0-22 16,0 1-16,0 0 0,-21-1 0,21 1 15,1 0-15,-22-1 0,0 1 16,0 0-16,21-1 0,-21 22 0,21-21 15,-21 21-15,0 0 16,0-1-16,0 44 16,0-1-1,0 0-15,0 0 0,-21 21 16,21 1-16,-21-1 0,21 0 16,-22 1-16,22-1 0,0 0 15,0 1-15,0-1 0,0 0 0,0-20 0,0 20 16,0-21-16,0 0 0,0 0 15,22 1-15,-22-1 0,21-21 16,0 0-16,0 21 0,0-21 0,0 0 16,1 0-16,20 0 0,-21 0 15,21 0-15,-20 0 0,20-21 0,-21 0 16,21-1-16,-20 22 0,20-21 0,-21 0 16,0 0-16,0-21 0,-21 20 15,0 1-15,0 0 0,0 0 0,0 0 16,0 0-16,0-1 0,0 1 15,-21 21-15,0 0 16,0 0-16,0 21 0,0 1 16,21-1-16,0 0 15,0 0-15,0 0 0,0 0 0,0 1 16,0-1-16,21 0 0,0 0 0,0-21 16,-21 21-16,21 0 0,0-21 15,1 22-15,-1-22 0,0 21 16,0-21-16,0 0 15,0 0-15,1 0 0,-1 0 0,0 0 16,0 0-16,0 0 0,0 0 0,1 0 16,-1 0-16,0-21 0,0 21 15,0-22-15,0 1 0,1 0 16,-1 0-16,0 0 0,-21 0 0,21-1 16,0 1-16,-21 0 0,0 0 15,21 0-15,-21 0 0,0-1 0,0 44 31,0-1-15,0 0-16,-21 0 0,21 0 0,0 22 16,0-22-16,0 0 0,0 0 15,0 0-15,0 0 0,0 1 16,0-1-16,0 0 16,21-21-1,1 0 1,-1 0-16,-21-21 15,21 0-15,-21-1 16,21 1-16</inkml:trace>
  <inkml:trace contextRef="#ctx0" brushRef="#br0" timeOffset="77395.5">15875 10202 0,'-21'0'0,"42"0"0,-63 0 0,20 0 15,1 0 1,0 0-16,21 22 31,-21-22-31,0 21 16,0-21 0</inkml:trace>
  <inkml:trace contextRef="#ctx0" brushRef="#br0" timeOffset="77599.42">14584 10393 0,'0'0'0,"-43"0"0,22 0 0,-21 0 16,21 21-16,0-21 0,21 21 16,21-21-1,0 0-15,21 0 16,1 0-16,20 0 0,-21 0 0,43 0 15,0 0-15,-1 0 0,1 0 16,21 0-16,-21-21 0,-1 21 0,1 0 16,0-21-16</inkml:trace>
  <inkml:trace contextRef="#ctx0" brushRef="#br0" timeOffset="78127.84">16277 10181 0,'0'0'0,"-21"0"16,0 0-16,0 0 16,-1 0-16,1 0 0,21 21 15,-21 1-15,21-1 0,-21 21 0,21-21 16,0 22-16,0-22 0,0 21 0,0 0 16,0 1-16,0-1 0,0-21 15,0 22-15,0-1 0,0-21 0,0 0 16,0 22-16,0-22 0,0 0 15,0 0-15,-21-21 0,21 21 16,0 0-16,-21-21 0,21 22 16,-22-22-16,22-22 31,0 1-31,0 0 16,0 0-16,22 0 15,-1 0-15,0-1 0,0 1 0,0 0 16,22 0-16,-22 0 0,0 21 15,21-21-15,-21 21 0,22 0 0,20 0 16,-42 0-16,1 0 0,-1 21 16,0 0-16,0-21 0,-21 21 15,0 0-15,0 0 0,0 1 0,0-1 16,-21 0-16,21 0 0,-21 0 16,-22-21-16,22 21 0,-21 1 15,21-22-15,-22 21 0,1 0 0,21-21 16,-21 0-16,20 0 0,-20 0 15,21 21-15,0-21 0,0 0 0,21-21 32,21 0-17,0 0-15,21-1 0,-21 1 16</inkml:trace>
  <inkml:trace contextRef="#ctx0" brushRef="#br0" timeOffset="79095.77">16700 10562 0,'22'-21'16,"-44"42"-16,44-63 0,-22 63 47,0 0-47,-22 0 0,22 1 0,-21-1 16,21 21-16,0-21 0,0 0 15,0 1-15,0-1 0,-21 21 0,21-21 16,0 0-16,0 1 0,0-1 15,21 0 1,0-21-16,1 0 16,-1 0-16,0 0 0,0 0 0,0 0 15,0 0-15,1 0 0,-1-21 16,0 21-16,0-21 0,0-1 0,0 1 16,1 0-16,-22 0 0,0 0 15,21 0-15,0-1 0,-21 1 0,0 0 16,21 0-16,-21 0 0,0 42 47,0 0-47,-21 0 15,21 0-15,0 1 0,0-1 0,0 0 16,0 0-16,0 0 16,0 0-16,0 1 15,21-22 1,0 0-16,0 0 0,1 0 0,-1 0 15,0 0-15,0 0 0,21 0 16,-20 0-16,-1 0 0,0-22 0,0 1 16,0 0-16,0 0 0,1 0 15,-1-22-15,-21 1 0,21 21 16,0-43-16,-21 22 0,0 0 0,21-22 16,-21 22-16,21 0 0,-21-1 0,0 1 15,22 0-15,-22-1 0,21 22 16,-21 0-16,0 0 0,0 0 15,0 42 1,0 0-16,0 0 16,0 21-16,-21-20 0,21 20 15,-22 0-15,1 1 0,21 20 0,0-21 16,0 1-16,0-1 0,0 0 16,0 1-16,0-1 0,0-21 0,0 22 15,0-22-15,0 0 0,21 0 0,-21 0 16,22 0-16,-1-21 0,21 22 15,-21-22-15,0 21 0,1-21 16,20 0-16,-21 0 0,0 0 0,22 0 16,-22 0-16,0-21 0,0-1 15,21 22-15,-20-21 0,-1 0 0,0 0 16,0 0-16,-21 0 0,21-22 16,0 22-16,-21-21 0,0 21 0,0-22 15,0 22-15,22 0 0,-22 0 16,0 42-1,-22 0-15,22 0 0,0 0 16,-21 1-16,0-1 0,21 0 16,0 0-16,-21 21 0,21-20 0,0-1 15,0 0-15,0 0 16,0 0-16,21 0 16,0-21-16,0 0 0,1 0 0,-1 0 15,0 0-15,0 0 16,0 0-16,0 0 0,1 0 0,-22-21 15,21 21-15,0-21 0,-21 0 0,0 0 16,0 0-16,0-1 0,0-20 16</inkml:trace>
  <inkml:trace contextRef="#ctx0" brushRef="#br0" timeOffset="79343.37">17420 10181 0,'0'0'0,"-63"0"16,63 21 0,21-21-1,21 0-15,0 0 0,1 0 16,-1 0-16,22 0 0,-22 0 0,21 0 16,1 0-16,-22 0 0,22 0 0,-22 0 15,0 0-15,1-21 0,-22 21 16,21 0-16,-21 0 0,1 0 0,-1 0 15,-21-21-15,-21 21 16,-22 0 0</inkml:trace>
  <inkml:trace contextRef="#ctx0" brushRef="#br0" timeOffset="80370.95">10096 12086 0,'0'0'0,"0"-21"0,0 0 15,0 0-15,0 0 0,0-1 0,0 1 16,0 0-16,0 0 0,-21 21 31,0 21-31,21 0 16,-21 0-16,21 1 0,-21 20 0,0 0 15,-1-21-15,1 22 0,21-22 16,-21 21-16,0-21 0,21 1 16,-21-1-16,0 0 0,-1 0 0,22 0 15,0 0-15,-21-21 0,21 22 16,21-22 15,1 0-31,-1 0 16,21 0-16,-21 0 0,22 0 0,-22 0 15,21 0-15,0 0 0,1 0 16,-1 0-16,0 0 0,-20 0 0,20 0 16,-21-22-16,21 22 0,-20-21 15,-1 0-15,21 21 0,-21-21 16,-21 0-16,21 0 0,-21-1 0,22 1 15,-22 0-15,0 0 0,0 0 16,0 0-16,0-1 0,0 1 0,0 0 16,0 0-16,0 0 0,-22 21 15,22 21 1,0 0-16,-21 21 0,21-20 16,0 20-16,0-21 0,-21 21 15,21 1-15,0-1 0,0-21 0,0 22 16,0-22-16,0 0 0,0 21 15,0-21-15,0 1 0,0-1 16,0 0-16,0 0 16</inkml:trace>
  <inkml:trace contextRef="#ctx0" brushRef="#br0" timeOffset="80543.2">10795 12446 0,'0'0'0,"0"-21"31,0 0 16,42 21-47,-21 0 0</inkml:trace>
  <inkml:trace contextRef="#ctx0" brushRef="#br0" timeOffset="81423.97">12488 12510 0,'0'0'0,"-21"0"16,21-22 15,21 22-31,-21-21 16,0 0-16,21 21 0,-21-21 0,22 0 15,-22-22-15,0 22 0,0 0 16,0 0-16,0 0 16,0 0-16,-22 21 0,1-22 0,-21 1 15,21 21-15,-22 0 0,1 0 16,21 0-16,-21 21 0,-1 1 0,1-1 16,0 21-16,-1-21 0,22 0 0,-21 22 15,21-22-15,-1 21 0,22-21 16,0 22-16,0-22 0,0 0 0,0 0 15,0 0-15,22 1 0,-1-22 16,0 21-16,21-21 0,-21 0 0,22 0 16,-1 0-16,0 0 0,1 0 0,-1 0 15,0 0-15,-20-21 16,20-1-16,-21 22 0,0-21 0,0 0 16,1 21-16,-22-21 0,0 0 0,0 0 15,0-1-15,0 1 16,0 0-16,-22 42 31,22 0-15,0 1-16,-21-1 0,21 21 0,0 0 15,0 1-15,0-1 0,0 0 16,0 22-16,0-1 0,0 1 0,0-1 16,0 1-16,0 21 0,0-22 0,0 1 15,0 20-15,0 1 16,0 0-16,0-1 0,0 1 0,0 0 15,0-1-15,0-20 0,0-1 0,-21 22 16,21-22-16,0 1 0,-21-22 16,0 22-16,21-22 0,-21 0 0,-1 1 15,1-22-15,0 21 0,0-42 0,-21 21 16,20-21-16,-20 0 0,0 0 16,-22 0-16,22 0 0,-22-21 0,22 0 15,-21-21-15,20 21 0,-20-22 0,20 1 16,1-22-16,0 22 0,21-21 15,-1-1-15,1 1 0,0-1 16,21-21-16,-21 1 0,21-1 0,0 0 16,0 1-16,0-1 0,21 0 15,0 22-15,0-22 0,1 22 0,20-1 16,0 1-16,22 20 0,-1-20 0,-20 21 16,20-1-16,1 1 0,-1 0 15,1-1-15,-1 22 0,-21-21 0,22 21 16</inkml:trace>
  <inkml:trace contextRef="#ctx0" brushRef="#br0" timeOffset="82019.95">12679 12573 0,'0'21'0,"0"-42"0,0 63 16,21-63 15,0 0-15,0 0-16,0 0 0,1 0 15,-1 21-15,-21-22 0,21 1 0,-21 0 16,21 0-16,-21 0 0,0 0 16,0-1-16,0 1 0,0 0 0,0 0 15,0 0-15,-21 21 0,0 0 16,0 0-16,-1 0 0,1 0 0,0 21 16,0 0-16,0 21 15,0-20-15,-1-1 0,22 21 16,0-21-16,0 0 0,0 22 0,0-22 15,0 0-15,0 0 0,0 0 0,0 1 16,0-1-16,22-21 0,-1 21 16,0-21-16,0 0 0,0 0 0,0 0 15,22 0-15,-22 0 0,21-21 16,-21 21-16,22-21 0,-1-1 0,0 1 16,-20 0-16,20 0 0,-21 0 0,0 0 15,22-22-15,-22 22 0,0-21 16,0-1-16,0 1 0,0 0 0,1-1 15,-1 1-15,0-21 0,0 20 16,0 1-16,-21 0 0,21-1 16,-21 22-16,22 0 0,-22 0 0,-22 63 31,1-21-31,21 22 0,-21-1 16,21 21-16,-21-20 0,21 20 15,-21-20-15,21 20 0,0-21 0,0 1 16,0-1-16,0-21 0,0 22 0,0-22 15,21 21-15,0-21 0,0-21 16,0 21-16,-21 1 0,22-22 0,-1 0 16,0 0-16,0 0 15,0 0-15,0 0 0,1 0 16,-22-22-16,0 1 0,0 0 16,0 0-16</inkml:trace>
  <inkml:trace contextRef="#ctx0" brushRef="#br0" timeOffset="82199.66">13229 12277 0,'-21'0'31,"42"0"-15,0 0-16,0 0 15,1 0-15,20 0 0,0 0 0,1 0 0,-22 0 16,21 0-16,0-21 15,1-1-15,-1 22 0,0-21 0</inkml:trace>
  <inkml:trace contextRef="#ctx0" brushRef="#br0" timeOffset="82711.53">14520 12171 0,'0'0'0,"43"-42"31,-43 20-31,21 1 16,-21 0-16,0 0 0,0 0 0,0 0 15,-21 21-15,-1-22 0,1 22 16,0 0-16,0 0 0,0 0 0,-22 0 16,22 0-16,-21 0 0,0 22 15,20-1-15,-20 0 0,0 0 0,21 0 16,-22 0-16,22 1 0,0-1 15,0 0-15,21 0 0,0 0 0,0 0 16,0 1-16,0-1 0,0 0 0,21 0 16,0 0-16,21-21 0,-20 21 15,20 1-15,0-1 0,1-21 16,-22 21-16,21 0 0,0 0 0,-20-21 16,-1 21-16,0 1 0,0-1 15,0 0-15,-21 0 0,0 0 16,0 0-16,-21-21 0,0 22 15,-21-1-15,20-21 0,-20 0 0,0 21 16,-1-21-16,1 0 0,0 0 0,-1 0 16,1 0-16,0 0 0,-1 0 15,1 0-15,21-21 0,0 0 16,0 21-16,-1-22 0,1 22 0,21-21 16,-21 0-16,21 0 0,0 0 15,0 0-15,0-1 0,0 1 16,21 21-16,0-21 0,1 0 15,-1 0-15,21 21 0,-21-21 0,22 21 16,-22-22-16,21 22 0</inkml:trace>
  <inkml:trace contextRef="#ctx0" brushRef="#br0" timeOffset="82956.07">14711 12319 0,'0'0'0,"0"42"15,0-20 1,0-1-16,0 0 0,-21 0 0,21 0 16,0 0-16,0 1 0,0-1 0,-22 0 15,22 0-15,0 0 0,-21 0 16,21 1-16,0-1 0,0 0 16,21-21 30,1-21-46,-22 0 0,21 21 16</inkml:trace>
  <inkml:trace contextRef="#ctx0" brushRef="#br0" timeOffset="83147.61">14901 12107 0,'0'0'0,"-21"0"31,0 0-31,42 0 31,0 22-15,0-22-16,1 0 16,-1 0-16,0 21 0</inkml:trace>
  <inkml:trace contextRef="#ctx0" brushRef="#br0" timeOffset="83915.21">15219 12213 0,'0'0'0,"21"0"0,0 0 0,0 0 16,0 0-16,1 0 0,-1 0 16,0 0-16,0 0 0,21 0 15,-20 0-15,-1 0 0,21-21 0,-21 21 16,0-21-16,1 21 0,-1 0 15,-42 0 17,-1 21-32,-20 0 15,21 0-15,0 1 0,-22-1 0,22 0 16,-21 0-16,21 21 0,-22-20 0,22-1 16,-21 21-16,21-21 0,-22 0 15,22 1-15,0-1 0,0 0 0,0-21 16,0 21-16,-1-21 0,22 21 15,22-42 17,-1 21-17,0-21-15,0 0 0,0 0 16,0-1-16,1 22 0,-22-21 16,21 0-16,0 21 0,-21-21 15,21 21 1,-21 21-1,0 0-15,0 0 16,0 1-16,0-1 0,21-21 16,-21 21-16,0 0 0,21-21 15,1 21-15,-1 0 0,0-21 0,0 22 16,0-22-16,22 0 0,-22 0 16,21 21-16,0-21 0,1 0 0,-22 0 15,21 0-15,1 0 0,-1 0 16,-21 0-16,21-21 0,-20-1 15,-1 1-15,21 21 0,-21-21 0,0-21 16,1 21-16,-1-1 0,-21 1 16,0-21-16,21 0 0,-21 20 0,0-41 15,0 21-15,0 20 0,0 1 16,-21 21-16,0 0 16,-1 0-16,1 21 0,0-21 15,21 43-15,-21-22 0,0 0 16,21 0-16,0 0 0,0 22 0,-21-22 15,21 0-15,0 0 0,0 0 16,0 1-16,0-1 0,0 0 16,0 0-16,21 0 0,0-21 15,0 21-15,0-21 16,0 0-16,1 0 0,-1 0 0,21 0 16,0 0-16,-20 0 0,20 0 0,0 0 15,1-21-15</inkml:trace>
  <inkml:trace contextRef="#ctx0" brushRef="#br0" timeOffset="84172.06">16849 12023 0,'0'0'0,"0"-21"16,-22 21-16,1 0 0,0 0 0,0 0 15,0 21-15,0 0 0,-1 21 0,1-21 16,0 22-16,21-22 0,-21 21 15,0 1-15,21-22 0,-21 21 0,-1 22 16,22-43-16,0 0 16,0 21-16,0-21 0,0 1 0,0-1 15,22 0-15,-1 0 16,0-21-16,0 0 0,0 21 0,0-21 16,22 0-16,-22 0 0,0 0 0,21 0 15,-20-21-15,-1 21 16</inkml:trace>
  <inkml:trace contextRef="#ctx0" brushRef="#br0" timeOffset="84415.45">17293 12002 0,'0'0'16,"21"0"-16,0 0 0,1 0 15,-1 21-15,0-21 0,-21 42 16,21-21-16,0 0 0,-21 22 15,0-1-15,21-21 0,-21 22 0,0-22 16,0 21-16,0-21 0,0 22 16,0-22-16,0 0 0,0 0 15,-21 0-15,0 0 0,21 1 0,-21-22 16,0 21-16,0-21 0,-1 0 16,1 21-16,0-21 0,0 0 15,0 0-15</inkml:trace>
  <inkml:trace contextRef="#ctx0" brushRef="#br0" timeOffset="85019.1">18711 10329 0,'0'0'0,"0"-21"16,0 0-16,0 0 16,0 42 15,-21 0-31,21 22 0,-21-22 16,0 21-16,0 0 0,-1 1 0,22-1 15,-21 0-15,0 1 0,21-1 16,-21 0-16,21 1 0,0-22 0,0 21 15,0-21-15,0 1 0,0 20 16,0-21-16,0 0 0,21 0 16,0-21-16,0 0 0,1 22 0,-1-22 15,21 0-15,-21 0 16,22 0-16,-22 0 0,21 0 0,0-22 16,-20 1-16</inkml:trace>
  <inkml:trace contextRef="#ctx0" brushRef="#br0" timeOffset="85266.96">19283 10329 0,'0'0'0,"21"0"0,0-21 16,0 21-16,0 0 0,-21 21 16,22 1-16,-22-1 0,21 0 0,-21 21 15,0-21-15,0 22 16,0-1-16,0 0 0,0 1 0,0-1 15,0 0-15,0-20 0,0 20 0,-21-21 16,-1 0-16,1 0 0,0 1 16,0-1-16,0 0 0,0-21 0,-1 21 15,1-21-15,0 0 0,0 0 0,0 0 16,0 0-16,-1 0 0,1 0 16</inkml:trace>
  <inkml:trace contextRef="#ctx0" brushRef="#br0" timeOffset="85895.6">18203 8573 0,'0'0'0,"-42"-22"31,21 22-31,0 0 0,21 22 0,-22-1 16,1 0-16,0 0 0,21 21 0,-21-20 15,21 20-15,-21 0 0,0 1 0,21-1 16,0 0-16,0 1 0,0-22 15,0 21-15,-22-21 0,22 0 0,0 1 16,0-1-16,0 0 16,0 0-16,22 0 0,-1-21 15,0 0-15,0 0 0,0 0 16,0 0-16,1 0 16,-1-21-16</inkml:trace>
  <inkml:trace contextRef="#ctx0" brushRef="#br0" timeOffset="86159.45">18711 8509 0,'85'0'31,"-85"21"-31,0 0 16,0 1-16,0-1 0,0 21 0,0-21 15,0 22-15,0-1 0,0-21 16,0 21-16,0 1 0,0-22 0,0 21 16,-21-21-16,0 22 0,-1-22 15,1 0-15,-21 0 0,21 0 0,-22-21 16,22 22-16,0-22 0,-21 0 16,21 0-16,-1 0 0,1 0 15,0 0-15</inkml:trace>
  <inkml:trace contextRef="#ctx0" brushRef="#br0" timeOffset="86947.51">18859 6160 0,'0'0'0,"0"-22"0,0 1 16,0 0 0,22 21-16,-22 21 31,0 0-31,0 1 15,0 20-15,-22-21 0,22 21 16,0 1-16,0-1 0,-21 0 16,21 1-16,-21-1 0,21-21 0,0 22 15,0-1-15,-21 0 0,0-21 0,21 1 16,-21 20-16,21-21 0,0 0 16,-22 0-16,22 1 0,-21-22 15,21-22 16</inkml:trace>
  <inkml:trace contextRef="#ctx0" brushRef="#br0" timeOffset="87259.33">19177 6519 0,'0'0'0,"21"0"63,0 0-48,0-21-15,1 21 16,-22-21-16,0 0 16,-22 21 15,1 0-16,0 0-15,0 0 16,21 21-16,0 0 16,0 0-1,21-21 1,0 0-16</inkml:trace>
  <inkml:trace contextRef="#ctx0" brushRef="#br0" timeOffset="87539.17">19897 6456 0,'21'-21'0,"-42"42"0,42-63 16,-21 63 31,0 0-47,0 0 0,0 21 0,-21-20 15,21-1-15,-22 21 0,22-21 0,-21 0 16,21 22-16,-21-22 0,21 0 16,0 0-16,-21 0 0,0 1 0,21-1 15,0 0 1,21-21 0,0 0-1,0-21-15</inkml:trace>
  <inkml:trace contextRef="#ctx0" brushRef="#br0" timeOffset="87899.48">20447 6456 0,'21'0'0,"-42"0"0,42-21 0,-21 0 16,-21 21 0,-21 0-16,20 0 0,-20 0 15,21 21-15,-21 0 0,-1-21 16,22 21-16,0 0 0,0 0 0,0-21 15,-1 22-15,22-1 0,0 0 16,0 0-16,0 0 0,22 0 16,-1-21-16,0 22 15,0-22-15,0 21 0,0-21 0,1 21 16,-1-21-16,0 0 0,21 21 16,-21-21-16,1 21 0,-22 0 15,21-21-15,-21 22 0,-21-1 16,-1-21-1,1 0-15,0 0 0,0 21 0,0-21 16,0 0-16,-1 0 0,1 0 16,0 0-16,0 0 0,0 0 15,0 0-15,-1-21 16,22 0-16,0-1 16,-21 1-16,21 0 0</inkml:trace>
  <inkml:trace contextRef="#ctx0" brushRef="#br0" timeOffset="88081.37">19812 6244 0,'0'0'0,"-21"0"0,21-21 16,-21 21-16,42 0 62</inkml:trace>
  <inkml:trace contextRef="#ctx0" brushRef="#br0" timeOffset="89695.24">21061 6477 0,'0'-21'15,"21"21"-15,0-21 31,0 21-31,-21-21 0,21 21 16,1-22-16,-1 22 0,0-21 0,0 0 16,21 0-16,-20 0 0,20 0 0,0-1 15,-21 22-15,22-21 16,-22 0-16,0 0 0,0 0 0,0 0 16,-21-1-16,0 1 0,0 0 15,-21 0-15,0 21 0,0 0 16,-21 0-16,20 0 0,-20 0 0,0 0 15,-1 0-15,1 0 0,0 21 16,21 0-16,-22 0 0,1 22 0,0-22 16,20 21-16,-20-21 0,21 22 15,21-1-15,0 0 0,0-20 0,0 20 16,0 0-16,0-21 0,21 1 16,-21-1-16,42 21 0,-20-42 0,-1 21 15,0 0-15,21-21 0,-21 0 16,1 0-16,-1 0 0,0 0 15,0 0-15,-42 0 32,0 0-32,0 0 0,-22 0 15,1 0-15,21 0 0,-22 22 16,1-22-16,0 21 0,-1 0 0,1 0 16,21 0-16,0 0 0,-22 1 0,43-1 15,-21 0-15,21 0 0,0 0 16,0 0-16,0 1 0,0-1 0,21-21 15,1 21-15,-1-21 16,0 0-16,21 21 0,-21-21 0,22 0 16,-22 0-16,21 0 0,-21 0 0,22 0 15,-1 0-15,-21-21 0,22 21 16,-22-21-16,21 0 0,-21 21 16,22-22-16,-22 1 0,0 0 0,0 21 15,0-21-15,-21 0 0,21 0 0,-21-1 16,0 1-16,22 0 0,-44 21 31,1 21-15,21 0-16,-21 1 0,21-1 15,-21 0-15,21 0 0,0 0 16,0 0-16,0 1 0,0-1 0,0 0 16,-21 0-16,21 0 15,0 0-15,0-42 47,0 0-47,21 21 0,0-21 16,-21 0-16,21 0 0,0-1 15,1 1-15,-1 0 0,0 0 16,0 0-16,21 0 0,-20-1 0,-1 1 16,0 0-16,0 21 0,0 0 15,0 0-15,1 0 0,-22 21 16,0 0-16,0 1 0,21-22 15,-21 21-15,21 0 0,-21 0 0,21 0 16,-21 0-16,0 1 0,0-1 16,21-21-16,-21 21 0,21 0 0,1-21 15,-22 21-15,21-21 0,0 0 16,0 0-16,0 0 0,0 0 0,1 0 16,20 0-16,-21 0 0,21 0 0,-20 0 15,20 0-15,0-21 0,-21 0 16,22 0-16,-22 21 0,21-21 0,-21-1 15,1 1-15,-1-21 0,-21 21 16,0 0-16,0-1 0,0-20 16,0 21-16,0 0 0,0-22 0,-21 22 15,-1 0-15,1 21 16,0 0-16,-21 0 0,21 0 0,-1 21 16,1-21-16,-21 21 0,21 1 15,0 20-15,-22-21 0,22 0 0,0 22 16,0-22-16,0 0 0,21 0 15,-22 21-15,22-20 0,0-1 0,0 0 16,0 0-16,22-21 16,-1 0-16,0 0 0,0 0 15,0 0-15,0 0 0,1 0 16,20 0-16,-21 0 0,0-21 0,0 0 16,1 21-16,-1-21 0,0-1 15,0 1-15,0 0 0,0-21 0,1 21 16,-22-1-16,0 1 0,0 0 15,0 0-15,0 42 32,0 0-32,0 0 0,0 1 15,0-1-15,0 0 0,0 0 16,-22 0-16,22 0 0,0 1 16,0-1-16,0 0 0,0 0 15,22-21 1,-1 0-16,0 0 0,0 0 15,0 0-15,22 0 0</inkml:trace>
  <inkml:trace contextRef="#ctx0" brushRef="#br0" timeOffset="90207.65">23029 6287 0,'0'0'0,"-21"0"0,0 0 15,0 0-15,0 0 0,-1 21 16,-20 0-16,21 0 0,0 21 16,0 1-16,-1-1 0,-20 0 0,21 1 15,0-1-15,21 0 0,-21 1 16,21-1-16,-22 0 0,22-20 0,0 20 16,0-21-16,0 0 0,0 0 15,0 1-15,0-1 0,0-42 47,0-1-31,22 22-16,-1-21 0,0 0 15,0 0-15,0 0 0,22 0 0,-22-1 16,21 1-16,0 0 16,1 0-16,-1 0 0,-21 21 0,22 0 15,-1 0-15,-21 0 0,21 0 0,-20 21 16,-1 0-16,-21 0 15,0 0-15,0 1 0,0-1 0,0 0 16,0 0-16,-21 0 0,-22 0 16,22-21-16,-21 22 0,-1-1 0,1-21 15,0 21-15,-1-21 0,1 0 16,21 0-16,-21 21 0,-1-21 0,22 0 16,0 0-16,0 0 0,0 0 0,21-21 31,0 0-31,21 0 15,0-1-15,0 1 0,0-21 16</inkml:trace>
  <inkml:trace contextRef="#ctx0" brushRef="#br0" timeOffset="90463.51">23326 6244 0,'0'0'16,"0"43"-1,0-22-15,0 0 16,0 21-16,0 1 0,0-1 16,0 0-16,0 1 0,0-1 15,0 0-15,-22-21 0,22 22 16,-21-22-16,21 21 0,-21-21 0,21 1 16,-21-1-16,21 0 0,0 0 15,0 0-15,0-42 47</inkml:trace>
  <inkml:trace contextRef="#ctx0" brushRef="#br0" timeOffset="90799.36">23347 6752 0,'21'0'16,"0"0"-1,0-21 1,0 21-16,1 0 0,-22-21 0,21 21 16,0-21-16,0 0 15,0-1-15,-21 1 0,0 0 16,-21 21 15,0 0-31,0 0 0,0 0 16,-1 21-16,22 0 0,-21 1 15,0-1-15,0 0 0,21 0 0,0 0 16,0 0-16,-21 1 0,21-1 16,0 0-16,0 0 0,0 0 15,21-21 1,0 0 0,0 0-16,0 0 0,1 0 15,20 0-15,-21 0 0,21 0 16</inkml:trace>
  <inkml:trace contextRef="#ctx0" brushRef="#br0" timeOffset="91372.05">24088 6583 0,'0'0'16,"-106"-21"-1,85 21-15,-1 0 16,-20 0-16,0 21 0,21 0 0,-22 0 15,22-21-15,-21 43 0,21-22 0,-1 0 16,1 0-16,0 0 16,0 0-16,21 1 0,0 20 0,0-21 0,0 0 15,0 0-15,0 1 16,0-1-16,21-21 16,-21 21-16,21-21 0,0 0 0,1 0 15,-1 0-15,0 0 0,0 0 16,0 0-16,0 0 0,1 0 0,-1-21 15,21 0-15,-21 21 0,0-22 16,1 1-16,-1 0 0,0-21 0,0 21 16,0-22-16,0 22 0,1-21 15,-1-1-15,0 1 0,0-21 0,-21 20 16,21 1-16,0 0 0,-21-1 16,22 1-16,-1 21 0,0-22 15,0 22-15,-21 0 0,0-21 0,21 42 16,-21-21-16,21-1 0,-21 44 31,0-1-31,-21 0 0,0 21 16,0 1-16,0-1 0,0 21 0,-1-20 15,1-1-15,0 22 0,0-22 16,0 0-16,0 1 0,21-1 0,0 0 16,-22-21-16,22 22 0,0-22 0,0 0 15,0 0-15,0 0 0,0 1 16,0-1-16,22-21 0,-1 0 15,0 0 1,0 0-16,0 0 0,0 0 16,1 0-16,-1 0 0,0 0 0,0-21 15,0 21-15,0-22 0</inkml:trace>
  <inkml:trace contextRef="#ctx0" brushRef="#br0" timeOffset="91667.91">24617 6414 0,'0'-22'15,"0"44"1,-21-22 0,-1 21-16,1 0 0,21 0 0,-21 0 15,0 0-15,21 22 0,0-22 16,-21 0-16,0 21 0,21-20 0,0-1 15,0 0-15,0 21 0,-22-21 16,22 1-16,0-1 0,0 0 16,0 0-16,22-21 15,-1 0 1,0 0-16,0 0 0,0 0 16,0 0-16,1 0 0,-1 0 15,0-21-15,21 21 0</inkml:trace>
  <inkml:trace contextRef="#ctx0" brushRef="#br0" timeOffset="91950.93">24977 6350 0,'0'0'0,"21"0"0,0-21 15,0 21 1,0 0-1,-21 21-15,0 0 0,0 0 0,0 1 16,0-1-16,0 0 0,0 21 16,0-21-16,0 22 0,0-22 15,0 21-15,0-21 0,-21 1 0,0 20 16,0-21-16,21 0 0,-43 0 16,22 1-16,0-1 0,0-21 0,0 21 15,0 0-15,-1-21 0,1 0 16,0 21-16,0-21 0,0 0 15,0 0-15,-1 0 0,1 21 0</inkml:trace>
  <inkml:trace contextRef="#ctx0" brushRef="#br0" timeOffset="93035.14">19537 8530 0,'-21'0'0,"21"-21"31,0 0-31,0 0 16,0 0-16,21 21 0,0-22 16,0 22-16,-21-21 0,21 21 15,0 0-15,22 0 0,-22-21 0,0 21 16,0 0-16,0 0 0,22 0 16,-22 0-16,0 21 0,0 0 15,-21 1-15,0-1 0,0 0 0,0 21 16,0-21-16,0 1 0,-21-1 15,-21 21-15,21-21 0,-43 0 0,22 1 16,-1 20-16,-20-21 0,21 0 16,-22 0-16,22 1 0,-1-1 15,22 0-15,-21-21 0,21 21 0,0-21 16,-1 0-16,22 21 16,22-21-1,-1 0-15,0 0 16,0 0-16,0 0 0,22 0 15,-22 0-15,0 0 0,21 0 0,1-21 16,-22 21-16,21 0 0,-21 0 16,22 0-16,-22-21 0,0 21 0,0 0 15,0 0 1,-21-21 0,0 0-1</inkml:trace>
  <inkml:trace contextRef="#ctx0" brushRef="#br0" timeOffset="93219.13">19960 8700 0,'42'0'32,"-42"-22"-17</inkml:trace>
  <inkml:trace contextRef="#ctx0" brushRef="#br0" timeOffset="93532.08">20489 8551 0,'0'0'0,"0"-21"16,0 42 31,0 1-32,0-1-15,0 0 0,0 0 0,0 0 16,0 0-16,0 22 0,-21-22 0,0 21 15,21-21-15,0 1 0,0 20 16,-21-21-16,21 0 0,-21 0 0,-1 1 16,22-1-16,-21-21 0,21 21 15,0 0 1,0-42 0</inkml:trace>
  <inkml:trace contextRef="#ctx0" brushRef="#br0" timeOffset="96595.85">21061 8594 0,'0'0'15,"0"-21"-15,21 21 0,-21-22 0,21 22 16,-21-21-16,0 0 16,-21 21 15,0 0-31,0 0 15,-1 0-15,-20 21 0,21-21 0,0 21 16,0 1-16,-1-22 0,1 21 16,0-21-16,21 21 0,-21-21 15,21 21-15,0 0 16,21 0-16,0-21 16,0 0-16,1 22 0,-1-1 0,0-21 15,0 21-15,21-21 0,-20 21 16,-1 0-16,0 0 0,0-21 0,0 22 15,0-1-15,-21 0 16,0 0-16,0 0 0,0 0 16,0 1-16,-21-22 15,-21 21-15,21-21 0,0 21 0,-1-21 16,-20 0-16,21 0 0,-21 0 16,20 0-16,1 0 0,0 0 15,-21 0-15,21 0 0,-1-21 16,22 0-16,0-1 0,0 1 15,0 0-15,0 0 16,0 0-16,0-22 0,-21 22 0,21 0 16</inkml:trace>
  <inkml:trace contextRef="#ctx0" brushRef="#br0" timeOffset="96788.94">20532 8340 0,'0'0'0,"-22"0"16,44 0 31,-1 0-47,0 0 15,0 0-15</inkml:trace>
  <inkml:trace contextRef="#ctx0" brushRef="#br0" timeOffset="97542.92">21548 8573 0,'0'-22'16,"0"1"-1,21 21-15,0-21 16,0 21-16,21-21 0,-20 21 0,-1-21 15,21 0-15,-21 21 0,0-22 0,22 1 16,-22 0-16,0 0 0,0 0 16,0 0-16,1-1 0,-22 1 0,0 0 15,0 0-15,0 0 16,-22 21-16,1-21 16,0 21-16,-21 0 0,21 0 15,-1 0-15,-20 21 0,21 0 0,-21-21 16,20 21-16,1 0 0,0 22 0,0-22 15,21 0-15,0 21 0,0-21 16,0 22-16,0-22 0,0 21 16,0-21-16,21 22 0,0-1 15,-21-21-15,21 22 0,1-22 0,-1 21 16,-21-21-16,0 22 0,0-22 0,0 21 16,0-21-16,0 0 0,0 1 15,-43-1-15,22-21 0,0 21 0,0-21 16,-21 0-16,20 0 0,-20 0 15,21 0-15,-21 0 0,20 0 0,1 0 16,0 0-16,0-21 0,0 0 16,21-1-16,0 1 0,0 0 15,0 0-15,0 0 16,0 0-16,0-1 16,21 1-16,0 21 0,0-21 15,-21 0-15,43 21 0,-22-21 0</inkml:trace>
  <inkml:trace contextRef="#ctx0" brushRef="#br0" timeOffset="97931.31">21907 8721 0,'0'0'0,"22"0"0,-22 21 0,21-21 16,0 0-16,0 0 15,0 0-15,0 0 0,1 0 16,-1-21-16,0 21 0,0 0 15,-21-21-15,21-1 0,0 22 16,1-21-16,-1 21 0,-21-21 0,21 21 16,-21-21-16,21 21 0,-21-21 15,0 0-15,0-1 0,0 1 16,-21 21-16,0 0 16,0 0-16,-1 0 0,1 0 15,0 21-15,-21 1 0,21-1 0,-1 0 16,1 21-16,0-21 0,21 1 15,-21 20-15,21 0 0,0-21 16,-21 22-16,21-22 0,0 0 0,0 21 0,0-20 16,21-1-1,0 0-15,0-21 0,0 21 16,1-21-16,-1 0 0,0 0 16,0 0-16,21 0 0,-20-21 0,-1 21 15,0-21-15,21 0 0,-21-1 0,1-20 16,20 21-16</inkml:trace>
  <inkml:trace contextRef="#ctx0" brushRef="#br0" timeOffset="98205.93">22648 8297 0,'0'0'0,"21"-21"16,1-21-16,-22 0 0,0 20 16,21 1-16,-21 0 0,0 42 31,-21 22-31,-1-22 0,1 21 0,0 0 15,0 22-15,-21-22 0,20 1 16,1-1-16,0 0 0,0 22 0,0-22 16,0 0-16,-1 1 0,1-1 0,21-21 15,0 22-15,0-22 0,-21 21 16,21-21-16,0 0 0,0 1 0,0-1 16,0 0-16,21-21 15,0 0 1,1 0-16,-1-21 15,0 0-15,0 21 0,0-22 16</inkml:trace>
  <inkml:trace contextRef="#ctx0" brushRef="#br0" timeOffset="98575.38">22691 8763 0,'21'0'62,"0"0"-62,0 0 0,0 0 16,22-21-16,-22 21 0,0 0 15,21-21-15,-21 21 0,1-21 0,-1 21 16,0-22-16,-21 1 0,0 0 16,0 0-16,-21 0 15,0 21-15,-1 0 16,1 0-16,0 0 0,-21 0 15,21 0-15,-1 21 0,1 0 0,-21 0 16,21 0-16,21 1 0,-21-1 16,21 0-16,-22 21 0,22-21 0,0 1 15,0-1-15,0 21 0,0-21 16,0 0-16,0 1 0,22-22 16,-22 21-16,21 0 0,0-21 0,21 0 15,-21 0-15,22 0 0,-22 0 16,21 0-16,-21 0 0,22 0 0,-1 0 15,0-21-15,-20 0 0,20 21 0</inkml:trace>
  <inkml:trace contextRef="#ctx0" brushRef="#br0" timeOffset="99105.88">23431 8594 0,'0'-21'0,"0"42"0,0-64 0,-21 43 31,21 22-16,-21-1-15,0-21 0,0 21 0,0 0 16,21 21-16,0-20 0,-22-1 16,22 21-16,-21-21 0,21 0 0,0 22 15,0-22-15,0 0 0,0 0 16,0 0-16,21 1 0,1-1 16,-1-21-16,0 0 15,0 21-15,0-21 0,0 0 0,22 0 16,-22 0-16,0 0 0,21-21 0,1 0 15,-22 21-15,21-22 16,-21 1-16,22-21 0,-22 21 0,21-22 16,-21 22-16,1-21 0,-1 0 15,0-1-15,0 22 0,0-21 0,0-1 16,1 1-16,-22 0 0,0 21 0,21-22 16,-21 1-16,0 21 0,21 0 15,-21-1-15,0 1 0,-21 21 31,0 21-31,-1 1 0,1-1 0,0 0 16,21 21-16,-21 1 0,0-22 16,0 21-16,-1 0 0,1 1 0,0-22 15,21 21-15,0 1 0,-21-1 0,21-21 16,-21 21-16,21-20 16,0-1-16,0 21 0,0-21 15,0 0-15,21-21 16,0 0-16,0 0 0,0 0 0,1 0 15,-1 0-15,0 0 0,0 0 0,0-21 16,0 0-16,1 0 0,-1 0 16,-21 0-16,0-22 0</inkml:trace>
  <inkml:trace contextRef="#ctx0" brushRef="#br0" timeOffset="99282.92">23707 8573 0,'0'0'0,"-22"0"0,1 0 0,21 21 32,21-21-17,1 0-15,20 0 16,-21 0-16,21 0 0,1 0 0,-22 0 16,42 0-16,-20 0 0,-1 0 0,-21 0 15</inkml:trace>
  <inkml:trace contextRef="#ctx0" brushRef="#br0" timeOffset="99655.73">24342 8678 0,'0'0'16,"-22"0"-16,22 22 0,22-22 47,-1 0-32,0 0-15,0-22 0,0 1 0,0 21 16,1-21-16,-1 0 0,0 0 16,-21 0-1,-21 21 1,0 0 0,-1 0-16,1 0 15,0 21-15,0 0 0,0 0 0,0 0 16,-1 0-16,22 22 15,-21-22-15,21 0 0,0 0 0,0 0 16,0 1-16,0-1 0,0 0 16,21 0-16,1-21 0,-22 21 15,21-21-15,21 21 0,-21-21 0,22 0 16,-22 0-16,21 0 0,0 0 16,22 0-16,-22 0 0,1 0 0</inkml:trace>
  <inkml:trace contextRef="#ctx0" brushRef="#br0" timeOffset="100191.23">25146 8636 0,'0'0'0,"0"-42"15,-21 42 1,0 0-16,-1 0 0,1 0 0,0 0 16,-21 0-16,21 0 0,-1 0 0,-20 0 15,0 21-15,21 0 0,-1 0 16,-20-21-16,21 21 0,0 1 0,0 20 15,-1-21-15,22 0 16,0 0-16,0 1 0,0-1 0,0 0 16,0 0-16,0 0 0,22 0 0,-1 1 15,0-22-15,0 0 16,0 0-16,0 21 0,1-21 0,20 0 16,-21 0-16,0 0 0,0-21 15,1-1-15,20 22 0,-21-21 0,0-21 16,0 21-16,1 0 0,20-22 15,-21 1-15,0 21 0,0-22 0,1 1 16,-1 0-16,0-1 0,0 22 16,-21-21-16,0 0 0,21-1 0,-21 22 15,0-21-15,0 21 0,0-22 16,0 22-16,0 0 16,-21 42-1,0 0-15,0 0 0,21 22 16,-21-22-16,-1 21 0,1 1 0,0-22 15,21 21-15,-21 0 0,0 1 16,21-22-16,-21 21 0,21 1 0,0-22 16,0 21-16,0-21 0,0 22 15,0-22-15,0 0 0,0 0 0,21 0 16,0 0-16,0-21 0,0 0 16,0 0-16,1 0 15,-1 0-15,0 0 0,0 0 0,0 0 16,0-21-16,1 21 0,20-21 15,-21 0-15</inkml:trace>
  <inkml:trace contextRef="#ctx0" brushRef="#br0" timeOffset="100455.39">25866 8424 0,'0'0'0,"-22"0"31,1 0-31,0 0 0,0 0 15,0 0-15,0 22 16,-22-1-16,22 0 0,0 0 0,0 0 16,0 22-16,21-22 0,-22 0 0,22 21 15,-21-21-15,21 1 0,0 20 16,0-21-16,0 0 0,0 22 0,0-22 16,0 0-16,0 0 0,0 0 15,21-21-15,1 0 0,-1 21 16,0-21-16,0 0 15,0 0-15,0 0 0,1-21 0,-1 21 16</inkml:trace>
  <inkml:trace contextRef="#ctx0" brushRef="#br0" timeOffset="100735.99">26268 8446 0,'0'0'0,"21"0"31,0 0-15,0 63-1,0-42-15,-21 0 16,0 1-16,0 20 0,0-21 0,0 0 16,0 22-16,0-22 0,0 21 15,-21-21-15,21 0 0,-21 1 16,0 20-16,0-21 0,0-21 0,-1 21 15,1 0-15,0 1 0,0-22 16,21 21-16,-21-21 0,0 0 0,-1 0 16,1 0-16,0 0 15</inkml:trace>
  <inkml:trace contextRef="#ctx0" brushRef="#br0" timeOffset="101859.81">20108 10224 0,'0'-22'47,"21"1"-31,1 21-1,-1 0-15,0-21 0,0 21 16,0 0-16,22-21 0,-22 21 0,0 0 15,0 0-15,0 0 16,-21 21-16,0 0 0,0 0 16,0 1-16,0-1 0,-21-21 0,0 21 15,0 0-15,0 0 0,-22 0 16,22 1-16,-21-1 0,21 0 16,-1 0-16,1-21 0,-21 21 0,21-21 15,0 0 1,42 0 15,0-21-15,0 21-16,0 0 0,0 0 15,1 0-15,20 0 0,-21 0 16,21 21-16,-20 0 0,20-21 0,-21 22 16,0-1-16,22 0 0,-22 0 0,0 0 15,-21 0-15,0 1 16,0-1-16,0 0 0,0 0 0,-21 0 15,0 0-15,-1 1 0,1-1 0,-21 0 16,21-21-16,0 21 0,-1-21 16,1 0-16,-21 0 0,21 0 0,0 0 15,-1 0-15,1 0 0,0 0 16,0 0-16,0-21 0,0 21 16,-1-21-16,22 0 0,-21-1 15,21 1 1,0 0-1,0 0 1,21 21 0,1-21-16,-1 21 0,0-21 15</inkml:trace>
  <inkml:trace contextRef="#ctx0" brushRef="#br0" timeOffset="102039.18">20595 10520 0,'0'0'16,"0"-21"62</inkml:trace>
  <inkml:trace contextRef="#ctx0" brushRef="#br0" timeOffset="102351.92">21167 10329 0,'0'0'0,"21"0"16,-21-21-16,0 42 31,0 1-15,0-1-16,0 0 0,0 0 0,0 0 15,0 0-15,0 22 0,0-22 16,-21 0-16,21 0 0,0 0 0,-22 1 16,22-1-16,0 0 0,0 0 15,0 0-15,0 0 16,22-21 15,-1 0-15,0-21-16,0 0 0</inkml:trace>
  <inkml:trace contextRef="#ctx0" brushRef="#br0" timeOffset="102788.92">21802 10266 0,'0'0'15,"-22"0"1,1 0-16,0 0 16,-21 0-16,21 21 0,-22-21 15,22 21-15,-21 0 0,21 1 16,-1-22-16,1 21 0,0 0 0,0-21 16,21 21-16,-21 0 0,21 0 15,21-21 1,0 0-16,0 0 0,0 0 15,1 0-15,20 0 0,-21 0 16,21 22-16,-20-22 0,20 21 0,-21-21 16,0 0-16,22 21 0,-22-21 15,0 21-15,0-21 0,0 21 0,-21 0 16,0 1-16,0-1 0,-21 0 16,0 0-16,0-21 15,0 21-15,-22-21 0,22 21 16,-21-21-16,-1 0 0,22 0 0,-21 22 15,0-22-15,20 0 0,1 0 16,0 0-16,0 0 0,0 0 0,0 0 16,-1-22-16,22 1 15,-21 21-15,21-21 16,0 0-16,0 0 0,-21 0 16,21-1-16,0 1 15,0 0-15</inkml:trace>
  <inkml:trace contextRef="#ctx0" brushRef="#br0" timeOffset="103130.91">21188 10033 0,'0'0'0,"0"-21"94,0 0-94,-21 21 47,-1 0-32,1 0-15,42 0 63</inkml:trace>
  <inkml:trace contextRef="#ctx0" brushRef="#br0" timeOffset="104383.91">22542 10393 0,'22'0'31,"-22"-21"-15,0 0-16</inkml:trace>
  <inkml:trace contextRef="#ctx0" brushRef="#br0" timeOffset="105368.26">22585 10097 0,'0'0'0,"21"0"0,-21-22 0,21 22 15,-21-21 1,0 42-1,0 1-15,-21-1 16,0 0-16,21 21 0,-21-21 0,-1 22 16,22-1-16,-21 22 0,21-22 0,-21 0 15,21 1-15,-21-1 0,0 0 16,21 1-16,-21-1 0,-1 0 0,22-21 16,-21 1-16,21-1 0,0 0 15,-21 0-15,21 0 0,-21-21 16,21-21 15,0 0-31,0 0 16,21 0-16,0-1 0,-21 1 0,0-21 15,21 21-15,-21 0 0,22-22 16,-1 22-16,-21-21 0,0 21 0,21-1 16,-21 1-16,21 21 0,0 21 31,-21 1-31,0-1 0,21 0 0,-21 0 15,0 21-15,0-20 0,22-1 16,-22 21-16,21-21 0,-21 0 16,0 1-16,21-1 0,-21 0 0,21 0 15,0-21-15,0 21 0,1-21 16,-1 0-16,21 0 0,-21 0 16,0 0-16,22 0 0,-22 0 0,21-21 15,1 21-15,-22-21 0,0 0 16,21 0-16,-21-22 0,1 22 0,-22-21 15,0-1-15,0 1 0,0-21 16,0 20-16,0 1 0,0-22 0,0 22 16,-22 0-16,22-1 0,-21 1 15,0 0-15,-21-1 0,21 1 16,-1 21-16,1 0 0,-21 0 0,21-1 16,-22 22-16,22 0 0,-21 0 15,21 22-15,-22-1 0,22 21 0,0-21 16,0 22-16,0-1 0,21 0 0,-21 1 15,21 20-15,0-21 0,0 1 16,0-1-16,0 0 0,0-20 0,21 20 16,0-21-16,0 21 0,21-20 15,-20-1-15,20 0 0,-21-21 0,21 21 16,1-21-16,-1 0 0,0 0 0,1 0 16,-1 0-16,-21 0 0,22 0 15,-1-21-15,-21 0 0,21 0 16,-20-1-16,-1 1 0,0 0 15,0 0-15,0 0 0,0 0 0,1-22 16,-22 22-16,0 0 0,0 0 0,0 0 16,21 21-16,-21 21 31,0 0-31,0 0 16,0 21-16,0-20 0,-21-1 0,21 0 15,0 0-15,0 0 0,0 0 16,-22 1-16,22-1 15,0 0-15,0-42 47,0 0-47</inkml:trace>
  <inkml:trace contextRef="#ctx0" brushRef="#br0" timeOffset="105543.15">23368 10202 0,'0'0'0,"-21"0"32,0 0-17,21 22 1,0-1 0,21 0-1</inkml:trace>
  <inkml:trace contextRef="#ctx0" brushRef="#br0" timeOffset="105949.43">23685 10372 0,'0'0'0,"43"0"32,-64 0-1,-1 0-31,1 0 15,0 21-15,0-21 0,0 21 16,0-21-16,-1 21 0,1 0 16,21 1-16,0-1 15,0 0 1,0 0-16,21 0 0,1 0 16,-1-21-16,0 22 0,0-1 0,21-21 15,-20 21-15,-1 0 0,0 0 16,0 0-16,-21 1 0,0-1 15,0 0 1,-21-21-16,0 0 0,0 0 16,-1 21-16,1-21 0,-21 0 0,21 0 15,0 0-15,-22 0 0,22 0 16,0 0-16,0 0 0,21-21 31,21 0-15,0 21-16,0-21 0,0 21 15,1-22-15,20 22 0</inkml:trace>
  <inkml:trace contextRef="#ctx0" brushRef="#br0" timeOffset="106307.64">24003 10541 0,'0'0'15,"21"0"-15,-21-21 0,0 42 31,0 0-15,-21-21-16,21 21 0,-21 22 0,21-22 16,-21 0-16,21 21 0,0-20 15,-22 20-15,1-21 0,21 21 0,-21 1 16,0-22-16,21 21 0,-21 1 0,0 20 16,-1-21-16,1 22 0,0-22 15,0 22-15,21-1 0,-21 1 16,0-1-16,21 1 0,-22-1 0,1 1 15,21-1-15,-21 1 0,21-22 16,0 22-16,0-22 0,-21 21 0,21-20 16,-21-22-16,21 21 0,0-21 0,-21 1 15,21-1-15,0 0 0,0-42 32,0 0-32,21-1 0,0-20 0,0 0 15,0-1-15,22 1 0,-22 0 16,0-22-16,21 1 0</inkml:trace>
  <inkml:trace contextRef="#ctx0" brushRef="#br0" timeOffset="106611.86">24130 10605 0,'0'0'0,"21"-85"0,-21 64 16,0-64-1,0 64-15,0 0 0,0 0 0,21 21 16,0 0-16,1 0 15,-1 0-15,0 0 0,0 0 0,0 21 16,0 0-16,1 0 0,-1 0 0,0 0 16,-21 22-16,21-22 0,-21 21 15,0-21-15,0 1 0,0 20 0,-21-21 16,0 0-16,0 0 0,-1 1 16,-20-22-16,21 21 0,-21-21 15,20 0-15,-20 0 0,21 0 0,0 0 16,0 0-16,-1 0 0,1 0 15,0 0-15,0 0 0,21-21 16,0-1-16,0 1 16,0 0-16,0 0 0,21 0 15</inkml:trace>
  <inkml:trace contextRef="#ctx0" brushRef="#br0" timeOffset="106867.93">24617 10012 0,'0'-21'0,"0"42"0,0-63 16,21 42 0,-21-22-16,0 44 15,0-1 1,0 0-16,0 0 0,-21 21 0,21-20 16,-21 20-16,21 0 0,0 1 0,-22-1 15,1 0-15,21 1 0,0-1 16,0-21-16,-21 21 0,21 1 0,-21-22 15,21 0-15,0 0 0,-21 0 0,21 1 16,0-1-16,0 0 16,21-21-1,0 0-15,0 0 0</inkml:trace>
  <inkml:trace contextRef="#ctx0" brushRef="#br0" timeOffset="107923.87">24977 10435 0,'0'0'0,"21"-21"0,-21 0 16,0 0-16,0 0 15,-21 21-15,-1 0 16,1 0-16,0 0 0,0 0 0,0 0 16,-22 21-16,22 0 15,-21-21-15,21 21 0,0 0 0,-22 0 16,22 1-16,0-1 0,0 0 0,21 0 15,0 0-15,-21 0 0,21 1 16,0-1-16,0 0 0,0 0 16,0 0-16,21-21 15,0 0-15,0 0 0,0 0 0,0 0 16,1 0-16,-1 0 0,0 0 0,21 0 16,-21 0-16,1-21 0,-1 21 15,0-21-15,0 0 0,-21 0 16,21 21-16,0-22 0,-21 1 0,0 0 15,22 0-15,-22 0 0,21 0 16,-21-1-16,0 44 31,0-1-31,-21 0 16,-1 0-16,22 0 0,0 22 16,0-22-16,-21 0 0,21 0 15,0 0-15,0 0 0,0 1 16,0-1-1,21-21-15,1 0 16,-1 0-16,0 0 0,0 0 16,0 0-16,0 0 0,1 0 15,-1-21-15,0 21 0,0-22 0,0 1 16,22-21-16,-43 21 16,21 0-16,0-1 0,0 1 0,-21 0 15,0 0-15,21 21 0,-21-21 16,0 42-1,0 0 1,-21 0-16,21 0 0,0 1 16,-21-1-16,0 0 0,0 0 15,21 0-15,0 0 16,0 1-16,0-1 16,21-21-16,0 0 15,0 0-15,0 0 0,0 0 16,1 0-16,-1 0 0,0 0 0,0 0 15,0-21-15,0 21 16,1-22-16,-22 1 0,21 0 16,0 0-16,-21 0 0,0 0 0,0-1 15,21 1-15,-21 42 47,-21 1-31,21-1-16,0 0 0,-21 0 0,21 21 15,-21-20-15,-1 20 0,22 0 16,0-21-16,0 22 0,0-1 0,-21 22 16,21-22-16,0 21 0,-21-20 0,21 20 15,0 1-15,-21-1 0,21-20 16,0 20-16,-21-21 0,0 22 0,-1-22 16,22 1-16,-21-1 0,0 0 0,0 1 15,0-22-15,0 21 0,-22 0 16,22-20-16,0 20 0,-21-21 15,20 0-15,-20 0 0,21-21 0,-21 22 0,20-22 16,1 0-16,0 0 0,0 0 16,21-22-1,0 1-15,0 0 0,0 0 16,0-21-16,0 20 0,21-20 16,0 0-16,0 21 0,22-43 0,-22 22 15,21-22-15,-21 1 0,22-1 0,-1 1 16</inkml:trace>
  <inkml:trace contextRef="#ctx0" brushRef="#br0" timeOffset="108319.37">25633 10605 0,'0'-22'16,"21"22"-1,-21-21 1,21 21-16,-21-21 16,21 21-16,-21-21 0,21 0 15,1 0-15,-1-1 16,-21 1-16,0 0 16,0 42 30,-21-21-46,-1 21 0,22 1 0,0-1 16,-21 0-16,0 0 0,21 0 16,-21 0-16,21 1 0,0-1 15,0 0-15,0 0 0,0 0 16,21-21 0,0 0-1,0 0-15,1 0 16,-1 0-16,0 0 0,0-21 0,0 21 15,0-21-15</inkml:trace>
  <inkml:trace contextRef="#ctx0" brushRef="#br0" timeOffset="108855.66">26056 10499 0,'0'0'0,"-21"0"31,0 0-16,0 0-15,-1 0 16,1 0-16,0 0 0,21 21 0,-21-21 16,0 21-16,21 0 0,-21-21 15,21 21-15,0 1 16,-22-1-16,22 0 16,22-21 15,-1 0-31,0 0 0,0 0 15,0 0-15,0 0 0,1 0 16,-1 0-16,0-21 0,-21 0 0,21-1 16,0 1-16,-21 0 0,0 0 15,21 0-15,1-22 0,-22 22 0,21-21 16,-21 0-16,0 20 0,21-20 16,0 21-16,-21-21 0,0 20 0,0 1 15,21 0-15,-21 0 0,0 0 16,21 0-16,-21 42 47,-21 0-47,0 0 0,21 0 0,-21 0 15,21 22-15,-21-22 0,21 21 16,-21-21-16,-1 22 0,22-22 0,0 21 16,0 1-16,-21-22 0,21 0 0,0 0 15,-21 21-15,21-20 16,0-1-16,0 0 0,0 0 15,21-21 17</inkml:trace>
  <inkml:trace contextRef="#ctx0" brushRef="#br0" timeOffset="109139.22">26352 10351 0,'-21'21'32,"21"0"-32,-21-21 15,21 21-15,0 0 0,-21 0 0,21 1 16,-21-22-16,21 21 0,-21 0 0,21 0 15,0 0-15,0 0 16,0 1-16,0-1 0,0 0 16,0 0-1,21-21 1</inkml:trace>
  <inkml:trace contextRef="#ctx0" brushRef="#br0" timeOffset="109459.09">26543 10329 0,'0'0'0,"21"22"32,-21-1-32,0 0 0,21 0 15,-21 0-15,0 0 0,0 1 16,0-1-16,0 0 0,0 0 0,-21 0 16,21 0-16,-21 1 0,0-1 0,21 0 15,-21 0-15,21 0 16,-22-21-16,1 21 0,0-21 15,0 0-15,0 0 16</inkml:trace>
  <inkml:trace contextRef="#ctx0" brushRef="#br1" timeOffset="-31873.59">402 6816 0,'0'-43'31,"0"65"32,0-1-48,0 0-15,0 0 16,21 0-16,0 0 0,-21 1 16,22-1-16,-1 0 0,-21 0 0,21 0 15,0 0-15,-21 1 0,0-1 16,21 0-16,0 0 0,-21 0 16,0 0-16,0 1 0,22-1 0,-22 0 15,21 0-15,-21 0 0,21 0 16,-21 1-16,0-1 0,21 0 15,0 0 1,0-21 0,1 0-1,-1 0 1,0 0-16,0-21 0,0 21 16,0-21-16,1 0 0,20-22 15,-21 22-15,21-21 0,1 21 16,-1-22-16,22 22 0,-1-21 0,1-1 15,-1 1-15,22 21 0,-22-21 16,1-1-16,20 1 0,-20 0 0,-1-1 16,1 22-16,-22-21 15,22 21-15,-22-22 0,0 22 0,1 0 16,-1 0-16,-21 0 0,22 21 16,-22-22-16,0 22 0,0 0 15,0 0-15,-21-21 0,21 21 31,-42 0 110,0 21-125,0-21-16,21 22 15,-21-22-15,21 21 0</inkml:trace>
  <inkml:trace contextRef="#ctx0" brushRef="#br1" timeOffset="-30665.33">339 8763 0,'0'0'0,"-64"-63"31,43 41-15,0 22-16,0 0 0,21-21 15,-22 21-15,1 0 16,42 21 47,1 1-63,-1-1 15,0 0-15,0 21 0,0-21 16,22 22-16,-22-22 0,0 21 0,0 1 15,0-22-15,0 21 0,1-21 16,-1 22-16,0-22 0,0 0 0,-21 0 16,21 0-16,0 0 0,-21 1 15,0-1-15,22 0 0,-1-21 16,-21 21-16,21 0 0,-21 0 16,21-21-1,0 0 1,0 0-1,1 0-15,20-21 0,-21 0 16,21-21-16,-20 21 0,20-22 16,21-20-16,-20 20 0,41-20 15,-20-1-15,21 1 0,-1 21 0,1-22 16,0 1-16,-22 20 0,22 1 16,-22 0-16,1-1 0,-1 1 0,-20 0 15,-1 20-15,0 1 0,1 0 16,-22 0-16,0 21 0,-21-21 15,21 21-15,0 0 16,-21 21 93,-21-21-109,0 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03:03:51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593 10710 0,'0'0'15,"0"-21"-15,-22 21 16,22-21-16,0 42 47,0 0-32,22 1-15,-1-1 0,0 0 16,-21 0-16,21 21 0,-21-20 0,0 20 16,21 0-16,-21-21 0,21 22 15,1-1-15,-1 0 0,0 1 0,-21-1 16,21 0-16,0 1 0,-21-1 16,21-21-16,1 0 0,-1 1 15,0-22-15,0 0 0,0 0 16,22-22-16,-1-20 0,0 21 15,22-21-15,-1-22 0,1 22 0,-1-22 16,22 22-16,-22-22 0,22 1 16,-21-1-16,-1-20 0,22 20 0,-43-20 15,22 20-15,-1 1 0,1-1 16,-1 1-16,1 20 0,-1-20 16,-21 20-16,22 22 0,42-42 15,-64 42-15,-21-1 0,0 22 16,1-21-16,-1 21 0,0 0 15,-42 0 64,0 0-79,21 21 0,-22 1 0,1-1 15,0 0-15,-21 0 0,21 0 16,-1 22-16,-20 20 0,0-21 0</inkml:trace>
  <inkml:trace contextRef="#ctx0" brushRef="#br0" timeOffset="659.24">931 12361 0,'0'0'0,"0"-21"32,-21 21-32,21 21 47,0 1-47,0-1 0,21 0 15,0 0-15,1 0 0,-22 0 16,21 1-16,-21-1 0,21 0 0,0 0 15,-21 21-15,21-20 0,0 20 16,-21-21-16,22 21 16,-1-20-16,-21-1 0,21 21 0,0-21 15,0-21-15,0 21 0,1-21 16,-1 0-16,21 0 0,-21-21 0,22 0 16,20 0-16,1-21 0,-1-22 15,1 22-15,-1-22 0,22-20 16,-1 20-16,22-42 0,-21 22 0,42-22 15,-21 0-15,0 21 0,-1 1 16,1-1-16,0 0 0,-21 1 0,-1 20 16,-20 1-16,-1 20 0,1 1 15,-22 0-15,-21 20 0,22 1 16,-22 21-16,-21-21 0,21 21 16,0 0-16,22 0 62,-65 0-46</inkml:trace>
  <inkml:trace contextRef="#ctx0" brushRef="#br0" timeOffset="23166.2">11578 7006 0,'-21'0'16,"0"0"-16,0 0 15,-1 0-15,1 0 0,0 0 16,0 0-16,0 0 16,0 0-16,42 0 78,0 0-78,0 0 15,0 0-15,22 0 0,-22 0 0,21 0 16,0-21-16,1 21 0,-1 0 0,22 0 16,-1 0-16,1-21 15,20 21-15,86-21 0,-86 0 16,1 21-16,21-22 0,-22 1 16,43 21-16,106-42 0,-85 21 15,-21 0-15,0 21 0,22-22 0,-22 1 16,21 0-16,0 0 0,0 0 15,-21 21-15,0-21 0,0-1 0,-21 22 16,0-21-16,-22 21 0,22 0 16,-21-21-16,63 21 0,-106 0 15,1 0-15,20 0 0,-20 0 16,-1-21-16,-21 21 0,0-21 16,0 21-16,1 0 0,-1 0 0,0 21 15,-21-42 1,0 0-16,0-1 15,0 1-15,-21 21 0,0-21 16,-1 21-16,1-21 0,-21 0 16,21 0-16,-22-1 0</inkml:trace>
  <inkml:trace contextRef="#ctx0" brushRef="#br0" timeOffset="24176.73">12128 6096 0,'0'0'0,"0"21"31,22-21-15,-1 0-1,0 0-15,0 0 0,0-21 16,0 0 0,-21 0-16,0 0 15,-21 21 1,0-22-16,0 1 0,0 21 0,-22 0 15,22 0-15,-21 0 0,0 0 16,-1 0-16,22 0 0,-21 21 0,-1-21 16,1 22-16,21-1 0,-21 0 15,20 0-15,1 0 0,0 0 0,0 1 16,21-1-16,0 0 0,0 0 16,0 0-16,0 0 0,-21 1 15,21-1-15,21-21 0,0 0 0,0 0 16,0 0-16,22-21 15,-22-1-15,21 22 0,1-21 0,-22 0 16,21 21-16,-21-21 0,22 0 16,-1 0-16,-21-1 0,0 1 0,22 21 15,-43-21-15,21 0 0,0 21 16,-21-21-16,21 21 0,-21-21 16,0 42 15,0 0-31,0 0 15,0 0-15,0 0 16,0 1-16,0-1 0,0 21 0,0-21 16,0 22-16,0-22 0,0 21 15,0 22-15,0-22 0,0 0 16,21 22-16,-21-22 0,21 22 0,-21-22 16,0 0-16,0 22 0,22-22 15,-22 0-15,0 1 0,0-1 0,0-21 16,0 22-16,0-1 0,0-21 0,0 21 15,0 1-15,0-22 0,-22 21 0,1-21 16,0 1-16,0-22 0,0 21 16,0 0-16,-22-21 0,22 0 0,-21 0 15,-1 0-15,-20 0 0,21-21 16,-1 0-16,-20-1 0,20 1 16,1 0-16,0-21 0,-1 21 0,1-22 15,0 22-15,21-21 0,-1 21 16,1-1-16,21-20 0,0 21 15,0 0-15,0 0 0,0-1 0,21 1 0,-21 0 16,22 0-16,20 0 0,-21-22 16,0 22-16,22 0 0,-1-21 0,-21-1 15</inkml:trace>
  <inkml:trace contextRef="#ctx0" brushRef="#br0" timeOffset="24390.74">12467 6202 0,'0'0'15,"21"0"1,-21-21-16,21 21 16,-21-21-16,22 21 0,-1-22 15,-21 1-15,0 0 0,21 0 16,0 0-16,-42 0 15</inkml:trace>
  <inkml:trace contextRef="#ctx0" brushRef="#br0" timeOffset="24817.87">12531 6011 0,'-64'64'15,"43"-43"1,0 0-16,0 0 0,21 1 0,0-1 16,-22 21-16,22-21 0,0 0 15,0 1-15,0 20 0,0-21 0,0 0 16,0 0-16,0 1 0,22-1 0,-1-21 15,0 21-15,0-21 0,0 0 16,0 0-16,1 0 0,-1 0 0,0-21 16,0 0-16,0 21 0,22-22 15,-22 1-15,0 0 0,21-21 0,-21 21 16,1-1-16,-1 1 16,0-21-16,0 21 0,0-22 0,-21 1 15,21 0-15,-21-1 0,22 1 0,-22 21 16,0-21-16,0-1 0,0 22 15,21 0-15,-21 0 0,0 0 0,0-1 16,0 44 15,0-1-31,0 0 0,0 0 16,0 21-16,-21-20 0,21 20 0,-22 0 16,22-21-16,-21 22 0,21-22 15,0 21-15,0-21 0,0 1 0,0 20 16,0-21-16,0 0 0,0 0 15,0 1-15,21-22 32,1 0-17,-1-22-15,-21 1 0,21 0 16,0 0-16</inkml:trace>
  <inkml:trace contextRef="#ctx0" brushRef="#br0" timeOffset="25031.74">12763 5990 0,'0'0'0,"22"0"32,-1 0-17,0 0-15,0 0 0,0-21 0,22 21 16,-22 0-16,0 0 0,0-21 15,0 21-15,22 0 0,-22-21 0,0 21 16,-21-21-16,21 21 0,0-22 0</inkml:trace>
  <inkml:trace contextRef="#ctx0" brushRef="#br0" timeOffset="25306.14">13441 5715 0,'-21'0'0,"42"0"0,-21-21 47,21 0-47,0 21 16,0 0-16,0 0 0,1-21 15,20 21-15,-21 0 0,21-22 16,1 22-16,-22 0 0,-21 22 0,21-22 15,0-22-15,0 1 0,1 21 16,-1 0-16,0 0 0,0 0 16,-42 21-1,0-21-15</inkml:trace>
  <inkml:trace contextRef="#ctx0" brushRef="#br0" timeOffset="25549.99">13631 5694 0,'0'0'16,"0"21"-16,-21 0 16,21 0-16,0 1 0,0-1 15,0 0-15,0 0 0,0 21 0,0-20 16,-21 20-16,21-21 0,0 21 16,0-20-16,0-1 0,0 21 0,0-21 15,0 0-15,0 1 0,0-1 0,0 0 16,21-21 15,0 0-31,0 0 16,1-21-16,-22 0 0,21-1 15</inkml:trace>
  <inkml:trace contextRef="#ctx0" brushRef="#br0" timeOffset="25938.35">13928 5990 0,'0'0'16,"0"21"-16,21-21 47,0 0-47,0-21 15,0 0-15,0 21 0,1-21 0,-1 21 16,0-21-16,0 0 0,-21-1 15,0 1-15,0 0 16,-21 21 0,0 0-16,0 0 15,-1 0-15,1 0 0,0 21 0,0 0 16,21 1-16,-21-1 0,0 0 16,-1 0-16,22 0 0,0 0 15,0 1-15,0-1 0,0 0 0,0 0 0,0 0 16,0 0-16,0 1 0,22-1 15,-1-21-15,0 0 0,0 0 16,0 0-16,0 0 0,1 0 16,20 0-16,-21 0 0,0-21 15,22-1-15,-22 1 0,0 21 0,0-21 16</inkml:trace>
  <inkml:trace contextRef="#ctx0" brushRef="#br0" timeOffset="26186.21">14436 5800 0,'21'0'0,"0"0"16,-21 21-1,21-21-15,0 42 16,0-21-16,-21 1 0,22-1 16,-1 0-16,0 0 0,0 0 15,-21 0-15,0 1 0,21-1 0,-21 0 16,21-21-16,-21 21 0,0 0 15,0 0-15,22-21 32,-22-21-17,0 0-15,0 0 0</inkml:trace>
  <inkml:trace contextRef="#ctx0" brushRef="#br0" timeOffset="26411.08">14774 5757 0,'0'0'0,"-21"0"16,0 0 0,0 0-16,21 22 0,-21-1 0,-1 0 15,1-21-15,0 21 0,21 0 16,-21 0-16,0 22 0,0-22 16,-1 0-16,1 0 0,0 0 0,21 1 0,-21-1 15,0 0-15,21 0 0,0 0 16,0 0-16,21-21 31,0 0-15,0-21-16</inkml:trace>
  <inkml:trace contextRef="#ctx0" brushRef="#br0" timeOffset="26737.89">15261 5546 0,'0'-21'0,"0"42"0,0-64 0,0 22 16,-21 21-1,0 21 1,0 1-16,-1-1 16,1 0-16,21 0 0,-21 21 15,0-20-15,21 20 0,0 0 0,-21 1 16,0-1-16,21 0 0,-22 1 15,22-1-15,-21-21 0,21 21 0,0-20 16,0 20-16,0-21 0,0 0 16,-21 0-16,21 1 0,0-1 0,0 0 15,21-21-15,0 0 16,1 0-16,-1 0 16,0-21-16,0 0 0,0-1 15,0 1-15,1 21 0,-22-21 16</inkml:trace>
  <inkml:trace contextRef="#ctx0" brushRef="#br0" timeOffset="26954.77">15049 5800 0,'0'0'0,"-21"0"15,42 0 16,1 0-15,-1 0-16,0 0 0,0 0 0,43 0 16,-43 0-16,0 0 15,0 0-15,0 0 0,22-21 16,-22 21-16,0-22 0,0 22 0,21 0 16</inkml:trace>
  <inkml:trace contextRef="#ctx0" brushRef="#br0" timeOffset="27266.71">15960 5461 0,'-22'0'31,"1"0"-31,0 21 0,21 0 15,-21 1-15,0-1 0,21 0 16,0 21-16,-21 1 0,21-1 0,-22-21 16,22 21-16,0 1 0,0-1 15,0 0-15,0-20 0,0 20 0,0-21 16,0 21-16,0-20 0,0-1 16,0 0-16,0 0 0,22 0 15,-1-21-15,0 0 0,0 0 16,21 0-16,-20 0 0,20 0 15,0 0-15,-21-21 0,22 0 0,-1 0 16</inkml:trace>
  <inkml:trace contextRef="#ctx0" brushRef="#br0" timeOffset="27539.27">16700 5419 0,'0'0'15,"22"0"-15,-1 0 16,0 0-16,0 21 16,0 0-16,0-21 0,1 21 15,-1 22-15,0-22 0,0 0 0,21 21 16,-20-21-16,-1 22 0,0-1 16,0 0-16,0-20 0,0 20 0,-21 0 15,0-21-15,0 22 0,0-22 16,0 0-16,-21 0 0,0 0 0,0 1 15,0-1-15,-22 0 0,22 0 16,0-21-16,0 0 0,0 21 0,0-21 16,-1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02:25:44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339 1355 0,'0'0'0,"-22"0"0,22 21 15,-21-21-15,0 0 16,42-21 31,0 0-47,1-1 15,20 1-15,-21 0 0,21 0 16,1 0-16,-1-22 0,0 1 0,1 0 16,-1-1-16,0 1 0,1 0 15,-22-1-15,21 1 0,-21 0 16,1 21-16,-1-22 0,0 22 0,-21 0 15,0 0-15,-21 21 32,0 0-32,-1 21 15,1 0-15,-21 0 0,21 0 16,-22 1-16,1-1 0,21 0 0,-21 0 16,20 21-16,1-20 0,21-1 15,0 0-15,0 0 0,0 0 16,0 0-16,0 1 0,0-1 15,21-21-15,1 21 0,-1 0 16,0 0-16,0-21 0,0 21 0,0 1 16,1-22-16,-1 21 0,0 0 15,0-21-15,0 21 0,-21 0 16,0 0-16,0 1 0,0-1 16,0 0-1,-21 0-15,0-21 0,0 0 16,0 0-16,-1 0 0,1 0 15,0 0-15,0 0 0,0 0 16,0 0-16,-1 0 0,1-21 0,0 0 16,0 21-16,21-21 0,-21 21 15,21-22-15,-21 22 0,21-21 16,0 0 0,0 42 15,0 0-31,0 1 15,21-1 1,0-21-16,0 21 16,0-21-16,0 0 0,1 21 15,-1-21-15,0 0 0,21 0 0,-21 0 16,1 0-16,20 0 0,-21 0 16,21 0-16,-20 0 0,20 0 15,-21-21-15,21 0 0,-20 21 0,20-21 16,0-1-16,-21 1 0,22 0 15,-22 0-15,0 0 0,0-22 16,0 22-16,-21 0 0,22-21 16,-22 21-16,0-1 0,0-20 15,0 21-15,0 0 0,-22 0 16,1 21-16,0 0 0,0 0 16,0 0-16,0 21 15,21 0-15,-22 0 0,1 21 16,21-20-16,0-1 0,0 21 0,-21-21 15,21 0-15,0 22 0,0-22 16,0 0-16,0 0 0,0 0 0,0 1 16,0-1-16,21 0 15,0-21-15,1 0 0,-1 0 16,0 0-16,0 0 0,21 0 16,1 0-16,-22 0 0,21 0 15,1 0-15,-1-21 0,-21 0 0,21-1 16,1 1-16,-22 0 0,0 0 15,0 0-15,0 0 0,1-1 16,-1 1-16,-21 0 0,21 0 0,-21 0 16,0 0-16,0-1 0,0 1 15,0 42 1,0 1 0,0-1-16,-21 0 15,21 0-15,-21 21 0,21-20 0,-22 20 16,22-21-1,0 0-15,-21 0 0,21 1 0,0-1 16,-21 0-16,21 0 0,0 0 16,0-42 31,0 0-47,21 0 15,0 0-15,1-1 0,-1 1 16,0-21-16,0 21 0,0-22 15,22 1-15,-22 21 0,21-21 0,0 20 16,-20 1-16,20 0 0,0 21 16,-21 0-16,1 0 0,20 0 15,-21 0-15,0 21 16,-21 0-16,21 1 0,-21-1 16,0 0-16,0 21 0,0-21 0,0 1 15,0 20-15,0-21 0,0 0 16,-21 0-16,21 1 0,-21-1 0,21 0 15,0 0-15,0 0 16,0-42 47,0 0-48</inkml:trace>
  <inkml:trace contextRef="#ctx0" brushRef="#br0" timeOffset="635.94">2879 1143 0,'0'0'0,"0"-21"0,0 0 0,0 0 15,0-1-15,0 1 16,-22 21-16,1 0 15,0-21-15,0 21 0,0 0 16,0 0-16,-1 0 0,-20 0 0,21 0 16,-21 21-16,-1 0 0,22 1 15,-21-1-15,-1 0 0,22 0 0,-21 0 16,21 22-16,0-22 0,-1 0 16,1 0-16,0 21 0,21-20 15,0-1-15,0 0 0,0 0 16,0 0-16,21 0 15,0-21-15,1 0 0,-1 0 0,0 0 16,0 0-16,21 0 0,-20 0 16,20 0-16,-21 0 0,0 0 0,22-21 15,-22 0-15,0 0 16,21 0-16,-21 0 0,22-1 0,-22 1 16,0-21-16,0 0 0,22-1 15,-22 1-15,0 0 0,0-1 16,21-20-16,-20 20 0,-1-20 0,0 21 15,0-1-15,-21 22 0,0-21 16,0 21-16,0-1 0,0 1 0,-21 21 31,21 21-31,-21 1 16,0-1-16,-1 21 0,22 0 16,-21 1-16,0-1 0,21 0 15,0 1-15,-21 20 0,21-20 16,-21-1-16,21 0 0,0-21 15,0 22-15,0-1 0,0-21 0,0 0 16,0 1-16,0-1 0,0 0 16,0 0-16,21 0 15,0-21-15,0 0 0,0 0 16,1 0-16,-1 0 0,0 0 0,0-21 16,21 0-16,-20 0 0,-1 0 15,0-1-15,21 1 0</inkml:trace>
  <inkml:trace contextRef="#ctx0" brushRef="#br0" timeOffset="932.1">3683 699 0,'0'0'0,"0"-22"16,0 1-16,-21 21 31,0 0-31,-1 21 16,22 1-16,0-1 0,0 0 15,-21 21-15,21-21 0,0 22 0,-21-1 16,21 0-16,-21 1 0,21-1 16,0 0-16,-21-20 0,21 20 15,-21 0-15,-1-21 0,22 22 16,-21-22-16,21 0 0,-21 0 0,21 0 16,-21 1-16,21-1 15,21-42 16,0-1-31,0 1 16,22 0-16</inkml:trace>
  <inkml:trace contextRef="#ctx0" brushRef="#br0" timeOffset="2543.4">4064 720 0,'0'0'0,"0"-21"0,21-1 0,-42 44 31,0-22-31,0 21 16,-22 0-16,22 0 0,0 21 16,-21-20-16,-1-1 0,22 21 0,-21-21 15,-1 22-15,22-22 0,-21 0 16,21 0-16,0 0 0,-1 0 16,1 1-16,0-22 0,21 21 15,0 0 63,0 0-62,21 0-16,0 0 16,-21 1-16,22-22 0,-22 21 0,0 0 15,21-21-15,0 21 0,-21 0 16,21-21-16,0 21 0,0-21 0,1 22 15,-1-22-15,0 0 16,0 0-16,0 0 0,22 0 0,-22 0 16,21 0-16,-21 0 15,22 0-15,-22 0 0,21 0 0,-21-22 16,22 1-16,-22 0 0,0 0 16,21 0-16,-21 0 0,1-1 0,-1-20 15,0 21-15,-21 0 0,0-22 16,21 22-16,-21 0 0,0 0 0,0 0 15,0 0-15,-21 21 16,0 0-16,0 0 16,-1 0-16,1 21 15,21 0-15,-21 0 0,0 21 0,0-20 16,21-1-16,0 21 0,-21-21 0,21 0 16,-22 1-16,22-1 15,0 0-15,0 0 0,0 0 0,0 0 16,0 1-16,22-22 15,-1 0-15,0 0 0,0 0 16,0 0-16,22 0 0,-22 0 16,0 0-16,21 0 0,-21 0 0,22-22 15,-22 1-15,21 21 0,1-21 16,-22 0-16,0 0 0,21 0 0,-21-22 16,1 22-16,-1 0 0,-21 0 15,0 0-15,21 21 0,-21-22 0,21 22 16,-21 22 15,-21-22-31,21 21 16,-21 0-16,21 0 0,-21 0 0,21 0 15,0 1-15,0-1 0,0 0 16,0 0-16,0 0 0,0 0 16,0 1-1,21-22 1,0 0-16,0 0 0,0 0 15,0 0-15,22 0 0,-22 0 0,21 0 16,-21-22-16,1 22 0,-1-21 16,0 21-16,21-21 0,-21 0 0,1 0 15,-1-22-15,-21 22 16,21 0-16,0 0 0,0 0 0,-21 0 16,0-1-16,21 1 15,-21 42 16,-21 1-15,0-1-16,21 0 16,0 0-16,-21 21 0,21-20 0,-21-1 15,21 21-15,0 0 0,0-20 16,0 20-16,0 0 0,0 1 0,0 20 16,0 1-16,0-22 0,0 21 15,0 1-15,0-1 0,0 1 16,21 21-16,-21-43 0,0 21 0,21 1 15,-21-1-15,0 1 0,0-1 16,0 1-16,0-1 0,0 1 0,0-22 16,0 22-16,0-22 0,0 0 15,-21 1-15,0-1 0,0-21 0,-22 0 16,22 1-16,0-1 0,0-21 0,-22 0 16,22 0-16,0 0 15,0 0-15,0 0 0,21-21 0,0-1 16,0 1-16,0 0 0,0-21 15,0-1-15,0 1 0,21-21 16,0 20-16,0-20 0,22-1 0,-1 1 16,0-22-16,1 22 0,-1-22 15,0 21-15,22-20 0,-22-1 0,22 0 16,-1 1-16,1-1 0,-22 22 16,21-1-16,1 1 0,-22-1 0,1 1 15,-1-1-15,0 22 0,1-22 16,-22 22-16,0 21 0,0-22 0,-21 22 15,21 0-15,-21 0 16,-21 21-16,0 0 16,0 21-16,0 0 0,-1 0 15,1 1-15,0-1 0,0 0 16,0 0-16,21 0 0,0 0 16,-21 1-16,21-1 0,0 0 0,0 0 15,0 0-15,0 0 0,0 1 16,0-1-16,21-21 0,-21 21 15,0 0-15,21-21 0,-21 21 16,21 0-16,0-21 0,-21 22 16,0-1-16,-21 0 47,0-21-47,0 0 15,0 0-15,-1 0 0,1 0 16,0 0-16,0-21 15,21 0-15,-21 21 0</inkml:trace>
  <inkml:trace contextRef="#ctx0" brushRef="#br0" timeOffset="3299.99">6816 529 0,'0'0'0,"0"-21"0,-43-21 31,22 42-31,0 0 0,-21 21 0,20 0 16,1 0-16,-21 22 15,21-22-15,0 21 0,-22 0 0,22 22 16,0-22-16,0 22 0,21-1 16,-21-20-16,-1 20 0,22-21 0,0 1 15,0-1-15,-21 0 0,21 1 16,0-22-16,0 21 0,0-21 0,0 1 16,0-1-16,0 0 15,21-21-15,1 0 0,-1 0 16,0 0-16,0 0 0,21 0 15,-20 0-15,-1-21 0,21 0 0,-21-1 16</inkml:trace>
  <inkml:trace contextRef="#ctx0" brushRef="#br0" timeOffset="3647.45">7260 572 0,'0'0'0,"42"0"31,-20 21-31,-22 0 0,21 0 16,0 0-16,-21 22 16,21-22-16,-21 21 0,0 0 0,21 1 15,-21-1-15,21 0 0,-21 1 16,0-1-16,0-21 0,0 22 15,0-1-15,0-21 0,0 21 0,-21-20 16,0-1-16,0 0 0,0 0 16,21 0-16,-21 0 0,-1-21 0,1 22 15,0-22 1,0 0-16,21-22 31,0 1-15</inkml:trace>
  <inkml:trace contextRef="#ctx0" brushRef="#br0" timeOffset="4427.31">8001 1143 0,'-21'0'0,"0"0"16,-1 0-16,44 0 31,-1 0-31,21 0 0,-21 0 16,22 0-16,-1 0 0,21 0 15,-20 0-15,20 0 0,1 0 0,20 21 16,1-21-16,0 0 0,-1 0 16,1 0-16,0 0 0,-1 0 0,1 0 15,-21 0-15,-1 21 0,1-21 16,-22 0-16,0 0 0,1 0 16,-22 0-16,0 0 0,-21-21 62,-21 21-62,0-21 0,-1 0 16,1 0-16,0 0 0,0 21 15,0-22-15,21 1 0,-21 21 16,-1-21-16,1 0 0,0 21 0,0 0 16,0 0-16,21-21 0,-21 21 15,-1 0-15,22 21 31,0 0-31,0 0 16,22-21-16,-1 21 16,0-21-16,21 22 0,-21-22 0,1 0 15,20 0-15,-21 21 0,21-21 16,-20 0-16,-1 0 0,0 0 0,0 21 16,0-21-16,0 0 0,1 0 15,-22 21 1,-22 0-1,1 0-15,0-21 0,0 22 16,0-1-16,-22 0 0,22 0 16,0 0-16,-21 0 0,21 1 15,-22-1-15,22 0 0,-21 0 16,-1 0-16,22 0 0,-21 1 0,0-1 16,20 0-16,1 0 0,0-21 0,0 21 15,0 0-15,0-21 16,21 22-16</inkml:trace>
  <inkml:trace contextRef="#ctx0" brushRef="#br0" timeOffset="7159.95">10329 614 0,'0'0'0,"0"-21"32,-21 21-32,21 21 31,0 0-31,0 0 0,0 0 15,0 1-15,0-1 16,0 0-16,0 0 0,0 0 16,21 0-16,0-21 15,1 22-15,-1-22 16,0 0-16,0 0 16,0-22-16,0 1 15,1 21-15,-1-21 0,-21 0 0,21 21 16,0-21-16,0 0 0,-21-1 15,0 1-15,21 21 0,-21-21 0,0 0 16,22 0-16,-22 0 16,-22 21 15,1 21-31,21 0 16,-21 0-16,21 0 0,0 0 15,0 1-15,0-1 0,0 21 16,0-21-16,0 22 0,0-1 15,0-21-15,0 21 0,0 1 0,0-22 16,0 21-16,0 1 0,0-22 16,0 21-16,0-21 0,0 0 0,0 1 15,0-1-15,0 0 0,0 0 16,0 0-16,0 0 0,-21-21 16,0 0-1,0 0 1,21-21-16,-22 0 15,1 21-15,21-21 0,0 0 0,-21 0 16,0-1-16,0 22 16,21-21-16,0 0 15,0 42 17,0 0-32,0 1 15,0-1-15,21 0 16,-21 0-16,21-21 0,0 0 15,-21 21-15,21-21 0,1 0 0,-1 0 16,0 0-16,0 0 0,0 0 16,0 0-16,22 0 0,-22 0 15,0 0-15,21-21 0,1 0 16,-22 0-16,21 21 0,-21-21 0,22-22 16,-22 22-16,21-21 0,-21 21 15,1-22-15,-1 1 0,0 0 0,0-1 16,-21 1-16,0-22 0,21 22 15,0 21-15,-21-21 0,0-1 0,0 22 16,0-21-16,0 21 0,0-1 16,0 1-16,0 42 31,-21 1-31,21-1 16,-21 21-16,21-21 0,-21 22 15,21-22-15,0 21 0,0 0 16,0 1-16,-21-1 0,21 0 0,0 1 15,0-1-15,0 0 0,0-20 16,0 20-16,0-21 0,0 21 0,0-20 16,0-1-16,21-21 0,-21 21 15,21-21-15,0 0 0,-21 21 0,21-21 16,1 0-16,-1 0 0,0 0 16,0 0-16,-21-21 0,21 21 0,0-21 15,1 0-15,-22-1 0,0 1 16,0 0-16,0-21 0,0 21 15,0-1-15</inkml:trace>
  <inkml:trace contextRef="#ctx0" brushRef="#br0" timeOffset="7391.98">10943 804 0,'0'0'0,"21"0"31,0 0-15,1 0-16,-1 0 0,0 0 0,0 0 16,21 0-16,-20 0 15,-1 0-15,21 0 0,-21 0 0,22 0 16,-22 0-16,0 0 0,21 0 16,-21 0-16,1-21 0,-1 21 0,0 0 15,0 0-15,0 0 0,0 0 16</inkml:trace>
  <inkml:trace contextRef="#ctx0" brushRef="#br0" timeOffset="7726.98">12488 783 0,'0'0'0,"0"-21"16,-21 21 0,0 0-1,21 21-15,-21-21 16,21 21-16,0 1 0,0-1 0,-21 21 16,21-21-16,0 0 0,-22 1 15,22-1-15,-21 21 0,21-21 0,-21 0 16,21 1-16,0-1 15,0 0-15,0 0 16,21-21 15,0-21-31,1 21 16,-1-21-16,0 0 0</inkml:trace>
  <inkml:trace contextRef="#ctx0" brushRef="#br0" timeOffset="8149.73">12848 762 0,'0'0'0,"21"0"0,0-21 0,1 0 16,-44 21 15,1 0-31,0 0 0,0 0 16,0 21-16,0-21 0,-1 21 16,1-21-16,0 21 0,21 0 0,-21 1 15,0-1 1,21 0-16,0 0 15,0 0-15,21-21 16,0 0-16,-21 21 16,21-21-16,0 0 0,1 0 15,-1 22-15,0-22 0,0 0 0,21 0 16,-20 21-16,-1-21 0,0 21 0,0 0 16,0 0-1,-21 0-15,0 1 16,0-1-16,-21-21 0,0 21 15,0-21-15,0 21 0,-1-21 16,-20 0-16,21 0 0,0 21 0,0-21 16,-1 0-16,1 0 15,0 0-15,0 0 16,0 0 0,21-21-16,0 0 0,-21 21 15,21-21-15,0 0 0,0-1 0,0 1 16,-22 0-16</inkml:trace>
  <inkml:trace contextRef="#ctx0" brushRef="#br0" timeOffset="8355.92">12361 593 0,'0'-21'0,"-21"21"15,21-22 1</inkml:trace>
  <inkml:trace contextRef="#ctx0" brushRef="#br0" timeOffset="9828.76">14033 635 0,'0'0'0,"22"-21"0,-1-64 16,-21 64 0,0 0-16,0 0 0,0 0 15,0 42 17,0 0-32,0 0 0,-21 21 0,-1-20 15,1 20-15,21-21 0,0 21 16,-21 1-16,21 20 0,-21-20 0,21-1 15,-21 21-15,21-20 0,0-1 16,0 0-16,0 1 0,0-22 0,0 0 16,21 21-16,0-20 15,-21-1-15,21-21 0,0 21 0,1-21 16,-1 0-16,21 0 0,-21 0 16,0 0-16,22 0 0,-22-21 0,21 0 15,1-1-15,-22 1 0,21 0 16,0-21-16,-20 21 0,20-22 0,-21 1 15,21-22-15,-20 22 0,-1 0 16,21-22-16,-21 22 0,0 0 0,1-1 16,-22 1-16,21 0 0,-21-1 15,0 1-15,0 21 0,0 0 16,0-1-16,0 1 0,0 42 31,0 1-31,0-1 0,0 0 16,-21 21-16,21 1 0,-22-1 0,22 0 15,0-21-15,0 43 0,-21-22 16,21 1-16,0-1 0,0-21 16,0 21-16,0 1 0,0-22 0,0 0 15,0 21-15,21-20 0,-21-1 16,22-21-16,-1 21 0,0-21 16,0 0-16,0 0 0,0 0 15,1 0-15,20 0 0,-21 0 0,0-21 16,22 0-16,-22-1 0,21 1 15,0 0-15,-20 0 0,20-21 16,0-1-16,-21 22 0,22-21 16,-22-1-16,0 22 0,0 0 0,-21-21 15,0 21-15,0-1 16,-21 22-16,0 0 0,0 0 16,0 0-16,-1 0 0,1 22 15,0-22-15,0 21 0,0 0 0,21 0 16,-21 0-16,21 0 0,0 1 15,0 20-15,0-21 0,0 0 0,21 0 16,0 22-16,0-22 0,0 0 16,0 0-16,1 0 0,-1 1 15,0-1-15,-21 0 0,21-21 16,-21 21-16,21-21 0,-21 21 16,-21-21-1,0 0-15,0 0 16,0 0-16,-1 0 0,1-21 15,0 21-15,0-21 0,0 0 0,0 21 16,-1 0-16,1-21 0,0 21 16,21 21 31,0 0-47,21-21 15,0 0-15,1 21 0,-1-21 0,0 0 16,0 0-16,21 0 0,-20 0 15,20 0-15,-21 0 0,21 0 0,1 0 16,-1 0-16,0 0 0,1 0 16,-1-21-16,-21 21 0,22-21 0,-1 21 15,0-21-15,-21-1 0,1 1 16,-1 0-16,0 0 0,0-21 0,0 20 16,0-20-16,-21 21 0,0 0 15,0 0-15,0-1 0,0 1 0,0 0 16,-21 21-1,0 0-15,0 0 0,0 0 16,21 21-16,-21 0 0,-1 22 16,1-22-16,21 0 0,-21 21 0,21-20 15,0-1-15,0 0 0,0 0 16,0 21-16,0-20 0,0-1 16,0 0-16,21 0 0,0-21 15,1 21-15,-1-21 0,0 0 0,0 0 16,0 0-16,0 0 0,1 0 15,20 0-15,-21 0 0,0 0 0,22 0 16,-22 0-16,0-21 0,21 21 16,1-21-16,-22 0 0,21 0 0</inkml:trace>
  <inkml:trace contextRef="#ctx0" brushRef="#br0" timeOffset="10367.45">16489 804 0,'0'0'0,"0"-21"0,0 0 16,-21 0-1,-1 21-15,1 0 0,0 0 0,0 0 16,0 0-16,-22 0 0,22 0 16,-21 0-16,21 21 0,0 0 0,-22 0 15,22 1-15,0-1 0,0 0 16,0 0-16,21 21 0,0-20 16,-22-1-16,22 0 0,0 0 15,0 0-15,0 0 0,0 1 0,0-1 16,0 0-16,22-21 15,-1 0-15,0 0 0,0 0 16,0 0-16,0 0 0,1 0 16,-1 0-16,0 0 0,21-21 0,-21 0 15,1-1-15,-1 1 0,0 0 16,0-21-16,0 21 0,0-22 0,1 1 16,-1 0-16,0-1 0,0 1 15,0 0-15,0-1 0,1 1 16,-1 0-16,-21-1 0,21-20 15,0 20-15,-21 22 0,0-21 0,0 21 16,0 0-16,0-1 0,0 44 31,-21-1-31,0 21 0,0-21 0,-1 22 16,22-1-16,-21 0 0,0 22 16,21-22-16,-21 0 0,21 1 0,-21-1 15,21 22-15,0-22 0,0 0 16,0-21-16,0 22 0,0-1 0,0-21 15,0 0-15,21 1 0,0-1 16,0 0-16,0-21 0,1 0 0,-1 0 16,21 0-16,-21 0 0,0 0 15,22 0-15,-22-21 0,0 21 16,0-21-16,0-1 0,1 1 16,-1 0-16,-21 0 0</inkml:trace>
  <inkml:trace contextRef="#ctx0" brushRef="#br0" timeOffset="11675.87">17335 1037 0,'0'0'0,"22"0"16,-1 0-16,0 0 0,21 0 15,-21 0-15,1 0 0,20-21 16,-21 21-16,21-21 0,1 0 0,-1 0 16,-21-1-16,22 1 0,-22 0 15,21-21-15,-21 21 0,0-1 0,1-20 16,-1 21-16,-21 0 0,0-22 16,0 22-16,0-21 0,0 21 0,0-22 15,0 22-15,0 0 0,0-21 16,0 21-16,0-1 0,0 1 0,0 0 15,-21 21 1,-1 0-16,1 21 16,21 0-16,-21 1 0,21 20 15,-21-21-15,21 21 0,-21 1 0,21-1 16,0 22-16,0-22 0,-21 21 16,21 1-16,-22-1 0,1 1 0,21-1 15,-21 1-15,21-1 0,-21 1 16,0 21-16,0-22 0,-1 1 0,22 20 15,-42 1-15,21 0 0,0-1 16,0 1-16,-1 0 0,1-22 0,0 22 16,-21-1-16,21 1 0,-1-21 15,22-1-15,-21 1 0,21-1 16,0-21-16,0 1 0,0-1 0,0-21 16,0 0-16,21-21 0,1 0 15,-1 0-15,0-21 0,21 0 0,-21 0 16,22 0-16,-1-22 0,0 1 15,1 0-15,-1-22 0,22 22 0,-22-22 16,-21 22-16,21-21 0,1-1 16,-22 1-16,0-1 0,-21-21 0,0 22 15,0-1-15,0-20 0,0 41 16,-21-20-16,0-1 0,-22 22 0,1 0 16,0-1-16,-1 22 0,-20-21 15,21 21-15,-22 0 0,22-1 0,-1 1 16,1 0-16,0 21 15,21-21-15,-1 21 0,1 0 0,21-21 16,0 0 0,43-1-16,-22 1 0,21 21 15,0-21-15,1 0 0,-1 0 16,0 0-16,22-1 0,-22-20 0,22 21 16,-22 0-16,0-22 0,1 1 15,-1 21-15,0-21 0,1 20 0,-22 1 16,0 0-16,0 0 0,0 0 15,-21 0-15,0-1 0,-21 22 47,0 22-31,21-1-16,0 0 0,0 0 16,0 21-16,-21-20 0,21 20 15,0-21-15,0 21 0,0-20 16,0 20-16,0-21 0,21 0 0,-21 0 15,21 1-15,0-22 0,-21 21 16,22-21-16,-1 0 0,0 0 0,0 0 16,0 0-16,0 0 0,1 0 15,-1 0-15,0 0 0,21 0 16,-21-21-16,1 21 0,-22-22 0,21 1 16,0 0-16,0-21 0,-21 21 15,0-1-15,0-20 0,0 0 16,0 21-16,0-22 0,0 22 0,-21 0 15,21 0-15,-21 0 0,0-1 16,-1 1-16,1 21 0,0 0 0,0 0 16,0 0-16,0 0 0,-1 0 15,1 0-15,0 0 0,21 21 16,-21-21-16,21 22 0,0-1 16,0 0-16,0 0 0,0 0 15,0 0-15,0 1 16,21-1-1,0-21-15,0 0 16,1 0-16</inkml:trace>
  <inkml:trace contextRef="#ctx0" brushRef="#br0" timeOffset="12087.87">18584 762 0,'0'0'15,"21"0"-15,-21-21 16,0 0-16,0 0 15,0-1-15,22 22 16,-1 0-16,-21-21 0,21 21 0,0 0 16,0 0-1,0 0-15,1 0 0,-1 0 16,0 0-16,0 21 0,-21 1 16,21-1-16,-21 0 0,21 0 0,-21 21 15,0-20-15,0 20 0,0-21 16,0 21-16,0-20 0,0-1 0,0 21 15,0-21-15,-21 0 0,0 1 16,21-44 31,0 1-47,0 0 16,0 0-16,0 0 15,0 0-15,0-22 0,21 22 16,0 0-16,-21 0 0,22-22 0,-1 22 15,-21 0-15,21 21 0,0-21 16,-21 0-16,21 21 0,-21-21 16,21 21-16,-21-22 0,0 1 15,0 0-15</inkml:trace>
  <inkml:trace contextRef="#ctx0" brushRef="#br0" timeOffset="12544.1">19791 402 0,'21'0'31,"0"0"-31,21 0 0,-20 0 16,20 0-16,-21-21 0,21 21 0,1 0 16,20 0-16,-20 0 0,20-21 15,1 21-15,-22 0 0,21 0 0,1 0 16,-22 0-16,1 0 0,-22 0 16,21 0-16,-63 0 31,0 0-31,0 0 0,-22 0 15,22 21-15,-21-21 0</inkml:trace>
  <inkml:trace contextRef="#ctx0" brushRef="#br0" timeOffset="12831.96">20151 381 0,'0'21'16,"0"0"-1,0 1 1,-22-1-16,22 0 0,0 0 0,-21 0 16,21 22-16,0-22 0,0 0 15,0 21-15,-21 1 0,21-22 0,-21 21 16,21 0-16,-21 1 0,21-1 16,0 0-16,-21-20 0,-1 20 0,22-21 15,0 21-15,0-20 0,-21-1 16,21 0-16,-21 0 0,42-42 47,0 0-47,1 0 15</inkml:trace>
  <inkml:trace contextRef="#ctx0" brushRef="#br0" timeOffset="13487.74">20383 741 0,'0'0'0,"22"-21"0,-22 0 0,21 21 0,-42 0 31,21 21-15,-22-21-16,1 21 0,21 0 15,0 0-15,0 0 0,-21 22 0,21-22 16,0 0-16,-21 21 0,21-20 16,0-1-16,0 0 0,0 0 15,0 0-15,0 0 0,0 1 16,0-1-16,21-21 15,0 0-15,0 0 0,1 0 16,20 0-16,-21-21 0,21-1 16,-20 1-16,20 0 0,0 0 0,-21 0 15,22 0-15,-22-22 0,0 22 16,0 0-16,0-21 0,-21 20 0,0 1 16,22 0-16,-22 0 0,0 0 15,0 0-15,0-1 16,0 44 15,0-1-31,-22-21 16,22 21-16,0 21 0,0-21 0,-21 22 15,21-1-15,-21 0 0,21 1 16,-21-1-16,21 0 0,0 1 0,-21-1 16,21 22-16,-21-22 0,21 0 15,-22 1-15,22 20 0,-21-21 0,21 22 16,-21-22-16,0 22 0,21-1 15,-21 1-15,0-1 0,-1-20 0,1 20 16,0-21-16,-21 1 0,21-1 16,-22 0-16,22 1 0,0-22 0,-21 0 15,20 0-15,-20 0 0,21-21 16,0 0-16,0 0 0,-22 0 16,22 0-16,-21 0 0,21 0 0,-22-21 15,1 0-15,21 0 0,-22 0 16,22 0-16,-21-22 0,21 22 0,0-21 15,21-1-15,0 22 0,0-21 16,0 0-16,0-1 0,0 1 0,21 21 16,0-22-16,21 1 0,-21 0 15,22 21-15,-1-22 0,0 22 0,22-21 16,-22-1-16,22 22 0,-1-21 16</inkml:trace>
  <inkml:trace contextRef="#ctx0" brushRef="#br0" timeOffset="13847.44">21103 741 0,'0'0'0,"0"-21"16,0 42 0,0 0-1,-21 0-15,0 0 0,21 22 16,0-1-16,0 22 0,-21-22 0,21 0 15,-22 22-15,22-22 0,0 22 16,0-22-16,-21 21 0,21-20 16,-21 20-16,21-20 0,-21 20 15,0-21-15,0 22 0,-1-1 0,1 1 16,0-22-16,-21 22 0,21-22 16,-1 0-16,1 1 0,0-1 0,0-21 15,0 22-15,21-22 0,-21 0 16,21 0-16,21-21 31,0-21-31,0 0 16,0 0-16,-21-22 0,21 22 0,1-21 15,-1-1-15,0 1 16,0-21-16</inkml:trace>
  <inkml:trace contextRef="#ctx0" brushRef="#br0" timeOffset="14202.87">21124 953 0,'0'0'0,"0"-22"0,0-20 0,0 21 16,0-21-16,0 20 0,0 1 0,0 0 15,0 0-15,0 0 16,21 0-16,1 21 0,-1-22 16,-21 1-16,21 21 0,0 0 0,21 0 15,-20 0-15,20 0 0,-21 0 16,21 0-16,-20 0 0,20 21 0,-21-21 15,0 22-15,0 20 0,-21-21 16,0 0-16,0 22 0,0-22 16,-21 21-16,0-21 0,0 22 0,-21-22 15,20 0-15,-20 0 0,0 0 16,21-21-16,-22 21 0,22 1 0,-21-22 16,21 0-16,-1 0 0,1 0 15,0 0-15,0 0 16,21-22 15,21 1-15,0 0-16,0 0 0,1 21 15</inkml:trace>
  <inkml:trace contextRef="#ctx0" brushRef="#br0" timeOffset="14447.73">21802 677 0,'21'0'32,"-21"22"-17,-21-1-15,21 0 0,-22 0 16,22 0-16,-21 0 16,21 1-16,-21-1 0,21 0 0,0 0 15,-21 0-15,21 0 16,-21-21-16,21 22 15,0-44 17,0 1-32</inkml:trace>
  <inkml:trace contextRef="#ctx0" brushRef="#br0" timeOffset="14827.29">21929 466 0,'-22'0'0,"1"0"0,0 0 16,0 21-16,0 0 15,21 0-15,0 0 16,21-21 0,0 0-16,0 0 15,0 0-15,1 0 16,-1 0-16,0 0 0,0 0 0,0-21 15,0 21-15,1-21 0,-22 0 16,0 0-16,0 0 16,0-1-16,0 1 15,-22 0 1,1 21-16,0 0 0,0 0 16,0 0-16,0 0 0,-1 0 15,1 21-15,0 0 0,21 1 16,-21-1-16,21 0 15,0 0-15,0 0 0,0 0 16,0 1-16,0-1 0,0 0 16,21-21-16,-21 21 15</inkml:trace>
  <inkml:trace contextRef="#ctx0" brushRef="#br0" timeOffset="15347.24">22119 677 0,'0'22'32,"0"-1"-32,0 0 0,0 0 15,0 0-15,0 0 0,0 1 16,0-1-16,0 0 16,0 0-16,-21 0 0,21 0 0,-21 1 15,21-1-15,0 0 0,0 0 16,0 0-16,-21-21 15,21 21-15,-22-21 32,22-21-17,0 0 1,0 0-16,0 0 0,22 0 0,-1-1 16,0-20-16,-21 21 0,21 0 15,0-22-15,0 22 0,1 0 0,20-21 16,-21 21-16,21-1 15,-20 22-15,20-21 0,0 0 0,1 21 0,-1 0 16,0 0-16,-21 0 16,22 0-16,-22 0 0,0 21 0,0 0 15,0 1-15,1-1 0,-22 0 16,21 0-16,-21 21 0,0-20 0,0-1 16,0 21-16,-21-21 0,-1 22 15,1-22-15,0 21 0,0-21 0,0 0 16,0 1-16,-1-1 0,1 0 15,0 0-15,0 0 0,21 0 16,-21-21-16,21-21 47,21 0-47</inkml:trace>
  <inkml:trace contextRef="#ctx0" brushRef="#br0" timeOffset="16295.94">23410 741 0,'0'0'0,"0"-21"0,0 0 16,-21-1 0,0 22-16,0-21 0,0 21 0,-1 0 15,1 0-15,0 0 0,0 0 0,0 0 16,-22 0-16,22 0 0,0 21 15,-21-21-15,21 22 0,-22-1 16,22 0-16,0 0 0,0 21 0,-22-20 16,43-1-16,-21 21 0,21-21 15,0 0-15,0 1 0,0-1 0,0 0 16,0 0-16,0 0 0,21-21 16,1 21-16,-1-21 0,0 0 0,0 0 15,0 0-15,22 0 0,-22 0 16,0 0-16,21 0 0,-21-21 0,1 0 15,-1 21-15,0-21 16,0 0-16,0-22 0,0 22 0,1 0 16,-22-21-16,21 21 0,-21-1 15,21 1-15,-21 0 0,21 0 0,-21 0 16,0 0-16,0-1 16,0 44 15,0-1-31,0 0 15,-21 0-15,21 0 0,-21 0 16,21 1-16,-21 20 0,21-21 16,0 21-16,-22 1 0,22-1 15,-21 0-15,21 1 0,0-1 16,0 22-16,0-22 0,0 21 0,0-20 16,0 20-16,0 1 0,0-1 15,0 1-15,0 20 0,0-20 0,0 21 16,0-22-16,0 1 0,0 20 0,0-20 15,0-1-15,-21 22 0,0-22 16,21 1-16,-21-1 0,21 1 0,0-1 16,-21 1-16,21-1 0,-22-20 15,22-1-15,0 0 0,0 1 0,-21-1 16,0-21-16,0 0 0,0 1 16,0-1-16,-1-21 15,1 0-15,0 0 0,0 0 0,0 0 16,0 0-16,-22-21 0,22-1 15,0 1-15,0 0 0,0-21 0,-1-1 16,1 1-16,0-21 0,21-1 0,0-21 16,0 22-16,0-22 0,0 1 15,0-1-15,21-21 0,0 21 0,22-20 16,-1 20-16,0-21 0,1 21 16,-1 1-16,22-1 0,-22 22 0,0-1 15,1 1-15,-1 20 0,0 1 16,1 0-16,-1-1 0,0 22 15,-21 0-15,22 0 0,-22 0 0,21 21 16,-21-22-16,1 1 0,-1 21 16,0-21-16,0 21 0,-21-21 15,21 21-15,0 0 16,-21-21-16,0 0 31,-21-1 0</inkml:trace>
  <inkml:trace contextRef="#ctx0" brushRef="#br0" timeOffset="16450.93">23728 1037 0,'0'0'0,"-21"21"0,-1 1 15,1-22-15,21 21 16,-21-21-16,0 0 15,21 21-15,-21-21 0,21 21 0,-21-21 16,21 21 0,-22-21-16,1 0 0</inkml:trace>
  <inkml:trace contextRef="#ctx0" brushRef="#br0" timeOffset="18867.41">847 3704 0,'0'0'0,"0"-21"16,21-21-1,-21 21-15,0-1 0,0 1 16,-21 21 0,-1 0-1,1 0-15,0 21 0,0 1 0,0-1 16,-22 0-16,22 0 0,0 21 15,21-20-15,-21 20 0,0 0 16,21 1-16,0-1 0,0 0 0,0 22 16,0-22-16,0 0 0,0 1 15,21-1-15,0 0 0,0-20 16,0-1-16,22 0 0,-22 0 16,21 0-16,-21-21 0,22 0 0,-1 0 15,-21 0-15,22-21 0,-1 0 16,0 0-16,1 0 0,-22-22 15,21 22-15,0-21 0,1-1 0,-22 1 16,21 0-16,-21-1 0,22 1 16,-22 0-16,0-1 0,-21 1 15,21 0-15,-21 21 0,0-22 0,21 1 16,-21 0-16,0-1 0,0 1 16,0 21-16,0 0 0,0-1 15,0 1-15,-21 21 16,0 0-16,0 0 0,21 21 15,-21 1-15,0-1 0,21 21 0,-22 0 16,22-20-16,-21 20 0,21 0 16,-21 1-16,21-1 0,0 21 0,0-20 15,0-1-15,0 22 0,0-22 16,21 0-16,0 1 0,1-22 16,41 21-16,-42-21 0,22-21 15,-1 0-15,-21 0 0,21 0 16,1 0-16,-22 0 0,0-21 0,21 0 15,-20 0-15,-1 0 16,21-1-16,-21-20 0,0 21 0,1-21 16,-1 20-16,0-20 0,-21 21 15,0 0-15,0 0 0,21-22 16,-21 22-16,0 0 0,-21 42 31,21 0-31,-21 0 16,21 1-16,0-1 0,0 0 15,0 0-15,-21 0 0,21 22 0,0-22 16,0 0-16,0 0 16,0 0-16,0 0 0,0 1 0,21-44 31,-21 1-15,21 21-16,-21-21 0</inkml:trace>
  <inkml:trace contextRef="#ctx0" brushRef="#br0" timeOffset="19043.32">2053 3577 0,'0'0'0,"-21"0"31,0 0-31,21 21 31,0 1-15,0-1-1,21-21-15,0 21 0</inkml:trace>
  <inkml:trace contextRef="#ctx0" brushRef="#br0" timeOffset="19861.84">2540 3683 0,'-64'0'31,"43"0"-31,0 0 0,0 0 16,0 21-16,-22 0 0,22-21 16,0 22-16,0-1 0,0 0 0,0 21 15,21-21-15,0 1 0,0 20 16,0-21-16,0 21 0,0-20 0,0 20 16,0-21-16,21 0 0,-21 0 15,21 1-15,0-1 0,0 0 16,22-21-16,-22 0 0,0 0 0,21 0 15,-21 0-15,22 0 0,-1 0 16,-21-21-16,22 0 0,-22-1 0,21 1 16,-21 0-16,22 0 15,-22-21-15,0 20 0,0-20 0,0 0 16,0 21-16,1-22 0,-1 1 16,-21 0-16,0-1 0,0 1 0,21 0 15,-21-1-15,0 1 0,0 21 16,21-22-16,-21 22 0,0 0 0,0 42 31,0 0-31,0 22 16,0-1-16,0-21 0,0 22 15,0-22-15,0 21 0,0 0 0,0-20 16,0 20-16,0-21 16,0 0-16,0 0 0,0 1 0,0-1 15,0 0-15,0-42 47,0 0-47,21-1 16,0 1-16,-21 0 15,22 0-15,-1 0 0,0 0 0,0-1 16,0 1-16,0 0 0,-21 0 16,22 21-16,-1-21 0,0 0 0,0 21 15,0 0-15,0-22 0,-42 44 47,0-1-47,0 0 0,0-21 16,0 21-16,-1 0 0,1 0 15,0 1-15,0-1 0,0 0 0,21 0 16,0 0-16,-21 0 0,21 1 16,0-1-16,0 0 0,0 0 15,0 0-15,0 0 0,0 1 16,21-22-16,0 21 0,-21 0 0,21-21 15,0 21-15,0 0 16,1-21-16,-1 0 0,0 0 16,0 0-16,0 0 15,0 0-15,1 0 0,-1-21 16,0 21-16,0-21 16</inkml:trace>
  <inkml:trace contextRef="#ctx0" brushRef="#br0" timeOffset="20127.7">3895 3471 0,'0'0'0,"0"-21"0,-22 21 16,22 21 0,-21 1-16,0-1 0,21 0 15,-21 0-15,21 21 0,-21-20 0,0 20 16,21 0-16,0-21 0,0 22 15,0-22-15,0 0 0,0 21 0,0-20 16,0-1-16,0 0 0,0 0 16,0 0-16,0 0 0,0 1 0,0-1 15,21-21-15,0 0 16,0 0-16,0 0 0,0 0 16,1-21-16,-1-1 0,0 1 15</inkml:trace>
  <inkml:trace contextRef="#ctx0" brushRef="#br0" timeOffset="20395.54">4233 3429 0,'0'0'0,"0"-21"0,21 21 16,1 0-16,-1 0 16,0 0-16,0 21 15,0 0-15,0 0 0,1 22 16,-1-22-16,0 21 0,0-21 15,0 22-15,0-22 0,-21 0 0,22 21 16,-22-20-16,0 20 0,0-21 16,0 0-16,0 22 0,0-22 0,-22 0 15,1 0-15,0 0 0,0 0 16,0 1-16,0-1 0,-1 0 16,1 0-16,0-21 0,0 0 0,0 21 15,0-21 1,21-21-16</inkml:trace>
  <inkml:trace contextRef="#ctx0" brushRef="#br0" timeOffset="21103.14">5588 3683 0,'0'0'0,"-21"0"0,0 0 0,-1 0 15,1 0-15,21 21 16,21-21 0,1 0-16,-1 0 0,21 0 15,22 0-15,-22 0 0,21 0 16,1 0-16,-22 0 0,22 0 0,-1 0 15,1 0-15,-22 0 0,22-21 16,-22 21-16,21-21 0,-20 21 16,-1 0-16,0-21 0,-20 21 0,20 0 15,-42-21-15,0-1 16,-21 1 0,0 21-16,-1-21 0,1 21 15,-21 0-15,21-21 0,0 21 16,-1 0-16,1-21 0,0 21 15,21-21 1,21 21 0,0 0-16,1 0 0,20 0 15,-21 0-15,21 0 0,-20 0 16,20 0-16,0 0 0,-21 21 16,1-21-16,-1 21 0,0 0 15,-21 0-15,0 0 0,0 1 0,-21-1 16,0 0-16,-1 0 0,1 0 15,-21 0-15,21 1 0,-22-1 0,22 0 16,0 0-16,-21 0 0,21-21 16,-1 21-16,1 1 0,0-22 0,0 0 15,0 0-15</inkml:trace>
  <inkml:trace contextRef="#ctx0" brushRef="#br0" timeOffset="22148.54">7832 3344 0,'0'0'0,"0"22"16,-22-22-16,22-22 31,22 1-31,20 0 15,-21 0-15,0 0 0,22 0 16,-22-1-16,21 1 0,-21-21 0,22 21 16,-22 0-16,0-1 0,0 1 15,0 0-15,-21 0 0,21 0 16,-21 0-16,0-1 0,0 1 0,0 0 16,0 42-1,0 0 1,0 22-16,0-22 15,0 21-15,0 1 0,0-1 0,0 0 16,0 1-16,0 20 0,0-21 16,0 1-16,0 20 0,0-20 0,0-1 15,0 0-15,0 1 0,0-22 16,0 21-16,-21-21 0,21 0 0,0 1 16,0-1-16,-21 0 0,21 0 15,-21-21 1,0 0-16,0 0 0,-1-21 15,1 21-15,0-21 16,0 0-16,0-1 0,0 1 0,-1 0 16,-20 0-16,21 0 0,0 0 15,0-22-15,-1 22 0,1 0 0,0 21 16,21-21-16,-21 21 0,21 21 31,0 0-31,0 0 16,21 0-16,0 1 0,-21-1 15,21 0-15,1 0 0,-1 0 16,0 0-16,21 1 0,-21-1 16,1 0-16,20-21 0,-21 21 0,0-21 0,22 0 15,-22 0-15,21 0 16,-21 0-16,22 0 0,-22-21 0,21 21 16,-21-21-16,0 0 0,22-1 15,-22 1-15,0 0 0,21-21 0,-20 21 16,-1-22-16,0 1 0,0 0 15,0-1-15,0 1 0,-21-22 0,22 22 16,-1-21-16,-21 20 0,0 1 16,0 0-16,21 20 0,-21-20 0,0 21 15,0 0-15,0 0 0,0 42 32,-21 0-32,21 21 0,0-21 0,-21 22 15,-1-1-15,22 22 16,0-22-16,0 21 0,-21-20 0,21 20 15,0-20-15,0-1 0,0 0 16,0 1-16,0-1 0,0-21 0,0 0 16,0 0-16,0 1 0,0-1 15,21 0-15,1-21 0,-1 0 16,0 0-16,0 0 0,0 0 16,0 0-16,1 0 0,-1-21 15,0 0-15,-21-1 0,21-20 0,-21 21 16,21 0-16</inkml:trace>
  <inkml:trace contextRef="#ctx0" brushRef="#br0" timeOffset="22351.42">8467 3344 0,'0'0'0,"-22"0"15,22 22-15,0-1 0,0 0 16,22 0-1,-1-21-15,0 0 0,0 0 16,21 0-16,1 0 0,-1 0 16,0 0-16,1 0 0,-1-21 15,0 0-15,22 21 0,-22-21 0,1 21 16,-1-22-16</inkml:trace>
  <inkml:trace contextRef="#ctx0" brushRef="#br0" timeOffset="22639.26">9885 3196 0,'0'0'0,"0"21"32,-21 1-17,-1-1-15,22 0 0,-21 0 16,21 0-16,0 22 0,0-22 0,-21 21 15,21-21-15,-21 22 0,21-22 16,0 21-16,0-21 0,-21 0 0,21 1 16,-21-1-16,21 0 0,-22 0 15,22 0-15,0 0 0,22-21 32,-1-21-17,0 0-15,21 0 0,-21 0 0</inkml:trace>
  <inkml:trace contextRef="#ctx0" brushRef="#br0" timeOffset="23008.05">10287 3281 0,'0'0'0,"21"-21"0,0 0 15,0-1-15,-21-20 0,-21 42 32,0 0-32,0 21 15,0 0-15,-22 1 0,22-1 16,0 0-16,0 0 0,0 0 0,0 0 15,21 1-15,0-1 0,0 0 16,0 0-16,0 0 0,21-21 16,0 21-16,0-21 15,0 0-15,22 22 0,-22-22 16,0 0-16,0 21 0,0-21 0,0 21 16,1-21-16,-1 21 0,-21 0 15,0 0-15,0 1 0,0-1 16,0 0-16,-21 0 15,-1-21-15,1 21 0,0-21 16,0 0-16,-21 21 0,20-21 0,1 0 16,0 0-16,-21 0 0,21 0 15,-1 0-15,1 0 0,0 0 16,0 0-16,21-21 16,-21 0-16,21 0 0,-21 0 15,-1 0-15,22-1 0</inkml:trace>
  <inkml:trace contextRef="#ctx0" brushRef="#br0" timeOffset="23195.94">9800 2942 0,'0'0'0,"0"-21"31,21 21 32,0 21-63</inkml:trace>
  <inkml:trace contextRef="#ctx0" brushRef="#br0" timeOffset="25138.98">11388 3090 0,'0'0'0,"21"-21"0,-21 0 0,21 0 16,-21 0-16,0 0 0,21-1 15,-21 44 16,-21-1-31,21 0 16,-21 21-16,21-21 0,-21 43 0,21-22 16,0 1-16,0 20 0,0-21 15,0 1-15,0 20 0,0-20 0,0-1 16,0 0-16,0-21 0,0 22 0,0-22 16,0 21-16,0-21 0,21 1 15,0-22-15,-21 21 0,21-21 0,0 0 16,0 0-16,1 0 0,-1 0 15,21 0-15,-21-21 16,0-1-16,1 1 0,-1 0 0,21 0 16,-21 0-16,0 0 0,22-22 15,-22 1-15,0 0 0,21-1 0,-20 1 16,-1-22-16,0 22 0,0-21 16,0 20-16,-21 1 0,0 0 0,0-1 15,0 1-15,0 21 0,0 0 16,0-1-16,0 1 0,0 0 0,-21 42 31,21 0-15,-21 22-16,0-22 0,21 21 15,0 1-15,0 20 0,-21-21 16,21 22-16,-22-22 0,22 22 0,0-22 16,0 0-16,0 1 0,0-1 15,0-21-15,0 0 0,0 1 0,22 20 16,-1-42-16,-21 21 0,21 0 15,0-21-15,21 0 0,-20 0 0,20 0 16,-21 0-16,21 0 0,1 0 16,-22-21-16,21 0 0,1 0 0,-22 0 15,21-1-15,-21 1 0,0 0 16,1-21-16,-1 21 0,0-22 0,0 1 16,-21 21-16,0-22 0,0 22 0,0-21 15,0 21-15,0 0 16,-21 21-1,0 21-15,0 0 0,-1 0 16,22 0-16,-21 22 0,0-22 0,21 21 16,-21-21-16,21 22 0,0-22 15,0 0-15,0 0 0,0 21 0,21-20 16,0-1-16,0 0 0,1-21 16,-1 21-16,-21 0 0,21-21 0,0 0 15,-21 21-15,21-21 0,-42 0 47,0 0-47,0 0 16,0-21-16,-1 21 0,1 0 0,0-21 15,0 21-15,0 0 16,0 0-16,21 21 31,0 0-15,21-21-16,0 0 0,0 0 15,0 0-15,0 22 0,1-22 16,20 0-16,-21 0 0,21 0 16,1 0-16,-1 0 0,-21 0 0,22-22 15,-1 22-15,0-21 0,1 0 16,-1 21-16,-21-21 0,21 0 0,1 0 16,-22-1-16,0 1 0,0 0 15,0 0-15,1 0 0,-1-22 0,-21 22 16,0-21-16,0 21 0,0 0 15,0-1-15,0 1 0,-21 21 32,-1 21-32,1-21 0,21 22 15,-21-1-15,21 0 0,-21 21 16,21-21-16,-21 1 0,21-1 0,0 0 16,0 21-16,0-21 0,0 1 15,0-1-15,0 0 0,21 0 16,0-21-16,21 21 0,-20 0 0,20-21 15,0 22-15,1-22 0,20 0 16,-21 0-16,22 0 0,-22 0 0,22 0 16,-22 0-16,0 0 0,1 0 15,-1 0-15,0 0 0,1-22 0,-1 1 16,-21 21-16,0-21 0,1 0 0,-1-21 16,0 20-16,0 1 0,0-21 15,-21 0-15,21 20 0,-21-20 0,0 0 16,0-1-16,0 22 15,0 0-15,0 0 0,-21 0 0,0 0 16,-21 21-16,21 0 0,-1 0 16,1 0-16,0 21 0,0 0 0,-21 0 15,20 0-15,1 22 0,0-22 16,0 21-16,0-21 0,0 0 16,-1 22-16,1-22 0,21 0 0,-21 21 15,21-20-15,0-1 0,0 0 0,0 0 16,0 0-16,21-21 15,0 21-15,1-21 0,-1 0 16,0 0-16,0 0 0,21 0 16,1 0-16,-43-21 15,42 21-15,-42-21 0,21 0 16,0 0-16,1-22 0,-1 22 0,0-21 16,0 0-16,0-1 0,0 1 15,1-22-15,-1 22 0,0-21 0,-21-1 16,21 22-16,0-1 0,0-20 15,-21 21-15,22-1 0,-22 1 0,0 21 16,0-22-16,0 22 0,0 0 16,-22 21-1,1 21 1,0 0-16,0 22 0,21-1 16,-21-21-16,21 22 0,-21 20 0,21-21 15,-22 1-15,22 20 0,0-20 16,0 20-16,0-21 0,0 1 0,0-1 15,0 0-15,0 1 0,0-1 16,0-21-16,0 0 0,22 1 0,-1-1 16,0 0-16,0 0 0,0-21 15,0 0-15,1 0 0,-1 0 0,0 0 16,21 0-16,-21 0 0,1-21 0,20 21 16,0-21-16,-21 0 0,22-1 15,-22 1-15,0 0 0,0-21 0</inkml:trace>
  <inkml:trace contextRef="#ctx0" brushRef="#br0" timeOffset="26215.36">15430 3662 0,'22'0'31,"-1"0"-31,-21-21 16,21 21-16,0-21 0,-21-1 0,21 1 15,0 0-15,1 0 0,-22 0 16,21-22-16,0 22 0,-21-21 0,21 0 16,0-1-16,-21-20 0,0 20 15,21 1-15,1 0 0,-22-22 0,0 22 16,0 0-16,0-1 0,21 1 0,-21 0 16,0 20-16,0-20 0,0 21 15,0 0-15,0 42 31,0 21-31,-21-21 0,-1 1 16,22 20-16,0 0 0,-21 1 16,21-1-16,-21 0 0,21 1 0,0-1 15,0 21-15,0-20 0,0-1 16,0 0-16,0 1 0,0-1 0,0 0 16,0 1-16,0-22 0,0 0 15,0 0-15,21 0 0,0 1 0,1-22 16,-1 0-16,0 0 15,0 0-15,0 0 0,0 0 0,1-22 16,-1 22-16,0-21 0,0 0 16,0 0-16,22-21 0,-22 20 0,0-20 15,0 21-15,0-21 0,0-1 16,1 22-16,-1-21 0,-21 21 16,0-22-16,21 22 0,-21 0 0,0 0 15,0 42 1,-21 0-1,21 0-15,-21 22 0,21-22 16,-22 21-16,1-21 0,21 22 0,0-22 16,0 21-16,0-21 0,0 22 15,0-22-15,0 0 0,0 0 16,21 0-16,1-21 0,-1 21 0,0-21 16,0 0-16,0 0 0,22 0 0,-22 0 15,21 0-15,-21 0 0,22 0 16,-22-21-16,21 0 0,0 0 15,-20 0-15,-1 0 0,0-1 0,0-20 16,-21 21-16,0-21 0,0-1 16,0 1-16,0 21 0,-21-22 0,0 22 15,0-21-15,-1 21 0,1 0 16,0-1-16,0 22 0,0 0 0,0 0 16,-1 0-16,1 0 0,0 0 15,0 22-15,21-1 0,-21 0 0,0 0 16,-1 0-16,22 0 0,0 1 15,0-1-15,-21 0 0,21 0 16,-21-21-16,0 0 16,0-21-1</inkml:trace>
  <inkml:trace contextRef="#ctx0" brushRef="#br0" timeOffset="26451.22">15494 3027 0,'21'0'31,"0"0"-31,0 0 0,1 0 16,20 0-16,-21 0 0,0 0 0,22 0 15,-1 0-15,-21 0 0,21 0 16,1 0-16,-1 0 0,-21 0 0,22 0 15,-1 0-15,-21 0 0,0 0 16,0 0-16,1 0 0,-1 0 0</inkml:trace>
  <inkml:trace contextRef="#ctx0" brushRef="#br0" timeOffset="27407.68">18013 3133 0,'0'0'15,"21"0"-15,-21-21 0,21-1 0,-21 1 16,0 0-16,0 0 0,0 0 16,0 0-16,0-1 0,0 1 0,0 0 15,0 0-15,0 0 0,-21 21 16,0 0-16,0 0 15,-1 0-15,1 0 0,0 21 16,0 0-16,0 0 0,0 0 16,-1 22-16,1-1 0,21-21 15,0 22-15,-21-1 0,21 0 0,0 22 16,0-22-16,0-21 0,0 22 16,0-1-16,0-21 0,21 21 0,0-20 15,1-1-15,-1 0 0,0-21 16,0 21-16,0-21 0,0 0 0,22 0 15,-22 0-15,21 0 0,-21-21 16,22 21-16,-1-21 0,0 0 0,1-22 16,-1 22-16,0-21 0,1 21 15,-22-22-15,21-20 0,1 20 0,-22 1 16,21 0-16,-21-22 0,0 22 16,22 0-16,-22-22 0,0 22 15,0-22-15,-21 22 0,0 0 16,21-1-16,-21 22 0,0 0 0,0 0 15,0 0-15,-21 42 16,21 21-16,-21-21 16,0 22-16,0-1 0,21 21 15,-21-20-15,-1-1 0,1 22 0,21-22 16,0 21-16,0-20 0,-21-1 16,21 0-16,0 1 0,0-1 0,0 0 15,0 1-15,0-22 0,21 0 16,-21 0-16,21 0 0,1-21 0,-1 0 15,0 0-15,0 0 16,0 0-16,0 0 0,22 0 0,-22 0 16,0-21-16,0 0 0,0 0 15,22 0-15,-22 0 0,0-1 0,0 1 16,0-21-16,-21 21 0,22 0 16,-22-22-16,21 22 0,-21 0 15,0 42 1,0 0-1,0 0-15,0 1 0,-21-1 16,21 0-16,0 0 0,-22 0 16,22 0-16,0 1 0,0-1 0,0 0 15,0 0-15,22-42 63,-1 0-63,-21 0 0,0-1 15</inkml:trace>
  <inkml:trace contextRef="#ctx0" brushRef="#br0" timeOffset="27591.57">19071 2963 0,'0'0'0,"0"-21"0,-21 21 62,21 21-62,0 1 16,21-1-1</inkml:trace>
  <inkml:trace contextRef="#ctx0" brushRef="#br0" timeOffset="28471.07">19685 2963 0,'0'0'0,"-21"0"31,0 0-31,-1 0 16,1 0-16,-21 0 0,21 0 0,0 22 16,-22-1-16,22 0 0,0 21 15,-21-21-15,20 22 0,1-22 16,0 21-16,0 1 0,21-1 0,0-21 15,0 21-15,0-20 0,0 20 0,0-21 16,0 0-16,0 0 0,21-21 16,0 22-16,0-22 0,1 0 0,20 0 15,-21 0-15,21 0 0,-20 0 16,20 0-16,0 0 0,-21 0 16,22-22-16,-22 1 0,21 0 0,-21 0 15,22 0-15,-22-22 0,0 22 16,0-21-16,0 0 0,22-1 0,-43 1 15,21-22-15,0 22 0,0 0 16,0-22-16,-21 22 0,0 0 16,22-1-16,-22 1 0,21 21 0,-21 0 15,0-1-15,0 1 0,0 42 32,0 1-32,0-1 0,-21 21 0,-1 0 15,1-20-15,21 20 0,-21 0 16,0 1-16,0-1 0,21 21 0,-21-20 15,-1-1-15,22-21 0,-21 22 16,21-1-16,-21-21 0,21 0 0,0 0 16,-21 1-16,21-1 0,-21-21 15,21-21 17,21 21-32,0-22 0,-21 1 15,21 0-15,0 0 0,1 0 16,-1 0-16,0-22 0,0 22 0,21 0 15,-20 21-15,-1-21 16,0 0-16,0 21 0,0 0 0,0 0 16,-42 0 15,0 0-15,0 21-16,0-21 0,-22 0 15,22 21-15,0-21 0,0 21 16,0-21-16,0 21 15,21 0 1,0 1-16,0-1 0,0 0 16,0 0-16,0 0 15,0 0-15,21-21 0,0 22 0,-21-1 16,21 0-16,0-21 0,-21 21 16,21-21-16,1 0 0,-1 21 15,0-21 1,0 0-16,0 0 0,0 0 15,1 0-15,-1 0 16,-21-21-16,21 21 0,-21-21 16,21 21-16,-21-21 0,0 0 0,0-1 15,21 1-15,-21 0 0,21 21 16</inkml:trace>
  <inkml:trace contextRef="#ctx0" brushRef="#br0" timeOffset="29550.87">21463 3260 0,'0'0'0,"-21"0"16,0 0-16,-1 21 0,-20-21 31,63-21 1,0 0-32,1-1 0,-1 22 15,0-21-15,0 0 0,0-21 16,22 21-16,-22-1 0,0-20 0,21 21 0,-21 0 15,1-22-15,-1 22 0,0 0 16,-21 0-16,21 0 0,-42 42 31,0 0-15,21 0-16,-21 0 0,-1 1 16,1-1-16,0 21 0,0-21 0,21 22 15,0-22-15,-21 21 0,21-21 16,0 22-16,0-22 0,0 0 0,0 21 15,0-21-15,0 1 0,21-22 16,-21 21-16,42-21 0,-21 0 0,1 0 16,-1 0-16,21 0 0,-21 0 15,22 0-15,-22-21 0,0 21 0,0-22 16,21 1-16,-20 0 0,-22 0 16,21 0-16,-21-22 0,0 22 15,0 0-15,0 0 0,0 0 16,0 0-16,-21-1 0,-1 1 0,1 0 15,-21 21-15,21-21 0,-22 21 16,22-21-16,0 21 0,0 0 0,0 0 16,0 0-16,42-21 31,0 21-31,0 0 0,21 0 0,-20 0 16,20-22-16,0 22 0,1 0 15,-22 0-15,21-21 0,0 21 0,1 0 16,-22 0-16,21 0 0,-21 0 15,1 0-15,-1 21 0,0 1 16,0-22-16,0 21 0,-21 0 16,0 0-16,0 0 0,0 0 0,0 1 15,0-1-15,0 0 0,0 21 16,0-21-16,0 1 0,0-1 0,0 0 16,0 21-16,0-21 0,0 1 15,0-1-15,-21-21 0,21 21 16,-21-21-16,0 0 31,21-21-15,0 0-16,0-1 15,0 1-15,0 0 0,0-21 16,0 21-16,21-22 0,0 22 0,0-21 16,0 21-16,22-1 0,-22-20 15,21 21-15,1 0 0,-1 0 0,0-1 16,1 22-16,-1 0 0,0 0 15,1 0-15,-22 0 0,21 0 0,-21 22 16,0-1-16,1 0 0,-1 21 16,-21-21-16,21 1 0,-21 20 15,0-21-15,0 0 0,0 22 0,0-22 16,-21 0-16,0 0 0,-1 0 16,22 0-16,-21 1 0,0-22 0,21 21 15,0 0 1,21-42-1,0 21 1,22-21-16</inkml:trace>
  <inkml:trace contextRef="#ctx0" brushRef="#br0" timeOffset="30703.72">23812 3302 0,'0'0'0,"22"0"47,-1-21-47,0 21 0,0-21 16,0 0-16,0-1 0,1 1 16,-1 0-16,-21 0 0,21-21 0,0 20 15,0-20-15,0 21 0,1-21 16,-22-1-16,21 1 0,-21 0 0,21-1 15,-21 22-15,0-21 0,0 21 16,0-1-16,0 1 0,0 0 16,0 42-1,-21 0-15,0 1 0,-1-1 0,22 21 16,-42-21-16,42 22 0,-42-22 16,42 21-16,-21 0 0,-1 1 0,1-22 15,21 21-15,0 1 0,0-22 16,0 21-16,0 0 0,0-20 0,0 20 15,0-21-15,21 21 0,1-20 16,-1-1-16,0-21 0,21 21 0,-21-21 16,1 0-16,-1 0 0,21 0 15,-21 0-15,0 0 0,1 0 0,20-21 16,-21-22-16,0 22 16,22 0-16,-22-21 0,0-1 0,0 1 15,21 0-15,-20-1 0,-1-20 16,21 21-16,-21-1 0,0-20 0,1 20 15,-1 1-15,0 0 0,-21 21 16,21-22-16,-21 22 0,0 42 31,-21 0-31,0 1 0,0-1 0,-1 21 16,1-21-16,-21 22 0,21-1 16,0 0-16,21 1 0,-22-22 15,1 21-15,0 0 0,0 1 0,21-1 16,0 0-16,0-20 0,-21 20 15,21-21-15,0 0 0,-21 0 16,21 1-16,0-1 0,0-42 31,21 21-15,0-22-16,0 1 0,-21 0 16,21-21-16,0 21 0,1-22 0,20 22 15,-21-21-15,0 21 0,22-1 16,-22 1-16,0 0 0,0 0 0,0 21 15,0 0-15,1 0 0,-1 0 16,-21 21 0,0 0-16,0 0 15,0 1-15,0-1 0,0 0 16,0 0-16,0 0 0,21 22 0,0-22 16,-21 0-16,21 0 0,-21 0 15,21 0-15,1-21 0,-1 22 0,0-22 16,0 0-16,0 0 0,0 0 15,1 0-15,20 0 0,-21 0 16,0 0-16,22-22 0,-22 22 0,0-42 16,21 21-16,-21 0 0,1-22 15,20 22-15,-21-21 0,0 21 0,0 0 16,-21-22-16,0 22 0,22 0 16,-22 0-16,-22 21 31,1 0-31,0 21 0,0 0 15,0-21-15,21 21 0,-21 22 16,-1-22-16,22 0 0,0 0 0,0 0 16,0 22-16,0-22 0,0 0 15,0 0-15,0 0 0,22 0 16,-1-21-16,0 0 16,0 0-16,0 0 0,0 0 0,1 0 15,-1 0-15,0 0 0,0-21 16,0 0-16,0 0 0,1 0 0,-1 0 15,0-1-15,0 1 16,0-21-16,-21 21 0,0 0 0,0-1 16,0 1-16,0 0 0,0 0 15</inkml:trace>
  <inkml:trace contextRef="#ctx0" brushRef="#br0" timeOffset="30975.56">23685 2942 0,'0'0'15,"-21"0"-15,0 21 0,42-21 32,0 0-32,1 0 0,20 0 0,0 0 15,1 0-15,20 0 0,-21 0 16,22 0-16,-22 0 0,1 0 0,20 0 15,-42 0-15,22 0 0,-1 0 16,-21 0-16,0-21 0,0 21 16,-42 0 15</inkml:trace>
  <inkml:trace contextRef="#ctx0" brushRef="#br0" timeOffset="34008.26">12086 4995 0,'0'0'0,"-21"0"0,21 22 16,21-44 31,0 22-47,0-21 0,1 0 16,-1 21-16,0-21 15,0 0-15,0 0 0,0-1 0,-21 1 16,0 0-16,0 0 15,0 0-15,-21 0 0,0 21 16,0 0-16,0 0 0,-22 0 16,22 0-16,-21 0 0,21 0 0,-22 21 15,22 0-15,-21 0 0,21 0 16,0 0-16,-1 22 0,22-22 0,0 0 16,0 21-16,0-20 0,0-1 15,0 0-15,0 0 0,0 0 0,22 0 16,-1-21-16,0 22 15,0-22-15,0 0 0,0 0 0,1 0 16,-1 0-16,0 0 0,0 0 16,0 0-16,0 0 0,-42 0 31,0 0-31,0 0 16,-21 0-16,-1 21 0,22 0 0,-21 0 15,21 0-15,-22 0 0,22 1 16,-21-1-16,21 0 0,-1 21 15,1-21-15,0 1 0,21 20 16,0-21-16,0 21 0,0-20 0,0-1 0,0 0 16,0 0-16,21 0 15,-21 0-15,21-21 0,22 0 0,-22 22 16,21-22-16,-21 0 0,22 0 16,-1-22-16,0 22 0,1-21 0,20 0 15,-20 0-15,20 0 0,-21 0 16,22-22-16,-22 22 0,1 0 0,-1-21 15,0-1-15,1 1 0,-22 0 0,21-1 16,-21-20-16,0 20 0,1-20 16,-22 21-16,0-22 0,0 22 0,0-22 15,0 22-15,0 21 0,0-22 16,0 22-16,0 0 0,0 0 16,-22 21-1,1 0-15,0 21 0,21 21 0,-21 1 16,0-1-16,0 0 0,21 1 15,-22 20-15,1-20 0,0 20 0,21-21 16,0 22-16,-21-22 0,21 1 16,-21-1-16,21 0 0,0-21 0,0 22 15,0-1-15,21-21 0,0 0 0,0 1 16,0-1-16,1 0 0,20 0 16,-21-21-16,0 0 0,22 0 0,-1 0 15,-21 0-15,21-21 0,1 0 16,-22 0-16,21 21 0,1-22 15,-1 1-15,-21 0 0,21-21 16,-20 21-16,-1-1 0,0-20 0,0 21 16,-21-21-16,21 20 0,-21-20 15,0 0-15,0 21 0,0-1 0,0 1 16,0 0-16,-21 21 16,0 0-16,0 0 0,0 0 0,-1 0 15,1 21-15,0 0 0,0 1 0,21-1 16,-21 0-16,21 21 15,-21-21-15,21 1 0,0-1 0,0 21 0,0-21 16,0 0-16,21 1 0,0-1 16,0 0-16,0-21 0,0 21 15,1-21-15,20 0 0,-21 0 16,21 0-16,1 0 0,-1 0 0,-21 0 16,22 0-16,-1-21 0,0 21 0,-21-21 15,1 0-15,20-1 0,-21 1 16,0 0-16,0 0 0,-21 0 0,22-22 15,-1 1-15,-21 21 0,0-21 16,21 20-16,-21 1 0,21 0 0,-21 0 16,0 42-1,0 0-15,0 0 16,0 1-16,0 20 16,0-21-16,-21 0 0,21 22 0,-21-22 0,21 0 15,-21 0-15,21 0 0,0 0 16,0 1-16,0-1 0,-22-21 15,22 21-15,0 0 0,22-42 47,-1 21-47,-21-21 16,0 0-16,21-1 0,0 1 0,0 0 16,-21-21-16,21 21 0,1-1 15,-1-20-15,0 21 0,0 0 0,0-22 16,0 22-16,1 21 0,-1-21 15,0 21-15,0 0 0,0 0 16,-21 21-16,21 0 16,-21 1-16,0-1 0,0 0 15,0 0-15,0 21 0,0-20 0,0-1 16,0 0-16,0 0 0,0 0 16,0 0-16,0 1 0,0-1 15,0 0-15,22-21 16,-1 0-16,0 0 15,0 0-15,0 0 16,0-21-16,1 0 0,-1 21 16,0-22-16,0 1 0,0 0 15,0-21-15,22 21 0,-22-1 16,21-20-16,-21 21 0,22-21 0,-22 20 16,21-20-16,-21 21 0,1 21 15,-1-21-15,0 0 0,0 21 0,-21 21 31,0 0-31,0 0 0,0 21 16,0-20-16,0-1 0,0 0 0,0 21 16,0-21-16,0 1 0,0-1 15,0 0-15,0 0 0,0 0 0,0 0 16,0 1-16,21-22 16,0 21-16,1-21 0,-1 0 15,0 0-15,0 0 0,0 0 16,0 0-16,1 0 0,20 0 0,-21 0 15,0 0-15,22 0 0,-22-21 0,0-1 16,0 22-16,0-21 0,22-21 16,-43 0-16,21 20 0,-21 1 15,0-21-15,0 21 0,0-22 16,0 22-16,0 0 0,0-21 0,0 21 16,-21 21-16,-1-22 0,1 22 15,0 0-15,0 22 16,21-1-16,-21 0 0,21 21 15,-21-21-15,21 22 0,0-22 16,0 21-16,0-21 0,0 1 16,0-1-16,0 0 0,0 0 0,0 0 15,21 0-15,0-21 0,0 22 0,0-22 16,0 0-16,1 0 0,-1 0 16,21 0-16,0 0 0,-20 0 0,41 0 15,-21 0-15,1-22 0,-1 22 16,0-21-16,1 0 0,-1 0 0,0 0 15,-20 0-15,20-22 16,-21 22-16,0-21 0,0 21 0,-21-1 0,0 1 16,0 0-16,0 0 0,0 0 15,0 42 1,0 0-16,-21 0 16,0 0-16,0 1 0,0 20 0,21-21 15,-21 0-15,21 0 0,-22 22 16,22-22-16,-21 0 0,21 0 0,0 0 15,0 1-15,0-1 16,21-42 31,1-1-47,-1 1 0,0 0 16,0 0-16,0 0 0,0 0 15,1-1-15,20-20 16,-21 21-16,21-21 0,-20 20 0,20 1 15,-21 0-15,0 0 0,0 0 0,1 21 16,-22 21 0,0 0-16,0 0 0,0 0 0,0 1 15,0-1-15,0 0 0,21 21 16,-21-21-16,0 1 0,0-1 0,21 0 16,0 0-16,-21 0 0,21-21 15,0 21-15,1 1 0,-1-22 16,0 0-16,0 0 0,21 0 0,-20 0 15,-1 0-15,0 0 0,0-22 16,0 22-16,0-21 0,22 0 16,-22 0-16,0 0 0,0-22 15,22 1-15,-22 0 0,0-22 0,21 1 16,-21-1-16,22 1 0,-22-1 16,0 1-16,21-1 0,-20 22 0,-1 0 15,-21-1-15,0 1 0,0 21 16,0-22-16,0 22 0,-21 21 15,-1 0-15,1 0 16,0 21-16,-21 1 0,21-1 0,-22 21 16,22 0-16,-21 1 15,21-1-15,-1 22 0,1-1 0,0-21 16,21 22-16,0-1 0,0-20 16,0 20-16,0-20 0,0-1 0,21-21 15,0 21-15,1-20 0,-1 20 16,0-21-16,21-21 0,-21 21 0,22 0 15,-22-21-15,0 0 0,21 0 0,-20 0 16,-1 0-16,21 0 0,-21 0 16,0-21-16,1 0 0,-1 21 0,0-21 15,0 0-15,21 0 0,-20-1 16,-1 1-16,-21 0 0,21-21 16,0-1-16,0 1 0,-21 0 15,0-1-15,0 1 0</inkml:trace>
  <inkml:trace contextRef="#ctx0" brushRef="#br0" timeOffset="34267.12">16235 4699 0,'0'0'0,"-21"0"0,-1 0 0,22 21 0,22-21 31,20 21-16,-21-21-15,21 0 0,-20 0 0,41 0 16,-21 0-16,1 0 0,20 0 16,-20 0-16,-1 0 0,0 0 0,1 0 15,-1 0-15,-21 0 0,0 0 16,0 0-16,1 0 0,-1 0 16,-42 0 15</inkml:trace>
  <inkml:trace contextRef="#ctx0" brushRef="#br0" timeOffset="35879.91">868 7811 0,'0'-43'15,"21"43"-15,-21-21 16,0 0-16,0 0 16,21 21-16,-21-21 0,-21 21 15,-21 0 1,20 0-16,1 21 16,-21 0-16,0 0 0,20 0 0,-20 0 15,0 22-15,21-1 0,-1 0 16,1 1-16,0 20 0,21-20 15,0 20-15,0-21 0,0 1 0,0-1 16,0 0-16,21 1 0,-21-22 16,21 0-16,22 0 0,-22 0 15,21 1-15,-21-22 0,22 0 16,-1 0-16,-21 0 0,22 0 0,-1 0 16,-21-22-16,21 1 0,1 0 15,-1-21-15,0 21 0,1-22 16,-1 1-16,0 0 0,1-1 0,-1-20 15,0 20-15,-20 1 0,-1-21 16,0 20-16,0 1 0,-21 0 0,21-1 16,-21 1-16,0 0 0,0-1 15,0 1-15,0 21 0,-21 0 16,21-1-16,-21 1 0,0 21 16,0 0-16,21 21 15,-22 1-15,1-1 0,21 21 0,-21-21 16,21 22-16,0-1 0,0 0 15,0 22-15,0-22 0,0 0 0,0 22 16,0-22-16,0 1 0,0-1 16,21 0-16,0 1 0,1-1 15,-1-21-15,0 0 0,0 0 0,21 1 16,-20-1-16,20-21 0,0 0 16,1 0-16,-1 0 0,-21 0 0,21-21 15,1-1-15,-1 1 0,-21 0 16,22-21-16,-22 21 0,0-1 0,21-20 15,-42 0-15,21 21 16,-21-22-16,0 1 0,0 21 0,0-22 16,0 22-16,0 0 0,0 0 15,0 0-15,-21 21 0,0 0 16,0 0 0,21 21-16,-21 0 15,21 21-15,0-20 0,0 20 0,0-21 16,0 21-16,0-20 0,0 20 15,0-21-15,0 21 0,0-20 0,0-1 16,0 0-16,0 0 0,21 0 16,0-21-16,0 21 0,0-21 15,1 0-15,20 0 16,-21 0-16,21 0 0,-20-21 0,20 0 16,0 21-16,1-42 0,-1 21 15,0-1-15</inkml:trace>
  <inkml:trace contextRef="#ctx0" brushRef="#br0" timeOffset="36667.56">2667 7832 0,'0'0'0,"0"-21"0,0-1 16,0 1-16,-21 0 0,0 0 0,-1 21 15,1 0-15,0-21 0,-21 21 16,21 0-16,-22 0 0,22 0 0,-21 21 16,21 0-16,-1 0 15,-20 0-15,21 1 0,0-1 0,0 21 16,21-21-16,-22 22 0,1-22 15,21 21-15,0 0 0,0-20 0,0-1 16,0 21-16,0-21 0,0 0 16,0 1-16,21-22 0,1 0 15,-1 0-15,0 0 0,0 0 16,21-22-16,-20 22 0,-1-21 0,0 0 16,21 0-16,-21 0 0,1 0 15,-22-22-15,21 22 0,-21 0 0,21-21 16,-21 20-16,0 1 0,0 0 15,0 0-15,0 0 0,0 0 16,0 42 15,21 0-31,-21 0 16,21 0-16,-21 0 0,0 22 0,0-22 16,21 0-16,-21 0 0,22 0 15,-22 1-15,0-1 0,21-21 0,0 21 16,0-21-16,0 21 15,0-21-15,1 0 16,-1 0-16,0 0 0,0-21 16,-21 0-16,0 0 15,21-1-15,0-20 16,-21 21-16,22 0 0,-1-22 0,-21 22 16,21 0-16,0-21 0,0 21 15,-21-1-15,21 1 0,22 0 0,-22 0 16,0 21-16,0 0 0,0 0 15,1 0-15,-1 0 0,21 0 0,-21 0 16,0 21-16,1 0 0,-1 0 16,0 1-16,0 20 0,-21-21 0,0 21 15,0-20-15,0-1 0,0 21 16,0-21-16,0 22 0,0-22 0,-21 0 16,21 0-16,-21 0 0,21 0 15,-21-21 16,21-21-31,0 0 0,0 0 16,0 0-16,0 0 0,0-1 0,0 1 16,21-21-16,-21 21 0,0 0 15,21-22-15,0 22 0,0-21 0,-21 21 16,21-1-16,1 1 0,-1-21 16,0 21-16,0 0 0,0-1 0,0 22 15,-21-21-15,22 0 0,-1 21 16,0 0-1,0 0-15</inkml:trace>
  <inkml:trace contextRef="#ctx0" brushRef="#br0" timeOffset="36979.62">4127 7535 0,'0'0'15,"0"-21"-15,0 0 16,-21 21-16,0 0 16,0 21-16,0-21 0,21 21 15,-21 1-15,-1 20 16,1-21-16,21 0 0,-21 22 0,21-22 16,-21 21-16,21-21 0,-21 22 15,21-22-15,0 21 0,0-21 0,0 22 16,0-22-16,0 0 0,0 21 15,21-21-15,0 1 0,0-1 16,0-21-16,1 0 0,-1 0 16,0 0-16,0 0 0,0 0 0,0 0 15,1 0-15,-1-21 0,-21-1 0,21 1 16,0 0-16</inkml:trace>
  <inkml:trace contextRef="#ctx0" brushRef="#br0" timeOffset="37259.66">4487 7514 0,'0'0'0,"21"-42"0,22-22 16,-43 43-16,21 21 0,0 0 15,0 0-15,0 0 0,1 21 16,-22 1-16,21-1 0,0 21 16,0-21-16,0 22 0,-21-1 0,21-21 15,1 21-15,-1 1 0,-21-22 16,0 21-16,21-21 0,-21 22 0,0-1 15,0-21-15,0 22 16,-21-22-16,0 0 0,-1 21 0,1-21 16,0 1-16,0-22 0,0 21 0,-22 0 15,22-21-15,0 0 0,0 21 16,0-21-16,0 0 0,21-21 16,0 0-16,0 0 15,0-1-15,21 1 0</inkml:trace>
  <inkml:trace contextRef="#ctx0" brushRef="#br0" timeOffset="37866.94">5651 7747 0,'0'0'16,"-42"21"-16,21-21 0,42 0 16,21 0-1,-20 0-15,20 0 0,0 0 0,22 21 16,-22-21-16,22 0 0,-1 0 16,-21 0-16,22 0 0,-1 0 15,-20 0-15,-1 0 0,22 0 0,-22 0 16,0 0-16,1-21 0,-1 21 15,0-21-15,-21 21 0,22-21 0,-22 21 16,0-21-16,0 21 0,-21-21 16,0-1-16,0 1 0,-21 0 15,0 0-15,0 21 0,0-21 16,-22 0-16,22 21 0,-21-22 16,21 22-16,-1 0 0,-20 0 0,21 0 15,0 0-15,0 0 16,42 0 15,0 0-15,0 0-16,0 0 0,0 0 0,1 0 15,20 0-15,-21 0 0,21 0 16,-20 0-16,-1 0 0,0 0 0,0 22 16,0-22-16,-21 21 0,21 0 15,-21 0-15,0 0 0,-21 0 16,0 1-16,0-1 0,-21 21 15,20-21-15,-20 0 0,21 22 16,-21-22-16,20 21 0,-20-21 0,21 22 0,0-22 16,-22 0-16,22 0 0,0 0 15,0 1-15,0-1 0,21 0 16</inkml:trace>
  <inkml:trace contextRef="#ctx0" brushRef="#br0" timeOffset="38964.56">8467 7451 0,'0'0'0,"0"21"0,0 0 16,21-21 15,0 0-31,0-21 16,0 0-16,0 0 16,-21-1-16,22 1 0,-1 0 0,0 0 15,0 0-15,0 0 16,0-1-16,-21 1 0,22-21 0,-22 21 0,21 0 15,-21-1-15,0 1 16,-21 42 15,21 22-31,0-22 0,-22 21 16,22 1-16,0-1 0,0 21 16,0-20-16,0-1 0,0 0 0,0 1 15,0-1-15,0 0 0,0 1 16,-21-1-16,21 0 0,0 1 0,-21-1 15,21-21-15,0 22 0,0-22 16,0 0-16,-21 0 0,21 0 0,0 0 16,-21-21-16,0 0 15,-1 0 1,1-21-16,21 0 0,-21 0 0,0 0 16,21 0-16,-21-1 15,0 1-15,-1-21 0,22 21 0,-21 0 16,21-22-16,-21 22 0,21 0 0,-21 0 15,21 0-15,0 42 32,0 0-32,0 0 15,0 0-15,0 22 0,21-22 16,-21 0-16,0 0 0,21 0 16,0 22-16,-21-22 0,22 0 0,-1 0 15,0 0-15,21 0 0,-21-21 16,22 0-16,-1 22 0,-21-22 15,22 0-15,-1 0 0,0-22 0,1 1 16,-1 21-16,0-21 0,1 0 16,-1 0-16,-21 0 0,21-22 0,1 22 15,-22-21-15,21 21 0,-21-22 16,1 1-16,-1 0 0,0-22 0,0 22 16,0-1-16,0-20 0,-21 21 0,0-22 15,22 22-15,-22-1 0,0 1 16,21 21-16,-21 0 0,0 0 0,0 42 31,0 0-31,0 21 0,0 1 0,-21-1 16,-1 21-16,22-20 0,0 20 15,0-20-15,-21-1 0,21 0 16,0 22-16,0-43 0,0 21 0,0 1 16,0-22-16,0 0 0,21 21 15,-21-21-15,22 1 0,-1-22 0,0 21 16,0-21-16,0 0 0,0 0 15,1 0-15,-1-21 0,0 21 16,0-22-16,-21 1 0,21 21 0,0-21 16,1 0-16,-22-21 0,21 20 15,-21 1-15,0 0 0</inkml:trace>
  <inkml:trace contextRef="#ctx0" brushRef="#br0" timeOffset="39163.68">9271 7578 0,'-21'0'16,"21"21"-16,21-21 31,0 0-31,0 0 0,0 0 0,1 0 16,-1 0-16,21 0 0,-21 0 16,22 0-16,-1 0 0,0 0 0,-21 0 15,22 0-15,-1 0 0,0 0 16,1 0-16,-1 0 0,0-21 0,22 21 15,-22 0-15</inkml:trace>
  <inkml:trace contextRef="#ctx0" brushRef="#br0" timeOffset="39478.83">11049 7493 0,'0'0'0,"-21"0"16,0 21-1,-1 0 1,22 1-16,-21-1 0,21 0 16,0 0-16,-21 0 0,21 0 0,-21 1 15,0-1-15,21 0 0,-21 0 16,21 0-16,-22 0 0,1 1 0,21-1 15,0 0-15,-21 0 0,21 0 0,0 0 16,0 1 0,21-22-1,0 0-15,1-22 0,-1 22 0,0-21 16,21 21-16</inkml:trace>
  <inkml:trace contextRef="#ctx0" brushRef="#br0" timeOffset="39875.01">11620 7493 0,'0'0'0,"0"-21"0,22 0 0,-22 0 0,-22 21 31,1 0-31,0 0 0,0 21 0,-21-21 16,20 21-16,-20 0 0,21 0 16,0-21-16,0 21 0,-1 1 0,22-1 15,0 0-15,0 0 0,22 0 16,-1-21-16,0 21 15,0-21-15,21 22 0,-20-22 16,20 21-16,-21-21 0,0 0 16,22 21-16,-22-21 0,21 21 0,-21-21 15,0 21-15,1-21 0,-1 21 0,0-21 16,-21 22-16,0-1 16,0 0-16,-21-21 15,0 21-15,-1-21 16,1 21-16,-21-21 0,21 0 0,0 0 15,-22 0-15,22 0 0,0 0 0,0 0 16,0 0-16,-1 0 0,1 0 16,0 0-16,0 0 0,0 0 15,0 0-15,-1 0 16,1-21-16,21 0 0,0 0 16,-21 0-16,21-1 0,-21 1 15</inkml:trace>
  <inkml:trace contextRef="#ctx0" brushRef="#br0" timeOffset="40066.99">11218 7239 0,'-21'-21'0,"42"42"0,-63-42 0,0 21 16,20 0-16,22-21 15,-21 21-15,21 21 47,21-21-31</inkml:trace>
  <inkml:trace contextRef="#ctx0" brushRef="#br0" timeOffset="41495.33">13144 7345 0,'0'0'0,"0"-21"0,0 0 16,22-1-16,-1-62 15,-21 63-15,21-1 0,-21 1 16,21 0-16,-21 0 0,0 42 31,0 0-31,-21 0 16,0 22-16,21-1 0,0 22 15,-21-22-15,21 21 0,-22-20 0,22 20 16,0-20-16,0-1 0,-21 0 0,21 1 16,0-1-16,0 0 15,0 1-15,0-1 0,0-21 0,0 21 16,21-20-16,1-1 0,-1 0 15,0-21-15,0 0 0,21 0 0,1 0 16,-22 0-16,21 0 0,-21 0 16,22-21-16,-1 0 0,0-1 0,-20 1 15,20 0-15,-21 0 0,0-21 0,22 20 16,-22-20-16,0 0 0,0-1 16,0 1-16,0-21 0,-21 20 0,0-20 15,0-1-15,22 22 0,-22-22 16,0 1-16,21 21 0,-21-1 15,0 1-15,0 21 0,0 0 0,0-1 16,0 1-16,0 0 0,0 42 16,0 0-1,0 1-15,0-1 0,0 21 16,0 0-16,0 1 0,0 20 0,0-20 16,0-1-16,0 21 0,0-20 15,0-1-15,0 0 0,0 1 0,0-1 16,0-21-16,0 22 0,0-22 15,21 0-15,-21 0 0,21 0 0,-21 0 16,21-21-16,0 0 0,1 0 16,20 0-16,-21 0 15,0 0-15,22 0 0,-22-21 0,21 21 16,-21-21-16,22 0 0,-1 0 16,0 0-16,1-22 0,-22 22 0,21-21 15,0 21-15,-20-22 0,-1 22 0,0-21 16,0 21-16,-21-22 0,21 22 15,-21 0-15,0 0 0,-21 21 16,0 0-16,0 0 16,0 21-16,-1 0 0,22 0 0,0 0 15,0 1-15,0 20 0,-21-21 16,21 21-16,0-20 0,0-1 0,0 21 16,0-21-16,0 0 0,0 1 15,0-1-15,0 0 0,0 0 16,0 0-16,0 0 0,0 1 31,-21-44-15,0 1-1,0 0 1,21 0-16,-21 21 0,-1-21 0,1 21 31,21 21 0,21-21-15,1 21-16,-22 0 0,21-21 16,0 0-16,0 0 0,0 0 15,0 21-15,1-21 0,-1 0 0,0 0 16,21 0-16,1 0 0,-22 0 0,21 0 16,0 0-16,-20-21 0,20 0 15,-21 21-15,21-21 0,-20 0 0,-1 21 16,0-21-16,0-1 0,0 1 15,0 0-15,-21-21 0,0 21 0,0-1 16,0-20-16,0 21 0,0 0 0,0 0 16,0-1-16,0 1 0,-21 21 31,21 21-31,-21 1 16,21-1-16,-21 0 0,21 21 0,0-21 15,0 1-15,0-1 0,0 21 16,0-21-16,0 0 0,0 1 0,0-1 15,0 0-15,0 0 0,21 0 0,0-21 16,-21 21-16,21-21 0,1 0 16,-1 22-16,0-22 0,21 0 0,-21 0 15,22 0-15,-1 0 0,0 0 16,1 0-16,-1 0 0,0 0 16,1-22-16,-1 22 0,0-21 0</inkml:trace>
  <inkml:trace contextRef="#ctx0" brushRef="#br0" timeOffset="42019.35">15790 7451 0,'21'-21'0,"-42"42"0,42-85 0,-21 43 0,0 0 16,0 0-16,0 0 0,-21-1 15,0 22-15,0 0 0,0 0 16,0 0-16,-1 0 0,1 22 16,-21-1-16,0 0 0,20 0 0,-20 21 15,0-20-15,21 20 0,-1-21 0,1 21 16,0-20-16,0 20 15,0-21-15,21 21 0,0-20 0,0-1 16,0 0-16,0 0 16,0 0-16,21-21 0,0 0 15,0 0-15,0 0 0,1 0 0,-1 0 16,21 0-16,-21 0 0,0 0 16,22-21-16,-22 0 0,21 0 0,-21 0 15,1-1-15,-1-20 16,21 0-16,-21-1 0,0 1 0,1 0 0,-1-22 15,0 1-15,0-1 16,0 22-16,-21-22 0,21 22 0,-21 0 16,22-1-16,-22 1 0,0 21 0,0-21 15,0 20-15,0 1 16,-22 21-16,1 0 0,0 21 16,21 1-16,0-1 0,-21 21 15,0 0-15,21 1 0,0-1 0,0 22 16,0-1-16,0-21 0,0 22 15,0-1-15,0-20 0,0-1 0,0 0 16,0 1-16,0-22 0,0 0 16,0 0-16,21 0 0,-21 1 0,21-1 15,0-21-15,0 0 16,1 0-16,-1 0 0,0 0 0,0 0 16,0 0-16,0 0 0,1 0 0,-1 0 15,21-21-15,-21-1 16,22 1-16</inkml:trace>
  <inkml:trace contextRef="#ctx0" brushRef="#br0" timeOffset="42819.1">16954 7684 0,'0'0'0,"22"0"31,-1 0-16,-21-22-15,21 22 0,-21-21 16,0 0-16,21 0 0,0 0 16,-21 0-16,21-22 0,1 1 0,-1 0 15,0-1-15,0 1 0,0-22 16,0 22-16,1-21 0,-1 20 0,0 1 16,-21-22-16,21 43 0,-21-21 15,0 21-15,0 0 0,0-1 0,0 1 16,-21 21-16,0 0 0,0 21 15,-22 1-15,22-1 0,0 0 16,-21 21-16,20-21 0,1 22 16,21-1-16,-21 22 0,21-22 15,-21 0-15,21 22 0,0-22 0,0 64 16,0-64-16,0 1 16,21-22-16,0 21 0,0-21 0,1 0 15,-1 1-15,0-1 0,0 0 0,0 0 16,0-21-16,1 0 0,-1 0 15,21 0-15,-21 0 0,0 0 0,22 0 16,-22-21-16,0 0 0,21 0 16,-20-1-16,-1 1 0,21 0 0,-21-21 15,22-1-15,-22 22 0,21-21 16,-21 21-16,0-22 0,22 22 16,-43 0-16,0 0 0,21 21 0,-21 21 15,0 0 1,-21 0-16,0 1 0,-1-1 0,22 21 15,-21-21-15,0 0 0,21 1 16,-21 20-16,21-21 0,0 0 0,0 0 16,0 1-16,0-1 0,0 0 15,21 0-15,0-21 0,0 0 16,1 21-16,-1-21 0,0 0 16,0 0-16,0 0 0,0 0 0,1 0 15,-1 0-15,21-21 0,-21 21 0,0-21 16,1 0-16,-1 0 15,0-1-15,-21-20 0,21 21 0,-21-21 16,21-1-16,-21 1 0,0 0 16,0-22-16,0 22 0,0 21 0,0-22 15,0 22-15,-21 0 0,0 0 16,0 0-16,0 21 0,-1 0 0,1 0 16,0 21-16,-21-21 0,21 21 15,-22 0-15,22-21 0,-21 21 0,21 0 16,-1-21-16,1 22 0,0-22 15,0 0-15,0 21 0,0-21 16,-1 0-16,1 0 0,0 0 16,0 0-16</inkml:trace>
  <inkml:trace contextRef="#ctx0" brushRef="#br0" timeOffset="43015.44">16976 7197 0,'0'0'0,"21"0"32,0-21-32,21 21 0,1 0 0,-1 0 15,0 0-15,22 0 0,-22 0 16,22 0-16,-1 0 0,-21 0 0,1 0 16,-1 0-16,0 0 0,-20 0 15,-1 0-15,0 0 0,-21-22 16</inkml:trace>
  <inkml:trace contextRef="#ctx0" brushRef="#br0" timeOffset="44263.9">19050 7557 0,'42'21'31,"-21"-21"-31,-21-21 32,0-1-32,0 1 15,0 0-15,0 0 0,0 0 16,0-22-16,0 22 0,0-21 0,0 0 16,22-1-16,-1 1 0,0 0 0,0-1 15,0 1-15,0 0 0,22-1 16,-22 1-16,21 0 0,-21 20 0,22 1 15,-22 0-15,0 21 0,0 0 16,0 0-16,1 21 16,-22 0-16,0 1 15,0-1-15,0 0 0,0 0 16,-22-21-16,22 21 16,-21-21-16,21 21 0,0-42 46,-21 0-46,21 0 0,-21 0 16,21 0-16,-21-1 16,0 1-16,-1 21 0,1 0 15,21-21-15,-21 21 0,0 0 16,0 0-16,0 0 0,-1 0 0,1 21 16,0 0-16,0 1 0,0-1 15,0 0-15,-1 21 0,22-21 0,-21 22 16,0-1-16,21 0 0,-21 1 0,21-1 15,0 22-15,0-22 16,0 0-16,0-21 0,21 22 0,0-1 16,0-21-16,22 0 0,-22 1 15,21-1-15,1 0 0,20 0 0,-21-21 16,22 0-16,-22 0 0,22 0 16,-1 0-16,-20 0 0,-1-21 0,21 0 15,-20 0-15,-22-1 0,21 1 0,-21-21 16,22 0-16,-22-1 0,0-20 15,0 20-15,-21-20 0,21 21 16,-21-22-16,22 22 0,-1-22 0,-21 1 16,0 20-16,0 1 0,21-21 15,-21 20-15,21 22 0,-21-21 16,0 21-16,0-1 0,0 1 0,0 42 31,0 1-31,0 20 0,-21 0 0,0 1 16,0-1-16,-1 0 0,1 1 15,21 20-15,-21-21 0,21 22 0,-21-22 16,21 22-16,0-22 0,0 22 16,0-22-16,0 0 0,0 1 0,0-22 15,0 21-15,0-21 0,21 0 16,0 1-16,0-22 0,1 21 0,-1-21 16,0 0-16,0 0 0,0 0 15,22 0-15,-1 0 0,-21 0 16,21-21-16,1-1 0,-1 1 0,22 0 15,-22 0-15,0 0 0,1-22 16,-1 1-16,-21 21 0,21-21 0,-20-1 16,-22 1-16,0 21 0,0 0 15,0-22-15,0 22 0,-22 21 16,1 0-16,0 0 16,0 0-16,-21 21 0,20 0 0,1 1 15,0 20-15,0-21 0,0 21 16,0-20-16,21 20 0,-22-21 0,22 0 15,0 22-15,0-22 0,0 0 16,0 0-16,0 0 0,22 0 16,-1 1-16,0-1 0,0-21 0,0 21 15,22-21-15,-22 0 0,21 0 16,0 0-16,1 0 0,-1 0 0,0 0 16,1 0-16,20 0 0,-20 0 15,-1-21-15,21 0 0,-20 21 0</inkml:trace>
  <inkml:trace contextRef="#ctx0" brushRef="#br0" timeOffset="45046.84">21442 7218 0,'0'0'0,"0"-21"0,0-22 0,0 22 15,0 0-15,0 0 0,0 0 0,-21 21 16,-1-21-16,1 21 0,0 0 16,0 0-16,0 0 0,0 0 0,-1 21 15,-20 0-15,21 0 0,-21 0 0,20 22 16,1-22-16,0 21 0,0 0 15,0 1-15,0-1 0,21-21 0,-22 22 16,22-22-16,0 21 0,0-21 16,0 0-16,0 1 0,0-1 0,0 0 15,22-21-15,-1 0 0,0 21 16,0-21-16,0 0 0,0 0 16,1 0-16,-1-21 15,0 0-15,0 21 0,0-21 0,0-1 16,1-20-16,-1 21 0,0-21 0,-21-1 15,21 22-15,0-21 0,0-1 16,1 1-16,-1 21 0,0 0 0,-21 0 16,21-1-16,-21 44 15,0-1-15,0 0 16,0 0-16,0 0 0,0 22 16,0-22-16,0 0 0,-21 21 0,21-21 15,0 1-15,0-1 0,0 0 16,0 0-16,0 0 0,0 0 0,0 1 15,21-1 1,0-21-16,0 0 16,1 0-1,-1 0-15,0-21 0,-21-1 16,21 1-16,0 0 0,0 0 0,22 0 16,-22 0-16,21-22 0,-21 22 15,22-21-15,-1 21 0,0-1 0,1-20 16,-1 21-16,-21 0 0,22 21 15,-22 0-15,0 0 0,0 0 16,0 0-16,0 0 0,1 21 0,-1 21 16,-21-21-16,0 1 0,0 20 0,0-21 15,0 21-15,0-20 16,0 20-16,0-21 0,0 0 0,0 0 16,-21 1-16,21-1 0,0 0 15,-22-21-15,22 21 0,-21-21 0,21-21 47,0 0-47,0 0 16,0-1-16,21 1 0,1-21 0,-1 21 15,-21-22-15,21 1 0,0 21 16,0-21-16,-21 20 0,21-20 0,1 21 16,-1 0-16,-21 0 0,0-1 15,21 22 1,0 0-16,-21-21 0,21 0 15,0 21-15,1 0 16</inkml:trace>
  <inkml:trace contextRef="#ctx0" brushRef="#br0" timeOffset="45367.81">23474 6773 0,'0'0'0,"0"-21"0,-21 21 31,-1 21-31,1 1 0,21-1 16,-21 0-16,0 21 0,21-21 16,0 22-16,-21-22 0,0 21 0,21 1 15,-22-1-15,22 0 0,-21 1 16,21-1-16,0-21 0,0 21 0,-21 1 15,21-22-15,0 0 0,0 21 16,0-20-16,0-1 0,0 0 16,21-21-1,0 0 1,1 0-16,-1-21 16,0 21-16,0-21 0</inkml:trace>
  <inkml:trace contextRef="#ctx0" brushRef="#br0" timeOffset="46079.48">23939 6858 0,'0'0'0,"22"-85"31,-44 85-31,1 0 0,0 22 0,0-1 16,0 0-16,0 21 15,-1-21-15,1 22 0,0-22 0,0 21 16,0 1-16,0-1 0,-1 0 0,22 1 15,0-1-15,0 0 0,-21-21 16,21 22-16,-21-22 0,21 21 0,0-21 16,0 1-16,-21-1 0,21 0 15,0 0-15,0-42 32,21 0-17,0 0-15,0-1 0,-21 1 16,22 0-16,-1 0 0,21 0 15,-21-22-15,0 22 0,22 0 16,-22 0-16,0 0 0,21 21 0,-20 0 16,-1 0-16,0 0 0,0 21 15,-21 0 1,0 0-16,0 0 0,0 1 16,0-1-16,0 0 0,21 0 0,0 0 15,-21 0-15,22 1 0,-1-1 16,0-21-16,0 0 0,0 21 0,0-21 15,1 0-15,-1 0 0,21 0 16,-21 0-16,0 0 0,22 0 16,-22-21-16,21 0 0,-21-1 0,1 1 15,20 0-15,-21-21 0,0-1 16,0 1-16,1 21 0,-1-21 0,0-1 16,-21 22-16,0 0 0,0 0 15,0 0-15,0-1 0,-21 22 16,0 0-16,-1 0 0,1 22 15,0-1-15,0 0 0,0 0 0,0 0 16,21 0-16,0 1 0,-22 20 16,22-21-16,0 0 0,0 22 0,0-22 15,0 0-15,22 0 0,-22 0 16,21-21-16,0 21 0,21 1 0,-21-22 16,22 0-16,-1 0 0,0 0 15,1 0-15,-1 0 0,-21 0 16,22 0-16,-1-22 0,-21 22 15,21-21-15,-20 0 0,-1 0 0,0 0 16,0 0-16,0-22 0,-21 22 16,21 0-16,-21 0 0,0 0 0,0-1 15</inkml:trace>
  <inkml:trace contextRef="#ctx0" brushRef="#br0" timeOffset="46347.23">23368 6922 0,'0'0'0,"-42"21"0,-22-21 32,85 0-32,0 0 15,1 0-15,20 0 0,0 0 16,1 0-16,20 0 0,-21 0 0,22 0 15,-1 0-15,1 0 0,-22 0 16,22 0-16,-22 0 0,0 0 16,1 0-16,-1 0 0,-21-21 0,-21-1 31,-21 22-31</inkml:trace>
  <inkml:trace contextRef="#ctx0" brushRef="#br0" timeOffset="48523.35">9969 9356 0,'22'0'16,"-1"-21"0,0-1-16,-21 1 15,0 0-15,0 0 16,0 0-16,-21 0 16,0-1-16,-1 1 0,-20 0 15,21 0-15,-21 21 0,20 0 0,-20-21 16,0 21-16,21 0 0,-22 0 15,22 21-15,-21 0 0,21 0 0,-1 0 16,-20 1-16,21-1 0,0 0 0,0 21 16,-1-21-16,1 22 0,0-22 15,21 21-15,-21-21 0,21 22 0,0-22 16,0 21-16,0-21 0,0 1 16,0-1-16,21 0 0,0 0 0,0-21 15,1 0-15,-1 0 16,0 0-16,0-21 0,0 0 15,22 0-15,-22-1 0,21 1 0,0-21 16,-20 21-16,20 0 0,0-22 16,1 1-16,-22 0 0,0-1 0,21 1 15,-21 0-15,1-1 0,-1-20 16,-21 20-16,0-20 0,0 21 0,0-22 16,0 22-16,0-1 0,0 22 15,0-21-15,0 21 0,-21 21 0,21-21 16,-22 21-16,1 0 0,0 21 15,0 0-15,21 21 16,-21 1-16,0 20 0,21-21 0,0 22 16,0-22-16,0 1 0,0 20 15,0-21-15,0 1 0,0-1 0,21 0 16,0-20-16,0 20 0,21-21 0,-20 21 16,20-20-16,-21-1 0,21 0 15,1 0-15,-1 0 0,0-21 0,-20 0 16,20 0-16,0 0 0,1 0 15,-1 0-15,0 0 0,-21-21 16,22 0-16,-1 0 0,0 0 0,-20-1 16,20 1-16,-21 0 0,21 0 15,-20-21-15,-1 20 0,-21 1 0,0-21 16,0 0-16,0 20 0,0-20 16,0 21-16,-21 0 0,-1-22 0,1 22 15,0 21-15,0 0 0,0 0 16,0 0-16,-1 0 0,1 0 0,0 21 15,0 1-15,0-1 0,0 21 16,-1-21-16,1 0 0,0 22 0,0-22 16,21 21-16,0-21 0,-21 1 0,21 20 15,0-21-15,0 0 0,0 0 16,0 1-16,0-1 0,0 0 16,0 0-16,21-21 15,0 0-15,0 0 0,0 0 0,1 0 16,-1 0-16,0-21 0,0 0 0,0 21 15,0-21-15,1-1 0,-1 1 16,0 0-16,0 0 0,0 0 0,0 0 16,-21-1-16,0-20 0,0 21 15,0 0-15,22 0 0,-22-1 0,0 1 16,0 42 0,-22 1-1,22-1-15,0 0 16,-21 0-16,21 0 0,0 0 0,0 22 15,0-22-15,0 0 0,0 0 16,0 0-16,0 1 0,21-1 16,1 0-16,-1-21 0,0 0 15,-21 21-15,21-21 0,0 0 16,0 0-16,1 0 0,20 0 0,-21 0 16,0-21-16,22 0 0,-1 21 15,0-21-15,-21-1 0,22 1 0,-1 0 16,-21-21-16,22 21 0,-22-22 15,0 1-15,21 0 0,-21-1 0,-21 1 16,22 0-16,-1-22 0,-21 22 16,0-1-16,0 1 0,0 0 0,0-1 15,0 22-15,0 0 0,0 0 16,0 0-16,0 42 16,-21 0-16,-1 0 15,22 22-15,0-1 0,-21 21 0,0-20 16,21-1-16,-21 22 0,21-22 15,0 0-15,0 1 0,-21-1 0,21 0 16,0-21-16,0 22 0,0-22 0,0 21 16,0-21-16,0 1 0,21-1 15,0 0-15,0 0 0,0 0 0,22 0 16,-22-21-16,0 0 0,21 22 16,-20-22-16,20 0 0,-21 0 15,0 0-15,22-22 0,-22 22 0,21-21 16,0 0-16,-20 0 0,20 21 15,0-21-15,-21 0 0,1-22 0,20 22 16,-21 0-16,0 0 0,-21-22 16,0 22-16,21-21 0,-21 0 0,0 20 15,0-20-15,0 21 0,0-21 0,-21 20 16,0 1-16,0 0 0,0 21 16,0 0-16,-1 0 0,1 0 0,0 0 15,0 21-15,0 0 0,0 1 16,-1 20-16,1-21 0,21 21 15,-21-20-15,21 20 0,-21-21 0,21 21 16,-21-20-16,21-1 0,0 21 16,0-21-16,0 0 0,0 1 0,0-1 15,0 0-15,21-21 16,0 0 0,0 0-16,0 0 0,1 0 0,-1-21 15,0 0-15,0 21 16,0-22-16,0 1 0,1 0 0,-1 0 15,0-21-15,-21 20 0,21 1 16,0-21-16,0 21 0,-21-22 16,0 22-16,0 0 0,22 0 0,-22 0 15,0 0-15,0 42 16,0 0 0,0 0-16,-22 21 15,22-20-15,0-1 0,0 21 0,0-21 16,0 0-16,0 1 0,0-1 0,0 21 15,0-21-15,0 0 16,0 1-16,22-1 0,-1 0 16,0-21-16,-21 21 0,21-21 15,0 0-15,22 0 0,-22 0 0,0 0 16,21 0-16,-21-21 0,1 21 0,-1-21 16,21 0-16,-21-1 15,0 1-15,-21 0 0,22 0 0,-22 0 16,21-22-16,-21 22 0</inkml:trace>
  <inkml:trace contextRef="#ctx0" brushRef="#br0" timeOffset="48847.63">10880 8975 0,'0'0'0,"21"0"15,21 0 1,-21 0-16,22 0 0,-1 0 0,0-21 16,1 21-16,-1-22 0,21 22 0,-20-21 15,-1 21-15,0 0 0,1-21 16,-22 21-16,21 0 0,-21 0 0,1-21 15,-1 21 1,0 0-16,0 0 47,0 0-47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02:36:42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10753 0,'-42'42'15,"42"-21"-15,21-21 47,0 0-31,0-21 0,0 0-1,1 21-15,20-21 0,0 0 16,1-1-16,-22 1 0,21 0 0,0 0 15,-20 0-15,-1 0 0,0-1 16,0 1-16,-21 0 0,0 0 0,0 0 16,0 0-16,0-1 0,-21 22 15,-21 0-15,20 0 0,-20 0 0,0 0 16,-1 0-16,1 0 0,0 22 16,-1-22-16,1 21 0,0 0 15,-1 0-15,1 0 0,21 0 0,-21 1 16,20-1-16,1 0 0,0 0 15,21 0-15,0 0 0,0 1 16,-21-1-16,21 0 0,0 0 16,0 0-16,0 0 0,21 1 0,0-22 15,-21 21-15,21 0 0,1 0 16,-1 0-16,0 0 0,21 1 16,-21-22-16,1 21 0,-1 0 0,0 0 15,0 0-15,0 0 0,0 1 16,1-1-16,-22 0 0,0 0 0,0 21 15,0-20-15,0-1 0,-22 21 16,1-21-16,0 0 0,0 1 16,-21 20-16,-1-21 0,1 0 15,0 0-15,20-21 0,-20 22 0,0-22 16,-1 0-16,1 0 0,21 0 16,-21 0-16,-1-22 0,22 1 15,-21 0-15,21 0 0,-1 0 0,-20-22 16,21 22-16,0 0 0,21 0 15,-21-21-15,-1 20 0,22 1 16,0 0-16,0 0 0,0 0 0,22 0 16,-1 21-16,0 0 15,0-22-15,21 22 0,-20-21 0,20 0 16,0 21-16,1 0 0</inkml:trace>
  <inkml:trace contextRef="#ctx0" brushRef="#br0" timeOffset="556.34">1587 11007 0,'0'0'0,"0"-21"16,-21 21 15,0 0-31,21 21 0,-21-21 15,21 21-15,-21 0 0,0 0 16,21 22-16,-22-22 0,22 21 16,-21 0-16,0 1 0,21-1 15,0 0-15,0-20 0,0 20 0,0-21 16,0 0-16,0 22 0,21-22 16,0-21-16,1 21 0,-22 0 0,21-21 15,42 0-15,-20 0 0,-22 0 16,0-21-16,0 0 0,0 21 15,0-21-15,1-1 0,-1 1 16,0 0-16,-21-21 0,21-1 16,0 1-16,0 0 0,-21 21 15,0-22-15,22 1 0,-22 0 16,21 20-16,-21 1 0,0 0 0,0 0 16,0 0-16,0 42 31,-21 0-31,-1 0 0,22 0 15,-21 1-15,21 20 0,0 0 0,-21 1 16,21-1-16,-21 0 0,21 1 16,0-22-16,0 21 0,0 0 0,0-20 15,0 20-15,0-21 0,0 0 16,21-21-16,0 21 0,0-21 0,1 0 16,-1 0-1,0 0-15,0 0 0,0-21 0,22 0 16,-22 0-16,0-21 0,21 20 15,-21-20-15,22 0 0</inkml:trace>
  <inkml:trace contextRef="#ctx0" brushRef="#br0" timeOffset="1084.38">2476 10859 0,'0'0'0,"0"-43"0,0-84 31,0 106-31,-21 21 0,0 0 0,0 0 31,0 0-31,21 42 0,-21-20 0,21-1 0,-22 21 16,22-21-16,0 22 16,0-1-16,0 0 0,0 22 0,0-22 15,-21 0-15,21 22 0,-21-22 16,21 1-16,0-1 0,0 0 0,-21 1 16,21-1-16,-21-21 0,21 0 15,0 0-15,-21-21 0,21 22 0,0-44 31,0 1-15,0 0-16,0 0 16,0 0-16,0-22 0,0 22 0,0-21 15,0 21-15,21-22 0,0 22 0,21-21 16,-21 21-16,22 0 0,-22-1 16,21 1-16,1 0 0,-1 21 15,0 0-15,1 0 0,-1 0 0,0 0 16,1 0-16,-1 0 0,-21 0 15,0 21-15,22 0 0,-22 1 0,-21-1 16,0 0-16,21 0 0,-21 21 16,0-20-16,0 20 0,-21-21 0,0 0 15,-22 22-15,1-22 0,0 0 16,-1 21-16,1-21 0,-22-21 16,22 22-16,0-1 0,-1-21 0,1 0 15,21 0-15,-21 0 0,20 0 16,1 0-16,0 0 0,0 0 0,0 0 15,0 0-15,21-21 16,0-1-16,0 1 0,0 0 16,21 21-16</inkml:trace>
  <inkml:trace contextRef="#ctx0" brushRef="#br0" timeOffset="2103.94">3175 11070 0,'0'0'0,"0"-21"16,21 21-16,0 0 0,-21-21 16,0 42 15,0 0-31,0 0 16,0 1-16,0-1 0,0 21 15,0-21-15,0 0 0,0 22 16,0-22-16,0 0 0,0 21 0,0-20 15,0-1-15,0 0 0,0 0 16,0 0-16,-21-21 0,21 21 0,-21-21 16,21 22-16,-21-22 15,21-22 1,0 1-16,0 0 16,0 0-16,0 0 0,0-22 15,0 22-15,0 0 0,0-21 0,0-1 16,21 22-16,0-21 0,0 21 15,0-22-15,1 22 0,-1 0 0,21 0 16,-21 21-16,0-21 16,22 21-16,-22 0 0,21 0 0,-21 0 15,1 0-15,20 21 0,-21 0 16,0 0-16,0 0 0,-21 1 0,0-1 16,22 21-16,-22-21 0,0 22 15,0-1-15,0-21 0,0 21 0,-22-20 16,1-1-16,0 0 0,21 0 0,-21 0 15,21 0-15,-21-21 0,0 0 32,21-21-17,0 0-15,0 0 16,0 0-16,0 0 0,0-1 16,21-20-16,0 21 0,0-21 0,0 20 15,0-20-15,1 0 0,20 21 16,-21-22-16,21 22 0,1 0 0,-1 0 15,0 0-15,1 21 0,-1 0 0,-21 0 16,22 0-16,-22 0 0,0 0 16,0 21-16,0 0 0,-21 0 0,0 0 15,0 22-15,0-22 0,0 21 16,0-21-16,0 22 0,0-22 0,-21 0 16,21 21-16,-21-21 0,21 1 15,-21-1-15,0-21 0,21 21 16,0 0-16,-22-21 0,22 21 15,-21-21 1,21-21 0,0 0-1,0 0-15</inkml:trace>
  <inkml:trace contextRef="#ctx0" brushRef="#br0" timeOffset="2368.46">4318 10964 0,'0'0'0,"0"-21"16,0 42 15,0 1-31,0-1 0,0 0 16,-21 0-16,21 0 0,-21 22 16,21-1-16,0 0 0,-22-21 0,22 22 15,-21-1-15,21-21 0,0 22 16,0-22-16,0 0 0,0 0 0,0 0 15,0 0-15,0 1 16,0-44 0,0 1-1,0 0-15,21 0 16,1-21-16,-1 20 0</inkml:trace>
  <inkml:trace contextRef="#ctx0" brushRef="#br0" timeOffset="2777.18">4381 10605 0,'0'0'0,"-21"-22"0,-85 1 31,85 21-31,0 21 0,0 1 16,0-1-16,0 0 0,21 0 16,0 21-16,-22-20 0,22-1 15,0 21-15,0-21 0,0 0 0,0 1 16,0-1-16,22 0 15,-1-21-15,-21 21 0,21-21 0,0 0 16,0 0-16,0 0 0,22 0 16,-22 0-16,0-21 0,0 0 0,22 21 15,-22-21-15,0-1 0,-21 1 0,21 21 16,-21-21-16,0 0 0,0 0 16,0-22-16,0 22 0,0 0 0,-21 0 15,21 0-15,-21 0 0,0-1 16,-1 1-16,1 0 0,0 21 15,0 0-15,0 0 0,0 0 16,21 21-16,-22 0 0,1 1 0,0-1 16,21 0-16,0 0 0,0 0 15,-21 22-15,21-22 0,0 0 0,0 0 16,0 0-16,0 0 0,0 1 16,21-1-16,-21 0 0,21 0 0,0-21 15,1 21-15,-1-21 0</inkml:trace>
  <inkml:trace contextRef="#ctx0" brushRef="#br0" timeOffset="3132.52">4868 10689 0,'0'0'0,"21"-21"0,-21 0 15,0 0-15,0 0 16,-21 21 15,21 21-31,-21 0 0,0 0 0,21 0 16,-21 0-16,0 1 0,-1 20 0,1 0 15,0-21-15,0 22 0,0-1 16,0-21-16,-1 22 0,1-1 0,21 0 16,0 1-16,-21-1 15,21 0-15,-21 1 0,21-1 0,0-21 16,0 21-16,0-20 0,0-1 15,0 0-15,0 0 0,0 0 0,0 0 16,21-21-16,0 0 0,0 0 16,1 0-16,-1-21 15,0 0-15,0 0 0,0 0 16,0 0-16,-21-22 0,22 22 16,-1-21-16</inkml:trace>
  <inkml:trace contextRef="#ctx0" brushRef="#br0" timeOffset="3345.27">4551 10964 0,'21'0'31,"0"0"-31,0 0 16,0 0-16,1 0 0,-1 0 0,0 0 15,21-21-15,-21 21 0,1 0 16,-1 0-16,0 0 0,0-21 0,0 21 16,0-21-16,1 21 0</inkml:trace>
  <inkml:trace contextRef="#ctx0" brushRef="#br0" timeOffset="3652.4">5355 10732 0,'0'0'0,"-21"0"31,0 21-15,0 0-1,-1-21-15,1 21 0,21 0 0,-21 0 0,0 22 16,21-22-16,0 0 15,-21 0-15,21 22 0,-21-22 0,21 21 16,0 0-16,0-20 0,0 20 0,0-21 16,0 21-16,0-20 0,0 20 15,0-21-15,21 0 0,0 0 0,0 1 16,0-22-16,0 0 0,1 0 16,-1 0-16,0 0 0,0 0 0,0 0 15,22-22-15,-1 22 0</inkml:trace>
  <inkml:trace contextRef="#ctx0" brushRef="#br0" timeOffset="3980.16">5927 10710 0,'0'0'0,"42"-42"31,-21 42-31,0 0 15,0 0-15,1 0 0,-1 0 0,0 21 16,0 0-16,0 1 0,0-1 0,1 21 16,-1-21-16,0 22 15,0-22-15,-21 21 0,21-21 0,-21 22 16,0-1-16,0-21 0,0 21 16,0 1-16,0-22 0,-21 21 0,0 1 15,0-22-15,0 0 0,-1 0 0,-20 0 16,21 0-16,0 1 0,0-1 15,-1-21-15,1 0 0,21 21 0,-21-21 16,21-21 0,0 0-1,0-1-15</inkml:trace>
  <inkml:trace contextRef="#ctx0" brushRef="#br0" timeOffset="4887.39">7218 11155 0,'0'0'0,"-21"-21"0,-1 21 16,1-21-16,0-1 0,0 22 0,0 0 16,0-21-16,42 21 31,0 21-15,21 1-16,1-22 0,-1 21 15,21 0-15,1-21 0,-1 21 0,22-21 16,21 21-16,-21-21 0,20 0 15,-20 0-15,21 0 0,-21 21 0,20-21 16,-20 0-16,-21 0 0,20 0 0,-20 0 16,20 0-16,-41 0 0,20-21 15,-20 21-15,-22 0 0,0-21 0,0 21 16,-21-21-16,0 0 0,0 0 16,-21-1-16,0 1 0,0 21 15,-1-21-15,1 0 16,0 0-16,0 21 0,0-21 0,-22 21 15,22-22-15,0 22 0,0 0 0,0-21 16,0 21-16,-1 0 16,22 21 31,22-21-47,-1 0 0,0 22 0,0-22 15,0 0-15,0 0 0,1 0 0,20 21 16,-21-21-16,21 0 0,-20 0 0,-1 0 15,21 0-15,-21 0 16,0 0-16,1 0 0,-1 0 0,-21 21 31,0 0-15,-21 0-16,-1-21 0,1 21 0,-21 1 16,21-1-16,-22 21 0,22-21 15,-21 0-15,0 22 0,20-22 0,1 0 16,0 21-16,-21-20 0,21-1 15,-1 0-15,22 0 0,-21 0 0,0 0 16,0 1-16,0-1 0,21 0 31,21-42 1,0 21-32</inkml:trace>
  <inkml:trace contextRef="#ctx0" brushRef="#br0" timeOffset="42239.84">10499 10880 0,'0'0'0,"-22"0"16,1 0-16,21-21 0,-21 21 15,21 21 63,0 0-62,0 0-16,-21-21 31,0 0-15</inkml:trace>
  <inkml:trace contextRef="#ctx0" brushRef="#br0" timeOffset="42499.25">10435 10795 0,'-42'0'31,"21"0"-31,-1 0 16,22-21-1,22 21 48,-1 0-63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02:37:32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1545 0,'0'-21'16,"0"0"-1,0 0 1,0 0-16,21 21 0,-21-22 16,21 22-16,-21-21 15,-21 21 1,0 0-1,0 0-15,-1 0 16,1 0-16,0 0 0,-21 21 0,21-21 16,-1 22-16,1-1 0,0 21 15,0-21-15,0 22 0,0-1 16,-1 21-16,22-20 0,0 20 0,-21-20 16,21 20-16,0-21 0,0 1 15,0 20-15,0-20 0,0-1 0,0-21 16,0 21-16,0-20 15,21 20-15,1-21 0,-1 0 0,-21 0 16,21 1-16,0-22 0,21 0 16,-20 0-16,20 0 0,-21 0 15,21 0-15,1 0 0,-22-22 0,21 1 16,1 0-16,20 0 0,-21-21 16,1 20-16,-1-20 0,0 0 0,1-1 15,-1-20-15,0 21 0,-20-22 16,20 1-16,-21-1 0,0 22 15,0-22-15,1 22 0,-22-22 0,0 22 16,21 21-16,-21-21 0,0 20 16,21 1-16,-21 0 0,0 0 15,0 42 17,-21 0-32,21 0 0,-21 22 15,21-1-15,-22 0 0,22 1 16,0 20-16,0-20 0,0 20 0,-21 1 15,21-22-15,0 21 0,0-20 16,0-1-16,0 0 0,0 1 0,0-1 16,0-21-16,0 0 0,0 22 15,21-22-15,1-21 0,-1 21 16,-21 0-16,21-21 0,0 0 0,0 0 16,0 0-16,1 0 0,-1-21 15,0 0-15,0 0 0,0 0 16,0-1-16,1 1 0,-1 0 0,0-21 15,0 21-15,-21-22 0,21 22 16,0-21-16,-21 21 0,22-1 16,-22 1-16,0 0 0,0 42 31,0 0-31,0 1 0,0-1 16,0 0-16,0 0 0,0 0 15,0 0-15,0 22 0,0-22 0,21 0 16,-21 0-16,21-21 0,-21 21 15,0 1-15,21-1 0,0-21 16,0 21-16,1-21 16,-1 0-16,0 0 15,0-21-15,-21 0 0,21-1 16,0 1-16</inkml:trace>
  <inkml:trace contextRef="#ctx0" brushRef="#br0" timeOffset="352.55">3641 1524 0,'0'0'15,"-22"0"-15,1 0 0,0 0 16,0 21-16,0-21 0,0 43 0,-1-22 16,1 0-16,0 0 0,21 0 15,0 22-15,0-22 0,0 0 0,0 0 16,0 0-16,21-21 15,0 0-15,1 0 0,-1 0 0,0 0 16,0-21-16,0 0 0,0 21 16,-21-21-16,22 0 0,-22-1 15,0 1-15,0 0 0,0 0 0,0-21 16,-22 20-16,22 1 16,-21 0-16,0 21 0,0 0 0,0 0 15,0 0 1,-1 0-16,1 0 0,21 21 0,0 0 15,-21 1-15,21-1 0,0 21 16,0-21-16,0 22 0,0-22 0,0 21 16,0-21-16,0 22 0</inkml:trace>
  <inkml:trace contextRef="#ctx0" brushRef="#br0" timeOffset="11599.93">4149 1736 0,'0'-21'15,"0"-1"-15,-22 22 16,1-21-16,0 21 16,0 0-1,0 0-15,0 0 16,-1 21-16,1 1 0,0-1 16,21 21-16,0-21 15,-21 22-15,0-22 0,21 21 0,0 0 16,0 1-16,0-1 0,-21-21 15,21 22-15,0-1 0,0-21 0,0 21 16,0-20-16,0-1 0,0 0 16,21 0-16,0 0 0,0 0 0,0-21 15,0 0-15,1 0 0,20 0 0,-21 0 16,21 0-16,-20-21 0,20 21 16,0-21-16,-21 0 0,22 0 0,-1 0 15,0-1-15,1-20 0,-22 0 16,21-1-16,-21 1 0,22 0 0,-22-22 15,0 1-15,21-1 16,-20 1-16,-22-1 0,21 22 0,-21-22 16,21 22-16,-21 0 0,0-1 15,0 22-15,0-21 0,0 21 0,0 0 16,0-1-16,-21 22 0,0 0 16,21 22-1,0-1 1,0 0-16,0 0 0,0 21 0,0-20 15,0 20-15,0 21 0,0-20 16,0-1-16,0 22 0,0-1 0,0-21 16,0 22-16,0-22 0,0 1 15,0-1-15,0 0 0,0 1 16,0-22-16,0 21 0,0-21 16,0 0-16,0 1 0,0-44 31,0 1-16,0 0-15,0-21 16,0 21-16,0-22 0,0 22 0,21-21 16,0-1-16,0 22 0,0-21 15,0 0-15,22 20 0,-22-20 0,0 21 16,21-21-16,-20 20 16,-1 22-16,21-21 0,-21 0 0,0 21 0,1 0 15,20 0-15,-21 0 16,0 21-16,-21 0 0,21-21 15,-21 22-15,0-1 0,0 0 16,0 0-16,-21 0 0,0 0 0,0 1 16,0-1-16,-22 0 0,22 0 15,-21 0-15,0 0 0,20-21 0,-20 22 16,0-22-16,21 0 0,-1 0 16,1 0-16,0 0 0,0 21 0,0-21 15,0 0-15,21 21 31,21 0-15,0-21-16,0 21 16,0-21-16,0 21 0,1-21 0,-1 22 15,0-1-15,0-21 0,21 21 16,-20 0-16,-1-21 0,0 21 0,0-21 16,0 21-16,0-21 0,1 0 15,-1 22-15,0-22 0,-21 21 0,21-21 16,0 0-16,0 0 0,1 0 15,-1 0 1,0-21 0,-21-1-16</inkml:trace>
  <inkml:trace contextRef="#ctx0" brushRef="#br0" timeOffset="11920.37">5884 1439 0,'0'0'0,"0"-21"0,0 0 0,-21 21 47,21 21-47,0 0 0,0 1 15,0 20-15,0-21 0,-21 21 16,21 1-16,0-1 0,0 0 15,0 1-15,0-1 0,0-21 0,0 22 16,0-1-16,0 0 0,21-21 16,-21 1-16,0 20 0,0-21 0,21 0 15,-21 0-15,21 1 0,1-1 16,-1-21-16,0 0 16,0 0-16,0 0 15,0 0-15,1 0 0,-1-21 0,0-1 16</inkml:trace>
  <inkml:trace contextRef="#ctx0" brushRef="#br0" timeOffset="12272.62">6519 1355 0,'0'0'0,"0"-21"0,0-1 15,21 22 1,1 0-16,-1 0 0,0 0 15,0 0-15,0 22 16,0-22-16,1 21 0,-1 0 0,0 0 16,0 0-16,0 0 0,-21 1 15,21 20-15,1-21 0,-1 21 0,0 1 16,0-22-16,-21 21 16,0 1-16,0-22 0,0 21 0,0 0 15,0-20-15,0 20 0,0-21 16,0 0-16,0 0 0,-21 22 0,0-22 15,0 0-15,-1-21 0,22 21 16,-21 0-16,0-21 0,0 22 0,0-22 16,21 21-16,-21-21 15,-1 0-15,1 0 16,21-21-16,0-1 0,0 1 16,0 0-16</inkml:trace>
  <inkml:trace contextRef="#ctx0" brushRef="#br0" timeOffset="15172.52">8467 1672 0,'0'0'0,"-22"0"0,1 0 16,-21 0-16,21 0 0,-22 0 0,22 0 16,-21 0-16,21 0 0,-22 0 15,22 21-15,0-21 0,0 0 0,0 0 16,0 0-16,21 22 15,21-22 1,0 0 0,0 21-16,21-21 0,1 0 0,-1 0 15,22 21-15,-22-21 0,21 0 16,22 0-16,-21 0 0,20 0 0,1 0 16,0 0-16,-1 0 0,22 0 15,-21 0-15,-22 0 0,22 0 0,0 0 16,-22 0-16,1 0 0,-1 0 15,1-21-15,-1 21 0,-21 0 16,1-21-16,-1 21 0,0 0 0,-20-22 16,-1 22-16,0-21 0,-21 0 15,0 0 1,-21 21 0,0 0-16,-1-21 0,1 0 0,0 21 15,0-22-15,0 22 0,0 0 16,-1-21-16</inkml:trace>
  <inkml:trace contextRef="#ctx0" brushRef="#br0" timeOffset="15652.16">9525 1355 0,'-21'0'16,"21"21"-1,0 0-15,0 0 0,0 0 16,0 1-16,0-1 16,0 0-16,0 0 0,21 0 0,0 0 15,0 1-15,22-1 0,-22-21 16,21 21-16,-21-21 0,22 0 0,-1 0 16,0 0-16,1 0 0,-1 0 15,0 0-15,1 0 0,-1-21 0,-21 21 16,21-21-16,-20 21 15,-1 0-15,0-22 0,0 22 0,-21-21 16,-21 21 0,0 0-1,-22 0-15,22 0 0,0 0 16,-21 21-16,-1 1 0,1-1 0,21 21 16,-21-21-16,-22 22 0,22-1 15,-1 0-15,22 1 0,-21-1 0,0 0 16,20 1-16,1-22 0,-21 21 15,42-21-15,-21 0 0,21 1 0,-21-1 16,21 0-16,0 0 16,21-42 31,0 0-32</inkml:trace>
  <inkml:trace contextRef="#ctx0" brushRef="#br0" timeOffset="16848.66">11536 1397 0,'0'0'0,"-21"0"16,-1 0 0,1 0-16,21 21 15,0 0-15,0 1 0,0-1 16,0 0-16,0 0 15,21-21-15,1 0 0,-1 0 16,0 0-16,0 0 0,0 0 0,0 0 16,22 0-16,-1 0 0,-21-21 15,22 0-15,-1 21 0,0-21 16,-21-1-16,22 1 0,-22 0 0,0 0 16,0 0-16,0 0 0,-21-1 15,22-20-15,-22 21 0,0 0 0,0 0 16,0-1-16,0 1 0,-22 0 15,1 0-15,0 21 16,0 21 0,21 0-16,-21 0 0,21 1 15,-21 20-15,21 0 0,0-21 0,0 22 16,-22-1-16,1 22 0,21-22 0,-21 21 16,21-20-16,0 20 0,-21 1 15,0-22-15,21 0 0,0 22 16,-21-22-16,21 1 0,-22-22 15,22 21-15,-21-21 0,21 0 0,0 1 16,-21-22-16,0 0 16,0 0-16,21-22 15,-21 1-15,-1 21 0,1-21 16,21 0-16,0-21 0,-21 20 0,21 1 16,-21-21-16,21 21 0,0-22 15,-21 22-15,21 0 0,0 0 0,0 42 47,0 0-47,0 0 0,21 1 16,-21-1-16,21 21 0,-21-21 0,21 0 15,0 1-15,-21-1 0,22 0 16,-1 0-16,0 0 0,0-21 0,-21 21 16,21-21-16,0 22 0,1-22 0,20 0 15,-21 0-15,0 0 0,22 0 16,-22-22-16,21 1 0,0 0 0,1 0 15,-22 0-15,21-22 0,1 22 16,-1-21-16,0-22 0,-21 22 0,22 0 16,-22-22-16,0 22 0,0-22 15,0 22-15,1 0 0,-22-1 16,21-20-16,-21 21 0,0 20 16,0-20-16,0 21 0,0 0 0,0 0 15,0 42 1,0 0-16,0 0 15,0 21-15,0 1 0,0-1 16,0 0-16,-21 1 0,21 20 0,-22-20 16,22 20-16,0 1 0,0-22 15,0 21-15,0-20 0,0-1 0,0 0 16,0 1-16,0-22 0,0 21 16,0-21-16,22-21 0,-1 22 0,0-1 15,0-21-15,0 0 16,0 0-16,1 0 0,-1-21 15,0 21-15,0-22 0,-21 1 0,21 0 16,-21-21-16,21 21 0,-21-22 16,0 22-16,0-21 0</inkml:trace>
  <inkml:trace contextRef="#ctx0" brushRef="#br0" timeOffset="17060.93">12319 1609 0,'0'0'0,"0"21"32,21-21-32,0 0 0,0 0 15,1 0-15,-1 0 0,21 0 16,-21-21-16,0 21 0,22 0 0,-22-21 16,0 21-16,0 0 0,22-22 15,-22 1-15,0 21 0,0 0 0,0-21 16,0 21-16,1 0 0,-1 0 15</inkml:trace>
  <inkml:trace contextRef="#ctx0" brushRef="#br0" timeOffset="17358.81">13928 1439 0,'0'0'15,"0"22"17,-22-1-17,22 0-15,-21 0 0,21 0 16,0 0-16,-21 22 16,21-22-16,0 21 0,0-21 0,0 22 15,0-22-15,0 21 0,0-21 16,0 1-16,-21-1 0,21 0 0,0 0 15,0 0-15,0 0 0,0 1 0,21-22 32,0 0-32,0-22 15</inkml:trace>
  <inkml:trace contextRef="#ctx0" brushRef="#br0" timeOffset="17768.58">14414 1461 0,'0'0'0,"22"-22"0,-22 1 15,0 0 1,-22 21 15,1 0-31,0 0 0,0 21 0,0 0 16,0 1-16,-1-1 0,1-21 0,-21 21 16,42 0-16,-21 0 0,0 0 15,21 1-15,-22-1 0,22 0 16,0 0-16,0 0 15,22-21-15,-1 0 0,21 0 0,-21 0 16,0 0-16,22 21 0,-22-21 16,0 0-16,21 0 0,-20 0 15,-1 0-15,0 0 0,0 22 16,0-22-16,0 0 0,-21 21 0,0 0 16,0 0-1,0 0-15,0 0 16,-21 1-16,0-22 0,0 21 15,-21-21-15,20 21 0,1-21 0,-21 21 16,21-21-16,-22 0 0,22 21 16,0-21-16,0 0 0,0 0 0,0 0 15,-1 0-15,1 0 0,0 0 16,21-21-16,0 0 16,0 0-16</inkml:trace>
  <inkml:trace contextRef="#ctx0" brushRef="#br0" timeOffset="17976.88">13906 1334 0,'0'0'0,"-21"0"0,-42-22 31,42 22-31,42 0 47,-21-21-31,21 21-16,0 0 0</inkml:trace>
  <inkml:trace contextRef="#ctx0" brushRef="#br0" timeOffset="19468.18">15917 1524 0,'0'0'0,"21"-21"0,1 0 0,-22 0 16,0-1-16,21 1 0,-21 0 16,21 0-16,-21 0 0,0 0 15,0-1-15,0 1 0,21 0 16,-21 0-16,0 0 0,0 0 16,0 42 15,0 0-31,0 0 0,0 21 0,0-20 15,0 41-15,0-21 0,0 22 16,0-22-16,0 22 0,0-1 16,0 1-16,0-1 0,0 1 15,0-1-15,0-20 0,0-1 0,0 0 16,21-21-16,0 22 0,1-22 16,-1 0-16,21-21 0,-21 0 15,0 0-15,22 0 0,-1-21 16,-21 21-16,22-21 0,-1 0 0,0-22 15,1 22-15,-1-21 0,0-1 16,1-20-16,-22 21 0,21-22 0,-21 1 16,22 20-16,-22-20 0,-21-1 15,21 22-15,0-22 0,-21 22 16,21 0-16,-21-1 0,0 1 0,0 21 16,0 0-16,0 0 0,0 42 31,0 0-31,0 21 0,0 1 15,0-22-15,0 42 0,0-20 16,0 20-16,-21-21 0,21 22 0,0-1 16,0 1-16,-21-22 0,21 1 15,0 20-15,0-42 0,0 22 0,0-22 16,0 21-16,0-21 0,21 0 16,0-21-16,0 0 0,1 0 15,-1 0-15,0 0 0,0-21 16,21 21-16,-20-21 0,-1 0 15,21 0-15,-21 0 0,22-22 0,-22 1 16,0 21-16,21-22 0,-21 1 16,1 0-16,-1-1 0,0 1 0,0 21 15,-21-21-15,0 20 0,0 1 16,0 42 15,0 22-31,-21-22 0,21 21 16,-21-21-16,21 22 0,0-22 15,0 21-15,0 1 0,0-22 0,0 21 16,0-21-16,21 0 0,0 1 16,-21-1-16,21 0 0,0 0 15,1-21-15,-22 21 0,21-21 16,-21-21 15,-21 0-31,-1 21 0,1-21 16,0 0-16,0-1 0,0 1 0,0 0 15,-1 0-15,1 21 0,0-21 16,0 0-16,0 21 0,0 0 16,-1 0-1,22 21-15,0 0 0,0 0 0,0 0 16,0 0-16,0 1 16,22-22-16,-1 21 0,0 0 0,0 0 15,21-21-15,-20 21 0,20-21 16,0 0-16,1 0 0,-1 0 0,0 0 15,1 0-15,20 0 0,-21-21 0,22 21 16,-22-21-16,1 0 0,-1 0 16,0-1-16,1 1 0,-22 0 0,21-21 15,-21 21-15,0-22 0,1 22 16,-22-21-16,0-1 0,0 22 16,0-21-16,0 21 0,0 0 15,0-1-15,0 1 0,0 0 16,-22 21-1,1 21-15,21 0 0,-21 1 16,0-1-16,21 21 0,0 0 0,0-20 16,-21 20-16,21 0 0,0 1 0,0-1 15,0-21-15,0 21 0,0-20 16,0-1-16,0 0 0,21 0 0,0-21 16,0 21-16,0-21 0,1 0 15,-1 0-15,21 0 0,0 0 0,1 0 16,-1 0-16,0 0 15,22 0-15,-22-21 0,22 21 0,-22-21 16,22 0-16,-22 0 0,21-1 16,-20 1-16</inkml:trace>
  <inkml:trace contextRef="#ctx0" brushRef="#br0" timeOffset="19991.9">18923 1672 0,'21'-21'0,"-42"42"0,63-84 16,-42 42-16,0-1 0,0 1 15,0 0-15,0 0 0,0 0 16,-21 21-16,0 0 15,0 0-15,0 0 0,-1 0 0,-20 21 16,21-21-16,0 21 16,-22 0-16,1 0 0,21 22 0,-21-22 0,-1 21 15,22 1-15,-21-1 0,21-21 16,-1 21-16,1 1 0,21-22 16,0 0-16,0 21 0,0-20 15,0-1-15,0 0 0,21 0 0,1-21 16,20 21-16,-21-21 0,0 0 0,22 0 15,-22 0-15,21 0 0,0 0 16,-20-21-16,20 0 0,-21 21 0,21-21 16,-20-22-16,20 22 0,-21-21 15,0 0-15,0-1 0,1 1 0,-1-22 16,0 22-16,0-21 16,0 20-16,0-20 0,1 20 0,-22-20 15,21 21-15,-21-1 0,21 1 16,-21 0-16,0 20 0,0-20 0,0 21 15,-21 42 1,0 0-16,21 22 16,-22-1-16,22 0 0,0 1 15,-21-1-15,21 21 0,-21-20 0,21 20 16,0 1-16,0-22 0,0 0 16,0 22-16,0-22 0,0 1 0,0-22 15,0 21-15,0-21 0,0 0 16,21 1-16,0-1 0,1 0 0,-1-21 15,0 0 1,21 0-16,-21 0 0,22 0 0,-1 0 16,0-21-16,1 0 0,20-1 15,1 1-15,-1-21 0</inkml:trace>
  <inkml:trace contextRef="#ctx0" brushRef="#br0" timeOffset="20256.75">20447 1228 0,'0'0'0,"0"-21"0,0-22 32,-21 43-32,0 0 0,-1 0 0,22 21 0,-21 1 15,0-1-15,0 0 0,0 21 16,0 1-16,21-22 0,-22 21 16,1 0-16,21 1 0,-21 20 0,21-20 15,0-1-15,-21 0 0,21 1 16,-21-22-16,21 21 0,0-21 0,0 22 15,0-22-15,0 0 0,0 0 16,0 0-16,0-42 31,21 0-15,-21 0-16</inkml:trace>
  <inkml:trace contextRef="#ctx0" brushRef="#br0" timeOffset="20745.47">20066 1651 0,'0'0'0,"-21"-21"32,42 0-17,21 21-15,-21-21 16,22 21-16,-1-22 0,0 22 16,1-21-16,-1 21 0,0-21 0,1 21 15,-1-21-15,0 21 0,1 0 16,-1-21-16,-21 21 0,0 0 0,22 0 15,-22 0-15,-21 21 32,0 0-32,0 0 0,-21 0 15,0 1-15,-1 20 0,1-21 0,0 21 16,0-20-16,21 20 0,0-21 16,-21 21-16,21-20 0,0-1 0,0 0 15,0 0-15,0 0 0,21 0 16,0-21-16,0 0 0,22 0 0,-22 0 15,21 0-15,0 0 0,1 0 16,-22 0-16,21-21 0,1 21 0,-22-21 16,0 0-16,21 0 0,-21-22 15,1 22-15,-1-21 0,-21 0 0,0 20 16,0-20-16,0 0 16,0 21-16,0-22 0,0 22 0,0-21 15,-21 42-15,-1-21 0,1-1 16,0 22-16,-21 0 0,21 0 0,-22 0 15,22 0-15,-21 0 0,21 0 16,-22 0-16,22 22 0,-21-22 16,21 0-16,-1 21 0</inkml:trace>
  <inkml:trace contextRef="#ctx0" brushRef="#br0" timeOffset="21715.91">22288 1249 0,'0'0'0,"22"0"0,-1-21 0,0 21 0,-21-21 16,0-1-16,21 22 0,-21-21 15,0 0-15,0 0 0,0 0 16,0 0-16,-21 21 0,0 0 16,0 0-16,-1 0 15,1 0-15,0 21 0,-21 0 16,21 21-16,-1-21 0,-20 22 0,21-1 16,0 0-16,0 1 0,-1-1 15,1 0-15,21 1 0,-21 20 0,21-20 16,0-1-16,0 0 0,0 1 15,0-22-15,21 21 0,0-21 0,1 22 16,-1-22-16,0-21 0,0 21 16,21-21-16,-20 0 0,-1 0 0,21 0 15,-21 0-15,22 0 0,-22 0 16,0-21-16,21 0 0,-21-1 0,22 1 16,-22-21-16,21 21 15,1-43-15,-22 22 0,21 0 0,0-1 16,1-20-16,-22 20 0,21-20 15,-21 21-15,1-22 0,-1 1 0,-21 20 16,0 1-16,0-22 0,0 43 16,0-21-16,0 21 0,0 0 0,-21 21 31,-1 21-31,1 21 0,0-21 0,0 22 16,0-1-16,-22 21 0,22-20 15,0-1-15,0 22 0,21-22 0,0 0 16,-21 22-16,21-22 0,0 0 15,0 1-15,0-1 0,0 0 16,21-20-16,-21 20 0,21-21 16,0 0-16,0 0 0,1-21 0,-1 0 15,0 0-15,0 0 0,21 0 16,-20 0-16,20 0 0,-21-21 0,0 0 16,22 0-16,-22-21 0,21 20 15,-21-20-15,0 0 0,1 21 0,-1-22 16,0 22-16,0-21 0,-21 21 15,0-1-15,21 22 0,-21 22 32,0-1-32,0 0 15,0 0-15,0 0 0,-21 0 16,21 22-16,0-22 0,0 0 0,0 0 16,0 0-16,0 1 0,0-1 15,0 0-15,0 0 16,21-21-1,0 0-15,-21-21 16,0 0-16,0 0 0,22-1 16</inkml:trace>
  <inkml:trace contextRef="#ctx0" brushRef="#br0" timeOffset="21888.81">23283 1249 0,'0'0'0,"0"-21"0,-21 21 15,0 0-15,0 0 0,21 21 47,21 0-31,0-21 0</inkml:trace>
  <inkml:trace contextRef="#ctx0" brushRef="#br0" timeOffset="22749.52">23685 1312 0,'-21'0'16,"0"0"0,0 0-16,0 0 0,0 22 0,-1-1 15,1 0-15,0-21 0,0 42 16,0-21-16,0 1 0,21-1 0,-22 21 15,22-21-15,0 22 0,0-22 16,0 0-16,0 21 0,0-21 0,0 22 16,22-22-16,-1 0 0,0 0 15,0-21-15,0 21 0,22 1 16,-22-22-16,0 0 0,21 0 0,1 0 16,-22 0-16,21 0 0,0-22 15,-20 1-15,20 0 0,-21 0 0,21 0 16,-20-22-16,-1 22 0,0-21 15,21 0-15,-21-1 0,1 1 0,-1 0 16,0-1-16,0 1 16,0 0-16,-21-22 0,0 22 0,21-1 15,-21 22-15,0-21 0,0 21 16,0 0-16,0 42 16,0 0-1,0 0-15,0 21 16,-21 1-16,21-1 0,0-21 0,0 22 15,-21-1-15,0 0 0,21 1 0,-21-1 16,21-21-16,0 21 0,-21 1 16,-1-22-16,22 0 0,0 0 15,0 0-15,-21 1 0,21-1 0,0-42 47,0-1-47,21-20 16,1 21-16,-1 0 0,0 0 15,0-22-15,0 22 0,22 0 0,-22-21 16,0 20-16,21 1 0,-21 0 16,22 0-16,-22 21 0,0-21 15,0 21-15,0 0 16,-21 21 15,-21 0-31,0-21 0,0 21 16,0-21-16,0 21 0,-1-21 15,1 0-15,0 22 0,0-22 0,0 21 16,21 0-16,-21-21 16,21 21-16,0 0 0,0 0 15,0 1-15,0-1 16,0 0-16,0 0 0,0 0 16,0 0-16,21-21 0,-21 22 15,21-1-15,0-21 0,-21 21 0,21-21 16,0 0-16,1 0 15,-1 0-15,0 0 16,0 0 0,0 0-16,0 0 0,1 0 15,-1-21-15</inkml:trace>
  <inkml:trace contextRef="#ctx0" brushRef="#br0" timeOffset="22948.31">24723 1736 0,'0'0'0,"0"21"0,0 0 16,-22-21-1,1 0 48,0 0-48</inkml:trace>
  <inkml:trace contextRef="#ctx0" brushRef="#br0" timeOffset="27276.99">5651 4106 0,'0'-21'16,"0"0"-1,22 21-15,-22-21 16,21 21-16,0 0 0,-21-21 0,21 0 16,0 21-16,0-22 0,1 1 15,-22 0-15,21 21 0,0-21 16,0 0-16,-21 0 0,0-1 16,21 22-16,-21-21 0,0 0 0,0 0 15,0 0-15,0 0 16,-21-1-16,0 22 0,-21 0 0,-1 0 15,22 0-15,-21 0 0,-1 0 0,1 0 16,0 22-16,-1-1 0,1 0 16,0 0-16,21 21 0,-1-20 0,-20-1 15,21 21-15,21 0 16,-21-20-16,21-1 0,0 21 0,0-21 16,0 0-16,0 1 0,0-1 0,21-21 15,0 0-15,0 0 0,0 0 16,22 0-16,-1-21 0,0-1 15,1 1-15,-1 0 0,0 0 0,22-21 16,-22 20-16,1 1 0,-22 0 16,21 0-16,-21 0 0,0 0 0,1-1 15,-1 1-15,-21 0 16,0 42 15,0 0-31,0 22 0,0-1 16,0 0-16,0 1 0,0 20 15,0-20-15,0 20 0,0 1 0,0-1 16,21 1-16,-21-1 0,21 1 16,-21 20-16,0-20 0,0 20 15,21 1-15,-21 0 0,21-1 0,-21 1 16,0 0-16,0-1 0,0 1 16,0 0-16,0 21 0,0-22 0,0 1 15,0 0-15,0-1 0,0-20 0,0-1 16,-21 1-16,0-1 0,21-20 15,-21-1-15,0-21 0,0 0 0,-22 0 16,22 1-16,-21-22 0,21 0 0,-22 0 16,1-22-16,-22 1 0,22 0 15,-21-21-15,20-1 0,-20-20 0,20-1 16,-20 1-16,21-22 0,-1 1 16,1-1-16,0 0 0,20 1 15,1-22-15,0 21 0,21 0 0,0 1 16,0-22-16,0 21 0,21 22 15,0-22-15,-21 22 0,22-1 0,20 1 16,-21 20-16,0-20 0,0 20 16,22 1-16,-22 0 0,0-22 0,21 43 15,-20-21-15,20-1 0,0 22 16,1-21-16,-22 21 0,21 0 0,0-1 16,-20 22-16,-1 0 0,21 0 15</inkml:trace>
  <inkml:trace contextRef="#ctx0" brushRef="#br0" timeOffset="29152.21">5842 4212 0,'0'0'0,"21"21"0,0-21 0,0 0 16,1 0-16,-1 0 15,0 0-15,0-21 0,0 0 0,0 0 16,22 0-16,-22 0 0,21-22 16,-21 22-16,22-21 0,-1 21 0,-21-22 15,22 22-15,-22 0 0,0 0 16,-21 0-16,0-1 0,0 1 0,0 0 15,0 0-15,-42 21 16,20 0-16,1 0 0,0 0 16,-21 21-16,42 0 0,-21 0 15,-1 1-15,1 20 0,0-21 16,0 21-16,0 22 0,21-22 0,0 1 16,0-1-16,0 0 0,0 1 15,0-1-15,0-21 0,0 21 0,21-20 16,0-1-16,0-21 0,0 21 15,1-21-15,-1 0 0,21 0 0,-21 0 16,22 0-16,-22 0 0,21-21 16,0 0-16,1-1 0,-22 1 0,21 0 15,1 0-15,-22-21 0,21 20 16,-21-20-16,22 0 0,-22-1 16,0 22-16,0-21 0,-21 0 0,0 20 15,21-20-15,-21 21 0,0 0 16,0 0-16,0 42 31,0 0-31,0 0 0,0 21 0,0-20 16,-21 20-16,21 0 0,0-21 15,0 22-15,0-1 0,-21-21 0,21 22 16,0-22-16,0 0 0,0 0 0,0 0 16,0 0-16,0 1 15,0-44 16,21 22-31,0-21 0,-21 0 16,21 0-16,1 0 0,-22 0 16,21-1-16,-21-20 0,21 21 0,0-21 15,-21-1-15,21 22 0,0-21 16,-21 21-16,22-1 0,-1 1 0,0 0 16,0 21-16,0 0 0,0 0 15,1 0-15,-22 21 16,0 0-16,0 22 0,0-22 0,21 21 15,-21-21-15,0 22 16,0-1-16,21-21 0,-21 22 0,0-22 16,21 0-16,-21 21 0,0-21 0,21 1 15,0-22-15,-21 21 0,22 0 16,-1-21-16,0 0 0,0 0 16,0 0-16,0 0 0,22 0 15,-22-21-15,0 0 0,0-1 0,22 1 16,-22 21-16,0-42 0,0 21 15,0 0-15,0-22 0,1 22 16,-22-21-16,21 21 0,-21-22 0,0 22 16,0-21-16,0 21 0,0-1 0,0 1 15,-21 21-15,-1 0 16,1 0-16,0 0 16,0 21-16,21 1 0,-21-1 0,0 21 15,21-21-15,-22 22 0,22-22 16,0 21-16,0 0 0,0 1 15,0-22-15,0 0 0,0 0 16,0 0-16,22 1 0,-1-1 16,0-21-16,0 0 0,0 0 15,0 0-15,1 0 0,20 0 0,-21 0 16,21 0-16,-20-21 0,20-1 16,0 22-16,-21-21 0,22 0 0,-1 0 15,-21-21-15,22 20 0,-22-20 16,0 0-16,0-1 0,0 22 15,-21-21-15,0 21 0,0 0 0,0-1 16,0 1-16,0 0 0,-21 21 16,0 0-16,0 0 0,0 0 0,-1 21 15,1 0-15,21 1 0,0-1 16,0 0-16,0 21 0,0-21 0,0 1 16,0-1-16,0 0 0,0 21 15,21-21-15,1 1 0,-1-1 0,0-21 16,0 21-16,0 0 0,0 0 15,1 0-15,20-21 0,-21 22 16,0-22-16,0 0 0,1 0 0,-1 0 16,0 0-16,0 0 0,21 0 15,-20-22-15,-1 1 0,0 21 16,0-21-16,0 0 0,0-21 16,1 20-16,-1-20 0,0 21 0,0-21 15,0-1-15,0 22 0,1-21 16,-22 21-16,21-22 0,0 22 15,-21 0-15,0 42 16,0 0-16,0 0 16,0 1-16,0 20 0,0-21 0,0 21 15,0-20-15,0 20 0,0-21 16,21 21-16,-21-20 0,0-1 16,21 0-16,0 0 0,-21 0 15,22-21-15,-1 21 0,0-21 0,0 0 16,0 0-16,0 0 0,22 0 0,-22 0 15,0 0-15,0-21 0,22 0 16,-22 0-16,21 0 0,-21 0 0,0-1 16,22-20-16,-22 21 15,21-21-15,-21-1 0,22 22 0,-22-21 16,21-1-16,-21 1 0,1 21 16,-1 0-16,0 0 0,-21-1 0,0 1 0,21 21 15,-21 21 16,0 1-15,0-1 0,0-42 31,0-1-47,21 1 15,-21 0-15,0 0 16,-21 21 15,0 21-31,21 0 16,-21 0-16,0 1 15,-1-1-15,1 21 0,0-21 0,21 22 16,-21-1-16,21 0 0,-21-21 0,21 22 16,0-22-16,0 21 0,0-21 15,0 1-15,21-22 0,21 21 0,-21-21 16,1 0-16,-1 0 0,21 0 15,-21 0-15,0 0 0,22-21 0,-1 21 16,-21-22-16,0 1 0,22 0 16,-22 0-16,0 0 0,21 0 15,-20-1-15,-22-20 0,21 21 0,-21-21 16,21 20-16,-21-20 0,0 0 16,0 21-16,0-22 0,0 1 0,0 0 15</inkml:trace>
  <inkml:trace contextRef="#ctx0" brushRef="#br0" timeOffset="29368.09">8911 3323 0,'0'0'16,"-21"21"-16,0-21 0,0 0 15,21 22-15</inkml:trace>
  <inkml:trace contextRef="#ctx0" brushRef="#br0" timeOffset="30340.76">11388 3831 0,'0'0'0,"0"-21"0,0 0 0,0 0 16,0 0-16,0-1 0,0 1 15,0 42 1,0 1 0,0 20-1,0-21-15,0 0 0,0 22 0,0-1 16,0 0-16,0 1 0,0-1 15,-22 0-15,22 1 0,-21-1 0,0 0 16,21 1-16,0-22 0,0 21 0,0-21 16,0 0-16,-21 1 15,21-44 1,0 1 0,0 0-16,21-21 0,-21 21 0,0-1 15,21-20-15,0 0 0,1-1 16,-22 1-16,21 0 0,0-1 0,0 1 15,-21 0-15,21 21 0,0-22 16,1 22-16,-22-21 0,21 42 16,0-21-16,0 21 0,0 0 15,0 0-15,1 21 0,-22 0 16,21 0-16,0 21 0,-21 1 0,0-22 16,0 21-16,21 22 0,-21-22 0,0 0 15,0 1-15,0-1 0,0 0 16,0-20-16,0-1 0,0 0 0,0 0 15,0 0-15,21-21 16,0 0 0,1 0-16,-1-21 0,-21 0 15,21 0-15,0-22 0,0 22 16,0-21-16,22 0 0,-22 20 0,0-20 16,21 0-16,1-1 0,-22 1 15,21 0-15,-21-1 0,22 22 0,-22 0 16,21-21-16,-21 42 0,1-21 15,-1 21-15,0 0 0,0 0 0,-21 21 16,0 0-16,0 0 0,0 0 0,21 22 16,-21-22-16,0 21 0,0 0 15,0 1-15,0-1 0,0 0 0,0-20 16,-21 20-16,21-21 16,0 21-16,0-20 0,0-1 0,0 0 0,0 0 15,0-42 32,21 0-47,0 0 16</inkml:trace>
  <inkml:trace contextRef="#ctx0" brushRef="#br0" timeOffset="30740.53">12531 4043 0,'21'0'31,"0"0"-15,-21-21-16,21 21 0,0-21 16,0-1-16,1 1 15,-1 0-15,0 21 0,0-21 0,0 0 16,-21 0-16,21 21 0,1-22 0,-1 1 16,-21 0-16,0 0 0,0 0 15,0 0-15,0-1 0,-21 22 31,-1 0-31,22 22 0,-21-22 16,0 21-16,21 21 0,-21-21 16,0 22-16,21-22 0,-21 21 0,21 0 15,0 1-15,-22-1 0,22 0 16,0 1-16,0-22 0,0 21 16,0-21-16,0 1 0,0-1 0,0 0 15,0 0-15,22 0 0,-1-21 16,0 0-16,0 0 0,0 0 0,0 0 15,1 0-15,20 0 0,-21-21 16,21 0-16,-20 0 0,20 0 0,0-1 16,-21-20-16,22 21 0,-1-21 15,-21-1-15,22 1 0</inkml:trace>
  <inkml:trace contextRef="#ctx0" brushRef="#br0" timeOffset="31004.87">13377 3662 0,'0'0'0,"0"-42"0,0-1 0,0 1 16,0 0-16,0 20 0,0 1 15,0 0-15,-21 21 0,0 0 16,0 21-16,21 0 0,-21 1 16,-1 20-16,22 0 0,0 1 0,0-1 15,-21 21-15,21-20 0,0-1 0,-21 22 16,21-22-16,0 21 0,-21-20 16,21 20-16,0-20 0,0-22 0,0 21 15,0-21-15,0 22 0,0-22 16,0 0-16,0 0 15,21-21 1,0 0-16,0 0 0,1-21 0,-1 0 16,21 0-16,-21-1 0,0-20 0,1 0 15,-1 21-15,21-22 0,-21-20 16,0 20-16,1 1 0</inkml:trace>
  <inkml:trace contextRef="#ctx0" brushRef="#br0" timeOffset="31432.62">13674 3556 0,'21'-42'0,"-42"84"0,42-105 0,-21 84 31,0 0-31,0 0 16,0 21-16,0-20 0,0 20 0,0 0 15,0 1-15,-21-1 0,21-21 16,0 21-16,0 1 0,0-1 16,0 0-16,-22 1 0,22-22 0,0 0 15,0 0-15,0 0 0,0 1 16,0-44 15,22 1-31,-1 0 16,-21 0-16,21-21 0,0 20 15,-21 1-15,21-21 0,0 21 16,1-22-16,-22 22 0,21 0 0,0-21 0,0 21 16,0 21-16,0-22 0,1 22 15,-1 0-15,-21 22 16,21-1-16,-21 0 0,0 0 15,0 0-15,0 22 0,0-22 0,0 21 16,0-21-16,0 22 0,0-22 0,0 21 16,0-21-16,0 0 0,0 1 15,0-1-15,0 0 0,0 0 16,-21-21 0,0 0-1,21-21-15,0 0 16,-22 0-16,1-1 0</inkml:trace>
  <inkml:trace contextRef="#ctx0" brushRef="#br0" timeOffset="31632.51">13250 3831 0,'0'0'0,"-21"0"0,0 0 0,0 0 15,21 21-15,21-21 31,0 0-31,0 0 0,22 0 16,-22 0-16,21 0 0,-21 0 16,22 0-16,-22 0 0,21-21 0,-21 21 15,0 0-15,22 0 0,-22-21 16,21 21-16,-21-21 0</inkml:trace>
  <inkml:trace contextRef="#ctx0" brushRef="#br0" timeOffset="32072.47">14351 3725 0,'0'0'16,"-21"22"-1,0-1-15,-1-21 16,1 21-16,0 0 0,0 0 16,0 22-16,-22-22 0,22 0 15,0 21-15,0-21 0,21 22 0,-21-1 16,21-21-16,0 22 0,0-22 15,0 21-15,0-21 0,0 0 0,0 1 16,21-1-16,0 0 0,0-21 0,22 0 16,-22 21-16,21-21 0,-21 0 15,22 0-15,-1 0 0,-21 0 0,21-21 16,-20 0-16,20 21 0,-21-21 16,21-1-16,-20 1 0,-1 0 0,0 0 15,0-21-15,0 20 0,-21 1 16,0-21-16,0 21 0,0-22 15,0 22-15,0-21 0,0 21 0,-21-22 0,21 22 16,-21 0-16,0 0 16,0 21-16,-1-21 0,1 21 0,0 0 15,0 0-15,0 0 0,0 0 16,-1 0-16,-20 21 0,21-21 0,21 21 16,-21 0-16,0-21 0,21 21 0,-22 1 15,22-1-15,0 0 16,0 0-16,0 0 0,22-21 0,-1 21 15,0-21-15,21 0 0</inkml:trace>
  <inkml:trace contextRef="#ctx0" brushRef="#br0" timeOffset="32681.53">15325 3895 0,'0'0'16,"0"-21"-16,0-1 0,0 1 0,0 0 15,0 0-15,0 0 16,-22 0-16,1 21 0,0-22 0,0 1 16,-21 21-16,20 0 0,-20 0 15,21 0-15,0 0 0,-22 0 16,22 21-16,0 1 0,0-1 0,-21 0 0,20 0 16,1 21-16,21-20 0,-21 20 15,0-21-15,21 21 0,-21 1 16,21-1-16,0 0 0,0-20 15,0 20-15,0-21 0,0 21 0,0-20 16,0-1-16,0 0 0,21-21 0,0 21 16,0-21-16,0 0 0,1 0 15,-1 0-15,0 0 0,0 0 0,21-21 16,-20 21-16,20-21 0,-21 0 16,21-1-16,-20 1 0,20-21 0,-21 21 15,21-22-15,-20 1 0,20 0 16,-21-1-16,0-20 0,22 21 15,-22-1-15,0-20 0,0 20 0,0-20 16,0-1-16,1 1 0,-1-1 16,-21 22-16,0-21 0,0 20 0,21 1 15,-21 0-15,0 20 0,0 1 16,-21 42 0,0 1-16,21 20 0,-22 0 15,1 1-15,0 20 0,0 1 0,21-1 16,0-21-16,-21 22 0,21-22 15,0 22-15,0-22 0,0 0 0,0 22 16,0-22-16,0 1 0,21-1 16,-21-21-16,0 21 0,21-20 0,0 20 15,0-21-15,-21 0 0,22 0 16,-1-21-16,0 0 16,0 0-16,0 0 15,0-21-15,1 0 0,-1 0 16,0 0-16,0 0 0,0-1 0</inkml:trace>
  <inkml:trace contextRef="#ctx0" brushRef="#br0" timeOffset="33384.08">16446 3937 0,'0'21'0,"0"-42"0,0 63 0,-21-42 16,21 22-16,0-1 16,0 0-16,0 0 15,0 0-15,0 0 16,0 1-16,0-1 0,21 0 0,1 0 16,-1-21-16,-21 21 0,21 0 15,0-21-15,21 22 0,-20-22 0,20 0 16,-21 0-16,21 0 0,1 0 0,-1 0 15,0 0-15,1 0 0,-1 0 16,0 0-16,22-22 0,-22 22 0,22-21 16,-22 0-16,22-21 15,-1 21-15,1-1 0,-1-20 0,1 0 16,-1-1-16,1 1 0,-1 0 16,1-1-16,-22-20 0,21 21 0,-20-22 15,-1 1-15,22-1 0,-43-21 16,21 22-16,0-22 0,-20 22 0,-1-22 15,-21 22-15,0-1 0,0 1 16,21-22-16,-21 21 0,0 1 0,0-1 16,0 1-16,0-1 0,0 1 15,0 21-15,0-1 0,0 22 0,0 0 16,0 0-16,0 0 0,0-1 31,-21 44 0,21-1-15,-21-21-16,-1 0 16,22 21-16,-21-21 15,0 21 1</inkml:trace>
  <inkml:trace contextRef="#ctx0" brushRef="#br0" timeOffset="33919.78">18203 2392 0,'0'0'0,"0"-21"32,0 42-1,-21-21-31,0 42 0,0-21 0,0 22 15,-22-1-15,22 0 0,-21 1 16,21-1-16,-22 0 0,22 1 0,-21-1 16,-1 0-16,22 1 0,0-1 15,-21-21-15,21 0 0,-1 1 16,1-1-16,21 0 0,0 0 16,0-42 15,21 21-31,1-21 0,-1 0 15,0-1-15,0 1 0,0 0 16,0 0-16,1 0 0,-1-22 0,0 22 16,0-21-16,0 21 0,0-22 15,1 1-15,-1 21 0,0-21 16,0 20-16,0 1 0,-21 0 16,21 21-16,1 0 15,-1 21-15,0 22 16,-21-22-16,21 0 0,0 21 0,-21 1 15,21-22-15,1 21 0,-1-21 16,0 22-16,0-22 0,0 21 0,0-21 16,1 0-16,-1 1 0,0-1 15,0 0-15,0-21 0,0 21 0,1 0 32</inkml:trace>
  <inkml:trace contextRef="#ctx0" brushRef="#br0" timeOffset="42580.54">1037 8446 0,'0'0'0,"-21"21"31,21 0-31,-21-21 31,21-21-15,0 0-1,0-1-15,0-20 0,0 0 16,21-1-16,0 1 0,0 0 16,22-22-16,-22 1 0,21-1 0,0 1 15,-20-1-15,20 1 0,-21 20 16,21-20-16,-20 21 0,-1-22 15,0 22-15,-21 21 0,0-22 0,0 22 16,-21 21 0,0 0-16,-22 0 0,1 21 0,0 0 15,-1 1-15,1 20 16,0-21-16,-1 21 0,22-20 0,0-1 16,0 21-16,0-21 0,21 0 15,0 1-15,0 20 0,21-21 16,0 0-16,0 22 0,21-22 0,-20 0 15,20 21-15,0-21 0,1 1 16,-1-1-16,0 21 0,-21-21 0,22 0 16,-22 1-16,0-1 0,-21 0 15,0 0-15,0 0 0,0 0 16,0 1-16,0-1 0,-42 0 0,21 0 16,-1-21-16,-20 0 0,21 0 15,0 0-15,-22 0 0,22 0 0,0 0 16,0 0-16,-21-21 0,20 21 15,22-21-15,-21 0 0,0-1 16,0 1-16,21 42 47,0 1-47,21-22 0,0 21 16,0 0-16,-21 0 0,22 0 0,-1 0 15,21-21-15,-21 22 0,0-22 16,22 0-16,-22 0 0,21 0 0,-21 0 15,22 0-15,-1 0 0,0 0 16,-20 0-16,20-22 0,0 1 0,-21 0 16,22 0-16,-1 0 0,-21-22 15,0 22-15,1-21 0,-1 21 16,0-22-16,0 1 0,0 21 16,-21-21-16,0-1 0,0 1 15,0 21-15,0-22 0,21 22 0,-21 0 16,0 0-16,0 42 31,0 21-31,0-20 16,0 20-16,0-21 0,0 21 0,0 1 15,0-1-15,0 0 0,0 1 16,0-22-16,0 21 0,0-21 16,0 1-16,22-1 0,-22 0 0,21-21 15,0 0-15,0 0 0,0 0 16,0 0-16,1 0 0,-1 0 15,0-21-15,0 0 0,0-1 0,0 1 16,22-21-16,-22 21 0,0-22 16,0 22-16,0-21 0,1 0 0,-22-1 15,0 22-15,0-21 0,0-1 16,0 22-16,0-21 0,0 21 0,0 0 16,0-1-16,0 1 15,0 42 1,-22 1-16,22-1 15,-21 21-15,21 0 0,0 1 16,0-1-16,0 0 0,0 1 16,0-1-16,0 22 0,0-43 0,0 21 15,21 0-15,-21 1 0,22-22 16,-1 0-16,0 0 0,0 0 0,0-21 16,0 0-16,22 0 0,-22 0 15,0 0-15,21 0 0,-20 0 0,20-21 16,-21 0-16,21 0 0,-20 0 15,20-22-15,-21 22 0,21-21 0,-20-22 16,-1 22-16,0 0 0,0-22 16,0 22-16,-21 0 0,0-22 0,0 22 15,0-1-15,0 1 16,0 0-16,0 21 0,0-22 0,0 22 16,-21 21-1,0 21-15,21 22 16,-21-22-16,21 21 0,0-21 15,-21 22-15,21 20 0,0-21 0,0 1 16,0-1-16,0 0 0,0 22 16,0-22-16,0 22 15,0-22-15,0-21 0,0 0 0,0 1 16,0-1-16,0 0 0,0-42 47,0 0-47,0-1 0,0 1 15,21 0-15,-21 0 0,21-21 0,-21 20 16,21-20-16,0 0 0,-21 21 16,21-22-16,1 22 0,-1 0 0,-21 0 15,21 0-15,0 21 0,0 0 0,0 0 16,1 0-16,-1 21 16,0 0-16,-21 0 0,0 21 0,0-20 15,21-1-15,-21 21 0,0-21 16,0 22-16,0-22 0,0 21 0,0 0 15,0-20-15,0-1 16,0 21-16,-21-21 0,0 0 0,21 1 16,-21-22-16,-1 21 0,1-21 15,0 0-15,0 0 0,-21 0 0,20 0 16,1 0-16,-21 0 0,21-21 16,0 21-16,-22-22 0,22 22 0,0-21 15,0 21-15,21-21 16,-21 21-16,21 21 31,21 0-31,0-21 16,0 22-16,-21-1 0,21-21 0,0 21 0,1-21 15,-1 21-15,0 0 16,0-21-16,0 0 0,0 0 0,22 0 16,-22 0-16,21 0 0,-21 0 15,22 0-15,-1 0 0,0-21 0,1 21 16,-1-21-16,0 0 0,1 0 15,-22-1-15,21-20 0,-21 21 0,22-21 16,-22 20-16,0-20 0,-21 0 0,0-1 16,0 1-16,0 0 0,0-1 15,0 1-15,0 21 0,0 0 0,0 0 16,0-1-16,-21 22 16,0 0-1,21 43-15,0-22 16,0 0-16,0 21 0,0 1 0,0-1 15,0-21-15,0 22 0,0-1 16,0-21-16,0 21 0,0-20 0,0 20 16,0-21-16,0 0 0,0 0 0,0 1 15,0-1-15,21-21 16,0 0 0,-21-21-16,21-1 15,0 1-15,-21 0 0,0-21 16,0 21-16,22-22 0,-22 22 15,21-21-15,-21-22 0,21 22 0,0 0 16,-21-1-16,21 1 0,0 0 16,-21 20-16,22 1 0,-22 0 15,21 21-15,0 0 16,0 0-16,0 21 0,-21 0 16,21 1-16,-21 20 0,0-21 0,22 21 15,-1-20-15,-21 20 0,0 0 16,21-21-16,-21 22 0,21-22 0,-21 0 15,0 21-15,21-20 0,0-1 16,-21 0-16,22-21 0,-22 21 0,21-21 16,0 0-16,0 0 15,0 0-15,-21-21 16,21 0-16,1 0 0,-22-1 16,21 1-16,0 0 0,0-21 15,-21-1-15,21 1 0,0 0 0,1-1 16,-1 1-16,-21 0 0,21 21 15,0-22-15,0 22 0,-21 0 0,21 0 16,1 21-16,-1 21 31,-21 0-31,0 0 0,0 22 0,0-1 16,0-21-16,0 21 0,0 1 16,0-1-16,0 0 0,21-20 15,-21 20-15,0-21 0,0 0 0,21 22 16,0-22-16,0 0 15,1 0-15,-1-21 0,0 0 0,0 0 16,0 0-16,22 0 0,-22 0 16,0 0-16,0-21 0,21 0 0,-20 0 15,-1-1-15,0 1 0,0 0 0,0 0 16,0-21-16,1 20 0,-1-20 16,0 0-16,-21 21 0,0-22 0,21 22 15,-21 0-15,21 0 0,-21 0 16,0 42-1,0 0-15,0 21 16,0-21-16,0 1 0,0 20 16,0-21-16,0 21 0,0-20 0,0-1 15,0 21-15,0-21 0,0 0 16,0 1-16,0-1 0,0 0 16,21-21-16,1 0 0,-1 0 15,0 0-15,0 0 16,0-21-16,0 0 0,-21-1 0,22 1 15,-1 0-15,-21-21 0,0 21 16,21-22-16</inkml:trace>
  <inkml:trace contextRef="#ctx0" brushRef="#br0" timeOffset="42971.88">4995 7493 0,'-21'0'0,"42"0"0,-63 0 0,21 0 15,0 0-15,-1 0 0,-20 21 0,21 0 16,0 1-16,21-1 0,-21 0 0,21 0 16,-22 21-16,22-20 0,0-1 15,0 0-15,0 0 0,22 0 16,-1-21-16,0 21 0,0 1 0,0-22 16,0 0-16,1 0 0,20 0 15,-21 0-15,0 0 0,0 0 0,1 0 16,-1-22-16,0 1 0,0 0 15,0 21-15,-21-21 0,0 0 0,21 0 16,-21-1-16,0 1 0,0 0 16,0 0-16,0 0 0,-21 0 0,0-1 15,0 1-15,0 0 0,0 21 0,-1 0 16,1 0-16,0 0 0,0 0 16,0 0-16,0 21 0,-22-21 0,43 21 15,-21 1-15,0-1 0,21 0 16,-21 0-16,21 0 0,0 0 0,0 1 15,0-1-15,21-21 0,0 0 16,0 21-16,0-21 0,22 0 16,-22 0-16,0 0 0</inkml:trace>
  <inkml:trace contextRef="#ctx0" brushRef="#br0" timeOffset="43256.83">5461 7366 0,'0'-21'31,"0"42"-31,0-21 0,0 21 16,-21 22-16,21-22 0,-21 21 0,21 0 15,0 1-15,0-1 0,-22 0 0,22 1 16,-21-1-16,21 0 16,0 22-16,0-22 0,0 1 0,0-1 15,-21 21-15,21-20 0,0-22 16,0 21-16,0-21 0,0 22 0,0-22 15,0 0-15,21-21 0,-21 21 0,21-21 16,1 0-16,-1 0 16,0 0-16,0 0 0,0-21 15,-21 0-15,21 0 0,1 0 16,-22-1-16,0 1 0</inkml:trace>
  <inkml:trace contextRef="#ctx0" brushRef="#br0" timeOffset="43464.55">5228 7811 0,'0'0'0,"0"21"15,21-21 1,0 0-16,1 0 16,20 0-16,-21 0 0,21 0 0,-20 0 15,20 0-15,-21 0 0,21 0 16,1 0-16,-22 0 0,0-21 0,0 21 15,0-22-15,1 22 0,-1 0 0,0-21 16</inkml:trace>
  <inkml:trace contextRef="#ctx0" brushRef="#br0" timeOffset="43808.88">6286 7535 0,'-21'0'16,"0"0"0,21 22-16,-21-1 15,21 0-15,-21 0 0,0 0 0,21 22 16,0-22-16,0 21 0,-22-21 15,22 22-15,0-22 0,0 21 0,-21 0 16,21 1-16,0-1 0,0-21 16,0 22-16,0-1 0,0-21 0,0 0 15,0 22-15,0-22 0,21 0 0,1 0 16,-1-21-16,-21 21 0,21-21 16,0 0-16,0 0 0,0 0 15,1 0-15,-1 0 0,0-21 0,0 0 16,0 0-16,0 0 0,1 21 15</inkml:trace>
  <inkml:trace contextRef="#ctx0" brushRef="#br0" timeOffset="44108.91">6583 7599 0,'0'0'0,"42"-21"15,-21 21-15,0 0 16,1 0-16,-1 0 0,0 0 0,0 0 15,0 0-15,22 21 16,-22 0-16,0 0 0,21 0 0,-21 1 16,1-1-16,-1 0 0,-21 0 0,0 21 15,0-20-15,0 20 0,0-21 16,0 21-16,0-20 0,-21 20 0,-1-21 16,1 21-16,-21-20 0,21 20 15,-22-21-15,1 21 0,0-20 0,21-1 16,-22 0-16,1 0 0,21 0 0,0 0 15,-1 1-15,1-22 0,0 21 16,21-42 0,0-1-1</inkml:trace>
  <inkml:trace contextRef="#ctx0" brushRef="#br0" timeOffset="45140.82">7726 7832 0,'-21'0'16,"-1"-21"-16,1 21 0,0 0 16,0 0-16,0 0 15,42 0 16,0 0-31,21 0 0,22 0 16,-22 0-16,43 0 0,-22 0 0,22 0 16,0 0-16,-1 0 0,-20 0 15,42 0-15,-22 0 0,1 0 0,0-22 16,21 22-16,-22-21 0,22 21 16,-21 0-16,-1 0 0,-20-21 15,-1 21-15,-20 0 0,20 0 0,-42 0 16,22 0-16,-22-21 0,-21 0 31,0 0-31,0-1 0,-21 22 16,-22-21-16,22 0 0,0 21 15,-21-21-15,21 0 0,-22 0 0,1-1 16,21 22-16,-22-21 0,22 0 16,0 21-16,0-21 0,0 21 15,0-21-15,-1 21 0,44 0 47,-1 21-31,0-21-16,0 21 0,21-21 0,-20 21 15,20-21-15,0 0 0,1 21 0,-1 1 16,0-22-16,-21 0 0,22 0 16,-1 21-16,-21-21 0,0 0 0,1 0 15,-1 0-15,0 0 0,0 0 16,0 0-16,0 0 0,-21 21 31,0 0-15,-21-21-16,0 21 15,0-21-15,0 21 0,0-21 16,-1 22-16,1-1 0,0 0 0,0 0 16,0 0-16,0 0 0,-1 1 15,22-1-15,-21 0 0,0 0 16,0-21-16,21 21 0,-21 0 0,21 1 15,-21-1-15,-1 0 0,22 0 16,0 0-16,-21-21 0,21 21 16,-21-21-16,0 0 31,0 0-15,0 0-16</inkml:trace>
  <inkml:trace contextRef="#ctx0" brushRef="#br0" timeOffset="65316.35">9969 7324 0,'0'21'31,"0"0"-31,0 0 16,22 0-16,-22 1 0,0-1 16,0 0-16,0 0 0,21-21 15,0 21-15,0-21 0,0 0 16,0 0-16,1 0 0,20 0 15,-21 0-15,0 0 0,22-21 0,-22 0 16,0 0-16,21 0 0,-21-22 16,22 22-16,-22-21 0,0 21 0,21-22 15,-20 1-15,-1 21 0,0-22 16,0 22-16,-21-21 0,0 21 16,0 0-16,0-1 0,0 1 15,0 0-15,0 42 16,-21 0-1,0 1-15,21-1 0,-21 21 16,21 0-16,0 1 0,0 20 0,0-20 16,0 20-16,0 1 0,0-1 15,0-21-15,0 22 0,0-22 0,0 1 16,0-1-16,0 0 0,0 1 0,0-22 16,0 21-16,0-21 0,0 0 15,0 1-15,0-1 0,0 0 16,-22-21 15,1-21-31,0 0 0,0 21 16,0-22-16,0 1 0,-22 0 15,22 0-15,0 0 0,0 0 0,0-1 16,-1 22-16,22-21 0,-21 21 16,21 21-1,0 1 1,21-1-16,1 0 0,-22 0 15,21 0-15,0 0 0,0 22 16,21-22-16,-20 0 0,-1 0 0,0-21 16,0 21-16,0-21 0,22 0 15,-22 0-15,21 0 0,-21 0 0,22 0 16,-1 0-16,-21 0 0,21-21 0,1 0 16,-1 0-16,-21 0 0,22 0 15,-22-22-15,21 22 0,-21 0 16,0-21-16,1-1 0,-1 22 0,0-21 15,-21-22-15,0 22 0,21 0 0,-21-22 16,0 22-16,0-22 0,0 1 0,0 20 16,0 1-16,0 0 0,0 21 15,0-22-15,0 22 16,0 42 0,-21 22-16,21-22 0,-21 21 15,21 22-15,-21-22 0,21 21 0,0-20 16,0-1-16,0 22 0,0-22 15,0 0-15,0 1 0,0-1 0,0-21 16,0 21-16,0-20 0,0 20 16,0-21-16,0 0 0,0 0 0,0 1 15,0-1-15,21-21 16,0 0 0,0 0-16,0 0 0,-21-21 15,21-1 1,-21 1-16,0 0 0,0 0 0,0 0 15,0-22-15,0 22 0</inkml:trace>
  <inkml:trace contextRef="#ctx0" brushRef="#br0" timeOffset="65559.85">10795 7578 0,'0'21'16,"0"0"-16,21-21 15,0 0-15,0 0 16,22 0-16,-22 0 0,21 0 16,1-21-16,-22 21 0,21-21 0,0 21 15,1-21-15,-1-1 0,0 22 0,-20-21 16,20 0-16,0 21 0,-21-21 16,1 21-16,-1 0 0,0-21 0,0 21 15,-21-21 1,21 21-16</inkml:trace>
  <inkml:trace contextRef="#ctx0" brushRef="#br0" timeOffset="65947.81">12573 7303 0,'0'0'0,"0"-43"32,0 64-1,0 1-31,0-1 15,0 0-15,0 21 0,0-21 0,0 22 16,0-1-16,0-21 0,0 22 16,0-22-16,0 21 0,0-21 0,0 22 15,0-22-15,0 0 0,0 0 0,0 0 16,0 0-16,0 1 16,21-22 15,0 0-31,-21-22 0,21 1 0,1 21 15,-1-21-15,0-21 0,0 21 16</inkml:trace>
  <inkml:trace contextRef="#ctx0" brushRef="#br0" timeOffset="66336.86">13144 7239 0,'0'0'0,"22"-21"0,20-64 31,-63 85-15,0 0-16,-1 0 0,1 0 0,0 21 15,-21 1-15,-1-1 0,22 0 16,-21 21-16,21-21 0,0 1 0,-1 20 16,1-21-16,21 0 0,-21 22 15,21-22-15,0 0 0,0 0 16,0 0-16,21 0 0,0-21 16,1 22-16,-1-22 0,21 0 0,-21 0 15,0 21-15,22-21 0,-22 0 16,21 0-16,-21 21 0,22-21 0,-22 0 15,0 21-15,0-21 0,-21 21 16,21-21-16,-21 21 0,0 1 16,-21-1-1,0-21-15,-21 0 0,21 21 16,-1-21-16,-20 0 0,21 0 16,0 21-16,0-21 0,-1 0 0,1 0 15,0 0-15,0 0 0,0 0 16,0 0-16,21-21 15,-22 21-15,22-21 0,-21 0 0,21-1 16,0 1-16,0 0 0</inkml:trace>
  <inkml:trace contextRef="#ctx0" brushRef="#br0" timeOffset="66516.75">12658 7027 0,'0'0'0,"-43"-42"31,22 42 0,21 21-15,0 0 0</inkml:trace>
  <inkml:trace contextRef="#ctx0" brushRef="#br0" timeOffset="68389.52">14563 7176 0,'-43'-85'31,"22"43"-31,21 20 0,0 1 15,0 0-15,-21 0 0,21 0 16,0 0-16,0 42 31,-21 0-31,21 21 16,0 1-16,0-1 0,0 0 16,0 22-16,0-22 0,0 22 0,0-1 15,0-21-15,0 22 0,0-22 16,0 1-16,0 20 0,0-42 0,0 22 15,0-1-15,0-21 0,0 0 0,0 0 16,21 1-16,0-22 16,0 0-16,0 0 0,1 0 15,-1 0-15,0 0 0,0-22 0,0 1 16,22 0-16,-22 0 0,0-21 16,0 20-16,0-20 0,22 0 0,-22-1 15,0-20-15,0-1 0,0 1 16,0-1-16,1 22 0,-1-21 0,-21-1 15,21 1-15,0 20 0,-21 1 16,21 0-16,-21-1 0,0 22 0,0 0 16,0 0-16,0 42 15,0 0 1,0 0-16,0 0 0,0 22 0,0-1 16,0 0-16,0 22 0,0-22 15,0 22-15,0-22 0,0 22 0,0-22 16,0 0-16,0 1 0,0-1 15,0 0-15,0-21 0,21 1 0,1-1 16,-22 0-16,21 0 0,0-21 0,0 0 16,0 0-16,0 0 0,22 0 15,-22 0-15,0 0 0,21 0 0,-20-21 16,20 0-16,-21 0 0,21-22 16,-20 22-16,-1-21 0,21 21 15,-21-22-15,0 1 0,1 0 0,-1 20 16,-21-20-16,0 21 0,21 0 15,-21 0-15,0-1 0,0 44 32,0-1-32,0 21 0,0-21 0,0 0 15,0 22-15,0-22 0,0 21 0,0-21 16,0 22-16,0-22 0,0 0 16,0 21-16,21-20 0,0-1 0,0 0 15,-21 0-15,0 0 0,22-21 16,-22 21-16,21 1 0,-21-1 15,-21-42 32,21-1-47,-22 22 0,1-21 16,21 0-16,-21 21 0,0 0 0,21-21 16,-21 21-16,0 0 15,-1 0 1,22 21-16,0 0 15,0 0-15,22 1 16,-1-22-16,0 0 0,0 21 0,0-21 16,0 0-16,1 0 0,-1 0 15,0 0-15,0 0 0,0 0 16,22 0-16,-22-21 0,21 21 0,-21-22 16,22 1-16,-1 0 0,-21 0 15,21 0-15,-20 0 0,-1-1 0,0 1 16,21 0-16,-42-21 0,21 21 0,-21-22 15,22 22-15,-22-21 0,0 21 16,0-22-16,0 22 0,0 0 0,0 0 16,0 0-16,-22 21 15,1 21-15,21 0 0,-21 0 16,0 21-16,21-20 0,-21 20 16,21 0-16,-21 1 0,21-22 0,0 21 15,0 0-15,0-20 0,0 20 16,0-21-16,0 0 0,21 0 15,0 1-15,0-1 0,0-21 0,0 21 16,1 0-16,20-21 0,0 0 16,-21 0-16,22 0 0,-1 0 0,0 0 15,1 0-15,-1 0 0,22 0 0,-22-21 16,0 0-16,22 21 0,-22-21 16,0-1-16,1 1 0,-1 0 0,0 0 15,1-21-15,-1 20 0,0-20 16,-20 0-16,20 21 0,-21-22 15,0 1-15,0 0 0,-21-1 0,0 1 16,0 21-16,0-22 0,0 22 16,0 0-16,-21 21 0,0 0 15,0 0-15,0 0 0,0 0 16,-1 0-16,1 21 0,-21 22 0,21-22 16,0 21-16,-1-21 0,1 22 15,-21-1-15,21 0 0,21 1 0,-21-22 16,21 21-16,0 0 0,-22-20 0,22-1 15,0 0-15,0 0 0,0 0 16,0 0-16,22-21 0,-1 0 0,0 0 16,0 0-16,0 0 15,0 0-15,1 0 0,-1 0 16,0-21-16,0 0 0,0 0 0,0 0 16,1-22-16,-1 22 0,-21-21 15,21 0-15,0-22 0,0 22 0,-21-22 16,21 22-16,1-22 0,-22 1 15,21 21-15,0-22 0,-21 22 0,0-22 16,0 22-16,0 0 0,21-1 0,-21 1 16,0 21-16,0 0 0,0 42 31,-21 21-31,0 0 0,21 1 16,-21-1-16,21 22 0,-22-22 15,22 21-15,0 1 0,0-1 16,0 1-16,0-1 0,0 1 0,22-22 15,20 1-15,-21-1 0,0 0 0,22 1 16,-22-22-16,21 0 0,-21 0 16,22 0-16,-1 0 0,-21-21 0,21 0 15,1 0-15,-22 0 0,21 0 16,1 0-16,-22-21 0,21 0 0,-21 0 16</inkml:trace>
  <inkml:trace contextRef="#ctx0" brushRef="#br0" timeOffset="69640.82">19177 7430 0,'0'-22'31,"21"1"-15,0 0-16,-21 0 0,43 0 0,-22 0 16,0-1-16,0-20 0,21 21 15,-20-21-15,-1 20 0,0-20 0,0 0 16,0-1-16,-21 22 0,21-21 0,-21 0 16,0-1-16,0 1 0,0 0 15,0 20-15,0-20 0,0 21 16,0 0-16,-21 0 0,21-1 15,-21 22-15,0 0 0,0 22 16,0 20-16,21-21 0,0 21 16,0 22-16,-22-22 0,22 22 0,0 20 15,0-20-15,0 21 0,0-1 16,0 1-16,0 0 0,0-1 0,0 1 16,0 0-16,0-1 0,0 1 0,0 0 15,-21 20-15,21 1 0,-21-21 16,21 21-16,-21-22 0,0 22 0,0 0 15,21 0-15,-22 0 0,1-22 16,0 1-16,0 0 0,21-1 16,0-20-16,0-22 0,0 1 0,0-1 15,0-21-15,0 0 0,21-21 0,0 0 16,22 0-16,-22 0 0,21-21 0,0-21 16,1 21-16,-1-22 0,0-20 15,22 20-15,-1-41 0,-20 20 0,20-20 16,1-1-16,-22 0 0,0 1 15,1-22-15,-22 21 0,0 0 0,0 1 16,-21-22-16,0 42 0,-21-20 0,0 20 16,-21 1-16,-1-1 0,-20 22 15,-1 0-15,1 20 0,-22-20 16,22 21-16,-22 0 0,21 0 0,1-1 16,-1 22-16,22-21 0,0 21 15,21 0-15,-22-21 0,43 0 0,0 0 16,0 0-1,0-1-15,21 22 0,22-42 0,-1 21 16,0 0-16,1 0 0,20-22 16,1 1-16,-1 0 0,1 20 0,-22-20 15,22 0-15,-1-1 0,-21 22 16,1-21-16,-22 21 0,21 0 16,-21-1-16,1 1 0,-1 0 0,-21 0 15,-21 42 16,-1 0-31,22 0 0,-21 1 16,0 20-16,21-21 0,0 21 16,-21 1-16,21-1 0,0-21 0,0 22 15,0-1-15,0-21 0,0 21 16,0-20-16,0-1 0,21 0 0,0 0 16,0-21-16,1 21 0,-1-21 15,0 0-15,0 0 0,0 0 0,0 0 16,22-21-16,-22 21 0,0-21 15,21 0-15,-20 0 0,-1-1 16,0 1-16,0-21 0,0 21 0,-21-22 16,0 1-16,0 0 0,0-1 15,0 22-15,0-21 0,-21 21 0,0-22 16,0 22-16,0 0 0,-1 21 16,1-21-16,0 21 0,0 0 0,0 0 15,0 0-15,-1 0 0,1 0 0,0 21 16,0-21-16,21 21 15,0 0-15,-21 1 0,21-1 0,-21 0 16,21 0-16,0 0 0,0 0 16,0 1-16,0-1 0,0 0 0,21 0 15,0-21-15,0 21 16,21-21-16,-20 0 0,-1 0 16,0 0-16</inkml:trace>
  <inkml:trace contextRef="#ctx0" brushRef="#br0" timeOffset="70020.85">20405 7133 0,'0'0'0,"0"-21"0,0 0 16,0 0-16,0 0 15,0-1-15,0 1 16,0 0 0,21 21-16,0 0 0,0 0 15,21-21-15,-20 21 0,-1 0 16,21 0-16,-21 0 0,0 21 0,22-21 15,-22 21-15,0 0 0,0 1 16,0-1-16,-21 21 0,0-21 0,0 0 16,0 22-16,0-22 0,0 21 15,0-21-15,0 22 0,-21-22 0,0 0 16,0 0-16,21 0 0,-21 1 16,0-22-16,-1 0 15,22-22 1,-21 1-16,21 0 0,0 0 15,0 0-15,0 0 0,0-1 16,0-20-16,0 21 0,0-21 16,0 20-16,0 1 0,21 0 0,-21 0 15,22 0-15,-1 0 0,-21-1 0,21 1 16,0 21-16,0-21 0,0 0 16,1 21-16,-1-21 0</inkml:trace>
  <inkml:trace contextRef="#ctx0" brushRef="#br0" timeOffset="71236.85">21611 7049 0,'0'0'0,"-21"0"16,21-22-1,21 1 1,0 0-16,0 21 0,1-21 0,-1 0 16,21 0-16,-21-1 0,22 1 15,-22 0-15,0 0 0,0-21 0,21 20 16,-42-20-16,22 0 15,-22-1-15,21 1 0,-21 0 0,0-1 16,0 1-16,0 0 0,0-1 16,-21 22-16,-1 0 0,1 0 0,0 0 15,0 0-15,0 21 0,0 0 0,-1 0 16,1 21-16,0 0 0,0 0 16,0 21-16,0 22 0,21-22 0,0 22 15,0-1-15,0 1 0,0 20 16,0-20-16,0-1 0,0 22 15,0 0-15,0-22 0,0 22 0,0 0 16,0-1-16,0 1 0,0 0 16,0-1-16,0 1 0,0 21 0,0-22 15,0 22-15,0 0 0,0 0 16,0-21-16,-22 20 0,1 1 0,0 0 16,-21 0-16,21 0 0,-1-22 0,1 22 15,-21-21-15,21-22 0,0 1 16,21-1-16,0 1 0,0-22 0,0 1 15,0-22-15,0 0 0,21-21 16,0 0-16,21 0 0,1-21 16,-1 0-16,0-22 0,22 1 0,-22 0 15,22-1-15,-1-20 0,-21-1 16,22 1-16,-1-1 0,-20-20 0,-1-1 16,0 21-16,22-20 0,-43-1 15,21-21-15,-20 22 0,-1-1 0,-21-21 16,0 21-16,0 1 0,-43-1 15,22 22-15,-21-1 0,0 1 0,-22 20 16,22 1-16,-22 0 0,1-1 0,-1 22 16,1-21-16,-1 21 0,1-1 15,20 1-15,1 21 0,0-21 0,21 0 16,-1 0-16,22 0 16,0-1-16,0 1 0,22 0 0,-1-21 15,21 21-15,0-1 16,1-20-16,-1 21 0,0-21 0,1 20 15,-1-20-15,0 21 0,1 0 0,-1-22 16,-21 22-16,22 0 0,-22 0 16,0 0-16,0 0 0,0-1 0,0 1 15,1 0-15,-44 42 47,1 0-47,21 1 0,0-1 16,0 0-16,0 0 0,0 21 15,0-20-15,0-1 0,0 21 16,0-21-16,0 22 0,0-22 0,0 0 16,0 0-16,0 0 0,21 0 15,1-21-15,-1 22 0,0-22 16,0 0-16,0 0 0,22-22 16,-22 22-16,0-21 0,0 0 15,0 0-15,0 0 0,1-22 16,-1 22-16,0 0 0,-21-21 15,0 21-15,0-22 0,0 22 0,0 0 0,0-21 16,0 20-16,-21 1 0,0 0 16,-1 0-16,1 21 0,0 0 15,0 0-15,0 0 0,-22 0 16,22 0-16,0 0 0,0 0 0,0 21 16,0-21-16,21 21 15,-22-21-15,22 21 16,0 1-16,0-1 15,22-21 1,-22 21-16,21-21 0,0 0 0,21 0 16,-21 0-16,22 0 0,-1 0 15,0 0-15</inkml:trace>
  <inkml:trace contextRef="#ctx0" brushRef="#br0" timeOffset="71680.23">22775 6964 0,'-21'0'31,"0"-21"-15,21 0-16,0-1 15,0 1-15,0 0 16,21 21-16,0-21 0,0 21 16,1 0-16,-1 0 0,0-21 0,0 21 15,0 0-15,0 0 0,1 0 16,-1 0-16,0 0 0,0 21 0,0-21 15,-21 21-15,21 0 0,-21 0 16,22 1-16,-22-1 0,0 0 16,0 0-16,0 0 0,0 0 0,0 1 15,0-1-15,-22 0 16,1-21-16,21 21 0,-21-21 16,0 0-1,21-21 1,0 0-16,0 0 15,0-1 1,0 1-16,0 0 0,0 0 16,21 21-16,-21-21 15,0 0-15,21 21 0,0-22 0,1 22 16,-1 0 0,0 0-16,0 0 15,0 0-15,-21-21 0,21 21 0,1 0 16,-1 0-16</inkml:trace>
  <inkml:trace contextRef="#ctx0" brushRef="#br0" timeOffset="72415.85">23389 6858 0,'-21'0'47,"21"21"-31,0 0-16,0 1 0,0-1 15,-21 0-15,21 0 16,0 0-16,0 0 0,0 1 16,0-1-16,0 0 0,0 0 15,0 0 1,0-42 15,0 0-15,0 0-1,0 0-15,0-1 16,0 1-16,0 0 0,0 0 0,0 0 16,0 0-16,21-22 0,0 22 15,0 0-15,0 0 0,1 0 0,-1 21 16,0-22-16,0 1 0,0 21 16,22 0-16,-22 0 0,0 0 15,0 21-15,-21 1 0,21-22 16,-21 21-16,0 0 0,0 21 0,0-21 15,0 1-15,0-1 0,0 0 0,0 0 16,0 0-16,0 0 16,0 1-16,0-1 0,0 0 0,0 0 0,0 0 15,0-42 32,0 0-31,0 0-16,0 0 0,21-1 15,-21 1-15,22 0 0,-1-21 16,0 21-16,21-1 0,-21-20 0,22 21 16,-22 0-16,21 0 0,1-1 15,-22 1-15,21 0 0,-21 0 0,0 21 16,1 0-16,-1 0 0,0 0 16,-21 21-16,21 0 0,-21 0 0,0 1 15,0-1-15,0 0 0,0 21 16,0-21-16,0 1 0,0 20 15,0-21-15,0 0 0,-21 0 0,21 1 16,-21-1-16,21 0 0,0 0 16,0 0-16,0 0 0,-21-21 0,21 22 15,0-1 1,0-42 0,21-1-1,0 22-15,0-21 0</inkml:trace>
  <inkml:trace contextRef="#ctx0" brushRef="#br0" timeOffset="72862.28">24807 6816 0,'0'0'0,"0"-21"16,0-1-16,-21 22 0,0 0 15,0 0-15,0 0 16,-1 0-16,-20 0 0,21 0 0,0 0 15,0 0-15,-1 22 0,1-22 16,0 21-16,0 0 0,0 0 0,21 0 16,0 0-16,0 1 15,21-1 1,0-21-16,0 0 0,0 21 16,1-21-16,20 0 0,-21 0 15,21 21-15,-20-21 0,-1 0 0,21 0 16,-21 21-16,0-21 0,1 21 15,-22 1-15,0-1 16,0 0 0,-22-21-16,1 0 0,0 21 15,0-21-15,0 21 0,-22-21 0,22 0 16,0 0-16,-21 21 0,21-21 16,-1 0-16,1 0 0,0 0 0,0 22 15,0-22-15,0 0 0,-1 0 31,44 0 1,-1-22-17,0 22-15</inkml:trace>
  <inkml:trace contextRef="#ctx0" brushRef="#br0" timeOffset="73020.19">24723 7197 0,'0'0'0,"0"21"16,-22-21 15,1 21-15,0-21-16,0 0 16</inkml:trace>
  <inkml:trace contextRef="#ctx0" brushRef="#br0" timeOffset="85816.52">1482 9800 0,'0'0'0,"-22"0"32,22-21-17,0 0 1,0 0-16,0 0 16,0-1-1,0 1-15,22 21 0,-1 0 0,-21-21 16,21 21-16,0 0 0,0 0 15,0 0-15,1 0 0,20 21 16,-21 0-16,21 1 0,-20-1 16,20 0-16,-21 21 0,0 1 15,0-22-15,22 21 0,-43-21 0,21 85 16,-21-64 0,0-20-16,0-1 0,0 21 0,0-21 15,0 0-15,-21-21 0,21 22 16,-21-22-16,-1 0 0,1 0 15,21-22 1,0 1-16,0 0 0,0 0 16,0 0-16,0-22 0,0 22 15,0-21-15,0 21 0,0-22 0,0 1 16,0 21-16,21-21 0,1-1 16,-1 22-16,0-21 0,0 21 0,0-1 15,0 1-15,1 0 16,-1 0-16,0 21 0,21-21 0,-21 21 15,22 0-15</inkml:trace>
  <inkml:trace contextRef="#ctx0" brushRef="#br0" timeOffset="86016.1">2392 9610 0,'21'0'0,"-42"0"0,63 0 16,-42 21-16,0 0 16,0 0-16,0 0 0,0 22 0,0-22 15,0 0-15,0 0 0,0 22 16,0-22-16,0 0 0,0 0 15,0 0-15,0 0 0,0 1 0,0-1 16,0 0-16,-21 0 16,21 0-1,-21-21-15,21-21 32</inkml:trace>
  <inkml:trace contextRef="#ctx0" brushRef="#br0" timeOffset="86204.05">2392 9589 0,'0'0'0,"0"-43"0,0 22 16,0 0-16,0 0 15,-21 21 1,-1 0 0,22 21-1,0 0 1,0 0-16,22 0 15,-1 1-15,0-22 16,0 21-16</inkml:trace>
  <inkml:trace contextRef="#ctx0" brushRef="#br0" timeOffset="86961.03">3069 9843 0,'42'-22'31,"-42"1"-31,0 0 16,0 0-16,0 0 0,0 0 15,0-1-15,0 1 0,0 0 16,0 0-16,0 0 0,-21 21 16,0 0-16,0 0 15,0 0-15,0 21 0,-1 0 0,1 0 16,0 0-16,0 1 0,-21 20 15,20-21-15,1 21 0,0 1 0,0-22 16,0 21-16,21-21 16,0 1-16,0-1 0,0 0 0,0 0 15,0 0-15,21-21 16,0 0-16,0 0 0,0 0 0,1 0 16,-1 0-16,0 0 0,0-21 0,0 0 15,22 21-15,-22-21 0,0 0 16,0-1-16,0 1 0,-21 0 0,21 0 15,-21 0-15,22 0 16,-22-1-16,21 1 0,-21 0 0,0 42 47,0 0-47,0 1 0,0-1 16,0 21-16,0-21 0,0 22 0,0-1 15,0 0-15,0 1 0,0 20 16,0 1-16,21-1 0,0 22 0,0-22 15,-21 43-15,21-21 0,1-1 16,-1 1-16,0 21 0,0-21 0,0 20 16,-21-20-16,0 21 0,21-21 0,-21-1 15,22 1-15,-22-22 0,0 1 16,0 21-16,0-22 0,0-21 0,0 22 16,-22-1-16,1-20 0,0-1 15,0 0-15,0 1 0,0-22 16,-22 0-16,22 0 0,-21-21 0,-1 0 15,-20 0-15,21-21 0,-22 0 16,-21-21-16,22 20 0,-22-41 0,22 21 16,-22-22-16,22 1 0,-22-22 15,43 21-15,-22-20 0,22-1 0,21 0 16,-1 1-16,22-1 0,0 0 16,0 22-16,0-1 0,43 1 0,-22-1 15,21 22-15,1-21 0,20-1 16,1 1-16,-1-1 0,1 1 0,-1-1 15,1 1-15,-1-1 0,1 1 16,-22-1-16,21 22 0</inkml:trace>
  <inkml:trace contextRef="#ctx0" brushRef="#br0" timeOffset="87656.8">3598 9546 0,'0'0'15,"0"-21"-15,0 0 0,0 0 0,0 0 16,0-1-16,-21 22 0,0 0 15,0 0-15,0 0 16,-1 43-16,22-22 0,-21 21 16,21 1-16,0-1 0,0 21 15,0-20-15,0 20 0,0-20 16,0-1-16,0 0 0,0 1 16,0-1-16,0 0 0,0-21 0,0 1 15,0-1-15,0 0 0,0 0 16,0 0-16,21-42 31,1 21-31,-22-21 0,21 0 16,0 0-16,-21-1 0,21 1 0,0-21 15,-21 21-15,21-22 0,1 22 16,-22-21-16,21 21 0,0 0 0,0 21 16,0 0-16,0 0 15,1 0-15,-1 21 0,-21 0 16,0 0-16,21 0 0,-21 22 15,21-22-15,-21 0 0,0 21 16,21-21-16,-21 1 0,21 20 0,1-21 16,-22 0-16,21-21 0,0 21 15,0 1-15,0-22 0,0 0 16,1 0-16,-1 0 0,0 0 16,0 0-16,0-22 0,0 1 0,1 0 15,-1 0-15,0 0 0,0-22 0,0 22 16,0-21-16,-21 0 0,22-22 15,-22 22-15,21-22 0,-21 22 16,0-22-16,0 1 0,0 21 16,0-1-16,0 1 0,0 21 0,0 0 15,0-1-15,0 1 0,0 42 32,0 1-32,-21-1 0,21 21 0,0 0 15,0 1-15,0 20 0,0-20 16,0 20-16,0-21 0,0 1 0,0-1 15,0 0-15,0 1 0,0-22 16,0 21-16,0-21 0,0 1 16,0-1-16,21 0 0,0-21 15,0 0 1,0 0-16,0-21 0,-21 0 16,0-1-16,22 1 15,-22 0-15</inkml:trace>
  <inkml:trace contextRef="#ctx0" brushRef="#br0" timeOffset="87840.82">4170 9779 0,'0'0'0,"-21"0"32,42-21-1,0 21-31,0 0 0,21-21 0,-20 0 15,20 21-15,-21-22 0,21 22 16,-20-21-16,20 21 0,0-21 0,1 0 16</inkml:trace>
  <inkml:trace contextRef="#ctx0" brushRef="#br0" timeOffset="88555.76">5165 9525 0,'-22'0'31,"1"0"-31,0 0 0,0 0 16,0 0-16,0 21 0,-1 0 15,1-21-15,0 64 0,21-43 16,-21 0-16,21 22 0,0-22 16,0 21-16,0 0 0,0-20 0,0 20 15,0-21-15,0 21 0,21-20 0,-21-1 16,21 0-16,-21 0 0,21 0 15,1 0-15,-1-21 0,0 22 0,0-22 16,0 0-16,0 0 0,1 0 16,-1 0-16,0 0 0,21-22 15,-21 1-15,22 0 0,-22 0 0,21 0 16,-21 0-16,22-22 0,-22 22 16,21-21-16,-21-22 0,22 22 0,-22-22 15,21 22-15,-21-21 0,1-1 16,-1 22-16,0-22 0,0 22 0,0-22 15,-21 22-15,0 0 0,0-1 0,0 22 16,0 0-16,0 0 0,-21 21 16,0 21-16,21 0 15,-21 0-15,21 1 0,-21 20 16,21 0-16,0 1 0,-22 20 0,22 1 16,-21-22-16,21 21 0,0 1 0,0-1 15,0-20-15,0 20 16,0-20-16,0-1 0,0 0 0,0-21 15,21 22-15,1-22 0,-1 0 16,0-21-16,0 21 0,0-21 0,0 0 16,1 0-16,-1 0 0,21 0 0,-21-21 15,0 0-15,1 21 0,20-21 16,-21 0-16,0-22 0,0 22 0,1 0 16,-22-21-16,21 20 0,-21-20 0,21 21 15,-21 0-15,0 0 0,0-1 16,0 1-16,0 42 31,0 1-31,0-1 0,0 0 0,0 0 16,0 21-16,0-20 0,0-1 0,0 0 15,0 0-15,0 0 0,0 0 16,0 1-16,0-1 0,0-42 47,21-1-47</inkml:trace>
  <inkml:trace contextRef="#ctx0" brushRef="#br0" timeOffset="88707.77">6244 9504 0,'0'0'0,"0"-21"0,-21 21 16,0 0-1,0 0 1,42 0 15</inkml:trace>
  <inkml:trace contextRef="#ctx0" brushRef="#br0" timeOffset="89480.17">6752 9398 0,'0'0'0,"-21"0"16,0 0 0,0 0-16,-1 21 0,1-21 15,0 21-15,0 22 0,0-22 0,0 0 16,21 21-16,-22 1 0,1-1 16,21 0-16,-21 1 0,21-1 0,0-21 15,0 22-15,0-22 0,0 21 0,0-21 16,21 0-16,0 1 0,1-1 15,20-21-15,-21 0 0,21 21 16,1-21-16,-22 0 0,21 0 0,-21 0 16,22 0-16,-22-21 0,21 0 15,-21 21-15,22-22 0,-22-20 0,0 21 16,0-21-16,22 20 0,-22-41 16,0 21-16,0-22 0,0 22 0,0-22 15,1 22-15,-1-22 0,0 1 0,-21 21 16,0-1-16,21 1 0,-21 21 15,0 0-15,0-1 0,0 1 0,0 42 32,0 1-32,-21 20 0,0-21 0,21 21 15,0-20-15,-21 20 0,21 0 16,-22 1-16,1-1 0,0 21 16,21-20-16,-21-1 0,0 0 0,21-20 15,0 20-15,-21 0 0,21-21 0,-22 1 16,22-1-16,0 0 15,0-42 1,22 0 0,-1-1-16,0 1 0,0 0 0,0 0 15,0-21-15,22 20 0,-22-20 0,0 0 16,0 21-16,0-22 0,1 22 16,-1 0-16,0 0 0,0 0 0,0-1 15,0 22-15,-21 22 31,0-1-15,-21-21-16,0 21 0,0 0 16,0 0-16,0 22 0,-1-22 0,1 0 15,0 0-15,21 0 0,0 0 0,0 1 16,0-1-16,0 0 16,0 0-16,21 0 15,0-21-15,1 0 16,-1 0-16,0 0 15,0 0 1,0-21 0,0 21-16,-21-21 0</inkml:trace>
  <inkml:trace contextRef="#ctx0" brushRef="#br0" timeOffset="90115.8">8445 9419 0,'0'0'15,"-21"21"-15,0-21 0,21 22 0,0-1 16,21-21 0,0 0-16,22 0 15,-1 0-15,0 0 0,1 0 16,20 0-16,1 0 0,-1 0 15,1-21-15,-1 21 0,1 0 0,-1-22 16,-20 22-16,20 0 0,-21-21 0,1 0 16,-22 21-16,0 0 0,0-21 15,0 21-15,-21-21 0,0 0 16,0-1-16,-21 22 0,0-21 16,0 21-16,0-21 0,-22 0 15,22 21-15,-21 0 0,21-21 0,0 21 16,-1 0-16,22-21 15,-21 21-15,42 0 32,1 0-32,-1 0 0,0 0 15,0 21-15,0-21 0,0 21 16,1-21-16,-1 21 0,-21 0 0,21 0 16,-21 1-16,0-1 15,0 0-15,0 0 0,0 0 0,0 0 16,0 1-16,-21-1 0,0 0 15,-1 0-15,22 0 0,-21 0 0,21 1 16,-21-1-16,21 0 0,0 0 16</inkml:trace>
  <inkml:trace contextRef="#ctx0" brushRef="#br0" timeOffset="91536.78">10562 9229 0,'0'0'0,"0"21"0,-21 42 31,21-41-31,0-1 16,21-21-16,0 0 16,0 0-16,1-21 15,-1-1-15,21 1 0,-21 0 0,22 0 16,-22 0-16,21-22 0,-21 1 15,0 21-15,1-21 0,-1-1 16,0 1-16,-21 0 0,0-1 0,0-20 16,0 20-16,0 1 0,0 21 15,0-21-15,-21 20 0,0 1 16,-1 21-16,1 0 16,0 21-16,0 1 0,21 20 0,-21 0 15,0 1-15,21 20 0,-22 1 16,22-1-16,0-21 0,0 22 0,0-1 15,0 1-15,0-22 0,0 22 0,0-22 16,0 0-16,22 22 0,-1-22 16,-21 1-16,21-1 0,-21-21 0,0 21 15,0-20-15,0-1 16,0 0-16,-21-21 16,0 0-16,-1-21 15,1 21-15,-21-21 0,21-1 16,0-20-16,-1 21 0,1 0 0,-21-22 15,21 22-15,0-21 0,-1 21 16,22 0-16,0-1 0,-21 22 0,21 22 31,0-1-15,0 0-16,0 21 0,21-21 0,-21 1 16,22 20-16,-1-21 15,0 0-15,0 0 0,0 1 0,0-1 16,1 0-16,20 0 0,-21-21 0,21 0 15,-20 0-15,20 0 0,0 0 16,1-21-16,-1 0 0,-21 21 0,21-43 16,1 22-16,-22 0 0,21-21 15,-21 21-15,1-22 0,-1 22 0,0-21 16,-21 21-16,0-22 0,0 22 0,0-21 16,0 21-16,0-1 0,0 1 15,0 0-15,0 0 0,0 42 31,0 0-31,0 0 16,0 1-16,0-1 0,21 21 0,-21-21 16,0 0-16,21 1 0,-21 20 15,0-21-15,0 0 0,0 0 0,0 1 16,21-1-16,-21 0 0,0 0 16,22-21-16,-1 0 15,-21-21 1,21 0-16,0 0 0,-21-1 15,21 1-15,0 0 0,-21 0 0,22-21 16,-1 20-16,-21 1 0,21-21 0,0 21 16,0 0-16,-21-1 15,21 1-15,1 0 0,-1 21 0,0 0 16,-21 21 0,0 0-16,0 1 0,0 20 15,0-21-15,0 0 0,0 22 0,0-1 16,21-21-16,-21 21 0,0 1 0,0-22 15,21 0-15,0 0 0,-21 0 16,22 1-16,-1-1 0,0-21 0,0 0 16,21 0-16,-20 0 0,20 0 15,0-21-15,1 21 0,-1-22 0,0 1 16,1 0-16,-1-21 0,0 21 0,1-22 16,-22 22-16,21-21 0,-21 21 15,0-22-15,1 22 0,-22-21 16,21 21-16,-21-22 0,0 22 0,0 0 15,-21 0-15,-1 21 16,1 0-16,0 0 0,-21 0 0,21 21 16,-1-21-16,1 21 0,-21 0 15,42 0-15,-21 1 0,21-1 0,0 0 16,0 0-16,0 0 0,0 0 0,0 1 16,21-1-16,0 0 0,0 0 15,0 0-15,1 0 0,-22 1 0,21-1 16,0 0-16,0-21 0,-21 21 0,0 0 15,0 0 1,0 1-16,-21-22 16,0 0-16,0 0 0,-1 0 0,1 0 15,0 0-15,0 0 0,0 0 16,0 0-16,-1 0 0,22-22 16,0 1-16,22 0 15,-1 0-15,21 0 0</inkml:trace>
  <inkml:trace contextRef="#ctx0" brushRef="#br0" timeOffset="91896">12467 9335 0,'0'0'16,"42"-43"-16,-20 22 0,20 0 0,-21 21 15,0-21-15,0 0 0,1 21 16,-1 0-16,-21 21 31,0 0-31,0 0 0,0 21 16,0-20-16,0-1 0,0 21 0,0 0 15,0 1-15,0-1 0,0 0 16,0 22-16,0-1 0,0-20 0,0 20 16,0 1-16,-21-1 0,21 1 0,0 20 15,0-20-15,0-1 0,0 22 16,0 0-16,0-1 0,0 1 0,0-21 16,0 20-16,0 1 0,0 0 0,0-1 15,0-20-15,0 20 0,0-20 16,0 21-16,0-22 0,0 1 15,0-22-15,0 21 0,0-20 0,0-22 16,0 0-16,0 0 0,0 0 0,0-42 31,0 0-31,0-21 0,0 21 0,0-43 16,21 22-16,0-22 0,-21 1 0,21-22 16,0 0-16,-21 1 0</inkml:trace>
  <inkml:trace contextRef="#ctx0" brushRef="#br0" timeOffset="92205.93">12658 9652 0,'0'0'0,"-22"-63"0,22 20 0,0 1 15,-21 0-15,21 20 0,0-20 16,0 21-16,0 0 0,0-22 0,0 22 16,0 0-16,21 0 0,1 0 15,20 0-15,-21 21 0,21-22 0,1 22 16,-1-21-16,-21 21 0,22 0 0,-1 0 15,-21 21-15,0 1 0,0-22 16,1 21-16,-22 0 0,0 0 0,0 0 16,0 0-16,0 1 0,-22-1 15,-20 0-15,21 0 0,-21 0 16,-1 0-16,1 1 0,0-1 0,-1 0 16,1-21-16,21 21 0,0-21 15,-1 0-15,1 0 0,42-21 31,1 21-31,-1-21 0,0 0 16,21 21-16</inkml:trace>
  <inkml:trace contextRef="#ctx0" brushRef="#br0" timeOffset="93228.75">13229 9398 0,'0'0'0,"42"0"15,-42-21-15,22 21 0,-1 0 16,0-21-16,0 0 0,0 21 15,0-22-15,1 22 0,-1-21 0,-21 0 16,21 21-16,0-21 0,0 0 16,-21 0-16,0-1 0,0 1 15,0 0 1,-21 21 0,0 0-16,0 21 0,0 0 0,-1 1 15,-20-1-15,21 0 0,0 21 16,21-21-16,0 1 0,0 20 0,0-21 15,0 0-15,0 22 0,0-22 16,0 0-16,21 0 0,0 0 0,0-21 16,0 21-16,1-21 0,-1 0 15,0 0-15,0 0 0,21 0 16,-20 0-16,-1 0 0,0-21 0,0 21 16,0-21-16,22 0 0,-22 0 0,0 0 15,0-1-15,0 1 0,0 0 16,1 0-16,-1-21 0,-21 20 0,21 1 15,0-21-15,0 21 0,0 0 16,-21-1-16,22 22 0,-22 22 47,0-1-47,0 0 0,-22 0 16,22-42 46,0 0-62,0 0 16,0-1-16,0 1 15,0 0-15,0 0 16,-21 21 0,0 0-16,0 21 15,21 0-15,-21-21 16,0 43-16,21-22 0,0 0 0,-22 0 15,22 0-15,-21 22 0,21-22 0,0 0 16,0 21-16,0-21 0,0 1 16,0-1-16,0 21 0,21-21 0,1 0 15,-1 1-15,0-22 0,0 21 16,0-21-16,0 0 0,22 0 0,-22 0 16,21 0-16,1 0 0,-1 0 0,0-21 15,1 21-15,-22-22 0,21 1 16,0-21-16,-20 21 0,20 0 0,0-22 15,-21 1-15,22 0 0,-22-1 16,21 1-16,-21-22 0,22 22 16,-22-21-16,0-1 0,0 1 0,0-1 15,1 22-15,-1-1 0,-21 1 16,21 0-16,-21 21 0,0-1 0,0 1 16,-21 21-1,0 21-15,21 1 16,-22-1-16,22 21 0,0 0 0,-21 1 15,0-1-15,21 22 0,-21-22 16,21 0-16,0 22 0,0-22 0,0 0 16,0 1-16,0-1 0,0 0 0,0-20 15,0 20-15,0-21 16,0 0-16,0 0 0,0 1 0,0-1 16,21 0-16,0-21 0,0 0 15,1 0 1,-1 0-16,-21-21 0,21 21 15,0-21-15,-21-1 0,0 1 16,21 21-16,0-21 0,1 0 0,-22-21 16,0 20-16,0 1 0,21-21 0</inkml:trace>
  <inkml:trace contextRef="#ctx0" brushRef="#br0" timeOffset="93512.21">14520 9059 0,'0'0'16,"0"22"0,21-22-1,1 0-15,-1 0 0,0 0 16,0 0-16,0 0 0,22 0 0,-22 0 16,0-22-16,0 22 0,0 0 15,0 0-15,1-21 0,-1 21 16,0 0-1,-42 0 32,0 0-31,-1 0-16,1 0 0,0 21 16</inkml:trace>
  <inkml:trace contextRef="#ctx0" brushRef="#br0" timeOffset="94324.82">7175 11578 0,'0'0'0,"0"-21"0,0 0 16,0 0-16,0 0 0,0-1 0,0 1 15,0 0-15,0 0 16,0 0-16,0 0 0,0 42 31,0 0-31,0 21 16,0 1-16,0-1 0,-21 0 0,21 22 15,-21-22-15,21 22 0,0-1 16,0 1-16,-21-1 0,21 1 0,-21-22 16,0 21-16,21 1 0,0-22 0,-22 1 15,22-1-15,-21 0 0,21-21 16,0 22-16,0-22 0,0 0 16,21-21-1,1 0 1,-1-21-16,-21 0 0,21 0 0,0-1 15,-21-20-15,21 21 0,-21-21 16</inkml:trace>
  <inkml:trace contextRef="#ctx0" brushRef="#br0" timeOffset="95069.44">6985 11875 0,'0'0'0,"-21"0"0,-22 0 0,22 0 15,0 21-15,-21-21 0,21 21 0,21 0 16,0 0-16,-22 0 0,22 1 0,0-1 15,22 0 1,-1-21-16,0 0 0,21 0 0,1 0 16,-22 0-16,21 0 0,0 0 0,1-21 15,-1 0-15,0-1 0,-20 1 16,20 0-16,0 0 0,1 0 0,-1 0 16,-21-1-16,21 1 0,-20 0 15,20 0-15,-21 21 0,-21-21 16,21 21-16,-21 21 15,0 0-15,0 0 16,0 0-16,0 1 0,-21 20 0,21-21 16,-21 21-16,21 1 0,0-1 15,0 0-15,0-20 0,0 20 16,0-21-16,0 21 0,0-20 16,0-1-16,0 0 0,0 0 0,21-21 15,0 0-15,0 0 0,1 0 0,20 0 16,-21 0-16,21-21 0,-20 0 15,20 0-15,0-1 0,-21 1 0,22 0 16,-22-21-16,21-1 0,-21 22 16,1-21-16,-1 0 0,-21 20 0,0-20 15,0 21-15,0-21 0,0 20 16,0 1-16,0 0 0,0 0 16,0 42 15,0 0-31,-21 0 0,21 1 0,0 20 15,0-21-15,-22 21 0,22 1 0,0-1 16,0 22-16,0-22 0,0 0 16,0 22-16,0-1 0,0-20 0,0 20 15,0 1-15,22-22 0,-1 43 16,-21-22-16,21 1 0,-21-1 0,0 22 16,21-22-16,-21 1 0,0-1 0,0-20 15,0 20-15,0-21 0,0 1 16,0-22-16,0 21 0,-21-21 0,0 1 15,0-1-15,-1 0 0,1-21 16,-21 0-16,21 0 0,-22 0 16,-20 0-16,21-21 0,-1 21 0,-20-21 15,-1-1-15,22 1 0,0-21 0,-1 21 16,1-22-16,0 1 0,20 0 16,1 21-16,0-22 0,21 1 0,0 0 15,0 20-15,0-20 0,21 0 16,0-1-16,1 22 0,-1-21 0,21 0 15,0-1-15,1 1 0</inkml:trace>
  <inkml:trace contextRef="#ctx0" brushRef="#br0" timeOffset="95400.53">8234 11980 0,'0'0'0,"0"-42"16,0 21-16,0 42 31,0 21-31,0-20 16,0 20-16,0 0 0,0 22 15,0-22-15,0 22 0,0-1 0,21-21 16,-21 22-16,21 21 0,-21-22 0,0 22 16,0-22-16,0 22 0,0 0 15,0-1-15,0 1 0,0-22 0,0 22 16,0-21-16,0-1 0,0-21 15,-21 22-15,21-22 0,0-21 16,0 22-16,0-22 0,-21 0 0,21-42 31,0 0-31,0 0 0,0-1 16,0-20-16,0 0 0,0-22 0,0 22 16,0-22-16,0-20 0</inkml:trace>
  <inkml:trace contextRef="#ctx0" brushRef="#br0" timeOffset="95704.36">8213 12086 0,'0'0'0,"-22"-42"0,22 0 0,-21-1 0,21 22 15,-21-21-15,21 21 0,0-1 0,0 1 16,0 0-16,0 0 0,21 0 16,0 0-16,22 21 0,-22-22 0,21 22 15,-21 0-15,22 0 0,-1 0 16,0 0-16,1 22 0,-1-1 0,0 0 15,1 0-15,-22 0 0,0 22 0,-21-22 16,0 21-16,0 0 0,0-20 16,-42 20-16,21 0 0,-22-21 0,1 22 15,21-22-15,-22 0 0,1 0 16,21 0-16,-21 1 0,20-1 16,1-21-16,0 0 0,0 0 15,21-21 1,21-1-16,0 1 0,0 0 15,1 0-15,-1 0 0,21 0 0,-21 21 16</inkml:trace>
  <inkml:trace contextRef="#ctx0" brushRef="#br0" timeOffset="96087.79">8805 12023 0,'0'42'31,"21"-42"0,1-21-31,-22 0 0,42 21 16,-21-21-16,0-1 0,0 1 0,1 0 15,-1 0-15,0 0 0,0-22 16,0 22-16,0 0 0,1 0 0,-22 0 16,0 0-16,-22 21 15,1 0 1,0 0-16,-21 21 0,21 0 0,-22 0 15,22 0-15,-21 0 0,21 22 16,-22-22-16,22 21 0,0-21 16,0 22-16,21-1 0,0-21 0,0 22 15,0-22-15,0 21 0,0-21 16,0 0-16,21 1 0,0-1 0,0-21 16,0 21-16,22-21 0,-22 0 0,21 0 15,-21 0-15,22 0 0,-22 0 16,21 0-16,-21 0 0,22-21 0,-22 0 15,0-1-15,0 22 0,0-42 16,22 21-16,-22 0 0,0 0 0</inkml:trace>
  <inkml:trace contextRef="#ctx0" brushRef="#br0" timeOffset="96312.81">9758 11748 0,'21'0'47,"0"0"-47,0 0 16,0 0-16,1 0 0,-1 0 16,0 0-16,0 0 15,0 0-15,-21-22 16</inkml:trace>
  <inkml:trace contextRef="#ctx0" brushRef="#br0" timeOffset="96476.69">9737 11875 0,'0'0'0,"0"21"16,-22-21-16,22 21 0,0 0 15,22-21 16,-1 0-31,0 0 0,0 0 0,0 0 16,0-21-16,1 0 0,-1 21 16,21-21-16,-21 21 0,0-22 0</inkml:trace>
  <inkml:trace contextRef="#ctx0" brushRef="#br0" timeOffset="97289.08">10943 11261 0,'-42'0'16,"42"21"-1,-21-21-15,21 21 0,-22-21 16,22 21-16,-21 0 0,21 1 16,0-1-1,21-21 17,1 0-32,-22-21 15,21 21-15,0-22 0,-21 1 16,0 0-16,21 21 0,-21-21 15,0 0-15,0 0 0,0-1 16,0 1-16,-21 21 16,0 0-1,0 0-15,-1 0 16,22 21-16,-21 1 0,21 20 0,-21-21 16,21 0-16,-21 22 0,21-22 15,0 0-15,0 0 0,0 0 0,0 0 16,0 1-16,0-1 0,0 0 15,21-21-15,0 0 16,0 0-16,1 0 0,-1 0 16,0 0-16,0-21 15,0 21-15,-21-21 0,0-1 16,0 1-16,21 0 0,-21 0 16,0-21-16,0 20 0,0 1 15,0 0-15,-21 0 0,0 0 0,21 0 16,0-1-16,-21 22 15,21-21-15,-21 21 0,0 0 16,21 21-16,0 1 0,0-1 16,0 0-16,0 21 0,0-21 0,0 22 15,0-1-15,0-21 0,0 22 0,0-22 16,0 21-16,0-21 0,0 0 16,0 1-16,0-1 0,21 0 15,0 0-15,0-21 0,0 21 0</inkml:trace>
  <inkml:trace contextRef="#ctx0" brushRef="#br0" timeOffset="103188.81">11896 11726 0,'0'0'0,"21"0"0,0 0 15,0 0 1,0 0-16,0 0 0,1-21 0,-22 0 16,21 21-16,0-21 0,0 0 15,0 21-15,0-21 0,-21-1 16,-21 22 15,-21 0-31,21 0 0,-22 0 0,1 0 16,0 0-16,-22 22 0,22-1 15,0-21-15,20 21 0,-20 0 0,21 0 16,0 0-16,0-21 0,-1 22 0,22-1 16,0 0-16,0 0 15,0 0-15,22 0 0,20 1 0,-21-22 16,21 21-16,1 0 0,-1 0 15,22 0-15,-22 0 0,0 1 16,1-1-16,-1 0 0,0 21 0,-21-21 16,1 1-16,-1-1 0,-21 0 15,0 0-15,0 0 0,0 22 0,-21-22 16,-22 0-16,1 0 0,0 0 0,-1-21 16,1 21-16,0 1 0,-1-22 15,-20 0-15,20 0 0,1 0 0,21 0 16,-21 0-16,20-22 0,-20 22 15,21-21-15,0 0 0,0 0 0,-1 0 16,1-22-16,21 22 0,0 0 0,-21 0 16,21-21-16,0 20 15,0 1-15,0 42 32,21 1-32,0-1 0,1 0 15,-1 0-15,0 0 0,0 22 0,0-22 16,22 0-16,-22 0 0,0 0 15,0 0-15,21 1 0,-20-1 0,-1 0 16,0-21-16,21 0 0,-21 21 0,1-21 16,20 0-16,-21 0 0,0 0 15,22 0-15,-22-21 0,21 0 0,0 0 16,-20-1-16,20 1 0,0 0 0,1 0 16,-22-21-16,21-1 0,-21 22 15,0-21-15,1-1 0,-1 1 16,0 0-16,-21 21 0,0-22 15,0 22-15,0 0 0,0 0 0,0 0 16,0 42 15,0 0-31,0 0 0,0 21 0,-21-20 16,21 20-16,0-21 0,0 21 0,0-20 16,0-1-16,0 21 0,0-21 15,21 0-15,-21 1 0,21-1 0,0 0 16,0-21-16,1 0 0,-1 0 0,0 0 15,0 0-15,0 0 16,0 0-16,1-21 0,-1 0 0,0-1 16,0 1-16,0 0 0,22 0 15,-22 0-15,0 0 0,-21-22 0,21 22 16,-21-21-16,21 21 0,-21-22 0,0 22 16,0 0-16,0 0 0,0 0 15,0-1-15,0 44 31,-21-22-31,21 21 0,0 0 16,0 21-16,-21-21 0,21 1 0,0-1 16,0 21-16,0-21 15,0 0-15,0 1 0,0-1 0,21 0 16,0-21-16,0 21 0,1 0 0,-1-21 16,0 0-16,0 0 0,0 0 15,22 0-15,-22 0 0,21 0 0,-21-21 16,22 21-16,-22-21 0,21 0 15,-21 21-15,22-21 0,-22-1 0,0 1 16,0 0-16,-21 0 0,0-21 0,21 20 16,-21 1-16,0 0 0,0 0 15,0-21-15,0 20 0,0 1 16,0 0-16,0 0 16,-21 21 15,0 0 0,21-21-15,0 0 62,-21 21-63,21-22 17,-21 22-32,21-21 31,0 0-15,-22 21-16,22-21 15,0 0 32,0 0 109,0-1-124,0 44-17,0-1-15,0 21 16,0-21-16,0 0 0,0 22 15,0-1-15,0 0 0,0 1 16,0-1-16,0 0 0,-21 1 0,21-1 16,0 0-16,0 1 0,0-22 0,0 21 15,0-21-15,0 1 0,0-1 16,0 0-16,0-42 31,21 0-15,-21-1-16,0 1 0,22 0 15,-22-21-15,0 21 16,0-22-16,21 22 0,0-21 0,0-1 16,-21 22-16,21 0 0,0-21 0,1 21 15,-1-1-15,0 22 0,0 0 16,0 0-16,0 0 0,1 0 0,-1 0 16,0 0-16,0 22 0,-21-1 0,21 0 15,0 21-15,-21-21 0,22 22 16,-22-22-16,0 21 0,0-21 0,0 1 15,0 20-15,0-21 0,-22 0 16,-20 0-16,21 1 0,0-1 0,0 0 16,-1 0-16,1 0 0,0-21 0,-21 0 15,21 21-15,-1-21 0,1 0 16,0 0-16,0 0 16,21-21-1,-21 21-15,21-21 0,0 0 16,0 0-16,21 21 0,-21-21 15,21-1-15</inkml:trace>
  <inkml:trace contextRef="#ctx0" brushRef="#br0" timeOffset="104095.85">13885 11832 0,'0'0'0,"-21"0"47,0 21-47,21 1 0,0-1 16,0 0-16,0 0 0,0 0 0,0 0 15,0 22-15,0-22 0,0 0 16,0 21-16,0-20 0,0-1 0,0 0 16,0 0-16,0 0 0,0 0 15,0 1-15,21-44 47,-21 1-47,0 0 16,0 0-16,0 0 0,0 0 0,0-22 15,0 22-15,0-21 0,21 21 16,-21-22-16,21 1 0,-21 21 0,0 0 16,22-1-16,-1 1 0,0 0 15,0 21-15,0 0 16,0 21-16,-21 0 0,0 1 15,22-1-15,-1 21 0,0-21 16,-21 0-16,0 22 0,21-22 0,-21 0 16,21 21-16,0-20 0,-21-1 15,0 0-15,22 0 16,-1-21-16,0 0 16,0-21-1,0 0-15,-21 0 16,21-1-16,1 1 0,-1-21 0,-21 21 15,21 0-15,0-22 0,0 1 16,0 21-16,-21-22 0,22 22 0,-1-21 16,0 21-16,0 0 0,0-1 0,0 1 15,-21 0-15,22 21 16,-1 0-16,-21 21 0,0 0 16,0 1-16,21-1 0,-21 0 15,0 21-15,0-21 0,0 1 16,0 20-16,0 0 0,0-21 0,0 1 15,0 20-15,0-21 0,21 0 16,-21 0-16,21 1 0,0-22 16,1 0-16,-1 0 0,0 0 15,0 0-15,0 0 0,0 0 16,1-22-16,-1 1 0,0 0 0,0 0 16,0 0-16,0 0 0,-21-1 15,22 1-15,-1-21 0,0 21 0,-21 0 16,0-1-16,0 1 0,0 0 0,21 0 15,-21 42 17,0 0-32,0 0 0,0 1 15,-21-1-15,21 0 0,0 0 16,0 0-16,0 22 0,0-22 0,0 0 16,0 0-16,0 0 0,0 0 0,0 1 15,0-1-15,0-42 47,21-1-47,-21 1 16,0 0-16</inkml:trace>
  <inkml:trace contextRef="#ctx0" brushRef="#br0" timeOffset="104475.82">15113 11494 0,'0'0'0,"-106"21"32,85-21-32,0 21 0,0 0 0,21 0 0,0 0 15,0 1-15,0-1 16,0 0-16,0 0 0,21-21 16,0 0-16,0 0 0,0 0 15,0 0-15,1 0 0,-1 0 16,0 0-16,0 0 0,0 0 0,0-21 15,1 21-15,-1-21 0,-21 0 16,0-1-16,0 1 0,0 0 16,0 0-16,0 0 0,-21 0 15,21-1-15,-22 1 0,1 0 16,0 21-16,0-21 0,0 21 0,0 0 16,-1 0-16,1 0 15,0 21-15,21 0 0,-21 0 16,0 1-16,21-1 0,0 0 15,0 0-15,0 0 16,21-21 0,0 0-16,0 0 0,22 0 0</inkml:trace>
  <inkml:trace contextRef="#ctx0" brushRef="#br0" timeOffset="104800.73">15642 11324 0,'0'0'0,"0"-21"16,-21 21 15,21 21-31,-21 0 16,0 1-16,21-1 16,-22 21-16,22-21 0,0 0 0,0 22 15,0-22-15,-21 21 0,21-21 0,0 22 16,0-1-16,-21-21 0,21 22 15,0-1-15,0-21 0,0 21 0,0 1 16,0-22-16,0 21 0,0-21 0,0 1 16,0-1-16,0 0 0,21 0 15,0 0-15,1 0 0,-1-21 16,0 0-16,0 0 16,0 0-16,0 0 0,1-21 15,-1 0-15,0 0 0,-21 0 16,21 0-16,0-1 0</inkml:trace>
  <inkml:trace contextRef="#ctx0" brushRef="#br0" timeOffset="105020.6">15430 11684 0,'0'0'0,"-21"0"0,0 0 0,21 21 31,21-21-31,0 0 0,1 0 16,-1 0-16,0 0 0,0 0 16,0 0-16,22 0 0,-22 0 15,0 0-15,0 0 0,0-21 0,0 21 16,1-21-16,-1 21 0,0-21 0,0 0 16,0 21-16</inkml:trace>
  <inkml:trace contextRef="#ctx0" brushRef="#br0" timeOffset="105592.28">16425 11134 0,'0'21'0,"-21"-21"0,0 0 16,0 0 0,0 0-1,21-21 1,0 0-16,0-1 16,0 1-16,0 0 15,0 42 32,0 0-31,0 1-16,0-1 0,0 0 0,0 0 15,0 0-15,0 0 16,0 1-16,-22-22 0,1 0 16,0 0-1,21-22 16,0 1-31,0 0 16,0 0-16,0 0 0,0 0 16,21 21-16,0-22 0,1 1 15,-1 21-15,0-21 0,0 21 16,0 21-16,0 0 16,-21 22-16,0-22 15,0 0-15,0 21 0,0-20 0,0 20 16,-21 0-16,0-21 0,-21 22 15,21-22-15,-1 21 0,-20-21 0,21 1 16,-21-1-16,20 0 0,-20 0 0,21 0 16</inkml:trace>
  <inkml:trace contextRef="#ctx0" brushRef="#br0" timeOffset="107795.83">6413 13272 0,'0'0'0,"-21"0"0,0-22 16,21 1 0,0 0-1,0 42 32,0 0-47,0 1 0,21-1 16,0 0-16,1 0 0,-1 0 15,0 22-15,0-22 0,0 21 0,0 0 16,1-20-16,20 20 0,-21 0 0,0 1 16,22-1-16,-22-21 0,21 21 15,0-20-15,1 20 0,-22-21 16,21 0-16,1 0 0,-1 1 15,0-1-15,1-21 0,-1 21 0,0-21 16,1 0-16,-1 0 0,0 0 0,1 0 16,-1 0-16,21 0 0,-20 0 15,-1 0-15,0-21 0,22 0 16,-22 21-16,22-22 0,-22 1 0,22 0 0,-1 0 16,-21 0-16,22 0 0,-22-1 15,22 1-15,-22 0 0,0 0 0,1 0 16,-1 0-16,22-1 0,-22-20 15,0 21-15,22 0 0,-1 0 0,1-1 16,-1 1-16,22-21 0,-22 21 16,22 0-16,-21-1 0,20 1 15,-20 0-15,-1 0 0,22 0 0,-22 0 16,1-1-16,-22 22 0,22-21 16,-1 21-16,1 0 0,-22-21 0,0 21 15,22 0-15,-22 0 0,1 0 0,-1 0 16,0 0-16,1 0 0,-1 0 15,0 0-15,1 0 0,-22 0 0,21 21 16,-21-21-16,22 21 0,-22-21 0,21 22 16,-21-1-16,22-21 0,-22 21 15,0-21-15,0 21 0,21 0 0,-20 0 16,-1-21-16,0 22 0,0-1 16,0 0-16,-21 0 0,21 0 15,1 0-15,-1 22 0,-21-22 0,0 0 16,0 0-16,21 0 0,-21 22 0,21-22 15,-21 0-15,21 0 0,-21 0 16,0 1-16,0-1 0,0 0 0,0 0 16,0 0-16,0-42 47,-21 0-47,21 0 15,0 0 1,0-1-16,0-20 0,0 21 0,0 0 15,0-22-15,0 22 0,0-21 0,21 21 16,0-22-16,1 22 0,-1-21 16,0 21-16,21 0 0,-21-1 0,22-20 15,-1 21-15,0 0 0,22 0 16,-22-1-16,22 1 0,-1 0 16,22 0-16,-22 0 0,1 0 0,21-22 15,-1 43-15,1-21 0,0 0 0,-1 0 16,22 0-16,0 21 0,-21-22 0,20 1 15,-20 21-15,0 0 0,-1 0 16,1-21-16,-21 21 0,20 0 16,1 0-16,-22 0 0,22 0 0,0 21 15,-1-21-15,1 21 0,0-21 0,-1 22 16,1-1-16,0 0 0,-1-21 16,1 21-16,0 0 0,-1 0 0,1 1 15,0-1-15,-1-21 0,22 21 0,-21 0 16,0 0-16,-1 0 0,1-21 15,-22 22-15,22-22 0,-21 0 0,20 0 16,-20 21-16,20-21 0,-20 0 0,-1 0 16,22 0-16,-21 0 0,-1 0 15,-21 0-15,22-21 0,-1 21 16,-20-22-16,-1 22 0,0-21 0,1 21 16,-1-21-16,-21 0 0,0 21 15,1-21-15,-1 21 0,0-21 0,0-1 16,-21 1-16,0 0 15,0 0 1,0 0 15,0 0-31,0-1 16,0 1 0,0 0-1,21 21-15,0 0 16</inkml:trace>
  <inkml:trace contextRef="#ctx0" brushRef="#br0" timeOffset="107923.87">15981 12954 0,'-21'0'63,"-1"0"-63,1 0 15,0 0-15,0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03:04:33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1101 0,'21'0'16,"0"0"-16,0-21 16,-21-1-1,21 22-15,-21-21 0,0 0 16,0 0-16,0 0 0,0 0 16,0-1-16,0 1 0,0 0 15,-21 0-15,0 0 0,0 21 16,-21-21-16,20-1 0,-20 1 0,0 0 15,21 21-15,-1 0 0,-20 0 16,21 0-16,-21 21 0,20 0 0,-20 1 16,21-1-16,-21 21 0,-1-42 15,22 0-15,0 21 0,21 22 0,-21 20 16,21-21-16,-43 1 0,65-1 0,-22-21 16,0 0-16</inkml:trace>
  <inkml:trace contextRef="#ctx0" brushRef="#br0" timeOffset="296.82">698 1270 0,'85'-42'16,"-64"21"0,0-1-16,1 1 0,-22 0 15,21-21-15,0 21 0,-21-1 16,0 1-16,0 0 0,21 0 0,-21 0 16,21 0-16,-21-1 0,21 22 15,-21 22 1,22-22-1,-22 21-15,0 21 0,0-21 16,0 22-16,21-1 0,-21 0 16,0 1-16,21-1 0,-21 21 15,0 1-15,0-1 0,0 22 0,0 0 16,21-1-16,0 1 0,-21 0 16,0-1-16,0 1 0,21 0 15,1-22-15,-22 43 0,21-21 0,-21-22 16,0 22-16,21-43 0,-21 43 15,21-22-15,-21-20 0</inkml:trace>
  <inkml:trace contextRef="#ctx0" brushRef="#br0" timeOffset="564.66">614 2900 0,'-21'-21'0,"-1"-22"0,-20 1 16,21-21-16,-21-1 0,-1 1 15,22-1-15,0 1 0,0-1 0,21 1 16,-21-1-16,21-21 0,0 22 16,0-1-16,21-20 0,0 20 15,21 1-15,-21-1 0,22 1 0,-22-1 16,21 22-16,1 0 0,-1 20 16,-21-20-16,21 21 0,-20 0 0,-1 21 15,21-21-15,-21 21 16,0 0-16,1 0 15,-1 0 1,0 0-16</inkml:trace>
  <inkml:trace contextRef="#ctx0" brushRef="#br0" timeOffset="1248.27">381 1207 0,'0'21'31,"0"0"-31,0 0 16,21-21-16,-21 21 0,0 0 15,21-21-15,-21 22 16,21-22-16,1 21 16,-1-21-16,0 0 15,-21 21 1,21-21-16,0 0 16,0 0-16,1 0 0</inkml:trace>
  <inkml:trace contextRef="#ctx0" brushRef="#br0" timeOffset="1984.6">571 1715 0,'0'21'0,"-21"21"0,21-21 16,-21 0-16,21 22 0,0-22 0,0 21 16,-21 1-16,0-1 0,0 0 15,21 1-15,0-1 0,-22 0 0,22 1 16,0-1-16,0 0 16,0 22-16,0-22 0,0 0 0,0 1 15,0-1-15,22 0 0,-1-20 16,0 20-16,0-21 0,0 21 15,0-20-15,1-1 0,-1-21 0,21 21 16,-21-21-16,22 21 0,-22-21 0,21 0 16,0 0-16,1 0 0,-22 0 15,21 0-15,1 0 0,-22-21 0,21 21 16,-21-21-16,0 0 0,22-1 0</inkml:trace>
  <inkml:trace contextRef="#ctx0" brushRef="#br0" timeOffset="2596.25">1143 1164 0,'0'0'0,"0"21"0,0 1 16,0-1 0,21-21-16,0 0 0,0 0 15,1 0-15,-1 0 16,0 0 0,0 0-16,0-21 0,0-1 0,1 22 15,-1-21-15,0 0 0,0 0 16,-21-21-16,0 20 0,0 1 0,0 0 15,0 0-15,0-21 0,0 20 16,-21 1-16,0 21 0,0-21 16,-1 21-16,-20 0 0,21 0 0,-21 0 15,20 0-15,1 21 0,-21 0 16,21 43-16,0-43 16,21 21-16,-22 1 0,22-1 15,0-21-15,0 22 0,0-1 0,0-21 16,22 21-16,-1-20 15,0-1-15,0 0 0,0 0 0,22 0 16,-22-21-16,21 21 0,-21-21 16,22 0-16,-22 0 0,21 0 0,0 0 15,1 0-15,-22-21 0</inkml:trace>
  <inkml:trace contextRef="#ctx0" brushRef="#br0" timeOffset="2893.08">1799 1164 0,'64'-169'31,"-64"127"-31,21-22 0,-21 22 15,21-22-15,-21 22 0,0 0 16,0-1-16,0 22 0,0-21 0,0 21 16,0-1-1,0 44 1,0-1-16,0 21 16,0 0-16,-21 1 0,21-1 15,0 22-15,0-22 0,0 21 0,0-20 16,0 20-16,0-20 0,0-1 15,0 0-15,0 1 0,0-22 16,0 21-16,0-21 0,0 0 0,0 1 16,21-1-16,0-21 15,0 0 1,-21-21 0,0-1-16,21 22 0,-21-21 15,0 0-15,0 0 0,0-21 16</inkml:trace>
  <inkml:trace contextRef="#ctx0" brushRef="#br0" timeOffset="3189.78">1609 974 0,'42'0'31,"0"0"-31,-21 0 16,1-21-16,20-22 0</inkml:trace>
  <inkml:trace contextRef="#ctx0" brushRef="#br0" timeOffset="3312.49">2053 826 0,'21'0'16,"0"0"-16,1 0 0,-1 0 16,0 0-16,0 0 15,-42 0 16,21 21-31,-21-21 16,0 21-16,-1-21 0,22 21 0</inkml:trace>
  <inkml:trace contextRef="#ctx0" brushRef="#br0" timeOffset="3692.84">1545 1482 0,'0'0'0,"21"0"15,0 0-15,1-21 0,-1 21 16,0 0-16,0-22 0,0 22 0,0 0 16,1-21-16,-1 21 0,0 0 15,0-21-15,0 21 0,-21-21 16,21 21-16,-21-21 0,22 21 15,-22-21 1,0-1 0</inkml:trace>
  <inkml:trace contextRef="#ctx0" brushRef="#br0" timeOffset="5137.01">1630 1037 0,'-21'0'16,"-1"0"15,22-21-15,22 0-1,-1 21-15,0-21 16,21 21-16,1-21 0,-22-1 0,21 22 16,0-21-16,1 0 0,-1 0 15,0 21-15,1-21 0,-1 0 16,-21 21-16,22-22 0,-22 22 15,0 0-15,0 0 0,0 0 16,-42 0 0,21 22-1,-21-22 1,0 0-16,0 21 16,-1-21-16,22 21 15,-21-21-15,21 21 0</inkml:trace>
  <inkml:trace contextRef="#ctx0" brushRef="#br0" timeOffset="5507.56">1905 1143 0,'0'0'0,"0"21"16,0 0-16,0 1 0,0-1 16,0 0-16,0 0 15,0 0-15,0 0 16,0 1-16,21-1 0,-21 0 15,21 0-15,-21 0 0,21 0 16,1-21 0,-1 0-16,0 0 15,0 0-15,0 0 0,0-21 16,1 0-16,-1 21 0,0-21 16,0 0-16,21 0 0,-20-1 0,-1 1 15</inkml:trace>
  <inkml:trace contextRef="#ctx0" brushRef="#br0" timeOffset="5864.35">2498 635 0,'0'0'0,"-22"0"0,22 21 16,-21-21-16,42 0 31,1 0-31,-1 0 0,21 0 16,-21 0-16,22 0 0,20 0 0,-21 0 15,1 0-15,-22-21 0,21 21 16,1 0-16,-22 0 0,21-21 0,0 21 15,1-21-15,-22 21 0,21 0 16,-21 0-16,1 0 16,-1 0-16,-42 0 15,-1 21-15,1-21 16,0 0-16,0 21 16,0-21-16</inkml:trace>
  <inkml:trace contextRef="#ctx0" brushRef="#br0" timeOffset="6189.17">2815 677 0,'-21'0'32,"0"22"-32,0-1 15,-1 0-15,22 0 16,0 0-16,0 22 15,0-22-15,-21 21 0,21-21 0,-21 22 16,21-1-16,0 0 0,0-21 16,-21 22-16,21-1 0,-21 0 15,0-20-15,21 20 0,-22 0 0,22-21 16,0 1-16,0 20 0,-21-21 16,21 0-16,0 0 0,0 1 15,0-1 1,21-42 15,-21-1-31,22 1 0</inkml:trace>
  <inkml:trace contextRef="#ctx0" brushRef="#br0" timeOffset="6607.48">2984 1207 0,'0'21'31,"22"-21"-31,-1 0 0,0 0 16,0-21-16,0-1 0,0 22 16,-21-21-16,0 0 15,43 21-15,-22 0 0,0-21 16,0 0-16,-21-22 0,0 22 15,0 0-15,0 0 0,-21 21 32,0 0-32,0 0 0,0 21 0,-1 0 15,-20 0-15,21 1 0,0-1 16,0 21-16,-1-21 0,1 0 0,21 22 16,0-22-16,-21 0 0,21 0 15,0 0-15,0 1 0,0-1 16,0 0-16,0 0 0,21 0 15,0-21-15,1 0 0,-1 0 16,0 0-16,0 0 0,0 0 16,0 0-16,22 0 0,-22 0 0,0 0 15,21-21-15,1 0 0,-22 0 16,0 0-16,21-1 0</inkml:trace>
  <inkml:trace contextRef="#ctx0" brushRef="#br0" timeOffset="7448.65">3535 1016 0,'0'0'0,"63"-63"31,-63 41-31,21 22 0,1-21 16,-1 21-16,0-21 0,0 21 16,0 0-16,22 0 0,-22 0 0,0 0 15,0 0-15,0 21 0,0 0 16,1-21-16,-22 64 0,0-43 0,21 0 15,-21 0-15,0 1 0,0-1 16,0 0-16,0 0 0,-21 0 0,-1 22 16,1-22-16,0 0 0,0 0 15,-21 0-15,20 0 0,1 1 0,0-1 16,0 0 0,21-42-1,21 0 1,0-1-16,0 1 15,1-21-15,-1 21 0,0-22 16,0 22-16,21-21 0,-20 0 0,20-1 16,-21 1-16,0 21 0,22-22 15,-22 22-15,0-21 0,0 21 0,-21 0 16,21-1-16,-21 44 31,0-1-31,0 0 0,0 0 16,-21 0-16,0 22 0,21-22 15,-21 21-15,0 0 0,21 1 16,0-22-16,-22 21 0,22 1 0,-21-22 16,21 21-16,0-21 0,0 0 15,0 1-15,0-1 0,0 0 0,21 0 16,1-21-16,-1 21 0,0-21 16,0 0-16,0 0 0,0 0 0,22 0 15,-22 0-15,21-21 0,1 0 16,-1 21-16,0-21 0,1 0 0,-22-22 15,21 22-15,0-21 0,1-1 16,-1 1-16,0 0 0,-20-22 16,20 22-16,0-22 0,-21 1 15,1 21-15,-1-22 0,-21 22 0,0-1 16,0 1-16,0 21 0,0-21 16,0 20-16,0 1 0,0 0 15,-21 21-15,-1 0 16,1 21-1,21 0-15,0 1 0,0 20 0,0-21 16,0 21-16,-21 1 0,21-1 16,0 0-16,-21 22 0,21-22 0,0 1 15,-21 20-15,21-21 0,0 1 16,0-22-16,0 21 0,0-21 0,0 22 16,0-22-16,0 0 0,0 0 15,21 0-15,0-21 16,0 0-16,0 0 0,1 0 15,-1 0-15,0 0 0,0-21 16,-21 0-16,21 0 0,0 0 16,-21 0-16</inkml:trace>
  <inkml:trace contextRef="#ctx0" brushRef="#br0" timeOffset="7689.51">4635 931 0,'0'0'0,"22"0"15,-1 0 1,0 0-16,21 0 0,-21 0 16,22 0-16,-22-21 0,21 21 0,-21-21 15,1 21-15,20 0 0,-21 0 16,0-21-16,22 0 0,-22 21 15,0-21-15,0 21 0,0-22 0,0 22 16,1 0 0</inkml:trace>
  <inkml:trace contextRef="#ctx0" brushRef="#br0" timeOffset="7997.33">5651 656 0,'0'0'0,"0"-21"32,-21 21-32,0 0 15,0 21-15,0 0 16,0 1-16,-1 20 16,22-21-16,0 21 0,-21-20 0,0 20 15,21 0-15,-21 1 0,21-22 16,0 21-16,-21 0 0,21 1 15,0-22-15,0 0 0,0 21 0,0-20 16,0-1-16,21 0 0,0-21 16,0 21-16,0-21 0,1 0 0,-1 0 15,21 0-15,-21 0 0,22 0 0,-22 0 16,21-21-16,-21 0 0,22 0 16,-22-1-16,21 1 0</inkml:trace>
  <inkml:trace contextRef="#ctx0" brushRef="#br0" timeOffset="8301.16">6075 656 0,'0'0'0,"0"-21"0,0 0 15,0 0-15,0 0 0,21 21 16,0 0-16,0 0 0,0 0 16,1 0-16,-1 0 15,0 21-15,0 0 0,-21 0 0,0 21 16,21 1-16,0-22 0,1 0 15,-22 0-15,21 22 0,0-22 0,-21 21 16,21 0-16,-21-20 0,0 20 16,0-21-16,0 21 0,0-20 15,-21 20-15,0-21 0,0 0 16,-1 22-16,1-22 0,0 0 0,0-21 16,21 21-16,0 0 0,-21-21 15,0 0-15,21-21 31,63 0-31,-42 21 0,-21-21 16</inkml:trace>
  <inkml:trace contextRef="#ctx0" brushRef="#br0" timeOffset="9021.54">7112 931 0,'0'0'0,"-21"0"16,0 0-16,21 22 31,21-22-16,21 0-15,-21 0 0,22 21 0,-22-21 16,21 0-16,0 0 0,22 0 16,-22 0-16,22 0 0,-1 0 15,1 0-15,-1 0 0,1 0 0,-22 0 16,22 0-16,-22 0 0,21 0 16,-20 0-16,-1 0 0,-21 0 0,22-21 15,-22 21-15,0 0 0,0 0 16,-21-22-16,21 22 0,-21-21 15,0 0-15,0 0 16,0 0-16,0 0 0,-21 21 0,0-22 16,-21 1-16,20 0 0,-20 21 15,0-21-15,-1 21 0,1 0 16,21 0-16,-21 0 0,-1 0 0,22 0 16,0 0-16,0 0 0,42 0 46,0 21-46,0-21 0,22 0 0,-1 0 16,-21 0-16,21 0 0,-20 0 16,20 0-16,0 0 0,-21 0 0,1 0 15,-1 0-15,0 0 0,0 0 16,0 0-16,0 0 0,1 0 16,-22 21-1,0 0 1,-22 1-16,1-1 15,0 0-15,0 21 0,-21-21 0,20 22 16,1-22-16,-21 21 0,21-21 16,0 22-16,-22-22 0,22 0 0,0 21 15,0-20-15,0-1 0,-1 0 16,1 0-16,21 0 0</inkml:trace>
  <inkml:trace contextRef="#ctx0" brushRef="#br0" timeOffset="10216.34">9398 593 0,'-21'0'15,"0"21"-15,21 0 0,0 0 16,-22-21-16,22 21 0,0 1 16,0-1-16,0 0 0,0 0 0,0 0 15,0 0-15,0 1 0,22-22 16,-1 0-16,0 0 0,0 0 16,21 0-16,-20 0 0,20-22 15,0 1-15,1 0 0,-1 0 0,0 0 16,1 0-16,-1-1 15,0-20-15,-21 21 0,1 0 0,20 0 16,-42-1-16,0-20 0,0 21 16,0 0-16,0 0 0,0-1 0,0 1 15,-21 21 1,0 0-16,-1 0 0,22 21 0,-21 1 16,0-1-16,21 0 0,0 0 15,-21 21-15,21-20 0,-21 20 0,21 0 16,0 1-16,0 20 0,0-21 15,0 1-15,0 20 0,0-20 0,0-1 16,21 0-16,-21 1 0,21-1 16,-21 0-16,0-21 0,0 1 15,0-1-15,0 0 0,0 0 16,-21-21 0,0 0-16,0 0 15,-1 0-15,-20-21 0,21 0 16,0 0-16,0-1 0,-22 1 15,22 0-15,0 0 0,0 0 0,0 0 16,-1-1-16,1 22 16,21 22-1,0-1-15,0 0 16,0 0-16,0 0 0,0 22 0,21-22 16,1 0-16,-22 0 0,21 0 15,21 0-15,-21 1 0,0-1 16,22-21-16,-1 0 0,0 0 0,1 0 15,-1 0-15,22 0 0,-22 0 16,21 0-16,-20-21 0,20-1 0,-20 1 16,-1 0-16,21 0 15,-20-21-15,-22-1 0,21 22 0,1-42 0,-22 20 16,0-20-16,0 20 0,0-20 16,0 21-16,1-1 0,-22-20 0,0 20 15,21 1-15,-21 0 0,0 21 16,0-22-16,0 22 0,0 0 15,0 42 1,-21 0 0,-1 22-16,22-22 0,-21 21 15,21 0-15,0 22 0,-21-22 0,21 22 16,-21-22-16,21 22 0,0-22 16,0 0-16,0 1 0,0-1 0,0 0 15,0-21-15,0 22 0,21-22 0,-21 0 16,21-21-16,0 21 0,1-21 15,-1 0-15,0 0 16,0 0-16,0-21 16,0 0-16,-21 0 0,22 0 0,-22-1 15,21 1-15,-21 0 0</inkml:trace>
  <inkml:trace contextRef="#ctx0" brushRef="#br0" timeOffset="10421.21">10329 889 0,'0'0'0,"43"0"31,-43 21-31,21-21 0,0 0 16,0 0-16,0 21 0,0-21 16,1 0-16,20 0 0,-21-21 15,21 21-15,-20-21 0,-1 0 0,21 21 16,-21 0-16,0 0 0,22-21 0,20 21 15,-20 0-15,-1 0 0</inkml:trace>
  <inkml:trace contextRef="#ctx0" brushRef="#br0" timeOffset="10733.04">12023 741 0,'0'0'0,"-22"-21"31,22 0-31,-21 21 16,21 21-16,21 0 16,-21 0-16,0 0 0,0 0 0,-21 1 15,0-1-15,0 21 0,21 0 0,0-20 16,0 20-16,-21 0 0,0-21 0,-1 1 15,22 20-15,0-21 0,0 21 16,0-20-16,-21 41 16,0-63-16,0 0 15,42 0-15,0 0 0,-21-21 16,43 0-16</inkml:trace>
  <inkml:trace contextRef="#ctx0" brushRef="#br0" timeOffset="11136.51">12509 741 0,'0'0'0,"64"-21"31,-85 21-31,-22 0 0,22 0 0,0 0 16,-21 21-16,21 0 0,-22-21 16,22 21-16,-21 0 0,21 1 0,-1-22 15,1 21-15,0 0 0,21 0 16,0 0-1,21 0-15,0-21 16,1 0-16,-1 0 0,0 0 0,21 0 16,-21 22-16,1-22 0,20 0 15,-21 0-15,21 21 0,-20 0 0,-1-21 16,0 21-16,0-21 0,0 21 16,-21 0-16,0 1 0,0-1 15,0 0 1,-21-21-16,0 21 0,0 0 0,0-21 15,-22 21-15,22-21 0,0 22 16,-21-22-16,20 0 0,-20 0 0,21 0 16,0 0-16,0 0 0,-1 0 0,1 0 15,0 0-15,0 0 0,21-22 16,-21 1-16,21 0 16,0 0-16,0-21 15,0 20-15,0 1 0</inkml:trace>
  <inkml:trace contextRef="#ctx0" brushRef="#br0" timeOffset="11334.41">11832 550 0,'0'0'15,"0"-21"-15,-21 0 0,42 21 78</inkml:trace>
  <inkml:trace contextRef="#ctx0" brushRef="#br0" timeOffset="12033">13779 741 0,'-21'-85'31,"0"64"-31,21 0 0,-21 21 32,0 0-32,21 21 15,0 0-15,-21 0 0,21 1 0,0 20 16,-22-21-16,22 43 0,0-22 15,0 0-15,-21 1 0,21-1 0,0 0 16,-21 22-16,0-22 0,21 0 0,0 1 16,0-22-16,0 21 0,0-21 0,21 1 15,-21-1-15,21 0 0,0 0 16,1-21-16,-1 0 16,0 0-1,0 0-15,-21-21 0,21 21 0,0-21 16,1 0-16,-1-1 0,0 1 15,0 21-15,0-21 0,-21 0 0,0 0 16,0 0-16,21-1 0,-21 1 16,0 0-1</inkml:trace>
  <inkml:trace contextRef="#ctx0" brushRef="#br0" timeOffset="12285.39">13928 1143 0,'21'0'0,"0"0"0,-21-21 78,21 21-63,0 0 32,-21-21-47,0 0 47</inkml:trace>
  <inkml:trace contextRef="#ctx0" brushRef="#br0" timeOffset="12523.25">13801 614 0,'0'0'0,"0"-21"15,-22 21-15,1 0 16,0 0 0,21 21-16,0 0 15,0 0-15,-21-21 0</inkml:trace>
  <inkml:trace contextRef="#ctx0" brushRef="#br0" timeOffset="13624.73">13822 1376 0,'63'-21'16,"-20"0"-1,-22 21-15,0-22 0,0 22 16,0-21-16,0 0 0,1 0 0,-1 0 16,0-22-16,0 22 0,0-21 15,0 0-15,1-1 0,-22 1 0,21 0 16,-21-22-16,21 22 0,-21-1 16,0 22-16,0-21 0,0 21 0,0 0 15,0-1-15,0 1 0,0 0 16,-21 21 15,21 21-31,0 0 16,-21 1-16,21-1 0,-22 0 15,22 0-15,0 21 0,0 1 0,0-22 16,-21 21-16,21 1 16,-21-1-16,21 0 0,0 1 0,-21-1 15,21-21-15,0 21 0,0-20 0,0-1 16,0 0-16,0 0 0,0 0 15,21 0-15,0-21 0,-21 22 0,21-22 16,1 0-16,-1 0 0,0 0 16,0 0-16,0 0 0,22 0 0,-22-22 15,21 22-15,-21-21 0,22 0 16,-22 0-16,21 0 0,-21 0 0,0-1 16,22 1-16,-22-21 0,0 21 15,-21-22-15,21 22 0,-21 0 16,21 0-16,-21 0 0,0 0 15,-21 21 1,0 0-16,0 0 16,0 21-16,21 0 0,0 0 15,0 0-15,0 0 0,0 1 16,0-1-16,0 0 0,0 0 0,0 0 16,0 0-16,0 1 0,21-1 0,-21 0 15,21 0-15,-21 0 16,21-21-16,-21 21 0,0 1 15,0-44 32,-21 1-47,0 21 16,21-21-16,-21 21 0,0-21 16,-1 21-16,22-21 15,-21 21-15,0 0 0,21 21 31,0 0-31,0 0 16,21-21 0,-21 21-16,21-21 0,1 0 0,-1 22 15,0-22-15,0 0 16,0 0-16,0 0 0,1 0 16,-1 0-16,0 0 0,0 0 15,21-22-15,-20 22 0,20-21 0,0 0 16,-21 21-16,22-21 0,-22 0 0,21-22 15,1 22-15,-1-21 0,-21 21 16,21-22-16,-20 1 0,-1 0 0,0-1 16,0 22-16,-21-21 0,0 21 15,0 0-15,0-1 0,-21 22 16,0 0-16,0 0 16,-1 0-16,1 22 0,0-1 0,0 0 15,-21 0-15,42 0 16,-22 22-16,22-22 0,-21 21 0,21-21 15,0 22-15,0-22 0,0 21 16,0-21-16,0 22 0,0-22 0,21 0 16,1 0-16,-22 0 0,21 0 15,0-21-15,0 22 0,0-22 0,22 0 16,-1 0-16,0 0 0,1 0 16,-1 0-16,0 0 0,22-22 0</inkml:trace>
  <inkml:trace contextRef="#ctx0" brushRef="#br0" timeOffset="14206.4">16108 826 0,'-43'-43'16,"86"86"-16,-107-86 15,43 43-15,0 0 0,0 0 0,0 0 16,-1 0-16,1 0 0,0 0 0,0 0 15,0 21-15,0 1 0,-1-1 16,1 21-16,0-21 0,21 0 0,-21 22 16,0-22-16,21 0 0,-21 21 15,21-20-15,0 20 0,0-21 16,0 0-16,0 0 0,0 1 0,0-1 16,0 0-16,0 0 0,21-21 15,0 21-15,0-21 16,0 0-16,0 0 0,1 0 15,-1 0-15,0 0 0,0-21 16,0 0-16,0 0 0,1 0 0,-1-1 16,0 1-16,0-21 0,0 0 0,0-1 15,1 1-15,-1 0 0,0-1 16,-21-20-16,21 20 0,0 1 0,0 0 16,1-1-16,-22 1 0,0 0 15,0 21-15,0-1 0,0 1 16,0 0-16,0 0 0,-22 21 15,1 0 1,0 21-16,21 0 16,-21 22-16,21-22 0,0 21 0,0 0 15,0 1-15,0 20 0,0-20 16,0-1-16,0 0 0,0 22 0,0-43 16,0 21-16,0 1 0,0-22 15,21 0-15,-21 0 0,21 0 0,0 0 16,1-21-16,-1 0 15,0 0-15,0 0 0,0 0 16,0 0-16,1-21 0,-1 0 16,0 0-16,0 21 0,21-21 15</inkml:trace>
  <inkml:trace contextRef="#ctx0" brushRef="#br0" timeOffset="14413.28">17208 1037 0,'22'0'31,"-22"-21"-15,21 0-16,0 0 0,0 0 15,0-22-15,0 22 0,1 0 16,-22-21-16,42 20 0,-21-20 0,-21 0 15</inkml:trace>
  <inkml:trace contextRef="#ctx0" brushRef="#br0" timeOffset="15069.02">17484 402 0,'0'-42'16,"0"21"-16,-22 21 15,22-21-15,-21 21 16,0 0-16,0 0 0,0 21 16,21 0-16,-21 0 0,-1 0 15,22 0-15,0 1 0,-21 20 0,21-21 16,-21 21-16,21 1 0,0-1 15,0-21-15,0 22 0,0-1 16,0 21-16,0-20 0,0-1 0,0-21 16,0 22-16,0-1 0,0-21 15,21 21-15,0-20 0,1-1 0,-1 0 16,0-21-16,0 0 16,0 0-16,0 0 0,1 0 0,-1 0 15,21 0-15,-21-21 0,0 0 16,1 21-16,20-22 0,-21-20 15,0 21-15,0 0 0,1-22 16,20 1-16,-21 21 0,0-21 0,0 20 16,1 1-16,-1 0 0,-21 0 15,0 0-15,21 21 0,-21 21 32,-21 0-32,0 0 0,21 22 15,-22-22-15,22 0 0,0 21 16,0-21-16,0 22 0,0-22 0,0 0 15,0 0-15,0 0 0,0 1 16,0-1-16,22 0 0,-1-21 0,0 0 16,0 0-16,0 0 0,0 0 15,1 0-15,-1 0 0,0 0 0,21-21 16,-21 0-16,22-1 0,-1 1 16,-21-21-16,22 21 0,-1-22 15,-21 1-15,0 0 0,-21-1 16,0 22-16,0-21 0,0 0 15,0-1-15,-42 22 0,21 0 0,0 0 16,-22 0-16,22-1 0,0 22 0,-21 0 16,20 0-16,-20 0 0,21 22 0,-21-1 15,20 0-15,1 0 0,0 0 16,0 0-16,0 1 0,0-1 0,-1 0 16,1 0-16,21 0 0,0 0 15,0 1-15,0-1 0,-21-21 16,21 21-16,21-21 15,0-21 1,-21 0-16,0-1 16,22 22-16</inkml:trace>
  <inkml:trace contextRef="#ctx0" brushRef="#br0" timeOffset="15332.81">17103 508 0,'-43'0'0,"86"0"0,-107 0 0,43 21 16,63-21 0,-42 43-1,43-43-15,20 0 0,1 0 16,-1-22-16,22 22 0,-22 0 16,1 0-16,-1-21 0,1 21 0,-1 0 15,-20 0-15,-1-21 0,0 21 16,1 0-16,-22 0 0,0 0 0,0-21 15,0 21 1,22 0 0,-43-21-16,-43 21 0,-20 0 15</inkml:trace>
  <inkml:trace contextRef="#ctx0" brushRef="#br0" timeOffset="16292.58">4149 2794 0,'-22'0'31,"22"-21"-15,0 0-16,0 0 15,0-1-15,0 1 0,0 0 16,0 0-16,0 0 0,0 0 16,0-1-16,-21 22 0,0-21 15,0 0-15,0 21 0,-22 0 16,22 0-16,-21 0 0,0 0 0,-1 0 15,1 21-15,0 0 0,-1 1 16,1-1-16,21 0 0,-22 0 16,1 21-16,21-20 0,0 20 0,0 0 15,-1-21-15,22 22 0,0-22 16,0 21-16,0-21 0,0 1 0,0-1 16,22-21-16,-1 21 0,21-21 15,-21 0-15,22 0 0,-1 0 0,-21 0 16,21 0-16,1-21 0,-1 0 15,-21-1-15</inkml:trace>
  <inkml:trace contextRef="#ctx0" brushRef="#br0" timeOffset="16853.25">4106 2646 0,'0'42'15,"0"-21"-15,-21 1 16,21 20-16,0-21 0,-21 21 0,21-20 15,0 20-15,0 0 0,0 1 16,0-1-16,0 0 0,0 22 0,0-22 16,0 22-16,21-1 0,-21 1 15,21-1-15,-21 22 0,0-22 0,21 1 16,1-1-16,-1 1 0,-21 20 0,0 1 16,21 0-16,-21-22 0,21 22 15,0 0-15,-21-22 0,21 22 16,1-22-16,-1 1 0,-21-1 15,42 1-15,-42-22 0,0 22 0,0-22 16,0 0-16,0-21 0,0 1 16,-21-1-16,0-21 0,0 0 0,-1 0 15,1 0-15,0 0 0,-21-43 0,-1 22 16,1-21-16,0 21 0,-1-22 16,1-20-16,-21 21 0,-1-22 0,22 1 15,-22-1-15,1 1 0,20-22 16,1 0-16,0 22 0,21-1 0,-1 1 15,22-1-15,0 1 0,0-1 16,0 1-16,22 20 0,-1-20 16,0 21-16,0-1 0,21-20 15,-20 20-15,20 1 0,0 0 0,-21-1 16,22 1-16,-1 0 0,-21 21 16,0-1-16,22 1 0,-22 0 0,0 0 15,0 0-15,0 21 0,-21-21 16,22 21-16,-22-22 31,0 1-15,0 0-1,0 0 1</inkml:trace>
  <inkml:trace contextRef="#ctx0" brushRef="#br0" timeOffset="17689.41">4276 2815 0,'0'21'15,"0"1"-15,0-1 32,21-21-17,0-21 1,0 21-16,-21-22 0,21 22 15,0-21-15,1 0 0,-1 0 16,0 0-16,0 21 0,0-21 16,-21-1-16,0 1 0,0 0 0,0 0 15,0 0-15,0 0 16,-21-1-16,0 22 16,0 0-16,0 0 15,-1 22-15,-20-1 0,21 0 0,21 0 16,-21 0-16,0 0 0,21 1 15,-22 20-15,22-21 0,0 21 0,0-20 16,0-1-16,0 21 0,0-21 16,0 0-16,22 1 0,-1-22 0,0 21 15,-21 0-15,21-21 16,21 0-16,-20 0 0,-1 0 0,0 0 16,0 0-16,21 0 0,-20 0 0,20-21 15,-21 0-15,0-1 0,22 22 16,-22-21-16,0-21 0,21 21 15,-21 0-15,22-22 0,-22 1 0,0 0 16,0-1-16,0 1 0,1-22 16,-1 22-16,0 0 0,-21-22 0,0 22 15,21 0-15,-21 20 0,0-20 16,0 21-16,0 0 0,0 0 0,0 42 31,0 0-15,-21 0-16,0 21 0,21-20 0,0 41 15,0-21-15,-21 1 0,21 20 16,-22-20-16,22 20 0,0-21 0,0 1 16,0-1-16,0 0 0,0 1 15,0-22-15,0 0 0,0 0 0,22 0 16,-22 1-16,21-22 0,0 21 16,0-21-16,0 0 15,0 0-15,1 0 16,-1-21-16,0-1 0,0 1 15,-21 0-15,21 0 0,-21 0 0,0 0 16,0-1-16,0 1 16</inkml:trace>
  <inkml:trace contextRef="#ctx0" brushRef="#br0" timeOffset="17949.25">4889 2582 0,'22'0'32,"-1"0"-32,0-21 0,0 21 15,-21-21-15,21 21 0,0 0 16,1 0-16,-1-21 0,0 21 16,0 0-16,0 0 0,0 0 0,1 0 15,-1 0 1,0 0 31</inkml:trace>
  <inkml:trace contextRef="#ctx0" brushRef="#br0" timeOffset="19161.31">6329 2900 0,'42'0'15,"-21"0"-15,0-21 16,-21 0-16,22 21 0,-1-22 0,0 1 15,0-21-15,0 21 0,22 0 16,-22-22-16,0 22 0,0-21 16,0-1-16,0 22 0,1-21 15,-1 0-15,-21-1 0,0 1 0,0 0 16,0-1-16,0 1 0,0 0 16,0 20-16,0-20 0,0 21 0,-21-21 15,-1 20-15,1 22 16,0 0-16,0 0 0,21 22 15,-21-1-15,0 0 0,21 0 0,-22 21 16,22-20-16,0 20 0,-21 0 16,21 22-16,0-22 0,-21 22 0,21-22 15,0 0-15,0 22 0,0-22 16,0 0-16,0 1 0,21-1 0,0-21 16,1 0-16,-1 1 15,0-1-15,21 0 0,-21-21 0,22 0 16,-22 0-16,21 0 0,1 0 15,-22 0-15,21 0 0,-21-21 0,22 0 16,-22-1-16,21 1 0,-21 0 0,22-21 16,-22-1-16,0 1 0,0 0 15,0-1-15,0-20 0,1 21 16,-1-22-16,-21 22 0,0-22 0,21 22 16,-21 0-16,0-1 0,0 22 0,0-21 15,0 21-15,0-1 16,0 44-1,-21-1 1,21 0-16,0 0 0,-21 21 0,21-20 16,-22 20-16,22 0 0,-21 22 0,21-22 15,0 0-15,0 1 0,0-1 16,0 0-16,0 1 0,0-1 0,-21 0 16,21-20-16,0 20 0,0-21 15,0 0-15,0 0 0,0-42 31,0 0-15,0 0-16,21 0 16,-21-22-16,0 22 0,21 0 15,1-21-15,-1 21 0,-21-22 0,21 22 16,0-21-16,0 21 0,0-1 16,1 1-16,-1 21 15,-21 21 1,21 1-16,-21-1 0,0 0 0,0 0 15,0 21-15,0-20 0,0-1 16,21 21-16,-21-21 0,0 0 0,21 1 16,0-1-16,-21 0 0,22 0 15,-1-21-15,-21 21 0,21-21 16,0 0-16,0 0 0,22 0 0,-22 0 16,21 0-16,0-21 0,-20 21 15,20-21-15,0 0 0,1 0 0,-1-1 16,-21 1-16,21-21 0,-20 21 15,20-22-15,-21 1 0,0 21 0,-21-21 16,0-1-16,21 1 0,-21 21 16,0 0-16,0-22 0,0 22 0,0 0 15,-21 21-15,0 0 0,0 0 16,0 0-16,0 0 0,-1 21 16,22 0-16,-21 22 0,0-22 15,21 21-15,-21-21 0,21 22 16,0-1-16,0 0 0,0-21 0,0 22 15,0-22-15,21 0 0,0 0 16,-21 0-16,21 1 0,1-22 0,-1 0 16,0 21-16,0-21 0,0 0 15,0 0-15,1 0 0,-1-21 16,0-1-16,0 1 0,0 0 16,-21 0-16,21 0 0,-21 0 15,22-22-15,-22 22 0,0-21 0,0 21 16,0-22-16,0 22 0,-22-21 15</inkml:trace>
  <inkml:trace contextRef="#ctx0" brushRef="#br0" timeOffset="19428.37">6286 2434 0,'0'0'0,"-21"21"0,0-21 16,42 0 0,0 0-1,-21-21-15,22 0 0,20 0 0,0 21 16,22 0-16,-1-21 16,-20 21-16,20-21 0,1 21 0,-22 0 15,21-22-15,-20 22 0,-1 0 0,-21 0 16,22 0-16,-22 0 0,0 0 15</inkml:trace>
  <inkml:trace contextRef="#ctx0" brushRef="#br0" timeOffset="20068.73">9398 2053 0,'0'0'0,"-21"0"0,-22 0 0,22 0 0,0 0 16,0 0-16,0 0 15,0 0-15,-1 0 0,44 0 31,-1 0-31,21 0 0,0 0 16,1 0-16,20 0 0,1 0 16,20-21-16,-20 21 0,21-21 0,-1 21 15,1-21-15,-22 0 0,22 21 0,-21 0 16,-1-22-16,-21 22 0,1 0 16,-1 0-16,-21 0 0,22 0 0,-22 0 15,-42 0 1,-1 0-16,-20 0 0,0 0 0,-1 0 15,1 22-15,0-22 0,-22 0 16,1 21-16,20-21 0,-20 0 16,-1 21-16</inkml:trace>
  <inkml:trace contextRef="#ctx0" brushRef="#br0" timeOffset="20308.66">9525 2096 0,'0'0'0,"0"21"16,0 0-1,0 0-15,0 0 0,0 0 16,0 1-16,0-1 0,21 0 16,-21 21-16,0-21 0,0 22 15,0-1-15,0 0 0,0 1 0,0-22 16,0 21-16,0 1 0,0-1 16,0-21-16,0 21 0,0-20 0,-21 20 15,21-21-15,0 0 0,-21 0 16,21 1-16,0-1 15,21-42 1</inkml:trace>
  <inkml:trace contextRef="#ctx0" brushRef="#br0" timeOffset="20732.27">9948 2604 0,'21'0'47,"1"-22"-47,-1 22 0,0-21 16,0 0-16,0 0 0,0 0 16,1 21-16,-1-21 0,0-1 0,0 1 15,0 0-15,-21 0 0,21 0 16,-21 0-16,0-1 15,0 1-15,-21 21 16,0 0-16,0 0 16,0 21-16,0-21 0,-1 22 0,1-1 15,21 21-15,-21-21 0,21 22 16,-21-22-16,21 21 0,0 0 0,0-20 16,0 20-16,0-21 0,0 21 0,0-20 15,0-1-15,0 0 0,21 0 16,0-21-16,0 0 15,1 0-15,-1 0 0,0 0 16,0 0-16,0 0 0,0-21 16,1 0-16,20 0 0,-21-1 0,0 1 15,0 0-15,1-21 0,-1 21 16,0-22-16,0 22 0</inkml:trace>
  <inkml:trace contextRef="#ctx0" brushRef="#br0" timeOffset="21473.76">10520 2307 0,'0'0'16,"0"-21"-16,21 0 0,0 21 0,-21-21 15,21 21-15,-21 21 0,21-21 16,1 0-16,-1 0 0,0 0 16,0 0-16,-21 21 15,21 0-15,-21 0 0,0 1 0,0-1 16,0 21-16,0-21 16,0 22-16,0-22 0,0 21 0,0-21 15,0 22-15,0-22 0,0 0 0,0 0 16,-21 0-16,21 0 0,-21 1 0,0-22 15,42 0 17,-21-22-32,21 1 0,-21 0 0,0 0 15,21 0-15,-21 0 0,21-1 16,1-20-16,-1 0 0,0-1 0,-21 22 16,21-21-16,0 0 0,0 20 15,-21 1-15,0 0 0,0 0 16,0 0-16,22 21 15,-22 21 17,-22 0-32,22 0 0,-21 0 0,21 1 15,0 20-15,0-21 0,0 21 16,0 1-16,0-22 0,0 21 0,0 1 16,0-22-16,0 21 0,0-21 15,0 0-15,21 1 0,22-1 0,-22 0 16,0-21-16,21 0 0,-20 0 0,20 0 15,0 0-15,-21 0 16,22 0-16,-1-21 0,0 0 0,1-1 0,-22 1 16,21 0-16,-21 0 15,1-21-15,20 20 0,-21-20 0,-21 0 16,21-1-16,0 1 0,-21 0 0,22-1 16,-22 1-16,0-21 0,0 20 15,0 1-15,0 0 0,0-1 0,0 22 16,0-21-16,0 21 0,0-1 15,0 1-15,0 42 32,0 22-32,-22-22 0,22 0 0,-21 21 15,0 1-15,21-22 0,0 21 0,0 22 16,-21-22-16,21 0 16,0 22-16,0-22 0,0 1 0,0 20 15,0-21-15,0 1 0,0-22 16,0 21-16,0-21 0,21 1 0,-21-1 15,21 0-15,0-21 0,1 0 16,-1 0-16,0 0 16,0-21-16,0 0 0,0-1 0,-21 1 15,22-21-15,-1 21 0,-21-22 16</inkml:trace>
  <inkml:trace contextRef="#ctx0" brushRef="#br0" timeOffset="21656.75">11430 2201 0,'0'0'15,"-21"0"-15,42 0 0,0 0 16,21 0-16,-20 0 0,-1 0 16,0 0-16,21 0 0,-21-21 0,22 21 15,-1 0-15,0 0 0,1-21 16,-22 21-16,21 0 0</inkml:trace>
  <inkml:trace contextRef="#ctx0" brushRef="#br0" timeOffset="22560.76">13081 2561 0,'0'0'0,"-21"0"0,0 21 0,21-42 16,21 0 0,0 0-16,0 0 0,21 0 15,1-1-15,-1 1 0,0-21 16,1 21-16,-1 0 0,0-22 0,-20 22 16,20-21-16,-21 21 0,21-22 15,-20 22-15,-22-21 0,0 21 0,0-22 16,0 1-16,0 0 0,0 20 0,0-20 15,0 21-15,0 0 16,-22 0-16,1-1 0,0 22 0,0 0 16,-21 0-16,20 22 15,1-1-15,0 0 0,-21 0 16,21 21-16,-1 1 0,1-1 0,0 0 16,0 1-16,21 20 0,-21 1 15,21-1-15,-21 1 0,21 20 0,-22-20 16,22 21-16,0-1 0,0 1 0,0 21 15,0-22-15,-21 22 0,21 0 16,0 0-16,0 0 0,-21 0 0,21 21 16,-21-22-16,21 22 0,-21-21 15,0 0-15,-1 0 0,-41-21 0,42 20 16,-22 1-16,22 0 0,21 0 0,0-21 16,-21-1-16,21-20 0,0-1 15,0 1-15,0-22 0,21-21 0,0 22 16,1-22-16,20-21 0,-21 0 15,21 0-15,-20-21 0,20-22 16,0 1-16,1 0 0,-1-22 0,0 1 16,64-64-16,-64 63 15,1-21-15,-1 1 0,0-1 0,1-21 16,-1 0-16,-21 1 0,0-1 0,1 0 16,-22 0-16,0 0 0,0 0 15,0 1-15,-22-1 0,-20 21 16,21 22-16,-21-1 0,-1 1 0,1 20 15,-22 1-15,1 0 0,-1 20 0,22 1 16,0 0-16,-1 21 0,1 0 16,0-21-16,21 21 0,-22 0 15,22-21-15,0 0 0,21-1 16,0 1 0,21 0-16,0 21 15,0-21-15,1 21 0,20 0 0,-21-21 16,0 0-16,0 21 0,1 0 15,-1-22-15,0 1 0,0 21 0,0-21 16,0 21-16,1-21 0,-1 0 0</inkml:trace>
  <inkml:trace contextRef="#ctx0" brushRef="#br0" timeOffset="22996.51">13441 2498 0,'0'0'0,"0"-21"0,0-1 16,0 1-1,0 0-15,0 0 16,0 0-16,0 0 0,0-1 16,21 1-16,0 0 0,0 0 15,0 0-15,1 21 0,-1-21 16,0 21-16,0 0 0,21 0 0,-20 0 16,-1 0-16,0 0 0,0 0 15,0 0-15,22 0 0,-22 21 0,0 0 16,-21 0-16,0 21 0,21-20 0,-21 20 15,0 0-15,0-21 0,0 22 16,-21-1-16,0-21 0,0 22 0,-1-22 16,1 0-16,21 0 0,-21 0 15,0-21-15,21-21 32,0 0-32,0 0 0,0 0 15,0-1-15,0-20 0,0 21 16,0-21-16,21 20 0,0-20 15,-21 21-15,21-21 0,1 20 0,-22 1 16,21 0-16,0 0 0,-21 0 16,21 0-16,0 21 0,0-22 0,1 22 15,-1 0-15,0 0 0,0 0 16,0 0-16,0 0 16,1 0-16</inkml:trace>
  <inkml:trace contextRef="#ctx0" brushRef="#br0" timeOffset="23912.98">14520 2244 0,'0'0'0,"-21"0"16,0 21 0,0-21-16,0 21 0,-1-21 0,1 21 15,0 0-15,0 1 0,0-1 16,-22 0-16,22 0 0,21 21 0,-21-20 15,0-1-15,21 21 0,0-21 0,0 0 16,0 1-16,0-1 16,0 0-16,0 0 0,21-21 15,0 0-15,0 0 16,1 0-16,-1 0 0,0-21 16,-21 0-16,21 0 0,0-1 15,-21 1-15,21-21 0,1 21 16,-22-22-16,21 22 0,0-21 0,-21 21 15,21-22-15,0 22 0,0 0 16,1-21-16,-1 21 0,0-1 0,0 1 16,0 21-16,0 0 15,1 0-15,-1 0 16,-21 21-16,21 1 16,-21-1-16,21 0 0,-21 21 15,0-21-15,0 22 0,0-22 0,0 21 16,0-21-16,0 22 0,0-22 0,0 21 15,0-21-15,0 1 0,0-1 16,0 0-16,0 0 0,0-42 31,-21 21-15,21-21-16,0 0 0,0-1 16,0-20-16,0 21 0,0 0 0,0-22 15,0 1-15,21 21 0,-21-21 0,21 20 16,0-20-16,1 21 15,20 0-15,-21 0 0,0-1 0,22 1 16,-1 0-16,-21 21 0,21 0 16,-20 0-16,20 0 0,-21 0 0,0 21 15,0 0-15,1 1 0,-1-1 0,-21 0 16,0 21-16,21-21 0,-21 22 16,21-22-16,-21 21 0,0-21 0,0 22 15,0-22-15,0 0 0,0 21 16,0-20-16,-21-1 0,0 0 15,0-21-15,21-21 32,0 0-32,0-1 15,0-20-15,0 21 0,0 0 16,21-22-16,0 22 0,0-21 0,0 21 16,0-22-16,22 1 0,-1 21 0,0-21 15,1 20-15,-1-20 0,-21 21 16,22 21-16,-1-21 0,-21 21 0,0 0 15,0 0-15,1 21 0,-1-21 16,-21 21-16,21 0 0,-21 22 0,0-22 16,0 0-16,0 21 0,0-21 15,0 22-15,0-22 0,0 21 16,-21-21-16,0 1 0,21 20 0,-22-21 0,22 0 16,0 0-1,-21 1-15,0-22 0,21-22 31</inkml:trace>
  <inkml:trace contextRef="#ctx0" brushRef="#br0" timeOffset="25229.23">17124 2455 0,'0'22'31,"21"-22"-15,0-22-16,0 1 0,0 21 16,1-21-16,-22 0 0,21 0 0,0 0 15,0-1-15,0 1 0,0 0 0,1-21 16,-1 21-16,-21-22 0,21 22 15,0-21-15,-21-1 0,0 1 0,0 0 16,21-22-16,-21 22 0,0 0 16,21-1-16,-21 1 0,0 21 0,0-22 15,0 22-15,-21 42 16,0 1-16,0 20 16,0 0-16,0 1 0,-1-1 15,1 0-15,0 22 0,21-22 16,-21 22-16,21-22 0,-21 0 15,21 1-15,0-22 0,0 21 0,0 0 16,21 1-16,0-22 0,0 21 0,0-21 16,1 1-16,-1-1 0,0-21 0,21 0 15,-21 21-15,1-21 0,-1 0 16,21 0-16,0-21 0,1 0 0,-1-1 16,-21-20-16,22 21 0,-1 0 15,-21-22-15,21 22 0,-20-21 16,-1 0-16,-21 20 0,21-20 0,0 0 15,0-1-15,-21 1 0,0-21 16,21-1-16,-21 22 0,22-1 0,-22 1 16,0 21-16,0-21 0,0 20 15,0 44 1,-22-22-16,1 42 0,0-21 16,21 21-16,0 1 0,-21-1 0,21 22 15,-21-22-15,0 0 0,21 1 0,0-1 16,0 0-16,0 1 0,0-1 15,0 0-15,0-21 0,0 22 0,0-22 16,0 21-16,0-21 16,0 1-16,0-44 31,0 1-31,0 0 0,0 0 16,21 0-16,0 0 0,-21-1 15,21 1-15,0-21 0,-21 21 0,21 0 16,1-22-16,-1 22 0,0 0 0,0 0 15,0 21-15,0-21 0,1-1 16,-1 22-16,0 0 0,0 0 16,-21 22-16,21-1 15,-21 0-15,21 0 0,-21 0 0,0 0 16,0 1-16,0-1 16,22 0-16,-1 0 0,-21 0 0,21 22 15,0-22-15,0 0 0,-21 0 0,43 0 16,-22 0-16,0-21 0,0 22 15,21-22-15,-20 0 0,20 0 0,-21 0 16,21 0-16,1-22 0,41 1 16,-41 0-16,-1 0 0,-21 0 0,0 0 15,1-1-15,-1 1 0,21-21 16,-21 21-16,-21-22 0,43-20 16,-43 42-16,0-22 0,0 22 15,0-21-15,0 21 0,0 0 0,0-1 16,0 1-16,-22 21 31,1 0-31,0 21 0,21 1 0,0-1 16,-21 21-16,21-21 0,-21 0 15,21 22-15,0-22 0,0 0 0,0 21 16,0-20-16,21-1 0,-21 0 16,21 0-16,0-21 0,0 21 0,1 0 15,-1-21-15,0 0 0,21 0 0,-21 0 16,1 0-16,-1 0 0,0 0 15,0 0-15,0 0 0,22-21 0,-22 0 16,0 21-16,-21-21 16,21 0-16,0 0 0,0-1 0,-21 1 15,0-21-15,0 21 0,0-22 16,0 22-16,0 0 0</inkml:trace>
  <inkml:trace contextRef="#ctx0" brushRef="#br0" timeOffset="25512.06">17208 2180 0,'0'0'0,"0"-21"0,22 21 15,-1 0-15,0 0 0,21 0 16,-21-21-16,22 21 0,-22 0 0,42-21 16,-20 0-16,20 21 0,-20 0 0,-1-22 15,21 1-15,-20 21 0,-1 0 16,22-21-16,-43 21 0,21 0 0,-21 0 16,0 0-16,1 0 0,-44 0 15</inkml:trace>
  <inkml:trace contextRef="#ctx0" brushRef="#br0" timeOffset="26733.35">5863 5271 0,'0'-22'16,"0"1"-16,0 0 15,0 0-15,0 0 0,0 0 16,0-1-16,0-20 0,0 21 0,0 0 15,0 0-15,0-22 16,0 22-16,-21 0 0,0 0 0,-22 0 16,22-1-16,-21 1 0,0 0 15,-1 0-15,1 21 0,21 0 0,-22 21 16,1 21-16,21-20 0,-21-1 16,-1 21-16,22 0 0,0 1 0,-21-1 15,20 0-15,1 1 0,0-22 0,21 21 16,0 1-16,-21-1 0,21-21 15,0 0-15,0 22 0,0-22 0,0 0 16,21-21-16,0 21 16,0-21-16,1 0 0,20 0 15,-21-21-15,21 0 0,-20 21 16,20-21-16,0-1 0,1 1 0,-22-21 16,21 21-16,0 0 0,-20-22 0,20 1 15,-21 21-15,0-22 0,0 22 16,1 0-16,-22-21 0,21 21 0,-21-1 15,21 1-15,-21 42 32,0 1-32,0-1 0,-21 0 0,21 0 15,-21 21-15,21-20 0,0-1 16,21 21-16,-21-21 0,0 0 0,0 1 16,0-1-16,0 0 0,21 0 15,0 0-15,0-21 0,0 0 16,22 0-16,-22 0 0,21 0 15,-21-21-15,22 0 0,-22 0 0,21 0 16,1-1-16,-22 1 0,21-21 16,0 21-16,-20-22 0,20 1 15,-21 0-15,0-1 0,0 22 0,-21-21 16,0 21-16,0-22 0,0 1 16,0 21-16,0 0 0,0 0 15,0 42 1,-21 0-1,0 21-15,21-21 0,-21 22 0,21-1 16,-21 0-16,21 1 0,0-1 16,0 22-16,0-22 0,-21 21 0,21-20 15,0 20-15,0 1 0,0-1 16,0 1-16,0-1 0,0 22 0,0-22 16,0 1-16,-22 21 0,22-22 0,0 1 15,0-22-15,0 0 0,0 1 16,22-1-16,-22-21 0,21 0 15,0-21-15,0 21 0,0-42 32,-21 0-32,0 0 0,0 0 0,21 0 15,1-22-15,-22 22 0,0-21 0,0-1 16,0 1-16,21-21 0,-21-1 0</inkml:trace>
  <inkml:trace contextRef="#ctx0" brushRef="#br0" timeOffset="27041.37">6435 5186 0,'0'0'0,"0"-64"0,0 22 0,0 0 0,0-1 16,0 1-16,0 21 0,-22-21 0,22-1 16,0 22-16,0 0 0,22 21 15,-22-21-15,21 0 0,0 21 0,0-22 16,0 22-16,22 0 0,-22 0 16,21 0-16,-21 0 0,22 0 15,-22 0-15,0 22 0,0-22 0,0 21 16,-21 0-16,0 0 0,0 21 15,0-20-15,-21-1 0,0 21 0,0-21 16,-22 22-16,1-22 0,0 0 0,-1 21 16,1-21-16,0 1 0,-1-1 15,22 0-15,0 0 0,0-21 0,0 21 16,0-21-16,42-21 31,0 0-31,-21 0 16,21 21-16,21-21 15,-20-1-15,-1-20 0</inkml:trace>
  <inkml:trace contextRef="#ctx0" brushRef="#br0" timeOffset="27337.04">6879 4784 0,'0'0'0,"21"-21"0,-21-1 0,21 22 16,-21 22-1,0-1-15,0 0 0,0 21 0,0-21 16,0 22-16,0-1 0,0 0 15,0 1-15,0-1 0,0 0 0,22 22 16,-22-22-16,0 22 0,0-1 16,0 1-16,0-1 0,0 1 0,0-1 15,0-20-15,84 20 0,-41 22 16,-43-22-16,0 1 0,0-1 0,-22 1 16,22-22-16,-21 22 0,21-22 0,-21 0 15,21-21-15,0 22 0,0-22 16,0 0-16,-21-21 15,21-21-15,0 0 16,0 0-16,0-1 0,0-20 0,0 21 16,0-21-16,0-1 0,0-20 15,-21 20-15</inkml:trace>
  <inkml:trace contextRef="#ctx0" brushRef="#br0" timeOffset="27649.86">6858 5101 0,'-21'-42'0,"42"84"0,-63-105 15,42 20-15,0 22 0,0 0 16,0 0-16,0 0 0,0 0 0,0-1 16,21 1-16,0 0 0,0 21 15,21-21-15,1 21 0,-22 0 16,21 0-16,1 0 0,-1 0 0,0 0 16,-21 0-16,22 21 0,-22-21 15,0 21-15,-21 0 0,0 22 0,0-22 16,0 0-16,0 0 0,0 0 0,-21 1 15,-21 20-15,-1-21 0,22 0 16,-21 0-16,21 1 0,-22-1 16,22 0-16,-21-21 0,21 21 0,-1 0 15,1-21-15,0 0 0,0 0 0,21-21 32,21 0-17,0 0-15,0 0 0,1-1 16,-1-20-16</inkml:trace>
  <inkml:trace contextRef="#ctx0" brushRef="#br0" timeOffset="28132.53">7493 4509 0,'21'-22'16,"-42"44"-16,42-65 0,0 22 0,-21 0 0,-21 21 31,0 0-15,21 21-16,-21 0 15,21 0-15,-21 1 0,21 20 0,0-21 16,0 0-16,0 22 0,0-1 0,0 0 16,0 1-16,0-1 0,0 0 15,0 1-15,0 20 0,0-21 16,0-20-16,0 20 0,0 0 0,21-21 16,-21 1-16,21-1 0,-21 0 15,21 0-15,0-21 0,0 0 0,1 0 16,-1 0-16,0-21 15,0 0-15,21 21 0,-20-21 0,-1-22 16,0 22-16,0 0 0,0-21 16,-21-1-16,21 22 0,1-21 0,-1-1 15,-21 1-15,0 21 0,0 0 16,0 0-16,21-1 0,-21 1 0,0 42 31,0 1-31,0-1 0,0 0 16,0 0-16,0 0 0,-21 22 0,21-22 15,0 0-15,0 0 0,0 0 16,0 0-16,0 1 0,0-1 16,0 0-16,0 0 0,0-42 47,0 0-47,0 0 0,0-1 15,0-20-15</inkml:trace>
  <inkml:trace contextRef="#ctx0" brushRef="#br0" timeOffset="28312.43">7959 4530 0,'0'0'0,"-43"0"16,22 0-16,0 0 16,21 21 15,21-21-16,0 21 1,0-21-16</inkml:trace>
  <inkml:trace contextRef="#ctx0" brushRef="#br0" timeOffset="30576.39">8382 4572 0,'-21'0'31,"0"0"-15,-1 0-16,1 0 0,0 21 15,21 0-15,-21-21 0,21 22 16,-21-1-16,21 0 0,0 21 0,-21 128 31,21-128-31,0 0 16,0-21-16,0 22 0,21-22 0,-21 21 15,21-21-15,0 1 0,0-1 0,0 0 16,1-21-16,-1 21 0,21-21 16,-21 0-16,22 0 0,-1 0 0,0 0 15,22-21-15,-22 0 0,22 0 16,-1-1-16,1 1 0,-1-21 0,1 21 16,-22-22-16,0 22 0,1-21 0,-1 0 15,-21 20-15,21-20 0,-42 0 16,22 21-16,-22-22 0,0 22 0,0-21 15,0 21-15,0-1 0,0 1 16,-22 21-16,1-21 0,0 21 16,0 0-16,-21 0 0,20 0 0,1 0 15,-21 0-15,21 0 0,-22 21 16,1-21-16,21 21 0,-21 1 0,20-1 16,-20 0-16,21 21 0,0-21 0,21 22 15,0-22-15,-21 21 0,21 1 16,0-22-16,0 21 0,0-21 0,0 0 15,0 1-15,21-1 0,-21 0 16,21-21-16,0 21 0,0-21 0,0 0 16,1 0-16,-1 0 0,0 0 0,0-21 15,0 21-15,0-21 0,1 0 16,20-1-16,-21 1 0,0-21 16,0 21-16,1 0 0,-1-22 0,0 1 15,0 21-15,-21-22 0,21 22 16,0-21-16,-21 21 0,22 0 0,-22-1 15,0 1-15,21 0 0,-21 0 16,0 42 0,0 0-16,0 0 15,0 1-15,0-1 0,-21 0 16,21 0-16,0 21 0,0-20 16,0 20-16,0 0 0,0-21 0,0 22 0,0-22 15,0 0-15,21 0 16,-21 0-16,21 1 0,0-1 0,0-21 15,0 0-15,1 0 0,-1 0 16,21 0-16,-21 0 0,0-21 16,1-1-16,-1 1 0,21 0 0,-21-21 15,0 21-15,1-22 0,-1 22 16,0-21-16,0-1 0,0 1 0,0 0 16,-21-1-16,0 1 0,0 0 0,22-1 15,-22-20-15,21 21 0,-21-1 16,0-20-16,0 20 0,0 1 15,0 21-15,0-21 0,0 20 0,0 1 16,-21 42 0,-1 1-16,1-1 15,21 0-15,-21 21 0,21 1 16,0-1-16,0 0 0,0 1 0,0 20 16,0-21-16,0 1 0,0-1 15,0 0-15,0 1 0,0-1 0,0 0 16,0 1-16,21-1 0,0-21 0,-21 0 15,22 22-15,-1-43 0,0 21 16,0 0-16,0-21 0,0 0 0,22 0 16,-22 0-16,21 0 0,-21 0 15,1 0-15,20-21 0,0 0 16,-21 21-16,1-43 0,20 22 0,-21 0 0,0 0 16,22-21-16,-22 20 15,0-20-15,-21 21 0,21-21 0,-21 20 16,21 1-16,-21 0 0,0 0 0,0 0 15,0 0-15,0 42 32,-21 0-32,21 0 0,0 0 15,-21 0-15,21 1 0,-21-1 0,21 0 16,0 0-16,0 0 0,0 0 0,0 22 16,0-22-16,0 0 0,0 0 15,21 0-15,0-21 0,0 22 16,0-22-16,1 0 0,-1 0 0,0 0 15,0 0-15,0 0 0,0 0 16,1 0-16,-1-22 0,0 1 0,0 21 16,0-21-16,0 0 0,1-21 15,-1 20-15,0 1 0,0 0 0,-21-21 16,21 21-16,-21-22 0,21 22 0,-21-21 16,0 21-16,22-1 0,-22 1 15,21 0-15,-21 0 0,0 42 31,0 0-31,0 0 16,0 1-16,0-1 0,-21 21 0,21-21 16,0 0-16,0 1 0,0 20 15,0-21-15,0 0 0,0 0 16,0 1-16,0-1 0,0 0 0,0 0 16,21-21-16,0 0 0,-21 21 15,21-21-15,0 0 0,0 0 0,1 0 16,20 0-16,-21-21 0,0 0 0,0 21 15,22-21-15,-22 0 0,0-1 16,0 1-16,0 0 0,1 0 16,-1-21-16,0-1 0,-21 22 15,0-21-15,0 21 0,0-22 0,0 22 16,0-21-16,-21-1 0,0 22 0,-1 0 16,1 0-16,0 0 15,0 21-15,-21 0 0,20 0 0,-20 0 16,21 21-16,-21 0 0,20 21 0,1-20 15,0 20-15,0-21 0,0 21 16,0 1-16,21-22 0,0 21 0,0-21 16,0 22-16,0-22 0,0 0 15,0 21-15,21-20 0,0-22 0,0 21 16,0 0-16,0-21 0,22 0 0,-22 0 16,42 0-16,-20 0 0,-1 0 15,0 0-15,1 0 0,-1-21 0,0 21 16,1-21-16,-22-1 0,21 1 15,-21 21-15,22-21 0,-1-21 16,-21-1-16,0 22 0,1 0 16,-1 0-16,-21 0 0,0 0 15,21-1-15,-21 1 0,0 0 16,0 42 15,0 0-31,-21-21 0,21 22 0,0-1 16,-21 0-16,-1 0 0,22 0 0,-21 0 15,21 22-15,-21-22 0,21 0 16,0 0-16,-21 0 0,21 1 16,-21-1-16,21 0 0,0 0 15,0-42 32,0 0-47,0 0 0,0-1 16,0 1-16,0 0 0,21 0 0,0 0 15,-21-22-15,21 22 0,0-21 16,1 21-16,-1-22 0,0 22 16,0-21-16,0 21 0,0-22 0,1 22 15,-1 0-15,0 0 0,0 0 16,0 21-16,0 0 0,1 0 0,-22 21 16,0 0-16,21 0 15,-21 0-15,0 22 0,0-22 0,0 21 16,0-21-16,0 22 0,0-22 0,0 21 15,0-21-15,0 1 0,21-1 16,-21 0-16,0 0 0,0 0 0,21 0 16,0 1-16,0-22 0,1 0 15,-22 21-15,21-21 0,0 0 0,0 0 16,0 0-16,0 0 0,1 0 16,-22-21-16,21 21 0,0-22 0,0 1 15,0 21-15,0-21 0,1 0 16,-1 0-16,0 0 0,0-22 15,-21 22-15,0 0 0,21 0 16,0-22-16,-21 22 0,22 0 0,-22-21 16,0 21-16,0-1 0,0-20 0</inkml:trace>
  <inkml:trace contextRef="#ctx0" brushRef="#br0" timeOffset="30828.34">10943 3747 0,'0'0'0,"-21"0"0,-21 0 0,20 0 0,1 0 15,0 0-15,0 0 47</inkml:trace>
  <inkml:trace contextRef="#ctx0" brushRef="#br0" timeOffset="30949.27">9737 4149 0,'-22'21'16,"-20"-21"-16</inkml:trace>
  <inkml:trace contextRef="#ctx0" brushRef="#br0" timeOffset="31164.52">9525 4297 0,'0'0'0,"-21"0"0,0 21 16,-1 0-16,1-21 0,42 0 31,1 0-31,-1 0 0,0 0 15,21-21-15,-21 21 0,22-21 0,-1 21 16,22-21-16,-22 21 0,0-21 16,1 21-16,-1 0 0,0-22 0,1 22 15,-1 0-15,-21-21 0,0 21 16,0 0-16,-42-21 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03:14:17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7345 0,'-21'0'0,"21"21"0,21 0 16,21-21-16,-63 0 16,0 0-16,21-21 0,-21 21 0,21-21 15,-21 21-15</inkml:trace>
  <inkml:trace contextRef="#ctx0" brushRef="#br0" timeOffset="114.93">1609 9843 0,'-22'0'16</inkml:trace>
  <inkml:trace contextRef="#ctx0" brushRef="#br0" timeOffset="148.91">1312 7133 0,'0'0'0,"-21"0"16</inkml:trace>
  <inkml:trace contextRef="#ctx0" brushRef="#br0" timeOffset="456.24">1101 7535 0,'0'0'0,"42"0"0,0 0 0,1 0 15,-1 0-15,0 0 0,22-21 0,-22 0 16,0 0-16,22 0 0,-22 0 16,1-1-16,-1 1 0,-21 0 15,0 0-15,0-21 0,1 42 16,-1-22-16,-21 1 0,0 0 0,0 0 15,0 0-15,21 21 16,-21 21 0,0 0-16,0 0 15,0 0-15,0 1 0,0-1 0,0 0 16,0 0-16,0 21 0,0-20 16,0 20-16,0 0 0,0 1 0,0-1 15,0 0-15,0 1 0,0-1 16,0 21-16,0 1 0,0-1 15,0 1-15,-21-1 0</inkml:trace>
  <inkml:trace contextRef="#ctx0" brushRef="#br0" timeOffset="769.06">1736 8996 0,'-43'-64'31,"43"43"-31,-21 21 15,21-21-15,-21 0 0,0 0 0,21-22 16,-21 22-16,-1 0 16,1-21-16,0 21 0,0-22 0,0 1 15,0 21-15,-1-43 0,22 22 16,-21 0-16,0-22 0,21 1 0,0-1 16,-21 22-16,21-22 0,-21 1 15,21 20-15,0 1 0,0 0 0,0-1 16,0 1-16,0 21 0,-21 0 15,21-22-15,0 22 0,21 0 16,-21-21-16,21 21 0,-21-1 0,42-20 16,1 42-16,-22-21 0,-21 0 15,21 21-15,-21-21 0,0-1 0</inkml:trace>
  <inkml:trace contextRef="#ctx0" brushRef="#br0" timeOffset="818.04">1609 7535 0,'0'0'0</inkml:trace>
  <inkml:trace contextRef="#ctx0" brushRef="#br0" timeOffset="2768.94">1714 7176 0,'22'-22'47,"-22"1"-47,21 0 15,-21 0-15,0 0 16,0 0-16,0-1 16,-21 1-1,-1 21-15,1 0 0,0-21 0,0 21 16,0 0-16,0 0 0,-1 0 15,-20 0-15,21 0 0,-21 21 16,20 0-16,-20-21 0,0 22 16,21-1-16,-22 0 0,1 21 15,21-21-15,-22 1 0,22 20 0,0-21 16,0 21-16,0-20 0,21-1 16,0 21-16,0-21 0,0 0 0,0 1 15,0-1-15,0 0 16,0 0-16,21-21 0,0 0 15,0 0-15,22 0 16,-22 0-16,21 0 0,-21 0 16,22-21-16,-1 0 0,-21 21 0,21-21 15,1-1-15,-1 1 0,0 0 16,-20 0-16,20 0 0,-21 0 0,21-1 16,-20-20-16,-1 21 0,-21 0 15,21 0-15,-21-1 0,0 1 16,0 42 46,0 1-46,0-1-16,0 21 0,0-21 0,0 0 16,0 22-16,0-1 0,0 0 15,0 1-15,-21 20 0,21-20 16,0 20-16,0-21 0,-21 1 15,21 20-15,0 1 0,0-22 0,0 22 16,0-1-16,0 1 0,0-1 0,0 1 16,0-1-16,0 1 0,0-1 15,0 1-15,0-1 0,0 1 0,-22-1 16,22 1-16,-21-1 0,0 1 16,21 20-16,0-41 0,0-1 0,0 0 15,0 1-15,-21-22 0,21 0 16,0 0-16,0 0 0,0 0 15,-21-21-15,0 0 16,-1 0-16,1-21 16,0 0-16,21 0 0,-21 0 15,0 0-15,0-22 0,-1 22 16,22-42-16,-21 20 0,0 1 0,0-22 16,0 22-16,0-21 15,-1 20-15,1-20 0,21 20 0,0-20 16,0 21-16,0-22 0,0 22 0,0-22 15,0 1-15,0-1 0,0 22 16,21-22-16,1 22 0,-1-21 16,21-1-16,-21 43 0,0-21 0,1-1 15,20 22-15,0-21 0,-21 21 16,22-1-16,-22 1 0,0 0 0,0 0 16,0 0-16,1 21 0,-1-21 15,0 21 1,-21-22-16,21 22 62,-21-21-62,21 0 16,22 21-16,-22-21 0</inkml:trace>
  <inkml:trace contextRef="#ctx0" brushRef="#br0" timeOffset="3464.05">2032 7366 0,'0'0'0,"0"21"0,-21 0 0,21 1 16,21-22 15,0-22-31,0 1 15,0 0-15,1 21 0,-22-21 16,21 0-16,0 0 0,0-1 16,0 1-16,0 0 0,-21 0 0,0 0 15,0 0-15,0-1 16,-21 22 0,0 0-16,0 0 0,-21 0 0,20 22 15,1-1-15,0 0 0,0 0 16,0 0-16,0 22 0,21-22 0,0 21 15,-22-21-15,22 22 16,0-22-16,0 0 0,0 21 0,0-21 16,0 1-16,0-1 0,0 0 15,22-21-15,-22 21 0,21-21 0,0 0 16,0 0-16,0 0 0,22 0 16,-22 0-16,21 0 0,0-21 0,1 21 15,-22-21-15,21 0 0,1-1 16,-1-20-16,0 21 0,-21 0 0,22-22 15,-1 1-15,-21 0 0,0 21 16,22-22-16,-22 1 0,0 0 0,-21-1 16,21 1-16,-21 21 0,21-22 15,-21 22-15,22 0 0,-22-21 16,0 21-16,21 21 0,-21-22 0,0 44 47,-21-1-47,21 0 0,-22 21 15,22-21-15,0 22 0,0-1 0,-21 0 16,0 1-16,21-1 0,-21 22 16,21-22-16,0 0 0,0 1 0,0-1 15,-21-21-15,21 21 0,0-20 16,0 20-16,0-21 0,0 0 16,21-21-16,0 0 15,0 0-15,0 0 16,1 0-16,-1-21 0,-21 0 0,21 0 15,0 0-15,-21-1 0,0 1 16,21 0-16</inkml:trace>
  <inkml:trace contextRef="#ctx0" brushRef="#br0" timeOffset="3700.92">2603 7197 0,'0'0'0,"0"21"16,22-21 0,-1 0-1,0 0-15,0 0 0,0 0 16,0-21-16,22 0 0,-22 21 0,0-22 16,0 22-16,22 0 0,-22-21 15,0 21-15,0-21 0,0 21 16,-21-21-16,21 21 0,-21-21 15</inkml:trace>
  <inkml:trace contextRef="#ctx0" brushRef="#br0" timeOffset="4368.05">3958 6943 0,'0'0'15,"21"-21"-15,-21-22 0,0 22 0,0 0 16,21 0-16,-21 0 16,22 21-16,-44 0 15,1 0-15,21 21 16,-21 0-16,0 0 0,0 0 0,0 22 16,21-1-16,-22-21 0,1 43 0,0-22 15,0 21-15,-21-20 0,20 20 0,-20 1 16,0-22-16,21 22 0,-22-22 0,22 21 15,0-20-15,0-22 0,0 21 16,-22 1-16,22-22 0,-42 0 0,20 0 16,22 0-16,0-21 0,21 21 15,-21-21-15,0 0 0,-1 0 16,1 0-16,21-21 16,-21 21-16,21-21 0,-21 21 0,21-21 15,-21 0-15,21-22 0,0 22 0,0 0 16,0-21-16,0 21 0,0-22 0,0 1 15,0 0-15,0 20 0,0-20 16,0 21-16,21 0 0,0 0 0,0 21 16,0 0-16</inkml:trace>
  <inkml:trace contextRef="#ctx0" brushRef="#br0" timeOffset="4948.22">3365 7472 0,'0'21'0,"0"-42"0,22 63 0,-22-21 16,21 1-16,0 20 0,-21-21 15,21 21-15,0-20 0,-21 20 16,21-21-16,1 0 0,-1 0 0,0 1 15,0-22-15,0 21 0,0-21 16,1 0-16,20 0 0,-21 0 0,0 0 16,0 0-16,22-21 0,-22 21 15,0-22-15,0 1 0,22 0 0,-22 0 16,0 0-16,0 0 0,0-1 16,0-20-16,1 21 0,-1-21 15,-21 20-15,0-20 0,21 21 0,-21 0 16,21 0-16,-21-1 0,0 1 0,0 0 15,0 42 17,0 0-32,0 1 0,0 20 15,0-21-15,0 0 0,-21 22 0,21-22 16,0 0-16,0 21 0,0-21 16,0 1-16,0-1 0,0 0 0,0 0 15,21 0-15,-21 0 0,21-21 16,0 0-16,1 0 0,-1 0 15,0 0-15,0 0 0,0 0 16,22 0-16,-22-21 0,0 0 0,21 21 16,-21-21-16,22 0 0,-22-22 0,0 22 15,0 0-15,0-21 0,1 21 16,-22-22-16,0 1 0,0 21 16,0-22-16,0 1 0,0 0 15,-22 21-15,1-22 0,0 22 0,0 0 16,-21 0-16,20 21 0,1 0 15,0 0-15,-21 0 0,21 0 0,-1 0 16,1 21-16,0 0 0,0 0 0,0 0 16,21 1-16,0-1 0,-21 0 15,21 0-15,-22 0 0,22 22 0,0-22 16,0 0-16,0 0 0,0 0 16,0 0-16,0 1 0,22-22 15,-1 21-15,0-21 16,0 0-16,0 0 0,0 0 15,1 0-15</inkml:trace>
  <inkml:trace contextRef="#ctx0" brushRef="#br0" timeOffset="5301.03">5165 7197 0,'0'0'0,"0"-43"32,-22 43-17,1 0-15,0 0 16,0 0-16,21 22 0,-21-1 0,0 0 16,-1 0-16,1 0 0,0 0 15,21 22-15,-21-22 0,21 21 0,-21-21 16,21 22-16,-21-22 0,21 21 0,0-21 15,0 1-15,0 20 0,0-21 16,0 0-16,21 0 0,0 1 16,0-22-16,0 21 15,0-21-15,1 0 0,-1 0 0,0 0 16,0 0-16,0 0 0,22 0 16,-22 0-16,0-21 0,21 21 15,-21-22-15,22 1 0,-1 21 0</inkml:trace>
  <inkml:trace contextRef="#ctx0" brushRef="#br0" timeOffset="7368.51">5800 7218 0,'0'0'0,"0"-21"0,0 0 0,-22 21 16,1 0-16,0 0 15,0 0-15,0 0 0,0 0 0,-1 0 16,1 0-16,0 0 15,-21 21-15,21 0 0,-1 0 0,1 0 16,0 22-16,-21-22 0,42 0 0,-21 21 16,-1-21-16,22 22 0,-21-22 15,21 21-15,0-21 0,0 1 0,0-1 16,0 0-16,0 0 0,0 0 16,0 0-16,21-21 0,1 0 15,-1 0-15,0 0 0,0 0 16,21 0-16,-20 0 0,-1-21 15,0 21-15,0-21 0,0 0 0,0 0 16,22 0-16,-22-1 16,0 1-16,0 0 0,0-21 0,-21 21 15,22-1-15,-22-20 0,21 21 0,-21 0 16,0 0-16,21-1 0,-21 1 16,-21 21 15,0 21-31,-1 1 0,22-1 15,0 0-15,-21 0 0,21 0 0,-21 22 16,21-22-16,0 0 0,0 0 16,0 21-16,0-20 0,0-1 0,0 0 15,0 0-15,0 0 0,21 0 16,0 1-16,1-22 16,-1 0-16,0 0 0,0 0 15,0 0-15,0 0 16,1 0-16,20-22 0,-21 1 0,0 0 15,0 0-15,1 0 0,-1 0 0,0-1 16,-21-20-16,21 0 0,0-1 16,0 1-16,-21-21 0,0 20 0,22 1 15,-1 0-15,-21-22 0,0 22 16,0 21-16,0-22 0,0 22 0,0 0 16,0 0-16,0 0 0,0-1 0,0 1 15,0 42 16,0 1-31,0-1 0,0 21 16,0-21-16,0 22 0,-21-1 0,21 0 16,0 1-16,0-1 0,-22 21 0,22-20 15,0-1-15,0 0 0,0 1 16,0-1-16,0 0 0,0-20 0,0-1 16,0 21-16,0-21 0,0 0 0,0 1 15,22-22-15,-22 21 0,21-21 16,0 0-16,0 0 0,0 0 15,0 0-15,1 0 16,-1 0-16,0 0 0,0-21 16,0-1-16,0 1 0,1 0 0,-1 0 15,0-21-15,0 20 0,0-20 16,0 0-16,1-1 0,-1 1 0,0 0 16,-21-1-16,21 22 0,-21-21 0,21 21 15,-21 0-15,0-1 16,0 1-16,0 42 15,0 1 1,0-1-16,0 21 0,0-21 16,-21 0-16,21 22 0,0-22 0,0 21 15,-21-21-15,21 22 0,0-22 16,0 0-16,0 21 0,0-20 16,0-1-16,21 0 0,0 0 15,0-21-15,1 0 16,-1 21-16,0-21 0,0 0 0,0 0 15,0 0-15,22 0 0,-22-21 0,0 0 16,0 21-16,0-21 0,1 0 16,20-1-16,-21-20 0,0 21 0,-21 0 15,21-22-15,1 1 0,-1 21 0,0-21 16,-21 20-16,0 1 0,21 0 16,-21 0-16,21 21 0,-21-21 15,0 42 1,-21 0-1,21 0-15,-21 0 0,21 1 0,0-1 16,-21 21-16,21-21 0,-21 0 16,21 22-16,0-22 0,0 0 0,0 0 15,0 0-15,0 1 0,0-1 0,0 0 16,21-21-16,0 21 0,0-21 16,0 0-16,0 0 0,1 0 15,-1 0-15,0 0 0,0 0 0,0 0 16,22 0-16,-22 0 0,0-21 15,0 0-15,0 0 0,0-1 16,1 1-16,-1 0 0,0-21 0,-21-1 16,0 22-16,21-21 0,-21 0 0,0-1 15,0 1-15,0 0 0,0 20 16,0 1-16,0 0 0,-21 0 16,0 0-16,0 0 0,-1 21 0,1 0 15,0 0-15,-21 0 0,21 0 0,-22 0 16,22 21-16,-21 0 0,21 0 15,-1 21-15,1-20 0,0 20 0,21-21 16,0 21-16,0-20 0,0 20 16,0 0-16,0-21 0,0 22 0,0-22 15,0 0-15,0 0 0,21 0 0,0 1 16,1-1-16,-1-21 16,0 0-16,21 21 0,-21-21 0,1 0 15,-1 0-15,21 0 0,-21 0 0,22 0 16,-22-21-16,21 21 0,-21-21 15,22-1-15,-22 1 0,21 0 0,-21 0 16,22 0-16,-22 0 0,0-22 0,0 22 16,0 0-16,0-21 0,-21 20 15,22 1-15,-22 0 0,21 0 0,-21 0 16,-21 21 0,-1 0-1,1 0-15,21 21 0,-21 0 0,0 0 16,21 0-16,0 1 15,-21-1-15,0 21 0,21-21 0,-22 0 16,22 1-16,0-1 0,0 0 0,0 0 16,-21 0-16,21 0 0,0 1 15,0-1-15,0 0 16,0-42 15,21 0-15,1-1-16,-22 1 15,21-21-15,-21 21 0,21 0 0,0-22 16,0 1-16,0 0 0,1 20 16,-1-20-16,0 0 0,0 21 15,0-1-15,0 1 0,1 0 0,-1 0 16,0 21-16,0 0 0,0 0 0,0 0 16,1 0-16,-1 0 0,-21 21 15,0 0-15,0 22 0,21-22 16,-21 0-16,0 21 0,0-21 0,0 1 15,21 20-15,-21-21 0,0 0 16,0 0-16,0 1 0,0-1 0,0 0 16,0 0-16,0 0 0,21-21 0,0 21 15,1-21-15,-1 0 16,0 0-16,0 0 0,0 0 16,0 0-16,1 0 15,-22-21-15,21 0 0,0 21 16,0-21-16,-21 0 0,21-22 0,0 22 15,1 0-15,-22-21 0,21 21 16,-21-22-16,21 22 0,-21-21 0,0 21 16,0-1-16,0-20 0,0 21 0,0 0 15</inkml:trace>
  <inkml:trace contextRef="#ctx0" brushRef="#br0" timeOffset="7752.36">6943 6795 0,'0'0'0,"-64"42"31,64-21-31,-21-21 31,42 0-15,-42 0 46,0 0-46,21-21 0,-21 21-1,-1 0-15</inkml:trace>
  <inkml:trace contextRef="#ctx0" brushRef="#br0" timeOffset="7896.7">6032 7070 0,'0'0'16,"-21"0"-16</inkml:trace>
  <inkml:trace contextRef="#ctx0" brushRef="#br0" timeOffset="8005.64">6498 7006 0,'42'0'0</inkml:trace>
  <inkml:trace contextRef="#ctx0" brushRef="#br0" timeOffset="8653.79">9038 6858 0,'0'0'0,"21"0"0,22-42 31,-43 21-15,0 42 0,-22 0-16,22 0 15,-21 0-15,0 0 0,0 1 16,0 20-16,-22-21 0,22 0 0,0 22 16,21-1-16,-21 21 0,21-20 0,-21 20 15,21-20-15,0-1 0,0 21 16,0-20-16,0-22 0,0 21 0,0 1 15,0-22-15,0 0 0,21 0 0,0 0 16,0 0-16,0-21 16,1 0-16,-1 0 0,0 0 15,0 0-15,0 0 0,0 0 0,1-21 16,20 0-16,-21 0 0,0 0 16,22 0-16</inkml:trace>
  <inkml:trace contextRef="#ctx0" brushRef="#br0" timeOffset="8891.69">9673 6795 0,'42'-22'15,"-20"22"1,-1 0-16,0 0 15,0 22-15,0-1 0,0 0 16,1 0-16,-1 0 0,0 0 0,0 1 16,0-1-16,-21 21 0,0 0 0,21-20 15,-21 20-15,0 0 0,0 1 16,0-1-16</inkml:trace>
  <inkml:trace contextRef="#ctx0" brushRef="#br0" timeOffset="8988.64">9864 7535 0,'0'0'15,"-22"0"-15,1 22 0,0-22 0,0 21 16,0 0-16,0-21 15,-1 0-15,1 0 0,21 21 16,-21-21-16,0 0 0,0 0 16,0 0-16,-1 0 0,22-21 0</inkml:trace>
  <inkml:trace contextRef="#ctx0" brushRef="#br0" timeOffset="9744.7">5927 7070 0,'21'0'16,"0"0"0,0 0-16,0 0 15,0 0-15,1 0 0,20 0 0,-21 0 16,0 0-16,0 0 0,1 0 16,-1 0-16,0 0 0,0 0 15,0 0-15,0 0 0,1 0 0,-1 0 16,0 0-1</inkml:trace>
  <inkml:trace contextRef="#ctx0" brushRef="#br0" timeOffset="10952.79">11663 6922 0,'-21'0'0,"-1"0"16,1 0-16,0 21 16,21 0-1,0 0-15,0 0 0,0 0 0,0 1 16,0-1-16,21 0 16,0 0-16,1-21 0,-1 21 15,0 0-15,21-21 0,-21 0 0,1 22 16,20-22-16,-21 0 0,21 0 15,-20 0-15,-1 0 0,0 0 0,21 0 16,-21 0-16,1-22 0,-1 1 16,0 21-16,-21-21 15,-21 21 32,0 0-47,-1 0 16,1 0-16,0 0 15,0 0-15</inkml:trace>
  <inkml:trace contextRef="#ctx0" brushRef="#br0" timeOffset="11547.98">10774 7091 0,'0'0'0,"-21"0"0,-1 0 15,44 0 32,20 0-47,-21 0 0,21 21 0,1-21 16,-1 0-16,22 0 0,-22 0 0,21 0 16,1 0-16,-22 0 0,22 0 15,-22 0-15,0 0 0,1 0 16,-1 21-16,0-21 0,1 0 15,-22 0-15,21 0 0,-21 0 0,1 0 16,-1 0-16,0 0 16,0 0-16,-21-21 47,-21 0-32</inkml:trace>
  <inkml:trace contextRef="#ctx0" brushRef="#br0" timeOffset="12001.01">11493 6943 0,'0'0'16,"-21"0"-1,21 21-15,0 0 16,0 0-16,0 0 15,21-21-15,-21 22 0,22-1 16,-1-21-16,0 21 0,0-21 0,0 21 16,0-21-16,1 21 0,20-21 0,-21 0 15,0 0-15,22 21 16,-22-21-16,0 0 0,21 0 0,-21 0 0,1 0 16,-1 0-16,0 0 0,0 0 15,0 0 1,0 0-16,-42 0 31,0 0-31,0 0 16,0 0-16,0 0 0,-22 22 15,22-1-15,-21 0 0,-1 0 0,22 0 16,-21 0-16,0 1 0,-1 20 0,1-21 16,0 0-16,-1 22 0,1-22 15,21 21-15,-22-21 0,22 0 0,0 1 16,21-1-16,-21 0 15,21 0 1,21-21 0,0 0-16,-21-21 15,21 21-15</inkml:trace>
  <inkml:trace contextRef="#ctx0" brushRef="#br0" timeOffset="12916.8">12742 6773 0,'0'0'0,"-21"0"0,0 0 31,0 22-31,21-1 15,0 0-15,-21-21 0,21 21 16,0 0-16,0 0 0,0 1 16,21-22-16,0 21 0,0 0 0,0-21 15,0 0-15,1 0 16,-1 0-16,21 0 0,-21 0 0,0 0 16,22 0-16,-22-21 0,21 21 0,-21-21 15,1-1-15,20 1 16,-21 21-16,0-21 0,0 0 0,1 0 15,-1 0-15,-21-1 0,21 1 16,-21 0-16,0 0 0,0 0 0,0 0 16,0-1-16,-21 22 0,21-21 15,-21 21-15,-1 0 16,1 0-16,21 21 0,-21 1 0,0-22 16,21 42-16,0-21 0,-21 0 15,0 22-15,21-22 0,0 21 0,0 0 16,0 1-16,0-1 0,0-21 0,0 22 15,0 20-15,0-21 0,0 1 16,0-1-16,-43 0 0,22-20 0,21 20 16,0 0-16,0-21 0,0 22 15,0-22-15,0 0 0,0 0 16,-21 0-16,0-21 16,0 0-16,-1 0 15,1 0-15,21-21 0,-21 0 16,0 21-16,0-21 0,21 0 0,-21 0 15,-1-1-15,1 1 0,0-21 0,21 21 16,-21 0-16,21-1 0,-21 1 16,21 0-16,0 42 31,0 0-15,0 1-16,0-1 0,0 21 0,0-21 15,21 0-15,0 1 0,0-1 16,0 0-16,1 0 0,-1 0 0,0-21 15,21 21-15,-21-21 0,1 0 0,20 0 16,0 0-16,1 0 0,-1 0 16,0 0-16,1-21 0,-1 21 0,0-21 15,22 0-15,-22-21 0,0 20 16,1 1-16,-22-21 0,21 21 0,-21-22 16,22 1-16,-22 0 0,-21-1 0</inkml:trace>
  <inkml:trace contextRef="#ctx0" brushRef="#br0" timeOffset="13044.72">13674 6773 0,'0'22'0,"-22"-1"0,22 0 16,-21 21-16,21-21 0,0 22 16,-21-1-16,0 0 0,21 1 0,-21 20 15</inkml:trace>
  <inkml:trace contextRef="#ctx0" brushRef="#br0" timeOffset="13172.82">13547 7430 0,'0'21'15,"0"0"-15,21 0 0,0-21 16,-21 21-16,21-21 0,0 21 0,0-21 16,1 0-1,-1 0-15,0 0 0,0-21 16,0 21-16,0-21 0,1 0 0,-22 0 16,21 0-16,-21-22 0,21 22 15,0 0-15,-21 0 0</inkml:trace>
  <inkml:trace contextRef="#ctx0" brushRef="#br0" timeOffset="13487.89">13293 7091 0,'63'0'31,"-42"0"-31,0 0 0,1 0 0,-1 0 16,0 0-16,0 0 0,21 0 15,-20-21-15,-1 21 16,21 0-16,-21 0 0,0-21 0,1 21 16,-1-22-16,21 22 0,-21 0 0,0 0 15,1 0-15,-1-21 0,0 21 16</inkml:trace>
  <inkml:trace contextRef="#ctx0" brushRef="#br0" timeOffset="13871.83">13737 6731 0,'-21'0'15,"21"21"17,-21 0-32,21 1 0,0-1 15,-21 0-15,-1 21 0,1-21 0,21 1 16,-21 20-16,0-21 16,21 21-16,-21-20 0,0 20 0,21 0 15,0-21-15,0 22 0,-22-22 0,22 21 16,0-21-16,0 1 0,0-1 15,0 0-15,0 0 0,0 0 16,22-21 15</inkml:trace>
  <inkml:trace contextRef="#ctx0" brushRef="#br0" timeOffset="14836.81">15176 6943 0,'0'0'0,"0"-21"0,0-1 16,0 1-1,-21 21 16,21 21-31,-21 1 0,0-1 16,21 0-16,0 0 0,-21 0 0,0 22 16,21-22-16,0 21 0,0-21 15,-22 22-15,22-22 0,-21 21 0,21-21 16,0 0-16,0 1 16,0-1-16,0 0 0,0 0 15,21-21 16,1-21-31,-22 0 0,21 0 16</inkml:trace>
  <inkml:trace contextRef="#ctx0" brushRef="#br0" timeOffset="15272.01">15663 6964 0,'0'0'0,"0"-21"31,-21 21-15,0 0-16,0 21 0,0-21 15,-1 21-15,1 0 0,0-21 16,-21 21-16,42 1 0,-21-22 0,-1 21 16,22 0-16,-21-21 0,21 21 0,0 0 15,21-21 1,1 0-16,-1 0 15,0 0-15,0 0 0,21 0 16,-20 0-16,-1 0 0,0 21 16,0-21-16,21 0 0,-20 0 15,-1 22-15,0-1 0,0-21 0,-21 21 16,0 0-16,21-21 0,-21 21 0,0 0 16,0 1-16,0-1 0,-21 0 15,0 0-15,21 0 0,-21-21 0,0 21 16,-1 1-16,1-22 0,0 0 15,0 21-15,0-21 0,0 0 0,-1 0 16,1 0-16,0 0 0,0 0 16,21-21-16,-21-1 0,21 1 15,0 0-15,-21 0 0,21 0 16,-22 0-16,22-1 16</inkml:trace>
  <inkml:trace contextRef="#ctx0" brushRef="#br0" timeOffset="15692.77">15452 6498 0,'-64'85'31,"64"-64"-31,0 0 0,0 0 0,0 1 16,0-1-16,0 0 0,0 0 16,0 0-16,0 0 0,21-21 15,0 0-15,1 0 16,-1 0-16,0 0 0,0 0 0,0-21 16,0 0-16,1 0 0,20 0 15,-21 0-15,-21-1 0,21 1 0,-21 0 16,0-21-16,0 21 0,0-1 15,0 1-15,-21 0 0,0 21 0,0-21 16,0 21-16,-1 0 0,-20 0 0,21 0 16,0 0-16,0 21 0,-1 0 15,1 0-15,0 1 0,21-1 16,-21 0-16,21 0 0,0 0 0,0 0 16,0 1-16,0 20 0,0-21 15,21 0-15,0-21 0,0 21 0,1 1 16,20-1-16,-21 0 0</inkml:trace>
  <inkml:trace contextRef="#ctx0" brushRef="#br0" timeOffset="17456.66">16912 6689 0,'0'0'0,"0"21"16,0 0-1,0 0-15,-21 0 0,21 22 0,-21-22 16,21 0-16,0 21 0,-21-20 16,-1 20-16,1-21 0,21 21 0,-21-20 15,21 20-15,0 0 0,0 1 16,0-22-16,0 21 0,0-21 15,0 22-15,0-22 0,0 0 0,0 0 0,21 0 16,0-21-16,1 0 16,-1 0-16,0 0 0,0 0 0,21 0 15,-20 0-15,20-21 0,-21 21 16,21-21-16,1 0 0,-22-22 0,21 22 16,1-21-16,-1 21 0,0-22 0,-21 1 15,22 21-15,-22-21 0,21-1 16,-21 1-16,1 0 0,-1 20 0,-21-20 15,0 0-15,0 21 0,0-22 16,0 22-16,0 0 0,-21 21 16,-1 0-1,1 0-15,0 21 16,0 0-16,0 22 0,0-22 0,-1 21 16,1-21-16,21 22 0,-21-22 15,21 21-15,-21 0 0,21-20 0,-21 20 16,21-21-16,0 21 0,0 1 0,0-22 15,0 0-15,0 21 0,0-20 16,21-1-16,0-21 0,0 21 0,0 0 16,22-21-16,-22 0 0,0 0 15,21 0-15,1 0 0,-22 0 0,21-21 16,-21 0-16,22 0 0,-1 21 16,-21-22-16,0-20 0,22 21 15,-22 0-15,0 0 0,0-22 0,0 22 16,-21 0-16,0 0 0,0 0 15,0-1-15,-21 22 16,0 22 0,0-1-16,0 0 15,21 0-15,0 0 0,0 0 16,0 1-16,0-1 0,0 0 16,0 0-16,0 0 0,0 0 0,0 1 15,0-1-15,0 0 0,0 0 16,0 0-16,21-21 15,-21-21 32,0 0-47,0 0 0,-21 0 16,21-1 0,-21 22 15,21 22-16,0-1-15,21-21 16,0 21-16,0-21 16,0 0-16,0 0 0,1 0 15,-1 0-15,0 0 0,21 0 16,-21 0-16,22 0 0,-22-21 0,21 21 16,-21-21-16,22-1 0,-1 22 0,-21-21 15,22 0-15,-22 0 0,0 0 16,21-22-16,-21 22 0,-21 0 0,0 0 15,22 0-15,-22 0 0,0-1 16,0 1-16,0 0 0,0 0 0,0 0 16,-22 21-16,1 0 15,0 0-15,0 21 16,21 0-16,-21-21 0,0 21 16,21 0-16,0 1 0,-22 20 15,22-21-15,0 0 0,0 0 0,0 1 16,0-1-16,0 0 0,0 0 0,22 0 15,-22 0-15,21 1 0,21-22 16,-21 21-16,0-21 0,22 0 0,-1 0 16,0 0-16,1 0 0,-1 0 15,0 0-15,1 0 0,-1 0 0,0 0 16,1 0-16,-22-21 0,21-1 0,1 22 16,-1-21-16,0 0 0,1 0 15,-1 0-15,-21-22 0,21 22 0,-20 0 16,-1 0-16,0-21 15,0 20-15,0 1 0,-21 0 0,0 0 16,0 0-16,-21 21 16,0 0-16,0-21 0,0 21 15,-22 0-15,22 0 0,0 0 0,-21 21 16,20 0-16,1 0 0,0-21 16,-21 21-16,21 0 0,-1 22 0,1-22 15,0 0-15,0 0 0,0 22 0,21-22 16,-21 0-16,21 0 0,0 0 15,0 0-15,0 1 0,0-1 0,0 0 16,21 0-16,0-21 16,0 0-16,0 0 15,0 0-15,1 0 0,-1 0 0,0-21 16,0 0-16,0 0 0,22-1 0,-22 1 16,0-21-16,21 21 0,-21-22 15,1 1-15,20 21 0,0-21 0,1-1 16,-22 1-16,0 0 0,0-22 0,0 22 15,0-1-15,1-20 0,-1 21 0,0-1 16,-21 1-16,21 0 0,-21-1 16,0 22-16,0 0 0,-21 21 31,0 0-31,0 42 0,-1-21 16,1 22-16,-21-1 0,21 0 0,0 22 15,-1-22-15,22 1 0,-21 20 16,0-21-16,21 1 0,0 20 0,-21-20 15,21-1-15,0-21 0,0 21 0,0 1 16,21-22-16,0 21 0,0-21 0,1 1 16,-1-22-16,0 21 0,21-21 15,-21 0-15,1 0 0,-1 0 0,0 0 16,21 0-16,-21 0 0,22 0 0,-1-21 16,43-1-16,-43 1 0,-21 21 0,0-21 15,1 0-15,-1 0 0,21 42 16,-21-21-16,0-21 0,1-22 0,-22 22 15,0-21-15,0 21 0</inkml:trace>
  <inkml:trace contextRef="#ctx0" brushRef="#br0" timeOffset="18284.72">2879 8594 0,'0'0'0,"21"-21"0,-21-1 16,0 1-16,21 0 0,-21 0 16,21 0-16,-21 0 0,0-1 15,21 1-15,-21 42 32,0 22-32,0-22 0,0 21 15,0 1-15,0 20 0,-21-21 16,0 22-16,0-1 0,0 1 0,-1-1 15,22-20-15,-21 20 0,21-20 16,-21-1-16,21-21 0,0 21 0,0-20 16,0-1-16,0 0 0,0 0 15,0 0 1,0-42 0</inkml:trace>
  <inkml:trace contextRef="#ctx0" brushRef="#br0" timeOffset="18804.13">2540 8932 0,'0'0'0,"-21"0"16,63 0 15,-21 0-31,0 0 0,22 0 0,-22-21 16,21 21-16,1-21 15,-1 0-15,0 21 0,1-21 0,-1 0 16,0 21-16,-21-22 0,64 22 16,-43 0-16,-20-21 0,-1 21 15,-21 21 1,0 1-16,0-1 0,0 0 0,0 0 16,0 21-16,-21-20 0,21 20 0,-22-21 15,22 21-15,0-20 0,-21 20 16,21-21-16,43 21 0,-43-20 15,0-1-15,0 0 0,0 0 0,0 0 16,21-21 0,0 0-16,0 0 0,0 0 15,0 0-15,1-21 0,20 0 16,-21 0-16,21 0 0,-20-1 0,-1 1 16,0 0-16,0 0 0,0-21 15,0 20-15,-21-20 0,0 21 0,0-21 16,0-1-16,0 22 0,-21-21 0,0 21 15,0-1-15,0-20 0,0 42 16,-1-21-16,-20 0 0,21 21 0,0 0 16,0 0-16,-1 0 0,1 21 15,0 0-15,0-21 0,0 21 0,21 0 16,0 1-16,0-1 16,0 0-16,0 0 0,0 0 0,0 0 15,21 1-15,0-22 16</inkml:trace>
  <inkml:trace contextRef="#ctx0" brushRef="#br0" timeOffset="19760.22">5101 9165 0,'0'-21'31,"0"0"-31,21 0 15,-21 0-15,21-1 0,1 1 16,-22 0-16,0-21 0,21 21 16,-21-1-16,0-20 0,0 21 15,0 0-15,0-22 0,0 22 0,0 0 16,-21 0-16,-1 0 0,1 0 0,0 21 16,0 0-16,0 0 0,0 0 15,-22 0-15,22 21 0,0 0 0,-21 0 16,20 21-16,1-20 0,0 20 15,0-21-15,0 21 0,21-20 0,0-1 16,0 21-16,0-21 0,0 0 16,0 1-16,21-22 0,0 21 0,0-21 15,0 21-15,1-21 0,-1 0 0,0 0 16,0 0-16,0-21 16,0 0-16,22-1 0,-22 1 0,0 0 15,0 0-15,0 0 0,1 0 16,-1-1-16,0 1 0,0 0 0,-21 0 15,21 0-15,0 0 0,-21 42 47,0 0-47,0 0 0,0 21 16,0 1-16,0-1 0,0 0 0,0 1 16,0-1-16,0 22 0,0-22 15,0 21-15,22-20 0,-22 20 16,21 1-16,-21-1 0,21 1 0,-21-1 15,21 1-15,0 20 0,-21-20 16,21-1-16,-21 1 0,22-1 0,-22 1 16,0-1-16,0 22 0,0-21 0,0-1 15,0 1-15,0-1 0,0-21 16,-22 22-16,1-22 0,0 1 0,0-1 16,0-21-16,0 0 0,-1 0 15,1-21-15,-21 0 0,21 0 0,-22 0 16,22-21-16,-21 0 0,0-21 0,20-1 15,-20 1-15,0-21 0,21-1 16,-22 1-16,22-1 0,0 1 16,0-22-16,0 21 0,21-20 0,0 20 15,0-20-15,0-1 0,0 21 16,0-20-16,21 20 0,0 1 0,0-1 16,0 1-16,0-1 0,1 22 15,20 0-15,-21-1 0,0 1 0,22 21 16,-22-22-16,21 22 0,-21 0 0,0 0 15,1 0-15,-1 0 0,0 21 16,-21-22-16,21 22 0,0 0 16,-21-21-16,21 21 15,1 0 1</inkml:trace>
  <inkml:trace contextRef="#ctx0" brushRef="#br0" timeOffset="20376.37">5440 9059 0,'0'0'0,"0"22"0,21-22 16,0 0-16,0 0 16,-21-22-16,21 1 15,1 21-15,-1-21 0,0 0 0,0 0 16,0 21-16,0-21 0,1-1 16,-1 1-16,0 0 0,-21 0 0,0 0 15,0 0-15,-21 21 31,0 0-31,-1 0 0,1 0 16,0 0-16,0 21 0,0 0 16,0 0-16,-1 0 0,1 22 0,0-22 15,0 0-15,0 21 0,0-21 0,21 1 16,0-1-16,0 0 0,0 0 0,0 0 16,21 0-16,-21 1 0,21-22 15,0 0-15,0 0 0,22 0 16,-22 0-16,0 0 0,21 0 0,-21 0 15,22-22-15,-1 22 0,-21-21 16,22 0-16,-1 0 0,0 0 0,-21 0 16,22-22-16,-1 1 0,-21 21 15,22-22-15,-22 1 0,21 0 16,-21-1-16,0 1 0,1 21 0,-22-21 16,0-1-16,21 1 0,-21 21 0,0-22 15,0 22-15,0 0 0,21 0 16,-21 0-16,0 0 0,0 42 31,-21 0-31,0 0 0,21 0 0,-22 22 16,22-22-16,0 21 0,-21 0 0,21 22 15,0-22-15,-21 1 0,21-1 16,0 21-16,0-41 0,0 20 0,0 0 16,0-21-16,0 22 0,0-22 0,21 0 15,-21 0-15,21-21 16,-21 21-16,22-21 0,-1 0 15,0 0-15,0 0 0,-21-21 16,21 0-16,-21 0 0,21 0 16,-21 0-16,0-1 0,0 1 0,0 0 15,0 0-15,0-21 0</inkml:trace>
  <inkml:trace contextRef="#ctx0" brushRef="#br0" timeOffset="20592.43">6011 8721 0,'21'0'31,"1"0"-31,-1 0 16,0 0-16,0-21 16,0 21-16,0 0 0,1 0 15,-1 0-15,0 0 0,0 0 0,0 0 16,0 0-16,1-22 15,-1 22-15,0-21 16</inkml:trace>
  <inkml:trace contextRef="#ctx0" brushRef="#br0" timeOffset="21909.05">7345 9102 0,'21'21'16,"0"-21"-1,0 0 1,0 0-16,1-21 0,-1 0 16,0-1-16,0 1 0,21 0 15,-20 0-15,-1-21 0,0 20 16,0-20-16,21 0 0,-20 21 15,-1-22-15,21 1 0,-21-22 0,0 22 16,1 0-16,-1-1 0,-21 1 16,0 0-16,0 21 0,21-22 0,-21 1 15,0 21-15,0 0 0,0-1 0,0 1 16,-21 21 0,0 0-16,-1 0 0,22 21 0,-21 22 15,0-22-15,0 21 0,21-21 16,0 22-16,-21-1 0,21 22 0,-21-22 15,21 0-15,0 1 0,0-1 16,0 21-16,0-20 0,0-1 16,21 0-16,0-20 0,0 20 0,-21-21 15,21 0-15,0 0 0,1 1 0,-1-1 16,0-21-16,21 0 0,-21 0 16,1 0-16,-1 0 0,21 0 0,-21 0 15,0 0-15,22-21 0,-22-1 16,0 1-16,21 0 0,-20 0 0,-1-21 15,0 20-15,0-20 0,0 0 0,0-1 16,1 1-16,-1 0 0,-21-1 16,0 22-16,0-21 0,0 0 0,0-1 15,0 1-15,0 21 0,0 0 0,0-1 16,0 1-16,0 0 0,-21 42 31,21 0-31,-22 1 16,22-1-16,0 0 0,-21 21 0,21-21 15,0 22-15,0-1 0,0-21 0,0 22 16,0-1-16,0 0 0,0 1 16,0-22-16,-21 21 0,21-21 0,0 22 15,0-22-15,0 0 0,0 0 0,0 0 16,-21-21-16,21 21 0,0-42 47,0 0-47,0 0 15,0 0-15,21 0 0,0-22 0,-21 22 16,21 0-16,1-21 0,-22 20 16,21 1-16,0 0 0,0 0 0,-21 0 15,21 0-15,0 21 0,1 0 0,-1 0 16,0 0 0,-21 21-16,21 0 0,-21 0 15,0 0-15,0 22 0,0-22 0,0 0 16,0 0-16,21 0 15,-21 0-15,21 1 0,-21-1 0,22 0 16,-1 0-16,0-21 0,0 21 0,0-21 16,22 0-16,-22 0 0,0 0 15,21 0-15,1 0 0,-22 0 0,21 0 16,-21-21-16,22 0 0,-1 0 0,-21 0 16,21-1-16,-20 1 0,-1 0 15,0 0-15,0-21 0,0 20 0,0 1 16,-21-21-16,0 21 0,0 0 0,0-1 15,0 1-15,0 0 0,0 0 16,-21 21 0,0 0-16,0 21 15,21 0-15,-21 0 0,21 1 0,-21-1 16,21 0-16,0 0 0,0 21 0,0-20 16,0-1-16,0 0 15,0 0-15,0 0 0,0 0 0,0 1 16,21-1-16,0-21 0,0 0 15,0 21-15,0-21 16,1 0-16,-1 0 16,-21-21-16,21 0 0,0-1 15,-21 1-15,0 0 16,0 0-16,0 0 0,0 0 0,0-22 16,0 22-16,0 0 0</inkml:trace>
  <inkml:trace contextRef="#ctx0" brushRef="#br0" timeOffset="22156.06">7705 8551 0,'-64'43'15,"128"-86"-15,-149 86 0,106-43 31,0 0-31,22 0 0,-1 0 16,-21 0-16,43 0 0,-22 0 0,0 0 0,1 0 16,20-21-16,-21 21 15,1 0-15,-1-22 0,0 22 0,-20 0 16,20 0-16,-21-21 0,0 21 0,0 0 16</inkml:trace>
  <inkml:trace contextRef="#ctx0" brushRef="#br0" timeOffset="22756.59">10774 8551 0,'0'0'0,"21"-21"0,0 21 0,0-21 16,-21 0-16,21 21 0,1-21 15,-1 0-15,0-1 0,-21 1 16,0 0-16,0 0 0,0 0 16,0 0-16,-21-1 0,0 22 15,-1 0-15,-20 0 0,21 0 0,0 0 16,-22 0-16,22 0 0,-21 0 15,21 22-15,0-1 0,-22 0 0,22 0 16,0 21-16,0-20 16,0 20-16,-1 0 0,1 1 0,21-22 15,0 21-15,-21 0 0,21 22 0,-21-22 16,21 1-16,0-22 0,0 21 16,0 0-16,0-20 0,21-1 0,0 0 15,0 0-15,1 0 0,-1 0 0,0-21 16,21 0-16,-21 0 0,22 0 15,-1 0-15,0 0 0,1 0 0,-1-21 16,22 21-16,-22-21 0,0 0 16,1 0-16,-1 0 0,0-22 0,1 22 15,-1-21-15,0 21 0,-21-1 0</inkml:trace>
  <inkml:trace contextRef="#ctx0" brushRef="#br0" timeOffset="23143.77">11388 8594 0,'0'0'0,"21"0"16,-21-21-16,-21 21 15,-1 21 1,1 0-16,0 0 0,0 0 16,21 22-16,0-22 0,-21 0 15,21 21-15,-21-21 0,21 22 0,0-22 16,0 0-16,0 21 0,0-20 16,0-1-16,0 0 0,21 0 15,0-21-15,0 0 0,0 0 0,0 0 16,1 0-16,-1 0 0,21-21 15,-21 21-15,22-21 0,-22 0 16,21-1-16,0 1 0,-20 0 0,20-21 16,-21 21-16,0-22 0,0 22 15,1-21-15,-22 21 0,0-1 0,0-20 16,0 21-16,0 0 0,0-22 0,-22 22 16,1 0-16,0 21 0,0-21 15,0 21-15,-22 0 0,22 0 0,0 0 16,-21 0-16,21 0 0,-1 21 0,-20-21 15,21 21-15,0-21 16,0 21-16,-1-21 0,22 22 0,0-1 16,0 0-16,22 0 15,-1-21-15,21 0 16,-21 0-16,0 0 0,22 0 0</inkml:trace>
  <inkml:trace contextRef="#ctx0" brushRef="#br0" timeOffset="23380.8">12107 8615 0,'21'0'31,"1"0"-15,-1 0-16,0 0 0,0 0 15,0 0-15,0 0 0,1 0 16,-1 0-16,0 0 0,0 0 31</inkml:trace>
  <inkml:trace contextRef="#ctx0" brushRef="#br0" timeOffset="24092.2">12933 8594 0,'21'-21'16,"-42"42"-16,42-64 0,-21 22 0,0 0 15,0 0-15,0 0 0,0 0 16,0-1-16,-21 22 31,0 0-31,-1 0 0,1 0 16,0 22-16,0-1 0,0 0 16,0 0-16,-1 0 0,22 0 0,-21 22 15,0-22-15,21 0 0,0 21 16,-21-20-16,21 20 0,0-21 0,0 21 15,0-20-15,0-1 0,0 0 0,0 21 16,21-21-16,0 1 16,0-1-16,1-21 0,-1 0 0,0 0 15,21 0-15,-21 0 0,1 0 0,20 0 16,0-21-16,-21 21 0,22-22 16,-22 1-16,21 0 0,1 0 0,-22-21 15,0 20-15,21 1 0,-21-21 16,-21 21-16,22-22 0,-22 22 15,0-21-15,0 21 0,0-22 0,0 22 16,0-21-16,0 21 0,-22 0 16,22-22-16,-21 22 0,0 21 0,0-21 15,0 21-15,0 0 0,-1 0 16,1 0-16,0 21 0,0-21 0,0 21 16,0 0-16,-22 43 0,43-43 15,0 0-15,0 0 0,0 1 16,0-1-16,0 0 0,21 0 15,-21 0-15,22 0 0,-1 1 0,21-22 0,-21 21 16</inkml:trace>
  <inkml:trace contextRef="#ctx0" brushRef="#br0" timeOffset="24444.73">13483 8869 0,'21'0'16,"0"0"-16,1 0 0,-22-21 0,21 21 15,0-21-15,0-1 0,0 22 16,0-21-16,1 0 0,-1-21 0,21 21 16,-21-1-16,0 1 0,1 0 15,-1-21-15,-21 21 0,0-1 0,0 1 16,0 0-16,-21 21 16,-22 0-16,22 0 15,0 0-15,0 0 0,0 0 16,-1 21-16,22 0 0,-21 1 15,21-1-15,0 0 16,0 0-16,0 0 0,0 0 0,0 1 16,0-1-16,21 0 0,-21 0 0,0 0 15,22 0-15,-22 1 0,21-1 16,-21 0-16,21 0 0,-21 0 16,0 0-16,21-21 0,0 22 15,0-22-15,1 0 16,-1 0-16,0 0 0,0 0 15</inkml:trace>
  <inkml:trace contextRef="#ctx0" brushRef="#br0" timeOffset="25248.78">14690 8636 0,'0'0'0,"0"-21"0,0 0 15,-22 0-15,1-1 0,0 1 16,0 21-16,0-21 0,0 21 0,-22 0 0,22 0 16,0 0-16,-21 0 15,20 0-15,-20 0 0,0 21 0,21 0 16,-22 1-16,1-1 0,21 0 0,0 0 16,-1 21-16,1-20 0,0 20 15,0-21-15,21 21 0,-21-20 0,21-1 16,0 21-16,0-21 0,0 0 15,0 1-15,21-22 0,0 21 0,0-21 16,22 0-16,-22 0 0,0 0 0,21 0 16,-21 0-16,1-21 0,20 21 15,-21-22-15,21 1 0,-20 0 0,-1 0 16,21 0-16,-21-22 0,0 22 0,1-21 16,-1 21-16,0-22 15,0 1-15,0 0 0,0 21 0,-21-22 16,22 1-16,-22 0 0,21-1 15,-21 1-15,21 0 0,-21-1 0,21 1 16,0 21-16,-21-22 0,0 22 0,0 0 16,0 0-16,0 42 15,0 0 1,0 0-16,0 22 0,0-22 16,-21 21-16,21 1 0,0-1 0,-21-21 15,21 21-15,-21 1 0,21-1 0,0 0 16,-21 1-16,21-22 15,-22 21-15,22 1 0,0-22 0,0 21 16,0-21-16,0 0 0,0 1 0,0-1 16,22-21-16,-1 0 0,0 21 15,0-21-15,0 0 0,0 0 0,22 0 16,-22-21-16,21 0 0,-21 21 16,1-22-16,20 1 0,-21 0 0,21 0 15,-20 0-15,-1 0 0,0-1 0,21 1 16,-42 0-16,21-21 0,-21 21 15,0-1-15,0 1 0,-21 21 32,0 21-17,0 1-15,0-1 0,21 0 16,0 0-16,-21 0 16,21 0-16,0 1 0,0-1 0,0 0 15,0 0-15,0 0 0,0 0 16,0 1-1,21-22-15,0 0 0,0 0 16,0 0-16,-21-22 16,21 1-16,-21 0 0,22 21 15,-22-21-15</inkml:trace>
  <inkml:trace contextRef="#ctx0" brushRef="#br0" timeOffset="25432.77">15325 8361 0,'0'0'0,"-22"0"0,22-21 16,-21 21-16,0 0 0,0 0 0,0 0 16,0 0-16,-1 0 15,22 21 1,0 0-16,22 0 16,-1-21-1,0 0-15,0 21 0,0-21 0,0 0 16</inkml:trace>
  <inkml:trace contextRef="#ctx0" brushRef="#br0" timeOffset="25891.78">15600 8424 0,'0'22'16,"-21"-1"0,-1 0-16,1 0 0,21 0 15,0 0-15,-21 1 16,21-1-16,0 0 0,-21 0 0,21 0 15,0 0-15,0 1 16,0-1-16,0 0 0,0 0 16,-21-21-16,21 21 15,-21-21 1,21-21 0,0 0-1,0 0-15,0 0 0,0-1 16,0 1-16,0 0 0,0-21 15,21 21-15,0-1 0,0 1 16,0 0-16,0 0 0,22 0 0,-22 0 16,21-1-16,1 1 0,-22 21 0,21 0 15,0 0-15,-20 0 0,-1 0 16,21 0-16,-21 21 0,-21 1 16,21-22-16,-21 21 0,22 0 15,-22 0-15,0 0 0,0 22 0,0-22 16,0 0-16,0 0 0,0 0 0,-22 0 15,1-21-15,21 22 0,0-1 16,0 0-16,-21 0 0,21 0 0,-21-21 16,0 21-16</inkml:trace>
  <inkml:trace contextRef="#ctx0" brushRef="#br0" timeOffset="26693.79">16827 8446 0,'0'0'16,"0"-22"-16,0 1 0,0 0 16,-21 0-16,0 21 0,0-21 15,0 21-15,0 0 0,-1 0 16,1 0-16,0 0 0,-21 21 15,21 0-15,-22 0 0,22 0 0,-21 1 16,-1 20-16,22-21 0,0 0 0,-21 22 16,21-22-16,-1 0 15,1 0-15,21 21 0,0-20 0,0-1 16,0 0-16,0 0 0,43 0 16,-22-21-16,0 0 0,0 0 15,21 0-15,-20 0 0,20 0 0,-21 0 16,21-21-16,1 0 0,-22 21 15,21-21-15,-21 0 0,22-1 0,-22 1 16,0 0-16,0-21 0,0 21 0,1-1 16,-1-20-16,-21 21 0,0 0 15,21-22-15,-21 22 0,0 0 0,0 0 16,0 0-16,-21 21 31,21 21-31,-21 0 16,21 21-16,0-20 0,0-1 15,0 0-15,0 21 0,0-21 0,0 1 16,0-1-16,0 0 0,0 0 0,0 0 16,21 0-16,-21 1 15,21-22-15,0 0 0,0 21 0,0-21 16,1 0-16,-1 0 0,0 0 0,21 0 16,-21 0-16,22-21 0,-22 21 15,21-22-15,1 1 0,-22 0 0,21 0 16,0 0-16,1 0 0,-1-1 15,-21-20-15,22 21 0,-1-21 16,-21-1-16,0 1 0,22 0 0,-22-1 16,0 1-16,0 0 0,0-1 15,-21 1-15,0 21 0,0 0 0,0-1 16,0 1-16,0 42 16,-21 1-16,0-1 15,0 0-15,0 21 0,-1 1 0,1-22 16,21 21-16,-21 0 0,0 1 15,21-1-15,0-21 0,0 22 16,-21-1-16,21-21 0,-21 21 0,21-20 16,0-1-16,0 0 0,0 0 15,0 0-15,0 0 0,0 1 16,0-1-16,21-21 16,0 0-1,0 0-15,0 0 0,-21-21 0,21 21 16,1-22-16,-1 22 0,0-21 0</inkml:trace>
  <inkml:trace contextRef="#ctx0" brushRef="#br0" timeOffset="27344.77">17865 8551 0,'21'0'32,"-21"-21"-17,21 0-15,0 21 16,0-21-16,0 21 0,-21-21 15,22 0-15,-22-1 0,21 1 16,0 0-16,-21 0 0,21 21 16,-21-21-16,0 0 0,-21 21 31,0 21-31,0 0 16,-1 0-16,1-21 0,21 42 0,-21-20 15,0-1-15,0 0 0,21 0 16,-21 0-16,21 0 0,0 1 15,0-1-15,0 0 0,0 0 16,0 0-16,0 0 16,21-21-16,0 0 15,0 0-15,0 0 0,0 0 0,22 0 16,-22 0-16,21-21 0,-21 0 0,22 21 16,-22-21-16,21 0 0,1 0 15,-22-22-15,21 22 0,-21-21 0,22 21 16,-22-22-16,0 22 0,21-21 15,-42 21-15,21-1 0,-21 1 16,0 0-16,0 0 0,-21 21 16,0 0-1,0 21-15,-21 0 0,20 0 0,1 1 16,0-1-16,0 0 0,21 0 0,0 0 16,0 0-16,0 1 0,0-1 15,0 0-15,0 0 0,21 0 16,-21 0-16,21 1 0,0-22 0,1 21 15,-22 0-15,0 0 16,0 0-16,0 0 16,0 1-1,-22-22 1,1 0-16,21 21 16,-21-21-16,0 0 15,0 0-15,0 0 16,21-21-16,0-1 15,-22 22-15,22-21 0,-21 21 0,21-21 16,0 0-16,0 0 0</inkml:trace>
  <inkml:trace contextRef="#ctx0" brushRef="#br0" timeOffset="27604.77">17399 8128 0,'0'0'0,"21"0"16,0 0-16,22 0 0,-22 0 15,21 0-15,22-21 0,-22 21 16,21 0-16,-20 0 0,20 0 0,-20 0 16,-1 0-16,21-21 0,-20 21 0,-1 0 15,-21 0-15,22 0 0,-43-21 16,21 21-16,21 0 15,-63 0-15,0 0 16,-22 0-16,22 0 0,-21 21 16</inkml:trace>
  <inkml:trace contextRef="#ctx0" brushRef="#br0" timeOffset="28400.8">1355 10710 0,'0'0'0,"21"-21"15,21-21 1,-42 21-16,0 0 0,0-1 15,-21 22 1,0 22-16,0-1 16,-1 0-16,1 0 0,0 0 15,21 0-15,0 22 0,-21-1 0,21 0 16,-21-20-16,21 20 16,0 0-16,0 1 0,0-1 0,0-21 15,0 21-15,0-20 0,0 20 16,21-21-16,-21 0 0,21-21 0,0 0 15,0 0-15,1 0 0,20 0 16,-21 0-16,21-21 0,-20 0 0,20 0 16,-21 0-16,21-1 0,-20-20 15,20 21-15,-21 0 0,0-22 0,0 22 16,1 0-16,-22-21 0,0-1 0</inkml:trace>
  <inkml:trace contextRef="#ctx0" brushRef="#br0" timeOffset="29020.69">1630 10605 0,'-21'0'0,"-1"-22"16,-20 22-16,21 0 15,-21 0-15,-1 0 0,22 0 0,-21 22 16,21-1-16,-22-21 0,22 21 16,0 0-16,0 0 0,21 0 15,0 1-15,0-1 0,0 0 16,21-21-16,0 0 0,21 0 16,-20 0-16,20 0 0,0 0 0,22-21 15,-22 21-15,22-21 0,-1-22 16,1 22-16,-22-21 0,21 21 0,-20-22 15,20 1-15,-20 21 0,-1-22 16,0 1-16,1 21 0,-22 0 16,0 0-16,0-1 0,-21 1 15,-21 21 1,0 0 0,21 21-16,-21 1 0,21-1 0,0 0 15,-22 0-15,22 21 0,0 1 16,-21-1-16,21 0 0,0 1 0,0-1 15,0 22-15,0-22 0,-21 21 16,21 1-16,0-22 0,0 22 0,0 20 16,0-20-16,0-1 0,0 22 15,0-21-15,0-1 0,0 1 0,21 20 16,-21-20-16,21-1 0,1-20 16,-1 20-16,-21 1 0,0-1 15,21-21-15,-21 22 0,0-22 16,0 22-16,0-22 0,0 0 0,0 1 15,0-22-15,0 21 0,0-21 16,0 22-16,-21-43 0,21 21 0,-21 0 16,-1-21-16,1 0 0,0 0 15,0 0-15,0 0 0,0-21 0,-1 0 16,-20 0-16,21-1 0,0-20 16,0 0-16,-22-22 0,22 22 0,0-22 15,0 1-15,0-22 0,21 22 0,0-22 16,0 0-16,0 22 15,0-22-15,0 22 0,0-22 0,21 22 16,21-1-16,-21 22 0,0-1 16,1 1-16,20 0 0,-21-1 0,21 22 15,-20 0-15,-1-21 0,0 21 16,21-1-16,-21 1 0,22 0 0</inkml:trace>
  <inkml:trace contextRef="#ctx0" brushRef="#br0" timeOffset="30323.76">3514 10964 0,'0'22'16,"21"-44"15,0 22-31,0-21 16,0 0-16,0 0 0,1 0 15,-1 0-15,0-1 0,0 1 0,0-21 16,0 21-16,1-22 0,-1 22 16,-21-21-16,0 0 0,0-1 0,21 1 15,-21 0-15,0-1 0,0 22 16,0-21-16,0 21 0,0-1 15,-21 1-15,21 0 0,-21 21 0,-1 0 16,1 0-16,0 21 16,21 0-16,-21 1 0,21-1 15,-21 21-15,21 0 0,0 1 16,0-1-16,0 22 0,0-22 0,0 0 16,0 1-16,21-1 0,0 0 0,-21 1 15,21-22-15,0 0 0,1 21 16,-1-21-16,0-21 0,0 22 15,0-22-15,0 0 0,1 0 16,-1 0-16,0 0 0,0 0 0,21-22 0,-20 22 16,-1-21-16,0 0 0,0 0 15,0 0-15,0 0 0,1-22 16,-22 22-16,21-21 0,0-1 0,0 22 16,-21-21-16,0 0 0,0-1 15,0-20-15,21 20 0,-21 22 0,0-21 16,0 21-16,0-22 0,0 22 15,0 0-15,-21 42 32,21 0-32,0 1 15,0 20-15,0 0 0,0-21 0,0 22 16,0-1-16,0 0 16,0 1-16,0-1 0,-21-21 0,21 22 15,0-1-15,0-21 0,-21 0 0,21 22 16,0-22-16,0 0 15,0 0-15,0-42 32,21 21-32,-21-21 15,21 0-15,0-1 0,-21 1 0,21 0 16,1 0-16,-1 0 0,-21 0 16,21-1-16,0 1 0,0 0 0,-21 0 15,21 0-15,1 21 0,-1 0 16,0 0-1,-21 21-15,21 0 0,-21 0 16,0 0-16,0 1 0,0-1 16,0 0-16,21 0 0,-21 0 0,21 0 15,-21 1-15,0-1 0,22 0 16,-1 0-16,0-21 0,-21 21 16,21-21-16,0 0 0,0 0 0,1 0 15,-1 0-15,0 0 0,0 0 16,0 0-16,0-21 0,22 0 0,-22 21 15,0-21-15,0 0 0,0-1 16,1 1-16,-1 0 0,0 0 0,0-21 16,0 20-16,-21 1 0,0-21 15,0 21-15,0 0 0,0-22 0,0 22 16,0 0-16,0 0 0,0 0 16,-21 21-16,0 0 15,0 0-15,0 21 0,21 0 16,0 0-16,0 0 0,-22 22 0,22-22 15,0 21-15,0-21 0,0 22 0,0-22 16,0 0-16,0 21 0,0-21 16,0 1-16,0-1 0,22 0 0,-22 0 15,21-21-15,0 0 0,0 0 16,0 0 0,0 0-16,1 0 0,-1-21 15,0 0-15,-21 0 0,21 21 0,-21-22 16,21 1-16,-21-21 0,0 21 15,0 0-15</inkml:trace>
  <inkml:trace contextRef="#ctx0" brushRef="#br0" timeOffset="30485.77">3556 10626 0,'0'0'0</inkml:trace>
  <inkml:trace contextRef="#ctx0" brushRef="#br0" timeOffset="30568.56">3662 10626 0,'127'-21'32,"-85"-1"-32,0 22 0,1-21 0,-1 0 15,-21 21-15,22-21 0,-22 21 0,21-21 16,-21 21-16,0 0 0</inkml:trace>
  <inkml:trace contextRef="#ctx0" brushRef="#br0" timeOffset="31380.78">7133 10859 0,'0'-22'16,"21"1"-16,0 0 0,-21 0 16,22 0-16,-1 0 15,-21-1-15,0-20 0,0 21 0,0 0 16,0 0-16,0-22 0,0 22 15,0 0-15,-21 0 0,-1-22 16,1 22-16,0 0 0,-21 0 0,21 0 16,-22 21-16,1 0 0,0 0 0,-1 0 15,1 0-15,-22 0 0,22 21 16,0 0-16,-1 0 0,1 0 0,21 22 16,-21-22-16,20 21 0,1 1 15,0-1-15,21-21 0,0 21 0,0 1 16,0-22-16,0 21 0,0-21 0,21 1 15,0-1-15,1 0 0,-1-21 16,0 21-16,0-21 0,21 0 0,-20 0 16,20 0-16,-21 0 15,21 0-15,1-21 0,-22 21 0,21-21 16,1 0-16,-1-1 0,-21 1 0,21 0 16,-20 0-16,20 0 0,-21-22 15,0 22-15,0 0 0,1-21 0,-22 21 16,0-1-16,0 1 0,0-21 0,0 21 15,0 0-15,-22 21 16,22 21 0,-21 0-16,21 0 15,0 0-15,0 0 0,0 22 0,0-22 16,0 0-16,0 21 0,0-20 0,0-1 16,0 0-16,0 0 15,0 0-15,0 0 0,21-21 0,1 22 16,-1-22-16,0 0 0,0 0 15,0 0-15,0 0 0,1 0 16,-1-22-16,21 22 0,-21-21 0,22 0 16,-22 0-16,21 0 0,-21 0 0,22-22 15,-22 22-15,21 0 0</inkml:trace>
  <inkml:trace contextRef="#ctx0" brushRef="#br0" timeOffset="31652.72">7726 10478 0,'0'0'0,"0"-106"31,-21 106-16,-1 21-15,1 0 16,21 21-16,-21 1 0,0-1 0,21 0 16,0 22-16,-21-22 0,0 22 0,21-22 15,-22 22-15,22-1 0,0-21 16,0 22-16,0-1 0,0 22 0,0-21 16,0-1-16,0 1 0,0-1 15,0 1-15,0-22 0,0 21 0,0-20 16,0 20-16,0-20 0,0-22 0,0 21 15,0 0-15,0-20 0,0-1 16,0-42 15,0-1-31,0-20 0,0 21 16,0-21-16,0-22 0,0 22 0,0-22 16,0 1-16</inkml:trace>
  <inkml:trace contextRef="#ctx0" brushRef="#br0" timeOffset="31971.98">7556 10753 0,'0'-43'16,"0"86"-16,0-128 0,0 64 0,0-21 16,0 20-16,0 1 0,0 0 0,0 0 15,22 0-15,-1 0 0,0 21 16,0-22-16,21 22 0,-20 0 16,20 0-16,0 0 0,1 0 0,-1 0 15,0 0-15,1 0 0,-1 22 16,-21-22-16,21 21 0,-20 0 0,-1 21 15,-21-21-15,0 1 0,0-1 0,-21 21 16,-1-21-16,-20 0 0,21 22 16,-21-22-16,-1 0 0,1 0 0,0 0 15,20 1-15,-20-1 0,0-21 0,21 21 16,-22-21-16,22 0 0,0 0 16,42 0-16,0 0 31,0-21-16,1 21-15,20-21 0,-21-1 0,21 1 16,-20 21-16,20-21 0,0 0 0</inkml:trace>
  <inkml:trace contextRef="#ctx0" brushRef="#br0" timeOffset="32284.77">8361 10414 0,'0'0'16,"0"21"-16,0 0 15,0 1-15,0-1 0,0 21 16,0-21-16,0 22 0,-21-1 0,21 0 16,0 1-16,0-1 0,0 0 15,0 22-15,0-22 0,0 22 16,0-1-16,-22 1 0,22-1 0,0 1 16,0 20-16,-21-20 0,21-1 0,-21 22 15,0-22-15,21 1 0,0-22 16,-21 22-16,0-1 0,-1-20 0,22-1 15,0 0-15,-21 1 0,21-1 0,-21-21 16,21 0-16,0-42 16,0 0-1,0 0-15,21-22 0,-21 1 0,21 0 16,-21-1-16,22 1 0,-22-21 16,0-1-16,21 1 0</inkml:trace>
  <inkml:trace contextRef="#ctx0" brushRef="#br0" timeOffset="32580.93">8318 10689 0,'0'0'0,"0"-42"0,0-127 31,22 147-31,-1 1 0,-21 0 16,21 0-16,0 0 0,0 21 16,22-21-16,-22 21 0,0 0 0,0 0 15,21 0-15,-20 21 0,20 0 0,-21-21 16,21 21-16,-20 0 0,-1 0 15,0 22-15,-21-22 0,0 0 16,0 0-16,0 22 0,-21-22 0,0 0 16,-22 0-16,22 0 0,-21 22 15,21-22-15,-22-21 0,1 21 0,21 0 16,-22 0-16,22-21 0,0 21 0,0-21 16,0 0-16,0 0 0,-1 0 15,22-21 1,0 0-16,0 0 0,0 0 15,22 0-15</inkml:trace>
  <inkml:trace contextRef="#ctx0" brushRef="#br0" timeOffset="33076.46">9038 10054 0,'0'0'16,"0"-21"-16,0 0 0,0 0 0,0 42 47,0 0-47,0 0 0,0 0 0,0 1 15,0 20-15,0-21 0,0 21 16,0 1-16,0-1 0,0 0 0,0 1 16,-21-1-16,21 0 0,0 1 15,0-1-15,0 0 0,0-20 16,0 20-16,0-21 0,0 0 0,21 0 15,0 1-15,0-22 0,1 0 16,-1 0-16,0 0 0,0 0 0,0 0 16,0-22-16,1 22 0,-1-21 0,0 0 15,0 0-15,0 0 0,0 0 16,1-22-16,-22 22 0,21 0 0,-21-21 16,21 20-16,-21 1 0,0-21 0,0 21 15,0 0-15,0-1 0,0 44 31,0-1-31,0 0 16,0 21-16,-21-21 0,21 1 0,0 20 16,0-21-16,0 21 0,0-20 15,0-1-15,0 0 0,0 0 0,0 0 16,21-21 15,0 0-31,-21-21 16,0 0-16,21 0 15,-21 0-15</inkml:trace>
  <inkml:trace contextRef="#ctx0" brushRef="#br0" timeOffset="33252.75">9483 10266 0,'0'0'16,"0"-21"-16,-22 21 0,22-21 0,-21 21 15,0 0 1,0 0-16,0 0 15,21 21 1,0 0 0,21-21-1</inkml:trace>
  <inkml:trace contextRef="#ctx0" brushRef="#br0" timeOffset="35584.31">9969 10245 0,'-42'-21'16,"21"21"0,0 0-16,0 0 0,-1 0 15,1 0-15,0 0 0,0 21 16,0 0-16,21 0 0,-21 0 15,21 0-15,-22 1 0,22-1 16,0 21-16,0 0 0,0-20 0,0 20 16,0-21-16,0 21 0,0-20 0,0-1 15,0 0-15,22 21 0,-1-21 16,0 1-16,0-22 0,0 21 0,0-21 16,22 0-16,-22 0 0,21 0 0,1 0 15,-22 0-15,21 0 0,0 0 16,1 0-16,-1-21 0,0 21 0,1-22 15,-1 1-15,0 0 0,1 0 16,-22 0-16,21 0 0,-21-22 0,22 22 16,-22-21-16,0 21 0,0-22 15,0 22-15,1 0 0,-22-21 16,0 20-16,0 1 0,0 0 0,0 0 16,0 0-16,-22 21 0,1-21 0,0 21 15,0 0-15,0 0 16,0 0-16,-1 0 0,1 0 0,0 0 15,0 21-15,0-21 0,0 21 0,-1 21 16,1-21-16,0 1 0,21 20 16,-21-21-16,21 21 0,-21-20 0,21 20 15,0-21-15,0 0 0,0 22 0,0-22 16,0 0-16,0 0 16,21-21-16,0 21 0,0-21 15,0 0-15,1 0 0,-1 0 0,0 0 16,0 0-16,0 0 15,0-21-15,1 21 0,-1-21 0,-21 0 16,21 0-16,0-1 0,0 1 0,-21-21 16,0 21-16,21-22 0,1 22 15,-22-21-15,0 21 0,0-22 0,0 22 16,0 0-16,21 0 0,-21 0 16,0 0-16,0 42 31,0 0-31,0 0 15,-21 0-15,21 0 0,0 1 0,0 20 16,0-21-16,0 0 0,0 22 16,0-22-16,0 0 0,0 0 0,0 0 15,21 0-15,0 1 0,-21-1 0,21-21 16,0 21-16,0-21 0,1 0 16,-1 0-16,21 0 0,-21 0 15,0 0-15,1 0 0,-1-21 0,21 0 16,-21 21-16,0-22 0,1 1 15,-1-21-15,0 21 0,0-22 0,0 22 16,0-21-16,1 0 0,-1-1 0,0 22 16,-21-21-16,21-1 15,0 1-15,0 0 0,-21-1 0,22 1 16,-22 21-16,21-21 0,-21 20 0,0 1 16,0 0-16,-21 42 31,-1 0-31,22 1 0,0-1 0,-21 21 15,21-21-15,-21 0 0,21 22 16,0-1-16,0-21 0,0 22 0,0-1 16,-21 0-16,21 1 0,0-22 15,0 21-15,0 0 0,0-20 0,0-1 16,0 21-16,0-21 0,0 0 16,0 1-16,21-22 15,0 0-15,0 0 0,1 0 0,-1 0 16,0 0-16,0 0 0,0 0 0,0-22 15,1 22-15,-1-21 0,0 0 16,0 0-16,0 0 0,0 0 0,1-1 16,-1-20-16,0 21 0,-21 0 0,21-22 15,-21 22-15,21 0 0,-21 0 16,0 0-16,0 0 0,0 42 47,0 0-47,0 0 0,0 0 15,-21 0-15,21 1 0,0-1 16,0 0-16,-21 0 0,21 0 16,0 0-16,0 1 0,0-1 0,0 0 15,0 0-15,0 0 0,21-21 16,0 0-16,0 0 0,1 0 16,-1 0-16,0 0 0,0 0 0,0 0 15,0-21-15,1 21 0,20-21 0,-21 0 16,0 21-16,0-21 0,1-1 15,-1 1-15,0-21 0,0 21 16,0 0-16,0-1 0,1 1 0,-1 0 16,-21 0-16,21 0 0,-21 0 15,21 21-15,-21-22 0,0 44 47,-21-1-47,21 0 16,-21 0-16,21 0 0,0 0 0,0 1 15,0-1-15,0 0 0,0 0 16,0 0-16,0 0 0,0 1 0,0-1 16,21-21-16,0 0 0,-21 21 15,21-21-15,0 0 0,1 0 16,20 0-16,-21 0 0,0 0 16,0 0-16,22 0 0,-22 0 0,0 0 15,0-21-15,0 0 0,1-1 0,-1 1 16,-21 0-16,0 0 0,21 0 15,-21 0-15,0-22 0,0 22 0,0-21 16,0 21-16,0-1 0,0-20 0,-21 21 16,0 0-16,21 0 0,-22-1 15,1 1-15,0 21 0,0 0 0,0 0 16,0 0-16,-1 0 0,1 0 0,-21 0 16,21 21-16,0 1 0,-1-1 15,1 0-15,21 21 0,-21-21 0,21 1 16,-21 20-16,21-21 0,0 0 15,0 22-15,0-22 0,0 0 16,0 0-16,0 0 0,21 0 0,0 1 16,0-22-16,1 21 0,-1-21 0,0 0 15,21 0-15,-21 0 0,1 0 16,-1 0-16,21 0 0,-21-21 0,0-1 16,1 22-16,-1-21 0,0 0 0,0 0 15,0 0-15,-21 0 0,21-1 16,-21 1-16,22 0 0,-1 0 15,-21 0-15,0 0 0,0-1 0,21 1 0,0 0 16,-21 0-16,0 42 47,0 0-47,0 0 16,0 1-16,-21-1 0,21 0 0,0 0 15,-21 0-15,21 0 0,-21 22 0,21-22 16,0 0-16,0 0 0,0 0 0,0 1 15,-22-1-15,22 0 16,0-42 31,0 0-31,0-1-16,22 1 0,-1 0 15,-21 0-15,21 0 0,0 0 16,-21-22-16,21 22 0,0 0 0,1 0 15,-1-22-15,0 22 0,0 0 0,21 21 16,-20-21-16,-1 21 0,0 0 16,0 0-16,0 0 0,0 21 15,-21 0-15,0 0 0,0 1 16,0-1-16,0 0 0,0 0 0,0 21 16,0-20-16,0-1 0,0 0 15,0 0-15,0 0 0,0 0 0,0 1 16,0-1-16,0 0 0,22-21 15,-1 0 1,0 0-16,0 0 16,0 0-16,0 0 0,1 0 0,20-21 15,-42 0-15,21 21 16,0-22-16,0 1 0,1 0 0,-1 0 16,0 0-16,0 0 0,0-22 15,-21 22-15,21 0 0,1 0 0,-1 0 0,-21-1 16,0 1-16,0 0 0,0 0 15,0-21-15,0 20 0,0 1 0</inkml:trace>
  <inkml:trace contextRef="#ctx0" brushRef="#br0" timeOffset="35844.08">12192 9758 0,'-21'0'15,"0"0"-15,-1 0 94</inkml:trace>
  <inkml:trace contextRef="#ctx0" brushRef="#br0" timeOffset="36148.75">10985 10139 0,'0'0'0,"-21"0"0,42 0 16,1 0 0,-1 0-16,21 0 0,-21 0 15,22 0-15,-1 0 0,-21 0 0,21 0 16,1 0-16,-22-21 0,21 21 0,-21 0 15,1 0-15,-1 0 0,0 0 16,-21-21-16,-21-1 47,0 22-47,-1 0 16</inkml:trace>
  <inkml:trace contextRef="#ctx0" brushRef="#br0" timeOffset="43844.91">6477 10689 0,'0'-21'0,"-21"0"16,21 0-16,0 0 0,0-1 0,0 1 15,0 0-15,-21 21 0,21-21 0,0 0 16,-22 21 0,22 21-16,0 0 0,0 0 15,0 22-15,0-22 0,0 21 16,0 0-16,0 1 0,0-22 0,0 21 16,22 1-16,-22-22 0,21 0 15,0 0-15,0 0 0,-21 0 0,21 1 16,0-22-16,1 0 0,-1 0 0,0 0 15,0 0-15,21 0 0,-20 0 16,-1-22-16,0 1 0,21 21 0,-21-42 16,22 21-16,-22 0 0,21-22 15,-21 22-15,22-21 0,-22 21 16,21-22-16,-21 22 0,1-21 0,-1 21 16,0-22-16,0 43 0,-21-21 15,21 21-15,0 0 0,1 21 16,-22 0-16,0 1 0,21-1 15,0 21-15,-21 0 0,0-20 16,21 20-16,-21 0 0,21-21 0,-21 22 16,21-22-16,-21 21 0,22-21 0,-22 1 15,21-1-15,-21 0 0,21 0 16,0-21-16,0 0 0,0 0 16,1 0-16,-1 0 15,0-21-15,0 0 0,0 0 16,22-1-16,-22 1 0,0 0 0,21-21 15,1 21-15,-22-22 0,21 22 16,-21-21-16,0-1 0,22 22 0,-22-21 16,0 0-16,0 20 0,-21 1 0,21 0 15,-21 0-15,22 21 0,-1 0 16,-21 21-16,0 0 0,21 0 16,-21 1-16,21 20 0,-21 0 15,0-21-15,0 22 0,0-1 0,21-21 16,-21 22-16,21-1 0,-21-21 15,0 0-15,22 0 0,-22 1 16,21-1-16,0 0 0,0-21 16,0 0-16,0 0 0,1 0 15,-1-21-15,0 0 0,0-1 16,0 1-16,0 0 0,22 0 16,-22-21-16,0 20 0,0-20 0,0 0 15,22 21-15,-22-22 0,0 1 16,0 0-16,0 20 0,1-20 15,-22 21-15,0-21 0,21 42 0,0-22 0,0 44 16,0 20 0,-21-21-16,0 21 0,21-20 15,-21 20-15,22 0 0,-1-21 16,0 22-16,0-1 0,0-21 16,0 0-16,1 22 0,-1-22 0,21 0 15,-21 0-15,0-21 0,1 21 0,-1-21 16,0 0-16,21 0 0,-21 0 15,1 0-15,-1-21 0,21 0 0,-21 0 16,0 0-16,1 0 0,-1-22 16,21 22-16,-21-21 0,0-1 0,1 1 15,-1 0-15,0-1 0,0-20 16,0 21-16,0-1 0,1 1 16,-1 21-16,-21 0 0,42-1 0,-42 1 15,21 42-15,-21 1 16,0-1-16,0 0 0,0 0 15,0 21-15,0-20 0,0 20 0,0 0 16,0-21-16,21 22 0,1-22 0,-1 21 16,0-21-16,0 1 0,0-1 15,0 0-15,1 0 0,20 0 0,-21-21 16,0 0-16,22 0 0,-22 0 0,21 0 16,-21 0-16,22 0 0,-1-21 0,-21 0 15,21 0-15,-20 0 16,20-1-16,0-20 0,-21 0 0,22-1 15,-22 1-15,21 0 0,-21-1 16,1 1-16,20 0 0,-21 21 0,0-22 16,0 22-16,1 0 0,-22 0 0,21 21 15,0 0-15,0 0 0,-21 21 16,0 21-16,21-21 0,-21 22 0,21-1 16,-21 0-16,22 1 0,-22-1 15,0 0-15,21-20 0,0 20 0,-21-21 16,21 21-16,0-20 0,-21-1 0,21 0 15,1-21-15,-1 21 0,0-21 0,0 0 16,0 0-16,0 0 0,1 0 16,20 0-16,-21-21 0,21 0 0,-20 0 15,20-1-15,0 1 0,1-21 16,-22 21-16,21-22 0,0 1 16,1 0-16,-1-1 0,0 1 0,1 0 15,-1 21-15,-21-22 0,0 22 0,1 0 16,-1 0-16,0 21 0,-21 21 15,0 0-15,0 21 16,0-20-16,0 20 0,0 0 16,0-21-16,0 22 0,0-1 0,0-21 15,0 22-15,0-22 0,0 0 0,0 0 16,0 0-16,0 0 0,21-21 16,0 0-16,0 0 0,1 0 15,-1 0-15,0 0 0,0 0 16,0-21-16,0 0 0,1 0 15,-1 0-15,0 0 0,21-22 0,-21 22 16,1-21-16,20-1 0,0 1 0,-21 0 16,22 21-16,-22-22 0,21 22 15,-21 0-15,22 0 0,-22 0 16,0 21-16,0 21 0,-21 0 16,0 21-16,0-21 0,0 22 15,0-22-15,0 21 0,0 1 0,0-22 16,0 21-16,0-21 0,0 0 0,0 1 15,0-1-15,0 0 16,0 0-16,21-21 0,1 0 0,-1 0 16,0 0-16,0 0 0,21 0 0,-20 0 15,-1 0-15,21-21 0,-21 0 16,0 0-16,22-1 0,-22 1 0,0 0 16,43-64-16,-43 64 0,0-21 15,0 0-15,0 20 16,0-20-16,-21 21 0,22 0 0,-1 21 15,-21 21 1,0 0-16,0 0 16,0 0-16,0 1 0,-21 20 0,21-21 15,-22 0-15,22 0 0,0 1 16,0-1-16,0 0 0,0 0 16,22-21-16,-1 0 0,0 0 15,0 0-15,0 0 0,0 0 0,1-21 16,-1 0-16,0 21 0,0-21 15,0-1-15,0 1 0,1 0 0,-1-21 16,-21 21-16,0-1 0,21 1 16,-21 0-16,0 0 0,0 0 0,0 0 15,-21 21 1,0 21-16,-1 0 16,22 0-16,-21 21 0,0-20 15,0 20-15,0 0 0,0-21 0,21 1 16,0-1-16,-22 21 0,22-21 15,0 0-15,22-21 16</inkml:trace>
  <inkml:trace contextRef="#ctx0" brushRef="#br0" timeOffset="46680.75">14541 10372 0,'-21'0'15,"0"0"1,0 21-16,0-21 0,0 21 15,-1-21-15,22-21 47,22 0-47,-1 0 0,0 21 16,0-22-16,21-20 0,-20 21 16,-1 0-16,21 0 0,-21-1 0,0 1 15,1-21-15,-1 21 0,0 0 16,-21-1-16,0 1 0,0 0 0,0 0 15,0 0-15,-21 21 0,-22 0 0,22 0 16,0 0-16,-21 0 0,21 0 0,-22 21 16,1 0-16,0 0 0,20 0 15,-20 1-15,21-1 0,-21 21 0,20-21 16,1 22-16,21-22 0,0 21 0,0-21 16,0 22-16,0-22 0,21 0 15,1 0-15,-1 0 0,21 0 16,-21-21-16,22 0 0,-22 0 15,21 0-15,-21 0 0,22 0 0,-22 0 16,21-21-16,-21 21 0,0 0 0,-21-21 16,-21 21 15,-21 0-31,21 0 0,-22 0 16,1 21-16,21 0 0,-21 1 0,-1 20 15,22-21-15,0 0 0,0 22 0,0-1 16,-1-21-16,22 21 0,0 1 15,0-22-15,0 0 0,0 21 0,0-20 16,0-1-16,22-21 0,-1 21 0,0-21 16,0 0-16,21 0 0,1 0 15,-22 0-15,21 0 0,1 0 16,-1 0-16,0-21 0,1 0 0,20-1 16,-21-20-16,22 21 0,-22 0 0,22-22 15,-22 1-15,22 0 0,-22-1 16,0 1-16,1-21 0,-22 20 0,0 1 15,0 0-15,0-1 0,0 1 16,-21 0-16,22-1 0,-22 1 0,0 0 16,0-1-16,0 1 0,0 21 0,0 0 15,0-1-15,-22 22 16,1 0-16,0 22 16,0-1-16,0 0 0,0 21 15,-1 1-15,1-1 0,0 0 0,0 22 16,0-22-16,0 22 0,21-22 0,0 21 15,0-20-15,0-1 0,0 0 16,0 1-16,0-1 0,21-21 0,0 0 16,0 1-16,0-1 0,22 0 15,-22 0-15,21-21 0,-21 0 16,22 0-16,-1 0 0,0 0 0,22 0 16,-22-21-16,-21 0 0,22 0 15,-22-1-15,21 1 0,-21 0 0,0-21 16,22 21-16,-22-22 0,0 22 15,-21-21-15,0 21 0,21-22 16,-21 22-16,0 0 0,0-21 0,-21 42 31,0 21-31,21 0 0,-21 0 0,0 0 16,-1 22-16,22-1 0,-21-21 0,21 21 16,-21 1-16,21-22 0,0 21 15,0-21-15,0 22 0,0-22 0,0 0 16,0 0-16,21-21 0,0 21 0,1 1 15,-1-22-15,0 0 0,0 0 0,0 0 16,0 0-16,22 0 0,-22 0 16,21 0-16,1-22 0,-1 1 15,0 21-15,1-21 0,-1-21 0,0 21 16,1-1-16,-1 1 0,-21-21 16,0 0-16,0 20 0,1-20 0,-1 0 15,-21 21-15,0-22 0,0 22 0,0 0 16,0 0-16,-21 21 31,-1 21-31,22 21 0,0-21 16,0 1-16,-21 20 0,21-21 15,-21 21-15,21-20 0,0 20 0,-21-21 16,21 0-16,0 0 0,0 22 16,0-22-16,0 0 15,0 0-15,0 0 16,0-42 15,21 0-31,-21 0 0,21-21 16,0 20-16,-21 1 15,22 0-15,-22-21 0,21-1 0,0 22 16,0-21-16,-21 0 0,21 20 0,0 1 16,1 0-16,20 0 15,-21 0-15,0 21 0,0 0 0,1 0 0,-22 21 16,21-21-16,0 21 15,0 21-15,-21-20 0,21-1 0,-21 21 16,0-21-16,21 22 0,1-22 0,-22 0 16,0 0-16,21 21 0,-21-20 0,0-1 15,0 0-15,0 0 16,21-21-16,-21 21 0,21-21 16,0-21-1,0 0-15,1 0 16,-1 0-16,0-22 15,-21 22-15,21 0 0,0-21 16,0-1-16,1 22 0,-1-21 0,0-1 0,0 22 16,0-21-16,0 21 0,1 0 15,-22-1-15,21 22 0,0 0 16,-21 22 0,0-1-16,0 0 0,0 21 15,0-21-15,0 22 0,0-22 0,0 21 16,0-21-16,0 1 0,0 20 0,0-21 15,21 0-15,0 0 0,0 1 16,1-1-16,-1 0 0,0 0 0,0-21 16,0 0-16,0 21 0,22-21 0,-22 0 15,21 0-15,-21 0 0,22 0 0,-22 0 16,21-21-16,-21 21 0,22-21 16,-22 0-16,0 0 0,21-1 15,-20 1-15,-1-21 0,0 21 0,0-22 16,0 22-16,-21-21 0,21 21 15,-21-22-15,0 22 0,0 0 0,0 0 16,-21 21 0,0 0-16,21 21 0,-42 0 15,21 0-15,-1 22 0,1-22 0,0 21 16,21 1-16,0-22 0,0 21 16,0-21-16,0 22 0,0-22 0,0 0 15,0 0-15,21 0 0,0-21 16,-21 21-16,43-21 0,-22 0 15,0 0-15,0 0 0,0 0 0,22 0 16,-22 0-16,0 0 0,21 0 0,-20 0 16,20-21-16,-21 0 0,0 0 15,22 0-15,-22 0 0,21-1 0,-21-20 16,22 21-16,-22-21 0,0-1 0,21 22 16,-21-21-16,1 21 0,-22-1 15,0 1-15,-22 42 16,22 1-1,-21-1-15,0 0 0,0 21 16,21-21-16,-21 1 0,0 20 0,-1-21 16,22 0-16,0 22 0,-21-22 15,21 0-15,0 0 0,-21-21 16,21 21-16,0 0 16,21-21-1,0 0-15,1-21 16,-1 21-16,0-21 0,0 0 0,0 0 15,0 0-15,1-1 0,-1-20 16,21 21-16,-21-21 0,0 20 0,1-20 16,-1 21-16,-21 0 0,21 0 0,0 21 15,-21 21 1,0 0 0,0 0-16,0 0 0,0 0 0,0 1 15,0 20-15,0-21 0,0 0 16,0 0-16,21 1 0,0-1 0,-21 0 15,22-21-15,-1 21 0,0-21 0,0 0 16,0 21-16,0-21 0,1 0 16,-1 0-16,0 0 0,21 0 0,-21 0 15,1-21-15,-1 0 0,21 0 0,-21 21 16,0-21-16,1-22 0,-1 22 16,0-21-16,21 21 0,-21-22 0,1 1 0,-1-22 15,0 22-15,-21 0 0,21-43 16,0 22-16,-21 20 0,0 1 15,0 0-15,21 20 0,-21-20 0,0 21 16,0 0-16,0-22 0,0 65 16,0-1-1,-21 0-15,21 0 0,-21 21 0,0 1 16,0-1-16,21 0 0,0 22 16,-21-22-16,21 22 0,-22-22 0,22 0 15,0 22-15,0-22 0,0 1 0,0-22 16,0 21-16,0-21 0,0 22 15,22-22-15,-1 0 0,0 0 16,0-21-16,0 0 0,0 0 16,1 0-1,-1 0-15,0 0 0,0 0 0,0 0 16,0-21-16,1 0 0,-22 0 0,21-1 16,0 1-16,0 0 0,0 0 15,0-21-15,-21-1 0,0 22 0,22-21 16</inkml:trace>
  <inkml:trace contextRef="#ctx0" brushRef="#br0" timeOffset="46900.74">19050 10245 0,'0'0'0,"-21"0"0,42 0 31,0 21-31,0 0 15,22-21-15,-22 0 0,21-21 0,-21 21 16,22 0-16,-1 0 0,-21-21 0,0 21 16,22 0-16,-22 0 0,0 0 15,-21-21 1,-21-1 0</inkml:trace>
  <inkml:trace contextRef="#ctx0" brushRef="#br0" timeOffset="49647.97">8763 12679 0,'0'-21'15,"0"0"-15,0-1 16,0 1 0,0 0-1,0 0-15,-21 21 47,0 0-47,-1 21 16,22 0-16,-21 22 15,0-22-15,21 0 0,-21 21 0,21 1 16,0-1-16,0 0 0,-21 1 16,21-1-16,-21 0 0,21 1 0,-22-1 15,22 0-15,0 1 0,0-22 16,0 21-16,0-21 0,0 22 0,0-22 16,0 0-16,22 0 0,-1 0 0,0-21 15,21 0-15,-21 21 16,1-21-16,20 0 0,0 0 0,-21 0 15,22-21-15,-1 0 0,0 0 16,1 21-16,-1-21 0,0 0 0,-20-22 16,20 22-16,-21 0 0,21-21 0,-20 20 15,-1-20-15,0 0 0,0-1 16,-21 1-16,0 0 0,0-1 0,0 1 16,0 0-16,0 21 0,0-22 15,0 22-15,0 0 0,0 0 0,0 0 16,0-1-16,0 1 15,0 42 48,0 1-63,21-1 16</inkml:trace>
  <inkml:trace contextRef="#ctx0" brushRef="#br0" timeOffset="50232.21">9991 12742 0,'0'0'0,"42"-84"31,-21 84-31,-21-21 0,0-1 15,-21 22 1,0 0-16,0 0 16,-1 0-16,-20 0 0,21 22 0,0-22 15,-22 21-15,22 0 0,0 0 16,0-21-16,-21 21 0,20 0 0,1 1 16,21-1-16,-21 0 0,21 0 15,-21 0-15,21 0 0,0 1 16,0-1-16,21 0 15,0-21-15,0 0 16,1 0-16,20 0 0,-21 21 0,0-21 16,22 0-16,-22 0 0,0 21 15,21-21-15,-21 0 0,1 21 0,-1-21 16,0 0-16,0 22 0,0-22 16,-21 21-16,0 0 0,0 0 15,0 0-15,0 0 16,-21 1-16,21-1 0,-21-21 15,-21 21-15,20-21 0,1 21 0,-21-21 16,21 0-16,0 21 0,-22-21 16,1 0-16,21 0 0,-22 0 0,22 0 15,-21 0-15,21 0 16,0 0-16,-22 0 0,22 0 0,0 0 16,0 0-16,0-21 0,-1 21 15,22-21 16,22 0-15,-1 0-16,0 21 0,21-22 16,-21 22-16</inkml:trace>
  <inkml:trace contextRef="#ctx0" brushRef="#br0" timeOffset="50499.64">10562 12742 0,'0'-21'0,"0"0"31,0 0-31,0 0 0,0 42 78,0 0-62,0 0-16,0 0 0,0 1 15</inkml:trace>
  <inkml:trace contextRef="#ctx0" brushRef="#br0" timeOffset="50751.77">10604 13208 0,'0'0'0,"-21"21"31,21-42 16,0 0-16,0 0-15,0 0-1</inkml:trace>
  <inkml:trace contextRef="#ctx0" brushRef="#br0" timeOffset="51297.67">12192 12700 0,'0'0'0,"0"-21"0,0-43 15,0 43-15,0 0 16,0 0-16,0 0 0,0 42 47,0 0-47,0 0 15,0 0-15,0 22 0,0-22 16,0 21-16,0 1 0,0 20 0,0-21 16,0 1-16,0-1 0,0 0 15,0 1-15,0-1 0,0 0 0,-21-20 16,21 20-16,0-21 0,0 21 0,-21-20 15,21-1-15,-22 0 0,22 0 16,-21 0-16,21 0 0,-21-21 16,0 0-1,21-21 1,0 0 0,0 0-16,0 0 15,0 0-15,0-1 0</inkml:trace>
  <inkml:trace contextRef="#ctx0" brushRef="#br0" timeOffset="52652.7">12213 12488 0,'0'0'0,"0"-21"0,0 0 15,0 0 1,21 21-1,0 0-15,1 0 0,-1 0 16,21 0-16,-21 0 0,0 0 16,22 0-16,-22 0 0,21 0 0,1 0 15,-22 0-15,21 0 0,0 0 16,22 0-16,-22 0 0,22 0 0,-1 0 16,1 0-16,20 0 0,1 0 15,0 0-15,-1 0 0,1 0 0,0 0 16,-1 21-16,1-21 0,21 0 0,-21 0 15,20 0-15,1 0 0,21 0 16,-42 0-16,21 0 0,0 0 0,-22 0 16,1 0-16,0 0 0,20 0 15,-20 0-15,0 0 0,-1 0 16,1 0-16,0 0 0,21 0 0,-22 0 16,1 0-16,0 0 0,-1 0 15,1 0-15,0 0 0,-1 0 0,1 0 16,0 0-16,-1 0 0,1 0 15,0 0-15,-1 0 0,-20 0 0,-1 0 16,1 0-16,-1 0 0,1 0 0,-22 0 16,0 0-16,1 0 0,-22 0 15,21 0-15,-21 0 0,1 0 16,-1 0-16,0 0 0,0 0 16,0 0-16,0 0 0,1 0 0,-1 0 31,-21 21-16,0 0 1,0 1-16,0-1 16,0 0-16,0 0 15,0 0-15,0 0 0,0 1 16,0 20-16,21-21 0,-21 0 16,0 0-16,0 22 0,0-22 0,0 21 15,0 1-15,0-1 16,0-21-16,0 0 0,0 22 15,0-22-15,0 0 0,0 0 0,0 0 16,0 0-16,0 1 0,0-1 16,0 0-16,0 0 0,0 0 0,0 0 15,-21 1-15,0-1 16,21 0 0,-22-21-16,22 21 0,-21-21 0,0 0 15,0 0 1,0 0-16,0 0 15,-1 0-15,1 0 0,0 0 16,0 0-16,0 0 16,0 0-16,-1 21 0,-20-21 0,0 0 15,-1 0-15,1 0 0,0 0 16,-22 0-16,1 0 0,-1 21 0,1-21 16,-1 0-16,1 0 0,20 0 0,-20 0 15,-1 0-15,1 0 0,-1 0 16,1 0-16,-1 0 0,1 0 0,-1 0 15,1 0-15,-22 0 0,22-21 0,-22 21 16,0 0-16,1 0 0,-1 0 16,22-21-16,-22 21 0,0 0 0,22 0 15,-22 0-15,22 0 0,-22 0 16,21-21-16,-20 21 0,-1 0 0,0 0 16,1 0-16,-1 0 0,22 0 15,-22 0-15,0 0 0,22 0 16,-22 0-16,22 0 0,-22 0 0,21 0 15,1 0-15,-22 0 0,22 0 16,-1 0-16,1 0 0,-1 0 0,1 0 16,-1 0-16,22 0 0,-22 0 0,22 0 15,0 0-15,-1 0 0,1 0 16,0 0-16,21 21 0,-22-21 0,1 0 16,21 0-16,0 0 0,-1 0 15,-20 0-15,21 0 0,0 0 0,0 0 16,-1 0-16,1 0 15,0 0-15,0 0 16,0 0-16,0 0 0,-1 0 0,1 0 16,0 0-16,0 0 0,0 0 0,0 0 15,-1 0-15,1 0 0,0 0 16,0 0-16,0 0 0,0 0 0,-1 0 16,1 0-1,0 0-15,21 21 78,21-21-46,0 0-32</inkml:trace>
  <inkml:trace contextRef="#ctx0" brushRef="#br0" timeOffset="53720.76">11811 14245 0,'0'0'16,"-21"0"-16,0 0 0,-1 0 15,1 0-15,0 0 0,0 0 16,0 0-16,0 0 16,42 0 30,0 0-30,0 0-16,0 0 0,22 0 16,-22 0-16,21 0 0,0 0 0,1 0 15,20 0-15,-20 0 0,20 0 0,1 0 16,-1 0-16,1 0 0,-1 0 16,1 21-16,20-21 0,-20 0 0,20 0 15,1 0-15,21 0 0,0 22 16,0-22-16,-1 0 0,22 0 15,-21 0-15,0 0 0,21 0 16,0 21-16,0-21 0,21 0 0,-21 0 16,0 0-16,0 0 0,0 21 15,0-21-15,0 0 0,0 0 0,0 0 16,0 0-16,0 0 0,0 0 16,-21 0-16,21 0 0,-21 0 0,0 0 15,21 0-15,-21 0 0,-1 0 0,1 0 16,0 0-16,-21 0 0,21 0 15,-43 21-15,22-21 0,-22 0 16,1 0-16,-1 0 0,-20 0 0,-1 0 16,0 0-16,1 0 0,-22 0 15,0 0-15,0 0 0,0 0 16,0 0-16,1 0 0,-22-21 62,-22 0-46,1 0-16</inkml:trace>
  <inkml:trace contextRef="#ctx0" brushRef="#br0" timeOffset="54207.7">16785 14034 0,'0'0'16,"-21"0"-16,0 0 0,21 21 31,0 0-31,0 0 16,0 0-16,21 0 0,0 1 15,21-22-15,-20 21 0,-1 0 0,21-21 16,-21 21-16,22-21 15,-22 21-15,21-21 0,0 0 0,-20 21 16,20-21-16,0 0 0,1 0 16,-1 0-16,0 0 0,-21 0 0,22 0 15,-22 0-15,0 0 0,0 0 0,0 0 16,1 0-16,-44 0 31,1 0-31,-21 0 16,21 0-16,-22 22 0,22-22 0,-21 21 15,0 21-15,-1-21 0,1 0 16,21 22-16,-22-1 0,1-21 0,0 22 16,21-1-16,-22-21 0,1 21 15,21-20-15,-22 20 0,22-21 16,0 0-16,-21 0 0,21 1 16,-1-1-16,1-21 0,21 21 15,-21-21-15,21-21 31,0 0-31,0-1 0</inkml:trace>
  <inkml:trace contextRef="#ctx0" brushRef="#br0" timeOffset="55012.79">17674 14182 0,'0'-21'32,"0"-1"-17,0 1-15,21 21 16,-21-21-16,21 21 0,1-21 16,-1 21-16,0-21 0,0 21 15,0 0-15,0 0 0,1 0 0,-1 0 16,0 0-16,0 0 15,0 0-15,0 21 0,-21 0 16,22 0-16,-22 0 0,0 1 16,0-1-16,0 0 0,0 0 15,0 21-15,0-20 0,-22 20 0,1-21 16,0 21-16,21 1 0,-21-22 16,0 0-16,0 21 0,-22 1 15,22-22-15,0 0 0,21 0 16,-21-21-16,42-21 31,-21 0-15,21 0-16,0 0 0,0-1 0,1 1 15,-1 0-15,0-21 0,0 21 16,0-22-16,0 1 0,22 21 0,-22-22 16,0 22-16,21-21 0,-20 21 15,-1 0-15,21-22 0,-21 22 16,0 0-16,1 21 0,-1-21 0,0 21 15,-21-21 1,0 42 0,-21 0-16,0 21 0,-1-21 15,22 1-15,0-1 16,-21 21-16,21-21 0,-21 22 0,21-1 0,0-21 16,0 0-16,0 22 0,0-22 15,0 0-15,21 0 0,-21 0 0,21-21 16,1 21-16,20-21 0,-21 0 15,0 0-15,22 0 0,-1 0 16,-21 0-16,21-21 0,1 21 0,-1-21 16,0 0-16,-20 0 0,20 0 15,0-1-15,-21 1 0,1 0 0,-1-21 16,21 21-16</inkml:trace>
  <inkml:trace contextRef="#ctx0" brushRef="#br0" timeOffset="55640.72">18013 12234 0,'0'-21'16,"0"42"15,0 1-31,0-1 16,0 0-16,0 0 0,0 21 0,-21-20 15,21 20-15,0 0 0,0-21 0,-22 22 16,22-1-16,0 0 0,0 22 16,0-22-16,-21 1 0,21-1 15,-21 0-15,21 22 0,0-43 0,0 21 16,-21 1-16,21-22 0,0 21 0,-21-21 16,21 0-16,0 1 0,0-1 15,0 0-15,0 0 16,0-42 15,0 0-31,0 0 16,0-1-1,0 1-15,0 0 0,0 0 0,0-21 16,0 20-16,0-20 0</inkml:trace>
  <inkml:trace contextRef="#ctx0" brushRef="#br0" timeOffset="56256.31">18034 12213 0,'0'0'0,"0"-21"0,0 42 47,-21 0-32,0 1-15,-1-1 0,22 21 16,-21-21-16,0 0 0,0 22 0,0-22 16,0 0-16,-1 0 0,1 22 15,0-22-15,0 0 0,0-21 0,21 21 16,-21 0-16,-1-21 0,22 21 16,0-42 30,0 0-46,22 0 0,-1 0 16,0 0-16,-21-1 0,21 1 16,0 0-16,0-21 0,-21 21 15,22-1-15,-1-20 0,-21 21 0,21 0 16,0 0-16,0-1 0,-21 1 16,21 0-16,-21 0 0,22 21 0,-22-21 15,21 21 1,-21 21-16,21 0 15,-21 0-15,0 0 0,0 1 0,0-1 16,0 21-16,0-21 0,21 22 16,-21-22-16,0 21 0,21-21 0,-21 0 15,21 1-15,-21-1 16,0 0-16,0 0 0,22 0 0,-22 0 16,0 1-16,21-22 0,-21 21 31,21-42 16,-21-1-47,21 22 15,0-21 1</inkml:trace>
  <inkml:trace contextRef="#ctx0" brushRef="#br0" timeOffset="57144.27">18902 12319 0,'0'0'0,"0"-21"0,0 0 0,0 42 47,0 0-47,0 0 16,0 0-16,-21 1 15,21-1-15,-22 0 0,22 0 0,0 0 16,0 22-16,0-22 16,0 0-16,0 0 0,0 0 15,22-21 1,-1 0-16,0 0 0,0 0 0,0 0 15,0 0-15,1 0 0,-1 0 0,0 0 16,0-21-16,0 21 0,22-21 16,-22 0-16,0 0 0,0 21 15,0-22-15,0 1 0,1-21 0,-1 21 16,0 0-16,-21-1 0,21 1 16,-21 0-16,21 0 0,-21 0 0,0 0 15,0-1 1,0 44 15,0-1-31,-21 0 0,0 0 16,21 0-16,-21 22 0,21-22 0,0 21 15,0-21-15,0 22 0,0-22 16,-21 21-16,21 0 0,0-20 0,0 20 16,0 0-16,0 1 0,0-1 15,0 0-15,0 22 0,0-22 16,0 0-16,0 1 0,0-1 0,0 0 15,0 1-15,21-22 0,-21 21 16,21 1-16,-21-1 0,0-21 0,0 21 16,0-20-16,21-1 0,-21 21 0,0-21 15,0 0-15,0 1 0,0-1 16,0 0-16,0 0 0,-21-21 16,0 0-1,0 0-15,-1 0 0,1-21 16,21 0-16,-21 0 15,21-1-15,-21 1 0,21 0 16,-21-21-16,21 21 0,0-22 0,0 22 16,0-21-16,0-1 0,0 1 0,0 0 15,21-22-15,21 22 0,-21-22 16,1 22-16,-1-21 0,21 20 0,-21 1 16,22 0-16,-1-1 0,-21 22 15,21 0-15,-20-21 0,-1 42 0,21-22 16,-21 1-16,0 21 0,1 0 0,-22-21 15,21 21-15,0 0 16,-42 0 31,0 21-47</inkml:trace>
  <inkml:trace contextRef="#ctx0" brushRef="#br0" timeOffset="61271.89">7027 10520 0,'-21'0'0,"42"0"0,-63 0 15,21 0-15,0 0 16,-1 0-16,1 0 16,0 0-16,0 0 0,0 0 15,0 0-15,-1 0 0,1 0 16,0 0-16,0 0 0,0 0 16,0 0-16,-1 0 0,1 0 31,21 21-31,0 0 31,0 0-15,21-21-1,1 0-15,-1 0 0,0 22 0,0-22 16,0 0-16,22 0 0,-22 0 0,21 0 16,0 0-16,1 0 0,20 0 15,-20 0-15,-1 0 0,21 0 0,-20 0 16,20 0-16,1 0 15,-1 0-15,1 0 0,20 0 0,-20 0 16,21 0-16,20 0 0,-20 0 0,0 0 16,21 0-16,-22 0 0,22-22 15,0 22-15,21 0 0,-21 0 0,21 0 16,0 0-16,0 0 0,-21 0 16,21 0-16,-22 0 0,22 0 0,22 0 15,-22 0-15,0 0 0,0 0 0,0 0 16,0 0-16,0 0 0,0 0 15,0-21-15,0 21 0,0 0 0,0 0 16,0-21-16,-22 21 16,1 0-16,0 0 0,0 0 0,0 0 15,-22 0-15,22 0 0,-21 0 0,0 0 16,-1 0-16,-20 0 0,20 0 16,-41 0-16,20 0 0,-20 0 0,-1 0 15,-21 0-15,21 0 0,-20 0 0,-1 0 16,0 0-16,-42 0 62,0 0-62,-1-21 0,-20 21 0,21 0 16,-21 0-16,-22 0 16</inkml:trace>
  <inkml:trace contextRef="#ctx0" brushRef="#br0" timeOffset="61816.27">8953 10710 0,'-42'0'0,"84"0"0,-105 0 16,42 0-16,0 0 0,-1 0 15,44 0 1,-1 0 0,0 0-16,21 0 0,1 0 15,-1 0-15,21 0 0,1 0 0,-1 0 16,1 0-16,21 0 0,20 0 15,1 0-15,21 0 0,0 0 0,0 0 16,21 0-16,1 0 0,-1 0 0,0 0 16,0 0-16,0-21 0,0 21 15,1 0-15,-22-21 0,0 21 16,0 0-16,-22-21 0,22 21 16,-21 0-16,0-21 0,0 21 0,-21-21 15,-1 21-15,1 0 0,-22-22 0,1 22 16,-22 0-16,22 0 0,-22 0 15,0 0-15,-20 0 0,20 0 0,-21 0 16,21 0-16,-20 0 0,-1 0 16,0 0-1,-21-21 17,-21 21-32,0 0 0,-1 0 0,1-21 15,0 21-15,0 0 16,-21-21-16,20 0 0</inkml:trace>
  <inkml:trace contextRef="#ctx0" brushRef="#br0" timeOffset="62228.56">11028 10393 0,'0'0'0,"-64"0"0,22 0 15,-170-21 1,212 0 15,43 21-15,-22 0-16,42 0 0,-20 0 16,41 0-16,-20 0 0,20 0 0,22 0 15,-21 0-15,0 0 0,20 0 16,1 0-16,0 0 0,21 0 0,-21 21 15,21-21-15,-21 0 0,0 0 0,-1 0 16,-20 0-16,0 0 0,-1 0 16,-20 0-16,-1 0 0,1 0 15,-22 0-15,1 0 0,-1 0 16,-21 0-16,0 0 0,0 0 0,1 0 16,-44 0 15,1 21-31,-21-21 15,21 0-15,0 0 0,-1 0 16,1 0-16,0 0 0,0 0 0,-21 0 16</inkml:trace>
  <inkml:trace contextRef="#ctx0" brushRef="#br0" timeOffset="62576.35">11366 10329 0,'0'0'0,"-42"22"0,-64-22 31,149 0-15,-22 0-16,21 0 0,22 0 0,-1 0 16,1 0-16,20 0 0,1 0 15,21 0-15,0 0 0,-22 0 16,22 0-16,0-22 0,-21 22 0,20 0 15,-41 0-15,21-21 0,-22 21 16,1 0-16,-1 0 0,-21-21 0,22 21 16,-22 0-16,-21 0 0,22 0 15,-22-21-15,21 21 0,-21 0 0,1 0 16,-44 0 15,1 0-15,0 0-16,0 0 0,0 0 15</inkml:trace>
  <inkml:trace contextRef="#ctx0" brushRef="#br0" timeOffset="64315.87">12171 13229 0,'0'-21'15,"-21"21"1,-1 0 0,1 0-1,21 21 1,-21-21-16,21 21 0,-21-21 16,21 22-16,0-1 0,0 0 15,-21-21-15,21 21 16,0 0-1,21-21 1,0 0 0,0 0-16,0 0 15,-21-21 1,22 0 0,-22 0-1,0 0 1,-22 21-16,1 0 0,0 0 15,0 0-15,0 0 16,0 0-16,-1 0 16,22 21-16,-21-21 0,21 21 0,-21 0 15,0 0-15,21 0 16,0 1 0,21-22 15,0 0-31,0 0 0,1 0 15,-1 0-15,0 0 16,-21-22-16,21 1 0,0 0 16,-21 0-16,0 0 31,-21 0-31,0 21 0,0 0 16,0 0-16,-1 0 15,1 0-15,0 0 0,21 21 0,-21 0 16,21 0-16,0 0 15,21-21 17,0 0-32,0 0 0,1 0 15,-1 0-15,0 0 0,0 0 16,0 0-16,0 0 0,1 0 16,-22-21-16,21 21 0,-21-21 15,0 0 1,-21 0-1,-1 21-15,1 0 0,0 0 16,0 0-16,0 0 0,0 0 0,-1 0 16,1 21-16,0-21 15,21 21-15,0 0 16,0 0 0,0 0-16,21-21 15,0 0-15,1 22 16,20-22-16,-21 0 0</inkml:trace>
  <inkml:trace contextRef="#ctx0" brushRef="#br0" timeOffset="66160.32">17081 13356 0,'0'-21'0,"-21"21"31,0 0-15,0 21-1,0 0 1,21 1-16,0-1 16,0 0-16,0 0 31,21-21-15,0 0-1,0 0-15,0-21 16,-21 0-16,22 21 15,-22-21-15,0-1 16,0 1 0,0 0 15,-22 21-31,1 0 0,0 0 16,21 21-1,-21-21-15,21 21 16,0 1-1,21-22 32,0 0-31,0 0 0,-21-22-1,0 1-15,0 0 16,0 0-1,-21 21-15,0-21 16,0 21-16,0 0 16,21 21-1,-21-21-15,21 21 0,-22-21 0,22 21 16,0 0 0,0 1-16,0-1 15,22-21 16,-1 0-31,0 0 0,0 0 0,0-21 16,-21-1-16,21 22 0,1 0 16,-1-21-16,-21 0 0,21 0 15,-21 0 1,0 0-16,-21-1 31,0 22-31,-1 0 16,1 0-16,0 0 0,0 22 15,0-22-15,21 21 0,0 0 16,-21-21-16,21 21 0,-22-21 0,22 21 16,0 0-16,0 1 0,0-1 15,22-21 17,-1 0-32,0 0 15,0 0-15,0 0 0,0-21 16,-21-1-16,22 22 15,-22-21-15,0 0 16,0 0 0,0 0-16,-22 21 31,1 0-31,0 21 31,0 0-15,21 0 15,0 0 16,-21-21-31,0 0-16,-1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17T03:25:39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1080 0,'0'21'31,"0"-42"1,0-1-32,21 22 15,-21-21-15,21 0 16,0 21-16,0-21 0,-21 0 15,0 0-15,0-1 0,0 1 16,0 0 0,0 0-16,-21 0 15,0 0-15,0 21 0,-22-22 16,22 22-16,0 0 0,-21 0 16,21 0-16,-1 0 0,-20 0 15,21 0-15,0 22 0,-22-1 0,22 0 16,-21 21-16,21-21 0,0 1 15,-1 20-15,-20 0 0,42-21 16,-21 22-16,21-22 0,-21 21 0,21 1 16,-21-22-16,21 0 0,0 0 15,0 0-15,0 0 0,0 1 16,21-1-16,21-21 0,-21 0 16,0 0-16,1 0 0,20 0 15,-21 0-15,21-21 0,-20-1 16,20 1-16,-21 0 0,0 0 15,22 0-15,-22 0 0,0-1 16,0 1-16,0-21 0,0 21 16,1-22-16,-22 22 0,0 0 0,21 0 15,-21 0-15,0 0 0,21 21 16,-21-22-16,0 44 31,0-1-31,0 0 0,0 0 16,0 21-16,0-20 0,-21 20 15,21 0-15,0-21 0,-21 22 16,21 20-16,0-20 0,0-1 0,0 21 16,0 1-16,-22-1 15,22 1-15,0 21 0,-21-1 16,21-20-16,0 20 0,0 1 0,0-21 16,0 20-16,-21 1 0,21-22 15,-21 22-15,21-21 0,0 20 0,0-20 16,-21-1-16,21-20 0,-21 20 15,21-21-15,-22 1 0,22-22 16,-21 21-16,0-21 0,21 1 0,-21-1 16,0 0-16,0 0 0,-1-21 15,-20 0-15,21 0 0,-21 0 0,-1 0 16,1 0-16,0-21 0,-1 0 16,1-22-16,-22 22 0,22-21 15,0-22-15,-1 1 0,22-1 16,-21 1-16,21-22 0,0 1 15,21 20-15,0-21 0,0 1 0,0 20 16,42-20-16,-21 20 0,0-21 16,22 22-16,-1-1 0,0 1 15,1-1-15,-1 22 0,0 0 0,1-1 16,-1 1-16,0 21 0,1-21 16,-1 20-16,-21 1 0,21 0 15,-20 0-15,20 21 0,-21-21 16,0 21-16,0 0 0,-21-21 0,22 21 15,-1 0-15,0 0 32,0 0-17</inkml:trace>
  <inkml:trace contextRef="#ctx0" brushRef="#br0" timeOffset="748.69">1439 1228 0,'21'0'16,"1"-21"15,-1 21-31,-21-22 0,42 1 0,-21 21 16,0-21-16,1 0 0,-1 0 15,-21 0-15,21 21 0,0-22 0,-21 1 16,0 0-16,21 0 0,-21 0 16,0 0-16,-21 21 15,0 0 1,0 0-16,0 0 16,-22 21-16,22 0 15,0 0-15,0 0 0,0 0 0,-1 22 16,1-22-16,0 0 0,0 21 15,21-20-15,0-1 0,0 21 16,0-21-16,0 0 0,0 1 0,0-1 16,0 0-16,0 0 0,21-21 15,0 21-15,0-21 0,1 0 0,-1 21 16,21-21-16,-21 0 0,0 0 16,1 0-16,20 0 0,-21 0 15,0-21-15,22 21 0,-22-21 16,0 0-16,21 21 0,-21-21 0,64-106 31,-64 84-31,0 1 0,-21 0 16,22-1-16,-1 1 0,0-21 0,-21 20 15,21 1-15,-21 0 0,21-1 16,-21 22-16,0-21 0,21 21 0,-21-1 16,0 1-16,22 21 15,-22 21 16,-22 22-31,22-22 0,-21 21 16,0 1-16,21-1 0,-21 0 0,0 1 16,21-1-16,-21 21 0,21-20 15,-22-1-15,22 0 0,-21 1 16,21-1-16,0-21 0,0 22 16,0-22-16,0 0 0,0 0 0,0 0 15,0 0-15,0 1 16,21-22-1,1 0-15,-1 0 0,0 0 16,0-22-16,-21 1 0,21 0 16,0 0-16,-21 0 0,22-22 0,-1 22 15</inkml:trace>
  <inkml:trace contextRef="#ctx0" brushRef="#br0" timeOffset="1044.82">1990 974 0,'0'0'0,"-22"21"0,44-21 16,-1 0 0,0 0-16,0 0 0,21-21 15,1 21-15,-22-21 0,0 21 16,0 0-16,0 0 0,1-22 15,-1 22-15,0-21 0,0 21 0,0 0 16,0 0-16,1 0 31,-22-21-31,-22 0 0,22 63 16,-21-42-16,0 21 0</inkml:trace>
  <inkml:trace contextRef="#ctx0" brushRef="#br0" timeOffset="2432.14">2836 931 0,'21'0'0,"1"0"0,-1 0 16,0 0-16,0-21 0,21 0 16,-20 0-16,-1 21 0,0-21 15,0 0-15,0-1 0,0 1 0,1 0 16,-1 21-16,0-21 0,-21 0 16,21 21-16,-21-21 15,0-1-15,-21 22 16,0 0-16,0 0 0,-1 0 0,-20 0 15,21 0-15,-21 0 0,-1 0 16,1 22-16,21-1 0,-22-21 16,1 21-16,21-21 0,-21 21 15,20 0-15,1 0 0,21 1 16,0-1-16,0 0 0,0 0 16,21 0-16,1-21 15,-1 21-15,21 1 0,-21-22 16,0 21-16,22 0 0,-22 0 0,21 0 15,-21 0-15,1 1 0,-1-1 16,0 0-16,0 0 0,0 0 0,-21 0 16,0 1-16,0-1 0,0 0 15,0 0-15,0 0 0,-21 0 0,0-21 16,0 22-16,-22-1 0,22-21 16,0 21-16,-21-21 0,-1 0 15,22 0-15,-21 0 0,0 0 16,-1 0-16,1 0 0,21 0 15,-22 0-15,22-21 0,-21 21 0,21-21 16,0-1-16,-22 22 0,22-21 16,21 0-16,-21 0 0,21 0 15,-21 21-15,21-21 0,0-1 32,21 22-32,0 0 0,0 0 0,22-21 15,-22 21-15,0 0 0,21 0 16</inkml:trace>
  <inkml:trace contextRef="#ctx0" brushRef="#br0" timeOffset="2725.15">3450 953 0,'0'0'0,"-21"21"31,21 0-31,-21 0 16,21 0-16,-21 0 0,21 1 16,-22-1-16,22 0 0,0 0 15,0 0-15,0 22 0,-21-22 16,21 0-16,-21 0 0,21 0 16,0 0-16,-21 1 0,21-1 15,-21-21-15,21-21 47,0-1-47</inkml:trace>
  <inkml:trace contextRef="#ctx0" brushRef="#br0" timeOffset="3128.89">3471 635 0,'-63'42'15,"63"-20"1,0-1-16,0 0 16,0 0-16,21-21 15,0 0-15,0 0 16,0 0-1,1 0-15,-1 0 0,0 0 16,-21-21-16,21 21 16,-21-21-16,0 0 0,0-1 15,0 1-15,0 0 16,-21 21-16,0-21 16,0 21-16,-1 0 15,1 0-15,0 0 16,21 21-16,-21 0 15,21 0-15,0 1 16,0-1 0,21 0-1,0-21-15,0 0 0</inkml:trace>
  <inkml:trace contextRef="#ctx0" brushRef="#br0" timeOffset="4097.37">3768 995 0,'0'0'0,"21"0"16,-21 21-16,21-21 0,0 0 15,0 0-15,0 0 16,1 0-16,-1 0 0,0 0 0,0 0 15,21 0-15,-20-21 0,20 0 16,-21 21-16,0-21 0,22 21 16,-22-22-16,21 22 0,-21-21 0,0 0 15,1 21-15,-22-21 0,21 21 16,-21-21 0,-21 21-1,-1 0-15,1 21 16,0-21-16,0 21 0,0 0 0,0 0 15,-1 22-15,1-22 0,0 21 16,0-21-16,-21 22 0,20-1 0,1-21 16,-21 22-16,21-1 0,-22 0 15,22-21-15,-21 22 0,21-22 0,-22 21 16,22-21-16,0 1 0,0-1 16,0-21-1,0 0 1,-1 0-16,22-21 15,22 21-15,-1-22 0,0 1 0,0 0 16,0 21-16,0-21 0,1 0 16,-1 0-16,0-22 0,0 22 15,0 0-15,0 0 0,1 21 16,-1-21-16,0 21 16,0 0-16,0 21 15,-21 0 1,21-21-16,-21 21 0,0 0 15,0 0-15,22-21 0,-22 22 0,0-1 16,21 0-16,0 0 0,0 0 16,0-21-16,0 21 15,1-21-15,-1 0 0,0 0 16,0 0-16,0 0 0,0 0 0,22 0 16,-22 0-16,0 0 15,21-21-15,1 21 0,-1-21 0,-21 0 16,22 0-16,-1 0 0,0-1 15,1 1-15,-22-21 0,21 21 0,0-22 16,-20 1-16,-1 0 0,0-1 16,0 22-16,0-21 0,0 21 0,-21-22 15,0 22-15,0 0 0,0 0 16,-21 21 0,0 0-16,0 21 15,0 0-15,0 0 0,-1 1 0,1-1 16,0 21-16,0-21 0,21 22 15,-21-22-15,21 21 0,-21-21 16,21 0-16,0 22 0,0-22 0,0 0 16,0 0-16,0 0 0,0 1 15,21-1-15,0 0 0,0 0 0,0-21 16,0 21-16,1-21 0,-1 0 16,0 0-16,0 0 0,0 0 0,0 0 15,1 0-15,20 0 0,-21 0 16,0 0-16,22-21 0,-22 21 0,0-21 15,21 0-15,-21 0 0,1-1 16,-1 1-16,21 0 0</inkml:trace>
  <inkml:trace contextRef="#ctx0" brushRef="#br0" timeOffset="4373.14">5651 762 0,'0'0'0,"0"-21"0,-21 21 31,0 21-31,21 0 16,-21 0-16,0 22 0,0-22 15,21 21-15,-22 1 0,22-1 0,-21 0 16,0 1-16,21-1 16,0-21-16,0 21 0,-21-20 0,21 20 15,0-21-15,0 0 0,0 0 0,0 1 16,0-1-16,0 0 0,21 0 15,0-21-15,0 0 16,22 0-16,-22 0 0,21 0 16,-21 0-16,22-21 0,-1 21 0,0-21 15,1 0-15</inkml:trace>
  <inkml:trace contextRef="#ctx0" brushRef="#br0" timeOffset="4693.66">6202 699 0,'0'0'0,"0"-22"16,21 1-1,0 21-15,0 0 16,0 0-16,1 21 0,-1 1 0,-21 20 16,21-21-16,0 0 15,0 22-15,0-1 0,1-21 0,-1 21 16,-21 1-16,0-1 0,0 0 15,0 1-15,0-1 0,0 0 0,0-20 16,0 20-16,-21-21 0,-1 0 16,1 0-16,0 1 0,0-1 15,0 0-15,21 0 0,-21-21 0,-1 21 16,1-21-16,0 0 31,21-21-15,0 0-16,21 0 0</inkml:trace>
  <inkml:trace contextRef="#ctx0" brushRef="#br0" timeOffset="5344.14">7175 1122 0,'-42'0'31,"63"0"-15,0 21-16,22-21 0,-22 0 0,21 0 15,1 0-15,-1 0 0,0 0 16,22 0-16,-1 0 0,-20 0 15,20 0-15,1 0 0,-22 0 16,21 0-16,1 0 0,-22 0 0,22 0 16,-22 0-16,-21 0 0,22 0 15,-22 0-15,0 0 0,0 0 0,-21-21 16,0 0-16,0 0 16,-42 21-16,21-22 15,-1 1-15,-20 21 0,21-21 16,0 21-16,-22-21 0,22 21 15,0 0-15,0-21 0,0 21 0,0 0 32,21-21-32,21 21 31,0 0-15,0 0-16,0 0 0,0 0 15,1 0-15,-1 0 0,0 0 0,0 0 16,0 0-16,0 0 0,1 21 15,-1 0-15,-21 0 16,0 0-16,0 0 16,-21 1-16,-1-1 0,-20 0 15,21 0-15,-21 21 0,-1-20 16,22-1-16,-21 0 0,-1 21 16,1-21-16,21 1 0,-21-1 0,20 0 15,1-21-15,0 21 0,0 0 16,0-21-16,21 21 15</inkml:trace>
  <inkml:trace contextRef="#ctx0" brushRef="#br0" timeOffset="6561.74">9356 572 0,'0'0'0,"0"-22"0,-22 22 15,1-21-15,0 21 16,21 21 0,0 1-16,0-1 15,0 0-15,0 0 16,0 0-16,21 0 0,0-21 16,1 0-1,-1 0-15,0 0 0,0 0 0,0 0 16,0 0-16,22-21 0,-22 21 15,21-21-15,-21 0 0,22 21 0,-22-21 16,21 0-16,-21-1 0,1 1 16,-1 0-16,0 0 0,-21 0 0,0 0 15,0-1-15,0 1 16,0 0-16,-21 42 31,0 0-31,21 22 16,0-22-16,-22 21 0,22-21 15,-21 22-15,0-1 0,21 0 0,0 22 16,-21-22-16,21 1 0,-21 20 16,21-21-16,0 22 0,0-22 15,0 1-15,0-1 0,0-21 0,0 21 16,0-20-16,0-1 0,0 0 16,0 0-16,0 0 15,-21-21 1,-1-21-16,1 21 15,21-21-15,-21 0 0,0 0 16,0-1-16,0 1 0,21-21 0,-22 21 16,1 0-16,0-1 15,21 1-15,-21 0 0,0 21 16,21 21 0,0 0-1,0 1-15,0-1 0,0 0 16,0 21-16,0-21 0,0 1 0,21-1 15,0 0-15,0 0 0,0-21 16,1 21-16,-1 0 0,21-21 0,-21 0 16,22 0-16,-1 0 0,0 0 15,1 0-15,-1 0 0,0-21 0,1 0 16,-1 21-16,0-21 16,1 0-16,-1-22 0,0 22 0,-21-21 15,1 21-15,20-22 0,-42 1 16,21-21-16,-21 20 0,21 1 0,-21 0 15,0-22-15,0 22 0,0-1 16,0 1-16,0 21 0,0-21 16,0 20-16,0 1 0,0 0 15,0 42 1,0 0-16,0 1 0,-21-1 16,21 21-16,-21-21 0,0 22 15,21-1-15,0 21 0,0-20 0,-21-1 16,21 0-16,0 22 15,0-22-15,0 1 0,0-22 0,0 21 16,0-21-16,0 0 0,0 22 16,21-43-16,-21 21 0,21 0 0,0-21 15,0 0-15,0 0 16,1 0-16,-1 0 16,0 0-16,0-21 0,-21 0 15,0 0-15,21-1 0,-21-20 0,21 21 16,-21-21-16</inkml:trace>
  <inkml:trace contextRef="#ctx0" brushRef="#br0" timeOffset="6784.45">10054 783 0,'0'0'0,"-21"43"31,42-43-16,0 0-15,0 0 0,1 0 16,20 0-16,-21 0 0,21 0 0,1 0 16,-22 0-16,21 0 0,-21 0 15,22-22-15,-1 22 0,-21 0 16,0 0-16,1 0 0,-1 0 16,0 0-16,21 0 0,-21-21 0</inkml:trace>
  <inkml:trace contextRef="#ctx0" brushRef="#br0" timeOffset="7120.53">11663 826 0,'0'-22'0,"0"1"15,-21 0 1,21 42 0,0 0-16,0 1 0,-22-1 15,22 0-15,-21 21 0,21-21 16,0 22-16,0-1 0,0-21 0,-21 22 16,21-22-16,0 21 0,-21-21 15,21 0-15,0 1 0,0-1 0,0 0 16,0 0-16,0 0 15,21-21 17,0-21-32,0 21 0,1-21 0,-1 0 15</inkml:trace>
  <inkml:trace contextRef="#ctx0" brushRef="#br0" timeOffset="7548.56">12150 826 0,'0'0'0,"21"-22"0,0 1 0,0 0 15,0 0-15,-21 0 0,-21 21 32,0 0-32,0 0 0,0 0 15,-22 0-15,22 21 0,-21 0 0,21-21 16,-1 21-16,-20 0 16,21 1-16,0-1 0,0 0 0,21 0 15,0 0-15,0 0 16,0 1-1,42-22-15,-21 0 0,0 0 16,22 21-16,-22-21 0,21 0 16,-21 0-16,22 21 0,-22-21 0,21 21 15,-21-21-15,0 21 0,1-21 16,-1 21-16,0-21 0,-21 22 0,0-1 16,0 0-16,0 0 15,0 0-15,-21-21 0,0 21 16,-1 1-16,1-22 0,-21 21 0,21-21 15,-22 21-15,1-21 0,0 0 16,21 0-16,-22 21 0,22-21 0,-21 0 16,21 0-16,-1 0 0,1 0 15,0 0-15,0 0 0,0-21 16,0 0-16,-1 21 16,22-21-16,0-1 0,0 1 0,0 0 15,-21 0-15</inkml:trace>
  <inkml:trace contextRef="#ctx0" brushRef="#br0" timeOffset="7740.48">11536 508 0,'0'0'0,"-21"0"15,-1 0 1,1-21-1,21 0-15,21 21 0,-42 0 32,21 21-32</inkml:trace>
  <inkml:trace contextRef="#ctx0" brushRef="#br0" timeOffset="9773.03">13420 741 0,'0'0'0,"0"-21"0,21-43 31,-21 22-31,0 21 0,0 0 0,0-1 16,0 1-16,0 42 47,0 1-47,-21 20 0,21-21 15,-22 21-15,22 1 0,0-1 16,0 0-16,0 22 0,0-22 0,-21 22 15,0-22-15,21 22 0,0-22 16,0 0-16,0 1 0,0-1 0,0 0 16,0-21-16,21 1 0,0-1 15,1 0-15,-1-21 0,0 0 0,-21 21 16,21-21-16,21 0 0,-20 0 0,-1 0 16,21-21-16,-21 0 15,22 0-15,-22-1 0,21 1 0,-21-21 16,22 21-16,-22-22 0,21 1 15,0-21-15,-20 20 0,20-20 0,-21 20 16,0-20-16,22 21 0,-22-22 16,0 22-16,-21-1 0,21 1 0,0 0 15,-21 21-15,21-1 0,-21 1 16,0 0-16,0 0 0,0 42 31,0 21-31,-21-20 0,0-1 16,21 21-16,-21 0 15,0 1-15,0 20 0,21-20 0,-22-1 16,1 21-16,0-20 0,21 20 16,0-20-16,-21-1 0,21-21 0,0 21 15,0 1-15,0-22 0,0 0 16,0 0-16,21 0 0,0-21 0,0 0 16,1 22-16,-1-22 0,21 0 15,-21 0-15,22 0 0,-1-22 0,0 1 16,1 21-16,-1-21 0,0 0 15,1 0-15,-1 0 0,0-1 0,-21-20 16,22 21-16,-22-21 0,0 20 16,0-20-16,0 21 0,-21 0 15,22 0-15,-22-1 0,0 1 16,-22 21 0,1 21-16,21 1 15,0-1-15,0 0 0,0 0 0,0 21 16,0-20-16,0-1 0,0 0 15,0 0-15,0 0 0,0 22 0,0-22 16,0 0-16,21 0 16,-21 0-16,22-21 0,-22 21 0,21-21 15,-21 22-15,0-44 47,-21 1-47,-1 21 16,22-21-16,0 0 0,-21 0 15,0 21-15,21-21 0,-21-1 0,0 1 16,21 42 31,0 1-47,0-1 0,0 0 16,21 0-16,0-21 15,0 21-15,0-21 16,1 21-16,20-21 0,-21 0 15,0 0-15,22 0 0,-1 0 0,0 0 16,1 0-16,-1 0 0,0 0 16,22-21-16,-22 0 0,0 21 0,1-21 15,-1 0-15,0 0 0,1-1 16,-22-20-16,0 21 0,21 0 0,-20-22 16,-22 22-16,0-21 0,21 21 15,-21 0-15,0-1 0,0 1 0,0 0 16,-21 21-16,-1 0 15,1 0-15,0 0 0,-21 0 0,21 21 16,-1 0-16,-20 1 0,21 20 16,0-21-16,21 21 0,0-20 15,-21-1-15,21 21 0,0-21 16,0 0-16,0 1 0,21 20 0,-21-21 16,21 0-16,0 0 0,0-21 15,22 22-15,-22-1 0,21-21 0,-21 21 16,22-21-16,-1 0 0,0 0 15,1 0-15,-1 0 0,0 0 0,1 0 16,-1 0-16,0 0 0,-21 0 16,22-21-16,-1 0 0,0-1 0,1 22 15,-22-21-15,21-21 0,1 21 16,-22 0-16,0-1 0,21-20 0,-42 0 16,21 21-16,-21-22 15,0 1-15,0 0 0,0 20 0,0-20 16,0 21-16,0 0 0,-21 0 15,21-1-15,-21 22 0,0 0 0,0 0 16,0 0-16,-1 0 0,1 0 16,0 22-16,0-1 0,-21 0 0,20 0 15,1 21-15,21-20 0,-21 20 16,0-21-16,0 21 0,21 1 0,-21-22 16,21 21-16,0-21 0,0 1 15,0-1-15,0 21 0,0-21 16,0 0-16,0 1 15,21-22-15,0 0 16,0 0-16,0 0 0,0 0 16,1 0-16,-1-22 0,0 1 0,0 0 15,0 0-15,0 0 0,1-22 0,20 1 16,-21 21-16,0-43 0,0 22 16,1-21-16,-1-1 0,0 22 15,0-22-15,0 22 0,0 0 0,1-22 16,-22 43-16,0-21 0,0 20 15,0-20-15,0 21 0,-22 21 32,22 21-32,-21 0 0,0 22 15,0-22-15,0 21 0,21 0 16,-21 1-16,21 20 0,-22-20 0,22 20 16,0-21-16,0 22 0,0-22 15,0 1-15,0-1 0,0 0 0,0 1 16,0-22-16,22 0 0,-1 0 15,-21 0-15,21 0 0,0 1 0,0-22 16,0 0-16,1 0 0,-1 0 0,0 0 16,0 0-16,0 0 0,0-22 15,1 22-15,-1-21 0,0 0 0,0-21 16,0 21-16,0-22 0</inkml:trace>
  <inkml:trace contextRef="#ctx0" brushRef="#br0" timeOffset="11285.13">17378 1207 0,'21'0'15,"0"0"1,0 0-16,-21-22 16,21 22-16,1 0 15,-22-21-15,21 21 125,-21-21-125,21 21 16,-21-21-16,0 0 15,21 0-15,0 21 0,-21-22 16,0 1-16,21 0 0,-21 0 0,22-21 16,-22 20-16,0-20 15,21 21-15,-21-21 0,21-1 0,-21 22 16,21-21-16,-21-1 0,0 22 16,0-21-16,21 0 0,-21-1 0,21 22 15,-21-21-15,0 21 0,0-1 16,0 1-16,0 42 31,0 1-31,0-1 0,-21 0 16,0 0-16,21 21 0,-21 1 0,21-1 15,-21 0-15,21 22 0,-21-22 16,-1 22-16,22-22 0,0 22 0,0-22 16,-21 0-16,21 1 15,0-1-15,0 0 0,0 1 0,0-22 16,0 0-16,0 0 0,0 0 15,21-21-15,1 0 0,-1 21 0,21-21 16,-21 0-16,0 0 16,1-21-16,20 21 0,-21-21 0,0 0 15,0 0-15,22 0 0,-22-1 16,0 1-16,0-21 0,0 21 0,1-22 16,-1 1-16,0 0 0,0 21 15,0-22-15,-21 22 0,0 0 0,21 0 16,-21 42 15,0 0-31,0 21 16,-21-20-16,21 20 0,0 0 15,-21-21-15,0 22 0,21-22 0,0 21 16,-21-21-16,21 22 0,0-22 16,0 0-16,0 0 0,0 0 0,21-21 15,0 22-15,0-22 16,0 0-16,1 0 0,-1 0 0,0 0 15,21 0-15,-21-22 0,22 1 16,-22 0-16,21 0 0,-21 0 16,22 0-16,-22-22 0,0 22 15,0-21-15,0-1 0,1 1 0,-22 0 16,0-1-16,0 1 0,0 21 16,-22-21-16,1 20 0,-21 1 0,21 0 15,-22 21-15,22 0 0,-21 0 16,0 0-16,20 0 0,-20 0 0,21 0 15,-21 21-15,20 0 0,1 1 16,0-22-16,21 21 0,-21 0 16,0 0-16,21-42 47</inkml:trace>
  <inkml:trace contextRef="#ctx0" brushRef="#br0" timeOffset="11504.43">17441 720 0,'0'0'0,"21"0"16,1 0-1,20 0-15,-21 0 0,21 0 16,22 0-16,-22 0 0,1-21 15,-1 21-15,0 0 0,1 0 16,-1 0-16,-21 0 0,0 0 0,0 0 16,1 0-16,-22-22 0</inkml:trace>
  <inkml:trace contextRef="#ctx0" brushRef="#br0" timeOffset="12520.1">19897 1016 0,'21'-21'0,"-42"42"0,84-42 0,-42 0 0,0 0 16,1-1-16,-1 1 0,0-21 16,0 21-16,-21 0 0,0-22 0,0 22 15,0 0-15,0-21 0,0 20 16,-21 1-16,0 0 0,0 0 0,-1 0 16,-20 21-16,21 0 0,-21 0 15,-1 0-15,-20 0 0,20 21 16,1 0-16,0 0 0,-1 0 15,1 1-15,0 20 0,21 0 0,-1 1 16,1-1-16,21 0 0,-21 1 16,21-22-16,0 21 0,0-21 15,21 22-15,0-22 0,1 0 0,-1-21 16,21 0-16,0 0 0,1 0 16,-1 0-16,0 0 0,1 0 0,-1-21 15,0 0-15,1-1 0,-1 1 16,0-21-16,-20 21 0,-1 0 0,0-1 15,0-20-15,0 21 0,-21 0 16,21 0-16,-21-1 0,0 1 0,0 0 16,0 0-1,0 42 17,0 0-32,0 0 0,0 1 15,0 20-15,0 0 0,-21 1 0,21-1 16,0 0-16,0 22 0,-21-22 15,21 22-15,0-1 0,0 1 0,0-1 16,0 1-16,0 20 0,-21-20 16,21 20-16,-21 1 0,0 0 0,21-1 15,-22-20-15,22 21 0,-21-22 16,0 22-16,21-22 0,-21 22 0,21-22 16,-21 1-16,21-1 0,-21 1 15,21-22-15,-22 1 0,1-1 16,21-21-16,-21 0 0,0 0 0,0-21 15,0 0-15,-1 0 0,1 0 16,0-21-16,0 0 0,0 0 0,0-21 16,-1-1-16,-20-20 0,21 20 15,0-41-15,0 20 0,-1 1 0,22-1 16,0-20-16,0 20 0,0-21 16,0 1-16,0-1 0,22 22 0,20-22 15,-21 21-15,0 1 0,22-1 16,-1 22-16,-21-21 0,21 20 15,1-20-15,-1 20 0,0 1 16,1 0-16,-1-1 0,0 1 0,1 0 16,-1 21-16,0-22 0,1 22 15,-22-21-15,21 21 0,1-1 0,-1 22 16,-21-21-16,0 21 0</inkml:trace>
  <inkml:trace contextRef="#ctx0" brushRef="#br0" timeOffset="13165.4">20341 1037 0,'0'21'16,"0"-42"-16,21 42 31,0-42-15,1 0-16,-1 0 0,0 21 0,21-21 16,-21 0-16,1-1 0,-1 1 15,0 0-15,0-21 0,0 21 0,0-1 16,1 1-16,-22 0 0,0 0 15,0 0-15,0 0 16,-22 21 0,1 0-16,0 0 0,0 21 0,0 0 15,0 0-15,-1 0 0,22 22 16,-21-22-16,0 21 0,0 0 16,21 1-16,0-1 0,-21-21 15,21 22-15,0-1 0,0-21 16,0 21-16,0-20 0,0-1 0,21 0 15,0 0-15,0 0 0,0-21 16,1 0-16,-1 0 0,0 0 0,21 0 16,-21 0-16,22 0 0,-1 0 15,-21-21-15,22 0 0,-22 0 0,21 0 16,0-22-16,-20 1 0,-1 0 16,21-1-16,-21 1 0,0-22 0,1 22 15,-1-21-15,-21 20 0,21 1 16,-21-22-16,21 22 0,0 0 0,-21-1 15,0 22-15,0 0 16,21 0-16,-21 0 0,0 42 31,0 0-31,-21 0 0,0 22 0,21-22 16,-21 21-16,21 0 0,-21 1 16,21-1-16,0 0 0,-21 22 15,21-22-15,0 1 0,0-1 0,0 0 16,0-21-16,0 22 0,0-22 15,0 0-15,0 21 0,0-20 16,21-1-16,0-21 16,0 0-16,0 0 0,0 0 15,1 0 1,-22-21-16,21-1 0,0 1 0,-21 0 16,21 0-16,-21 0 0,0-22 15</inkml:trace>
  <inkml:trace contextRef="#ctx0" brushRef="#br0" timeOffset="13373.06">20997 741 0,'0'0'16,"-21"21"0,21 0-16,21-21 31,0 0-31,1 0 0,-1 0 0,21 0 15,-21 0-15,0 0 16,1 0-16,20 0 0,-21 0 16,0 0-16,22 0 0,-22 0 0,21 0 15,-21 0-15</inkml:trace>
  <inkml:trace contextRef="#ctx0" brushRef="#br0" timeOffset="14629.13">22246 1249 0,'0'0'0,"0"21"0,21-21 16,0 0-16,1 0 0,-1 0 15,0-21-15,-21 0 0,21 21 16,0-21-16,0-1 0,1 1 15,-1-21-15,0 21 0,0-22 0,0 1 16,0 0-16,1-1 16,20 1-16,-21 0 0,0-22 0,0 22 15,1 0-15,-1-1 0,-21 1 16,0 21-16,21-22 0,-21 22 0,0-21 16,0 21-16,-21 21 31,0 0-31,-1 21 0,1 0 0,0 0 15,0 22-15,0-22 0,0 21 16,-1-21-16,22 22 0,-21-1 0,0 0 16,21 1-16,-21-1 0,21 0 15,0 1-15,0-1 0,0 0 0,0 1 16,0-22-16,0 0 0,0 21 16,21-21-16,0-21 0,0 22 15,1-1-15,-1-21 0,21 0 16,-21 0-16,0 0 0,22 0 0,-22 0 15,21 0-15,1-21 0,-22 21 16,21-22-16,0 1 0,-20 0 0,20-21 16,-21 21-16,0-22 0,22 1 15,-22 0-15,0-22 0,0 22 0,0-1 16,0 1-16,-21-21 0,22 20 16,-1 1-16,-21 0 0,0 20 15,0-20-15,0 21 0,21 0 16,-21 42-1,-21 0-15,0 0 16,21 0-16,-22 22 0,1-22 16,0 21-16,0 1 0,21-1 0,-21 0 15,0 1-15,-1-1 0,22 21 16,-21-20-16,21-22 0,-21 21 0,21 1 16,-21-22-16,21 0 0,0 21 15,0-21-15,0 1 0,0-1 31,0-42-15,21-1 0,-21 1-16,21 0 0,0 0 15,1 0-15,-1-22 0,0 1 16,0 21-16,0-21 0,22 20 16,-22-20-16,0 21 0,0 0 0,0 0 15,0 21-15,1 0 16,-22 21-1,0 0-15,0 21 16,0-21-16,0 1 0,0-1 0,0 21 16,0-21-16,0 0 0,0 1 15,0 20-15,0-21 0,0 0 0,21 0 16,0 1-16,0-1 16,0-21-16,0 21 15,1-21-15,-1 0 0,0 0 16,0 0-16,0 0 0,0 0 0,22 0 15,-22-21-15,21 0 0,-21-1 16,22 1-16,-22 0 0,21 0 0,-21-21 16,1 20-16,-1-20 0,0 0 15,0-1-15,0 22 0,-21-21 16,21 21-16,-21-22 0,0 22 0,0 0 16,-21 0-1,0 21-15,0 0 0,0 0 0,0 21 16,-1 0-16,1 22 0,0-22 15,21 0-15,-21 21 0,21 1 16,-21-22-16,21 21 0,0-21 16,0 0-16,0 22 0,0-22 0,0 0 15,21 0-15,0-21 0,-21 21 16,21-21-16,0 0 0,1 0 0,-1 0 16,0 0-16,0 0 0,21 0 15,-20 0-15,-1 0 0,0-21 0,21 21 16,-21-21-16,1 0 0,-1 0 15,21 0-15,-21-1 0,0 1 0,1 0 16,-1-21-16,0 21 0,-21-1 16,21-20-16,-21 21 0,0 0 15,0 0-15,0-1 0</inkml:trace>
  <inkml:trace contextRef="#ctx0" brushRef="#br0" timeOffset="14979.18">22564 720 0,'0'0'0,"-43"0"0,1 0 31,63 0-16,21 0-15,-20 0 0,20 0 16,0 0-16,22 0 0,-22 0 16,22 0-16,-1 0 0,-21 0 0,22 0 15,-22 0-15,22 0 0,-22 0 16,-21 0-16,22 0 0,-22 0 0,0 0 16,0 0-16,0 0 0,0 0 15,-42 0 32,0 0-47,-21 0 0,21 0 16</inkml:trace>
  <inkml:trace contextRef="#ctx0" brushRef="#br0" timeOffset="23903.11">2519 3408 0,'0'0'0,"-21"21"16,21-42 15,21 0-31,0 0 16,0-1-16,21 1 0,-20 0 15,20-21-15,-21 21 0,21-1 0,1-20 16,-1 0-16,-21 21 0,22-22 16,-1 1-16,-21 0 0,0-1 0,0-20 15,1 20-15,-1-20 0,-21 21 16,21-1-16,-21-20 0,0 20 0,0 22 16,0-21-16,0 21 0,0 0 15,0-1-15,-21 22 16,0 0-16,-1 22 0,1-1 15,21 21-15,-21-21 0,0 43 16,0-22-16,0 0 0,21 22 16,-22-22-16,1 22 0,21-22 15,0 22-15,-21-22 0,21 0 0,-21 22 16,21-22-16,0 0 0,0 1 16,0-1-16,0 0 0,0-20 0,0-1 15,0 0-15,0 0 0,0 0 16,21-21-1,0-21-15,-21 0 16,21 21-16,1-42 0,-1 20 0,-21-20 16,21 21-16,0-21 0,0 20 15,0-20-15,1 21 0,-1-21 0,-21 20 16,21 22-16,-21-21 16,21 0-16,0 21 15,0 0 1,-21 21-16,0 0 15,0 1-15,0 20 16,22-21-16,-22 0 0,21 0 0,-21 22 16,21-22-16,0 0 0,0 0 15,-21 0-15,21 1 0,1-1 0,-1-21 16,0 0-16,0 21 0,21-21 16,-20 0-16,20 0 0,-21 0 0,21-21 15,1 0-15,-22 21 0,21-22 16,1-20-16,-22 21 0,21 0 15,-21-22-15,22 22 0,-22-21 16,0 21-16,0-22 0,-21 22 0,0-21 16,21 21-16,-21 0 0,0-1 15,0 1-15,0 0 0,0 0 0,-21 21 16,0 0 0,0 0-16,0 0 0,-1 21 0,1-21 15,0 21-15,0 0 0,0 1 16,21-1-16,0 21 0,-21-21 0,21 0 15,0 22-15,0-22 0,0 21 16,0-21-16,0 22 0,21-22 0,0 0 16,0 0-16,0-21 0,0 21 15,1-21-15,-1 0 0,0 0 16,21 0-16,-21 0 0,22 0 16,-22-21-16,21 0 0,-21 0 0,1 0 15,-1 0-15,0-1 0,0 1 16,0-21-16,0 0 0,1-1 15,-22 22-15,21 0 0,-21 0 16,0 0-16,0-1 0,0 44 31,0-1-31,0 0 16,0 0-16,0 0 16,0 0-16,0 22 0,0-22 15,0 0-15,0 0 0,0 0 0,0 1 16,0-1-16,21-21 0,-21 21 15,21 0-15,0-21 0,0 0 16,1 0 0,-1 0-16,0-21 0,-21 0 15,0 0-15,21-1 0,-21 1 16,21 0-16,-21-21 0,0 21 0,0-1 16</inkml:trace>
  <inkml:trace contextRef="#ctx0" brushRef="#br0" timeOffset="24081.13">4254 2625 0,'0'0'0,"-21"0"0,0 0 15,0 0 1,0 0 0,21 21-16,0 0 0,0 0 15,0 0 1,0 1-16,21-22 0,0 21 15,0 0-15</inkml:trace>
  <inkml:trace contextRef="#ctx0" brushRef="#br0" timeOffset="24932.47">4932 3154 0,'0'0'0,"21"0"0,0-21 0,0 21 16,0-21-16,1-1 0,-1 22 0,-21-21 15,21 0-15,-21 0 0,21 0 0,-21 0 16,0-1-16,0 1 0,0 0 16,0 0-16,0 0 0,-21 21 15,0-21-15,0 21 0,-22 0 0,22 0 16,-21 0-16,-1 0 0,1 21 15,-21 0-15,-22 21 0,43-21 16,-1 1-16,1 20 0,21-21 16,-22 21-16,43-20 0,-21 20 0,21-21 15,0 21-15,0-20 0,0-1 16,0 0-16,0 0 0,21-21 0,1 0 16,-1 21-16,0-21 0,0 0 15,21 0-15,-20 0 0,20-21 0,-21 0 16,0 21-16,22-21 0,-22 0 15,0-1-15,0 1 0,0 0 16,0 0-16,-21 0 0,22 0 0,-1-1 16,-21 1-16,0 0 15,0 42 17,0 0-17,0 1-15,0 20 16,0-21-16,0 21 0,0-20 0,0 20 15,0 0-15,-21 22 0,21-22 0,-22 0 16,1 22-16,21-22 0,0 22 16,-21-1-16,21 1 0,0-1 15,0 22-15,0 0 0,0-1 16,0 1-16,0 0 0,21-1 0,0-20 16,1 20-16,-1 1 0,0 0 0,0-1 15,0-20-15,0 21 0,1-1 16,-22-20-16,21 20 0,0-20 0,-21-1 15,0 1-15,0-22 0,0 22 0,0-22 16,0-21-16,-21 22 0,-22-22 16,22 21-16,-21-21 0,0-21 0,-1 21 15,-20-21-15,-1 0 0,-20 0 16,-1-21-16,21 0 0,-20-21 16,-1 21-16,22-22 0,-1-20 0,-21-1 15,43 1-15,-21-1 0,20-20 16,1-22-16,21 21 0,0 0 0,21-20 15,0 20-15,0 0 0,0 1 16,21-1-16,0-21 0,0 21 0,21 22 16,-20-22-16,20 22 0,0-1 0,-21 1 15,22-1-15,-1 22 0,0-22 16,1 22-16,-1 0 0,0-1 0,22-20 16,-22 42-16,1-22 0,20 1 15,-21 21-15,1-21 0,20 20 16,-20 1-16</inkml:trace>
  <inkml:trace contextRef="#ctx0" brushRef="#br0" timeOffset="25705.08">5334 2879 0,'0'0'0,"0"-21"0,0-1 0,0 1 0,0 0 16,0 0-16,0 0 0,0 0 15,-21 21-15,0 0 16,-1 21 0,22 0-16,-21 0 0,21 0 0,0 22 15,0-1-15,-21 0 16,21 1-16,-21-1 0,21 0 0,0 1 16,-21-1-16,21 0 0,0 1 15,0-22-15,0 21 0,0-21 0,0 22 16,0-22-16,0 0 0,0 0 15,0-42 1,21 0 0,0 0-16,-21-1 0,21-20 15,0 21-15,1-21 0,-1-1 0,0 1 16,0 0-16,0 20 0,-21-20 16,21 21-16,1 0 0,-1 0 15,-21-1-15,21 22 16,-21 22-1,0-1-15,21 0 16,-21 0-16,0 21 0,0-20 0,0-1 16,0 21-16,0-21 0,21 0 15,0 22-15,-21-22 0,22 0 0,-22 0 16,21 0-16,0 1 0,0-1 0,0-21 16,0 0-16,1 0 0,20 0 15,-21 0-15,0 0 0,22 0 0,-22 0 16,21-21-16,-21-1 0,22 1 15,-22-21-15,0 21 0,0-22 16,21 1-16,-20 0 0,-22-1 16,21 1-16,0 0 0,0-22 0,-21 22 15,0 0-15,0-1 0,21 1 16,-21 0-16,0-1 0,0 22 0,0 0 16,0 0-16,0 42 31,-21 21-31,21-21 0,-21 22 0,21-1 15,0-21-15,-21 22 0,21-1 16,-21 0-16,21 1 0,0-1 0,0 0 16,0-21-16,0 22 15,0-1-15,0-21 0,0 22 0,0-22 16,0 0-16,0 0 0,0 0 16,21-21-1,0 0-15,-21-21 16,21 21-16,0-21 0,-21 0 0,0 0 15,21-1-15,-21 1 0</inkml:trace>
  <inkml:trace contextRef="#ctx0" brushRef="#br0" timeOffset="25925.09">5905 2858 0,'0'0'0,"-21"0"0,42 0 31,1 0-31,-1 0 16,21 0-16,-21 0 0,0 0 0,22 0 15,-22 0-15,0 0 0,0 0 16,0 0-16,1 0 0,-1 0 0,0 0 16,-21-22-16,21 22 0,0-21 15</inkml:trace>
  <inkml:trace contextRef="#ctx0" brushRef="#br0" timeOffset="27629.69">7683 3217 0,'43'-21'16,"-22"0"0,0 21-16,0-21 0,0 0 15,1 0-15,-22-1 0,21 22 0,0-21 16,-21 0-16,0 0 0,0-21 16,0 20-16,0 1 0,0 0 15,0 0-15,-42-21 0,20 20 0,1 1 16,0 0-16,-21 21 0,21-21 15,-22 21-15,1 0 0,21 0 0,-22 0 16,1 21-16,21-21 0,-21 21 16,-1 22-16,22-22 0,0 0 0,-21 21 15,20-21-15,1 22 0,21-1 0,-21 0 16,21-20-16,-21 20 0,21 0 16,0 1-16,0-1 0,0 0 0,0-21 15,0 22-15,0-22 0,21-21 16,0 21-16,0-21 0,1 0 15,-1 0-15,0 0 0,0 0 16,21-21-16,-20 21 0,20-42 0,0 20 16,1 1-16,-1-21 0,0 0 15,1 20-15,-1-20 0,0 21 0,1-21 16,-22-1-16,21 22 0,-21-21 0,0 21 16,-21-22-16,0 22 0,22-21 15,-22 21-15,0-1 0,-22 22 31,1 22-31,0-1 0,0 0 16,21 0-16,-21 21 0,21-20 16,-21 20-16,21-21 0,0 21 0,0-20 15,0-1-15,0 21 16,0-21-16,0 0 0,21 22 0,0-43 16,0 21-16,0 0 0,22-21 15,-22 0-15,0 0 0,21 0 0,1 0 16,-22 0-16,21-21 0,0 0 0,-20 0 15,20-1-15,-21 1 0,21 0 16,-20 0-16,-1-21 0,0 20 0,0 1 16,0-21-16,-21 21 0,0-22 15,0 22-15,0 0 0,0-21 16,0 21-16,0-1 16,0 44-1,0-1-15,0 0 0,0 0 16,0 0-16,0 22 0,-21-22 0,21 0 15,-21 21-15,0-21 0,21 22 0,0-22 16,0 21-16,-21-21 0,21 1 16,-22-1-16,22 0 0,0 0 0,0 0 15,22-21 17,-1-21-32,-21 0 0,21 0 15,0 0-15,0-22 0,0 22 16,1 0-16,-1-21 0,0 20 15,0-20-15,0 21 0,22 0 0,-22 0 16,0-1-16,0 1 0,0 0 0,0 21 16,1 0-16,-1 0 0,-21 21 15,21 0-15,-21 1 16,21-1-16,-21 0 0,0 0 16,0 0-16,21 0 0,0 22 0,1-22 15,-22 0-15,21 0 0,21 43 16,-21-43-16,0 0 0,1 0 15,-1 0-15,0-21 0,21 22 16,-21-22-16,22 0 0,-22 0 0,21 0 16,1 0-16,-22 0 0,21 0 15,0-22-15,-20 1 0,20 0 16,-21 0-16,21 0 0,-20 0 0,-1-22 16,0 22-16,0-21 0,0-1 15,-21 1-15,21 21 0,-21-21 0,0-1 16,0 1-16,0 0 0,0 20 15,0-20-15,-21 0 0,21 21 16,-21-1-16,0 22 0,0 0 16,-22 0-16,22 0 0,0 22 0,0-1 15,0 0-15,-22 21 0,22-21 0,0 22 16,0-1-16,0-21 16,0 22-16,-1-1 0,1 0 0,0 1 15,21-1-15,0 0 0,0-21 16,0 22-16,0-22 0,0 0 0,0 0 15,0 0-15,0 1 0,21-1 16,0-21-16,1 0 0,20 0 16,-21 0-16,0-21 0,0-1 0,22 1 15,-22 0-15,0-21 0,21 21 16,-20-22-16,-1 1 0,21 0 0,-21-1 16,0 1-16,22 0 0,-22-22 15,0 22-15,0-22 0,0 1 0,1 20 16,-1-20-16,-21 21 15,0-1-15,0 1 0,0 0 0,0 20 16,0 1-16,-21 42 16,-1 1-16,1 20 15,0 0-15,0 1 0,0-1 16,0 21-16,-1 1 0,22-22 0,0 22 16,0-22-16,0 0 0,0 22 0,0-22 15,0 1-15,0-1 0,22-21 16,-1 21-16,0-20 0,0-1 0,0 0 15,0 0-15,1-21 0,20 0 16,-21 0-16,0 0 0,22 0 0,-1-21 16,-21 0-16,21 0 0,-20-1 15,20 1-15,0-21 0</inkml:trace>
  <inkml:trace contextRef="#ctx0" brushRef="#br0" timeOffset="28797.1">11430 2646 0,'0'-21'0,"0"42"0,21-63 16,-21-1-16,0 22 0,0 0 0,0 0 16,0 0-1,0 42-15,0 0 16,0 0-16,0 21 0,0-20 0,0 20 16,-21 21-16,21-20 0,0-1 15,-21 0-15,21 1 0,-21-1 0,21 0 16,0 1-16,0-1 0,-22 0 15,22-20-15,-21 20 0,21-21 0,0 0 16,0 0-16,-21 1 0,42-44 47,0 1-47,1 0 0,-22 0 16,21-21-16,0 20 0,-21 1 0,0-21 15,21 21-15,0-22 0,0 22 16,-21 0-16,22-21 0,-22 21 15,21 21-15,0 0 16,-21 21 0,21 0-16,-21 0 0,0 21 15,0-20-15,0-1 0,21 0 16,-21 0-16,21 0 0,-21 0 0,0 1 16,22-1-16,-1 0 15,0 0-15,0-21 0,-21 21 0,21-21 16,0 0-16,1 0 0,-1 0 15,0 0-15,0 0 0,21-21 0,-20 21 16,-1-21-16,21 0 0,-21 0 0,0-1 16,22 1-16,-22 0 0,0-21 15,0 21-15,22-22 0,-22 1 0,0 0 16,-21-1-16,21-20 0,-21 20 16,21 1-16,-21-21 0,21 41 0,-21-20 15,0 21-15,0 0 0,0 0 16,-21 42-1,0 21 1,0-21-16,21 22 0,-21-1 0,0 0 16,21 1-16,-22-1 0,22 0 15,0 1-15,0-1 0,-21 0 0,21-21 16,0 22-16,0-22 0,0 21 0,0-21 16,21 1-16,-21-1 0,22 0 15,-1 0-15,0-21 0,0 0 0,0 0 16,0 0-16,22 0 0,-22 0 15,0 0-15,21-21 0,-20 21 0,-1-21 16,21 0-16,-21-1 0,0 1 16,22 0-16,-22-21 0,0 21 15,0-1-15,0-20 0,-21 21 0,22 0 16,-22 0-16,21-1 0,-21 44 31,0-1-31,0 0 16,0 0-16,-21 0 0,21 0 0,0 22 15,-22-22-15,22 0 0,0 0 16,0 0-16,0 1 0,0-1 16,0 0-16,22-21 15,-1 0 1,0 0 0,0-21-16,0 0 15,-21-1-15</inkml:trace>
  <inkml:trace contextRef="#ctx0" brushRef="#br0" timeOffset="28985.01">12785 2646 0,'0'0'0,"-22"-21"16,1 21-16,0 0 0,0 0 16,0 0-1,21 21 1,0 0-1,0 0 1,21-21-16,0 0 0,0 21 16,0-21-16</inkml:trace>
  <inkml:trace contextRef="#ctx0" brushRef="#br0" timeOffset="30388.69">13525 2921 0,'0'0'0,"22"-21"16,-22 0-16,0 0 15,0-1-15,0 1 16,0 0-16,0 0 0,0 0 16,0 0-16,0-1 0,0 1 0,0 0 15,-22 0-15,22 0 0,-21 21 16,0 0-16,0 0 0,0 0 15,0 0-15,-1 21 0,-20 0 16,21 0-16,-21 22 0,-1-22 16,22 21-16,-21 0 0,-1-20 0,22 20 15,0 0-15,0 1 0,0-22 16,21 21-16,0-21 0,0 22 0,0-22 0,0 0 16,21 0-16,-21 0 15,21-21-15,21 21 0,-20-21 0,-1 0 16,0 0-16,21 0 0,-21 0 15,22-21-15,-22 21 0,21-21 0,-21 0 16,22 0-16,-22 0 0,21-1 0,-21-20 16,1 21-16,-1-21 0,0-1 15,0 1-15,0 0 0,0-1 0,-21-20 16,22 20-16,-22-20 0,21-1 16,-21 22-16,0-21 0,21 20 0,-21 1 15,0 21-15,0 0 0,0-1 16,0 44-1,0-1-15,-21 21 16,0 0-16,21 1 0,-22-1 16,1 22-16,0-22 0,21 21 0,0-20 15,0-1-15,-21 22 0,21-22 16,0 0-16,0 1 0,0-1 0,0 0 16,0 1-16,0-22 0,0 21 15,21-21-15,-21 0 0,21 1 0,0-1 16,1 0-16,-1-21 0,0 0 15,0 0-15,21 0 0,1 0 0,-22-21 16,21 0-16,1-1 0,-1 1 0,0 0 16,1-21-16,-22 21 15,21-22-15,0 1 0,1 0 0,-22-1 16,21-20-16,-21 20 0,22-20 16,-22-1-16,21 1 0,-21 21 0,1-22 15,-1 22-15,-21 21 0,0-22 16,0 22-16,0 0 0,0 42 15,-21-21 1,-1 42-16,22-20 0,-21 20 16,0 0-16,0 1 0,-21 20 15,20-21-15,1 22 0,0-22 0,21 1 16,-21-1-16,0 21 0,21-20 16,-21-1-16,21 0 0,0-20 15,0 20-15,0 0 0,0 1 0,42-22 16,-21 0-16,0 0 0,0 0 0,22 0 15,-1-21-15,0 0 0,-20 0 16,41 0-16,-21 0 0,1-21 0,-1 0 16,0 0-16,1 0 0,-1-22 15,0 1-15,1 21 0,-1-21 0,-21-1 16,22 1-16,-1-22 0,-21 22 16,21-21-16,-20-1 0,20 1 0,-21 20 15,0-20-15,-21 20 0,0-20 16,0 42-16,0-22 0,0 22 15,0 0-15,-21 21 16,0 0-16,21 21 0,-21 0 16,0 1-16,-1 20 0,1 0 0,0 1 15,0 20-15,0-21 0,21 1 16,-21 20-16,-1-20 0,1-1 0,0 0 16,21 1-16,-21-1 0,21 0 0,-21-21 15,21 22-15,0-22 0,-21 21 16,21-21-16,0 1 0,0-1 0,-22-21 15,22 21-15,0-42 32,22 0-32,-1-1 15,-21 1-15,21 0 0,0-21 0,0 21 16,22-22-16,-22 22 0,0-21 0,21-1 16,-21 22-16,22 0 0,-22-21 15,0 42-15,0-21 0,0-1 0,1 22 16,-22 22-1,0-1-15,0 0 0,0 0 16,0 0-16,0 22 0,0-22 16,0 21-16,0-21 0,0 0 0,0 22 15,0-22-15,0 21 0,0-21 16,21 1-16,0-1 0,0 0 16,0 0-16,0-21 0,1 0 0,-1 21 15,21-21-15,-21 0 0,22 0 16,-22 0-16,0-21 0,21 0 0,-21 21 15,1-21-15,-1-22 0,0 22 0,0 0 16,0-21-16,-21 21 0,21-1 16,-21-20-16,0 21 0,0-21 0,0 20 15,0 1-15,0 0 0,-21 0 16,0 0-16</inkml:trace>
  <inkml:trace contextRef="#ctx0" brushRef="#br0" timeOffset="30596.23">14055 2752 0,'0'0'0,"-22"21"0,1-21 0,0 0 0,42 0 31,0 0-31,1 0 0,20 0 16,0-21-16,1 21 0,20-21 0,-21 21 15,1-22-15,-1 22 0,0-21 16,1 21-16,-1-21 0</inkml:trace>
  <inkml:trace contextRef="#ctx0" brushRef="#br0" timeOffset="31732.85">16468 3133 0,'21'0'16,"0"0"-1,0 0-15,0-21 0,0 21 16,1-22-16,-1 1 0,0 21 0,0-21 16,0 0-16,0 0 0,1 0 15,-1-1-15,0 1 0,-21-21 0,0 21 16,0-22-16,0 22 0,0-21 0,0 0 15,21 20-15,-21 1 16,0 0-16,0 0 0,0 63 31,-21-21-31,0 1 0,21 20 16,0 0-16,-21-21 0,-1 22 0,22-1 16,0 0-16,-21-20 0,21 20 15,-21-21-15,21 21 0,0-20 0,0-1 16,0 0-16,0 0 0,0 0 15,21 0-15,0-21 0,1 0 0,-1 0 16,0 0-16,21 0 16,-21 0-16,22 0 0,-22-21 0,21 0 15,1 21-15,-22-21 0,21 0 0,-21-22 16,0 22-16,1 0 0,-1-21 16,-21 21-16,0-22 0,0 22 0,0-21 15,0 21-15,0-1 0,-21 1 16,-1 0-16,1 21 0,0 0 0,-21 0 15,21 0-15,-1 0 0,1 0 16,0 0-16,0 0 0,21 21 16,0 0-1,21-21 1,0 0-16,22 0 0,-22 0 16,21 0-16,0 0 0,22 0 0,-22-21 15,1 21-15,-1-21 0,21 0 16,-20 21-16,-1-21 0,-21 0 15,22 21-15,-22-22 0,0 1 0,0 21 16,-21-21-16,21 21 16,-21-21-16,0 42 31,0 0-31,0 0 16,-21 22-16,21-22 0,0 21 15,0 1-15,-21-1 0,21 0 0,-21 1 16,21-1-16,-21 21 0,21-20 15,0 20-15,-22 1 0,1 20 16,21-20-16,0 21 0,0-22 0,-21 22 16,21-1-16,-21 1 0,0 21 15,21-21-15,-21 20 0,21-20 0,-22 0 16,1 21-16,0-22 0,21 1 0,0-22 16,0 22-16,0-21 0,0-1 15,0 1-15,0-22 0,0-21 0,0 0 16,0 0-16,0-42 15,0 0-15,0-21 16,-21-1-16,0 1 0,0-21 0,-1-1 16,1-21-16,-21 22 0,21-43 15,0 0-15,-1 0 0,22 1 16,0-1-16,0 0 0,0 0 0,0 0 16,22 22-16,-1-22 0,0 21 15,21 0-15,-21 1 0,43 20 0,-22 22 16,1-22-16,-1 22 0,21 0 15,-20-1-15,20 22 0,-20-21 16,20 21-16,-21-22 0,1 22 0,20 0 16,-20 0-16</inkml:trace>
  <inkml:trace contextRef="#ctx0" brushRef="#br0" timeOffset="32804.79">18605 3090 0,'0'0'0,"0"22"16,0-44-1,22 1 1,-1 0-16,21 0 0,-21 0 0,0 0 16,22-1-16,-22 1 0,0-21 15,0 0-15,22-1 0,-22 1 0,0 0 16,0-22-16,-21 1 0,21 20 15,-21-20-15,21 20 0,-21 1 16,0 21-16,0 0 0,0 0 0,0-1 16,-21 22-1,0 22-15,0-1 0,0 0 0,0 21 16,-1 1-16,-20-1 0,21 0 16,21 22-16,-21-22 0,21 0 0,0 22 15,0-22-15,0 1 0,0-1 16,0 0-16,0-21 0,21 22 0,0-22 15,0 0-15,0 0 0,1-21 16,-1 21-16,21-21 0,-21 0 0,22 0 16,-22 0-16,21 0 15,0 0-15,1-21 0,-22 0 0,21 0 16,1 0-16,-22 0 0,21-22 16,-21 1-16,0 0 0,1-1 0,20 1 15,-21-22-15,0 1 0,0-1 16,-21 22-16,22 0 0,-22-1 0,0 22 15,21 0-15,-21 0 0,0 42 16,-21 0 0,-1 0-16,1 22 0,0 20 15,0-20-15,0-1 0,21 21 0,-21-20 16,21-1-16,-22 22 0,1-22 0,21-21 16,0 21-16,0 1 0,-21-22 15,21 0-15,0 21 0,-21-42 16,21 22-16,0-1 0,21-21 47,0-21-47,0-1 0,1 22 0,-1-42 15,0 21-15,21 0 0,-21 0 16,22-22-16,-22 22 0,0-21 0,21 21 16,-20-1-16,-1 22 0,0-21 15,0 21-15,-21 21 16,0 1-16,0-1 15,0 0-15,0 0 0,0 0 16,0 0-16,0 1 0,0-1 0,21 0 16,0 0-16,1 0 15,-1-21-15,0 21 0,0-21 0,0 0 16,0 0-16,22 0 0,-22 0 16,21 0-16,-21 0 0,22 0 0,-22 0 15,21-21-15,1 0 0,-22 21 16,21-21-16,0 0 0,1-22 0,-22 22 15,21 0-15,-21-21 0,1-1 16,-1 1-16,0 0 0,-21 21 0,0-22 16,0 22-16,0 0 0,-21 21 15,0 0-15,-1 0 16,1 21-16,-21 0 0,21 0 0,0 1 16,-1 20-16,1-21 0,21 21 15,0-20-15,-21-1 0,21 0 0,0 21 16,0-21-16,0 1 0,21-1 15,0 0-15,1-21 0,-1 0 16,0 0-16,0 21 0,21-21 16,-20 0-16,20 0 0,0 0 0,1 0 15,-1-21-15,0 0 0,-21 21 16,22-21-16,-22-1 0,0 1 16,0 0-16,0 0 0,1 0 0,-22 0 0,0-22 15,0 22-15,0-21 16</inkml:trace>
  <inkml:trace contextRef="#ctx0" brushRef="#br0" timeOffset="33088.99">18500 2667 0,'-43'0'0,"86"0"0,-86 21 0,86-21 32,-22 0-32,21 0 0,0 0 15,1 0-15,-1 0 0,22-21 16,-22 21-16,21-21 0,-20 21 0,20-21 16,-20 0-16,-1 21 0,0-22 15,1 22-15,-22 0 0,21-21 0,-21 21 16,0 0-16,-21-21 15,-21 21 1</inkml:trace>
  <inkml:trace contextRef="#ctx0" brushRef="#br0" timeOffset="35040.31">6710 4530 0,'0'-21'16,"-21"-1"-16,21 1 16,0 0-16,-22 0 0,1 0 15,21 0-15,0-1 0,0 1 16,-21 21 0,21 21-1,-21 1-15,21-1 0,0 0 0,0 21 16,0 1-16,-21-1 0,21-21 15,-21 43-15,21-22 0,-22 0 0,22 1 16,-21 20-16,21-21 0,0 1 16,0-1-16,-21 0 0,21-20 0,0 20 15,0-21-15,0 0 0,0 0 16,21-21 0,0-21-1,1 0-15,-1 0 0,0 0 0,0-22 16,21 22-16,-20-21 0,20 0 15,-21 20-15,0-20 0,22 0 16,-22 21-16,0-22 0,0 22 0,0 0 16,0 21-16,1 0 15,-22 21-15,0 0 16,0 22-16,0-22 0,0 21 16,0 0-16,0 1 0,0-22 0,0 21 15,0 1-15,0-22 0,0 0 0,21 0 16,-21 21-16,21-42 0,0 22 15,0-1-15,0-21 0,1 0 0,-1 0 16,0 0-16,21 0 0,-21-21 16,1-1-16,20 1 0,-21 0 15,0 0-15,0 0 0,1-22 0,-1 22 16,0-21-16,0 0 0,-21-1 16,0 1-16,21 0 0,-21-22 0,21 22 15,-21-1-15,0 1 0,0 0 16,0-1-16,0 1 0,0 21 0,0 0 15,0 0-15,0-1 0,0 44 16,0-1-16,0 0 16,0 0-16,0 21 0,-21-20 15,21 20-15,-21 0 0,0 1 0,21 20 16,-21-21-16,21 1 0,0 20 16,0-20-16,0 20 0,0-21 15,0 1-15,0-1 0,0-21 0,0 0 16,21 22-16,-21-22 0,21-21 15,0 21-15,0-21 0,22 0 0,-22 0 16,21 0-16,1 0 0,-1-21 16,0 0-16,1 0 0,-1-1 0,0 1 15,1-21-15,-1 21 0,0-22 0,-21 1 16,22 0-16,-22-1 0,0 1 16,0 0-16,0 21 0,-21-22 0,0 1 15,0 21-15,0 0 0,0-1 16,-21 22-1,0 0 1,0 22-16,0-1 0,0 0 0,-1 0 16,1 21-16,21 1 0,-21-1 0,21 0 15,-21 1-15,21-22 0,0 21 16,0 1-16,0-22 0,0 21 0,0-21 16,21 0-16,0 1 0,0-22 15,1 21-15,-1-21 0,0 0 0,21 0 16,1 0-16,-22 0 0,21-21 15,-21-1-15,22 1 0,-1 0 0,-21 0 16,21-21-16,-20-1 0,-1 1 0,0 0 16,0-1-16,0 1 15,0-22-15,1 22 0,-1 0 0,0-22 16,-21 22-16,0 0 0,21-1 16,-21 22-16,0 0 0,0 0 0,0 0 15,0 42 1,0 21-16,0-21 15,-21 0-15,21 22 0,-21-1 0,21 0 16,0 1-16,0-1 0,-21 0 16,21 1-16,-22-1 0,22 0 0,0 1 15,0-1-15,0 0 0,-21 1 16,21-22-16,0 21 0,-21-21 0,21 1 16,0-1-16,0 0 15,0-42 1,0 0-1,0-1-15,0 1 0,0-21 16,0 21-16,21-22 0,0 22 0,1-21 16,-1 0-16,0 20 0,21-20 15,-21 21-15,22 0 0,-1 0 0,0-1 16,1 1-16,-1 21 0,0 0 16,-20 0-16,20 0 0,-21 21 0,0 1 15,0-1-15,-21 0 0,0 21 0,0-21 16,0 1-16,0 20 15,-21-21-15,-21 21 0,0-20 0,-1-1 16,1 21-16,0-21 0,-22 0 0,22 1 16,-1-1-16,22-21 0,-21 21 15,21-21-15,-22 21 0,22-21 16,21-21 0,0 0-16,0 0 0,0-1 0,0 1 15</inkml:trace>
  <inkml:trace contextRef="#ctx0" brushRef="#br0" timeOffset="37881.19">9165 4572 0,'0'42'16,"0"-20"-1,0-1-15,21-21 16,0 0-16,1 0 16,-1 0-16,0 0 0,0 0 15,0 0-15,0 0 0,1-21 16,-1-1-16,21 22 0,-21-21 0,0 0 16,1 0-16,-1 21 0,0-21 0,0 0 15,0-1-15,-21 1 0,21 0 16,-21 0-16,0 0 0,0 0 15,-21 21-15,0 0 0,0 0 16,0 0-16,0 0 0,-1 21 16,-20-21-16,21 21 0,-21 0 15,20 0-15,-20 0 0,21 1 0,-21-1 16,20 0-16,1 21 0,0-21 16,0 1-16,21-1 0,0 0 0,0 0 15,0 0-15,0 0 0,0 1 0,21-1 16,0 0-16,0-21 0,1 21 15,-1-21-15,0 0 0,0 0 0,0 0 16,0 0-16,22 0 0,-22 0 16,0 21-1,-21 0-15,0 1 16,0-1-16,-21 0 16,0 0-16,0 0 0,-1 0 0,22 1 15,-21-1-15,0 0 0,0 0 16,21 0-16,0 0 0,0 1 0,0-1 15,0 0-15,0 0 0,0 0 0,0 0 16,21-21-16,0 0 16,0 0-16,22 0 15,-22 0-15,0 0 0,0 0 0,22-21 16,-22 0-16,21 0 0,0 0 16,1 0-16,-1-1 0,0 1 0,1-21 15,-1 0-15,0-1 0,1 1 16,-1 0-16,-21-1 0,22 1 0,-22-22 15,0 22-15,21 0 0,-21-1 16,-21 1-16,22 0 0,-22-1 0,21 1 16,-21 21-16,0-21 0,0 20 15,0 1-15,-21 21 16,-1 0-16,1 21 0,21 1 0,-21-1 16,0 21-16,-21-21 0,42 22 15,-22-1-15,1 0 0,0 1 0,21-1 16,-21 0-16,21 1 15,0 20-15,0-21 0,0 1 0,0-1 16,0 0-16,0 1 0,21-1 0,0-21 16,0 0-16,1 1 0,20-1 15,-21 0-15,21-21 0,1 0 0,-1 0 16,-21 0-16,43 0 0,-22-21 16,0 0-16,1-1 0,-1 1 0,0 0 15,-20-21-15,105-106 16,-127 105-16,21 1 15,-21 21-15,0-22 0,21 22 0,-21-21 16,0 21-16,0 0 16,-21 21-16,0 0 15,-1 0-15,1 0 0,21 21 16,-21 0-16,0 0 0,0 0 0,21 22 16,0-22-16,-21 21 0,21 0 0,0 1 15,0-22-15,0 21 0,0 1 16,0-22-16,0 21 0,21-21 0,-21 0 15,21 1-15,0-1 0,0 0 16,22 0-16,-22-21 0,0 0 0,21 0 16,-21 0-16,22 0 0,-1 0 15,0-21-15,1 0 0,-1 21 0,0-43 16,1 22-16,-22 0 0,21-21 16,-21 21-16,22-22 0,-22 1 15,0 0-15,0-1 0,-21 1 0,21 21 16,-21-22-16,22 22 0,-22 0 0,0 0 15,0 42 17,-22 0-32,1 0 0,21 1 15,-21-1-15,21 21 0,0-21 0,0 22 16,-21-22-16,21 21 0,0-21 0,-21 22 16,21-22-16,0 0 0,0 0 15,0 0-15,0 0 0,0 1 0,0-1 16,0-42 15,21-1-15,0 1-16,-21 0 0,21-21 15,0 21-15,1-22 0,-22 1 0,21 0 16,0 20-16,0-20 0,0 0 16,0 21-16,1-22 0,-1 22 0,0 0 15,-21 0-15,21 21 0,0 0 16,0 0-1,-21 21-15,22 0 0,-22 0 0,21 0 16,-21 22-16,0-22 0,0 21 16,0-21-16,21 22 0,-21-1 15,21-21-15,-21 0 0,0 22 0,0-22 16,21 0-16,-21 0 0,21-21 16,-21 21-16,22-21 0,-1 0 15,0 0 1,0-21-16,0 0 15,-21 0-15,21 0 0,1 0 16,-22-22-16,21 22 0,0-21 0,0-1 16,0 1-16,-21 0 0,21-1 0,1 22 15,20-21-15,-42 21 0,42-22 16,-42 22-16,21 21 0,1-21 0,-22 42 47,0 0-47,0 1 0,0-1 0,0 21 15,0-21-15,-22 22 0,22-22 16,0 21-16,0 0 0,0-20 0,0 20 16,0-21-16,0 21 0,0-20 15,0-1-15,0 0 0,22 0 0,-1 0 16,0-21-16,0 21 0,0-21 0,22 0 16,-1 0-16,-21 0 0,21 0 15,1 0-15,-1-21 0,0 0 0,1 21 16,-22-21-16,21 0 15,-21-22-15,22 22 0,-22-21 0,0 21 16,0-22-16,0 1 0,-21 21 0,0-21 16,0 20-16,0-20 0,0 21 15,0 0-15,0 0 0,0-1 0,-21 22 16,0 0 0,0 0-16,0 0 0,0 22 0,-1-1 15,1 0-15,0 21 0,0-21 16,21 22-16,0-1 0,0-21 0,0 22 15,0-22-15,0 21 0,0-21 0,0 22 16,0-22-16,0 0 0,21-21 16,0 21-16,0 0 0,1-21 15,-1 0-15,21 0 0,-21 0 0,0 0 16,22 0-16,-22-21 0,21 21 16,-21-21-16,1 0 0,-1 0 0,21-22 15,-21 22-15,0-21 0,-21 21 16,22-22-16,-1 1 0,-21 21 0,21-22 15,-21 22-15,0-21 0,0 21 16,0 0-16,-21 42 31,21 0-31,-21 0 0,21 0 16,-22 0-16,22 22 0,-21-22 0,21 21 16,0 1-16,0-22 0,-21 0 15,21 21-15,0-21 0,-21 1 16,21-1-16,0 0 0,0 0 0,0 0 15,0-42 17,0 0-32,21 0 0,0 21 15,-21-43-15,21 22 0,1 0 16,-1-21-16,0 21 0,21-22 0,-21 1 16,1 21-16,-1-22 0,21 22 15,-21 0-15,0 0 0,1 0 0,20 21 16,-21 0-16,0 0 15,-21 21 1,0 0-16,0 0 0,0 0 0,0 22 16,21-22-16,-21 0 0,0 21 15,0-20-15,0 20 0,0-21 0,22 0 16,-22 0-16,21 1 0,0-1 16,0-21-16,-21 21 0,42-21 0,-20 0 15,-1 0-15,0 0 0,0 0 0,0 0 16,0 0-16,1 0 0,-1-21 15,0 0-15,0-1 0,0 1 0,0 0 16,1-21-16,-1-1 16,0 1-16,-21 0 0,21-1 0,0 1 15,-21-21-15,21 20 0,-21 1 0,22-22 16,-1 22-16,-21 0 0,0-1 16,0 1-16,0 0 0,0 21 0,0-1 15,0 44 1,-21-1-16,-1 21 15,1-21-15,21 22 0,-21-1 16,0 0-16,21 1 0,-21-1 0,21 0 16,0 1-16,0-1 0,0 0 15,-21 1-15,21-1 0,0 0 0,0 1 16,0-1-16,0-21 0,0 0 16,21 0-16,-21 1 0,0-1 15,21-21-15,0 0 0,0 0 0,0 0 16,1 0-16,-1 0 0,-21-21 15,42 21-15,-21-22 0,0 1 0,1 0 16,-1 0-16,0 0 0,0-22 0,0 22 16,0 0-16,1-21 0,-1 21 15,0-22-15,0 22 0,-21-21 0</inkml:trace>
  <inkml:trace contextRef="#ctx0" brushRef="#br0" timeOffset="38108.1">13568 4509 0,'0'0'0,"0"21"0,21-21 31,0 0-31,21 0 0,-20 0 0,-1 0 16,0 0-16,0 0 0,21 0 0,-20 0 15,-1 0-15,0 0 0,0 0 16,0-21-16,0 21 0,1 0 0,-1 0 15,0 0-15,0 0 0,0 0 16,0 0-16,1 0 0,-22-22 0,21 22 16,0 0-16</inkml:trace>
  <inkml:trace contextRef="#ctx0" brushRef="#br0" timeOffset="38361.11">14711 4953 0,'-21'0'62,"-1"0"-46,1 0 0,0 0-16</inkml:trace>
  <inkml:trace contextRef="#ctx0" brushRef="#br0" timeOffset="41636.58">2561 7006 0,'0'-21'16,"0"0"15,0 0-31,21 0 0,-21-1 31,0 44 1,0-1-32,0 0 0,0 0 15,0 0-15,0 0 0,0 22 16,0-22-16,0 21 0,0 1 0,0-1 15,0 0-15,0 22 0,0-22 16,0 22-16,0-22 0,0 21 16,0 1-16,-21-22 0,21 22 0,-21-22 15,21 22-15,0-1 0,-21-21 16,0 22-16,-1-1 0,22-20 0,-21 20 16,21-20-16,0-1 0,-21 0 15,21 1-15,0-22 0,-21 21 0,21-21 16,0 0-16,0 1 15,0-1-15,0-42 32,0-1-32,21 22 0,-21-42 15,21 21-15,-21 0 16,0-22-16</inkml:trace>
  <inkml:trace contextRef="#ctx0" brushRef="#br0" timeOffset="43024.86">2603 6922 0,'0'21'47,"22"-21"-31,-1 0 0,0 21-16,21-21 0,-21 0 15,22 0-15,-1 0 0,0 0 0,1 0 16,-1 0-16,0 0 0,22 0 15,-1 0-15,22 0 0,0 0 0,-1 0 16,22 0-16,0 0 16,0 0-16,0 0 0,0 0 0,-1 0 15,22 0-15,0 0 0,0 0 0,22 0 16,-22 0-16,0 0 0,0 0 16,0 0-16,21 0 0,-21 0 0,21 0 15,-21 0-15,0 0 0,21 0 16,-42 0-16,21 0 0,-21 0 0,21 0 15,0 21-15,0-21 0,0 0 16,0 0-16,0 0 0,-21 0 16,-1 0-16,1 0 0,0 0 0,0 0 15,0 0-15,-22 0 0,22 0 16,-21 0-16,0 0 0,-1 0 0,1 0 16,-22 0-16,22 0 0,-21 0 15,-22 0-15,21 0 0,-20 0 0,20 0 16,-20 0-16,-1 0 0,0-21 0,-21 21 15,22 0-15,-22 0 0,0 0 16,0 0-16,0 0 0,1 0 0,-1 0 16,0 0-16,-21 21 62,-21-21-62,21 21 0,0 0 16,-21 1-16,21-1 0,0 0 15,0 0-15,0 0 0,-22 22 0,22-1 16,-21 0-16,21 1 0,-21-1 0,21 0 16,-21 1-16,21-1 0,0 0 15,0 1-15,0-1 0,0 0 0,0 1 16,0-1-16,0 0 0,0 1 16,0-1-16,0 0 0,0 1 0,0-1 15,0 0-15,0 1 0,0-1 0,0 0 16,0 1-16,0-22 15,0 21-15,0-21 0,0 22 0,0-22 0,0 0 16,0 0-16,0 0 0,-21 0 16,0-21-1,21 22-15,-22-22 0,1 0 0,0 0 16,0 0-16,-21 21 0,20-21 16,1 0-16,0 0 0,-21 0 15,21 0-15,-22 0 0,1 0 0,-22 0 16,22 0-16,0 0 0,-22 0 15,1 0-15,-1 0 0,1 0 0,-22 0 16,22 0-16,-22 0 0,21 0 16,-20 0-16,-1 0 0,0 0 15,1 0-15,-1 0 0,-21 0 0,0 0 16,1 0-16,-1 0 0,0 0 0,0 0 16,0 0-16,0 0 0,1 0 15,-1 0-15,21 0 0,-42 0 0,21 0 16,0 0-16,1 0 0,20 0 0,-21 0 15,0 0-15,22 0 0,-22 0 16,0 0-16,21 0 0,-21-21 0,22 21 16,-22 0-16,21 0 0,1 0 0,-1 0 15,0 0-15,1-22 0,-1 22 16,21 0-16,-20 0 0,-1 0 0,22 0 16,-1-21-16,-21 21 15,22 0-15,-1 0 0,22 0 0,-21 0 16,20 0-16,1 0 0,0 0 0,-1 0 15,1 0-15,21-21 0,-22 21 16,22 0-16,-21 0 0,21 0 0,-22 0 16,22 0-16,-21 0 0,0 0 15,20 0-15,-20 0 0,0 0 0,21 0 16,-22 0-16,22 0 0,0 0 16,0 0-16,0 0 0,-1 0 0,1 0 15,0 0 1,0 0-1,0 0 1,21-21 31,-21 21-47,-1 0 0,1-21 16</inkml:trace>
  <inkml:trace contextRef="#ctx0" brushRef="#br0" timeOffset="44064.64">254 7366 0,'21'-42'31,"-21"21"-31,-21 42 47,21 0-47,-21 0 0,21 21 15,-21-20-15,21 20 0,0 0 16,0 1-16,0-22 0,0 21 16,0 0-16,-22 1 0,22-22 15,0 21-15,0 1 0,0-22 0,0 0 16,0 0-16,0 0 0,0 0 15,22 1-15,-22-1 0,21-21 16,0 0-16,0 0 0,0 0 16,0 0-16,22-21 0,-22 21 15,0-22-15,0 1 0,0 0 16,1 0-16,20 0 0,-21-22 0,0 22 16,0-21-16,1 0 0,-1-1 15,0 1-15,0 0 0,-21-1 0,0-20 16,21 20-16,-21 1 0,21 0 15,-21 21-15,0-22 0,22 22 16,-22 0-16,0 0 0,0 42 47,0 0-47,0 0 16,0 0-16,0 1 0,0-1 15,0 0-15,0 0 16</inkml:trace>
  <inkml:trace contextRef="#ctx0" brushRef="#br0" timeOffset="44500.59">1037 7281 0,'0'0'0,"-21"0"46,0 22-30,0-22-16,21 21 0,-22 0 0,1-21 16,21 21-16,-21 0 0,21 0 15,0 1-15,0-1 0,0 0 0,0 0 16,0 0-16,0 0 0,0 1 16,21-1-16,0-21 15,-21 21-15,22 0 0,-1-21 16,0 21-16,0-21 0,0 21 0,-21 1 15,21-22-15,-21 21 0,22-21 16,-22 21-16,0 0 0,0 0 16,-43 0-16,22 1 15,0-22-15,0 21 0,0-21 16,-1 0-16,1 21 0,0-21 0,0 0 16,0 0-16,0 0 0,-1 0 15,1 0-15,0 0 16,21-21-1,0 0 1,21 21 0,0-22-16,-21 1 0,22 21 15,-1-21-15,0 0 0</inkml:trace>
  <inkml:trace contextRef="#ctx0" brushRef="#br0" timeOffset="44760.56">1651 7366 0,'-21'0'32,"0"0"-17,21 21 16,0 0-15,0 1 0,0-1-1,0 0 1</inkml:trace>
  <inkml:trace contextRef="#ctx0" brushRef="#br0" timeOffset="44972.14">1587 7789 0,'0'0'0,"-21"0"16,0 0 15</inkml:trace>
  <inkml:trace contextRef="#ctx0" brushRef="#br0" timeOffset="46116.75">9885 6900 0,'0'0'0,"0"-21"31,0 0-31,-21 42 94,21 0-94,-22 1 0,22-1 15,0 0-15,0 21 0,0-21 0,-21 22 16,21 20-16,0-20 0,0 20 16,0 1-16,0-1 0,0 1 0,-21-1 15,21 1-15,0-22 0,0 21 0,0 1 16,-21-22-16,21 22 15,0-22-15,0 22 0,0-22 0,0 21 16,0-20-16,0-1 0,0 0 0,0 1 16,21-1-16,-21-21 0,0 22 15,21-22-15,-21 0 0,0 0 0,0 0 16,0 0-16,0 1 16,0-44 15,0 1-31,0 0 0,0 0 15,0-21-15,0 20 0,0 1 16,0-21-16,0 0 0,0-1 0,0 1 16,0 0-16,0-22 0</inkml:trace>
  <inkml:trace contextRef="#ctx0" brushRef="#br0" timeOffset="46796.06">9842 6858 0,'0'0'16,"-21"0"0,0 0-16,0 0 15,0 0 1,0 21-16,-1 0 15,1 1-15,0 20 0,0-21 16,21 0-16,-21 22 0,21-22 0,-21 21 16,21 0-16,0 1 0,-22-1 15,1 0-15,21 1 0,-21-22 0,21 21 16,0-21-16,0 1 0,-21-1 16,21 0-16,0 0 0,0 0 0,-21-21 15,21 21-15,0-42 31,0 0-15,0 0-16,0 0 0,21 0 16,-21-1-16,21-20 0,-21 0 0,21-1 15,0 1-15,1 0 0,-1-1 16,0 1-16,0 0 0,0-1 0,0 1 16,1 0-16,20-1 0,-21 1 0,0 21 15,0-21-15,1 20 0,-1 1 16,0 0-16,0 0 0,-21 0 0,21 21 15,0 0 1,1 0-16,-22 21 0,0 0 16,21 0-16,0 22 0,-21-22 15,21 21-15,-21 0 0,21 1 16,0-22-16,-21 21 0,22 22 0,-1-22 16,0 0-16,-21 1 0,21-1 15,0 0-15,-21 1 0,21-1 0,-21-21 16,22 0-16,-22 1 0,21-1 15,-21 0-15,0 0 0,0 0 16,0-42 15,0 0-15,0 0-16,21 0 0,-21-1 16,21 1-16,-21 0 15,21 21-15,0-21 0</inkml:trace>
  <inkml:trace contextRef="#ctx0" brushRef="#br0" timeOffset="48058.23">11134 6837 0,'0'0'15,"0"-21"-15,0 0 0,-22 21 0,22-22 16,0 1-16,0 0 0,0 0 15,0 0 1,0 42 15,-21-21-31,21 21 0,-21 21 16,21-20-16,-21 20 0,21 0 16,0 1-16,-21-1 0,0 0 15,21 22-15,-22-22 0,1 22 0,21-1 16,-21-21-16,21 22 0,-21-22 15,21 1-15,-21-1 0,21-21 0,0 0 16,0 0-16,0 1 0,0-1 0,0 0 16,0-42 15,0 0-15,21-1-16,0-20 0,-21 21 15,21 0-15,0-22 0,1 1 0,-1 0 16,0-1-16,0 22 15,0-21-15,0 21 0,1 0 0,-1-1 16,0 1-16,0 0 0,0 21 16,0 21-1,-21 0-15,0 1 0,0-1 0,22 0 16,-22 21-16,0-21 0,0 22 16,21-22-16,0 0 0,0 21 0,-21-20 15,21-1-15,0 0 0,1-21 16,-22 21-16,21 0 0,0-21 0,0 0 15,21 0-15,-20 0 0,-1 0 0,0 0 16,0 0-16,21 0 0,-20 0 16,-1-21-16,21 0 0,-21 21 15,0-21-15,1-22 0,-1 22 0,0 0 16,0-21-16,-21-1 0,21 1 16,-21 21-16,21-21 0,-21-1 0,0 22 15,0 0-15,0 0 0,0 0 16,-21 21-1,0 0-15,0 21 0,21 0 16,-21 21-16,21-21 0,-21 22 16,21-22-16,-22 21 0,22-21 0,0 22 15,0-22-15,0 21 0,0-21 16,0 1-16,0-1 0,0 0 0,22 0 16,-1-21-16,-21 21 0,21-21 15,0 0-15,0 0 16,0 0-16,1 0 0,-1 0 0,21 0 15,-21-21-15,0 0 0,22 0 16,-22 0-16,0-1 0,0-20 0,22 21 16,-22-21-16,0-1 0,0 22 0,-21-21 15,21 21-15,-21-1 0,21 1 16,1 21-16,-22 21 16,0 1-1,0-1-15,0 0 0,0 0 0,0 0 16,0 22-16,0-22 0,0 0 15,0 0-15,0 0 0,0 0 0,0 1 16,0-1-16,21-21 16,0 0-1,0 0-15,0 0 0,0 0 16,1 0-16,-22-21 0,21 21 16,-21-22-16,0 1 0,0 0 15,0-21-15,0 21 0,21-1 0,-21-20 16</inkml:trace>
  <inkml:trace contextRef="#ctx0" brushRef="#br0" timeOffset="48217.07">12425 6943 0,'0'0'0,"-21"0"15,21-21-15,-22 21 0,1 0 0,0 0 16,0 0-16,0 0 16,21 21 15,21-21-31,0 21 15,-21 0-15,21-21 0,0 0 0,-21 21 16,22 0-16</inkml:trace>
  <inkml:trace contextRef="#ctx0" brushRef="#br0" timeOffset="48925.09">12954 7176 0,'0'-22'15,"0"1"-15,0 0 16,0 0-16,-21 21 0,0-21 16,-1 21-16,1 0 0,0 0 15,0 0-15,0 0 0,-22 0 0,22 0 16,0 0-16,0 21 0,0-21 16,0 42-16,-1-21 0,1 1 0,0 20 15,21 0-15,0-21 0,0 22 0,0-22 16,0 21-16,0-21 0,0 1 15,0-1-15,21 0 0,0 0 16,1 0-16,-1-21 0,0 0 16,0 0-16,0 0 0,0 0 0,1 0 15,-1 0-15,0 0 0,0-21 0,0 21 16,-21-21-16,21 0 0,1 0 16,-22-1-16,21 1 0,-21 0 15,0 0-15,0 0 16,0 42 15,0 0-31,0 0 16,-21 22-16,21-22 0,-22 0 15,22 21-15,-21-21 0,0 22 0,21-1 16,-21 0-16,0 1 0,21-1 16,0 0-16,-21 1 0,21 20 0,-22 1 15,22-1-15,0 1 0,0 20 16,0-20-16,22-1 0,-1 1 0,21-1 15,-21 1-15,0 21 0,22-22 0,-22 1 16,0-1-16,21 1 0,-20-1 16,-1 1-16,0-1 0,-21-21 0,0 1 15,0 20-15,0-20 0,0-22 0,-42 21 16,20-21-16,-20 0 16,0 1-16,-1-22 0,-20 0 0,21 0 15,-22 0-15,1 0 0,-1 0 0,1-22 16,-22 1-16,0-21 0,22 0 0,-1-1 15,1 1-15,-1 0 0,22-1 16,0-20-16,20 20 0,1-20 0,0 21 16,21-22-16,0 22 0,0-1 0,0-20 15,0 21-15,21-22 0,22 22 16,-22-22-16,21 1 0,0-1 0,1 1 16,20-1-16,-20 1 0,20-1 15,-21 1-15,22 20 0</inkml:trace>
  <inkml:trace contextRef="#ctx0" brushRef="#br0" timeOffset="49661.08">13356 7049 0,'0'0'16,"0"-22"-16,0 1 0,0 0 0,0 0 0,0 0 16,0 0-1,-21 21 1,21 21-16,0 0 0,-21 0 0,21 0 15,-21 22-15,-1-22 0,22 21 16,-21 0-16,21 22 0,0-22 16,-21 1-16,21-1 0,-21 0 15,21 1-15,0-22 0,0 21 0,0-21 16,0 0-16,0 1 0,0-1 16,21-21-1,0-21 1,0 21-16,1-22 0,-1 1 15,0 0-15,21 0 0,-21-21 0,1 20 16,-1-20-16,0 21 0,0-21 16,0 20-16,0 1 0,1 0 0,-1 0 15,0 21-15,-21 21 16,0 0 0,0 0-16,0 1 0,0-1 15,0 0-15,0 21 0,21-21 16,-21 1-16,21-1 0,-21 0 0,21 0 15,1-21-15,-22 21 0,21 0 16,0-21-16,0 0 0,0 0 16,0 0-16,1 0 0,-1 0 15,0 0-15,-21-21 0,21 0 16,0-21-16,-21 21 0,21-22 0,1 1 16,-22 0-16,21-1 0,0 1 15,0-22-15,-21 22 0,21 0 0,0-1 16,-21-20-16,22 21 0,-1-1 15,-21 1-15,21 0 0,-21-1 16,0 22-16,21 0 0,-21 0 0,0 0 16,0 42-1,0 0-15,0 0 0,0 21 0,-21 1 16,21-22-16,-21 21 0,21 22 16,-21-22-16,-1 0 0,22 1 0,0 20 15,0-20-15,0-1 0,0 0 16,0 1-16,-21-22 0,21 21 0,0-21 15,0 0-15,0 1 0,0-1 16,21-21 0,1 0-16,-1 0 15,0-21-15,-21-1 0,21 22 0,0-21 16,0 0-16,1 0 0,-1-21 16,0 20-16,-21 1 0,21 0 0</inkml:trace>
  <inkml:trace contextRef="#ctx0" brushRef="#br0" timeOffset="49888.91">13991 7027 0,'0'0'15,"-21"0"-15,42 0 32,0 0-32,0 0 15,1 0-15,20 0 0,0-21 0,1 21 16,-1 0-16,-21 0 0,21 0 15,1 0-15,-22 0 0,21 0 0,-21 0 16,1 0-16,-1 0 0,0 0 0,-42 0 31,-22 0-31,1 21 16,0 1-16</inkml:trace>
  <inkml:trace contextRef="#ctx0" brushRef="#br0" timeOffset="50617.11">2117 9673 0,'0'0'0,"0"21"0,21-21 31,0 22-15,21-22-16,1 0 0,-1 0 15,21 0-15,1 21 0,42-21 0,-22 21 16,22-21-16,21 0 0,0 0 16,21 21-16,1-21 0,20 0 0,0 0 15,1 21-15,20-21 0,1 0 16,-1 0-16,1 21 0,-1-21 0,1 0 15,-22 22-15,21-22 0,-20 0 16,-1 0-16,-21 0 0,0 0 16,-21 0-16,-21 0 0,0 0 0,-21 0 15,-1 0-15,-20 0 0,-1 0 16,-20 0-16,-1 0 0,-21 0 0,0-22 16,1 22-16,-1 0 0,-21-21 15,0 0 1,0 0-16,-21 21 0,-1-21 15,1 21-15,0-21 0,21-1 16,-21 22-16,-21-21 0,20 0 0,1 21 16,0-21-16,0 0 0,-21 0 15</inkml:trace>
  <inkml:trace contextRef="#ctx0" brushRef="#br0" timeOffset="50953.03">6223 9462 0,'0'0'0,"0"21"31,0 0-15,21 0-16,0-21 0,0 21 0,1 0 15,20-21-15,-21 22 0,21-1 16,-20-21-16,20 21 0,0-21 0,-21 0 16,22 0-16,-1 0 0,-21 0 15,22 0-15,-22 0 0,0 0 16,0 0-16,0 0 0,-21 21 15,0 0-15,-42 0 16,21-21-16,-22 22 0,22-1 16,-21 0-16,0 0 0,-1 0 15,1 22-15,0-22 0,-1 0 0,1 21 16,0-21-16,-22 22 0,22-22 0,-1 21 16,-20-21-16,21 1 0,-1-1 15,1 0-15,0 0 0,-1 0 0,22-21 16,0 21-16,0 1 0,0-22 0</inkml:trace>
  <inkml:trace contextRef="#ctx0" brushRef="#br0" timeOffset="52100.67">7429 9800 0,'0'0'0,"0"-21"0,0 0 0,0 0 0,0 0 16,0-1-16,0 44 31,0-1-31,0 0 0,0 0 16,0 21-16,0-20 0,0 20 15,0 0-15,0 1 0,0-22 0,0 21 16,-21 0-16,21-20 0,0 20 0,-21-21 16,21 0-16,0 0 0,0 1 15,0-1-15,0 0 0,0-42 47,0 0-47,0-1 0,0 1 16,21 0-16,0 0 0,-21 0 15,22 0-15,-22-1 0,21 1 0,-21 0 16,0-21-16,21 21 0,0-1 16,0 1-16,0 21 15,1 0-15,-22 21 16,0 1-16,0-1 0,0 0 15,0 0-15,21 21 0,-21-20 0,0-1 16,0 0-16,21 0 0,-21 0 0,0 0 16,0 1-16,21-1 0,0 0 15,0-21-15,1 21 16,-1-21-16,0 0 0,0 0 16,0 0-16,0 0 0,1 0 0,-1-21 15,0 21-15,0-21 0,21 0 0,-20-1 16,-1 1-16,0 0 0,0 0 15,0-21-15,0 20 0,-21-20 0,22 21 16,-22-21-16,21-1 0,-21 1 0,0 0 16,0-1-16,0 22 0,0-21 15,21 21-15,-21-1 0,0 1 0,0 42 32,0 1-32,0-1 15,0 21-15,0 0 0,0-20 0,0 20 16,0 0-16,0-21 0,0 22 15,0-1-15,0-21 0,0 22 0,0-22 16,0 0-16,0 0 0,0 0 16,0 0-16,21-21 0,-21 22 0,21-22 15,0 0-15,1 0 0,-1 0 16,0 0-16,0-22 16,0 22-16,0-21 0,1 0 0,-1 0 15,0 0-15,0 0 0,0-22 16,-21 22-16,0 0 15,21 0-15,-21 0 0,22-1 0,-22 44 32,0-1-17,0 0-15,0 0 0,0 0 0,0 0 16,0 1-16,0-1 0,0 21 16,0-21-16,0 0 0,0 1 15,0-1-15,0 0 16,21-21-1,-21-21 1,0 0-16,0-1 0</inkml:trace>
  <inkml:trace contextRef="#ctx0" brushRef="#br0" timeOffset="52284.06">8530 9800 0,'-21'0'0,"42"0"0,-63 0 0,42 21 16,-21-21-16,21 22 0,-22-22 16,22 21-16,0 0 0,0 0 15,0 0-15,22 0 16,-1-21 0,0 22-16</inkml:trace>
  <inkml:trace contextRef="#ctx0" brushRef="#br0" timeOffset="53657.1">9271 10097 0,'0'0'0,"0"-22"0,0 1 0,0 0 16,0 0-16,0 0 15,0 0 1,0-1-16,0 1 0,-21 0 15,0 21-15,-1 0 0,1 0 16,0 0-16,-21 0 0,-1 0 16,22 0-16,-21 0 0,0 21 0,-1 0 15,1-21-15,21 22 0,-22-1 16,22 0-16,-21 21 0,21-21 0,21 1 16,0-1-16,-21 0 0,21 21 0,0-21 15,0 1-15,21-1 0,-21 0 16,21 0-16,0 0 0,21-21 0,-20 21 15,20-21-15,-21 0 0,21 0 16,-20 0-16,20 0 0,0 0 0,-21 0 16,22 0-16,-1-21 0,-21 0 15,22 0-15,-22 21 0,0-21 16,21 0-16,-21-1 0,1-20 0,-1 21 16,0 0-16,-21-22 0,21 1 0,0 0 15,-21-1-15,21 1 0,-21-21 16,0 20-16,0-20 0,0 20 0,0 1 15,0 0-15,0-1 0,0 1 16,0 21-16,0 0 0,0 0 0,0 42 31,0 0-31,0 0 0,-21 0 16,21 22-16,0-1 0,-21 0 0,21 1 16,-21-1-16,21 21 0,-21-20 15,21-1-15,0 0 0,0 1 16,0-1-16,0 0 0,0 1 0,0-22 15,0 21-15,0-21 0,0 22 16,0-22-16,63 42 16,-42-63-16,1 22 0,-1-22 15,0 0-15,0 0 0,21 0 16,-20-22-16,-1 1 0,21 0 0,0 0 16,-20 0-16,20 0 0,0-1 0,-21-20 15,22 21-15,-22-21 0,0-1 16,21 1-16,-20 0 0,-1-1 0,-21 1 15,21 0-15,0-22 16,-21 22-16,21-1 0,-21 1 0,0 0 16,0 21-16,0-1 0,0 1 0,-21 21 31,0 21-31,0 1 0,0-1 16,-1 21-16,22 0 0,-21-20 15,21 20-15,-21 0 0,21 1 0,-21-1 16,21 0-16,0 1 0,0-1 0,0-21 15,0 21-15,0-20 0,21-1 16,0 21-16,0-21 0,1-21 0,-1 21 16,0 1-16,21-22 0,-21 0 15,22 0-15,-22 0 0,21 0 16,-21 0-16,22 0 0,-1 0 0,0 0 16,-20-22-16,20 1 0,0 0 0,-21 0 15,22 0-15,-22-22 0,21 22 16,-21-21-16,1 0 0,-1-22 0,0 22 15,0-22-15,0 22 0,0-22 16,1 22-16,-22 0 0,0-1 0,21 1 16,-21 21-16,0 0 0,-21 21 31,21 21-31,-22 0 0,1 0 16,0 22-16,21-1 0,-21 0 15,0 1-15,21 20 0,-21-21 0,21 1 16,0-1-16,-22 0 0,22 1 0,-21-22 15,21 21-15,0-21 0,0 22 16,0-22-16,-21 0 0,21 0 0,0 0 16,0 1-16,21-22 47,0-22-47,-21 1 0,22 0 15,-1 21-15,-21-21 0,21-21 0,0 20 16,0 1-16,0-21 0,1 21 0,-1 0 15,0-22-15,0 22 16,0 0-16,0 21 0,1 0 0,-1 0 16,-21 21-1,0 0-15,21 0 0,-21 22 16,0-22-16,21 0 0,-21 21 0,21-20 16,-21-1-16,21 0 0,1 0 15,-1 0-15,0 0 0,0-21 0,21 22 16,-20-22-16,20 0 0,-21 21 0,21-21 15,1 0-15,-22 0 0,21 0 16,-21 0-16,22 0 0,-22 0 16,0-21-16,0 21 0,0-22 0,1 1 0,-1 0 15,0 0-15,0 0 16,0 0-16,-21-1 0,0 1 0,0-21 16,0 21-16,0 0 0</inkml:trace>
  <inkml:trace contextRef="#ctx0" brushRef="#br0" timeOffset="53961">10160 9843 0,'0'0'0,"21"0"16,0 0-16,0 0 16,22 0-16,-22 0 0,21-22 0,1 22 15,-1 0-15,0-21 0,1 21 16,-1-21-16,-21 21 0,21 0 0,-20 0 16,20-21-16,-21 21 0,0 0 15,-42 0 16,0 0-31,0-21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0297-3F5C-225B-EF48-354339A1B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A92C-EE1A-1359-CB0A-084E9EFB1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6F7C-8EAF-CD35-70AD-B3E9C2FD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8DC8-924F-427B-B069-9B81D5030787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2E371-19D9-D442-98E6-CC79CB15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EE4ED-A523-C805-4EAD-56B9EE3D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72B9-6A80-492C-B715-00D23C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16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4F94-244C-8FBF-05C9-6793B380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A0D40-C7E5-5635-09FF-35C9CCB21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71F9B-DF17-CFD8-619A-B59185A1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8DC8-924F-427B-B069-9B81D5030787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76A96-0456-AB2F-E609-0B1F0BF6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05AB4-9075-7DE4-1C84-036C10D8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72B9-6A80-492C-B715-00D23C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53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27D15-9CBD-FD06-E31B-4C86C477C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B5B9F-D8D5-C688-D11E-A359E9B41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A2D2-46B2-117B-CF01-F66ED380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8DC8-924F-427B-B069-9B81D5030787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7BE71-0793-E539-1C8C-397E323E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6636C-0B75-8016-944A-41DE0882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72B9-6A80-492C-B715-00D23C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95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E0BB-95F8-28F2-BA4C-719218DB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89CC-439C-2628-249F-90921A48A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A0320-4436-0B4C-E946-F1481F5E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8DC8-924F-427B-B069-9B81D5030787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77723-AFC2-22FF-B921-361DD250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3BC3A-5B97-D40D-FDE0-9893B6C8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72B9-6A80-492C-B715-00D23C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11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5F63-315B-CD5B-9FEC-59761560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87DC7-C226-ABF9-9E5F-B45248175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75AB3-0FD4-8BD5-4F8D-1448C4BD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8DC8-924F-427B-B069-9B81D5030787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52C61-9E9C-1DFF-05C1-37CD86BD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5A7F9-632D-96EF-9AFE-1BDC3926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72B9-6A80-492C-B715-00D23C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36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82F5-5A70-0BEB-2867-E31EBD1E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0B3D-0A1B-62A7-647B-01DFC96D9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094FB-6126-E71E-3365-6F1B94822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5AF40-89A6-7082-42DA-1424EADC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8DC8-924F-427B-B069-9B81D5030787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AADA0-9614-0BD3-BC0C-AB1B5049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16B64-5183-7988-05D7-3C0A744D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72B9-6A80-492C-B715-00D23C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0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1F27-AC4D-4978-38C5-4EF155BF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97843-DBDE-BD89-1366-4D84B4785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A709D-543A-5F2F-6D48-53B937217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E2970-7E78-7DA9-0BDA-EE1E77798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AB447-A6F4-A6FB-CA4C-2747D7002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4B465-A593-E0C2-C0F8-DB6216F5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8DC8-924F-427B-B069-9B81D5030787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96D07-44F4-EB6A-750A-F59D6AB8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FD3F2-3F04-7977-C2D0-CCEDE8D9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72B9-6A80-492C-B715-00D23C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54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6639-1771-DC02-ACE0-97F423B5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2A599-4026-E217-8CBF-CC44B871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8DC8-924F-427B-B069-9B81D5030787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CE85B-A550-5514-FB98-E33A5476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237F6-BDEC-F3C0-366A-8750A820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72B9-6A80-492C-B715-00D23C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50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1F73A-C0BD-E08C-B81D-E7DFAD44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8DC8-924F-427B-B069-9B81D5030787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B4737-E442-3A3F-50E9-B71BCCC2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95397-BBD7-85BC-3EC9-8C4F00AA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72B9-6A80-492C-B715-00D23C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23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1B75-9FE1-2143-A8BC-67DAB58B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953D9-7093-F198-9257-138478F35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19DD4-15E1-1A94-04B1-3F540E07C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A2F5-BE9A-7A70-D980-61191295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8DC8-924F-427B-B069-9B81D5030787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E5861-F65A-237C-1FDC-665455B9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A39AC-5E54-0534-2188-70ED5B95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72B9-6A80-492C-B715-00D23C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03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4AD3-59B5-F579-19AA-5CA0995A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DEFE4-B73F-4675-EDF5-66A9E2DF2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447C5-6871-6D5F-3BD3-C3F6D481D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D0423-BD6E-4DC0-1C8C-5D073BB1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8DC8-924F-427B-B069-9B81D5030787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E8A9-0288-059D-F771-BC3529D3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03A8A-5D42-3132-F705-D4150E4B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72B9-6A80-492C-B715-00D23C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26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0BDCB-45B2-5CA8-D52C-E8BF4C69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64B1F-E2D2-A4B5-161C-58BCB179E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E8A9C-E000-EE16-F090-6BC789632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48DC8-924F-427B-B069-9B81D5030787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67135-949D-9DD2-2210-AF9F183CB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F7595-F73C-D9C0-58AF-900359BB9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F72B9-6A80-492C-B715-00D23C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89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37B7-8D64-6A68-C2C6-6F1A2AEA1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69C6B-F87A-E1E0-27DC-B6E1A1730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884EAE-4B92-9A03-D823-B896CFAAD9FD}"/>
                  </a:ext>
                </a:extLst>
              </p14:cNvPr>
              <p14:cNvContentPartPr/>
              <p14:nvPr/>
            </p14:nvContentPartPr>
            <p14:xfrm>
              <a:off x="106560" y="68760"/>
              <a:ext cx="7056720" cy="562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884EAE-4B92-9A03-D823-B896CFAAD9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59400"/>
                <a:ext cx="7075440" cy="56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242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37B7-8D64-6A68-C2C6-6F1A2AEA1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69C6B-F87A-E1E0-27DC-B6E1A1730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DD80E4-7CFB-F141-CCB2-A387DB6CE429}"/>
                  </a:ext>
                </a:extLst>
              </p14:cNvPr>
              <p14:cNvContentPartPr/>
              <p14:nvPr/>
            </p14:nvContentPartPr>
            <p14:xfrm>
              <a:off x="60840" y="122040"/>
              <a:ext cx="9510120" cy="510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DD80E4-7CFB-F141-CCB2-A387DB6CE4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12680"/>
                <a:ext cx="9528840" cy="51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2B96F5-E8B1-79E1-9B4C-568F4B004D3D}"/>
                  </a:ext>
                </a:extLst>
              </p14:cNvPr>
              <p14:cNvContentPartPr/>
              <p14:nvPr/>
            </p14:nvContentPartPr>
            <p14:xfrm>
              <a:off x="205560" y="1950840"/>
              <a:ext cx="5943960" cy="2682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2B96F5-E8B1-79E1-9B4C-568F4B004D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200" y="1941480"/>
                <a:ext cx="5962680" cy="270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94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37B7-8D64-6A68-C2C6-6F1A2AEA1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69C6B-F87A-E1E0-27DC-B6E1A1730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064931-616B-81E6-D649-DA22D44C1E3D}"/>
                  </a:ext>
                </a:extLst>
              </p14:cNvPr>
              <p14:cNvContentPartPr/>
              <p14:nvPr/>
            </p14:nvContentPartPr>
            <p14:xfrm>
              <a:off x="99000" y="106560"/>
              <a:ext cx="9106200" cy="336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064931-616B-81E6-D649-DA22D44C1E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97200"/>
                <a:ext cx="9124920" cy="33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DC527B-2345-F066-8FAC-FEEE0872C80B}"/>
                  </a:ext>
                </a:extLst>
              </p14:cNvPr>
              <p14:cNvContentPartPr/>
              <p14:nvPr/>
            </p14:nvContentPartPr>
            <p14:xfrm>
              <a:off x="159840" y="3764160"/>
              <a:ext cx="3620160" cy="411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DC527B-2345-F066-8FAC-FEEE0872C8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480" y="3754800"/>
                <a:ext cx="3638880" cy="4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53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37B7-8D64-6A68-C2C6-6F1A2AEA1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69C6B-F87A-E1E0-27DC-B6E1A1730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6F9504-FC7E-646B-FB39-08713BB609DD}"/>
                  </a:ext>
                </a:extLst>
              </p14:cNvPr>
              <p14:cNvContentPartPr/>
              <p14:nvPr/>
            </p14:nvContentPartPr>
            <p14:xfrm>
              <a:off x="350640" y="343080"/>
              <a:ext cx="8595720" cy="467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6F9504-FC7E-646B-FB39-08713BB609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333720"/>
                <a:ext cx="8614440" cy="46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91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37B7-8D64-6A68-C2C6-6F1A2AEA1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69C6B-F87A-E1E0-27DC-B6E1A1730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736BA9-94AA-0A49-1D0E-A316C934E2A2}"/>
                  </a:ext>
                </a:extLst>
              </p14:cNvPr>
              <p14:cNvContentPartPr/>
              <p14:nvPr/>
            </p14:nvContentPartPr>
            <p14:xfrm>
              <a:off x="122040" y="114480"/>
              <a:ext cx="6850440" cy="217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736BA9-94AA-0A49-1D0E-A316C934E2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05120"/>
                <a:ext cx="6869160" cy="21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5510FE-0228-6664-9BAD-090C4B1C65C1}"/>
                  </a:ext>
                </a:extLst>
              </p14:cNvPr>
              <p14:cNvContentPartPr/>
              <p14:nvPr/>
            </p14:nvContentPartPr>
            <p14:xfrm>
              <a:off x="396360" y="2324160"/>
              <a:ext cx="6766920" cy="301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5510FE-0228-6664-9BAD-090C4B1C65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000" y="2314800"/>
                <a:ext cx="6785640" cy="30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158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37B7-8D64-6A68-C2C6-6F1A2AEA1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69C6B-F87A-E1E0-27DC-B6E1A1730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12E7A0-FAF5-DDD1-AC59-42CC8F645F22}"/>
                  </a:ext>
                </a:extLst>
              </p14:cNvPr>
              <p14:cNvContentPartPr/>
              <p14:nvPr/>
            </p14:nvContentPartPr>
            <p14:xfrm>
              <a:off x="68400" y="137160"/>
              <a:ext cx="8672040" cy="358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12E7A0-FAF5-DDD1-AC59-42CC8F645F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127800"/>
                <a:ext cx="8690760" cy="360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58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37B7-8D64-6A68-C2C6-6F1A2AEA1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69C6B-F87A-E1E0-27DC-B6E1A1730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7BEA62-F3EA-63BB-0E20-8020564BFFB0}"/>
                  </a:ext>
                </a:extLst>
              </p14:cNvPr>
              <p14:cNvContentPartPr/>
              <p14:nvPr/>
            </p14:nvContentPartPr>
            <p14:xfrm>
              <a:off x="373320" y="190440"/>
              <a:ext cx="8519400" cy="354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7BEA62-F3EA-63BB-0E20-8020564BFF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81080"/>
                <a:ext cx="8538120" cy="35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94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37B7-8D64-6A68-C2C6-6F1A2AEA1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69C6B-F87A-E1E0-27DC-B6E1A1730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86C814-D3BC-67F6-42E8-CE02634E3968}"/>
                  </a:ext>
                </a:extLst>
              </p14:cNvPr>
              <p14:cNvContentPartPr/>
              <p14:nvPr/>
            </p14:nvContentPartPr>
            <p14:xfrm>
              <a:off x="609480" y="137160"/>
              <a:ext cx="6919560" cy="342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86C814-D3BC-67F6-42E8-CE02634E39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127800"/>
                <a:ext cx="693828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073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2022-06-17T03:57:33Z</dcterms:created>
  <dcterms:modified xsi:type="dcterms:W3CDTF">2022-06-17T03:58:42Z</dcterms:modified>
</cp:coreProperties>
</file>