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2:19:21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6583 2392 0,'-21'-21'16,"21"0"-16,-22 21 15,1 0-15,0 0 0,0 0 63,21-22-1,-21 22-62,21-21 16</inkml:trace>
  <inkml:trace contextRef="#ctx0" brushRef="#br0" timeOffset="968.33">6138 487 0,'0'-21'0,"0"0"16,0-1-16,-21 1 0,21 0 16,0 0-1,0 42 17,0 0-32,0 0 15,0 22-15,0-22 0,0 0 16,0 21-16,0 1 0,0-1 0,0 0 15,0 1-15,0 20 0,0-20 16,0 20-16,0 1 0,0-22 16,0 0-16,0 22 0,0-22 0,0 0 15,0 1-15,-21-22 0,21 21 16,0-21-16,0 1 0,-21-1 0,21 0 16,0 0-16,-21-21 15,21-21 16,0 0-15,-22 0-16,22-1 16,-21 1-16</inkml:trace>
  <inkml:trace contextRef="#ctx0" brushRef="#br0" timeOffset="1420.07">5927 550 0,'0'0'16,"0"-21"-16,-22 21 0,1-21 16,0 21-16,21-21 15,-21 21-15,21-21 0,0 0 16,0-1 0,0 1-16,21 21 0,0-21 0,0 0 15,1 0-15,-1 0 0,21-1 16,-21 22-16,22-21 0,-22 0 0,21 0 15,0 0-15,1 0 0,84 21 16,-64 0-16,-20 0 16,20 0-16,1 0 0,-22 21 0,0 0 15,-21 21-15,22 1 0,-43-22 16,0 21-16,0 0 0,0 1 0,-21-22 16,-1 21-16,-20 1 0,0-1 15,-1-21-15,1 21 0,0 1 16,-1-22-16,1 0 0,0 21 15,21-20-15,-22-1 0,22-21 16,0 21-16,0 0 0,-22-21 16,22 0-16,21 21 15,-21-21-15,0 0 0,21-21 47</inkml:trace>
  <inkml:trace contextRef="#ctx0" brushRef="#br0" timeOffset="2119.48">6689 1312 0,'0'0'0,"21"0"0,0 0 16,0 0-16,0-21 0,0 21 16,1-21-16,-1 0 0,0 0 15,0 0-15,-21-1 16,0 1-16,21 0 0,-21 0 0,0-21 0,0 20 16,0 1-16,0-21 15,0 21-15,0 0 0,-21-22 16,0 22-16,0 0 0,0 0 0,-1 0 15,1 21-15,-21 0 0,21 0 16,-22 0-16,22 0 0,-21 21 0,21 0 16,-22 0-16,22 21 0,-21-20 15,21 20-15,0-21 0,-1 21 0,1 1 16,21-22-16,0 21 0,-21 1 16,21-22-16,-21 0 0,21 0 15,0 21-15,0-20 0,0-1 16,0 0-16,21-21 0,0 0 15,0 0-15,1 0 16,-1 0-16,0 0 0,21 0 16,-21 0-16,1-21 0,-1 0 15,0-1-15,0 22 0,0-21 16,0 0-16,22 0 0,-22-21 0,0 20 16,0 1-16,0-21 0,1 21 15,-22-22-15,21 22 0,-21 0 0,21-21 16,-21 21-16,0-1 15,0 44 17,0 20-32,0-21 0,0 0 15,0 0-15,0 22 0,0-22 16,0 0-16,0 0 0,0 22 16,0-22-16,0 0 0,0 0 0,0 0 15,0 0-15,0 1 16,0-1-16,0 0 15,21-21 1,0 0-16,0 0 16,1 0-16,-1 0 15,-21-21-15,21 0 0</inkml:trace>
  <inkml:trace contextRef="#ctx0" brushRef="#br0" timeOffset="2576.19">7027 1164 0,'21'-106'32,"-21"85"-32,22 21 15,-22-21-15,21 0 0,0 0 16,0 0-16,0 21 0,0-22 16,1 22-16,-1 0 0,0-21 0,0 21 15,21 0-15,-20 0 0,-1 21 16,42 1-16,-42-1 15,1 0-15,-1 21 0,0-21 16,0 1-16,-21-1 0,21 21 16,-21-21-16,0 0 0,0 1 0,0-1 15,0 0-15,-21 0 0,0 0 16,0 0-16,0-21 31,21-21-15,0 0-1,0 0-15,0 0 0,0 0 0,0-1 16,21 1-16,-21-21 0,21 21 16,0 0-16,-21-1 0,21 1 15,0 0-15,1 0 0,-1 0 16,0 0-16,0-1 0,0 22 0,-21-21 16,21 21-16,1 0 0,-1 0 15,0 0 1,0 0-16,0 0 15,0 0-15,1 0 16</inkml:trace>
  <inkml:trace contextRef="#ctx0" brushRef="#br0" timeOffset="4175.64">8234 1228 0,'0'0'0,"42"0"31,-21 0-31,0 0 0,1 0 0,-1-21 16,-21-1-16,21 22 0,0-21 16,0 0-16,0 21 0,1-21 0,-22 0 15,0 0-15,21-1 0,-21 1 16,0 0-16,0 0 0,0 0 16,-21 0-16,-1-1 0,1 1 15,0 0-15,0 0 0,0 21 16,0 0-16,-22 0 0,22 0 15,0 0-15,-21 0 0,20 21 16,-20 0-16,0 22 0,21-22 0,-1 21 16,-20-21-16,21 22 0,0-1 15,0 0-15,21-21 0,0 22 0,-22-22 16,22 21-16,0-21 0,0 1 16,0-1-16,22 0 0,-1 0 15,0-21-15,0 0 16,21 0-16,-20 0 0,-1 0 0,21 0 15,-21-21-15,0 21 0,22-21 16,-22 0-16,0-1 0,0 22 16,0-21-16,1-21 0,-1 21 0,0 0 15,0-1-15,0-20 0,0 21 16,-21 0-16,22-22 0,-1 1 16,-21 21-16,0 0 0,0-22 0,21 22 15,-21 0-15,21 21 16,-21 21-1,-21 0-15,21 22 16,0-22-16,0 0 0,0 21 0,-21-20 16,-22 20-16,22-21 0,21 21 15,0-20-15,0-1 0,0 0 0,21 0 16,1 0-16,-22 0 0,0 1 16,21-22-16,0 21 0,0-21 15,0 0-15,0 0 0,1 0 16,-1 0-16,0 0 0,21 0 15,-21 0-15,1-21 0,20 21 0,-21-22 16,21 1-16,-20 0 0,20 0 16,0 0-16,-21-22 0,22 1 0,-22 0 15,0-1-15,21 1 0,-20 0 16,-1-1-16,0 1 0,0 0 0,-21-1 16,21 1-16,-21 0 0,21 21 15,-21-1-15,0 1 0,0 0 0,0 0 16,-21 42-1,0 0 1,0 0-16,0 22 0,0-22 16,21 21-16,-22 1 0,22 20 0,-21-21 15,21 1-15,0-1 16,0 0-16,0 1 0,0-1 0,0 0 16,0-20-16,0 20 0,0-21 0,0 0 15,21 0-15,-21 1 0,22-22 0,-1 21 16,0-21-16,0 0 0,0 0 15,0 0-15,1 0 0,20 0 0,-21 0 16,0-21-16,22-1 16,-22 1-16,21 0 0,-21 0 0,0 0 15,22 0-15,-22-22 0,0 22 16,21-21-16,-20-1 0,-1 1 0,0 0 16,-21-1-16,21 1 0,-21 0 15,21-1-15,-21 1 0,0 0 0,0 21 16,0-1-16,0 1 0,0 0 15,-21 21 1,0 0 0,0 21-16,0 0 0,-1 1 15,22 20-15,-21 0 0,0 1 0,21-1 16,-21 0-16,21 1 0,0-1 16,0 0-16,0 1 0,0-1 15,0 0-15,0-21 0,0 22 0,0-22 16,0 0-16,0 0 0,21 0 15,-21 1-15,42-1 0,-20-21 0,-1 0 16,0 0-16,21 0 0,1 0 16,-1 0-16,-21 0 0,21 0 0,1 0 15,-1-21-15,0 21 0,1-22 16,-1 1-16,-21 0 0,22 21 0,-22-21 16,21 0-16,-21-22 0,-21 22 15,21 0-15,1 0 0,-22-21 0,0 20 16,0 1-16,0 0 15,-22 21 1,1 0 0,0 21-16,0 0 0,0 1 15,0-1-15,21 0 0,0 0 16,-22 0-16,22 0 0,-21 1 0,21-1 16,0 0-16,0 0 0,0 0 15,0 0-15,0 1 0,21-22 0,-21 21 16,22 0-16,-1-21 0,0 0 15,0 0-15,21 0 0,-20 0 16,20 0-16,-21 0 0,0 0 16,22 0-16,-22 0 0,21-21 0,-21 21 0,0-21 15,22-1-15,-22 1 16,21 0-16,-21 0 0,1 0 0,-1-22 16,21 1-16,-21 0 0,0-1 15,1 1-15,-1-21 0,0 20 0,-21-20 16,21 20-16,-21 1 0,0 0 15,21-1-15,-21 1 0,0 21 0,0 0 16,0 0-16,0-1 0,-21 22 16,0 0-1,21 22-15,-21-1 16,0 0-16,-1 21 0,22 1 0,-21-1 16,21 0-16,-21 22 0,21-22 15,0 22-15,0-22 0,-21 0 0,21-21 16,0 22-16</inkml:trace>
  <inkml:trace contextRef="#ctx0" brushRef="#br0" timeOffset="4275.6">10816 1312 0,'106'0'32,"-64"0"-32,1 0 0,-1 0 15,-21 0-15,21 0 0,-20-21 16,20 0-16,-21 21 0,0-21 0,0 0 16,1 0-16,-1-1 0</inkml:trace>
  <inkml:trace contextRef="#ctx0" brushRef="#br0" timeOffset="5317.07">10626 1164 0,'21'21'16,"-21"1"0,21-1-16,-21 0 15,0 0-15,0 0 16,0 0-16,0 1 0,21-22 16,0 21-16,0-21 15,1 0-15,-1 0 0,0 0 16,21 0-16,-21 0 15,22 0-15,-1-21 0</inkml:trace>
  <inkml:trace contextRef="#ctx0" brushRef="#br0" timeOffset="9155.95">12171 614 0,'-21'0'0,"21"21"0,0 0 16,-22 0-16,1 1 15,21-1-15,0 0 0,0 0 16,0 0-16,0 0 16,21 1-16,1-22 15,-1 0-15,0 0 0,0 0 16,0 0-16,22-22 0,-22 22 15,0-21-15,21 0 0,-21 21 0,22-21 16,-22 0-16,21 0 0,-21 21 16,1-22-16,-1 1 0,0 0 0,0 21 15,-21-21-15,0 0 0,0 0 16,0-1-16,0 1 0,0 0 16,-21 0-16,0 0 15,-22 21-15,22 0 0,0 0 0,-21 0 0,-1 0 16,1 0-16,0 21 0,21-21 15,-22 21-15,1 0 0,21 0 16,-22 22-16,22-22 0,0 21 16,0-21-16,0 22 0,21-22 0,0 21 15,0-21-15,0 22 0,0-22 16,0 0-16,0 0 0,21 0 0,0 1 16,0-1-16,22 0 0,-22-21 15,0 0-15,21 0 0,-21 0 0,1 0 16,20 0-16,-21 0 0,0 0 15,0 0-15,-42 0 32,0 0-17,0 0-15,0 0 0,-22 0 16,22 0-16,-21 21 0,21 0 16,-22 0-16,22 1 0,0-1 0,0 0 15,0 0-15,0 0 0,-1 22 16,22-22-16,-21 0 0,21 0 0,0 0 15,0 0-15,0 1 0,21-1 16,1 0-16,-1-21 0,0 21 0,0-21 16,21 0-16,-20 0 0,-1 0 0,21 0 15,-21 0-15,22 0 16,-22 0-16,0 0 0,21-21 0,-21 21 16,1-21-16,-1 0 0,0 21 15,0-22-15,0 1 0,0 0 0,1 0 16,-1 0-16,0-22 0,0 22 15,0-21-15,0 21 0,22-22 0,-22 22 16,0-21-16,21 21 0,-20 0 16,20-1-16,-21 22 0,21 0 15,-20 0-15,-1 0 0,0 0 0,-21 22 16,0-1-16,0 0 0,0 0 16,0 0-16,0 0 0,0 1 0,0 20 15,-21-21-15,0 0 0,21 0 16,-22 22-16,1-22 0,0 0 15,0 0-15,21 0 0,-21-21 16,21 22-16,-21-22 0,42-22 47,0 22-47,0-21 0,0 0 16,-21 0-16,21 0 0,1 0 15,-1-22-15,0 22 0,21-21 0,-21-1 16,1 22-16,20-21 15,-21 0-15,0-1 0,22 1 0,-22 0 16,0 20-16,0 1 0,-21 0 16,0 42-1,-21 0 1,0 1-16,0-1 0,-1 21 0,1-21 16,0 22-16,0-22 0,21 21 15,-21 0-15,0-20 0,21 20 0,0-21 16,0 0-16,0 0 0,0 22 15,0-22-15,21 0 0,0 0 16,0-21-16,21 0 0,-20 0 16,20 21-16,0-21 0,1 0 0,-1 0 15,0 0-15,1 0 16,-1-21-16,0 0 0,1 21 0,-1-21 16,0 0-16,-21 0 0,22-1 15,-22 1-15,0 0 0,0 0 0,0-21 16,1 20-16,-22-20 0,0 21 15,0-21-15,0 20 0,0-20 16,0 21-16,-22 0 0,1 21 0,0 0 16,0 0-16,0 0 15,0 21-15,-1 0 0,1 0 0,21 22 16,-21-1-16,21-21 0,-21 21 16,21 1-16,0-22 0,0 21 0,0-21 15,0 1-15,0-1 0,21 0 16,0 0-16,0 0 0,1 0 0,-1-21 15,0 0-15,0 0 16,0 0-16,0 0 0,1 0 0,20 0 16,-21 0-16,21 0 0,-20-21 15,20 21-15,-21-21 0,21 0 0,1 21 16,-22-21-16,21 0 0,1-22 16,-1 22-16,-21-21 0,21 21 15,1-22-15,-22 1 0,0 21 0,21-22 16,-20 22-16,-1-21 0,0 21 15,0 21-15,0-21 0,-21 42 47,0 0-31,0-42 46,0 0-62,0-1 16,-21 22 15,0 0-31,0 0 16,0 22-16,-1-1 16,1-21-16,0 21 0,21 21 15,-21-21-15,0 1 0,0-1 16,-1 21-16,1-21 0,21 22 0,0-22 15,0 0-15,0 0 0,0 0 16,0 0-16,0 1 0,0-1 0,21 0 16,1-21-16,-1 21 0,0-21 15,0 0-15,21 0 0,-20 0 0,-1 0 16,21 0-16,-21 0 0,22 0 16,-22 0-16,21 0 0,-21 0 0,0 0 15,1-21-15,20 0 0,-21 21 16,0-21-16,0-1 0,1 1 15,-22-21-15,21 21 0,0 0 16,-21-22-16,0 22 0,21-21 0,-21 21 16,21-22-16,-21 22 0,0 0 15,-21 42 1,0 0 0,21 22-16,-21-22 0,0 0 0,21 21 15,0-21-15,0 22 0,-22-22 16,22 21-16,0-21 0,0 1 0,0-1 15,0 0 1,0 0-16,22-21 0,-1 21 16,0-21-16,21 0 15,-21 0-15,1 0 0,20 0 0,-21-21 16,21 21-16,1-21 0,-22 0 16,21 21-16,-21-21 0,1-1 0,20 1 15,-21 0-15,0 0 0,0-21 16,1 20-16,-1-20 0,0 21 15,-21-21-15,0 20 0,21-20 0,-21 21 16,21 0-16,-42 42 31,0 0-31,0 0 16,0 22-16,-1-22 0,1 21 0,21-21 16,0 22-16,-21-22 0,21 0 15,0 0-15,0 0 0,0 0 0,0 1 16,0-1-16,21 0 0,0-21 15,1 0-15,-1 0 0,21 0 16,-21 0-16,0 0 0,22 0 16,-22 0-16,21 0 0,-21-21 0,22 21 15,-22-21-15,0-1 0,21 1 16,-20-21-16,-1 21 0,0-22 0,0 1 16,0 0-16,0-1 0,1-20 15,-1 21-15,-21-1 0,21 1 16,0-22-16,-21 22 0,0 0 15,0-1-15,0 1 0,21 0 0,-21 21 16,0-1-16,0 1 0,0 0 16,-21 21-1,21 21-15,-21 0 0,0 22 16,0-1-16,21-21 0,-22 22 0,1 20 16,21-21-16,-21 1 0,21 20 15,0-20-15,0 20 0,0-21 0,0 1 16,0-1-16,0 0 0,0-20 15,0 20-15,0-21 0,21 0 0,0 0 16,1 1-16,-1-22 16,0 0-16,0 21 0,0-21 0,0 0 15,1 0-15,-1 0 16,0 0-16,21-21 0,-21-1 0,1 22 16,-1-21-16,0 0 0,0 0 15,21 0-15,-20 0 0,-1-1 0,0-20 16,0 21-16,0 0 0,-21-22 15,0 22-15,21 0 0,-21 0 16,-21 42 15,0 0-31,0 0 0,21 22 0,-21-22 16,21 0-16,-21 21 16,21-20-16,0-1 0,0 0 0,0 0 15,0 0-15,0 0 0,0 1 16,21-22-16,0 21 0,0-21 15,0 0-15,0 0 0,1 0 16,-1 0-16,0 0 0,21 0 16,-21-21-16,1-1 0,-1 22 15,21-21-15,-21 0 0,22 0 0,-22 0 16,0-22-16,21 22 0,-21-21 16,1 21-16,-1-22 0,0 22 15,0 0-15,0 0 0,-21 0 0,0 0 16,0 42-1,-21 0-15,0 0 16,0 0-16,21 22 0,-21-22 16,-1 0-16,22 21 0,-21-21 0,21 1 15,0-1-15,0 0 0,0 0 16,0 0-16,0 0 0,21-21 16,1 0-16,-1 22 0,0-22 15,0 0-15,0 0 0,0 0 0,1 0 16,-1 0-16,0-22 0,0 1 15,0 21-15,0-21 0,-21 0 16,22 0-16,-22 0 0,21-1 16,-21-20-16,0 21 0,0-21 15,0 20-15,0-20 0,0 21 0,0-21 16,-21 20-16,-1 1 0,1 21 16,0-21-16,0 21 0,0 0 15,0 0 1,21-21-16,21 21 31,21 0-31,-21 0 0,0-21 0,1 21 16,-1 0-16,21 0 0,-21 0 15,22 0-15,-22 0 0,0 0 0,21 0 16,-21 0-16,1 0 16,20 0-16,-21 21 0,0-21 0,0 21 15,1-21-15,-22 21 0,21 22 16,-21-22-16,0 0 15,0 0-15,0 0 0,0 0 0,0 1 16,0-1-16,0 0 0,0 0 16,-21 0-16,21 0 0,-22 1 15,22-1-15,-21-21 0,21 21 16,-21-21-16,21 21 16,0-42 30,0 0-46,21 0 16,0-1-16,1 1 0,-1 0 16,0 0-16,21-21 0,-21 20 15,22-20-15,-1 21 0,0-21 0,1 20 16,-1-20-16,0 21 0,1 0 16,-1 0-16,0-1 0,-20 22 15,-1 0-15,0 0 0,-21 22 16,0 20-16,0-21 15,0 21-15,0 1 16,0-1-16,0-21 0,0 22 0,0-1 0,0-21 16,0 21-16,0-20 15,0-1-15,0 0 0,0 0 0,21 0 16,0-21-16,0 0 16,1 0-16,-1 0 15,0 0-15,0-21 0,0 21 0,0-21 16,1 0-16,-1 0 0,21-1 15,-21 1-15,0 0 0,1 0 16,20 0-16,-21-22 0,0 22 0,22-21 16,-22 21-16,0-22 0,-21 22 15,21 0-15,-21 0 0,0 0 0,0 0 16,0-1-16,0 1 0,-21 0 16,0 0-16,-22 0 15,22 0-15</inkml:trace>
  <inkml:trace contextRef="#ctx0" brushRef="#br0" timeOffset="9411.79">16997 318 0,'0'0'0,"-21"0"0,-1-22 0,1 22 16,0 0-16,21-21 15,0 0 17,-21 21 15,0 0-47,0 0 0,-1 0 0,-20 0 15,0 0-15</inkml:trace>
  <inkml:trace contextRef="#ctx0" brushRef="#br0" timeOffset="9639.67">15663 572 0,'0'0'0,"-21"0"0,21 21 16,21-21-1,0 0-15,1 0 0,20 0 0,0 0 16,1 0-16,-1 0 0,0 0 15,1 0-15,-1-21 0,21 21 0,-20 0 16,20 0-16,-20 0 0,20 0 16,-21 0-16,-20 0 0,20-22 0,-21 22 15,0 0-15,-42 0 16,0 0-16,-21 0 16,-1 0-16</inkml:trace>
  <inkml:trace contextRef="#ctx0" brushRef="#br0" timeOffset="10671.43">6350 2117 0,'0'0'0,"-21"0"0,0 0 15,-1 0-15,1 0 16,0 0-1,42 0 17,0 0-32,1 0 15,-1 0-15,21 0 0,0 0 16,1 0-16,-1 0 0,0 0 0,22 0 16,-1-21-16,1 21 0,-1 0 15,22 0-15,0 0 0,-22 0 16,22 0-16,0 0 0,20 0 0,1 0 15,0 0-15,21 0 0,-21 0 16,42 0-16,-21 0 0,0 0 0,21 0 16,0 0-16,1 0 0,20 0 15,-21 0-15,21 0 0,1 0 0,-1 0 16,22 0-16,-1 0 0,1 0 16,-22 0-16,21 0 0,22 0 0,-21 0 15,20 0-15,-20 0 16,20 0-16,22 0 0,-21 0 0,0 0 0,20 0 15,1 0-15,0 0 16,0 0-16,-21 0 0,20 0 0,1 21 16,0-21-16,0 0 0,0 0 15,0 21-15,-1-21 0,1 0 0,-21 0 16,21 0-16,0 21 0,-1-21 16,-20 0-16,0 0 0,21 21 0,-22-21 15,1 0-15,21 0 0,-22 21 16,1-21-16,0 22 0,21-22 0,-22 0 15,-20 0-15,20 21 0,-20-21 16,-1 0-16,1 0 0,-1 0 0,-20 21 16,-22-21-16,0 0 0,0 0 15,-21 0-15,0 0 0,0 0 0,-42 0 16,21 0-16,-43 0 16,1 0-16,-1 0 0,-42 0 0,22 0 15,-64 0 1,-1 0-16</inkml:trace>
  <inkml:trace contextRef="#ctx0" brushRef="#br0" timeOffset="11668.77">1799 3344 0,'-21'-21'0,"21"0"0,-21 0 16,0 0 0,-1 21-16,1 0 15,0 0 1,21 21 0,-21 0-16,21 21 0,-21-20 0,21 41 15,0-21-15,0 1 0,0 20 16,0 1-16,0-22 0,0 43 15,0-22-15,0 22 0,0 0 0,-21-1 16,21 22-16,0-21 0,-22 21 16,1-1-16,0 1 0,0 0 0,21 21 15,-21-21-15,0 21 0,-1-21 16,1 21-16,21-21 0,0-1 16,-21 22-16,21-42 0,0 21 15,0-21-15,0-1 0,0-20 0</inkml:trace>
  <inkml:trace contextRef="#ctx0" brushRef="#br0" timeOffset="11764.71">1524 6498 0,'21'0'16,"0"0"-16,0 0 16,-21-21-16,22 21 0,-22-42 15,0 21-15,21-22 0,-21 22 0,21-21 16,-21-1-16,0-20 0,0 21 16</inkml:trace>
  <inkml:trace contextRef="#ctx0" brushRef="#br0" timeOffset="13091.8">1714 3556 0,'64'-21'16,"-43"21"-1,0 0-15,22 0 0,-22 0 16,0 0-16,0 0 0,21 0 0,-20 0 15,20 0-15,0 0 0,22 0 16,-1 0-16,1-21 0,42 21 16,-22 0-16,22-21 0,0 21 0,-21-22 15,20 22-15,1-21 0,0 21 16,0-21-16,0 21 0,21-21 16,-21 21-16,-1-21 0,-20 21 15,21-21-15,-21 21 0,-22 0 16,22-22-16,-22 22 0,1 0 0,-1-21 15,1 21-15,-1 0 0,1 0 16,-22 0-16,0 0 0,1 0 0,-22 0 16,21 0-16,-21 0 0,1 0 15,-22 21-15,21 1 0,-21-1 16,0 0-16,0 0 0,0 0 16,0 0-16,0 1 0,0 20 0,0 0 15,0 1-15,0-22 0,-21 42 16,21-20-16,-22-1 0,22 0 15,0 22-15,0-22 0,0 22 16,0-1-16,-21 1 0,21-1 0,0 1 16,0-1-16,0 1 0,0-1 15,-21 1-15,21-1 0,0 22 0,0-1 16,0 1-16,0-21 0,0 20 16,0 1-16,0 0 0,0-22 0,0 22 15,0-22-15,0 22 0,0-22 0,0 1 16,0 21-16,0-22 0,21 1 15,-21-1-15,21 1 0,-21-1 16,22-21-16,-22 22 0,0-22 0,0 1 16,0 20-16,0-21 0,0 1 15,0-1-15,0 0 0,0-20 0,0 20 16,0 0-16,0-21 0,0 1 16,-22-1-16,22 0 0,-21 0 0,0-21 15,21 21-15,-21-21 0,0 0 16,0 0-16,-1 21 0,1-21 0,0 0 15,0 0-15,-21 0 0,20 0 0,-20 0 16,0 0-16,-1 22 0,1-22 16,0 0-16,-22 0 0,22 0 15,-22 0-15,1 0 0,-22 0 0,22 21 16,-22-21-16,0 0 0,1 0 16,-1 0-16,0 0 0,1 0 15,-1 0-15,0 0 0,1 0 0,-22 0 16,21 0-16,-21 0 0,22 0 0,-22 0 15,21 0-15,1 0 0,20 0 16,-21 0-16,22 0 0,21 0 16,-22 0-16,22 0 0,-1 0 0,1 0 15,21 0-15,-21-21 0,20 21 16,-20-22-16,21 22 0,0 0 0,0-21 16,-1 21-16,1 0 15,21-21-15,0 0 16,0 0 15,-21 21-15,0 0-1,21-21 32,-21 21-47,21-22 47,-21 22-47,21-21 16,-22 21-16,22-21 0,0 0 15,0 0-15,0 0 16,-21-1-16,21 1 0,0 0 16,-21 0-16,21 0 0,0-22 0,0 22 15,0 0-15,0-21 0,0-1 16,0 22-16,0-21 0,0 0 15,0-1-15,0 1 0,0-22 0,0 22 16,0-21-16,0-1 0,21 1 16</inkml:trace>
  <inkml:trace contextRef="#ctx0" brushRef="#br0" timeOffset="15168.05">2921 6668 0,'21'0'0,"21"0"0,1 0 0,-1 0 16,0-22-16,22 22 0,-1 0 0,1 0 15,-1 0-15,1 0 0,-1-21 0,1 21 16,-1 0-16,1 0 0,-22 0 0,1 0 16,-1 0-16,-21 0 0,0 0 0,0 0 15,1 0-15,-44 0 47,1 0-47,0 21 0,0-21 0,0 0 16</inkml:trace>
  <inkml:trace contextRef="#ctx0" brushRef="#br0" timeOffset="16407.27">2413 3937 0,'21'0'0,"-42"0"0,0 0 16,0 0-1,-1 0-15,1 0 0,42 0 32,1 0-17,20 0-15,-21 0 0,43 0 16,-22 0-16,21 0 0,1 0 16,21 0-16,-22 0 0,1 0 0,20 0 15,-20-21-15,-1 21 0,22 0 16,0 0-16,-22 0 0,22 0 15,-22 0-15,1 0 0,-1 0 0,-20 0 16,20 0-16,-21 0 0,1 0 16,-22 0-16,21 0 0,-21 0 0,1 0 15,-44 0 17,1 0-17</inkml:trace>
  <inkml:trace contextRef="#ctx0" brushRef="#br0" timeOffset="16788.09">2413 4403 0,'0'0'0,"339"0"16,-276 0 0,22 0-16,-22 0 15,22 0-15,-22-21 0,22 21 0,-21 0 16,20 0-16,1 0 0,-22 0 15,1 0-15,-1 0 0,1 0 0,-22 0 16,1 0-16,-1 0 0,-21 0 16,0 0-16,0 0 0,1 0 0,-22 21 31,-22-21-31,1 0 0,0 0 16,0 21-16,-21-21 0,20 0 15,-20 0-15,0 21 0</inkml:trace>
  <inkml:trace contextRef="#ctx0" brushRef="#br0" timeOffset="17112.28">2392 4720 0,'0'0'0,"190"21"31,-147-21-31,20 0 0,1 0 0,-1 0 16,1 0-16,20 0 0,-20 0 15,-1 0-15,22 0 0,-22-21 16,22 21-16,0 0 0,-22 0 0,1-21 16,-1 21-16,1 0 0,-22 0 15,0 0-15,1 0 0,-1 0 0,-21 0 16,0 0-16,1 0 0,-1 0 15,-42 0 17,-22 0-32,22 0 0,0 21 0,-21-21 15,-1 0-15</inkml:trace>
  <inkml:trace contextRef="#ctx0" brushRef="#br0" timeOffset="17435.09">2455 5228 0,'0'0'0,"43"21"0,20-21 15,1 0-15,-1 0 0,1 0 0,-1 0 16,1 0-16,-1 0 15,1-21-15,-1 21 0,1-21 0,-1 21 16,1 0-16,-1-21 0,1 0 0,-1 21 16,-21 0-16,1 0 0,-1 0 15,0-21-15,-20 21 0,20 0 0,-21 0 16,-42 0 15,0 0-15,-22 0-16,22 0 0,0 0 15</inkml:trace>
  <inkml:trace contextRef="#ctx0" brushRef="#br0" timeOffset="17751.57">2752 5652 0,'0'0'0,"63"0"16,191 0 0,-190 0-16,-22 0 15,21 0-15,-20 0 0,-1 0 0,22 0 16,-22-22-16,-21 22 0,0 0 0,0 0 15,1 0-15,-22-21 16,-22 21 0,1 0-16,-21 0 15,0 0-15,20 0 0,1 21 0,-21 1 16,21-22-16</inkml:trace>
  <inkml:trace contextRef="#ctx0" brushRef="#br0" timeOffset="18028.18">2286 6075 0,'0'0'16,"21"21"-16,0-21 0,22 0 0,-1 0 0,-21 0 15,21 0-15,22 0 0,-22 0 16,1 0-16,62 0 15,-41-21-15,-22 0 0,22 21 0,-22-21 16,0 21-16,1 0 0,-1-22 16,0 22-16,1-21 0,-22 21 0,0-21 15,43 21-15,-43 0 0,-21-21 32,0 0-17</inkml:trace>
  <inkml:trace contextRef="#ctx0" brushRef="#br0" timeOffset="18611.87">5270 4614 0,'43'0'0,"-22"0"16,0 0-16,21 0 0,1 0 15,20 0-15,-20 22 0,20-22 0,-21 0 16,22 0-16,-1 0 0,1 0 16,-1 0-16,1 0 0,-22 0 0,22 0 15,-22 0-15,0 0 0,1 0 0,-22 0 16,21 0-16,-21 0 0,1 0 15,-22-22 17,0 1-17</inkml:trace>
  <inkml:trace contextRef="#ctx0" brushRef="#br0" timeOffset="19023.63">6159 4382 0,'0'21'0,"0"0"16,22 0 0,-1 0-16,0-21 0,0 21 0,0 1 15,0-1-15,1-21 0,-1 21 16,0-21-16,0 21 0,0-21 15,22 0-15,-22 0 0,0 0 0,0 21 16,21-21-16,-20 0 0,-1 0 0,0 0 16,0 0-16,0 0 0,-42 0 47,0 0-47,0 0 15,-22 21-15,22 1 0,0-22 0,-21 21 16,21 0-16,-22 0 0,22 0 15,-21 0-15,21 1 0,-22 20 16,22-21-16,-21 0 0,21 22 0,-1-22 16,1 0-16,0 0 0,0-21 0,21 21 15,0 0-15,21-21 32,0 0-32,0-21 0</inkml:trace>
  <inkml:trace contextRef="#ctx0" brushRef="#br0" timeOffset="19623.56">7556 4382 0,'0'0'0,"0"-22"15,0-41 1,0 42-16,0 0 16,0-1-16,-21 22 0,0 0 15,0 0-15,0 0 0,0 0 0,-1 0 16,-20 0-16,21 22 0,0-1 0,0 0 15,-22 21-15,22-21 0,-21 22 16,21-1-16,-1 0 0,-20-20 16,21 41-16,0-21 0,0 1 0,-1-1 15,1 0-15,21 1 0,0-1 0,0-21 16,0 22-16,0-1 0,0-21 16,21 0-16,1 0 0,-1-21 0,0 22 15,0-22-15,21 0 0,-20 0 0,-1 0 16,21 0-16,0 0 0,-20-22 15,20 22-15,21-21 0,-20 0 0,-1 0 16,0 0-16,22 0 0,-22-22 0,1 22 16,20 0-16,-21-21 0,1 20 15,-1-20-15,0 0 0,-20 21 16,20-22-16</inkml:trace>
  <inkml:trace contextRef="#ctx0" brushRef="#br0" timeOffset="21688.38">8128 4149 0,'0'0'0,"0"-21"0,-42-22 31,20 43-31,1 0 0,0 21 16,21 1-16,-21 20 0,21-21 15,0 21-15,0 1 0,0 20 16,0-20-16,-21-1 0,21 0 0,0-21 16,-21 22-16,21-1 0,0-21 15,0 22-15,0-22 0,-22 21 16,22-21-16,0 0 0,-21 22 0,21-22 15,0 0-15,-21-21 0,21 21 16,0 0-16,0-42 31,0 0-15,0 0-16,21 0 0,0 0 16,1-1-16,-22-20 0,21 21 15,21 0-15,-21 0 0,0-1 0,1 1 16,-1 0-16,21 0 15,-21 0-15,0 21 0,1 0 0,-1 0 0,0 0 16,0 0 0,-21 21-16,0 0 15,0 0-15,0 0 0,0 1 0,0-1 16,0 0-16,0 0 0,0 0 0,0 0 16,0 1-16,0-1 0,0 0 15,21 0 1,0-21-16,1 0 15,-1 0-15,0 0 0,0 0 0,0-21 16,22 21-16,-22-21 0,0 0 16,21-1-16,-21 1 0,22 0 0,-22 0 15,0 0-15,21 0 0,-20-1 0,-1 1 16,0 0-16,0-21 16,0 21-16,-21-1 0,0 1 0,0 0 15,0 0-15,0 0 0,-21 21 16,0 0-1,0 0-15,0 21 0,21 0 16,0 0-16,0 0 0,0 1 16,0-1-16,0 0 0,0 0 0,0 0 15,0 0-15,0 1 0,0-1 16,0 0-16,0 0 0,21 0 16,0 0-16,0 1 15,0-22-15,0 0 0,1 0 0,20 0 16,-21 0-16,0 0 15,0 0-15,22 0 0,-22 0 0,0-22 16,0 22-16,0-21 0,22 21 16,-22-21-16,0 0 0,0 0 0,0 0 15,1-1-15,-1 1 0,0 0 0,0 0 16,0 0-16,-21-22 0,21 22 16,-21 0-16,22 0 0,-22 0 0,0 0 15,0 42 16,0 0-31,-22-21 0,22 21 16,-21 21-16,0-20 0,21-1 16,-21 0-16,21 0 0,-21 0 15,21 0-15,-21 1 0,21-1 0,0 0 16,0 0-16,0 0 0,0 0 16,0 1-16,21-22 0,0 0 15,0 0-15,0 0 0,0 0 0,1 0 16,-1 0-16,0 0 15,0-22-15,0 1 0,0 21 0,1-21 16,-22 0-16,21 21 0,-21-21 0,21 0 16,-21-1-16,0 1 0,0 0 15,0 0-15,0 0 0,0 0 0,0-1 16,0 1-16,0 0 0,0 0 16,-21 21-16,0-21 0,-1 21 15,1 0 1,0 0-16,42 0 47,0 0-47,1 0 15,-1 0-15,0 0 0,21 0 16,-21-21-16,1 21 0,-1-22 16,21 22-16,-21 0 0,0 0 15,1-21-15,-1 21 0,0 0 0,0 0 16,0 0-16,0 0 0,-21 21 15,22 1-15,-22-1 16,21 0-16,-21 0 0,0 0 16,0 0-16,0 1 0,0-1 0,0 0 15,0 0-15,0 0 0,0 0 0,0 1 16,0-1-16,0 0 16,0 0-16,0 0 0,0 0 31,0-42 0,0 0-15,21 0-16,0 0 0,0 0 15,-21-1-15,43 1 0,-22 0 0,0 0 16,0 0-16,0 0 0,22-1 16,-22-20-16,21 21 0,-21 0 0,0 0 15,1-1-15,20 22 0,-21-21 16,0 21-16,0 0 0,1 0 15,-22 21-15,21 1 0,-21-1 0,0 0 16,0 0-16,0 0 0,21 0 16,-21 1-16,0-1 0,0 0 0,0 0 15,0 0-15,0 0 16,0 1-16,21-22 16,-21 21-16,21-21 0,0 0 15,1 0 1,-1 0-16,0 0 0,0-21 15,0-1-15,0 22 0,1-21 16,-1 0-16,0 0 0,0 21 16,21-21-16,-20 0 0,-1-22 0,0 22 15,21 0-15,-21 0 0,1 0 0,20-1 16,-21 1-16,0 0 0,-21 0 16,21 21-16,1-21 0,-22 42 31,0 0-31,-22 0 15,1 0-15,0 1 0,21-1 0,-21 0 16,0 0-16,21 0 0,0 0 16,0 1-16,0-1 0,0 0 0,0 0 15,0 0-15,0 0 0,21-21 16,0 0-16,0 22 0,0-22 16,1 0-16,-1 0 0,0 0 0,21 0 15,-21 0-15,22 0 0,-22-22 16,21 22-16,1-21 0,-22 21 15,21-21-15,-21 0 0,0 21 0,22-21 0,-22 0 16,0-1-16,0 1 0,0 0 16,-21 0-16,22-21 0,-22 20 15,21 1-15,-21 0 0,0-21 0,0 21 16,0-1-16,-21 22 16,-1 0-16,22 22 15,-21-1-15,0 0 0,0 21 0,0-21 16,0 22-16,-1-22 0,1 21 15,21-21-15,0 1 0,0 20 0,0-21 16,0 0-16,0 0 0,0 1 0,21-1 16,1 0-16,20-21 0,-21 0 0,0 0 15,22 0-15,-22 0 0,21 0 16,0 0-16,-20 0 0,20 0 16,0-21-16,-21 21 0,22-21 0,-1-1 15,-21 22-15,0-21 0,1 0 16,-1 0-16,0 21 0,-21-21 0,0 0 15,0-1-15</inkml:trace>
  <inkml:trace contextRef="#ctx0" brushRef="#br0" timeOffset="22487.92">7578 5313 0,'0'0'16,"0"-21"-16,0 0 0,-22 21 0,22-22 15,-21 22 1,21 22-1,-21-1-15,21 0 0,0 21 0,0-21 16,0 22-16,-21-1 0,21-21 0,0 43 16,0-22-16,-21 0 0,21 1 15,0-1-15,0 0 0,-21 1 16,21-22-16,-22 21 0,22-21 0,-21 22 16,21-22-16,0 0 0,0 0 15,0 0-15,0-42 47,0 0-31,0 0-16,0 0 0,0 0 0,0-1 15,0 1-15,21 0 0,1-21 16,-22 21-16,21-22 0,0 1 0,21 21 16,-21-22-16,1 22 0,20 0 15,-21 0-15,21 0 0,-20 21 0,20 0 16,-21 0-16,0 0 0,0 0 15,1 21-15,-1 0 0,0 0 0,-21 0 16,21 1-16,-21-1 0,0 21 16,0-21-16,0 0 0,-21 1 0,0 20 15,-22-21-15,22 0 0,-21 0 16,21 1-16,-22-1 0,22 0 0,-21-21 16,21 21-16,0 0 0,-1-21 15,1 0-15,0 0 0,0 0 16,21-21 15,21 0-31,0 21 16,0-21-16,1 0 15,-1-1-15</inkml:trace>
  <inkml:trace contextRef="#ctx0" brushRef="#br0" timeOffset="22912.68">7874 5652 0,'0'0'0,"21"0"0,43-64 31,-43 43-31,0 21 16,0-21-16,0 21 0,0 0 0,1-21 16,20 21-16,-21 0 0,21 0 15,-20 0-15,20 21 16,-21 0-16,0 0 0,0 0 0,1 0 15,-1 1-15,-21 20 0,0-21 16,0 0-16,0 22 0,0-22 0,0 0 16,0 0-16,0 0 0,0 0 15,0 1-15,0-1 0,-21-21 16,-1 0 0,22-21 15,0-1-31,0 1 0,0 0 15,0 0-15,22 0 0,-22 0 16,21-1-16,-21 1 0,0 0 0,21 0 16,0 0-16,0 0 0,-21-1 15,21 1-15,1 21 0,-22-21 0,21 0 16,0 21-16,0 0 0,0 0 16,0 0-1,1 0-15,-1 0 0</inkml:trace>
  <inkml:trace contextRef="#ctx0" brushRef="#br0" timeOffset="23399.4">8784 5503 0,'0'0'0,"0"22"32,-21-22-32,0 21 15,21 0-15,-21 0 0,21 0 0,-22 22 16,1-22-16,21 0 0,0 0 15,0 21-15,0-20 0,-21-1 0,21 0 16,0 0-16,0 0 0,0 0 0,0 1 16,21-22-16,0 21 0,1-21 15,-1 0-15,0 0 16,0 0-16,0 0 0,0 0 0,1 0 16,-1 0-16,0-21 0,21 21 15,-21-22-15,1 1 0,-1 21 0,0-21 16,0 0-16,-21 0 0,21 0 0,0-22 15,-21 22-15,0 0 0,0 0 16,0-22-16,0 22 0,0 0 0,0-21 16,0 21-16,0-1 0,-21 22 15,21-21-15,-21 21 0,0 0 0,0 0 16,0 0-16,-1 0 0,1 0 0,0 0 16,0 21-16,21 1 0,-21-1 15,0 0-15,-1 0 0,1 0 16,21 22-16,0-22 0,-21 0 0,0 0 15,21 0-15,0 22 0,0-22 16,0 0-16,0 0 0,0 0 16,21 0-1,0-21-15,0 0 0,1 0 0,-1 0 16,0 0-16,0 0 0,0 0 0,0-21 16,1 21-16,-1-21 0</inkml:trace>
  <inkml:trace contextRef="#ctx0" brushRef="#br0" timeOffset="24020.05">9313 5503 0,'0'0'0,"21"0"0,-21-21 15,22 21-15,-22 21 32,0 1-32,0-1 0,0 0 15,0 0-15,0 21 0,-22-20 0,22-1 16,0 21-16,-21-21 0,21 0 0,0 1 15,0-1-15,0 0 0,0 0 16,0 0-16,21-21 16,1 0-16,-1 0 15,0 0-15,0 0 16,0-21-16,-21 0 16,21 21-16,-21-21 0,22 0 15,-1-1-15,-21 1 0,21 0 0,0 0 16,0 0-16,0 0 0,-21-1 0,22 1 15,-1 0-15,0 0 0,-21 0 16,21 21-16,-21-21 0,21 21 16,-21 21-1,0 0-15,0 0 16,0 0-16,0 22 0,0-22 0,0 0 16,0 0-16,0 0 0,0 0 0,0 1 15,0-1-15,21-21 0,1 21 16,-1-21-16,0 0 15,0 0-15,0 0 0,0 0 0,1 0 16,20 0-16,-21 0 0,0 0 16,0-21-16,22 0 0,-22 21 0,0-22 15,0 1-15,0 0 0,-21 0 16,22 0-16,-22 0 0,21-22 0,-21 22 16,0 0-16,0 0 0,0-22 0,0 22 15,0 0-15,0 0 0,0 0 16,0 0-16,21 21 62,0 0-62,0 21 16,0-21-16,1 0 16,-1 0-16,0 0 0</inkml:trace>
  <inkml:trace contextRef="#ctx0" brushRef="#br0" timeOffset="24121.99">10668 5376 0,'0'0'0,"21"-42"15</inkml:trace>
  <inkml:trace contextRef="#ctx0" brushRef="#br0" timeOffset="24451.8">10626 5355 0,'-85'43'15,"64"-22"1,21 0-16,-21-21 0,21 21 15,0 0-15,0 0 16,21 1 0,0-22-16,0 0 0,0 21 15,0-21-15,-21 21 0,22-21 16,-1 21-16,0 0 0,-21 0 16,0 1-1,0-1 1,-21-21-16,0 21 0,-1-21 15,1 21-15,0-21 0,0 0 16,0 0-16,0 0 0,-1 0 16,1 0-16,0 0 0,0 0 15,0 0-15,21-21 16,0 0 0,0 0-16,0-1 15,21 22-15,0-21 16,0 21-16,0-21 0,1 21 0,-1 0 15,-21-21-15,21 21 16,0 0-16</inkml:trace>
  <inkml:trace contextRef="#ctx0" brushRef="#br0" timeOffset="25116.01">10837 5546 0,'0'0'0,"21"0"0,-21-21 0,22 21 15,-1 0-15,0 0 0,0 0 16,0-22-16,0 1 0,1 21 15,-1-21-15,0 21 0,0-21 16,0 0-16,-21 0 16,-21 21 31,0 0-47,0 21 15,0-21-15,-1 21 0,22 0 0,0 0 16,-21 0-16,0 1 0,0-1 15,21 0-15,0 0 0,0 0 16,0 0-16,0 1 0,0-1 0,0 0 16,21 0-1,0-21-15,0 0 16,1 0-16,-1 0 0,0 0 0,0-21 16,0 21-16,0-21 0,1 21 0,-1-21 15,0-1-15,0 22 0,0-21 16,0 0-16,1 0 0,-1 21 15,0-21-15,0 0 0,0-1 0,0 1 16,1 0-16,-1 0 0,0 21 16,0 0-16,0-21 0,0 21 0,22 0 15,-22 0-15,0 0 16,0 21-16,-21 0 0,21 0 0,-21 0 16,0 1-16,0 20 0,0-21 0,0 0 15,0 0-15,0 22 0,0-1 16,0-21-16,0 0 0,0 1 15,0-1-15,0 0 0,0 0 0,0-42 47,0 0-47,0 0 0,22-1 16,-22 1-16,21 0 0,-21 0 16,21 0-16,-21 0 0,0-1 0,21-20 15,0 21-15,-21 0 0,21 0 0,1-1 16,-22 1-16,21-21 0,0 21 15,0 0-15,0-1 0,0 1 16,1 21-16,-22-21 0,21 21 16,0-21-16,0 21 15,-21-21-15</inkml:trace>
  <inkml:trace contextRef="#ctx0" brushRef="#br0" timeOffset="25687.68">13144 4911 0,'0'0'0,"22"0"31,-1 0-31,0 0 0,0 0 15,0 0-15,22 0 0,-22 21 0,21-21 16,22 0-16,-22 0 0,0 0 0,-21 0 16,22 0-16,-1 0 0,-21 0 0,22 0 15,-1 0-15,-21 0 16,21 0-16,1 0 0,-22 0 0,0 0 16,0 0-16,0 0 0,1 0 15,-44 0 1,1 0-16,-21-21 15</inkml:trace>
  <inkml:trace contextRef="#ctx0" brushRef="#br0" timeOffset="25923.55">13081 5038 0,'0'0'0,"21"0"0,0 0 0,22 0 15,-1 0-15,-21 0 0,21 0 16,1 0-16,-1 0 0,22 0 0,-22 0 16,0 0-16,1 0 0,-1 0 0,21 0 15,-20 0-15,-1 0 0,-21 0 16,22-21-16,-1 21 0,-21-22 0,0 22 16,-21-21-1,0 0-15,0 0 16,0 0-16</inkml:trace>
  <inkml:trace contextRef="#ctx0" brushRef="#br0" timeOffset="26355.3">13843 4614 0,'0'0'0,"0"22"0,0-1 0,0 0 15,0 0-15,0 0 0,0 0 16,0 1-16,21 20 0,0-21 0,0 0 16,1-21-16,-1 21 0,21 1 15,-21-1-15,22-21 0,-22 0 0,21 21 16,-21-21-16,22 0 0,-1 0 16,-21 0-16,21 0 0,-20 0 15,20 0-15,-21 0 0,0 0 0,0 0 16,-21-21-1,0 0 1,-21 21 0,0 0-16,0 0 0,0 0 0,0 21 15,-1-21-15,1 42 0,-21-21 16,0 22-16,20-22 0,-20 21 0,21 0 16,-21 1-16,-1-1 0,22 0 0,-21-20 15,21 20-15,-22-21 0,22 0 16,21 0-16,0 1 0,-21-1 15,21 0-15,21-21 32,0 0-32,0 0 0</inkml:trace>
  <inkml:trace contextRef="#ctx0" brushRef="#br0" timeOffset="26708.1">15240 4741 0,'0'0'0,"0"-21"16,21 21-16,0 0 15,0 0-15,1 0 0,-1 0 0,21-21 16,-21 21-16,0 0 0,22 0 16,-22 0-16,0 0 0,0 0 15,0 0-15,1 0 0,-1 0 16,-42 0 15</inkml:trace>
  <inkml:trace contextRef="#ctx0" brushRef="#br0" timeOffset="27175.83">15134 4911 0,'21'0'31,"0"0"-15,1 0-16,-1-21 15,0 21-15,0 0 0,0 0 16,0 0 0,1 0-16,-1 0 0,0 21 0,0 0 15,0 0-15,-21 0 16,21 0-16,-21 1 0,0-1 16,0 0-16,0 0 0,0 0 0,-21 0 15,0-21-15,0 22 0,0-1 16,-22-21-16,22 21 0,-21-21 0,0 0 15,-1 21-15,1-21 0,0 0 16,20 0-16,-20 0 0,21 0 0,0 0 16,0 0-16,-1 0 0,1 0 15,21-21 1,0 0 15,21 21-31,1-21 0,-1-1 0,0 22 16,0-21-16,0 21 0</inkml:trace>
  <inkml:trace contextRef="#ctx0" brushRef="#br0" timeOffset="27960.38">15811 4868 0,'-63'127'32,"63"-105"-32,-21-1 0,21 0 0,0 0 15,0 0-15,-21 22 0,-1-22 16,22 0-16,0 0 0,0 0 16,-21-21-16,21 21 0,-21 1 15,21-44 32,0 1-31,0 0-16,0 0 0,0 0 15,21 0-15,0-1 0,-21 1 0,22 0 16,-1 0-16,0-21 0,0 20 16,0 1-16,0 0 0,1 0 0,20 0 15,-21 21-15,0-21 0,22 21 16,-22 0-16,0 0 0,0 0 0,0 21 15,0-21-15,1 21 0,-1 0 16,0 0-16,0 0 0,-21 22 0,0-22 16,21 0-16,-21 0 0,0 0 15,0 1-15,0-1 0,0 0 16,0 0-16,0 0 16,-21-21-16,0 0 0,21 21 15,-21-21-15,0 0 0,-1 0 31,22-21-31,0 0 16,0 0-16,0 0 16,22 21-16,-22-21 0,21-1 0,0 1 15,0 0-15,0 0 0,22 0 16,-22-22-16,21 22 0,0 0 0,43-21 16,-43 21-16,1-1 0,-1 22 15,0 0-15,1 0 16,-22 0-16,21 0 0,-21 22 0,1-1 15,-1 0-15,0 0 0,-21 0 16,0 22-16,0-22 0,0 0 0,0 21 16,0-21-16,0 1 0,-21-1 15,21 0-15,-21 0 0,-1 0 0,1 0 16,0-21-16,0 22 0,0-22 16,0 0-16,21 21 15,21-42 16,0-1-31,0 1 16,0 0-16,0 21 0</inkml:trace>
  <inkml:trace contextRef="#ctx0" brushRef="#br0" timeOffset="28176.26">17081 4847 0,'0'0'0,"0"21"0,0 1 15,0 20-15,0-21 0,0 0 16,0 0-16,0 22 0,-21-22 16,21 0-16,0 0 0,0 0 0,0 1 15,0-1-15,0 0 16,21-42 31</inkml:trace>
  <inkml:trace contextRef="#ctx0" brushRef="#br0" timeOffset="28585.02">17145 4551 0,'0'0'15,"-42"21"-15,42 0 16,-22 0-16,22 1 0,-21-1 16,21 0-16,0 0 15,0 0-15,21-21 16,1 0-16,-1 0 16,0 0-16,0 0 0,0 0 0,0 0 15,1 0-15,-1 0 0,0 0 16,-21-21-16,0 0 15,21 21-15,-21-21 0,0 0 0,0-1 16,0 1 0,-21 0-16,21 0 15,-21 0-15,0 21 0,-1 0 16,1 0-16,0 0 0,0 0 16,0 21-16,21 0 0,-21 0 15,-1 0-15,22 1 0,0-1 16,0 21-16,0-21 0,0 0 0,0 1 15,0-1-15,0 0 0,0 0 16,0 0-16,22 0 0</inkml:trace>
  <inkml:trace contextRef="#ctx0" brushRef="#br0" timeOffset="29052.76">17462 4890 0,'0'0'0,"0"21"47,0 0-47,0 0 16,-21 0-16,21 0 0,0 1 0,0-1 15,-21 0-15,21 0 0,-21 0 16,21 0-16,0 1 0,0-1 16,0 0-16,0 0 15,0 0 1,-21-21 15,0 0-31,21-21 0,0 0 16,0 0-16,0 0 15,0-1-15,0 1 0,21 0 0,0-21 16,0 21-16,0-22 0,22 22 16,-1-21-16,0-1 0,1 22 15,-1-21-15,0 21 0,22 0 0,-22-1 16,0 22-16,1 0 0,41 0 15,-41 22-15,-22-1 0,21 21 16,-21 0-16,-21 1 0,22-1 16,-22-21-16,0 22 0,0-1 0,0 0 15,0 1-15,-22-22 0,22 0 16,-21 21-16,0-21 0,0-21 0,0 22 16,0-1-16,21 0 0,-22-21 0,-20 0 15,21 21-15,0-21 0,0 0 16,-22 0-16,22 0 0</inkml:trace>
  <inkml:trace contextRef="#ctx0" brushRef="#br0" timeOffset="30680.55">1609 8657 0,'0'0'0,"0"-21"0,-22 0 0,1 0 16,21 0-16,-21 21 0,0 0 31,0 0-31,21 21 16,0 0-16,0 21 0,-21-21 15,21 22-15,-22 20 0,22-20 0,0 20 16,0 22-16,0-22 0,-21 85 16,21-84-16,-21 21 15,21-1-15,0 1 0,-21 0 0,0-1 16,0 1-16,-1 0 0,1-1 15,0 1-15,-21 0 0,21 20 0,-1-20 16,1 0-16,0-1 0,0 1 16,0 0-16,21-22 0,-21 1 15,21-1-15,0 1 0,-22-22 16,22 0-16,0-20 0,0-1 16,0 0-16,0 0 0,0-42 31,22 0-31,-22-22 0,21 22 0</inkml:trace>
  <inkml:trace contextRef="#ctx0" brushRef="#br0" timeOffset="31644.32">1587 8678 0,'0'0'0,"0"-21"31,22 21-31,-1 0 16,0 0-16,21 0 0,1-21 15,20 21-15,-21 0 0,22 0 16,-1-21-16,22 21 0,0-21 0,21 21 16,-1-21-16,1-1 0,21 22 15,-21-21-15,0 0 0,21 21 0,106-42 16,-106 21-16,0-1 16,-21 22-16,-1-21 0,1 0 0,0 21 15,-21-21-15,-1 21 0,-20 0 0,21 0 16,-22 0-16,1 0 0,-1 0 15,1 0-15,-22 0 0,0 0 0,1 0 16,-22 0-16,0 0 0,0 21 16,0 0-16,0 0 0,-21 22 15,0-22-15,0 0 0,0 21 16,0-20-16,0 20 0,0 0 0,0 1 16,0 20-16,0-21 0,0 22 15,-21-1-15,21 1 0,-21-1 16,21 1-16,0-22 0,-21 22 0,21-1 15,0 1-15,0-1 0,0 1 16,0-1-16,0 1 0,0-1 0,0 22 16,0-22-16,21 1 0,-21 21 15,21-22-15,-21 1 0,0-1 0,0 22 16,0-22-16,0 22 0,0-22 0,0 1 16,0 21-16,0-22 0,0 1 15,-21-1-15,21 1 0,-21-22 16,21 21-16,-21 1 0,0-22 0,21 22 15,-22-22-15,22 0 0,-21 1 16,0 41-16,0-41 0,21-22 16,-21 21-16,0-21 0,-1 1 0,22 20 15,-21-21-15,0 0 0,0-21 16,-21 21-16,20 1 0,1-1 16,-21-21-16,0 21 0,-1-21 0,-20 21 15,20-21-15,-20 21 0,-22-21 16,1 21-16,-1-21 0,-21 22 0,0-1 15,0-21-15,1 21 0,-22 0 0,21 0 16,-42 0-16,21-21 0,-149 43 16,128-22-16,21 0 15,0-21-15,0 21 0,0-21 0,21 0 16,1 0-16,-1 0 0,21-21 16,22 0-16,-22 0 0,21-22 0,22 1 15,0 0-15,-1-1 0,22 1 16,-21-21-16,21 20 0,0 1 0,21-22 15,0 22-15,0 0 0,0-22 16,0 22-16,0 0 0,0-1 16,0 1-16,0 21 0,0-22 0,0 1 15,21 21-15,-21-21 0,21-1 16,0 1-16,-21 0 0,21-1 16,0-20-16,22-1 0</inkml:trace>
  <inkml:trace contextRef="#ctx0" brushRef="#br0" timeOffset="32132.07">2222 8805 0,'106'22'32,"-63"-22"-32,20 0 0,-21 0 0,22 0 15,-1 0-15,22 0 0,-21 0 16,20 0-16,1 0 0,0 0 0,-1-22 16,1 1-16,0 21 0,-1-21 15,1 21-15,0-21 0,-1 21 0,1 0 16,-22 0-16,1-21 0,-22 21 15,22 0-15,-22 0 0,-21 0 0,0 0 16,1 0-16,-44 0 31,1 21-31,0-21 0,-21 0 16,-1 21-16,1-21 0</inkml:trace>
  <inkml:trace contextRef="#ctx0" brushRef="#br0" timeOffset="32435.89">2265 9335 0,'63'0'16,"1"0"-16,-1 0 0,1 0 0,-1 0 15,1 0-15,-1 0 0,22 0 0,-22-22 16,22 22-16,-21 0 0,20-21 15,1 21-15,0 0 0,-1-21 16,1 21-16,0 0 0,-1-21 0,1 21 16,-22 0-16,1 0 0,148-21 31,-191 21-31,0 0 0,-42 0 31,0 0-31,-22 21 0,1-21 16,0 21-16,-22-21 0,1 21 15</inkml:trace>
  <inkml:trace contextRef="#ctx0" brushRef="#br0" timeOffset="32712.74">2730 9800 0,'22'0'15,"-44"0"-15,86 0 0,-43-21 0,21 0 0,22 21 16,-22-21-16,22 0 0,-1 21 16,1-22-16,20 1 0,1 0 0,0 21 15,-1-21-15,1 0 0,-21 21 16,20-21-16,1 21 0,-22 0 16,1 0-16,-22-22 0,1 22 0,-1 0 15,0 0-15,1 0 16,-43 22-16,-22-1 15,1-21-15,0 21 16,-21-21-16,-1 21 0,-20 0 0</inkml:trace>
  <inkml:trace contextRef="#ctx0" brushRef="#br0" timeOffset="32956.6">2688 10012 0,'-85'21'0,"170"-42"15,-233 63-15,84-21 0,22 1 16,21-1-16,0-21 0,21 21 15,42-21-15,-21 0 16,22 0-16,20 0 0,-21 0 0,22 0 16,-1 0-16,22-21 0,-21 21 15,20-21-15,1-1 0,0 22 0,-1-21 16,22 0-16,-21 21 0,21-21 0,-22 21 16,1-21-16,0 21 0,-22 0 15,1-21-15,-1 21 0,-21 0 0,1 0 16,-22 0-16,0 0 0,0 0 15,-42 0 1,-21 21-16</inkml:trace>
  <inkml:trace contextRef="#ctx0" brushRef="#br0" timeOffset="33225.44">2328 10478 0,'0'0'0,"-42"21"0,0 21 15,-1-21-15,22-21 0,0 21 16,21 1-16,0-1 0,42 0 16,-21-21-16,22 0 15,20 0-15,1 0 0,-1 0 0,22-21 16,-22 0-16,22 21 16,0-22-16,-1 1 0,1 0 0,21 0 15,-21 0-15,-1 0 0,86-1 16,-86 1-16,-20 0 0,-1 21 15,1 0-15,-22 0 0,0 0 0,1 0 16,-22 0-16,0 0 0</inkml:trace>
  <inkml:trace contextRef="#ctx0" brushRef="#br0" timeOffset="33471.3">2540 10943 0,'-64'21'16,"128"-42"-16,-170 85 0,64-43 0,-1 0 16,1 21-16,21-20 0,21-1 0,0 0 15,0 0-15,21 0 0,0-21 16,22 0-16,-1 0 0,0 0 16,1 0-16,20-21 0,1 21 0,-1-21 15,1 0-15,-1 0 0,22-22 16,-22 22-16,22 0 0,0-21 15,20 20-15,-20-20 0,21 21 0,-21-21 16,20-1-16,-20 1 0,0 21 16,21-22-16</inkml:trace>
  <inkml:trace contextRef="#ctx0" brushRef="#br0" timeOffset="33831.12">5059 9758 0,'0'0'0,"-64"-42"32,64 20-32,21 22 0,1 0 15,-1 0-15,0 0 0,21 0 0,-21 0 16,22 0-16,20 0 0,-20 0 0,20 0 16,22-21-16,-22 21 0,22 0 15,-22 0-15,22-21 0,0 21 0,-22-21 16,22 21-16,-22 0 0,1 0 15,-1-21-15,-20 21 0,-1-21 16</inkml:trace>
  <inkml:trace contextRef="#ctx0" brushRef="#br0" timeOffset="34195.91">6202 9800 0,'-64'43'16,"43"-22"-16,-21 0 16,21 0-16,-22 0 0,22 0 15,0 1-15,0-22 0,21 21 16,21-21-1</inkml:trace>
  <inkml:trace contextRef="#ctx0" brushRef="#br0" timeOffset="35228.94">6900 9504 0,'0'0'0,"-21"0"0,21 21 16,21-21-16,0 0 0,22 0 16,-1 0-16,-21-21 15,22 0-15,-1 21 0,0-21 0,1-1 16,-1 1-16,21 0 0,-20 0 0,-1 21 16,22-21-16,-22-22 0,21 22 15,-20 0-15,20 0 0,-20 0 0,-22-22 16,21 22-16,-21 0 0,0-21 15,1-1-15,-22 22 0,0-21 0,0 0 16,0-1-16,0 1 0,0 21 16,-22-22-16,1 1 0,21 21 0,-21-21 15,0 20-15,0 22 0,0-21 16,-1 0-16,1 21 0,0 0 16,0 0-16,0 0 0,0 21 0,-1 0 15,1 1-15,0 20 0,0 0 0,0 1 16,0 20-16,-1 1 15,22-22-15,0 21 0,-21 1 0,0-1 0,21 1 16,-21-1-16,21 1 0,0-1 16,0 1-16,-21 21 0,21-22 0,-21 22 15,21-22-15,-22 22 0,22-22 0,-21 22 16,21-21-16,0 20 0,0 1 16,-21-22-16,21 22 0,-21 0 0,21-22 15,0 1-15,-21 20 0,21-41 0,0 20 16,0-20-16,0-1 15,0 0-15,0 1 0,0-22 0,21 0 16,0 0-16,0 0 0,0-21 0,22 0 16,-22 0-16,0-21 15,0 0-15,22 0 0,-22 0 0,21-1 16,0-20-16,1 0 0,-22-1 0,21 1 16,1 0-16,-22-1 0,21-20 15,-21 21-15,-21-64 0,0 42 16,0 22-16,-21-22 0,-21 22 15,21 0-15,-22-22 0,1 22 16,0 0-16,-22-1 0,22 1 0,-1 21 16,1-22-16,0 22 0,-1 0 0,1 0 15,0 0-15,21 0 0,-22-1 16,1 22-16,21-21 0,0 21 0,-22-21 16,22 21-16,21-21 15,-21 21-15,21-21 0,21 21 16,0-21-16,0 21 0,1-22 15,-1 22-15,0-21 0,21 21 0,-21-21 16,1 0-16,20 21 0,-21-21 16,21 0-16,-20-1 0,20 1 0,0 0 15,-21 21-15,22-21 0,-1 0 0,0 0 16,1-1-16,-1 1 0,-21 0 16,22 21-16,-22-21 0,0 0 15,0 21-15,0 0 0,-21-21 0,21 21 16,-42 0 15,0 0-31,0 0 0,0 0 16,0 0-16,-1 0 0,-20 0 0</inkml:trace>
  <inkml:trace contextRef="#ctx0" brushRef="#br0" timeOffset="36015.5">6054 9313 0,'0'22'16,"21"-22"0,0 21-1,0-21-15,0 21 0,0-21 16,1 0-16,-1 21 15,0-21-15,0 0 0,0 21 0,0-21 16,1 0-16,-1 0 0,0 0 0,0 21 16,0-21-16,0 0 0,1 0 15,-1 0-15,-21 22 16,0-1 0,0 0-1,0 0-15,-21-21 16,21 42-16,-22-20 0,1-1 15,0 0-15,0 21 0,21 1 0,-21-22 16,0 21-16,-1-21 0,1 22 0,0-1 16,0-21-16,0 21 0,-22 1 15,22-1-15,0-21 0,21 0 16,0 1-16,0-1 16</inkml:trace>
  <inkml:trace contextRef="#ctx0" brushRef="#br0" timeOffset="38099.37">7832 9271 0,'21'0'31,"-21"21"1,0 0-32,0 1 0,0-1 15,0 0-15,0 0 0,-21 0 16,21 0-16,-22 1 0,22-1 16,0 0-16,0 0 0,-21 0 0,21 0 15,-21 1-15,21-1 0,0 0 16,0-42 31</inkml:trace>
  <inkml:trace contextRef="#ctx0" brushRef="#br0" timeOffset="38532.12">8043 8996 0,'0'21'15,"0"0"-15,0 0 0,21 1 16,1-1-1,-1-21 1,0 0-16,0 0 16,0-21-1,0-1-15,-21 1 16,0 0-16,0 0 16,0 0-1,-21 21 1,0 0-16,0 0 15,21 21 1,-21-21-16,21 21 0,-21 0 16,21 0-16,0 1 15,0-1-15,0 0 16,0 0-16,21-21 16,0 21-16,-21 0 15</inkml:trace>
  <inkml:trace contextRef="#ctx0" brushRef="#br0" timeOffset="39075.8">8191 9313 0,'0'0'0,"0"-21"16,0 0-16,22 21 15,-22-21 1,21 21-16,0 0 16,0 0-16,0 0 15,-21 21 1,21 0-16,1 0 15,-22 1-15,0-1 16,0 0-16,21-21 0,-21 21 16,0 0-16,0 0 0,0 1 15,0-1-15,0 0 16,-21-21-16,21 21 16,-22-21-16,1 0 15,21-21 16,0 0-31,0 0 16,0-1 0,21 1-16,1 0 0,-22 0 15,21 21-15,-21-21 0,21 0 16,0-1-16,0 1 16,0 0-16,1 0 0,-1 21 15,0 0-15,0 0 16,0 0-16</inkml:trace>
  <inkml:trace contextRef="#ctx0" brushRef="#br0" timeOffset="39467.58">8615 9335 0,'63'0'31,"-42"0"-31,1 0 0,-1 0 16,-21-22-16,21 1 0,0 21 0,0-21 15,0 21-15,1-21 0,-1 0 16,0 21-16,0-21 0,-21-1 16,0 1-16,0 0 15,0 0 1,-21 21-1,0 0-15,0 0 0,-1 0 0,1 0 16,0 21-16,0-21 0,0 21 0,0 0 16,-1 1-16,22-1 15,0 0-15,0 0 0,0 0 0,0 0 16,0 1-16,0-1 16,0 0-16,22-21 15,-1 21-15,0-21 0,0 0 16,0 0-16,0 0 15,1 0-15,-1 0 0,0 0 16,21 0-16,-21-21 0,22 21 0,-22-21 16</inkml:trace>
  <inkml:trace contextRef="#ctx0" brushRef="#br0" timeOffset="40907.8">9504 8594 0,'-64'-21'15,"43"42"1,0 0-16,0 0 0,21 0 16,0 22-16,-21-1 0,-1 21 15,22-20-15,0 20 0,-21 1 0,0-22 16,21 22-16,-21-1 0,21 1 0,-21-1 15,0 1-15,-1-1 0,22 22 16,-21-1-16,0-20 0,0 21 0,0-1 16,0-20-16,-1 20 0,1-20 15,0 21-15,0-22 0,0 22 0,-22-1 16,22-20-16,21 21 0,-21-22 0,0 22 16,0-22-16,21 1 0,0-1 0,-21-20 15,-22 62-15,43-62 16,-21-1-16,21 0 0,0-20 15,0-1-15,21 0 0,0 0 0,1 0 16,-22 0-16,21-21 0,0 0 0,0 0 16,0 22-16,0-22 0,1 0 0,-1-22 15,21 1-15,-21 0 0,22 0 0,-22 0 16,0 0-16,0-1 0,0-20 0,0 21 16,-21 0-16,22-22 0,-1 22 0,0-21 15,-21 0-15,21-1 0,0 1 0,-21-22 16,43-41-16,-43 41 15,0 1-15,-22-1 0,1 1 16,0 20-16,0-20 0,0-1 0,-22 22 16,22 0-16,0-1 0,-42-41 15,41 41-15,1 22 0,0 0 16,0 0-16,0 0 0,21-1 16,0 1 15,21 21-31,0 0 0,0-21 15,0 21-15,1-21 0,-1 0 0,21 21 16,-21-21-16,0-1 0,22 1 0,-22 0 16,42 0-16,-41-21 0,-1 20 15,0-41-15,0 42 16,0 0-16,22-1 0,-1-20 16,-21 21-16,43-21 0,-43-1 15,-21 22-15,0 0 16,21 21-16,-21-21 0,0 42 31,-21-21-31,0 21 16,-1 0-16,65 0 0,-43 1 15,-21 20-15,21-21 0,0 0 16,0 0-16,0 1 0,-22-1 0,22 0 16,0 0-16,0 0 0,22 0 15,-1-21 1,0 0-16,0 0 15,0 0-15,0-21 16,1 0-16,-1 21 0,0-21 0,-21 0 16,21 0-16,-21-1 15,0 1-15,0 0 16,0 0-16,-21 0 0,0 21 0,0-21 16,21-1-16,-22 22 0,1-21 15,0 0-15,0 0 16,21 0-16,0 0 15,21 21 1,0 0-16,0-22 0,22 1 16,-22 21-16,21-21 0,1 21 0,-1-21 15,-21 21-15,21 0 0,1 0 16,-1 0-16,-21 0 0,22 0 0,-1 0 16,-21 0-16,0 21 0,0-21 15,1 21-15,-1 0 0,-21 1 0,0-1 16,0 0-16,0 0 0,0 0 15,0 0-15,0 1 0,0-1 16,0 0-16,-21 0 0,-1-21 16,1 21-16,0-21 31,21 21-31,21-21 31,0-21-15,1 21-16,-1-21 0,0 21 0,-21-21 15,21 0-15,0 0 0,0 21 0,1-22 16,-22 1-16,21 0 0,0-21 16,0 21-16,-21-1 0,0 1 0,0 0 15,0 0-15,0 0 0,0 0 0,0-1 16,0 1-16,0 42 16,-21 1-1,21-1-15,-21 0 0,21 0 16,-21 0-16,21 0 0,0 22 15,0-22-15,0 0 0,0 21 0,0-20 16,0-1-16,0 0 0,0 0 0,0 0 16,0 0-16,21-21 15,0 0-15,-21 22 0,21-22 0,0 0 16,0 0-16,1 0 0,-1 0 16,0-22-16,0 1 15,21 21-15</inkml:trace>
  <inkml:trace contextRef="#ctx0" brushRef="#br0" timeOffset="41635.99">11049 8678 0,'0'0'0,"0"-21"0,0 0 16,0 42-1,0 0 1,-21 1-16,21 20 0,-21 0 0,21 1 16,0-1-16,-22 21 0,22-20 15,-21 20-15,0-20 0,21-1 0,-21 21 16,0-20-16,0-1 0,21 0 16,0-20-16,-22 20 0,1-21 0,0 43 15,21-43-15,-21 0 16,21 0-16,-21-21 47,21-21-32,0 0-15,0 0 0,0-1 16,0 1-16,21 0 0,-21 0 16,21 0-16,0 0 0,0-1 0,1-20 15,20 21-15,-21 0 0,0-22 16,22 22-16,-1 0 0,-21 21 15,21-21-15,-20 0 0,20 21 0,-21 0 16,0 0-16,22 0 0,-22 0 16,-21 21-16,21 0 0,0 0 0,-21 0 15,21 1-15,-21-1 0,0 0 0,0 21 16,0-21-16,-21 1 0,0-1 16,0 0-16,0 0 0,-1 0 0,-41 0 15,21 1-15,20-1 0,1-21 16,-21 21-16,21-21 0,0 0 15,-1 0-15,1 0 16,42-21 15,1 21-31,-22-21 0,21-1 0,0 22 16,0-21-16,0 0 0</inkml:trace>
  <inkml:trace contextRef="#ctx0" brushRef="#br0" timeOffset="42070.67">11409 9123 0,'0'0'0,"0"-21"0,63-43 31,-42 43-31,-21 0 0,22 21 0,-1 0 15,0-21-15,0 21 0,0 0 16,0 0-16,1 0 0,-1 0 16,0 21-16,0 0 0,-21 0 0,21 0 15,-21 1-15,21-1 0,-21 0 0,0 21 16,0-21-16,0 1 0,0-1 16,0 0-16,0 21 0,0-21 15,0 1-15,-21-1 0,0 0 16,0-21-16,21 21 15,0-42 17,0 0-17,0 0-15,0-1 16,0 1-16,21 0 0,0 0 0,0 0 16,1 0-16,-1-1 15,0 1-15,0-21 0,0 21 0,22 0 16,-22-1-16,0 1 0,21 0 15,-21 0-15,22 0 0</inkml:trace>
  <inkml:trace contextRef="#ctx0" brushRef="#br0" timeOffset="42500.45">12298 8911 0,'0'0'0,"-21"0"0,-1 21 0,1 1 0,0-1 16,0 0-16,0 21 0,21-21 0,-21 1 15,-1 20-15,1-21 0,0 0 16,21 0-16,-21 1 0,21 20 16,0-21-16,0 0 0,0 0 0,0 1 15,21-22-15,0 0 16,0 21-16,1-21 0,-1 0 0,0 0 16,0 0-16,0 0 0,0 0 0,22 0 15,-22 0-15,0 0 16,0 0-16,0-21 0,22 21 0,-22-22 15,0 1-15,0 0 0,0 0 16,-21 0-16,22 0 0,-22-22 16,0 22-16,0-21 0,0 21 0,0-22 15,0 22-15,0 0 0,0-21 16,-22 20-16,1 1 0,0 0 0,0 0 16,0 21-16,-22 0 0,22 0 0,0 0 15,0 0-15,-21 21 16,20-21-16,1 21 0,-21 43 0,21-43 15,0 0-15,21 21 0,-22-20 16,22-1-16,0 21 0,0-21 16,0 0-16,0 1 0,0-1 0,0 0 15,22-21-15,-1 21 0,0-21 16,0 0-16</inkml:trace>
  <inkml:trace contextRef="#ctx0" brushRef="#br0" timeOffset="43103.73">12827 9017 0,'0'0'0,"0"21"16,-21-21-16,21 21 16,-21 1-16,21-1 0,0 21 15,0-21-15,0 0 0,0 1 16,-22-1-16,22 0 0,0 0 15,0 0-15,0 0 0,0 1 16,22-22 0,-1 0-16,0 0 15,0 0-15,0 0 16,0-22-16,1 1 0,-1 21 0,0-21 16,0 0-16,21 0 0,-20 0 15,20 21-15,-21-22 0,0 1 16,22 0-16,-22 0 0,0 0 0,0 21 15,0 0-15,-21-21 0,21 21 16,-21 21 0,0 0-16,0 0 0,0 0 15,0 0-15,-21 1 0,21-1 16,0 0-16,0 0 16,43-21-1,-22 0-15,0 0 0,42 0 16,-41 0-16,20 0 0,-21-21 0,-21 0 15,42 0 1,-20-1-16,-22 1 16,0 0-16,0-21 0,0 21 15,0-22-15,0 22 0,0 0 0,-22 0 16,22 0-16,0-1 0,-21 22 16,-21-21-16,42 0 0,-21 42 31,0-21-16,21-21-15,0 42 0,21-21 16,-21 21 0,21-21-16,0 0 0</inkml:trace>
  <inkml:trace contextRef="#ctx0" brushRef="#br0" timeOffset="43471.52">13864 8869 0,'0'0'15,"0"-42"1,-21 63-16,0-21 16,0 21-16,-22 0 0,22 0 0,-21 0 15,21 1-15,-1-1 0,22 0 16,-21-21-16,21 21 0,0 0 16,0 0-16,0 1 0,21-22 15,1 0-15,-1 0 0,-21 21 16,42-21-16,-21 0 0,0 0 15,1 0-15,-1 0 0,0 21 0,0-21 16,0 0 0,-21 21-16,-21-21 15,-21 0-15,42 42 16,-43-42-16,22 0 0,-21 0 16,0 0-16,-1 22 0,22-22 0,-21 0 15,21 0-15,-1 0 0,1 0 16,0 0-16,21 42 0,0-21 0,0-42 15,21 0 1,0 21-16,1-21 0,20-1 16,0 22-16,-21-21 0</inkml:trace>
  <inkml:trace contextRef="#ctx0" brushRef="#br0" timeOffset="44168.12">14033 9081 0,'0'-22'31,"22"22"-31,-1 0 16,-21-21-16,21 0 0,0 21 15,0-21-15,0 21 0,1 0 0,-1-21 16,0 0-16,0 21 0,0-22 16,0 1-16,1 21 0,-1-21 15,-21 0-15,0 0 0,-21 21 31,-1 0-15,22 21-16,-42 0 0,42 0 0,-21 0 16,0 1-16,0-1 0,21 0 15,0 0-15,0 0 0,0 22 0,0-22 16,0 0-16,0 0 0,0 0 16,0 0-1,21-21-15,0 0 0,0 0 0,0 22 16,0-22-16,22 0 0,-22 0 15,0 0-15,0 0 16,0 0-16,1-22 0,-1 1 16,0 0-16,-21 0 0,21 0 15,0 0-15,0-1 0,1 1 16,-1 0-16,0 0 0,0 0 0,0 0 16,0-1-16,1-20 0,20 21 15,-21 21-15,-21-21 0,42 21 0,1 0 16,-22 0-16,21 0 15,-21 0-15,1 0 0,-1 0 0,0 21 16,0-21-16,-21 42 0,0-21 0,0 1 16,0-1-16,0 0 0,0 21 0,0-21 15,0 1-15,0-1 0,0 0 0,-21 0 16,0-21-16,0 0 16,21 21-16,-22-21 31,22-21-31,0 0 15,0 0-15,0 0 0,0-1 16,0 1-16,0 0 0,22 0 16,-22 0-16,0 0 0,21-1 0,-21 1 15,21 0-15,0 0 0,-21-21 16,21 20-16,0 22 0,-21-21 0,22 0 16,-1 21-16,-21-21 0,21 0 15,0 0-15,0 21 16</inkml:trace>
  <inkml:trace contextRef="#ctx0" brushRef="#br0" timeOffset="44671.91">15536 8827 0,'0'21'16,"21"-21"-16,22 0 0,-1 0 15,0 0-15,-20 0 0,-1 0 0,21 0 16,0 21-16,1-21 0,-1 0 0,0 21 15,1-21-15,-1 0 0,22 0 16,-22 0-16,0 0 0,22-21 0,-43 21 16,21 0-16,-21 0 0,1 0 0,-1 0 15,-42 0 1,-1 0 0,1 0-16,0 0 15,0 0-15,-21 0 0,20 0 0,1 0 16,-21 0-16</inkml:trace>
  <inkml:trace contextRef="#ctx0" brushRef="#br0" timeOffset="44903.77">15621 9017 0,'0'0'0,"21"0"0,0 0 15,43 0-15,-43 0 16,0 0-16,0 0 0,22 0 0,-22 0 16,0 0-16,21 0 0,-21 0 0,22 0 15,-22 0-15,21-21 0,-21 21 16,1 0-16,20-21 0,-21 0 16,0 21-16,0-22 0,1 1 0,-1 0 15</inkml:trace>
  <inkml:trace contextRef="#ctx0" brushRef="#br0" timeOffset="45277.56">16171 8551 0,'-42'64'31,"42"-43"-31,0 0 16,0 0-16,0 22 0,0-22 0,21 0 15,0 0-15,0 22 0,1-22 16,-1 0-16,21 0 0,-21-21 16,0 21-16,22 0 0,-22 1 0,21-22 0,1 21 15,-1-21-15,0 0 0,-21 0 16,22 0-16,-1 0 0,-21 0 16,0 0-16,22 0 0,-22 0 15,0 0-15,-21-21 0,21 21 0,-21-22 16,0 1-16,0 0 15,-21 21-15,0 0 16,0 0-16,0 0 0,-1 0 16,1 21-16,0 0 0,-21 1 0,21-1 15,-22 0-15,22 21 0,-21-21 16,-1 22-16,1-22 0,0 21 0,-1-21 16,1 1-16,-21-1 0</inkml:trace>
  <inkml:trace contextRef="#ctx0" brushRef="#br0" timeOffset="45336.53">16044 9398 0,'0'0'0,"21"0"15,1 0-15,-1 0 16,0-21-16</inkml:trace>
  <inkml:trace contextRef="#ctx0" brushRef="#br0" timeOffset="45692.32">17589 8742 0,'22'0'16,"-1"0"-16,0-21 0,0 21 16,0 0-16,22 0 0,-22 0 0,0 21 15,0-21-15,0 0 0,0-21 16,22 21-16,-22 0 16,0 0-16,0 0 0,0 0 0,-21-21 31,-21 21-16,0 0-15</inkml:trace>
  <inkml:trace contextRef="#ctx0" brushRef="#br0" timeOffset="46184.03">17611 8784 0,'0'0'16,"-22"21"-16,22 1 0,-21-1 0,0-21 15,21 21-15,-21 0 0,0 0 0,21 0 16,0 1-16,0-1 31,21-21 1,0 0-32,0 0 0,0 0 0,1 0 15,-1-21-15,0 21 0,0-22 16,0 22-16,0 0 0,1 0 0,-1-21 15,0 21-15,0 0 0,0 0 16,0 0-16,1 0 0,-1 0 16,0 21-16,-21 1 0,21-22 15,-21 21-15,0 0 0,0 0 16,0 0-16,0 0 0,0 1 0,0-1 16,0 0-16,0 0 0,-21 0 15,0 0-15,0-21 0,-1 22 0,1-1 16,-21-21-16,21 21 0,-22-21 0,1 0 15,0 21-15,-1-21 0,22 0 16,-21 0-16,0 0 0,20 0 0,-20 0 16,21 0-16,0 0 0,-22 0 0,22 0 15,0 0-15,0 0 16,21-21-16,0 0 31,21 0-31,0 21 0,0-22 16,1 22-16,-1-21 0,0 21 0,0-21 15</inkml:trace>
  <inkml:trace contextRef="#ctx0" brushRef="#br0" timeOffset="46987.57">18097 8890 0,'0'0'16,"0"21"0,0 0-1,0 1-15,-21-1 16,21 0-16,-21 0 0,21 0 0,0 0 16,-21 1-16,21-1 0,0 0 15,-21 0-15,21 0 0,-21-21 0,21 21 16,0 1-16,0-1 15,-22-21-15,1 0 32,21-21-1,0-1-15,0 1-16,0 0 0,0 0 15,21 0-15,1 21 0,-1-21 0,0-1 16,21-20-16,-21 21 0,1 21 15,-1-21-15,21 0 0,-21-1 0,0 22 16,22 0-16,-22 0 0,0 0 16,0 0-16,0 0 0,1 0 0,-22 22 15,0-1-15,21 0 0,-21 0 16,21 0-16,-21 0 0,0 1 16,0-1-16,0 0 0,0 0 0,0 0 15,0 0-15,0 1 16,-21-22-16,21 21 15,-21-21-15,-1 0 0,1 0 16,0 0 15,21-21-31,0-1 16,0 1-16,21 0 0,0 0 16,1 0-16,-1 0 0,0-1 0,21 1 15,-21 0-15,22 0 16,-1 0-16,0 0 0,1-1 0,41 1 15,-41 0-15,-1 21 0,-21-21 0,22 21 16,-22 0-16,0 21 16,0 0-16,-21 0 0,21 1 0,-21-1 15,0 0-15,-21 21 16,21-21-16,0 22 0,0-22 0,21 0 16,-21 0-16,-21 0 0,0 1 0,0-1 15,0-21-15,-22 21 0,22-21 16,21 21-16,-21-21 0,21-21 62,42 0-62</inkml:trace>
  <inkml:trace contextRef="#ctx0" brushRef="#br0" timeOffset="47231.43">19325 8890 0,'0'21'16,"0"0"-16,-21 1 0,0-1 15,21 0-15,-21-21 0,21 21 0,-22 0 16,1 22-16,21-22 16,0 0-16,0 0 15,0 0 1,0-42 15,0 0-15,0 0-16,0 0 15</inkml:trace>
  <inkml:trace contextRef="#ctx0" brushRef="#br0" timeOffset="47603.87">19346 8615 0,'0'0'0,"-21"0"0,0 0 15,21 21-15,-21-21 0,0 0 16,42 0-16,0 0 16,-21 21-16,21-21 0,0 0 15,0 0-15,1 0 0,-1 0 16,0 0-16,0 0 0,0 0 15,0 0-15,1-21 0,-1 21 16,-21-21-16,0 0 16,0 0-16,0-1 15,0 1-15,-21 21 16,-22-21-16,22 21 16,0 21-1,0 0-15,0-21 0,-1 22 0,1-1 16,0 0-16,0 0 15,0 21-15,21-20 0,0-1 0,0 0 16,0 0-16,0 0 0,0 0 0,0 1 16,21-1-16</inkml:trace>
  <inkml:trace contextRef="#ctx0" brushRef="#br0" timeOffset="48044.53">19643 8911 0,'0'43'0,"0"-22"16,0 0-16,-22-21 0,22 21 15,-21 0-15,21 0 0,-42 1 16,42-1-16,0 0 0,0 0 16,0 0-16,0 0 0,-42 1 15,63-22 32,-21-22-31,-21 22-16,21-21 15,0 0-15,0 0 16,0 0-16,42-22 0,-21 22 0,0 0 16,0 0-16,22-21 0,-1 20 15,0-20-15,1 21 0,-1 21 0,0-21 16,43 0-16,-43 21 0,-20 0 0,20 0 15,0 0-15,-21 0 0,1 21 16,20 0-16,-42 0 0,21 0 16,-21 22-16,0-22 0,0 21 0,0-21 15,0 43-15,-42-22 0,21-21 0,-1 22 16,22-22-16,-21 0 0,-21 0 0,21 0 16,-22 0-16,22 1 0,-21-1 15,21-21-15,-22 21 0,1-21 0,0 0 16</inkml:trace>
  <inkml:trace contextRef="#ctx0" brushRef="#br0" timeOffset="48796.1">16192 9419 0,'22'0'32,"-1"0"-32,-21-21 15,21 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3:36:31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783 593 0,'0'0'0</inkml:trace>
  <inkml:trace contextRef="#ctx0" brushRef="#br0" timeOffset="48.44">804 593 0,'-21'-21'16</inkml:trace>
  <inkml:trace contextRef="#ctx0" brushRef="#br0" timeOffset="350.91">720 656 0,'0'21'0,"0"1"0,0-1 16,0 21-16,-22-21 0,65-42 250</inkml:trace>
  <inkml:trace contextRef="#ctx0" brushRef="#br0" timeOffset="3129.94">847 593 0,'0'0'0,"0"-21"16,0 42 15,0 0-31,0 0 16,0 0-16,-22 0 0,1 22 0,-21-1 15,21 0-15,0 1 0,-43-1 16,22 0-16,21 1 0,-1 20 0,-20 1 16,-64 84-16,85-106 15,0 1-15,0-1 0,0-21 16</inkml:trace>
  <inkml:trace contextRef="#ctx0" brushRef="#br0" timeOffset="3170.95">1799 1524 0,'0'0'0,"-254"-21"0</inkml:trace>
  <inkml:trace contextRef="#ctx0" brushRef="#br0" timeOffset="3224.16">423 1376 0,'0'-21'16,"0"-22"-16,21 22 0,1 0 16</inkml:trace>
  <inkml:trace contextRef="#ctx0" brushRef="#br0" timeOffset="3618.96">825 677 0,'0'-21'16,"22"21"-16,-22 21 31,0 1-31,0-1 16,0 21-16,0-21 0,0 22 15,0-1-15,0 21 0,0-20 0,0-1 16,0 0-16,0 1 0,0-1 16,0 0-16,-22 1 0,22-1 15,0-21-15,0 0 0,0 22 0,-21-22 16,21 0-16,0 0 15,0 0-15,-21-21 32,21-21-17,0 0 1,0 0 0,0 0-1</inkml:trace>
  <inkml:trace contextRef="#ctx0" brushRef="#br0" timeOffset="4011">614 1164 0,'21'0'32,"0"-21"-17,0 21-15,0 0 0,1 0 16,-1 0-16,0 0 0,0-21 15,0 21-15,0 0 0,1 0 16,-1 0-16,0 0 94</inkml:trace>
  <inkml:trace contextRef="#ctx0" brushRef="#br0" timeOffset="4706.97">1355 1080 0,'0'0'0,"63"-43"31,-42 22-31,0 0 15,1 21-15,-1-21 0,-21 0 0,21-1 16,0 1 0,-21 0-16,0 0 0,0 0 15,-21 21 1,-21 0-16,20 0 0,1 0 16,-21 0-16,21 21 0,-22-21 0,22 21 15,-21 0-15,21 0 0,-22 1 16,22-1-16,0 0 0,0 0 15,21 0-15,0 0 0,-21-21 0,21 22 16,0-1-16,0 0 0,0 0 16,21 0-1,0-21-15,0 21 16,0-21-16,1 22 0,-1-22 16,0 0-16,-21 21 0,21-21 0,0 21 15,0-21-15,1 21 0,-1-21 16,0 21-16,-21 0 0,21-21 15,-21 22-15,0-1 0,0 0 16,-21 0 0,0 0-16,0-21 0,-1 21 0,1-21 15,-21 0-15,21 22 0,-22-22 16,22 0-16,0 0 0,0 0 16,0 0-16,0 0 0,-1 0 15,1 0-15,0 0 0,0-22 16,21 1-1,0 0 1,0 0 0,21 0-1,0 21 1</inkml:trace>
  <inkml:trace contextRef="#ctx0" brushRef="#br0" timeOffset="5274.06">2011 1058 0,'0'0'0,"0"-84"31,0 63-15,-21 21 0,-1 0-16,1 0 0,0 21 15,0 0-15,-21-21 0,20 21 16,1 0-16,0 0 0,0 1 16,0-1-16,21 0 0,-21-21 15,21 21-15,0 0 0,0 0 16,21 1-1,0-22-15,0 0 0,0 0 0,0 21 16,1-21-16,-1 0 0,0 0 16,0 21-16,0-21 0,0 0 15,1 21-15,-22 0 16,21-21-16,-21 21 0,21 1 16,-21-1-1,0 0-15,-21 0 16,0-21-16,-1 21 0,-20-21 0,21 21 15,-21-21-15,20 0 0,-20 22 16,21-22-16,-21 21 0,20-21 0,-20 0 16,21 0-16,0 0 0,0 0 15,-1 0-15,1 0 0,21-21 16,-21 21-16,21-22 0,0 1 31,21 0-31,0 0 16,1 21-1,-1 0-15,0-21 0</inkml:trace>
  <inkml:trace contextRef="#ctx0" brushRef="#br0" timeOffset="5781.98">2286 1185 0,'21'-21'15,"0"21"-15,0 0 16,-21-21-16,22 21 0,-1-21 15,0 21-15,0-21 0,0 0 0,0 21 16,-21-22-16,22 1 0,-1 0 16,-21 0-16,0 0 15,0 0-15,-21 21 16,-1 0-16,1 0 0,0 0 16,0 0-16,-21 0 0,20 0 0,1 21 15,-21 0-15,21 0 0,0 0 16,-1 0-16,1 22 0,0-22 15,21 0-15,0 21 0,0-20 16,0-1-16,0 0 0,0 0 16,0 0-16,0 0 0,0 1 0,0-1 15,21-21-15,0 0 0,1 21 16,-1-21-16,0 0 16,21 0-16,-21 0 0,1 0 0,-1 0 15,21 0-15,-21 0 0,0 0 16,22 0-16,-22-21 0,0 21 0,0-21 15,0 21-15,1-22 16</inkml:trace>
  <inkml:trace contextRef="#ctx0" brushRef="#br0" timeOffset="6222.97">2709 1101 0,'0'0'15,"0"-21"-15,0-1 16,0 1-16,0 0 15,21 0-15,1 21 0,-1-21 16,0 21-16,0 0 0,0-21 16,0 21-16,22 0 0,-22 0 15,0 0-15,0 0 0,0 0 16,1 0-16,-1 21 0,0 0 0,0 0 16,0 0-16,0 0 0,-21 1 15,22-1-15,-22 21 0,21-21 0,-21 0 16,0 1-16,0-1 0,0 0 15,0 0-15,-21 0 0,21 0 0,-22 1 16,1-22-16,21 21 0,-21-21 16,0 0-1,21-21 17,0-1-32,0 1 15,0 0-15,0 0 0,0 0 16,0 0-16,21-1 0,0 1 15,-21 0-15,21 0 0,1 0 16,-1 0-16,-21-1 0,21 1 0,0 0 16,0 21-16,0-21 0,1 0 15,-1 21-15,21-21 0,-21-1 0,0 22 16,1-21-16,-1 0 0,0 21 16</inkml:trace>
  <inkml:trace contextRef="#ctx0" brushRef="#br0" timeOffset="6549.95">3746 614 0,'0'0'0,"0"-21"15,0 0-15,0 42 32,0 0-17,0 0-15,-21 21 16,21-20-16,-21 20 0,21 0 0,0 1 15,-21-1-15,0 0 0,0 1 16,21-1-16,-22 0 0,22 1 0,-21-1 16,21-21-16,0 21 15,-21-20-15,21-1 0,0 21 0,0-21 16,0 0-16,0 1 16,0-1-16,21-21 31,0 0-31,1 0 0,-1 0 15,0-21-15,0-1 16,-21 1-16,0 0 0,21 21 16</inkml:trace>
  <inkml:trace contextRef="#ctx0" brushRef="#br0" timeOffset="6857.96">3619 931 0,'0'0'0,"22"0"31,-1 0-15,0-21-16,0 21 0,0 0 0,0 0 16,1 0-16,-1 0 0,0-21 15,0 21-15,0 0 0,0 0 16,1 0-16,-1 0 0,-21-21 15,21 21-15,0 0 16,-42 0 47</inkml:trace>
  <inkml:trace contextRef="#ctx0" brushRef="#br0" timeOffset="9638.95">12467 212 0,'0'0'0,"0"-21"0,0-1 0,0 1 15,0 0 1,0 0-16,0 0 0,0 0 16,0-1-16,0 1 15,0 0-15,0 42 125,0 0-125,0 1 16,0 20-16,0-21 0,0 21 16,0 1-16,0-22 0,0 21 0,0 1 15,0-1-15,0-21 16,0 21-16,0 1 0,0-22 0,0 21 15,0-21-15,0 22 0,0-22 16,0 21-16,0 1 0,0-22 0,0 21 16,0 0-16,0-20 0,0 20 15,0 0-15,0 1 0,-21-1 0,21-21 16,0 21-16,0 1 0,0-1 0,-21-21 16,21 22-16,-21-22 0,21 21 15,0 0-15,0-20 0,0-1 0,-22 21 16,22-21-16,-21 0 15,21 22-15,0-22 0,0 21 0,0-21 16,0 22-16,-21-22 0,21 21 16,0-21-16,0 22 0,-21-22 0,21 21 15,0 1-15,0-22 0,0 21 0,0-21 16,0 22-16,0-22 0,0 21 16,0-21-16,-21 22 0,21-22 0,-21 21 15,-1-21-15,22 0 0,0 22 0,0-22 16,0 0-16,0 21 0,0 1 15,0-22-15,-21 0 0,21 21 0,-21 1 16,21-22-16,0 64 0,0-43 16,0 0-16,-42-21 0,42 22 0,-43-22 15,43 21-15,0 1 0,0-22 16,0 21-16,0 0 0,0 1 0,0-1 16,0 0-16,0 1 0,0 20 15,0-20-15,0-1 0,0 21 0,0-20 16,0-1-16,0 22 0,0-22 0,0 21 15,0-20-15,0-1 0,0 0 16,0 22-16,0-22 0,0 1 0,0 20 16,0-21-16,0 22 0,0-1 15,-21 1-15,21-22 0,0 22 0,0-1 16,-21 1-16,21-22 0,0 22 0,0-1 16,0-21-16,0 22 15,0-1-15,0 1 0,0-1 0,0 1 16,0-1-16,0 1 0,0-1 0,0 1 15,0-1-15,0 1 0,0-1 16,0-20-16,0 20 0,0 1 0,0-1 16,0 1-16,0-1 0,0 1 15,0-1-15,21 1 0,-21-1 0,0 1 16,0-22-16,21 22 0,-21-1 0,0 1 16,0-1-16,0 1 0,0-1 15,0 1-15,22 20 0,-22-20 0,0-1 16,0 1-16,21-22 0,-21 22 0,0-1 15,0 1-15,0-1 16,0 1-16,0 20 0,21-20 0,-21-1 16,0 1-16,0-1 0,0 1 0,0-1 15,0 1-15,0-1 0,0 1 16,0-1-16,0 1 0,0 20 0,0-20 16,0-1-16,0 1 0,0-1 0,0 1 15,0-1-15,0 1 0,0-1 16,0 22-16,0-21 0,0-1 0,0 1 15,0-1-15,0 22 0,0-22 0,0 1 16,0-1-16,0 1 0,0-1 0,0 1 16,0-1-16,0 1 15,0-1-15,0 1 0,0 20 0,0-20 16,0-1-16,0 1 0,0-1 0,0 1 16,0-1-16,0 22 0,0-21 15,0-1-15,0 1 0,0 20 0,0-20 16,0 20-16,0-20 0,0-1 0,0 22 15,0-21-15,-21-1 0,21 1 16,0 20-16,-21-20 0,21-1 0,0 22 16,0-22-16,0 22 0,0-21 0,0 20 15,0-20-15,0-1 0,0 22 0,0-22 16,0 1-16,0 21 0,0-1 16,0-20-16,-22 20 0,22-20 15,0 21-15,0-22 0,0 22 0,-21-22 16,21 22-16,0-22 0,0 22 15,0 0-15,0-1 0,0-20 0,-21 21 16,21-1-16,0-20 0,-21 20 0,21-20 16,0 21-16,0-1 0,0-20 15,0 20-15,0-20 0,0 21 0,0-22 16,0 1-16,0 20 0,0-20 0,0 20 16,-21-20-16,21 21 0,0-22 15,0 22-15,0-1 0,-21-20 0,21-1 16,0 22-16,0-21 0,0 20 0,0-20 15,-22 20-15,22-20 16,0 21-16,-21-22 0,21 22 0,0-22 16,0 22-16,0-22 0,0 1 0,0-1 15,0 22-15,0-21 0,0-1 16,0 22-16,0-22 0,0 1 0,0-1 16,0 1-16,0-1 0,0 1 0,0-1 15,0 1-15,0-1 0,0 1 16,0-1-16,0 1 0,0-1 0,0 1 15,21-1-15,-21 1 0,0-22 16,0 22-16,0-1 0,0-21 0,0 22 16,22-1-16,-22-20 0,0 20 15,0-20-15,0 20 0,21 1 16,-21-22-16,21 21 0,-21 1 0,21-22 16,-21 22-16,0-22 0,21 22 15,-21-22-15,0 21 0,0-20 0,0-1 16,21 22-16,-21-22 0,0 0 15,0 22-15,0-22 0,0 0 0,0 22 16,0-22-16,0 1 0,0-1 16,0 0-16,0 1 0,0-22 0,0 21 15,0-21-15,0 22 0,0-22 0,0 0 16,0-42 15,0 0-15,0-1-16,0-20 0,0 21 0</inkml:trace>
  <inkml:trace contextRef="#ctx0" brushRef="#br0" timeOffset="11710.77">13970 593 0,'0'-21'16,"0"-1"0,0 1-16,21 0 15,0 21-15,0-21 0,1 21 16,-1-21-16,0 0 0,0-1 15,0 22-15,0-21 0,1 21 16,-1-21-16,-21 0 0,0 0 16,0 0-16,-21-1 15,-1 22-15,1 0 16,-21 0-16,0 0 0,20 0 16,-20 0-16,0 22 0,-1-22 0,1 21 15,0 0-15,-1-21 0,22 21 16,0 0-16,-21 0 0,21 1 0,-1-1 15,22 0-15,0 0 0,-21 21 16,21-20-16,0-1 0,0 0 0,0 0 16,0 0-16,0 0 0,21 1 15,1-1-15,-1 0 0,-21 0 16,21 0-16,21 0 0,-21 1 0,1-1 16,-1-21-16,21 21 0,-21 0 15,0 0-15,1 0 0,-1-21 0,0 22 16,-21-1-16,0 0 15,0 0-15,0 0 0,-21 0 16,0 1-16,-1-22 0,-20 21 16,0 0-16,21-21 0,-22 21 0,1-21 15,0 0-15,-1 0 0,1 0 16,21 0-16,-22 0 0,22 0 0,-21 0 16,21 0-16,0-21 15,-1 21-15,1-21 0,0 0 0,21-1 16,0 1-16,-21 0 0,0 0 15,21 0-15,0 0 0,0-1 16,0 1-16,0 0 16,21 21-16,0 0 0,0-21 15,0 21-15,1 0 0,20 0 16,-21 0-16</inkml:trace>
  <inkml:trace contextRef="#ctx0" brushRef="#br0" timeOffset="12210.49">14414 741 0,'0'0'0,"22"0"0,-1-21 0,-21 0 16,0-1-1,0 1-15,-21 21 31,-1 21-15,1-21-16,0 22 0,0-1 16,0 21-16,21-21 0,-21 0 0,-1 22 15,1-1-15,0-21 16,0 22-16,21-22 0,0 21 0,0-21 16,0 0-16,0 1 0,0-1 15,0 0-15,0 0 0,21-21 0,0 0 16,0 0-16,22 0 0,-22 0 15,0 0-15,21 0 0,-20 0 0,-1-21 16,21 0-16,-21 0 0,0-1 16,22 1-16,-22-21 0,0 21 0,0-22 15,-21 22-15,0-21 0,0 0 16,0 20-16,0-20 0,0 0 0,0 21 16,0-1-16,0-20 0,-21 21 0,0 0 15,0 21-15,0-21 16,-1 21-16,1 0 0,0 0 0,0 0 15,0 0-15,0 0 0,-1 21 16,1-21-16,0 21 0,0-21 0,21 21 16,0 0-16,0 0 15,0 1-15,21-22 16,0 0-16</inkml:trace>
  <inkml:trace contextRef="#ctx0" brushRef="#br0" timeOffset="13073.99">15176 466 0,'0'0'0,"0"-21"0,-21-1 31,0 1-31,0 21 0,0 0 16,21 21-16,0 1 15,0-1-15,-21 0 0,21 0 16,-22 21-16,22-20 0,0 20 0,0 0 16,-21 1-16,0 20 15,0 1-15,21-1 0,-21 1 0,0-1 16,-1 1-16,1-1 0,0 22 16,0-22-16,21 1 0,-21-1 0,0 22 15,-1-22-15,1 22 0,0-21 16,0-1-16,21 1 0,0-22 0,0 21 15,0-20-15,0-1 0,0-21 0,0 22 16,0-22-16,0 0 0,0 0 16,21-21-16,0 0 15,0 0-15,22 0 0,-22-21 16,21 0-16,1 0 0,-22-1 16,21 1-16,0 0 0,1-21 0,-1 21 15,0-22-15,-20 1 0,62-127 31,-84 126-31,0 1 0,0 0 0,0-1 16,-21-20-16,0 20 0,-21 1 0,20 0 16,-20-1-16,0 22 0,-1-21 0,1 21 15,21-22-15,-21 22 0,20 21 16,1-21-16,0 0 0,0 21 16,0 0-16,21-21 15,21 21 1,0-21-16,0 21 0,22-22 15,-1 22-15,0-21 0,1 0 0,-1 0 16,21 0-16,-20 0 0,20-22 16,1 22-16,-1-21 0,-20 21 0,-1-22 15,0 22-15,1 0 0,-1-21 16,-21 20-16,0-20 0,0 21 0,1 0 16,-22-22-16,0 22 0,0 0 15,0 0-15,0 0 0,0 0 0,0-1 16,0 1-1,0 42 17,0 1-32,-22-1 0,22 0 15,0 0-15,-21 0 0,21 0 16,0 1-16,0 20 0,-21-21 0,21 0 16,0 22-16,-21-22 0,21 0 15,0 21-15,0-21 0,0 1 0,0-1 16,0 21-16,0-21 15,0 0-15,0 1 0,0-1 16,0-42 15</inkml:trace>
  <inkml:trace contextRef="#ctx0" brushRef="#br0" timeOffset="13309.86">15494 656 0,'0'0'0,"-21"0"0,42 0 47,0-21-47,0 21 0,0 0 15,22 0-15,-22-21 0,21 21 0,-21 0 16,1 0-16,20 0 0,-21-21 15,0 21-15,0 0 0,1 0 16,-1 0-16,0-21 0,21 21 16,-21 0-16,1 0 0,-1 0 0</inkml:trace>
  <inkml:trace contextRef="#ctx0" brushRef="#br0" timeOffset="13866.55">16679 339 0,'-21'0'15,"0"0"-15,0 0 16,0 0-16,21 21 0,-22-21 0,1 21 16,21 0-16,-21 0 0,0 1 15,21-1-15,-21 21 0,0-21 0,21 0 16,-22 22-16,1-22 0,0 21 15,21 1-15,-21-22 0,0 21 0,0-21 16,21 22-16,-22-22 0,22 0 16,-21 0-16,21 0 0,-21 0 0,21 1 15,0-1 1,0-42 0,0-1-1,21 1-15,0 0 16,-21 0-16,22-21 0,-1 20 15,0-20-15,0 21 0,0-21 0,0-1 16,1 1-16,20 0 0,-21-1 16,0 1-16,0 0 0,22-1 0,-22 1 15,0 21-15,0-22 0,0 22 16,1 0-16,-1 0 0,0 21 0,0 0 16,0 0-16,0 21 15,-21 21-15,0-20 0,0 20 16,0 0-16,0 1 0,0-1 15,0 0-15,0 1 0,0-1 0,-21 0 16,21 1-16,-21-1 16,21 0-16,0 1 0,-21-22 0,21 21 15,-21-21-15,0 0 0,21 1 16,0-1-16,0 0 0,-22-21 16,1 0-1</inkml:trace>
  <inkml:trace contextRef="#ctx0" brushRef="#br0" timeOffset="14052.43">16235 783 0,'0'0'0,"-21"-21"15,-22 21 1,22 0-16,-21-21 15,84 21 1,-21 0-16,22 0 0</inkml:trace>
  <inkml:trace contextRef="#ctx0" brushRef="#br0" timeOffset="14202.35">16912 677 0,'21'0'0,"22"0"0,-22 0 0</inkml:trace>
  <inkml:trace contextRef="#ctx0" brushRef="#br0" timeOffset="15025.88">16341 677 0,'0'0'0,"-22"0"0,1 0 16,0 0-1,21 22 1,21-22 0,0 0-16,1 0 15,-1 0-15,21 0 0,0 0 16,1 0-16,-22 0 0,21 0 0,1 0 15,-1-22-15,0 22 0,-21 0 16,22 0-16,-22 0 0,-21-21 16,21 21-16,-42 0 31,0 0-15,21 21 30</inkml:trace>
  <inkml:trace contextRef="#ctx0" brushRef="#br0" timeOffset="15682.82">17208 741 0,'0'0'0,"22"0"0,-1-21 16,0 21-16,0 0 0,0 0 0,0-21 15,1-1-15,-1 22 0,0 0 16,0-21-16,0 21 0,22 0 15,-22-21-15,0 21 16,0-21-16,-42 21 31,0 0-31,-22 0 0,22 0 16,-21 0-16,0 0 0,20 0 0,-20 21 16,0-21-16,21 0 0,-22 21 15,22-21-15,0 0 0,0 21 0,0-21 16,21 22-16,0-1 15,21-21 1,0 0-16,0 21 16,0-21-16,-21 21 0,43-21 15,-22 21-15,0-21 0,0 21 16,0 1-16,0-22 0,1 21 0,20-21 16,-21 21-16,0 0 0,0-21 15,22 21-15,-22-21 0,-21 21 0,21 1 16,0-1-16,-21 0 15,0 0-15,-21-21 0,0 21 16,-21-21-16,20 21 0,-20-21 16,21 0-16,-21 22 0,-1-22 0,22 0 15,-21 0-15,21 0 0,-1 0 16,1 0-16,-21 0 0,21-22 16,0 22-16,-1-21 0,22 0 15,0 0 1,0 0-1,0 0-15,0-1 16,22 22-16,-1-21 16,0 21-16</inkml:trace>
  <inkml:trace contextRef="#ctx0" brushRef="#br0" timeOffset="16193.84">17970 699 0,'0'0'0,"22"0"0,-1 0 0,0-22 15,0 22-15,0 0 0,-21-21 16,21 0-16,-21 0 16,0 0-1,-21 21 1,0 0-16,0 0 15,0 0-15,0 0 0,-1 0 0,1 0 16,0 21-16,0-21 0,0 21 16,0-21-16,-1 21 0,22 0 15,0 1 1,0-1-16,0 0 0,0 0 16,22-21-16,-1 0 15,-21 21-15,21-21 0,0 21 0,0-21 16,0 22-16,1-22 0,-1 21 15,0-21-15,0 21 0,0 0 0,0-21 16,1 21-16,-1 0 16,-21 1-16,0-1 15,-21 0-15,-1-21 16,-20 21-16,21-21 0,-21 0 16,20 21-16,-20-21 0,0 0 15,21 0-15,-1 0 0,-20 0 0,21 0 16,0 0-16,0 0 0,-1 0 15,22-21 17,0 0-32,0 0 0,0 0 15,22 21-15</inkml:trace>
  <inkml:trace contextRef="#ctx0" brushRef="#br0" timeOffset="16598.34">18415 762 0,'0'0'0,"0"-21"16,21 0-1,0 21-15,-21-21 16,21 21-16,1 0 0,-1-22 0,0 22 15,-21-21-15,21 21 0,0-21 16,-21 0-16,-21 21 31,0 0-15,0 0-16,0 0 0,-1 0 0,1 0 16,0 21-16,0 0 0,0 0 15,0 1-15,-1-1 0,1 0 0,0 0 16,21 0-16,0 0 0,0 1 15,0-1-15,0 0 0,0 0 0,0 0 16,0 0-16,21 1 16,-21-1-16,21-21 0,1 0 15,-1 0-15,0 0 0,21 0 0,-21 0 16,1 0-16,-1 0 0,21 0 16</inkml:trace>
  <inkml:trace contextRef="#ctx0" brushRef="#br0" timeOffset="17062.86">18902 741 0,'0'0'0,"0"-64"32,0 43-32,0 0 0,21 21 15,0-21-15,0 21 16,0 0-16,1 0 15,-1 0-15,0 0 16,0 21 0,0 0-16,0 0 0,-21 1 15,0-1-15,22 21 0,-22-21 16,21 0-16,-21 22 0,21-22 0,-21 0 16,0 0-16,0 22 0,0-22 15,0 0-15,0 0 0,0 0 16,-21 0-16,0-21 0,-1 0 15,1 0-15,0 0 16,0 0 0,21-21-1,0 0-15,0 0 0,0 0 16,0 0-16,0-1 0,0-20 16,21 21-16,-21 0 0,21-22 0,0 22 15,1 0-15,-22 0 0,21 0 16,0 0-16,0-1 0,0 1 0,22 0 15,-22 21-15,0-21 0,0 0 16,0 21-16,22-21 0,-22-1 0,0 22 16,0-21-16,0 21 0</inkml:trace>
  <inkml:trace contextRef="#ctx0" brushRef="#br0" timeOffset="17438.52">19854 212 0,'0'0'0,"0"-21"0,0 42 47,0 0-47,0 0 16,0 0-16,0 22 0,0-22 0,0 21 15,-21 0-15,21 1 16,-21-1-16,21 0 0,-21 1 0,21-1 16,0 0-16,-21 1 0,21-1 15,0 0-15,-22 1 0,22-1 0,0-21 16,0 22-16,0-1 0,0-21 16,22 0-16,-1 0 0,-21 1 0,21-22 15,0 21-15,0-21 0,-21 21 16,21-21-16,1 0 0,-1 0 0,0 0 15,0 0-15,0-21 16,0 0-16,-21-1 0,22 1 0,-1 0 16,0 0-16,0 0 0</inkml:trace>
  <inkml:trace contextRef="#ctx0" brushRef="#br0" timeOffset="17739.21">19706 550 0,'21'0'32,"0"-21"-32,1 21 0,-1 0 15,0 0-15,21 0 0,-21 0 0,22-21 16,-22 21-16,21 0 0,1 0 15,-22 0-15,21 0 0,0-21 0,1 21 16,-1 0-16,-21 0 0,0 0 16,1 0-16,-1 0 0,0 0 0,0 0 15,-42-21 17,0 21-32,0 0 0,-1 0 15</inkml:trace>
  <inkml:trace contextRef="#ctx0" brushRef="#br0" timeOffset="18938.95">677 1693 0,'0'0'0,"-42"0"0,-43 0 32,64 0-32,0 0 0,0 0 15,21 22 16,0-1-15,21-21-16,0 21 0,0-21 16,22 0-16,-22 21 0,0 0 0,21-21 15,1 0-15,-1 0 0,21 0 16,-20 0-16,20 0 0,1 0 16,20 0-16,1-21 0,21 0 0,0 21 15,21-21-15,-21 21 0,-1-21 16,1 21-16,21-22 0,0 22 15,0 0-15,0 0 0,21-21 16,-21 21-16,-21 0 0,21 0 0,-21 0 16,0 0-16,0 0 0,0 0 15,-22 0-15,1 0 0,0 0 0,-22-21 16,-21 21-16,22 0 0,-43 0 16,0 0-16,0 0 0,1 0 15,-1 0-15,0 0 16,-21-21 31,21 21-47,0 0 15</inkml:trace>
  <inkml:trace contextRef="#ctx0" brushRef="#br0" timeOffset="20314.53">13610 1566 0,'0'0'0,"-106"-21"16,85 21 15,21-21-31,21 21 31,0 0-31,1 0 16,-1 0 0,0 0-16,0 0 0,0 0 0,0 0 15,1 0-15,20 0 0,-21 0 16,21 0-16,1 0 0,-1 0 0,0 0 16,1 0-16,20 21 0,1-21 0,-1 0 15,22 0-15,-22 0 0,1 0 16,21 0-16,-22 0 0,22 0 0,-1 21 15,1-21-15,0 0 0,21 0 16,-22 0-16,43 22 0,-21-22 0,0 21 16,0-21-16,-22 0 15,22 0-15,0 21 0,0-21 0,0 0 16,0 0-16,-1 21 0,1-21 16,0 0-16,0 0 0,-21 21 0,20-21 15,-20 0-15,21 0 0,-21 0 16,20 21-16,1-21 0,0 0 15,0 0-15,-21 0 0,20 0 0,-20 0 16,0 0-16,-1 0 0,1 0 16,0 0-16,-1 0 0,1 0 0,0 0 15,-1 0-15,22 0 0,-21 0 16,0 0-16,-1 0 0,-20 0 0,20 0 16,-20 0-16,-1 0 0,1 22 15,-1-22-15,22 0 0,-21 0 16,-1 0-16,1 0 0,20 0 15,-20 0-15,-1 0 0,1 21 0,-1-21 16,1 0-16,-22 0 0,22 0 16,-22 0-16,0 0 0,1 0 0,-1 0 15,0 0-15,-21 0 0,22 0 16,-22 0-16,0 0 0,0 0 0,0 0 16,1 0-16,-1 0 0,0 0 15,0 0 1,-21-21 31,-21 21-32</inkml:trace>
  <inkml:trace contextRef="#ctx0" brushRef="#br0" timeOffset="21826.44">825 2371 0,'22'0'16,"-22"-21"-1,21 21-15,-21-22 16,21 22-1,-21-21-15,21 21 0,-21-21 16,21 0-16,-21 0 16,21 21-16,-21-21 0,0-1 15,-21 1 1,0 21-16,0-21 0,0 21 0,0 0 16,-1-21-16,-20 21 15,21 0-15,0 0 0,-22 0 0,1 21 16,21-21-16,-21 21 0,-1 0 15,22 22-15,-21-22 0,-1 21 16,22 22-16,0-22 0,-21 22 0,21-22 16,-1 21-16,1-20 0,0 20 15,21-20-15,0-1 0,0 0 16,0 1-16,0-22 0,0 21 0,21-21 16,0 0-16,1 1 15,-1-22-15,21 21 0,0-21 0,1 0 16,-1 0-16,0 0 0,1 0 0,-1 0 15,0-21-15,1 21 16,-1-22-16,0 1 0,1 21 0,-22-21 16,21 0-16,-21 0 0,22-22 15,-22 22-15,21 0 0,-21-21 0</inkml:trace>
  <inkml:trace contextRef="#ctx0" brushRef="#br0" timeOffset="22778.94">1185 2561 0,'0'0'0,"0"-21"15,21 0-15,-21 0 0,22 0 0,-22-1 16,0 44 15,-22-1-31,1 21 16,0-21-16,0 22 15,21-22-15,-21 21 0,0-21 0,21 22 16,-22-22-16,22 21 0,0-21 16,0 0-16,0 1 0,0-1 15,0 0-15,22-21 16,-1 0-16,0 0 0,0 0 15,0 0-15,0 0 0,1 0 0,-1 0 16,0-21-16,21 0 0,-21 21 16,1-22-16,-22 1 0,21 0 15,-21 0-15,0 0 0,0 0 0,0-22 16,0 22-16,0 0 0,0 0 16,0 0-16,-21-1 0,21-20 0,0 21 15,0 0 1,0 0-16,0-1 15,21 22-15,21 0 0,-21 0 16,0 0-16,22 0 0,-22 0 16,21 0-16,-21 0 0,22 22 15,-22-1-15,0 0 0,0 0 0,0 0 16,1 22-16,-1-22 0,0 0 16,-21 21-16,0-21 0,0 1 0,0-1 15,0 21-15,0-21 0,0 0 16,0 1-16,0-1 15,0 0-15,0 0 16,-21-42 15,21 0-31,0 0 0,0-1 16,0 1-16,0 0 0,0 0 16,21 0-16,0-22 0,-21 22 0,21-21 15,0 21-15,1-22 0,-1 22 16,0-21-16,0 21 0,0 21 15,0-21-15,1 21 0,-1 0 0,0 0 16,0 0-16,0 21 0,0 0 16,1 0-16,-1 0 0,-21 22 15,21-22-15,0 21 0,-21-21 16,21 22-16,-21-22 0,0 21 0,0-21 16,0 0-16,0 1 0,0-1 15,0 0-15,0 0 0,-21-42 47,21 0-47,0 0 16,0-1-16,0 1 15,0-21-15,0 21 0,21-22 0,0 22 16,1-21-16,-1 0 0,0-1 16,0 22-16,21-21 0,1 21 0,-1-1 15,0 1-15,1 0 16,-1 21-16,-21 0 0,22 0 0,-1 21 15,-21 43-15,0-43 16,0 21-16,-21 22 0,0-43 0,0 21 16,0 1-16,0-22 0,0 21 0,0-21 15,0 0-15,-21 22 0,0-22 16,0 0-16,21 0 0,0 0 16,-21-21-16,21 22 0,-21-22 15,42 0 1,0 0-16,0 0 15,0-22-15,0 22 0</inkml:trace>
  <inkml:trace contextRef="#ctx0" brushRef="#br0" timeOffset="23030.31">3090 2540 0,'0'-42'16,"0"63"-1,-21 0 1,21 21-16,0-20 16,0 20-16,-21 0 0,21 1 15,0-1-15,0 0 0,0 1 16,0 20-16,0 1 0,0-1 0,0 1 16,0-1-16,0 22 0,0-1 0,-21 1 15,0 0-15,21-22 0,-22 22 16,1 0-16,-21 20 0,0-20 0,42 0 15,0-22-15,-43 1 0</inkml:trace>
  <inkml:trace contextRef="#ctx0" brushRef="#br0" timeOffset="23091.95">2625 4847 0,'0'-42'16</inkml:trace>
  <inkml:trace contextRef="#ctx0" brushRef="#br0" timeOffset="23143.95">2773 4572 0,'0'-21'0,"21"-21"0,106-212 16,-106 148-1</inkml:trace>
  <inkml:trace contextRef="#ctx0" brushRef="#br0" timeOffset="23454.48">3111 2963 0,'-21'-42'0,"42"84"0,-42-126 0,0 63 16,21-22-16,-21 1 0,21 21 0,0 0 15,0-22-15,0 22 16,0-21-16,0 21 0,0-1 0,21 1 0,0 0 15,0 21-15,1-21 16,20 0-16,-21 21 0,21 0 0,1 0 16,-1 0-16,0 0 0,-20 0 15,20 21-15,-21 0 0,0 0 0,0 22 16,-21-22-16,0 0 0,0 21 16,0-21-16,-21 22 0,0-22 0,-21 21 15,-1-21-15,22 1 0,-21-1 16,0 0-16,-1-21 0,22 21 0,0-21 15,0 0-15,0 21 0,-1-21 16,1 0-16,21-21 31,21 0-31,1 21 16</inkml:trace>
  <inkml:trace contextRef="#ctx0" brushRef="#br0" timeOffset="24522.94">3873 2688 0,'0'0'0,"0"-21"15,22 0 1,-1 21-16,0-21 0,-21 0 0,0-1 16,0 1-16,0 0 15,0 0-15,0 0 0,0 0 16,0-1-16,0 1 0,0 0 16,-21 21-16,0-21 0,-1 21 15,1-21-15,0 21 0,0 0 16,-21 0-16,20 0 0,1 21 0,-21 0 15,21 0-15,0 0 0,-22 1 16,22 20-16,0-21 0,0 21 0,0 1 16,-1-1-16,22-21 0,0 22 15,0-22-15,0 21 0,0-21 0,0 0 16,0 1-16,0-1 0,22-21 16,-1 21-16,0-21 0,0 0 0,0 0 15,0 0-15,1 0 0,-1 0 16,0 0-16,21 0 0,-21-21 0,1 21 15,20-21-15,-21-1 16,0 1-16,0 0 0,1 0 0,-1 0 16,0 0-16,-21-1 0,0-20 15,21 21-15,-21 0 0,21-22 0,-21 22 16,0 0-16,0 0 0,0 0 16,0 63 15,-21-21-31,21 0 0,0 1 15,0 20-15,0-21 0,-21 21 0,21-20 16,0-1-16,0 0 0,0 0 16,0 0-16,0 0 0,0 1 0,0-1 15,21-21 1,0 0-16,0 0 16,1 0-16,-1 0 15,0 0-15,0 0 0,0 0 0,-21-21 16,21 21-16,1-22 0,-1 1 0,0 0 15</inkml:trace>
  <inkml:trace contextRef="#ctx0" brushRef="#br0" timeOffset="24930.22">4254 2582 0,'0'0'0,"0"-21"16,0 0-16,0 0 16,0 0-1,0 0-15,22-1 16,-1 1-16,0 21 0,0 0 15,0-21-15,0 21 0,22 0 16,-22 0-16,0 0 0,0 0 0,0 0 16,1 21-16,-1 0 0,0 1 15,0-1-15,0 0 0,0 21 16,-21-21-16,0 22 0,0-22 0,0 0 16,0 21-16,0-20 0,0-1 0,0 21 15,-21-21-15,0 0 0,0 1 16,21-1-16,-21-21 0,0 0 15,21-21 17,0-1-32,0 1 15,0 0-15,0 0 0,21 0 16,0 0-16,-21-1 0,21-20 0,0 21 16,0 0-16,-21-22 0,22 22 15,-1 0-15,0 0 0,-21 0 0,21 21 16,0-21-16,0 21 15,1 0-15,-1 0 16,0 0 0</inkml:trace>
  <inkml:trace contextRef="#ctx0" brushRef="#br0" timeOffset="25466.94">5482 2561 0,'0'0'16,"0"-21"-16,42 0 15,-42 0-15,22 0 0,-22-1 0,0 1 16,0 0-16,0 0 0,-22 21 16,1-21-1,-21 21-15,21 0 0,0 0 16,-1 0-16,1 21 0,0-21 15,0 21-15,-21 0 0,20 0 0,1-21 16,0 22-16,21-1 0,0 0 16,-21-21-16,21 21 0,0 0 0,0 0 15,0 1-15,21-1 16,0 0-16,0-21 0,1 21 16,-1-21-16,0 21 0,0-21 15,0 21-15,0 1 0,1-22 0,-1 21 16,21-21-16,-21 21 0,0-21 15,-21 21-15,22-21 0,-22 21 16,0 0-16,0 1 0,0-1 16,-22-21-16,1 21 15,0-21-15,0 0 0,-21 21 0,20-21 16,-20 0-16,21 0 0,-21 0 0,-1 0 16,22 0-16,-21 0 0,21 0 15,-22 0-15,22 0 0,0 0 0,0-21 16,0 21-16,-1-21 0,1 0 15,0-1-15,21 1 16,0 0-16,0 0 16,21 0-16,0 21 15,1-21-15,-1 21 0,21-22 16,-21 22-16,22-21 0,-22 21 0</inkml:trace>
  <inkml:trace contextRef="#ctx0" brushRef="#br0" timeOffset="25742.77">5969 2477 0,'0'0'0,"-21"0"15,21 21 1,-21 0-16,-1 0 0,22 0 0,-21 0 15,21 1-15,0 20 0,0-21 16,-21 0-16,21 0 0,-21 1 0,21-1 16,-21 0-16,21 0 0,0 0 15,0-42 32</inkml:trace>
  <inkml:trace contextRef="#ctx0" brushRef="#br0" timeOffset="26130.38">6054 2138 0,'0'0'15,"-22"0"-15,1 0 0,0 0 16,0 21-16,21 0 0,-21-21 15,21 21-15,0 1 0,0-1 16,0 0 0,21-21-16,0 0 15,0 0-15,0 0 0,1 0 16,-1 0-16,0 0 0,0 0 16,-21-21-16,21 21 15,-21-21-15,0-1 0,0 1 16,0 0-16,0 0 15,-21 0-15,0 21 0,0 0 16,0 0-16,-1 0 16,1 0-16,0 0 15,21 21-15,-21 0 0,0 0 16,21 0-16,0 1 16,0-1-16,0 0 0,0 0 0,0 0 15,0 0-15,21 1 16</inkml:trace>
  <inkml:trace contextRef="#ctx0" brushRef="#br0" timeOffset="26857.84">6477 2540 0,'-64'0'16,"43"0"-16,0 0 16,0 21-16,21 0 0,0 1 0,-21-1 15,21 0-15,0 0 16,0 0-16,0 0 0,0 1 16,0-1-16,0 0 0,0 0 15,21-21-15,-21 21 16,21-21-16,-21-21 31,0 0-15,0 0-16,0 0 15,0-1-15,0 1 16,0 0-16,0 0 0,0-21 16,0 20-16,21 1 0,0 0 0,1-21 15,-1 21-15,21-1 0,-21 1 16,22 0-16,-22 0 0,21 21 0,-21 0 15,22 0-15,-22 0 0,0 0 16,0 0-16,0 21 0,0 0 0,1 0 16,-22 1-16,0-1 0,0 21 0,0-21 15,21 0-15,-21 22 0,0-22 16,0 0-16,0 0 0,0 0 0,0 1 16,0-1-16,0 0 15,-21-21-15,21 21 0,-22-21 31,1 0-31,21-21 16,0 0-16,0 0 0,0-1 16,0 1-16,0-21 0,21 21 15,1 0-15,-1-22 0,21 1 16,-21 21-16,0-22 0,22 1 0,-1 21 16,-21 0-16,22 0 0,-1-1 15,-21 22-15,0 0 0,43 0 0,-43 0 16,21 22-16,-42-1 0,21 0 0,-21 0 15,22 21-15,-22-20 0,0 20 16,0 0-16,0-21 0,0 22 16,0-22-16,-22 0 0,1 0 0,21 0 15,0 1-15,-21-1 0,0 0 16,0-21 0</inkml:trace>
  <inkml:trace contextRef="#ctx0" brushRef="#br0" timeOffset="27761.96">8043 2709 0,'43'0'31,"-22"0"-31,0 0 0,0-21 0,0 21 0,22-21 16,-1 0-16,0 0 0,1 0 0,-1-1 15,0 1-15,1 0 16,20 0-16,-21 0 0,1-22 0,-1 22 0,0-21 16,-20 21-16,-1 0 0,0-22 15,-21 22-15,0 0 0,0-21 16,0 20-16,0-20 0,0 21 0,-21 0 15,0 0-15,-1-22 0,1 22 16,0 0-16,0 21 16,0 0-16,0 0 0,-22 0 15,22 21-15,0 0 0,0 0 16,0 22-16,-1-22 0,22 21 0,-21 1 16,0 20-16,21-21 0,-21 22 0,21-1 15,0 1-15,-21-1 0,21 22 16,0-21-16,0-1 0,0 1 0,-21-1 15,21 1-15,0-1 0,0 22 16,0-22-16,-22 22 0,1-22 0,0 22 16,21-21-16,-21 20 0,0-20 15,0-1-15,21 22 0,-22-22 16,1 1-16,0 21 0,21-22 0,0 1 16,-21-1-16,21-21 0,-21 22 0,21-22 15,0 1-15,0-22 0,0 0 16,0 0-16,21 0 0,0-21 0,0 0 15,0 0-15,1-21 0,20 0 0,-21 21 16,21-42-16,1 20 0,20 1 16,-20-21-16,-1 0 0,-21 20 0,21-41 15,22 21-15,-22-22 0,1 1 0,20-1 16,-21 1-16,1-1 0,-22 22 0,0-43 16,-21 22-16,0-1 0,-21-21 15,0 22-15,-22-22 0,1 22 16,-21-1-16,-1 22 0,22 0 15,-22-1-15,1 22 0,-1-21 0,22 21 16,0 21-16,-1-22 0,22 22 0,-21-21 16,21 21-16,-1 0 0,44 0 31,-1 0-31,0 0 16,0 0-16,0 0 0,22 0 0,-22 0 15,21-21-15,0 21 0,1-21 16,-1 21-16,0-21 0</inkml:trace>
  <inkml:trace contextRef="#ctx0" brushRef="#br0" timeOffset="28454.97">9525 2413 0,'0'0'15,"0"-21"-15,-21-43 16,0 64-16,-1-21 0,1 21 15,0 0-15,0 0 0,0 0 16,-22 21-16,22-21 0,-21 22 0,21-1 16,-22 21-16,22-21 0,0 22 0,-21-1 15,21 0-15,-1 1 0,-20-22 16,21 21-16,21 0 0,-21-20 16,21 20-16,0-21 0,0 0 0,0 0 15,0 1-15,0-1 16,21-21-16,0 0 0,0 0 15,22 0-15,-22 0 0,0 0 0,21 0 16,-21-21-16,1 21 0,20-22 16,-21 1-16,21 0 0,-20 0 0,20 0 15,-21-22-15,0 22 0,0-21 16,1 21-16,-1-22 0,0 1 0,0 21 16,0-21-16,-21 20 0,0 1 15,0 0-15,0 42 31,0 0-15,0 22-16,0-22 0,0 0 16,-21 21-16,21-20 0,0 20 0,0-21 15,0 0-15,0 0 0,0 1 0,0-1 16,21 0-16,-21 0 0,21-21 16,1 21-16,-1-21 15,0 0-15,0 0 0,0 0 0,0 0 16,22 0-16,-22-21 0,21 21 15,-21-21-15,22 0 0,-22 0 0,21-1 16,-21-20-16,1 21 0,-1-21 16,0 20-16,0 1 0,0-21 0,-21 21 15,0 0-15,0 42 32,0 0-32,0 0 15,-21 0-15,21 0 0,-21 1 0,21-1 16,0 0-16,-21 0 0,21 0 15,0 0-15,0 1 16,0-44 15,21 22-15</inkml:trace>
  <inkml:trace contextRef="#ctx0" brushRef="#br0" timeOffset="28651.08">10139 2265 0,'0'0'0,"-21"0"31,-1 0-31,1 0 0,42 0 47,1 0-32,-1 0-15,0 0 0</inkml:trace>
  <inkml:trace contextRef="#ctx0" brushRef="#br0" timeOffset="28934.93">10731 2074 0,'-21'0'16,"0"0"-1,0 0-15,0 0 0,0 22 16,-1-1-16,1 0 16,21 0-16,0 21 0,-21-20 0,0 20 15,21-21-15,-21 21 0,21 1 16,0-1-16,-21 0 0,21 1 0,-22-1 16,22 0-16,-21 1 0,21-22 0,0 21 15,0-21-15,0 1 0,0-1 16,0 0-16,0 0 0,0 0 0,0 0 15,21-42 17,1 21-32</inkml:trace>
  <inkml:trace contextRef="#ctx0" brushRef="#br0" timeOffset="29335.19">11112 2477 0,'0'0'0,"0"-22"15,0 1-15,0 0 16,-21 21 0,0 0-1,-21 0-15,21 0 0,-1 0 0,1 0 16,-21 21-16,21 0 0,0-21 16,-1 22-16,1-22 0,0 21 15,21 0-15,-21-21 0,21 21 0,0 0 16,0 0-16,0 1 15,21-1-15,0-21 0,0 0 16,1 21-16,20-21 0,-21 0 16,21 21-16,-20-21 0,20 21 0,-21-21 15,0 21-15,0-21 0,1 22 16,-1-22-16,-21 21 0,0 0 0,0 0 16,0 0-16,-21-21 15,21 21-15,-22-21 16,-20 0-16,21 0 0,0 22 0,0-22 15,-1 0-15,-20 0 0,21 0 16,0 0-16,0 0 0,-1 0 16,1 0-16,0 0 0,0 0 0,0 0 15,0 0 1,-1 0-16</inkml:trace>
  <inkml:trace contextRef="#ctx0" brushRef="#br0" timeOffset="30062.36">931 4212 0,'0'0'0,"0"-21"16,0 0-16,0 0 15,0 42 17,0 0-32,0 0 15,0 0-15,0 22 0,-21-22 16,21 21-16,-21-21 0,21 22 16,0-22-16,0 0 0,-21 0 15,21 0-15,0 1 0,0-1 0,-21-21 16,21-21 15,0-1-15,0 1-16,0 0 0,0 0 0</inkml:trace>
  <inkml:trace contextRef="#ctx0" brushRef="#br0" timeOffset="30246.27">931 3937 0,'0'0'0,"0"-85"15,-21 85 1,0 0 15,21 22-15,21-22 0,0 21-16,0-21 0,1 0 15,-1 0-15</inkml:trace>
  <inkml:trace contextRef="#ctx0" brushRef="#br0" timeOffset="30519.43">1524 3768 0,'0'0'0,"0"21"31,0 0-31,-21 0 0,0 0 16,21 1-16,-22-1 0,22 21 15,-21 0-15,0 1 0,0-1 0,21 0 16,-21 22-16,0-22 0,21 1 16,-22-1-16,22 0 0,-21-21 15,21 22-15,-21-22 0,21 0 16,0 0-16,0 0 0,0 1 16,21-22-1,0 0-15,1 0 0,-1-22 16,0 22-16,-21-21 0,21 0 0,0 0 15</inkml:trace>
  <inkml:trace contextRef="#ctx0" brushRef="#br0" timeOffset="30730.43">1312 4191 0,'0'0'0,"-21"0"0,42 0 31,0 0-31,1 0 16,20 0-16,-21 0 0,0 0 16,22 0-16,-1 0 0,-21 0 15,21 0-15,1-21 0,-22 0 0,21 21 16,1-21-16,-1 21 0,0-22 16,-21 22-16,22-21 0</inkml:trace>
  <inkml:trace contextRef="#ctx0" brushRef="#br0" timeOffset="31653.94">2836 4001 0,'-21'0'31,"0"0"-31,0 21 0,0 0 15,21 0-15,-22 21 0,1-20 0,21 20 16,-21-21-16,21 21 0,0-20 16,-21 20-16,21 0 0,0-21 15,-21 22-15,21-22 0,0 0 16,0 0-16,0 0 0,0 1 0,0-1 16,0 0-16,21-21 15,0 0 1,0 0-16,0 0 15,1-21-15,-1 0 0,0-1 0,0 1 16,0 0-16,0 0 0,1 0 0,-1-22 16,0 22-16,0-21 0,0-22 15,0 22-15,1 21 0,-22 0 16,21 0-16,0 21 16,-21 21-1,0 0 1,0 0-16,0 21 0,0-20 0,0-1 15,0 0-15,0 21 0,0-21 16,0 1-16,21-1 0,-21 0 0,21 0 16,-21 0-16,21 0 0,1 1 15,-1-22-15,0 0 0,0 0 16,0 0-16,0 0 16,1 0-16,-1 0 0,0-22 0,0 1 15,0 21-15,0-21 0,1 0 0,-1-21 16,0 20-16,0 1 0,0-21 15,0 0-15,1-1 0,-22 1 16,21 0-16,0 20 0,-21-20 16,0 0-16,21 21 0,-21-1 0,0 1 15,21 0-15,-21 42 16,0 0-16,0 1 16,0 20-16,-21 0 0,21-21 15,-21 22-15,21-1 0,0-21 0,0 22 16,0-1-16,0-21 0,0 0 15,0 22-15,0-22 0,0 0 0,21-21 16,0 21-16,0 0 0,1-21 0,-1 0 16,0 0-16,0 0 15,0 0-15,0 0 0,22 0 0,-22-21 16,0 0-16,0 21 0,22-21 16,-22 0-16,0-1 0,21-20 0,-21 21 15,1 0-15,-1-22 0,-21 22 0,0 0 16,21 0-16,-21 0 0,0 0 15,0 42 1,0 0-16,-21 0 0,0 0 16,21 22-16,-22-22 0,22 0 0,0 0 15,0 0-15,0 0 0,0 1 16,0-1-16,0 0 0,22-21 31,-1 0-15,0-21-16,0 0 0,0-1 15,0 22-15,-21-21 0</inkml:trace>
  <inkml:trace contextRef="#ctx0" brushRef="#br0" timeOffset="31829.94">4212 3831 0,'-42'-21'15,"21"21"-15,-1 0 0,1 0 16,0 0-16,0 0 15,21 21 1,0 0 0,21-21-1,0 22-15,0-22 16</inkml:trace>
  <inkml:trace contextRef="#ctx0" brushRef="#br0" timeOffset="32310.67">4551 3810 0,'0'0'0,"0"-21"0,-21 21 31,-1 0-31,1 0 0,0 21 16,0 0-16,0 0 0,0 1 16,21 20-16,-22 0 0,1 1 0,0-1 15,0 0-15,21 22 0,-21-22 16,21 0-16,-21 1 0,21-1 0,0 0 15,0-20-15,0 20 0,0-21 16,0 0-16,0 0 0,0 1 0,21-22 16,0 0-16,0 0 0,0 0 15,0 0-15,1 0 0,20 0 0,-21 0 16,21-22-16,-20 1 0,20 0 0,-21 0 16,21 0-16,1 0 15,-22-22-15,21 1 0,1 0 0,-22-1 16,21 1-16,-21-22 0,22 22 15,-22-21-15,0 20 0,0 1 0,0 21 16,-21-22-16,0 1 0,-21 63 31,0 0-31,0 1 0,21 20 16,-21 0-16,-1 1 0,1-1 16,21 0-16,-21 22 0,21-22 15,0 0-15,0 1 0,0-22 0,0 21 0,0-21 16,0 22-16,0-22 15,21-21-15,0 21 0,1 0 0,-1-21 16,0 0-16,0 0 0,0 0 16,0 0-16,1-21 0,-1 21 0</inkml:trace>
  <inkml:trace contextRef="#ctx0" brushRef="#br0" timeOffset="34830.47">5567 4276 0,'-21'21'0,"42"-42"0,-64 63 16,43-21-16,0 0 0,0 1 15,0-1 1,22-21-16,-1 0 0,0 0 0,0 0 16,0 0-16,22 0 0,-1-21 15,-21 21-15,21-22 0,1 1 16,-1 0-16,0 0 0,1 0 0,-1-22 15,0 22-15,1-21 0,-22 21 16,0-22-16,0 1 0,0 21 0,-21-21 16,0-1-16,0 22 0,0 0 0,0 0 15,0 0-15,0-1 0,-21 22 16,0 0-16,0 0 16,0 0-16,21 22 0,-21-1 15,-1 0-15,22 0 0,-21 21 16,21 1-16,0-22 0,0 21 0,0 1 15,0-1-15,0 0 0,0 1 16,0-22-16,21 21 0,1-21 0,-1 0 16,0 1-16,0-1 0,0 0 15,0 0-15,1-21 0,-1 0 0,0 0 16,0 0-16,0 0 0,0 0 16,1-21-16,-1 21 0,-21-21 15,21 0-15,0-1 0,0 1 0,0-21 16,1 21-16,-1-22 0,0 1 15,0 21-15,21-21 0,-20-1 0,20 1 16,-21 21-16,21 0 0,1-1 16,-22 1-16,21 0 0,-21 21 15,1 0-15,20 0 0,-21 0 0,0 21 16,-21 0-16,0 22 0,0-22 16,0 0-16,0 21 0,0 1 0,0-22 15,0 21-15,0 1 0,-21-22 16,21 21-16,-21-21 0,0 0 0,21 1 15,-21-1-15,21 0 0,0 0 0,21-42 47,0 0-47,0 0 16,0-1-16,0 1 0,1 0 0,-1-21 16,21 21-16,-21-22 0,0 1 15,1 0-15,-1-1 0,21 1 16,-21 21-16,0-22 0,-21 22 0,0 0 15,22 0-15,-22 0 0,-22 42 32,22 0-32,-21 0 15,0 22-15,0-22 0,0 21 16,21 0-16,-21 1 0,21-1 16,-22 0-16,22 1 0,0-22 0,0 21 15,0-21-15,0 1 0,22 20 16,-1-21-16,0-21 0,0 21 0,21 0 15,-20-21-15,-1 0 0,21 0 16,0 0-16,-20 0 0,20 0 0,0 0 16,1-21-16,-1 0 0,0 21 0,1-21 15,-1 0-15,0-22 0,1 22 16,-22-21-16,21 0 0,-21-1 0,0 1 16,1 0-16,-22 20 0,0-20 15,0 0-15,0 21 0,0-1 0,-22 1 16,1 21-16,0 0 0,0 0 0,0 0 15,0 21-15,-1 1 0,1 20 16,0-21-16,21 21 0,-21-20 0,21 20 16,0 0-16,-21-21 0,21 22 15,0-1-15,0-21 0,0 22 16,21-22-16,0 0 0,0 0 0,0 0 16,1 0-16,-1-21 0,21 22 15,-21-22-15,22 0 0,-1 0 0,-21 0 16,21 0-16,1 0 0,-22 0 15,21-22-15,1 22 0,-22-21 0,21 0 16,-21 0-16,0 0 0,1 0 0,-1-1 16,0 1-16,0-21 0,0 21 15,0-22-15,-21 1 0,22 21 0,-1-21 16,0 20-16,-21 1 0,21 0 16,-21 0-16,21 21 0,0 0 31,-21 21-16,0 0-15,0 0 16,22-21 31,-22-21-47,0 0 16,0 0-16,0 0 15,-22 21 16,1 0-31,0 21 16,21 0-16,0 0 0,-21 0 16,0 1-16,21-1 0,0 21 15,0-21-15,0 22 0,0-22 0,0 21 16,0-21-16,0 0 0,0 22 0,0-22 16,21 0-16,0 0 0,0 0 15,0-21-15,1 22 0,-1-1 0,21-21 16,-21 0-16,22 0 0,-22 0 0,21 0 15,0 0-15,-20 0 0,20 0 16,-21-21-16,21-1 0,-20 1 0,-1 0 16,0 0-16,0 0 15,0-22-15,0 22 0,1-21 0,-1 0 16,-21 20-16,0-20 0,0 21 0,21 0 16,-21 0-16,0-1 15,0 44 1,-21-1-16,21 0 15,0 0-15,-21 0 0,21 0 0,-22 22 16,22-22-16,0 0 0,0 0 0,0 22 16,0-22-16,0 0 0,0 0 15,0 0-15,22 0 0,-1-21 16,0 22-16,0-22 16,0 0-16,0 0 0,1 0 15,-1 0-15,0 0 0,0-22 0,-21 1 16,21 21-16,0-21 0,1 0 15,-1 0-15,0 0 0,0-22 0,0 22 16,0-21-16,1-1 0,-22 22 0,0-21 16,21 21-16,-21-22 0,21 22 15,-21 0-15,0 42 32,0 0-32,0 1 0,-21-1 15,21 0-15,0 21 0,-21-21 0,21 22 0,0-22 16,0 21-16,0-21 0,0 1 15,0-1-15,21 0 0,0 0 16,-21 0-16,21 0 0,0-21 16,0 22-16,1-22 0,-1 0 0,0 0 15,0 0-15,0 0 0,0 0 0,1 0 16,-1-22-16,0 22 0,0-21 16,-21 0-16,21 0 0,0-21 0,22 20 15,-22-20-15,0 0 0,0-22 16,0 22-16,1-22 0,-1 22 0,0-21 15,-21 20-15,21-20 0,0 20 0,-21 1 16,0 21-16,0 0 0,0 0 16,0-1-16,0 1 0,-21 21 15,0 21 1,0 1-16,0 20 0,-1-21 16,1 21-16,0 22 0,0-22 0,21 1 15,0-1-15,-21 21 0,21-20 16,0-1-16,0 0 0,0 1 0,0-22 15,0 21-15,0-21 0,21 1 0,0-1 16,0 0-16,0 0 0,1-21 16,-1 0-16,0 21 0,0-21 0,0 0 15,22 0-15,-22 0 0,21 0 0,0-21 16,1 21-16,-22-21 16,21 0-16,-21 0 0,22-1 0,-22 1 15,0 0-15,0-21 0,0-1 16,1 22-16,-22-21 0,0 0 0,21 20 15,-21 1-15,0 0 0,0 0 0,-21 21 16,-1 0 0,22 21-16,-21 0 0,0 22 0,0-22 15,21 21-15,0-21 0,-21 22 16,21-22-16,0 21 0,0-21 16,0 0-16,0 1 0,21-1 0,-21 0 0,21 0 15,0 0-15,0-21 16,1 0-16,-1 21 0,21-21 0,-21 0 0,0 0 15,1 0-15,20 0 0,-21 0 16,0 0-16,22-21 0,-22 0 16,21 21-16,-21-21 0,0 0 0,1-22 15,-1 22-15,0 0 0,0-21 0</inkml:trace>
  <inkml:trace contextRef="#ctx0" brushRef="#br0" timeOffset="34950.51">9694 3979 0,'0'0'0</inkml:trace>
  <inkml:trace contextRef="#ctx0" brushRef="#br0" timeOffset="35037.93">10414 7070 0,'21'-64'0,"-42"128"0,106-234 16</inkml:trace>
  <inkml:trace contextRef="#ctx0" brushRef="#br0" timeOffset="35102.92">10604 6668 0,'0'0'15,"-21"0"-15,0 0 0,-21 0 16,21 21-16,-22-21 0,1 21 0,-22 0 16,1-21-16</inkml:trace>
  <inkml:trace contextRef="#ctx0" brushRef="#br0" timeOffset="36762.4">9588 3958 0,'-21'0'16,"64"0"62,-22 0-78,21 0 0,-21-21 15,43 21-15,-22 0 0,0 0 0,22-21 16,-1 21-16,1 0 16,-22 0-16,22-21 0,-1 21 0,-20 0 15,-1 0-15,0 0 0,1-21 0,-22 21 16,21 0-16,-21 0 0,0 0 15,1 0 17,-44 0 46</inkml:trace>
  <inkml:trace contextRef="#ctx0" brushRef="#br0" timeOffset="41305.94">5334 3429 0,'0'-21'16,"0"0"0,0 0-1,0-1-15,21 1 16,0 0-16,0 0 15,1 21-15,-1 0 16,0 0-16,0 0 0,0 0 16,0 0-16,1 0 15,-22 21-15,0 21 0,21-20 16,-21-1-16,0 21 0,0-21 0,0 0 16,0 22-16,0-22 0,0 21 15,0-21-15,0 1 0,0 20 0,-21-21 16,21 0-16,-22 0 0,22 1 15,-21-22-15,0 21 16,21-42 15,0-1-15,0 1-16,21 0 0,-21 0 16,21 0-16,1 0 0,-1-1 0,21 1 15,-21 0-15,0-21 0,22 21 16,-22-1-16,21 1 0,-21-21 0,22 42 15,-22-21-15,0 0 0,0 21 16,0 0-16,1 0 0,-1 0 0,-21 21 16,0 0-1,0 0-15,0 0 0,0 22 0,0-22 16,0 0-16,-21 0 0,-1 0 16,22 0-16,0 1 0,-21-22 0,21 21 15,-21 0-15,21 0 16,21-21 31,0 0-47,-21-21 0</inkml:trace>
  <inkml:trace contextRef="#ctx0" brushRef="#br0" timeOffset="41717.94">6265 3323 0,'0'0'0,"0"-21"0,21 0 32,-21 42-17,0 0-15,-21 0 0,21 1 16,-21-1-16,0 0 16,21 21-16,-21-21 0,21 22 0,-21-22 0,21 0 15,-22 0-15,22 0 0,0 1 16,0-1-16,0 0 0,0 0 0,22 0 15,-1-21 1,0 0-16,0 0 0,0 0 16,0 0-16,1-21 0,20 0 15,-21 21-15,0-21 0,0 0 0,1-1 16,-1 1-16,0 0 0,-21 0 16,0-21-16,0 20 0,0 1 15,0-21-15,0 21 0,0 0 16,0-1-16,-21 1 0,0 0 0,-1 0 15,1 21-15,0 0 0,0 0 0,0 0 16,-22-21-16,43 42 16,0 0-16,0 0 15,0 0 1</inkml:trace>
  <inkml:trace contextRef="#ctx0" brushRef="#br0" timeOffset="42038.43">6773 3429 0,'0'85'16,"0"-64"-1,0 0-15,0 0 0,0 0 0,0 1 16,0-1-16,0 0 16,21-21-1,1 0 1,-1 0-16,0 0 0,0 0 15,0-21-15,0 0 0,1-1 16,-1 22-16</inkml:trace>
  <inkml:trace contextRef="#ctx0" brushRef="#br0" timeOffset="42674.81">7027 3090 0,'0'-21'0,"0"0"31,-21 42 16,21 0-47,-21-21 0,21 22 16,-21-1-16,21 0 0,-21 21 0,-1-21 15,1 22-15,21-22 0,-21 21 16,0-21-16,0 22 0,0-1 0,21-21 16,0 0-16,-22 22 0,22-22 15,-21 0-15,21 0 0,0 0 16,0 1-16,21-22 16,1 0-1,-1 0-15,0 0 16,0 0-16,0 0 0,0-22 0,1 22 15,-1-21-15,0 21 0,-21-21 16,21 0-16,-21 0 0,21 21 16</inkml:trace>
  <inkml:trace contextRef="#ctx0" brushRef="#br0" timeOffset="43001.96">6794 3281 0,'0'0'0,"22"0"32,-1 0-32,0 0 0,21 0 15,-21-21-15,1 21 0,20 0 16,-21-21-16,0 21 0,0 0 0,22 0 15,-22-22-15,0 22 0,0 0 16,0 0-16,1 0 0,-1-21 0,0 21 16,0 0-16,0 0 15,-42 21 32,21 1-31</inkml:trace>
  <inkml:trace contextRef="#ctx0" brushRef="#br0" timeOffset="44002.32">5673 4233 0,'-22'0'0,"1"22"15,21-1 1,-21 0-16,21 0 0,-21 0 0,0 0 16,21 22-16,-21-22 0,-1 21 15,22-21-15,-21 1 0,0 20 0,0-21 16,21 21-16,-21-20 0,0-1 15,21 0-15,0 21 0,-22-21 0,22 1 16,-21-22-16,21 21 0,-21-21 16,42 0 15,-21-21-15,0-1-16,21 22 0,1-21 0,-22 0 15,21 0-15,0-21 0,-21 20 16,21 1-16,0-21 0,-21 0 0,21 20 15,1-20-15,-22 0 0,0-1 16,0 22-16,0-21 0,0 21 0,0 0 16,0-1-16,-22 22 15,1 0 1,0 22-16,0-22 0,0 21 16,0 0-16,-1 0 0,1 0 0,21 0 15,-21-21-15,0 22 0,21-1 16,0 0-1,0-42 32,21 0-47,0 21 0,0-22 0,1 1 16,-1 21-16,0-21 0,0 0 16,0 0-16,0 0 0,22-1 0,-22 1 15,0 0-15,0 0 0,0 0 0,1 21 16,-1 0-16,0 0 0,0 0 15,0 0-15,-21 21 16,0 0-16,0 0 0,0 22 16,0-22-16,0 0 0,0 0 15,0 0-15,0 22 0,0-22 16,0 0-16,0 0 0,0 0 16,0 0-16,0 1 15</inkml:trace>
  <inkml:trace contextRef="#ctx0" brushRef="#br0" timeOffset="44646.01">190 5927 0,'0'-21'16,"0"-1"-1,22 1-15,-1 0 16,0 0-16,-21 0 0,21 0 16,0-1-16,0 1 0,22 0 15,-22 0-15,21 0 0,1 0 16,-1 21-16,0 0 0,1-22 0,-1 22 16,-21 0-16,21 0 15,1 22-15,-22-1 0,21 21 0,-21-21 16,1 22-16,-1-22 0,-21 21 15</inkml:trace>
  <inkml:trace contextRef="#ctx0" brushRef="#br0" timeOffset="44874.8">804 6160 0,'0'0'16,"-21"21"-16,0-21 15,0 0-15,21-21 32,0-1-17,0 1-15,0 0 0,0-21 16,0 21-16,21-22 0,0 22 15,-21-21-15,21-1 0,0 1 16,1 0-16,-1 21 0,-21-22 0,21 1 16,21 21-16,-21 0 0,1-1 15,-1 1-15,0 0 0,0 21 16,0 0-16,0 0 0,1 0 0,-1 0 16,0 21-16,0 0 15,-21 1-15</inkml:trace>
  <inkml:trace contextRef="#ctx0" brushRef="#br0" timeOffset="45050.93">1228 6011 0,'21'0'0,"0"0"31,0-21-31,-21 0 16,21 0-16,-21 0 15,21 0-15,-21-1 0,0 1 16,0 0-16</inkml:trace>
  <inkml:trace contextRef="#ctx0" brushRef="#br0" timeOffset="45538.66">868 5779 0,'21'0'15,"0"21"-15,0 0 16,-21 0-16,21 0 16,-21 0-16,22 1 0,-22-1 15,0 0-15,0 0 0,0 0 16,0 22-16,0-22 0,0 0 0,0 0 16,-22-21-16,1 21 0,0 0 15,0 1-15,0-22 0,0 21 0,-1-21 16,1 0-16,0 0 15</inkml:trace>
  <inkml:trace contextRef="#ctx0" brushRef="#br0" timeOffset="46690.89">1376 5927 0,'0'0'0,"21"-21"62,0 21-62,-21-22 0,21 1 16,0 21-16,1-21 0,-22 0 0,21 0 15,-21 0-15,0-1 16,0 1-16,0 0 16,-21 21-1,-1 0-15,1 0 0,0 21 16,0-21-16,0 21 0,0 1 0,-1-1 15,1 0-15,0 21 0,0-21 16,0 1-16,21 20 0,0-21 16,-21 0-16,21 0 0,0 1 0,0-1 15,0 0-15,21 0 16,0-21-16,0 0 0,0 0 16,22 0-16,-22 0 0,21 0 15,0 0-15,1 0 0,-1-21 16,-21 21-16,22-21 0,20 0 0,-21-1 15,-20 22-15,20-21 0,0-21 16,-21 21-16,22 0 0,-22-1 0,0 1 16,-21-21-16,0 21 0,21 0 15,-21-1-15,0 1 0,0 0 0,0 0 16,-21 21 15,21 21-31,0 0 16,-21 0-16,21 22 0,-21-22 0,21 0 15,-21 0-15,21 0 0,-22 22 16,22-22-16,0 0 0,0 0 16,-21 0-16,21 1 0,0-1 15,-21-21-15,21 21 16,0-42 15,0 0-31,0-1 16,21 1-16,0 0 15,-21-21-15,22 21 0,-1-1 16,0-20-16,0 21 0,0 0 16,-21 0-16,21-1 0,1 1 0,-1 0 15,0 21-15,0 0 0,0 0 16,0 0-16,1 0 16,-1 21-16,-21 0 0,21 1 0,-21-1 15,0 21-15,21-21 0,0 0 16,-21 1-16,21-1 0,-21 0 0,0 0 15,0 0-15,0 0 0,0 1 16,0-1-16,-21-21 47,21-21-31,0-1-16,0 1 0,0-21 15,0 21-15,21 0 0,1-1 16,-1-20-16,0 21 0,21-21 15,-21 20-15,22-20 0,20 21 0,-20 0 16,-1 0-16,0 21 0,1 0 16,-1 0-16,0 0 0,1 0 0,-22 0 15,0 21-15,21 0 0,-21 0 16,1 21-16,-22-20 0,0 20 0,0-21 16,0 0-16,0 0 15,0 22-15,0-22 0,0 0 0,-22 0 16,1 0-16,0-21 0,0 22 15,21-1-15,-21-21 0,0 0 0,-1 0 16,44 0 15</inkml:trace>
  <inkml:trace contextRef="#ctx0" brushRef="#br0" timeOffset="46830.76">3492 5757 0,'0'0'0,"0"-21"0,0 0 15,0 0-15</inkml:trace>
  <inkml:trace contextRef="#ctx0" brushRef="#br0" timeOffset="47327.8">3006 5800 0,'0'21'16,"0"0"-16,0 0 0,0 0 0,-22 1 16,22-1-16,0 21 0,0-21 15,0 0-15,0 1 0,0-1 16,22-21-16,-1 0 0,0 0 16,0 0-16,0 0 0,0 0 15,1 0-15,-1 0 0,0 0 0,21 0 16,-21-21-16,22-1 0,-22 1 15,21 0-15,-21 0 0,1 0 0,-1 0 16,0-22-16,0 22 0,0 0 16,0-21-16,-21 20 0,22 1 0,-22 0 15,0 0-15,0 0 0,-22 42 32,1 0-17,21 0-15,-21 0 0,0 1 0,0 20 16,21-21-16,0 0 0,0 22 15,-21-22-15,21 0 0,0 0 0,0 0 16,0 0-16,0 1 0,0-1 16,21-21-16,0 0 0,0 0 15,21 0-15,-20 0 0,-1 0 16,21 0-16,-21 0 0,22 0 0,-22-21 16,0 21-16,21-22 0,-21 22 15,1-21-15,-1 21 0,-21-21 16,0 0-16,0 0 15,0 0 17,0-1-17</inkml:trace>
  <inkml:trace contextRef="#ctx0" brushRef="#br0" timeOffset="47806.56">3429 5694 0,'0'0'16,"21"-21"-16,0 0 16,-21-1-16,0 1 15,0 0-15,0 0 16,-21 21-16,0 0 15,0 0-15,0 0 0,-1 0 16,1 0-16,0 21 0,-21-21 0,21 21 16,-1 0-16,1 22 0,0-22 15,0 0-15,0 21 0,0-20 0,-1 20 16,22 0-16,0-21 0,0 1 16,0 20-16,0-21 0,0 0 15,0 0-15,0 1 0,0-1 16,43-21-1,-22 0-15,0 0 0,0 0 16,22 0-16,-22 0 0,21 0 0,0 0 16,1-21-16,-1-1 0</inkml:trace>
  <inkml:trace contextRef="#ctx0" brushRef="#br0" timeOffset="48098.62">4043 5694 0,'0'21'16,"0"0"0,0 0-16,-21 1 0,21-1 0,0 0 15,-22 0-15,22 0 0,0 0 16,0 22-16,0-22 0,-21-21 0,21 21 15,0 0-15,0 0 0,0 1 16,0-44 15,0 1-15,21 0-16,-21 0 0,0 0 16</inkml:trace>
  <inkml:trace contextRef="#ctx0" brushRef="#br0" timeOffset="48458.17">4127 5419 0,'0'0'0,"-21"0"16,0 0-16,21 21 0,-21 0 16,21 0-16,0 0 0,0 1 15,0-1-15,0 0 16,21-21 15,0 0-31,0 0 0,1 0 16,-1 0-16,-21-21 0,21 0 15,0-1-15,-21 1 0,0 0 16,0 0-16,0 0 16,-21 21-16,0 0 15,0 0-15,-1 0 0,1 0 16,0 0-16,0 0 15,21 21-15,0 0 0,-21 0 0,21 0 16,0 1-16,-21-1 0,21 0 0,0 0 16,0 0-1,0 0-15,21-21 0,0 22 0,0-22 16</inkml:trace>
  <inkml:trace contextRef="#ctx0" brushRef="#br0" timeOffset="48758.48">4381 5779 0,'0'0'0,"0"21"15,0 0-15,0 0 16,0 0-16,0 0 0,0 1 15,-21-1-15,0 0 0,21 0 0,0 0 16,0 0-16,0 1 16,0-44 31,0 1-47,21 21 15,0-21-15,1 0 0,-22 0 0</inkml:trace>
  <inkml:trace contextRef="#ctx0" brushRef="#br0" timeOffset="48967.58">4657 5673 0,'21'0'16,"-42"0"-16,63-21 0,-21 21 0,0 0 16,0 0-16,1 0 15,-22 21 1,0 0-16,0 0 0,0 0 0,0 22 16,0-22-16,0 0 0,0 0 15,0 21-15,0-20 0,0-1 0,0 0 16,0 0-16,0 0 0,0 0 0,21 1 15,0-1-15,0-21 0,0 0 16,0 0-16,1 0 0,-1 0 16,0 0-16,21 0 0,-21 0 0,1-21 15,20 21-15,-21-22 0,21 22 16,-20-21-16,-1 0 0</inkml:trace>
  <inkml:trace contextRef="#ctx0" brushRef="#br0" timeOffset="49244.23">5016 5800 0,'-21'0'15</inkml:trace>
  <inkml:trace contextRef="#ctx0" brushRef="#br0" timeOffset="49655.54">4593 5821 0,'21'0'31,"-21"-21"-31,21 21 0,1-21 0,-1-1 16,0 22-16,0-21 16,0 21-16,-21-21 0,21 0 15,1 0 1</inkml:trace>
  <inkml:trace contextRef="#ctx0" brushRef="#br0" timeOffset="50611.92">5249 5800 0,'0'-21'16,"0"-1"0,0 1-1,0 42 17,0 1-17,-21-1-15,21 0 0,-21 0 0,21 0 16,0 0-16,0 1 0,0-1 0,-21 0 15,21 0-15,0 0 0,0 0 16,-21-21-16,21 22 0,0-1 31,0-42-15,0-1 0,0 1-16</inkml:trace>
  <inkml:trace contextRef="#ctx0" brushRef="#br0" timeOffset="50998.45">5355 5440 0,'-21'0'0,"42"0"0,-63 0 16,21 0-16,-1 21 15,1 0-15,21 0 16,0 1-16,0-1 0,-21 0 15,21 0-15,0 0 0,0 0 16,0 1-16,21-1 16,0-21-16,1 0 0,-1 0 15,0 0-15,0 0 0,0-21 16,0 21-16,1-22 0,-1 1 0,0 21 16,0-21-16,0 0 0,0 0 15,-21 0-15,0-1 0,0 1 0,0 0 16,0 0-16,0 0 0,-21 21 15,21-21-15,-21 21 0,0 0 0,0 0 16,0 0-16,-1 0 0,1 0 16,0 21-16,0-21 0,21 21 0,0 0 15,-21 0-15,21 0 0,0 1 0,0 20 16,0-21-16,0 0 16,0 0-16,0 1 0,0-1 0,21 0 15,0 0-15,0-21 0</inkml:trace>
  <inkml:trace contextRef="#ctx0" brushRef="#br0" timeOffset="51458.71">5800 5736 0,'0'21'15,"0"1"-15,-22-1 16,1 0-16,0 0 15,21 0-15,-21 0 0,21 1 16,0-1-16,0 0 0,-21-21 16,21 21-16,0 0 0,-21-21 0,21 21 15,0 1 1,0-44 15,0 1-31,0 0 16,0 0-16,21 0 15,0 0-15,0-1 0,0-20 16,0 21-16,22 0 0,-22-22 0,21 22 16,1 0-16,-1-21 0,-21 42 0,21-21 15,-20 21-15,-1 0 0,0 0 16,0 0-16,0 0 0,0 21 0,1 0 16,-22 0-16,0 0 0,0 0 15,0 1-15,0 20 0,0-21 0,0 0 16,0 0-16,0 1 0,-22-1 15,1 0-15,0 0 0,21 0 0,-21-21 16,21 21-16,-21-21 0,0 0 16,42 0 15</inkml:trace>
  <inkml:trace contextRef="#ctx0" brushRef="#br0" timeOffset="52183.95">6752 5736 0,'0'0'16,"0"-21"-16,0 0 0,-21 0 15,0 21 1,-22 0-16,22 0 0,0 0 16,-21 0-16,-1 0 0,22 21 15,0 0-15,-21 0 0,21 0 0,-1 1 16,1-1-16,0 0 0,0 0 15,0 0-15,21 0 0,0 1 0,0-1 16,0 0-16,0 0 0,42 0 16,-21-21-16,0 0 15,22 0-15,-22 0 0,21 0 16,1 0-16,-1 0 0,-21-21 0,21 0 16,1 21-16,-22-21 0,0 0 15,21-1-15,-20 22 0,-22-21 16,21 0-16,-21 0 0,0 0 0,0 0 15,0-1-15,0 1 16,0 0-16,0 42 31,0 0-31,-21 1 16,21 20-16,-22-21 0,22 21 0,0-20 16,0 20-16,-21 0 0,21-21 15,-21 22-15,21-1 0,0 0 0,0 1 16,0 20-16,-21-20 0,21 20 15,0 1-15,-21-1 0,21 1 0,0-1 16,0 1-16,0-1 0,0 1 0,0-1 16,-21 1-16,21-1 0,-22 1 15,22-1-15,-21 22 0,21-22 16,-21 1-16,0-1 0,21 22 0,-21-43 16,0 22-16,-1-1 0,22-20 15,-21-1-15,0 0 0,0 1 0,0-22 16,0 0-16,-1 0 0,1 0 0,0-21 15,0 0-15,0 0 0,0-21 16,21 0-16,-22 0 0,1 0 16,21-22-16,0 1 0,0-22 0,0 1 15,0-1-15,0-20 0,0-1 16,0 22-16,0-22 0,21 0 0,1 1 16,-1 20-16,0-21 0,21 22 15,-21-1-15,22-20 0,-22 20 16,21 22-16,-21-22 0,22 22 0,-22-21 15,21 20-15,-21 22 0,22-21 16,-22 21-16,21-1 0,-21 1 0,1 0 16,20 0-16,-21 0 0</inkml:trace>
  <inkml:trace contextRef="#ctx0" brushRef="#br0" timeOffset="52462.28">8318 7281 0,'-21'-338'0,"42"676"0,-42-930 0,21 401 0,-21 43 16,21 21-16,0 42 0,0 22 0,0 21 16,0-22-16,0 43 0,0 0 0,0 0 15</inkml:trace>
  <inkml:trace contextRef="#ctx0" brushRef="#br0" timeOffset="52862.61">8530 5673 0,'0'-64'15,"0"43"-15,-21 0 16,0 0-16,-22 21 0,22 0 16,0 0-16,-21 0 0,-1 0 0,1 0 15,0 0-15,-1 0 0,22 0 16,-21 21-16,0 0 0,20-21 16,1 21-16,0 0 0,21 1 0,0-1 15,0 0-15,0 0 0,21 0 16,0 22-16,1-22 0,-1 0 0,21 21 15,-21-21-15,22 22 0,-22-22 16,21 0-16,-21 21 0,0-20 0,1-1 16,-1 0-16,-21 0 0,0 0 0,0 0 15,0 1-15,0-1 0,-21-21 16,-1 21-16,1-21 0,-21 21 0,0-21 16,-22 0-16,22 0 0,-22 0 0,22 0 15,0 0-15,-22 0 0,22 0 16,21-21-16,-22 21 0,22-21 0,-21 0 15,42-1-15,0 1 0,0 0 16,0 0-16,0 0 0,0 0 16,0-1-16,0 1 0,21 21 0,0-21 15,21 21-15,-20-21 0,-1 21 16,0 0-16,21 0 0,-21-21 0,1 21 16,-1 0-16,0 0 0,0 0 15</inkml:trace>
  <inkml:trace contextRef="#ctx0" brushRef="#br0" timeOffset="53257.95">8826 5588 0,'0'-63'15,"0"126"-15,0-148 0,0 64 0,22 21 0,-22-21 16,-22 42 15,22 0-31,0 1 0,-21 20 16,0 0-16,0 1 0,21-1 15,-21 0-15,0 1 0,21-1 0,-22 0 16,1 1-16,21-1 0,-21-21 0,0 21 16,21-20-16,0 20 0,-21-21 15,21 0-15,-21 0 0,21 1 16,21-22 15,-21-22-31,0 1 0,21 21 16,0-21-16</inkml:trace>
  <inkml:trace contextRef="#ctx0" brushRef="#br0" timeOffset="53462.99">8551 5842 0,'0'0'0,"-42"0"31,63 0-31,0 0 15,0 0-15,1 0 0,-1 0 0,21 0 16,-21 0-16,22 0 0,-22 0 16,21 0-16,0 0 0,-20 0 15,20 0-15,-21 0 0,0 0 16,22 0-16,-22 0 0</inkml:trace>
  <inkml:trace contextRef="#ctx0" brushRef="#br0" timeOffset="54542.31">9250 6011 0,'21'0'31,"0"0"-31,0-21 16,0 0-16,-21 0 15,0 0-15,0 0 0,0-1 16,0 1-16,0 0 0,0 0 15,0 0-15,0 0 0,0-1 0,-21 1 16,0 0-16,0 0 0,0 21 0,0 0 16,-1 0-16,1 0 0,-21 0 15,21 0-15,0 21 0,-1 0 0,1 0 16,0 1-16,0 20 0,0-21 16,0 21-16,-1-20 0,22 20 0,0-21 15,-21 0-15,21 0 0,0 22 0,0-22 16,0 0-16,0 0 15,21 0-15,1-21 0,-1 0 16,-21 22-16,21-22 0,21 0 0,-21 0 16,1 0-16,-1 0 0,0 0 15,0-22-15,0 1 0,0 21 0,1-21 16,-1 0-16,0 0 0,0 0 16,0-1-16,-21-20 0,21 21 0,1 0 15,-22-22-15,0 22 0,21-21 0,-21 21 16,21 0-16,-21-1 0,0 44 47,0-1-47,0 0 0,0 0 0,0 21 15,0-20-15,0-1 0,-21 21 0,21-21 16,0 0-16,0 1 0,0-1 16,0 0-16,0 0 0,0 0 0,0 0 15,21-21-15,0 0 0,-21 22 0,21-22 16,0 0-16,1 0 0,-1 0 15,21 0-15,-21 0 0,22-22 0,-22 1 16,21 0-16,0 0 0,1 0 16,-1 0-16,-21-22 0,22 1 0,-1 0 15,-21-1-15,0 1 0,0 0 0,22-22 16,-22 22-16,0-1 0,0-20 16,-21 21-16,0-1 0,0 22 15,0-21-15,0 21 0,0-1 0,0 1 16,-21 21-16,0 0 15,0 0-15,0 21 0,-1 1 16,1-1-16,0 0 0,0 21 16,0 1-16,0-1 0,-1 0 0,1 1 15,21-1-15,-21 0 0,21 1 0,-21 20 16,21-21-16,0-20 0,0 20 16,0 0-16,0-21 0,0 1 0,21 20 15,0-21-15,0-21 0,1 21 16,-1 0-16,21-21 0,-21 0 0,22 0 15,-1 0-15,-21 0 0,21 0 16,1 0-16,-1 0 0,0-21 16,-20 0-16,20 21 0,-21-21 0,21 0 15,-20 0-15,-22-1 0,21 1 0,-21 0 16,21 0-16,-21 0 0,0 0 16,0-1-16,0 1 0,0 0 0,-21 21 31,0 0-31,21 21 0,0 0 15,0 1-15,-22-1 0,22 0 0,0 0 16,-21 0-16,21 0 0,0 1 16,0-1-16,0 0 0,0 0 15,0 0-15,21-21 16,1 0 0,-1 0-16,0 0 0,0-21 15,0 0-15,-21 0 16,21 21-16,-21-21 0,22-1 15,-22 1-15,0 0 0,21 0 0,-21 0 16,21 0-16</inkml:trace>
  <inkml:trace contextRef="#ctx0" brushRef="#br0" timeOffset="55014.98">10604 6011 0,'22'-21'16,"-1"21"-1,0-21-15,-21 0 0,21 21 0,21-21 16,-20 0-16,-22-1 0,21 22 16,-21-21-16,0 42 31,0 1-31,0-1 15,0 0-15,0 0 0,0 0 16,0 0-16,0 1 0,0-1 16,0 0-16,21-21 0,0 21 15,0-21-15,22 21 0,-22-21 16,0 0-16,0 0 0,21 0 0,-20 0 16,20 0-16,-21 0 0,21 0 15,-20-21-15,-1 0 0,21 0 0,-21 0 16,0-1-16,1 1 0,-22-21 0,21 0 15,0-22-15,0 22 0,0-1 16,-21-62-16,21 62 0,-21 22 16,22-21-16,-22 21 0,0-1 15,0 1-15,0 0 0,0 0 16,0 0-16,0 0 0,0-1 16,-22 22 15</inkml:trace>
  <inkml:trace contextRef="#ctx0" brushRef="#br0" timeOffset="55182.96">11261 5821 0,'0'0'0,"0"21"0,0 0 0,-22 22 15,22-22-15,0 0 0,0 0 16,0 0-16,0 0 0,0 1 0,0-1 16,22-21-1,-1 0-15,0 0 16,0 0-16,0 0 15,0-21-15,1-1 0,-22 1 16,21 0-16,0 0 16,-21 0-16</inkml:trace>
  <inkml:trace contextRef="#ctx0" brushRef="#br0" timeOffset="55434.25">11134 5736 0,'42'0'15,"-21"-21"1,0 21-16,0 0 0,22-21 16,-22 21-16,21-21 0,-21 21 0,22-21 15,-1 21-15,-21-22 0,22 22 16,-1-21-16,-21 21 0,21 0 0,-20-21 15,-1 0-15,0 21 0,-21-21 16,-21 21 0</inkml:trace>
  <inkml:trace contextRef="#ctx0" brushRef="#br0" timeOffset="55686.71">10096 5630 0,'0'0'0,"43"0"0,-1 0 0,22 0 0,-22 0 16,0 0-16,1 0 0,-1 0 15,0 0-15,1 0 0,-1-21 0,-21 21 16,0 0-16,0 0 0,1 0 16,-22-21-16</inkml:trace>
  <inkml:trace contextRef="#ctx0" brushRef="#br0" timeOffset="57665.96">550 7514 0,'0'0'0,"0"-21"0,21 0 0,-21 0 16,22 21-16,-22-21 0,0-1 16,0 1-1,-22 21-15,1 0 0,0 0 16,0 0-16,0 21 16,0-21-16,-1 22 0,1 20 0,0-21 15,0 0-15,0 22 0,0-22 16,21 21-16,-22-21 0,1 22 15,0-22-15,21 0 0,0 21 16,0-21-16,0 1 0,0-1 16,0 0-16,0 0 0,21-21 15,0 0-15,22 0 16,-22 0-16,0 0 0,0 0 0,0 0 16,22-21-16,-22 0 0,0 21 15,21-21-15,-20-1 0,-1 1 16,21-21-16,-21 21 0,0 0 0,1-22 15,-1 22-15,0-21 0,-21-1 16,0 22-16,0-21 0,0 21 0,0-22 16,-21 22-16,0 0 15,-1 0-15,1 21 0,-21 0 0,21 0 16,-22 0-16,1 0 0,21 0 16,-21 21-16,20 0 0,1 0 15,0 1-15,0-1 0,21 0 16,0 0-16,0 0 0,0 0 0,0 1 15,21-22-15,0 21 0,0-21 0,22 0 16,-22 0-16,21 0 0,-21 0 16,22 0-16,-1 0 0,0-21 0,1 21 15,-1-22-15,0 1 16,1 0-16,-1 0 0,0 0 0,1 0 16,20-22-16,-20 22 0,-22 0 15,21 0-15,-21 0 0,0-1 16,1-20-16,-22 21 0,21 21 0,-21-21 15,0 0-15,0-1 16,-21 22 0,-1 0-16,1 0 0,0 22 15,0-1-15,21 0 0,-21 0 16,0 21-16,21-20 0,-22 20 0,22 0 16,0 1-16,-21-1 0,21 21 15,-21-20-15,21 20 0,0-20 16,0 20-16,0 1 0,0-1 15,0 1-15,0 20 0,0 1 0,0-22 16,0 22-16,0 0 0,0-1 16,0-20-16,0 21 0,0-1 15,0 1-15,0 0 0,0-22 0,0 22 16,0-1-16,0-20 0,-21-1 16,21 1-16,0-1 0,0-20 0,-21 20 15,21-42-15,0 22 0,-43-1 0,43 0 16,0-20-16,0-1 0,-21-21 15,21 21-15,-21-21 0,0 0 0,0 0 16,0-21-16,-1 21 16,1-21-16,0-1 0,0-20 15,0 0-15,0-1 0,-1 1 16,1 0-16,0-22 0,21 1 0,-42 20 16,21-20-16,21-22 0,0 22 15,0-22-15,21 0 0,0 1 0,0-1 16,0 22-16,0-22 0,22 21 15,-22-20-15,21 20 0,1 1 0,-1-1 16,0 22-16,1 0 0,20-1 16,-21 1-16,1 21 0,20 0 15,-20-1-15,-1 1 0,0 21 0,1 0 16,-1 0-16,-21 0 0,21 0 16,-20 0-16</inkml:trace>
  <inkml:trace contextRef="#ctx0" brushRef="#br0" timeOffset="59064.97">2794 7387 0,'0'0'0,"21"-84"16,-21 62-16,0 1 15,0 0-15,0 0 0,0 0 16,0 0-16,0-1 0,-21 1 0,0 0 16,0 21-16,-1 0 15,1 0-15,-21 0 0,21 0 0,0 21 16,-22 0-16,22 22 16,-21-1-16,-1 0 0,1 22 0,21-22 15,-21 22-15,-1-22 0,22 22 16,0-22-16,0 21 0,0-20 0,21-1 15,0 0-15,0 1 0,0-22 16,0 21-16,21-21 0,0 1 0,0-1 16,0-21-16,22 0 0,-22 0 15,21 0-15,0 0 0,1 0 0,-1 0 16,0-21-16,1-1 0,-1 1 16,0 0-16,1 0 0,-1 0 0,0-22 15,-20 22-15,20 0 0,-21-21 16,0 21-16,0-22 0,-21 22 15,0-21-15,22 21 0,-22-1 0,0 1 16,0 0-16,-22 42 31,22 0-31,0 1 16,0-1-16,-21 21 0,21-21 0,0 22 16,-21-22-16,21 0 0,0 21 15,0-21-15,0 1 0,0-1 0,0 0 16,0 0-16,0 0 0,21-21 15,0 0-15,1 0 16,-1 0-16,0 0 0,0 0 0,0-21 16,0 0-16,1 0 15,-1 0-15,0-1 0,0 1 16,0 0-16,0 0 0,-21-21 16,22 20-16,-1-20 0,-21 21 0,0-21 15,21 20-15,0-20 0,0 21 16,-21 0-16,0 0 0,0-1 0,21 22 15,-21 22 1,0-1-16,0 0 16,0 0-16,0 21 0,0-20 0,0 20 15,-21-21-15,21 21 16,0-20-16,0 20 0,0-21 0,0 0 16,0 0-16,0 1 0,0-1 0,0 0 15,0 0-15,21-21 16,1 0-16,-1 0 0,0 0 15,0 0-15,0 0 0,0 0 0,22 0 16,-22-21-16,0 0 0,21 0 0,-20-1 16,-1 1-16,21 0 0,-21 0 15,0 0-15,22-22 0,-22 22 0,0-21 16,0 21-16,-21 0 0,0-1 16,0 1-16,0 0 0,0 0 0,-21 21 15,0 0-15,0 0 16,0 0-16,-1 21 0,22 0 15,0 0-15,0 1 0,0-1 16,0 0-16,0 0 16,22 0-16,-1 0 0,-21 1 0,21-22 15,0 21-15,0 0 0,-21 0 16,21-21-16,1 21 0,-22 0 0,0 1 16,21-22-16,-21 21 0,0 0 0,21-21 15,-21 21-15,0 0 16,0 0-16,21-21 15,0 0-15,0 0 16,1 0-16,-1 0 16,0-21-16,0 0 0,0 21 0,0-21 15,1 0-15,-1 0 16,0-1-16,21 1 0,-21 0 0,1-21 16,-1 21-16,0-22 0,0 22 15,0 0-15,-21-21 0,0 20 0,0 1 16,0 0-16,-21 21 15,0 0-15,0 0 0,0 0 16,-1 21-16,1 0 0,21 1 16,-21-22-16</inkml:trace>
  <inkml:trace contextRef="#ctx0" brushRef="#br0" timeOffset="60138.98">4297 7768 0,'21'0'16,"0"21"-1,0 1-15,0-1 16,1 0-16,-1-21 0,-21 21 15,21-21-15,0 0 0,0 21 0,0-21 16,1 0-16,-1 0 16,0 0-16,0 0 0,0 0 15,0 0-15,22 0 0,-22 0 16,0 0-16,21 0 0,-20-21 0,-1 0 16,21 21-16,-21-21 0,0 0 0,1-1 15,-1 22-15,-21-21 0,0 0 16,21 0-16,-21-21 0,0 20 15,0 1-15,0 0 0,0 0 16,-21 21 0,0 0-16,-1 0 15,1 21-15,0 0 0,21 0 16,-21 1-16,21 20 0,-21-21 16,21 0-16,0 0 0,0 1 0,0-1 15,0 0-15,0 0 0,0 0 16,0 0-16,21 1 0,0-22 15,0 0-15,0 0 0,22 0 16,-22 0-16,21 0 0,-21 0 16,22 0-16,-22-22 0,0 1 15,21 21-15,-20-21 0,-1 0 0,21 0 16,-21 0-16,0-1 0,1 1 16,-1 0-16,-21 0 0,0-21 0,21 20 15,-21 1-15,0 0 16,-21 42-1,21 0 1,-21 1-16,21-1 0,0 0 16,0 0-16,0 0 0,-22 0 15,22 1-15,0-1 0,-21-21 0,21 21 16,0 0-16,0 0 16,21-42 15,1 21-31,-22-21 15,21 0-15,0 21 0,0-21 0,-21-1 16,21 1-16,0 0 0,1-21 16,-1 21-16,0-1 0,0 1 0,0 0 15,0 0-15,1 21 0,-1 0 0,-21 21 32,0 0-32,0 0 15,0 1-15,0-1 0,0 0 16,0 0-16,0 0 0,0 0 0,0 1 15,0-1-15,0 0 16,21-21-16,0 0 0,0 0 16,0 0-16,1 0 0,-1 0 15,0 0-15,0 0 0,0 0 16,0-21-16,22 21 0,-22-21 16,0-1-16,0 1 0,0 0 0,1 0 15,-1-21-15,0 20 0,0-20 0,0 0 16,0-1-16,1 1 0,-1-21 15,0 20-15,0 1 0,0 0 0,0-1 16,-21 1-16,0 21 0,0 0 0,0-1 16,0 44 15,-21-1-31,21 21 0,-21-21 16,21 22-16,-21-1 0,0 0 0,21 1 15,0-1-15,0 0 0,-21 1 16,21-1-16,0-21 0,-22 21 0,22 1 15,0-22-15,0 0 0,0 0 0,0 0 16,0 1-16,0-1 0,22-21 31,-1 0-31,0 0 16,0 0-16,0-21 0,0 21 0,-21-22 16,22 1-16,-22 0 15,21 0-15,-21 0 0,0 0 0,0-1 16,0 1-16,0-21 0,0 21 0</inkml:trace>
  <inkml:trace contextRef="#ctx0" brushRef="#br0" timeOffset="60225.93">5927 7451 0,'-22'0'0,"44"0"0,-65 0 0,22 0 16,0 0-16,0 0 0,0 0 0</inkml:trace>
  <inkml:trace contextRef="#ctx0" brushRef="#br0" timeOffset="60313.93">6032 7514 0,'85'0'31,"-85"-21"-31,21 21 0,22 0 0,-22-21 16,-21 0-16,0 0 0</inkml:trace>
  <inkml:trace contextRef="#ctx0" brushRef="#br0" timeOffset="61174.98">7281 7239 0,'0'0'0,"21"-85"31,-21 64-31,0 0 0,0 0 16,-21 42 15,0 21-31,21 1 16,-21-1-16,0 0 0,0 22 0,-1-22 15,1 22-15,0-22 0,0 22 16,0-22-16,21 0 0,-21 1 0,-1-22 16,22 21-16,0-21 0,0 0 0,0 1 15,0-1-15,0 0 0,0 0 16,22-21 0,-1 0-16,0 0 0,0 0 0,0 0 15,0 0-15,1-21 0,-1 21 16,0-21-16,0 0 0,0-1 0,0 1 15,-21 0-15,22 0 0,-22 0 0,0 0 16,0-1-16,0-20 0,0 21 16</inkml:trace>
  <inkml:trace contextRef="#ctx0" brushRef="#br0" timeOffset="61370.37">6985 7493 0,'0'0'16,"0"21"-16,0 0 0,21-21 15,-21 22 1,21-22-16,0 0 0,1 0 0,-1 0 16,0 0-16,0 0 0,21 0 15,-20 0-15,20 0 0,-21 0 0,0 0 16,22 0-16,-22 0 0,21-22 0,-21 22 16,0-21-16,1 0 0,20 21 0,0 0 15</inkml:trace>
  <inkml:trace contextRef="#ctx0" brushRef="#br0" timeOffset="61954.48">7578 7599 0,'0'21'32,"21"-21"-32,0 0 15,0 0-15,0 0 0,0-21 16,1 0-16,-1 21 0,0-21 15,0-1-15,0 22 0,0-21 0,-21 0 16,0 0-16,22 21 0,-22-21 16,0 0-16,0-1 0,0 1 15,-22 21-15,1 0 0,0 0 16,-21 21-16,21 1 0,-1-1 16,-20 0-16,21 0 0,0 0 15,0 0-15,-1 1 0,22 20 0,-21-21 16,21 0-16,-21 0 0,21 1 0,-21-1 15,21 0-15,0 0 0,0 0 16,21 0-16,0 1 0,0-22 0,1 21 16,-1-21-16,0 0 0,21 0 0,-21 0 15,22 0-15,-1 0 0,-21 0 0,22 0 16,-1 0-16,0-21 0,-21-1 0,22 22 16,-1-21-16,-21 0 0,0 0 0,22 0 15,-22 0-15,0-1 0,0 1 16,0 0-16,-21-21 0,0 21 15,0-1-15,0 1 0,0 0 16,-21 42 0,21 0-16,-21 1 15,21-1-15,0 0 0,0 0 0,0 0 16,0 0-16,0 1 0,0-1 0,0 0 16,0 0-16,0 0 0,0 0 15,0 1-15,0-1 0,0 0 16,-21-21-1,0 0-15,0 0 0,21-21 32,0 0-32,0-1 0,0 1 15,0 0-15,21 0 0,0-21 16</inkml:trace>
  <inkml:trace contextRef="#ctx0" brushRef="#br0" timeOffset="62194.46">8530 7218 0,'0'0'0,"21"-21"16,-21 42 0,0 0-16,-21 0 15,0 22-15,21-22 0,-21 21 0,21-21 16,-21 22-16,21-1 0,-22-21 16,22 21-16,-21-20 0,21 20 0,0-21 15,0 0-15,0 22 0,0-22 16,0 0-16,0 0 15,0 0-15,21-21 32,-21-21-32,22 0 15</inkml:trace>
  <inkml:trace contextRef="#ctx0" brushRef="#br0" timeOffset="62362.98">8361 7472 0,'0'0'15,"21"0"17,0 0-32,0 0 15,0-21-15,22 21 0,-22 0 16,21 0-16,-21 0 0,22-21 0,20 21 16,-20-22-16,20 22 0,1-21 15</inkml:trace>
  <inkml:trace contextRef="#ctx0" brushRef="#br0" timeOffset="62618.19">9779 7133 0,'0'0'0,"-21"0"16,21 21-16,-21-21 15,-1 22-15,1 20 0,21-21 0,-21 21 16,0-20-16,0 20 0,0 0 15,21-21-15,0 22 0,-22-1 0,1 0 16,21-20-16,0 20 0,0-21 0,0 0 16,-21 22-16,21-22 0,0 0 15,0 0-15,21-42 47,-21 0-47</inkml:trace>
  <inkml:trace contextRef="#ctx0" brushRef="#br0" timeOffset="63122.96">9567 7366 0,'0'0'0,"0"-21"0,0-43 31,21 64-15,1-21-16,-1 21 0,0-21 0,0 21 15,21 0-15,-20 0 0,20 0 0,-21 0 16,0 0-16,22 0 0,-1 0 15,-21 21-15,0-21 0,-21 21 16,0 1-16,0-1 0,0 0 0,0 0 16,0 0-16,-21 0 0,-21 1 15,21-1-15,-22 0 0,22 0 0,-21 0 16,-1-21-16,22 21 0,-21 1 0,21-22 16,0 0-16,-1 0 0,1 0 15,21 21-15,-21-21 0,42 0 31,0 0-31,1 0 0,-1-21 16,21 21-16,-21 0 0,22 0 0,-1 0 16,-21 0-16,21 0 0,-20 0 15,20 21-15,0 0 0,-21 0 16,-21 0-16,22 0 0,-22 22 16,0-22-16,0 0 0,0 0 0,0 0 15,-22 1-15,1-1 0,-21 0 0,21 0 16,-22 0-16,1-21 0,21 0 0,-21 21 15,-1-21-15,1 0 0,0 0 0,-1 0 16,1 0-16,21 0 0,-22 0 0,22 0 16,0 0-16,0 0 0,21-21 0,-21 0 15,21 0-15,0 0 16,0 0-16,21-1 16,0 1-16,-21 0 15,42 0-15,-20-21 0,20 20 0</inkml:trace>
  <inkml:trace contextRef="#ctx0" brushRef="#br0" timeOffset="63419.03">10499 7027 0,'0'0'0,"0"-21"0,0 0 16,-22 21-1,22 21 1,-21 0-16,0 1 0,21 20 15,0-21-15,-21 21 16,0 22-16,21-22 0,-21 22 0,-1-22 16,22 0-16,0 1 0,-21 20 0,0 1 15,0-22-15,21-21 0,0 22 16,-21-22-16,21 0 0,0 0 16,0 0-16,0 0 15,21-21 1,0-21-1,-21 0-15,21 0 0,0 0 16,1 0-16,-1-1 0</inkml:trace>
  <inkml:trace contextRef="#ctx0" brushRef="#br0" timeOffset="63776.37">10562 7451 0,'-42'21'15,"21"0"1,-1 0-16,22 0 0,-21 1 0,21-1 15,0 0-15,0 0 0,0 0 0,-21 0 16,21 1-16,0-1 0,0 0 16,0 0-16,0 0 15,21-21-15,0 0 0,1 0 16,-1 0-16,0 0 0,21 0 16,-21 0-16,1 0 0,20-21 15,-21 21-15,0-21 0,0 0 0,1 0 16,-1-1-16,0-20 0,0 21 0,-21 0 15,0-22-15,0 22 0,0-21 16,0 21-16,0 0 0,-21-1 0,0 22 16,0 0-16,-1 0 0,1 0 15,-21 0-15,21 0 0,0 0 0,-1 22 16,-20-1-16,21 0 0,0 0 0,21 0 16,0 0-16,-21 1 0,21-1 15,0 0-15,0 0 0,0 0 16,21-21-16,0 0 15,0 0-15</inkml:trace>
  <inkml:trace contextRef="#ctx0" brushRef="#br0" timeOffset="64550.47">11070 7430 0,'0'0'15,"0"-22"-15,0 1 0,0 0 16,-21 21-1,21 21-15,-21-21 0,0 21 16,-1 1-16,1 20 0,0-21 16,0 0-16,21 22 0,-21-22 15,21 0-15,-21 0 0,21 0 0,0 22 16,0-22-16,0 0 16,21 0-16,0 0 0,0-21 0,0 0 15,0 0-15,1 0 0,20 0 0,-21 0 16,0 0-16,22 0 0,-22 0 15,21-21-15,-21 21 0,0-21 0,1 0 16,20 0-16,-21-22 0,0 22 16,0-21-16,22-1 0,-22 1 0,0 0 15,0-1-15,0 1 0,1 0 0,-1-1 16,-21 1-16,0 0 0,21 21 0,-21-1 16,0 44 15,-21-1-31,21 21 0,-21-21 15,-1 22-15,1-22 0,21 21 16,-21 0-16,0-20 0,0 20 0,0-21 16,-1 21-16,22-20 0,-21-1 15,0 0-15,0 0 0,0 0 0,21 0 16,0 1-16,0-1 16,21-42 15,0-1-31,0 1 15,0 0-15,1 21 16,-1-21-16,0 0 0,0 0 0,0 21 16,0-22-16,1 22 0,-1 0 0,0-21 15,0 21-15,-21 21 32,-21-21-17,0 0-15,0 22 16,-1-22-16,1 0 0,0 0 0,0 0 15,0 0-15,0 0 0,21 21 0,-22-21 16,22 21 0,-21-21-16,21 21 0,0 0 15,0 0-15,0 1 16,0-1-16,0 0 0,21 0 16,1 0-16,-1-21 0,0 21 15,0 1-15,21-22 0,-42 21 16,22-21-16,-1 0 0,0 0 15,-21 21-15,-21-21 32</inkml:trace>
  <inkml:trace contextRef="#ctx0" brushRef="#br0" timeOffset="65882">1990 8954 0,'-22'0'16,"1"0"0,21 21-1,0 0 1,0 0-16,21-21 31,1 0-31,-1 0 0,0 0 0,0 0 16,0 0-16,22-21 0,-22 21 15,21-21-15,-21 0 0,0-1 0,22 1 16,-22 0-16,0 0 0,0 0 16,0 0-16,-21-1 0,22 1 0,-22 0 15,0 0-15,0 0 0,-22 21 31,1 21-15,0 0-16,0 0 0,21 0 0,0 22 16,-21-22-16,21 64 15,0-43-15,0 0 0,0 1 0,0-1 16,0 0-16,0 1 0,0-22 16,0 21-16,21-21 0,-21 22 0,0-22 15,0 0-15,21 0 0,-21 0 16,0 0-16,-21-21 31,0 0-31,0-21 16,-1 0-16,1 21 0,0-21 15,0 0-15,0 0 0,0 21 16,21-22-16,-22 1 0,1 0 0,0 21 16,21-21-16,0 42 31,0 0-31,0 0 15,0 1-15,0-1 0,0 0 16,21 0-16,0-21 0,1 21 0,20 0 16,-21-21-16,21 0 0,1 22 0,-1-22 15,0 0-15,1 0 0,-1 0 16,0 0-16,1 0 0,20-22 0,-20 1 16,-1 21-16,0-21 0,-21 0 15,22 0-15,-22 0 0,0-1 16,21 1-16,-20-21 0,-1 21 15,0-22-15,0 1 0,-21 0 0,21-1 16,0 1-16,-21 0 0,22-1 0,-22 1 16,0 21-16,0 0 0,0 0 15,0-1-15,-22 44 16,22 20 0,-21-21-16,0 21 0,21-20 15,0 20-15,0 0 0,0 1 16,-21-1-16,21 0 0,0 1 0,0-1 15,0-21-15,0 0 16,0 22-16,0-22 0,0 0 0,0 0 16,21 0-16,0-21 0,0 0 15,1 0 1,-1 0-16,0-21 16,-21 0-16,21 21 15,-21-21-15,0 0 0,0-1 0,0 1 16,0 0-16</inkml:trace>
  <inkml:trace contextRef="#ctx0" brushRef="#br0" timeOffset="66064.91">2752 9144 0,'0'0'0,"-22"0"0,44 0 31,-1 0-31,0 0 0,0 0 0,0 0 16,0 0-16,22 0 0,-22 0 15,21 0-15,1 0 0,-22 0 16,21 0-16,0-21 0,1 21 0,-22-21 16,21 21-16,-21 0 0,1-21 15</inkml:trace>
  <inkml:trace contextRef="#ctx0" brushRef="#br0" timeOffset="66375.64">4403 9462 0</inkml:trace>
  <inkml:trace contextRef="#ctx0" brushRef="#br0" timeOffset="66517.98">4572 9356 0,'42'0'16,"-63"-445"62,0 466-78,0-21 0,0 22 16,-1 20-16,1-21 0,0 21 0</inkml:trace>
  <inkml:trace contextRef="#ctx0" brushRef="#br0" timeOffset="66618.17">4678 9377 0,'0'0'0,"42"0"0</inkml:trace>
  <inkml:trace contextRef="#ctx0" brushRef="#br0" timeOffset="66646.14">4953 9335 0,'0'0'15</inkml:trace>
  <inkml:trace contextRef="#ctx0" brushRef="#br0" timeOffset="66765.96">5186 9059 0,'84'0'31,"-62"0"-31,-1 0 0,0 22 0,-21-1 16,21 0-16,-21 0 0,0 0 0,0 0 15,0 22-15,0-22 0,0 0 16,-21 0-16,-21 0 0</inkml:trace>
  <inkml:trace contextRef="#ctx0" brushRef="#br0" timeOffset="67014.62">5355 9313 0,'21'-21'0,"0"0"0,1 0 15,-1 0-15,0 0 0,0-1 0,0 1 16,-21 0-16,21 0 0,-21 0 15,22 0-15,-22-1 0,0 44 47,0-1-47,0 0 0,0 0 16,0 0-16,0 0 16,0 1-1,-22-22 1,1 0-16</inkml:trace>
  <inkml:trace contextRef="#ctx0" brushRef="#br0" timeOffset="70079.25">4297 9419 0,'21'0'31,"0"0"-31,0 0 16,-21-21-16,21 21 15,22-21-15,-22 21 0,0-21 0,21 0 16,-20-1-16,20 1 0,-21 0 0,21 0 16,1 0-16,-1 0 0,0-22 15,-20 22-15,20-21 0,-21 21 0,0-22 16,0 22-16,-21-21 0,0 21 15,0-1-15,0 1 0,0 0 0,-21 21 16,0 0-16,0 0 0,0 0 16,0 0-16,-1 0 0,-20 0 15,21 0-15,0 0 0,0 21 0,-1 0 16,1 1-16,0-1 16,21 0-16,-21 0 0,0 0 0,0 43 15,-1-22-15,22 0 16,-21-20-16,21 20 0,-21-21 0,21 21 15,0-20-15,0-1 0,0 0 0,0 0 16,21 0-16,0 0 0,1 1 16,-1-22-16,21 0 0,-21 21 0,0-21 15,22 0-15,-1 0 0,-21 0 16,22 0-16,-22 0 0,21 0 0,-21-21 16,22 21-16,-22-22 0,0 22 0,0-21 15,0 0-15,0 0 0,1 0 16,-1 0-16,0-1 0,0 1 15,0 0-15,0 0 0,-21 0 16,43-22-16,-43 22 0,42 0 0,-21 0 16,0 0-16,1 0 0,-1-1 15,0 22-15,0 0 0,-21 22 16,21-22 0,-21 21-16,0 0 0,0 0 15,0 0-15,0 0 0,21 1 0,-21-1 16,0 0-16,0 0 0,0 0 0,0 0 15,0 1-15,0-1 0,0 0 16,-21-21-16,0 21 0,0 0 0,0-21 16,0 21-16,-1-21 15,1 0 1,21-21 15,21 0-15,1 0-16,-1 21 0,0-21 0,0 0 15,21-1-15,-20 1 0,-1 0 16,0 0-16,0 0 0,0 0 0,0-22 16,1 22-16,-1 0 0,-21 0 15,0 0-15,21 21 0,-21-22 0,21 1 16,-21 42 31,0 1-47,0-1 15,0 0-15,-21 0 0,21 0 0,-21 0 16,21 1-16,0-1 0,0 0 0,0 0 16,0 0-16,0 0 0,0 1 15,0-1-15,0 0 16,21-21-16,0 0 16,0 0-16,0 21 0,1-21 0,20 0 15,-21 0-15,0 0 0,22 0 0,-22 0 16,21-21-16,-21 21 0,0-21 15,22 21-15,-22-21 0,0-1 16,0 1-16,0 0 0,1 0 0,-22 0 16,0 0-16,0-1 0,0 1 15,0-21-15,0 21 0,0 0 0,0-1 16,-22 22 0,1 0-16,0 0 15,0 0-15,21 22 0,-21-1 0,21 0 16,-21 0-16,21 0 0,0 0 15,0 22-15,0-22 0,0 0 0,0 0 16,0 0-16,0 1 0,0-1 0,0 0 16,0 0-16,21-21 15,0 21-15,0-21 0,0 0 16,0 0-16,1 0 0,-1 0 0,0 0 16,0 0-16,0 0 0,0 0 15,1-21-15,-1 0 0,0 21 0,0-21 16,0 0-16,0-1 0,1 1 15,-1 0-15,0 0 0,0-21 0,0 20 16,0 1-16,1 0 0,-1 0 0,0 0 16,0 0-16,0 21 0,0 0 15,-21-22-15,0 44 47,0-1-47,0 0 16,0-42 31,0 0-47,0-1 15,-21 1-15,21 0 16,-21 21-16,0 0 16,0 0-1,0 0-15,-1 0 0,1 21 16,21 0-16,-21 1 15,21-1-15,-21 0 0,21 0 16,0 0-16,0 22 0,0-22 16,0 0-16,0 0 0,0 0 0,0 0 15,0 1-15,0-1 0,0 0 0,0 0 16,0 0-16,21-21 0,0 21 16,0-21-16,1 0 0,20 0 15,-21 0-15,0 0 0,22 0 0,-22 0 16,21 0-16,-21-21 0,22 21 15,-1-21-15,-21 0 0,21 0 0,-20 0 16,-1-1-16,0-20 0,0 21 16,0 0-16,0-22 0,1 22 15,-22-21-15,0 21 0,0 0 0,0-1 16,0 1-16,0 42 31,0 1-31,-22-1 16,22 0-16,-21 0 0,21 21 15,-21-20-15,21-1 0,0 0 0,0 0 16,0 0-16,0 0 0,0 1 16,0-1-16,0 0 0,21 0 15,0 0-15,1-21 0,-1 0 0,21 0 16,-21 0-16,0 0 0,1 0 16,-1 0-16,21 0 0,-21-21 15,0 21-15,1-21 0,-1 0 0,0 0 16,0-1-16,-21-20 15,21 21-15,-21 0 0,21-22 0,-21 22 16,0-21-16,22 21 0,-22 0 0,0-1 16,0 1-16,0 0 0,0 42 31,0 0-31,-22 1 16,22-1-16,0 0 0,0 0 15,0 21-15,0-20 0,0-1 0,0 0 16,0 0-16,0 0 0,0 0 15,0 1-15,0-1 16,22-21-16,-1 0 0,0 21 0,0-21 16,0 0-16,0 0 0,1 0 15,-1 0-15,21 0 0,-21-21 0,0 0 16,22 21-16,-22-22 0,0 1 0,21-21 16,-20 21-16,-1-22 0,0 22 15,0-21-15,0 0 0,0-1 16,1-63-16,-22 64 0,0 0 0,0-1 15,0 1-15,0 21 0,0 0 16,0-22-16,0 22 0,-22 21 31,1 0-31,21 21 16,0 1-16,-21-1 0,21 21 0,0-21 16,0 22-16,0-1 0,0 0 15,0 1-15,0-22 0,0 21 16,0 0-16,0 1 0,0-22 0,0 21 15,0-21-15,0 1 0,21-1 0,-21 0 16,21 0-16,1 0 0,-1 0 16,0-21-16,0 0 0,0 0 0,0 0 15,1 0-15,-1 0 0,0 0 0,0 0 16,0 0-16,0-21 0,1 21 0,-1-21 16,0 0-16,-21 0 0,21 0 15,0-1-15,0 1 0,-21 0 16,0 0-16,0 0 0,22 0 0,-22-1 15,0 1-15,-22 42 47,22 1-47,0-1 0,0 0 0,-21 0 16,21 0-16,0 0 0,0 1 0,-21-1 16,21 0-16,0 0 0,0 0 15,0 0-15,0 1 0,0-1 16,21-21-1,0 0-15,1 0 0,-1 0 0,0 0 16,0 0-16,0 0 0,22 0 16,-22 0-16,21-21 0,0 21 0,-20-22 15,20 1-15,0 0 0,1 0 16,-1 0-16,-21 0 0,43-43 16,-43 43-16,-21-21 0,0 20 15,21 1-15,-21 0 0,0 0 16,-42 21-16,-1 0 0,22 0 0,0 0 15,21 21-15,-21 0 16,21 0 0,0 1-16,0-1 0,0 0 0,0 0 15,0 0-15,0 0 0,0 1 0,0-1 16,0 0-16,21 0 0,-21 0 16,0 0-16,0 1 0,0-1 15,-21-21 1,0 0-1,-1-21 17,22-1-32,0 1 0,-21 0 15,21 0-15,0 0 0</inkml:trace>
  <inkml:trace contextRef="#ctx0" brushRef="#br0" timeOffset="70247.14">7683 8827 0,'0'0'16,"43"-22"0,-22 22-16,21 0 0,22 0 15,-22-21-15</inkml:trace>
  <inkml:trace contextRef="#ctx0" brushRef="#br0" timeOffset="70392.07">8149 8869 0,'-106'42'0</inkml:trace>
  <inkml:trace contextRef="#ctx0" brushRef="#br0" timeOffset="71342.52">1609 10351 0,'0'0'0,"0"21"16,21-42-1,0-1-15,0 22 16,-21-21-16,21 0 16,0 0-16,1 0 0,-22 0 0,0-1 15,21 22-15,-21-21 0,0 0 16,0 0-16,0 0 0,0 0 16,-21 21-16,-1 0 0,1 0 15,0 0-15,0 0 0,0 0 0,-22 21 16,22 0-16,0 0 0,0 0 15,-21 0-15,-1 1 0,22 20 0,21-21 16,0 0-16,0 22 0,0-22 0,0 0 16,0 0-16,0 0 15,21 0-15,22-21 16,-43-21 0,21 21-16,0 0 0,21-21 15,1-21-15,-1 21 0,-21-1 0,0 1 16,0 0-16,1 0 0,-22 0 15,21 0-15,0 21 0,0-22 0,-21 1 16,0 0-16,21 0 0,-21 0 16,0 42 15,0 0-31,0 0 16,0 0-16,0 1 0,0-1 0,0 0 15,0 0-15,0 21 0,0-20 16,0-1-16,0 0 0,0 0 0,21-21 15,22 21-15,-22-21 0,0 0 16,0 0-16,0-21 0,1 21 16,20-21-16,-21 0 0,0 0 15,22 21-15,-22-22 0,0 1 16,0 0-16,0 0 0,-21 0 0,21-22 16,-21 22-16,0 0 0,0-21 15,0 21-15,-42-1 0,21 1 16,0-21-16,0 0 0,-1 20 0,1-20 15,0 21-15,-21-21 0,21 20 16,-22 1-16,22 21 0,-21 0 0,-22 0 16,22 0-16,-22 0 0,1 21 15,-1 1-15,1 20 0,-22 0 16,22 1-16,-1-1 0</inkml:trace>
  <inkml:trace contextRef="#ctx0" brushRef="#br0" timeOffset="71506.42">1206 10901 0,'191'0'16,"-149"0"-1,22-21-15,-22 21 0,22-21 0,-22 21 16,21-22-16,-20 1 0,-1 0 16,0 0-16,1 0 0,-22 0 0,21-1 15,-21-20-15,1 21 0,-1 0 16,0-22-16</inkml:trace>
  <inkml:trace contextRef="#ctx0" brushRef="#br0" timeOffset="72554.14">1482 9991 0,'-22'0'32,"1"0"-32,0 0 0,0 0 15,0 0-15,0 0 0,-22 0 16,22 21-16,-21 0 0,21-21 0,-22 21 15,1 0-15,21 1 0,-22-1 16,1 0-16,21 0 0,0 21 0,-22 1 16,22-1-16,21 0 15,-21 1-15,21 20 0,-21-20 0,21 20 16,0-21-16,0 1 0,0-1 16,21 0-16,0-20 0,22-1 0,-22 21 15,21-21-15,0 0 0,1-21 16,-1 22-16,0-22 0,22 0 0,-22 0 15,22 0-15,-1 0 0,1-22 16,-1 22-16,1-21 0,-1 0 0,1-21 16</inkml:trace>
  <inkml:trace contextRef="#ctx0" brushRef="#br0" timeOffset="73562.56">2815 10075 0,'0'0'0,"21"0"0,0 0 15,-21-21-15,0 0 16,0 0-1,0 42 17,-21 0-32,0 0 0,0 1 15,0-1-15,0 21 0,-1-21 0,-20 0 16,0 22-16,21-22 0,-1 21 16,1 1-16,0-1 0,0 0 0,21-21 15,-21 22-15,0-22 0,21 0 16,-22-21-16,22 21 0,0 0 0,22-42 31,-1 21-15,0-21-16,-21-21 0,0-1 0,21 22 15,0-21-15,22 21 16,-22-22-16,21 1 0,-21 21 0,22-21 16,-22-1-16,0 1 0,21 21 0,-21-22 15,1 22-15,-22-21 0,21 21 16,-21 0-16,21 21 0,-21 21 31,21 0-31,-21 21 16,0-21-16,0 1 0</inkml:trace>
  <inkml:trace contextRef="#ctx0" brushRef="#br0" timeOffset="73674.5">2942 10351 0,'0'21'16,"0"-42"-16,0 63 0,0-21 0,0 0 15,0-42 32,-21 0-31</inkml:trace>
  <inkml:trace contextRef="#ctx0" brushRef="#br0" timeOffset="74402.08">2540 10266 0,'63'0'16,"-20"0"-16,-1 0 16,0 0-16,1 0 0,-1 0 15,0-21-15,22 21 0,-22-21 0,22-1 16,-1 22-16,-20-21 0,20 0 0,1 21 16,-1-21-16,1 0 0,-1 0 15,-21-1-15,1 22 0,-1-21 0,0 0 16,-20 0-16,-1 0 0,0 0 15,0-1-15,-21 1 0,0 0 0,0 0 16,0 0 0,-21 21-1,0 0-15,0 0 0,-1 0 0,1 21 16,0 0-16,0 0 16,0 0-16,21 1 0,-21-1 0,-1 21 15,1-21-15,21 0 0,-21 22 16,0-1-16,0-21 0,0 22 0,-1 20 15,1-21-15,21 22 0,-21-1 16,0-20-16,0 41 0,21-20 16,-21-1-16,-1 1 0,22-1 0,-21 1 15,0-1-15,21 22 0,-21 0 0,0-22 16,21 22-16,-21-22 0,-1 22 16,22-21-16,-21-1 0,0-21 15,21 22-15,-21-22 0,21 1 0,0-1 16,0 0-16,0-21 0,0 1 0,0-1 15,0 0-15,21-21 16,0 0-16,0-21 16,1 0-16,20-1 0,-21-20 15,21 21-15,1-21 0,-1-1 0,0 1 16,1-22-16,-1 22 0,0-21 16,1-1-16,-22 1 0,0-1 0,0 1 15,-21-1-15,0 1 0,0 20 0,-21-20 16,0 20-16,0 1 15,-22 0-15,1-1 0,0 1 0,21 21 16,-22 0-16,1 0 0,0-1 16,20 22-16,1 0 0,0-21 0,0 21 15,0 0-15,42 0 32,0-21-32,0 21 15,0-21-15,22 21 0,-22 0 16,21-21-16,-21 0 0,22 21 0,-22-22 15,21 1-15,1 0 0</inkml:trace>
  <inkml:trace contextRef="#ctx0" brushRef="#br0" timeOffset="74698.91">4127 9991 0,'0'0'0,"0"-21"0,0-1 15,0 44 17,-21-1-32,0 0 0,0 0 15,0 0-15,21 22 0,-21-22 0,-1 21 16,1-21-16,21 22 0,-21-1 16,0 0-16,0 1 0,21-22 15,-21 21-15,21 0 0,-22-20 16,22-1-16,0 0 0,0 0 0,0 0 15,22-21 1,-1 0 0,0-21-16,-21 0 0,21 0 15,0 0-15,-21-1 0</inkml:trace>
  <inkml:trace contextRef="#ctx0" brushRef="#br0" timeOffset="74898.8">3895 10224 0,'0'0'0,"-22"0"0,22 21 0,-21 0 16,21 0-1,21-21 1,1 0 0,-1 0-16,0 0 0,0 0 0,0 0 15,0 0-15,22 0 0,-22-21 0,0 21 16,21-21-16,-20 21 0,-1 0 15,21-21-15</inkml:trace>
  <inkml:trace contextRef="#ctx0" brushRef="#br0" timeOffset="75567.41">4233 10308 0,'0'0'16,"-42"85"-1,42-64-15,0 0 0,21-21 31,0 0-31,0 0 16,1 0-16,-1-21 0,0 21 16,0-21-16,0 0 0,0 0 0,1 21 15,-1-22-15,0 1 0,0 0 0,0 0 16,-21 0-16,0 0 16,0-1-16,0 1 0,-21 21 15,0 0-15,0 0 0,0 0 16,-1 0-16,1 0 0,-21 21 15,21 1-15,0-1 0,-1 0 0,22 0 16,0 0-16,-21 0 0,21 1 16,0-1-16,0 21 0,0-21 0,0 0 15,0 1-15,21-1 0,1 0 0,-1-21 16,-21 21-16,21-21 0,21 0 16,-21 0-16,1 0 0,-1 0 0,0 0 15,21 0-15,-21 0 0,1 0 16,20-21-16,-21 0 0,0 21 0,0-21 15,1-1-15,-22 1 0,21 0 0,-21 0 16,21 0-16,0-22 16,-21 22-16,21 0 0,0 0 0,1 0 15,-1 0-15,0-1 0,0 1 16,0 0-16,0 21 0,22-21 0,-22 21 16,0 0-16,21 0 0,-20 0 0,-1 0 15,21 0-15,-21 21 0,0-21 16,1 21-16,-1 0 0,-21 1 0,0 20 15,0-21-15,0 0 0,0 22 0,0-22 16,0 21-16,0-21 0,0 0 16,-21 1-16,-1-1 0,1 0 15,0-21-15,21 21 0,-21-21 0,21-21 32,0 0-17,0 0-15,0-1 0,0 1 16,21 0-16,0 0 0,0-21 0,-21 20 15,22 1-15,-1-21 0,-21 21 0,21-22 16,0 22-16,21-21 0,-20 21 16,-1 0-16,21-1 0,-21 1 15,22 0-15</inkml:trace>
  <inkml:trace contextRef="#ctx0" brushRef="#br0" timeOffset="75971.37">5757 10160 0,'0'0'0,"0"-21"15,0 0-15,0 0 0,0-1 16,0 44 15,0-1-31,0 0 0,0 0 0,-21 0 16,21 0-16,0 22 0,-21-22 0,0 21 15,0 1-15,21-22 0,-22 21 16,1-21-16,21 22 0,-21-22 0,0 0 16,21 0-16,-21 0 0,21 0 15,-21-21 1</inkml:trace>
  <inkml:trace contextRef="#ctx0" brushRef="#br0" timeOffset="76494.28">5482 10266 0,'0'-42'0,"0"84"0,0-106 0,0 22 0,21 21 16,0 0-16,1-22 0,-1 22 15,21 0-15,-21 0 0,22 21 16,-1-21-16,0 0 0,1 21 0,-1 0 16,0 0-16,-21 0 0,22 0 15,-1 21-15,0 0 0,-20 21 0,20-21 16,-21 1-16,21 20 0,-20-21 15,-1 21-15,-21 1 0,0-22 0,0 21 16,0 1-16,0-22 0,0 21 0,0-21 16,0 22-16,0-22 0,0 0 15,0 0-15,-21 0 0,-1-21 16,1 0-16,0 0 0,0 0 16,0 0-16,21-21 15,0 0-15,0 0 0,0 0 0,0-1 16,0 1-16,0-21 15,0 21-15,0-22 0,21 22 0,0-21 16,0 21-16,0-22 0,1 1 0,20 21 16,-21-21-16,21 20 0,1 1 15,-22 0-15,21 0 0,1 21 0,-1 0 16,0 0-16,1 0 0,-1 0 0,0 0 16,-21 21-16,1 0 0,-1 0 15,0 22-15,0-22 0,-21 0 0,0 21 16,0-20-16,0 20 0,-21-21 15,0 21-15,0 1 0,-1-22 0,1 0 16,0 21-16,0-20 0,0-1 0,-22 0 16,43 0-16,-21-21 15,21 21-15,-21-21 0,21-21 32,21 0-17,0 21-15,1-21 0</inkml:trace>
  <inkml:trace contextRef="#ctx0" brushRef="#br0" timeOffset="76899.25">6794 10393 0,'0'0'0,"0"21"31,22-21-31,-1 0 0,0 0 16,0 0-16,0 0 15,0-21-15,1 21 0,-1-21 0,21 0 16,-21 21-16,0-22 0,22 1 16,-22 21-16,0-21 0,0 0 0,-21 0 15,0 0-15,0-1 0,0 1 16,0 0 0,-21 21-16,0 0 0,0 0 15,0 0-15,-1 0 0,-20 21 0,21-21 16,0 21-16,0 1 15,-1-1-15,1 0 0,0 0 0,0 21 16,0-20-16,21-1 0,0 0 0,0 21 16,0-21-16,0 1 0,0-1 15,0 0-15,21 0 0,0 0 16,0-21-16,0 0 0,1 0 16,-1 0-16,0 0 0,0 0 0,0 0 15,0-21-15,1 21 0,20-21 0,0 0 16,-21 0-16,22-1 0,-1 1 15,0 0-15</inkml:trace>
  <inkml:trace contextRef="#ctx0" brushRef="#br0" timeOffset="77146.99">7662 9991 0,'0'0'0,"0"-21"0,-42 21 31,21 0-31,0 0 0,21 21 0,-22 0 16,1 0-16,0 0 0,21 0 15,-21 22-15,0-1 0,21-21 0,0 22 16,-21-22-16,21 21 0,-22-21 0,22 22 16,-21-22-16,21 0 0,0 0 15,0 0-15,0 0 0,0 1 0,0-1 16,0 0-16,21-42 31,1 0-15,-1-1-16,0 1 0,0 0 0,0 0 15</inkml:trace>
  <inkml:trace contextRef="#ctx0" brushRef="#br0" timeOffset="77606.97">7895 9970 0,'0'0'0,"0"-22"0,0 44 31,-21-1-15,0 0-16,21 21 0,-21-21 0,21 1 15,0 20-15,-22-21 16,1 0-16,21 22 0,-21-22 0,21 0 16,0 21-16,0-21 0,-21 1 0,21-1 15,-21 0-15,21 0 0,-21 0 16,21 0-16,0-42 47,0 0-47,0 0 0,21 0 15,0 0-15,0-22 0,0 22 16,0 0-16,1 0 0,-1 0 0,21-22 16,-21 22-16,0 0 0,22 0 0,-22 21 15,21-21-15,-21 21 16,1 0-16,-1 0 0,0 0 0,0 21 16,-21 0-16,0 0 0,0 0 0,21 0 15,-21 22-15,0-22 0,0 21 16,0-21-16,0 1 0,0 20 0,0-21 15,-21 0-15,0 0 0,21 1 16,0-1-16,-21-21 0,0 0 0,21 21 16,-22-21-16,1 0 15,0-21 1,21 0-16,-21-1 0,0 22 16,0-21-16,21 0 0</inkml:trace>
  <inkml:trace contextRef="#ctx0" brushRef="#br0" timeOffset="77801.98">7345 10160 0,'-21'0'15,"42"0"-15,-21 0 32,21 0-32,0 0 0,0 0 0,22 0 15,-1 0-15,0 0 0,-21 0 16,43 0-16,-22 0 0,1 0 0,-1 0 15,0 0-15,-21 0 0,22-21 16,-22 21-16,0 0 0,0 0 16</inkml:trace>
  <inkml:trace contextRef="#ctx0" brushRef="#br0" timeOffset="78250.42">8488 10160 0,'0'0'0,"-21"0"31,-1 21-15,1 0-16,0 1 15,0-1-15,21 0 0,-21 0 0,21 0 16,-21 0-16,21 22 0,0-22 0,0 0 15,0 0-15,0 0 0,0 1 16,0-1-16,0 0 0,0 0 0,21-21 16,0 0-16,0 21 0,0-21 0,0 0 15,1 0-15,-1 0 16,21-21-16,-21 0 0,0 21 0,1-21 16,-1 0-16,-21-1 0,21 1 15,-21 0-15,21 0 0,-21-21 16,0 20-16,0 1 0,0 0 0,-21 0 15,0 0-15,21 0 0,-21 21 16,-1-22-16,1 22 0,0-21 0,0 21 16,0 0-16,0 0 0,21 21 15,-22 1-15,1-1 16,21 0-16,0 0 16,0 0-16,21-21 15,1 21-15,-1-21 16</inkml:trace>
  <inkml:trace contextRef="#ctx0" brushRef="#br0" timeOffset="78811.17">9398 10329 0,'0'-21'0,"-64"-63"31,43 62-31,0 22 0,0 0 15,0 0-15,0 0 0,-1 0 16,1 0-16,0 0 0,0 0 0,0 22 16,0-1-16,-1 0 0,-20 0 15,21 21-15,21-20 0,0-1 16,-21 0-16,21 0 0,0 0 0,0 0 16,0 1-16,0-1 0,0 0 0,0 0 15,21-21-15,-21 21 0,21-21 16,21 0-16,-20 0 0,-1 0 0,0 0 15,0 0-15,0 0 0,0 0 0,1-21 16,-1 0-16,21 0 0,-42 0 16,21-1-16,0 1 0,1-21 15,-1 21-15,-21-22 0,21 1 0,0 0 16,-21 21-16,21-22 0,0-20 16,1 20-16,-1 1 0,-21 0 0,21-1 15,-21 22-15,21-21 0,-21 21 16,21 0-16,-21-1 0,0 44 15,-21 20-15,0-21 16,21 0-16,-21 22 0,0-1 16,-1 0-16,22 1 0,0-22 0,-21 21 15,21 0-15,0 1 0,0-1 0,0 0 16,0-20-16,0 20 0,0-21 16,0 21-16,0-20 0,0-1 0,21 0 15,1 0-15,-1-21 16,0 0-16,0 0 15,0 0-15,0 0 0,1-21 0,-1 0 16,0 0-16,0 21 0,0-22 0,0 1 16,1 0-16,-22 0 0</inkml:trace>
  <inkml:trace contextRef="#ctx0" brushRef="#br0" timeOffset="78962.96">9758 10372 0,'0'0'0,"-21"21"0,21 0 15,-22-21 1</inkml:trace>
  <inkml:trace contextRef="#ctx0" brushRef="#br0" timeOffset="81085.99">13039 2307 0,'0'0'16,"0"-21"-16,21 0 15,-21 0-15,21 21 0,-21-21 16,0-1-16,0 1 16,0 0-1,-21 21 1,0 0-16,-22 0 16,22 0-16,-21 0 0,-1 0 0,1 21 15,-21 0-15,20 1 0,1-1 16,0 21-16,-1-21 0,1 22 0,21-1 15,-22 21-15,22-20 0,0 20 16,0-20-16,0-1 0,42 0 16,-21 1-16,0-1 0,0-21 0,0 21 0,0-20 15,0-1-15,85 21 0,-43-42 0,-21 21 16,0 0-16,0-21 0,22 0 16,-22 0-16,21 0 0,22 0 0,-22 0 15,0 0-15,22-21 0,-1 0 16,1 21-16,-1-21 0,-20 0 0,20 0 15,-20-1-15,-22 1 0,0 0 16,21-21-16,-21 21 0,-21-1 0,0 1 16,22 0-16,-22 0 0,0 0 0,0 0 15,-22 21 1,22 21-16,-21-21 16,0 21-16,0 0 0,21 0 15,-21 22-15,0-22 0,-1 0 0,1 0 16,21 0-16,0 0 15,0 1-15,0-1 0,0 0 0,0 0 16,21-21-16,1 0 0,-1 0 16,0 0-16,0 0 0,0 0 15,0 0-15,22 0 0,-22 0 0,0 0 16,21-21-16,-20 0 0,-1 21 16,0-21-16,-21-1 0,21 1 15,-21 0-15,0 0 0,0 0 16,0 0-16,0-1 0,-21 1 0,21 0 15,-21 0-15,0 0 0,-1 21 0,22-21 16,0-1-16,-21 22 16,21-21-16,0 0 15,0 0 1,21 21-16,1 0 16,-1-21-16,0 21 0,0 0 0,0 0 15,0 0-15,1 0 0,-22 21 16,21 0-16,0-21 0,0 21 15,-21 0-15,21 1 0,0-1 0,-21 0 16,22 0-16,-22 0 0,0 22 0,0-22 16,0 0-16,0 0 0,0 0 15,0 0-15,0 1 0,0-1 16,0 0-16,0 0 16,-22-21 15,22-21-16,0 0-15,0 0 0,22 21 0,-1-22 16,-21-20-16,21 21 0,0 0 16,0 0-16,0-22 0,22 22 0,-22-21 15,0 21-15,21-1 0,1 1 16,-22 0-16,21 0 0,1 0 0,-1 21 16,-21 0-16,0 21 0,22 0 15,-22 0-15,-21 0 0,0 1 16,0-1-16,0 21 0,0-21 0,0 0 0,0 22 15,-21-22-15,-1 0 0,22 0 16,-21 0-16,0 1 0,21-1 16,0 0-16,-21-21 0,-21 0 0,20 0 15,22 21-15,22-21 32,-1-21-32,-21 0 0,21 0 0,0 21 15,0-22-15,0 1 0,1-21 16,-1 21-16,0-22 0,21 22 0,-21-21 15,22 0-15,-22 20 0,21-20 16,-21 21-16,1 21 0,-1-21 0,21 21 16,-21 0-16,22 0 0,-43 21 15,0 0-15,21 0 16,-21 0-16,0 22 0,0-22 0,0 0 16,0 21-16,0-20 0,0 20 0,-21-21 15,21 0-15,-22 0 0,22 1 16,-21-1-16,21 0 0,0 0 15,21-21 17,1 0-32,-1 0 15,21-21-15,-21 0 0,22 21 16,-1-21-16</inkml:trace>
  <inkml:trace contextRef="#ctx0" brushRef="#br0" timeOffset="81313.99">15430 2561 0,'0'-21'31,"-21"21"-31,0 0 0,0 21 0,21 0 16,-21 22-16,0-22 0,-1 21 16,22 1-16,-21-1 0,0 0 0,0 1 15,0-1-15,0 21 0,-1 1 0,1-1 16,0 1-16,0-1 0,0 1 15,0 21-15,21-22 0,-22 1 16,1 20-16,0-20 0,0-1 0,0 1 16,0-1-16,-22 1 0</inkml:trace>
  <inkml:trace contextRef="#ctx0" brushRef="#br0" timeOffset="81394.81">14880 4233 0,'0'0'0,"0"-21"16,0 0-1,0 0-15,0-21 0,21 20 16,0-20-16,-21 0 0,22-1 0,-1 1 15</inkml:trace>
  <inkml:trace contextRef="#ctx0" brushRef="#br0" timeOffset="81702.57">15409 2879 0,'0'-43'0,"0"86"0,0-128 0,0 43 15,0-1-15,0 1 0,21 21 0,1 0 16,-22-22-16,21 22 0,0 0 15,0 21-15,21-21 0,-20 21 0,-1-21 16,0 21-16,21 21 0,-21 0 0,1 0 16,-1 0-16,21 1 0,-42 20 0,21-21 15,-21 0-15,0 22 0,0-22 16,-21 0-16,0 21 0,0-21 16,-22 1-16,1-1 0,0 0 0,-1 0 15,1-21-15,21 0 0,-43 21 16,22 0-16,0-21 0,-1 22 0,43-44 31,22 1-31,-1 0 16,0 21-16,21-21 0,-21 21 15,22-21-15,-1 21 0,0-21 0</inkml:trace>
  <inkml:trace contextRef="#ctx0" brushRef="#br0" timeOffset="82547.42">16383 2561 0,'0'0'16,"0"-21"-16,0 0 0,-21 0 0,0 21 15,-1 0-15,-20 0 0,21 0 16,0 0-16,-22 0 0,22 0 0,-21 0 16,21 21-16,-22-21 0,22 21 15,0 0-15,0 22 0,0-22 0,0 21 16,-1-21-16,1 22 0,0-1 15,21-21-15,0 21 0,0-20 0,0-1 16,0 21-16,0-21 0,0 0 16,0 1-16,21-22 15,0 0-15,1 0 16,20 0-16,-21 0 0,0-22 16,0 22-16,22-21 0,-22 0 0,0 0 15,21 0-15,-20 0 0,-1-1 16,0-20-16,0 21 0,0-21 0,0 20 15,1 1-15,-22-21 0,0 21 16,0 0-16,0 42 31,0 0-31,0 0 0,0 0 0,0 0 16,0 1-16,0 20 0,0-21 16,0 0-16,0 0 0,0 1 15,0-1-15,0 0 0,0 0 0,0 0 16,0 0-16,21-21 0,0 0 15,-21 22-15,21-22 0,0 0 0,0 0 16,1 0-16,-1 0 0,0 0 16,0 0-16,0 0 0,0-22 0,1 1 15,-1 0-15,0 0 0,-21 0 16,21 0-16,-21-1 0,21 1 16,0 0-16,-21-21 0,0 21 0,22-1 15,-22-20-15,21 21 0,-21 0 16,21 0-16,0-1 0,-21 1 0,21 21 15,0-21-15,1 21 16,-1 0-16,0 0 0,0 21 16,0-21-16,0 21 15,1 1-15,-22-1 0,21 21 0,0-21 16,0 0-16,0 1 0,0 20 0,-21-21 16,0 0-16,0 0 0,0 1 15,0-1-15,0 0 0,0 0 0,-21-21 16,21 21-16,-21-21 15,0 0-15,0 0 16,21-21 0,0 0-16,0 0 15,0 0-15,21-1 0,0-20 16,0 21-16,-21 0 0,21 0 16,1-1-16,-1-20 0,0 21 0,-21 0 15,21 0-15,0 21 0,0-22 0,1 1 16,41 21-16,-42 0 15,0 0-15,22-21 0,-22 21 16,21 0-16,-21 0 0,1 0 0</inkml:trace>
  <inkml:trace contextRef="#ctx0" brushRef="#br0" timeOffset="82980.06">17780 2646 0,'0'0'0,"0"21"0,0-42 31,0 0-31,0 0 16,-21-1 0,0 22-16,-1 0 15,1 0-15,0 0 0,0 0 0,0 0 16,0 22-16,-1-22 0,1 21 16,0 0-16,0 0 0,0-21 0,21 21 15,0 0-15,0 1 0,0-1 16,0 0-16,21 0 15,0 0-15,0-21 0,22 21 0,-22 1 16,0-22-16,21 21 0,-21-21 16,22 0-16,-22 21 0,0-21 0,0 21 15,0-21-15,1 0 0,-1 21 16,-42-21 0,-1 21-16,1-21 15,0 0-15,-21 0 0,21 0 0,-22 0 16,-20 0-16,20 0 0,1 0 15,0 0-15,-1 0 0,1 0 0,21 0 16,-21 0-16,20 0 16,22-21-16,-21 0 0,42 21 31,1 0-31,-1 0 0,21 0 16,-21-21-16,0 0 0</inkml:trace>
  <inkml:trace contextRef="#ctx0" brushRef="#br0" timeOffset="83227.03">18140 2646 0,'0'0'0,"21"0"32,-42 0-32,0 0 0,-1 21 15,1 0-15,0 0 0,0 1 0,21-1 16,0 0-16,0 0 0,0 21 15,0-20-15,0-1 0,0 0 16,0 0-16,0 0 0,0 0 16,0-42 31</inkml:trace>
  <inkml:trace contextRef="#ctx0" brushRef="#br0" timeOffset="83411.28">18203 2498 0,'0'0'0,"0"-21"0,-21-1 31,0 22-31,0 0 0,0 0 31,21 22-31,0-1 16,0 0-16,0 0 15,21-21-15,0 0 0,0 21 0,0-21 16</inkml:trace>
  <inkml:trace contextRef="#ctx0" brushRef="#br0" timeOffset="84059.97">18859 2646 0,'0'0'0,"-42"0"0,21 0 0,0 0 16,0 21-16,-22-21 0,22 21 16,0-21-16,0 21 0,0 1 15,-1-1-15,1 0 0,21 0 0,0 0 16,0 0-16,0 1 0,0-1 16,0 0-16,0 0 15,0 0-15,0-42 47,0 0-47,0 0 16,0 0-16,0-1 0,0 1 15,21 0-15,1 0 0,-1-21 0,0 20 16,0-20-16,21 0 0,-20 21 16,20-1-16,-21-20 0,21 21 0,1 0 15,-22 21-15,21 0 0,-21 0 16,22 0-16,-22 21 0,0 0 0,0 0 15,0 0-15,1 22 0,-22-22 16,0 21-16,21 1 0,-21-22 16,0 21-16,0 0 15,0 1-15,0-22 0,0 0 0,-21-21 16,21 21-16,-22-21 16,1 0-16,0 0 15,21-21 1,0 0-16,0 0 15,0 0-15,21-1 0,0 1 16,1 0-16,-1-21 0,0-1 0,21 22 16,1-21-16,-22 21 15,63-43-15,-41 43 0,-22 21 16,21 0-16,-21 0 0,1 0 16,-1 0-16,0 21 0,0 22 0,-21-22 15,0 0-15,0 21 0,0-21 16,0 1-16,0 20 0,0-21 0,0 0 15,-21-21-15,21 21 0,0 1 0,-21-22 16,0 0-16,-1 0 16</inkml:trace>
  <inkml:trace contextRef="#ctx0" brushRef="#br0" timeOffset="84872.99">20002 2985 0,'-21'21'0,"0"-21"15,0 0-15,42 0 32,0 0-32,0-21 0,1-1 15,20 22-15,0-21 0,-21 0 0,22 0 16,-1 0-16,-21 0 0,22-22 15,-22 22-15,21-21 0,-21-1 0,22-41 16,-43 20-16,0 1 16,0 20-16,21 1 0,-21 21 15,0-21-15,0 20 0,0 1 0,-43 42 32,22 22-32,21-22 0,0 21 15,-42 22-15,21-1 0,0 1 16,21-1-16,-22 1 0,1 20 0,0-20 15,21 21-15,-21-1 0,0 1 16,0 0-16,-1-1 0,1 1 0,-21 21 16,21-22-16,0 1 0,-1 21 0,-20 0 15,21-22-15,0 22 0,-22 0 16,22-21-16,-21-1 0,21 1 16,0 0-16,-1-22 0,1 1 0,0-1 15,21-20-15,0-1 0,0-21 16,0 21-16,21-42 0,0 22 0,22-22 15,-22 0-15,21-22 0,1 1 16,20 0-16,1-21 0,-1 21 0,1-22 16,20 1-16,-20 0 0,20-22 0,-20 22 15,-1-22-15,1 1 0,-1-1 16,-41 1-16,-1-22 0,-21 22 0,0-1 16,-21 22-16,-22-22 0,22 1 0,-21-22 15,21 22-15,-22 20 0,1-20 16,0 20-16,-1 1 0,1 0 15,-22-1-15,22 22 0,0 0 0,21 0 0,-1 0 16,22 0-16,-21-1 16,21 1-1,21 0 1,1 21-16,-1-21 0,0 21 0,21-21 16,1 0-16,-1-1 0,0 1 15,22 21-15,-43 0 0</inkml:trace>
  <inkml:trace contextRef="#ctx0" brushRef="#br0" timeOffset="85534.77">21188 2794 0,'0'0'0,"21"-21"0,-21-21 16,0 20-16,0 1 0,0 0 0,0 0 15,-21 21-15,0 0 16,-1 0-16,1 0 0,0 0 15,0 0-15,0 21 0,0 0 16,-22 22-16,22-22 0,0 21 0,0 0 16,0-20-16,-1 20 0,22-21 15,-21 21-15,21-20 0,0-1 0,-21 0 16,21 0-16,0 0 0,0 0 16,21-21-1,0 0-15,1 0 0,-1 0 0,0 0 16,0 0-16,21-21 0,-20 21 15,-1-21-15,0 0 0,0 0 0,21 0 16,-20-1-16,-1 1 0,0-21 16,0 21-16,0 0 0,0-22 0,-21 22 15,22 0-15,-22 0 0,21 0 16,-21-1-16,0 44 16,0-1-1,0 0-15,0 0 0,-21 21 16,21-20-16,0-1 0,0 0 15,0 0-15,0 0 16,0 0-16,0 1 0,21-22 16,0 21-16,0-21 15,21 0-15,-20 0 0,-1 0 0,0 0 16,21 0-16,-21-21 0,1-1 16,-1 22-16,0-21 0,0 0 0,0 0 15,0 0-15,1 0 0,-1-22 16,0 22-16,-21 0 0,21 0 0,21 0 15,-42 42 1,0 0 0,0 0-16,0 0 0,-21 22 15,21-22-15,-21 0 0,0 0 16,21 0-16,0 0 0,0 1 16,0-1-1,0-42 16,0-1-15</inkml:trace>
  <inkml:trace contextRef="#ctx0" brushRef="#br0" timeOffset="85722.41">21844 2582 0,'0'0'0,"-42"-21"15,20 21 1,1-21-16,0 21 0,0 0 15,0 0 1,42 21 15,0-21-31,0 0 0,0 0 16,1 0-16,-1 0 0,0 0 16</inkml:trace>
  <inkml:trace contextRef="#ctx0" brushRef="#br0" timeOffset="85979.33">22161 2371 0,'0'0'0,"22"-21"16,-22-1-16,0 1 15,0 42 1,0 1-16,0-1 16,0 0-16,-22 21 0,22 1 0,-21-1 15,21 21-15,-21-20 0,0-1 16,0 0-16,21 1 0,-21-1 0,-1 0 15,22 1-15,0-22 0,-21 21 16,21-21-16,-21 1 0,21-1 0,0 0 16,0 0-16,21-21 15,0 0-15,1 0 16,-1 0-16,0 0 0,0 0 0,21 0 16,-20 0-16</inkml:trace>
  <inkml:trace contextRef="#ctx0" brushRef="#br0" timeOffset="86297.96">22691 2815 0,'0'0'0,"0"-21"0,-43 21 31,1 0-31,21 0 0,-22 0 0,1 0 16,0 0-16,-1 21 0,22-21 0,-21 21 16,21-21-16,0 22 0,21-1 15,0 0-15,0 0 16,42-21-16,-21 0 0,0 0 15,22 21-15,-1-21 0,-21 0 16,21 0-16,1 21 0,-22-21 0,21 0 16,-21 22-16,1-22 0,-1 21 15,-21 0-15,0 0 16,-21 0-16,-1-21 0,1 0 16,0 21-16,0-21 0,-21 0 15,20 0-15,-20 0 0,21 22 0,0-22 16,-22 0-16,22 0 0,0 0 15,0 0-15,0 0 16,0 0-16,-1 0 0</inkml:trace>
  <inkml:trace contextRef="#ctx0" brushRef="#br0" timeOffset="86847.01">13060 4255 0,'0'0'0,"-21"0"0</inkml:trace>
  <inkml:trace contextRef="#ctx0" brushRef="#br0" timeOffset="86982.95">12996 4339 0,'0'43'16,"0"-86"-16,0 107 0,0-43 0,0 0 0,0 0 15,-21 0-15,21 1 0,-21-1 16,21 0-16,-21 0 0,21 0 16,0 0-1,0-42 17,0 0-32</inkml:trace>
  <inkml:trace contextRef="#ctx0" brushRef="#br0" timeOffset="87346.31">13187 3895 0,'0'0'0,"0"-21"0,0-1 0,0 1 16,0 0-16,-21 21 16,-1 0-16,1 0 15,0 21-15,0 0 0,21 1 16,0-1-16,0 0 15,0 0-15,0 0 0,0 0 0,0 1 16,21-1-16,-21 0 0,21-21 16,0 0-16,1 0 0,-1 0 0,0 0 15,0 0-15,0 0 0,0 0 16,1-21-16,-1 0 0,0 21 0,-21-22 16,0 1-16,0 0 0,0 0 15,0 0-15,0 0 16,-21-1-16,0 22 0,-1-21 15,1 21 1,0 0-16,0 21 16,21 1-16,0-1 15,0 0 1,21-21-16,0 21 0,0-21 16</inkml:trace>
  <inkml:trace contextRef="#ctx0" brushRef="#br0" timeOffset="87606.45">13716 3831 0,'0'0'0,"21"-21"0,-21 42 31,0 0-15,-21 1-16,21-1 0,-21 21 15,21 0-15,0-20 0,-21 20 0,21 0 16,-22 1-16,1-1 0,21 0 15,0 1-15,0-1 0,-21 0 0,21-21 16,-21 22-16,21-22 0,0 0 16,0 0-16,0 0 0,0 1 0,21-22 31,0 0-31,0-22 16</inkml:trace>
  <inkml:trace contextRef="#ctx0" brushRef="#br0" timeOffset="87794.6">13483 4255 0,'42'-22'32,"-20"22"-32,-1 0 0,0 0 15,0 0-15,21 0 0,-20 0 0,20 0 16,-21 0-16,21-21 0,1 21 15,20 0-15,-20 0 0,20 0 16,-21-21-16,22 21 0,-1 0 0</inkml:trace>
  <inkml:trace contextRef="#ctx0" brushRef="#br0" timeOffset="88697.98">15473 4085 0,'0'-42'31,"-21"42"-15,21 21-16,-22 21 0,1-20 16,21-1-16,0 21 0,-21 0 15,0-20-15,21 20 0,-21 0 0,21 1 16,-21-22-16,-1 21 0,22-21 15,-21 22-15,21-22 0,0 0 0,-21 0 16,21 0-16,21-21 31,0 0-31,1-21 16,-1 0-16,-21 0 0,21 0 16,0-1-16,0 1 0,0 0 15,1 0-15,-1 0 0,0-22 0,0 22 16,0 0-16,0 0 0,1 0 15,-22 0-15,21 21 0,-21 21 32,0 0-32,0 0 0,0 0 15,0 0-15,0 1 0,0-1 0,0 0 16,0 0-16,0 0 0,0 0 16,21 1-16,0-1 0,0-21 15,0 21-15,1-21 16,-1 0-16,0 0 0,0 0 0,0 0 15,0 0-15,1-21 0,-1 21 16,0-21-16,0-1 0,0 22 16,0-21-16,1 0 0,-1 0 0,0 0 15,0-22-15,-21 22 0,21-21 16,-21 21-16,21-22 0,-21 22 0,0-21 16,0 21-16,0 0 0,0-1 15,0 44 1,0-1-16,-21 0 15,21 0-15,-21 0 0,21 22 16,-21-22-16,21 0 0,0 0 0,0 21 16,0-20-16,0-1 15,0 0-15,0 0 0,0 0 0,0 0 16,21-21-16,0 22 0,0-22 0,1 0 16,20 0-16,-21 0 0,21 0 15,-20 0-15,20 0 0,-21 0 0,0 0 16,22-22-16,-22 1 0,0 21 15,21-21-15,-21 0 0,1-21 0,-1 20 16,0 1-16,0 0 0,-21-21 0,0 21 16,21-1-16,-21 1 0,0 0 15,0 0-15,0 42 32,0 0-32,0 0 0,-21 1 0,21-1 0,-21 21 15,21-21-15,0 0 16,0 1-16,0-1 0,0 0 0,0 0 15,0 0 1,21-21-16,0 0 16,0 0-16,1 0 15,-22-21-15</inkml:trace>
  <inkml:trace contextRef="#ctx0" brushRef="#br0" timeOffset="88865.99">16637 4001 0,'0'0'0,"-21"0"0,0 0 0,-1 0 16,1 0-16,0 0 15,21 21 1,21-21 0,0 0-16,1 0 15,-1 0-15</inkml:trace>
  <inkml:trace contextRef="#ctx0" brushRef="#br0" timeOffset="89334.63">17081 3979 0,'0'0'0,"0"-21"0,-21 21 0,0 0 16,0 0 0,0 0-16,21 21 0,-21 1 15,-1-1-15,22 0 0,0 0 16,0 21-16,-21-20 0,21 20 0,-21 0 15,21 1-15,-21-22 0,21 21 16,0 0-16,0 1 0,0-22 0,0 21 16,0-21-16,0 1 0,0-1 15,0 0-15,0 0 0,21 0 16,0-21-16,0 0 16,1 0-16,-1 0 0,21 0 15,-21-21-15,22 21 0,-1-21 0,-21 0 16,21 0-16,1-1 0,-1-20 15,-21 21-15,22-21 0,-22-1 0,0 1 16,21-22-16,-21 22 0,1 0 0,-1-22 16,0 22-16,-21 21 0,0-22 15,0 22-15,0 0 0,-21 21 16,0 42 0,-1-20-16,1 20 0,0 0 0,-64 149 31,64-149-31,21 0 0,0 22 0,0-43 15,0 21-15,0 1 0,0-22 16,21 0-16,1 0 0,-1 0 16,0-21-16,0 0 0,0 0 0,22 0 15,-22 0-15,21 0 0,-21 0 16,22-21-16</inkml:trace>
  <inkml:trace contextRef="#ctx0" brushRef="#br0" timeOffset="91772.66">18330 4614 0,'0'0'0,"0"22"0,43-22 32,-22 0-32,0 0 0,21 0 15,-21 0-15,22-22 0,-1 22 0,-21-21 16,43 0-16,-43 0 15,42 0-15,-41 0 0,-1-1 0,0 1 16,-21-21-16,0 21 0,21-22 0,-21 1 16,0 21-16,0-21 0,0 20 15,0-20-15,0 21 0,-21 0 16,0 21-16,0 0 16,-1 21-16,1 0 0,21 0 0,-21 22 15,0-22-15,0 21 0,21 0 16,0 1-16,-21-22 0,21 21 15,0 1-15,0-22 0,0 21 0,0-21 16,0 0-16,21 1 0,-21-1 16,21-21-16,0 21 0,0-21 0,0 0 15,1 0-15,-1 0 0,0 0 16,0 0-16,0 0 0,0-21 0,1 0 16,-1 21-16,21-22 0,-21-20 15,0 21-15,22 0 0,-22-22 0,21 1 16,1 0-16,-1-1 0,21 22 0,-20-21 15,-1 0-15,22 20 0,20-20 16,-63 42-16,22 0 0,-22 0 16,0 0-16,21 21 0,-42 0 15,0 1-15,0-1 0,0 21 16,0-21-16,0 0 0,0 22 0,-21-22 16,0 0-16,0 0 0,0 0 15,0 1-15,-1-22 0,22 21 0,-21 0 16,42-21 15,-21-21-31,22 0 16,-1-1-16,0 1 0,0 0 0,21 0 15,-20 0-15,-1-22 0,0 22 0,21-21 16,-21 21-16,1-22 16,-1 22-16,0-21 0,-21 21 0,0 0 15,0-1-15,-21 22 16,21 22-1,-21-1-15,-1 0 0,1 0 16,0 21-16,0-20 0,0-1 0,0 21 16,21 0-16,0-20 0,0 20 0,0-21 15,0 0-15,0 22 0,0-22 16,0 0-16,0 0 0,0 0 0,21-21 16,0 21-16,0-21 0,21 0 15,-20 0-15,-1 0 0,21 0 0,-21 0 16,22 0-16,-1 0 0,-21 0 0,21 0 15,1-21-15,-22 0 16,21 0-16,1 0 0,-22 0 0,0-1 16,0-20-16,0 21 0,0-21 0,-21 20 15,0-20-15,0 0 0,0 21 16,0-1-16,0 1 0,0 0 0,-21 21 16,0 0-16,0 0 15,21 21-15,-21 0 0,0 1 0,21-1 16,0 0-16,0 0 0,0 21 0,-22-20 15,1-1-15,21 21 0,0-21 16,0 0-16,0 1 0,0-1 0,21 0 16,1 0-16,-1 0 15,0-21-15,0 0 0,0 0 0,22 21 16,-22-21-16,0 0 0,21 0 0,-21 0 16,22-21-16,20 21 0,-42-21 0,22 0 15,-22 21-15,0-21 0,0 0 16,0-1-16,1-20 0,-1 21 0,0-21 15,0 20-15,0-20 0,0 21 16,-21-21-16,22 20 0,-1 1 0,0 0 16,-21 0-16,21 21 0,0-21 15,-21 42-15,0 0 16,0 0-16,0 0 0,0 1 16,0-1-16,21-21 0,-21 21 0,0 0 15,0 0 1,22-21 15,-22-21-15,0 0-16,0 0 0,0 0 15,0-1-15,0 1 0,0 0 16,0 0-16,0 0 0,0 0 16,-22 63 15,1-21-31,0 0 0,0 22 15,0-22-15,0 21 16,-1-21-16,1 22 0,21-22 0,0 0 16,-21 21-16,21-21 0,0 1 0,0-1 15,0 0-15,0 0 16,0 0-16,21-21 0,0 0 0,1 0 16,20 0-16,-21 0 0,21 0 15,-20 0-15,20 0 0,-21 0 0,21 0 16,-20-21-16,20 0 0,-21 0 0,21 0 15,-20-1-15,20 1 0,-21 0 16,0-21-16,0 21 0,-21-22 16,43-20-16,-43 42 0,-21 21 31,-1 21-31,1 0 16,21 0-16,-21 21 15,21-20-15,-21-1 0,21 0 0,0 0 16,0 0-16,0 0 0,0 1 15,0-1-15,0 0 0,0 0 0,21 0 16,0-21 0,0 0-16,1 0 0,-1 0 0,0 0 15,0 0-15,21 0 0,-20 0 0,-1-21 16,0 0-16,0 21 0,0-21 16,0 0-16,1-1 0,-1-20 15,0 21-15,0 0 0,-21-22 0,0 22 16,21 21-16,-21-21 0,21 0 15,-21 42 1,0 0-16,0 0 16,-21 1-16,21-1 0,-21 0 15,21 0-15,0 0 0,0 0 16,0 1-16,0-1 0,0 0 0,21 0 16,0-21-16,1 21 0,-1-21 0,0 0 15,0 0-15,0 0 0,0 0 16,22 0-16,-22 0 0,0 0 0,0 0 15,0 0-15,1-21 16,-1 0-16,-21 0 0,21-22 0,0 22 16,-21-21-16,21 0 0,0-1 0,1 1 15,-22-22-15,42-41 16,-21 41-16,-21 22 0,21-1 0,0 22 16,1-21-16,-22 21 0,0 0 15,0 42 16,0 0-31,-22 21 0,1-21 0,21 22 16,-21-1-16,0 0 16,0 1-16,21-1 0,-21 0 0,21 1 15,-22-1-15,22-21 0,0 22 16,0-22-16,0 21 0,0-21 0,0 0 16,0 1-16,0-1 0,22-21 15,-1 0-15,0 0 16,0 0-16,0 0 0,22 0 0,-22 0 15,21-21-15,-21 21 0,22-22 16,-22 1-16,0 0 0,21 0 16,-42 0-16,21 0 0,1-1 15,-22 1-15,21-21 0,-21 21 0,0 0 0,-21 21 32,-1 0-32,1 0 0,0 0 15,0 21-15,0 0 0,21 21 0,-21-21 16,21 1-16,-22-1 0,22 21 15,0-21-15,0 0 0,0 1 0,0-1 16,0 0-16,0 0 16,22-21-16,-1 0 0,0 21 0,0-21 15,0 0-15,0 0 0,22 0 0,-1 0 16,0 0-16,-20 0 0,20 0 16,0 0-16,1-21 0,-22 0 0,21 0 15,-21 0-15,0-1 0,1 1 16,-1 0-16,0 0 0,0 0 0,-21 0 15</inkml:trace>
  <inkml:trace contextRef="#ctx0" brushRef="#br0" timeOffset="92042.99">21971 4085 0,'0'0'0,"21"0"16,21 0-16,-20 0 16,20 0-16,-21 0 15,21 0-15,1 0 0,-1 0 0,0 0 16,22 0-16,-22 0 0,22-21 16,-22 21-16,22 0 0,-22-21 0,0 21 15,-21 0-15,22-21 0,-22 21 16,0 0-16,-21-21 15,-21 21 1,-21 0-16,-1 0 0</inkml:trace>
  <inkml:trace contextRef="#ctx0" brushRef="#br0" timeOffset="92886.99">12573 5736 0,'0'0'0,"21"0"0,-42 0 16,0 0-16,0-21 0,-1 21 15,1-21-15,21 0 0,0 0 0,0-1 16,0 1 0,0 0-16,21 0 0,1 21 0,20-21 15,-21 21-15,0 0 0,22 0 0,-1 0 16,0 0-16,1 0 0,-1 0 15,0 0-15,1 21 0,-1 0 0,-21 21 16,0-20-16,0 20 0,-21 0 16,0 1-16,0-22 0,0 21 0,0 0 15,-21-20-15,0 20 0,0-21 0,0 0 16,0 0-16,-22 1 0,22-22 16,21 21-16,-21-21 0,0 0 0,0 0 15,21-21 1,0-1-16,0 1 15,21 0-15,0-21 0,0 21 16,0-1-16,0-20 0,1 0 16,-1-1-16,0 22 0,42-63 15,-20 41-15,-22 22 0,21-21 16,1 21-16,-22-1 0,21 1 0,-21 0 16,0 21-16,22 0 0,-22 0 0,0 0 15,0 21-15,-21 0 16,21 1-16,-21-1 0</inkml:trace>
  <inkml:trace contextRef="#ctx0" brushRef="#br0" timeOffset="93857.93">13420 5884 0,'0'0'0,"0"22"0,21-22 0,0 0 16,0 0-16,0 0 0,0-22 15,1 22-15,-1-21 0,0 0 16,21 0-16,-21 0 0,1 0 0,-1-1 15,0 1-15,-21-21 0,21 21 16,-21 0-16,21-22 0,-21 22 16,0 0-16,0 0 0,-21 0 15,0 21-15,0 0 0,0 0 16,-1 21-16,-20 0 0,21 0 16,0 0-16,0 0 0,-1 22 15,1-1-15,0-21 0,0 22 0,21-1 16,0-21-16,0 0 0,0 22 15,0-22-15,0 0 0,21 0 0,0 0 16,0-21-16,1 21 0,-1-21 0,21 0 16,-21 0-16,22 0 0,-22 0 15,21 0-15,0-21 0,22 21 0,-22-21 16,1 0-16,-1 0 0,21 0 16,-20-1-16,-22 1 0,21-21 0,1 21 15,-1-64-15,-21 64 16,0-21-16,-21 20 0,0 1 15,0 0-15,0 0 0,-21 21 32,21 21-32,0 0 0,-21 0 0,21 1 15,-21 20-15,21-21 0,-21 0 0,21 22 16,0-22-16,-22 0 0,1 21 16,21-21-16,0 1 0,-21-1 0,21 0 15,-21-21-15,21 21 0,-21-21 16,21 21-16,0-42 31,0 0-15,0 0-16,21 0 0,0-1 0,0-20 15,-21 21-15,21 0 16,1-22-16,20 22 0,-21-21 0,0 21 16,0 0-16,1-1 0,-1 1 15,0 0-15,21 21 0,-21 0 0,1 0 16,-1 0-16,0 21 0,-21 0 15,21 1-15,-21-1 0,21 0 16,-21 0-16,0 0 0,0 22 0,0-22 16,21 0-16,-21 21 0,0-21 15,0 1-15,0-1 0,0 0 16,0 0-16,0 0 16,0-42 15,0 0-16,0 0-15,0 0 0,0-1 0,0 1 16,22 0-16,-1 0 0,0-21 0,0 20 16,0 1-16,0-21 0,1 21 15,-1 0-15,21-1 0,0 1 0,-20 0 16,20 21-16,0 0 0,-21 0 16,22 0-16,-22 0 0,21 0 0,-21 21 15,1 0-15,-22 22 0,0-22 16,21 0-16,-21 21 0,0-20 0,0-1 15,-21 21-15,21-21 0,-22 0 16,1 1-16,0-1 0,0 0 16,0 0-16,0-21 0,-1 21 0,1-21 15,0 0-15,21 21 0,21-42 32</inkml:trace>
  <inkml:trace contextRef="#ctx0" brushRef="#br0" timeOffset="94529.98">15706 5736 0,'0'0'0,"0"-21"0,0 0 0,-22 0 15,1 0-15,0-1 16,0 22-16,0-21 0,0 21 0,-1 0 15,1 0-15,-21 0 0,21 21 16,-22-21-16,1 43 0,21-22 0,-21 0 16,20 21-16,-20 1 0,21-22 0,0 21 15,0 1-15,-1-22 16,22 21-16,0-21 0,0 0 0,0 1 16,0-1-16,22-21 0,-22 21 0,21-21 15,21 0-15,-21 0 0,0 0 16,1 0-16,20 0 0,-21 0 0,21 0 15,-20-21-15,20 21 0,-21-21 16,0-1-16,22 1 0,-22 0 0,21-42 16,0 41-16,-20-20 15,-1 21-15,0-21 0,0-1 0,0 22 16,-21 0-16,21 0 0,-21 0 0,22-1 16,-22 44-1,0-1-15,0 21 16,-22-21-16,22 0 15,-21 22-15,21-22 0,0 0 0,0 21 16,0-20-16,0-1 0,0 0 0,0 0 16,0 0-16,0 0 15,21-21-15,-21 22 0,22-22 0,-1 0 16,21 0-16,-21 0 0,0 0 16,22 0-16,-22-22 0,21 1 0,-21 21 15,22-21-15,-1 0 0,-21 0 0,22 0 16,-22-1-16,0-20 0,0 21 15,0 0-15,0 0 0,-21-1 0,0 1 16,22 0-16,-22 42 31,0 0-31,-22 1 0,1-1 16,21 0-16,0 0 0,-21 0 16,21 0-16,-21-21 0,21 22 0,-21-1 15,21 0-15,0 0 16</inkml:trace>
  <inkml:trace contextRef="#ctx0" brushRef="#br0" timeOffset="94710.75">16446 5694 0,'0'0'0,"0"-21"0,0 0 0,-21-1 0,0 22 16,0 0-16,0-21 15,0 21-15,-1 0 16,22 21 0,0 1-16,0-1 15,22-21-15,-1 21 16,0-21-16</inkml:trace>
  <inkml:trace contextRef="#ctx0" brushRef="#br0" timeOffset="96313.92">16785 5736 0,'-42'0'31,"21"0"-31,21 21 0,-22 1 16,22-1-16,0 0 15,0 0-15,0 0 0,0 0 0,0 1 16,0-1-16,0 0 0,0 0 0,0 0 15,-21 0-15,21 1 16,-21-1-16,21-42 63,0-1-63,21 1 0,0 0 15,1 0-15,-1 0 0,-21 0 0,21-22 16,0 22-16,21 0 0,-20-21 15,-1 20-15,0 1 0,0 0 0,0 0 16,0 21-16,1 0 0,-1 0 0,0 0 31,-21 21-31,0 0 0,0 0 0,0 1 16,0-1-16,0 0 0,0 21 16,0-21-16,0 1 0,0-1 15,0 0-15,0 0 0,0 0 16,21 0-16,0-21 0,22 22 15,-22-22-15,0 0 0,0 0 16,21 0-16,-20 0 0,20 0 16,-21 0-16,21-22 0,-20 22 0,-1-21 15,21 0-15,-21 0 0,0 0 16,-21 0-16,22-1 0,-1-20 0,-21 21 16,21 0-16,-21 0 0,0-22 0,0 22 15,-21 42 16,0 0-15,21 1-16,-22-1 0,22 0 0,-21 21 16,21-21-16,0 1 0,0-1 0,0 0 15,0 0-15,0 0 16,21-21-16,1 21 0,-1-21 16,0 0-16,0 0 0,0 0 15,22 0-15,-22 0 0,21 0 0,-21 0 16,0-21-16,22 0 0,-22 0 0,0 21 15,0-21-15,0 0 16,1-1-16,-22-20 0,0 21 0,21 0 0,-21 0 16,0-1-1,0 44 1,-21-1 0,-1 0-16,22 0 0,-21 0 0,21 0 15,0 1-15,-21-1 0,21 0 0,-21 0 16,21 0-16,0 0 15,-21 1-15,42-22 32,0-22-17,0 22-15,0-21 0,1 0 16,-1 0-16,0 0 16,0 0-16,0-1 0,0 1 0,1 0 15,-1 0-15,0 0 0,0 21 0,-21-21 16,21-1-16,0 22 15,-21 22 1,0-1-16,0 0 0,0 0 16,0 0-16,0 0 0,-21 1 15,21-1-15,0 0 0,0 0 16,0 0-16,21-21 0,1 21 0,-1 1 16,0-22-16,21 0 0,1 21 0,-1-21 15,0 0-15,1 0 0,-1 0 16,0 0-16,22 0 0,-22 0 0,0 0 15,1 0-15,20-21 0,-20-1 16,-22 22-16,21-21 0,0 0 16,-20 0-16,-1-21 0,0 20 0,0-20 15,-21 21-15,0 0 0,0 0 16,0-1-16,0 1 0,0 0 0,-21 21 16,0 0-16,0 0 15,-1 0-15,1 0 0,-21 0 0,21 21 16,-22 0-16,22 1 0,0-1 0,-21 0 15,42 0-15,-21 0 0,21 0 16,0 1-16,0-1 0,0 0 0,0 0 16,21-21-1,0 0-15,0 0 0,0 0 16,0 0-16,1 0 0,-1 0 0,0 0 16,0 0-16,0-21 0,0 0 15,1 21-15,-22-21 0,0-1 0,21 1 16,0 0-16,-21 0 15,-21 42 17,0-21-32,-1 21 15,22 0-15,-21 1 0,0-1 16,0 0-16,0 21 0,0-21 16,-1 22-16,-20-22 0,21 21 0,0-21 15,0 22-15,-1-1 0,22 22 0,-21-22 16,21 21-16,-21 1 0,21-1 15,0 1-15,-21-1 0,21 1 0,0-1 16,0-20-16,0 20 0,0 1 0,0-1 16,0-20-16,-21 20 0,0-21 15,21 1-15,-22-1 0,1 0 0,0-20 16,0 20-16,-21-21 0,20 0 16,1-21-16,0 0 0,0 0 0,-21 0 15,20 0-15,1 0 0,0 0 0,0-21 16,0-21-16,0 21 15,21-1-15,-22 1 0,22 0 16,0 0-16,0-21 0,0 20 0,0-20 16,0 21-16,0-21 0,0-1 0</inkml:trace>
  <inkml:trace contextRef="#ctx0" brushRef="#br0" timeOffset="96510.64">17589 5567 0,'-21'0'15,"42"0"-15,-42-21 0,0 21 0,0 0 16,21-21-16,-21 21 0,0 0 16,21-22 15</inkml:trace>
  <inkml:trace contextRef="#ctx0" brushRef="#br0" timeOffset="98158.5">19643 6096 0,'0'0'0,"21"0"0,0-21 0,0 0 16,0 21-16,0-21 0,-21-22 0,0 22 16,0-21-16,22 21 0,-1-22 0,-21-20 15,21 20-15,-21 1 0,21-21 16,0 20-16,0 1 0,1 0 0,-22-1 15,0 22-15,21 0 0,-21 0 16,0 0-16,0 42 16,0 0-1,-21 21-15,-1-21 0,1 22 16,0-1-16,0 0 0,0 22 0,0-22 16,-1 1-16,22-1 0,0 0 15,0 1-15,0-22 0,0 21 0,0-21 16,0 0-16,0 1 0,22-1 15,-1 0-15,0-21 0,0 0 0,21 0 16,-20 0-16,-1 0 0,21 0 0,-21 0 16,0 0-16,22-21 0,-22 0 15,21-1-15,-21 1 0,1 0 16,20 0-16,-21-21 0,0-1 16,0 22-16,1-21 0,-1 21 0,0-22 15,-21 22-15,0 0 0,0 0 0,-21 21 31,0 21-31,21 0 0,-22 0 16,1 22-16,0-22 0,21 21 16,0-21-16,-21 22 0,21-22 0,0 21 15,0-21-15,0 0 16,0 1-16,0-1 0,0 0 0,21-21 16,0 0-16,0 21 0,1-21 0,20 0 15,-21 0-15,21 0 0,-20 0 16,20 0-16,0-21 0,-21 0 0,22 21 15,-1-21-15,-21-1 16,22-20-16,-22 21 0,21 0 0,-21-22 16,22 22-16,-22 0 0,0-21 0,0 21 15,0-1-15,-21 1 16,0 42 0,-21-21-16,21 22 0,-21-1 15,0 0-15,0 0 0,-1 21 0,1-20 16,0-1-16,0 0 0,0 0 15,0 0-15,21 0 0,-22-21 0,22 22 16,-21-22-16,21-22 47,21 22-47,-21-21 16,43 0-16,-22 0 0,0 0 0,0-22 15,22 22-15,-22-21 0,21 21 16,0-22-16,-20 22 0,20 0 0,-21 0 15,21 0-15,-20 0 0,-1 21 16,0 0-16,0 0 0,-21 21 16,0 0-16,0 0 0,0 0 15,0 0-15,0 22 16,0-22-16,0 0 0,0 21 0,-21-20 16,21-1-16,0 21 0,0-21 15,0 0-15,0 1 0,21-1 16,0 0-16,0-21 0,1 0 0,-1 21 15,0-21-15,21 0 0,-21 0 16,1 0-16,20 0 0,-21 0 0,21 0 16,-20-21-16,20 0 0,-21 0 15,0-1-15,0 1 0,1-21 0,-1 21 16,0-22-16,0 22 0,-21-21 16,0 21-16,21-22 0,-21 22 0,0 0 15,0 0-15,0 0 0,-21 42 31,0 21-31,0-21 0,0 1 16,21 20-16,-22-21 16,1 21-16,0-20 0,21-1 0,0 0 15,0 0-15,0 21 0,0-20 0,0-1 16,0 0-16,0 0 16,21-21-16,22 0 15,-22 0-15,21 0 0,0 0 16,1 0-16,-1 0 0,22 0 0,-22 0 15,0 0-15,22-21 0,-22 0 16,0 0-16,1-1 0,-22-20 0,21 21 16,-21-21-16,22-1 0,-22 22 15,-21-21-15,0 21 0,21-1 16,-21 1-16,0 0 0,0 0 0,-21 21 16,0 0-16,0 0 15,-1 21-15,1-21 0,0 21 0,21 22 16,0-22-16,-21 0 0,21 21 15,0-21-15,0 22 0,0-22 0,-21 0 16,21 0-16,0 22 0,0-22 0,0 0 16,0 0-16,0 0 15,0 0-15,0 1 16,-21-22-16,-1 0 31,22-22-15,0 1-16,0 0 15,0 0-15,0 0 0,0 0 16</inkml:trace>
  <inkml:trace contextRef="#ctx0" brushRef="#br0" timeOffset="98422.98">20764 5398 0,'0'0'0,"-21"0"0,0 0 15,21-22-15,-21 22 16,21 22 62,0-1-78,-21 0 0</inkml:trace>
  <inkml:trace contextRef="#ctx0" brushRef="#br0" timeOffset="99729.82">13314 7091 0,'0'0'0,"0"-21"0,0 0 0,0-1 16,-21 22 0,-1 0-16,-20 0 0,21 0 15,0 22-15,-22-1 16,22 0-16,-21 21 0,0 1 0,20-22 16,1 21-16,0 0 0,0 1 0,0-1 15,0 0-15,21 1 0,-22-1 16,22 0-16,0-20 0,0 20 0,0-21 15,0 0-15,22-21 0,-1 21 16,0-21-16,0 0 0,21 0 0,-20 0 16,20 0-16,0 0 0,1-21 15,-1 0-15,0 21 0,1-21 0,-1-21 16,0 20-16,1 1 0,-22-21 0,0 21 16,0-22-16,-21 22 0,0-21 15,0 0-15,0 20 0,0-20 16,-21 0-16,0 21 0,0-1 0,-1 1 15,1 0-15,-21 21 0,21 0 16,-22 0-16,1 0 0,21 0 0,0 0 16,0 21-16,-1-21 0,1 21 15,21 1-15,0-1 0,0 0 16,0 0-16,21-21 0,1 21 16,20-21-16,-21 0 0,21 0 0,-20 0 15,20 0-15,0 0 0,1 0 0,-1 0 16,0-21-16,1 0 0,-1 21 15,-21-21-15,21 0 0,-20-1 16,-1 1-16,0 21 0,0-21 16,0 0-16,-21 0 0,0 0 15,0-1-15,0 44 47,-21-1-47,21 0 0,-21 0 16,21 0-16,0 22 0,-21-1 0,21 0 15,0 1-15,0-1 0,-21 21 0,21-20 16,-22 20-16,22-20 0,0 20 16,0-21-16,0 22 0,-21-1 0,21 22 15,-21-21-15,21 20 0,0-20 16,0 20-16,-21 1 0,0 0 16,21-1-16,-21-20 0,21 21 0,-22-1 15,1 1-15,0 0 0,21-22 0,-21 1 16,0-1-16,0 1 0,-1-22 15,22 0-15,-21 1 0,0-1 0,21-21 16,-21-21-16,0 21 0,0-21 16,-1 0-16,1-21 15,0 0-15,21 0 0,-21-22 0,0 1 16,21-21-16,-21-64 16,21 63-16,-22-21 0,22 1 15,0-1-15,0 0 0,0 1 0,0-22 16,0 21-16,22 1 0,-1-1 0,0 21 15,0 1-15,0 21 0,22-22 16,-22 22-16,21 21 0,-21-22 0,22 22 16,-1 0-16,0 0 0,1-22 0,-22 22 15,21 0-15,0 21 0,1-21 16,20 0-16,-20-22 0,-1 22 0,0 0 16,1 0-16</inkml:trace>
  <inkml:trace contextRef="#ctx0" brushRef="#br0" timeOffset="100715">14901 7620 0,'0'0'0,"0"21"16,0 0-1,0-42 1,21 21-1,1-21-15,-22 0 0,21 0 16,0 0-16,0-1 0,0 1 0,0-21 16,1 21-16,20-22 0,-21 1 0,21 0 15,-20-1-15,-1 1 0,21 0 16,-21-1-16,0 1 0,1 0 16,-1-1-16,0 1 0,-21 21 0,0 0 15,0 0-15,0-1 0,-21 22 16,0 0-1,-1 22-15,1-1 0,-21 0 16,21 0-16,0 21 0,-1 1 0,1-1 16,0 0-16,0 1 0,0-1 15,21 0-15,0 22 0,0-22 0,0 1 16,0-1-16,0-21 0,0 21 0,21-20 16,-21-1-16,42 0 15,-21 0-15,1 0 0,20-21 0,-21 0 0,21 0 16,1 0-16,-22 0 0,21 0 0,1 0 15,-1 0-15,0-21 16,-21 0-16,22 0 0,-1 0 0,-21-22 16,0 22-16,22 0 0,-43-21 15,21-1-15,0 22 0,-21-21 16,21 21-16,-21-22 0,0 22 0,0 0 16,-21 42-1,21 0 1,-21 0-16,0 1 0,21 20 15,0-21-15,0 21 0,-21-20 0,21 20 16,0-21-16,0 0 0,0 22 0,0-22 16,0 0-16,0 0 15,21 0-15,0-21 16,0 0-16,0 0 0,0 0 0,1 0 16,-1 0-16,21-21 0,-21 21 15,0-21-15,22 0 0,-22 0 0,0-1 16,0 1-16,22-21 0,-22 21 15,0 0-15,-21-22 0,0 22 0,21 0 16,-21 0-16,-21 21 16,0 0-1,21 21-15,-21 0 0,21 0 16,-22 0-16,22 1 0,0 20 16,0-21-16,0 0 0,0 0 15,0 1-15,0-1 0,0 0 0,0 0 16,0 0-16,0 0 0,0 1 15,-21-1-15,0-21 16,0 0-16,0 0 0,21-21 31,0-1-31,0 1 16,0 0-16,21 0 0</inkml:trace>
  <inkml:trace contextRef="#ctx0" brushRef="#br0" timeOffset="100978.32">16658 6964 0,'0'21'31,"-21"0"-31,21 0 0,-21 1 16,0 20-16,21-21 0,-43 64 15,43-64-15,-21 21 0,21 1 16,-21-1-16,21-21 0,-21 21 0,0-20 15,21 20-15,0-21 0,0 0 16,0 0-16,0 1 0,0-1 0,21-21 31,0 0-15,0 0-16,0-21 0,-21-1 16,21 22-16,-21-21 0</inkml:trace>
  <inkml:trace contextRef="#ctx0" brushRef="#br0" timeOffset="101194">16446 7260 0,'-21'-21'31,"42"21"-31,1 0 16,-1 0-16,0 0 0,0-21 15,21 21-15,-20 0 0,-1 0 0,21-21 16,-21 21-16,22-21 0,-22 21 15,21 0-15,-21-22 0,0 22 0,22 0 16,-43-21-16,21 21 0,-21-21 16,-21 21-1</inkml:trace>
  <inkml:trace contextRef="#ctx0" brushRef="#br0" timeOffset="101408.99">14880 7239 0,'0'0'0,"0"21"16,21-21-16,0 0 16,22 0-16,-1 0 0,0-21 0,22 21 15,-1 0-15,1-21 0,-1 0 0,1 21 16,-1 0-16,-20-21 0,20 21 0,-20-22 15,-1 22-15,0-21 0</inkml:trace>
  <inkml:trace contextRef="#ctx0" brushRef="#br0" timeOffset="101818.99">17928 7070 0,'0'0'0,"-21"0"0,21-21 0,0-1 16,0 1-16,0 0 0,0 0 15,21 21-15,0-21 0,0 0 0,1 21 16,-1 0-16,-21 21 31,0 0-31,0 0 0,0 0 0,0 22 16,-21-1-16,-1 0 0,22 1 16,-21-1-16,0 0 0,0 1 0,0-1 15,0-21-15,-1 21 0,22-20 16,-21 20-16,0-21 0,21 0 15,0 0-15,0 1 0,0-44 32,0 1-17</inkml:trace>
  <inkml:trace contextRef="#ctx0" brushRef="#br0" timeOffset="102350.57">17801 7197 0,'0'0'0,"21"-43"16,0-41-1,-21 63-15,22-1 0,20-20 16,-21 42-16,0-21 0,0 21 16,1 0-16,20 0 0,0 0 15,1 0-15,-22 0 0,21 0 16,0 0-16,1 21 0,-1 0 0,-21-21 16,0 21-16,1 22 0,-22-22 0,0 0 15,0 0-15,0 22 0,-43-22 16,22 0-16,-21 0 0,-1 0 0,1 0 15,-21 1-15,20-1 0,1 0 16,0-21-16,20 21 0,-20-21 0,21 0 16,0 0-16,21-21 31,21 21-31,0 0 16,0 0-16,0 0 0,22 0 15,-22 0-15,21 0 0,1 0 0,-1 0 16,0 0-16,-21 0 0,22 21 0,-1 0 15,0 0-15,1 1 0,-22-1 16,21 0-16,-21 0 0,1 21 0,-1-20 16,-21-1-16,0 0 0,0 0 15,-21 0-15,-22 0 0,22 1 0,-21-1 16,-1 0-16,-20 0 0,21 0 0,-22-21 16,22 21-16,-22 1 0,22-22 15,0 0-15,-1 0 0,1 0 0,21 0 16,-22 0-16,22 0 0,0 0 0,21-22 15,-21 1-15,21 0 16,0 0-16,0 0 16,0 0-16,0-1 0,21 1 15,0 0-15,0 0 0,-21 0 16,43-22-16,-22 22 0,0 0 0,21 0 16,1 0-16</inkml:trace>
  <inkml:trace contextRef="#ctx0" brushRef="#br0" timeOffset="102638.43">18944 6985 0,'0'-21'16,"0"42"-16,0-21 31,-21 42-31,21-20 16,-21-1-16,0 21 0,21 0 0,-22 1 15,22-1-15,0 0 0,-21 1 16,0-1-16,21 0 0,0 1 0,-21-22 16,0 21-16,21-21 0,-21 1 15,21-1-15,-22 0 0,22 0 0,0 0 16,0 0 0,0-42 15,22 21-31,-1-21 0,0 0 0</inkml:trace>
  <inkml:trace contextRef="#ctx0" brushRef="#br0" timeOffset="103074.97">19092 7303 0,'0'21'31,"-21"0"-31,21 0 16,0 0-16,-21 0 0,0 1 15,0-1-15,21 0 0,0 0 0,0 21 16,-22-20-16,22-1 0,0 0 16,0 0-16,0 0 0,0 0 15,0 1-15,0-1 0,0 0 16,22-21-16,-1 0 0,0 0 16,0 0-16,0 0 0,22 0 15,-22 0-15,21 0 0,-21-21 0,22 21 16,-1-21-16,-21-1 0,21 1 0,1 0 15,-22-21-15,0 21 0,0-22 16,0 22-16,-21-21 0,0-1 0,0 22 16,0-21-16,0 0 15,0 20-15,-21 1 0,0 0 0,0 0 16,-21 0-16,20 21 0,1 0 0,-21 0 16,21 0-16,-22 0 0,22 21 15,-21 0-15,21 0 0,0 0 0,-1 1 16,1 20-16,21-21 0,0 0 15,-21 22-15,21-22 0,0 0 0,0 0 16,0 0-16,0 0 0,0 1 16,0-1-16,21-21 0,0 21 15,1-21-15,20 0 0</inkml:trace>
  <inkml:trace contextRef="#ctx0" brushRef="#br0" timeOffset="104078">20024 7324 0,'0'0'0,"0"-43"31,-22 43-31,1 22 0,0-1 16,0 0-16,0 0 0,0 0 15,21 0-15,-22 22 0,22-22 0,-21 21 16,21-21-16,-21 1 0,21-1 15,0 21-15,0-21 0,0 0 0,0 1 16,0-1-16,21 0 16,0-21-16,1 0 0,-1 21 15,21-21-15,-21 0 0,0 0 0,22 0 16,-1 0-16,0 0 0,1 0 0,-22-21 16,21 21-16,1-21 0,-1 0 15,0-1-15,1 1 0,-22-21 0,21 21 16,0-22-16,-20 1 0,-1-21 15,21 20-15,-21-20 0,0 20 0,1-20 16,-1 21-16,-21-1 0,0 1 0,0 21 16,0 0-16,0-1 15,-21 22 1,21 22-16,-22-1 16,1 21-16,0 0 0,0 1 0,21-1 15,-21 0-15,0 1 0,21-1 0,0 0 16,-22-20-16,1 20 0,21 0 15,-21-21-15,21 1 0,-21-1 0,21 0 16,0 0-16,0 0 0,0 0 16,0-42 15,0 0-31,21 0 16,0 0-16,0 0 15,1-1-15,-1 1 0,0-21 0,21 21 16,-21 0-16,22-22 0,-22 22 15,21 0-15,1 0 0,-22 0 0,21 21 16,-21-22-16,0 22 0,1 0 16,-1 0-16,0 0 0,-21 22 15,0-1 1,-21-21-16,0 21 0,-1-21 0,1 21 16,0-21-16,-21 0 0,21 21 0,-1-21 15,-20 0-15,21 0 0,0 0 16,0 0-16,-1 0 0,1 0 0,0 0 31,0 0-15,21 21-1,0 1 1,0-1-16,0 0 0,0 0 0,0 0 16,0 0-16,-21 1 0,21 20 15,0-21-15,0 0 0,0 0 0,0 1 16,0-1-16,21-21 0,0 21 0,0 0 15,0-21-15,1 21 0,20-21 16,-21 0-16,21 0 0,1 21 0,-1-21 16,0 0-16,1 0 0,-1 0 15,0 0-15,1 0 0,-22-21 0,42 0 16,-20 21-16,-22-21 16,0 0-16,0 0 0,-21-1 0,0 1 15,21 0-15,-21 0 0,22 0 16,-22 0-16,0 42 62</inkml:trace>
  <inkml:trace contextRef="#ctx0" brushRef="#br0" timeOffset="104242.86">21484 7726 0,'0'21'31,"-21"-21"1</inkml:trace>
  <inkml:trace contextRef="#ctx0" brushRef="#br0" timeOffset="109228">42 12150 0,'0'0'16,"-21"0"0,0 0-16</inkml:trace>
  <inkml:trace contextRef="#ctx0" brushRef="#br0" timeOffset="109775.03">444 12615 0,'0'0'0,"-21"0"0,0 0 16,0 0-16,0 0 0,-22 0 0,22 0 15,0 0-15,-21 0 0,21 0 16,-1 0-16,1 0 0,0 0 15,42 0 17,0 0-32,1 0 0,20 0 15,21 0-15,1 0 0,-1 0 16,1 0-16,21 0 0,-22 0 16,22 0-16,-1 0 0,1 0 15,0 0-15,-1 0 0,1-21 16,0 21-16,-1 0 0,1 0 0,-21 0 15,-1 0-15,-21 0 0,1 0 16,-22 0-16,0 0 0,0 0 0,-42-21 31,-21 21-31,21 0 16,-1 0-16,1-21 0,0 21 16,-21 0-16,21 0 0,-1-21 0,1 21 15,0 0-15,0-21 0,0-1 16,0 22-16,-1-21 0,1 0 15</inkml:trace>
  <inkml:trace contextRef="#ctx0" brushRef="#br0" timeOffset="110054.24">1270 12425 0,'0'21'31,"0"0"-31,21-21 16,0 0-16,0 21 0,22-21 15,-22 0-15,21 22 0,-21-22 0,22 0 16,-1 0-16,0 0 0,1 0 15,-22 0-15,21 0 0,1 0 16,-22 0-16,0 0 0,0 0 0,-21 21 16,0 0-1,0 0-15,-21-21 16,0 21-16,0 0 0,-22 1 0,1 20 16,0-21-16,-1 0 0,-20 22 15,-43 20-15,42-42 0,22 22 16,0-22-16,-1 0 0,1 0 15,21 0-15,0 0 0,21 1 16,21-22 0,0 0-16</inkml:trace>
  <inkml:trace contextRef="#ctx0" brushRef="#br0" timeOffset="111260.99">3387 12637 0,'0'0'0,"21"0"32,0-22-17,0 1-15,0 0 0,0 0 16,1 0-16,-22 0 16,0-1-16,0 1 0,0 0 0,0 0 15,0-21-15,0 20 0,0-20 16,-22 21-16,1 0 0,0-22 0,0 22 15,-21 0-15,20 21 0,-20 0 16,21 0-16,0 0 0,-22 0 16,22 0-16,0 42 0,0-20 15,0-1-15,0 21 0,-1 0 0,1 1 16,0-22-16,21 21 0,0 1 0,0-1 16,0-21-16,0 21 0,0 1 15,0-22-15,0 21 0,0-21 0,0 1 16,21-1-16,0-21 0,1 21 15,-1-21-15,21 0 0,-21 0 0,0 0 16,22 0-16,-22-21 0,21 0 16,-21 21-16,1-43 0,20 22 0,-21 0 15,21 0-15,-20-22 0,-1 22 16,0-21-16,0 21 0,0-22 0,0 1 16,1 0-16,-22 21 15,0-22-15,0 22 0,21-21 16,-21 63 15,-21 0-31,21 21 0,0-20 0,-22-1 16,22 21-16,0-21 0,0 0 15,0 22-15,0-22 0,0 0 0,0 21 16,0-20-16,22-1 0,-22 0 16,21 0-16,0 0 0,0-21 0,0 0 15,0 21-15,22-21 0,-22 0 16,0 0-16,0 0 0,22-21 0,-22 21 15,0-21-15,0 0 0,0 0 16,0 0-16,1-1 0,-1 1 16,0 0-16,0-21 0,-21 21 0,0-22 15,21 1-15,-21 0 0,21 20 16,-21-20-16,0 0 0,0 21 0,0-1 16,0 1-16,0 0 0,0 42 31,-21 0-31,0 1 0,21 20 15,0-21-15,-21 21 16,21-20-16,-21 20 0,21 0 0,0-21 0,-21 22 16,21-22-16,0 21 15,0-21-15,0 1 0,0-1 0,0 0 16,21 0-16,0 0 0,0 0 0,0-21 16,0 0-16,1 0 15,-1 0-15,0 0 0,0-21 0,0 0 16,0 21-16,22-21 0,-22 0 15,0 0-15,0-22 0,22 22 0,-22-21 16,0 21-16,21-22 0,-21 1 16,1 0-16,-1-1 0,0 1 15,0 0-15,0-1 0,0 1 0,1 0 16,-22 20-16,21 1 0,-21 0 16,-21 42-1,-22 43-15,22-22 16,0 0-16,0 1 0,0-1 0,-1 0 15,1 1-15,21-22 0,0 21 16,0 1-16,0-22 0,0 21 0,0 0 16,21-20-16,1-1 0,-1 0 15,0 0-15,21 0 0,-21-21 16,22 0-16,-1 0 0,0 0 0,-20 0 16,20 0-16,0 0 0,-21-21 15,22 0-15,-22 21 0,21-21 0,-21 0 16,1-1-16</inkml:trace>
  <inkml:trace contextRef="#ctx0" brushRef="#br0" timeOffset="112198.54">5927 12446 0,'0'0'0,"0"-21"0,0-85 31,21 85-31,0 0 0,-21 0 16,21-1-16,0 22 15,0-21-15,1 0 0,-1 21 0,21 0 16,-21 0-16,0 0 0,1 42 15,-1-20-15,0 20 0,-21-21 16,21 21-16,-21-20 0,0 20 0,0 0 16,0-21-16,0 22 0,0-22 15,0 21-15,0-21 0,0 1 0,-21 20 16,21-21-16,0 0 0,-21 0 16,0 1-1,21-44 1,0 1-16,0 0 15,0 0-15,0 0 0,0 0 16,21-1-16,-21 1 0,21-21 0,0 21 16,0-22-16,0 22 0,1-21 15,-1 0-15,0 20 0,21-20 0,-21 21 16,22 0-16,-1 0 0,0-1 16,-20 22-16,20 0 0,0 0 15,-21 0-15,1 22 0,-1-1 0,0 21 0,0-21 16,-21 0-16,0 22 0,0-22 15,0 21-15,0-21 0,0 22 0,0-22 16,0 0-16,0 0 0,0 0 16,-21 1-16,21-1 0,-21 0 0,0 0 15,-1-21 1,1 0 0,21-21-16,0 0 15,0 0-15,0-1 0,0 1 16,0 0-16,0 0 0,21-21 0,22 20 15,-22-20-15,0 21 0,21-21 0,1-1 16,-1 22-16,-21-21 0,22 21 16,-1-22-16,0 22 0,1 21 0,-1 0 15,0 0-15,-21 0 0,1 21 16,-1 0-16,0 1 0,0-1 0,-21 21 16,0-21-16,0 22 0,0-22 0,0 21 15,0-21-15,0 22 16,-21-22-16,21 0 0,-21 21 0,0-21 15,21 1-15,0-1 0,0 0 16,0-42 15,21 21-31</inkml:trace>
  <inkml:trace contextRef="#ctx0" brushRef="#br0" timeOffset="112570.75">7451 12425 0,'0'-21'47,"21"21"-47,0-21 16,0-1-16,0 22 0,0-21 0,1 21 15,20-21-15,-21 0 0,0 0 0,0 0 16,-21-1-16,0 1 0,0 0 15,0 0-15,0 0 0,-21 21 16,0 0-16,0 0 0,0 0 16,0 0-16,-1 21 0,-20 0 15,21 21-15,0-20 0,0 20 0,-1-21 16,1 21-16,0 1 0,21-22 16,0 21-16,0-21 0,0 1 0,0 20 15,0-21-15,0 0 0,0 0 16,21-21-16,0 22 0,1-1 0,-1-21 15,0 0-15,0 0 0,0 0 0,0 0 16,22 0-16,-22 0 0,21 0 16,-21-21-16,22-1 0,-1 1 0,-21 0 15,22 0-15</inkml:trace>
  <inkml:trace contextRef="#ctx0" brushRef="#br0" timeOffset="112827.12">8318 11896 0,'0'0'0,"0"-21"0,-21 42 32,0 21-32,21-21 15,-21 22-15,0-1 0,0 21 0,21-20 16,-22-1-16,1 0 0,21 1 0,0-1 16,-21 0-16,0 1 0,21-22 15,-21 21-15,21-21 0,0 1 0,0-1 16,0 0-16,0 0 15,0 0-15,21-21 32,0-21-32,0 0 0,0 21 15,1-21-15,-1 0 0,0-1 0</inkml:trace>
  <inkml:trace contextRef="#ctx0" brushRef="#br0" timeOffset="113262.99">8721 11917 0,'0'0'15,"0"-21"-15,-22 42 16,22 0 0,-21 0-16,0 22 15,0-1-15,0 0 0,0 1 0,-1-1 16,1 0-16,21 1 0,-21-1 0,0 0 16,0-21-16,21 22 0,0-22 15,0 21-15,0-21 0,-21 1 0,21-1 16,0 0-16,0-42 47,0 0-32,0-1-15,21 1 0,-21-21 0,21 21 16,0 0-16,0-22 0,0 1 0,22 21 16,-22-22-16,21 22 15,-21 0-15,22 0 0,-22 21 0,21 0 16,-21 0-16,1 0 0,-1 0 15,0 21-15,-21 0 0,0 22 0,0-22 16,21 0-16,-21 21 0,0-21 0,0 22 16,0-22-16,0 0 0,-21 0 15,21 0-15,-21 1 0,0-1 0,21 0 16,-22 0-16,1-21 16,0 0-16,0 0 15,0-21 1,0 0-16</inkml:trace>
  <inkml:trace contextRef="#ctx0" brushRef="#br0" timeOffset="113438.98">7937 12256 0,'0'0'15,"0"21"-15,0 0 16,22-21-16,-1 0 0,0 0 15,21 0-15,1 21 0,-22-21 16,21 0-16,0 0 0,1 0 0,-1 0 16,0 0-16,22 0 0,-22-21 15</inkml:trace>
  <inkml:trace contextRef="#ctx0" brushRef="#br0" timeOffset="113846.92">9419 12213 0,'-21'0'15,"0"0"-15,0 21 16,-1-21-16,22 22 0,-42 20 0,0-21 16,21 0-16,-1 0 0,1 22 15,21-22-15,-21 0 0,21 21 16,-21-20-16,21-1 0,0 0 0,0 0 15,0 0-15,0 0 0,21 1 16,0-22-16,0 21 0,1-21 0,-1 0 16,0 0-16,21 0 0,-21 0 0,1 0 15,-1-21-15,0 21 0,0-22 16,0 1-16,0 0 0,1 0 0,-22 0 16,21 0-16,-21-1 0,0-20 0,0 21 15,0-21-15,0 20 0,0 1 16,0-21-16,-21 21 0,-1 21 0,1-21 15,0-1-15,0 22 16,0 0-16,0 0 0,-1 0 0,1 0 16,0 22-16,0-1 0,21 0 0,-21-21 15,21 21-15,0 0 0,0 0 16,21 1-16,0-1 0,0-21 16</inkml:trace>
  <inkml:trace contextRef="#ctx0" brushRef="#br0" timeOffset="114636.93">10139 12319 0,'0'0'0,"0"-21"0,0 0 16,0 0-16,0-1 0,-21 1 0,-1 0 16,1 0-16,0 21 0,0 0 15,-21 0-15,20 0 0,1 0 0,0 0 16,0 21-16,-21 0 0,20 0 15,1 22-15,0-22 0,0 0 0,0 21 16,0-20-16,-1-1 0,22 0 0,0 21 16,0-21-16,0 1 0,0-1 15,0 0-15,22 0 0,-1-21 16,21 0-16,-21 0 0,0 0 16,22 0-16,-22 0 0,21 0 15,-21 0-15,1 0 0,20-21 0,-21 0 16,21 0-16,-20-1 0,-1 1 15,0-21-15,21 0 0,-21 20 0,1-41 16,-1 21-16,0-22 0,21 22 0,-21-22 16,1 1-16,-1 20 0,0 1 15,0 0-15,0-1 0,-21 22 0,0 0 16,0 0-16,0 42 16,-21 21-1,21-20-15,-42 20 0,21 0 0,-1 1 16,1 20-16,0-21 0,-21 1 15,21 20-15,-1-20 0,1-1 16,0 0-16,21 1 0,0-1 0,0 0 16,-21-21-16,21 1 0,0 20 15,0-21-15,0 0 0,21 0 0,0-21 16,0 22-16,1-22 0,-1 0 0,0 0 16,0 0-16,21 0 0,-20 0 15,20 0-15,0 0 0,-21 0 16,22-22-16,-1 22 0,0-21 0,1 0 15,-1 0-15,0 0 0,1 0 16,-22-1-16,0 1 0,0-21 0,0 21 0,-21 0 16,0-1-16,0 1 15,-21 21-15,0 0 0,0 0 16,-21 0-16,20 0 0,1 21 0,0 1 16,0-1-16,0 0 0,0 0 15,21 0-15,0 0 0,0 1 0,0-1 16,0 0-16,0 21 0,0-21 0,0 1 15,21-22-15,0 21 0,-21 0 16,0 0-16,21 0 0,-42-21 47,0 0-47,0 0 0,21-21 0,-22 21 16,22-21-16,-21 21 15,0 0-15,21-21 0,-21 21 0,0 0 16,0 0-16,-1 0 0</inkml:trace>
  <inkml:trace contextRef="#ctx0" brushRef="#br0" timeOffset="115279">5588 13568 0,'0'0'0,"21"-21"0,-21 0 0,21 21 15,0-22-15,1 1 0,-1 0 0,0 0 16,21 0-16,-21 0 0,1-1 0,20 1 16,-21 0-16,0 0 0,0 0 15,-21 0-15,0-1 16,-21 1-16,0 21 16,0 0-16,0 0 0,-22 0 0,1 0 15,0 21-15,21 1 0,-22-22 16,1 21-16,21 0 0,-22 0 0,22 0 15,0-21-15,21 21 0,0 1 16,0-1-16,0 0 0,0 0 0,21-21 16,0 21-16,22 0 0,-22 1 15,21-1-15,1 0 0,-1 0 16,0 0-16,1 0 0,20 22 0,-21-22 16,-20 0-16,-1 0 15,-21 0-15,0 1 0,0-1 0,0 0 16,-21-21-16,-22 21 0,1 0 15,-22-21-15,22 0 0,-21 21 0,-1-21 16,1 0-16,-1 0 0,1 0 0,20 0 16,-20-21-16,42 21 0,-22-21 15,22 0-15,0 0 0,0 21 0,21-21 16,-21-1-16,21 1 0,0 0 16,0 0-16,21 21 0,0-21 0,0 0 15,0 21-15,22-22 0,-22 22 16,21-21-16,22 0 0,-22 0 0,21 21 15,1-21-15,-22 0 0</inkml:trace>
  <inkml:trace contextRef="#ctx0" brushRef="#br0" timeOffset="115532.12">6371 13229 0,'21'0'0,"-42"0"0,42-21 0,-21 42 46,0 0-46,-21 22 16,21-22-16,-21 21 0,21-21 16,-21 22-16,21-1 0,0-21 15,0 22-15,-21-1 0,21 0 0,-22-21 16,22 22-16,0-22 0,-21 21 16,21-21-16,0 1 0,0-1 0,0 0 15,21-21 1,1 0-1,-22-21-15,0 0 0</inkml:trace>
  <inkml:trace contextRef="#ctx0" brushRef="#br0" timeOffset="115723.01">6181 13483 0,'0'0'16,"21"0"-1,0 0-15,0-21 16,0 21-16,0 0 0,1 0 0,-1 0 16,21 0-16,-21 0 0,22-21 15,-22 21-15,21 0 0,0 0 0,-20-21 16,20 0-16,0 21 0,-21 0 16</inkml:trace>
  <inkml:trace contextRef="#ctx0" brushRef="#br0" timeOffset="117147.01">7006 13674 0,'0'0'0,"21"21"0,22-42 16,-22 21-1,0-21-15,-21-1 0,0 1 16,0 0-16,21 0 0,-21 0 15,0 0-15,0-1 0,0-20 0,0 21 16,-21 0-16,0 0 0,0-1 16,-1 1-16,1 0 0,0 21 0,0 0 15,0 0-15,-22 0 0,22 0 16,-21 0-16,21 21 0,0 0 16,-22 1-16,22-1 0,0 0 0,0 21 15,0 1-15,-1-22 0,22 21 16,-21 0-16,21 1 0,0-22 0,0 0 15,0 21-15,0-20 0,21-1 0,1-21 16,-1 21-16,21-21 0,-21 21 16,0-21-16,22 0 0,-22 0 0,0 0 15,21-21-15,-20 0 0,-1 21 16,42-43-16,-42 1 0,1 21 16,-22 0-16,21-22 0,-21 22 15,21-21-15,-21 0 0,21 20 16,-21-20-16,0 21 0,0 0 0,0 0 15,0 42 17,0 0-32,-21 0 0,0 0 15,21 22-15,-21-22 0,21 21 16,0-21-16,0 0 0,0 22 0,0-22 16,0 0-16,0 0 0,0 0 15,21 1-15,0-22 0,0 0 0,0 21 16,0-21-16,22 0 0,-22 0 0,0 0 15,0-21-15,22 21 16,-22-22-16,0 1 0,0 0 0,21 0 16,-20 0-16,-1-22 0,0 1 0,21 21 15,-21-21-15,1-1 0,-1 1 16,0 0-16,-21-1 0,21 22 0,-21-21 16,21 21-16,-21-22 0,0 22 15,0 0-15,-21 21 16,0 0-16,21 21 15,-21 0 1,0 0-16,21 1 0,-22 20 0,22-21 0,0 21 16,0-20-16,0 20 15,0 0-15,0-21 0,-21 22 0,21-1 16,0-21-16,0 22 0,0-22 0,0 0 16,0 0-16,0 0 0,21 0 15,1-21-15,-1 0 0,0 0 0,0 0 16,0 0-16,22 0 0,-22 0 15,0 0-15,21-21 0,-21 0 0,22 0 16,-1 0-16,-21 0 0,22-1 0,-1-20 16,-21 21-16,0 0 0,0-22 15,1 22-15,-22 0 0,21 0 16,-21 42 15,0 0-31,-21 0 0,21 1 0,0 20 16,0-21-16,0 0 0,0 22 15,0-22-15,0 0 0,0 0 0,0 0 16,0 0-16,0 1 0,21-1 0,0-21 16,0 21-16,0-21 0,0 0 15,1 0-15,-1 0 0,21 0 0,-21 0 16,0 0-16,1-21 0,-1 21 16,0-21-16,0-1 0,0 1 0,0 0 15,1-21-15,-1 21 0,0-22 16,21 1-16,-21 21 0,1-22 15,-1 22-15,0-21 0,0 21 0,0 0 16,0 21-16,1 0 16,-22 21-1,0 0 1,0 0-16,0 0 16,0-42 30,0 0-46,0 0 16,0 0 0,0-1-16,0 1 15,0 0 1,-22 21-16,1 21 16,0-21-16,0 21 15,0 1-15,21-1 0,-21 0 16,-1 21-16,1-21 0,0 22 0,21-22 15,0 21-15,0-21 0,0 22 0,0-22 16,0 0-16,0 0 0,0 0 16,0 1-16,21-1 0,0-21 0,22 21 15,-22-21-15,0 0 16,21 0-16,-20 0 0,20 0 0,0 0 16,1-21-16,-1 0 0,-21 21 15,21-22-15,-20 1 0,-1-21 16,0 21-16,0-22 0,0 22 0,0-21 15,-21 0-15</inkml:trace>
  <inkml:trace contextRef="#ctx0" brushRef="#br0" timeOffset="117368.03">8742 13018 0,'0'0'0,"-21"0"0,-1 0 15,1 0 1,21 21 15,0 0-15</inkml:trace>
  <inkml:trace contextRef="#ctx0" brushRef="#br0" timeOffset="117590.74">7578 13335 0,'0'0'0,"0"21"16,21-21-1,0 0-15,0 0 0,21 0 16,-20 0-16,20 0 0,0 0 0,22-21 16,-22 21-16,0 0 0,1 0 0,-1-21 15,-21 21-15,22 0 0,-22-21 16,0 21-16,0-21 0</inkml:trace>
  <inkml:trace contextRef="#ctx0" brushRef="#br0" timeOffset="118513.8">12785 11769 0,'0'0'0,"-85"0"16,106 0 15,21 0-31,-20 0 15,20 0-15,21 0 0,-20 0 0,20 0 16,1 0-16,-1 0 0,22 0 0,-22 0 16,1 0-16,-1 0 0,1 0 15,-1 0-15,-20 0 0,-1 0 0,0 0 16,1-21-16,-22 21 0,0 0 16,0 0-16,-21-22 0,0 1 15,-21 0 1,0 0-16,0 21 0,0-21 15,-1 0-15,-20 21 0,21-22 0,0 1 16,0 21-16,-1-21 0,1 21 0,0 0 16,0 0-16,21-21 0,-21 21 15,42 0 1,0 0 0,21 0-16,-20 0 0,-1 0 15,21 0-15,-21 0 0,0 0 0,22 0 16,-22 21-16,0-21 0,-21 21 15,0 0-15,0 1 16,0-1-16,0 0 0,0 0 0,-21 0 0,0-21 16,-22 21-16,22 1 0,-21-1 15,0 0-15,-1-21 0,1 21 16,0 0-16,-1-21 0,1 21 0,0-21 16,20 22-16,-20-1 0,21-21 15,21 21-15,-21-21 0,0 0 16</inkml:trace>
  <inkml:trace contextRef="#ctx0" brushRef="#br0" timeOffset="119718.1">14753 11875 0,'0'0'0,"21"0"0,43 0 32,-43-22-32,0 1 0,0 21 0,-21-21 15,21 0-15,1 21 0,-1-21 0,-21 0 16,0-1-16,0 1 0,0 0 16,0 0-16,0 0 0,0 0 15,0-22-15,-21 22 0,-1 0 0,1 0 16,0 0-16,-21-1 0,21 22 0,-1 0 15,1 0-15,-21 0 0,21 22 0,0-1 16,-22 21-16,22-21 0,0 22 16,0-22-16,-22 21 0,43 0 0,-21-20 15,0 20-15,0 0 0,21 1 16,0-22-16,0 21 0,0-21 16,0 0-16,0 1 0,21-1 0,0 0 15,0-21-15,22 0 0,-22 0 16,0 0-16,21 0 0,1 0 0,-22-21 15,21 0-15,-21-1 0,22 1 16,-22 0-16,21 0 0,-21 0 0,1 0 16,-1-22-16,0 22 0,0 0 0,-21-21 15,0 20-15,21-20 0,-21 21 16,0-21-16,0 20 0,0 1 16,0 0-16,-21 42 15,0 0 1,21 22-16,-21-22 0,0 0 15,21 0-15,0 22 0,0-22 16,0 21-16,0-21 0,0 22 0,0-22 16,0 21-16,0-21 0,0 0 0,21 1 15,0-1-15,21-21 0,-21 21 16,1-21-16,-1 0 0,21 0 0,-21 0 16,22 0-16,-22-21 0,21 0 15,-21 21-15,22-22 0,-22 1 0,21 0 16,-21-21-16,0 21 0,1-1 15,-1-20-15,0 21 0,-21-21 0,21-1 16,-21 1-16,21 21 0,-21-22 16,0 1-16,21 0 0,-21-1 15,0 22-15,0 0 0,0 0 0,0 0 16,0 42 0,0 0-16,0 0 0,0 0 15,-21 22-15,21-22 0,-21 21 0,21 1 16,0-1-16,-21-21 0,21 21 15,0 1-15,0-22 0,0 21 0,0-21 16,0 22-16,0-22 0,0 0 16,0 0-16,21 0 0,0 1 15,0-22-15,1 0 0,-1 0 16,0 0-16,21 0 0,-21 0 0,1 0 16,-1-22-16,0 1 0,0 0 15,21 0-15,-20 0 0,-1-22 0,0 22 16,21-21-16,-21 0 0,1 20 15,-1-20-15,21 0 0,-21-1 0,0 1 16,1 0-16,-22-1 0,0 1 0,0 21 16,0 0-16,0 0 0,-22 21 15,1 0-15,0 21 16,0 0-16,0 21 16,0 1-16,-1-22 0,1 21 0,0 0 15,0 1-15,21-1 0,0 0 0,0-20 16,0 20-16,0 0 0,0-21 15,0 22-15,0-22 0,21 0 0,-21 0 16,21 0-16,0 1 0,1-22 16,20 0-16,-21 0 0,0 0 0,22 0 15,-22 0-15,21 0 0,-21 0 0,22-22 16,-1 1-16,-21 0 0</inkml:trace>
  <inkml:trace contextRef="#ctx0" brushRef="#br0" timeOffset="120652.61">17272 11917 0,'0'-42'31,"0"20"-31,0 1 0,0 0 15,42-21-15,-21 21 0,1-1 16,-1 1-16,0 0 0,0 0 16,21 21-16,-20-21 0,20 21 0,-21-21 15,21 21-15,-20 0 0,20 0 0,-21 0 16,0 21-16,0 0 0,1 0 16,-22 0-16,0 22 0,0-22 15,0 21-15,0 0 0,0 1 16,0-1-16,0-21 0,0 22 0,-22-1 15,1-21-15,21 0 0,-21 0 0,21 1 16,-21-1-16,0-21 16,21-21 15,0-1-31,0-20 0,0 21 16,0 0-16,21-22 0,0 22 0,-21-21 15,21 21-15,0-22 0,22 1 16,-22 21-16,0-21 0,21 20 0,-20 1 15,-1-21-15,21 21 0,-21 21 16,22 0-16,-22 0 0,0 0 16,0 0-16,0 0 0,-21 21 0,0 0 15,21 0-15,-21 0 0,22 22 16,-22-22-16,0 21 0,0-21 0,0 22 16,0-22-16,0 21 0,0-21 0,-22 1 15,22-1-15,-21 0 16,21 0-16,0 0 0,-21-21 15,0 0 1,21-21-16,0 0 16,0 0-16,0 0 0,0-22 0,0 22 15,21 0-15,0-21 16,0 20-16,1-20 0,20 21 0,-21-21 16,21-1-16,1 22 0,-1-21 15,0 21-15,22-22 0,-22 22 0,1 21 16,-1 0-16,-21 0 0,21 0 0,-20 0 15,-1 21-15,0 0 0,-21 22 16,0-22-16,0 21 0,0 1 0,0-22 16,-21 21-16,0 0 0,-1-20 15,1 20-15,0-21 0,0 0 0,0 0 16,0 1-16,-1-1 0,22 0 16,-21-21-16,21 21 0,21-42 31,1 0-16,-1 21-15</inkml:trace>
  <inkml:trace contextRef="#ctx0" brushRef="#br0" timeOffset="121043.39">18796 11832 0,'-21'0'15,"42"0"32,0 0-47,0 0 16,0 0-16,1-21 0,-1 21 0,0-21 15,0 21-15,0-21 0,0 21 16,1-21-16,-22-1 0,0 1 0,21 0 16,-21 0-16,21-21 0,-21 20 15,0 1-15,-21 21 16,0 0-16,-1 0 0,1 21 15,0-21-15,0 22 0,0-1 16,0 0-16,-1 21 0,1-21 0,0 1 16,21-1-16,0 21 0,0-21 15,0 0-15,-21 22 0,21-22 16,0 0-16,0 0 0,0 0 0,0 1 16,21-1-16,-21 0 0,21-21 0,0 21 15,22-21-15,-22 0 0,21 0 16,-21 0-16,22 0 0,-1 0 0,0 0 15,1-21-15,-1 0 0,0 0 16,1-1-16,20 1 0</inkml:trace>
  <inkml:trace contextRef="#ctx0" brushRef="#br0" timeOffset="121282.25">19621 11663 0,'0'-85'0,"-63"297"0,126-339 0,-63 21 16,22 64-16,-22 21 0,0-1 15,0 1-15,0 0 0,-22 21 16,1 0-16,0 21 0,0 0 15,0 22-15,0-22 0,-1 21 16,1 1-16,0-22 0,0 21 0,0 0 16,0 1-16,21-1 0,-22 0 15,1 1-15,21-22 0,0 21 0,0 1 16,0-22-16,-21 0 0,21 0 0,0 0 16,0 0-16,21-21 15,0 0 1,1 0-16,-1-21 15,0 0-15,21 0 0,-21 0 16</inkml:trace>
  <inkml:trace contextRef="#ctx0" brushRef="#br0" timeOffset="121733.99">19939 11494 0,'0'0'0,"0"-22"15,0 1-15,0 42 16,0 1-16,-21-1 0,0 0 15,21 0-15,-22 21 0,1-20 16,21 20-16,-21-21 0,0 21 0,0-20 16,21 20-16,0-21 15,-21 21-15,-1-20 0,22 20 0,0-21 16,-21 0-16,21 0 0,-21 1 0,21-1 16,0 0-16,-21-21 0,21-21 31,0 0-16,0-1-15,21 1 0,0 0 16,0 0-16,1 0 0,-1-22 0,0 22 16,0 0-16,21-21 0,-20 21 15,-1-1-15,21 1 0,-21 0 0,0 21 16,1-21-16,-1 21 0,0 0 16,0 0-16,-21 21 15,0 0-15,0 0 0,0 1 16,0 20-16,0-21 0,0 0 15,0 0-15,0 22 0,-21-22 0,0 0 16,21 0-16,0 0 0,-21 1 0,-1-1 16,22 0-16,-21-21 15,0 0 17,21-21-32,0 0 0</inkml:trace>
  <inkml:trace contextRef="#ctx0" brushRef="#br0" timeOffset="121933.88">19304 11684 0,'0'0'0,"-21"0"0,0 0 16,42 0 15,0 0-31,0 0 0,0 0 0,22 0 0,-1 0 15,0 0-15,1 0 0,-1 0 16,0 0-16,1 0 0,-1 0 0,-21 0 16,21 0-16,1 0 0</inkml:trace>
  <inkml:trace contextRef="#ctx0" brushRef="#br0" timeOffset="122369.63">20532 11684 0,'-85'0'15,"64"0"-15,0 0 16,-1 21-16,1 0 0,0 1 16,0-1-16,0 0 0,0 0 15,-1 0-15,1 0 0,0 1 0,21 20 16,0-21-16,0 0 0,0 22 0,0-22 15,0 0-15,0 0 0,0 0 16,21 0-16,0 1 0,1-22 16,-1 0-16,21 0 0,-21 0 15,0 0-15,22 0 0,-22 0 0,0-22 16,0 1-16,22 0 0,-22 0 0,0 0 16,-21 0-16,21-22 0,-21 22 15,21-21-15,-21 21 0,0-22 16,0 22-16,0 0 0,0 0 0,-21 0 15,0-1-15,0 1 0,0 21 16,-1 0-16,1 0 0,0 0 0,0 0 16,0 0-16,-22 0 0,22 0 15,0 0-15,0 21 0,0 1 0,21-1 16,0 0-16,0 0 16,0 0-1</inkml:trace>
  <inkml:trace contextRef="#ctx0" brushRef="#br0" timeOffset="122982.8">21294 11769 0,'0'0'0,"0"-21"0,0-1 16,-22 1-1,1 21-15,0 0 16,0 0-16,0 0 0,0 0 0,-22 0 16,22 21-16,0 1 15,0-1-15,0-21 0,-1 21 0,-20 0 16,21 21-16,0-20 0,0-1 16,-1 0-16,1 0 0,21 0 15,0 22-15,0-22 0,0 0 16,0 0-16,0 0 0,21-21 15,1 0-15,-1 0 0,0 0 0,0 0 16,0 0-16,0 0 0,22 0 0,-22 0 16,0-21-16,21 21 0,-20-21 15,-1 0-15,0-22 0,0 22 0,0 0 16,0-21-16,22-1 0,-22 22 16,0-21-16,0 0 0,0-1 0,1 1 15,20 0-15,-21-1 0,0 22 16,0-21-16,1-1 0,-1 22 0,-21 0 15,0 0-15,0 42 32,-21 0-32,-1 0 0,-20 22 0,21-22 15,0 21-15,-22 1 0,22-1 16,0 0-16,0 1 0,0-1 0,0 0 16,21 1-16,0-1 0,0 0 15,0 1-15,0-22 0,21 21 0,0-21 16,0 22-16,0-22 0,22 0 15,-22-21-15,21 21 0,0-21 0,1 0 16,-1 0-16,0 0 0,1 0 16,-1 0-16,0 0 0,-20-21 0,41-21 15,-42 20-15,0 1 16,1 0-16,-1 0 0,-21 0 0,0 0 16,0-1-16,0 1 0</inkml:trace>
  <inkml:trace contextRef="#ctx0" brushRef="#br0" timeOffset="124934.67">13716 13229 0,'21'0'0,"-21"-21"31,0 0-31,0 0 16,0 0 0,0-1-16,21 1 0,0 0 15,1 0-15,-1 0 0,0 0 16,0 21-16,0-22 0,-21 1 0,21 21 16,1 0-16,-1 0 0,0 0 15,0 21-15,0 1 16,-21-1-16,0 0 0,0 21 15,0-21-15,0 22 0,0-1 16,0-21-16,0 22 0,0-1 0,0-21 16,0 21-16,0-20 0,0 20 15,-21-21-15,0 0 0,21 0 0,0 1 16,-21-1-16,21 0 0,-21-21 0,-1 0 16,1-21-1,21 0 1,0-1-16,0 1 0,0-21 15,0 21-15,0-22 0,21 22 0,1-21 16,-1 0-16,0-1 0,0 1 16,21 0-16,-20-1 0,20-20 15,0 20-15,-21 1 0,22 21 0,-1-21 16,0 20-16,1 1 0,-22 21 16,21 0-16,-21 0 0,1 21 0,-1 22 15,-21-22-15,0 21 0,21-21 16,-21 22-16,0-1 0,0 0 0,0 1 15,0-1-15,0 0 0,0-20 0,0 20 16,0-21-16,0 0 0,0 22 16,0-22-16,0 0 0,0 0 15,0 0-15,21-21 16,-21-21 31,21 21-47,0 0 15,-21-21 1,22 21-16,-1-21 16,-21 0-16,21 21 15,-21-22-15,21 22 16,-21-21-16,21 21 0,0-21 0,-21 0 16,22 21-16,-1-21 0,0 0 0,0-1 15,0 1-15,0 0 0,1 0 16,-1 0-16,0 0 0,0-1 0,-21 1 15,0-21-15,21 21 16,-21 0-16,0-1 0,0 44 31,0-1-31,0 0 16,-21 0-16,21 0 0,-21 22 0,21-22 16,0 21-16,0-21 0,-21 22 15,21-22-15,0 0 0,-21 21 0,21-21 16,0 1-16,0-1 0,0 0 15,21-21-15,0 21 16,0-21-16,0 0 0,0 0 16,1 0-16,20 0 0,-21 0 15,0-21-15,0 21 0,1-21 0,-1 0 16,0-1-16,-21 1 0,0-21 16,0 21-16,0 0 0,0-1 15,-42 1-15,20 0 0,1 0 0,0 0 16,0 0-16,0-1 0,0 1 15,-1 21-15,22-21 0,0 0 32,22 21-32,-1 0 0,0-21 15,21 21-15,-21 0 0,22 0 0,-1 0 16,0 0-16,1 0 16,-1 0-16,0 0 0,1 0 0,-22 21 15,21 0-15,-21 0 0,1 0 16,-1 1-16,0-1 0,-21 21 15,0-21-15,0 22 0,0-22 0,0 0 16,0 0-16,0 0 0,-21 0 16,0 1-16,21-1 0,-22 0 15,1-21-15,0 21 16,0-21 0,21-21-1,0 0 1,0 0-16,0-1 0,21 1 0,0 0 15,-21-21-15,21 21 16,1-22-16,20 1 0,-21 21 0,21-22 16,1 1-16,-22 21 0,21-21 0,1 20 15,41-20-15,-20 42 16,-22 0-16,-21 21 0,22 0 0,-1 1 16,-21-1-16,0 21 0,-21 0 15,0 1-15,0-22 0,0 21 16,0-21-16,0 22 0,-21-1 15,0-21-15,21 0 0,-21 1 16,0-1-16,-1-21 0</inkml:trace>
  <inkml:trace contextRef="#ctx0" brushRef="#br0" timeOffset="125934.12">17865 13293 0,'0'0'0,"-22"0"0,-41-21 16,63-1 0,0 1-16,0 0 15,21 0-15,-21 0 0,21 21 16,0-21-16,1-1 0,-1 1 0,0 0 16,21 0-16,-21 0 0,1 0 15,-1-1-15,-21 1 16,-21 21-1,-1 0-15,1 21 16,-21-21-16,21 22 0,-22-1 0,1 0 16,21 0-16,-21 0 0,20 0 15,1 22-15,0-22 0,21 0 0,0 0 16,0 0-16,0 1 0,0-1 0,0 0 16,21 21-16,0-21 0,1 1 15,-1-1-15,0 21 0,0-21 0,-21 0 16,21 22-16,-21-22 0,0 0 15,0 0-15,0 0 0,0 1 16,-21-22-16,0 0 0,0 0 0,-22 0 16,1 0-16,0 0 15,-22 0-15,22 0 0,-22-22 0,22 1 16,-21 0-16,20 0 0,1 0 16,0 0-16,-1-1 0,22-20 0,0 21 15,-21-21-15,42 20 0,-22-20 0,22 0 16,0-1-16,0 22 0,0-21 15,0 0-15,22 20 0,-22-20 0,21 21 16,0 21-16,0-21 0,0 21 16,0 0-16,1 21 0,-22 0 15,21 0-15,0 22 0,-21-22 16,0 21-16,21-21 0,0 22 0,-21-1 16,0 0-16,21-21 0,1 22 15,-1-1-15,0-21 0,-21 22 16,42-22-16,-21 21 0,1-21 0,-1 0 15,21 1-15,-21-22 0,22 0 16,-22 21-16,21-21 0,0 0 0,1 0 16,-22-21-16,21 21 0,1-22 0,-1 1 15,0 0-15,1-21 0,-1 21 16,0-22-16,1 22 0,-1-21 0,0-1 16,-21 1-16,22 0 0,-22-1 15,0 1-15,0 0 0,0-1 0,1 1 16,-1 0-16,-21-1 15,21 22-15,-21 0 0,-21 42 16,0 0 0,-1 22-16,1-22 0,21 21 15,-21 1-15,0-22 0,0 21 0,0 0 16,-1-20-16,22 20 0,0-21 16,0 21-16,0-20 0,0 83 15,22-83 1,-1-1-16,0-21 0,0 0 15,0 0-15,0 0 0,1 0 0,20 0 16,-21 0-16,0-21 0,-21-1 16,21 22-16,1-21 0</inkml:trace>
  <inkml:trace contextRef="#ctx0" brushRef="#br0" timeOffset="126115">18246 13293 0,'0'0'0,"-43"0"16,22 0-16,0 0 0,0 0 15,0 0-15,-1 0 0,44 0 32,-1 0-32,0 0 0,0 0 15,21 0-15,1 0 0,-1 0 0,0 0 16,1 0-16,20 0 0,-20 0 16,20 0-16,-21 0 0,22 0 15,-1 0-15</inkml:trace>
  <inkml:trace contextRef="#ctx0" brushRef="#br0" timeOffset="127586.93">19452 13399 0,'-21'0'15,"21"-22"16,0 1-15,0 0-16,21 0 16,-21 0-16,0 0 0,0-1 0,0 1 15,0 0-15,0 0 0,-21 0 0,0 0 16,0 21-16,-1-22 0,1 1 16,0 21-16,0 0 0,0 0 0,-22 0 15,22 0-15,-21 21 0,21 1 16,-22-1-16,22 0 0,0 21 15,-21-21-15,21 22 0,-1-22 0,1 0 16,0 21-16,21-20 0,0-1 16,0 21-16,0-21 0,0 0 0,0 1 15,0-1-15,21 0 0,0 0 16,1-21-16,-1 0 0,0 0 0,0 0 16,21 0-16,-20 0 0,-1 0 15,21 0-15,-21-21 0,0 0 0,22 0 16,-22-1-16,0 1 0,0 0 0,22 0 15,-22-21-15,0 20 0,0 1 16,0-21-16,0 21 0,1 0 0,-22-1 16,0 1-1,-22 42 1,1 1-16,0-1 0,21 0 0,-21 0 16,21 21-16,0-20 15,0-1-15,0 21 0,0-21 0,0 0 16,0 22-16,0-22 0,0 0 15,21 0-15,0-21 0,0 21 0,1 1 16,-1-22-16,0 0 0,0 0 0,0 0 16,22 0-16,-22 0 0,21 0 15,-21-22-15,0 1 0,22 0 0,-22 0 16,0-21-16,0 20 0,0 1 16,22-21-16,-22 0 0,0-1 0,0 1 15,0 0-15,1-1 0,-1-20 16,0 20-16,0 1 0,0-21 15,-21 20-15,21 1 0,1 21 0,-22 0 16,0-1-16,0 44 16,0-1-16,0 0 0,-22 21 15,1-21-15,0 22 0,21-1 0,-21 0 16,0 1-16,0-22 0,21 21 16,0 1-16,-22-22 0,22 21 0,-21 0 15,21-20-15,0 20 0,0-21 16,0 0-16,0 22 0,0-22 15,0 0-15,0 0 0,0 0 0,0 0 16,21-21-16,1 22 0,-1-22 16,0 0-16,0 0 15,0 0-15,0-22 0,1 1 16,-1 21-16,0-21 0,-21 0 0,21 0 16,0 0-16,0-22 0,1 22 0,-22 0 15,21 0-15,0 0 0,-21-1 16,0 1-16,21 21 0,-21 21 31,0 1-15,0-1-16,-21 0 0,21 0 0,0 0 15,0 0-15,0 1 0,0-1 16,0 0-16,0 0 0,21 0 0,0 0 16,0 1-16,22-22 0,-22 21 15,0-21-15,21 0 0,-20 0 16,-1 0-16,0 0 0,0 0 0,0-21 15,0 21-15,1-22 0,-1-20 16,21 21-16,-21 0 0,0-22 0,1 1 16,-1 21-16,21-21 0,-21-1 0,22 1 15,-22 21-15,21-22 0,0 1 16,-20 21-16,-1 0 0,0 21 16,0 0-16,-21 21 31,0 0-31,0 0 15,0 0 1,21-21 15,0 0-15,-21-21-16,0 0 16,0 0-16,0 0 0,0 0 15,0-1-15,0 1 0,0 0 16,-21 21-1,0 0-15,0 0 0,0 0 16,0 21-16,-1 0 0,1 1 0,0 20 16,0-21-16,0 21 0,-22-20 15,43 20-15,-21-21 0,21 21 16,0-20-16,0 20 0,0-21 0,0 0 16,0 22-16,0-22 0,21 0 15,1 0-15,20 0 0,-21 0 0,21 1 16,-20-22-16,-1 0 0,21 0 0,-21 0 15,22 0-15,-22 0 0,0 0 16,0-22-16,0 1 0,0 0 0,1 0 16,-1 0-16,0 0 0,0-43 15,0 43-15,0-21 0,-21-1 16,22 1-16</inkml:trace>
  <inkml:trace contextRef="#ctx0" brushRef="#br0" timeOffset="127806.3">21018 12764 0,'0'0'16,"0"-22"-16,-21 22 0,0 0 16,21 22 62,-21-22-78,0 0 0</inkml:trace>
  <inkml:trace contextRef="#ctx0" brushRef="#br0" timeOffset="128029.97">19727 13018 0,'0'0'0,"21"0"0,1 0 15,-1 0-15,21 0 0,-21 0 16,22 0-16,-22 0 0,21 0 0,0 0 16,-20 0-16,20 0 0,0 0 15,-21 0-15,22 0 0,-22 0 0,0 0 16,0 0-16,-21-22 0</inkml:trace>
  <inkml:trace contextRef="#ctx0" brushRef="#br0" timeOffset="129178.69">677 15706 0,'-42'0'0,"84"0"0,-105 0 0,20 21 15,22-21-15,0 0 0,0 0 0,0 21 16,0-21-16,21 21 15,21-21 1,0 21-16,21-21 16,1 0-16,-1 0 0,0 0 15,1 0-15,20 0 0,-21 0 0,22 0 16,-1 0-16,22-21 0,-21 21 16,20-21-16,-20 0 0,20 21 0,-20-21 15,21 21-15,-22-21 0,1-1 16,-22 22-16,0-21 0,1 21 0,-22 0 15,0-21-15,-21 0 16,0 0 0,-42 21-16,20 0 15,1-21-15,-21 21 0,0 0 0,-1 0 16,1-22-16,0 22 0,-1 0 16,22 0-16,-21-21 0,-1 21 0,22 0 15,0 0-15,21-21 16,21 21-1,0 0-15,22 0 16,-1 0-16,0 0 0,1 0 16,-1 0-16,-21 0 0,22 0 0,-22 0 15,0 21-15,-21 0 0,0 1 16,0-1-16,-21 21 0,0-21 16,-22 22-16,1-22 0,0 21 15,-1-21-15,1 22 0,-22-1 0,22 0 16,0-21-16,-1 22 0,1-22 15,0 0-15,21 0 0,21 0 16,21-42 0</inkml:trace>
  <inkml:trace contextRef="#ctx0" brushRef="#br0" timeOffset="130082.68">3323 15621 0,'0'0'0,"-21"0"0,21-21 0,0 0 16,0 0-16,0-1 0,0 1 16,21-21-16,0 21 0,-21-22 15,21 1-15,1 0 0,-1-1 16,0 1-16,-21 21 0,0-21 0,0-1 16,0 22-16,0-21 0,0 21 15,0-1-15,-21 22 16,0 0-16,-1 0 0,1 0 15,0 22-15,21 20 0,-21-21 0,21 21 16,-21 1-16,21 20 0,0-20 16,0 20-16,0-21 0,0 1 0,21-1 15,0 0-15,-21 1 0,21-1 16,-21 0-16,21-20 0,-21 20 0,0-21 16,0 0-16,0 0 0,0 1 15,-21-22-15,0 21 16,0-21-16,0 0 15,0 0-15,-22-21 0,22-1 0,0 1 16,0 21-16,-22-42 0,22 21 0,0 0 16,0-1-16,0 1 0,0-21 15,-1 21-15,1 21 0,21-21 0,-21 21 16,21 21 0,0 0-16,21 0 15,0 0-15,1 0 0,-1 22 16,0-22-16,0 0 0,0 0 15,0 0-15,1 1 0,20-1 16,-21-21-16,21 21 0,1-21 0,-1 0 16,0 0-16,1 0 0,-1-21 15,0 21-15,1-21 0,-1-1 0,0 1 16,22 0-16,-22-21 0,-21 21 16,22-22-16,-1 22 0,-21-21 0,0-1 15,1-20-15,-1 21 0,0-1 16,0 1-16,-21-22 0,0 22 15,21 0-15,-21-1 0,0 22 0,21-21 16,-21 21-16,0 42 16,0 0-1,-21 0-15,21 22 0,-21-1 16,21 0-16,-21 1 0,21-1 0,0 0 16,0 1-16,0-1 0,0 0 15,-21 1-15,21-22 0,0 21 0,0-21 16,0 0-16,0 1 0,0-1 15,0 0-15,21-21 16,0-21 0,0 21-16,-21-21 15,21-1-15,-21 1 0,0 0 16</inkml:trace>
  <inkml:trace contextRef="#ctx0" brushRef="#br0" timeOffset="130278.57">3810 15515 0,'0'0'16,"0"21"-16,-21-21 0,42 0 47,0 0-47,0-21 0,0 21 0,22-21 15,-1 0-15,0 21 0,1-21 16,-1 0-16,0 21 0,1-22 0,-1 1 15,0 21-15,1-21 0</inkml:trace>
  <inkml:trace contextRef="#ctx0" brushRef="#br0" timeOffset="130658.35">5503 15409 0,'0'0'15,"0"-21"-15,0 0 0,0 0 0,0 0 0,0 0 16,0-1-16,0 1 0,0 0 15,-21 21-15,0 0 16,21 21-16,-21-21 16,21 21-16,0 22 0,-21-22 0,-1 21 15,1-21-15,21 22 0,0-22 16,-21 21-16,21-21 0,-21 1 16,21-1-16,0 0 0,0 0 15,0 0-15,0 0 0,21-21 16,0 0-1,0 0-15,22 0 0,-22-21 16</inkml:trace>
  <inkml:trace contextRef="#ctx0" brushRef="#br0" timeOffset="131014.14">6138 15282 0,'0'0'0,"21"0"0,-21-21 0,-21 21 31,0 0-31,0 0 0,0 0 16,0 21-16,-22 1 0,22-22 0,-21 21 16,21 0-16,-1 0 0,1-21 15,21 21-15,0 0 0,0 1 0,0-1 16,21 0 0,1-21-16,20 0 0,-21 21 0,0-21 15,22 21-15,-22-21 0,0 21 0,0-21 16,0 22-16,0-22 0,1 21 15,-22 0-15,0 0 0,0 0 16,0 0 0,-22-21-16,1 22 0,-21-22 15,21 0-15,0 21 0,-22-21 0,22 0 16,-21 0-16,21 0 0,-1 0 16,1 0-16,0 0 15,21-21-15,-21-1 16,21 1-16,0 0 0,-21 0 0</inkml:trace>
  <inkml:trace contextRef="#ctx0" brushRef="#br0" timeOffset="131211.03">5567 15050 0,'-64'0'31,"107"0"1,-22 0-17,0 0-15,21 0 0,1 0 16,-1 0-16</inkml:trace>
  <inkml:trace contextRef="#ctx0" brushRef="#br0" timeOffset="131854.67">7599 15536 0,'0'0'0,"-21"0"0,-1 0 0,22-21 16,-21 0-16,21 0 15,0 0-15,0 0 0,0-1 16,21-20-16,1 21 0,-1 0 16,0 0-16,0-1 0,21 1 0,-20 0 15,20 21-15,0 0 0,-21 0 16,22 0-16,-1 0 0,-21 21 0,22-21 15,-22 43-15,0-22 0,0 0 16,-21 21-16,0 1 0,0-22 0,0 21 16,0-21-16,0 22 0,0-22 15,0 0-15,0 21 0,0-21 0,0 1 16,0-1-16,-21-21 0,0 0 16,0 0-1,-1 0-15,22-21 16,0-1-1,0 1-15,0 0 0,0-21 16,0 21-16,22-22 0,-1 22 0,0-21 16,21-1-16,-21 1 0,1 21 15,20-21-15,0 20 0,-21 1 0,22 0 16,-22 21-16,0 0 0,21 0 16,-20 21-16,-1 0 0,0 1 0,-21-1 15,0 21-15,0 0 0,0-20 16,0 20-16,0 0 0,0-21 0,0 22 15,0-22-15,0 0 0,-21 0 16,21 0-16,0 1 0,0-1 16,-21 0-16,21 0 15,-22-21-15,22-21 16,22 0 0,-1 0-16</inkml:trace>
  <inkml:trace contextRef="#ctx0" brushRef="#br0" timeOffset="132234.45">8996 15219 0,'-64'42'31,"43"-21"-31,0 1 16,0-1-16,-22 21 0,22-21 0,0 22 15,0-1-15,0-21 0,0 21 16,21-20-16,0-1 0,0 0 0,0 0 15,0 0-15,0 0 0,21 1 16,0-22-16,0 0 0,0 21 0,22-21 16,-22 0-16,21 0 0,-21 0 0,22 0 15,-22-21-15,21 21 0,-21-22 16,0 1-16,1 0 0,-1 0 0,0 0 16,-21-22-16,0 22 0,0-21 15,0 21-15,0-22 0,0 1 16,0 21-16,-21-21 0,0 20 0,-1 1 15,1 0-15,-21 0 0,21 21 16,0 0-16,-22 0 0,22 0 0,0 21 16,0 0-16,-22 0 0,22 1 15,0-1-15,21 0 0,0 0 0,0 0 16,0 0-16,0 1 16,21-22-16,0 0 0,1 0 0</inkml:trace>
  <inkml:trace contextRef="#ctx0" brushRef="#br0" timeOffset="132534.28">9715 15007 0,'0'-21'0,"0"42"0,22-63 0,-22 21 0,0 0 16,0-1-16,0 1 0,0 42 31,-22 1-31,1-1 0,0 21 15,21 0-15,-21 1 0,0-1 16,0 22-16,21-22 0,-22 0 16,1 22-16,21-22 0,-21 0 15,21 1-15,0-1 0,0-21 0,0 22 16,0-22-16,0 0 0,0 0 0,21-21 16,0 21-16,1-21 0,-1 0 15,0 0-15,21 0 0,-21 0 16,1 0-16,-1-21 0,21 0 15,-21 0-15,0 21 0,1-21 0,-1-22 16</inkml:trace>
  <inkml:trace contextRef="#ctx0" brushRef="#br0" timeOffset="132740.16">9525 15304 0,'0'0'0,"-21"0"16,0 0-16,42 0 31,0 0-31,0 0 0,21-22 16,1 22-16,-1 0 0,0 0 0,22-21 15,-1 21-15,-20 0 0,20-21 0,1 21 16,-1 0-16,-20 0 0,-22 0 16,21-21-16</inkml:trace>
  <inkml:trace contextRef="#ctx0" brushRef="#br0" timeOffset="133502.73">656 16806 0,'0'0'0,"-21"0"0,-43 0 32,64-21-17,0 0-15,0 0 0,22 0 16,-1 0-16,0-1 0,21 1 16,1 21-16,-22-21 0,21 0 15,0 21-15,1 0 0,-1 0 0,-21 0 16,22 0-16,-22 21 0,21 0 15,-21 0-15,-21 22 0,0-22 16,0 21-16,0 1 0,0-1 16,-21 0-16,0-21 0,0 22 15,0-1-15,-1-21 0,1 0 0,0 1 16,21-1-16,0 0 0,-21-21 16,21-21-1,0 0-15,0-1 16,0 1-16,0-21 0,21 21 15,0-22-15,-21 1 0,21 0 16,1-1-16,-1 1 0,0 0 16,0 21-16,0-22 0,0 22 0,1 21 15,-22-21-15,21 21 16,0 0 0,-21 21-16,0 0 0,0 0 15,0 1-15,0-1 0,0 0 0,0 0 16</inkml:trace>
  <inkml:trace contextRef="#ctx0" brushRef="#br0" timeOffset="134878.94">1185 16955 0,'148'63'31,"-338"-169"-31,232 149 0,149 20 16,-170-84-16,21 0 0,-21 0 16,22-1-16,-1 1 0,-21 0 0,22-21 15,-22 21-15,0-22 0,0 22 16,-21-21-16,0 21 0,0-1 15,0 1-15,-21 0 0,0 0 0,0 21 16,-22 0-16,22 0 0,-21 0 16,-1 21-16,22-21 0,0 21 15,-21 0-15,21 22 0,-1-22 0,22 21 16,0 1-16,0-22 0,0 21 16,0 0-16,0-20 0,0 20 15,22-21-15,-1 0 0,0 0 0,21 1 16,1-22-16,-1 0 0,21 0 15,-20 0-15,20 0 0,1 0 0,-1-22 16,22 1-16,-22 0 16,1 0-16,21 0 0,-22-22 0,1 22 15,-22 0-15,21 0 0,-20-21 16,-22 20-16,0-20 0,0 21 0,-21 0 16,0-22-16,0 22 0,-21 0 15,0 0-15,-21 0 0,20 0 16,-20-1-16,0 22 0,-1 0 0,22 0 15,-21 0-15,0 0 0,-1 22 16,22-1-16,-21 0 0,21 0 16,-1 21-16,1-20 0,0 20 15,21-21-15,0 21 0,0 1 0,0-22 16,0 0-16,0 0 0,0 0 16,0 1-16,21-1 0,0-21 0,22 0 15,-22 0-15,21 0 0,-21-21 16,22-1-16,-1 1 0,0 0 15,1 0-15,-1 0 0,-21 0 0,0-1 16,1 1-16,-22 0 0,0 0 16,0 0-16,0 0 0,-22 42 31,1 0-31,21 0 0,0 21 16,-21 1-16,21-1 0,-21 0 15,21 1-15,-21 20 0,21 1 0,0-22 16,0 22-16,0 20 0,-21-20 15,21 20-15,0-20 0,0 21 16,0-1-16,0 1 0,0-22 0,0 22 16,0-21-16,0-1 0,0-21 15,21 1-15,-21-1 0,0-21 0,0 0 16,21 1-16,0-22 0,0 0 16,0-22-16,1 1 15,-1-21-15,0 0 0,0-1 0,0 1 16,22-22-16,-22 1 15,0-22-15,21 1 0,-21-1 0,1 0 16,-1 1-16,0-1 0,0 0 16,0 1-16,0-1 0,1 0 0,-22 1 15,0 20-15,0 1 0,0 20 16,0 1-16,0 21 0,0-22 0,0 22 16,-22 42-1,22 1 1,0-1-16,-21 21 0,21-21 15,-21 22-15,21-22 0,0 21 16,0-21-16,0 22 0,0-22 0,0 0 16,21 0-16,0 0 15,-21 0-15,22 1 0,-1-22 0,21 0 16,-21 0-16,0 0 0,22 0 16,-22 0-16,0 0 0,21-22 0,-20 1 15,-1 0-15,0 0 0,0 0 16,0 0-16,0-22 0,-21 22 0,0-21 15,0 21-15,0-1 0,0-20 16,0 21-16,0 0 0,22 0 16,-22 42-1,0 0 1,0 0-16,0 0 0,0 0 16,0 22-16,0-22 0,0 0 15,0 0-15,0 0 0,21-21 16,-21 22-16,21-22 0,0 0 15,0 0 1,0 0-16,1 0 0,-1-22 0,0 1 16,0 0-16,0 0 0,22 0 15,-22 0-15,0-1 0,0-20 0,-21 21 16,21-21-16,0 20 0,-21 1 16,0 0-16,0 42 31,0 0-31,0 1 0,0-1 15,0 21-15,0-21 16,0 0-16,0 1 0,0-1 0,0 0 16,0 0-16,-21 0 0,21 0 15,0-42 17,0 0-17,0 0-15,0 0 16</inkml:trace>
  <inkml:trace contextRef="#ctx0" brushRef="#br0" timeOffset="135045.84">3492 16489 0,'-21'-21'0,"42"211"16,-21-359-16,-42 148 0,21 21 0,0 0 16,0 0-1,42 0 1,0 0-1,0 0-15,0 21 0,0-21 16,1 0-16,-1 21 0</inkml:trace>
  <inkml:trace contextRef="#ctx0" brushRef="#br0" timeOffset="135426.62">3619 16658 0,'0'-21'15,"22"21"1,-1-21-16,-21 0 0,21 21 16,0 0-16,0-21 0,0 21 15,1 0-15,-1 0 0,0 0 16,0 0-16,0 21 0,0 0 16,1 0-16,-1 0 0,0 0 15,0 22-15,-21-22 0,0 0 0,0 21 16,0-20-16,0-1 0,0 0 15,0 0-15,0 0 0,0 0 16,0 1-16,-21-22 16,21-22-1,0 1-15,0 0 16,0 0-16,0 0 0,0 0 16,0-1-16,0-20 0,21 21 0,-21 0 15,21 0-15,0-22 0,-21 22 16,22 0-16,20 0 15,-21 0-15,0-1 0,0 22 16,1 0-16</inkml:trace>
  <inkml:trace contextRef="#ctx0" brushRef="#br0" timeOffset="136187.19">4212 16764 0,'21'21'16,"-42"-84"-16,21 105 0,42-21 0,-20-21 15,-1 0-15,0 0 0,0 0 16,0 0-16,22-21 0,-22 0 0,21 0 16,-21 0-16,0 21 0,1-22 0,-1 1 15,0 0-15,-21 0 0,21 0 16,-21 0-16,0-1 0,-21 22 16,0 0-16,0 0 15,-1 0-15,1 0 0,0 22 16,0-1-16,0 0 0,21 0 15,-21 0-15,-1 0 0,22 22 0,-21-22 16,21 21-16,0-21 0,0 1 16,0 20-16,0-21 0,0 0 0,21 0 15,22 1-15,-22-1 0,21-21 16,22 21-16,-22-21 0,22 0 0,-1 0 16,22 0-16,-22 0 0,1 0 0,-1 0 15,1 0-15,20 0 16,-41-21-16,20 0 0,1 21 0,-22-22 0,0 1 15,-20-21-15,20 21 0,-42 0 16,0-22-16,0 22 0,0-21 16,0-1-16,0 22 0,-21 0 15,0 0-15,-1-21 0,-20 42 0,21-22 16,-21 22-16,20 0 0,-20 0 0,21 0 16,0 0-16,-22 22 0,22-22 15,0 21-15,0 0 0,0 21 0,21-21 16,0 1-16,0 20 0,-21-21 15,21 0-15,0 22 0,0-22 0,0 0 16,0 0-16,21 0 16,0 0-16,0-21 0,0 0 15,22 0-15,-22 0 0,0 0 16,0 0-16,21-21 0,-20 0 0,-1 0 16,0 0-16,21 0 0,-21-22 15,1 22-15,-1-21 0,-21-1 0,21 1 16,-21 0-16,21-22 0,-21 22 0,0-22 15,0 22-15,0-21 0,0 20 16,0-20-16,21 42 0,-21-22 0,0 22 16,0 42-1,0 22-15,-21-22 16,21 21-16,0 0 0,0 1 16,-21-1-16,21 0 0,0 1 15,0-1-15,0 0 0,0 1 0,0-1 16,0 0-16,0-20 0,0 20 15,21-21-15,0 0 0,22 0 0,-22-21 16,21 22-16,22-22 0,-1 0 16,1 0-16,20 0 0,-20 0 0</inkml:trace>
  <inkml:trace contextRef="#ctx0" brushRef="#br0" timeOffset="136607.95">7556 16341 0,'0'0'16,"0"-21"-16,0-64 15,0 43-15,22 20 0,-22-20 16,0 21-16,21-21 0,-21 20 0,21-20 16,-21 21-16,0 0 0,0 42 31,0 0-31,0 21 0,0 1 16,0-1-16,0 0 0,-21 1 15,0-1-15,-1 22 0,1-22 0,0-21 16,0 21-16,21 1 0,0-22 15,0 0-15,0 21 0,0-20 0,0-1 16,0 0-16,21-21 16,0 0-16,0 0 0,22 0 15,-22 0-15,21 0 0,1 0 0,-1 0 16,0-21-16,1 0 0,-1-1 16,0 1-16,1 0 0</inkml:trace>
  <inkml:trace contextRef="#ctx0" brushRef="#br0" timeOffset="136929.76">8170 16320 0,'0'42'16,"0"-84"-16,0 20 0,-21 22 16,0 0-16,0 22 0,0-1 15,-1 0-15,22 0 0,-21 0 16,21 0-16,-21 1 0,21-1 0,0 0 16,0 0-16,0 0 0,0 0 15,21 1-15,0-22 0,1 21 0,-1-21 16,0 0-16,0 21 0,0-21 15,22 0-15,-22 0 0,0 0 16,21 0-16,-21 0 0,1-21 0,-1 0 16,0 21-16,0-22 0,0 1 15,-21 0-15,0 0 0,0-21 0,0 20 16,0 1-16,0-21 0,-21 21 16,0 0-16,0-1 0,0 22 0,-1-21 15,1 21-15,0 0 0,0 0 0,0 0 16,0 0-16,-1 21 0,1-21 15,0 22-15,0-1 16,0-21 0,0 0-16</inkml:trace>
  <inkml:trace contextRef="#ctx0" brushRef="#br0" timeOffset="137115.01">7493 16341 0,'-21'0'15,"42"0"-15,-63 0 16,63 0 0,0 0-1,0 0-15,21 0 0,-20 0 0,41 0 16,-21 0-16,22 0 0,-1 0 0,1-21 16,-1 21-16,1-22 15,-1 22-15</inkml:trace>
  <inkml:trace contextRef="#ctx0" brushRef="#br0" timeOffset="138326.6">9588 16320 0,'22'-22'0,"-44"44"0,44-65 0,-22 22 0,0 0 15,0-21-15,0 20 0,0 1 16,0 0-16,0 0 0,0 0 15,0 42 1,0 0-16,-22 0 0,22 22 16,-21-1-16,21 0 15,-21-21-15,21 22 0,0-1 0,0-21 16,0 22-16,0-1 0,0-21 0,0 0 16,0 0-16,0 1 0,0-1 15,0 0-15,21 0 0,0-21 0,1 0 16,-1 0-16,0 0 0,21 0 15,-21 0-15,22 0 0,-22-21 0,21 21 16,1-21-16,-22 0 0,21-1 16,-21 1-16,22 0 0,-22-21 0,0 21 15,0-22-15,0 1 0,0 0 16,1-1-16,-1 22 0,-21-21 0,0-1 16,0 22-16,0 0 0,-21 21 31,-1 21-31,22 22 0,-21-22 15,0 0-15,0 21 0,21 1 16,0-22-16,-21 21 0,21 0 0,0-20 16,0-1-16,0 21 0,0-21 15,0 0-15,0 1 0,21-1 0,0-21 16,0 21-16,0-21 0,1 0 0,-1 0 16,21 0-16,-21 0 0,0 0 15,1 0-15,-1-21 0,0 0 0,0-1 16,0 1-16,0 0 15,1 0-15,-1 0 0,0 0 0,0-1 16,0-20-16,0 21 0,1 0 16,-1 21-16,0-21 0,0 21 0,0 21 15,-21 0 1,0 0-16,0 0 16,0 0-16,0 1 0,0-1 15,0 0-15,-21 0 0,0 0 16,21 0-16,-21 1 0,0-22 15,-1 0 17,1 0-17,21-22-15,0 1 16,0 0-16,0 0 16,0 0-1,-21 21 1,21 21-1,0 0-15,0 0 16,21-21 0,0 21-16,1-21 15,-1 0-15,21 0 0,-21 0 0,22 0 16,-1 0-16,-21 0 0,43 0 16,-22-21-16,0 21 0,1-21 0,-1 21 15,0-21-15,-21 0 16,1 21-16,-1-21 0,21-22 15,-42 22-15,0 0 0,0-21 16,0 20-16,0 1 0,-21 21 16,0 0-16,0 0 0,-22 0 15,43 21-15,-21 1 16,0-1-16,0 0 0,0 0 0,21 0 16,0 0-16,0 22 0,0-22 15,0 0-15,0 0 0,0 0 16,21 1-16,0-22 0,0 0 15,0 21-15,0-21 0,1 0 16,20 0-16,-21 0 0,21 0 0,1 0 16,-22 0-16,0 0 0,0-21 15</inkml:trace>
  <inkml:trace contextRef="#ctx0" brushRef="#br0" timeOffset="140519.97">6477 17463 0,'-21'-22'15,"21"1"1,-21 21-16,21-21 16,-22 21-16,22-21 0,0 0 0,0 0 15,-21 21-15,21-22 16,-21 1-16,21 0 16,-21 0-16,21 0 0,-21 21 15,0-21-15,-1 21 0,1 0 16,0 0-16,-21 0 0,21 0 15,-22 21-15,1 0 0,21 0 16,-22 0-16,1 0 0,21 22 0,-21-1 16,20 0-16,-20 22 0,21-22 15,0 22-15,21-22 0,0 0 0,0 1 16,0-1-16,0 0 0,0-20 16,0 20-16,21-42 0,0 21 0,0 0 15,0-21-15,1 0 0,-1 0 16,21 0-16,-21-21 0,22 0 15,-1 0-15,-21 0 0,21-1 16,-20-20-16,20 21 0,-21-21 0,0-1 16,0 1-16,22 0 0,-43 20 15,21-20-15,0 0 0,-21 21 16,21-22-16,-21 22 0,0 0 0,0 0 16,0 42-1,0 21 1,0-21-16,0 1 0,-21 20 15,21 0-15,0 1 0,0-22 16,0 21-16,0 0 0,0-20 0,0 20 16,21-21-16,0 0 0,1 0 15,-1 1-15,0-1 0,0-21 0,21 0 16,-20 0-16,20 0 0,-21 0 16,21 0-16,1 0 0,-1-21 15,-21-1-15,22 1 0,-1 0 16,0 0-16,1-21 0,-22 20 0,21-20 15,-21 21-15,0-21 0,1-1 16,-22 22-16,21-21 0,-21 21 0,0-1 16,0 1-16,-21 21 15,-1 0-15,1 0 16,0 21-16,21 1 0,-21-1 16,21 0-16,0 0 0,0 21 15,0-20-15,0-1 0,0 21 0,0-21 16,0 0-16,0 1 0,21-1 15,0 0-15,-21 0 0,21 0 16,-21 0-16,22-21 16,-44-21 15,1 21-15,0-21-16,0 0 0,0 21 15,0-21-15,-1 0 0,1 21 0,0-22 16,0 22-16,0 0 15,0 22 1,21-1-16,0 0 16,0 0-16,0 0 15,21 0-15,0-21 0,0 22 16,0-22-16,0 0 0,22 0 16,-22 0-16,21 0 0,1 0 0,-1 0 15,0-22-15,1 22 0,-1-21 16,0 0-16,-21 0 0,22 0 0,-1 0 15,0-22-15,1 22 0,-22-21 16,0 21-16,0-22 0,0 1 0,-21 21 16,0-22-16,0 22 15,0 0-15,0 0 0,-21 0 0,0 21 16,0 0-16,0 0 16,0 21-16,21 0 0,0 0 15,-22 0-15,22 22 0,0-22 16,0 0-16,0 21 0,0 1 0,0-22 15,0 0-15,0 21 0,0-20 16,22-1-16,-22 0 0,0 0 16,21 0-16,0-21 0,-21 21 15,0-42 17,0 0-32,0 0 15,-21 0-15,0 0 0,21-1 16,-22 22-16,1 0 0,21-21 15,-21 21-15,0 0 16,0 0-16,21 21 0,0 1 16,0-1-16,0 0 15,0 0-15,0 0 0,0 0 0,0 1 16,21-1-16,0-21 16,21 0-16,-20 0 0,-1 0 0,21 0 15,0 0-15,1 0 0,-1 0 16,0 0-16,22-21 0,-22 21 0,1-22 15,-1 1-15,0 0 0,1 0 16,-22 0-16,0-22 0,21 22 16,-21-21-16,1 21 0,-22-22 15,0 22-15,0-21 0,0 21 0,0 0 16,0-1-16,-22 22 16,1 0-16,0 0 15,0 0-15,0 43 0,21-22 16,-21 0-16,-1 0 0,1 22 0,21-22 15,0 21-15,0-21 0,-21 0 16,21 22-16,0-22 0,0 0 0,0 0 16,21 0-16,0-21 15,1 0-15,-1 0 16,0 0-16,0 0 0,0 0 0,0-21 16,22 0-16,-22 0 0,0 0 15,0 0-15,0-1 0,1 1 16,-1 0-16,0 0 0,0 0 15,-21 0-15,0-1 0,21 22 0,-21 22 32,0-1-17,0 0-15,0 0 0,0 0 16,0 0-16,0 1 0,0-1 16,21 0-16,1 0 0,-1 0 15,0-21-15,0 0 0,0 21 0,22-21 16,-22 0-16,21 0 0,0 0 15,1 0-15,-22-21 0,21 21 16,1-21-16,-1 0 0,-21 0 16,21 0-16,-20-1 0,-1 1 0,0-21 15,-21 0-15,21 20 0,-21-20 16,21 0-16,-21-1 0,0 1 0,0 0 16,0 21-16,0-22 0,0 22 15,-21 42 1,0 0-1,21 1-15,-21 20 0,21-21 16,-21 21-16,21 1 0,-22-22 16,1 21-16,21 1 0,0-22 0,0 21 15,0-21-15,0 22 0,0-22 16,0 0-16,0 0 0,0 0 16,21-21-16,1 0 0,-1 0 15,0 0-15,0 0 0,-21-21 16,0 0-16</inkml:trace>
  <inkml:trace contextRef="#ctx0" brushRef="#br0" timeOffset="140687">8636 17611 0,'0'0'0,"-21"0"0,42 0 47,21 0-47,-21 0 15,22 0-15,-22 0 0,21-21 16,22 21-16,-1-22 0,1 1 0,-1 21 16,1-21-16,-1 0 0</inkml:trace>
  <inkml:trace contextRef="#ctx0" brushRef="#br0" timeOffset="141126.64">9737 17272 0,'0'0'0,"-22"0"0,1 0 15,0 21-15,0 0 0,0-21 16,0 22-16,-1-1 0,1 0 16,0 21-16,0-21 0,0 22 0,0-22 15,-1 21-15,22 1 0,0-22 16,-21 21-16,0-21 0,21 0 16,0 1-16,0-1 0,0 0 0,0 0 15,0-42 16,0 0-31,0 0 16,21-1-16,0 1 0,-21 0 16,0-21-16,22 21 0,-1-22 15,0 1-15,0 21 0,-21-22 0,21 1 16,0 21-16,-21-21 0,22 20 16,-1 1-16,-21 0 0,21 21 15,-21 21 1,0 0-16,0 1 0,0 20 0,0-21 15,0 21-15,0 1 0,0-22 16,0 21-16,0 1 0,0-22 0,0 21 16,0-21-16,0 0 0,0 1 15,0-1-15,0 0 0,0 0 0,-21-21 47,0 0-47,-1-21 16</inkml:trace>
  <inkml:trace contextRef="#ctx0" brushRef="#br0" timeOffset="141730.94">9356 17674 0,'0'0'0,"-22"0"0,22 21 31,0 1-31,22-22 16,-1 0-16,0 0 0,21 0 15,-21 0-15,22 0 0,-1 0 16,0 0-16,1-22 0,-1 1 0,0 0 15,22 21-15,-22-21 16,1 0-16,-1-22 0,0 22 0,1 0 16,-22-21-16,0 21 0,0-1 15,0-20-15,-21 21 0,0 0 0,0 0 16,0-1-16,0 1 0,0 0 16,-21 21-1,0 0-15,0 21 0,21 0 16,-21 1-16,21-1 0,0 0 0,0 0 15,0 21-15,-22-20 16,22 20-16,0-21 0,0 21 0,0-20 16,0-1-16,0 21 0,0-21 15,0 0-15,0 1 0,0-1 0,0 0 16,22-21-16,-1 0 16,0 0-16,0 0 0,0 0 0,0 0 15,1 0-15,-1 0 0,21-21 16,-21 21-16,0-21 0,1-22 0,-1 22 15,0 0-15,0-21 0,0-1 16,0 1-16,-21 0 0,22-1 0,-22 1 16,21 21-16,-21-22 0,0 22 15,0 0-15,0 0 0,0 42 32,0 0-32,0 0 0,-21 22 15,-1-22-15,22 21 0,-21 1 16,0-1-16,21 0 0,-21 1 0,21-22 15,0 21-15,0-21 0,0 22 16,0-22-16,0 0 0,0 0 0,0 0 16,0 0-16,21-21 0,0 0 15,0 0-15,1 0 0,-1 0 16,0 0-16,21 0 0,-21 0 0,22-21 16,-22 0-16,21 21 0</inkml:trace>
  <inkml:trace contextRef="#ctx0" brushRef="#br0" timeOffset="141990.32">11007 17230 0,'0'0'16,"-22"0"-16,1 0 0,0 0 16,0 21-16,0-21 0,0 21 15,-1 0-15,1 0 0,21 22 16,-21-22-16,0 21 0,21-21 0,-21 22 15,21-22-15,0 21 0,0 1 16,0-22-16,0 0 0,0 21 16,0-21-16,0 1 0,21-1 15,0 0-15,0 0 0,0-21 0,22 21 16,-22-21-16,0 0 0,21 0 16,-20 0-16,-1 0 0,0 0 15,0 0-15</inkml:trace>
  <inkml:trace contextRef="#ctx0" brushRef="#br0" timeOffset="142274.29">11409 17230 0,'0'0'0,"0"21"31,0 0-31,0 0 0,21 0 0,-21 1 15,21-1-15,0 0 0,-21 21 16,0-21-16,0 22 0,0-22 0,0 21 16,0 1-16,0-1 0,0-21 15,0 21-15,-21 1 0,0-22 16,0 0-16,0 0 0,-1 22 0,1-43 16,0 21-16,0 0 0,0-21 15,0 0-15,21-21 16,0 0-1,0-1-15</inkml:trace>
  <inkml:trace contextRef="#ctx0" brushRef="#br0" timeOffset="143366.31">12912 15579 0,'0'0'16,"21"0"0,-21-21-16,21-1 15,0 1-15,0 0 0,0 0 16,1 0-16,-1 0 0,0-22 15,0 22-15,0-21 0,-21 21 16,21-22-16,-21 22 0,0 0 0,0 0 16,0 0-16,0-1 0,0 1 15,-21 21-15,21 21 16,-21 1-16,21 20 0,-21 0 16,21-21-16,-21 22 0,21-1 15,0 0-15,0 1 0,0-1 0,0 0 16,-21 1-16,21-1 0,-22-21 15,22 0-15,-21 22 0,21-22 0,0 0 16,-21 0-16,0 0 16,0-21-1,0 0-15,-1 0 0,1 0 0,0 0 16,0-21-16,0 0 16,0 21-16,-1-21 0,22 0 0,-21 0 15,0-1-15,21 1 0,0 0 0,0 0 16,-21 21-16,21 21 31,0 0-31,0 0 0,0 1 16,0-1-16,0 0 0,21 0 0,0 0 15,0 0-15,1 1 0,-1-22 16,0 21-16,0 0 0,0-21 0,22 0 16,-22 0-16,21 0 0,0 0 15,1 0-15,-1-21 0,0 21 16,22-21-16,-22-1 0,1 1 0,-1 0 15,0-21-15,-21 21 0,22-22 16,-22 22-16,0-21 0,21-1 0,-42 1 16,22 0-16,-22-1 0,21 1 0,-21 0 15,0-1-15,0 22 0,0-21 16,0 21-16,0 0 0,0 42 16,0 0-1,0 0-15,-21 21 0,-1-20 0,22 20 16,-21 0-16,21 1 0,-21-1 15,21 0-15,0 1 0,0-1 16,0-21-16,0 21 0,0-20 0,0-1 16,0 0-16,0 0 0,0 0 15,21 0-15,0-21 0,1 0 0,-1 0 16,0 0-16,0 0 0,0 0 16,0 0-16,-21-21 0,0 0 15,22 0-15</inkml:trace>
  <inkml:trace contextRef="#ctx0" brushRef="#br0" timeOffset="143527.03">13377 15515 0,'0'0'0,"-21"0"0,21 21 16,21 1 0,0-22-16,22 0 15,-22 0-15,21 0 0,1 0 16,-1 0-16,0 0 0,22 0 0,-1 0 15,1 0-15,-1 0 0</inkml:trace>
  <inkml:trace contextRef="#ctx0" brushRef="#br0" timeOffset="143791.44">15007 15452 0,'-21'0'16,"0"0"-16,0 0 16,21 21-16,-22-21 0,1 21 0,21 0 15,0 0-15,-21 1 0,0-1 16,0 0-16,21 0 0,0 0 0,-21 0 16,-1 1-16,22-1 0,0 0 15,0 0-15,0 0 16,22-21-1,-1 0 1,21-21-16</inkml:trace>
  <inkml:trace contextRef="#ctx0" brushRef="#br0" timeOffset="144131.07">15430 15452 0,'0'0'0,"0"-21"15,-21 21 1,0 0-1,-21 0-15,21 0 0,-1 0 16,-20 21-16,21-21 0,0 21 0,0 0 16,21 0-16,0 0 15,21-21 1,0 22-16,0-22 0,0 0 16,22 0-16,-22 0 0,21 21 15,-21-21-15,22 0 0,-22 21 0,0 0 16,0-21-16,0 21 0,-21 0 15,0 1-15,0-1 16,-21-21-16,0 21 0,-21-21 16,20 0-16,1 0 0,-21 21 0,21-21 15,-22 0-15,22 0 0,-21 0 16,21 0-16,0 0 0,-1 0 16,1 0-16,21-21 0,-21 21 15,21-21-15,-21 0 0,21-1 16</inkml:trace>
  <inkml:trace contextRef="#ctx0" brushRef="#br0" timeOffset="144338.99">14774 15198 0,'0'0'0,"-21"0"0,-64-21 16,64 21-1,0 0 1,21 21 0,0 0-16,21-21 15,0 0-15,22 0 0,-22 21 16,0-21-16</inkml:trace>
  <inkml:trace contextRef="#ctx0" brushRef="#br0" timeOffset="144894.15">16806 15663 0,'0'0'0,"-21"0"15,21-21-15,0 0 0,0 0 16,0 0-16,0 0 0,0-1 16,0 1-16,0 0 15,21 0-15,0 0 0,1 0 16,-1-1-16,21 1 0,-21 21 0,22 0 15,-1 0-15,0 0 0,1 0 16,-1 0-16,0 0 0,1 21 0,-1 22 16,-21-22-16,21 21 0,-20-21 15,-1 22-15,0-1 0,-21-21 0,0 22 16,0-1-16,0-21 0,-21 0 16,0 22-16,-1-22 0,-20 0 0,21 0 15,-21-21-15,20 21 0,1-21 16,0 0-16,0 0 0,0 0 15,21-21-15,0 0 0,0 0 16,0 0 0,0-22-16,0 22 0,21 0 0,0 0 15,0-22-15,0 22 0,1-21 0,20 21 16,0-22-16,-21 22 0,22-21 16,-1 21-16,0 0 0,1-1 0,-1 1 15,0 21-15,1 0 0,-1 0 16,-21 0-16,22 0 0,-22 0 0,0 0 15</inkml:trace>
  <inkml:trace contextRef="#ctx0" brushRef="#br0" timeOffset="145219.01">17801 15748 0,'0'0'16,"0"21"-16,0 0 15,21-21-15,0 0 16,1 0-16,-1 0 0,0-21 0,21 0 15,-21 21-15,1-21 0,20 0 0,-21 0 16,0-1-16,22 1 0,-22 0 16,-21 0-16,0-21 0,0 20 0,0 1 15,0 0-15,0 0 16,-21 21-16,-22 0 0,22 0 0,0 0 16,0 0-16,0 21 15,-22-21-15,22 21 0,0 0 0,0 1 16,0-1-16,-1 21 0,22-21 0,0 0 15,0 1-15,0 20 0,0-21 16,0 0-16,0 0 0,0 1 0,43-1 16,-22 0-16,0 0 0,21-21 15,1 21-15,20-21 0,1 21 0,-1-21 16,22 0-16,0 0 0,-1 0 0</inkml:trace>
  <inkml:trace contextRef="#ctx0" brushRef="#br0" timeOffset="146338.51">19410 15621 0,'-21'-21'16,"42"42"-16,-64-63 0,1 21 0,0 21 15,-1 0-15,1-22 0,0 22 0,-22 0 16,22 0-16,0 0 0,-1 22 0,1-1 16,0-21-16,-1 21 0,1 0 15,0 0-15,20 22 0,1-22 0,0 0 16,0 0-16,21 0 0,0 0 15,0 1-15,0-1 0,0 0 0,0 0 16,21 0-16,0 0 0,0-21 16,22 0-16,-1 0 0,-21 0 15,22 0-15,-1 0 0,-21-21 0,21 21 16,1-21-16,-22 0 0,21 0 16,-21 21-16,22-43 0,-22 22 0,0 0 15,0 0-15,0-21 0,-21 20 16,22 1-16,-22 0 0,21-21 0,-21 21 15,0-1-15,0 44 16,0-1 0,0 0-16,0 0 0,0 21 0,-21-20 15,-1 20-15,1 0 0,21 1 16,-21-1-16,0 0 0,0 22 0,0-22 16,-1 22-16,1-1 0,0-21 15,0 22-15,0-1 0,0-20 16,-1 20-16,1-20 0,0-1 0,21 21 15,-21-20-15,0-1 0,0-21 16,21 22-16,0-22 0,0 0 0,0 0 16,0 0-16,0-42 31,21 0-31,0-21 0,0 20 16,0 1-16,0-21 0,22 0 0,-22-1 15,21 1-15,-21-22 0,22 1 0,-22-1 16,21 1-16,1-22 0,-1 22 15,0-22-15,1 0 0,-22 22 16,21-1-16,-21 1 0,22-1 0,-43 22 16,21 0-16,-21-1 0,21 1 15,-21 21-15,0 0 0,-21 21 32,0 21-32,-1 0 0,1 0 0,21 0 15,-21 22-15,21-22 0,-21 21 0,21-21 16,0 22-16,0-22 0,0 21 15,0-21-15,0 1 0,0 20 16,21-21-16,0 0 0,0-21 0,1 21 16,-1-21-16,0 0 0,0 0 15,0 0-15,0 0 0,1 0 16,-1 0-16,0-21 0,0 0 0,21-21 16,-20 21-16,-1-1 0,0 1 15,0 0-15,-21-21 0,21 21 16,0-1-16,1-20 0,-1 21 15,-21 0-15,0 42 16,0 0 0,0 0-16,-21 0 0,21 1 15,-22-1-15,22 0 0,-21 0 0,21 0 16,0 0-16,0 1 0,0-1 31,21-21-31,1 0 0,-1 0 16,0 0-16,0 0 0,0 0 0,0-21 15,1 21-15,-1-22 0,0 1 16,0 0-16,0 0 0,0 0 16,1 0-16,-1-22 0,-21 22 15,21-21-15,0 21 0,0-1 0,-21 1 0,0 0 16,0 0-16,0 42 16,0 0-16,0 0 0,0 1 15,-21-1-15,21 0 0,0 21 16,-21-21-16,21 1 0,-21-1 0,21 0 15,0 0-15,0 0 0,0 0 16,0 1-16,21-44 47</inkml:trace>
  <inkml:trace contextRef="#ctx0" brushRef="#br0" timeOffset="146523.01">20278 15346 0,'0'-21'16,"0"42"-16,-22-42 0,1 0 0,0 21 15,21-22 1,0 44 15,21-22-15,0 21-16,1-21 0,-1 21 0,0-21 15,0 21-15</inkml:trace>
  <inkml:trace contextRef="#ctx0" brushRef="#br0" timeOffset="146903.06">20405 15621 0,'21'-42'31,"0"21"-31,0-1 0,0 22 16,0-21-16,22 0 0,-1 21 0,-21 0 16,22 0-16,-1 0 0,0 0 15,1 0-15,-22 0 0,21 21 0,-21 0 0,0 1 16,-21-1-16,0 0 0,0 0 16,0 0-16,0 0 0,0 1 0,0-1 15,0 0-15,0 0 0,-21 0 16,0-21-16,0 0 15,0 0-15,0 0 16,-1 0 0,22-21-16,0 0 0,0 0 15,0 0-15,22-1 0,-1-20 16,0 21-16,0 0 0,0 0 16,0-1-16,1-20 0,-1 21 0,0 0 15,0 0-15,0-1 0,0 22 16,22-21-16,-22 21 0,0 0 15,0-21-15,0 21 0</inkml:trace>
  <inkml:trace contextRef="#ctx0" brushRef="#br0" timeOffset="147239">21230 15558 0,'0'21'0,"0"-42"0,21 42 31,0-21-31,1 0 15,-1 0-15,0 0 0,21 0 16,1-21-16,-1 21 0,-21-22 0,21 1 16,-20 0-16,-1 0 0,0 0 0,-21 0 15,0-1-15,-21 22 16,0 0-16,-1 0 16,1 0-16,-21 0 15,21 0-15,0 22 0,-1-1 0,1 0 16,0 0-16,0 0 0,21 0 15,0 1-15,0-1 0,0 0 16,0 0-16,0 0 0,0 0 16,21-21-16,0 0 0,22 22 0,-22-22 15,21 0-15,0 0 0,22 21 16,-22-21-16,22 0 0,-1 0 0,-20 0 16,20 0-16,-21 0 0,1-21 15</inkml:trace>
  <inkml:trace contextRef="#ctx0" brushRef="#br0" timeOffset="147694.78">22246 15452 0,'0'-21'0,"0"42"0,0-85 0,0 43 0,0 0 16,0 0-16,-21 21 0,0 0 15,0 0-15,-1 0 0,1 0 0,0 0 16,-21 0-16,21 21 0,-1 0 16,-20 0-16,21 0 0,0 1 0,0 20 15,-1-21-15,1 0 0,0 0 16,21 1-16,0 20 0,0-21 0,0 0 15,0 0-15,0 1 16,21-1-16,0-21 16,1 0-16,-1 0 0,0 0 15,0 0-15,0-21 0,0-1 16,1 1-16,-1 0 16,0-21-16,0 21 0,-21-22 0,21 1 15,0-22-15,1 22 0,-1-21 16,0-1-16,0 22 0,0-22 0,0 22 15,1-22-15,-1 22 0,0 21 16,-21 0-16,0 0 0,0-1 0,-21 44 31,0-1-31,-1 0 0,1 21 16,21 1-16,0-1 0,-21 0 0,21 22 16,0-22-16,0 0 15,0 22-15,0-22 0,0 1 0,0-22 16,21 21-16,0 0 0,1-20 15,-1-1-15,0 0 0,21 0 16,1 0-16,-22-21 0,21 0 0,22 0 16,-22 0-16,-21-21 0,0 21 15,0-21-15</inkml:trace>
  <inkml:trace contextRef="#ctx0" brushRef="#br0" timeOffset="148270.47">14055 16933 0,'0'0'0,"21"-127"31,-21 85-31,0 21 0,0 0 16,0 0-16,0 42 15,0 0 1,0 0-16,0 21 0,0-20 15,0 20-15,0 21 0,0-20 0,0-1 16,0 22-16,0-22 0,-21 0 16,21 1-16,-22-22 0,22 21 0,0 0 15,0-20-15,0-1 0,0 21 16,0-21-16,0 0 0,0 1 16,0-44-1,0 1 1,0 0-16,0 0 15</inkml:trace>
  <inkml:trace contextRef="#ctx0" brushRef="#br0" timeOffset="148738.94">13758 17209 0,'0'0'0,"-21"0"0,42-22 31,22 22-31,-22 0 0,0-21 0,21 21 16,1-21-16,-1 21 0,0-21 15,22 0-15,-1 0 0,-20 21 0,20-22 16,1 1-16,-22 21 0,0 0 16,1 0-16,-22 0 0,0 0 15,0 0-15,-21 21 0,0 1 16,0-1-16,0 0 0,0 21 16,-21-21-16,0 1 0,21-1 0,-21 21 15,21-21-15,0 0 0,0 1 16,0-1-16,0 0 0,0 0 15,21-21 1,0 0-16,0 0 0,21 0 0,-20-21 16,20 21-16,-21-21 0,21 0 15,1-1-15,-22 1 0,21 0 0,-21 0 16,1 0-16,-1-22 16,-21 22-16,0-21 0,0 21 0,0-22 15,0 1-15,-21 21 0,-1 0 0,22-22 16,-21 43-16,0-21 0,-21 21 15,21 0-15,-1 0 0,1 0 0,0 21 16,-21-21-16,21 22 0,21 20 16,-22-21-16,1 0 0,21 22 0,0-22 15,0 0-15,0 0 0,0 0 16,0 0-16,21 1 0,22-1 0,-22-21 16,0 0-16,21 0 0,1 0 15</inkml:trace>
  <inkml:trace contextRef="#ctx0" brushRef="#br0" timeOffset="149798.37">15684 17018 0,'0'0'0,"0"-21"0,22 0 0,-1-22 16,-21 22-16,0 0 0,0 0 16,0 0-16,0 0 0,0 42 31,0 0-31,-21 0 0,-1 0 0,22 22 15,0-1-15,-21 0 0,21-21 16,-21 22-16,21-1 0,0-21 16,-21 22-16,21-22 0,0 0 0,0 0 15,0 0-15,0 0 0,21-21 16,0 22-16,0-22 0,1 0 16,-1 0-16,0 0 0,21-22 15,-21 22-15,1-21 0,20 0 0,-21 0 16,21 0-16,-20 0 0,-1-1 15,21-20-15,-21 21 0,0-21 0,1 20 16,-1-20-16,0 21 0,-21-21 16,0 20-16,0 1 0,0 42 31,0 1-31,-21-1 0,21 21 0,0-21 16,-21 22-16,21-22 0,-22 21 15,22-21-15,-21 22 0,21-22 16,0 0-16,0 0 0,0 0 0,0 0 15,0 1-15,21-1 0,1 0 16,-1-21-16,0 0 0,21 0 0,-21 0 16,22 0-16,-1 0 0,0 0 15,1-21-15,-1 21 0,0-21 0,1-1 16,-1 1-16,0 0 0,1 0 16,-22-21-16,21 20 0,-21 1 15,1-21-15,-1 21 0,-21 0 0,0-1 16,0 1-16,21 21 0,-21 21 15,0 1 1,0-1-16,0 0 0,0 0 16,0 0-16,0 0 0,-21 22 0,21-22 15,0 0-15,0 0 16,0 0-16,0 1 16,-21-22-1,-1 0-15,1-22 31,0 22-31,21-21 0,-21 0 0,0 21 16,21-21-16,0 0 0,0 0 16,-21 21-1,-1 0 1,22 21-16,0 0 0,0 0 16,0 0-16,0 0 0,0 1 15,0-1-15,0 0 16,0 0-16,22-21 0,-1 0 15,0 0-15,0 0 0,0 0 16,0 0-16,1 0 0,20 0 0,-21 0 16,21-21-16,1 0 0,-1 21 15,0-21-15,1-1 0,-1 1 0,0 0 16,1 0-16,-1 0 0,0-22 0,-20 22 16,-1 0-16,0-21 15,-21 21-15,0-1 0,0 1 0,-21 21 16,0 0-1,-22 0-15,22 0 0,0 21 0,0 1 16,0-1-16,-22 0 0,43 0 16,-21 0-16,0 0 0,21 22 0,0-22 15,0 0-15,0 0 0,0 0 16,0 1-16,21-22 16,-21 21-16,21-21 0,0 0 0,1 0 15,-1 0-15,0 0 0,21 0 16,1-21-16,-1 21 0,21-22 0,-20 1 15,20 0-15,-20 21 16,20-21-16,1-21 0,-22 20 0,21 1 16</inkml:trace>
  <inkml:trace contextRef="#ctx0" brushRef="#br0" timeOffset="150402.72">18775 16955 0,'0'0'0,"21"0"0,0-22 0,0 1 0,-21 0 16,0 0-16,21 0 15,-21 0-15,0 42 32,-21 0-32,0 0 0,21 0 0,-21 0 15,0 22-15,0-1 0,-1 0 16,-20-20-16,21 20 0,0 0 0,0 1 16,-1-22-16,1 21 0,0-21 15,0 0-15,0 1 0,0-1 16,-1 0-16,1-21 0,21-21 31,21 0-15,-21-1-16,22 1 0,20-21 15,-21 21-15,0-22 0,22 1 0,-22 0 16,21-22-16,0 22 0,-20-22 16,20 1-16,0 21 0,-21-22 0,22 22 15,-22-1-15,21 22 0,-21-21 16,1 42-16,-1 0 0,0 0 0,-21 21 15,0 0-15,0 22 16,0-1-16,0 0 0,0 22 16,0-22-16,0 22 0,0-22 0,0 0 15,0 22-15,21-22 0,-21-21 16,21 22-16,-21-22 0,0 21 0,0-21 16,21 0-16,-21 1 0,22-22 15,-22 21-15,21-21 0,-21-21 31</inkml:trace>
  <inkml:trace contextRef="#ctx0" brushRef="#br0" timeOffset="151999.01">18648 17145 0,'0'21'0,"21"-21"16,0 0-1,0 0-15,0 0 0,1 0 16,20 0-16,0 0 0,1 0 0,-1 0 16,0 0-16,1 0 0,20 0 15,1 0-15,20-21 0,-20 21 0,-1-21 16,22 21-16,-22-21 0,1 21 16,-1-21-16,-20-1 0,-1 22 0,-21-21 15,0 21-15,1-21 16,-44 21-1,1 0-15,0 0 0,-21 0 0,-1 0 16,22 0-16,-21 0 0,0 0 16,20 21-16,1-21 0,-21 21 15,42 1-15,-21-22 0,21 21 0,0 0 16,0 0-16,0 0 0,21-21 16,0 21-16,0 1 0,0-22 15,22 21-15,-22 0 0,21-21 0,-21 21 16,22-21-16,-22 21 0,0 0 15,0-21-15,-21 22 0,0-1 32,-21-21-32,-21 0 15,21 0-15,-22 0 0,22 0 16,-21 0-16,-1 0 0,22 0 0,-21 0 16,21 0-16,0 0 0,-1 0 0,1 0 15,42 0 16,1 0-31,-1 21 0,0-21 16,0 0-16,0 0 0,22 0 16,-22 0-16,21 0 0,-21 0 15,22 0-15,-1 0 0,-21 0 0,21-21 16,1 0-16,-1 21 0,0-22 16,1 1-16,-1 0 0,0 0 0,1 0 15,-22 0-15,21-1 0,-21 1 16,1 0-16,-22 0 0,0 0 0,0 0 15,0-1-15,0 1 0,-22 21 16,1 0-16,0 0 0,0 0 16,0 0-16,21 21 0,-21 1 15,21-1-15,0 0 16,0 0-16,0 0 0,0 0 0,0 1 16,0-1-16,21 0 15,-21 0-15,0 0 0,21 0 0,-21 1 16,21-22-16,-21 21 0,21-21 15,-21 21-15,-21-21 47,0 0-47,0-21 0,0 21 16,-1-21-16,1 21 16,21-22-16,-21 22 0,21 22 46,21-1-46,0 0 16,1-21-16,-22 21 0,21-21 16,0 0-16,0 21 15,0-21-15,0 0 0,1 0 0,20 0 16,0 0-16,1 0 0,-1 0 16,0 0-16,1 0 0,20-21 0,-21 0 15,1 21-15,-1-21 0,-21 0 16,22-1-16,-22 1 0,-21 0 0,0 0 15,21 0-15,-21 0 0,0-1 16,0 1-16,0 0 0,0 0 0,-21 21 31,21 21-15,-21 0-16,21 0 0,0 1 0,0-1 16,0 0-16,0 0 0,0 0 15,0 0-15,0 1 0,0-1 0,0 0 16,0 0-16,21-21 15,0 0-15,0 0 0,0 0 16,0 0-16,1 0 0,-1 0 16,0 0-16,0-21 0,0 0 0,0 21 15,1-21-15,-1-1 0,0 1 16,0 0-16,-21 0 0,21-21 0,0 20 16,-21 1-16,0 0 0,22 0 15,-22 42 16,0 0-31,0 0 16,-22 22-16,22-22 0,0 0 0,0 0 16,0 0-16,0 1 0,0-1 15,0 0-15,22 0 0,-1 0 0,21 0 16,-21-21-16,0 0 16,1 0-16,-1 0 0,0 0 0,0 0 15,0 0-15,0-21 0,1 0 16,-1 0-16,0 0 0,-21 0 15,0-22-15,21 22 0,0-21 16,-21-22-16,21 22 0,1-22 0,-1 1 16,0-1-16,0 22 0,0-21 15,0 20-15,1 1 0,-1 0 0,-21 20 16,0 1-16,0 0 0,0 42 16,-21 0-16,-1 1 15,1 20-15,0 0 0,0 1 0,0-1 16,0 0-16,-1 22 0,1-22 15,21 0-15,0 1 0,-21-1 0,21 0 16,0 1-16,0-22 0,0 21 16,0-21-16,0 1 0,0-1 15,0 0-15,21-21 0,0 0 16,1 21-16,-1-21 0,0 0 16,0 0-16,0-21 0,0 0 15,1 0-15,-1-1 0,0 1 0</inkml:trace>
  <inkml:trace contextRef="#ctx0" brushRef="#br0" timeOffset="152171.01">21145 17082 0,'0'0'0,"-21"21"0,21 0 16,21-21-1,1 21-15,-1-21 16,0 0-16,0 0 0,21 0 0,-20 0 15,20 0-15,0 0 0,1 0 16,20-21-16,1 21 0,-1-21 0</inkml:trace>
  <inkml:trace contextRef="#ctx0" brushRef="#br0" timeOffset="152634.53">22310 16764 0,'0'0'0,"-22"0"15,1 21 1,0 0-16,21 1 0,-21-1 0,0 0 16,0 21-16,21-21 0,-22 22 15,1-1-15,0 0 0,0-20 0,21 20 16,-21 0-16,0-21 0,-1 1 16,1 20-16,0-21 0,0 0 0,0 0 15,0 1-15,21-1 0,-22-21 16,22 21-16,0-42 31,0 0-31,22-1 16,-1 1-16,0 0 0,0 0 15,0-21-15,0-1 0,1 22 16,-1-21-16,0-1 0,21-20 0,-21 21 16,1-1-16,-1 22 0,0-21 15,0 21-15,0-1 0,0 22 16,-21 22-1,0-1-15,0 0 0,0 0 0,0 21 16,0 1-16,0-1 0,0-21 16,0 22-16,0-1 0,0 0 0,0-21 15,0 22-15,-21-22 0,21 21 16,0-21-16,0 1 0,0-1 0,0 0 16,-21-21 15</inkml:trace>
  <inkml:trace contextRef="#ctx0" brushRef="#br0" timeOffset="153271.01">21950 17187 0,'0'0'0,"0"22"31,21-22-31,21 0 16,-21 0-16,1 0 0,20 0 0,-21 0 15,21 0-15,-20 0 0,20 0 16,0 0-16,1 0 0,-22-22 16,21 22-16,0-21 0,1 0 0,-1 21 15,0-21-15,-20-21 0,-1 20 16,0 1-16,0-21 0,0 0 0,0 20 16,-21-20-16,0 0 0,0 21 15,0-1-15,0 1 0,0 0 0,-21 42 31,0 0-31,0 22 0,0-22 16,0 21-16,21 1 0,-22-1 16,1 0-16,0 1 0,21-1 15,0-21-15,0 21 0,0 1 0,0-22 16,0 0-16,0 0 0,0 22 16,21-22-16,0-21 0,1 21 0,-1-21 15,21 0-15,-21 0 0,0 0 16,1 0-16,-1 0 0,0 0 0,0 0 15,21-21-15,-20 0 0,-1-1 16,0-20-16,0 21 0,0-21 0,0-1 16,1 1-16,-1 0 0,0-22 15,0 22-15,0-22 0,0 22 0,1 0 16,-1-1-16,-21 22 0,21 0 16,-21 0-16,-21 42 15,-22 0 1,22 21-16,0-20 0,0 20 0,0 0 15,-22 1-15,22-1 0,0 0 0,21 1 16,-21-22-16,21 21 0,0 0 16,0-20-16,0-1 0,0 21 0,0-21 15,0 0-15,0 1 0,21-1 16,0 0-16,0-21 0,1 0 16,-1 0-16,0 0 0,0 0 15,0 0-15,0 0 0,1 0 0,20-21 16,-21 21-16,21-21 0,-20 21 15</inkml:trace>
  <inkml:trace contextRef="#ctx0" brushRef="#br0" timeOffset="153572.62">23961 17018 0,'-22'-21'31,"1"42"-31,0 0 0,0-21 16,0 21-16,0 22 0,-1-22 15,1 0-15,0 0 0,21 22 16,-21-22-16,0 21 0,21-21 16,-21 0-16,21 1 0,0 20 0,0-21 15,0 0-15,0 22 0,0-22 16,21 0-16,0 0 0,0 0 0,0 0 15,0 1-15,22-22 0,-22 0 16,0 0-16,21 0 0,-20 0 0,20 0 16,-21 0-16,21-22 0,-20 22 15,-1-21-15</inkml:trace>
  <inkml:trace contextRef="#ctx0" brushRef="#br0" timeOffset="153854.59">24511 17060 0,'0'0'0,"21"-42"32,0 42-17,0 0-15,1 21 16,-1 0-16,-21 1 16,0-1-16,0 0 0,0 21 15,21-21-15,-21 22 0,21-22 16,-21 21-16,0-21 0,0 22 0,0-1 15,0-21-15,0 22 0,0-22 16,-21 21-16,0-21 0,0 0 0,-1 1 16,1-1-16,21 0 0,-21-21 15,0 0-15,0 21 0,0-21 16,-1 0-16,1 0 0,0-21 16,0 21-16,0-21 0</inkml:trace>
  <inkml:trace contextRef="#ctx0" brushRef="#br0" timeOffset="154978.01">11726 15431 0,'0'0'0,"-21"0"0,0 0 15,0 0-15,0 0 0,21-22 16,21 22 15,0-21-31,0 21 16,21 0-16,1 0 0,20 0 0,-20 0 16,20 0-16,1 0 0,-1-21 15,1 21-15,-1 0 0,1 0 0,-22 0 16,21-21-16,-41 21 0,20 0 15,-21 0-15,0 0 0,0 0 16,-21-21 47,0 0-63</inkml:trace>
  <inkml:trace contextRef="#ctx0" brushRef="#br0" timeOffset="155362.65">12425 15071 0,'0'0'0,"0"-21"0,21 21 62,-21 21-62,21-21 0,-21 21 16,21 0-16,0 0 0,1-21 16,-1 21-16,0-21 15,0 0-15,0 22 0,0-22 0,1 0 16,-1 0-16,0 0 0,0 21 16,0-21-16,0 21 0,-21 0 15,0 0-15,-21-21 0,0 21 16,-21 1-16,21-1 15,-1 0-15,-20 0 0,0 0 0,21 0 0,-22 1 16,1-1-16,21 0 16,-22 0-16,22 0 0,0 0 0,0 1 15,0-1-15,0-21 0,-1 21 0,22 0 16,-21 0 0</inkml:trace>
  <inkml:trace contextRef="#ctx0" brushRef="#br0" timeOffset="157862.32">11557 10605 0,'0'21'31,"0"0"1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3:53:15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 2286 0,'0'-21'78</inkml:trace>
  <inkml:trace contextRef="#ctx0" brushRef="#br0" timeOffset="955.94">974 1270 0,'21'0'32,"0"-21"-17,0 21-15,0-21 0,22 0 16,-22-1-16,0 22 0,21-21 0,-21-21 16,1 21-16,-1 0 0,0-1 15,0 1-15,-21 0 0,21 0 16,-21 0-16,0 0 0,-21 21 15,0 0-15,0 0 0,-22 0 16,22 0-16,-21 21 16,21-21-16,-22 21 0,22 0 0,-21 0 15,21 0-15,0 1 0,-1 20 16,1-21-16,0 0 0,21 0 0,-21 1 16,21-1-16,0 0 0,0 0 15,0 0-15,0 0 0,21-21 16,0 22-16,-21-1 0,21 0 0,1 0 15,-1 0-15,21-21 0,-21 21 16,0 1-16,22-1 0,-22 0 16,0 0-16,0 0 0,0 22 0,1-22 15,-22 0-15,0 0 0,0 21 16,0-20-16,-22-1 0,1 21 16,0-21-16,-21 0 0,-1 1 15,1-1-15,0-21 0,-1 21 16,1-21-16,0 0 0,-22 0 0,22 0 15,0 0-15,-1 0 0,1 0 16,0 0-16,-1-21 0,1-22 16,21 22-16,-22 0 0,22-21 15,0 21-15,21-22 0,0 1 16,0 21-16,0 0 16,42-1-16,-20 1 0,20 21 15,0-21-15,1 0 0,-1 21 16,21-21-16,-20 0 0</inkml:trace>
  <inkml:trace contextRef="#ctx0" brushRef="#br0" timeOffset="1258.94">1736 910 0,'0'0'16,"0"-21"-16,-22 42 31,22 0-31,0 1 0,-21 20 0,21 0 16,-21 1-16,21-1 15,0 21-15,-21-20 0,21-1 0,-21 22 16,0-22-16,21 0 0,0 22 16,-22-22-16,22 0 0,-21 1 15,21-1-15,-21-21 0,21 22 0,0-22 16,0 0-16,0 0 0,0 0 15,0-42 1,0 0 0,0-21-16</inkml:trace>
  <inkml:trace contextRef="#ctx0" brushRef="#br0" timeOffset="1475.04">1333 1482 0,'0'0'0,"-21"0"0,21 21 16,21-21-1,1 0 1,-1 0-16,0 0 0,0 0 0,21 0 16,1 0-16,-22 0 15,21 0-15,1-21 0,-1 21 0,0 0 16,1 0-16,-1-21 0,-21 21 15,21 0-15,-20-22 0,-1 22 0</inkml:trace>
  <inkml:trace contextRef="#ctx0" brushRef="#br0" timeOffset="2191.17">1905 1503 0,'21'0'16,"0"0"-1,0 0-15,1 0 16,-1-21 0,0 0-16,0 21 0,0-22 0,22 22 15,-22-21-15,0 0 16,0 21-16,-21-21 16,-21 21-1,0 0-15,0 0 0,-1 0 0,1 0 16,0 21-16,0 0 0,0-21 15,-22 21-15,22 1 0,0 20 16,0-21-16,21 0 0,0 22 0,-21-22 16,21 0-16,0 21 0,0-21 15,0 1-15,0-1 0,21 0 0,0-21 16,0 21-16,0-21 16,1 0-16,-1 0 0,21 0 0,-21 0 15,22 0-15,-1-21 0,0 0 16,1 0-16,20-1 0,-21 1 15,1 0-15,-1 0 0,0 0 0,-20-22 16,20 22-16,-21 0 0,0 0 16,0-21-16,-21 20 0,22 1 0,-22 0 15,0 0-15,0 0 16,0 42 15,-22-21-31,22 21 16,-21 21-16,21-20 0,0 20 15,-21 0-15,21 1 0,0-1 16,0 21-16,0 1 0,0 21 0,0-22 16,0 22-16,0-1 0,-21 1 15,21 0-15,-21 21 0,21-1 0,-21 1 16,-1-21-16,1 21 0,0 0 16,0-1-16,0 22 0,0-21 0,-1 0 15,-20 0-15,21 0 0,0-22 16,-22 22-16,22-21 0,-21-22 0,21 22 15,-22-21-15,22-1 16,0-21-16,0 22 0,0-43 0,21 21 16,0-20-16,0-44 15,0 1-15,0-21 16,21-22-16,21 22 0,-21-21 0,22-22 16,-1 0-16,43-105 15,-43 84-15,0 0 0</inkml:trace>
  <inkml:trace contextRef="#ctx0" brushRef="#br0" timeOffset="2564.08">2625 1799 0,'0'0'0,"-22"-42"0,-20 0 16,21 20-16,0-20 0,0 21 15,-1 0-15,22 0 0,0-1 16,0 1-16,0 0 0,0 0 15,0 0-15,22 0 16,20 21-16,-21-22 0,21 22 0,1 0 16,-1-21-16,-21 21 0,22 0 15,-1 0-15,-21 0 0,21 0 0,-20 21 16,-1-21-16,0 22 0,0-1 16,-21 0-16,0 0 0,0 21 0,0-20 15,-21-1-15,0 0 16,0 21-16,-1-21 0,-20 1 0,0-1 15,21 0-15,-22 0 0,1 0 16,21 0-16,0-21 0,-22 22 0,22-22 16,0 0-1,42 0 1,0 0-16,0-22 16,1 22-16,-1-21 0,21 0 15,0 0-15</inkml:trace>
  <inkml:trace contextRef="#ctx0" brushRef="#br0" timeOffset="2949.34">3281 1503 0,'0'0'0,"21"-21"16,-21 0-16,0-1 16,-21 22-1,0 0-15,-1 0 0,1 0 16,0 0-16,-21 0 0,21 22 15,-1-22-15,1 21 0,0 0 0,0-21 16,0 21-16,21 21 16,0-20-16,0-1 0,21-21 15,0 21-15,0-21 0,0 21 16,1-21-16,20 21 0,-21 0 16,21-21-16,1 22 0,-22-1 15,21 0-15,-21-21 0,1 21 0,-1 0 16,-21 0-16,0 1 0,0-1 15,-21 0-15,-1 0 0,1-21 16,-21 21-16,21-21 0,-22 0 16,1 21-16,0-21 0,21 0 0,-22 0 15,22 0-15,0 0 0,0 0 16,0 0-16,-1 0 0,22-21 16,0 0-16,0 0 15,0 0-15,22 0 0,-1-1 16</inkml:trace>
  <inkml:trace contextRef="#ctx0" brushRef="#br0" timeOffset="3365.19">5249 826 0,'0'0'0,"-21"-22"0,0 22 16,21-21-16,-21 0 0,0 21 16,-1 0-16,22 21 15,0 0-15,-21 1 16,21 20-16,0 0 0,-21 1 0,21-1 15,0 21-15,0-20 0,-21 20 16,21-20-16,-21 20 0,0-21 0,21 22 16,-22-22-16,1 1 0,21-1 15,-21 0-15,0 1 0,21-1 0,0-21 16,-21 0-16,21 0 16,-21 1-16,21-1 0,0 0 0,-22-21 15,44-21 16,-1 0-31,0-1 0,0 1 16,0 0-16,0-21 0</inkml:trace>
  <inkml:trace contextRef="#ctx0" brushRef="#br0" timeOffset="3714.82">5228 1312 0,'0'64'31,"0"-22"-31,0-21 15,-21 1-15,21-1 0,-21 21 0,21-21 16,0 22-16,0-22 0,0 21 16,0-21-16,0 0 0,0 1 0,21-1 15,-21 0-15,21 0 0,0-21 16,22 0-16,-22 0 0,0 0 0,21 0 16,-21 0-16,22-21 0,-1 0 15,-21 0-15,0-1 0,22 1 0,-22-21 16,0 21-16,-21 0 0,0-22 15,0 22-15,0-21 0,0-1 0,-21 22 16,0 0-16,-22-21 16,22 21-16,-21 21 0,0-22 0,20 1 15,-20 21-15,0 0 0,21 0 16,-1 0-16,1 0 0,0 0 0,0 0 16,0 0-16</inkml:trace>
  <inkml:trace contextRef="#ctx0" brushRef="#br0" timeOffset="3903.86">4805 1270 0,'21'0'16,"0"0"-16,0 0 0,22 0 15,-22 0-15,21-21 0,0 21 16,1-21-16,-1 21 0,0-21 0,1 21 16,-1 0-16,0-22 0,1 1 15,-1 21-15,0 0 0,-20-21 0,20 21 16</inkml:trace>
  <inkml:trace contextRef="#ctx0" brushRef="#br0" timeOffset="4367.39">7197 762 0,'0'0'0,"21"-21"0,0 0 16,-21 0-16,21 21 15,-21 21 1,0 21-16,0 0 15,0 1-15,0-1 0,0 22 16,-21-1-16,0 1 0,0-1 0,21 1 16,-22-1-16,-20 1 0,21-22 15,0 21-15,0-20 0,-1 20 16,-20-20-16,21-1 0,0 0 0,0-21 16,-1 1-16,22-1 0,0 0 15,22-42 16,-1 0-31,-21-22 0,21 22 16,-21 0-16,21-21 0,-21-1 0</inkml:trace>
  <inkml:trace contextRef="#ctx0" brushRef="#br0" timeOffset="5075.92">6985 1122 0,'0'0'0,"-42"-254"31,42 212-15,0-1-16,21 1 0,0 21 0,0-22 15,21 22-15,1 0 0,-1 0 16,22 0-16,-1 0 0,-21 21 0,43 0 16,-21 0-16,-1 21 0,1 0 15,-1 0-15,1 21 0,-22-20 0,0 41 16,-21-21-16,1 1 0,-22 20 16,0 1-16,-22-22 0,1 22 0,-21-22 15,0 21-15,-22-20 0,22-1 16,-22-21-16,22 22 0,-22-22 0,22 0 15,0 0-15,-1 0 0,1 0 16,21-21-16,-21 0 0,20 0 0,-20 0 16,21 0-16,0 0 0,0-21 15,21 0-15,0 0 0,-22 0 16,22 0-16,0-1 0,0 1 0,0 0 16,0 0-16,22 0 0,-1 21 15,0 0-15,0 0 16,0 0-16,-21 21 0,21 0 0,1 0 15,-22 0-15,21 1 0,-21 20 0,21-21 16,-21 21-16,21-20 0,-21-1 16,0 21-16,21-21 0,0 22 0,-21-22 15,22 21-15,-1-21 0,0 0 16,0 1-16,0-1 0,0 0 16,1-21-16,20 0 0,-21 0 15,21 0-15,1 0 0,-1 0 0,0 0 16,-20 0-16,20-21 0,0 0 15,1-1-15,-1-20 0,0 21 0,1 0 16,-22-22-16,21 1 0,-21 21 16,0-21-16,1-1 0,-22 22 0,0-21 15,0 21-15,0-1 0,0 1 16,0 0-16,0 0 0,-22 21 0,1 0 16,0 0-16,0 0 0,0 21 15,-22 0-15,22 0 0,0 1 16,0-1-16,0 0 0,21 0 15,0 21-15,-21-20 0,21-1 0,0 0 16,0 0-16,0 0 0,0 0 16,0 1-16,21-1 0,0-21 0,0 21 15,0-21-15,0 0 0,1 0 0,-1 0 16,0 0-16,0 0 0,0 0 16,22 0-16,-22-21 0,0 0 0,0 21 15,0-22-15,0 1 0,1 0 16</inkml:trace>
  <inkml:trace contextRef="#ctx0" brushRef="#br0" timeOffset="5291.55">8318 1418 0,'22'0'31,"-1"0"-16,0 0-15,0 0 16,0 0-16,0 0 0,1 0 16,-1 0-16,0 0 0,0 0 15,0 0-15,0 0 0,1 0 0,-1 0 16,21 0-16</inkml:trace>
  <inkml:trace contextRef="#ctx0" brushRef="#br0" timeOffset="6579.95">8763 1651 0,'0'0'0,"-21"0"0,42-21 47,0 0-47,0 21 15,22-21-15,-22-1 0,21 1 16,0 0-16,1 0 0,-1 0 15,0 0-15,1-22 0,-1 22 0,0-21 16,-20 21-16,20-1 0,-21-20 16,-21 21-16,0 0 0,0 0 15,-21 21-15,0 0 16,-22 0-16,22 0 0,-21 0 0,21 21 16,-22-21-16,22 21 0,-21-21 15,21 21-15,21 0 0,-21 0 16,21 1-16,0-1 0,0 0 15,21 0 1,-21 0-16,21-21 0,0 21 0,-21 1 16,21-1-16,0-21 0,1 21 15,-22 0-15,0 0 0,21-21 0,-21 21 16,21 1-16,-21-1 0,0 0 16,21 0-16,0-21 15,0 21-15,1-21 16,-1 0-16,0 0 0,0 0 0,0 0 15,0-21-15,1 0 0,-1 21 16,0-21-16,0 0 0,0-1 0,0 1 16,22 0-16,-22 0 0,0 0 15,0-22-15,0 22 0,-21 0 0,0 0 16,22-21-16,-22 20 0,0 1 16,0 0-16,-22 21 31,1 21-16,21 0-15,-21 1 0,0-1 0,21 0 16,-21 0-16,0 21 0,21-20 16,0-1-16,-22 21 0,22-21 0,0 0 15,0 1-15,0 20 0,0-21 16,0 0-16,0 0 0,0 1 16,22-22-16,20 0 0,-21 0 15,0 0-15,22 0 0,-1 0 0,-21 0 16,21-22-16,1 1 0,-1 21 15,0-21-15,1 0 0,-22 0 16,21-22-16,-21 22 0,1 0 0,-1 0 16,0 0-16,-21 0 0,0-22 15,0 22-15,-21 42 32,21 0-17,-21 1-15,21-1 0,-22-21 0,22 21 16,0 0-16,0 0 0,0 0 15,0 1-15,0-1 0,0 0 0,0 0 16,22-21 0,-1 0-16,0 21 0,0-21 0,0 0 15,0 0-15,1 0 0,-1 0 16,0 0-16,0-21 0,0 0 0,0 0 16,1 0-16,-22-1 0,21 1 15,0 0-15,0 0 0,-21-21 0,0 20 16,21 1-16,-21 0 0,21 0 0,-21 0 15,0 0-15,22 21 0,-22 21 32,0 0-32,0 0 15,0 21-15,0-20 0,-22-1 0,1 0 16,21 0-16,-21 0 16,21 22-16,0-22 0,0 0 0,-21 0 15,21 21-15,-21-42 16,21 22-16,0-44 31,0 1-15,0 0-16,21 0 0,0 0 0,0 0 15,0-22-15,1 22 0,-1-21 16,0-1-16,21 1 0,1 0 0,-1 21 16,0-22-16,1 1 0,20 21 15,-21 0-15,22 21 0,-22 0 16,1 0-16,-1 0 0,-21 21 15,0 0-15,0 0 0,-21 0 0,0 22 16,0-22-16,0 21 0,0-21 0,-21 22 16,0-22-16,21 0 0,-21 21 15,0-21-15,0 1 0,-1-1 0,22 0 16,-21 0-16,42-21 31,1 0-31,-1-21 16,0 0-16</inkml:trace>
  <inkml:trace contextRef="#ctx0" brushRef="#br0" timeOffset="7423.92">12488 1524 0,'0'0'16,"21"0"15,1 0-31,-1-21 0,0 0 0,21 21 15,1-21-15,20-1 0,-21 1 16,22-21-16,-1 21 0,1-22 0,-1 22 16,-20-21-16,20-22 0,-20 22 15,-1-21-15,-21 20 0,21-20 0,-42 20 16,0-20-16,0 21 0,0-1 16,0 22-16,-21-21 0,0 21 0,-21-1 15,21 1-15,-22 21 16,1 0-16,0 0 0,20 0 0,-20 0 15,0 21-15,21-21 0,-1 43 16,-20-1-16,21 0 0,0 1 0,0 20 16,-1 1-16,22 20 0,-21-20 15,0 21-15,21-1 0,0 1 0,-21 0 16,0-1-16,0 1 0,-1 21 16,22-22-16,0 22 0,-21-21 0,0 21 15,0-22-15,21 22 0,-21 0 0,0 0 16,-1 0-16,1 0 0,0-22 15,-21 22-15,21-21 0,-1 21 0,-20-22 16,21 1-16,0 0 0,0-1 16,-1 1-16,1-22 0,0 1 15,21-1-15,-21-20 0,21-1 0,0 0 16,0-20-16,0-1 0,21 0 0,0-21 16,0 0-16,22-21 0,-1 0 15,-21-1-15,22-20 0,20 0 0,-21-1 16,22-20-16,-1-1 0,1-20 15,21-1-15,-22 0 0,1 1 0,20-1 16,-41 0-16,20 1 0,-21-22 0,-20 21 16,-1 1-16,-21-1 0,0 0 15,-21 1-15,-22 20 0,-20 1 16,20-1-16,-20 1 0,-1 20 0,1-20 16,-1 20-16,1 22 0,21-21 15,-1 21-15,1-22 0,0 43 0,20-21 16,1 0-16,0 21 0,21-21 15,0 0-15,21 21 16,0 0-16,1 0 16,-1-21-16,21 21 0,-21-22 0,22 22 15,-1-21-15,0 0 0,1 21 16,-1-21-16,0 0 0,22 0 0,-22-1 16,22 1-16</inkml:trace>
  <inkml:trace contextRef="#ctx0" brushRef="#br0" timeOffset="8055.93">13568 1334 0,'21'-22'0,"-42"44"0,42-65 16,0 22-16,-21 0 0,0 0 15,-21 21-15,0 0 16,0 0-16,-1 0 0,1 0 16,-21 21-16,21 0 0,0 0 0,-22 0 15,22 1-15,-21 20 0,21-21 16,-1 21-16,-20 1 0,21-22 0,0 21 15,0 1-15,21-22 0,0 0 16,0 21-16,0-21 0,0 1 16,0-1-16,21 0 15,0-21-15,0 0 0,0 0 16,0-21-16,22 0 0,-22-1 0,21 1 16,-21 0-16,22 0 0,-1-21 15,-21 20-15,22-20 0,-22 0 0,0 21 16,0-22-16,0 1 0,0 21 15,1-22-15,-22 22 0,21 0 0,-21 42 32,0 0-17,0 1-15,0 20 0,0-21 16,-21 0-16,21 22 0,0-22 16,-22 21-16,22-21 0,0 0 0,0 1 15,0-1-15,0 0 0,22 0 16,-1 0-16,0-21 0,0 0 15,0 0-15,0 0 0,1 0 16,20-21-16,-21 0 0,21 21 0,1-21 16,-1 0-16,-21-22 0,22 22 15,-1 0-15,-21-21 0,21 20 0,-20 1 16,-1 0-16,0 0 16,-21 0-16,0 0 0,21 21 0,-21 21 15,0 0-15,0 0 16,0 0-1,-21 0-15,21 1 0,0-1 0,0 0 16,0 0-16,0 0 0,0 0 16,0 1-16,0-44 47,21 1-47,0 0 0</inkml:trace>
  <inkml:trace contextRef="#ctx0" brushRef="#br0" timeOffset="8431.93">14330 889 0,'0'0'0,"-21"0"0,-128 21 32,128 0-32,0 1 0,0-1 15,21 0-15,0 0 0,0 0 0,0 0 16,21 1-16,0-1 15,0-21-15,22 0 0,-22 21 0,21-21 16,-21 0-16,22 0 0,-22 0 16,21 0-16,-21-21 0,22 0 0,-22 21 15,0-22-15,0 1 0,0 0 16,1-21-16,-1 21 0,-21-22 16,0 22-16,0-21 0,0 21 15,0-22-15,0 22 0,0 0 0,-21 21 16,-1 0-16,1 0 0,-21 0 15,21 0-15,-22 0 0,22 21 0,-21 0 16,0 22-16,20-22 0,-20 21 16,21-21-16,0 22 0,0-1 0,-1-21 15,22 21-15,0-20 0,0-1 16,0 0-16,0 0 0,22-21 0,-1 0 16,0 21-16,21-21 0,-21 0 0</inkml:trace>
  <inkml:trace contextRef="#ctx0" brushRef="#br0" timeOffset="8711.94">14817 804 0,'0'0'0,"0"-21"0,0 0 0,0 0 0,0 0 16,0 42 0,0 0-16,0 0 15,-22 22-15,1-1 0,21 0 16,-21 1-16,0 20 0,21-21 0,-21 22 15,0-22-15,21 1 0,-22 20 16,22-21-16,-21 1 0,0-1 16,21-21-16,0 22 0,0-22 0,-21 21 15,21-21-15,-21 0 0,21 1 16,0-1-16,21-42 31,0 21-31,-21-22 0,21 1 0,-21 0 16,21 0-16,1 0 0</inkml:trace>
  <inkml:trace contextRef="#ctx0" brushRef="#br0" timeOffset="9080.95">14859 1355 0,'0'0'0,"21"21"0,0-21 0,-21 21 15,21-21-15,1 0 16,-1 0-16,0 0 0,0 0 15,21 0-15,-20 0 0,-1 0 16,21 0-16,-21 0 0,22-21 0,-22 21 16,0-21-16,0 0 0,0-1 15,0 22-15,-21-21 0,0 0 0,0 0 16,0 0-16,-21 21 16,0 0-16,0 0 0,-21 0 0,20 0 15,-20 0-15,0 21 0,21-21 0,-22 21 16,1 0-16,21 0 15,-22 1-15,22-1 0,0 0 0,0 0 16,0 0-16,21 0 0,-21 1 16,21-1-16,0 0 0,0 0 0,0 0 15,0 0-15,21 1 0,0-22 16,21 21-16,-21-21 0,22 21 0,-1-21 16,0 0-16,22 0 0,-22 0 15,22 0-15,-1 0 0,1 0 0,-1 0 16,1-21-16</inkml:trace>
  <inkml:trace contextRef="#ctx0" brushRef="#br0" timeOffset="9576.31">16044 1270 0,'0'0'0,"0"-21"0,0-64 32,-21 64-32,0 21 0,0 0 15,0 0-15,-22 0 0,22 21 16,0-21-16,0 21 0,-43 43 15,43-43-15,-21 0 0,21 22 16,-1-22-16,1 0 0,0 21 16,21-21-16,-21 1 0,21 20 0,0-21 0,-21 0 15,21 0-15,0 1 0,0-1 16,21 0-16,0-21 16,0 0-16,0 0 0,1 0 15,-1 0-15,0 0 0,0 0 0,21-21 16,-20 0-16,20-1 0,-21 1 15,21 0-15,-20-21 0,20-1 0,-21 1 16,21 0-16,-20-22 0,20 22 16,-21-43-16,0 22 0,22-1 0,-22-20 15,0 20-15,0 1 0,0 20 16,0 1-16,1 0 0,-22 20 16,0 1-16,0 0 0,-22 42 15,1 0 1,0 22-16,-21-1 0,21 0 0,-1 22 15,1-1-15,0 1 0,0-1 16,0 1-16,0-1 0,21-20 0,0 20 16,0-20-16,0-1 0,0 0 15,0 1-15,0-22 0,0 21 0,21-21 16,0 0-16,0 1 0,0-1 16,0-21-16,22 0 0,-22 0 0,21 0 15,-21 0-15,22-21 0,-22-1 16</inkml:trace>
  <inkml:trace contextRef="#ctx0" brushRef="#br0" timeOffset="11190.47">18013 1164 0,'-43'21'15,"86"-42"-15,-128 64 0,43-22 0,21 0 0,-22-21 16,43 21-16,0 0 15,21-21 1,1 0-16,-1 0 0,21-21 16,0 21-16,22-21 0,-1 0 0,1 0 15,-1-1-15,1 1 0,-1-21 16,-20 21-16,20-22 0,-20-20 0,-1 21 16,0-1-16,-21 1 15,1-22-15,-1 22 0,-21 0 0,0 21 0,0-22 16,0 22-16,0 0 15,-21 21-15,-1 0 0,1 0 0,0 0 16,0 21-16,0 0 0,-22 22 16,22-1-16,0 21 0,-21 1 0,21-1 15,-1 1-15,1-1 0,0 1 16,0-1-16,0 1 0,0-1 0,21 1 16,0-22-16,-22 22 0,22-22 15,-21 0-15,21 1 0,0-1 0,0-21 16,0 0-16,0 1 0,-21-1 15,0-21-15,0 0 16,0 0-16,-1 0 16,22-21-16,-21-1 0,0 1 0,0 0 15,0 0-15,0-21 0,21 20 16,-22 1-16,22-21 0,-21 21 0,0 0 16,21-1-16,0 1 0,-21 21 15,0 0 1,21 21-16,0 1 15,0-1-15,0 0 0,0 0 0,0 0 16,0 0-16,0 1 0,0 20 16,21-21-16,0 0 0,0 0 0,0 1 15,1-22-15,20 21 0,0-21 16,1 0-16,-1 0 0,0 0 16,1 0-16,20 0 0,-21 0 15,22-21-15,-1-1 0,-20 1 0,20 0 16,-20 0-16,20 0 0,-21-22 15,1 22-15,-22-21 0,21 21 0,-21-22 16,-21 22-16,0 0 0,0 0 16,0 0-16,0 0 0,-21 21 31,0 0-31,0 21 0,0 0 0,0 0 16,-1 0-16,1 22 0,0-22 15,0 0-15,21 21 0,-21-21 16,21 1-16,0 20 0,0-21 0,0 0 15,0 0-15,0 1 0,21-22 16,0 21-16,0-21 0,0 0 0,22 0 16,-22 0-16,0 0 0,21 0 15,-20 0-15,20-21 0,-21-1 0,21 22 16,1-42-16,-22 21 0,21 0 16,1 0-16,-22-22 0,21 22 0,-21 0 15,0-21-15,1 20 0,-22 1 16,0 0-16,0 0 0,-22 21 31,22 21-31,-21 0 16,21 0-16,-21 1 0,21-1 0,-21 0 15,21 0-15,0 21 0,0-20 16,0-1-16,0 0 0,0 0 0,0 0 16,0 0-16,0 1 0,0-1 15,0-42 32,0-1-47,0 1 16,0 0-16,0 0 0,0 0 15,0 0-15,0-1 0,0 1 0,0 0 16,0 42 15,0 0-31,0 1 16,21-22-16,0 21 0,0 0 0,1-21 15,-1 21-15,0-21 0,0 0 16,0 0-16,22 0 0,-22 0 0,21 0 16,0 0-16,1 0 0,-1 0 15,0 0-15,1-21 0,-1 0 16,0 0-16,-20 21 0,20-22 0,0-20 16,-21 21-16,1 0 0,20-22 0,-21 1 15,0 0-15,0-1 16,-21 1-16,22-21 0,-22-1 0,21 22 15,-21-22-15,0 22 0,0-22 16,0 22-16,0 21 0,0-21 16,0 20-16,-21 44 15,-1-1-15,1 21 16,0 0-16,0 22 0,0-22 0,-22 22 16,22-22-16,0 22 0,0-1 15,0-21-15,21 1 0,0-1 0,-21 22 16,21-43-16,0 21 0,0 0 15,0-20-15,0-1 0,0 0 0,21 0 16,-21 0-16,21-21 0,0 0 16,0 0-16,0 0 0,1 0 15,-1 0-15,0 0 0,0 0 16,0-21-16,0 21 0,1-21 0,-1 0 16,-21 0-16,21-22 0,0 22 0,-21 0 15</inkml:trace>
  <inkml:trace contextRef="#ctx0" brushRef="#br0" timeOffset="11375.92">19791 1185 0,'0'0'0,"-21"0"16,42 0 15,0 0-31,0 0 0,0 0 0,22 0 16,-1 0-16,-21 0 0,43 0 15,-22 0-15,0 0 0,22 0 0,-1 0 16,1 0-16,20 0 0,-20-21 16,21 0-16</inkml:trace>
  <inkml:trace contextRef="#ctx0" brushRef="#br0" timeOffset="11655.87">21061 826 0,'0'0'0,"-21"-43"31,-1 43-31,1 0 15,0 0-15,0 0 0,0 0 16,-22 21-16,22 22 0,0-22 16,-21 21-16,21 1 0,-1-1 0,-20 0 15,21 22-15,0-22 0,-22 0 16,22 22-16,0-22 0,0 1 0,0-1 16,21 0-16,0 1 0,0-22 15,0 21-15,0-21 0,21 22 0,0-22 16,0 0-16,0 0 0,22 0 15,-22 0-15,21-21 0,-21 0 0,22 22 16,-1-22-16,0 0 16,22 0-16,-22 0 0,1 0 0,-1-22 15,0 1-15,1 0 0,-1 0 16,21 0-16</inkml:trace>
  <inkml:trace contextRef="#ctx0" brushRef="#br0" timeOffset="12843.95">21484 1376 0,'0'0'0,"0"-21"0,0 0 0,0-22 16,0 22-16,-21 0 0,0 21 15,0-21-15,-1 21 0,-20 0 0,21 0 16,0 0-16,-22 0 0,22 21 16,-21-21-16,21 21 0,0 0 0,-1 22 15,1-22-15,0 0 0,0 21 16,0-21-16,21 1 0,0 20 16,-21-21-16,21 21 0,0-20 0,0-1 15,0 0-15,0 0 0,0 0 16,21 0-16,0-21 15,0 0-15,0 0 0,0 0 16,22 0-16,-22 0 0,0-21 0,0 0 16,0 21-16,22-21 0,-22-21 15,0 20-15,0 1 0,0-21 0,1 21 16,-22-22-16,21 22 0,0 0 16,-21 0-16,0 0 0,0 0 0,0 42 31,-21 0-16,0 0-15,21 0 0,0 0 16,-22 1-16,22 20 0,-21-21 0,21 0 16,0 0-16,0 1 0,0-1 15,0 0-15,0 0 0,0 0 16,21-21-16,1 0 0,-1 0 16,0 0-16,0 0 0,21 0 0,-20 0 15,-1 0-15,21 0 0,0-21 16,-20 0-16,20 0 0,-21 0 0,21-1 15,-20-20-15,20 21 0,-21-21 16,0 20-16,0-20 0,1 21 16,-1 0-16,0 0 0,0-1 15,0 22-15,-21 22 16,0-1-16,0 0 0,0 0 16,0 0-16,0 0 0,0 1 0,-21 20 15,21-21-15,-21 0 0,21 0 16,-21 1-16,21-1 0,0 0 15,-21-21-15,-1 21 0,22 0 16,-21-21-16,0 0 16,21-21-1,0 0-15,-21 21 0,21-21 16,0 0-16,0-1 0,0 1 16,0 0-16,-21 0 0,21 0 15,-21 21 1,21 21-1,0 0-15,0 0 16,0 0-16,0 1 0,0-1 16,21 0-16,0 0 15,0-21-15,21 21 0,-20-21 0,-1 0 16,21 21-16,-21-21 0,22 0 16,-1 0-16,-21 0 0,21 0 15,-20 0-15,-1 0 0,21-21 16,-21 21-16,0-21 0,1 0 0,-1 0 15,0 0-15,0-22 0,0 22 0,0 0 16,1-21-16,-1 20 0,-21 1 16,0 0-16,0 0 0,-21 21 31,-22 0-31,22 21 0,0 21 16,21-20-16,-21-1 0,0 0 15,21 21-15,-22-21 0,22 1 0,0-1 16,0 21-16,0-21 0,0 0 15,22 1-15,-1-1 0,0-21 16,0 0-16,0 21 16,0-21-16,1 0 0,-1 0 0,0 0 15,21 0-15,-21 0 0,1-21 16,-1 0-16,0-1 0,21 22 0,-21-42 16,1 21-16,-1 0 0,0-22 15,0 22-15,0 0 0,0-21 16,1 21-16,-22-1 0,21 1 15,-21 42 1,-21 1 0,-1-1-16,1 21 0,21-21 15,0 0-15,-21 22 0,0-22 0,21 0 16,-21 0-16,21 0 0,-21 1 16,21-1-16,0 0 0,0 0 15,-22-21-15,22 21 0,-21-21 0,0 0 31,0 0-31</inkml:trace>
  <inkml:trace contextRef="#ctx0" brushRef="#br0" timeOffset="14347.06">1820 2561 0,'0'0'0,"-21"0"0,0 0 0,0 0 0,0 0 15,-1 0 1,44 0 15,-1 0-31,0 0 0,0 0 16,0 0-16,0 0 0,1 0 0,20 0 15,-21 0-15,21 0 0,1 0 16,20-21-16,-20 21 0,20 0 16,22 0-16,-22 0 0,22 0 15,0 0-15,20 0 0,-20 0 0,0 0 16,21 0-16,-1 0 0,1-21 16,0 21-16,21 0 0,0 0 0,0 0 15,21-21-15,-21 21 0,21 0 16,1 0-16,20-21 0,0 21 0,1-22 15,20 22-15,-21 0 0,22-21 16,-1 21-16,-20 0 0,20 0 0,1-21 16,-22 21-16,22 0 0,-1 0 15,1-21-15,-1 21 0,1-21 0,-1 21 16,1 0-16,-1 0 0,1 0 16,-1 0-16,1 0 0,20-21 15,-20 21-15,-1 0 0,1 0 0,20 0 16,-20 0-16,-1 0 0,22 0 15,-21 0-15,-1 0 0,1 0 0,-1 0 16,1 0-16,-1 0 0,-21 0 0,22 0 16,-22 0-16,1 0 0,20 0 15,-21 0-15,1 0 0,-1 0 0,0 0 16,1 0-16,-1 0 0,-21 0 16,22 0-16,-22 0 0,21 0 0,-21 0 15,22 0-15,-22 0 0,21 0 16,-21 0-16,0 0 0,1 0 15,-1 21-15,0-21 0,21 0 0,-21 0 16,1 0-16,-1 0 0,0 21 16,0-21-16,0 0 0,22 0 0,-22 21 15,0-21-15,0 0 0,0 0 16,-21 0-16,43 21 0,-22-21 0,0 0 16,0 0-16,0 0 0,22 21 15,-22-21-15,0 22 0,21-22 0,1 0 16,-22 0-16,0 21 15,0-21-15,0 0 0,0 0 0,1 21 0,-1-21 16,-21 0-16,0 0 0,0 0 16,0 0-16,0 0 0,-21 0 15,-1 0-15,1 0 0,0 0 16,-21 0-16,21 0 0,-43 0 0,22 0 16,-22 0-16,1 0 0,-1 0 15,-20 0-15,-1-21 0,0 21 0,-21 0 16,22 0-16,-22 0 0,0 0 15,0-21-15,0 21 0,1 0 0,-1 0 16,0 0-16,0 0 0,0 0 16,0 0-16,1 0 0,-1 0 15,0 0-15,21 0 0,-21 0 16,1 0-16,-1-22 0,0 22 16,-21-21-1,0 0 1,0 0-1,-21 21-15</inkml:trace>
  <inkml:trace contextRef="#ctx0" brushRef="#br0" timeOffset="14466.96">21505 2498 0,'0'0'16,"-21"0"-16,0 0 0,0 0 15,0 0 1,21-21-16,-22-1 15,1 22-15</inkml:trace>
  <inkml:trace contextRef="#ctx0" brushRef="#br0" timeOffset="16014.88">3281 5249 0,'0'0'0,"21"-21"0,-21 0 16,0-21-16,0 21 0,0-1 15,0 1-15,0-21 0,0 21 0,-21 0 16,21-1-16,-21 22 15,21 22 1,0-1-16,0 21 0,0 0 16,0 1-16,0-1 0,0 22 0,0-1 15,0-21-15,0 22 0,0-1 16,0 1-16,0-1 0,0-20 0,0 20 16,0-20-16,0-1 0,0 0 15,0-21-15,0 22 0,0-22 16,0 0-16,0 0 0,21-21 15,-21 21-15,21-21 0,0 0 16,0 0-16,-21-21 16,21 0-16,1 0 0,-1 0 0,0 0 15,0-1-15</inkml:trace>
  <inkml:trace contextRef="#ctx0" brushRef="#br0" timeOffset="16763.36">4064 5249 0,'21'-21'0,"-42"42"0,42-21 31,-21 22-31,-21-1 0,21 21 16,-21-21-16,0 22 0,-1-22 16,22 21-16,-21 0 0,21 1 0,-21-1 15,21 0-15,0 1 0,0-1 16,0 0-16,0 1 0,0-22 0,0 0 15,0 21-15,21-20 0,0-1 0,22-21 16,-22 21-16,0-21 16,0 0-16,22 0 0,-22 0 0,0 0 15,21 0-15,-21 0 0,22-21 16,-43 0-16,0-1 0,0 1 16,0 0-16,0 0 0,0 0 15,0-22-15,-21 22 0,-1-21 0,1 0 16,21 20-16,-21-20 0,0 0 15,21-1-15,-21 1 0,21 0 0,0-1 16,0 22-16,0-21 0,42 21 16,-21-22-16,0 22 0,22 0 0,-1 21 15,0-21-15,22 21 0,-22 0 16,22 0-16,-22 0 0,0 21 0,1 0 16,-1 0-16,0 1 0,-20 20 15,-22-21-15,0 21 0,0-20 0,0 20 16,0 0-16,0 1 0,0-22 15,-22 21-15,1 0 0,0 1 16,0-1-16,0-21 0,21 22 0,-21-22 16,21 0-16,0 0 0,0 0 15,0 0-15,0 1 0,21-22 0,0 0 16,0 0-16,0 0 0,22 0 16,-22 0-16,21 0 0,-21-22 0,22 1 15,-1 0-15,0 0 0,-21 0 16,22 0-16,-1-22 0,0 1 0,-20 0 15,20 20-15,-21-20 0,0 0 16,0-1-16,-21 1 0,0 0 0,0-1 16,-21 1-16,0 0 0,-21-1 15,21 22-15,-22 0 0,1 0 16,0 21-16,-1 0 0,-20 0 0,20 0 16,1 0-16,-21 21 0,20 0 15,1 0-15,21 1 0,-22-1 0,22 0 16,0 0-16,21 21 0,0-20 15,0-1-15,0 0 0,0 0 16,21 0-16,0 0 16,22-21-16,-22 0 0,21 0 0,-21 0 15,22 0-15</inkml:trace>
  <inkml:trace contextRef="#ctx0" brushRef="#br0" timeOffset="17160.14">5884 5165 0,'21'0'16,"1"0"-16,20 0 0,-21 0 15,21-21-15,1 21 0,-1 0 16,0 0-16,22 0 0,-22 0 0,22 0 16,-22 0-16,22 0 0,-22 0 15,21 0-15,-20 0 0,20 0 0,-20 0 16,-22 0-16,0 0 0,0 0 15,0 0-15,0 0 16,-42 0 0,0 0-1,0 0-15,0 0 0,-22 0 0,22 0 16,0 0-16</inkml:trace>
  <inkml:trace contextRef="#ctx0" brushRef="#br0" timeOffset="17447.97">6413 5144 0,'-21'21'31,"0"0"-31,21 0 0,0 0 16,0 0-16,-21 1 0,21-1 0,-21 21 15,21-21-15,0 0 0,0 22 16,0-1-16,0-21 0,-21 22 0,21-1 15,0-21-15,0 21 0,0 1 16,-22-22-16,22 21 0,0-21 0,0 1 16,0-1-16,0 0 0,0 0 15,0 0 1,0-42 15,22 21-31,-1-21 0,0 0 16</inkml:trace>
  <inkml:trace contextRef="#ctx0" brushRef="#br0" timeOffset="17824.75">7599 5249 0,'0'0'15,"21"-21"-15,0 0 0,0 0 0,-21 0 16,0 0-16,0-1 0,0 1 15,-21 21 1,0 0-16,0 0 0,0 0 16,-1 0-16,-20 21 0,21 1 0,-21-1 15,20 0-15,1 21 0,-21-21 16,21 22-16,-22 41 0,22-41 16,0-1-16,0 0 0,21-20 15,0 20-15,0 0 0,0-21 0,0 22 16,0-22-16,21 0 0,0 0 0,0 0 15,22 1-15,-22-22 0,21 0 16,1 0-16,-1 0 0,0 0 0,1 0 16,-1 0-16,0 0 0,1 0 15,-22-22-15,21 22 0,-21-21 16,0 21-16,1-21 0,-1 0 0,0 21 16,0-21-16,-21 0 0,21-1 15,0 1-15,1 0 0,-1 0 16</inkml:trace>
  <inkml:trace contextRef="#ctx0" brushRef="#br0" timeOffset="18299.48">9885 5482 0,'0'0'0,"-64"21"16,22-21-16,0 0 0,20 0 0,1 22 15,42-22 1,1 0-16,20 0 0,0 0 16,22 0-16,-1 0 0,1 0 15,20 0-15,-20 0 0,21 0 0,-1 0 16,-20-22-16,20 22 0,-20 0 0,21 0 15,-22-21-15,1 21 0,-1 0 16,1 0-16,-22-21 0,-21 21 0,21 0 16,-20 0-16,-22-21 15,0 0 1,-22 21-16,1-21 0,-21 21 16,21 0-16</inkml:trace>
  <inkml:trace contextRef="#ctx0" brushRef="#br0" timeOffset="18687.25">10647 5249 0,'-21'0'0,"42"0"0,-64 0 16,43 22-1,0-1 1,0 0-16,22 0 16,-1-21-16,0 21 0,0 0 15,0 1-15,22-22 0,-22 21 16,21-21-16,0 0 0,1 21 0,-1-21 0,0 0 15,22 0-15,-22 0 0,1 0 16,-1 0-16,0 0 0,1 0 16,-22 0-16,0 0 0,0 0 0,0 0 15,-21-21-15,0 0 16,-21-1 0,0 22-16,0 0 0,0 0 0,-1 0 15,-20 0-15,21 0 0,-21 0 16,-1 0-16,22 22 0,-21-1 0,-1 0 15,1 0-15,0 0 16,21 22-16,-22-1 0,1-21 0,21 21 16,0 1-16,-1-22 0,1 21 0,0-21 15,21 1-15,0-1 0,0 0 16,0 0-16,21-21 16,0 0-16,22 0 0,-22 0 15,0 0-15</inkml:trace>
  <inkml:trace contextRef="#ctx0" brushRef="#br0" timeOffset="19096.03">11980 5186 0,'0'0'0,"0"21"47,0 0-47,0 0 0,0 1 15,-21-1-15,0 21 0,21-21 16,-21 22-16,21-1 0,-21-21 0,21 21 16,0 1-16,-22-1 0,22-21 15,-21 22-15,21-22 0,0 21 0,0-21 16,0 0-16,0 1 0,0-1 0,0 0 16,0 0-1,21-21 1,1 0-16,-1-21 0,0 0 15,0 0-15</inkml:trace>
  <inkml:trace contextRef="#ctx0" brushRef="#br0" timeOffset="19548.09">12488 5228 0,'0'0'0,"0"21"31,-21 1-31,0-1 16,0 21-16,0-21 0,-1 0 0,22 22 16,-21-22-16,0 21 0,21-21 15,0 22-15,-21-1 0,21-21 0,-21 22 16,21-22-16,0 21 0,0-21 16,0 0-16,0 1 0,0-1 15,21-21-15,0 0 0,0 21 0,0-21 16,1 0-16,-1 0 0,21 0 15,-21-21-15,0 21 0,1-21 0,-1-1 16,21 1-16,-21 0 0,0 0 0,1-21 16,-1 20-16,0-20 0,0 0 15,-21 21-15,0-22 0,21 1 0,-21 0 16,0 20-16,0-20 0,0 21 16,-21-21-16,21 20 0,-21 22 0,0-21 15,0 21-15,-1 0 0,-20 0 16,21 0-16,0 21 0,-22-21 15,22 22-15,-21-1 0,21 0 0,0 0 16,-1 21-16,1-20 0,0-1 16,0 21-16,0-21 0,21 0 0,0 1 15,0 20-15,0-21 0,0 0 16,21 0-16,0 1 0,0-22 16,22 0-16</inkml:trace>
  <inkml:trace contextRef="#ctx0" brushRef="#br0" timeOffset="20310.95">13441 5398 0,'-21'0'0,"-1"0"0,1 0 15,0 0-15,0 21 16,0 0-16,0 0 0,-1 0 0,22 0 15,-21 1-15,21-1 0,-21 0 16,21 0-16,-21 21 0,21-20 16,0-1-16,0 0 0,0 0 0,0 0 0,-21-21 15,21 21-15,0 1 16,0-44 15,0 1-31,0 0 16,0 0-16,0 0 0,21 0 0,0-1 15,-21-20-15,21 21 0,0 0 16,1-22-16,-1 22 0,0 0 0,0-21 16,0 21-16,0-1 0,1 1 15,-1 21-15,0-21 0,0 21 0,0 0 16,0 0-16,1 0 0,-1 0 16,0 0-16,0 21 0,-21 0 15,21 1-15,-21-1 0,21 0 16,-21 21-16,0-21 0,0 1 15,0-1-15,0 21 0,0-21 0,0 0 16,0 1-16,0-1 0,0 0 0,0 0 16,0 0-16,-21-21 31,21-21-15,0 0-16,0 0 15,0 0-15,0-1 16,21 1-16,-21 0 0,22 0 15,-1-21-15,0 20 0,0 1 0,21 0 0,-20-21 16,20 21-16,0-1 0,-21 1 16,22 21-16,-1-21 0,0 21 15,-20 0-15,20 0 0,0 0 16,-21 0-16,1 21 0,-1-21 0,0 21 16,-21 1-16,0-1 0,0 21 0,0-21 15,0 0-15,0 1 0,0 20 16,0-21-16,-21 0 0,0 22 0,-1-22 15,1 0-15,0-21 0,21 21 16,-21 0-16,0-21 0,0 0 0,21 21 16,0-42 15,21 0-15,-21 0-16,21 21 15,0-21-15</inkml:trace>
  <inkml:trace contextRef="#ctx0" brushRef="#br0" timeOffset="20563.41">14711 5355 0,'0'21'16,"0"1"-16,0-1 15,-21 0-15,-1 0 16,22 0-16,-21 0 0,21 1 0,0-1 15,-21 0-15,21 0 0,-21 0 16,21 0-16,-21 1 0,21-1 16,0 0-16,0 0 15,0-42 17,0 0-32,21 0 15</inkml:trace>
  <inkml:trace contextRef="#ctx0" brushRef="#br0" timeOffset="20951.96">14795 4911 0,'0'0'0,"-21"0"0,0 0 15,0 21-15,0 0 0,0 0 16,-1 0-16,22 1 0,0 20 0,-21-21 15,21 0-15,0 0 0,0 1 16,0-1-16,0 0 0,21 0 0,-21 0 16,22-21-16,-1 0 15,0 21-15,0-21 0,0 0 0,0 0 0,1 0 16,-1 0-16,0-21 16,0 0-16,0 21 0,-21-21 15,0 0-15,21 0 0,-21-1 0,22-20 16,-22 21-16,0 0 0,0-22 15,0 22-15,0 0 0,0 0 0,-22 21 16,1 0-16,0 0 16,0 0-16,0 0 0,0 21 0,-1 21 15,1-20-15,0-1 0,0 21 16,0-21-16,0 22 0,21-1 0,0-21 16,-22 0-16,22 22 0,0-22 15,0 0-15,0 0 0,0 0 16,0 0-16</inkml:trace>
  <inkml:trace contextRef="#ctx0" brushRef="#br0" timeOffset="21412.92">15155 5419 0,'-21'0'16,"0"21"-1,0 0-15,21 0 16,-21 0-16,21 1 0,-22-1 16,22 0-16,-21 0 0,21 0 15,0 0-15,-21 1 0,21-1 16,-21-21-16,21 21 0,0 0 16,-21-21-1,21-21 16,0 0-31,0 0 0,0-1 16,0-20-16,0 21 16,21 0-16,0 0 0,0-22 0,0 22 15,22 0-15,-22-21 0,21 20 16,22 1-16,-22 0 0,0 21 16,22 0-16,-22 0 0,1 0 0,-1 0 15,0 0-15,1 0 0,-22 21 16,0 0-16,0 1 0,-21 20 0,0-21 15,0 0-15,0 0 0,0 22 16,-21-22-16,0 0 0,-22 0 0,22 0 16,0 1-16,-21-1 0,-1-21 15,22 21-15,-21-21 0,21 0 0,0 0 16,-22 0-16,22 21 0</inkml:trace>
  <inkml:trace contextRef="#ctx0" brushRef="#br0" timeOffset="24111.95">4889 8213 0,'-21'0'0,"0"21"15,0-21-15,0 0 0,0 0 16,-1 0-16,1 0 16,0 0-16,-21 0 0,21 0 15,-1-21-15,-20 0 0,21 21 0,-21-22 16,20 1-16,1 21 0,-21-21 16,21 0-16,0 0 0,-1 21 0,22-21 15,0-1-15,0 1 0,0 0 16,0-21-16,0 21 0,22-1 15,-1 1-15,0 0 0,21 0 0,22 0 0,-22 0 16,22 21-16,-22-22 0,21 22 16,-20 0-16,20 0 0,-20 0 0,-1 0 15,0 22-15,-21-22 0,1 42 16,-1-21-16,-21 21 0,0 1 16,0 20-16,-21 1 0,-22-22 0,1 22 15,0-1-15,-1 1 0,-20-22 16,20 21-16,-20-20 0,21 20 0,-22-20 15,22-1-15,-1 0 0,22-21 16,0 22-16,0-22 0,21 0 0,0 0 16,0 0-16,21-21 0,0 0 15,22 0-15,-22 0 0,21 0 0,0 0 16,1-21-16,-1 21 0,0-21 16,1 0-16,-1 0 0,0 0 0,1-22 15,-1 22-15,-21 0 0,22 0 16,-22-22-16,0 22 0,-21-21 15,0 21-15,0-22 0,0 1 0,0 21 16,-21-21-16,-22 20 0,1-20 0,21 21 16,-21 0-16,-22 21 0,22 0 15,-1 0-15,1 0 0,0 0 0,-1 0 16,1 21-16,21 0 0,0 0 16,0 22-16,21-22 0,0 0 0,0 21 15,0-21-15,0 1 0,21-1 16,21 0-16,-21 0 0,22 0 0,-1-21 15,0 0-15,1 0 0,20 0 0,-21 0 16</inkml:trace>
  <inkml:trace contextRef="#ctx0" brushRef="#br0" timeOffset="24539.35">5821 8107 0,'0'0'0,"21"-21"0,-21-149 31,0 149-31,-21 21 0,-22 0 16,22 0-16,0 21 0,-21 1 16,21 20-16,-1 0 0,-20 1 0,21-1 15,0 21-15,-22-20 16,22 20-16,0-20 0,0 20 0,0-21 16,21 22-16,0-22 0,0 1 0,0-22 15,0 21-15,42-21 0,-21 0 16,22 1-16,-22-1 0,21-21 0,22 0 15,-22 0-15,0 0 0,1 0 16,20-21-16,-21-1 0,1 1 0,-1 0 16,-21 0-16,22-21 0,-1 20 0,-21-20 15,0 21-15,0-21 0,-21-1 16,0-63-16,0 43 0,0 21 16,0-22-16,-21 1 0,-21 20 15,21 1-15,0 21 0,-22 0 0,1-1 16,21 1-16,-22 21 0,1 0 15,0 0-15,21 21 0,-22 1 16,22-22-16,0 42 0,0-21 0,21 0 16,0 0-16,0 22 0,0-22 15,21 0-15,0 0 0,21-21 0,1 21 16,-1-21-16,0 0 0,1 0 0</inkml:trace>
  <inkml:trace contextRef="#ctx0" brushRef="#br0" timeOffset="24771.96">6540 7980 0,'0'-21'0,"0"42"0,-21-42 0,64 21 31,-22-21-31,21 21 0,0 0 0,1 0 16,-1-22-16,22 22 0,-22 0 15,21-21-15,-20 21 0,-1-21 0,22 21 16,-22 0-16,0 0 0,-21-21 16,22 21-16,-22 0 0,0 0 0</inkml:trace>
  <inkml:trace contextRef="#ctx0" brushRef="#br0" timeOffset="25039.59">6879 7938 0,'-21'0'0,"21"21"16,0 0-1,0 0-15,0 0 0,0 0 0,0 1 16,0 20-16,0-21 0,0 21 0,0 1 16,0-1-16,0 0 0,-21 1 15,21-1-15,0-21 0,0 22 16,0-22-16,0 21 0,0-21 15,0 22-15,0-22 0,-21 0 0,21 0 16,0 0-16,0 0 0,21-21 31,0 0-31,0 0 16,0-21-16,0 0 0,1 21 0</inkml:trace>
  <inkml:trace contextRef="#ctx0" brushRef="#br0" timeOffset="25367.91">7916 7959 0,'0'0'0,"21"-21"15,1-22 1,-44 43-16,1 0 16,-21 0-16,0 0 0,20 21 15,-20 1-15,0 20 0,-1-21 0,1 21 16,0 1-16,-1-1 0,1 0 0,0 22 15,-1-22-15,22 1 16,0 20-16,0-21 0,21 1 0,0-1 16,0-21-16,0 22 0,0-22 0,21 21 15,21-21-15,-20 0 0,20 1 16,0-1-16,22 0 0,-22-21 0,22 0 16,-22 21-16,21-21 0,-20 0 15,20 0-15,-20 0 0,-1-21 0,0 21 16,-21-21-16,22 0 0,-22 21 0,21-22 15,-21 1-15,1 0 0,-1 0 16,0 0-16,0 0 0,-21-22 0</inkml:trace>
  <inkml:trace contextRef="#ctx0" brushRef="#br0" timeOffset="25964.39">9080 8403 0,'0'0'15,"-63"0"-15,21 0 0,-1 0 0,1 21 0,0-21 16,20 0-16,1 0 0,64 0 31,-22 0-31,42 22 0,-20-22 16,20 0-16,1 0 0,-1 0 15,22 0-15,-22 0 0,22 0 0,0 0 16,20 0-16,-20 0 0,0 0 16,275 0-1,-297 0-15,43-22 0,-64 22 16,-21-21-16,1 21 0,-1-21 15,-21 0-15,0 0 16,-21 0-16,-1 21 0,-20-22 16,21 22-16,-21-21 0,-1 0 0,1 21 15,0-21-15,-1 21 0,1 0 0,0-21 16,20 21-16,1 0 16,0 0-16,21-21 0,21 21 31,0 0-31,22 0 0,-22 0 15,0 21-15,21-21 0,-20 21 0,-1 0 16,0 0-16,0-21 0,0 43 16,-21-22-16,0 0 0,0 0 0,0 0 15,0 0-15,-21 22 0,0-22 0,-21 0 16,20 0-16,-20 0 0,0 1 16,-1-1-16,22 0 0,-21 0 0,0 0 15,20 0-15,1-21 0</inkml:trace>
  <inkml:trace contextRef="#ctx0" brushRef="#br0" timeOffset="26371.16">11324 8086 0,'0'0'0,"-21"-21"15,-43 21 1,43 0-16,0 0 0,0 0 0,0 21 16,0 0-16,21 21 0,0 1 15,-22-1-15,22 0 0,-21 22 0,21-22 16,0 22-16,0-1 0,0 1 0,0-1 15,0 1-15,0 20 0,0 1 16,0 0-16,0-1 0,0-20 0,-21 20 16,21 1-16,-21 0 0,0-1 0,0 1 15,21 0-15,-22-22 16,1 22-16,0-22 0,0 1 0,0-22 16,0 1-16,-1-1 0,22 0 0,-21-21 15,21-42 1,0-21-1,0 21-15,0-22 0,21 1 0,1-21 16,-22 20-16,21-41 0,-21 20 16</inkml:trace>
  <inkml:trace contextRef="#ctx0" brushRef="#br0" timeOffset="26678.98">10985 8615 0,'0'0'15,"0"-64"-15,0 1 0,22-1 0,-22 1 16,21 21-16,0-1 0,0 1 15,21 0-15,-20-1 0,20 1 0,0 21 16,22 0-16,-22-1 0,22 1 16,-22 21-16,21 0 0,-20 0 0,-1 21 15,0 1-15,1-1 0,-22 21 0,0-21 16,0 22-16,-21-1 0,0 0 16,0-21-16,-21 22 0,0-1 0,0-21 15,-22 22-15,1-22 0,0 0 16,-22 0-16,22 0 0,0 0 0,-1-21 15,1 22-15,0-22 0,-1 0 0,22 21 16,0-21-16,0 0 16,0 0-16,42 0 31,0-21-31,0 21 0,0-22 16,22 22-16,-22 0 0,21-21 0</inkml:trace>
  <inkml:trace contextRef="#ctx0" brushRef="#br0" timeOffset="27844.31">12700 8128 0,'0'0'0,"-21"-42"0,0 21 0,-1-1 15,1 1-15,0 0 0,-21 0 16,21 0-16,-22 21 0,22 0 0,-21 0 15,21 0-15,-22 0 0,1 21 16,21 0-16,-22 0 0,1 22 0,21-1 16,-21 0-16,20 1 0,1-1 15,0 0-15,0 1 0,0-1 0,21-21 16,0 21-16,0-20 0,0 20 0,0-21 16,0 0-16,0 0 0,21-21 15,0 22-15,0-22 0,0 0 0,22 0 16,-22 0-16,21 0 0,-21 0 15,22 0-15,-22 0 0,21-22 16,-21 22-16,22-21 0,-22 0 0,21 0 16,-21 0-16,1-22 0,-1 22 15,21-21-15,-21 0 0,0-1 0,1 1 16,-22 0-16,21 20 0,0-20 16,-21 21-16,0 0 0,0 0 0,0-1 15,0 44 1,0-1-16,0 21 0,-21-21 15,0 22-15,-1-1 0,22-21 0,-21 21 16,21 1-16,-21-22 16,21 21-16,0-21 0,0 22 0,0-22 15,0 0-15,0 0 0,21-21 0,0 21 16,1 1-16,-1-22 0,0 0 16,0 0-16,21 0 0,-20 0 0,20 0 15,0 0-15,1-22 0,-1 22 16,0-21-16,1 0 0,20 0 0,-21 0 15,1 0-15,-1-22 0,0 22 0,1-21 16,-22 21-16,21-22 0,-21 1 16,22 21-16,-22 0 0,-21-22 15,0 22-15,0 0 0,-21 42 32,0 0-32,-1 0 0,1 1 0,0-1 15,21 0-15,0 0 0,-21 0 16,21 0-16,-21 1 0,21 20 0,0-21 15,0 0-15,0 0 0,0 1 16,0-1-16,0 0 0,0 0 16,0-42 31,0 0-32,-21 21-15,-1-21 0,22-1 16,-21 22-16,21-21 0,-21 21 15,0 0-15,0 0 16,21 21 15,0 1-31,21-22 16,-21 21-16,21 0 0,0-21 16,22 0-16,-22 0 0,21 0 15,0 0-15,-20 0 0,20 0 0,21 0 16,-20 0-16,-1 0 0,0 0 15,1 0-15,-1 0 0,0-21 16,1 21-16,-1-21 0,-21-1 0,22 22 16,-1-21-16,0-21 0,-21 21 15,1 0-15,-1-22 0,0 22 0,0-21 16,-21 21-16,21-22 0,-21 22 16,0 0-16,0 0 0,0 0 0,-21 21 15,0 0-15,0 0 16,0 21-16,-1 0 0,1 0 15,0 21-15,21-20 0,0-1 0,-21 21 16,21-21-16,-21 0 0,21 22 16,0-22-16,-21 0 0,21 0 15,0 0-15,0 1 0,0-1 16,0 0-16,0 0 0,0 0 16,-22-21-16,1 0 15,0 0 1,0 0-16,0 0 15,0 0-15</inkml:trace>
  <inkml:trace contextRef="#ctx0" brushRef="#br0" timeOffset="28747.59">4889 10329 0,'0'0'0,"-84"0"31,63 0-31,-1-21 0,22 0 0,0 0 16,0 0-16,0 0 15,0-1-15,0 1 0,0 0 0,22 0 16,-1 0-16,0 0 0,0-1 16,0 22-16,0-21 0,1 21 0,20 0 15,-21 0-15,0 0 0,22 0 0,-22 0 16,21 21-16,-21 22 0,0-22 16,1 21-16,-1 1 0,0-1 0,-21 21 15,0-20-15,0 20 0,-21-20 16,0 20-16,-1-21 0,-20 1 15,0 20-15,-1-20 0,1-1 0,0-21 16,-1 21-16,1-20 0,-21-1 16,20 0-16,1 0 0,0 0 0,-1-21 15,1 0-15,0 0 0,-1 0 0,1 0 16,21 0-16,-22-21 0,22 0 16,0 0-16,0 0 0,0-22 0,0 22 15,21-21-15,0-1 0,0 1 16,0-21-16,0 20 0,0 1 0,21 0 15,0 20-15,21-20 0,-21 42 16,1 0-16,20 0 0,0 0 0,-21 21 16,22 0-16,-1 22 15,-21-22-15,22 21 0,-22 1 0,0-1 16,21 0-16,-21 1 0,1-1 0,-1 0 16,0-21-16,0 22 0,0-22 15,0 0-15,1 0 0,-1 0 0,0 1 16,-21-1-16,21 0 0,0-21 0,0 0 15,1 0-15,-1 0 16,0 0-16,0-21 0,0 21 0,0-21 16</inkml:trace>
  <inkml:trace contextRef="#ctx0" brushRef="#br0" timeOffset="29164.35">5609 10478 0,'0'0'0,"21"-43"0,-21 22 16,0 0-16,0 0 0,0 0 0,-21 21 15,0 21 1,0 0-16,21 0 0,-21 0 16,-1 22-16,22-1 0,-21 0 0,21-21 15,0 22-15,0-1 0,0 0 16,0 1-16,0-1 0,0-21 0,0 22 16,0-22-16,0 21 0,21-21 15,1 0-15,-1-21 0,21 22 16,-21-22-16,22 0 0,20 0 0,-21 0 15,1 0-15,-1-22 16,0 1-16,1 0 0,-1 0 0,0 0 16,-20 0-16,20-22 0,-21 22 0,0-21 15,-21 21-15,0-22 0,0 1 16,0 0-16,0-22 0,0 22 0,-21-1 16,0 1-16,0 0 0,0 21 0,-1-22 15,-20 43-15,21-21 0,-21 21 16,20 0-16,-20 0 0,21 0 0,-21 21 15,-1-21-15,43 21 16,-21 1-16,21-1 0,0 0 16,0 0-16,0 0 0,0 0 0,21 1 15,0-22-15,1 0 16,-1 0-16,21 0 0,-21 0 0</inkml:trace>
  <inkml:trace contextRef="#ctx0" brushRef="#br0" timeOffset="29387.22">6435 10287 0,'0'0'0,"21"0"31,0 0-31,0 0 0,0 0 0,0 0 16,1 0-16,20 0 0,0 0 15,1-21-15,20 21 0,-21 0 0,22-21 16,-22 21-16,22 0 0,-22 0 0,0 0 15,1 0-15,-22 0 0,0 0 16,0 0-16,0 0 0,-42 0 31</inkml:trace>
  <inkml:trace contextRef="#ctx0" brushRef="#br0" timeOffset="29627.08">6816 10287 0,'0'0'0,"-22"0"16,22 21-16,0 0 16,-21 1-16,21-1 0,0 0 15,0 21-15,0-21 0,0 22 0,0-1 16,0 0-16,0-20 0,0 20 16,0 0-16,0 1 0,0-22 0,0 21 15,0-21-15,0 22 0,-21-22 0,21 0 16,0 0-16,0 0 0,0 0 15,21-21 1,0 0-16,1 0 16,-1-21-16</inkml:trace>
  <inkml:trace contextRef="#ctx0" brushRef="#br0" timeOffset="29943.9">7768 10329 0,'21'-21'0,"-42"42"0,42-63 0,-21 21 16,0 0-16,-21 21 0,0 0 0,0 0 16,-22 0-16,22 0 0,-21 21 15,0 0-15,20 0 0,-20 22 16,21-1-16,-21 0 0,20 1 0,1-1 16,0 0-16,0 1 0,0-1 15,0 0-15,21 1 0,0-1 0,0-21 16,0 21-16,0-20 0,0-1 15,0 0-15,21 0 0,0 0 0,0-21 16,0 0-16,0 0 0,1 0 0,-1 0 16,21 0-16,-21 0 0,22 0 15,-22-21-15,21 21 0,-21-21 0,0 21 16,22-21-16,-22 0 0,21 21 0,-21-22 16,1 1-16,20 21 0,0-21 15,-21 0-15,22 0 0</inkml:trace>
  <inkml:trace contextRef="#ctx0" brushRef="#br0" timeOffset="30479.6">8805 10774 0,'0'0'15,"-21"21"-15,-21-21 0,21 0 0,-1 0 0,1 0 16,0 0-16,21 21 16,21-21-1,0 21-15,22-21 0,-1 0 0,22 0 16,-22 0-16,21 0 0,1 0 16,-1 0-16,1 0 0,-1 0 0,1 0 15,-1 0-15,1 0 0,-1 0 0,1 0 16,-22 0-16,22 0 0,-22 0 15,0-21-15,1 21 0,-22 0 0,0-21 16,0 21-16,-21-21 0,0 0 16,-21 0-16,0 21 15,0-22-15,-22 22 0,22-21 0,-21 0 16,0 21-16,-1 0 0,22-21 16,-21 21-16,21 0 0,-1 0 15,44 0 16,-1 0-31,0 0 0,0 0 16,0 0-16,0 0 0,1 21 0,-1 0 16,21-21-16,-42 21 0,21 1 0,0-1 15,-21 0-15,0 0 0,0 0 16,0 0-16,0 1 0,-21-1 16,0 0-16,0 0 0,0 0 0,0 0 15,-1 1-15,1-1 0,21 0 0,-21 0 16,21 0-16,0 0 15</inkml:trace>
  <inkml:trace contextRef="#ctx0" brushRef="#br0" timeOffset="31308.12">10880 11007 0,'0'0'0,"-43"0"0,-20 0 31,84-21-31,0 21 0,0-22 16,22 22-16,-1-21 0,0 0 16,1 0-16,20 0 0,1 0 0,-22-22 15,21 22-15,1 0 0,-22 0 16,22-22-16,-22 22 0,0-21 0,1 21 16,-22-22-16,0 1 0,0 21 15,0-21-15,-21 20 0,0-20 0,0 21 16,0 0-16,0 0 0,-21-1 0,0 22 15,-21 0-15,21 0 0,-22 0 16,1 0-16,21 22 0,-22 20 0,1-21 16,0 21-16,-1 22 0,1-22 15,21 22-15,-21-1 0,20 1 0,1-1 16,0 1-16,0-1 0,0 22 0,0 0 16,-1-1-16,1 1 15,21 0-15,0-1 0,0 22 0,-21-21 16,0 21-16,21-1 0,-21 1 0,21-21 0,-21 21 15,-1 0-15,22-22 0,-21 1 16,0 0-16,21-1 0,-21 1 16,21 0-16,-21-22 0,21 1 0,-21-1 15,21-21-15,0 1 0,0-1 0,0-21 16,0 0-16,21 1 0,0-22 16,0 0-16,0 0 0,0 0 0,22-22 15,-22 1-15,21 0 0,1-21 0,20-1 16,-21 1-16,22-21 0,-22 20 15,22-20-15,-22-1 0,22 1 16,-22-1-16,0-20 0,1-1 0,-22 21 16,0-20-16,-21-1 0,0 0 0,0 1 15,-21-1-15,0 22 0,-22-22 16,1 21-16,0 1 0,-22-1 0,1 22 16,20-21-16,-20 20 0,-1 22 0,1-21 15,-1 21-15,22-1 0,0 1 16,-1 21-16,22 0 0,0-21 0,0 21 15,42 0 1,0 0-16,21-21 16,1 21-16,-22 0 0,42-21 0,-20 0 15,-1-1-15,22 1 16,-1 0-16,1 0 0,-22-21 0,21 20 16,1 1-16,-1-21 0,1 21 0,-1 0 15</inkml:trace>
  <inkml:trace contextRef="#ctx0" brushRef="#br0" timeOffset="31999.73">12213 10689 0,'0'0'0,"0"-21"0,0 0 16,0-21-16,0 20 0,0 1 0,0 0 15,0 0-15,-21 0 0,0 21 0,0 0 16,-1 0-16,1 0 0,0 0 16,0 0-16,0 0 0,0 21 0,-1 0 15,1 0-15,0 0 16,0 1-16,0 20 0,0-21 0,-1 21 15,1-20-15,21 20 0,-21-21 0,21 21 16,0-20-16,0-1 0,0 0 16,0 0-16,0 0 0,0 0 0,21 1 15,0-22-15,1 0 16,20 0-16,-21 0 0,0 0 16,0 0-16,22-22 0,-22 1 0,21 21 15,-21-21-15,1 0 0,20 0 0,-21 0 16,0-22-16,0 22 0,1 0 15,-1-21-15,-21 20 0,21 1 0,0-21 16,-21 21-16,21 0 16,-21-1-16,21 22 0,1 0 15,-22 22-15,0-1 16,0 0-16,0 0 0,0 0 16,0 0-16,0 1 0,0 20 0,0-21 15,0 0-15,0 22 0,0-22 0,0 0 16,0 0-16,0 0 0,0 0 15,21 1-15,0-22 0,-21 21 0,21-21 16,0 0-16,0 0 0,1 0 16,-1 0-16,0 0 0,0 0 15,0-21-15,0-1 0,1 1 0,-1 0 16,21 0-16,-21 0 0,0 0 16,22-22-16,-22 1 0,21 21 15,-21-22-15,22 1 0,-22 0 0,21 21 16,-21-22-16,1 22 0,-22 0 15,21 21-15,-21 21 16,0 0-16,0 0 16,0 22-16,-21-22 0,21 0 0,-22 21 15,22-20-15,-21-1 0,21 0 16,0 0-16,-21 0 0,21 0 0,0 1 16,0-1-16,-21-21 0,21 21 15,0 0-15,21-21 31,0 0-31,-21-21 16,21 0-16,1 0 0,-22-1 16,21 22-16</inkml:trace>
  <inkml:trace contextRef="#ctx0" brushRef="#br0" timeOffset="32371.52">13144 10245 0,'0'0'16,"-105"-21"-1,83 21-15,1 0 0,0 0 0,0 0 16,0 21-16,21 0 0,0 0 16,0 0-16,0 0 15,0 1-15,0-1 0,21 0 16,0-21-16,0 0 0,0 0 16,1 0-16,-1 0 0,0 0 0,21 0 15,-21 0-15,1 0 0,-1-21 16,21 0-16,-21-1 0,0 22 0,1-21 15,-1 0-15,0 0 0,-21 0 0,0 0 16,0-1-16,21 1 0,-21 0 16,0-21-16,0 21 0,0-1 15,-21 22-15,0 0 0,0 0 16,-1 0-16,1 0 0,0 22 16,0-1-16,0 0 0,0 0 15,-1-21-15,1 21 0,0 0 0,0 1 16,21-1-16,0 0 0,0 0 15,0 0-15,0 0 0,21-21 16,0 0-16,0 0 0,1 0 16</inkml:trace>
  <inkml:trace contextRef="#ctx0" brushRef="#br0" timeOffset="32695.33">13970 9970 0,'0'0'0,"-21"0"32,0 21-32,-1-21 0,1 21 15,0 0-15,0 21 0,0-20 16,-22 20-16,22 0 0,0 1 0,0-1 16,0 0-16,0 22 0,-1-22 0,1 22 15,0-22-15,0 21 0,21-20 16,0-1-16,-21 0 0,21-20 0,0 20 15,0-21-15,0 0 0,0 0 16,21 1-16,0-22 0,0 21 16,0-21-16,1 0 0,-1 0 0,0 0 15,0 0-15,0 0 0,0 0 0,1 0 16,-1-21-16,0-1 0,21 1 16,-21 21-16,1-21 0,-1 0 0,0 0 15,0 0-15,0-22 0,0 22 0</inkml:trace>
  <inkml:trace contextRef="#ctx0" brushRef="#br0" timeOffset="32879.12">14033 10647 0,'0'0'0,"0"21"0,-21-21 0,21 21 16,0-42 62</inkml:trace>
  <inkml:trace contextRef="#ctx0" brushRef="#br0" timeOffset="59668.65">14922 10435 0,'0'0'0,"-21"0"16,21-21-16,-21 21 0,21-21 15,-21 21-15,0-21 16,0 21-16,-1 0 16,1 0-16,42 0 62,1 0-62,20 21 0,0-21 0,1 0 16,20 0-16,1 0 0,20 0 15,-20 0-15,20 0 0,1 0 0,-21 0 16,20 0-16,-20 0 0,-1 0 16,1 0-16,-1-21 0,1 21 0,-22 0 15,0 0-15,-20 0 0,20 0 16,-42-21-1,-21 21 1,0 0 0,-1 0-16,1 0 0,0 0 0,0 0 15,0 0-15,-22 0 16,22 0-16,0 0 0,-21 0 0,21 21 16</inkml:trace>
  <inkml:trace contextRef="#ctx0" brushRef="#br0" timeOffset="59939.79">14944 10456 0,'0'0'0,"-22"0"0,22 22 15,22-22 1,20 0 0,-21 21-16,21-21 0,22 0 0,-22 0 15,22 0-15,-1 21 0,22-21 0,-22 0 16,1 0-16,21 0 0,-22 0 15,1 0-15,20 0 0,-20 0 0,-1 0 16,-20 0-16,-1 0 0,0 0 16,1 0-16,-22 0 0,0 0 0,0 0 15,-42 0 17,0-21-32,0 0 0,-1 21 0,1-22 0</inkml:trace>
  <inkml:trace contextRef="#ctx0" brushRef="#br0" timeOffset="60359.86">16002 10118 0,'0'0'0,"0"-21"0,0-1 0,0 1 16,0 0 0,0 42 15,21 0-31,0-21 0,-21 22 0,21-1 15,1 0-15,-1 0 0,21-21 16,-21 21-16,0 0 0,22 1 16,-1-22-16,0 21 0,-20-21 0,41 0 15,-21 21-15,1-21 0,-1 0 16,0 0-16,-20 0 0,20 0 0,-21 0 16,0 0-16,0 0 0,1 0 15,-1 0-15,-42 0 16,-1 21-1,1 0-15,-21 0 0,21 1 16,-22-1-16,1 0 0,0 21 16,-1 1-16,1-1 0,21 0 0,-21 1 15,-1-1-15,1 0 0,0 1 0,20-22 16,1 21-16,-21-21 0,42 0 16,-21 1-16,21-1 0,0 0 15,0 0-15,21-21 16,21 0-16,-21 0 0,22 0 15,-1-21-15,-21 21 0,43-21 16,-22 0-16</inkml:trace>
  <inkml:trace contextRef="#ctx0" brushRef="#br0" timeOffset="60776.35">17441 10562 0,'0'0'0,"21"0"31,1-21-31,-1 21 16,0-21-16,0 21 0,0-21 16,22 0-16,-22 21 0,0-22 0,21 1 15,-21-21-15,22 21 0,-22 0 16,0-1-16,0 1 0,0 0 0,-21 0 15,22 0-15,-22 0 16,-22 21-16,1 0 0,0 0 16,-21 0-16,21 21 0,-22 0 15,1 21-15,21-21 0,-22 22 0,1-22 16,21 21-16,0 1 0,0-1 16,-1-21-16,22 21 0,0-20 0,0 20 15,0-21-15,0 0 0,0 0 16,22 1-16,-1-1 0,0-21 0,0 21 15,21-21-15,-20 0 0,20 0 0,0 0 16,1 0-16,-22 0 0,21 0 16,0 0-16,1 0 0,-1-21 0,0 0 15,-20 21-15,20-22 0,-21 1 16</inkml:trace>
  <inkml:trace contextRef="#ctx0" brushRef="#br0" timeOffset="61185">18140 10393 0,'0'-21'0,"0"42"0,0-63 15,0 20-15,0 1 0,0 0 16,21 21-16,0-21 0,0 21 16,22 0-16,-22 0 0,0 0 15,21 0-15,1 0 0,-22 0 16,21 0-16,0 21 0,-20 21 0,20-20 16,-21-1-16,0 21 0,0 0 15,1-20-15,-1 20 0,-21-21 0,21 21 16,-21-20-16,0 20 0,0-21 15,0 0-15,0 0 0,0 1 0,0-1 16,-21 0-16,0-21 16,-1 0-16,1 0 15,0 0-15,0 0 0,21-21 16,0 0 0,0-1-16,0-20 15,0 21-15,21 0 0,-21-22 0,42 22 16,-20-21-16,-1 21 0,0-22 15,21 22-15,-21-21 0,22 21 0,-22 0 16,0-1-16,21 22 0,-20 0 16,-1-21-16,0 21 0,21 0 15,-21 0-15,1 0 0,-1 0 0,0 0 16,0 0-16,0 0 0,0 21 16,1-21-16,-1 22 0</inkml:trace>
  <inkml:trace contextRef="#ctx0" brushRef="#br0" timeOffset="61623.5">19156 10414 0,'0'0'0,"0"-21"0,0 0 16,0 0-16,21-1 16,0 1-16,0 0 0,0 21 15,1-21-15,20 0 0,-21 0 16,21 21-16,-20-22 0,20 22 0,-21 0 15,21 0-15,-20 0 0,-1 0 16,21 0-16,-21 0 0,0 22 0,1-1 16,-22 21-16,0-21 0,21 22 15,-21-1-15,0 0 0,0-21 0,0 22 16,0-1-16,0-21 0,-21 22 0,21-22 16,0 0-16,0 21 0,-22-21 15,1 1-15,0-1 16,21-42 15,0-1-31,0 1 16,0 0-16,21 0 15,0 0-15,-21-22 0,43 22 0,-22 0 16,0-21-16,0-1 0,22 22 16,-22-21-16,21 21 0,-21 0 15,0-1-15,1 1 0,-1 0 0,0 21 16,0 0-16,0 0 0,0 0 15,1 0-15,-1 0 0,0 0 16,0 0-16,0 0 0,0 0 16</inkml:trace>
  <inkml:trace contextRef="#ctx0" brushRef="#br0" timeOffset="62087.96">20616 10245 0,'0'0'0,"0"-21"0,0-1 0,0 1 16,-21 21-1,0 0-15,0 0 0,0 0 16,-1 0-16,-20 0 0,21 21 16,-21 1-16,20 20 0,-20-21 0,21 21 15,0-20-15,0 20 0,-1-21 16,1 21-16,21-20 0,-21 20 0,21-21 15,0 21-15,0-20 0,0-1 16,21 0-16,0 0 0,22-21 0,-22 21 16,0 0-16,21-21 0,-20 0 0,20 0 15,0 0-15,-21 0 0,22 0 16,-22 0-16,21-21 0,1 21 0,-22-21 16,21 0-16,-21 0 0,0 0 15,1-1-15,-1-20 0,0 0 16,-21-1-16,21 1 0,-21 0 15,0-1-15,0 1 0,0 21 0,0-21 16,0 20-16,-21 1 0,0 21 0,0-21 16,-1 21-16,1 0 0,0 0 15,0 0-15,0 0 0,0 21 0,-1 0 16,1-21-16,21 22 0,0-1 16,-21 0-16,21 0 0,0 0 0,0 0 15,0 1-15,0-1 0,0 0 16,21-21-16,-21 21 0,21 0 0</inkml:trace>
  <inkml:trace contextRef="#ctx0" brushRef="#br0" timeOffset="62551.9">21230 10351 0,'0'0'0,"-21"-127"31,21 105-31,0 1 0,0 0 0,0 0 16,21 21 0,0 0-16,0 0 15,1 0-15,20 0 0,-21 0 16,0 0-16,22 0 0,-22 21 16,0 0-16,0 0 0,0 1 0,0-1 15,1 21-15,-22 0 0,0 1 16,0-1-16,0 22 0,0-22 0,0 0 15,0 1-15,-22-1 0,1 0 16,0-21-16,21 1 0,0 20 0,0-21 16,0 0-16,-21-21 0,21 21 0,0-42 47,21 21-47,-21-21 15,21 0-15,0 0 0,1 0 16,-22-1-16,21 1 0,0 0 0,0-21 15,0 21-15,22-22 0,-22 1 16,21 0-16,-21-1 0,22 22 0,-1-21 16,0 21-16,1-22 0,-22 22 15,21 0-15,0 21 0,1-21 0,-22 21 16,0 0-16,21 0 0,-20 0 16,-1 0-16,0 0 0</inkml:trace>
  <inkml:trace contextRef="#ctx0" brushRef="#br0" timeOffset="65293.9">22754 10160 0,'0'0'0,"0"-63"32,0 41-32,0 1 0,-21 0 15,0 0-15,0 21 0,-1-21 16,-20 21-16,21-21 0,0-1 16,-22 22-16,1-21 0,0 21 0,21-21 15,-22 21-15,-20-21 0,20 21 16,1 0-16,-21-21 0,-1 21 0,1 0 15,-1-21-15,1-1 0,-22 22 16,0 0-16,1-21 0,20 21 0,-21-21 16,1 21-16,-1 0 0,0-21 15,1 0-15,-1 21 0,-21 0 0,22-21 16,-22 21-16,21 0 0,-21 0 16,22-22-16,-1 1 0,0 21 0,1-21 15,-1 21-15,0-21 0,1 21 16,-1-21-16,0 21 0,-21-21 15,22-1-15,-107 1 0,85 0 16,22 0-16,-22 0 0,21 21 16,-21-21-16,1-1 0,-1 22 0,-21-21 15,21 21-15,-21-21 0,21 0 0,-21 0 16,0 21-16,-21-21 0,0-1 16,0 22-16,-1-21 0,1 0 0,0 21 15,-21-21-15,21 21 0,-22-21 16,1 21-16,21-21 0,-191-1 15,170 22-15,-1 0 0,1-21 0,0 21 16,-1 0-16,1-21 16,0 21-16,-1-21 0,1 21 0,0-21 15,-22 21-15,22-21 0,0 21 16,-22 0-16,22-22 0,-1 22 0,1-21 16,0 21-16,-1 0 0,1-21 0,21 0 15,0 21-15,0 0 0,-1-21 16,1 21-16,0 0 0,0-21 0,0 21 15,0 0-15,-1 0 0,1-22 16,21 22-16,-21-21 0,21 21 0,-21 0 16,21 0-16,0 0 0,-21 0 0,42 0 15,-21 0-15,21 0 0,-21 0 16,21 0-16,0 0 0,1 0 16,-1 0-16,0 0 0,0 0 0,21 21 15,-20 1-15,20-22 0,0 0 16,1 21-16,-1-21 0,0 0 0,1 21 15,-1-21-15,0 0 0,22 0 0,-22 21 16,22-21-16,-22 0 0,21 0 16,1 21-16,21-21 0,-22 0 0,22 0 15,-22 0-15,22 21 0,0-21 0,-1 0 16,1 0-16,0 22 0,-1-22 16,1 21-16,0-21 0,-1 21 0,1-21 15,0 21-15,-1-21 0,1 21 16,0-21-16,-1 21 0,1-21 15,0 22-15,-1-1 0,1-21 0,0 21 16,-1-21-16,22 21 0,-21-21 0,-1 21 16,1-21-16,0 21 0,-22-21 15,22 22-15,0-22 0,-22 21 0,22 0 16,-22-21-16,1 21 0,-1-21 0,1 21 16,-1-21-16,22 21 0,-22 1 15,22-22-15,-21 21 0,20 0 0,-20 0 16,20-21-16,1 21 0,-21 0 15,20 1-15,1-1 0,-22 0 0,22 0 16,-21-21-16,20 21 0,-20 0 16,-1 1-16,1-22 0,20 21 0,-20 0 15,21 0-15,-22-21 0,22 21 16,21-21-16,-22 21 0,1-21 0,21 22 16,-22-1-16,22-21 0,0 21 0,-21 0 15,21-21-15,-1 21 0,-20-21 16,21 21-16,-21 1 0,20-22 0,-20 21 15,21-21-15,-21 21 0,20 0 16,1-21-16,0 21 0,0-21 16,0 21-16,0 1 0,21-1 15,-22 0-15,1 0 0,21 0 16,0 0-16,0 1 0,-21-1 16,21 0-16,0 21 0,0-21 0,-21 22 15,21-22-15,0 21 0,0 1 0,0-1 16,0-21-16,0 21 0,0 1 15,0-1-15,0 0 0,0 1 0,0-22 16,0 21-16,0 1 0,0-1 0,21-21 16,-21 21-16,21 1 0,0-22 15,1 21-15,-22 1 0,21-22 0,0 21 16,21 0-16,-21 1 0,1-1 0,-1 0 16,21 1-16,-21-1 0,0 0 15,22 1-15,-22-1 0,21-21 0,1 22 16,-1-1-16,0-21 0,1 21 15,-1-20-15,0 20 0,22-21 16,-22 21-16,22-20 0,-22-1 0,21 0 16,1 21-16,-1-21 0,1 1 0,21-1 15,-22 0-15,1 21 0,20-21 0,-20 1 16,20-1-16,1 0 0,21 0 16,-21 21-16,20-20 0,-20-22 15,21 21-15,0 0 0,0 0 0,105 21 16,-105-42-16,21 22 0,-21-22 15,21 21-15,-21-21 0,21 0 0,-21 21 16,21-21-16,0 0 0,-22 21 16,22-21-16,0 0 0,-21 0 0,21 21 15,0-21-15,-21 0 0,21 0 0,0 21 16,-21-21-16,21 22 0,0-22 16,0 0-16,0 0 0,-21 0 0,21 0 15,0 21-15,0-21 0,0 0 0,0 0 16,0 21-16,0 0 0,0-21 0,0 0 15,0 21-15,0-21 0,0 0 16,0 21-16,0-21 0,21 0 0,-21 22 16,0-22-16,0 0 0,0 21 0,0-21 15,0 21-15,21-21 0,-21 0 16,0 0-16,0 21 0,0-21 16,21 0-16,-21 0 0,0 0 0,21 0 15,-21 0-15,22 0 0,-22 0 0,21 0 16,-21 0-16,0 0 0,21 0 15,-21 0-15,21 0 0,-21 0 0,0 0 16,0 0-16,0 0 0,21 0 0,-21 0 16,0 0-16,0 0 0,0 0 15,0 0-15,0 0 0,0 0 0,0 0 16,0 0-16,0 0 0,0 0 0,0 0 16,0 0-16,0 0 15,0 0-15,-21 0 0,21 0 0,0 0 0,0 0 16,-21 0-16,21 0 0,-21 0 15,0 0-15,21 0 0,-22 0 16,1 0-16,0 0 0,21 0 0,-21 0 16,0 0-16,0 0 0,-1 0 0,1 0 15,0 0-15,0 0 0,0 0 16,0 0-16,-1 0 0,-20 0 0,21 0 16,0 0-16,-22 0 0,22 0 15,-21 0-15,0 0 0,-1 0 0,22 0 16,-21 0-16,-1 0 0,1 0 0,0-21 15,-22 21-15,22-21 0,-22 21 16,22-21-16,-21 21 0,-22-22 16,21 22-16,1 0 0,-22-21 0,1 21 15,-1-21-15,21 0 0,-20 21 16,-1-21-16,0 21 0,1-21 0,-1 21 16,0-22-16,1 22 0,-1-21 0,22 0 15,-22 21-15,0-21 0,1 0 16,20 0-16,-21-1 0,1 1 0,-1 0 15,0 0-15,1 0 0,-1 0 16,0-22-16,-20 22 0,20 0 0,0-21 16,1 20-16,-1-20 0,-21 21 15,21 0-15,1-22 0,-22 22 0,21 0 16,-21 0-16,22 0 0,-22-22 16,21 22-16,-21 0 0,22 0 15,-22 0-15,0 0 0,21-1 16,-20 1-16,20-21 0,-21 21 0,21 0 15,-20-22-15,20 22 0,-21 0 16,21-21-16,-20 20 0,168-295 47,-169 296-47,-21 0 16,21-22-16,1 22 0,-22 0 0,21-21 0,-21 20 15,21-20-15,0 21 16,-21 0-16,21-22 0,0 22 0,1-21 15,-22 21-15,21 0 0,0-22 16,-21 22-16,0-21 0,21 21 0,-21-22 16,21 22-16,-21-21 0,0 21 15,0-22-15,0 22 0,0-21 0,0 21 16,0-1-16,-21-20 0,21 21 16,-21 0-16,0 0 0,21-1 0,-21 1 15,-1 0-15,22 0 16,-21 0-16,0 0 0,21-1 0,-21 1 15,0 0-15,0 0 16,21 0-16,0 0 0,-22 21 16,22-22-16,-21 1 0,0 21 15,21-21-15,-21 21 0,21-21 0,-21 0 16,-149-64 31,149 64-47,0 21 0,0 0 15,0 0-15,0-21 16,-1 21-16,1 0 0,0 0 16,0-21-16,-21 21 0,20 0 0,-20-22 15,0 22-15,-1-21 0,1 21 16,0-21-16,-1 21 0,22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3:58:56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1630 1651 0</inkml:trace>
  <inkml:trace contextRef="#ctx0" brushRef="#br0" timeOffset="1817.95">1164 529 0,'0'0'0,"0"-21"0,-42 21 16,42-21-16,-21 21 15,-1 0 1,22 21 15,0 0-31,0 0 0,0 1 16,0-1-16,22 0 0,-1-21 15,0 21-15,-21 0 0,21-21 0,0 21 16,-21 1-16,21-22 0,1 0 16,-1 0-16,0 0 0,21 0 15,-21 0-15,1 0 0,20 0 0,-21-22 16,21 22-16,-20-21 0,20 0 16,-21 0-16,21 0 0,-20 0 0,-1-1 15,0 1-15,0 0 0,0 0 16,-21 0-16,21-22 0,-21 22 15,0 0-15,0 0 16,0 0-16,-21 42 31,0 0-15,0 21-16,21-20 0,0-1 16,0 21-16,-21 0 0,21 1 15,0-1-15,0 0 0,0 1 0,0-1 16,0 22-16,0-1 0,0-21 15,0 22-15,0-1 0,0-20 16,0-1-16,0 0 0,0 1 0,0-1 16,0-21-16,0 22 0,0-22 15,0 0-15,0 0 0,-21 0 16,21 0-16,-22-21 16,1 0-16,0 0 0,0 0 15,0 0-15,0-21 0,-1 21 16,1-21-16,-21 0 0,21 0 0,0 0 15,-22-1-15,22 1 0,0-21 16,0 21-16,0 0 0,-1-1 0,1 1 16,0 21-16,21-21 0,-21 21 15,21-21-15,0 42 32,0 0-32,0 0 0,21 1 0,-21-1 15,21 0-15,-21 0 0,0 0 16,21 0-16,1 1 0,-1-1 15,21-21-15,-21 21 0,22 0 0,-22-21 16,0 21-16,21-21 0,1 0 16,-1 0-16,0 0 0,1 0 0,-1 0 15,0 0-15,1-21 0,-1 0 16,0 0-16,1 21 0,-1-21 16,0-22-16,-21 22 0,1 0 0,-1-21 15,0-1-15,0 22 0,0-21 16,-21-1-16,0 1 0,0 21 15,0 0-15,0-22 0,0 22 16,0 0-16,-21 21 16,0 0-1,21 21-15,-21 0 0,21 1 16,0-1-16,-21 0 0,-1 21 0,1 1 16,21-22-16,0 21 0,-21-21 15,21 22-15,0-22 0,0 0 0,0 0 16,0 21-16,0-20 0,0-1 0,21 0 15,0-21-15,1 0 16,-1 0-16,0 0 0,0 0 16,0 0-16,22 0 0,-22 0 15,0-21-15</inkml:trace>
  <inkml:trace contextRef="#ctx0" brushRef="#br0" timeOffset="2602.62">2540 1164 0,'21'0'0,"0"-21"15,0 0-15,1-21 0,-1 20 0,-21 1 16,0 0-16,0 0 0,0 0 15,-21 21 1,-1 0-16,1 0 16,0 21-16,0 0 0,0 0 15,21 0-15,0 22 0,-21-22 0,21 0 16,0 0-16,0 0 0,0 22 16,0-22-16,21 0 0,-21 0 0,21 0 15,0 1-15,-21-1 16,21 0-16,0 0 0,-21 0 15,-21-21 32,0 0-47,0 0 0,0-21 16,0 21-16,-1-21 0,1 0 16,0 0-16,0 21 15,21-22-15,-21 22 0,0 0 16,21-21-1,-43 42-15,43 1 16,21-22-16,1 21 16,-1 0-16,0-21 15,0 21-15,0-21 0,0 21 16,1-21-16,20 0 0,-21 0 16,0 0-16,0 0 0,22 0 0,-22 0 15,21 0-15,1-21 0,-22 21 16,21-21-16,0 21 0,-20-21 0,20 0 15,-21-1-15,0 1 0,22-21 16,-22 21-16,0-22 0,0 22 0,0-21 16,0 0-16,1-1 0,-1-20 0,0 20 15,-21-20-15,21 21 16,-21-1-16,0 1 0,0 21 0,0-22 16,21 22-16,-21 0 0,0 0 0,0 0 15,0 0-15,-21 21 31,0 21-31,0 0 16,21 21-16,0-21 0,0 22 16,0-1-16,-21 0 0,21 1 0,0-1 15,-22 0-15,22 22 0,0-22 16,0 1-16,0-22 0,-21 21 0,21-21 16,0 22-16,0-22 0,0 21 0,0-21 15,0 0-15,0 1 16,0-1-16,21 0 0,1-21 15,-1 0 1,0 0-16,0 0 0,0 0 0,0 0 16,1 0-16,-1 0 0,0 0 15,0-21-15,0 0 0,0-1 16,1 1-16,-1 0 0,0 0 0,0 0 16,-21 0-16,21-1 0</inkml:trace>
  <inkml:trace contextRef="#ctx0" brushRef="#br0" timeOffset="2876.65">3027 974 0,'21'0'15,"0"0"-15,0 0 16,22 0-16,-22-21 0,0 21 0,21-22 16,1 22-16,-1-21 0,0 21 15,-21-21-15,22 21 0,-1 0 0,0-21 16,-20 21-16,-1 0 16,0 0-16,-42 0 31,0 0-31</inkml:trace>
  <inkml:trace contextRef="#ctx0" brushRef="#br0" timeOffset="3476.71">2667 1101 0,'-21'21'32,"0"0"-17,-1-21-15,1 21 0,0 0 0,-21 1 16,21-1-16,-22 0 0,1 0 15,0 0-15,-1 0 0,1 1 0,0-1 16,20 0-16,-20-21 0,21 21 16,0-21-16,0 21 0,-1-21 0,44-21 47,-1 0-47</inkml:trace>
  <inkml:trace contextRef="#ctx0" brushRef="#br0" timeOffset="4096.34">4339 656 0,'0'0'0,"0"-21"0,0 0 16,-21 0-1,0 21 17,21 21-32,0 0 0,0 0 15,0 0-15,-21 22 0,21-22 16,-22 21-16,22 1 0,-21 20 0,21-21 16,-21 1-16,0 20 15,0-20-15,21-1 0,-21-21 0,-1 21 0,22 1 16,0-22-16,0 0 15,-21 0-15,21 0 0,0 1 16,0-1-16,0-42 47,0-1-47,0 1 0,0 0 0,21 0 16,-21 0-16</inkml:trace>
  <inkml:trace contextRef="#ctx0" brushRef="#br0" timeOffset="4417">4212 677 0,'21'-42'15,"-42"84"-15,63-84 16,-20 42 0,-1 21-16,0 0 15,0 1-15,0 20 0,0-21 0,1 21 16,-1 1-16,21-1 0,-21 0 15,0 1-15,1-1 0,-1 0 0,0 1 16,21-22-16,-21 21 0,1-21 16,-1 22-16,0-22 0,0 0 15,0 0-15,0 0 16,-21 1-16,22-22 0,-22-22 47,0 1-47,0 0 15,0 0-15,0 0 0,0 0 0,21-22 16,-21 22-16,21-21 0,-21-1 16</inkml:trace>
  <inkml:trace contextRef="#ctx0" brushRef="#br0" timeOffset="4733.93">5038 508 0,'0'0'0,"0"-21"0,0 0 15,-22 21 17,1 0-32,21 21 0,0 0 0,-21 0 15,0 0-15,21 1 0,-21 20 16,21 0-16,-21 1 0,-1-1 16,22 0-16,-21 22 0,0-22 15,21 22-15,-21-22 0,0 0 0,21 22 16,0-43-16,-21 21 0,21 1 15,-22-22-15,22 0 0,-21 0 0,21 0 16,0 0-16,0 1 0,0-1 16,21-21 15,1-21-31,-1-1 0,0 1 16,0 0-16,21 0 0,-20 0 15,-1 0-15</inkml:trace>
  <inkml:trace contextRef="#ctx0" brushRef="#br0" timeOffset="5551.95">5948 593 0,'0'0'0,"0"-21"15,0-1-15,0 1 16,0 0-16,0 0 15,-21 21-15,-1-21 16,1 21-16,0 0 16,0 0-16,0 0 0,0 21 15,-22 0-15,22 0 0,0 0 0,-21 1 16,20 20-16,-20-21 0,21 21 16,-21 1-16,20-1 0,1 0 15,0 1-15,0-1 0,0 0 16,0 1-16,21-1 0,0 0 0,0 1 15,0-22-15,0 21 0,0-21 16,0 1-16,0-1 0,0 0 0,21 0 16,0 0-16,0-21 0,0 21 15,22-21-15,-22 0 0,21 0 0,0 0 16,1 0-16,-1 0 0,0 0 0,1 0 16,-22-21-16,21 21 0,1-21 15,-22 0-15,0 0 0,0 21 0,0-21 16,-21-1-16,0-20 0,0 21 15,0 0-15,0 0 0,-21-1 16,0 1-16,-21 21 16,20 0-16,-20 0 0,0 0 0,-1 0 15,1 0-15,21 0 0,-21 0 16,20 0-16,1 0 0,0 0 0,0 0 16,0 0-1,42 0 1,0 0-16,0 0 15,0 0-15,22 0 0,-22 0 0,0 0 16,21 0-16,-20-21 0,-1 21 16,0 0-16,0 0 0,0 0 0,0 0 15,1 0 1,-1 0-16,-21 21 16,21 0-1,-21 1-15,0-1 0,21 0 16,-21 0-16,0 21 0,0-20 15,0-1-15,0 21 0,0-21 0,0 22 16,0-1-16,-21 0 0,0 1 16,21-1-16,-21 0 0,-1 22 0,1-22 15,0 22-15,0-22 0,0 21 0,0-20 16,-1 20-16,1-20 0,0-1 16,21 0-16,0 1 0,-21-1 0,21-21 15,-21 0-15,21 0 16,0 1-16,0-1 0,0 0 0,-21-21 15,-1 0 1,22-21 0,-21 0-16,21-1 0</inkml:trace>
  <inkml:trace contextRef="#ctx0" brushRef="#br0" timeOffset="6375.86">1101 1969 0,'0'0'0,"-22"0"0,1 0 16,42 0 46,1 0-62,20 0 0,0 0 0,-21 0 16,43 0-16,-22 0 0,22 0 16,-22 0-16,43 0 0,-22 0 0,22 0 15,-22 0-15,22 0 0,0 0 16,21 0-16,-22 0 0,43 0 0,-21 0 16,21 0-16,0 0 0,0 0 15,0-22-15,-21 22 0,42 0 0,-21 0 16,21 0-16,0 0 0,1 0 15,-1 0-15,0 0 0,21 0 16,1 0-16,-1 0 0,21 0 16,-20 0-16,-1 0 0,0 22 0,1-22 15,-1 0-15,-21 0 0,0 21 0,1-21 16,-22 0-16,0 0 0,-22 0 0,22 0 16,-21 0-16,-21 0 0,0 0 0,-1 0 15,1 21-15,-22-21 0,1 0 0,-22 0 16,22 0-16,-22 0 0,-21 0 15,0 0-15,1 0 0,-1 0 16,0 0-16,0 0 0,-21-21 47,-21 21-16,0-21-15,0 21-16,-1 0 0</inkml:trace>
  <inkml:trace contextRef="#ctx0" brushRef="#br0" timeOffset="17464.99">677 3302 0,'0'0'0,"0"-21"16,0 0-16,0 0 16,21-1-16,-21 1 0,22 0 15,-22 0-15,0 0 31,0 42-15,0 0 0,0 0-16,0 0 0,0 22 15,0-1-15,0 0 0,0 1 16,0-1-16,0 0 0,0 1 0,0-1 16,0 22-16,0-22 0,0 0 15,-22 1-15,22-1 0,-21-21 16,21 21-16,0-20 0,0-1 0,0 21 15,0-21-15,0 0 16,0 1 0,0-44-1,-21 1 1,21 0-16,0 0 0,0 0 16</inkml:trace>
  <inkml:trace contextRef="#ctx0" brushRef="#br0" timeOffset="17852.97">995 3662 0,'0'42'31,"21"-42"-15,0 0-16,0 0 16,0-21-1,1 21-15,-22-21 0,0 0 16,21 0-16,-21-1 16,0 1-1,-21 21 1,-1 0-1,22 21 1,-21-21-16,0 22 0,21-1 16,0 0-1,21-42 32</inkml:trace>
  <inkml:trace contextRef="#ctx0" brushRef="#br0" timeOffset="18768.24">2815 3112 0,'0'0'0,"0"-22"0,0 1 16,21 21-1,-21-21-15</inkml:trace>
  <inkml:trace contextRef="#ctx0" brushRef="#br0" timeOffset="21229.41">2879 3090 0,'21'-21'16,"-21"0"-1,0 0 1,0 0 15,0 42 16,0 0-31,0 0-16,0 0 0,0 22 0,0-1 15,0 22-15,0-22 16,-21 21-16,-1-20 0,1 20 0,0 1 16,0-22-16,-21 22 0,-1-22 15,22 21-15,-21-20 0,-22 20 0,22-20 16,0 20-16,-1-21 0,1 1 16,21-1-16,-22 0 0,22 1 0,0-22 15,0 0-15,0-21 0,21-21 31,-21 0-31,21 0 0,0-1 16,0-20-16,0 0 0,0-1 16,0 22-16,0-21 0,0 0 0,0-1 15,0 1-15,0 0 16,21-1-16,-21 1 0,21 21 0,-21-22 16,21 22-16,-21 0 0,21 0 15,-21 0-15,0 0 0,21 21 16,1 0-16,-1 0 0,0 0 0,-21 21 15,63 42 1,-20-20-16,-22-22 0,0 21 16,0-21-16,0 22 0,1-22 0,-1 21 0,0-21 15,0 22-15,21 20 16,-20-42-16,-1 22 0,0-22 16,0 0-16,0-21 0,0 21 15,22-21-15,-22 0 0,21 0 0,-21 0 16,22-21-16,-22 0 0,21 21 15,-21-43-15,22 22 0,-1 0 16,-21 0-16,22-21 0,-1 20 0,-21-20 16,21 0-16,-20-1 0,-1 1 15,0 0-15,-21-22 0,0 22 0,0-22 16,0 1-16,-21-1 0,0 1 16,-1 21-16,1-1 0,-21 1 0,21 0 15,-22-1-15,1 22 16,21 0-16,-21 0 0,-22 0 15,22 21-15,21 0 0,-22 0 16,22 21-16,-21 0 0,21 0 0,-1 0 16,-20 22-16,21-1 0,21 21 15,0-20-15,-21 20 0,21 1 0,0-22 16,0 22-16,0-1 0,21-21 16,0 1-16,0-1 0,0 0 0,1-20 15,-1 20-15,0-21 0,21 0 16,-21 0-16,22 1 0,-1-22 0,-21 0 15,22 0-15,-1 0 0,0 0 16,1 0-16,-1 0 0,0 0 0,1-22 16,-1 1-16,0 0 0,1 0 15,-1 0-15,0 0 0,-21-1 16,43-20-16,-43 0 16,0 21-16,0-1 0,-21-41 15,22 63-15,-22-21 0,0 0 16,0 42 15,0 0-31,-22 0 0,22 0 16,-21 0-16,21 22 0,0-22 15,0 0-15,-21 21 0,21-20 0,0-1 16,0 21-16,0-21 0,0 0 16,0 1-16,0-1 0,21 0 0,-21 0 15,21-21-15,1 21 16,20-21-16,-21 0 0,0 0 0,0 0 15,22 0-15,-22 0 0,0 0 16,0-21-16,0 0 0,1 21 0,-1-21 16,0 0-16,0-1 0,0 1 0,-21 0 15,0-21-15,21 21 0,-21-22 16,22 1-16,-22 0 0,0-1 0,0 1 16,0 0-16,0-1 0,0 1 15,-22 21-15,1-22 0,0 22 0,0 0 16,0 0-16,0 21 15,-1 0-15,1 0 0,-21 0 0,21 21 16,-22 0-16,22 0 0,-21 22 16,21-22-16,0 21 0,-1 1 0,1-1 15,0 0-15,21 1 0,-21-1 16,21-21-16,0 21 0,0 1 0,0-22 16,21 21-16,0-21 0,22 22 15,-1-22-15,-21-21 0,21 0 16,1 21-16,-1-21 0,0 0 15,-20 0-15,20 0 0,0-21 0,-21 0 16,22 21-16,-1-21 0,-21-1 16,22 1-16,-22 0 0,21 0 0,-21 0 15,22-22-15,-22 22 16,0-21-16,0 21 0,0-22 0,0 22 0,-21-21 16,22 21-16,-1 0 15,-21-1-15,0 1 0,0 42 31,0 1-31,0-1 16,0 0-16,0 21 0,0-21 0,0 1 16,-21 20-16,-1-21 0,22 21 15,0-20-15,-21-1 0,21 0 0,0 0 16,0 0-16,0 0 0,0 1 16,21-1-16,1-21 0,-1 0 0,0 0 15,0 0-15,21 0 16,-20 0-16,-1 0 0,21 0 0,-21 0 15,22-21-15,-22-1 0,21 22 16,-21-21-16,0 0 0,1 0 0,-1 0 16,0 0-16,0-1 0,0 1 0,0-21 15,1 21-15,-22 0 0,0-1 16,21 22-16,-21-21 0,21 0 16,-21 42 15,-21 0-31,21 1 0,-21-1 15,21 0-15,0 0 0,0 0 16,0 0-16,0 1 0,0-1 16,0 0-16,0 0 0,0 0 15,0 0-15,21-21 0,0 0 16,0 0-16,0 0 0,0 0 16,1 0-16,-1 0 0,0 0 0,0 0 15,-21-21-15,21 21 0,0-21 16,-21 0-16,22 0 0,-22 0 15,0-1-15,0 1 0,0 0 16,0 0-16,0-21 0,0 20 0,0 1 16,-22 0-16,22 0 0,0 0 0,-21 0 15,21-1-15,0 1 16,0 0-16,0 0 0,21 0 16,1 21-16,-1-21 15,0 21-15,21 0 0,-21 0 0,1 0 16,-1 0-16,21 0 0,-21 21 15,0 0-15,22 0 0,-22 0 0,21 0 16,-21 1-16,1-1 0,20 0 16,-21 21-16,0-21 0,-21 1 0,21-1 15,-21 0-15,22 0 0,-22 0 16,0 0-16,0 1 0,0-1 0,0 0 16,0 0-16,-22-21 15,1 0 1,0 0-16,0-21 31,0 0-31,21 0 0,0-1 16,0 1-16,0 0 0,0 0 0,0-21 15,21 20-15,0-20 0,0 0 16,0-1-16,64-20 0,-43 21 16,1-1-16,-1 22 0,22 0 15,-22 21-15,0 0 0,1 0 0,-1 0 16,0 21-16,1 0 0,-22 0 15,21 22-15,-21-22 0,-21 21 16,0 1-16,21-22 0,-21 21 16,0 0-16,0 1 0,-21-22 0,0 21 15,0-21-15,0 1 0,0-1 16,-1 0-16,22 0 0,-21-21 0,0 0 16</inkml:trace>
  <inkml:trace contextRef="#ctx0" brushRef="#br0" timeOffset="23324.26">7324 3302 0,'0'0'15,"0"-42"-15,0 21 0,0-22 16,0 22-16,0-21 0,0-1 0,0 22 15,0 0-15,0-21 0,0 21 16,0-1-16,0 1 0,0 42 31,0 1-31,0 20 16,0-21-16,0 43 0,0-22 0,-22 21 16,1-20-16,0 20 0,21 1 15,-21-1-15,0-20 0,0 20 0,-22-21 16,22 1-16,0-1 0,-21 0 15,20 1-15,-20-22 0,0 21 16,21-21-16,-22 1 0,22-22 0,0 21 16,0-21-16,0 0 15,-1 0-15,1 0 0,0 0 0,0-21 0,21-1 16,0 1-16,0 0 0,0 0 16,0-21-16,0 20 0,0-20 0,0 0 15,0-1-15,0 1 0,0 0 16,21-1-16,0 22 0,-21-21 0,21 21 15,1 0-15,-22-1 0,21 22 16,0 0-16,0 0 0,0 22 16,0-1-16,-21 21 15,22-21-15,-1 0 0,-21 22 16,21-1-16,0-21 0,-21 22 0,21-22 16,0 21-16,-21-21 0,22 0 15,-1 22-15,0-22 0,0 0 0,0 0 16,0-21-16,1 21 0,-1-21 15,0 0-15,0 0 0,0 0 0,0 0 16,22 0-16,-22 0 0,21 0 0,1 0 16,-22-21-16,21 0 0,0 0 15,1 0-15,-1 0 0,-21-1 0,22-20 16,-22 21-16,21-21 16,-21 20-16,0-20 0,1 21 0,-1-21 0,-21 20 15,0 1-15,0 0 16,0 0-16,0 42 31,-21 0-31,21 0 0,-22 1 0,22 20 16,-21-21-16,21 21 0,0-20 0,0-1 15,0 21-15,0-21 0,0 0 16,0 22-16,21-22 0,1 0 0,-1-21 16,0 21-16,0 0 0,21-21 15,-20 0-15,-1 0 0,21 0 0,-21 0 16,0 0-16,22 0 0,-22 0 15,0 0-15,21-21 0,-20 0 16,-1 0-16,0 0 0,0 0 0,0-22 16,0 22-16,-21-21 0,22 21 15,-22-22-15,0 1 0,0 0 0,0-1 16,-22 1-16,1 0 0,0-1 16,0 22-16,0 0 0,-22 0 0,1 0 15,21-1-15,-21 22 0,-1 0 16,22 0-16,-21 22 0,-1-1 0,22 0 15,-21 0-15,21 21 0,0 1 16,-1-22-16,1 21 0,21 1 0,0-1 16,0 0-16,0 1 0,0-22 15,21 21-15,1-21 0,-1 22 16,0-22-16,21 0 0,-21 0 0,22 0 16,-1 0-16,22-21 0,-22 0 15,0 0-15,1 0 0,20 0 0,-21 0 16,1 0-16,20-21 0,-20 21 15,20-21-15,-21 0 0,22 0 0,-22 0 16,1-1-16,-1 1 0,0 0 0,-21-21 16,1 21-16,-1-22 0,-21 1 15,0 21-15,0-22 0,0 1 0,-21 21 16,-1-21-16,1 20 0,0 1 16,0 0-16,0 21 0,-22 0 0,22 0 15,-21 0-15,21 21 16,-22 0-16,22 1 0,0-1 0,0 21 15,0-21-15,0 22 0,21-1 16,-22-21-16,22 21 0,0-20 0,0 20 16,0-21-16,0 0 0,0 0 0,0 1 15,0-1-15,22 0 0,-1-21 16,0 21-16,0-21 0,21 0 16,-20 0-16,-1 0 0,0 0 15,21-21-15,-21 0 0,1 21 0,20-21 16,-21-1-16,0 1 0,0 0 15,22 0-15,-22-21 0,0 20 16,0-20-16,0 21 0,1-21 0,-1 20 16,0 1-16,0 0 0,-21 0 15,0 0-15,0 42 32,0 0-32,0 0 0,0 22 0,0-22 15,-21 21-15,21-21 0,0 22 16,0-22-16,0 0 0,0 21 0,0-21 15,0 1-15,21-1 0,0 0 0,22 0 16,-22 0-16,0 0 0,21-21 16,-21 0-16,22 0 0,-1 0 0,0 0 15,-20 0-15,20 0 16,0 0-16,1-21 0,-1 21 0,0-21 16,1 0-16,-1 0 0,-21 0 0,21-1 15,-20 1-15,20-21 0,-42 21 16,21-22-16,-21 1 0,0 21 0,0-21 15,0-1-15,0 22 0,-21-21 16,0 21-16,-22-1 0,22 22 0,-21 0 16,21 0-16,-22 0 0,22 0 15,-21 22-15,21-1 0,-22 0 0,22 0 16,0 21-16,0 1 0,0-22 0,0 21 16,-1 1-16,22-22 0,0 21 15,0-21-15,0 22 0,0-22 16,0 0-16,0 0 0,22 0 15,-1-21-15,0 21 0,0-21 0,0 0 16,0 0-16,1 0 0,-1 0 0,21 0 16,-21 0-16,0-21 0,22 0 15,-22 0-15,0 0 0,0 0 0,0-1 16,1-20-16,-1 0 0,0-1 16,0 1-16,-21 0 0,21-22 0,0 1 15,-21-1-15,22 1 0,-22-1 16,0 1-16,21-1 0,0 22 15,-21-22-15,0 22 0,0 0 0,0-1 0,0 22 16,0 0-16,0 0 16,0 42-16,-21 0 15,0 0-15,21 22 0,0-1 16,-22 0-16,22 22 0,-21-1 0,21 1 16,0-1-16,0 1 0,0-1 15,0-20-15,0 20 0,0-20 0,21 20 16,-21-21-16,22-20 0,-22 20 0,21-21 15,-21 0-15,21 0 0,0 1 16,-21-1-16,21-21 0,0 0 0,1 0 16,-1 0-1,21 0-15,-21-21 0,22 21 0,-22-22 16,21 1-16</inkml:trace>
  <inkml:trace contextRef="#ctx0" brushRef="#br0" timeOffset="23876.99">11282 3112 0,'0'0'0,"0"-22"0,-21-20 15,-1 21 1,1 21-16,-21 0 0,21 0 0,-22 0 16,22 0-16,-21 21 0,21 0 0,-22 0 15,22 1-15,-21-1 16,21 0-16,0 21 0,-1-21 0,22 1 15,0 20-15,0-21 0,0 0 16,0 0-16,0 1 0,0-1 0,0 0 16,22-21-16,-1 21 15,21-21-15,-21 0 0,0 0 0,22 0 16,-22 0-16,21 0 0,-21 0 0,22-21 16,-22 0-16,0 21 0,0-21 15,0 21-15,1 0 0,-44 0 31,1 0-31,0 0 16,-21 21-16,21 0 0,-22 0 16,22 0-16,0 0 0,-21 1 0,20-1 15,22 0-15,-21 0 0,21 0 16,0 0-16,0 1 16,21-22-16,1 0 15,-1 0-15,0 21 16,0-21-16,0 0 0,0 21 0,1-21 15,-1 21-15,-21 0 0,0 0 0,21 1 16,-21-1-16,0 0 0,0 0 16,0 21-16,0-20 0,0 20 0,-21 0 15,21 1-15,-21-22 16,-22 21-16,22 0 0,0 1 0,0-22 16,0 0-16,-1 0 0,22 0 0,0 1 15,22-22 1</inkml:trace>
  <inkml:trace contextRef="#ctx0" brushRef="#br0" timeOffset="25691.98">12679 3090 0,'-85'0'15,"170"0"-15,-149 0 47,85 0-47,1 0 0,20-21 16,0 21-16,22-21 0,-22 0 0,22 0 15,-1 21-15,1-21 0,-1-1 16,1 1-16,-22-21 0,0 21 0,1 0 16,-1-22-16,-21 1 0,0 21 15,-21-22-15,0 1 0,0 0 0,-21 21 16,0-22-16,-21 22 0,-1 0 15,1 0-15,0 21 0,20 0 0,-20 0 16,0 21-16,-1 21 0,1 1 16,21-1-16,0 21 0,0-20 0,-1 20 15,22 1-15,-21 20 16,21-20-16,0 105 0,0-105 16,0 20-16,0-20 0,0-1 15,0 1-15,0-22 0,0 1 0,0-1 16,0 0-16,0 1 0,0-22 0,0 0 15,0 0-15,-21 0 16,0-21-16,0 0 0,0 0 16,-1 0-16,1 0 0,-21-21 15,21 0-15,0 0 0,-1 0 16,1-1-16,0 1 0,0-21 0,0 21 16,0-22-16,21 22 0,0-21 0,-22 21 15,22-22-15,0 22 0,-21 0 16,21 42-1,0 0-15,0 1 16,21 20-16,1 0 0,-22-21 16,21 22-16,0-22 0,0 21 0,0-21 15,0 22-15,22-22 0,-22 0 16,0 0-16,21 0 0,1-21 0,-1 0 16,0 0-16,1 0 0,-1 0 0,0 0 15,1 0-15,-1 0 0,0-21 16,1 21-16,-1-21 0,0 0 0,-20 0 15,20 0-15,-21-1 16,0 1-16,0-21 0,1 21 0,-22 0 16,21-22-16,-21 1 0,0 21 0,0 0 15,0-1-15,0 1 0,0 0 16,0 42 0,0 0-16,-21 1 0,-1 20 15,22-21-15,-21 21 0,21-20 0,0 20 16,-21-21-16,21 0 0,-21 22 15,21-22-15,0 0 0,0 0 0,-21 0 16,21 0-16,21-21 31,0 0-15,0 0-16,-21-21 0,21 0 16,1 0-16,-1 0 0,0 0 0,0-1 15,0 1-15,0-21 0,1 0 16,-1-1-16,0 22 0,21-21 0,-21-1 15,1 22-15,-1 0 0,0 0 16,0 21-16,0 0 16,-21 21-16,0 0 0,21 0 0,-21 1 15,0-1-15,0 21 0,0-21 16,0 22-16,0-22 0,0 21 0,0-21 16,22 0-16,-22 22 0,21-22 15,0 0-15,0 0 16,0 0-16,22-21 0,-22 0 0,0 0 15,21 0-15,-21 0 0,22 0 16,-1 0-16,0 0 0,-20 0 0,20-21 16,0 0-16,-21 21 0,1-21 15,-1 0-15,0-22 0,0 22 0,-21 0 16,21-21-16,-21 21 0,0-22 0,0 1 16,0 21-16,0 0 0,0-1 15,-21 1-15,0 0 0,0 21 16,0 0-16,-1 21 15,1 0-15,0 1 0,0-1 0,21 0 16,0 21-16,0-21 0,0 1 16,0 20-16,0-21 0,0 0 0,0 0 15,21 1-15,0-1 0,0-21 0,-21 21 16,22 0-16,-1-21 16,-21 21-16,-21-21 31,-1-21-31,1 0 15,0 21-15,0-21 0,21 0 0,-21 21 16,0-22-16,-1 1 16,22 0-16,-21 21 15,21 21 17,21 0-32,1-21 0,-1 22 0,0-22 15,21 0-15,1 21 0,-1-21 16,0 0-16,1 0 0,-1 0 0,0 0 15,1 0-15,20 0 0,-21 0 16,-20 0-16,20 0 0,0 0 0,-21 0 16,1-21-16,-1-1 0,0 1 15,0 0-15,-21 0 0,21-21 0,-21-1 16,0 1-16,0 0 0,0-22 0,0 22 16,21-22-16,-21 1 0,0 20 15,0-20-15,0 21 0,0-1 16,22 1-16,-22 21 0,0 0 15,0 42 1,0 0-16,-22 21 16,1 1-16,21 20 0,0-21 0,-21 22 15,0-1-15,0 1 0,21-22 0,0 22 16,0-22-16,-21 0 0,21 1 16,0-1-16,0-21 0,0 22 0,0-22 15,0 0-15,0 0 0,0 0 16,21 0-1,0-21-15,0 0 0,0 0 16,0 0-16,1-21 0,-1 21 16,0-21-16,0 0 0,0 0 0,0 0 15,-21-1-15,22 1 0</inkml:trace>
  <inkml:trace contextRef="#ctx0" brushRef="#br0" timeOffset="25892.98">14711 3471 0,'0'0'0,"0"22"31,21-22-31,0 21 16,0-21-16,0 0 0,1 0 16,20 0-16,-21 0 0,21 0 15,1 0-15,-1 0 0,0 0 0,22 0 16,-22 0-16,1-21 0,-1 21 15,0-22-15,1 22 0</inkml:trace>
  <inkml:trace contextRef="#ctx0" brushRef="#br0" timeOffset="27032.23">15896 3641 0,'0'0'16,"21"0"-16,0 0 0,1 0 15,-1 0-15,-21-21 16,21-1-16,0 1 0,0 0 16,-21 0-16,0 0 15,0 0-15,0-22 0,0 22 0,0 0 16,-21-21-16,0 20 0,0 1 16,0 0-16,-1 0 0,1 21 0,0 0 15,0 0-15,0 0 0,0 0 16,-22 21-16,22 0 0,-21 0 0,21 22 15,-22-22-15,22 21 0,0 1 16,0-1-16,0-21 0,-1 21 16,22 1-16,0-22 0,0 0 0,0 21 15,0-20-15,0-1 0,0 0 16,22 0-16,-1-21 0,0 21 0,0-21 16,0 0-16,0 0 0,1 0 0,-1 0 15,0 0-15,0 0 0,21 0 16,1-21-16,-22 0 0,0 0 15,0 21-15,0-43 0,1 22 16,-1 0-16,0 0 0,-21-21 0,21-1 16,-21 1-16,21 0 0,-21-1 15,0 1-15,0 0 0,0-1 16,0 22-16,0-21 0,0 21 0,0 42 31,-21 21-31,21-21 16,-21 22-16,0-1 0,21 0 15,0 1-15,0-1 0,0-21 0,0 21 16,0 1-16,0-1 0,0-21 16,21 0-16,0 1 0,0-1 0,0 0 15,1 0-15,-1 0 0,0-21 16,21 0-16,-21 0 0,22 0 0,-22 0 16,21 0-16,1 0 0,-1-21 0,0 0 15,-21 0-15,22 0 16,-22-1-16,21 1 0,-21-21 0,22 0 15,-22-1-15,0-20 0,21-1 16,-20 1-16,-1-1 0,0 1 0,0-1 16,-21 1-16,0-1 0,0 22 15,21 0-15,-21 20 0,0 1 0,0 0 16,-21 42 0,0 0-16,0 1 0,-22-1 15,22 21-15,0 0 0,21 22 16,-21-22-16,0 22 0,21-22 0,-21 22 15,21-1-15,-22-21 0,22 1 16,0-1-16,0 0 0,0 1 16,0-1-16,0-21 0,22 0 0,-1 22 15,0-22-15,0 0 0,0 0 16,0-21-16,1 0 0,-1 0 16,0 0-16,0 0 0,0 0 0,0 0 15,1-21-15,-1 0 0,21 0 16,-21 0-16,0-1 0,22 1 0,-22-21 15,21 0-15,-21-1 0,22 1 16,-1-22-16,0 1 0,-20-22 0,20 22 16,0-1-16,-21 1 15,1-1-15,-1 1 0,-21 20 0,0 1 16,0 21-16,0 0 0,0 0 0,-21 21 16,-1 0-16,1 21 0,-21 0 15,21 21-15,-22 1 0,22-1 0,0 21 16,0 1-16,0-1 0,0 1 15,21-22-15,0 22 0,0-22 0,0 22 16,0-22-16,0 0 0,0-21 16,21 22-16,-21-22 0,21 0 0,0 0 15,0 0-15,0-21 0,1 0 16,-1 0-16,0 0 0,0 0 0,0 0 16,0 0-16,1 0 0,20 0 0,-21-21 15,0 21-15,22-21 16,-22 0-16,21 21 0,-21-21 0,22 0 15,-22-1-15,21 1 0,-21 21 16,0-21-16,1 21 0</inkml:trace>
  <inkml:trace contextRef="#ctx0" brushRef="#br0" timeOffset="27172.56">17759 3577 0,'0'0'0,"-21"21"0,-1 1 16,1-22-16,0 0 0,21 21 15,-21-21-15,0 0 31,0 0 1,-1 0-32,1 0 0</inkml:trace>
  <inkml:trace contextRef="#ctx0" brushRef="#br0" timeOffset="28400.98">720 5842 0,'0'-63'31,"0"41"-31,-22 1 0,1 0 16,21 0-16,-21 0 15,21 0-15,0-1 0,0-20 16,0 21-16,21 0 0,0 0 15,1 21-15,-1-22 0,0 1 0,21 21 16,-21-21-16,1 21 0,20 0 16,-21 0-16,21 0 0,-20 0 15,20 21-15,0-21 0,-21 43 0,22-22 16,-22 21-16,21 0 0,-21 22 16,-21-22-16,0 22 0,0-22 0,0 22 15,0-22-15,-21 0 0,-21 22 16,21-22-16,-22 0 0,22-20 15,-21 20-15,21 0 0,-22-21 0,1 22 16,21-22-16,-21 0 16,20 0-16,1-21 0,0 0 0,0 0 15,0 0-15,0 0 16,21-21-16,-22 0 0,22 0 16,0 0-16,0-1 0,0 1 0,0 0 15,0-21-15,0 21 0,0-1 16,0 1-16,0 0 0,22 0 0,-1 21 15,0 0-15,0 0 0,0 0 16,0 0-16,1 0 0,-1 21 0,0 0 16,0 0-16,0 1 0,0-1 15,1 0-15,-22 0 16,21 0-16,0 0 0,-21 1 0,21-1 16,-21 0-16,0 0 0,21-21 15,0 21-15,1-21 0,-1 0 16,0 0-16,0 0 15,0-21-15,0 0 0,1 0 16</inkml:trace>
  <inkml:trace contextRef="#ctx0" brushRef="#br0" timeOffset="28565.13">1609 6033 0,'0'0'0,"21"-22"15,0 22-15,0 0 63,0-21-63,0 21 15,1-21-15</inkml:trace>
  <inkml:trace contextRef="#ctx0" brushRef="#br0" timeOffset="28952.65">3175 5376 0,'0'0'0,"-21"-21"0,0 0 0,-1-21 0,22 21 15,-21-22-15,21 22 0,-21 0 16,21-21-16,0 20 0,0 1 16,0 42-1,0 1-15,0-1 16,0 21-16,0 0 0,0 22 16,0-22-16,0 22 0,0-1 0,0 22 15,0-22-15,0 22 0,0-21 16,0-1-16,0 1 0,0-1 0,0-21 15,0 1-15,0 20 0,-21-42 16,0 22-16,21-22 0,-21 21 0,21-21 16,0 1-16,0-44 31,0 1-31</inkml:trace>
  <inkml:trace contextRef="#ctx0" brushRef="#br0" timeOffset="29313.02">2836 5567 0,'0'0'16,"-21"-42"-16,21-1 0,-21 1 0,21 0 15,-21 20-15,21-20 0,0 0 0,0 21 16,0-1-16,0 1 0,0 0 16,21 0-16,0 0 0,0 0 0,22 21 15,-22 0-15,21 0 0,0 0 16,1 0-16,-1 21 0,0 0 0,1 21 15,20-21-15,-20 22 16,-1-1-16,0 0 0,-21 1 0,1-1 16,-1 0-16,-21 1 0,0-1 15,0 22-15,-21-22 0,-1 0 0,-20-21 16,21 22-16,-21-1 0,-1-21 16,22 0-16,-21 1 0,-1-1 0,22-21 15,0 0-15,0 21 0,0-21 16,0 0-16,21-21 31,21 21-15,0-21-16,0 21 0,0 0 15,0 0-15</inkml:trace>
  <inkml:trace contextRef="#ctx0" brushRef="#br0" timeOffset="29908.42">3323 6011 0,'0'0'0,"-42"-42"31,42 21-31,0 0 0,0 0 16,0-1-16,21 1 0,0 0 0,0 21 16,0-21-16,22 0 0,-22 0 15,21 21-15,-21 0 0,22 0 16,-1 0-16,0 0 0,-20 0 15,20 21-15,0 0 0,-21 0 0,1 0 16,20 22-16,-21-22 0,0 0 16,-21 21-16,0-21 0,0 1 0,0-1 15,0 21-15,0-21 0,0 0 16,-21 1-16,0-1 0,0-21 0,0 21 16,-1 0-16,1-21 0,0 0 15,21-21 1,0 0-1,0 0-15,0-1 16,21 1-16,0 0 0,1 0 16,-1 0-16,-21 0 15,21-1-15,0 1 0,0 0 0,0 0 16,1-21-16,-1 20 0,0 1 16,0 0-16,21 0 0,-20 0 0,-1 0 15,21-1-15,-21 22 0,0 0 16,1 0-16,-1 0 0,0 0 0,0 0 15,0 0-15,-21 22 0,21-1 0,-21 0 16,0 0-16,0 21 0,0-20 16,0-1-16,0 0 0,0 21 0,0-21 15,0 1-15,0-1 16,0 0-16,-21 0 0,21 0 16,0 0-16,-21-21 15,21-21 16,0 0-15,0 0-16,0 0 0</inkml:trace>
  <inkml:trace contextRef="#ctx0" brushRef="#br0" timeOffset="30076.17">4254 5567 0,'0'0'0,"-21"-21"0,-21 0 31,42 42-15,0 0 0,0 0-16,21 0 15,0 0-15,0 1 0,1-22 16,-1 21-16</inkml:trace>
  <inkml:trace contextRef="#ctx0" brushRef="#br0" timeOffset="30523.98">4826 5736 0,'0'0'0,"0"-21"31,-21 21-31,0 0 16,-1 0-16,1 21 0,0-21 16,0 21-16,0 1 0,0 20 0,-1-21 15,1 0-15,21 22 0,-21-22 0,21 0 16,-21 21-16,21-21 0,0 1 15,0 20-15,0-21 0,0 0 0,21 0 16,0-21-16,0 22 0,1-1 16,-1-21-16,21 0 0,0 0 0,-20 0 15,20 0-15,-21 0 0,43 0 16,-22-21-16,-21 21 16,21-22-16,-20 1 0,-1 0 0,0 0 15,0 0-15,0 0 0,-21-1 16,0-20-16,0 21 0,0-21 0,0 20 15,0-20-15,-21 0 0,0-1 16,-21 1-16,20 21 0,-20 0 16,0 0-16,-1 21 0,22 0 0,-21 0 15,0 0-15,-1 0 0,22 21 0,-21 0 16,21 21-16,-1-21 0,1 1 16,0-1-16,21 21 0,-21-21 0,21 0 15,0 1-15,0-1 0,21 0 16,0 0-16,0-21 0,1 21 15,20-21-15,-21 0 0,21 0 0,1 0 16</inkml:trace>
  <inkml:trace contextRef="#ctx0" brushRef="#br0" timeOffset="31108.72">5207 5884 0,'0'0'15,"0"-63"1,0 42-16,0 0 15,0-1-15,0 1 16,0 0-16,21 21 0,0-21 16,0 21-16,1-21 0,20 21 0,-21 0 15,21 0-15,-20 0 0,20 21 16,0 0-16,1 0 0,-1 0 0,-21 1 16,21-1-16,1 21 0,-22-21 0,0 0 15,0 22-15,0-22 0,-21 0 16,0 21-16,0-20 0,0-1 0,0 0 15,-21-21-15,0 21 0,0-21 16,0 0-16,0 0 0,-1 0 0,1 0 16,0 0-1,21-21 1,0 0-16,0 0 0,0-1 16,0 1-16,21 0 0,0 0 15,1 0-15,-1 0 0,0-1 0,0-20 16,0 21-16,0 0 0,22 0 0,-22-1 15,21 1-15,1 0 0,-22 0 16,21 0-16,-21 21 0,22 0 16,-22-21-16,0 21 0,0 0 0,0 0 15,0 0-15,1 0 0,-1 21 0,-21 0 16,0 0-16,21 0 16,-21 0-16,0 1 0,0-1 15,0 0-15,0 0 0,0 0 0,0 22 16,0-22-16,0 0 0,0 0 15,0 0-15,-21 0 0,21 1 16,0-1-16,0-42 63,0-1-63,21 1 0,-21 0 15,21 0-15</inkml:trace>
  <inkml:trace contextRef="#ctx0" brushRef="#br0" timeOffset="31444.95">6265 5355 0,'0'0'0,"-21"-21"0,-42 21 16,41 0-16,1 0 0,21 21 16,-21-21-16,21 21 0,-21 1 0,21-1 15,0 0-15,0 0 0,0 0 16,21 0-16,0-21 0,0 0 15,1 22-15,-1-22 0,0 0 0,0 0 16,0 0-16,22 0 0,-22 0 16,0-22-16,0 1 0,0 21 0,0-21 15,1 0-15,-22 0 0,0 0 16,0-1-16,0-20 16,0 21-16,0 0 0,0 0 0,-22 21 15,1-22-15,0 22 0,0-21 16,0 21-16,0 0 0,-1 0 0,1 21 15,0 1-15,0-1 0,0 0 16,0 0-16,21 0 0,-22 0 0,22 1 16,0 20-16,0-21 0,0 0 0,0 0 15,0 1-15,0-1 0</inkml:trace>
  <inkml:trace contextRef="#ctx0" brushRef="#br0" timeOffset="32268.96">6858 5207 0,'0'0'15,"0"-21"-15,0 0 0,0 0 0,0-1 0,0 44 32,0 20-32,0-21 15,-21 21-15,21-20 0,-21 20 16,-1 0-16,22 1 0,0-1 15,-21 21-15,0-20 0,21 20 0,-21-20 16,21 20-16,0-21 0,0 1 16,0-1-16,0 0 0,0 1 0,0-22 15,0 21-15,21-21 0,-21 1 16,21-1-16,0-21 0,1 0 0,20 0 16,-21 0-16,0 0 0,22 0 0,-22 0 15,0-21-15,21 21 0,-21-22 16,1 1-16,20 0 0,-21-21 0,0 21 15,22-22-15,-22 1 0,0 21 16,0-22-16,0 1 0,0 21 0,1-21 16,-22 20-16,0 1 0,21 21 0,-21 21 31,0 1-31,0-1 0,0 21 16,-21-21-16,21 0 15,-22 22-15,22-22 0,0 0 0,0 21 16,0-20-16,0-1 0,0 0 15,0 0-15,0 0 0,22 0 16,-1-21-16,0 0 0,0 0 0,0 0 16,0 0-16,1 0 0,-1 0 15,0 0-15,0-21 0,0 0 0,0 0 16,1 0-16,-1 0 0,-21-1 0,21 1 16,0-21-16,0 21 15,-21-22-15,0 1 0,0 21 0,21-21 16,-21 20-16,22-20 0,-22 21 15,0 0-15,0 0 0,0-1 16,0 44 0,0-1-16,0 0 15,-22 0-15,22 0 0,-21 22 0,21-1 16,0 0-16,-21 1 0,0-1 16,0 0-16,21 1 0,0 20 0,0-21 15,0 22-15,0-1 0,0 1 16,0-1-16,0 1 0,0 21 0,0-22 15,0 22-15,0-22 0,0 22 16,0-22-16,0 1 0,0-1 0,21 1 16,-21-1-16,21 1 0,-21-22 15,0 1-15,0-1 0,21 0 0,-21-21 16,0 1-16,0-1 0,0-42 31,0-1-31,0 1 0,0 0 0,0 0 16,0-21-16,0 20 0,0-20 0,0 0 15,-21-1-15,21 1 0</inkml:trace>
  <inkml:trace contextRef="#ctx0" brushRef="#br0" timeOffset="32552.59">6689 5567 0,'21'0'31,"0"0"-31,0 0 0,0-21 0,22 21 16,-1 0-16,0 0 0,-21 0 15,22 0-15,-1 0 0,0 0 0,1 0 0,-22 0 16,21 0-16,-21 0 15,22 0-15,-22 0 0,0 0 0,0 0 16,0 0-16,1 0 16</inkml:trace>
  <inkml:trace contextRef="#ctx0" brushRef="#br0" timeOffset="34757.32">4360 7345 0,'0'-21'16,"0"0"-16,21-1 16,-21 1-1,0 42 1,0 1 0,0-1-16,0 21 0,0 0 0,-21 1 15,0-1-15,21 0 0,-21 22 16,0-22-16,0 1 0,-1 20 15,1-21-15,0 1 0,0 20 0,0-20 0,-22-1 16,22 21-16,0-20 16,0-1-16,0 0 0,-22-20 0,22-1 15,0 21-15,21-21 0,-21-21 16,21 21-16,-21-21 0,21-21 16,0 0-1,0 0-15,0 0 0,0-22 16,0 22-16,0-21 0,21 21 0,0-22 15,-21 1-15,21 21 0,-21-21 16,21 20-16,1-20 0,-22 21 0,0 0 16,21 0-16,0-1 0,-21 1 15,21 21-15,0 0 16,0 0-16,-21 21 16,0 1-16,22-1 0,-1 0 15,-21 0-15,21 21 0,-21 1 0,21-1 16,0-21-16,-21 22 0,21-1 15,1 0-15,-1-21 0,0 22 0,0-22 16,0 0-16,0 0 0,1 0 0,-1 1 16,21-22-16,-21 0 15,22 0-15,-1 0 0,-21 0 0,64-43 16,-43 22-16,0 0 0,-20 0 16,20 0-16,-21-22 0,0 1 15,0 0-15,1-1 0,-1 1 0,-21 0 16,21-1-16,-21-20 0,0 20 15,0-20-15,0-1 0,0 22 0,-21-21 16,0-1-16,-1 1 0,-20-1 16,21 22-16,-21-22 0,20 43 0,-20-21 15,0 21-15,-1-1 0,-20 22 16,21 0-16,-1 22 0,-20-1 0,20 0 16,1 21-16,21 1 0,-21-1 15,20 0-15,1 22 0,21-22 16,0 22-16,0-22 0,0 0 0,0 1 0,0-1 15,0 0-15,0-21 16,21 22-16,1-22 0,-1 21 0,21-21 16,-21 1-16,0-22 0,1 21 15,20-21-15,-21 0 0,21 0 0,-20 0 16,20 0-16,-21 0 0,21 0 16,-20-21-16,20 21 0,-21-22 0,21 1 15,-20 21-15,20-21 0,0 0 0,-21 0 16,22 0-16,-22-1 0</inkml:trace>
  <inkml:trace contextRef="#ctx0" brushRef="#br0" timeOffset="35040.06">5588 7430 0,'0'-22'15,"-21"22"1,0 0-16,-1 22 0,22-1 15,-21 0-15,21 0 0,-21 21 0,21 1 16,0-22-16,0 21 0,0 1 16,0-1-16,0-21 0,0 21 0,0 1 15,-21-1-15,21 0 0,0 1 0,0-1 16,0 0-16,-21 1 0,21-1 0,0-21 16,-21 22-16,21-22 15,0 0-15,0 0 0,0 0 0,0 0 16,0-42 15,0 0-31,0 0 0,21 0 16</inkml:trace>
  <inkml:trace contextRef="#ctx0" brushRef="#br0" timeOffset="35347.97">5482 7578 0,'0'0'16,"0"-43"-16,0 22 0,0-21 0,0 21 0,0-22 15,0 22-15,21 0 0,0 0 16,1 0-16,-1 0 0,0 21 16,21 0-16,-21 0 0,22 0 15,-1 0-15,-21 0 0,22 21 0,-1 0 16,-21 0-16,0 21 0,0-20 0,1 20 16,-22 0-16,0 1 0,0-22 15,0 21-15,0-21 0,-22 22 0,1-22 16,0 21-16,-21-21 0,-1 0 15,22 1-15,-21-1 0,0-21 16,-43 42-16,64-42 0,-22 0 0,22 21 16,0-21-16,0 0 15,42 0 1,0-21 0,0 21-16,1-21 0</inkml:trace>
  <inkml:trace contextRef="#ctx0" brushRef="#br0" timeOffset="35920.98">7324 7726 0,'0'0'0,"-64"0"16,43 0 0,0 0-16,0 0 0,-1 0 15,1 0 1,42 0 0,1 0-16,-1 0 0,21 0 15,-21 0-15,22 0 0,20 0 16,1 0-16,-1 0 0,1 0 0,20 0 15,1 0-15,0 0 0,20 0 0,-20 0 16,0 0-16,-1 0 0,1 0 16,-21 0-16,-1-21 0,1 21 0,-1 0 15,-21 0-15,1 0 0,-1 0 16,-21 0-16,0 0 0,1 0 16,-1 0-16,-42 0 31,-1 0-31,1 0 0,0 0 0,0 0 15,0 0-15,-43 0 16,43 0-16,-21 0 0,21 0 0,-22 0 16,1 0-16</inkml:trace>
  <inkml:trace contextRef="#ctx0" brushRef="#br0" timeOffset="36280.4">7429 7811 0,'0'0'0,"-21"0"0,0 0 16,0 0-16,0 0 0,0 0 16,42 0 15,0 0-31,0 0 16,21 0-16,1 0 0,-1 0 15,22 0-15,-1 0 0,1 0 16,20 0-16,1 0 0,0 0 0,-1 0 0,1 0 15,84 0 1,-105 0-16,-1 0 0,22 0 0,-43 0 16,22 0-16,-22 0 0,0-22 15,-20 22-15,-1 0 0,0 0 0,0 0 16,0-21-16,-21 0 31,-21 21-31,0 0 16,0 0-16,0 0 0,21-21 15,-22 21-15,1 0 16,0-21-16</inkml:trace>
  <inkml:trace contextRef="#ctx0" brushRef="#br0" timeOffset="36755.96">8657 7366 0,'0'0'0,"-42"-42"31,21 42-31,-1 21 16,22 0-1,0 0-15,0 0 0,0 1 16,0 20-16,22-21 0,-22 0 0,21 22 16,0-22-16,0 0 0,0 0 15,22 0-15,-22 0 0,0 1 16,21-1-16,1-21 0,-22 21 0,21-21 15,0 0-15,1 0 0,-1 0 16,0 0-16,-20 0 0,20 0 0,-21 0 16,0 0-16,0 0 0,1 0 15,-22-21 1,-22 21 0,1 0-16,0 0 15,0 0-15,-21 0 0,20 21 0,1 0 16,-21 0-16,21 0 0,-22 1 0,22-1 15,-21 0-15,0 21 16,20-21-16,-20 22 0,21-22 0,-21 21 16,20-21-16,1 1 0,0-1 15,0 0-15,0 0 0,21 0 16,0 0-16,-21-21 0,-1 0 31,22-21-15,-21 0-16,0 21 0</inkml:trace>
  <inkml:trace contextRef="#ctx0" brushRef="#br0" timeOffset="37485.25">7345 7747 0,'-21'0'79,"-1"0"-79,1 21 0,0-21 15,0 0-15,0 0 16,0 0-16,-1 0 31,44 0 16,-1 0-31,0 0-1</inkml:trace>
  <inkml:trace contextRef="#ctx0" brushRef="#br0" timeOffset="41047.99">10477 7239 0,'0'-21'31,"-21"42"78,21 0-109,0 0 16,-21 1-16,21-1 0,0 0 0,-21 0 16,21 0-16,0 0 0,0 22 0,0-22 15,-21 0-15,21 21 16,-21-20-16,21 20 0,0-21 0,0 0 16,0 22-16,0-22 0,-22 21 0,22-21 15,0 0-15,0 1 0,0 20 16,0-21-16,0 21 0,0-20 0,0-1 15,0 21-15,0-21 0,0 0 16,22 1-16,-1-1 0,-21 0 0,21 0 16,0 0-16,0 0 0,0 1 15,1-22-15,-1 0 0,0 0 16,0 0-16,0 0 0,0 0 0,1 0 16,-1 0-16,21 0 0,-21 0 0,0 0 15,22-22-15,-22 1 0,21 21 16,-21-21-16,1 0 0,20 0 15,-21 0-15,0-1 0,22 1 16,-22 0-16,0-21 0,0 21 0,0-1 16,0-20-16,1 21 0,20-43 15,-42 22-15,21 0 0,-21 21 16,21-22-16,-21 1 0,0 0 0,0-1 16,0 22-16,0-21 0,0 21 0,0-22 15,-21 22-15,0 0 0,0-21 16,0 20-16,-1 1 0,1 0 0,0 0 15,0 0-15,0 21 0,-22-21 16,22-1-16,0 22 0,0 0 0,-21-21 16,20 21-16,1 0 0,0 0 15,0 0-15,0 0 0,0 0 16,-22 0-16,22 21 0,0 1 0,0-1 16,0-21-16,21 21 0,-22 21 15,1-21-15,0 1 0,0-1 0,0 0 16,21 21-16,-21-21 0,-1 1 15,22-1-15,-21 0 0,21 21 0,-21-21 16,0 1-16,21-1 0,0 0 0,0 0 16,-21 21-16,21-20 0,0-1 15,0 0-15,0 0 0,0 0 0,0 0 16,0 1-16,0-1 0,0 0 0,0 0 16,0 0-16,0 0 15,21 1-15,0-1 0,0 0 0,0 0 16,1-21-1,-1 0-15,0 0 16,0 0-16,0 0 16</inkml:trace>
  <inkml:trace contextRef="#ctx0" brushRef="#br0" timeOffset="41740.82">2138 9335 0,'0'0'0,"-85"0"31,64 0-15,0 0-16,21 21 15,21-21 1,0 0-16,21 0 15,22 0-15,-1 0 0,1 0 16,-1 0-16,22-21 0,0-1 16,-1 22-16,1 0 0,-21-21 0,20 21 15,-41 0-15,20 0 0,-21 0 16,-20 0-16,20 0 0,-63 0 31,-22 0-31</inkml:trace>
  <inkml:trace contextRef="#ctx0" brushRef="#br0" timeOffset="42024.79">2519 9335 0,'-21'0'16,"-1"0"-1,22 21-15,0 0 16,0 0-16,0 21 0,0-20 15,0 20-15,0 0 0,0 22 16,0-22-16,0 22 0,0-22 0,0 0 16,0 22-16,0-22 0,-21 0 15,21 1-15,0-1 0,0-21 16,-21 22-16,21-22 0,-21 0 16,21 0-16,0 0 0,0-42 46,0 0-46,21 0 0,0 0 16</inkml:trace>
  <inkml:trace contextRef="#ctx0" brushRef="#br0" timeOffset="43068.21">2836 9694 0,'0'0'0,"21"-21"31,-21 42-31,0 1 15,0-1-15,0 0 0,0 0 0,0 0 16,0 22-16,0-22 0,0 21 16,0-21-16,0 0 0,0 22 15,0-22-15,0 0 0,0 0 0,0 0 16,0 1-16,0-1 0,0 0 16,22-21 15,-1-21-31,0 0 0,-21-1 15,21 1-15,0 0 0,0 0 0,-21 0 16,22 0-16,-1-1 0,-21 1 16,0 0-16,21-21 0,-21 21 0,21 21 15,-21-22-15,21 1 0,-21 42 32,21-21-17,-21 22-15,0-1 0,0 0 0,0 21 16,0-21-16,0 1 0,0-1 0,0 0 15,0 0-15,0 0 0,0 0 16,22-21-16,-22 22 0,21-1 0,0-21 16,0 0-16,0 0 15,0 0-15,1 0 0,-1 0 16,0-21-16,0-1 0,0 22 16,0-21-16,1 0 0,-22 0 15,21 0-15,-21 0 0,21-1 0,-21 1 16,0 0-16,0-21 0,0 21 15,0-1-15,0-20 0,-21 21 0,0 0 16,21 0-16,-22 21 0,1-22 16,0 22-16,0 0 15,42 0 17,0 0-17,22 0-15,-22 0 0,0 0 0,21-21 16,1 21-16,-1-21 0,-21 0 0,21 21 15,43-42 1,-64 20-16,22 22 0,-22-21 0,0 21 16,0 0-16,0-21 0,0 21 15,-21 21 1,0 0-16,0 1 16,0-1-16,0 0 0,-21 0 0,0 21 15,21-20-15,-21 20 0,0-21 0,21 21 16,-21-20-16,21 20 0,-22 0 15,22-21-15,0 22 0,0-22 0,0 0 16,0 0-16,0 0 0,0 1 16,0-1-16,22 0 0,-1-21 15,0 0-15,0 0 0,0 0 0,0 0 16,1 0-16,-1 0 0,21 0 16,-21 0-16,0-21 0,22 0 0,-22-1 15,21 1-15,-21 0 0,1 0 16,-1-21-16,21 20 0,-21-20 0,0 0 15,-21-1-15,0 1 0,0 0 0,0-1 16,0 1-16,0 0 0,0-1 16,-21 22-16,0 0 0,-21 0 0,21 21 15,-1 0-15,-20 0 16,21 0-16,-21 0 0,20 0 0,-20 21 0,21 0 16,-21 22-16,20-22 0,1 21 15,0-21-15,0 22 0,0-1 16,21 0-16,-21 1 0,21-1 0,0-21 15,0 21-15,0-20 0,0-1 16,0 0-16,0 0 0,0 0 0,21-21 16,0 0-16,0 0 0,0 0 0,22 0 15,-22 0-15,0 0 0</inkml:trace>
  <inkml:trace contextRef="#ctx0" brushRef="#br0" timeOffset="44897.14">5355 9229 0,'0'0'0,"-21"0"0,0 0 16,0 0-16,-1 0 16,22 21-16,0 0 15,0 0-15,0 0 0,0 1 16,0-1-16,0 0 0,22 0 15,-1-21-15,0 0 0,0 21 0,0-21 16,0 0-16,1 0 0,20 0 16,-21 0-16,0 0 0,22 0 0,-22-21 15,21 21-15,-21-21 0,22 0 16,-22 21-16,0-21 0,-21-1 0,21 22 16,-21-21-16,21 0 0,-21 0 0,0 0 15,0 0-15,0-1 16,-21 22-1,0 0-15,21 22 16,-21-1-16,0 0 0,21 21 16,-22-21-16,22 22 0,0-22 0,0 21 15,-21 1-15,21 20 0,0-21 16,-21 1-16,21 20 0,0-20 0,0-1 16,0 0-16,0 1 0,0-1 15,0 0-15,0-21 0,0 22 0,0-22 16,0 0-16,0 0 0,0 0 15,-21-42 17,0 21-32,0-21 0,-1 0 15,1 0-15,0-22 16,0 22-16,0 0 0,0-21 0,21-1 16,-22 22-16,1 0 0,21-21 15,-21 21-15,0-1 0,21 1 16,0 42-1,0 1-15,0-1 16,0 0-16,0 21 0,0-21 0,0 1 16,0 20-16,21-21 0,-21 0 15,21 0-15,0 1 0,1 20 16,-1-42-16,0 21 0,21 0 0,-21 0 0,1-21 16,20 0-16,-21 0 15,21 0-15,1 0 0,-1 0 0,-21 0 16,22 0-16,20-21 0,-21 0 15,1 0-15,-1 0 0,0 0 0,1-1 16,-22 1-16,21-21 0,-21 21 0,1-22 16,-1 22-16,-21-21 0,0 21 15,0-22-15,0 22 0,0 0 0,0 0 16,0 0-16,0 0 0,-43 42 31,43 0-31,0 0 0,-21 0 0,0 22 16,21-22-16,-21 21 0,21 0 15,0-20-15,0 20 0,0-21 16,0 21-16,0-20 0,0-1 0,0 0 16,0 0-16,21 0 0,-21 0 15,21-21-15,0 22 0,22-22 0,-22 0 16,0 0-16,0 0 0,22 0 0,-22 0 16,21 0-16,-21-22 0,22 22 15,-22-21-15,21 0 0,0 0 0,-20 0 16,-1 0-16,21-1 0,-21-20 0,-21 21 15,0 0-15,21-22 0,-21 22 16,0 0-16,0 0 0,0 0 0,0 0 16,0-1-16,-21 22 15,0 0 1,21 22-16,-21-1 0,21 0 16,0 0-16,0 0 0,0 0 15,0 22-15,0-22 0,0 0 0,0 0 16,0 0-16,21 1 0,0-1 0,-21 0 15,21-21-15,-21 21 0,22 0 16,-22 0 0,-22-42 15,1 0-31,0 21 0,21-21 16,-21 21-16,0-21 15,21 0-15,-21 21 0,-1 0 16,1 0-16,21 21 31,0 0-31,21 0 16,1-21-16,-1 21 0,0-21 15,0 0-15,0 21 0,0-21 16,1 0-16,-1 0 0,21 0 0,-21 0 16,22 0-16,-22 0 0,21 0 0,-21 0 15,0-21-15,22 0 0,-22 21 16,0-21-16,0 0 0,0 0 15,1-1-15,-1 1 0,0-21 0,0 21 16,-21-22-16,0 22 0,0-21 16,21 0-16,-21-1 0,0 1 0,0 0 15,0-1-15,21 1 0,-21 0 16,0 20-16,0 1 0,0 0 0,0 42 31,0 0-15,-21 1-16,21 20 0,-21 0 0,21 1 15,0-1-15,0 0 0,-21 1 0,21 20 16,-21-21-16,21 1 0,0-1 16,0 0-16,0-20 0,0 20 15,0-21-15,0 0 0,0 0 0,0 1 16,21-1 0,0-21-16,0 0 0,0 0 15,-21-21-15,22 21 0,-1-22 16,0 1-16,-21 0 0,21 0 0,0 0 15,-21 0-15,0-22 0,21 22 0</inkml:trace>
  <inkml:trace contextRef="#ctx0" brushRef="#br0" timeOffset="45081.04">7048 9610 0,'-21'0'0,"42"0"0,-63 0 15,21 0-15,0 0 0,21 21 16,0 0-1,21-21 1,0 0-16,0 0 0,22 0 0,-22 0 16,21 0-16,-21 0 0,22 0 0,-1 0 15,0-21-15,1 21 0,-1-21 16,0 0-16,1-1 0</inkml:trace>
  <inkml:trace contextRef="#ctx0" brushRef="#br0" timeOffset="46676.12">8149 9356 0,'0'0'0,"0"-21"15,-21-1 1,0 22-16,0-21 16,-1 21-16,1 0 0,0 0 15,0 0-15,0 21 16,0-21-16,-1 22 0,1-1 0,0 0 15,0 0-15,0 21 0,0-20 16,-1 20-16,1 0 0,21 1 0,-21-1 16,21 0-16,-21 1 0,21-22 0,0 21 15,0 0-15,0 1 16,21-22-16,0 0 0,0 21 0,1-20 16,20-1-16,0-21 0,1 21 0,20 0 15,-21-21-15,22 0 0,-22 0 16,22 0-16,-22 0 0,22 0 0,-22-21 15,21 0-15,-20 0 0,-1-1 0,0 1 16,1 0-16,-1 0 0,0-21 16,1 20-16,-22-20 0,0 0 0,0 21 15,0-22-15,-21 1 0,0 21 16,0-22-16,0 22 0,0 0 0,-21 0 16,0 0-16,0 0 0,0 21 0,0 0 15,-1 0-15,1 0 16,0 0-16,0 0 0,0 0 0,-22 21 15,22 0-15,0 0 0,0 0 0,0 0 16,0 22-16,-1-22 0,1 21 16,21 1-16,0-22 0,-21 21 0,21-21 15,0 0-15,0 22 0,0-22 0,0 0 16,0 0-16,0 0 0,21-21 16,0 22-16,1-22 0,-1 0 15,0 0-15,0 0 0,0 0 16,0 0-16,22 0 0,-22-22 0,0 22 15,0-21-15,0 0 0,1 0 16,-1 0-16,-21-22 0,21 22 16,0-21-16,0 21 0,-21-22 0,0 1 15,21 21-15,-21-21 0,0 20 0,0 1 16,0 0-16,0 0 0,0 42 31,-21 0-31,21 0 16,0 22-16,0-22 0,0 21 15,-21-21-15,21 22 0,0-22 0,0 21 16,0-21-16,0 1 0,0-1 16,0 0-16,0 0 0,21 0 0,0-21 15,1 21-15,-1-21 0,21 0 0,-21 0 16,22 0-16,-1 0 16,0 0-16,1 0 0,-1-21 0,-21 21 15,21-21-15,-20 0 0,20 0 0,-21 0 16,0-1-16,0 1 0,-21-21 15,22 21-15,-22-22 0,0 22 0,0-21 16,0 21-16,0 0 0,0-1 16,0 1-16,-22 42 15,22 1 1,0-1-16,0 0 0,0 0 16,0 0-16,0 22 0,0-22 15,0 0-15,0 0 0,0 21 0,0-20 16,0-1-16,22-21 0,-22 21 15,0 0-15,21-21 0,-21 21 16,0-42 15,0 0-31,-21 0 16,-1 0-16,1-1 16,21 1-16,0 0 0,-21 21 15,0 0 1,21 21-1,0 0-15,0 1 16,0-1-16,0 0 0,21-21 16,0 21-16,0 0 15,1-21-15,-1 0 0,0 0 16,0 0-16,0 0 0,0 0 0,22 0 16,-1 0-16,-21 0 0,22 0 15,-22 0-15,21 0 0,-21-21 0,0 0 16,1 21-16,-1-21 0,0 0 15,0-1-15,0 1 0,-21 0 0,0-21 16,21 21-16,-21-22 0,0 22 0,0 0 16,0 0-16,0 0 15,0-1-15,0 1 0,-21 21 16,21 21 0,-21-21-16,21 43 15,-21-22-15,21 0 0,0 0 0,-21 0 16,21 22-16,-21-22 0,21 0 15,0 21-15,-22-20 0,22-1 0,0 0 16,0 0-16,0 0 0,0 0 0,22 1 16,-1-1-16,0-21 15,0 0-15,21 0 0,-20 0 0,20 0 16,-21 0-16,0 0 0,22 0 0,-22 0 16,21-21-16,0 21 15,-20-22-15,20 1 0,-21 0 0,21 0 16,-20 0-16,-1-22 0,21 22 0,-21-21 15,0 0-15,-21-1 0,22 22 16,-22-21-16,21-1 0,-21 22 0,0 0 16,-21 21-1,-1 21-15,1 0 16,21 1-16,-21-1 0,0 21 0,21-21 16,0 22-16,-21-22 0,0 0 15,21 21-15,-22-21 0,22 1 0,0-1 16,0 0-16,0 0 0,-21-21 15,21 21 1,21-21 0,1 0-16,-1-21 0</inkml:trace>
  <inkml:trace contextRef="#ctx0" brushRef="#br0" timeOffset="47383.72">11282 9546 0,'21'0'46,"0"0"-46,21 0 0,1 0 16,-22 0-16,21 0 0,1 0 0,-1 0 16,21 0-16,-20 0 0,20 0 15,-20 0-15,20 0 0,1 0 0,-1-21 16,1 21-16,-22 0 0,21-21 0,-20 21 16,20 0-16,-42 0 0,22-21 15,-22 21-15,-21-21 0,0-1 16,-21 22-1,-22 0-15,22-21 0,-21 21 16,0 0-16,-1 0 0,1 0 16,21 0-16,-22-21 0,22 21 0,0 0 15,0 0-15,42-21 32,0 21-17,22 0-15,-22 0 0,0 0 0,21 0 16,-21 0-16,1 0 0,20 0 0,-21 0 15,0 21-15,-21 0 0,21-21 16,-21 21-16,0 1 0,0-1 0,0 0 16,0 0-16,-21 21 0,0-20 0,-21-1 15,21 0-15,-22 21 0,1-21 16,0 1-16,20-1 0,-20 0 16,0 0-16,21-21 0,-1 21 0,1 0 15,0-21-15,0 0 16</inkml:trace>
  <inkml:trace contextRef="#ctx0" brushRef="#br0" timeOffset="48108.31">13716 8700 0,'0'0'0,"0"-22"0,0 1 0,0 0 16,-21 21 15,21 42-31,-21 1 0,-1-1 15,1 0-15,21 22 0,-21-22 0,0 22 16,0-1-16,0-20 0,-1 20 0,1-21 16,0 1-16,0-1 0,0 0 15,0 1-15,-1-22 0,1 0 0,0 21 16,21-20-16,0-1 0,-21-21 16,21 21-16,0-42 31,0 0-31,21-1 0,0 1 15,-21 0-15,21 0 0,1-21 0,-1-1 16,0 1-16,0 0 0,0-1 0,0-20 16,22-1-16,-22 22 15,0-22-15,0 1 0,0-1 0,1 22 16,-1 0-16,-21 21 0,0-1 0,21 1 16,0 21-1,-21 21-15,0 1 0,0 20 0,0 0 16,0 1-16,0-1 0,21 21 15,-21-20-15,0-1 0,0 22 0,0-22 16,0 0-16,0-21 0,0 22 16,0-22-16,21 0 0,-21 0 0,0 0 15,0 1-15,0-1 0,0 0 16,-21-42 15</inkml:trace>
  <inkml:trace contextRef="#ctx0" brushRef="#br0" timeOffset="51100.15">13271 9186 0,'0'0'0,"-21"0"0,0 0 31,42 0-31,0 22 16,1-22-16,-1 0 0,21 0 15,0 0-15,1 0 0,-1 0 0,22 0 16,-22 0-16,21 0 0,1 0 0,-1-22 15,1 1-15,-1 0 0,1 0 16,-1 0-16,1 0 0,-22-1 0,22 1 16,-22-21-16,-21 21 0,22-22 15,-22 1-15,-21 0 0,0-1 16,0 22-16,0-21 0,0 0 0,0 20 16,0 1-16,0 0 0,0 0 15,-21 21-15,-1 0 0,1 0 16,0 21-16,21 21 15,-21-20-15,0 20 0,21 0 0,0 1 16,-21 20-16,21-21 0,-22 1 0,1 20 16,21-20-16,-21-1 0,21 0 15,0 1-15,0-22 0,0 21 16,0-21-16,0 0 0,0 1 0,0-1 0,21 0 16,0 0-16,22-21 15,-22 0-15,21 0 0,-21 0 0,22 0 16,-1 0-16,0-21 0,1 0 0,-1 0 15,-21 21-15,22-22 0,-1-20 16,-21 21-16,0 0 0,0 0 0,22-1 16,-43-20-16,21 21 0,0 0 15,-21 0-15,0-1 0,21 22 16,-21 22 0,0-1-1,0 0-15,0 0 0,-21 0 0,21 22 16,0-22-16,-21 21 0,21 0 15,-21 1-15,0 20 0,21-20 16,0 41-16,0-20 0,-22 20 0,22 1 16,-21-21-16,21 20 0,-21 22 15,21-21-15,-21-1 0,0 22 0,0-21 16,-1 0-16,1-1 0,0 1 0,-21 0 16,21-22-16,-1-21 0,22 22 0,-21-22 15,21-21-15,0 1 0,-21-1 16,21 0-16,21-42 15,0 0-15,-21-1 0,22-20 16,-1 21-16,0-21 0,-21-22 16,21 22-16,0-22 0,0-20 0,-21 20 15,22-21-15,-1 1 0,-21-1 16,0 0-16,21-20 0,-21-1 16,21 0-16,-21 21 0,0-21 0,0 1 15,0 20-15,0 0 0,0 22 16,21-22-16,-21 22 0,0-1 0,21 22 15,-21-1-15,0 1 0,22 21 0,-22-21 16,21 42-16,0-22 0,0 22 16,0 0-16,0 22 0,1-1 15,-1 0-15,0 21 0,0-21 16,21 22-16,-20-1 0,-22-21 16,0 22-16,21-1 0,-21-21 0,0 21 15,0-20-15,0-1 0,-21 0 16,-1 0-16,1 0 0,0-21 0,0 0 15,0 21-15,0-21 0,-1 0 16,1 0-16,21-21 16,-21 0-16,21 0 0,-21 0 0,21 0 15,-21 21-15,21-22 0,0 1 16,0 0-16,0 42 31,0 0-15,0 1-16,0-1 0,21 0 15,0 0-15,0-21 0,0 21 16,1-21-16,-1 0 0,0 0 16,0 0-16,21 0 0,-20 0 0,20 0 15,0 0-15,1 0 0,-1 0 0,-21-21 16,21 0-16,1 0 0,-1 0 16,-21-1-16,22 1 0,-22-21 0,0 0 15,0-1-15,0-20 0,0 20 16,1-20-16,-22-1 0,0 22 0,0-21 15,0 20-15,0 22 0,0-21 16,0 21-16,0-1 0,-22 22 16,1 0-16,0 22 15,0-1-15,0 21 0,0-21 16,-1 43-16,22-22 0,-21 0 0,21 1 16,-21 20-16,21-20 0,-21-1 15,21 0-15,0 1 0,0-1 0,0 0 16,0-21-16,0 1 0,0-1 0,0 0 15,0 0-15,0 0 0,21-21 16,0 0-16,0 0 16,1 0-16,-1-21 0,-21 0 15,21 0-15,0 21 16,0-21-16,0-22 0,-21 22 0,22 0 16,-1 0-16,0 0 0,0-1 15,-21 1-15,21 0 0,0 21 16,1 0-16,-22 21 15,0 0-15,21-21 16,-21 22-16,0-1 0,21 0 0,-21 0 16,0 0-16,21 0 0,0-21 15,0 22-15,1-1 0,-1-21 0,0 21 16,0-21-16,0 0 0,22 0 0,-22 0 16,0 0-16,21 0 0,-21 0 15,22 0-15,-22 0 0,0 0 0,21-21 16,-20 0-16,-1-1 0,0 1 0,-21 0 15,0 0-15,21-21 16,-21 20-16,0-20 0,0 21 0,0-21 16,0 20-16,-21 1 0,21 0 15,-21 0-15,0 0 0,-1 21 0,1 0 16,0 0-16,0 0 0,0 21 0,0 0 16,-1 0-16,1 0 0,0 1 15,0-1-15,0 21 0,21-21 0,0 0 16,0 1-16,0 20 0,0-21 15,0 0-15,0 0 0,0 1 0,21-1 16,0-21-16,0 0 16,0 0-16,1 0 15,-1 0-15,0 0 0,0 0 16,0 0-16,0-21 0,1-1 0,-22 1 16,21 0-16,0 0 0,0 0 15,-21-22-15,0 22 0,21-21 0,0 21 16,-21-22-16,22 22 0,-22 0 15,0 0-15,0 0 0,0 42 32,-22 0-17,22 0-15,0 22 0,-21-22 16,21 0-16,0 0 0,0 21 0,0-20 16,0-1-16,0 0 0,0 0 0,0 0 15,0 0-15,0 1 0,0-1 16,21-21-16,1 21 0,-1-21 15,0 0-15,0 0 0,0 0 0,22 0 16,-22 0-16,0 0 0,0 0 16,21-21-16,-20 0 0,-1 21 0,0-22 15,0 1-15,0 0 0,0-21 0,1 21 16,-22-22-16,21 1 0,0 0 16,0-1-16,-21-20 0,0 20 0,21 1 15,-21 0-15,0-1 0,0 22 16,0 0-16,0 0 0,-21 21 15,0 21-15,0 0 16,0 0-16,-1 22 16,1-1-16,21 0 0,-21 1 0,21-1 15,-21 0-15,21 1 0,0-1 16,0-21-16,0 22 0,0-22 0,0 0 16,0 0-16,21 0 0,0 0 0,0-21 15,22 22-15,-22-22 16,0 0-16,0 0 0,0 0 0,1 0 15,-1 0-15,0 0 0,0-22 0,0 1 16,0 21-16,-21-21 0,0 0 16,22 0-16,-22 0 0,0-1 15,0 1-15,0 0 16,0 0 0,0 0 15,21 21-16,0 0-15,0 0 16,0 0-16,0 0 0,1 0 0,-1 0 16,0-21-16,0 21 0,21 0 0,-20-22 15,-1 1-15,0 21 0,0-21 16,0 21-16,-21-21 0,0 0 16,0 0-16,0-1 0,0 1 0,0 0 15,0 0-15,-21 0 16,0 21-16,0 0 0,0 0 15,-1 21-15,1 0 16,0 0-16,21 0 0,0 22 0,-21-22 16,21 21-16,-21-21 0,21 22 15,0-22-15,0 0 0,0 0 0,0 22 16,0-22-16,21 21 16,0-21-16,0-21 0,0 0 15,1 0-15,-1 0 0,0 0 0,0 0 16,21 0-16,-20 0 0,20 0 15,-21-21-15,21 0 0,-20 21 0,20-42 16,-21 20-16,21 1 0,-20-21 16,-1 0-16,21-1 0,-21-20 15,0 20-15,1-20 0,-1 21 16,-21-22-16,0 22 0,21 21 0,-21-22 16,0 22-16,0 0 0,0 0 0,-21 21 15,0 21 1,-1 0-16,22 0 0,-21 22 15,0-22-15,21 21 0,-21 0 0,21 22 16,-21-22-16,21 1 0,-21-1 16,21 0-16,0 1 0,0-1 15,0-21-15,0 21 0,21-20 0,0 20 16,0-21-16,0 0 0,0 0 16,1-21-16,-1 22 0,0-22 0,0 0 15,21 0-15,-20 0 0,-1 0 16,21 0-16,-21 0 0,0-22 0,1 1 15,-1 0-15,0 0 0,0 0 0,0 0 16,0-1-16,1-20 0,-1 21 16,0 0-16,-21-22 0,0 22 15,21 0-15,-21 0 0,0 42 16,0 0 0,0 0-16,0 1 15,0-1-15,0 21 0,0-21 16,0 0-16,0 1 0,0-1 15,0 0-15,0 0 0,21 0 16,0-21-16,1 0 16,-1 0-16,0 0 0,0 0 0,0 0 15,0 0-15,1 0 0,-1-21 16,0 0-16,0 21 0,0-21 0,0 0 16,-21-1-16,0-20 0,22 21 0</inkml:trace>
  <inkml:trace contextRef="#ctx0" brushRef="#br0" timeOffset="51288.04">18182 8742 0,'0'0'0,"-21"0"0,0-21 0,0 21 16,42 0 31,0 0-32,-21-21-15,0-1 16</inkml:trace>
  <inkml:trace contextRef="#ctx0" brushRef="#br0" timeOffset="51467.94">17441 8827 0,'0'0'0,"-21"21"16,-21 0-16,21 0 0,-1-21 15,1 21-15,21 0 0,0 1 16,21-22-16,22 21 16,-22-21-16,21 0 0,1 0 15,20 0-15,-21 0 0,22 0 0,-1 0 16,1 0-16,-22 0 0,22 0 16,-1-21-16</inkml:trace>
  <inkml:trace contextRef="#ctx0" brushRef="#br0" timeOffset="52425.39">19008 8975 0,'0'0'0,"21"0"0,-21-21 0,0-1 16,0 1-16,0 0 16,0 0-16,-21 21 0,-1-21 15,1 21-15,0 0 0,0 0 0,0 0 16,0 0-16,-22 0 0,22 21 15,0 0-15,-21 0 0,20 0 0,1 22 16,0-22-16,-21 21 0,42 1 16,-21-22-16,21 21 0,-22-21 15,22 22-15,0-22 0,0 21 0,0-21 16,22 0-16,-1 1 0,0-1 16,0 0-16,21-21 0,1 21 0,-1-21 15,-21 0-15,22 0 0,-1 0 0,0 0 16,1 0-16,-1 0 0,0 0 15,1 0-15,-1-21 0,0 21 0,-21-21 16,22 0-16,-22-1 0,21 1 16,-21-21-16,22 21 0,-22-22 0,0 22 15,-21-21-15,0 21 0,0-22 0,0 22 16,0 0-16,0 0 16,-21 21-16,0 0 0,0 0 15,-1 0-15,-20 0 0,21 21 16,0 0-16,-22 0 0,22 1 0,0 20 15,0-21-15,0 0 0,0 0 0,21 1 16,0 20-16,-22-21 0,22 0 16,0 0-16,0 1 0,0-1 15,22-21-15,-1 0 16,0 0-16,0 0 16,0 0-16,0 0 0,1-21 0,-1-1 15,0 1-15,0 0 16,0 0-16,0 0 0,1-22 15,-1 22-15,0 0 0,-21-21 0,21 21 16,0-1-16,-21 1 0,0 0 16,0 42-1,-21 0 1,21 1-16,0-1 0,-21 0 16,21 0-16,-21 21 0,21-20 0,0-1 15,0 0-15,0 0 0,0 0 16,0 0-16,0 1 0,21-22 15,0 0-15,0 21 0,0-21 0,1 0 16,-1 0-16,0 0 16,0 0-16,0 0 0,22 0 0,-22-21 15,0-1-15,0 1 0,21 0 16,-20 0-16,-1 0 0,0-22 0,21 1 16,-21 0-16,1-1 0,-1-20 0,21-1 15,-21 1-15,0 21 0,-21-22 16,0 22-16,0 21 0,0-22 0,0 22 15,-21 21 1,0 0-16,0 0 0,-21 21 0,20 22 16,-20-1-16,21 0 0,-21 1 15,20 20-15,1-21 0,21 22 16,0-22-16,0 1 0,0 20 0,0-21 16,0-20-16,0 20 0,21 0 15,1-21-15,20 22 0,-21-22 16,21-21-16,-20 0 0,20 0 0,-21 0 15,21 0-15,1 0 0,-1 0 16,0 0-16,1-21 0,-22 0 0,21 21 16,1-22-16,-22 1 0</inkml:trace>
  <inkml:trace contextRef="#ctx0" brushRef="#br0" timeOffset="53516.65">16764 10393 0,'0'0'0,"0"-21"0,21-22 15,-21 22-15,21 0 0,-21 0 0,0 0 16,0 0-16,0-1 0,0 1 16,-21 21-1,0 0-15,0 21 16,0 1-16,21-1 0,-22 0 0,1 21 16,21-21-16,0 22 0,-21-1 15,21 0-15,-21 1 0,21-1 0,0-21 16,0 22-16,0-22 0,0 21 15,0-21-15,0 0 0,21-21 0,0 22 16,0-22-16,1 0 0,-1 0 0,0 0 16,21 0-16,-21 0 0,1 0 15,20-22-15,-21 1 0,0 0 0,22 0 16,-22 0-16,0-22 0,0 1 16,0 0-16,0-1 0,1 1 15,-22 0-15,0-1 0,0 1 0,0 0 16,0-1-16,0 1 0,-22 0 15,1 21-15,0-1 0,0 1 0,0 21 16,0 0-16,-1 0 16,1 21-16,0 1 0,0-1 0,0 0 15,0 21-15,-1-21 0,22 22 0,0-1 16,-21-21-16,21 22 0,0-1 16,0 0-16,0-21 0,0 22 0,0-22 15,0 0-15,21 0 0,1 0 16,-1 1-16,0-22 0,21 0 0,-21 0 15,22 0-15,-22 0 0,21 0 16,1 0-16,-22 0 0,21 0 16,-21-22-16,22 1 0,-22 21 0,0-21 15,0 0-15,0 0 0,0 0 16,1-22-16,-22 22 0,0 0 0,21-21 16,0 20-16,-21 1 0,21 0 0,-21 0 15,0 0-15,21 21 16,0 0-16,1 0 0,-1 0 15,0 0-15,0 0 0,21 21 16,-42 0-16,22 0 0,-1 22 16,0-22-16,0 0 0,-21 0 15,0 21-15,21-20 0,-21-1 16,0 0-16,0 0 0,0 0 0,0 0 16,0 1-16,0-1 15,-21-21 1,21-21-1,0-1-15,0 1 16,0 0-16,0 0 0,0 0 0,0 0 16,0-22-16,0 22 0,0 0 15,21-21-15,-21 20 0,21 1 16,1 0-16,-22 0 0,21 0 0,0 21 16,0 0-16,0-21 0,0 21 15,1 0-15,-1 0 0,0 0 16,0 0-16,0 21 0,-21 0 15,21-21-15,1 21 0</inkml:trace>
  <inkml:trace contextRef="#ctx0" brushRef="#br0" timeOffset="54660.55">18521 10456 0,'0'0'15,"0"-21"-15,0 0 0,0 0 0,0-21 16,0 20-16,0 1 15,-21 0-15,21 0 0,-22 0 0,1 0 16,0-1-16,0 22 0,0 0 16,0 0-16,-22 0 0,22 0 15,0 0-15,0 0 0,0 22 0,-22-22 16,22 42-16,0-21 0,0 0 16,0 22-16,-1-22 0,1 21 0,0-21 15,0 22-15,21-22 0,0 21 0,0-21 16,0 0-16,0 1 0,0-1 15,21 0-15,0 0 0,22-21 0,-22 0 16,0 0-16,21 0 0,1 0 16,-22 0-16,21-21 0,-21 21 15,22-21-15,-1 0 0,-21-1 0,21-20 16,-20 21-16,20-21 0,-21-1 16,0 1-16,0 0 0,1-1 0,-1 1 15,0 0-15,0-1 0,0 1 16,-21 0-16,0-1 0,0 1 0,0 21 15,0 0-15,0-1 0,-21 44 16,0-1 0,0 21-16,0-21 0,-1 0 15,1 22-15,0-1 0,21-21 16,0 22-16,-21-1 0,21 0 0,0 1 16,0-1-16,0-21 15,0 21-15,0 1 0,0-22 0,0 0 16,21 0-16,-21 0 0,21 1 0,0-22 15,1 0-15,-1 21 0,0-21 16,21 0-16,-21 0 0,1 0 0,-1 0 16,21 0-16,-21-21 0,0 21 15,1-22-15,-1 22 0,-21-21 0,21 0 16,0 21-16,-21-21 0,21 21 0,-21-21 16,0 0-16,0-1 15,0 1-15,21 0 16,-21 0-16,22 0 15,-22 0-15,21-1 16,0 22-16,0-21 0,-21 0 16,21 0-16,0 21 0,1-21 0,-22 0 15,-22 21 17,1 21-32,-21 0 15,21 0-15,0-21 0,-1 42 16,1-20-16,0-1 0,0 0 0,0 21 15,21-21-15,-21 1 0,21 20 0,0-21 16,0 0-16,0 0 0,0 1 16,21-1-16,0-21 0,0 21 0,21 0 15,-20-21-15,-1 0 0,0 0 16,21 0-16,-21 0 0,1 0 16,-1 0-16,0 0 0,0-21 15,0 0-15,-21 0 0,21-22 16,1 22-16,-1-21 0,0 21 0,-21-22 15,21 1-15,0 0 0,0 20 16,1 1-16,20 0 0,-21 0 0,0 0 16,0 0-16,1 21 0,-1 0 0,0 0 15,0 0-15,0 0 0,0 21 16,-21 0-16,22 0 16,-22 0-16,21 22 0,-21-22 0,0 0 15,0 21-15,21-21 0,0 22 16,-21-22-16,0 0 0,0 0 15,-21-42 17,21 0-17,-21 0-15,21 0 0,0-1 16,0 1-16,0 0 0,21-21 0,0 21 16,0-1-16,0-20 0,22 21 15,20-21-15,-20 20 0,-1 1 16,0 0-16,-21 0 15,22 21-15,-22 0 0,0 0 0,0 0 16</inkml:trace>
  <inkml:trace contextRef="#ctx0" brushRef="#br0" timeOffset="55990.61">402 11959 0,'0'0'0,"0"-21"0,0 0 16,21 21-16,-21-21 16,21 21-16,-21-21 15,22 21-15,-1 0 0,0 0 16,-21-22-16,21 22 0,0 0 0,0 0 16,1 0-16,-1 0 0,0 0 15,0 0-15,0 0 0,0 22 0,-21-1 16,0 0-16,0 0 0,0 0 15,0 0-15,0 22 0,0-22 16,-21 0-16,0 21 0,-21-20 16,21-1-16,-22 0 0,22 0 15,-21 0-15,21 0 0,-22 1 0,22-22 16,0 0-16,0 0 16,0 0-16,21-22 15,0 1 1,21 0-1,0 21-15,21 0 0,-21 0 0,22 0 16,-1 0-16,-21 21 0,22 0 16,-1 1-16,0-1 0,-21 0 0,22 0 15,-22 21-15,0-20 16,-21 20-16,0-21 0,0 21 0,0-20 16,-42-1-16,21 21 0,-22-21 15,1 0-15,-22 1 0,22-1 16,-21 0-16,20 0 0,1-21 0,0 0 15,-1 0-15,1 0 0,21 0 16,-22-21-16,22 0 0,0 0 0,0 21 16,0-22-16,21 1 0,0 0 15,0 0-15,0 0 16,21 21-16,0-21 16,0 21-16,0 0 0,22-22 15,-22 22-15,0 0 0</inkml:trace>
  <inkml:trace contextRef="#ctx0" brushRef="#br0" timeOffset="56180.97">1058 12277 0,'0'0'0,"43"-21"15,-65 21 16,22 21-15,22-21 15</inkml:trace>
  <inkml:trace contextRef="#ctx0" brushRef="#br0" timeOffset="59132.85">1990 11832 0,'0'0'0,"-43"0"0,22 0 0,0 0 15,-21 21-15,20 1 0,22-1 16,-21 0-16,21 0 0,0 0 0,0 22 16,0-22-16,0 0 0,0 0 15,21 0-15,-21 0 0,22-21 0,-1 0 16,21 0-16,-21 0 0,0 0 16,1 0-16,20 0 0,-21-21 15,21 0-15,1 0 0,-1 0 16,0-22-16,1 22 0,-1-21 0,0 21 15,1-22-15,-1 1 0,-21 21 16,22-21-16,-43-1 0,0 22 0,0-21 16,0-1-16,0 22 0,0-21 15,0 21-15,-22 0 0,1-1 0,0 22 16,0 0-16,0 22 16,0-1-16,-1 21 0,1-21 0,21 22 15,-21-1-15,21 0 0,0 22 16,0-1-16,0 1 0,0-1 0,0 1 15,0-1-15,0 1 16,-21-1-16,21-20 0,0 20 0,-21-21 16,21 1-16,0-22 0,-21 21 15,-1-21-15,22 1 0,-21-1 0,0-21 16,0 0-16,0 21 0,0-21 16,-1 0-16,-20 0 0,21-21 15,0 0-15,0-1 0,-1 1 16,1 0-16,0 0 0,0 0 0,0 0 15,21-1-15,-21-20 0,21 21 16,-22 21-16,22-21 0,0 42 31,0 0-31,0 0 0,0 0 16,22 22-16,-1-22 0,0 0 16,-21 21-16,21-20 0,0-1 0,0 0 15,22 0-15,-22 0 0,0-21 16,21 0-16,-20 0 0,20 0 0,0 0 15,1 0-15,-1 0 0,0-21 16,1 21-16,20-21 0,-21 0 0,1-22 16,-1 22-16,0 0 0,1-21 15,-1 21-15,-21-1 0,0-20 16,1 0-16,-22 21 0,0-22 0,0 22 16,0 0-16,0 0 15,0 42 1,0 0-16,0 0 0,0 0 15,0 1-15,0-1 0,0 21 16,-22-21-16,22 0 0,0 1 0,0 20 16,-21-21-16,21 0 0,0 0 15,0 1-15,0-1 0,0-42 47,0-1-31,0 1-16,0 0 0,0 0 0,21 0 15,-21-22-15,22 22 0,-22 0 0,21-21 16,0 21-16,-21-1 16,21 1-16,-21 0 0,21 21 0,0 0 15,1 0 1,-22 21-16,21 0 0,-21 1 0,0-1 16,21 0-16,-21 0 0,0 21 15,0-20-15,0-1 0,21 0 0,-21 0 16,21 0-16,-21 0 0,21 1 15,1-22-15,-22 21 0,21-21 0,0 0 16,0 0-16,0 0 0,0 0 16,1 0-16,-1-21 15,0 21-15,0-22 0,0 1 16,22 0-16,-43 0 0,21 0 16,0 0-16,0-1 0,0 1 0,-21-21 15,0 21-15,21-22 0,-21 22 16,0-21-16,0 21 0,22 0 0,-22-1 15,0 44 1,0-1 0,0 0-16,0 0 0,-22 0 15,22 0-15,-21 22 0,21-22 0,0 0 16,0 0-16,-21 0 0,21 1 0,-21-1 16,21 0-16,-21-21 15,21 21-15,0-42 78,0 0-62,0 0-16,0-1 0,21 22 16,0-21-16,-21 0 0,21 0 0,-21 0 15,21 0-15,1 21 31,-22 21-31,0 0 16,0 0-16,0 0 16,0 0-16,0 1 0,-22-1 15,22 0-15,-21 0 0,21 0 0,-21 0 16,21 1-16,0-1 0,-21 0 16,21-42 30,0 0-46,0-1 16,0 1-16,21 0 0,-21 0 16,0 0-16,0 0 0,21-22 15,0 22-15,1-21 0,-22 21 0,21-1 16,-21 1-16,21 0 0,-21 0 16,21 21-16,0 0 15,0 0-15,-21 21 16,0 0-16,0 0 0,0 1 15,0-1-15,0 0 0,0 0 16,0 0-16,0 0 0,22 22 0,-22-22 16,21 0-16,-21 0 15,21 0-15,0-21 0,0 22 0,0-22 16,1 0-16,20 0 16,-21 0-16,0 0 0,0 0 0,22 0 15,-22 0-15,0-22 0,21 1 16,-20 21-16,-1-21 0,0 0 15,0 0-15,0 0 0,0-1 0,-21 1 16,0 0-16,22 0 0,-22 0 16,0 0-16,0-1 0,0 1 15,0 42 1,0 1 0,-22-1-16,22 0 0,0 21 0,0-21 15,-21 1-15,21-1 0,0 0 16,0 0-16,0 0 0,0 0 0,0 1 15,0-1-15,0 0 16,21-21-16,1 0 16,-1 0-16,0 0 0,0 0 15,0 0-15,-21-21 0,21 21 16,1-21-16,-22-1 0,21 22 0,-21-21 16,21 0-16,-21 0 0,0 0 0,0 0 15,0-1-15,-64-105 31,43 106-31,0 0 0,0 21 0,0 0 16,0 0-16,-1 0 0,1 0 0,0 21 16,21 0-1,0 1-15,0-1 16,21-21 0,0 0-16,1 0 0,-1 0 15,0 0-15,0 0 0,21 0 0,-20-21 16,-1 21-16,0-22 0,0 1 15,0 21-15,22-21 0,-22 0 0,0 21 16,0 0-16,0-21 0,0 21 16,-21 21-1,0 0-15,0 0 0,0 0 16,0 22-16,0-22 0,0 0 16,0 0-16,0 0 0,0 1 0,0-1 15,0 21-15,0-21 16,0 0-16,22 1 0,-22-1 15,21-21-15,0 21 0,0-21 16,0 0-16,0 0 0,1 0 16,-1 0-16,0 0 0,0 0 0,0-21 15,0 0-15,1-1 0,-1 22 0,0-21 16,-21 0-16,0 0 0,0 0 16,0 0-16,0-1 0,0 1 0,0 0 15,-21-42-15,0 41 16,-1 1-16,1 21 0,0-21 0,21 0 15,-21 21-15,42 0 32,0 0-32,0 0 15,1 0-15,20 0 0,0 0 16,1 0-16,-1 0 0,-21-21 0,21 21 16,1-21-16,-1 21 0,0-22 15,1 22-15,-22-21 0,0 21 0,0 0 16,0-21-16,1 21 0,-44 21 31,1-21-15,0 21-16,0 1 0,21-1 0,-21 0 0,0 21 15,21-21-15,0 1 16,-22 20-16,22-21 0,-21 21 0,21-20 16,0-1-16,0 0 0,0 0 15,0 0-15,0 0 0,0 1 0,0-1 16,21-21-16,1 0 0,-22 21 0,21-21 15,21 0-15,-21 0 0,0 0 16,22 0-16,-22-21 0,0 0 0,21 21 16,-20-22-16,20 1 0,-21 0 0,0 0 15,22 0-15,-43 0 16,21-1-16,-21-20 0,0 0 0,0-1 16,0 22-16,0-21 0,0 0 15,-21-1-15,-1 1 0,1 21 0,0-22 16,0 43-16,0-21 0,0 21 0,-1 0 15,1 0-15,0 21 0,-42 22 16,41-22-16,1 21 0,0-21 16,0 22-16,0-1 0,0-21 15,21 22-15,-22-1 0,22-21 0,0 0 16,0 22-16,0-22 0,0 0 0,22-21 16,-1 21-16,0-21 0,0 0 15,0 0-15,22 0 0,-22 0 0,0 0 16,21-21-16,1 21 0</inkml:trace>
  <inkml:trace contextRef="#ctx0" brushRef="#br0" timeOffset="61267.98">6096 11980 0,'0'0'16,"-106"-63"-1,85 42-15,0 21 16,0 0-16,-1 0 0,1 0 0,0 21 16,0 0-16,0 0 0,0 0 15,-1 22-15,1-22 0,0 21 16,21 1-16,-21-22 0,0 21 0,21 0 16,0-20-16,0 20 0,0-21 15,-21 21-15,21-20 0,0-1 0,0 0 16,0 0-16,21 0 15,0-21-15,0 0 0,21 21 0,1-21 16,-1 0-16,0 0 0,1 0 0,-1 0 16,0-21-16,22 21 0,-22-21 15,1 21-15,-1-21 0,0 0 0,1 0 16,-1-1-16,-21 1 0,21 0 16,1-21-16,-22 21 0,0-22 0,0 22 15,0-21-15,-21 21 0,0-22 16,0 22-16,0 0 0,0 0 15,0 0-15,-21 21 0,0 0 16,0 0-16,0 0 0,0 0 0,-1 0 16,1 21-16,-21 0 0,21 0 15,0 0-15,-1 22 0,1-22 0,0 42 16,0-20-16,21-22 16,-21 21-16,21-21 0,0 0 0,0 1 15,0-1-15,0 0 0,0 0 0,21-21 16,0 21-16,0-21 15,0 0-15,1 0 0,-1 0 0,21 0 16,0-21-16,-20 0 16,-1 0-16,0 21 0,0-21 15,0-1-15,0 1 0,1-21 0,-1 21 16,0 0-16,-21-22 0,0 22 0,0-21 16,0 21-16,0-1 0,0 1 15,0 0-15,-21 42 31,0 0-31,21 1 0,-22 20 0,22-21 16,0 21-16,0-20 0,0 20 0,0-21 16,0 0-16,0 22 0,0-22 15,0 0-15,22 0 0,-1 0 16,0 0-16,21 1 0,-21-22 0,1 0 16,20 21-16,0-21 0,-21 0 15,22 0-15,-22 0 0,21 0 0,1-21 16,-22-1-16,21 1 0,0 0 0,-20 0 15,20 0-15,-21 0 0,0-22 16,0 1-16,1 0 0,-1-22 0,-21 1 16,0 20-16,0-20 0,0-1 15,0 1-15,0 20 0,0-20 16,0 21-16,0-1 0,0 22 0,0 0 16,0 0-16,-21 21 15,-1 0-15,1 21 0,21 0 16,0 0-16,-21 0 0,21 22 0,0-22 15,0 42-15,0-20 0,0-1 16,0 0-16,0 22 0,0-22 0,0 1 16,0 20-16,0-21 0,0 1 15,0-22-15,21 21 0,-21-21 0,21 22 16,-21-22-16,22 0 0,-1 0 0,21 0 16,-21-21-16,0 0 15,1 0-15,-1 0 0,0 0 0,0 0 16,21-42-16,-20 42 15,20-21-15,-21 0 0,0 0 0,22-1 16,-22-20-16,0 21 0,0-21 16,0 20-16,0-20 0,-21 0 0,0 21 15,0-1-15,22 1 0,-22 0 16,0 42 0,0 0-1,-22 1-15,22-1 0,-21 0 0,21 21 16,0-21-16,0 1 0,0 20 0,0-21 15,0 0-15,0 0 0,0 1 16,0-1-16,0 0 0,21 0 16,1-21-16,-1 0 0,0 21 0,0-21 0,0 0 15,0 0-15,1 0 0,-1 0 16,21-21-16,-21 21 0,0-21 16,22 0-16,-22 21 0,0-21 15,21-1-15,-20 1 0,-1-21 0,21 21 16,-21 0-16,22-43 0,-43 22 15,0 21-15,21-1 0,-21 1 16,-21 42 0,21 1-16,-22-1 15,22 0-15,-21 0 0,21 21 16,0-20-16,0-1 0,0 0 16,0 0-16,0 0 0,0 0 15,0 1-15,0-1 0,21 0 16,1-21-16,-1 0 0,0 0 0,21 0 15,-21 0-15,22 0 0,-22 0 16,21 0-16,1 0 0,-22-21 0,21 21 16,0-21-16,-20-1 0,-1 1 0,0 0 15,0-21-15,-21 21 0,21-22 16,-21 1-16,0 0 0,0-1 0,0 1 16,-21 0-16,0-1 0,0 1 15,0 21-15,-1 0 0,1-1 0,-21 22 16,21 0-16,0 0 0,-1 0 0,-20 0 15,21 22-15,0-1 0,-22 0 16,22 21-16,0-21 0,0 22 16,0-1-16,21 0 0,-21-20 0,21 20 15,0 0-15,0-21 0,0 22 16,0-22-16,21 0 0,0 21 0,0-20 16,0-22-16,22 21 0,-22 0 15,0-21-15,0 0 0,21 0 0,-20 0 16,20 0-16,-21 0 0,21 0 0,1 0 15,-1-21-15,-21 0 0,22 21 16,-1-22-16,0 1 0,1 0 0,-22 0 16,21-21-16,-21 20 0,22-20 0,-22 0 15,0-1-15,0 22 16,-21-21-16,0 21 0,0 0 16,0 42-1,0 0-15,-21 0 0,0 0 16,0 0-16,21 1 0,-22 20 0,1-21 15,21 21-15,-21-20 0,21-1 16,0 21-16,-21-21 0,21 0 0,0 1 16,0-1-16,0 0 0,21-21 47,0 0-47,0-21 0,1 21 15,-22-21-15,21-1 0,0 1 16,0 0-16,0 0 0,0 0 0,1 0 15,20-22-15,-21 22 0,0-21 16,0 21-16,1-22 0,-1 22 0,21-21 16,-21 21-16,-21 42 15,0 0 1,0 0-16,0 0 0,0 0 0,0 22 16,0-22-16,0 21 0,-21-21 15,21 22-15,0-22 0,0 0 0,0 0 16,0 0-16,0 1 0,21-22 15,0 21-15,1-21 16,-1 0-16,0 0 0,0 0 0,0 0 16,0 0-16,1-21 0,-1 21 15,0-22-15,0 1 0,0 0 0,0-21 16,1 21-16,-1-1 0,0-20 16,-21 0-16,0-1 0,21 1 15,-21 0-15,0-1 0,0 22 0,0-21 16,0 0-16,0 20 0,-63-41 15,41 42-15</inkml:trace>
  <inkml:trace contextRef="#ctx0" brushRef="#br0" timeOffset="61476.97">8509 11599 0,'0'0'0,"-21"0"0,21 22 47,21-22-32,-42 0 17,0 0-32</inkml:trace>
  <inkml:trace contextRef="#ctx0" brushRef="#br0" timeOffset="61668.64">7239 12002 0,'0'0'0,"-21"21"0,21 0 16,21-21-1,21 0-15,-21 0 0,22 0 0,-22 0 16,21 0-16,1 0 0,-1-21 15,0 0-15,1 21 0,-1-22 16,0 1-16,1 0 0,-1 21 0,0-21 16,-21 0-16</inkml:trace>
  <inkml:trace contextRef="#ctx0" brushRef="#br0" timeOffset="63897.97">10837 11853 0,'0'0'0,"21"-21"15,1 0-15,-1 0 0,0 0 0,-21 0 16,0-1-16,0 1 0,0 0 16,0-21-16,0 21 15,-21-1-15,0 1 0,-1 21 0,1 0 16,0 0-16,0 0 0,0 0 15,0 0-15,-1 0 0,-20 21 16,21 22-16,0-22 0,0 21 0,-1 1 16,1-1-16,0 0 0,0 22 15,0-22-15,0 22 0,-1-1 0,1 1 16,21-22-16,0 21 0,0 22 16,0-43-16,0-20 0,0 20 15,21-21-15,-21 0 0,43 0 0,-22 1 16,0-22-16,21 0 0,1 0 15,-1 0-15,-21 0 0,43 0 0,-22 0 16,0-22-16,1 1 0,-1 0 0,0 0 16,22 0-16,-22 0 0,1-1 15,-22 1-15,21-21 0,0 21 16,-20-22-16,-1 1 0,0 21 0,-21-21 16,0-1-16,0 22 0,0 0 15,0 0-15,0 0 0,-21 21 31,0 21-31,-1 0 0,1 21 0,0-21 16,21 22-16,-21-22 0,21 21 0,-21-21 16,21 22-16,0-22 0,0 21 15,0-21-15,0 1 0,21-1 0,0 0 16,0 0-16,0 0 0,1-21 16,-1 0-16,21 21 0,-21-21 0,22 0 15,-22 0-15,21 0 0,-21 0 16,0-21-16,22 0 0,-22 21 15,0-21-15,0 0 0,0 0 0,1-1 16,-1 1-16,0-21 0,-21 21 0,0-22 16,0 1-16,0 0 0,0-1 15,0 1-15,0 0 0,-21-1 0,0 1 16,-1 0-16,1 21 0,0-1 16,0 1-16,0 21 0,-22 0 0,22 0 15,0 0-15,-21 0 0,21 0 0,-1 21 16,-20 1-16,21 20 0,0 0 15,0-21-15,-1 22 0,1-1 16,21 0-16,0 43 0,0-64 16,0 22-16,0-22 0,21 21 15,1-21-15,-1 0 0,0 1 0,21-22 16,-21 21-16,1-21 0,20 0 16,-21 0-16,21 0 0,1 0 0,-22 0 15,21 0-15,-21-21 0,22 21 0,-22-22 16,21 1-16,1 0 0,-22 0 15,21 0-15,-21-22 0,0 22 0,1-21 16,-1 21-16,0-22 0,0 1 0,-21 21 16,21-21-16,-21 20 0,0 1 15,0 0-15,0 0 0,-21 21 32,0 0-32,0 21 15,21 21-15,0-20 0,0 20 0,-21-21 16,21 21-16,0 1 0,0-1 15,0-21-15,0 22 0,0-22 0,0 21 16,0-21-16,42 22 0,-21-22 16,0 0-16,0-21 0,1 0 15,20 0-15,-21 0 0,0 0 16,22 0-16,-1 0 0,-21 0 0,21 0 16,-20-21-16,20 0 0,0-1 15,1 1-15,-22 0 0,0 0 16,0-21-16,0 20 0,0-20 15,1 0-15,-1 21 0,-21-22 0,21 22 16,-21-21-16,21 21 0,-21-1 0,0 44 31,-21-1-31,0 0 16,0 0-16,21 21 0,-22-20 16,22 20-16,0-21 0,0 21 0,0-20 15,0 20-15,0 0 0,22-21 16,-1-21-16,0 22 0,0-1 15,21-21-15,-20 0 0,-1 0 16,21 0-16,-21 0 0,0 0 0,1 0 16,20 0-16,-21 0 0,0-21 15,0-1-15,1 22 0,-1-21 0,0 0 16,0-21-16,0 21 0,0-1 16,1-20-16,-22 21 0,0-21 0,21 20 15,-21-20-15,0 21 0,0 0 0,-21 63 47,21-21-47,0 0 0,-22 1 16,1-1-16,21 21 0,0-21 0,0 0 15,0 1-15,-21-1 0,21 0 16,0 0-16,0 0 16,21-21-1,0 0 1,1-21-1,-1 0-15,0 0 0,0 0 16,-21-1-16,21 1 0,0 0 16,1 0-16,-1 0 0,0-22 0,0 22 15,0 0-15,0 0 0,1 0 0,-1 0 16,0 21-16,0 0 0,-21 21 16,0 0-16,0 0 15,0 0-15,0 0 0,0 1 16,0-1-16,0 0 0,0 21 15,0-21-15,0 1 0,0-1 0,21 0 16,0 0-16,1 0 16,-1-21-16,0 0 0,0 21 0,0-21 15,0 0-15,1 0 0,-1 0 0,21 0 16,-21 0-16,0-21 0,1 0 16,-1 0-16,0 0 0,0 0 15,-21-1-15,21-20 0,-21 21 16,21-21-16,1-1 0,-22-20 0,21 20 15,0 1-15,-21-21 0,0 20 0,21 1 16,0 0-16,-21-1 16,0 1-16,0 21 0,0-22 0,0 22 15,-21 42 1,0 1 0,21-1-16,-21 0 0,21 0 15,0 21-15,-21-20 0,21 20 0,0 0 16,0 1-16,0-1 0,0 0 0,0 22 15,0-22-15,0 0 0,0 1 0,0-22 16,0 21-16,0-21 0,0 22 16,21-22-16,-21 0 0,0 0 15,21 0-15,0-21 16,0 0-16,0 0 16,1 0-16,-1 0 0,0-21 15,0 0-15,0 0 0,-21 0 16,21 21-16,1-21 0,-1-22 0,-21 22 15,21 0-15,-21 0 0,21-22 0</inkml:trace>
  <inkml:trace contextRef="#ctx0" brushRef="#br0" timeOffset="64164.99">13652 11853 0,'0'0'0,"-21"0"0,21 22 31,21-22-31,1 0 0,-1 0 16,21 0-16,-21 0 0,22 0 0,-1 0 15,0 0-15,1 0 0,-1 0 16,0 0-16,22 0 0,-22 0 0,0 0 16,1 0-16,-22 0 0,0 0 0,0 0 15,0 0-15,-21-22 0,22 22 16</inkml:trace>
  <inkml:trace contextRef="#ctx0" brushRef="#br0" timeOffset="64415.88">14838 12234 0,'0'22'32,"21"-22"30</inkml:trace>
  <inkml:trace contextRef="#ctx0" brushRef="#br0" timeOffset="66003.89">2540 13018 0,'0'0'0,"-21"0"0,-22 0 0,22 0 0,0 0 16,0 0-16,0 0 0,0 0 15,-22 0-15,22 0 0,0 0 0,0 0 16,0 0 0,42 0 15,0 0-31,0 0 0,0 0 16,22 0-16,-22 0 15,0 0-15,21 0 0,-21 0 0,22 0 16,-1 0-16,0 0 0,1 0 15,20 0-15,-20 0 0,20 0 0,-21 0 16,22 0-16,-22 0 0,22 0 16,-1 0-16,22 0 0,0 0 0,-1 0 15,1 0-15,21 0 0,0 0 16,-1 0-16,1-22 0,0 22 0,0 0 16,0 0-16,21-21 0,0 21 0,0 0 15,21 0-15,-21-21 0,0 21 16,0 0-16,0 0 0,21 0 0,0-21 15,0 21-15,-21 0 0,22 0 16,-22 0-16,21 0 0,0 0 16,0-21-16,0 21 0,22 0 0,-22 0 15,0 0-15,0 0 0,0 0 16,22-21-16,-1 21 0,-21 0 0,0 0 16,22 0-16,-22 0 0,21 0 15,-21-22-15,22 22 0,-22 0 0,21 0 16,-21-21-16,22 21 0,-22 0 0,21 0 15,-21 0-15,0-21 0,1 21 16,-1 0-16,0 0 0,0-21 0,0 21 16,0 0-16,1-21 0,-22 21 15,0-21-15,0 21 0,21 0 16,-21-22-16,0 22 0,0-21 0,-21 21 16,21 0-16,-43-21 0,22 0 15,-21 21-15,-1 0 0,-20-21 0,21 21 16,-22 0-16,1 0 0,-1-21 15,-21 21-15,1 0 0,-1 0 0,0 0 16,-20-22-16,-1 22 0,0 0 0,-42 0 47,0 0-47,-22 0 16,22 0-1,0 0-15,0-21 0,0 21 0,-22 0 16,22 0-16,0 0 0,-21-21 0</inkml:trace>
  <inkml:trace contextRef="#ctx0" brushRef="#br0" timeOffset="67380.31">3133 6329 0,'0'0'16,"-22"21"-16,1-21 0,-42 0 0,42 21 16,-1-21-16,1 0 0,0 0 15,0 21-15,0-21 0,0 0 0,-1 22 16,22-1 15,22-21-15,-22 21-16,21-21 15,0 0-15,0 0 0,0 0 16,22 21-16,-22-21 0,21 0 0,0 0 16,1 0-16,20 0 0,1 0 15,-1 0-15,22 0 0,-22 0 0,43 0 16,-21 0-16,21 0 0,0 0 16,-1 0-16,1 0 0,42 0 0,-21 0 15,22 0-15,-1 0 0,0-21 16,0 21-16,21 0 0,1 0 0,-1 0 15,0-21-15,1 21 0,-22 0 16,21 0-16,1 0 0,-22 0 16,0 0-16,0 0 0,-21-21 0,0 21 15,-21 0-15,-21 0 0,20-22 16,-20 22-16,-21 0 0,-1-21 0,22 21 16,-43-21-16,22 21 0,-22 0 15,0 0-15,1-21 0,-22 21 0,0 0 16,0 0-16,0 0 0,0-21 15,1 21 17,-44 0 46,1 0-78</inkml:trace>
  <inkml:trace contextRef="#ctx0" brushRef="#br0" timeOffset="72007.64">4403 13737 0,'0'0'0,"0"-21"16,21 0-16,-21 0 0,21 0 16,-21-1-16,0 1 0,0 0 0,0 0 15,-21 21 16,0 42-31,-1-21 0,22 22 16,-21-1-16,0 0 0,0 1 0,0 20 16,0-20-16,-1 20 0,-20-21 15,21 22-15,0-22 0,-22 22 0,22-1 16,-21-20-16,0-1 0,20 21 16,1-20-16,-21-22 0,42 21 0,-21-21 15,21 1-15,-21-22 16,21-22-1,0 1-15,0 0 16,21-21-16,-21-1 0,21 22 0,0-21 16,-21 0-16,21-1 0,0 1 15,-21 0-15,22-1 0,-1 1 0,-21 21 16,21-22-16,-21 22 0,21 0 0,0 0 16,0 21-1,1 0-15,-1 21 0,-21 0 16,0 22-16,21-22 0,0 0 15,0 21-15,-21 1 0,21-22 16,1 21-16,-22-21 0,21 22 16,0-1-16,21-21 0,-21 21 0,22-20 15,-1-1-15,-21 0 0,22 0 16,-1-21-16,0 0 0,1 0 0,-1 0 16,0 0-16,1-21 0,-1 0 0,0 0 15,-21-22-15,22 22 16,-22 0-16,21-21 0,-21-1 0,1 22 15,-22-21-15,0-1 0,0 1 0,0 0 16,0-22-16,0 22 0,-22-22 0,1 22 16,0-21-16,0-1 0,-21 22 15,-1-1-15,1 1 0,0 0 16,-1 21-16,1-1 0,-22 22 16,22 0-16,0 0 0,-1 22 0,1-1 15,0 0-15,-1 21 0,22 1 16,0-1-16,0 0 0,21 1 0,0-1 15,0 0-15,0 1 0,0-1 16,21 0-16,0 1 0,0-22 0,1 0 16,20 0-16,0 0 0,1 0 0,-1-21 15,0 0-15,1 0 0,-1 0 16,0 0-16,1 0 0,-1 0 16,0 0-16,-21 0 0,22 0 0,-22-21 15,0 21-15,21-21 0,-20 0 16,-1 0-16,0 21 0,0-21 0</inkml:trace>
  <inkml:trace contextRef="#ctx0" brushRef="#br0" timeOffset="72360">6202 13631 0,'-21'-42'31,"-1"42"-31,22 21 16,-21 0-16,21 1 0,-21 20 16,21-21-16,0 21 0,-21 1 0,21-1 15,-21-21-15,21 22 0,-21-1 16,21 0-16,0-21 0,0 22 0,0-22 15,0 21-15,-22-21 0,22 1 0,0-1 16,0 0-16,0 0 0,22-21 47,-22-21-31,21 0-16,0 21 15,-21-21-15</inkml:trace>
  <inkml:trace contextRef="#ctx0" brushRef="#br0" timeOffset="72780.02">5715 14245 0,'0'0'0,"0"21"0,0 1 16,21-22-1,0 21 1,0-21-16,22 0 0,-22 0 0,21 0 16,-21 0-16,22 0 0,-1 0 15,0 0-15,-20 0 0,20 0 0,-21-21 16,0 21-16,22 0 0,-43-22 16,21 22-16,0 0 0,-21-21 15,0 0-15,0 0 16,0 0-16,0 0 15,0-1-15,0 1 16,-21 0-16</inkml:trace>
  <inkml:trace contextRef="#ctx0" brushRef="#br0" timeOffset="73044.95">5715 13716 0,'0'0'0,"0"-21"16,21 0 0,0 21-16,0 0 0,1-21 0,20 21 15,-21-22-15,21 22 0,1 0 16,-22-21-16,21 21 0,-21 0 0,22 0 16,-22-21-16,0 21 15,0 0-15,0 0 16,-21 21-1,0 0 1,0 1 0</inkml:trace>
  <inkml:trace contextRef="#ctx0" brushRef="#br0" timeOffset="73448.92">7197 13653 0,'0'0'0,"21"-22"0,-42-62 31,-1 63-31,1 21 16,0 0-16,0 0 0,0 0 0,0 0 15,-22 0-15,22 21 0,-21 0 16,-1 0-16,22 0 0,-21 22 15,0-22-15,20 21 0,-20 0 0,0 1 16,21 20-16,-22-20 0,22-1 0,0 0 16,0 1-16,21-1 0,0 0 0,0-21 15,0 22-15,0-22 0,21 0 16,0 21-16,21-20 0,1-22 16,-22 21-16,21 0 0,1-21 0,20 0 15,-21 0-15,1 0 0,-1 0 16,-21 0-16,22 0 0,-1 0 0,-21-21 15,21 0-15,-20 21 0,-1-22 16,0 22-16,0 0 0,0-21 0,0 21 16,-21-21-16,22 21 0,-22-21 0,21 21 15,-21-21-15,21 21 0,0-21 16</inkml:trace>
  <inkml:trace contextRef="#ctx0" brushRef="#br0" timeOffset="74020.28">8699 13907 0,'0'0'0,"-42"0"16,63 0 15,0 0-31,22 0 0,-1 0 0,0 0 16,22 0-16,21 0 0,-22 0 15,22 0-15,-22 0 0,22 0 0,0 0 16,-1 0-16,1 0 0,21 0 0,-22-22 16,1 22-16,0 0 0,-1 0 15,-20 0-15,-1 0 0,-20 0 16,-1 0-16,-21 0 0,0 0 0,-42 0 31,0 0-15,0 0-16,-21 0 0,20 0 15,-20 0-15,21 0 0,-21 0 0</inkml:trace>
  <inkml:trace contextRef="#ctx0" brushRef="#br0" timeOffset="74388.64">8869 13991 0,'-21'0'0,"42"0"31,0 0-31,0 0 0,21 0 0,-20 0 16,41 0-16,-21 0 0,22 0 15,-1 0-15,1 0 0,-1 0 0,1 0 16,21 0-16,-22 0 0,22 0 0,-1 0 15,1 0-15,-21 0 0,20 0 16,-20 0-16,-1 0 0,1 0 16,-22 0-16,0 0 0,1 0 0,-22 0 15,0 0-15,0 0 0,0 0 16,-21-21 0,0 0-1,-21 21-15,0-21 16,0 0-16,21-1 15</inkml:trace>
  <inkml:trace contextRef="#ctx0" brushRef="#br0" timeOffset="74832.75">10054 13589 0,'0'0'0,"0"-21"0,-21 0 31,0 42-16,21 0-15,0 0 0,0 0 0,0 1 16,0-1-16,0 0 0,21 21 16,0-21-16,0 1 0,0 20 0,22-21 15,-22 0-15,0 0 0,21 1 16,1-22-16,-22 21 0,21-21 0,-21 0 16,22 0-16,-22 0 0,21 0 0,-21 0 15,22 0-15,-22 0 0,0 0 16,0 0-16,0 0 0,1 0 0,-22-21 15,0-1-15,0 1 32,-22 21-32,-20 0 0,21 0 15,0 0-15,0 21 0,-22-21 16,22 22-16,-21-1 0,21 0 0,-22 0 16,1 21-16,21-20 0,-22 20 15,22-21-15,-21 21 0,21 1 0,-22-1 16,22 0-16,0 1 0,0-22 0,0 21 15,0 1-15,-1-22 0,22 0 16,0 21-16,0-21 0,0 1 16,22-22 15,-1-22-31,0 22 0</inkml:trace>
  <inkml:trace contextRef="#ctx0" brushRef="#br0" timeOffset="75947.73">12298 13885 0,'0'22'15,"21"-22"16,0 0-31,-21-22 16,21 22-16,0-21 16,-21 0-16,22 0 0,-1 0 15,-21 0-15,21-1 0,-21 1 16,0 0-16,0-21 0,21 21 0,-21-1 16,21 1-16,-21 0 0,0 0 15,0 0-15,0 42 47,0 0-47,0 0 0,0 22 0,0-1 16,0 0-16,0 1 0,0-1 15,0 0-15,0 1 0,0-1 0,-21 43 16,0-64-16,21 21 0,0 0 16,0-20-16,-21 20 0,21-21 15,0 21-15,0-20 0,0-1 0,0 0 16,0 0-16,0 0 15,-21-21 1,-1 0-16,1 0 16,0 0-16,-21 0 15,-1 0-15,22 0 0,-21 0 0,0-21 16,-22 21-16,22 0 0,-1 0 16,22 0-16,-21 0 0,21 0 0,-22 0 15,22 0-15,42 0 31,1 0-31,-1 0 0,21 0 16,22 0-16,-22 0 0,0 0 16,22 0-16,-1 0 0,1 0 0,-22 0 15,22 0-15,-22 0 16,0 0-16,22 0 0,-43 0 0,21-21 16,1 21-16,-22 0 0,0 0 15,0 0-15,0 0 0,0 0 0,-21-21 16,22 21 15,-22-21-15,21 21-1</inkml:trace>
  <inkml:trace contextRef="#ctx0" brushRef="#br0" timeOffset="76121.02">13081 14309 0,'0'0'0,"0"21"32,-21-21-17,0 0-15,-1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4:00:15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720 0,'0'0'0,"21"-21"0,-21-1 0,0 1 31,0 42-15,0 22-16,0-22 15,0 21-15,-21 22 0,21-22 0,0 22 16,-21-1-16,-1 1 0,1-1 16,0-21-16,-21 1 0,21 20 15,-22-20-15,1-1 0,0 0 0,-1-21 16,22 1-16,-21 20 0,21-42 15,-1 21-15,1-21 0,0 0 16,21-21 0,0 0-1,0 0-15,0-1 0,21 1 16,0 0-16,1 0 0,-1 21 16,0-21-16,21 21 0,-21 0 0,22-21 15,-1 21-15,0-22 0,1 22 16,-1 0-16,22 0 0,-22-21 15,0 21-15,1 0 0,-1-21 0,0 21 16,1-21-16,-1 0 0,-21 21 16,0-21-16,0-1 0,1 1 0,-1 0 15,0 0-15,-21-21 0,21 20 16,-21 1-16,0 0 0,0 0 16,0 0-16,0 0 0,0 42 31,0 0-31,-21 0 0,21 0 15,-21 22-15,0-22 0,-1 21 16,22 0-16,-21 1 0,0-22 0,0 21 16,0 1-16,0-22 0,-1 21 15,22-21-15,-21 22 0,0-22 16,21 21-16,0-21 0,-21 0 0,21 1 16,0-1-16,-21-21 0,21 21 15,21-42 16,0 0-31</inkml:trace>
  <inkml:trace contextRef="#ctx0" brushRef="#br0" timeOffset="188.23">2201 1228 0,'0'0'0,"0"-21"78,21 21-62,1-22-16</inkml:trace>
  <inkml:trace contextRef="#ctx0" brushRef="#br0" timeOffset="1820.66">4149 1101 0,'0'0'0,"-22"0"16,1 0-1,21-21 1,0-1-16,21 1 16,22 0-16,-22 0 0,0-21 15,0 20-15,22 1 0,-22-21 16,21 21-16,-21 0 0,22-22 15,-22 22-15,0 0 0,-21 0 0,0 0 16,0-1-16,-21 1 16,0 21-16,-22 0 15,1 0-15,21 0 0,-22 21 0,1-21 16,0 22-16,-1-1 0,1 0 16,21-21-16,0 21 0,-22 0 0,43 0 15,0 1-15,0-1 16,0 21-16,0-21 0,0 0 0,0 22 0,22-22 15,20 0-15,-21 21 0,0-20 16,22 20-16,-22-21 0,21 21 0,-21-20 16,22 20-16,-22-21 0,0 0 15,0 22-15,-21-22 0,0 0 16,0 0-16,0 0 0,0 22 16,-21-22-16,-21 0 0,20 0 0,-20-21 15,0 21-15,-1 0 0,1-21 16,0 0-16,-22 0 0,22 0 0,21 0 15,-22 0-15,1-21 0,21 0 16,-21 0-16,20 0 0,1 0 0,0-1 16,0-20-16,21 21 0,0-21 15,0-1-15,0 1 0,0 0 0,0-1 16,0 1-16,0 0 0,0-1 16,0 1-16,0 21 0,0 0 15,0-1-15,0 44 16,21-1-16,0 0 15,-21 21-15,21-21 0,1 22 0,-22-1 16,21 0-16,-21 1 0,21-1 16,0 0-16,-21 1 0,21-22 0,0 21 15,1-21-15,-1 1 0,0 20 16,0-21-16,0-21 0,0 21 0,1 0 16,20-21-16,-21 0 0,21 0 15,-20 0-15,20 0 0,0-21 0,-21 0 16,22 0-16,-1 0 0,22 0 15,-22-22-15,0 22 0,1-21 16,-1-1-16,0 1 0,1 0 16,-1-22-16,-21 22 0,0-22 0,22 1 15,-22-1-15,0 22 0,-21 0 16,21-1-16,-21 1 0,21 21 0,-21 0 16,0 0-16,0-1 0,0 44 15,0 20 1,-21-21-16,21 21 0,-21 1 15,21-1-15,-21 22 0,21-22 16,0 21-16,0-20 0,-21-1 0,-1 22 16,22-22-16,-21 0 0,21 1 0,0-22 15,0 21-15,-21-21 16,21 0-16,-21 1 0,21-1 0,0 0 16,0-42 15,0 0-31,0-1 15,0 1-15,0 0 0,0 0 16,21-21-16,-21 20 0,21-20 0,22 21 16,-22-21-16,0 20 0,0-20 15,21 21-15,-20 0 0,20 0 16,-21 21-16,0 0 0,0 0 0,1 0 16,-1 0-16,-21 21 15,0 0 1,0 0-16,-21 0 0,-1-21 15,1 21-15,-21 1 0,21-22 16,-22 21-16,22-21 0,0 0 0,0 21 16,0-21-16,0 0 0,-1 0 15,1 0-15,0 0 0,21-21 16,21 21 15,0 21-15,-21 0-16,22 0 0,-1 0 15,-21 1-15,21-1 16,-21 0-16,21 0 0,-21 0 0,0 0 16,21 1-16,0-1 0,-21 0 15,22 0-15,-1-21 0,0 21 0,-21 0 16,42-21-16,-21 0 0,1 0 16,-1 0-16,21 0 0,-21 0 0,22 0 15,-1-21-15,-21 0 0,21 21 16,1-21-16,-22 0 0,21 0 0,-21-1 15,22 1-15,-22 0 0,21-21 16,-21 21-16,1-1 0,-1-20 0,0 21 16,0-21-16,0 20 0,0 1 15,-21 0-15,0 42 16,0 0 0,0 1-16,-21-1 15,0 21-15,0-21 0,21 0 0,-21 1 16,21-1-16,0 0 0,-21 0 15,21 0-15,0 0 0,0 1 16,0-1 0,21-21-16,0 0 15,0-21-15,0 21 16,-21-22-16,21 1 0,1 0 0</inkml:trace>
  <inkml:trace contextRef="#ctx0" brushRef="#br0" timeOffset="2204.51">5757 741 0,'0'0'15,"-42"0"-15,21 0 0,0 0 0,-1 0 16,-20 0-16,21 21 0,0 0 0,0-21 16,-1 21-16,1 1 0,21 20 15,0-21-15,0 0 0,0 0 0,0 1 16,21-1-1,1 0-15,-1-21 0,0 0 0,0 0 16,21 0-16,-20 0 0,-1 0 16,0 0-16,21-21 0,-21 21 0,1-21 15,-1-1-15,0 1 0,0 0 16,0 0-16,-21 0 0,0 0 0,0-1 16,0 1-16,0 0 0,0 0 15,-21 0-15,0 21 16,0 0-16,0 0 0,-1 0 15,1 0-15,0 0 0,0 21 0,0 0 16,0 0-16,-1 0 16,1 1-16,21 20 0,-21-21 0,21 0 15,0 22-15,0-22 0,0 0 16,0 0-16,0 0 0,21 0 0,0 1 16,1-1-16</inkml:trace>
  <inkml:trace contextRef="#ctx0" brushRef="#br0" timeOffset="2596.58">6181 1122 0,'0'0'0,"0"21"63,0 0-63,0 0 0,0 22 15,0-22-15,0 0 0,0 21 16,0 1-16,0-1 0,0 0 0,0 22 16,0-1-16,0 1 0,-22 21 15,22-22-15,-21 22 0,21-1 0,-21 1 16,0 0-16,0-1 0,0 22 16,-1-21-16,1 21 0,0-22 0,0 22 15,0-21-15,0 0 0,-22-22 0,22 22 16,0-22-16,0 1 0,0-1 15,-1-20-15,1-1 0,0 0 16,21-21-16,-21 1 0,21-44 31,0 1-31,0 0 0,0 0 0,21-21 16,0-1-16,0 1 0,1 0 0,-1-22 16,0 1-16,0-1 0,0-21 15,-21 1-15,21-22 0</inkml:trace>
  <inkml:trace contextRef="#ctx0" brushRef="#br0" timeOffset="2892.51">6096 1185 0,'0'0'0,"21"-42"0,-21 0 0,0 21 0,0-22 16,21 22-16,0-21 0,-21 21 15,22-1-15,-1 1 0,0 21 0,0-21 16,0 21-16,0 0 0,1 0 15,20 0-15,-21 0 0,21 21 0,-20-21 16,-1 21-16,21 1 0,-21-1 16,0 21-16,-21-21 0,0 0 0,0 1 15,0 20-15,0-21 0,0 0 16,-21 0-16,0 1 0,0-1 0,-21 0 16,20-21-16,-20 21 0,0 0 15,21-21-15,-22 0 0,22 21 16,0-21-16,0 0 0,0 0 15,-1 0-15,1 0 0</inkml:trace>
  <inkml:trace contextRef="#ctx0" brushRef="#br0" timeOffset="4653.01">7916 826 0,'43'21'16,"-22"-21"-1,-21 21-15,21-21 16,0 0-16,0 0 15,0 0-15,22-21 0,-22 0 16,0-1-16,21 22 0,-20-21 16,-1 0-16,21 0 0,-21 0 0,0 0 15,1-1-15,-1 22 0,0-21 16,0 0-16,-21 0 0,0 0 16,0 0-16,21-1 0,-21 1 0,0 0 15,0 0-15,0 0 0,-21 21 31,21 21-31,0 0 0,0 0 16,-21 22-16,21-1 0,-21 0 16,21 22-16,0-1 0,-21 1 0,21-1 15,0 1-15,0-1 0,0 1 16,0-22-16,0 22 0,0-22 0,0 0 16,-22 1-16,22-22 0,0 0 0,0 21 15,-21-21-15,21 1 16,-21-22-16,0 0 15,0 0-15,0 0 16,-1 0-16,1-22 0,0 22 16,0-21-16,21 0 0,-21-21 15,0 21-15,-1-1 0,1-20 0,21 21 16,-21-21-16,21 20 0,-21 1 16,21 0-16,0 0 0,0 42 31,0 0-31,0 0 0,0 1 15,0-1-15,0 0 0,0 0 16,21 21-16,0-20 0,0-1 0,1 0 16,-1 0-16,0-21 0,0 21 0,0 0 15,22-21-15,-22 0 16,0 0-16,21 0 0,-21 0 0,22 0 16,-1 0-16,0 0 0,1 0 15,-1-21-15,0 0 0,22 0 0,-22 0 16,1 0-16,-1-1 0,0 1 15,-21-21-15,22 0 0,-22 20 0,0-20 16,0 0-16,0-1 0,-21 1 16,0 21-16,0-21 0,0 20 0,0 1 15,-21 21 1,0 0-16,0 0 0,0 0 0,0 21 16,-1 22-16,1-22 0,21 21 15,-21-21-15,0 22 0,21-1 16,-21-21-16,21 22 0,0-1 0,0-21 15,0 0-15,0 22 0,0-22 16,0 0-16,21 0 0,0 0 16,0-21-16,0 0 0,1 0 15,-1 0-15,21 0 0,-21 0 0,22 0 16,-22 0-16,21 0 0,-21-21 16,22 0-16,-1 0 0,0 0 0,1-1 15,-22 1-15,21-21 0,0 21 16,-20-22-16,-1 22 0,0-21 15,0 21-15,0-22 0,-21 22 0,0 0 16,0 0-16,-21 21 31,21 21-31,0 0 0,-21 0 16,21 1-16,-21 20 0,21-21 0,0 0 16,0 0-16,0 22 0,0-22 15,0 0-15,0 0 0,0 0 0,0 1 16,0-1-16,21 0 0,-21 0 15,21-21-15,-21 21 0,0-42 47,-21 0-31,21 0-16,-21 0 0,21-1 16,-21 1-16,21 0 0,0 0 0,0 0 15,0 0-15,-22 21 16,22 21-1,0 0 1,0 0-16,0 0 0,0 0 0,0 1 16,22-1-16,-22 0 15,21 0-15,0 0 0,0-21 0,-21 21 16,21-21-16,0 0 0,1 0 16,20 22-16,-21-22 0,0 0 0,0 0 15,1 0-15,-1 0 0,0-22 0,21 1 16,-21 0-16,1 21 15,-1-21-15,21-21 0,-21 20 0,22-20 16,-22 21-16,0-21 0,21-1 16,-21-20-16,1 20 0,-1-20 0,0 21 15,0-22-15,0 22 0,0-22 16,1 22-16,-22 0 0,21 20 0,-21 1 16,0 0-16,0 0 0,-21 21 15,-1 21-15,1 0 16,0 0-16,0 1 0,21 20 15,-21 21-15,0-20 0,-1-1 0,1 22 16,21-22-16,-21 21 0,21-20 16,-21-1-16,21 0 0,0 1 15,0-1-15,0-21 0,0 22 0,0-22 16,0 0-16,0 0 0,21 0 16,0 0-16,0-21 15,1 0-15,-1 0 16,0 0-16,0 0 0,0 0 15,0-21-15,1 0 0,-22 0 0,21 21 0,0-21 16,-21 0-16,0-1 0,21-20 16</inkml:trace>
  <inkml:trace contextRef="#ctx0" brushRef="#br0" timeOffset="4839.89">9694 953 0,'0'0'15,"-21"0"-15,0 0 0,42 0 32,0 0-32,0 0 0,22 0 15,-22 0-15,21 0 0,1 0 0,-1 0 16,0 0-16,-21 0 0,22-22 16,-1 22-16,-21-21 0,22 21 0,-22-21 15</inkml:trace>
  <inkml:trace contextRef="#ctx0" brushRef="#br0" timeOffset="5233.02">11493 699 0,'0'0'0,"0"-22"0,0-62 31,0 63-31,-21-1 0,0 1 16,0 21-16,0 0 0,0 0 15,-1 0-15,-20 0 0,21 0 0,-21 0 16,-1 21-16,22 1 0,-21 20 16,-1-21-16,1 21 0,21 1 15,-21-1-15,-1 22 0,22-22 0,0 21 16,-21-20-16,20 20 0,22-20 15,0-1-15,-21 0 0,21 1 0,0-1 16,0-21-16,21 0 0,-21 22 0,43-22 16,-22 0-16,21-21 0,1 21 0,-1 0 15,21-21-15,1 0 16,-22 0-16,22 0 0,-1 0 0,1 0 16,-1 0-16,-20-21 0,20 0 15,1 21-15,-1-21 0,-21 0 0,22-1 16,-1-20-16</inkml:trace>
  <inkml:trace contextRef="#ctx0" brushRef="#br0" timeOffset="6612.93">12128 1037 0,'0'0'0,"0"-42"0,0 0 16,0 20-16,0-20 0,0 21 0,-21 0 15,0 0-15,0-1 0,0 1 16,-22 21-16,22 0 0,-21 0 16,21 0-16,-22 0 0,22 0 0,-21 21 15,21 1-15,-22-1 0,22 21 16,0-21-16,0 22 0,0-1 0,0 0 15,-1 1-15,1-1 0,21-21 16,-21 21-16,21 1 0,0-22 0,0 21 16,0-21-16,0 1 0,0-1 15,0 0-15,21-21 0,0 21 0,1-21 16,-1 0-16,0 0 16,0 0-16,0 0 0,0 0 0,1 0 15,20-21-15,-21 0 0,0 0 0,22-1 16,-22 1-16,0 0 0,0 0 15,21-21-15,-20-1 0,-1 1 16,0 0-16,0-1 0,0 1 16,-21 0-16,0 20 0,21-20 0,-21 21 15,0 0-15,0 42 32,-21 0-32,21 0 0,-21 22 15,21-22-15,-21 21 0,21 0 0,-21-20 16,21 20-16,0-21 0,0 21 15,0-20-15,0-1 0,0 21 0,0-21 16,21 0-16,0 1 16,0-22-16,0 21 0,1-21 15,-1 0-15,0 0 0,0 0 16,0 0-16,22-21 0,-22 21 16,21-22-16,0 1 0,-20 0 0,41 0 15,-21 0-15,1 0 0,-1-22 16,0 22-16,1-21 0,-22-1 0,21 1 15,-21 21-15,1 0 0,-22-22 16,0 22-16,-22 21 16,1 21-1,0 1-15,-21-1 0,21 0 0,21 21 16,-22-21-16,22 1 0,0 20 16,0-21-16,0 0 0,0 22 15,0-22-15,0 0 0,0 0 0,0 0 16,0 0-16,22 1 15,-22-44 32,0 1-47,0 0 16,-22 0-16,22 0 0,0 0 16,-21-1-16,0 22 15,0 0 1,21 22-1,0-1-15,0 0 0,0 0 16,0 0-16,0 0 16,21 1-16,0-1 15,0-21-15,1 0 0,-1 0 16,0 0-16,0 0 0,0 0 16,0 0-16,1 0 0,-1 0 0,21 0 15,-21 0-15,22 0 0,-22-21 16,21-1-16,-21 1 0,22 0 0,-22 0 15,21 0-15,-21-22 0,22 22 16,-22-21-16,0 0 0,0-1 0,-21 22 16,0-21-16,0 21 0,0-1 15,0 1-15,-21 21 16,0 21 0,0 1-16,-1-1 0,1 0 15,0 21-15,0-21 0,0 1 0,21 20 16,-21-21-16,21 0 0,0 22 15,0-22-15,0 0 0,0 0 0,0 0 16,0 0-16,0 1 0,21-22 16,0 21-16,0-21 0,0 0 0,0 0 15,22 0-15,-22 0 0,0 0 16,21 0-16,1 0 0,-22 0 0,21 0 16,1-21-16,-1-1 0,0 1 15,1 0-15,-1 0 0,0 0 16,1-22-16,-1 22 0,-21-21 0,21 0 15,-20-1-15,-1 1 0,-21 0 16,0-1-16,0 22 0,0 0 0,0 0 16,0 0-16,0-1 0,-21 22 15,-1 0-15,1 22 0,0-1 16,0 0-16,21 0 0,0 21 16,-21-20-16,21 20 0,0 0 0,0-21 15,0 22-15,21-1 0,-21-21 16,21 22-16,0-22 0,-21 0 0,21 21 15,1-21-15,-1 1 0,-21-1 16,21 0-16,-21 0 16,-21-21 15,0 0-31,-1 0 0,1 0 16,0 0-16,0 0 15,0 0-15,0-21 0,-1 21 16,-20 0-16,21 0 0</inkml:trace>
  <inkml:trace contextRef="#ctx0" brushRef="#br0" timeOffset="6865.15">5715 2011 0,'0'0'0,"-64"0"15,-126-42 1,169 42-16,-22 0 0</inkml:trace>
  <inkml:trace contextRef="#ctx0" brushRef="#br0" timeOffset="7517.13">4403 2011 0,'0'0'0,"-43"0"0,-84 0 32,106 0-32,0 0 15,21 21-15,0 0 16,21-21-16,0 0 15,22 21-15,-1-21 0,0 0 0,22 0 16,-1 0-16,1 0 0,20 0 16,1 0-16,21 0 0,0 0 0,0 0 15,-1 0-15,22 0 0,0 0 16,0 0-16,22 0 0,-22-21 16,21 21-16,-21 0 0,42 0 15,0-21-15,1 21 0,20 0 0,1 0 16,-1-21-16,22 21 0,0-21 0,-1 21 15,1 0-15,21-21 0,0 21 16,-1-22-16,1 22 0,0 0 0,0 0 16,21-21-16,-21 21 0,0 0 15,-22 0-15,22-21 0,0 21 0,-21 0 16,-1-21-16,1 0 0,-22 21 16,22-21-16,-21 21 0,-22 0 15,21-22-15,-20 22 0,-22 0 16,21-21-16,-21 21 0,-21 0 0,0 0 15,-21 0-15,0 0 0,-21 0 0,-22 0 16,1 0-16,-1 0 0,-42-21 16,22 21-16,-22 0 0,0 0 0,-21-21 62,-21 21-31,0 0-31,0 0 16</inkml:trace>
  <inkml:trace contextRef="#ctx0" brushRef="#br0" timeOffset="7668.08">13737 1863 0,'0'21'0,"-21"0"31,0-21-31,21 21 15,-21-21 1,-1 21 0,1-21-16,0 0 0,0 22 15</inkml:trace>
  <inkml:trace contextRef="#ctx0" brushRef="#br0" timeOffset="11216.99">4318 3874 0,'0'0'0,"-21"21"31,21 0-31,21-21 31,0 0-15,0 0-16,0 0 0,22 0 15,-22 0-15,21 0 0,1 0 0,-1-21 16,0 0-16,1 21 0,-1-22 16,0 22-16,-21-21 0,22 0 0,-22 21 15,0-21-15,0 0 0,-21 0 16,0-1-16,-21 1 15,0 0-15,0 21 16,-22 0-16,22 0 0,-21 0 0,0 0 16,-1 0-16,1 0 0,21 0 0,-22 0 15,1 21-15,0 0 0,21 1 16,-1-1-16,-20 0 0,21 0 0,0 21 16,21-20-16,0 20 0,0-21 15,0 21-15,0-20 0,0 20 16,0-21-16,0 21 0,21-20 0,0-1 15,0 0-15,0-21 0,22 21 0,-1-21 16,-21 0-16,22 0 16,-1 0-16,0 0 0,1 0 0,-22 0 15,21 0-15,-21 0 0,-21-21 16,0 0-16,0 0 16,-21 21-16,0 0 15,-21 0-15,-1 0 0,1 0 0,0 21 16,-1 0-16,-20-21 0,20 21 15,22 0-15,-21 0 0,0 22 16,20-22-16,1 21 0,0-21 0,0 22 16,0-1-16,21-21 0,0 22 15,0-22-15,0 21 0,0-21 0,0 0 16,21 1-16,0-1 0,0-21 16,22 21-16,-22-21 0,21 0 0,0 0 15,1 0-15,20 0 0,-20 0 16,20-21-16,1 0 0,-1-1 0,1 1 15,-22 0-15,21 0 0,-20 0 0,-1 0 16,0-1-16,1-20 0,-22 21 16,21-43-16,-42 22 0,0 0 15,0 21-15,0-1 0,0-20 16,0 21-16,0 0 0,0 42 31,0 0-31,0 0 16,0 0-16,-21 1 0,21 20 0,-21-21 15,21 21-15,0-20 0,0-1 16,0 21-16,-21-21 0,21 0 0,0 1 16,-21-1-16,21 0 15,0-42 17,21 0-17,0 21-15,-21-22 0,21-20 0,0 21 16,0 0-16,-21-22 0,22 22 15,-1-21-15,-21 21 0,21-22 16,0 22-16,-21-21 0,0 21 0,21 21 16,-21-21-16,21 21 0,-21 21 15,0 0 1,22 0-16,-22 21 0,0-20 16,21-1-16,-21 21 0,0-21 0,0 0 15,21 22-15,0-22 0,0 0 16,-21 0-16,43 0 0,-22-21 0,21 22 15,-21-1-15,22-21 0,-1 0 16,0 0-16,1 0 0,62 0 16,-62 0-16,-1-21 0,0-1 0,1 22 15,-1-21-15,0 0 16,1 0-16,-22 0 0,0-22 0,0 22 16,0-21-16,-21 0 0,0 20 0,0-20 15,0 0-15,0-1 0,0 1 16,0 0-16,0 21 0,-21-1 0,21 1 15,-21 21-15,-21 0 0,21 0 16,-1 0-16,1 21 0,-21 1 0,21-1 16,-22 21-16,22-21 0,-21 22 15,21-1-15,0 0 0,-1 1 0,1-1 16,0 0-16,21-21 0,0 22 0,0-22 16,0 0-16,0 21 0,0-20 15,21-1-15,0-21 16,1 0-16,-1 0 0,0 0 15,21 0-15,-21 0 0,1-21 0,20-1 16,-21 1-16,0 0 0,0 0 0,22 0 16,-22 0-16,-21-1 0,21-20 15,0 0-15,-21 21 0,21-22 0,-21 1 16,0 0-16,0 20 0,0 1 16,0-21-16,0 21 0,0 42 31,-21 21-31,21-21 0,-21 1 15,21 20-15,-21-21 0,21 21 16,0 1-16,0-22 0,0 0 16,0 21-16,0-20 0,21-1 0,0 0 15,0 0-15,1 0 16,-1-21-16,0 0 0,0 0 0,21 0 16,-20 0-16,20 0 0,-21-21 0,21 21 15,-20-21-15,20 0 0,0 0 16,-21-1-16,22-20 0,-22 0 0,0 21 15,21-43-15,-20 22 0,-1-1 16,0-20-16,0 21 0,0-1 16,0 1-16,-21 0 0,0-1 0,0 1 0,0 21 15,0 0-15,0 42 32,-21 0-32,0 0 0,21 21 15,-21-20-15,21 20 0,-21 0 0,0 1 16,21-1-16,-22 0 0,22 1 0,0-1 15,-21 0-15,21 1 0,-21-22 16,21 0-16,0 21 0,0-21 0,0 1 16,0-44 31,0 1-47,0 0 15,0 0-15,21-43 0,0 43 16,1-21-16,-22 21 0,42 0 15,-21-1-15,0 1 0,0 0 0,22 0 16,-22 0-16,21 21 0,-21 0 16,22 0-16,-22 0 0,42 0 15,-41 0-15,-1 21 0,0 0 0,0 0 16,0 22-16,0-22 0,-21 0 16,0 0-16,0 21 0,0-20 0,0-1 15,0 0-15,0 0 0,-21 0 16,0 0-16,0 1 0,0-1 0,0-21 15,-1 21-15,1-21 0,-21 0 0,21 0 16,0 0-16,-1 0 16,1 0-16,0 0 0,0 0 0,0-21 15,0 0-15,21-1 16,-22 1-16,1 0 0,21 0 16,0 0-1,0 42 1,0 0-16,0 0 15,0 0-15,21 1 16,1-22-16,-1 21 0,-21 0 16,21-21-16,0 21 0,21-21 0,-20 0 0,-1 0 15,21 0-15,-21 0 16,22 0-16,-22 0 0,21 0 0,0 0 16,1 0-16,-22 0 0,21-21 15,-21 21-15,22-21 0,-22 0 0,0-1 16,21-20-16,-20 21 0,-1-21 0,0-1 15,0 1-15,0-22 0,0 22 16,1 0-16,-22-22 0,21 22 0,0 0 16,-21-1-16,0 1 0,21 21 15,-21-22-15,0 22 0,0 0 0,-21 42 32,0 0-32,21 1 15,-21-1-15,21 21 0,-22-21 0,22 22 16,-21-1-16,21 0 15,0 1-15,0-1 0,0 0 0,0 1 16,0-1-16,0-21 0,0 21 0,0 1 16,0-22-16,0 0 0,0 0 15,21 0-15,1 1 0,-1-22 0,0 21 16,0-21-16,0 0 0,22 0 16,-22 0-16,21 0 0,0 0 0,1-21 15,-1 21-15,0-22 0,1 1 16,-22 0-16,21 0 0,1 0 0,-22 0 15,0-22-15,0 1 0,0 21 16,0-22-16,-21 1 0,0 0 16,0 21-16,0-1 0,0 1 0,0 0 15,0 0-15,-21 21 0,0 0 16,0 0-16,0 0 16,0 0-16,-1 21 0,22 0 0,-21 0 15,21 22-15,-21-22 0,21 21 16,0-21-16,0 22 0,0-22 15,0 21-15,0-21 0,0 1 0,21-1 16,0 21-16,1-21 0,-1-21 16,0 21-16,0 1 0,106-1 15,-85-21-15,1 0 16,-1 0-16,22 0 0,-22 0 0,0 0 16,22-21-16,-22 21 0,0-22 0,1 1 15,-1 0-15,0 0 0,1 0 16,-22-22-16,0 22 0,0-21 15,0 0-15,1-1 0,-22 1 0,0 21 16,0-22-16,0 22 0,0-21 0,0 21 16,-22 0-16,1 21 0,0-22 15,0 22-15,0 0 0,0 0 0,-22 0 16,22 0-16,-21 0 0,21 22 0,-1-1 16,-20 0-16,21 0 0,0 21 15,0-20-15,-1 20 0,1-21 16,21 21-16,0-20 0,0 20 0,0-21 15,0 21-15,0-20 0,0-1 16,0 0-16,21 0 0,-21 0 0,22-21 16,-1 0-16,0 21 0,0-21 15,0 0-15,22 0 0,-22 0 0,0 0 16,0-21-16,0 0 0,22 0 0,-22 0 16,0 0-16,0-1 0,0-20 15,-21 21-15,21-21 0,1-1 16,20-105-1,-21 42-15,0 43 0,-21 20 16,0 1-16,0 0 0,0-1 0,0 22 16,0 0-16,0 0 0,0 0 15,0 42 1,-21 0-16,0 0 0,0 22 16,21-1-16,-21 0 0,21 1 0,-22-1 15,22 21-15,0-20 0,0 20 16,0-20-16,0 20 0,0-21 0,0 1 15,22-1-15,-22 0 0,21-20 0,0-1 16,0 0-16,0 0 0,0 0 16,22-21-16,-22 0 0,0 0 0,0 0 15,0 0-15,1 0 0,-1 0 16,0-21-16,0 0 0,0 0 16,22 0-16,-22-1 0,0 1 0,42-42 15</inkml:trace>
  <inkml:trace contextRef="#ctx0" brushRef="#br0" timeOffset="11444.02">9906 3874 0,'0'0'15,"0"21"-15,-21-21 0,42 0 31,0 0-15,0 0-16,0 0 0,1 0 16,20 0-16,-21 0 0,0 0 15,0 0-15,1 0 0</inkml:trace>
  <inkml:trace contextRef="#ctx0" brushRef="#br0" timeOffset="11604.9">9758 4022 0,'0'0'0,"-21"0"0,21 21 0,0 0 16,0 0-1,21 0 1,0-21-16,0 0 16,0 0-16,22 0 0,-22 0 15,0 0-15,21 0 0,-21 0 0,22-21 16</inkml:trace>
  <inkml:trace contextRef="#ctx0" brushRef="#br0" timeOffset="12524.28">10943 3979 0,'21'0'0,"0"0"15,1 0-15,-1 0 0,0 0 0,21 0 16,-21 0-16,22-21 0,-22 0 0,21 0 16,-21 0-16,22 0 0,-22-1 15,21 1-15,-21 0 0,1 0 0,-1-21 16,0 20-16,0-20 0,0 0 15,-21-1-15,0 1 0,0 0 16,0-1-16,0 1 0,0 0 0,0-1 16,0 22-16,-21 0 0,0 0 15,21 0-15,-21 21 0,0 0 0,-1 0 16,1 21-16,0 0 0,0 0 16,0 22-16,0-22 0,-1 42 0,1-20 15,0-1-15,0 21 0,0-20 16,21 20-16,-21 1 0,-1-1 0,1 22 15,21-22-15,-21 22 0,0 0 0,21-1 16,-21 1-16,0 0 16,-1-1-16,1 1 0,21 21 0,-21-21 15,0 20-15,0 1 0,0-21 0,-1 105 16,1-84-16,21-21 16,0 0-16,-21-1 0,21 1 0,0-22 15,-21 1-15,21-1 0,0 1 0,0-22 16,0 43-16,0-43 0,0-21 15,21 1-15,0-1 0,0-21 16,22 0-16,-22-21 0,21-1 16,1 1-16,20-21 0,1 0 0,-1-1 15,1 1-15,20-22 0,-20 1 16,20-22-16,-20 22 0,-1-22 0,1 0 16,-1 22-16,-20-22 0,-1 1 0,0-1 15,-20 0-15,-22 1 16,0-1-16,-22 0 0,-20 22 0,21-1 15,-43 1-15,22-1 0,0 22 0,-22-22 16,1 43-16,-1-21 0,1 21 16,20 0-16,-20-1 0,21 1 0,-22 21 15,43 0-15,-21 0 0,20 0 16,1 0-16,42 0 31,1 0-31,20 0 0,-21 0 16,21 0-16,-20 0 0,20 0 0,0 0 15,-21 0-15,22-21 16,-22 21-16,21-21 0,-21 0 0,22 0 16</inkml:trace>
  <inkml:trace contextRef="#ctx0" brushRef="#br0" timeOffset="13049.3">12298 3831 0,'0'0'0,"0"-21"0,0 0 0,0 0 16,0 0-16,0-1 0,0 1 0,0 0 16,-21 0-16,-1 21 15,1 0-15,0 0 0,0 0 0,-21 0 16,20 0-16,-20 0 0,21 21 16,-21 0-16,-1 0 0,22 22 0,-21-22 15,21 0-15,-22 21 0,22 1 0,0-1 16,0 0-16,21 1 0,0-22 15,-21 21-15,21 1 0,0-22 0,0 0 16,0 0-16,0 0 0,0 0 16,21-21-16,0 0 0,0 0 15,0 0-15,22 0 0,-22-21 0,21 0 16,-21 0-16,22 0 0,-1 0 16,0-22-16,-21 22 0,22-21 0,-22-1 15,0 22-15,0-21 16,0 0-16,1 20 0,-22-20 0,0 21 15,0 0-15,0 0 0,21-1 0,-42 44 32,21-1-17,0 0-15,-22 0 0,1 0 16,21 0-16,-21 22 0,21-22 0,0 21 16,0-21-16,0 1 0,0 20 15,0-21-15,0 0 0,21 0 0,0 1 16,-21-1-16,22 0 0,-1-21 0,0 0 15,0 0 1,0 0-16,0 0 0,1 0 0,-1 0 16,0-21-16,0 0 0,-21-1 0,42 1 15,-42-21-15</inkml:trace>
  <inkml:trace contextRef="#ctx0" brushRef="#br0" timeOffset="13320">12869 3366 0,'0'0'0,"0"-22"0,0-20 0,0 21 16,0 0-16,0 42 31,0 0-31,0 21 0,0-20 16,-21 20-16,21 0 0,-21 22 0,0-22 16,21 0-16,0 1 0,0-1 15,-21 0-15,21 1 0,-22-1 0,22 0 16,-21-20-16,21 20 0,0 0 15,0-21-15,0 1 0,0-1 0,0 0 16,0 0-16,0 0 0,21-42 31,1 0-15,-1 0-16</inkml:trace>
  <inkml:trace contextRef="#ctx0" brushRef="#br0" timeOffset="13752.01">13335 3725 0,'21'0'16,"0"-21"-16,-21 0 0,-21 21 15,0 0 1,0 0-16,0 0 16,-1 0-16,1 0 0,0 0 0,0 21 15,0 0-15,0-21 0,21 22 16,0-1-16,0 0 0,0 0 15,21 0 1,0-21 0,0 0-16,0 21 0,0-21 0,1 0 15,-1 22-15,0-22 0,0 21 16,0 0-16,0 0 0,-21 0 16,0 0-16,0 1 15,0-1-15,-21 0 16,0 0-16,-21-21 0,21 0 0,-1 0 15,-20 0-15,21 0 0,0 0 16,-22 0-16,22 0 0,0 0 0,0 0 16,0-21-16,21 0 15,-21 21-15,21-21 0,0-1 16,0 1-16,0 0 0,0 0 16,0 0-16,21 0 15,0-1-15,0 22 0,0-21 16,22 0-16,-22 21 0,0-21 0,0 21 15,21 0-15</inkml:trace>
  <inkml:trace contextRef="#ctx0" brushRef="#br0" timeOffset="14150.05">13695 3831 0,'21'0'16,"0"0"-1,0 0-15,0 0 0,1 0 16,-1 0-16,0 0 16,0-21-16,0 21 0,0-21 0,1 0 15,-1 21-15,-21-21 0,21-1 16,0 1-16,-21 0 0,0 0 16,0 0-16,0 0 0,-21 21 15,0 0-15,0 0 16,-1 0-16,1 0 0,0 21 15,0 0-15,0 0 0,0 0 16,-1 0-16,1 1 0,21 20 0,0-21 16,-21 0-16,21 22 0,0-22 0,0 0 15,0 0-15,0 0 0,0 0 16,0 1-16,21-1 0,0-21 0,1 21 16,-1 0-16,0-21 15,0 0-15,21 0 0,-20 0 0,-1 0 16,0 0-16,0-21 0,0 0 15,0 21-15,1-21 0,-1-1 16,0 22-16,0-21 0,0 21 0</inkml:trace>
  <inkml:trace contextRef="#ctx0" brushRef="#br0" timeOffset="14304.81">14182 3958 0,'-22'0'0,"22"21"16,-21-21-16,0 0 0,0 0 31,21 22-31,-21-22 16,0 0-16,-1 0 15,1 0-15,0 21 0,0-21 0</inkml:trace>
  <inkml:trace contextRef="#ctx0" brushRef="#br0" timeOffset="18323.95">698 6710 0,'0'0'0,"-21"0"15,0 0-15,0 0 0,0 0 16,0 0-16,21 21 0,-22-21 16,44 0 15,-1 0-31,21-21 0,-21 21 16,22 0-16,-1 0 0,0 0 15,-21 0-15,22-21 0,-1 21 0,-21 0 16,22 0-16,-22 0 0,21 0 15,-21 0-15,0 0 0,1 0 0,-1 0 16,0 0-16,-42 0 31,0 0-31,-1 0 16,1 0-16,0 0 0,0 0 16</inkml:trace>
  <inkml:trace contextRef="#ctx0" brushRef="#br0" timeOffset="18865.02">698 6689 0,'0'0'0,"-42"0"31,21 0-31,21 21 16,0 0-16,0 0 16,0 0-16,-21-21 0,21 22 15,0-1-15,-21 0 0,21 0 0,0 0 16,0 0-16,-22 1 0,1-1 15,0 0-15,21 0 16,-21-21 0,21-21 31,21 21-47,0-21 15,0 21-15,1 0 0,-1-21 16,0-1-16,21 22 0,-21 0 0,1 0 15,-1 0-15,21 0 0,-21 0 16,0 0-16,22 0 0,-22 0 16,0 0-16,0 22 0,0-1 0,1 0 15,-1 0-15,0 0 16,-21 0-16,0 1 0,0-1 0,0 21 16,0-21-16,0 0 0,-21 22 15,0-22-15,-1 0 0,1 0 0,0 0 16,-21 1-16,21-22 0,-1 0 15,1 0-15,0 0 0,0 0 0,0 0 16,0 0-16,-1 0 0,1 0 16,0-22-16,0 22 0,21-21 15,-21 21-15,21-21 0,-21 21 0,-1 0 16,22-21-16,0 0 16,22 0 15,20 21-31,-21 0 0</inkml:trace>
  <inkml:trace contextRef="#ctx0" brushRef="#br0" timeOffset="19102.78">1545 7070 0,'0'0'0,"85"-21"31,-85-1 48,0 1-64</inkml:trace>
  <inkml:trace contextRef="#ctx0" brushRef="#br0" timeOffset="22149.86">3302 6519 0,'21'0'16,"0"0"-1,0 0 1,1-21-16,-1 21 0,0-21 0,0 0 16,0 0-16,0 0 0,1-1 15,20 1-15,-21 0 0,21 0 0,-20 0 16,20-22-16,-21 22 0,43-42 15,-22 42-15,-21-1 16,0 1-16,-21-21 0,0 21 16,0 0-16,-21 21 15,0 0-15,-21 0 0,-1 0 16,1 21-16,0-21 0,-22 21 0,1 0 16,20 0-16,-20 0 0,20 1 15,22 20-15,-21-21 0,21 0 0,0 0 16,21 22-16,0-1 0,0-21 15,21 22-15,0-1 0,21-21 0,-21 21 16,1-20-16,20 20 0,0 0 0,-21-21 16,22 1-16,-1 20 15,-21-21-15,22 21 0,-22-20 0,0-1 16,0 0-16,0 0 0,-21 21 16,0-20-16,0-1 0,0 0 0,-42 0 15,21 0-15,-22 0 0,1 1 16,0-1-16,-1-21 0,1 21 0,0-21 15,-22 0-15,22 0 0,0 0 0,20 0 16,-20 0-16,21 0 0,-21-21 16,20 0-16,1 21 0,0-22 0,0-20 15,0 21-15,21 0 0,0-22 16,-21 22-16,21-21 0,-22 0 0,22-1 16,0 22-16,0-21 0,0 21 15,0-22-15,0 22 0,0 0 16,22 42-1,-1 0-15,-21 0 16,21 1-16,0 20 0,-21-21 16,21 21-16,0 1 0,1-1 0,-1-21 15,0 22-15,0-1 0,21-21 0,-20 0 16,20 22-16,0-22 0,1 0 16,-1 0-16,0 0 0,1 0 0,20 1 15,1-22-15,-1 0 0,1 0 16,-1 0-16,1 0 0,-1-22 0,1 1 15,20 0-15,-20 21 16,20-21-16,-20-21 0,-1 20 0,1 1 16,-1 0-16,-20-21 0,-1 21 0,0-1 15,-20-20-15,-1 0 0,0-1 16,-21 22-16,0-21 0,0 0 0,-21-1 16,0 22-16,-1 0 0,1 0 15,-21 0-15,0-1 0,-1 22 0,1 0 16,0 0-16,-1 0 0,1 22 15,0-1-15,-1 0 0,22 21 0,-21 1 16,21-1-16,-22-21 0,22 21 0,0 1 16,0-1-16,0 0 0,21 1 15,0-22-15,0 21 0,0-21 16,0 1-16,0-1 0,0 0 16,21 0-16,0-21 0,0 0 0,0 0 15,0 0-15,22 0 0,-22 0 0,21 0 16,1 0-16,-1-21 0,-21 0 15,21 0-15,1-1 0,-1 1 0,0-21 16,1 21-16,-22 0 0,0-22 16,21 1-16,-20 21 0,-1-22 0,-21 1 15,21 21-15,-21 0 0,21-22 0,-21 22 16,0 0-16,0 0 16,0 0-16,0 42 31,0 0-31,0 0 0,0 22 0,0-22 15,0 21-15,0 0 0,0-20 0,0 20 16,0 0-16,0 1 0,0 20 16,0 1-16,0-1 0,-21 1 0,21-1 15,0 22-15,0-1 0,0 1 16,0 0-16,0-1 0,-21 22 0,21 0 16,-21 0-16,21 0 0,-22 0 0,1 105 15,0-126-15,21 21 16,-21-22-16,0-20 0,21 21 0,0-22 15,-21 1-15,-1-22 0,22 0 16,-21-21-16,21 1 0,0-1 0,0-42 16,0-1-1,0-20-15,21-21 0,1 20 0,-1-20 16,0-1-16,21-20 0,-21-1 0,22 0 16,-1 1-16,-21-22 0,22 0 15,-1 21-15,0-21 0,-21 1 0,22-1 16,-22 0-16,0 0 0,0 0 15,0 0-15,1 1 0,-1-1 0,0 21 16,-21 0-16,0 1 0,0-1 0,0 22 16,0-1-16,0 1 0,0 20 15,0-20-15,0 20 0,0 22 16,0 0-16,0 0 0,-21 21 16,0 21-16,21 0 15,-22 0-15,22 22 0,-21-1 0,21-21 16,-21 22-16,21-1 0,0 0 15,0-21-15,0 22 0,0-22 0,0 21 16,0-21-16,0 1 0,0-1 16,0 0-16,0 0 0,21-21 15,0 0-15,1 0 0,-1 0 0,0 0 16,21 0-16,-21 0 16,1-21-16,-1 21 0,0-21 0,21 0 15,-21-1-15,22 1 16,-22 0-16,21-21 0,-21 21 0,1-1 15,20-20-15,-42 21 0,21-21 16,-21 20-16,21-20 0,-21 21 0,0 0 16,0 0-16,0-1 0,0 1 0,-21 21 31,0 0-31,0 0 0,0 21 16,21 22-16,-22-22 0,22 0 15,0 21-15,0-20 0,0 20 0,0-21 16,0 21-16,0-20 0,0 20 15,0-21-15,22 0 0,-1 0 16,0 1-16,0-1 0,0 0 0,0-21 16,22 21-16,-22-21 0,21 0 0,1 0 15,-1 0-15,0 0 0,1 0 16,-1 0-16,0-21 0,1 21 0,-1-21 16,0 0-16,1-1 0,-1 1 0,0-21 15,-21 21-15,22 0 16,-22-22-16,-21 1 0,21-22 0,-21 22 15,0 21-15,0 0 0,0 0 16,0-1-16,0 1 0,-21 21 16,0 0-16,0 0 15,-1 21-15,1 22 16,0-22-16,21 0 0,0 21 0,0-20 16,0 20-16,0-21 0,0 21 15,0-20-15,0-1 0,0 0 0,0 0 16,0 0-16,21 0 0,0 1 0,1-22 15,-1 0-15,0 0 16,0 0-16,21 0 0,-20 0 0,-1 0 16,0 0-16,21-22 0,-21 1 15,1 0-15,-1 0 0,21 0 0,-21 0 16,0-1-16,1-20 0,-1 21 0,0-21 16,0 20-16,-21 1 15,0-21-15,21 21 0,-21 0 16,0 42-1,0 0-15,0 0 0,0 21 16,0-20-16,0 20 0,-21-21 0,21 0 16,0 22-16,0-22 0,0 0 15,0 0-15,0 0 0,0 0 0,0 1 16,21-22 15,0 0-15,-21-22-16,0 1 0,22 0 0,-1 0 15,0 0-15,-21 0 16,21-22-16,0 1 0,0 21 0,-21-22 16,22 22-16,-1-21 0,0 21 15,0 0-15,-21-1 0,21 22 16,0 0-16,-21 22 16,0-1-16,0 21 0,0-21 15,22 0-15,-22 22 0,21-22 0,0 0 16,-21 21-16,21-20 0,0-1 15,-21 0-15,21 0 0,1 0 16,-1-21-16,0 21 0,21-21 0,1 0 16,-22 0-16,0 0 15,0 0-15,0 0 0,0 0 0,1-21 16,-1 0-16,0 0 0,0 0 0,0 0 16,0-1-16,-21-20 0,22 0 15,-1-1-15,-21 1 0,21-21 0,0 20 16,-21-20-16,21 20 0,-21-20 15,0 21-15,0-1 0,0 1 0,0 21 16,0 0-16,0-1 0,0 1 16,0 42-1,0 1-15,0 20 0,-21-21 16,21 21-16,0 1 0,-21 20 16,21-20-16,0-1 0,0 21 15,0-20-15,0-1 0,0 0 16,0 1-16,0-22 0,0 21 0,0-21 15,0 1-15,21-1 0,0 0 0,-21 0 16,21 0-16,1-21 16,-1 0-16,0 0 0,0 0 0,0 0 0,0 0 15,1 0-15,20-21 0,-21 0 16,0 0-16,22 0 0,-22-1 0,0 1 16,0 0-16,21-21 0,-20 21 0,-1-22 15,0 22-15,0 0 0,0 0 16,0 0-16,-21 42 15,0 0 1,0 0-16,0 0 0,0 22 16,0-22-16,0 0 0,0 0 0,0 21 15,0-20-15,0-1 0,0 0 16,22 0-16,-1-21 0,0 21 16,0-21-16,0 0 15,0 0-15,1 0 16,-1 0-16,0-21 0,0 21 0,0-21 15,0 0-15,1 0 0,-1-22 16,0 22-16,-21-21 0,21-1 0</inkml:trace>
  <inkml:trace contextRef="#ctx0" brushRef="#br0" timeOffset="22333.03">8318 6202 0,'0'0'0,"-21"-21"0,0 21 15,0 0 1,0 0 47</inkml:trace>
  <inkml:trace contextRef="#ctx0" brushRef="#br0" timeOffset="22524.56">7366 6477 0,'0'0'0,"-21"21"0,21 0 16,21-21 15,0 0-31,21 0 16,-20 0-16,-1 0 0,21-21 15,0 0-15,1 21 0,20-21 0,-20 21 16,20-21-16,1 0 0,-22 21 16</inkml:trace>
  <inkml:trace contextRef="#ctx0" brushRef="#br0" timeOffset="23333.02">8932 6604 0,'21'0'31,"-21"-21"-31,0 0 0,0 0 16,0-1-16,0-20 16,0 21-16,0 0 0,0 0 0,0-1 15,-21-20-15,0 21 0,0 0 16,0 21-16,0 0 0,-1 0 15,1 0-15,0 0 0,0 21 0,0 0 16,-22 21-16,22 1 0,0-1 0,0 0 16,0 1-16,0-1 0,21 0 15,0 1-15,0-1 0,0 0 0,0-20 16,0-1-16,0 21 0,0-21 16,21 0-16,0-21 0,0 0 15,0 0-15,0 0 0,1 0 16,-1 0-16,0-21 0,21 21 15,-21-21-15,1 0 0,-1 0 0,21 0 16,-21-1-16,0-20 0,-21 21 16,22-21-16,-1-1 0,-21 22 0,21-21 15,-21-1-15,0 1 0,21 21 0,-21 0 16,0 0-16,0-1 0,0 44 31,0-1-31,-21 21 0,21-21 16,-21 22-16,21-22 0,0 21 0,0 0 15,0 1-15,0-22 0,0 21 0,0-21 16,0 22-16,0-22 0,21 0 16,0 0-16,0 0 0,0 1 15,1-22-15,-1 0 0,0 0 0,21 0 16,-21 0-16,22 0 0,-22 0 16,0-22-16,21 22 0,-20-21 0,20 0 15,-21 0-15,0-21 0,0 20 16,1-20-16,20-21 0,-21 20 0,0-20 15,0-1-15,1 22 0,-1-22 0,0 1 16,0-1-16,0 22 0,0-21 16,-21 20-16,0 1 0,0 21 15,0-22-15,0 22 0,-21 21 16,0 0-16,0 43 16,0-22-16,0 0 0,-1 21 0,1 1 15,21-1-15,-21 21 0,21-20 16,0 20-16,0 1 0,0-22 0,0 22 15,0-22-15,0 0 0,21 1 0,0-1 16,22-21-16,-22 21 0,21-20 16,-21-1-16,22-21 0,-1 0 0,0 0 15,1 0-15,-1 0 0,0 0 0,1 0 16,-22-21-16,21-1 0,-21 1 16,22 0-16,-22-21 0</inkml:trace>
  <inkml:trace contextRef="#ctx0" brushRef="#br0" timeOffset="27044.97">11515 6265 0,'0'0'16,"-22"0"-16,22 22 16,22-22 15,-1 0-31,0-22 16,0 22-16,0-21 0,0 21 0,22-21 15,-22 0-15,21 0 0,-21 21 0,22-21 16,-1-1-16,-21-20 0,22 21 15,-22 0-15,0 0 0,0-22 0,-21 22 16,0 0-16,0-21 0,-21 20 16,0 1-16,-22 0 0,22 21 0,-21 0 15,-22 0-15,22 0 0,0 0 0,-22 0 16,22 21-16,-22 0 0,22 1 16,0 20-16,-1-21 0,22 21 0,0 1 15,0-22-15,21 21 16,0 1-16,0-22 0,0 21 0,0-21 15,0 0-15,21 22 0,0-22 0,0 0 16,1 0-16,20 0 0,-21 1 16,21-22-16,1 0 0,-1 0 0,-21 0 15,22 0-15,-1 0 0,-21 0 16,21 0-16,-20-22 0,-1 22 0,-21-21 16,0 0-16,-21 21 15,-1 0-15,1 0 0,-21 0 16,0 0-16,-1 0 0,1 0 0,0 0 15,-1 21-15,1 0 16,0 22-16,20-22 0,-20 21 0,21-21 16,0 22-16,0-1 0,21 0 0,-22-20 15,22 20-15,0-21 0,0 21 16,0-20-16,22-1 0,-1 0 0,21-21 16,-21 0-16,0 21 0,22-21 15,-1 0-15,0 0 0,1 0 0,-1-21 16,0 0-16,1 0 0,-1-1 0,0 1 15,1 0-15,-1 0 16,0 0-16,-20-22 0,20 22 0,0-21 0,1 0 16,-22-1-16,21 1 0,-21 0 15,0-1-15,22 22 0,-22-21 16,0 21-16,0 21 0,0-22 0,1 22 16,-1 0-16,0 22 15,-21-1-15,21 0 0,-21 21 16,0-21-16,0 22 0,0-1 0,0-21 15,0 22-15,0-22 0,0 0 16,0 21-16,-21-21 0,21 1 0,-21-1 16,0 0-16,21 0 15,0-42 17,0 0-32,21 0 0,0-1 15,-21 1-15,21-21 0,0 21 16,0-22-16,1 1 0,-1 0 0,-21-1 15,21 22-15,0-21 0,0 0 16,0 20-16,-21-20 0,0 21 0,0 0 16,22 0-16,-44 42 31,1 0-31,21 0 0,0 0 16,-21 0-16,21 1 0,-21 20 15,21 0-15,0-21 0,0 22 0,0-22 16,0 21-16,0-21 0,0 22 0,0-22 15,21 0-15,0 0 16,0 0-16,1 1 0,-1-22 0,21 0 16,-21 21-16,0-21 0,22 0 0,-1 0 15,-21 0-15,22-21 0,-1 21 16,0-22-16,1 1 0,-1 0 0,-21 0 16,21-21-16,-20 20 0,20-20 15,-21 0-15,0-1 0,-21 22 0,0-21 16,0 0-16,0 20 0,0-20 0,0 21 15,0 0-15,0 0 16,-21 21-16,0 0 0,0 0 16,0 21-16,-1 0 0,22 0 15,-21 0-15,0 0 0,21 22 16,-21-22-16,21 21 0,0 1 0,0-1 16,0-21-16,0 21 0,0 1 15,0-22-15,0 21 0,0-21 0,21 1 16,0-1-16,0-21 0,1 21 0,20-21 15,-21 0-15,0 0 0,22 0 16,-22 0-16,21 0 0,-21-21 0,0 21 16,22-21-16,-22-1 0,0 1 15,0-21-15,0 21 0,22-22 16,-22 1-16,0 0 0,0 21 0,0-22 16,1 1-16,-1 0 0,-21 20 0,21-20 15,21 0-15,-21 21 0,1 21 16,-1 0-1,-21 21 1,0 0 0,0 0-16,0 0 0,0 0 15,0 1-15,0-44 63,0 1-63,0 0 15,0 0-15,0 0 16,0 0-16,0-1 16,0 1-1,-21 21-15,-1 0 16,1 21-16,0-21 0,21 22 16,-21-1-16,0 0 0,0 21 0,-1-21 15,1 22-15,0-1 0,21 0 16,0-20-16,-21 20 0,21 0 0,0 1 15,0-22-15,0 21 0,0-21 0,21 0 16,0 1-16,0-1 0,1 0 16,-1-21-16,21 0 0,-21 21 0,0-21 15,22 0-15,-22 0 16,0 0-16,21-21 0,-20 21 0,20-21 16,-21 0-16,21-1 0,-20 1 0,20 0 15,-21-21-15,0-1 0,22 1 16,-22 21-16,0-21 0,0-1 0,0 1 15,-21 21-15,21-22 0,-21 22 0,0 0 16,0 42 15,-21 0-31,0 1 0,0-1 16,21 21-16,-21-21 0,21 22 0,-21-1 16,21-21-16,0 21 0,0 1 0,0-22 15,0 0-15,0 0 16,0 0-16,0 1 0,21-1 0,0-21 15,0 0-15,0 0 0,0 0 16,1 0-16,20 0 0,-21 0 0,0 0 16,0 0-16,1-21 0,-1-1 15,0 1-15,21 0 0,-21-21 0,1 21 16,-1-22-16,0 1 0,0 0 16,0 20-16,-21-20 0,0 21 0,21-21 15,-21 20-15,22 1 0,-22 42 31,0 1-31,-22-1 16,22 0-16,-21 21 0,21-21 16,0 22-16,0-22 0,0 21 0,0-21 15,0 22-15,0-22 0,0 0 16,0 0-16,21 0 0,1 1 0,-1-1 16,0-21-16,0 0 0,0 0 15,22 0-15,-1 0 0,0 0 16,-21 0-16,22-43 0,-22 22 15,0 0-15,0-21 0,0 21 16,1-43-16,-1 22 0,0-1 16,0 1-16,0-21 0,0 20 0,1-20 15,-1 20-15,0-20 0,0-1 16,0 1-16,-21 21 0,0-22 0,0 22 16,0-1-16,0 22 0,0-21 15,-21 42 1,0 21-16,0 21 0,0 1 15,-1-1-15,1 0 0,0 22 0,0-22 16,21 1-16,-21 20 0,21-21 16,-21 1-16,21-1 0,0 22 0,0-22 15,0 0-15,0 1 0,0-1 0,0 0 16,0 1-16,21-22 0,0 21 16,0-21-16,0-21 0,0 21 0,1 1 15,-1-22-15,21 0 0,-21 0 16,22 0-16,-22 0 0,21-22 15,-21 1-15,22 21 0,-1-21 0,0-21 16,1 21-16,-22-22 0,21 22 16,0-21-16,-20-1 0,-1 1 0,0 21 15,0-21-15,0 20 0,-21 1 0,21 21 16,-21-21-16,0 42 16,-21 0-1,0 22-15,21-22 16,0 0-16,0 21 0,-21 1 0,21-22 15,0 21-15,0 1 0,0-22 16,0 0-16,0 21 0,0-21 0,0 1 16,21-1-16,0-21 0,0 21 15,1-21-15,-1 0 0,0 0 16,0 0-16,0 0 0,0 0 0,22 0 16,-22-21-16,0 0 0,21-1 0,-20 1 15,20 0-15,-21 0 0,21-21 16,-20-1-16,-1 1 0,0 0 15,0 20-15,0-20 0,0 21 0,-21 0 16,22 0-16,-44 42 31,1 0-31,21 0 16,-21 0-16,21 22 0,0-22 16,-21 0-16,21 21 0,0-21 0,0 1 15,0 20-15,0-21 0,0 21 16,0-20-16,21-22 0,-21 21 15,21-21-15,0 0 0,1 0 16,-1 0-16,0 0 0,21 0 0,-21 0 16,22 0-16,-22 0 0,21-21 0,1-1 15,-22 1-15,21-21 0,0 0 16,-20 20-16,-1-20 0,21 0 0,-42-1 16,21 1-16,-21 0 15,0-1-15,0 1 0,0 21 0,0 0 16,-21 0-16,0-1 0,0 22 0,-22 0 15,22 0-15,-21 0 0,0 0 16,-1 0-16,22 0 0,-21 22 0,-1-1 16,22 0-16,-21 0 0,21 0 15,0 22-15,21-22 0,0 21 0,0 0 16,0-20-16,0 20 0,0 0 0,0-21 16,0 22-16,21-22 0,0 0 15,0 0-15,21 0 0,-20 1 16,20-22-16,-21 0 0,21 21 0,1-21 15,-1 0-15,0 0 0,1 0 16,-1 0-16,22-21 0,-22-1 0,0 1 16,-21 0-16,22-21 0,-22 21 15,21-22-15,-21 1 0,1 0 0,-1-1 16,0 22-16,-21-21 0,0 21 16,0-1-16,0 1 0,0 0 0,0 42 31,0 0-16,-21 22-15,21-22 0,-21 21 0,21-21 16,-22 22-16,22-22 0,0 21 16,0-21-16,0 22 0,0-22 15,-21 0-15,21 0 0,0 0 0,0 1 16,0-1-16,0-42 31,0-22-15,21 22-16,-21 0 15,22-21-15,-1-1 0,0 1 0,0 0 16,0-1-16,22 1 0,-22 21 16,0-22-16,21 1 0,1 21 0,-22 0 15,0 0-15,0-1 0,0 1 16,0 21-16,1 0 0,-22 21 16,0 1-16,0-1 0,0 0 15,0 0-15,0 0 0,0 22 16,0-1-16,0-21 0,0 21 0,21 1 15,0-1-15,-21-21 0,21 22 0,0-22 16,0 21-16,1-21 0,-1-21 16,0 21-16,21 1 0,-21-22 0,1 0 15,-1 0-15,0 0 0,0 0 16,21-22-16,-20 1 0,-1 21 0,0-21 16,0 0-16,0-21 0,0 20 15,1-20-15,-1 0 0,0-1 16,0 22-16,0-21 0,0 0 0,1 20 15,-22 1-15,0-21 0,21 21 16,-21 0-16,0-1 0,0 1 0,0 0 16,0 0-16,-21 0 0,-1-22 15,1 22-15</inkml:trace>
  <inkml:trace contextRef="#ctx0" brushRef="#br0" timeOffset="27280.84">17060 5652 0,'0'0'0,"-21"0"0,0-22 0,0 22 15,-22-21 1,43 0 0,0 42 30,-21 0-30,0-21-16,0 0 0,0 0 16,0 22-16</inkml:trace>
  <inkml:trace contextRef="#ctx0" brushRef="#br0" timeOffset="27544.68">14880 6033 0,'0'0'0,"-21"0"0,0 21 0,0-21 0,42 0 31,0 0-31,21 0 0,-21 0 16,22 0-16,-1 0 0,22-21 15,-22 21-15,21 0 0,-20 0 0,20-22 16,1 22-16,-22 0 0,0 0 15,1-21-15,-1 21 0,-21 0 0,-42 0 32,0 0-32,0 0 15,-22 0-15</inkml:trace>
  <inkml:trace contextRef="#ctx0" brushRef="#br0" timeOffset="28508.16">3895 7281 0,'0'0'15,"-22"0"-15,-20 0 0,21 0 0,0 0 16,0 0-16,-1 0 16,22 22-1,0-1 1,22-21-16,-1 0 16,0 0-16,21 0 0,-21 21 0,22-21 15,20 0-15,-20 0 0,20 0 16,22 0-16,-1 0 0,1 0 0,21 0 15,0 0-15,0 0 0,21 0 0,-22 0 16,22-21-16,0 21 0,0 0 16,22 0-16,-1 0 0,-21 0 0,21-21 15,0 21-15,21 0 0,-20 0 16,20-22-16,0 22 0,1 0 0,-1 0 16,-21-21-16,21 21 0,-20-21 15,20 21-15,-21 0 0,0-21 16,0 21-16,-21 0 0,-21 0 0,21-21 15,-21 21-15,-21 0 0,-1 0 16,1 0-16,-21 0 0,-1-21 0,-21 21 16,1 0-16,-22 0 0,0 0 15,0 0-15,0 0 16,-21-22 31,0 1-16</inkml:trace>
  <inkml:trace contextRef="#ctx0" brushRef="#br0" timeOffset="29412.64">11515 7027 0,'0'0'0,"-22"0"0,-62 0 16,63 0-16,-1 0 0,-20 0 0,21 0 16,0 0-16,0 0 0,21 22 15,-22-22-15,44 0 47,-1 0-47,0 0 16,21 0-16,1 0 0,-1 0 15,0 0-15,1 0 0,-1 0 0,21 0 16,1 0-16,-1 0 0,1 0 0,21 0 16,-1 0-16,1 0 0,0 0 15,20 0-15,-20 0 0,0 0 0,21 0 16,-22 0-16,22 0 0,0 0 0,0 0 15,0 0-15,-1 0 0,22 0 16,0 0-16,-21 0 0,21 0 0,0 0 16,21 0-16,1 0 0,-1 0 15,0 0-15,0 0 0,-21 0 16,42 0-16,-20 0 0,-1-22 0,0 22 16,0 0-16,-21 0 0,21 0 15,-21 0-15,21 0 0,-21 0 0,22 0 16,-22 0-16,0 0 0,0 0 15,-22 0-15,22 0 0,-21 0 0,0 0 16,0 0-16,-21 0 0,20 0 0,-20 0 16,0 0-16,-22 0 0,1 0 15,-1-21-15,-20 21 0,-1 0 0,0 0 16,1 0-16,-22 0 0,0 0 16,0-21-16,0 21 0,0 0 0,1 0 15,-1 0 16,-21-21 1</inkml:trace>
  <inkml:trace contextRef="#ctx0" brushRef="#br0" timeOffset="29568.55">17949 7049 0,'0'0'0,"-21"0"0,0 21 32</inkml:trace>
  <inkml:trace contextRef="#ctx0" brushRef="#br0" timeOffset="34601.01">6075 7980 0,'0'-21'0,"0"0"15,21 21-15,-21-22 16,0 1-16,0 0 0,0 0 16,0 0-16,0 0 15,0-1 1,-21 22 0,0 0-16,-1 22 15,1-1-15,0 0 0,0 21 16,0-21-16,0 22 0,-1 20 0,-20-20 15,21 20-15,0-21 0,0 22 16,-1-22-16,1 22 0,21-1 0,-21-20 16,0-1-16,0 21 0,21-20 15,-21-1-15,21 0 0,0 1 0,0-1 16,0-21-16,21 22 0,0-22 0,0 0 16,21 0-16,-20 0 0,-1-21 15,21 0-15,0 0 0,-20 0 0,20 0 16,0 0-16,1-21 0,-22 0 15,21 0-15,0 0 0,-20-22 16,20 22-16,-21-21 0,21 21 0,1-22 16,-22 22-16,0-21 0,21-1 15,-20 22-15,-1-21 0,0 0 0,-21 20 16,0-20-16,21 21 0,-21 0 16,0 0-16,0-1 0,0 1 0,0 42 31,-21 1-16,21-1-15,0 0 0,0 0 16,-21 21-16,21-20 0,0-1 0,0 21 16,0-21-16,0 22 0,0-22 15,0 0-15,0 0 0,0 0 0,0 0 16,21 1-16,0-1 0,0-21 16,0 0-16,1 0 0,20 0 0,-21 0 15,21 0-15,-20 0 0,-1 0 0,21-21 16,-21-1-16,22 22 0,-22-21 15,0 0-15,0 0 0,0 0 0,0-22 16,1 22-16,-22 0 0,0-21 16,0 21-16,0-22 0,0 1 0,0 21 15,-22-22-15,1 1 0,0 0 0,-21 21 16,21-1-16,-1 1 0,1 0 16,-21 0-16,21 21 0,0 0 0,-1 0 15,-20 0-15,21 21 0,0 0 16,0 0-16,-1 1 0,1 20 15,0 0-15,21 1 0,0-1 0,0-21 16,0 21-16,0 1 0,0-1 16,0-21-16,0 22 0,0-22 0,21 0 15,0 0-15,1 0 0,-1 0 0,0 1 16,21-22-16,-21 0 0,22 0 16,-22 0-16,21 0 0,1 0 0,-1 0 15,-21-22-15,21 1 0,1 0 16,-22 21-16,21-21 0,1-21 0,-22 20 15,0 1-15,21 0 0,-21-21 16,1 21-16,-1-22 0,-21 22 16,0 0-16,21-21 0,0 20 15,-21 1-15,0 42 32,0 1-32,0-1 0,0 0 0,0 0 15,0 0-15,0 0 0,0 1 16,-21 20-16,21-21 0,0 0 0,0 0 15,0 1-15,0-1 0,0 0 0,0 0 16,0 0-16,0 0 16,0-42 15,0 0-15,0 0-16,21 0 0,-21 0 15,21-1-15,-21-20 0,21 21 0,-21 0 16,22-22-16,-1 22 0,-21-21 15,21 21-15,0 0 0,0-22 0,0 43 16,-21-21-16,22 0 0,-1 21 16,0 0-16,-21 21 15,0 0-15,0 0 0,21 1 0,-21-1 16,21 0-16,-21 21 0,0-21 16,21 1-16,1-1 0,-22 0 0,21 0 15,0 21-15,0-20 16,0-1-16,0 0 0,1-21 15,-22 21-15,21-21 0,0 0 0,0 0 16,0 0-16,0 0 0,1 0 16,-1 0-16,0 0 0,0-21 15,0 0-15,0 0 0,1 21 0,-22-22 16,21 1-16,0-21 0,0 21 16,-21 0-16,21-1 0,0-20 0,1 21 15,-22 0-15,21-22 0,0 22 0,0 0 16,0 0-16,-21 42 31,0 0-15,0 0-16,0 1 0,0 20 15,0-21-15,0 0 0,0 0 0,0 1 16,0-1-16,0 0 0,0 0 16,0 0-16,21 0 0,1-21 0,-22 22 15,21-1-15,0-21 0,0 0 16,0 0-16,0 0 0,1 0 15,-1 0-15,0 0 0,0-21 16,0 21-16,0-22 0,1 1 16,-1 0-16,-21 0 0,21 0 15,0 0-15,0-1 0,0 1 0,1-21 16,-1 21-16,0 0 0,-21-22 16,21 22-16,-21 0 0,21 0 0,-21 0 15,0-1-15,0 44 31,0-1-31,0 0 0,-21 0 0,21 21 16,-21-20-16,21-1 0,-21 21 16,21-21-16,0 0 0,0 1 0,0 20 15,0-21-15,0 0 0,0 0 0,21-21 16,0 22-16,0-1 0,0-21 16,1 0-16,-1 21 0,0-21 0,21 0 15,-21 0-15,22 0 0,-22 0 0,21 0 16,-21 0-16,22-21 15,-22 21-15,21-21 0,-21-1 0,22 1 16,-22 0-16,0 0 0,0 0 0,0 0 16,1-1-16,-22-20 0,0 21 15,0 0-15,0-22 0,0 22 16,0 0-16,0 0 0,0 0 0,0 0 16,-22 21-16,1 0 0,0 0 15,0 21-15,0 0 0,0 0 0,21 0 16,0 0-16,-22 1 0,22 20 15,0-21-15,0 0 0,0 22 0,0-22 16,0 0-16,0 0 16,0 0-16,22-21 0,-1 21 0,0 1 15,0-22-15,0 0 0,0 0 0,1 0 16,-1 0-16,0 0 0,0 0 16,21 0-16,-20 0 0,-1 0 0,0-22 15,0 1-15,0 21 0,0-21 0,-21 0 16,22 0-16,-1 0 0,0-22 15,21 22-15,-21 0 0,1-21 0,-1 20 16,0-20-16,0 21 0,-21 0 16,0 0-16,21 21 0,-21 21 31,0 0-15,0 21-16,0-21 0,0 1 0,0-1 15,0 21-15,0-21 0,0 0 16,0 1-16,0-1 0,0 0 0,0 0 15,21 0-15,-21 0 0,22-21 0,-1 22 16,0-22-16,0 0 0,0 0 16,0 0-16,1 0 0,-1 0 0,0 0 15,21 0-15,-21 0 0,1-22 0,20 1 16,-21 21-16,0-21 0,0 0 16,1-21-16,-1 20 0,0-20 15,0 21-15,0-21 0,0-22 0,-21 22 16,22-22-16,-1 22 0,0-22 15,0 22-15,-21-21 0,0 20 0,21 22 16,-21-21-16,21 21 0,-21-1 16,-21 44-1,0 20-15,21-21 16,0 21-16,-21 1 0,0 20 16,21-20-16,0 20 0,-21-21 0,21 1 15,0 20-15,0-20 0,0-22 16,0 21-16,0-21 0,0 22 0,0-22 15,0 0-15,21 0 0,0-21 16,0 21-16,0-21 16,0 0-16,1 0 0,-1 0 15,0 0-15,0 0 0,0-21 0,0 0 16,1 0-16,-1 0 16,0-22-16,-21 22 0,21 0 15,-21 0-15,0-22 0,0 22 0</inkml:trace>
  <inkml:trace contextRef="#ctx0" brushRef="#br0" timeOffset="34788.76">9969 8128 0,'0'0'0,"-21"0"0,0 0 16,21 21 15,21-21-31,0 0 0,1 0 16,-1 0-16,21 0 0,-21 0 0,0 0 15,22 0-15,-22-21 0,21 21 0,-21-21 16,1 21-16,20-21 0,-21 0 16,0 21-16,0-22 0,-21 1 0</inkml:trace>
  <inkml:trace contextRef="#ctx0" brushRef="#br0" timeOffset="35958.99">11324 8424 0,'0'22'31,"21"-22"-31,0 0 0,1-22 0,-1 22 16,0-21-16,0 0 0,0 21 15,0-21-15,1 0 0,-1 0 0,0-1 16,-21 1-16,0-21 0,0 21 16,0 0-16,0-22 0,0 22 0,0-21 15,-21-1-15,0 22 0,-1-21 0,1 21 16,0 21-16,-21-21 0,21 21 15,-1 0-15,-20 0 0,21 21 16,-21 0-16,-1 21 0,22-21 0,-21 22 16,-1-1-16,22 0 0,-21 1 15,21-1-15,0 0 0,21 1 0,0-22 16,0 21-16,0 1 0,0-22 16,0 0-16,0 0 0,21 0 0,0 0 15,0 1-15,0-22 0,22 0 0,-22 0 16,21 0-16,0 0 0,-20 0 15,20 0-15,0-22 0,-21 1 0,22 0 16,-1 0-16,0 0 0,-20 0 0,-1-22 16,21 22-16,-21-21 0,0-1 15,-21 1-15,22 0 0,-22-1 16,21 1-16,-21 0 0,0-1 0,0 1 16,0 21-16,0 0 0,0 42 31,0 21-31,0-21 15,0 22-15,0-1 0,0 0 0,0 1 16,0-1-16,0 0 0,0-20 0,0 20 16,0 0-16,0-21 0,0 22 15,0-22-15,0 0 0,21 0 16,0 0-16,-21 1 0,21-22 0,0 0 16,1 0-16,20 0 0,-21 0 0,0 0 15,22 0-15,-22 0 0,21-22 0,-21 22 16,22-21-16,-1 0 0,-21-21 15,0 21-15,22-22 0,-22 22 16,0-21-16,0-22 0,0 22 0,0 0 16,1-22-16,-22 22 0,0-22 15,21 22-15,-21 0 0,0 20 0,0-20 16,0 21-16,0 0 0,-21 21 31,-1 21-31,22 0 0,-21 21 16,21-20-16,-21 41 0,0-21 15,21 1-15,0-1 0,0 22 0,0-22 16,-21 0-16,21 1 0,0-1 16,0 0-16,0-21 0,0 22 15,0-22-15,21 0 0,21 0 16,-21 0-16,1-21 0,20 0 16,-21 0-16,0 0 0,22 0 0,-22 0 15,0-21-15,21 0 0,-21 0 0,22 0 16,-22 0-16,0-1 0,0-20 15,0 0-15,1-1 0,-1 1 0,0 0 16,0-22-16,-21 1 0,21 20 16,-21 1-16,21-21 0,-21 20 0,0 22 15,0-21-15,0 21 0,0-1 0,-21 44 32,0 20-17,21-21-15,0 21 0,-21 1 0,0 20 16,21-20-16,0-1 0,0 0 15,0 1-15,0-1 0,0 0 0,0 1 16,0-22-16,0 0 0,21 0 16,-21 0-16,21 0 0,0 1 0,0-22 15,1 0-15,-1 0 0,0 0 16,0 0-16,0 0 0,22 0 16,-22 0-16,21-22 0</inkml:trace>
  <inkml:trace contextRef="#ctx0" brushRef="#br0" timeOffset="37516.35">13737 8022 0,'-21'0'32,"42"0"-32,0 0 15,-21-21-15,21 0 0,22 21 0,-22-21 16,0 0-16,21-1 0,-20 1 15,-1 0-15,21 21 0,-21-42 0,0 21 16,1-1-16,-1 1 0,0 0 0,-21 0 16,0 0-16,0 0 0,0-1 15,0 1-15,-21 21 16,0 21 0,-1 1-16,22-1 0,0 21 15,-21 0-15,0 1 0,21-1 0,-21 0 0,21 22 16,0-22-16,0 22 15,0-22-15,0 22 0,0-22 0,0 0 16,0 1-16,0-1 0,0-21 0,0 21 16,0-20-16,0-1 0,0 0 15,0 0-15,0 0 0,0 0 16,-21-21 0,0 0-16,-1 0 0,1-21 15,0 21-15,0-21 0,0 0 0,0 0 16,-22 0-16,22-1 15,0 1-15,0 0 0,21 0 0,-21 0 0,-1 0 16,1-1-16,0 22 16,21 22-1,0-1 1,0 0-16,0 0 0,0 0 16,21 0-16,-21 1 0,21-1 0,1 0 15,20 0-15,-21 0 0,21-21 16,-20 0-16,20 21 0,-21-21 15,21 0-15,1 0 0,-1 0 0,22 0 16,-22 0-16,0-21 0,22 0 0,-22 21 16,22-21-16,-22 0 0,0 0 15,1-1-15,-1-20 0,-21 21 16,21-21-16,-20 20 0,-1-20 0,-21 0 16,0-1-16,21 22 0,-21-21 15,0 21-15,0 0 0,0-1 0,-21 22 31,21 22-31,-21-22 0,-1 21 0,1 21 16,21-21-16,-21 0 0,0 22 16,21-22-16,-21 21 0,21 1 0,0-22 15,0 0-15,0 21 0,0-21 0,0 1 16,0-1-16,0 0 0,21-21 16,0 21-16,0-21 0,0 0 0,22 0 15,-22 0-15,0 0 0,0 0 16,22 0-16,-22 0 0,0-21 15,21 0-15,-21 21 0,22-21 0,-22-1 16,21-20-16,-21 21 0,1 0 16,-1-22-16,0 1 0,-21 21 15,0-21-15,21 20 0,-21 1 0,0 0 16,0 0-16,0 0 0,-21 42 16,21 0-1,-21 0-15,21 0 0,0 1 16,0 20-16,0-21 0,0 0 0,0 0 15,0 1-15,0-1 0,0 21 16,0-21-16,0 0 16,21 1-16,-21-1 0,21-21 15,-42-21 17,21-1-17,-21 22-15,21-21 0,0 0 0,-21 21 16,21-21-16,-22 0 0,1 21 15,21 21 17,0 0-32,0 0 15,0 0-15,0 1 16,21-1-16,1-21 16,-1 21-16,0-21 0,0 0 0,21 0 15,-20 0-15,20 0 0,0 0 0,1 0 16,-1 0-16,0 0 0,1-21 15,-22 0-15,21 21 0,-21-22 0,22 1 16,-22-21-16,0 21 0,0-22 16,0 22-16,0-21 0,1-22 0,-1 22 15,0-21-15,0 20 0,-21-20 0,21 20 16,-21 1-16,21 0 0,-21-1 16,0 22-16,0 0 0,22 0 15,-22 0-15,0 42 16,-22 0-16,1 21 15,21-20-15,-21 20 0,0 0 0,0 1 16,0 20-16,-1-21 0,1 1 16,21 20-16,-21-20 0,0-1 0,21 0 15,0 1-15,0-22 0,0 21 16,0-21-16,0 0 0,0 1 0,21-1 16,0-21-16,0 0 0,1 0 15,-1 0-15,0 0 0,0 0 0,0 0 16,0 0-16,1-21 0,-1 21 15,0-22-15,0 1 0,-21 0 16,21 0-16,-21 0 0</inkml:trace>
  <inkml:trace contextRef="#ctx0" brushRef="#br0" timeOffset="37701">15536 8001 0,'0'0'0,"-21"0"16,42 21 15,0-21-31,1 0 16,-1 0-16,21 0 0,-21 0 0,22 0 15,-1 0-15,0 0 16,22 0-16,-1 0 0,1 0 0,-1 0 16,1 0-16</inkml:trace>
  <inkml:trace contextRef="#ctx0" brushRef="#br0" timeOffset="39229.58">16870 7726 0,'0'0'0,"0"-21"0,0 0 15,-21 21-15,-1 0 0,1-22 16,-21 22-16,21 0 0,-22 0 0,1 22 16,21-22-16,-21 21 0,-1 0 0,1 0 15,0 21-15,-1 1 16,1-22-16,21 21 0,-22 1 0,22 20 15,0-21-15,0 1 0,0-1 16,0 0-16,21 1 0,0-1 0,0 0 16,0 1-16,21-22 0,0 0 15,21 21-15,1-20 0,-1-1 0,0-21 16,22 21-16,-1 0 0,-20-21 16,20 0-16,1 0 0,-1 0 0,1 0 15,-1 0-15,-21 0 0,22-21 0,-22 21 16,1-21-16,-1 0 0,0-1 0,-21-20 15,22 21-15,-22-21 16,0-1-16,0 1 0,-21 0 0,0-1 16,0 1-16,0 0 0,0 20 15,0-20-15,0 21 0,-21 21 0,0 0 16,0 0-16,0 0 0,-1 0 0,-20 0 16,21 21-16,-21 0 0,20 0 15,1 22-15,-21-22 0,21 21 0,0-21 16,-1 22-16,1-22 0,0 21 15,0 1-15,0-1 16,21 0-16,0-21 0,0 1 0,0-1 0,21 0 16,0-21-16,0 0 15,0 0-15,1 0 16,-1 0-16,0 0 0,0 0 16,0 0-16,0-21 0,1 0 0,-1-1 15,0 22-15,0-42 0,0 21 0,0 0 16,-21-22-16,22 1 0,-22 21 15,21-21-15,0-1 0,-21 22 0,0 0 16,0 0-16,0 0 0,0 42 31,-21 0-31,21 0 0,0 0 0,0 0 16,-21 22-16,21-22 0,0 0 16,0 0-16,0 0 0,0 1 0,0-1 15,0 0-15,0 0 16,21 0-16,0-21 0,0 0 0,0 21 15,0-21-15,1 0 0,-1 0 0,0 0 16,0 0-16,0 0 0,22-21 16,-22 0-16,0 0 0,0 0 0,21 0 15,-20-1-15,-1-20 0,0 21 16,0-21-16,0-1 0,0 22 0,1-21 16,-1 21-16,0-1 0,0 1 15,0 21-15,-21 21 16,0 1-16,0 20 15,0-21-15,0 0 0,0 22 16,0-22-16,0 0 0,0 0 0,0 21 16,0-20-16,0-1 0,0 0 15,0 0-15,0 0 0,-21-21 16,0 0-16,0 0 31,0 0-31,21-21 16,-22 0-16,22 0 15,0 0-15,0-1 0,-21 1 0,21 0 16,-21 21-16,0 21 31,21 0-31,0 1 16,0-1 0,0 0-16,0 0 0,0 0 15,21-21 1,0 21-16,-21 1 0,21-22 0,1 0 15,-1 0-15,0 0 0,21 0 0,-21 0 16,1 0-16,20 0 0,-21 0 16,21 0-16,-20 0 0,20-22 0,-21 1 15,21 21-15,-20-21 0,-1 0 16,21 0-16,-21 0 0,0-22 0,1 22 16,-1-21-16,0-1 0,-21 22 15,0-21-15,21 0 0,-21 20 16,0 1-16,0 0 0,0 0 0,-21 21 31,0 0-31,0 21 0,-1 0 0,1 22 16,0-22-16,21 21 0,-21-21 15,0 22-15,21-22 0,-21 21 0,21-21 16,0 22-16,0-22 0,0 0 0,0 0 16,0 0-16,0 0 0,0 1 15,21-22-15,0 21 0,0-21 0,0 0 16,0 0-16,1 0 0,-1 0 0,0 0 15,0 0-15,0 0 16,0-21-16,1-1 0,-1 1 0,21 0 16,-21 0-16,0 0 0,1 0 15,20-22-15,-21 1 0,0 0 0,0-1 16,1 22-16,-1-21 0,0-1 16,0 22-16,-21 0 0,0 0 0,0 42 15,0 0 1,0 0-16,0 1 0,0 20 0,-21 0 15,0-21-15,21 22 0,-21-22 0,21 21 16,0-21-16,0 1 0,0-1 16,-22 0-16,22 0 0,0 0 15,0 0-15,-21-21 16,0 0 0,0 0-1,0 0-15,0 0 16</inkml:trace>
  <inkml:trace contextRef="#ctx0" brushRef="#br0" timeOffset="39829.03">10901 9165 0,'-21'-42'31,"-1"42"-31,22 21 16,0 0-16,0 0 16,0 1-16,0 20 0,0 0 15,0 1-15,0-1 0,0 0 16,0 1-16,0 20 0,0-21 0,0 22 16,0-22-16,-21 22 0,0-22 15,21 0-15,-21 22 0,21-22 0,0-21 16,-21 22-16,21-22 0,0 21 0,-21-21 15,21 1-15,0-1 0,0 0 16,-22-21 0,1 0-1,0-21 1,0 0-16,0-1 0,0 1 0,21 0 16,-22 0-16</inkml:trace>
  <inkml:trace contextRef="#ctx0" brushRef="#br0" timeOffset="40081.04">10393 9716 0,'0'0'0,"-21"0"16,42 21 15,0 0-31,0 0 0,0 0 16,22 0-16,-22 1 0,0 20 15,0-21-15,21 0 0,-20 0 16,-1 1-16,0-1 0,0 21 0,0-42 0,-21 21 15,0 0-15,21 1 16,-21-1-16,22 0 0,-22 0 16,21-21 15,-21-21-31,21 21 0,0-21 16,0 0-16,0 21 0</inkml:trace>
  <inkml:trace contextRef="#ctx0" brushRef="#br0" timeOffset="40264.83">11366 9652 0,'0'0'0,"-42"64"31,21-43-31,-21 0 0,20 21 16,1-21-16,-21 22 0,21-22 0,-22 0 15,22 21-15,0-20 0,-21-1 0,21 0 16,-1 0-16,1 0 0,0 0 15,0 1-15,0-22 0,0 21 0,-1-21 16,22 21-16</inkml:trace>
  <inkml:trace contextRef="#ctx0" brushRef="#br0" timeOffset="40849.29">6202 10647 0,'0'0'0,"0"-21"0,0-64 31,0 43-31,0 21 0,0-22 0,0 22 0,0 0 16,0 42-1,0 0 1,0 22-16,0-1 0,0 21 0,0-20 16,0 20-16,0 1 0,0-1 15,0 22-15,0-22 0,0 1 0,0-1 16,0 22-16,0-21 0,0-1 0,-21-21 15,21 22-15,-22-22 0,22 1 16,0-1-16,0 0 0,-21-21 0,21 1 16,0-1-16,-21 0 0,21-42 31,0 0-31,0-1 0,0 1 16,0 0-16,0-21 15,0-1-15,0 1 0,0 0 0</inkml:trace>
  <inkml:trace contextRef="#ctx0" brushRef="#br0" timeOffset="41476.01">6075 11007 0,'0'0'0,"0"-43"0,0 1 0,0 0 0,0-1 16,0 1-16,0 0 0,0-1 15,0 1-15,0 0 0,0-1 0,21 1 16,21 0-16,-21 21 0,1-22 0,20 22 16,0 0-16,1 21 15,20 0-15,-21 0 0,22 0 0,-1 21 0,1 0 16,-22 22-16,22-1 15,-22 0-15,0 1 0,-20-1 0,-1 0 0,-21 1 16,0-1-16,0 0 0,-21 1 16,-22-1-16,1-21 0,0 21 15,-22-20-15,22-1 0,-22 21 0,22-21 16,0 0-16,-22-21 0,22 22 16,21-1-16,-22-21 0,22 0 0,-21 0 15,21 0-15,-1 0 0,1 0 0,21-21 16,0-1-16,-21 22 0,21-21 15,0 0-15,21 21 32,0 21-32,-21 0 0,22 1 15,-1-1-15,-21 21 0,21-21 16,0 22-16,-21-1 0,21-21 16,0 21-16,1-20 0,-1 20 0,0-21 15,0 0-15,0 0 0,0 1 0,22-22 16,-22 0-16,21 0 0,1 0 15,-1 0-15,0 0 0,1-22 0,-1 22 16,0-21-16,1-21 0,-1 21 16,-21 0-16,21-22 0,1 22 0,-1-21 15,-21-1-15,0 1 0,1 0 0,-1 21 16,0-22-16,0 22 0,-21-21 16,21 21-16,-21-1 15,0 44 1,0-1-16,0 0 15,0 0-15,0 0 0,-21 22 0,21-22 16,-21 21-16,21-21 0,0 0 16,0 22-16,0-22 0,-21 0 0,21 0 15,0 0-15,0 1 0,0-44 47,0 1-47,0 0 0</inkml:trace>
  <inkml:trace contextRef="#ctx0" brushRef="#br0" timeOffset="41657.76">7112 10795 0,'0'0'0,"0"-21"0,0 0 16,0 42 30,21 0-30,0-21-16,-21 21 16,21 0-16</inkml:trace>
  <inkml:trace contextRef="#ctx0" brushRef="#br0" timeOffset="43021.01">7853 11134 0,'21'0'0,"-42"0"0,84 0 16,-42 0-16,1-21 0,-1-1 0,0 22 16,0-21-16,-21 0 0,0 0 15,21 0-15,-21 0 0,0-1 16,0 1-16,0 0 0,0 0 16,-21 0-16,0 21 0,0-21 0,-22 21 15,1 0-15,0 0 0,-1 0 16,1 0-16,0 21 0,-1 0 15,1 0-15,0 0 0,-1 0 0,22 1 16,0-1-16,0 21 0,0-21 0,21 22 16,0-22-16,0 0 0,0 0 15,0 0-15,21 0 0,0 1 0,21-22 16,-20 0-16,20 0 0,0 0 16,1 0-16,-1-22 0,0 22 0,1-21 15,-1 0-15,0 0 0,-21 0 0,22 0 16,-22-1-16,0 1 15,0 0-15,0 21 0,-21-21 0,22 0 16,-22 0-16,0 42 47,0 0-47,-22 0 0,22 21 0,0 1 16,0-1-16,0 0 0,0 1 15,0 20-15,0-20 0,0 20 0,0 1 16,0-1-16,0 1 0,0-1 0,0 22 15,0-1-15,22-20 0,-22 21 16,21-1-16,-21 1 0,0 0 0,0-1 16,0-20-16,0 20 0,0-20 15,0-22-15,-21 22 0,-1-22 0,1 0 16,0 1-16,-21-1 0,21-21 16,-22-21-16,1 0 0,0 0 0,-1 0 15,1 0-15,0-21 0,-1 0 16,1-21-16,0 20 0,-1-20 0,-20 0 15,20-1-15,1 1 0,21-21 0,-21 20 16,20 1-16,22-106 16,0 84-16,0 22 0,22-22 15,20 22-15,-21-21 0,21-1 0,22 22 16,-22-22-16,22 22 0,-1-22 16,22 1-16,0-1 0,-22 1 0,22-1 15,-1-20-15,1 20 0,-21 1 16,-1-22-16,22 43 0,-43-22 15,0 1-15,1 20 0,-1 1 0,-21 0 16,0-1-16,-21 22 0,0 0 0,0 0 16,0 0-16,-21 21 15,0 0-15,0 21 0,0 0 16,21 0-16,0 0 0,0 22 16,-21-22-16,21 21 0,-22-21 0,22 22 15,0-22-15,-21 21 0,21-21 0,0 22 16,0-22-16,0 21 0,0-21 15,0 22-15,0-22 0,0 0 16,0 0-16,0 0 0,0 1 16,0-44 15,21 22-31,1-21 0,-1 0 16,0-21-16,0 21 0,0-22 0,0 22 15,1-21-15,-1 21 0,0-1 0,0-20 16,0 21-16,0 21 0,1-21 15,-1 21-15,0 0 0,-21 21 16,21 0-16,-21 0 16,0 0-16,0 22 0,21-22 15,-21 0-15,0 21 0,0-20 0,0 20 16,21-21-16,1 0 0,-1 0 16,-21 1-16,21-1 0,0 0 15,0-21-15,22 0 0,-22 0 0,0 0 16,21 0-16,-21 0 0,22 0 15,-22 0-15,21-21 0,-21 0 0,22-1 16,-1 1-16,-21-21 0,22 21 0,-22-22 16,21 1-16,-21 0 0,22-1 15,-22 1-15,0 0 0,0-1 0,0 1 16,-21-21-16,0 20 0,0 22 16,0-21-16,0 21 0,0-1 0,0 1 15,-21 42 1,21 1-1,-21 20-15,21-21 0,-21 0 0,21 22 16,-21-1-16,21-21 0,0 21 0,0 1 16,0-1-16,0-21 0,0 22 15,0-1-15,0 0 0,0-21 0,0 22 16,0-22-16,0 0 0,0 0 0,0 0 16,21-21-16,0 0 15,0 0-15,0 0 0,0 0 16,22-21-16,-22 21 0,0-21 15,0 0-15,-21 0 0,0 0 16,0-22-16,0 22 0,0 0 0</inkml:trace>
  <inkml:trace contextRef="#ctx0" brushRef="#br0" timeOffset="43194.04">9292 10964 0,'0'0'15,"-21"0"-15,0 0 0,21 22 16,42-1-1,-21-21 1,0 0-16,1 0 0,20 0 0,-21 0 16,21 0-16,-20 0 0,20 0 15,-21 0-15,21 0 0,1 0 16,-22-21-16,21 21 0,1-22 0</inkml:trace>
  <inkml:trace contextRef="#ctx0" brushRef="#br0" timeOffset="44012.27">10435 10986 0,'0'0'0,"0"-22"0,0-41 32,21 42-32,0 0 15,-42 21 17,0 21-32,0 0 15,21 0-15,-21 0 0,0 0 0,-1 22 16,22-1-16,-21-21 0,21 22 0,-21-1 15,21 0-15,0 1 16,0-1-16,0 0 0,0 1 0,0-22 16,0 21-16,0-21 0,21 0 0,0 1 15,22-22-15,-22 21 0,0-21 16,21 0-16,-20 0 0,20 0 0,0 0 16,1-21-16,-22-1 0,42 1 15,-20 0-15,-1 0 0,0 0 0,1-22 16,-1 1-16,0 0 0,1-1 0,-1 1 15,-21 0-15,21-1 0,-20 1 16,-1-21-16,0 20 0,0 1 0,-21 0 16,0-1-16,21 1 0,-21 0 15,0 20-15,0 1 0,0 0 16,0 42 0,-21 0-16,21 22 15,-21-1-15,21-21 0,0 22 0,0-1 16,0 0-16,0 1 0,0-1 0,0 0 15,0 1-15,0-1 0,0 0 16,0-21-16,0 22 0,21-22 0,0 0 16,0 0-16,1 0 0,20-21 15,-21 0-15,0 0 0,0 0 16,1 0-16,-1-21 0,21 0 0,-21 0 16,0 0-16,1 0 0,-1-1 15,0-20-15,0 21 0,0-21 16,0-1-16,-21 22 0,0 0 0,0-21 15,22 20-15,-22 1 16,0 42 0,0 1-16,0-1 0,-22 21 15,22-21-15,-21 0 0,21 22 16,0-22-16,0 21 0,0-21 0,0 1 16,0-1-16,0 0 0,0 0 0,0 0 15,21-21 1,1 0-16,-1-21 15,0 0-15,0 21 16</inkml:trace>
  <inkml:trace contextRef="#ctx0" brushRef="#br0" timeOffset="44179.96">11790 10816 0,'-43'0'16,"22"0"-1,0 0-15,21 21 16,0 1 0,21-22-16,0 0 0,22 0 15,-22 0-15,21 21 0,1-21 16</inkml:trace>
  <inkml:trace contextRef="#ctx0" brushRef="#br0" timeOffset="44920.66">12467 10795 0,'0'0'0,"-42"-21"32,21 21-32,-22 0 0,22 0 0,0 21 15,0-21-15,-22 21 0,22 0 16,0 1-16,0 20 0,0-21 0,0 0 16,-1 22-16,22-22 0,0 21 0,0 0 15,0 1-15,0-22 16,0 21-16,0-21 0,22 22 0,-1-22 15,21 0-15,-21 0 0,0 0 0,22 1 16,-1-22-16,0 0 0,1 0 16,-22 0-16,21 0 0,1 0 0,-1 0 15,0-22-15,-21 1 0,22-21 16,-22 21-16,21-22 0,-21 1 16,1 0-16,-1-1 0,0 1 0,0 0 0,0-22 15,0 22-15,1-22 0,-1 1 16,-21 21-16,21-22 0,0 22 0,0-1 15,0 1-15,-21 0 0,0 21 16,0 42 0,0 0-16,0 0 15,0 21-15,0 1 0,0-1 16,0 0-16,0 1 0,-21 20 0,0-20 16,21-1-16,-21 0 0,21 1 0,0-22 15,-21 21-15,0 0 0,21-20 16,-22 20-16,22-21 0,-21 0 0,21 0 15,0 1-15,0-44 32,0 1-32,21 0 0,1 0 15,-1 0-15,0 0 16,21-1-16,-21 1 0,22-21 0,-22 21 16,21 0-16,1-1 0,-22 1 0,21 0 15,-21 21-15,0-21 0,1 21 16,-44 0-1,1 0 1,0 0-16,0 21 0,-21-21 16,20 21-16,-20-21 0,21 21 0,0-21 15,0 22-15,-1-22 0,1 21 0,21 0 16,-21-21-16,21 21 16,0 0-16,0 0 0,21 1 15,0-1-15,1 0 0,-1-21 16,0 21-16,21 0 0,-21-21 15,1 21-15,-1 1 0,0-22 0,0 21 16,0 0-16,0-21 0,-21 21 16,0 0-16,0 0 0,0 1 15,-21-1-15</inkml:trace>
  <inkml:trace contextRef="#ctx0" brushRef="#br0" timeOffset="45476.91">9948 12107 0,'0'0'0,"-21"-42"0,0 21 0,21-21 16,0 20-16,0 1 0,-21 0 0,21 0 16,-21 21-16,21 21 15,0 0-15,-22 0 0,1 22 16,21-1-16,0 0 0,0 1 0,-21 20 16,21-20-16,0 20 0,-21-21 15,21 22-15,0-22 0,0 1 0,0 20 16,0-21-16,0 1 0,0-1 0,-21 0 15,21-20-15,0 20 0,0-21 16,-21 0-16,21 0 0,-22-21 16,22-21-1,-21 0-15,0 21 0,21-21 16,-21-21-16,21 20 0,0 1 0,0 0 16,-21 0-16,21 0 0,-21 0 0,21-1 15,0 1-15,-22 21 16,22 21-1,0 1-15,0-1 0,0 0 0,0 21 16,0-21-16,0 1 0,0 20 16,0-21-16,22 0 0,-1 0 0,21 1 15,-21-22-15,0 0 0,22 0 16,-1 0-16,0 0 0,22-22 0,-22 1 16,1 0-16,20-21 0,-21 21 0,1-1 15,-1 1-15,-21-21 16</inkml:trace>
  <inkml:trace contextRef="#ctx0" brushRef="#br0" timeOffset="47032.37">8128 13504 0,'0'0'0,"-21"22"16,21-1-1,0 0-15,21 0 16,0-21-16,0 0 0,0 0 16,1 0-16,20 0 0,-21 0 15,21-21-15,-20 0 0,20 0 16,-21-1-16,21 1 0,-20 0 0,-1 0 15,0 0-15,21-22 0,-42 22 16,0 0-16,0 0 0,0 0 16,0 0-16,0-1 15,-21 22-15,0 0 0,21 22 16,-21-1-16,21 0 0,0 0 0,0 0 16,0 22-16,0-1 0,0 0 15,0 1-15,0 20 0,0-21 16,0 1-16,0 20 0,0-20 0,0-1 0,0 0 15,0 1-15,-21-1 16,21-21-16,0 21 0,-22-20 0,22-1 16,0 0-16,0 0 0,-21-21 15,0 21-15,0-21 0,0 0 16,0 0-16,-1-21 0,1 0 16,0 0-16,0 0 15,0-1-15,21-20 0,-21 21 0,-1 0 16,22 0-16,0-1 0,-21 1 15,21 0-15,-21 21 0,21 21 16,0 0-16,0 1 16,0-1-16,0 0 0,0 0 15,21 0-15,0 0 0,-21 1 16,22 20-16,-1-42 0,0 21 16,0 0-16,0 0 0,0 1 0,22-22 15,-22 0-15,0 0 0,21 0 0,1 0 16,-1 0-16,0 0 0,1-22 15,-1 22-15,0-21 0,1 0 0,-1 0 16,0 0-16,1-22 0,-22 22 16,21 0-16,-21-21 0,-21-1 0,0 1 15,0 0-15,0-1 0,0 22 0,0-21 16,0 21-16,0 0 0,-21-1 16,0 22-16,0 0 0,0 0 0,21 22 15,-21-1-15,-1 21 16,1-21-16,21 22 0,0-22 0,-21 21 15,21 0-15,0 1 0,0-22 16,0 21-16,0-21 0,0 22 0,21-22 16,0 0-16,1 0 0,-1-21 0,0 21 15,21-21-15,1 0 0,-22 0 16,21 0-16,0 0 0,-20 0 0,20-21 16,0 21-16,-21-21 0,22 0 0,-22 0 15,21 0-15,-21-22 16,22 22-16,-22-21 0,0 21 0,-21-22 0,0 1 15,0 0-15,0 20 16,0 1-16,0-21 0,0 21 16,-21 21-16,0 0 15,0 21-15,21 0 0,0 0 0,-22 0 16,22 1-16,0-1 0,0 21 0,0-21 16,0 0-16,0 1 0,22-1 15,-1 0-15,-21 0 0,21 0 0,0 0 16,-21 1-16,0-44 47,-21 22-47,0-21 15,0 0-15,-1 21 16,1 0 0,0 0-16,21 21 15,0 0 1,21 1-1,0-22-15,1 0 0,-1 0 0,0 21 16,0-21-16,0 0 0,22 0 16,-22 0-16,21 0 0,0 0 0,1-21 15,-1 21-15,0-22 0,1 1 0,-1 21 16,0-21-16,1-21 0,-22 21 16,21-22-16,1 22 0,-22-21 15,0-1-15,0 1 0,0-21 16,-21 20-16,0 1 0,0-22 0,0 43 15,0-21-15,0 0 0,0 20 0,0 1 16,-21 21 0,0 21-16,0 1 0,21-1 15,0 21-15,0 0 0,0 1 16,-21 20-16,21-20 0,0-1 16,0 0-16,0 1 0,0-1 0,0 0 15,0 1-15,0-22 0,0 0 0,21 0 16,0 0-16,-21 0 0,21-21 0,0 0 15,0 0-15,1 0 16,-1 0-16,0-21 16,-21 0-16</inkml:trace>
  <inkml:trace contextRef="#ctx0" brushRef="#br0" timeOffset="47200.27">9864 13610 0,'0'0'0,"0"-21"0,21 21 31,0 0-31,0 0 0,0 0 16,22 0-16,-1 0 0,21 0 15,-20 0-15,20 0 0,1 0 16,-1-21-16,22 21 0,-22-21 0,22 0 16,-21 21-16</inkml:trace>
  <inkml:trace contextRef="#ctx0" brushRef="#br0" timeOffset="47761.53">11134 13356 0,'0'0'0,"-22"0"0,1 0 16,-21 0-16,21 0 0,0 21 0,-1 1 15,1-1-15,-21 0 0,42 0 16,-21 21-16,0 1 0,-1-1 0,1 0 16,21 1-16,-21-1 0,21 0 15,0 1-15,0-1 0,0 0 16,0-20-16,0-1 0,0 0 0,0 0 15,0 0-15,0 0 0,0-42 32,0 0-17,21 0-15,-21 0 0,21 0 16,-21-1-16,22-20 0,-22 0 0,21-1 16,0 1-16,-21 0 0,21-22 15,0 22-15,0 0 0,1-1 16,20 1-16,-21 0 0,0 20 0,0 1 0,1 21 15,-1 0-15,0 0 16,-21 21-16,21-21 0,0 43 0,-21-22 16,0 21-16,21 1 0,1-1 15,-1 0-15,-21 22 0,21-22 0,0 0 16,0-20-16,0 20 0,1 0 0,-1-21 16,0 1-16,0-1 0,0-21 15,0 21-15,1-21 0,-1 0 0,0 0 16,0 0-16,0 0 0,-21-21 15,21 0-15,1-1 0,-22 1 0,21 0 16,-21-21-16,0 21 0,21-22 0,0-20 16,-21 20-16,21 1 0,0-21 15,1 20-15,-1 1 0,0 0 16,-21-1-16,21 22 0,-21 0 16,21 0-16,-21 0 0,0 42 31,21 0-16,1-21-15,-1 21 0,0 0 16</inkml:trace>
  <inkml:trace contextRef="#ctx0" brushRef="#br0" timeOffset="48268.46">12848 13314 0,'21'-21'0,"-42"42"0,42-63 0,-21 20 0,0 1 15,0 0-15,-21 0 0,0 0 0,0 21 16,0 0-16,-1 0 0,-20 0 16,21 21-16,-21 0 0,-1 0 0,22 0 15,-21 22-15,-1-1 0,1 0 16,21 1-16,-21-1 0,20 22 16,-20-22-16,21 21 0,0-20 0,21-1 15,0 0-15,0 1 0,0-1 0,42-21 16,-21 0-16,22 1 0,-22-1 15,21 0-15,0-21 0,1 0 16,-1 0-16,0 0 0,-20 0 0,20 0 16,-21-21-16,0 21 0,0-21 0,1-1 15,-22 1-15,0 0 0,0 0 16,0 0-16,0 0 0,-22-1 0,1 1 16,0 0-16,-21 0 0,-1 21 15,22-21-15,-21 21 0,21 0 0,-22 0 16,22 0-16,42 21 31,1-21-31,-1 0 0,0 21 16,0 0-16,0-21 0,0 21 0,1 1 15,-1-1-15,0-21 0,-21 42 0,0-21 16,0 0-16,0 1 16,0-1-16,0 21 0,0-21 0,-21 22 15,0-1-15,-1-21 0,1 21 0,-21 1 16,21-1-16,0-21 0,-1 22 15,-20-1-15,21-21 0,21 0 0,-21 0 16,21 1-16,-21-1 0</inkml:trace>
  <inkml:trace contextRef="#ctx0" brushRef="#br0" timeOffset="48865.14">9144 14796 0,'0'0'16,"0"-43"-16,-21 22 0,21 0 0,-21 0 15,-1-22-15,22 22 0,0 0 16,-21 21-16,0 0 16,0 0-16,21 21 15,-21 0-15,21 1 0,-21 20 0,21-21 16,-22 21-16,22 1 0,0-1 16,0 0-16,0 1 0,0-1 0,0 0 15,0 1-15,0-1 0,0 0 16,0 1-16,0-22 0,0 21 0,0-21 15,0 1-15,0-1 0,0 0 16,0-42 0,-21 0-1,21-1-15,-21 1 0,21 0 16,-21-21-16,0 21 0,0-1 16,21-20-16,-22 21 0,1 0 0,0 0 15,21-1-15,0 1 0,-21 21 16,21 21-1,0 1-15,0 20 0,0-21 16,0 0-16,21 0 0,-21 22 16,21-22-16,0 0 0,1 0 0,20 0 15,-21-21-15,21 0 0,1 0 16,-1 0-16,22 0 0,-22 0 0,21-21 16,-20 0-16,-1 0 0,0 0 15,1 0-15,-1-22 0,-21 22 16,0 0-16,1 0 0,-22 0 0</inkml:trace>
  <inkml:trace contextRef="#ctx0" brushRef="#br0" timeOffset="50636.86">7048 15536 0,'0'0'0,"-21"0"0,0 0 0,0 22 0,0-1 16,0 0-16,-1 0 16,1 0-16,21 0 0,0 1 15,0-1-15,21-21 0,1 0 16,-1 21-16,0-21 0,0 0 0,21 0 15,-20 0-15,20 0 0,0-21 16,1 0-16,-22-1 0,21 22 0,0-21 16,-20 0-16,20-21 0,-21 21 15,0-1-15,0 1 0,-21-21 0,0 21 16,0 0-16,0-22 0,0 22 16,0 0-16,0 0 0,0 0 0,-21 21 15,0 0 1,0 42-16,21-21 15,0 0-15,0 22 0,0-1 0,0 0 16,-21 1-16,21-1 0,0 0 16,0 1-16,0-1 0,-21 21 0,21-20 15,0-1-15,0 22 0,0-22 16,0 0-16,0 1 0,0-22 0,-22 21 16,22-21-16,0 22 0,0-22 0,-21-21 15,21 21-15,0 0 16,-21-21-16,0 0 0,0 0 0,0-21 15,-1 0 1,1 0-16,0-1 0,0 1 0,0 0 16,0-21-16,-1 21 0,1-1 15,0-20-15,0 21 0,0 0 0,21 0 16,0 42 0,0 0-16,0 0 15,0 0-15,0 22 0,0-22 0,21 21 16,0-21-16,-21 22 0,21-1 15,0-21-15,1 0 0,20 0 0,-21 1 16,0-1-16,22 0 0,-1-21 16,-21 0-16,21 0 0,1 0 0,-1 0 15,0 0-15,1 0 16,-1-21-16,22 0 0,-22-1 0,0 1 16,1-21-16,-1 21 0,0-22 0,-21 1 15,22 21-15,-22-21 0,0-1 16,0 1-16,-21 0 0,0-1 0,0 1 15,0 21-15,0 0 0,0-1 16,-21 22-16,0 0 0,0 0 16,0 22-1,21-1-15,0 0 0,0 0 0,0 0 16,0 22-16,0-22 0,0 21 0,0-21 16,0 22-16,0-22 0,0 0 15,0 0-15,0 21 0,21-42 16,0 22-16,0-1 0,0-21 15,0 0-15,1 0 0,20 0 16,-21 0-16,0 0 0,0-21 16,22 21-16,-22-22 0,0 1 0,0 0 15,0-21-15,1 21 0,-1-1 0,0-20 16,-21 21-16,0 0 0,0 0 16,0-22-16,0 22 0,0 0 15,-21 21-15,0 0 16,-1 0-16,1 21 0,21 0 15,-21 22-15,21-22 0,-21 0 16,21 21-16,0-21 0,0 22 16,0-1-16,0-21 0,0 0 0,0 22 15,0-22-15,0 0 0,0 0 16,0 0-16,21-21 0,-21-21 47,0 0-47,0 0 0,0 0 15,-21 21-15,21-21 0,0-1 16,0 1-16,-21 0 0,21 0 16,-21 21-16,21 21 31,0 0-31,21 0 16,-21 1-16,21-1 0,0 0 15,0 0-15,0-21 0,1 21 16,-1-21-16,0 0 0,0 0 15,0 0-15,0 0 0,1 0 16,-1 0-16,21 0 0,-21-21 0,0 0 16,1 0-16,-1 0 0,0-1 15,0 1-15,0 0 0,0-21 0,-21 21 16,22-22-16,-1 22 0,-21-21 16,21-1-16,-21 1 0,0 21 0,0-21 15,21-1-15,-21 1 0,0 21 16,21-22-16,-21 22 0,0 0 15,0-21-15,0 21 0,0 42 47,0 0-31,0 0-16,0 0 16,0 0-16,0 1 0,0-1 15,0 0-15,0 21 16,0-21-16,0 1 0,0 20 15,0 0-15,0 1 0,0-1 16,0-21-16,0 21 0,0 1 0,0-1 16,0-21-16,0 22 0,0-22 0,0 0 15,0 0-15,0 0 0,21 0 16,1-21-16,-1 0 0,0 0 16,0 0-16,0 0 0,0 0 15,1-21-15,-1 21 0,21-21 0,-21 0 16,0 0-16,1 0 0,-1-1 0,0 1 15,-21 0-15,0-21 0,21 21 16</inkml:trace>
  <inkml:trace contextRef="#ctx0" brushRef="#br0" timeOffset="50849.04">8509 15833 0,'-21'21'0,"42"-42"0,-42 63 31,42-42-31,0 0 16,21 0-16,-20 0 0,-1 0 15,21 0-15,0 0 0,-20 0 0,20-21 16,-21 21-16,21 0 0,-20-21 16,20 21-16,-21-21 0,21 21 0,-20 0 15,20-22-15,-21 22 0</inkml:trace>
  <inkml:trace contextRef="#ctx0" brushRef="#br0" timeOffset="51616.04">9885 15748 0,'0'-21'0,"0"42"0,0-63 0,0 21 0,0-1 15,0 1-15,0 0 0,0 0 16,-21 21-1,21 21 1,-22 0-16,22 0 0,0 22 0,0-22 16,0 21-16,-21 1 0,21-22 15,-21 21-15,21 0 0,-21 1 16,21-1-16,0 0 0,-21-20 0,21 20 16,-21-21-16,21 0 0,-22 0 15,22 1-15,-21-22 16,21-22-1,0 1-15,0 0 16,0-21-16,0 21 0,0-22 0,0 1 16,0 0-16,21-1 0,1 1 15,-1 0-15,0-1 0,0 1 0,0-22 16,22 22-16,-22 0 0,21 21 16,0-22-16,-20 22 0,20 21 15,0 0-15,1 0 0,-1 0 0,-21 21 16,21 22-16,-20-22 0,-1 21 15,0 0-15,0-20 0,-21 20 0,21 21 16,-21-20-16,21-1 0,-21 0 16,22 1-16,-22-1 0,0 0 0,21-20 15,-21 20-15,21-21 0,-21 0 16,21-21-16,0 0 16,0-21-16,-21 0 15,0 0-15,0 0 0,22-1 0,-1-20 16,-21 0-16,0 21 0,21-22 0,-21 1 15,0 0-15,0-1 16,0 1-16,21 0 0,-21-22 0,0 22 16,0-1-16,0 22 0,0-21 15,0 21-15,0 0 0,21-1 16,-21 44 0,21-1-1,1 0-15,-1-21 0,0 21 16,0 0-16,0-21 0</inkml:trace>
  <inkml:trace contextRef="#ctx0" brushRef="#br0" timeOffset="52168.84">11599 15409 0,'0'0'0,"21"0"0,-21-21 0,0 0 15,-21 21 1,0 0-16,-21 0 0,21 0 15,-22 21-15,1 0 0,0 1 0,-22 20 16,22-21-16,-1 21 0,1 1 16,0-1-16,-1 0 0,1 1 0,21-1 15,0 0-15,0 1 0,21-1 0,0 0 16,0 1-16,0-1 0,0 0 16,21-20-16,0-1 0,21 0 0,1 0 15,-1 0-15,0-21 16,1 0-16,-1 0 0,21 0 0,-20 0 15,-1 0-15,-21-21 0,22 0 0,-22 21 16,-21-21-16,0 0 0,0-22 16,0 22-16,0 0 0,0-21 0,0 20 15,-21 1-15,-22 0 0,22-21 16,-21 21-16,21-1 0,-22 22 16,22-21-16,-21 0 0,21 21 0,21 21 31,0 0-31,21 1 15,0 20-15,0-21 0,0 21 16,0 1-16,1 20 0,-1-20 0,-21-1 16,21 21-16,-21-20 0,21-1 0,-21 22 15,0-22-15,0 0 0,0 1 16,0 20-16,0-21 0,0 1 0,-21-1 16,0 0-16,0 1 0,-1-1 15,1 0-15,0 1 0,0-1 0,-21-21 16,20 0-16,1 1 0,0-1 15,0-21-15,21-21 16,0-1-16,21-20 16,0 21-16,22-21 0,-22-1 15</inkml:trace>
  <inkml:trace contextRef="#ctx0" brushRef="#br0" timeOffset="52385.16">12023 15896 0,'0'0'16,"0"-21"-16,0 0 16,-22 21 31,44 0-1,-1-21-30</inkml:trace>
  <inkml:trace contextRef="#ctx0" brushRef="#br0" timeOffset="52772.72">12658 15388 0,'0'0'0,"-22"0"0,22-21 15,0 0-15,0-21 16,22 42-1,-1 0-15,0 21 0,0 0 16,21 0-16,-20 21 0,20 1 0,-21-1 16,21 0-16,1 1 0,-22-22 15,21 21-15,-21 1 0,1-1 16,20-21-16,-42 21 0,21-20 0,0 20 16,-21-21-16,21 0 0,-21 0 15,0 1-15,0-1 0,0-42 31,0-1-15,0 1-16,0 0 0</inkml:trace>
  <inkml:trace contextRef="#ctx0" brushRef="#br0" timeOffset="53020.41">13483 15346 0,'-42'21'15,"21"0"1,-22 0-16,1 22 0,0-22 0,-1 21 16,1-21-16,-22 22 0,22-22 0,0 21 15,-1 1-15,1-22 0,0 21 16,21-21-16,-22 22 0,22-22 0,0 0 16,0 21-16,21-21 0,0 1 15,0-1-15,0 0 0,21-21 31,0 0-31,21 0 0,-20-21 16,20 0-16,0-1 0,22 1 0</inkml:trace>
  <inkml:trace contextRef="#ctx0" brushRef="#br0" timeOffset="53772.83">13949 15431 0,'0'0'16,"21"-22"-16,-21 1 0,-21 42 31,0 1-31,21-1 0,-22 0 16,22 21-16,-21-21 0,21 1 15,0-1-15,0 21 0,0-21 16,0 0-16,0 1 0,0 20 0,0-21 16,0 0-16,0 0 0,0 1 15,0-1-15,0 0 16,0-42 15,0 0-15,0-1-16,0 1 0,0 0 15,0 0-15,0 0 0,0 0 0,0-22 16,0 22-16,21-21 0,1 21 0,-1-22 16,0 1-16,-21 0 0,42 20 15,-21-20-15,1 21 0,20 0 16,-21 0-16,0 21 0,0 0 15,22 0-15,-22 21 0,-21 0 0,21 0 16,0 21-16,0-20 0,1 20 0,-22 0 16,21 1-16,-21-22 0,21 21 15,-21 0-15,0-20 0,0 20 0,0-21 16,0 0-16,0 0 0,0 1 16,0-1-16,0 0 0,0-42 46,0 0-46,21-1 0,0 1 16,-21 0-16,21 0 16,1-21-16,-1 20 0,0-20 0,0 0 15,21-1-15,-20 1 0,20 0 16,0-1-16,-21 1 0,22 0 0,-1-1 16,0 22-16,-20-21 0,20 42 0,-21 0 15,0 42 1,-21-21-16,0 22 0,0-1 0,0 0 15,0 1-15,0-1 0,-21 0 16,21 1-16,-21-1 0,0 0 0,21-20 16,-21 20-16,21-21 0,0 0 15,-22 0-15,22 1 0,-21-1 16,21 0-16,-21 0 16,21-42 15,0 0-16,0 0-15,21-1 0,0 1 16,1 0-16,-1 0 0,0 0 0</inkml:trace>
  <inkml:trace contextRef="#ctx0" brushRef="#br0" timeOffset="54316.55">15642 15134 0,'0'0'0,"21"-21"0,-21 0 16,0 0-16,-21 42 31,21 0-31,-21 0 16,0 22-16,0-1 0,-1 0 0,22 22 15,-21-22-15,0 0 0,0 22 0,0-22 16,0 1-16,21-1 0,-22 0 16,1 1-16,0-1 0,0-21 0,0 21 15,0-20-15,-1 20 0,22-21 16,-21 0-16,0 0 0,21 1 15,-21-22-15,21-22 32,0 1-32,21 0 0,0 0 15,0 0-15,1 0 0,-1-22 16,0 22-16,0 0 0,0-21 0,0 20 16,1-20-16,-1 21 0,0 0 15,0 21-15,0-21 0,0 21 16,-21 21-16,0 0 0,0 0 15,0 21-15,0-20 0,0-1 16,0 21-16,0-21 0,0 0 16,0 1-16,0 20 0,22-21 0,-1 0 15,0 0-15,0-21 0,0 22 16,22-22-16,-22 0 0,0 0 0,0 0 16,21 0-16,-20 0 0,-1 0 15,0-22-15,0 1 0,21 21 0,-20-21 16,-1 0-16,0 0 0,0 0 15,0-1-15,22 1 0,-43 0 0,21 0 16,0 0-16,-21 0 0,21-1 0,-21 1 16,0 0-16,0 0 15,0 0-15,0 0 0,-21 21 16,0-22-16,0 1 0</inkml:trace>
  <inkml:trace contextRef="#ctx0" brushRef="#br0" timeOffset="55029.23">14372 13716 0,'0'0'0,"-21"0"0,0 0 15,42 0 17,21 0-17,-21 0-15,22 0 0,20-21 16,-20 21-16,-1-21 0,21 21 0,-20 0 15,20-21-15,1 21 0,-1-22 16,-20 22-16,20 0 0,-21-21 0,22 21 16,-43 0-16,21-21 0,-20 21 15,-1-21-15,-42 21 16,-1-21-16,1 21 0,-21 0 16,0 0-16,-1 0 15,1 0-15,0 0 0,20 0 0,-20 0 16,21 0-16,0 0 0,21-21 15,0-1 1,21 22 0,0 0-16,0 0 0,0 0 0,1-21 15,20 21-15,-21 0 0,0 0 0,0 0 16,1 21-16,-1 1 0,0-1 16,0 0-16,-21 0 0,0 21 15,0-20-15,0-1 0,-21 21 0,-21-21 16,20 0-16,-20 1 0,21-1 15,-21 0-15,-1 0 0,22 0 16,-21 0-16,21-21 0,-1 0 0,1 22 16</inkml:trace>
  <inkml:trace contextRef="#ctx0" brushRef="#br0" timeOffset="57242.06">16235 13123 0,'0'0'0,"21"-21"16,-21 0-16,0-21 0,0 21 0,0-22 15,-21 22-15,0 0 0,-1 0 16,-20 0-16,21 21 0,-21 0 0,20 0 16,-20 0-16,0 21 0,21 21 15,-22 0-15,22 1 0,0-1 0,0 0 16,0 22-16,21-22 0,0 1 16,0 20-16,-22-21 0,22 22 0,0-22 15,0 22-15,0-22 0,0 0 16,22 1-16,-22-22 0,21 21 0,0-21 15,0 1-15,21-22 0,-20 21 16,20-21-16,0 0 0,1 0 16,-1 0-16,0-21 0,22 21 0,-22-22 15,0 1-15,22-21 0,-22 21 0,1-22 16,-1 22-16,0-21 0,1 0 16,-1 20-16,-21-20 0,21 0 0,-42 21 15,22-1-15,-22-20 0,0 21 16,0 0-16,-22 21 15,1 21 1,0-21-16,0 21 0,0 21 16,21-20-16,-21-1 0,21 21 0,-22 0 15,22-20-15,0 20 16,0 0-16,0-21 0,0 1 0,0 20 16,0-21-16,22 0 0,-1 0 15,0-21-15,21 0 0,-21 0 0,1 0 16,20 0-16,-21 0 0,21 0 0,-20-21 15,-1 0-15,21 0 0,-21 0 16,0 0-16,22-1 0,-22-20 0,0 21 16,-21-21-16,0 20 0,0-20 15,0 0-15,0 21 0,0-22 0,0 22 16,-21-21-16,0 21 0,0-1 16,-1 1-16,-20 0 0,21 21 0,0 0 15,-22 0-15,22 0 0,-21 21 16,21 0-16,0 1 0,-1-1 15,1 21-15,0-21 0,0 22 0,21-1 16,-21-21-16,21 21 0,0 1 16,0-22-16,0 21 0,21-21 0,0 1 15,21-1-15,-20-21 0,-1 0 0,21 0 16,-21 0-16,22 0 0,-1 0 16,0 0-16,-21 0 0,22-21 15,-1-1-15,0 1 0,-20 0 0,20 0 16,0 0-16,-21-22 0,22 22 15,-22 0-15,0 0 0,0 0 0,0 0 16,-21-1-16,0 1 0,0 42 31,0 1-31,0-1 0,0 0 16,0 0-16,0 0 0,0 22 0,0-22 16,0 21-16,0-21 0,-21 22 15,21-22-15,0 0 0,0 0 0,0 0 16,0 0-16,21-21 31,1-21-15,-22 0-16,0 0 0,21 0 15,0 0-15,-21-1 0,21-20 16,0 21-16,0-21 0,1 20 0,-1-20 16,-21 21-16,21 0 0,0 0 15,0-1-15,0 1 0,-21 0 0,22 21 16,-1 0-1,-21 21-15,0 0 0,21 1 0,-21-1 16,0 0-16,0 0 0,0 0 0,0 22 16,0-22-16,0 0 0,21 21 15,0-21-15,-21 1 0,21-1 0,1 0 16,-22 0-16,21-21 0,0 21 16,0-21-16,0 0 0,0 0 15,1 0-15,-1 0 0,0 0 16,0-21-16,-21 0 0,21 0 15,0 0-15,1-1 0,-22 1 0,21 0 16,0 0-16,0-21 0,-21 20 16,21 1-16,0 0 0,1-21 0,-22 21 15,0-1-15,21 22 0,-21-21 16,21 21-16,-21 21 16,0 1-1,0-1-15,0 0 0,-21 0 16,21 21-16,0-20 0,0 20 0,0-21 15,0 0-15,0 22 16,0-22-16,0 0 0,0 0 0,21 0 16,0-21-16,0 21 0,0-21 0,1 0 15,-1 0-15,0 0 0,0 0 16,0 0-16,0 0 0,1-21 0,-1 21 16,0-21-16,0 0 0,0 0 15,0 0-15,1-1 0,-1 1 0,-21-21 16,0 21-16,21-22 0,-21 22 15,21 0-15,-21-21 0,0 21 0,0-1 16,0 1-16,0 0 0,-21 21 16,0 0-1,0 0-15,-1 21 0,1 0 16,0 1-16,21-1 0,-21 0 0,21 0 16,-21 21-16,21-20 0,0 20 15,0-21-15,0 21 0,0-20 0,0-1 16,0 0-16,0 0 0,21 0 15,0-21-15,0 0 0,22 21 0,-22-21 16,0 0-16,0 0 0,21 0 16,-20 0-16,-1-21 0,0 0 0,0 21 15,21-21-15,-20 0 0,-1 0 16,-21-1-16,21 1 0,0-21 16,0 21-16,0-22 0,-21 22 0,22 0 0,-22 0 15,21 0-15,-21 0 16,21 21-16,-21 21 31,0 0-31,0 0 0,0 0 16,0 0-16,0 22 0,0-22 0,0 0 15,0 21-15,0-20 0,0-1 16,21 0-16,-21 0 0,21-21 0,0 21 16,1-21-16,-1 0 0,0 0 15,0 0-15,0 0 0,0 0 0,1 0 16,-1-21-16,0 21 0,0-21 15,0 0-15,0-22 0,1 22 16,-1-21-16,-21 0 0,21 20 0,-21-20 16,21 0-16,0-1 0,-21-20 15,0 21-15,0-22 0,21 22 0,-21-22 16,0 22-16,22-22 0,-22 22 16,0 21-16,0 0 0,0 0 0,-22 42 15,1 0 1,0 21-16,0-21 0,21 22 15,0 20-15,-21-20 0,21-1 0,0 0 16,0 1-16,0-1 0,0 0 16,0 22-16,0-43 0,0 21 0,21 1 15,0-1-15,-21-21 0,21 0 16,0 0-16,-21 1 0,22-1 16,-1-21-16,0 0 0,0 0 15,0 0-15,-21-21 0,21-1 16,1 1-16,-22 0 0,0 0 0</inkml:trace>
  <inkml:trace contextRef="#ctx0" brushRef="#br0" timeOffset="57408.66">19198 13229 0,'-42'0'16,"84"0"-16,-63 21 46,42-21-46,0 0 0,22 0 0,-1 0 16,21 0-16,1 0 0,-1 0 0,1 0 16,21 0-16</inkml:trace>
  <inkml:trace contextRef="#ctx0" brushRef="#br0" timeOffset="58413.05">20510 13208 0,'22'-21'16,"-1"21"0,0-21-16,0 0 15,0 21-15,0-22 0,1 1 16,-1 0-16,0 0 0,0 0 16,-21 0-16,21-1 0,-21-20 15,0 21-15,0 0 0,0 0 0,0-1 16,-21 22-1,0 22-15,0-1 16,21 0-16,-21 21 0,-1-21 0,22 22 16,0-1-16,-21 0 15,0 22-15,21-22 0,0 1 0,0-1 16,0 0-16,-21 22 0,21-22 16,0 0-16,0 1 0,0-1 0,0-21 15,0 22-15,-21-22 0,21 0 0,0 0 16,0 0-16,-21-21 15,-1 0-15,22-21 16,0 0-16,-21 0 0,0 0 16,21-1-16,-21 1 0,21-21 0,0 0 15,-21-1-15,21 22 16,0 0-16,-21 0 0,21 0 0,-22 21 47,22 21-47,0 0 0,0 0 15,0 0-15,0 0 0,0 1 0,0 20 16,22-21-16,-1 0 0,0 0 16,0 1-16,0-1 0,0 0 0,22-21 15,-22 21-15,21-21 0,1 0 16,-1 0-16,0 0 0,1 0 0,-1 0 16,0 0-16,1-21 0,-1 0 15,-21 0-15,21-1 0,-20 1 16,-1-21-16,0 21 0,-21 0 0,0-22 15,21 22-15,-21 0 0,0-21 16,0 20-16,0 1 0,-21 21 31,0 0-31,21 21 0,-21 1 0,-1-1 16,22 0-16,0 0 0,0 0 16,0 0-16,-21 1 0,21-1 0,0 0 15,0 0-15,0 0 0,0 0 16,0 1-16,21-22 0,-21 21 0,22-21 15,-1 0-15,0 0 16,0 0-16,0 0 0,0 0 0,1-21 16,20 21-16,-21-22 0,0 1 0,22 21 15,-22-21-15,21 0 16,-21 0-16,0-22 0,22 22 0,-22 0 16,0 0-16,0 0 0,-21 0 15,0-1-15,-21 44 31,0-1-31,0 0 0,0 0 16,21 0-16,-22 22 0,22-22 0,0 0 16,0 21-16,0-21 0,0 1 15,0-1-15,0 21 0,0-21 16,0 0-16,22-21 0,-22 22 16,0-44 15,-22 22-16,22-21-15,0 0 0,0 0 16,0 0-16,0 0 0,0-1 0,22 1 16,-1 0-16,21 0 0</inkml:trace>
  <inkml:trace contextRef="#ctx0" brushRef="#br0" timeOffset="58660.81">22119 13081 0,'-21'21'31,"0"0"-31,21 1 16,-21-1-16,-1 0 0,1 21 15,0 1-15,21-22 0,-21 21 0,0 0 16,0-20-16,21 20 0,0 0 16,0 1-16,-22-22 0,22 21 0,-21-21 15,21 0-15,0 22 0,0-22 16,0 0-16,0 0 0,21-21 31,1 0-31,-1-21 16,-21 0-16</inkml:trace>
  <inkml:trace contextRef="#ctx0" brushRef="#br0" timeOffset="58836.56">21675 13420 0,'21'0'31,"0"0"-31,0 0 16,21 0-16,-20 0 0,20 0 0,0 0 15,-21 0-15,22 0 0,-1 0 16,0 0-16,1 0 0,-1 0 0,0 0 16,22 0-16,-22 0 0,1 0 15</inkml:trace>
  <inkml:trace contextRef="#ctx0" brushRef="#br0" timeOffset="59408.87">22860 13250 0,'0'0'16,"-21"0"-16,-22 22 0,22-1 16,0-21-16,0 21 0,0 0 0,-22 0 15,22 0-15,0 22 0,0-22 16,0 0-16,0 21 0,21-20 0,0-1 15,-22 0-15,22 0 16,0 0-16,-21-21 0,21 21 0,0 1 16,0-44 15,0 1-31,21 0 0,1 0 16,-1 0-16,0 0 0,0-1 15,0 1-15,0 0 0,1 0 0,20 0 16,-21 0-16,0-22 0,22 43 15,-22-21-15,0 0 0,0 21 0,0 0 16,0 0-16,-21 21 16,0 0-16,0 0 15,0 22-15,0-22 0,0 21 16,0 1-16,-21-1 0,21-21 16,0 21-16,0 1 0,0-22 0,0 0 15,0 0-15,0 0 0,21-21 16,1 0-16,-1 0 0,0 0 15,0 0-15,0 0 0,0 0 16,1-21-16,-1 0 0,0 0 0,0 0 16,0 0-16,22-1 0,-22-20 15,0 21-15,0-21 0,0 20 0,-21-20 16,21 21-16,1-21 0,-22 20 16,21 1-16,-21 0 15,-21 21 16,21 21-31,-22-21 0,22 21 16,0 1 0,22-1-16</inkml:trace>
  <inkml:trace contextRef="#ctx0" brushRef="#br0" timeOffset="60012.95">24109 13483 0,'0'0'0,"21"-21"0,21 0 0,-21 0 16,1 0-16,-22-1 0,21 1 0,-21 0 16,0 0-1,-21 21-15,-1 0 0,-20 0 16,21 21-16,-21 0 0,-1-21 16,1 43-16,-22-22 0,22 0 0,0 21 15,-1 1-15,22-1 0,-21 0 16,21 1-16,0-22 0,-1 21 0,22 0 15,0-20-15,0 20 0,0-21 16,22 0-16,-1 0 0,0 1 0,0-1 16,0 0-16,22-21 0,-22 0 0,21 21 15,-21-21-15,0 0 16,22 0-16,-22 0 0,0 0 0,0 0 16,0-21-16,1 0 0,-22 0 15,0-1-15,0 1 0,0 0 16,0 0-16,0 0 0,-22 0 15,1-1-15,0 1 0,0 0 0,0 21 16,21-21-16,-21 21 16,42 0 15,0 0-31,-21 21 0,21-21 0,0 21 16,0-21-16,-21 21 0,0 1 15,0-1-15,0 0 0,0 0 16,0 21-16,0-20 0,-21 20 15,0-21-15,0 21 0,0-20 0,-22 20 16,22 0-16,0-21 0,-21 22 0,21-1 16,-1 0-16,1 1 0,0-1 15,0 0-15,0 1 0,21-1 0,0-21 16,-21 22-16,-1-22 0,22 21 16,0-21-16,-21 0 0,21 1 0,0-1 15,-21-21 1,0 0-1,0-21 1,21-1-16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4:01:20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741 0,'0'0'0,"0"-21"15,0 0 17,-21 21-17,-1 0-15,1 0 0,0 0 16,-21 0-16,-1 0 0,1 0 15,0 21-15,-1 0 0,1 0 0,0 21 16,-22 1-16,22-1 0,0 0 16,20 22-16,-20-22 0,21 22 15,0-22-15,0 22 0,-1-22 0,1 21 16,21-20-16,0 20 0,0-20 16,0 20-16,0-21 0,21 1 15,1-1-15,-1-21 0,21 22 16,0-22-16,1-21 0,-1 21 0,22-21 15,-1 0-15,-21 0 0,22-21 16,-1 0-16,-20-1 0,20 1 16,-20 0-16,-1 0 0,0 0 0,1-22 15,-22 22-15,0 0 0,0-21 16,0 21-16,-21-22 0,0 22 0,0-21 16,0 21-16,0-22 0,-21 22 15,0-21-15,0 21 0,-22-1 16,22 22-16,-21 0 0,0 0 15,20 0-15,-20 0 0,0 0 16,-22 22-16,22 20 0,21-21 0,-22 0 16,1 0-16,21 22 0,0-22 15,0 0-15,-1 21 0,22-20 16,-21-1-16,21 0 0,0 0 0,0 0 16,0 0-16,21 1 0,1-1 15,-1-21-15,0 0 0,0 0 16,0 0-16,22 0 0,-22 0 0</inkml:trace>
  <inkml:trace contextRef="#ctx0" brushRef="#br0" timeOffset="319.62">2371 1185 0,'0'22'0,"0"-1"0,0 0 16,-22-21-16,22 21 16,0 0-1,22-21 1,-1 0-16,-21-21 16,0 0-16,21 21 0,0-21 15,-21 0 1,-21 21 31,0 0-47,0 0 0</inkml:trace>
  <inkml:trace contextRef="#ctx0" brushRef="#br0" timeOffset="843.35">4064 741 0,'0'0'16,"21"-21"-16,-21 0 0,21-1 0,-21 1 15,0 0-15,0 0 0,0 0 16,21 0-16,-21-1 0,0 1 0,0 0 16,0 42-1,0 0 1,0 1-16,0 20 0,0 0 16,0 1-16,0 20 0,0 1 15,0-1-15,-21 1 0,21-1 16,0 1-16,0-22 0,-21 21 0,0-20 15,0 20-15,0-20 0,21-22 16,-22 21-16,1 0 0,21-20 0,-21-1 16,21 0-16,0 0 0,0 0 15,0 0-15,-21-21 0,21-21 32,0 0-32</inkml:trace>
  <inkml:trace contextRef="#ctx0" brushRef="#br0" timeOffset="1347.01">3958 953 0,'0'0'0,"-21"-43"15,0-147 1,21 169-16,0-22 0,0 1 16,21 0-16,21 20 0,-21-20 15,22 0-15,-1 21 0,0-1 0,1 1 16,20 0-16,1 21 0,-1 0 15,1 0-15,20 21 0,-20 0 16,-1 22-16,1-22 0,-1 21 0,-20 22 16,-1-22-16,-21 0 0,0 22 15,-21-22-15,0 22 0,-42-22 16,21 0-16,-21 1 0,-22-1 16,1 0-16,20 1 0,-20-22 0,-1 21 15,1-21-15,20 1 0,1-22 16,0 21-16,-1-21 0,22 0 0,-21 0 15,21 0-15,0 0 0,-1-21 16,1-1-16,21 1 0,0 0 16,-21 0-16,21 0 0,0 0 15,0-1-15,0 1 0,21 21 16,-21 21 0,21 1-16,1 20 0,-1-21 15,0 21-15,-21-20 0,21 20 16,0-21-16,-21 21 0,21-20 0,-21 20 15,22-21-15,-1 0 0,0 0 16,-21 1-16,21-1 0,0 0 0,0-21 16,1 0-16,-1 21 0,21-21 15,-21 0-15,0 0 0,22 0 0,-1 0 16,-21 0-16,22-21 0,-22 0 16,21 0-16,-21 21 0,0-22 0,22 1 15</inkml:trace>
  <inkml:trace contextRef="#ctx0" brushRef="#br0" timeOffset="2076.8">4953 1249 0,'0'0'0,"-21"21"16,21 0-16,21-21 31,0 0-31,0 0 0,0 0 16,1 0-16,-1-21 0,0 0 15,0 21-15,21-21 0,-20 0 0,-1 21 16,0-22-16,0 1 0,-21 0 16,0 0-16,21 0 0,-21 0 0,0-1 15,0 1-15,0 0 0,-21 0 16,0 21-16,0-21 16,-22 21-16,22 0 0,0 21 15,0 0-15,-21 0 0,20 0 0,1 1 16,0 20-16,0-21 0,0 21 15,0 1-15,21-1 0,0 22 16,0-43-16,0 0 0,0 0 16,21 0-16,0 0 0,0 1 0,0-22 15,22 0-15,-1 0 0,0 0 0,1 0 16,-1 0-16,0 0 0,22 0 16,-22-22-16,22 22 0,-22-21 15,0 0-15,22 0 0,-22 0 16,-21 0-16,22-1 0,-22 1 0,0-21 15,0 21-15,0 0 0,-21-22 16,21 22-16,-21 0 0,0 0 0,0-22 16,0 22-16,0 0 15,0 0-15,-21 21 32,21 21-32,0 21 0,0-20 0,0 20 15,0-21-15,0 21 0,0 1 16,21-1-16,-21 22 0,22-22 15,-1 21-15,0 1 0,-21 21 0,0-1 16,0 1-16,0 0 0,0-1 16,0 22-16,0-21 0,0 21 15,-21-1-15,0 1 0,-1 0 0,1 0 16,-21 0-16,21-22 0,0 22 0,-22-21 16,1 0-16,21-1 0,-22-20 15,22-1-15,-21 1 0,21-22 0,0 0 16,-1-20-16,1 20 0,21-63 31,0 0-31,0-1 0,0-20 0,0 0 16,21-1-16,1-20 0,-1-1 15,0 1-15,0-1 0,0-20 0,0-1 16,22 0-16,-22-20 0</inkml:trace>
  <inkml:trace contextRef="#ctx0" brushRef="#br0" timeOffset="2408.04">5673 1376 0,'0'0'0,"-22"-42"0,22-1 0,0 1 16,0 0-16,0-1 0,0 1 15,22 21-15,-22 0 0,42-22 0,-21 22 16,0 21-16,22-21 0,126 21 31,-127 0-31,1 0 0,-1 21 0,-21 0 16,21 0-16,-20 1 0,-1 20 15,-21-21-15,0 21 0,0-20 0,0 20 16,0-21-16,-21 0 0,-22 22 16,22-22-16,-21 0 0,-1 0 0,1 0 15,0 0-15,-1-21 0,1 22 16,0-22-16,21 0 0,-1 0 0,1 0 16,42 0 15,1 0-31,-1-22 0,21 22 0,-21-21 15,22 0-15,-22 21 0,21-21 16,0 0-16,1 0 0,-1-1 16</inkml:trace>
  <inkml:trace contextRef="#ctx0" brushRef="#br0" timeOffset="2819.88">6392 1143 0,'43'-21'0,"-86"42"0,107-63 0,-22 42 0,-21-21 16,-21-1-16,0 44 31,0-1-31,0 0 0,-21 0 15,0 0-15,0 0 0,0 22 0,-1-22 16,22 21-16,-21-21 0,21 1 16,-21-1-16,21 21 0,0-21 0,0 0 15,0 1-15,0-1 0,0 0 16,21 0-16,0-21 16,22 0-16,-22 0 0,21 0 0,1 0 15,-1 0-15,0 0 0,1 0 16,-1 0-16,-21-21 0,21 0 0,1 21 15,-1-21-15,-21-22 0,0 22 16,1 0-16,-1-21 0,-21 20 0,0-20 16,0 0-16,0-1 0,0 1 15,0 0-15,-21 21 0,-1-22 0,-20 22 16,21 0-16,0 0 0,-22 21 16,22 0-16,-21 0 0,0 21 0,20 0 15,-20 0-15,21 0 16,0 22-16,0-22 0,-1 21 0,1-21 15,21 22-15,-21-22 0,21 0 16,0 21-16,0-20 0,0-1 0,0 0 16,21-21-16,22 21 0,-22-21 15,0 0-15,21 0 0,1 0 0,-1 0 16,21 0-16</inkml:trace>
  <inkml:trace contextRef="#ctx0" brushRef="#br0" timeOffset="3180.03">7345 1249 0,'0'0'0,"0"-21"0,0 0 0,0-1 16,0 1-16,0 0 0,0 0 0,0 0 15,0 0-15,0-1 0,0 1 16,0 0-16,21 21 0,0 0 16,0 0-16,0 0 0,22 0 15,-22 0-15,21 0 0,-21 21 0,22 22 16,-1-22-16,-21 0 0,0 21 15,22-21-15,-22 22 0,-21-22 0,0 21 16,0-21-16,0 1 0,0-1 16,0 0-16,0 0 0,0 0 0,-21-21 15,0 21-15,-1-21 16,1 0-16,0 0 0,0 0 16,0 0-1,21-21-15,0 0 16,0 0-16,0 0 0,0 0 15,0-1-15,0 1 0,0 0 0,0-21 16,21 21-16,0-22 0,-21 1 16,21 0-16,22-22 0,-22 22 0,21-1 15,0 1-15</inkml:trace>
  <inkml:trace contextRef="#ctx0" brushRef="#br0" timeOffset="3531.04">8488 508 0,'0'0'0,"-21"21"31,21 0-31,-22 1 16,22-1-16,0 21 0,0 0 15,-21 1-15,0-1 0,0 22 16,21-1-16,-21 1 0,21-22 16,-21 21-16,21 1 0,-22-22 0,22 1 15,0-1-15,0 0 0,0 1 16,0-22-16,0 0 0,0 0 0,22 0 16,-1 0-16,-21 1 0,21-22 15,0 0-15,0 0 0,0 0 0,1 0 16,-1 0-16,0 0 0,0 0 15,0 0-15,0-22 0,22 1 0,-22 0 16,0 0-16,0 21 0,0-42 0</inkml:trace>
  <inkml:trace contextRef="#ctx0" brushRef="#br0" timeOffset="3756.04">8318 1037 0,'0'0'0,"0"-21"0,22 21 16,-1 0 0,0-21-16,0 21 0,21 0 15,-20 0-15,20-21 0,-21 21 0,21-21 16,1 21-16,-1 0 0,0 0 16,1 0-16,-22 0 0,21 0 15,1 0-15,-22 0 0,0 0 0</inkml:trace>
  <inkml:trace contextRef="#ctx0" brushRef="#br0" timeOffset="4316.08">4572 2096 0,'0'0'0,"-64"0"0,22 0 15,-43 0-15,-42 0 31,106 0-31,0 0 0,0 0 0,0 0 0,42 0 47,21 0-47,1 0 0,-1 0 16,43 0-16,-1 0 0,1 0 0,42 0 16,-21 0-16,21 0 0,21 0 15,0 0-15,0 0 0,22 0 0,-1 0 16,21 0-16,-20 0 0,20 0 15,1 0-15,20 0 0,-20 0 0,-1 0 16,1-22-16,21 22 0,-22 0 16,1 0-16,-1 0 0,-21 0 0,1 0 15,-1 0-15,0 0 0,-20 0 16,-1 0-16,-21 0 0,-21 0 0,-1 0 16,1 0-16,-21 0 0,-22 0 15,1 0-15,-22 0 0,1 0 16,-1 0-16,-63 0 31,0 0-31,-1 0 16,1 0-16,-21 0 0,21 0 15,0 0-15,-1 0 0,1 0 16</inkml:trace>
  <inkml:trace contextRef="#ctx0" brushRef="#br0" timeOffset="8584.02">4191 4318 0,'0'21'0,"-21"-21"0,21 21 16,0-42 15,21 21-15,0-21-16,0 0 0,0 0 15,1-22-15,-1 22 0,0 0 0,0-21 16,0 21-16,0-22 0,1 22 16,-1-21-16,0 21 0,-21-22 15,0 22-15,0-21 0,0 21 0,0-1 16,0 1-16,0 0 0,0 0 0,-21 0 15,0 0-15,-1 21 16,1 0-16,-21 0 0,21 21 16,0 0-16,-1 0 0,1 0 15,21 22-15,-21-1 0,21 0 0,0 22 16,0-22-16,0 22 0,0-22 16,0 0-16,0 1 0,0-1 0,21 0 15,-21-21-15,21 1 0,22 20 16,-22-42-16,0 21 0,0-21 0,22 0 15,-22 0-15,21 0 0,-21 0 16,0 0-16,1 0 0,-1-21 0,21 21 16,-21-21-16,0 0 0,1-22 0,-1 22 15,0 0-15,0-21 0,0-1 16,0 1-16,1 0 0,-1-1 16,21 1-16,-21 0 0,22-1 15,-22 1-15,21 21 0,0-22 0,-20 22 16,20 21-16,-21-21 0,21 21 15,-20 0-15,-1 0 0,0 21 0,0 0 16,-21 1-16,0 20 0,0-21 16,0 21-16,0 1 0,0-1 15,0-21-15,0 22 0,0-1 0,-21-21 16,21 0-16,-21 22 0,21-22 16,0 0-16,0 0 0,0-42 46,0 0-46,0 0 0,21-1 16,-21-20-16,21 21 0,0-21 16,-21 20-16,21-20 0,1 0 0,-1-1 15,-21 22-15,21-21 0,0 0 16,-21 20-16,0 1 0,21-21 0,-21 21 16,21 21-16,-21-21 0,0 42 31,0 0-31,0 0 15,0 21-15,-21-20 0,21 20 16,-21 0-16,0 1 0,21-1 0,0 0 16,0 1-16,0-1 0,0-21 15,0 21-15,0-20 0,0-1 0,21 0 16,0 0-16,0 0 0,1-21 16,-1 0-16,21 0 0,-21 0 0,22 0 15,-1 0-15,0 0 0,1 0 16,-1-21-16,0 0 0,1 0 0,-1 0 15,0-1-15,1-20 0,-1 21 16,-21-21-16,21-1 0,-20 1 0,-22 21 16,0-22-16,0 1 0,0 21 0,0-21 15,0 20-15,0 1 16,0 0-16,-22 0 0,1 21 0,0 0 16,0 0-16,0 0 0,0 0 15,-1 21-15,1 0 0,0 0 0,0 1 16,0 20-16,0-21 0,21 21 0,0 1 15,0-1-15,0 0 0,0 1 16,0-1-16,0 0 0,21-20 0,0 20 16,0-21-16,0 0 0,0-21 15,1 21-15,20-21 0,-21 0 0,21 0 16,-20 0-16,20 0 0,-21-21 16,21 0-16,1 0 0,-22 0 0,21 0 15,-21-22-15,1 22 0,20-21 16,-21 21-16,21-22 0,-20 1 15,20 0-15,-21 20 0,21-20 0,-20 0 16,-1 21-16,0-1 0,0 1 16,0 0-16,-21 0 0,21 21 15,1 0-15,-22 21 16,0 0 0,0 0-16,0 1 0,0-1 15,0 0-15,0 0 16,0-42 31,0 0-47,0 0 15,0-1-15,0 1 16,0 0-16,0 0 0,-22 21 16,22-21-16,0 0 0,-21 21 15,0 0-15,0 0 0,0 0 16,0 0-16,-1 0 15,1 21-15,21 0 0,0 0 0,-21 0 16,0 0-16,21 22 0,0-22 0,0 21 16,0 1-16,0-1 15,0-21-15,0 21 0,0 1 0,0-22 16,0 0-16,21 21 0,0-20 16,0-1-16,1-21 0,-1 21 0,21-21 15,0 0-15,-20 0 0,20 0 0,0 0 16,1 0-16,-1 0 0,0-21 15,1 0-15,-1-1 0,0 1 0,1 0 16,-1-21-16,-21 21 0,21-22 16,-20 1-16,-1 21 0,0-22 0,0 1 15,0 21-15,-21-21 0,0 20 16,0 1-16,0 0 0,0 0 16,0 42-1,-21-21 1,21 21-16,0 22 0,0-22 0,-21 0 15,21 21-15,0 1 0,-21-22 16,21 21-16,0 0 0,0-20 0,0 20 16,0-21-16,21 43 0,0-43 15,0 0-15,0-21 16,1 0-16,-1 0 0,0 0 0,0 0 16,21 0-16,-20 0 0,-1-21 15,0 0-15,0-1 0,21 1 16,-20 0-16,-1 0 0,21-21 0,-21 20 15,0-20-15,1 0 0,-1 21 16,0-22-16,0 22 0,0-21 0,0 21 16,-21-1-16,22 1 0,-22-21 15,0 63 17,-22 0-32,1 0 0,21 22 15,-21-22-15,21 0 0,0 21 16,0-20-16,0 20 0,0-21 0,0 21 15,0-20-15,0-1 0,21 21 0,0-21 16,1 0-16,-1-21 0,0 22 16,21-1-16,-21-21 0,1 0 15,20 0-15,-21 0 0,21 0 16,-20 0-16,20 0 0,-21-21 0,0-1 16,22 1-16,-22 0 0,0-21 0,0 21 15,0-22-15,0 1 0,1 21 16,-1-22-16,0 1 0,21-64 15,-21 64-15,1 0 0,-1-1 16,0-20-16,-21 20 0,0 1 0,21 0 16,-21 21-16,0-1 0,0 1 15,0 0-15,-21 42 16,0 0-16,21 1 16,0 20-16,-21 0 0,21 1 0,-22-1 15,22 0-15,0 1 0,0-1 16,0 0-16,0 22 0,0-22 15,0 0-15,0 1 0,0-1 0,0 0 16,0 1-16,0-22 0,0 21 16,22-21-16,-22 1 0,21-1 0,0-21 15,21 0-15,-21 0 0,1 0 16,20 0-16,-21 0 0,21 0 0,1-21 16,-22-1-16,21 1 0,1 0 0,-22 0 15,21 0-15,-21-22 16,0 22-16,1-21 0,-1 21 0,0-22 15,0 1-15,-21 21 0,0 0 16,0 0-16,0-1 0,0 1 0,-21 21 16,0 21-1,0 1-15,-1-1 16,1 0-16,21 21 0,0-21 0,0 22 16,0-22-16,0 0 0,0 0 15,0 22-15,0-22 0,21 0 16,1 0-16,-1-21 0,0 0 15,0 0-15,21 0 0,-20 0 0,20 0 16,-21 0-16,21 0 0,-20-21 0,20 0 16,0 0-16,-21-1 0,1 1 15,-1 0-15,0 0 0,0 0 16,0-22-16,-21 22 0,0 0 16,0 0-16</inkml:trace>
  <inkml:trace contextRef="#ctx0" brushRef="#br0" timeOffset="8783.87">8340 3768 0,'0'0'0,"0"42"32,21-42-17,0 0-15,0 0 16,0 0-16,0 0 0,1 0 0,20 0 15,-21 0-15,21 0 0,-20 0 16,-1-21-16,0 21 0,0-21 0,0 0 16</inkml:trace>
  <inkml:trace contextRef="#ctx0" brushRef="#br0" timeOffset="9619.06">10520 3683 0,'0'-21'15,"0"42"-15,0-63 0,0 21 0,0-1 0,0 1 16,0 0-16,0 0 0,0-21 16,0 20-16,0 1 0,-21 0 0,-1 0 15,1 21-15,0 0 0,0 0 16,0 0-16,-22 0 0,22 0 16,-21 21-16,0 21 0,-1-20 0,1 20 15,21 0-15,-22 1 0,22 20 16,-21-21-16,21 1 0,0-1 0,-1 22 15,1-22-15,21 21 0,0-20 16,0 20-16,0-20 0,0-1 0,0-21 16,43 21-16,-22-20 0,21-1 15,22 0-15,-22 0 0,21-21 0,1 0 16,-1 0-16,1 0 0,-1 0 0,22 0 16,-21-21-16,-1 0 0,1 0 15,-22-1-15,21-20 0,-20 21 16,20-21-16,-42-1 0,22 22 15,-22-21-15,0-1 0,0 1 0,-21 21 16,21-21-16,-21-1 0,0 22 0,0 0 16,0 0-16,0 0 0,-21-1 15,0 22-15,0 0 0,0 0 16,0 22-16,-1-1 0,1 0 16,21 0-16,-21 21 0,0-20 15,0 20-15,21 0 0,0-21 0,0 22 0,0-1 16,0-21-16,0 22 15,0-22-15,0 21 0,21-21 0,0-21 16,0 21-16,22 1 0,-22-22 16,21 0-16,0 0 0,1 0 0,-1 0 15,0 0-15,1-22 0,-1 1 0,0 21 16,-20-21-16,20-21 0,-21 21 16,21-1-16,-20-20 0,-22 21 0,0-21 15,21-1-15,-21 22 0,0-21 16,0-1-16,-21 22 0,-1-21 0,1 21 15,0-22-15,-21 22 0,21 21 16,-22-21-16,1 21 0,-22 0 0,22 0 16,0 21-16,-1-21 0,1 21 0,0 1 15,-1-1-15,22 0 16,0 21-16,0-21 0,0 1 0,21-1 16,0 21-16,0-21 0,21 0 15,0 22-15,21-22 0,1 0 0,-1-21 16,0 21-16,22-21 0</inkml:trace>
  <inkml:trace contextRef="#ctx0" brushRef="#br0" timeOffset="10395.64">12298 3874 0,'0'0'0,"42"-22"0,-21 1 0,0-21 16,-21 21-16,0-22 0,0 22 15,0 0-15,-21 0 0,-21 0 16,21 0-16,-22 21 0,22 0 0,-21 0 15,0 0-15,-1 0 0,1 21 16,0 0-16,-22 0 0,22 0 0,21 0 16,-22 22-16,1-22 0,21 21 15,0 1-15,-1-22 0,22 21 0,0 0 16,0-20-16,0 20 0,0 0 0,0-21 16,0 22-16,22-22 15,-1 0-15,0-21 0,0 0 0,21 0 16,-20 0-16,-1 0 15,21 0-15,0-21 0,-20 0 0,20 0 16,0-1-16,-21-20 0,22 21 0,-22-21 16,21-1-16,-21 1 0,1 0 15,-1-1-15,0-20 0,0-1 0,0 22 16,0-22-16,1 1 0,-1-1 16,-21 1-16,21-1 0,-21 22 0,21 0 15,-21-1-15,0 22 0,0 0 16,0 0-16,0 42 15,-21 21-15,0 1 16,0-1-16,-1 0 0,1 22 0,0-1 16,21-20-16,0 20 0,-21-20 15,21 20-15,0-21 0,0 1 16,0-1-16,0 0 0,0 1 0,21-1 16,0 0-16,0 1 0,1-22 15,-1 0-15,0 0 0,21 0 0,-21-21 16,22 0-16,-22 0 0,21 0 15,1 0-15,-1 0 0,-21 0 0,21-21 16,1 0-16,-1 0 0,0 0 16,1 0-16,-1-1 0,0-20 0,1 21 15,-22-21-15,21 20 0,-21 1 0,-21-21 16,0 21-16,0 0 0,0-1 16,-21 22-16,0 0 15,0 0-15,-21 22 16,20-1-16,-20 21 0,21-21 0,0 22 15,0-22-15,-1 21 0,1 0 0,21 1 16,0-22-16,0 21 0,0-21 16,0 1-16,21 20 0,1-21 0,-1-21 15,0 21-15,21 0 0,1-21 16,-1 0-16,0 0 0,1 0 0,-1 0 16,21 0-16,-20-21 0,-1 0 15,0 21-15,1-21 0,-1 0 16,0 0-16,1-1 0,-22 1 0,0 0 15,0 0-15,-21 0 0,0 0 16,-21 21-16</inkml:trace>
  <inkml:trace contextRef="#ctx0" brushRef="#br0" timeOffset="10827.05">7726 4953 0,'0'0'16,"0"-42"-16,0-1 0,0 1 0,0 0 16,0 21-16,0-22 0,0 22 0,0 0 15,0 0-15,0 42 16,0 0 0,0 21-16,0 1 0,0 20 15,0 1-15,0-1 0,0 1 16,0-1-16,0 1 0,21-22 0,-21 22 15,0-1-15,21-21 0,-21 22 16,0-22-16,0 22 0,0-22 0,0 0 16,0-20-16,0 20 0,0-21 15,0 0-15,0 0 0,0 1 0,-21-22 16</inkml:trace>
  <inkml:trace contextRef="#ctx0" brushRef="#br0" timeOffset="11060.07">7514 5461 0,'-21'-21'0,"0"21"31,21 21-31,0 0 0,0 0 16,0 1-16,0 20 0,21-21 0,0 21 16,-21-20-16,0 20 0,21-21 0,0 21 15,-21-20-15,22-1 0,-22 0 16,21 0-16,0 0 0,0 0 0,0-21 15,0 0-15,1 0 0,-1 0 16,21 0-16,-21 0 0,22 0 0,-22-21 16,21 0-16,0 0 0,1 0 15,-1 0-15,0-22 0</inkml:trace>
  <inkml:trace contextRef="#ctx0" brushRef="#br0" timeOffset="11187.99">8382 5440 0,'0'0'0,"-42"21"31,20 0-31,-20 0 0,0 1 16,21-1-16,-22 0 0,1 21 0,0-21 16,-1 22-16,22-22 0,0 0 15,-21 0-15,20 0 0,1 1 0</inkml:trace>
  <inkml:trace contextRef="#ctx0" brushRef="#br0" timeOffset="11639.04">5228 7006 0,'0'0'0,"21"-296"31,-21 254-31,0 20 0,0-20 16,0 21-16,0 0 0,0 42 15,0 0-15,0 0 0,0 22 16,0-1-16,0 0 0,0 1 16,0 20-16,21-21 0,-21 1 0,0-1 15,0 22-15,0-22 0,0 0 16,0 1-16,0-1 0,0 0 16,-21 1-16,21-1 0,0-21 0,-21 0 15,21 0-15,0 1 0</inkml:trace>
  <inkml:trace contextRef="#ctx0" brushRef="#br0" timeOffset="12845.03">5165 7091 0,'0'0'0,"-22"-21"0,22-22 0,0 1 0,0 0 16,0-1-16,0 1 15,0 0-15,0-22 0,0 22 0,0 0 16,22-1-16,-1 1 0,21 21 15,-21 0-15,22-1 0,-22 22 0,21 0 16,0 0-16,1 22 0,-1-1 0,0 21 16,1 0-16,-22 1 0,21-1 15,-21 0-15,-21 1 0,0-1 0,0 0 16,0 1-16,-21-22 0,0 21 16,-21-21-16,-1 22 0,1-22 0,0 0 15,-1 0-15,1 0 0,0 1 16,-1-22-16,22 0 0,-21 0 15,21 0-15,0 0 0,-1 0 0,22-22 16,0 1-16,0 0 16,0 0-16,0 0 0,0 0 15,0-1-15,22 22 16,-1 0-16,0 0 0,0 22 16,0-1-16,0 21 0,1-21 15,-22 22-15,21-1 0,-21-21 16,0 21-16,21 1 0,0-1 0,0-21 15,0 22-15,1-22 0,-1 0 16,21 0-16,-21 0 0,0-21 0,22 0 16,-1 21-16,0-21 0,1 0 15,-1 0-15,22 0 0,-22-21 16,0 0-16,1 0 0,-1 0 0,0 0 16,1-1-16,-1 1 0,-21-21 15,0 21-15,0-22 0,1 1 0,-1 21 16,-21-21-16,0-1 0,0 1 0,0 21 15,0-22-15,0 22 0,0-21 16,0 21-16,0 0 0,-21 21 0,-1 0 16,1 21-1,0 0-15,0 0 0,21 0 0,0 22 16,-21-1-16,21-21 0,-21 43 0,21-22 16,0 0-16,0 1 15,0-1-15,0 0 0,21-21 0,0 22 16,0-22-16,0 0 0,0 0 0,1 0 15,-1 1-15,21-22 0,-21 0 16,22 0-16,-1 0 0,-21 0 0,21-22 16,1 1-16,-1 0 0,0 0 15,1 0-15,-1-22 0,0 1 0,-20 21 16,20-43-16,-21 22 0,0 0 0,0-1 16,1-20-16,-1 21 0,0-1 15,0 1-15,-21 0 0,0-1 16,21 1-16,-21 0 0,21 20 0,-21 1 15,0 0-15,0 42 16,0 0-16,-21 1 16,0 20-16,21-21 0,0 21 15,0 1-15,-21-1 0,21 0 0,-21 22 16,21-1-16,-21-20 0,21 20 16,0 1-16,0-1 0,-22 1 0,22-1 15,0 1-15,-21 20 0,21-20 0,0 21 16,0-1-16,0 1 0,0 0 15,0 20-15,-21-20 0,21 21 0,-21 0 16,21-22-16,0 43 0,-21-21 0,0 0 16,-1-21-16,1 21 0,0-22 15,21 22-15,0-21 0,0-22 16,0 22-16,0-22 0,0-20 0,0-1 16,21 0-16,0-20 0,1-22 0,20 0 15,0 0-15,1-22 0,-1 1 16,21-21-16,1 0 0,-22-1 0,22 1 15,-1 0-15,-20-22 0,20 1 0,-21-1 16,1 1-16,-1-22 0,0 0 16,-20 1-16,-1-22 0,-21 21 0,0 0 15,0-20-15,0 20 0,-64-127 16,22 128-16,0-1 0,-1 21 16,1 1-16,-22-1 0,1 22 15,21 0-15,-22 21 0,22-22 0,-1 22 16,22 21-16,0-21 0,0 21 15,0 0-15,0 0 16,42 0 0,0-21-16,0 21 15,0 0-15,0 0 0,22 0 0,-22-21 16,0-1-16,21 22 0,-20-21 16,-1 0-16,21 21 0,-21-21 0</inkml:trace>
  <inkml:trace contextRef="#ctx0" brushRef="#br0" timeOffset="13256.6">7493 7176 0,'0'0'0,"-64"-64"31,64 43-31,0 0 0,-21 0 16,21-1-16,0 1 0,0 0 15,0 0-15,21 21 0,1-21 16,-1 0-16,21-1 0,-21 22 0,22-21 15,-1 21-15,-21 0 0,21 0 16,1 0-16,-1 0 0,-21 21 0,22 1 16,-22-1-16,0 0 0,21 21 15,-42-21-15,0 22 0,21-22 16,-21 21-16,0 1 0,0-22 0,-21 21 16,0-21-16,0 0 0,21 1 15,-21-1-15,0 0 0,-1 0 0,1-21 16,21-21-1,0 0 1,0 0-16,0-1 0,0 1 16,0-21-16,21 21 0,1-22 0,-22 22 15,21 0-15,0-21 0,0 21 0,0-22 16,0 22-16,1 0 16,-1 0-16,0 0 0,21-1 0,-21 1 0,22 21 15,-22 0-15,21 0 0,-21 0 16,1 0-16,-1 0 0,0 0 15,0 21-15</inkml:trace>
  <inkml:trace contextRef="#ctx0" brushRef="#br0" timeOffset="13835.58">8361 7218 0,'0'0'16,"0"21"-16,0 0 0,21-21 16,0 0-1,0 0-15,0 0 0,1-21 16,20 0-16,-21 0 0,0 0 15,22-1-15,-22 1 0,21 0 16,-21-21-16,22 21 0,-22-1 16,21-20-16,-21 21 0,0-21 0,-21 20 15,0 1-15,0 0 0,-21 21 32,-21 0-32,21 21 0,0 0 0,-1 1 15,-20-1-15,21 21 0,0-21 16,0 22-16,-1-22 0,1 21 0,21 0 15,0-20-15,0 20 0,0-21 16,0 21-16,0-20 0,21-1 0,1 0 16,-1 0-16,0-21 0,21 0 15,-21 0-15,22 0 0,-22 0 16,21 0-16,1-21 0,20 0 0,-21 0 16,22-1-16,-22 1 0,1-21 15,20 21-15,-21-22 0,-20 1 0,20 21 16,-21-21-16,0-1 0,0 1 15,-21 21-15,0 0 0,0-1 0,0 1 16,0 0-16,-21 21 16,0 0-16,21 21 0,0 0 15,-21 1-15,21-1 0,0 0 0,0 0 16,0 0-16,0 22 0,0-22 16,0 0-16,0 21 0,0-21 15,0 1-15,21 20 0,-21-21 0,0 0 0,0 0 16,0 1-1,-21-22 1,0 0 0,21-22-16,0 1 0,0 0 15,0 0-15,0 0 0,0 0 0,0-1 16,0-20-16,21 21 0,0-21 16,21 20-16</inkml:trace>
  <inkml:trace contextRef="#ctx0" brushRef="#br0" timeOffset="14272.92">9948 6435 0,'-21'42'15,"0"-21"-15,0 22 0,0-22 16,21 21-16,-22 0 0,1-20 16,21 20-16,-21 0 0,0-21 0,21 22 15,0-1-15,0-21 0,-21 22 16,21-1-16,-21-21 0,21 21 0,0-20 15,0 20-15,0-21 0,0 21 0,0-20 16,0-1-16,0 0 0,0 0 16,0 0-16,0 0 0,0 1 15,0-44 17,0 1-32,0 0 0,0 0 15,21-21-15,-21 20 0,21-20 16,21 21-16,-21-21 0,22 20 0,-22-20 15,21 21-15,1-21 0,20 20 16,-21 1-16,1 21 0,-22 0 0,21 0 16,-21 0-16,1 0 0,-1 21 0,-21 1 15,0-1-15,0 0 0,0 21 16,0-21-16,-21 22 0,-1-1 0,1 0 16,0 1-16,0-22 0,0 21 15,0-21-15,-1 22 0,1-22 16,0 0-16,0 21 0,0-20 0,0-1 15,-22 0-15,22 0 0,0 0 16,0 0-16</inkml:trace>
  <inkml:trace contextRef="#ctx0" brushRef="#br0" timeOffset="14834.99">8107 8276 0,'0'0'15,"0"-21"-15,21 0 0,-21 0 0,0 0 0,0-1 16,0 1-16,0 42 15,0 1-15,0-1 0,0 21 16,0-21-16,0 22 0,0 20 16,-21-21-16,21 1 0,-21-1 0,21 22 15,0-22-15,0 21 0,-22 1 16,22-22-16,0 1 0,-21 20 16,21-42-16,0 22 0,0-1 0,0-21 15,0 0-15,0 0 0,0 1 0,0-1 16,0-42 15,0-1-31,0 1 0,-21 0 16,21 0-16,0 0 0,-21 0 0,21-1 15,-21 1-15,21 0 0,0 0 0,0 0 16,-21 21-16,-1 0 16,22 21-1,0 0-15,-21 0 16,21 0-16,0 1 0,0-1 0,0 0 15,0 0-15,21-21 16,1 0-16,-1 0 16,0 0-16,21 0 0,-21 0 0,22-21 15,-1 0-15,0 0 0,1-1 16,-22 1-16,21 0 0,-21 0 0,1 0 16,-1 0-16</inkml:trace>
  <inkml:trace contextRef="#ctx0" brushRef="#br0" timeOffset="16487.86">4445 10012 0,'0'0'0,"-42"0"15,-1 0 1,43 21-16,0 0 16,21 0-16,1-21 0,20 22 0,-21-22 15,21 0-15,1 0 16,-1 0-16,22 0 0,-22 0 0,21 0 16,1 0-16,-22-22 0,22 1 0,-22 0 0,22 0 15,-22 0-15,-21 0 16,21-1-16,-20-20 0,-22 21 0,0 0 15,0-22-15,0 22 0,0-21 16,0 21-16,0 0 0,-22 21 0,1 0 16,0 0-16,0 21 15,0 0-15,0 21 0,-1-21 0,1 43 16,0-22-16,0 1 0,21 20 0,0-21 16,0 1-16,0 20 0,-21 1 15,21-22-15,0 22 0,0-22 0,0 21 16,-21-20-16,21-1 0,0 0 15,0 1-15,0-1 0,-22-21 16,1 22-16,0-22 0,0 0 16,0 0-16,0-21 0,-1 0 15,1 0-15,0 0 0,0 0 0,0-21 16,0 0-16,-1 0 0,1-1 16,0 1-16,0-21 0,0 21 0,0-22 15,-1 1-15,1 0 0,0 21 0,21-22 16,0 22-16,-21 0 0,0 21 15,0 21 1,21 21-16,0-20 0,0 20 16,0 0-16,0 1 0,0-1 0,0-21 15,21 21-15,0 1 0,21-22 16,-21 21-16,1-21 0,-1 1 16,21-1-16,-21 0 0,22 0 0,-22-21 15,21 0-15,0 0 0,-20 0 16,20 0-16,0 0 0,1 0 0,-1-21 15,0 0-15,-21 0 0,22-1 0,-1 1 16,0 0-16,-20 0 16,20-21-16,-21 20 0,21-20 0,-20 0 0,-1-1 15,0 1-15,-21 0 0,0-1 16,0 1-16,0 21 0,0 0 0,0 0 16,0-1-16,-21 22 15,21 22-15,-21 20 0,-1-21 16,22 0-16,-21 22 0,21-22 15,-21 21-15,21 0 0,0-20 16,0 20-16,0 0 0,0-21 0,0 1 16,0-1-16,0 0 0,0 0 0,21 0 15,0 0-15,1-21 0,-1 0 16,0 0-16,0 0 0,21 0 0,-20 0 16,20 0-16,-21-21 0,21 0 15,1 0-15,-1 0 0,0 0 0,1-1 16,-1-20-16,0 21 0,1-21 15,20-1-15,-20 1 0,-22 0 16,21-1-16,-21 1 0,0 0 0,1-1 16,-22 22-16,0 0 0,0 0 0,-22 21 15,1 0-15,0 21 16,0 0-16,0 0 0,21 22 0,-21-22 16,21 21-16,0 0 0,0 1 15,0-1-15,0 0 0,0-20 0,21 20 16,0-21-16,0 0 0,0 0 0,0 1 15,-21-1-15,22 0 0,-1-21 16,-21 21-16,-21-21 47,-22-21-47,22 0 0,0 21 0,0-21 16,-22-1-16,22 22 0,0-21 15,0 0-15,0 21 0,0 0 0,-1 0 16,22 21-1,22-21 1,-1 21-16,21 1 0,-21-22 0,0 21 16,22-21-16,-22 21 0,21-21 15,1 0-15,-1 0 0,0 0 0,1 0 16,20 0-16,-21 0 0,1 0 0,20 0 16,-20-21-16,-1 21 15,0-21-15,1-1 0,-1 1 0,0 0 16,1 0-16,-22-21 0,0 20 0,0-20 15,0 0-15,0-1 0,1 1 16,-22 0-16,0-1 0,21-20 0,0 21 16,-21-1-16,21 1 0,0-22 15,-21 22-15,21 0 0,-21 21 0,22-22 16,-22 22-16,0 42 16,0 0-16,0 1 15,0 20-15,-22 0 0,22 1 0,-21 20 16,0-21-16,0 22 0,0-22 15,0 22-15,21-22 0,0 0 16,0 22-16,0-43 0,0 21 0,0 1 16,0-22-16,0 0 0,0 0 15,21 0-15,0-21 16,0 0-16,0 0 0,0 0 16,1-21-16,-1 0 0,0 21 15,0-21-15,0 0 0,-21-22 0,0 22 16</inkml:trace>
  <inkml:trace contextRef="#ctx0" brushRef="#br0" timeOffset="16647.02">6710 10372 0,'0'0'0,"-21"0"0,-1 0 16,1 0-16,42 0 31,1 0-31,20 0 0,-21 0 16,21 0-16,-20 0 0,20-21 0,0 21 15,1-22-15,-1 22 0,0-21 16,22 0-16</inkml:trace>
  <inkml:trace contextRef="#ctx0" brushRef="#br0" timeOffset="17999.72">8361 10118 0,'0'0'0,"0"-21"0,21-1 0,-21-20 16,0 21-16,0 0 0,0 0 16,0-1-16,0 1 0,0 0 0,-21 0 15,0 21-15,-1 0 0,1 0 16,0 0-16,-21 21 0,-1 0 0,1 0 16,21 22-16,-21-1 0,-1 0 15,1 1-15,21-1 0,0 0 0,-22 22 16,43-1-16,0-20 0,-21-1 0,21 22 15,0-22-15,0 0 0,0-21 16,0 22-16,21-22 0,0 0 0,1 0 16,-1-21-16,0 0 0,21 0 15,-21 0-15,22 0 0,-1 0 0,-21 0 16,22-21-16,-1 0 0,-21 0 16,21 0-16,1-22 0,-22 22 15,21-21-15,-21-1 0,1 1 0,-1 21 16,-21-21-16,0-1 0,0 1 15,0 0-15,0-1 0,0 1 0,-21 0 16,-1-1-16,1 22 0,0-21 0,-21 21 16,21 21-16,-1 0 0,-20 0 15,21 0-15,0 0 0,-22 21 0,22 0 16,0 21-16,0 1 0,0-22 0,0 42 16,21-20-16,0-1 0,0 21 15,0-20-15,0-1 0,0 0 16,21 1-16,0-1 0,0-21 15,0 22-15,0-22 0,22 0 0,-22 0 16,21-21-16,-21 0 0,22 0 0,-22 0 16,21 0-16,1 0 0,-22-21 15,21 0-15,0 0 0,-20-1 0,20 1 16,-21-21-16,21 21 0,-20-22 16,20 1-16,-21 21 0,0-21 0,0-1 15,1 1-15,-1 0 0,-21 20 0,0-20 16,21 21-16,-21 0 0,0 0 15,0 42 1,0 0 0,0 0-16,-21 21 0,21-20 15,-21 20-15,21 0 0,0 1 0,0-1 16,0-21-16,0 21 0,0-20 16,0 20-16,21-21 0,0 0 0,0 0 15,0-21-15,0 0 0,1 0 0,20 0 16,-21 0-16,0 0 0,22 0 15,-22-21-15,0 21 0,21-21 0,-21 0 16,1 0-16,-1-22 0,21 22 16,-42-21-16,21 21 0,0-22 0,1 1 15,-22 0-15,21 21 0,-21-22 16,0 1-16,21 0 0,-21 20 16,21 1-16,-21 0 0,0 0 0,0 42 31,0 0-31,0 0 0,0 22 15,0-22-15,0 21 0,0 1 0,0-1 16,0-21-16,0 21 0,0 1 16,0-22-16,0 21 0,0-21 0,21 1 15,0-1-15,1 0 0,-22 0 0,21-21 16,0 0-16,0 0 0,0 0 16,0 0-16,1 0 0,20 0 0,-21-21 15,0 0-15,0 0 16,1-1-16,20-20 0,-21 21 0,0-21 15,0 20-15,1-20 0,-1 0 0,0-1 16,0 1-16,0 0 0,0-1 16,1-20-16,-22 21 0,21-1 0,0-20 15,-21 20-15,21 1 0,-21 21 16,0 0-16,0 0 0,-21 42 16,0 21-16,0-21 0,-1 22 15,1-1-15,0 0 16,0 1-16,0 20 0,21-21 0,0 1 15,0-1-15,0 0 0,0 1 0,0-1 16,0 0-16,0 1 0,21-22 16,0 0-16,0 0 0,0 0 0,1 1 15,-1-22-15,0 0 0,0 0 16,0 0-16,0 0 0,1 0 0,-1 0 16,0-22-16,0 1 0,0 0 15,0 0-15,-21 0 0,0 0 0,22-22 16,-22 22-16,0 0 0,0 0 0</inkml:trace>
  <inkml:trace contextRef="#ctx0" brushRef="#br0" timeOffset="18191.93">9631 10160 0,'0'0'0,"-21"42"31,21-20-31,21-22 0,0 0 16,0 0-16,21 0 0,1 0 15,-22 0-15,42 0 0,-20 0 16,-1 0-16,22-22 0,-1 22 0,-21-21 0,22 21 16,-1-21-16,-20 0 0,20 21 15,1-21-15,-22 0 0,0-1 0,22 1 16</inkml:trace>
  <inkml:trace contextRef="#ctx0" brushRef="#br0" timeOffset="18475.91">10731 9970 0,'0'0'16,"0"21"-1,0 0-15,-21 0 0,0 0 0,21 0 16,0 22-16,0-22 0,-21 21 16,21 1-16,0-1 0,-21 21 0,21 1 15,0-1-15,0 1 0,0-1 0,0 1 16,0-1-16,0 1 0,0-1 16,0 1-16,0-1 0,-21 22 0,-1-21 15,1 20-15,0-20 0,-21 20 16,21 1-16,-1-21 0,-20-1 0,0 1 15,21 20-15,-22-20 0,22-22 16,-21 22-16,21-22 0,-22 0 0,22 1 16,0-22-16,0 0 0,21-42 31,0 0-31,42-22 0,-21 22 0,0-21 16,22-1-16,-22 1 0,21-21 15,1 20-15</inkml:trace>
  <inkml:trace contextRef="#ctx0" brushRef="#br0" timeOffset="19572.08">10562 10393 0,'0'0'0,"-21"-64"0,0-126 32,21 148-32,0 20 0,21 1 15,0 0-15,0 0 0,22 21 0,-1 0 16,-21-21-16,21 21 0,1 0 0,-1 0 15,0 21-15,1-21 0,-1 21 16,0 0-16,1 0 0,-22 1 0,0-1 16,0 21-16,-21-21 0,0 0 15,0 1-15,-21-1 0,0 0 0,-21-21 16,20 21-16,-20 0 0,0-21 16,-1 0-16,1 21 0,0-21 0,21 0 15,-22 0-15,22 0 0,0 0 16,0 0-16,0 0 0,-1 0 15,22-21 1,22 21 0,-1 0-16,0 0 0,0 0 0,21 0 15,22 0-15,-22 0 0,1 0 16,-1 0-16,0 0 0,1 0 16,-1-21-16,0 21 0,1 0 0,-1-21 15,0 0-15,1 21 0,-1-21 0,-21 21 16,21-22-16,-20 1 0,20 0 15,-21 0-15,0 0 0,0 0 16,-21-1-16,0-20 0,22 42 16,-22-21-16,0 0 0,0 42 31,-22 0-31,22 0 16,-21 0-16,0 22 0,21-22 0,0 0 15,0 21-15,-21-20 0,21 20 0,0-21 16,0 0-16,0 0 0,0 1 15,0-1-15,0 0 0,0 0 0,21 0 16,0-21-16,0 0 16,1 0-16,-1 0 0,0 0 15,0-21-15,0 21 0,0-21 16,1 0-16,-1 0 0,0-1 16,0 1-16,-21-21 0,21 21 0,0 0 15,1-22-15,-22 22 0,0-21 16,21 21-16,0-1 0,-21 1 0,0 0 15,0 0-15,0 42 16,0 0 0,0 0-16,0 1 0,0 20 0,-21-21 15,21 0-15,0 22 0,0-22 16,0 0-16,0 21 0,0-21 0,0 1 16,21-1-16,-21 0 0,42 0 0,-21 0 15,1 0-15,20-21 16,0 0-16,-21 0 0,22 0 0,-1 0 15,0 0-15,1 0 0,-1-21 16,0 0-16,1 0 0,-1 0 0,0-22 16,-20 22-16,20-21 0,-21 21 0,0-22 15,0 1-15,1-21 0,-1 20 16,0-20-16,0-1 0,0 1 0,0-1 16,-21 1-16,0-1 0,0 22 15,22 0-15,-22 20 0,0-20 0,-22 42 31,1 21-31,0 22 16,0-22-16,0 21 0,0 0 0,-1 22 16,1-22-16,0 1 0,0 20 15,21-21-15,0 1 0,0-1 0,0 0 16,0 1-16,0-1 0,0 0 0,0 1 16,0-22-16,21 0 0,-21 21 15,21-20-15,0-1 0,1-21 0,-1 21 16,0-21-16,0 0 0,0 0 15,0 0-15,1 0 0,-1-21 0,21 0 16,-21 21-16,22-22 0,-22 1 0,0 0 16,21-21-16,-21 21 0,1-1 15,-1 1-15,0-21 0,-21 21 16,0 0-16,0-22 0</inkml:trace>
  <inkml:trace contextRef="#ctx0" brushRef="#br0" timeOffset="19771.56">12446 9885 0,'0'0'0,"-42"0"0,-1 0 0,1 0 0,21 0 16,0 0-16,-1 0 0,22 21 16,22-21-1,-1 0-15,21 0 0,0 0 0,-20 0 16,20 0-16,21 0 0,-20 0 16,-22 0-16,21 0 0,1 0 0,-1 0 15,0 0-15,1-21 0,-22 21 16,21 0-16,-21 0 0,0-21 15,1 21-15,-1 0 0,0 0 0</inkml:trace>
  <inkml:trace contextRef="#ctx0" brushRef="#br0" timeOffset="20558.87">7726 11578 0,'0'0'0,"0"-42"0,0 0 0,0-1 16,0 1-16,0 0 0,0-22 0,0 22 15,0-1-15,0 1 0,0 21 16,0-21-16,21 20 0,0 22 15,-21 22 1,21 20-16,-21 0 0,21 1 0,1 20 16,-22 1-16,21 20 0,-21-20 0,0-1 15,0 1-15,21-1 0,-21 1 16,0-1-16,0 1 0,0-1 0,0-20 16,-21 20-16,21-21 0,-21 22 15,-1-43-15,1 21 0,0 1 16,21-22-16,-21 0 0,0-21 0,21 21 15,-21-21-15,-1 0 16,1 0-16,0 0 0,21-21 0,-21 0 16,0 0-16,21 0 0,-21-22 0,-1 22 15,1-21-15,21-1 0,0 1 16,-21 0-16,21-1 0,-21 1 0,21 21 16,-21-21-16,21 20 0,0 1 15,0 0-15,0 0 0,0 42 16,0 0-16,0 0 0,0 22 15,0-1-15,0-21 16,0 43-16,0-22 0,0 0 0,0 1 16,0-1-16,0 0 0,0-20 15,0 20-15,0-21 0,21 0 0,0 0 16,0 1-16,0-22 0,1 0 0,-1 0 16,0 0-16,0 0 0,21 0 15,-20-22-15,20 1 0,0 0 0,1 0 16,-1 0-16,0 0 0,1-22 15,-22 22-15,21-21 0,0-1 0,1 1 16,-22 21-16,21-21 0,-21 20 0,1 1 16,-22 0-16,0 0 0</inkml:trace>
  <inkml:trace contextRef="#ctx0" brushRef="#br0" timeOffset="25024.42">3683 13187 0,'0'0'0,"-21"0"0,0 0 0,-1 21 0,1-21 15,0 0-15,21 21 16,21-21 15,22 0-15,-22-21-16,21 21 0,0-21 0,-20 0 15,20 0-15,0 21 0,1-22 16,-1 1-16,-21 0 0,21 0 0,-20 0 16,-1 0-16,-21-1 15,0 1-15,0 0 0,0 0 0,0 0 16,0 0-16,-21 21 15,-22 0-15,22 0 0,-21 0 0,-1 0 16,1 0-16,0 21 0,-1 0 16,1 0-16,0 0 0,-1 22 0,1-22 15,21 21-15,0-21 0,0 22 16,21-22-16,0 21 0,0-21 0,0 22 16,0-22-16,21 0 0,0 0 15,21 0-15,-21-21 0,22 21 0,-1-21 16,0 0-16,1 0 0,-1 0 15,0 0-15,-20 0 0,20 0 0,0-21 16,-21 21-16,1-21 0,-1 21 16,-21-21-16,-21 21 15,-22 0 1,1 0-16,0 0 0,-22 0 16,22 21-16,-22-21 0,1 21 0,-1 0 15,1 22-15,-1-22 0,22 21 16,0 1-16,-1-1 0,1 21 0,21-20 15,0-1-15,21 0 0,0 1 16,0-1-16,0 0 0,21-20 0,21 20 16,-21-21-16,22-21 0,-1 21 15,21-21-15,1 0 0,-1 0 0,1 0 16,-1-21-16,1 0 16,-1 0-16,1 0 0,-22-22 0,22 22 15,-22-21-15,22-1 0,-22 22 0,0-21 16,1 0-16,-22-1 0,0 1 15,0 0-15,0 20 0,-21-20 0,0 21 16,0-21-16,0 20 0,0 1 16,-21 21-1,0 21 1,0 1-16,21 20 0,0-21 16,0 21-16,-21 1 0,21-22 15,-22 21-15,22 1 0,0-1 0,0-21 16,0 21-16,0-20 0,0-1 15,0 0-15,0 0 0,0-42 32,0 0-17,22 0-15,-22-22 0,21 22 0,0-21 16,0 21-16,-21-22 0,21 1 16,0 21-16,1-22 0,-1 22 0,-21-21 15,21 21-15,0 0 0,0 21 16,0 0-16,1 0 15,-1 0 1,-21 21-16,21 21 0,0-21 0,-21 0 16,0 22-16,0-1 0,21-21 15,0 22-15,-21-22 0,22 21 0,-22-21 16,21 0-16,0 1 0,0-1 0,-21 0 16,21 0-16,0-21 0,1 0 15,-1 0-15,0 0 0,0 0 16,-21-21-16,21 21 0,0-21 15,1 0-15,-22-22 0,21 22 0,0-21 16,0 21-16,-21-22 0,21 1 16,0 0-16,1 20 0,-22-20 15,21 21-15,0-21 0,-21 20 16,21 1-16,0 21 0,0 0 16,-21 21-1,22 1-15,-22-1 0,0 0 16,0 21-16,0-21 0,0 22 0,0-1 15,0-21-15,21 22 0,0-22 16,-21 21-16,21-21 0,0 0 0,0 1 16,22-1-16,-22-21 0,21 21 15,-21-21-15,22 0 0,-1 0 0,0 0 16,22 0-16,-22 0 0,1-21 0,-1 0 16,0-1-16,1 1 15,-1 0-15,-21 0 0,21 0 0,-20 0 16,-1-22-16,0 22 0,-21-21 15,0-1-15,0 22 0,0-21 0,0 21 16,-21-22-16,0 22 0,-22 0 0,22 0 16,-21 21-16,21 0 0,-22 0 15,1 0-15,21 0 0,-22 0 0,1 21 16,21 0-16,0 0 0,-22 22 16,22-22-16,0 21 0,0 1 0,21-1 15,0 0-15,0-21 0,0 22 16,0-1-16,0-21 0,0 0 0,21 1 15,0-1-15,0 0 0,1-21 16,20 0-16,-21 0 0,21 0 16,1 0-16,-1-21 0,-21 21 0,22-21 15,-1-1-15,-21 1 0,0 0 16,22 0-16,-22-21 0,0 20 0,-21-20 16,21 21-16,-21-21 0,21 20 15,-21-20-15,0 21 0,0 0 0,0 0 16,0 42 15,0 0-31,-21 0 0,21 21 0,0-20 16,0 20-16,-21 0 0,21-21 15,0 22-15,0-22 0,0 0 0,0 0 16,42 22-16,-21-22 16,1 0-16,-1-21 0,0 0 15,0 0-15,21 0 0,-20 0 0,-1 0 16,0-21-16,0 21 0,0-21 15,0-1-15,1 1 0,-22 0 0,21 0 16,0 0-16,0-22 0,-21 22 16,0-21-16,21 21 0,0 0 15,-21-1-15,22 1 0,-22 0 0,0 0 0,0 42 32,0 0-32,0 0 15,0 1-15,0-1 0,0 21 0,0-21 16,0 22-16,0-22 0,0 0 15,0 0-15,0 21 0,21-20 0,0-1 16,0-21-16,0 21 0,0-21 16,1 0-16,-1 0 0,21 0 0,-21 0 15,22 0-15,-1 0 0,-21 0 16,21 0-16,-20-21 0,20 0 0,-21-1 16,21-20-16,-20 21 0,20-21 0,-21-1 15,0 1-15,64-170 31,-64 170-31,-21 0 0,21-1 0,-21 1 16,0 0-16,0 20 0,0 1 16,0 0-16,-21 21 15,0 21-15,0-21 0,0 43 16,-1-22-16,22 21 0,-21 0 0,21 1 16,-21-1-16,21 0 0,0 1 15,0-1-15,0 0 0,0 22 0,0-22 16,0 1-16,21-1 0,0-21 0,1 21 15,-1-20-15,0-1 0,21 0 16,1 0-16,-22 0 0,21-21 0,0 0 16,1 0-16,-22 0 0,21 0 15,1 0-15,-1-21 0,-21 0 16,21 0-16,1 0 0,-22-1 0,0-20 16,21 21-16,-20-21 0,-1 20 15,0-20-15,-21 0 0,0 21 0,0-22 16,0 22-16,0-21 0,0 21 0,0-1 15,-21 22-15,0 0 0,-1 0 16,1 0-16,-21 0 0,21 0 0,0 0 16,-1 22-16,1-1 0,0 21 15,0-21-15,0 22 0,0-22 0,21 21 16,-22 0-16,22-20 0,0 20 16,0-21-16,0 0 0,0 22 15,0-22-15,22 0 0,-1-21 16,0 0-16,0 0 15,0 0-15,0 0 0,1 0 0,-1-21 16,0 0-16,0-1 0,0 1 0,0 0 16,-21 0-16,22-21 0,-1 20 15,-21-20-15,21 0 0,-21 21 0,21-22 16,-21 22-16,21-21 0,-21 21 16,0-1-16,0 1 0,0 42 15,0 1 1,0-1-16,0 0 0,0 21 15,0 22-15,0-22 16,0 0-16,0-20 0,0 20 16,0-21-16,0 0 0,21 0 0,1 1 15,20-1-15,-21 0 0,21-21 0,1 0 16,-1 0-16,0 0 0,-20 0 16,20-21-16,0 0 0,-21-1 0,22 1 15,-22 0-15,0 0 0,0-21 16,0-1-16,1 1 0,-1 0 0,0-1 15,0-20-15,-21 20 0,0 1 0,21-21 16,-21 20-16,0 1 0,0 0 16,0 20-16,0-20 0,-21 63 31,0 22-31,21-22 0,0 21 16,-21-21-16,0 22 0,21-1 0,-22 0 15,22-21-15,0 22 0,0-1 16,0-21-16,0 22 0,0-22 0,0 21 15,0-21-15,0 0 0,0 1 16,0-1-16,0-42 31,0-1-31,0 1 0,22 0 16,-22 0-16,21 0 0,-21 0 0,21-1 16,0 1-16,0-21 0,0 21 15,1 21-15,-1-21 0,0-1 16,0 22-16,0 0 0,0 0 15,22 0-15,-22 22 0,0-1 16,0-21-16,0 21 0,-21 21 0,0-21 16,0 1-16,0-1 0,0 0 15,0 0-15,0 21 0,0-20 0,-21-1 16,0 0-16,0 0 16,0-21-16,0 0 0,-1 21 0,1-21 15,0 0-15,0 0 0,0 0 0,0 0 16,-1 0-16,1-21 0,0 21 15,0-21-15,21 0 0,0 0 0,-21 21 16,21-22-16,0 1 16,-21 21-16,21 21 31,21 1-15,0-1-16,-21 0 0,21 0 0,0 0 15,0 0-15,22 1 16,-22-1-16,0-21 0,21 21 0,1-21 15,-1 0-15,0 0 0,1 0 0,20 0 16,-20 0-16,20 0 0,-21 0 16,1 0-16,-1-21 0,0 0 0,1-1 15,-22-20-15,0 21 0,21-21 16,-20-1-16,-1 1 0,-21 0 16,21-22-16,0 22 0,-21-22 0,0 22 15,21-22-15,0 1 0,-21-1 16,22 22-16,-22-21 0,0 20 0,0 1 15,0 21-15,0 0 0,0 42 16,0 0 0,0 21-16,-22 1 0,22-1 15,0 0-15,-21 22 0,21-22 0,0 0 16,0 1-16,0-1 0,0 22 16,0-22-16,0 0 0,0 1 15,21-1-15,1 0 0,-1-21 0,0 22 16,0-22-16,0 0 0,0 0 15,22-21-15,-22 0 0,0 0 0,21 0 16,-20 0-16,20 0 0,-21 0 16,21-21-16,-20 21 0,20-21 0,0 0 15,-21-22-15,22 22 0,-22 0 0,0-21 16,0 21-16,0-22 0,1 22 16,-22 0-16,0-21 0,0 20 0,0 1 15,-22 21-15,1 0 16,-21 0-16,21 21 0,0-21 15,-1 22-15,1 20 0,0-21 0,0 0 16,21 22-16,0-22 0,0 21 0,0-21 16,0 0-16,0 1 0,21-1 15,0 0-15,22 0 0,-22-21 16,0 0-16,21 0 0,1 0 0,-1 0 16,0 0-16,-21 0 0,22 0 0,-1-21 15,0 0-15,1 0 0,-1 21 16,0-22-16,-20-20 0,20 21 0,-21 0 15,21 0-15,-20-22 0,-1 22 16,-21 0-16</inkml:trace>
  <inkml:trace contextRef="#ctx0" brushRef="#br0" timeOffset="25243.29">7578 13039 0,'0'0'15,"-43"0"-15,43 21 0,-21-21 0,0 21 16,21 0 0,21-21-1,0 0-15,0 0 0,1 0 0,-1 0 16,0-21-16,0 21 0</inkml:trace>
  <inkml:trace contextRef="#ctx0" brushRef="#br0" timeOffset="25707.03">11282 13187 0,'0'0'0,"0"-21"16,0 0-16,21-43 16,-21 43-16,21 21 15,-21 21 1,0 21 0,0-20-16,0 20 0,0 0 0,0 1 15,0-1-15,0 0 0,0 22 0,0-1 16,0-20-16,0 20 0,0-21 15,0 1-15,-21 20 0,21-42 0,-21 22 16,21-1-16,-43 0 0,43-20 16,0-44 15,0 1-15</inkml:trace>
  <inkml:trace contextRef="#ctx0" brushRef="#br0" timeOffset="26631.08">11261 13441 0,'21'-42'16,"-42"84"-16,42-106 0,-21 22 0,0 0 0,21-1 16,0 1-16,-21 21 0,21-21 15,0 20-15,1 1 0,-1 0 0,0 0 16,21 0-16,-21 21 0,22 0 16,-22 0-16,21 0 0,-21 21 0,22 0 15,-1 0-15,-21 0 0,22 22 0,-22-22 16,0 21-16,0-21 0,-21 22 15,0-22-15,0 21 0,0-21 0,-21 22 16,0-22-16,0 0 0,-22 0 16,22 0-16,-21 1 0,-1-1 15,1 0-15,0 0 0,-1-21 0,1 0 16,0 0-16,-1 0 0,22 0 16,-21 0-16,21 0 0,0 0 0,21-21 15,-22 21-15,22-21 0,0 0 0,0-1 16,22 22-1,-22 22-15,21-1 16,0 0-16,0 21 0,0-21 16,0 22-16,1-22 0,-1 21 0,0-21 15,0 22-15,0-22 0,0 0 16,22 0-16,-22 0 0,21-21 16,1 0-16,-22 22 0,21-22 0,0 0 15,22 0-15,-22 0 0,1-22 16,-1 1-16,0 21 0,1-21 0,-1 0 15,0 0-15,1 0 0,-22-1 16,0-20-16,0 21 0,0-21 0,0 20 16,-21-20-16,0 0 0,0 21 15,0-22-15,0 22 0,0 0 0,-21 21 16,0 0 0,0 0-16,21 21 0,-21 21 15,21-20-15,-21 20 0,-1-21 16,22 21-16,0 1 0,0-22 0,0 21 15,0-21-15,0 1 0,0-1 16,22 0-16,-1 0 0,21 0 0,-21-21 16,22 0-16,-22 0 0,21 0 15,0 0-15,1 0 0,-1-21 0,-21 21 16,22-21-16,-22 0 0,21 0 0,-21-1 16,0 1-16,1 0 0,-1-21 15,0 21-15,0-22 0,-21 1 0,0 0 16,0 20-16,0-20 0,21 0 15,-21 21-15,0-1 0,0 1 16,0 0-16,0 42 16,0 0-1,0 22-15,-21-1 0,21 0 0,-21 22 16,21-22-16,0 22 0,-21-1 16,21 1-16,-21-1 0,21 22 0,0-22 15,0 22-15,-22-21 0,22 20 0,-21 22 16,0-21-16,21-1 0,-21 1 15,0 0-15,21-1 0,-21 1 0,-1 0 16,1-1-16,0 1 0,0-21 0,0 20 16,0-20-16,-1-22 0,22 0 15,-21 1-15,0-1 0,0-21 16,21-42 0,21 0-16,0-21 15,0-1-15,1 1 0,-1 0 0,0-22 16,0 22-16,0-22 0,0-20 0,1 20 15,-1-21-15</inkml:trace>
  <inkml:trace contextRef="#ctx0" brushRef="#br0" timeOffset="26957.39">12658 13547 0,'0'0'0,"0"-43"0,-22-84 31,22 106-31,0 0 0,22 21 15,-1 0-15,0 0 0,0 0 16,0 0-16,0 0 0,22 0 0,-22 21 16,0-21-16,0 21 0,0 1 15,1-1-15,-22 0 0,0 21 0,0-21 16,0 1-16,0 20 0,0-21 16,-22 0-16,1 22 0,0-22 0,0 0 15,-21 0-15,20 0 0,1-21 0,0 21 16,0-21-16,0 0 0,0 0 15,21 22-15,21-44 32,0 22-17,0-21-15,0 21 0,22-21 0,-22 0 16,21 21-16,0-21 0,1 0 16</inkml:trace>
  <inkml:trace contextRef="#ctx0" brushRef="#br0" timeOffset="27368.06">13483 13335 0,'0'0'0,"85"-63"32,-106 63-32,21-22 0,-22 22 15,-20 0-15,42 22 0,-42-1 0,21 0 16,-22 0-16,22 21 0,-21-20 0,21 20 16,-1-21-16,1 21 0,21 1 15,0-1-15,0 0 0,0-20 0,0 20 16,21-21-16,1 21 0,-1-20 15,0-1-15,0 0 0,21-21 0,-20 21 16,20-21-16,-21 0 0,0 0 16,22 0-16,-22 0 0,21-21 0,-21 0 15,0 0-15,22-1 0,-22 1 0,0-21 16,-21 21-16,21-22 0,-21 1 16,0 0-16,21-1 0,-21 1 15,0 0-15,0 21 0,0-22 16,-21 22-16,0 0 0,0 0 0,0 0 15,0 21-15,-1 0 0,1 0 16,-21 0-16,21 21 0,-22 0 0,22-21 16,0 21-16,0 0 0,0 0 0,0 22 15,21-22-15,-22 0 0,22 0 16,0 0-16,0 22 0,22-22 0,-1 0 16,0-21-16,0 21 0,21 0 15,-20-21-15,20 0 0,-21 0 0,21 0 16,-20 0-16</inkml:trace>
  <inkml:trace contextRef="#ctx0" brushRef="#br0" timeOffset="27743.62">13949 13504 0,'0'0'0,"0"-21"0,0-63 32,0 62-32,21 22 0,-21-21 0,0 0 15,21 21-15,0-21 0,0 21 0,1 0 16,-1 0-16,0 0 0,21 0 15,1 0-15,-22 0 0,21 21 0,0 0 16,-20 0-16,20 1 0,-21-1 16,0 21-16,0 0 0,-21-20 0,0 20 15,22 0-15,-22 1 0,0-22 16,0 0-16,0 21 0,-22-21 16,22 1-16,-21-22 0,0 21 0,0-21 15,0 0-15,0 0 16,-1 0-16,22-21 15,0-1-15,0 1 0,0 0 16,0 0-16,0-21 0,0 20 16,0-20-16,0 21 0,0-21 15,22 20-15,-1-20 0,0 0 0,0 21 0,0-22 16,0 22-16,1-21 16,20 21-16,0-22 0,-21 22 0,22-21 0,-1 21 15,0-22-15,1 22 16,-1-21-16,-21 21 0</inkml:trace>
  <inkml:trace contextRef="#ctx0" brushRef="#br0" timeOffset="28392.07">15028 12806 0,'-21'0'15,"0"21"-15,0 0 0,0 0 16,-22 1-16,22-1 0,0 0 16,0 21-16,0 1 0,-1-22 0,22 21 15,-21 0-15,21 1 0,0-1 16,-21 0-16,21-20 0,0 20 0,0 0 15,0-21-15,0 22 0,0-22 0,0 21 16,21-21-16,0 22 16,1-22-16,20 21 0,-21-21 0,21 1 15,-20-22-15,20 21 0,0-21 0,1 0 16,-22 0-16,0-21 0,64 63 16,-43-42-16,-21-21 0,21-22 15,-20 22-15,-1 0 0,0-21 0,0 21 16,0-22-16,0 22 0,-21-21 15,0 21-15,0-1 0,0 1 0,0 0 16,-21 21-16,0 0 16,0 0-16,-21 0 0,20 0 15,1 21-15,0 0 0,0 1 16,21 20-16,0-21 0,0 0 16,0 22-16,0-22 0,0 0 0,0 0 15,21 21-15,0-20 0,0-22 16,1 21-16,-1 0 0,0-21 0,21 0 15,-21 0-15,22 0 0,-22 0 0,21 0 16,-21-21-16,1 0 0,-1-1 16,21 1-16,-21 0 0,0 0 0,1 0 15,-1-22-15,21 22 16,-21-21-16,0 21 0,1-22 0,-1 22 16,0 0-16,0 0 0,0 0 0,-21 42 31,0 0-16,0 0-15,0 0 0,0 1 16,0-1-16,0 0 0,0 0 0,0 21 16,0-20-16,0-1 0,0 0 15,21 0-15,1 0 0,-1-21 0,0 21 16,0-21-16,0 0 0,0 0 16,1 0-16,20 0 0,-21 0 0,0 0 15,0-21-15,1 0 0,-1 0 16,0 0-16,-21 0 0,0-1 0,0 1 15,0 0-15,0-21 0,0 21 16</inkml:trace>
  <inkml:trace contextRef="#ctx0" brushRef="#br0" timeOffset="28592.15">15028 13081 0,'0'0'15,"-42"0"-15,21 0 0,0 21 0,63-21 32,-21 0-32,0 0 15,0 0-15,22 0 0,-22 0 16,21 0-16,1-21 0,-1 21 16,0-21-16,1 21 0,-1 0 0</inkml:trace>
  <inkml:trace contextRef="#ctx0" brushRef="#br0" timeOffset="29059.76">16658 13356 0,'0'0'16,"21"21"-1,0-21-15,1 0 16,-1 0-16,0 0 15,0 0 1,0 0-16,-21-21 0,0 0 16,0 0-1,-21 21 1,0 0 0,0 0-16,0 0 15,-1 0-15,1 0 0,21 21 16,0 0-1,21-21 17,1 0-32,20 0 0,-21 0 0,0 0 15,22-21-15,-1 21 0</inkml:trace>
  <inkml:trace contextRef="#ctx0" brushRef="#br0" timeOffset="29767.41">17484 12912 0,'0'0'16,"0"-21"-16,0-22 0,21 22 16,-21 0-16,0 42 15,0 0-15,0 22 16,0-22-16,0 21 0,0 0 0,-21 1 16,-1-1-16,22 0 0,-21 1 15,0-1-15,21 0 0,0 1 16,-21-1-16,0-21 0,21 22 0,-21-22 15,21 0-15,0 21 0,0-21 16,0 1-16,0-1 0,0-42 31,0-1-15,21 1-16,0 0 0,0 0 16,0-21-16,0 20 0,1-20 0,-1 21 15,0-21-15,21-1 0,-21 22 16,22-21-16,-22 21 0,0-1 0,0 1 15,0 0-15,1 21 0,-1 0 16,-21 21-16,0 0 16,0 1-16,0-1 0,0 0 0,0 0 15,0 21-15,0-20 0,0-1 16,21 21-16,-21-21 0,21 0 0,0 1 16,0-1-16,-21 0 0,22 0 15,-1 0-15,21-21 0,-21 21 0,0-21 16,1 0-16,20 0 0,0 0 15,-21 0-15,22 0 0,-22-21 0,21 0 16,-21 0-16,1 0 0,20 0 0,-21-1 16,0 1-16,0-21 15,22 0-15,-22 20 0,0-41 0,0 21 16,-21-22-16,21 22 0,1-22 16,-22 22-16,21 0 0,-21-1 0,0 22 15,0 0-15,0 0 0,-21 21 16,-1 0-16,1 21 0,-21 0 0,21 21 15,0-20-15,-22 20 0,22 0 16,0 1-16,0-1 0,21 0 0,0 1 16,0-22-16,0 21 0,0 0 0,0-20 15,21-1-15,0 0 16,0 0-16,0 0 0,1 0 0,-1 1 0,0-22 16,0 0-16,0 0 0,0 0 15,22 0-15,-22 0 0,0 0 0,0 0 16,0 0-16,-21-22 0,22 1 15,-1 0-15,0 21 0,-21-21 16</inkml:trace>
  <inkml:trace contextRef="#ctx0" brushRef="#br0" timeOffset="30831.08">18246 13102 0,'0'0'0,"-22"0"0,1 21 15,-21-21-15,21 0 0,0 0 16,21 22-16,21-22 15,0 21-15,21-21 0,1 0 0,-1 0 16,0 0-16,1 0 16,20 0-16,-21 0 0,22 0 0,-1 0 15,1 0-15,-1 0 0,22 0 0,-21 0 16,-22 0-16,21 0 0,-20-21 16,-1 21-16,0 0 0,-20-22 0,-1 22 15,0 0-15,0-21 0,0 21 16,-21 21-1,0 1-15,0-1 0,0 0 16,-21 0-16,0 0 0,21 0 16,0 1-16,0-1 0,-21 0 0,21 0 15,0 0-15,0 0 16,0 1-16,-21-1 0,21-42 62,0-1-62,0 1 0,0 0 16,21 0-16,0-21 0,0 20 16,0 1-16,0-21 0,1 21 15,20 0-15,-21-22 0,0 22 16,0 0-16,1 21 0,-1 0 0,0 0 0,0 0 16,-21 21-1,0 0-15,0 22 0,0-22 16,0 0-16,0 21 0,0-21 15,0 1-15,0 20 0,0-21 0,0 0 16,0 0-16,0 1 0,0-1 0,21-21 16,-21 21-16,21-21 0,1 0 15,-1 0-15,0 0 16,0 0-16,0-21 16,0 0-16,-21-1 0,22 22 0,-1-21 15,0-21-15,21 21 0,-21 0 16,1-1-16,20-20 0,0 21 15,-21-21-15,22 20 0,-1-20 0,-21 21 16,0 0-16,1 21 0,-1 0 16,-21 21-1,0 0-15,0 0 0,0 0 16,0 1-16,0 20 0,0-21 0,0 0 16,0 0-16,0 1 0,0-1 15,0 0-15,0 0 0,21 0 0,0 0 16,0 1-16,0-22 0,1 21 15,-1-21-15,0 21 0,0-21 0,0 0 16,0 0-16,1 0 0,-1 0 0,0-21 16,0 0-16,0-1 15,-21 1-15,21 0 0,1 0 0,-22-21 16,21-1-16,0 1 0,-21 0 16,21-1-16,0-20 0,0-1 0,1 1 15,-22-1-15,21 22 0,0 0 0,0-1 16,-21 1-16,0 21 0,-21 21 31,0 42-31,0-21 0,-1 22 16,1-1-16,0 0 0,21 1 15,0 20-15,-21-21 0,21 1 0,0-1 16,0 22-16,21-43 0,-21 21 0,21 0 16,22 1-16,-22-22 0,0 0 15,0 0-15,0 0 0,0 1 16,1-22-16,-1 0 0,0 21 0,0-21 15,0 0-15,0 0 16,1 0-16,-1 0 0,0-21 0,0 21 16,0 0-16,0-22 0,1 22 15,-1-21-15,0 0 0,0 21 0,0-21 16,0 21-16,1 0 0,-1-21 16</inkml:trace>
  <inkml:trace contextRef="#ctx0" brushRef="#br0" timeOffset="31012.12">21167 13420 0,'0'21'0,"0"-42"0,-22 42 78,1-21-78,-21 0 15,21 0-15</inkml:trace>
  <inkml:trace contextRef="#ctx0" brushRef="#br0" timeOffset="32032.06">7197 14351 0,'0'0'0,"0"-21"0,0-43 0,0 1 31,0 42-31,-22 0 0,22 42 32,0 21-17,0-21-15,0 22 0,0-1 0,0 0 16,0 22-16,0-22 0,0 22 15,0-22-15,0 0 0,0 22 0,0-22 16,0-21-16,0 22 0,0-1 0,0-21 16,0 0-16,0 22 0,0-22 15,0 0-15,0 0 0,-21-21 32,0 0-32,0-21 15,0 0-15,0 21 0,21-21 0,-22-1 16,1 1-16,0-21 0,0 21 0,0 0 15,0-1-15,21 1 0,-22 0 16,22 0-16,0 0 0,0 42 31,0 0-31,0 0 0,22 0 16,-1 22-16,-21-22 0,21 0 0,0 0 16,-21 0-16,21 1 0,0-1 15,1 0-15,-1 0 0,0-21 0,0 0 16,0 0-16,22 0 0,-22 0 0,21-21 15,0 0-15,-20 0 0,20-1 16,0 1-16,1 0 0,-22-21 0</inkml:trace>
  <inkml:trace contextRef="#ctx0" brushRef="#br0" timeOffset="33127.05">4254 15621 0,'0'0'0,"-21"-21"16,21 0-16,-21 0 0,0-1 15,0 22-15,0 22 0,21-1 16,0 0-16,0 21 0,0-21 16,-22 43-16,22-22 0,0 1 0,0 20 15,0 1-15,0-22 0,-21 21 16,21-20-16,0 20 0,0-20 0,0-1 15,0 0-15,0-21 0,0 1 16,0 20-16,0-21 0,0 0 16,-21-21-1,0-21 1,21 0-16,-21 0 0,21 0 16,0-1-16,0-20 0,0 0 15,0-1-15,0 1 0,0-21 16,0-1-16,0 1 0,21 20 0,0-20 15,0-1-15,0 1 0,22 20 0,-1 1 16,22 0-16,-22 21 0,21-1 16,-20 22-16,20 0 0,-20 0 0,-1 22 15,0-1-15,1 21 0,-22-21 16,-21 22-16,0-22 0,0 21 0,-21 0 16,-1 1-16,1-1 0,-21 0 15,0 1-15,20-22 0,-20 21 16,0-21-16,-1 22 0,1-22 15,21-21-15,-21 21 0,20-21 0,1 0 16,0 0-16,0 0 0,0 0 16,21-21-16,0 0 0,0 0 15,0-1-15,0 1 0,0 0 16,0 0-16,21 42 31,0 0-31,0 0 0,0 22 0,1-22 16,-1 0-16,-21 21 0,21-20 15,0 20-15,0-21 0,0 0 16,1 22-16,-1-22 0,0-21 16,0 21-16,0 0 0,0-21 0,1 0 15,-1 0-15,21 0 0,-21 0 16,22 0-16,-1 0 0,-21-21 0,21 21 16,1-21-16,-22 0 0,21-1 15,-21-20-15,1 21 0,-1 0 0,0-22 16,0 22-16,0 0 0,0 0 15,-21 0-15,0 0 0,0 42 32,0 0-32,0 0 15,0 0-15,0 0 0,-21 1 16,0-1-16,0 0 0,21 0 16,0 0-16,-21 0 0,21 1 15,21-44 16</inkml:trace>
  <inkml:trace contextRef="#ctx0" brushRef="#br0" timeOffset="33300.01">5122 15854 0,'0'0'16,"0"-21"-16,0 0 0,0-1 0,0 1 15,0 42 16,0 1-15,0-1-16,21-21 16,1 0-16,-1 21 0,0 0 0,0-21 15</inkml:trace>
  <inkml:trace contextRef="#ctx0" brushRef="#br0" timeOffset="34619.87">5948 16150 0,'0'0'0,"0"-21"0,21 0 15,-21 0-15,0 0 0,0-1 16,0 1-16,0 0 0,0 0 0,0-21 16,0 20-16,0 1 0,-21 0 15,0 0-15,-1 0 0,-20 21 0,21 0 16,0 0-16,-22 0 0,22 0 15,-21 0-15,21 21 0,-22 0 0,22 0 16,0 22-16,0-22 0,0 21 16,0-21-16,21 22 0,0-22 15,0 21-15,0-21 0,0 0 0,21-21 16,0 22-16,21-22 0,-21 0 16,1 0-16,20 0 0,-21 0 0,21 0 15,-20-22-15,20 22 0,-21-21 16,0 0-16,0 0 0,1 0 0,-22 0 15,0-1-15,21 1 16,-21 0-16,0 42 31,0 0-31,0 22 16,0-22-16,0 21 0,0 1 0,0-1 0,0 0 16,0 1-16,0 20 0,21-21 15,-21 22-15,21-1 0,0 1 16,0-1-16,1 1 0,-22-1 15,21 1-15,-21-1 0,0 1 0,0-1 16,0 1-16,0-1 0,0-20 16,0-1-16,0 22 0,-43-22 0,22 0 15,-21 1-15,21-22 0,-22 21 16,1-21-16,0 0 0,-1-21 0,1 0 16,0 0-16,-1 0 0,1-21 15,-21-21-15,20 21 0,1-22 0,0 1 16,-1 0-16,1-22 0,0 1 0,-1-1 15,22 1-15,0-22 16,0 0-16,21 1 0,0-1 0,0 0 16,42 1-16,-21 20 0,43 1 15,-22-1-15,43 1 0,-22-1 0,22 22 16,275-106 0,-276 105-16,-20 22 0,-1 0 15,-20-21-15,20 21 0,-20-1 16,-22 1-16,0 0 0,0 0 0,0 0 15,-21 0-15,0-1 0,0 1 16,0 0-16,0 0 0,-21 21 16,0 0-1,0 0 1,0 21-16,21 0 0,0 22 16,0-22-16,0 21 0,0 0 15,-22 1-15,22-1 0,0-21 0,0 22 16,0-1-16,-21-21 0,21 21 15,0-20-15,0-1 0,0 0 0,0 0 16,0 0-16,21-21 31,-21-21-31,22 0 0,-1 21 16,-21-21-16,21 0 0,0-22 16,-21 22-16,21-21 0,0 21 0,-21-22 0,22 22 15,-1 0-15,0-21 16,0 20-16,0 22 0,0 0 0,1 0 15,-1 0-15,0 0 16,0 43-16,-21-22 0,0 0 0,0 21 16,0-20-16,0 20 0,21-21 15,-21 21-15,21-20 0,-21-1 0,22 21 16,-22-21-16,21-21 0,0 21 0,0 1 16,0-22-16,22 0 15,-22 0-15,0 0 0,21 0 0,-21-22 16,22 1-16,-22 0 0,21 0 15,-21 0-15,1 0 0,20-22 16,-21 22-16,0-21 0,0-1 16,1 1-16,-1-21 0,0 20 0,0 1 15,-21 0-15,21-1 0,-21 1 0,0 0 16,21 20-16,-21 1 0,0 0 16,-21 42-1,0 0-15,21 22 16,0-22-16,0 21 0,-21 1 0,21 20 15,-21-21-15,21 1 0,0-1 16,0 0-16,0 1 0,0-1 0,0-21 16,0 0-16,0 1 0,21-1 15,0 0-15,-21 0 0,21-21 16,0 0-16,1 0 0,-1 0 16,0 0-16,0-21 0,-21 0 15,21 0-15,-21-1 0,0 1 16,0 0-16</inkml:trace>
  <inkml:trace contextRef="#ctx0" brushRef="#br0" timeOffset="34795.07">7154 15875 0,'0'0'0,"-21"0"0,42 0 47,0 0-47,1 0 15,-1 0-15,0 0 0,21 0 0,-21 0 16,22 0-16,-22 0 0,21-21 16,1 21-16,-1-21 0,0 21 0</inkml:trace>
  <inkml:trace contextRef="#ctx0" brushRef="#br0" timeOffset="35436.25">7937 15727 0,'0'0'16,"-21"-21"-1,0 21-15,0 0 16,0 0-16,0 0 0,-1 21 16,1 0-16,0 0 0,0 0 15,0 22-15,21-22 0,-21 21 0,-1 1 16,22-1-16,0 0 0,0-21 16,0 22-16,0-1 0,0 0 0,0-20 15,0-1-15,22 0 0,-1 0 16,0 0-16,21 0 0,-21-21 0,64 0 15,-43 0-15,1 0 16,-1 0-16,0-21 0,1 0 0,-1 0 16,-21 0-16,22 0 0,-22-22 15,0 22-15,0-21 0,0-1 16,0 1-16,-21 0 0,0-1 0,22 1 16,-1 0-16,-21-1 0,21 1 15,-21 0-15,0-1 0,0 22 0,0 0 16,0 0-16,0 0 0,0 42 15,0 0 1,0 0-16,-21 22 0,21-1 0,0 0 16,-21 1-16,-1-1 0,22 0 15,-21 1-15,21-1 0,0 21 16,0-20-16,0-22 0,0 21 16,0-21-16,0 1 0,0-1 0,21 0 0,1 0 15,-1-21-15,0 0 16,0 0-16,0 0 0,22 0 0,-22-21 15,0 0-15,21 0 0,-21-1 0,22-20 16,-22 21-16,21-21 0,-21 20 16,22-20-16,-22 21 0,21-21 0,-21 20 15,1 1-15,20 0 0,-42 0 16,21 21-16,-21 21 16,0 0-1,0 22-15,-21-22 0,21 0 0,0 21 16,0-21-16,-21 1 0,21-1 15,0 0-15,0 0 0,0 0 16,0 0-16,21-21 16,0 0-1,-21-21-15,21 0 0</inkml:trace>
  <inkml:trace contextRef="#ctx0" brushRef="#br0" timeOffset="35599.1">8996 15685 0,'0'0'0,"-64"-64"32,43 64-32,0 0 15,21 21 1,0 0-16,21 1 16,0-22-16,0 0 15,1 0-15</inkml:trace>
  <inkml:trace contextRef="#ctx0" brushRef="#br0" timeOffset="36331.55">9525 15685 0,'0'0'0,"0"-22"32,-21 22-32,0 0 0,21 22 0,-22-22 15,1 21-15,0 0 0,21 0 16,-21 0-16,21 0 0,-21 1 0,21 20 15,0-21-15,0 21 0,0-20 16,0 20-16,0-21 0,0 0 0,0 0 16,21 22-16,0-43 0,0 21 15,0 0-15,1 0 0,20-21 0,0 0 16,-21 0-16,22 0 0,-1 0 0,-21 0 16,22-21-16,-22 21 0,0-21 15,21 0-15,-21-22 0,1 22 0,-1-21 16,21 0-16,-21-1 15,0 1-15,22 0 0,-22-22 0,0 22 0,0-22 16,22 22-16,-22-22 0,0 22 16,-21 0-16,21-1 0,-21 22 15,0 0-15,0 42 16,0 0-16,0 22 16,0-22-16,-21 21 0,0 1 0,21-1 15,-21 0-15,-1 1 0,22-22 16,-21 21-16,0 0 0,21-20 0,-21 20 15,0-21-15,21 21 0,-21-20 16,21-1-16,-22-21 0,22 21 0,-21-21 16,21-21 15,0 0-31,43-1 0,-43 1 0,42 0 16,-21 0-16,0 0 0,22 0 15,-22-22-15,21 22 0,0 0 0,1 0 16,-22 0-16,21-1 0,-21 1 15,1 21-15,-1 0 0,0 0 0,-42 21 32,0 1-32,-1-22 15,-20 21-15,21 0 0,-21-21 16,20 21-16,-20 0 0,21-21 16,-21 21-16,20 1 0,1-22 0,21 21 15,0 0-15,0 0 0,0 0 16,21-21-1,1 21-15,-1-21 0,21 0 16,-21 0-16,0 22 0,1-22 16,-1 0-16,0 0 0,0 0 15,-21 21 1,-21-21-16,-21 0 16</inkml:trace>
  <inkml:trace contextRef="#ctx0" brushRef="#br0" timeOffset="36857.03">8149 16658 0,'0'0'0,"-21"-21"0,0 0 0,21 0 16,0 0-16,-21-1 0,-1 1 16,22 0-16,-21 0 0,21 0 0,0 0 15,-21 21-15,0 0 16,21 21 0,-21 0-16,21 0 0,0 0 0,0 22 15,0-1-15,-21 0 0,21 1 16,0 20-16,0-21 0,0 1 0,-22 20 15,22-20-15,-21-22 0,21 21 16,0-21-16,0 22 0,-21-22 16,21 0-16,0 0 15,0-42 1,0 0-16,0 0 16,0-1-16,0 1 15,0 0-15,0 0 0,0 0 0,0 0 16,0-1-16,0 1 15,0 42 1,0 1-16,0-1 16,0 0-16,21 0 0,0 0 15,1-21-15,-1 21 0,21-21 16,0 0-16,1 0 0,-1 0 0,0 0 16,22 0-16,-22-21 0,22 0 15,-22 21-15,0-21 0</inkml:trace>
  <inkml:trace contextRef="#ctx0" brushRef="#br0" timeOffset="38584.06">8784 17293 0,'0'0'15,"-21"-21"-15,0 21 0,0-21 0,-1 0 16,1 21-16,-21 0 0,21 0 0,0 0 15,-1 0-15,1 0 0,0 21 16,0 21-16,0-21 0,0 1 0,-1 20 16,22 0-16,-21 1 0,21-22 15,0 21-15,0 0 0,0-20 16,0 20-16,0-21 0,0 0 16,0 0-16,21-21 0,1 22 0,-1-22 15,0 0-15,0 0 16,0 0-16,0-22 0,1 22 0,-1-21 15,0 21-15,-21-21 0,0 0 16,0 0-16,0 0 0,0-1 16,-21 1-16,0 0 0,-1 0 15,1 0-15,-21 0 0,21-1 0,0 1 16,-1 21-16,22-21 16,22 21 15,-1 0-31,21 0 0,-21 0 0,22-21 15,-1 21-15,0-21 0,1 21 16,-1-21-16,0 21 0,22-22 16,-22 1-16,0 0 0,1 21 15,-1-21-15,-21 21 0,22 0 0,-22 0 16,0 0-16,-21 21 16,21 0-16,-21 0 0,0 22 0,0-22 15,0 21-15,0 1 0,0 20 16,0-21-16,-21 22 0,21-22 0,0 22 15,-21-1-15,21 1 0,-21-22 16,21 22-16,0 20 0,0-20 0,0 20 16,0 1-16,-22 0 0,22-1 15,-21 1-15,21-21 0,0 20 16,0-20-16,-21 20 0,21-20 16,0 21-16,-21-43 0,42-63 62,-21-43-62,0-20 0,0 20 16,0-21-16,0-20 0,0 20 0,0-21 15,0 0-15,0 22 0,0-22 16,0 0-16,0 0 0,0 21 16,0-20-16,21 20 0,0 0 15,1 22-15,-1 20 0,0 1 0,21 0 16,1 21-16,-22-1 0,21 22 15,0 0-15,1 0 0,-22 22 0,21-1 16,-21 0-16,1 0 0,-1 21 16,-21-20-16,0-1 0,0 21 0,0-21 15,0 0-15,0 1 0,0-1 16,-21-21 0,-1 0-1,22-21-15,-21 21 0,21-22 16,-21 1-16,0 0 0,0 0 0,21 0 15,0 0-15,-21 21 0,21-22 16,-22 22-16,22 22 31,0-1-31,0 0 16,0 0-16,22 0 0,-1-21 16,-21 21-16,21 1 0,0-1 0,21-21 15,-20 0-15,-1 21 0,21-21 16,-21 0-16,22 0 0,-22 0 0,21 0 15,0-21-15,1 0 0,-22-1 16,21 1-16,1 0 0,-22 0 0,21 0 16,-21 0-16,0-22 0,1 22 15,-22 0-15,0-21 0,0 20 16,0-20-16,0 21 0,0 0 0,0 0 16,0-1-16,-22 22 15,1 0-15,0 22 0,21-1 16,-21 0-16,0 0 0,21 0 15,0 0-15,0 22 0,0-22 0,0 0 16,0 21-16,0-20 0,21-1 16,-21 0-16,21 0 0,0-21 15,0 21-15,22-21 0,-22 0 16,0 0-16,21 0 0,-20 0 0,-1-21 16,21 0-16,-21 0 0,0 0 15,22-1-15,-22 1 0,0 0 0,0 0 16,-21 0-16,0 0 0,21-1 15,-21 1-15,22 0 0,-22 0 0,0 42 47,0 0-47,0 0 0,0 1 0,0-1 16,0 0-16,0 0 0,0 0 16,0 0-16,-22 1 0,22-1 0,0 0 15,0-42 32,22 0-47,-1-1 0,-21 1 0,21 0 16,0 0-16,-21 0 15,21 0-15,0-1 0,-21 1 0,22 21 16,-1-21-16,0 21 16,0 0-16,-21 21 15,0 0-15,21 1 0,-21-1 16,21 0-16,-21 0 0,0 0 0,0 0 15,0 1-15,22-1 0,-1 0 16,-21 0-16,21-21 0,0 0 16,0 21-16,0-21 0,1 0 0,-1 0 15,21 0-15,0-21 0,1 21 16,-1-21-16,0 0 0,22 21 16,-22-21-16</inkml:trace>
  <inkml:trace contextRef="#ctx0" brushRef="#br0" timeOffset="39488.06">11599 17166 0,'0'0'0,"-21"0"0,0-21 16,0 21-16,0-21 0,-1 0 15,1 21-15,21-21 0,0-1 16,-21 22-16,0 0 16,21 22-16,0-1 0,0 0 15,0 0-15,0 0 0,0 22 16,0-22-16,0 21 0,0-21 0,0 22 16,-21-22-16,21 0 0,0 21 15,-21-21-15,21 1 0,0-1 0,0 0 16,0-42 15,0 0-15,21-1-16,0 1 0,0 21 0,-21-42 15,21 21-15,0 0 0,1-1 16,-1 1-16,0 0 0,0-21 0,0 21 16,0-1-16,1 22 0,-1 0 15,0 0-15,0 0 0,0 0 16,-21 22-16,21-1 0,-21 0 15,22 21-15,-1-21 0,-21 1 0,0-1 16,21 21-16,0-21 0,0 0 16,-21 1-16,21-1 0,1 0 0,-1-21 15,0 0-15,0 0 16,0 0-16,0 0 0,1 0 0,-1 0 16,0 0-16,0-21 0,21 0 15,-20-1-15,-1 1 0,0 0 0,0 0 16,0 0-16,0-22 0,-21 22 15,22-21-15,-22 21 0,21-22 0,-21 22 16,21-21-16,-21 21 16,0 0-16,0 42 15,0 0 1,0 0-16,0 0 0,0 0 0,0 22 16,0-22-16,0 0 0,0 0 15,0 0-15,0 1 0,0-1 16,21 0-16,-21 0 0,21-21 15,0 0-15,1 21 0,-1-21 0,0 0 16,21 0-16,-21 0 0,1 0 16,-1-21-16,21 0 0,-21 21 0,0-21 15,1 0-15,-1-1 0,0 1 16,-21 0-16,21 0 0,-21-21 0,21 20 16,-21 1-16,0 0 0,0 42 46,0 0-46,0 1 0,0-1 16,-21 0-16,21 0 0,0 0 0,0 0 16,0 1-16,0-1 0,0 0 15,0 0-15,21-21 16,0 0 0,1 0-16,-1 0 0,-21-21 15,21 0-15,-21 0 0,21 21 16</inkml:trace>
  <inkml:trace contextRef="#ctx0" brushRef="#br0" timeOffset="39840.08">12848 16806 0,'0'0'0,"-21"-21"0,0 0 0,0 21 0,-1 0 16,1 0-16,0 21 15,21 0-15,-21 1 0,0-1 0,21 0 16,0 0-16,0 0 0,0 0 15,0 1-15,0-1 0,21 0 16,0-21-16,0 0 0,0 0 16,1 0-16,-1 0 0,0 0 0,0-21 15,0 21-15,0-21 0,1-1 16,-1 1-16,0 0 0,-21 0 16,0 0-16,0 0 0,0-1 15,0 1-15,0 0 0,-21 0 0,0 0 16,-22 0-16,22 21 0,0 0 15,0 0-15,0 0 0,-22 21 0,22 0 16,0 0-16,21 0 0,-21 0 16,0 22-16,21-1 0,0-21 0,0 22 15,0-22-15,0 21 0,0-21 16,21 22-16,0-22 0,0 0 0,0-21 16,0 21-16,22-21 0</inkml:trace>
  <inkml:trace contextRef="#ctx0" brushRef="#br0" timeOffset="40115.99">13462 16806 0,'0'0'0,"21"-42"0,-21 21 16,0 0-16,0 0 0,0-1 0,0 44 16,-21-1-1,0 0-15,21 21 0,-21 1 0,-1-22 16,1 21-16,21 0 0,0 22 15,-21-22-15,0-21 0,21 22 0,0-1 16,0 0-16,0-20 0,-21 20 16,21-21-16,0 0 0,0 22 15,0-22-15,0 0 16,21-21-16,0 0 0,0 0 16,0 0-16,1 0 15,20-21-15,-21 21 0,0-21 0,0-1 16,1-20-16</inkml:trace>
  <inkml:trace contextRef="#ctx0" brushRef="#br0" timeOffset="40539.75">13758 16785 0,'0'0'15,"0"-42"-15,0 0 0,0 20 0,0 1 0,0 42 32,0 1-32,0-1 0,0 21 0,0 0 15,-21 1-15,21-1 16,-21 0-16,21 1 0,0 20 0,-21-20 15,21-22-15,0 21 0,0 0 16,0-20-16,0-1 0,0 0 0,0 0 16,0 0-16,21-21 31,0-21-15,0 0-16,0 0 0,1-22 15,-22 22-15,21 0 0,0-21 16,-21 21-16,21-1 0,0 1 0,0 0 15,1 21 1,-22 21 0,0 22-16,0-22 0,0 0 0,0 0 15,0 21-15,0-20 0,0-1 16,21 0-16,0 0 0,0 0 0,0 0 16,0-21-16,1 22 0,20-22 15,-21 0-15,21 0 0,1 0 0,-1 0 16,0 0-16,1 0 0,-1 0 15,-21-22-15,22 1 0,-22 21 0,0-21 16,0 0-16,-21 0 0,0-22 16,0 22-16</inkml:trace>
  <inkml:trace contextRef="#ctx0" brushRef="#br0" timeOffset="40779.81">13208 16976 0,'0'0'0,"42"0"31,-21 0-15,1 0-16,20 0 0,0-21 15,1 21-15,-1 0 0,0-22 16,1 22-16,-1 0 0,-21 0 0,21 0 15,1-21-15,-22 21 0,21 0 16,-21 0-16,22-21 0,-22 21 0</inkml:trace>
  <inkml:trace contextRef="#ctx0" brushRef="#br0" timeOffset="42555.08">15325 17060 0,'0'0'0,"-22"0"0,1 0 16,42 0 0,1 22-1,20-22-15,0 0 0,22 0 16,-22 0-16,22 0 0,20 0 0,-20 0 16,-1 0-16,22 0 0,0 0 15,-1 0-15,1 0 0,0 0 0,-1-22 16,1 22-16,-22 0 0,-20 0 15,20-21-15,-42 21 0,22 0 0,-22 0 16,-21-21-16,-21 0 16,-22 0-16,22 21 15,-21 0-15,21-21 0,-22 21 16,1-22-16,0 22 0,21-21 0,-22 21 16,22-21-16,-21 21 0,21-21 15,-1 21-15,22 21 47,22-21-47,-1 21 0,0-21 16,21 21-16,-21-21 0,1 22 0,20-22 15,-21 21-15,0-21 0,0 21 16,1-21-16,-22 21 0,0 0 16,0 0-16,-22 1 0,1-1 15,-21 0-15,21 0 0,-43 0 0,22 0 16,0 1-16,-22-1 0,22 0 0,-1-21 15,1 21-15,21 0 0,-21-21 16,84 0 15,-21 0-31</inkml:trace>
  <inkml:trace contextRef="#ctx0" brushRef="#br0" timeOffset="43163.61">17103 16849 0,'0'0'0,"21"-21"0,0-1 16,-21 44-1,0 20-15,-21-21 16,0 21-16,-1-20 16,1 20-16,0-21 0,0 21 0,0 1 15,0-22-15,-1 0 0,22 21 16,0-20-16,-21-1 0,21 0 0,0 0 15,21-21 17,1 0-32,-1 0 15,0-21-15,21 0 0,-21 21 0,1-21 16,-1-1-16,21 1 0,-21 0 16,22 0-16,-22 0 0,21 0 0,-21 21 15,0 0-15,1 0 0,-1 0 16,-21 21-1,0 0-15,0 0 16,0 0-16,0 0 0,21 1 0,0-1 16,0 0-16,0 0 0,1 0 15,20 0-15,0 1 0,1-1 0,-1-21 16,21 21-16,1-21 0,-22 0 16,22 0-16,-1 0 0,-20 0 0,20 0 15,-21 0-15,1-21 0,-1 0 16,0-1-16,1 1 0,-22-21 0,0 21 15,0-22-15,-21 1 0,0-21 0,0 20 16,0-20-16,0 20 0,0-20 16,-42 21-16,21-1 0,0 1 0,-1 21 15,1 0-15,0 21 16,0 0-16,-21 0 0,20 0 0,1 0 16,0 21-16,0 0 0,0 0 15,21 0-15,-21 0 0,21 22 0,0-22 16,0 0-16,21 21 0,0-20 15,21-1-15,-21 0 0,1 0 0,20-21 16,0 21-16,-21 0 0,22-21 16,-22 22-16</inkml:trace>
  <inkml:trace contextRef="#ctx0" brushRef="#br0" timeOffset="43868.08">18373 17103 0,'42'21'15,"-84"-42"-15,126 42 16,-63-21-16,-21 21 0,22-21 0,-1 0 16,0 0-1,0 0-15,0 0 0,-21-21 16,21 0-16,1 0 0,-1 21 15,0-22-15,0-20 0,-21 21 0,21 0 16,0-22-16,-21 1 0,0 0 16,0 21-16,0-22 0,0 1 0,0 0 15,0 20-15,-21 1 0,0 21 0,0 0 16,0 0-16,0 0 0,-1 0 16,1 21-16,0 22 0,0-22 0,21 21 15,0 1-15,-21-1 0,21 0 16,0 22-16,0-22 0,0 0 0,0 1 15,0-22-15,0 21 16,21-21-16,0 22 0,21-22 0,-20 0 16,20-21-16,0 21 0,1-21 15,-1 0-15,0 0 0,1 0 0,-1 0 16,-21-21-16,21 21 0,1-42 16,-22 21-16,21-1 0,-21-20 0,1 0 15,-1-22-15,-21 22 0,21-22 16,-21 1-16,21-1 0,-21 1 0,0-1 15,0 22-15,21 0 0,-21-1 16,0 22-16,0 0 0,0 42 16,0 0-16,0 22 15,0-1-15,-21 0 16,21 1-16,0-1 0,0 0 0,-21 22 16,0-22-16,21 1 0,-21-1 15,21 0-15,0 1 0,-22-1 0,1-21 16,21 21-16,-21-20 0,21-1 15,0 0-15,0 0 0,-21-21 32,21-21-32,0 0 0,0 0 15,0-1-15,21-20 16,0 21-16,0-21 0,1 20 16,-1-20-16,21 21 0,-21 0 0,22-22 15,-1 43-15,0-21 0,1 21 16,-1 0-16,0 0 0,1 21 15,-1 1-15,0 20 0,1-21 0,-22 21 16,0-20-16,0 20 0,-21-21 16,0 0-16,0 22 0,-21-22 0,0 0 15,-22 0-15,1 0 0,0-21 16,21 21-16,-22-21 0,1 0 0,0 0 16,-1 0-16,1 0 0,21 0 0,0 0 15,-1 0-15,22-21 0,0 0 16,0 0-16</inkml:trace>
  <inkml:trace contextRef="#ctx0" brushRef="#br0" timeOffset="44548.71">20362 16722 0,'0'0'0,"0"-21"0,21-22 0,1 22 0,-22-21 16,21 21-16,0-1 0,-21 1 15,0 0-15,21 21 0,0 0 16,-21 21-16,0 0 16,0 22-16,0-1 0,0 22 0,0-1 15,0 1-15,0-1 0,-21 1 16,0-22-16,0 21 0,21-20 0,-21-1 16,-1 0-16,1 1 15,21-1-15,-21-21 0,0 0 0,21 1 16,0-1-16,-21 0 0,0-21 15,-1 0-15,1 0 0,0-21 16,21 0 0,0-1-16,0 1 0,0 0 15,0 0-15,0-21 0,0 20 0,21-20 16,0 0-16,1-1 0,20 22 16,0-21-16,1 0 0,20 20 0,-21 1 15,22 21-15,-1 0 0,1 0 16,-22 0-16,22 21 0,-22 1 15,0 20-15,-20-21 0,-1 21 0,0-20 16,-21 20-16,0 0 0,-21-21 16,0 22-16,-1-22 0,-20 0 15,0 0-15,-22 0 0,1 1 0,-1-1 16,22-21-16,-22 0 0,22 21 16,0-21-16,-1 0 0,1 0 15,21 0-15,0 0 0,0 0 0,21-21 16,0 0-16,21-1 15,0 22-15,0-21 16,21 0-16,1 21 0,-1-21 0,0 21 16,1-21-16,-1 21 0</inkml:trace>
  <inkml:trace contextRef="#ctx0" brushRef="#br0" timeOffset="45307.07">21018 17060 0,'0'0'15,"0"-21"-15,0 0 0,0 0 16,22 21-16,-1-21 16,0 0-16,0 21 0,0-22 15,0 22-15,1 0 0,-1 0 0,0 0 16,21 0-16,-21 0 0,22 22 16,-22-1-16,21 0 0,-21 0 15,22 0-15,-22 0 0,0 22 16,0-22-16,-21 0 0,0 0 0,0 0 15,0 1-15,0-1 16,0 0-16,-21-21 0,0 0 0,0 0 16,0 0-16,-1 0 0,1 0 15,21-42 1,0 20 0,0 1-16,0 0 15,21 0-15,1 0 0,-1 0 16,0-1-16,0 1 0,0 0 0,0 0 15,1 0-15,-1 21 0,21-21 16,-21-1-16,22 22 0,-1-21 16,0 0-16,1 21 0,-1-21 0,0 21 15,1-21-15,-1 21 0,0 0 16,-21-21-16,1 21 0,-1 0 0,0 0 16,-21 21-1,-21 0-15,21 0 16,-21 0-16,-1 0 0,1 1 15,0-1-15,21 21 0,-21-21 0,21 0 16,-21 1-16,21 20 0,-21-21 16,21 0-16,0 0 0,0 1 15,0-1-15,0 0 16,21-21-16,0 21 0,0-21 0,0 0 16,0 0-16,1 0 0,-1 0 15,21 0-15,-21 0 0,0 0 0,1 0 16,20-21-16,-21 0 0,0 21 15,0-21-15,1-1 0,-22-20 0,0 21 16,21-21-16,-21-1 0,0 1 16,0 0-16,0-1 0,0 22 0,0-21 15,-21-1-15,21 22 0,-22 0 16,1 0-16,0 21 0,0 0 16,0 0-16,0 0 0,-1 21 15,1 0-15,0-21 0,0 43 0,0-22 16,0 0-16,-1 21 0,22-21 15,0 1-15,0 20 0,0-21 0,0 0 16,0 0-16,0 1 0,0-1 16,22-21-16,-1 0 0,0 21 0,21-21 15,-21 0-15</inkml:trace>
  <inkml:trace contextRef="#ctx0" brushRef="#br0" timeOffset="45859.23">22712 16976 0,'0'0'0,"42"-21"0,-21-1 15,22-20-15,-22 21 0,21 21 0,-42-21 16,21 21-16,-21 21 16,0 0-1,0 0-15,0 0 0,-21 22 16,21-22-16,-21 21 0,0-21 0,21 1 16,0-1-16,0 0 0,-21 0 15,21 0-15,0 0 0,0 1 0,0-1 16,21-21-1,0 0 1,0-21-16,0-1 16,0 22-16,1-21 0,-1 0 0,0 21 15,21-21-15,-21 0 16,1-22-16,-1 22 0,21 0 0,-21 0 16,0 0-16,1 0 0,-1 21 15,0 0-15,0 0 0,-21 21 16,0 0-1,0 0-15,0 0 0,0 0 16,0 1-16,0-1 0,0 0 16,0 0-16,21-21 15,0 0 1,1 0-16,-1 0 16,-21-21-16,21 0 15,0 21-15,-21-21 0,21-1 0,0 1 16,-21 0-16,0 0 0,22-21 15,-22 20-15,21-20 0,-21 0 0,0-1 16,0 1-16,0 21 0,0-21 16,0 20-16,0 1 0,0 0 15,0 42 1,0 0 0,0 1-1,21-1-15,-21 0 0</inkml:trace>
  <inkml:trace contextRef="#ctx0" brushRef="#br0" timeOffset="46238.87">24003 16806 0,'0'0'0,"21"0"15,64-42 1,-85 21 0,0 0-16,-21 21 15,-1-21-15,1 21 0,0 0 16,-21 0-16,21 0 0,-1 0 15,1 0-15,0 21 0,21 0 16,-21 0-16,21 0 0,0 0 16,0 1-16,0-1 15,21 0-15,0 0 16,0 0-16,1-21 0,-1 21 0,0-21 16,-21 22-16,21-22 0,0 0 15,-21 21-15,0 0 16,0 0-1,-21-21-15,0 21 0,0-21 0,0 0 16,-1 0-16,-20 0 0,21 0 16,0 0-16,0 0 0,-1 0 0,-20 0 15,21 0-15,0 0 16,0 0-16,21-21 16,0 0-1,21 21-15,0 0 0,21-21 16</inkml:trace>
  <inkml:trace contextRef="#ctx0" brushRef="#br0" timeOffset="46855.06">24236 16933 0,'0'0'15,"42"0"-15,-21 0 0,22 0 0,-22 0 16,0 0-16,0 0 0,0-21 16,0 21-16,1-21 0,-1 21 15,0-21-15,0 0 0,0 0 0,22-1 16,-22 1-16,0 0 0,0 0 15,-21-21-15,21 20 16,-21 1-16,0 0 0,-21 21 16,0 0-16,0 0 15,0 0-15,-1 0 0,1 21 0,-21 0 16,21 1-16,0 20 0,-1-21 16,22 21-16,0-20 0,0-1 0,0 21 15,0-21-15,0 0 0,0 22 16,0-22-16,0 0 0,22 0 15,-1-21-15,0 0 16,0 0 0,0 0-16,0-21 15,1 0-15,-22 0 0,21 0 16,0-22-16,21 22 0,-21 0 16,22-21-16,20-1 0,-20 22 15,20 0-15,1 0 0,-1 0 0,1-1 16,-22 1-16,0 21 0,1 0 15,-22 0-15,0 0 0,0 0 0,-21 21 16,0 1-16,0-1 0,0 0 16,0 21-16,-21-21 0,0 1 0,0-1 15,21 0-15,-22 21 0,1-42 16,21 21-16,0 1 0,-21-22 0,0 0 16,21-22 15,0 1-16,0 0-15,0 0 0,0 0 16,21 0-16,0-1 0,0-20 16,1 21-16,-1 0 0,21-22 0,-21 22 15,0 0-15,22 0 0,-22 0 16,0 0-16,0-1 0,0 22 0,1 0 16,-1-21-16,0 21 0,0 0 15,0 0-15</inkml:trace>
  <inkml:trace contextRef="#ctx0" brushRef="#br0" timeOffset="47052.1">26162 17039 0,'0'0'15,"0"21"-15,-21-21 16,21-21 31,-21 21-47,21-21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4:02:1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889 931 0,'0'0'0,"0"-21"0,0 0 0,0 0 16,0 0-16,0 42 47,-21 0-31,21 0-16,0 0 0,0 1 0,0-1 15,0 0-15,0 0 0,21 0 16,0 0-16,0-21 0,0 22 15,22-22-15,-22 0 0,21 0 0,1 0 16,-1 0-16,21-22 0,-20 22 16,20-21-16,1 0 0,-22 0 15,22-21-15,-22 20 0,0-20 0,1 21 16,-22 0-16,0 0 0,0-22 16,0 22-16,-21 0 0,0 0 15,0 0-15,-21 42 31,0 0-31,0 0 0,0 21 16,-1 22-16,22-1 0,-21 1 16,0-1-16,0-20 0,0 20 15,0 1-15,-1-1 0,1 1 0,21-22 16,-21 22-16,0-22 0,0 0 16,0 22-16,-1-22 0,22-21 15,0 22-15,0-22 0,-21 0 16,21 0-16,0 0 0,-21-21 31,21-21-15,0 0-16,-21 0 0,21 0 15,0-1-15,-21-20 0</inkml:trace>
  <inkml:trace contextRef="#ctx0" brushRef="#br0" timeOffset="239.23">910 1439 0,'0'0'0,"21"0"32,0 0-17,1 0-15,20 0 0,-21 0 0,21 0 16,1 0-16,-1 0 16,22 0-16,-22-21 0,21 21 0,1 0 15,-22-21-15,22 21 0,-22 0 16,0 0-16,-20 0 0,-1 0 15,0 0-15,0 0 0,-21-21 16</inkml:trace>
  <inkml:trace contextRef="#ctx0" brushRef="#br0" timeOffset="491.28">2032 1334 0,'21'0'31,"0"-22"-31,-21 1 16,0 0-16,0 0 31,0 42 0,0 0-15,-21-21-16</inkml:trace>
  <inkml:trace contextRef="#ctx0" brushRef="#br0" timeOffset="940.28">4191 889 0,'0'0'16,"-21"-21"-16,-64-64 16,64 64-16,21 0 0,0 0 15,-21 0-15,21-1 0,0 1 16,0 0-16,0 42 31,0 0-31,0 22 0,21 20 16,-21 1-16,21-1 0,-21 22 15,0 0-15,0-1 0,0-20 0,0 20 16,-21-20-16,0 21 0,0-22 16,-1 1-16,1 20 0,0-41 0,0 20 15,0 1-15,21-22 0,0 0 16,-21 1-16,21-22 0,-22 0 0,22 0 16,0 0-16,0-42 15,0 0 1,22 0-16,-1 0 0</inkml:trace>
  <inkml:trace contextRef="#ctx0" brushRef="#br0" timeOffset="1289.4">3937 1291 0,'0'0'0,"-169"-275"31,126 233-31,22-22 0,0 1 0,0 20 16,21 1-16,0 0 0,0-22 15,21 22-15,21 0 0,1 20 0,-1-20 16,0 21-16,22 0 0,-1 0 16,1-1-16,-1 22 0,1 0 0,20 22 15,-20-1-15,21 0 16,-22 21-16,1 1 0,-1 20 0,-21 1 16,1-1-16,-22 1 0,-21-1 15,0 1-15,-42-1 0,-1-21 0,1 22 16,0-22-16,-22 1 0,1-1 15,20-21-15,-20 21 0,20-20 16,-20-1-16,21 0 0,-1 0 0,1-21 16,21 21-16,0-21 0,42 0 31,0 0-31,0-21 16,21 21-16,-20 0 0,20 0 15</inkml:trace>
  <inkml:trace contextRef="#ctx0" brushRef="#br0" timeOffset="1839.64">5101 1566 0,'0'0'0,"21"0"0,0 0 16,1 0-16,-1 0 0,-21-21 15,21 0-15,0 0 16,-21 0-16,0 0 0,0-1 15,0 1-15,0 0 0,0 0 16,0 0-16,-21 0 0,0-1 16,-22 1-16,22 0 0,-21 0 0,0 0 15,20 0-15,-20 21 0,0 0 16,-1 0-16,1 0 0,0 21 0,21 0 16,-22 21-16,22-21 0,0 1 15,0 20-15,0 0 0,-1-21 16,22 22-16,0-1 0,0 0 0,0-20 15,0 20-15,0-21 0,22 0 16,-1 0-16,0 1 0,21-1 0,-21-21 16,22 0-16,-22 0 0,21 0 15,1-21-15,-1-1 0,-21 1 16,21 0-16,-20 0 0,20 0 0,-21 0 16,0-22-16,0 22 0,-21 0 15,0 0-15,22-22 0,-22 22 0,0 0 16,21-21-16,-21 21 0,0-1 15,0 1-15,0 0 0,0 0 16,0 42 0,0 0-16,0 0 0,0 1 15,21-1-15,-21 0 0,0 21 0,21-21 16,-21 1-16,0-1 0,21 21 16,-21-21-16,21 0 0,1 1 0,-1-1 15,0 0-15,0 0 0,0 0 16,0-21-16,1 0 0,-1 0 15,0 0-15,0 0 0,0 0 0</inkml:trace>
  <inkml:trace contextRef="#ctx0" brushRef="#br0" timeOffset="2199.94">5567 1503 0,'0'0'0,"0"-21"0,0 0 0,0-22 16,0 22-16,0-21 0,0 21 15,21-1-15,-21-20 0,0 21 0,0-21 16,0 20-16,21 1 0,-21 0 15,21 0-15,0 0 0,1 21 16,-1 0-16,0 0 16,0 21-16,0 0 0,0 21 0,1-20 15,-1 20-15,0-21 0,0 21 16,0-20-16,0 20 0,1-21 0,-22 21 16,0-20-16,0-1 0,21 0 15,-21 0-15,0 0 0,0 0 0,0 1 16,0-44 15,0 1-31,0 0 16,0 0-16,0 0 0,0 0 0,0-1 15,0 1-15,0-21 16,0 21-16,0 0 0,0-22 0,0 1 16,21 21-16,-21-22 0,21 22 15,0-21-15,0 21 0,1 0 0,20-1 16,-21 1-16,21-21 0,1 42 15,20-21-15</inkml:trace>
  <inkml:trace contextRef="#ctx0" brushRef="#br0" timeOffset="3764.05">6943 1482 0,'0'0'0,"21"0"31,0 0-31,0-21 0,0-1 16,0 22-16,1-21 0,-1 0 0,0 0 16,0 0-16,0 0 0,-21-1 15,0 1-15,0-21 0,0 21 0,0-22 16,0 22-16,-21-21 0,0 0 15,0-1-15,0 22 0,-22-21 16,1 21-16,0-1 0,-22 22 16,22 0-16,-1 22 0,-20-1 0,21 21 15,-1 0-15,1 1 0,21-1 16,0 0-16,-1 22 0,1-22 0,21 1 16,-21-1-16,21 0 0,0-21 15,0 22-15,0-22 0,21 21 0,0-21 16,1 1-16,20-1 0,0-21 15,1 0-15,-1 0 0,0 0 0,1 0 16,-1 0-16,0-21 0,1 21 16,-1-22-16,0 1 0,-21 0 0,22 0 15,-22 0-15,0 0 16,0-22-16,0 22 0,-21-21 0,0 21 16,22-22-16,-22 1 0,0 0 15,0-1-15,0 1 0,21 21 0,-21 0 16,0-1-16,0 44 15,0-1-15,0 0 16,0 21-16,0-21 0,0 22 16,0-22-16,0 21 0,0-21 0,0 22 15,0-22-15,0 0 0,0 21 16,21-20-16,0-22 0,-21 21 16,21 0-16,0-21 0,1 0 15,-1 0-15,0 0 0,0 0 0,21 0 16,-20 0-16,-1 0 0,0-21 15,21 0-15,-21-1 0,1 22 0,-1-42 16,0 21-16,21 0 0,-21-22 16,1 22-16,-1-42 0,0 20 0,0 1 15,0-21-15,0 20 0,1-20 16,-1-1-16,0 22 0,0 0 0,-21-1 16,0 22-16,0 0 0,-21 42 15,0 0 1,0 22-16,-1-1 0,1 21 15,21-20-15,-21 20 0,21 1 16,0-22-16,0 0 0,0 1 16,0 20-16,0-42 0,0 22 0,0-1 15,21-21-15,0 22 0,1-22 16,20 0-16,-21 0 0,21 0 0,-20 0 16,20-21-16,0 0 0,1 0 15,-22 0-15,21 0 0,0-21 0,1 0 16,-1 0-16,-21 0 0,22 0 15,-1-1-15,-21 1 0,21-21 0,-20 0 16,20-1-16,-21 1 0,0-22 16,22 22-16,-43-21 0,21-1 15,0 1-15,-21 20 0,21-20 0,-21 20 16,0 22-16,0-21 0,0 21 16,-21 42-1,0 0-15,0 21 0,-1 1 16,1 20-16,0 1 0,21-22 0,-21 22 15,0-1-15,21 1 0,-21-22 16,21 0-16,0 1 0,0-1 0,0 0 16,0-21-16,0 22 0,21-22 15,0 0-15,0 0 0,21 0 16,-20-21-16,-1 0 0,21 22 16,0-22-16,-20 0 0,20 0 0,0 0 0,1-22 15,-1 22-15,0-21 16,1 0-16,-22 0 0,21 0 0,0 0 15,-20-1-15,-1-20 0,21 21 16,-21-21-16,0 20 0,1-20 0,-22 0 16,0-1-16,21 22 0,-21-21 15,0 21-15,0 0 0,-21 21 16,-1 0-16,1 21 16,0 0-16,0 21 0,0-21 0,0 22 15,-1-22-15,1 21 0,21-21 16,-21 22-16,21-22 0,0 21 0,0-21 15,0 1-15,0-1 0,21 0 16,0 0-16,1 0 0,20-21 16,-21 0-16,21 0 0,-20 0 0,20 0 15,0 0-15,-21 0 0,22-21 16,-1 0-16,0 21 0,-20-21 0,20-22 16,-21 22-16,21 0 0,1-21 15,-22-1-15,21 1 0,1-21 0,-1-1 16,0 1-16,1-1 0,-1 1 15,-21-1-15,21 1 0,-20-1 0,20 22 16,-42-1-16,21 1 0,-21 21 16,0 0-16,-21 21 0,0 0 15,-22 21-15,22 0 16,-21 21-16,21 1 0,0 20 0,-22 1 16,43-1-16,0 1 0,-21-1 15,21 1-15,0-22 0,0 22 0,0-22 16,21 0-16,0 1 0,22-22 15,-22 21-15,21-21 0,1 0 0,-1 1 16,0-22-16,1 0 0,-1 0 16,-21 0-16,21 0 0,1 0 0,-22 0 15,21-22-15,-21 1 0,1 0 0,-1 0 16</inkml:trace>
  <inkml:trace contextRef="#ctx0" brushRef="#br0" timeOffset="7375.24">11747 1122 0,'0'0'0,"-21"0"0,0 0 0,0 0 15,0 0-15,42 0 32,0-21-32,0 0 15,0 21-15,22-22 0,-1 1 16,22 0-16,-22 0 0,0 0 0,22-22 15,-1 22-15,-20 0 0,-1-21 16,0-1-16,-21 22 0,1 0 0,-22-21 16,0 21-16,0-22 0,0 22 15,-22 0-15,-20 0 0,0 21 0,-1 0 16,-20 0-16,-1 0 16,1 0-16,-1 21 0,22 0 0,-21 21 15,20-20-15,1 20 0,21 0 16,0 22-16,-1-22 0,1 0 0,21 1 15,0-1-15,0 0 0,0 1 16,21-22-16,1 0 0,-1 21 0,0-20 16,21-1-16,-21-21 0,22 21 15,-1 0-15,0-21 0,1 0 16,-1 0-16,-21 0 0,22 0 0,-22 0 16,0 0-16,0 0 0,-21-21 15,0 0-15,-21 21 16,-21 0-16,20 0 15,-20 0-15,0 0 0,-1 0 0,1 21 16,21 0-16,-21 21 0,-1-20 16,22-1-16,0 21 0,0-21 0,0 22 15,-1-22-15,22 21 0,-21-21 16,21 22-16,0-22 0,0 0 0,0 0 16,21 0-16,1 0 0,-1-21 15,0 0-15,0 0 0,0 0 0,22 0 16,-22 0-16,0-21 0,21 21 15,-21-21-15,22 0 0,-22 0 16,21 0-16,-21-1 0,1 1 16,20 0-16,-21-21 0,21 21 0,1-22 15,-1 22-15,-21-21 0,22 21 16,-1-22-16,0 22 0,1-21 0,-1 21 16,0 21-16,-21 0 0,22 0 15,-22 0-15,0 0 0,-21 21 16,0 21-16,0-21 0,0 0 15,0 22-15,0-22 0,0 0 0,0 21 16,0-20-16,0-1 0,0 0 16,-21 21-16,21-21 0,-21 1 15,21-1-15,-21-21 0,21 21 0,0 0 16,0-42 15,0 0-31,0 0 16,21-1-16,0 1 0,0 0 0,0 0 15,0 0-15,1-22 0,20 1 16,-21 21-16,0-21 0,0 20 0,22-20 16,-22 0-16,0 21 0,-21-1 15,0 1-15,-21 42 32,0 1-32,21 20 0,-21-21 15,-1 0-15,22 22 16,-21-22-16,21 21 0,0-21 0,0 22 15,0-22-15,0 0 0,0 21 16,0-21-16,0 1 0,43-1 0,-22 0 16,0 0-16,21 0 0,1-21 0,-1 0 15,21 0-15,-20 0 0,20 0 16,-20 0-16,20 0 0,1-21 0,-22 0 16,21 0-16,-20 0 0,-1-1 15,0 1-15,-20 0 0,-1 0 0,0-21 16,0 20-16,-21-20 0,0 0 15,0 21-15,0-22 0,0 22 16,0 0-16,-21 0 0,21 0 16,-21 21-16,-22 0 0,22 0 0,0 0 15,0 21-15,0 0 0,-22 0 16,22 0-16,0 0 0,21 43 16,0-43-16,0 0 0,0 22 15,0-22-15,0 0 0,0 0 0,21 0 16,0 0-16,1 1 0,-1-1 15,21 0-15,-21-21 0,22 0 0,-22 21 16,21-21-16,-21 0 0,0 0 16,22 0-16,-22-21 0,0 0 0,0 21 15,0-21-15,1-1 0,-1 1 16,0 0-16,0-21 0,0 21 16,0-22-16,1 22 0,20-21 0,-21-1 15,0 22-15,0-21 0,22 0 16,-22 20-16,0-20 0,0 21 0,-21 0 15,21 21-15,-21 21 16,0 0 0,0 0-16,0 22 0,-21-22 15,21 0-15,0 0 0,0 0 0,-21-21 16,21 21-16,0 1 0,-21-22 16,21 21-16,0-42 46,21 21-46,-21-22 0,0 1 16,0 0-16,0 0 0,0 0 16,0 0-16,0-1 0,0 1 15,0 0-15,0 0 0,-21 21 32,0 21-32,0 0 0,21 0 15,-22 22-15,1-22 0,0 21 16,0-21-16,0 22 0,21-1 15,0-21-15,-21 22 0,21 20 0,0-42 16,0 22-16,0-22 16,21 0-16,21 21 0,-21-42 15,22 21-15,-22-21 0,21 0 16,-21 0-16,22 0 0,-1 0 0,0 0 16,1-21-16,-22 0 0,21 0 15,-21 0-15,22 0 0,-22-1 0,0 1 16,0-21-16,21 21 0,-42-22 15,22 22-15,-1-21 0,0 21 0,0 0 16,-21-1-16,0 1 0,0 0 16,0 0-16,0 42 15,0 0-15,-21 0 16,0 1-16,21 20 16,0-21-16,0 0 0,-21 0 0,21 1 15,0-1-15,0 0 0,0 0 16,0 0-16,21 0 0,-21 1 0,21-1 15,0-21-15,21 0 0,-20 21 16,-1-21-16,21 0 0,-21 0 0,0 0 16,1 0-16,-1-21 0,0 0 15,0-1-15,0 1 0,-21 0 0,21 0 16,1 0-16,-1 0 0,0-1 16,0-20-16,0 21 0,0-21 15,1 20-15,-1 1 0,-21 0 16,0 0-16,0 42 31,-21 0-31,-1 0 0,1 1 0,21-1 16,0 0-16,0 0 0,0 21 0,-21-20 15,21-1-15,0 0 0,0 0 16,0 0-16,0 0 0,21 1 0,0-1 16,1 0-16,-1 0 0,0-21 15,0 0-15,0 0 0,22 0 0,-22 0 16,21 0-16,-21 0 0,0-21 15,22 21-15,-22-21 0,0 0 16,0-1-16,0 1 0,1-21 16,-1 21-16,-21-22 0,21 1 0,0 0 15,0-1-15,0 1 0,22-21 16,-22-1-16,0 1 0,0-1 0,0 1 16,-21-1-16,22 1 0,-22 20 15,21 1-15,-21 0 0,0 20 0,0 1 16,0 0-16,-21 21 15,-1 0-15,1 21 0,0 0 0,-21 22 16,21-1-16,-22 22 16,22-1-16,0 1 0,0-1 0,0 1 15,-1-1-15,22 1 0,0-1 0,0-21 16,0 1-16,0-1 0,22 0 16,-1 1-16,0-22 0,0 21 15,0-21-15,0 1 0,1-22 0,-1 21 16,0-21-16,0 0 0,21 0 15,-20 0-15,-1 0 0,21 0 0,-21-21 16,22 21-16,-22-22 0,0 1 16,0 0-16,21 0 0,-20-21 0,-1 20 15,0-20-15,0 21 0,0-21 16,0 20-16,1-20 0,-22 21 0,0 0 16,21 0-16,-21 42 31,-21 0-31,21 0 0,0 0 15,-22 0-15,22 22 0,0-22 16,-21 0-16,21 0 0,0 22 0,0-22 16,0 0-16,0 0 0,0 0 15,21 0-15,1 1 0,-1-22 0,0 21 16,-21 0-16,21-21 0,0 0 16,0 0-16,1 0 0,20 0 0,-21 0 15,0-21-15,0 0 0,22 21 16,-22-22-16,0 1 0,0 0 0,22 0 15,-22-21-15,0 20 16,21 1-16,-21-21 0,1 21 0,-1 0 16,0-1-16,0 1 0,-21 0 15,0 42 17,-21 0-32,0 1 0,21-1 0,-21 0 15,21 0-15,0 0 0,0 0 16,0 1-16,0-1 0,0 0 0,0 0 15,0 0-15,21 0 16,0-21-16,0 0 0,0 22 16,0-22-16,22 0 0,-22 0 15,21 0-15,-21 0 0,1 0 16,20 0-16,-21-22 0,0 22 16,22-21-16,-22 0 0,0 0 0,21 0 15,-21-22-15,1 22 0,-1-21 16,0 21-16,0-22 0,-21 1 0,0 0 15,0 21-15,0-22 0,-21 22 16,0 0-16,0 0 0,-1 0 0,-20 21 16,21 0-16,-21 0 0,-1 0 15,1 21-15,0 0 0,20 0 0,-20 21 16,0-20-16,21 20 16,-1 0-16,1-21 0,0 43 15,21-22-15,0-21 0,0 22 16,0-22-16,21 0 0,0 21 0,1-20 15,-1-1-15,21 0 0,-21-21 16,22 21-16,-22-21 0,21 0 0,0 0 16,-20 0-16,20 0 0,0 0 15,1-21-15,-1 0 0,0 21 0,1-21 16,-1-1-16,-21 1 0,21-21 16,1 21-16,-1-22 0,0 22 0,-20-21 15,-1 21-15,0-22 0,0 22 16,0 0-16,-21 0 0,-21 42 31,0 0-31,0 0 16,0 1-16,-1 20 0,1-21 15,21 0-15,0 0 0,-21 22 0,21-22 16,-21 0-16,21 0 0,0 0 16,0 1-16,0-1 0,0 0 15,21-21 1,0 0-16,0-21 15,1 0-15,-1-1 16,0 1-16,0 0 16,21 0-16,-20-21 0,20 20 0,-21 1 15,21-21-15,-20 21 0,-1-22 16,21 22-16,-21 0 0,0 0 16,1 0-16,-1 0 0,0 21 0,-21 21 31,0 0-31,0 21 0,0-21 0,0 1 15,0 20-15,-21-21 0,21 0 16,0 0-16,0 22 0,0-22 0,0 0 16,21 0-16,0 0 0,0 1 15,0-1-15,1-21 0,20 0 0,-21 21 16,0-21-16,22 0 0,-1 0 16,0 0-16,1 0 0,-22-21 15,21 0-15,0 21 0,-20-22 16,-1 1-16,21 0 0,-21-21 0,0 21 15,1-1-15,-1-20 0,0 21 16,0-21-16,-21 20 0,0-20 0,21 21 16,-21-21-16,0 20 0,0-20 15,0 21-15,-21 0 0</inkml:trace>
  <inkml:trace contextRef="#ctx0" brushRef="#br0" timeOffset="7636.39">17484 656 0,'0'0'0,"-22"-21"0,-20 21 0,21 0 16,0 0-16,0 0 0,-1 0 0,1 0 15,0 0-15,0 0 16,0 0-1,0 0 32,-1 0-47,1 0 16</inkml:trace>
  <inkml:trace contextRef="#ctx0" brushRef="#br0" timeOffset="7852.76">15790 931 0,'0'0'0,"-84"43"15,126-43 17,-21 0-32,0 0 0,22 0 15,-1 0-15,0 0 0,1 0 0,-1 0 16,0 0-16,1 0 0,20 0 15,-21 0-15,1 0 0,-1-21 16,0 21-16,-20 0 0,-22-22 0</inkml:trace>
  <inkml:trace contextRef="#ctx0" brushRef="#br0" timeOffset="8665.25">4424 2117 0,'0'0'16,"-43"0"-16,1 0 0,0 0 0,21 0 0,-1 0 15,1 0-15,21 21 0,0 0 16,21-21-16,1 21 16,20-21-16,0 0 0,1 0 15,-1 21-15,21-21 0,1 0 0,21 0 16,20 0-16,1 0 0,0 0 15,21 0-15,0 0 0,21 0 16,0 0-16,22 0 0,-1-21 16,22 21-16,-1 0 0,22-21 0,-1 21 15,-20 0-15,42 0 0,-22 0 16,22 0-16,0 0 0,-21 0 0,21 0 16,-22 0-16,1 0 0,0 0 15,-43 0-15,0 0 0,1 0 0,-22 0 16,-21 0-16,0 0 0,-21 0 15,-22 0-15,1 0 0,-43 0 0,22 0 16,-43 0-16,21 0 0,-21 0 0,1 0 16,-1 0-1,-21-21 1,0 0 0,21 21-16,0-21 15</inkml:trace>
  <inkml:trace contextRef="#ctx0" brushRef="#br0" timeOffset="9355.59">12382 2307 0,'0'0'15,"-21"0"-15,0 0 0,0 0 0,0 0 16,0 0-16,-1 0 0,-20-21 15,21 21-15,0 0 16,42 0 15,0 0-31,21 0 0,22 0 0,-1 0 16,22 0-16,21 0 0,0 0 16,42 0-16,0 0 0,0 0 15,22 0-15,20 0 0,1 0 0,20 21 16,-20-21-16,20 0 0,22 0 15,-21 21-15,21-21 0,0 0 0,-22 22 16,1-22-16,0 0 0,-1 0 16,-20 0-16,-1 0 0,-20 0 0,-22 0 15,0 0-15,-21 0 0,0 0 16,0 0-16,-21-22 0,0 22 0,-22 0 16,-20 0-16,20 0 15,-41 0-15,20-21 0,-20 21 0,-22 0 0,21 0 16,-21 0-16,0 0 15,1 0-15,-1 0 16,-21-21-16,-21 0 16</inkml:trace>
  <inkml:trace contextRef="#ctx0" brushRef="#br0" timeOffset="13055.45">4508 4106 0,'0'0'0,"0"-21"31,22 0-31,-1 0 0,-21 0 16,21 0-16,0-1 0,0 1 16,-21 0-16,21 0 0,-21 0 0,0 0 15,0-1-15,0 1 0,0 0 16,0 0-16,0 0 0,-21 21 0,0-21 16,21-1-16,-21 22 0,0 0 15,0 0-15,-1 0 0,-20 0 0,21 22 16,0-1-16,0 0 0,-1 0 15,1 21-15,0-20 0,0-1 16,0 21-16,21-21 0,0 22 16,-21-22-16,21 0 0,0 0 0,0 0 15,21-21 1,0 0-16,0 0 16,0-21-16,0 0 0,1 0 15,20 0-15,-21-1 0,0 1 0,0 0 16,1 0-16,-1 0 0,0-22 15,0 22-15,-21 0 0,0 0 0,0 0 16,21 21-16,-21-21 0,0 42 31,0 0-31,0 0 16,-21 0-16,21 0 0,0 22 16,0-22-16,0 21 0,0 1 0,0-1 15,0 0-15,0-21 0,21 22 16,0-22-16,1 0 0,20 0 0,0 0 15,1 1-15,-1-22 0,0 0 16,1 0-16,-1 0 0,21-22 0,-20 1 16,-1 0-16,-21 0 0,22 0 15,-22-22-15,0 22 0,0-21 0,0 21 16,0-22-16,-21 1 0,22 21 16,-22-21-16,0-1 0,0 1 15,0 0-15,0-1 0,0 1 0,-22-22 16,1 22-16,0 0 0,0-22 15,-21 22-15,-1 21 0,-20-22 0,20 22 16,-41 0-16,20 21 0,-20 0 16,-22 0-16,21 21 0,0 22 0,1-1 15,-1 0-15,22 1 0,-1 20 16,1 1-16,-1-1 0,22 1 0,-22-1 16,43 22-16,-21-1 0,21-20 15,21 21-15,0-22 0,0 1 0,0-1 16,0 1-16,42-22 0,-21 21 15,21-20-15,-20-22 0,20 21 16,21-21-16,-20 1 0,20-1 16,1 0-16,20-21 0,-20 0 0,21 0 15,-22 0-15,22 0 0,-1 0 0,-20 0 16,-1-21-16,22 0 0,-43 21 16,22-22-16,-22 1 0,22 0 0,-22 0 15,0 0-15,1-22 0,-1 22 16</inkml:trace>
  <inkml:trace contextRef="#ctx0" brushRef="#br0" timeOffset="13440.55">5948 3662 0,'0'0'15,"21"-21"-15,-21 0 0,0-1 0,0 1 0,0 0 16,0 42 0,0 0-1,0 1-15,0 20 16,0 0-16,0 22 0,0-22 0,0 22 15,0-22-15,0 21 0,0 1 16,0-1-16,0 1 0,0-1 0,-21-20 16,21-1-16,-21 0 0,21 1 0,0-1 15,0-21-15,0 0 0,0 1 16,0-1-16,0 0 0,0-42 31,0 0-31,0-1 16,0-20-16,0 21 0</inkml:trace>
  <inkml:trace contextRef="#ctx0" brushRef="#br0" timeOffset="13740">5821 4085 0,'0'0'0,"-64"-148"15,64 85-15,-21-43 0,21 63 16,0 1-16,0-21 0,0 20 16,21 1-16,0 0 0,1-1 0,-1 1 15,21 0-15,0 20 0,1-20 16,-1 21-16,22 0 0,-22 21 0,21 0 15,-20 0-15,20 21 0,-20 0 16,20 21-16,-21 1 0,22-1 0,-43 0 16,21 22-16,-20-22 0,-22 1 15,0-1-15,0 0 0,-43 1 16,22-1-16,-21 0 0,-1 1 16,1-1-16,0-21 0,-22 21 0,22-20 15,0-1-15,-22 21 0,22-21 0,-1-21 16,22 21-16,-21 1 0,21-22 15,42 0 17,0 0-32,0 0 0,0 0 0</inkml:trace>
  <inkml:trace contextRef="#ctx0" brushRef="#br0" timeOffset="14555.58">6794 4149 0,'0'0'16,"64"0"-16,-1-21 0,1 21 0,-22-22 15,1 22-15,-1-21 0,-21 0 0,0 0 16,-21 0-16,0 0 0,0-1 16,0 1-16,-21 0 0,0 0 15,-21 0-15,20 0 0,-20 21 16,21 0-16,-21 0 0,-1 0 0,1 0 16,21 0-16,-22 0 0,22 21 15,-21 21-15,21-21 0,-22 22 0,22-1 16,0 0-16,0 1 0,0-1 15,21-21-15,0 21 0,0 1 0,0-1 16,0-21-16,0 0 0,0 1 16,0-1-16,0 0 0,21-21 15,0 0-15,21 0 0,-20 0 0,20 0 16,-21 0-16,21-21 0,1 21 16,-1-21-16,-21-1 0,22 1 0,-22 0 15,0-21-15,21 21 0,-21-22 0,-21 22 16,22-21-16,-1-1 0,-21 1 15,21 0-15,-21 21 0,0-22 0,0 22 16,0 0-16,21 0 0,0 21 16,-21 21-1,0 0-15,0 21 16,0-20-16,21 20 0,-21 0 0,22-21 16,-22 22-16,21-1 0,-21-21 0,21 22 15,0-22-15,-21 21 0,21-21 16,0 0-16,1-21 0,-1 22 0,0-22 15,0 0 1,0-22 0,-21 1-16,0 0 15,0 0-15,0-21 0,0 20 0,0-20 16,21 0-16,-21-1 0,22 1 16,-1 0-16,0-1 0,0 22 15,21-21-15,1 21 0,-22-22 0,21 43 16,1-21-16,20 21 0,-21 0 15,1 0-15,-1 21 0,0-21 0,1 22 16,-22 20-16,21-21 0,-21 21 16,22 1-16,-22-22 0,0 21 0,-21 1 15,0-1-15,0-21 0,0 21 16,0-20-16,0-1 0,0 0 0,0 0 16,0 0-16,-21-21 15,21-21 1,0 0-16,0 0 15,0 0-15,0-22 0,0 22 16,0-21-16,0 21 0,0-22 16,21 1-16,-21 0 0,0-1 15,21 22-15,0-21 0,-21 21 0,22-22 16,-1 22-16,-21-21 0,21 21 0,0-1 16,0 22-16,0-21 0,1 0 15,-1 21-15,-21-21 0,42 21 0</inkml:trace>
  <inkml:trace contextRef="#ctx0" brushRef="#br0" timeOffset="16703.56">9038 4128 0,'0'0'0,"21"0"0,0-22 0,-21 1 16,0 0-16,22 0 15,-22 0-15,0 0 0,0-1 0,0-20 16,0 21-16,0 0 0,0-22 16,0 22-16,-22 0 0,1-21 15,0 21-15,0-1 0,0-20 0,0 42 16,-22-21-16,22 21 0,-21 0 15,21 0-15,-22 0 0,22 21 0,-21 0 16,21 22-16,-22-22 0,22 21 16,-21 0-16,21 1 0,-1 20 0,1-20 15,21 20-15,0-21 0,0 1 0,0-1 16,0 0-16,0-20 0,0-1 16,0 21-16,21-21 0,1-21 0,-1 21 15,0-21-15,21 0 0,-21 0 16,22 0-16,-1-21 0,0 0 0,1 21 15,-22-21-15,21 0 0,1 0 16,-22-22-16,21 22 0,-21-21 0,0 21 16,1-22-16,-1 1 0,0 0 15,-21-1-15,0 22 0,21-21 16,-21 21-16,0-22 0,0 22 0,0 0 16,0 42-1,0 21 1,0-20-16,0-1 15,0 21-15,0-21 0,0 22 0,0-1 16,0-21-16,0 21 0,21-20 0,-21 20 16,21-21-16,1 0 0,-1 0 15,0-21-15,0 22 0,0-22 16,22 0-16,-22 0 0,0 0 16,21 0-16,-21-22 0,1 22 0,20-21 15,-21 0-15,0 0 0,0 0 16,1 0-16,-1-22 0,0 1 0,-21 21 15,21-22-15,-21 1 0,0 21 0,0-21 16,0 20-16,0-20 0,0 21 16,0 42 15,0 0-31,0 0 0,0 22 0,0-22 16,0 21-16,0 1 0,0-22 15,0 21-15,0 0 0,-21-20 16,21 20-16,0-21 0,0 0 0,0 0 15,0 1-15,0-44 32,0 1-17,0 0-15,21 0 0,-21 0 16,0 0-16,21-22 0,0 22 0,-21-21 16,22-1-16,-1 22 0,0-21 15,0 21-15,21-22 0,-20 22 0,-1 0 16,21-21-16,-21 42 0,0-21 15,1 21-15,-1 0 0,0 0 0,0 21 16,0 0-16,0 0 16,-21 21-16,0-20 0,22-1 15,-1 21-15,-21-21 0,21 22 0,-21-22 16,21 21-16,0-21 0,0 0 16,1 1-16,-22-1 0,21 0 15,0 0-15,0-21 16,0 0-16,0-21 15,-21 0-15,22 0 0,-1-1 16,0 1-16,-21-21 0,21 21 16,0-22-16,0 22 0,1-21 0,-1 21 15,0-22-15,0 22 16,0 0-16,0-21 0,1 42 0,-1-21 16,0-1-16,0 22 0,-21 22 31,0-1-31,0 0 0,0 0 0,21 0 15,-21 22-15,0-22 0,0 21 16,21-21-16,-21 22 0,0-22 0,22 21 16,-1-21-16,0 22 0,0-22 15,0 0-15,22 0 0,-22 0 0,21-21 16,-21 0-16,22 21 0,-1-21 16,0 0-16,-21 0 0,22 0 0,-1-21 15,0 0-15,1 0 0,-1 0 16,0 0-16,-20-22 0,-1 22 15,0-21-15,0-1 0,0 22 0,-21-21 16,0 0-16,0 20 0,0-20 16,0 21-16,0 0 0,-21 21 15,0 0-15,0 0 0,0 0 0,-1 0 16,1 21-16,0 0 0,0 0 16,0 0-16,0 1 0,-1-1 0,22 21 15,0-21-15,0 22 0,0-22 16,0 0-16,0 21 0,0-21 0,22 1 15,-1-1-15,0 0 0,21-21 16,-21 21-16,22-21 0,-22 0 16,21 0-16,-21 0 0,22 0 0,-22 0 15,21-21-15,-21 21 0,22-21 16,-1 0-16,-21-1 0,22-20 0,-1 0 16,-21 21-16,21-22 0,1 1 15,-22 0-15,21-1 0,1-20 16,-22 20-16,21-20 0,-21 21 0,0-22 15,1 1-15,-22 20 0,21-20 0,-21 20 16,0 1-16,0 0 0,0 21 16,-21-1-16,-22 22 0,22 0 15,0 0-15,0 22 0,0-1 0,-22 21 16,22 0-16,0 1 0,0-1 16,0 22-16,-1-22 0,22 0 0,-21 1 15,21 20-15,0-21 0,0 1 16,0-1-16,0-21 0,21 22 0,1-1 15,20 0-15,-21-21 0,0 22 16,22-22-16,-22 0 0,21 0 0,0-21 16,1 0-16,-22 0 0,21 0 15,-21 0-15,22 0 0,-1 0 0,-21-21 16,0 21-16,22-21 0,-22 0 0,0 0 16,0-22-16,0 22 15,-21 0-15,0 0 0,22-22 0,-22 22 16,0 0-16,0 0 0,-22 42 31,22 0-15,-21 0-16,21 1 0,-21 20 0,21-21 15,0 21-15,0-20 0,0 20 16,0-21-16,0 0 0,0 22 0,0-22 16,21-21-16,0 21 0,1 0 15,-1-21-15,21 0 0,-21 0 0,0 0 16,1 0-16,20 0 0,-21-21 0,0 0 15,22 0-15,-22-1 16,0 1-16,21 0 0,-21-21 0,22 21 16,-22-22-16,21 1 0,-21 21 15,22-22-15,-1-20 0,-21 42 16,0 0-16,1 21 0,-22 21 31,-22 21-31,1-21 0,21 0 16,-21 1-16,21 20 0,0-21 15,0 0-15,0 22 0,0-22 0,0 0 16,21 21-16,22-21 0,-22 1 16,21-22-16,0 21 0,1 0 0,-1-21 15,0 0-15,1 0 16,-22 0-16,21 0 0,-21-21 0,22 0 16,-22 21-16,0-22 0,0-20 15,0 21-15,1 0 0,-1-22 0,-21 22 16,0-21-16,21 0 0,-21 20 15,0-20-15,0 21 0</inkml:trace>
  <inkml:trace contextRef="#ctx0" brushRef="#br0" timeOffset="16967.93">11747 3535 0,'22'0'31,"-1"0"-31,0 0 0,21 0 0,1 0 16,-1 0-16,21-21 0,1 21 16,-22 0-16,22 0 0,-1-21 0,1 21 15,-1 0-15,-20 0 0,-1 0 16,0 0-16,1 0 0,-22 0 0,0 0 15</inkml:trace>
  <inkml:trace contextRef="#ctx0" brushRef="#br0" timeOffset="17407.61">7874 5165 0,'0'0'0,"42"-275"31,-42 232-31,0 22 0,0 0 16,21 0-16,-21 42 16,0 21-16,0 1 0,0-1 15,0 21-15,0 1 0,0-1 16,0 1-16,0-1 0,0 1 0,0-1 15,22-20-15,-22 20 0,0 1 16,0-22-16,0 0 0,0 1 0,0-1 16,0-21-16,0 22 0,0-22 15,0 0-15,0 0 0,-22-21 16,22-21 0</inkml:trace>
  <inkml:trace contextRef="#ctx0" brushRef="#br0" timeOffset="17611.7">7832 5503 0,'0'0'0,"-22"-42"0,1-43 31,21 107-15,21-1-16,-21 0 0,22 21 16,-1-21-16,0 1 0,0 20 15,0-21-15,0 21 0,1-20 0,-1-1 16,0 21-16,0-21 0,0 0 15,0-21-15,-21 22 0,22-1 0,-1-21 16,0 0-16,0 0 16,0 0-16,22-21 0</inkml:trace>
  <inkml:trace contextRef="#ctx0" brushRef="#br0" timeOffset="17743.86">8594 5440 0,'0'0'16,"-43"0"-1,22 0-15,-21 0 0,21 21 0,-22 0 16,1 0-16,0 1 0,-1 20 16,1-21-16,0 0 0,-1 22 0,1-1 15</inkml:trace>
  <inkml:trace contextRef="#ctx0" brushRef="#br0" timeOffset="19371.24">5270 6858 0,'0'0'0,"-21"0"31,21 21-31,0 0 16,0 1-16,0-1 0,21 0 15,1-21-15,-1 0 16,0 0-16,21 0 0,1 0 16,-1 0-16,0 0 0,22-21 15,-22 0-15,22-1 0,-22 1 0,21 0 0,-20 0 16,-1 0-16,-21-22 0,22 22 16,-43-21-16,21 0 0,-21-1 15,0 1-15,0 21 0,0-22 0,-21 1 16,-1 21-16,1 0 0,0 21 15,-21 0-15,21 0 0,-22 21 0,22 21 16,-21 1-16,21-1 0,-1 21 16,1-20-16,0 20 0,0-20 0,21 20 15,0 1-15,0-22 0,-21 21 16,21 1-16,-21-22 0,21 22 0,0-1 16,0-20-16,0-1 0,0 0 15,-22 1-15,22-1 0,-21 0 16,21-21-16,0 1 0,0-1 0,0 0 15,-21-21-15,0 0 16,0 0-16,21-21 16,-21 0-16,-1-1 0,1 1 0,0 0 15,0 0-15,0-21 0,21-1 16,-21 1-16,-1 0 0,1-1 0,0 1 16,21 21-16,-21-22 0,21 22 15,-21 0-15,0 21 0,21 21 16,0 0-1,0 1-15,0 20 0,0 0 0,0 1 16,0-1-16,0 21 0,21-20 0,0-1 16,-21-21-16,21 22 15,0-1-15,22-21 0,-22 0 0,0 0 16,21 1-16,-21-22 0,22 0 0,-1 21 16,0-21-16,1 0 0,20 0 15,-20 0-15,-1-21 0,21 21 0,-20-22 16,-1 1-16,0 0 0,1 0 15,-1-21-15,0 20 0,-20-20 0,20 0 16,-21-1-16,0 1 0,0 0 0,1-1 16,-22 1-16,0 0 0,0 21 15,0-1-15,0 1 0,0 0 16,-22 21 0,1 21-16,0 0 0,0 1 0,21 20 15,-21 0-15,21-21 0,-21 22 0,21-1 16,0 0-16,0 1 0,0-22 15,0 21-15,0-21 0,21 1 0,0 20 16,0-42-16,0 21 0,0 0 16,1-21-16,-1 0 0,21 0 0,-21 0 15,0 0-15,1 0 0,-1 0 0,0-21 16,21 0-16,-21 21 0,1-42 16,20 20-16,-21 1 0,0-21 0,22 21 15,-22-22-15,21 1 0,-21 0 16,22-22-16,-22 22 0,-21 0 15,0 20-15,0 1 0,0 0 0,0 0 16,-21 21 0,-1 21-16,22 0 0,-21 0 0,0 22 15,21-22-15,0 21 0,0 1 0,0-22 16,0 21-16,0-21 0,0 22 16,0-22-16,0 0 0,0 0 0,0 0 15,0 0-15,21-21 16,-21 22-16,-21-22 31,21-22-31,-21 1 16,0 21-16,21-21 0,-21 0 0,21 0 15,-22 21-15,22-21 0,0 42 32,0 0-32,0 0 15,0 0-15,22 0 16,-1-21-16,0 22 0,0-1 0,0-21 15,22 0-15,-22 21 0,0-21 16,21 0-16,1 0 0,-22 0 0,21 0 16,0 0-16,1-21 0,-1 21 0,0-21 15,-20-1-15,20 1 0,-21 0 16,0 0-16,22-21 0,-22-1 16,0 1-16,0 0 0,0-22 0,0 22 15,-21-22-15,22 22 0,-1 0 16,0-22-16,-21 22 0,21-22 0,-21 22 15,21 0-15,-21 20 0,0 1 16,0 42 0,0 1-16,-21-1 0,0 21 15,0 0-15,21 1 0,-21-1 0,-1 0 16,1 22-16,0-22 0,0 1 0,21 20 16,0-21-16,0 1 15,0-1-15,0 0 0,0-20 0,0-1 16,0 0-16,0 0 0,0 0 0,21 0 15,0-21-15,0 0 16,1 0-16,-1 0 0,0-21 16,-21 0-16,21 0 0,-21 0 15,0 0-15</inkml:trace>
  <inkml:trace contextRef="#ctx0" brushRef="#br0" timeOffset="19539.24">7048 7112 0,'0'0'0,"-21"-21"15,0 21-15,42 0 32,22 0-32,-22 0 0,0 0 15,21 0-15,-21 0 0,22 0 16,-1 0-16,0 0 0,1 0 0,20-21 16,-20 21-16,20 0 0,1-21 0,-1 21 15</inkml:trace>
  <inkml:trace contextRef="#ctx0" brushRef="#br0" timeOffset="20108.29">8213 6837 0,'0'0'0,"-22"0"15,1 0-15,0 0 16,0 21-16,0-21 0,0 42 16,-1-20-16,1-1 0,0 21 0,0 0 15,0 1-15,0-1 0,21 0 16,-22 1-16,1-1 0,21 0 0,-21 1 15,21-1-15,0-21 0,0 22 0,0-22 16,-21 0-16,21 0 0,0 0 16,0-42-1,0 0 1,0 0-16,0 0 0,0-22 16,0 1-16,21 21 0,-21-22 15,21 1-15,0-21 0,-21 20 16,22 1-16,-1 0 0,0-1 0,0 1 15,0 0-15,22 20 0,-22 1 16,0 0-16,0 21 0,0 0 0,0 0 16,1 0-16,-1 21 0,0 0 0,0 1 15,0 20-15,-21-21 0,21 21 16,1 1-16,-1-22 0,0 21 0,-21 1 16,21-1-16,0-21 0,0 21 15,-21-20-15,22 20 0,-1-21 0,0 0 16,0 0-16,0-21 15,0 0-15,1 0 16,-1 0-16,-21-21 16,0 0-16,21 0 0,-21 0 15,21-22-15,-21 22 0,21-21 0,-21 0 16,0-1-16,0 1 0,21-43 16,1 43-16,-22 0 0,21 20 15,-21-20-15,0 21 0,21 0 0,-21 0 16,0-1-16,21 22 15,-21 22 1,21-1 0</inkml:trace>
  <inkml:trace contextRef="#ctx0" brushRef="#br0" timeOffset="20672.24">9567 6837 0,'0'0'0,"0"-21"16,0 0-16,0-64 16,-21 85-16,0 0 0,0 0 15,0 0-15,-1 0 0,1 0 0,0 21 16,-21 0-16,21 22 0,-22-22 0,22 21 16,-21 0-16,21 1 15,-1-1-15,1 0 0,0 1 0,0 20 16,0-20-16,0-1 0,21 0 0,0 1 15,0-1-15,0-21 0,0 21 16,21-20-16,0-1 0,21 0 0,-21 0 16,22-21-16,-22 0 0,21 0 15,-21 0-15,22 0 0,-22 0 0,21 0 16,-21-21-16,1 0 0,-1 0 0,0-1 16,-21 1-16,0-21 0,0 21 15,21-22-15,-21 22 0,0-21 0,0 0 16,0 20-16,-21 1 0,0-21 15,21 21-15,-21 0 0,-1-1 16,22 44 15,0-1-31,0 0 0,0 0 16,22 21-16,-22 1 0,21-1 0,-21 22 16,0-22-16,0 0 0,0 1 15,0 20-15,0-21 0,0 1 0,0 20 16,0-20-16,0-1 0,0 0 15,0 1-15,0 20 0,-21-21 0,21 1 16,-22-1-16,1-21 0,0 22 16,0-22-16,21 0 0,-21 0 15,21 0-15,-21 0 0,42-42 32,0 0-32,-21 0 15,21-21-15,0 20 0</inkml:trace>
  <inkml:trace contextRef="#ctx0" brushRef="#br0" timeOffset="20928.31">10308 7049 0,'0'0'0,"-21"0"16,0 0 0,0 0-16,42 0 31,0 0-15,0 0-16,0 0 0,0 0 15,1 0-15</inkml:trace>
  <inkml:trace contextRef="#ctx0" brushRef="#br0" timeOffset="21245.25">10985 6731 0,'0'0'0,"0"21"15,0 0 1,0 1-16,0-1 0,0 0 0,22 0 16,-1 21-16,0-20 0,0 20 0,21-21 15,-20 21-15,-1 1 0,21-22 16,-21 21-16,22-21 0,-22 22 0,21-22 15,-21 21-15,0-21 0,1 1 16,-1-1-16</inkml:trace>
  <inkml:trace contextRef="#ctx0" brushRef="#br0" timeOffset="21503.94">11620 6858 0,'0'0'0,"0"-63"16,-21 63 0,0 0-16,0 21 0,0 0 15,-22 0-15,1 0 0,0 0 16,-1 1-16,1 20 0,0-21 0,-1 0 16,-20 22-16,21-1 0,-22-21 15,22 21-15,-1-20 0,1 20 0,0-21 16,-1 0-16,22 22 0,0-22 15,0-21-15,21 21 0,0 0 16,21-21 0,0 0-16,22 0 0,-1-21 0,0 0 15,22 0-15,-1-1 0</inkml:trace>
  <inkml:trace contextRef="#ctx0" brushRef="#br0" timeOffset="22175.6">12044 6837 0,'-21'42'16,"-1"-21"-1,1 22-15,21-22 0,-21 0 0,21 21 16,-21-20-16,21 20 0,0-21 16,-21 21-16,21-20 0,-21 20 0,21-21 15,0 0-15,0 0 0,0 1 0,0-1 16,0 0-16,0-42 31,0 0-31,0-1 16,0 1-16,0-21 0,0 21 15,0-22-15,21 1 0,0 21 0,0-21 16,0-1-16,0 1 0,1 0 16,-1-1-16,0 1 0,0 21 0,0-22 15,22 22-15,-22 0 0,0 21 16,0 0-16,0 0 0,0 0 15,-21 21-15,22 0 0,-22 1 0,21-1 16,-21 21-16,21-21 0,-21 22 16,0-1-16,0-21 0,0 21 0,21-20 15,-21 20-15,21 0 0,-21-21 0,0 22 16,21-22-16,-21 0 0,22 0 16,-22 0-16,0 1 0,21-22 15,0 0 1,-21-22-16,21 1 0,-21 0 15,21-21-15,0 21 16,-21-1-16,22-20 0,-1 21 16,0-21-16,0-1 0,0 1 0,0 21 15,1-22-15,-1 1 0,21 0 16,-21-1-16,22 1 0,-22 21 0,0 0 16,0 21-16,0 0 0,0 21 15,-21 0-15,0 21 0,0-20 16,0 20-16,0 0 0,0-21 0,0 22 15,-21-1-15,21 0 0,-21 1 16,21-22-16,0 21 0,-21 1 16,21-22-16,0 21 0,0-21 0,0 0 0,0 1 15,0-1-15,0 0 16,21-21 0,0-21-1,0 0-15,1 21 0</inkml:trace>
  <inkml:trace contextRef="#ctx0" brushRef="#br0" timeOffset="22700.08">13695 6773 0,'0'0'0,"0"-21"0,0 0 0,21 0 16,-21 42-1,-21 0 1,0 0-16,-1 22 0,1-1 0,0-21 15,0 22-15,0-1 0,0 0 0,-1 1 16,1-1-16,0 21 0,0-20 16,0-1-16,0 0 0,21-20 0,-22 20 15,1-21-15,0 21 0,21-20 16,-21-1-16,0-21 16,21-21-1,0-1 1,0 1-16,0 0 0,21 0 0,0-21 15,0 20-15,0-20 0,1 0 16,-1 21-16,0-1 0,0 1 16,-21 0-16,21 21 0,0 0 15,1 21-15,-22 0 16,0 22-16,0-22 0,21 21 0,-21-21 16,21 22-16,-21-22 0,21 21 15,0-21-15,0 1 0,1-1 0,-1 0 16,0 0-16,0 0 0,0 0 15,22-21-15,-22 0 0,0 0 16,0 0-16,0 0 0,0 0 0,1 0 0,-1 0 16,0-21-16,0 21 0,0-21 15,-21 0-15,21 0 0,1 21 16,-22-21-16,21-1 0,-21 1 16,0 0-16,0 0 0,0 0 15,-21 21 16</inkml:trace>
  <inkml:trace contextRef="#ctx0" brushRef="#br0" timeOffset="29348.26">1905 9906 0,'0'21'15,"0"0"-15,-21-21 16,0 0-1,-1 0-15,1 0 0,-21 0 16,21 0-16,0 0 0,-22 0 16,1 0-16,21 0 0,-22 0 0,22 0 15,-21-21-15,21 21 0,0-21 16,-1 0-16,1 21 0,21-21 0,0 0 16,0-1-16,0 1 0,0-21 15,21 21-15,1-22 0,-1 22 0,21-21 16,0 0-16,1 20 0,-1-20 15,22 21-15,-22 0 0,0 0 16,22-1-16,-22 22 0,-21 0 16,22 0-16,-22 0 0,0 0 0,0 22 15,-21-1-15,0 0 0,0 21 16,0 1-16,-21-1 0,0 0 0,-22 1 16,1 20-16,-21-21 0,20 22 15,-20-22-15,-1 1 0,1-1 16,-1 0-16,22 1 0,0-1 0,-1 0 15,22-21-15,0 22 0,21-22 16,0 21-16,0-21 0,0 1 16,21-1-16,0 0 0,22 0 0,-1-21 15,0 0-15,22 0 0,-22 0 16,22 0-16,-1-21 0,-21 0 16,22 0-16,-1-1 0,-20-20 0,-1 21 15,0 0-15,1 0 0,-22-1 16,0 1-16,0 0 0,-21-21 0,0 21 15,0-1-15,-21 1 0,0-21 0,-21 21 16,20 0-16,-20-1 0,0 1 16,-1 0-16,1 21 0,21 0 0,-21 0 15,-1 0-15,1 0 0,0 0 16,-1 21-16,22 0 0,-21 1 16,21-22-16,-1 42 0,1-21 15,0 0-15,21 0 0,0 1 0,0-1 16,0 0-16,0 0 0,21-21 15,0 21-15,22 0 0,-22-21 16,0 0-16,21 0 0,-20 0 0</inkml:trace>
  <inkml:trace contextRef="#ctx0" brushRef="#br0" timeOffset="29723.22">2582 9991 0,'0'21'0,"0"0"0,0 0 16,0 0 0,21-21-1,1 0-15,-1 0 16,0 0-16,0 0 15,0-21-15,0 0 16,-21 0 0,0 0-16,-21 21 15,0-21-15,0 21 16,0 0-16,0 0 0,-1 0 16,1 0-16,0 21 15,0 0-15,21 0 16,-21-21-16,21 21 15,0 0 1</inkml:trace>
  <inkml:trace contextRef="#ctx0" brushRef="#br0" timeOffset="38611.26">5165 9504 0,'0'0'0,"0"-21"0,0 0 0,0-1 0,0 1 16,0 0-16,0 0 0,0 0 15,0 0-15,-22 21 16,1 0-16,0 0 0,0 21 0,0 0 16,-22 0-16,22 21 0,-21 1 15,0 20-15,-22-20 0,22 20 0,-1 1 16,-20-1-16,21 1 0,-1-22 16,1 21-16,0-20 0,20-1 15,-20 0-15,21 1 0,0-1 0,0-21 16,21 22-16,0-22 0,0 0 15,21-42 1,0 0 0,0-1-16,0 1 0,22-21 0,-22 21 15,21-22-15,-21 1 0,22 0 0,-22-22 16,21 1-16,-21-1 0,22 1 16,-22-1-16,21 1 0,-21-1 0,0 22 15,22-22-15,-43 22 0,21 0 16,0-1-16,0 1 0,-21 21 15,21 21-15,1 42 16,-22-21-16,21 22 16,-21-1-16,0 22 0,0-1 0,21 1 15,-21 20-15,21-20 0,-21-1 16,0 1-16,0-22 0,0 22 0,21-22 16,-21 21-16,0-20 0,21-22 0,-21 21 15,0-21-15,0 22 0,0-22 16,0 0-16,22-21 0,-22-21 31,0 0-31,0 0 16,-22-1-16,1 1 0</inkml:trace>
  <inkml:trace contextRef="#ctx0" brushRef="#br0" timeOffset="38823.74">4614 9970 0,'0'0'0,"21"0"31,22 0-31,-22 0 16,0 0-16,21 0 0,1 0 15,-1 0-15,0 0 0,1 0 0,-1 0 16,22-22-16,-22 22 0,0-21 16,22 0-16,-22 21 0,22-21 0,-22 0 15,0 0-15,22-1 0,-22 1 16,0 0-16,1 0 0,-1 0 15,0 0-15</inkml:trace>
  <inkml:trace contextRef="#ctx0" brushRef="#br0" timeOffset="39143.65">5694 9694 0,'21'0'0,"42"-42"16,-147 84-16,147-84 31,-84 42-31,-21 0 0,-1 21 0,1 0 16,0 1-16,-1-1 0,1 0 16,21 0-16,-21 0 0,20 0 0,1 1 15,0-1-15,21 0 0,-21 0 16,21 0-16,0 0 0,21 1 15,0-1-15,0-21 0,1 21 16,20-21-16,0 0 0,1 21 16,-1-21-16,0 21 0,1-21 0,-22 21 15,21-21-15,-21 22 0,0-1 0,-21 0 16,0 0 0,-42 0-16,21-21 0,-21 0 15,-1 21-15,1-21 0,-22 0 16,22 0-16,-21 0 0,20 0 0,1 0 15,21 0-15,-22 0 0,22 0 0,-21 0 16,21 0-16,21-21 16,21 0-1,0 21-15,0-21 0,0 0 16,22 21-16,-1-21 0</inkml:trace>
  <inkml:trace contextRef="#ctx0" brushRef="#br0" timeOffset="39480.26">6265 9991 0,'0'0'0,"106"-64"31,-85 43-31,0 0 0,1 0 16,-1 0-16,0-1 0,0-20 15,0 21-15,0 0 0,1 0 0,-22-1 16,0 1-16,0 0 15,-22 21 1,-20 0-16,21 0 0,-21 21 0,20 0 16,-20 1-16,0-1 0,21 0 0,-22 0 15,22 0-15,0 22 0,0-22 16,0 0-16,21 0 0,-22 0 0,22 0 16,0 1-16,0-1 0,22 0 15,-1 0-15,0-21 0,0 21 0,0-21 16,22 0-16,-22 21 0,21-21 0,0 0 15,1 0-15,-22 22 16,21-22-16,-21 0 0,1 0 0,-1 0 16,-21 21-16</inkml:trace>
  <inkml:trace contextRef="#ctx0" brushRef="#br0" timeOffset="40019.41">6096 9991 0,'21'0'0,"0"0"16,0 0-16,1 0 15,-1 0-15,0 0 16,0 0-16,0 0 15,0 0-15,1 0 0,-1 0 0,21 0 16,-21 21-16,0-21 0,1 21 0,-1 0 16,21 0-16,-21 1 15,-21-1-15,0 0 0,0 0 0,0 0 16,0 0-16,-21 1 0,0-22 0,-21 21 16,-1 0-16,22 0 0,-21 0 15,-1-21-15,-20 21 0,21-21 0,-1 0 16,1 0-16,0 0 0,20 0 15,-20 0-15,21 0 0,-21-21 16,20 21-16,1-21 0,21 0 16,0 0-16,0 0 15,0-1-15,21 1 0,1 21 0,20-21 16,-21 0-16,21 21 0,1-21 0</inkml:trace>
  <inkml:trace contextRef="#ctx0" brushRef="#br0" timeOffset="40688.26">6773 10033 0,'0'0'0,"21"0"0,1-21 32,-1 21-32,0-21 15,0 21-15,0-21 0,0-1 0,1 1 16,-1 0-16,21 21 0,-21-21 15,0-21-15,1 20 0,-1 1 0,0 0 16,-21 0-16,0 0 0,-21 21 31,0 0-31,-1 21 0,1 0 0,-21 0 16,21 0-16,0 22 0,-22-22 16,22 21-16,0-21 0,0 22 15,0-22-15,21 0 0,0 21 0,0-20 0,0-1 16,0 0-16,0 0 15,21 0-15,0-21 0,21 21 0,-21-21 16,1 0-16,20 0 0,-21 0 0,0 0 16,22 0-16,-22 0 0,0 0 15,0-21-15,21 21 0,-42-21 0,22 0 16,-1 0-16,0 0 0,-21-1 0,0 1 16,21 0-16,0-21 0,0 21 15,1-1-15,-22-20 0,21 21 0,0 0 16,21-22-16,-21 43 0,1-21 15,20 0-15,-21 21 0,21 0 0,-20 0 16,20 21-16,0 0 0,-21 1 16,22-1-16,-1 21 0,0-21 15,-20 22-15,20-22 0,-21 0 0,0 21 16,-21-21-16,0 1 0,0-1 0,0 0 16,0 0-16,0 0 0,-21-21 15,0 21-15,0-21 0,0 0 16,-1 0-16,1 0 15,0-21-15,0 0 0,21 0 16,-21 0-16,21 0 0,-21-1 16,21 1-16,0 0 0,0 0 15,0-21-15,0 20 0,21 1 16,0-21-16,0 21 0,0-22 0,0 1 16,22 21-16,-1-21 0,0-1 15,1 22-15,-1-21 0,0-1 0,22 22 16,-22-21-16,1 21 0</inkml:trace>
  <inkml:trace contextRef="#ctx0" brushRef="#br0" timeOffset="42164.84">8488 9335 0,'0'0'0,"-21"84"31,-1-41-31,1-22 0,0 21 16,21 0-16,-21-20 0,0 20 15,0 0-15,21 1 0,0-1 0,-22 0 16,22 1-16,-21-1 0,21-21 15,0 21-15,0 1 0,0-22 0,0 0 16,0 0-16,0 0 0,0 1 0,0-1 16,21-21-16,-21 21 15,22-21-15,-1 0 0,0 0 0,0 0 16,0-21-16,0 0 0,1 21 16,-1-22-16,21 1 15,-21 0-15,0-21 0,22 21 0,-1-22 0,-21 22 16,22-21-16,-1-1 0,-21 22 15,21-21-15,-20 21 0,-1 0 16,-21 42 0,0 0-16,0 0 15,0 0-15,0 22 0,-21-22 0,21 21 16,0-21-16,0 22 0,0-22 0,0 21 16,0-21-16,0 0 0,0 1 15,0-1-15,0 0 0,21 0 0,0-21 16,0 0-16,0 21 0,0-21 0,1 0 15,20 0-15,-21 0 0,21 0 16,-20-21-16,20 21 0,-21-21 0,21 0 16,-20 0-16,20-1 0,-21 1 15,21-21-15,-20 21 0,-1-22 16,21 1-16,-21 21 0,0-21 0,1-1 16,-1 22-16,-21-21 0,0 21 15,21-1-15,-21 44 16,0-1-1,-21 21-15,0-21 0,21 22 0,0-22 16,0 21-16,-22-21 0,22 0 0,0 22 16,0-22-16,0 0 0,0 0 15,0 0-15,0 1 0,22-22 0,-22 21 16,21-21-16,0 0 0,0 0 0,0 0 16,0 0-16,1 0 15,20 0-15,-21-21 0,0-1 0,22 22 16,-22-21-16,0 0 0,0-21 0,0 21 15,0-22-15,1 22 0,-22-21 16,0-1-16,0 1 0,0 0 0,0-1 16,0 1-16,-22 0 0,1 21 15,-21-1-15,21 1 0,-22 21 0,22 0 16,-21 0-16,21 21 0,-22 1 0,22-1 16,-21 21-16,21-21 0,0 22 15,-1-1-15,1 0 0,21 1 0,0-1 16,0 0-16,0-21 0,0 22 15,0-22-15,21 0 0,1 0 16,-1 0-16,0 1 0,21-1 0,1-21 16,-1 0-16,0 0 0,1 0 15,20 0-15,-21 0 0,22 0 0,-22 0 16,22 0-16,-22-21 0,22-1 0,-22 1 16,0 0-16,1-21 0,-1 21 15,0-22-15,-21 22 0,1-21 0,-1 21 16,0-22-16,-21 22 0,21 0 15,-21 42 1,0 0 0,-21 0-16,0 22 0,21-22 15,0 0-15,0 0 0,-21 22 0,21-22 16,-22 0-16,22 0 0,0 0 0,0 0 16,0 1-16,0-1 15,22-21 16,-1-21-31,0-1 0,0 1 16,0 0-16,0 0 0,1 0 0,-1 0 16,0-22-16,21 22 0,-21-21 15,22-1-15,20-41 0,-42 63 16,1-22-16,-1 22 0,0 0 16,0 21-16,0 0 0,-21 21 15,0 0-15,0 0 0,0 1 16,0 20-16,0 0 0,0-21 15,-21 22-15,21-1 0,-21 0 0,21-20 16,0 20-16,0-21 0,0 0 16,21 0-16,0 1 0,0-1 0,1 0 15,-1 0-15,0-21 0,0 0 0,21 0 16,-20 0-16,20 0 0,0 0 16,1 0-16,-22 0 0,21-21 0,0 0 15,1 0-15,-1-1 0,0 1 16,1 0-16,-1-21 0,0-1 0,1 1 15,-1 0-15,-21-1 0,22 1 16,-22-21-16,0 20 0,-21 22 16,0-21-16,0 21 0,-21 21 15,0 0-15,-1 21 16,1 0-16,-21 0 0,21 21 16,0 1-16,21-22 0,0 21 0,-22 1 15,22-22-15,0 21 0,0 0 16,0-20-16,0-1 0,0 0 0,0 0 15,0 0-15,0 0 0,0 1 0,0-1 16,-21-21 15,0-21-31,21-1 16,-21 1-16,0 0 16,21 0-16,-21 0 0,-1 0 0,1-1 15</inkml:trace>
  <inkml:trace contextRef="#ctx0" brushRef="#br0" timeOffset="42356.27">10456 9250 0,'0'0'0,"-21"0"0,0 0 16,0 0-16,0 0 0,-1 0 15,1 0-15,0 0 16,0 0-16,0 0 15,0 0-15,-1 0 0,1 0 0,0 0 16,-21 0-16,21 0 0,-22 0 16,1 0-16</inkml:trace>
  <inkml:trace contextRef="#ctx0" brushRef="#br0" timeOffset="42564.3">8297 9567 0,'0'0'0,"-42"22"0,-22 20 32,86-42-32,-1 0 0,21 0 15,0-21-15,1 21 0,-1-21 16,0 21-16,22-22 0,-22 22 0,22 0 16,-1-21-16,1 21 0,-22 0 15,0 0-15,1 0 0,-22 0 0,0 0 16</inkml:trace>
  <inkml:trace contextRef="#ctx0" brushRef="#br0" timeOffset="43062.22">4720 10774 0,'0'0'0,"-42"0"0,-22 0 31,64 21-31,0 0 0,21-21 16,22 0-16,-1 0 0,0 21 0,22-21 16,-1 0-16,22 0 0,0 0 15,21 0-15,21 0 0,21 0 0,0 0 16,21 0-16,1 0 0,20 0 0,22 0 16,21 0-16,-22 0 0,43 0 15,0 0-15,0 22 0,21-22 0,-21 0 16,22 0-16,-1 21 0,0-21 15,0 0-15,-21 0 0,0 21 16,0-21-16,0 0 0,-21 0 0,0 0 16,0 0-16,-43 21 0,1-21 15,-1 0-15,-42 0 0,0 0 0,-21 0 16,0 21-16,-42-21 0,-21 0 0,-22 0 16,0 0-16,-63 0 15,0 0-15,-21 0 16,-1 0-16</inkml:trace>
  <inkml:trace contextRef="#ctx0" brushRef="#br0" timeOffset="43719.21">7006 11134 0,'-42'84'15,"-22"1"1,43-43-16,-21 1 0,-22 20 16,22 1-16,-22-22 0,22 22 0,-21-22 15,-1 21-15,1 1 0,-22-1 0,21-20 16,-20 20-16,-1-20 0,22 20 0,-22-21 15,21 1-15,1-22 16,-1 0-16,22 0 0,0 0 0,21 1 16,-1-22-16,1 0 0,21-22 15,0 1-15,0 0 16,0 0-16,0 0 0,0 0 0,21-22 16,-21 22-16,22-21 0,-22 21 15,21-1-15,-21 1 0,0 0 0,0 0 16,0 42-1,0 21-15,0-20 16,-21 20-16,21 0 0,-22-21 0,22 22 16,-21-1-16,21 0 15,0-20-15,-21 20 0,21-21 0,0 0 16,0 0-16,0 1 0,21-22 16,0 0-16,1 0 15,20 0-15,0 0 0,1-22 0,-1 1 16,21 21-16,-20-21 0,-1 0 15,22 0-15,-43 0 0,21-22 0,-21 22 16,0 0-16,1 0 0</inkml:trace>
  <inkml:trace contextRef="#ctx0" brushRef="#br0" timeOffset="44427.66">2095 12954 0,'0'0'0,"-21"-21"0,21 0 0,-21 42 31,21 0-31,0 21 0,0 1 16,0-1-16,0 0 16,-21 22-16,21-22 0,0 22 0,-21-22 15,21 0-15,-21 22 0,-1-22 16,22 1-16,-21-1 0,0 0 0,21 1 16,-21-22-16,0 21 0,21-21 15,-21-21-15,21-21 16,0 0-1,0 0-15,0-22 0,0 1 0,0 0 16,21-1-16,0-20 0,0 21 16,0-22-16,0 1 0,-21-1 15,22 1-15,-1-1 0,21-21 0,-21 22 16,0-1-16,1 1 0,20 21 16,-21-1-16,0 22 0,0 0 15,1 21-15,20 21 0,-42 21 16,21 1-16,0 20 0,0 1 0,-21 20 15,0-20-15,0 21 0,0-1 16,0 1-16,0-22 0,0 22 0,0-21 16,0-1-16,-21 1 0,21-22 15,-21 0-15,21 1 0,0-22 0,0 0 16,0 0-16,0 0 0,-21-21 16,21-21-1,-21 0-15,0 0 0</inkml:trace>
  <inkml:trace contextRef="#ctx0" brushRef="#br0" timeOffset="44867.7">1651 13547 0,'0'0'0,"-42"-21"15,-1-1 1,64 1-16,1 21 0,20 0 16,0 0-16,22 0 0,-22 0 15,22 0-15,-1-21 0,1 21 0,-1 0 16,22-21-16,-1 0 0,1 21 15,0-21-15,-1-1 0,1 1 16,0 0-16,-1 21 0,-20-21 0,-22 0 16,22 0-16,-22-1 0,-21 22 15,0-21-15,-42 21 16,0 0-16,-21 0 16,-1 0-16,1 0 0,0 21 0,-1 1 15,-20-1-15,21 0 0,-1 0 16,1 0-16,21 0 0,0 1 15,21 20-15,0-21 0,0 0 0,21 0 16,0 1-16,0-1 0,21 0 16,-20 0-16,20 0 0,0-21 0,1 21 15,-1 1-15,-21-22 0,21 21 16,-20 0-16,-1-21 0,0 21 0,-21 0 16,0 0-1,-42 1-15,20-22 0,-20 21 16,0-21-16,-1 0 0,-20 21 0,21-21 15,-1 0-15,1 0 0,21 0 16,0 0-16,-1-21 0,22 0 0,0-1 16,0 1-16,22 0 0,-1 0 15</inkml:trace>
  <inkml:trace contextRef="#ctx0" brushRef="#br0" timeOffset="45232">3217 13377 0,'0'0'0,"43"0"0,-1-21 15,-21 21-15,0 0 16,-21-21-16,0 0 0,-21 21 16,0 0-1,0 0-15,-22 0 0,22 21 16,0 0-16,-21-21 0,21 21 0,-1 1 16,1-22-16,0 21 0,21 0 15,0 0-15,0 0 0,0 0 16,0 1-16,21-22 0,0 21 15,1 0-15,-1 0 0,0-21 0,0 21 16,21 0-16,-20 1 16,-1-22-16,0 21 0,0 0 0,-21 0 15,0 0-15,0 0 16,-42-21-16,21 22 0,-22-22 16,22 0-16,-21 21 0,-1-21 15,1 0-15,0 0 0,-1 0 0,1 0 16,21 0-16,-21 0 0,20 0 15,22-21-15,0-1 16,0 1-16,22 0 0,-1 0 16,21 0-16</inkml:trace>
  <inkml:trace contextRef="#ctx0" brushRef="#br0" timeOffset="45816.03">3619 13568 0,'0'0'0,"22"-21"15,-1 21-15,0-21 0,0-1 0,21 22 16,-20-21-16,-1 0 0,0 0 16,0 0-16,0 0 0,0-1 0,1 1 15,-22 0-15,0 0 16,0 0-16,-22 21 0,1-21 16,0 21-16,0 0 0,0 0 15,0 21-15,-1 0 0,1-21 0,0 21 16,0 0-16,21 22 0,0-22 15,0 21-15,0-21 0,0 22 16,0-1-16,0 0 0,0-21 0,0 22 16,0-22-16,21 0 0,0 0 15,0 0-15,1-21 0,-1 0 0,0 0 16,0 0-16,0 0 0,0 0 16,1 0-16,-1 0 0,0-21 0,0 0 15,0 0-15,0 0 0,1 0 16,-1-22-16,0 22 0,0-21 0,0 21 15,22-22-15,-22 22 0,21-21 16,-21 21-16,22-1 0,-22 1 16,21 21-16,-21 0 0,0 0 0,1 0 15,-1 21-15,21-21 0,-21 22 16,0-1-16,1 21 0,-22-21 0,0 22 16,0-1-16,0-21 0,0 21 15,0-20-15,0-1 0,0 21 0,-22-42 16,22 21-16,-21 0 0,0-21 15,21-21 1,0 0-16,0 0 16,0 0-16,0 0 0,0-1 15,0 1-15,0 0 0,0-21 0,0 21 16,21-22-16,0 22 0,1-21 16,-1 21-16,21-22 0,-21 22 0,22-21 15,-1-1-15,21 1 0,-20 21 16,20-21-16,-20 20 0</inkml:trace>
  <inkml:trace contextRef="#ctx0" brushRef="#br0" timeOffset="46043.79">5524 12891 0,'0'127'16,"-21"-85"-16,0 0 15,0 1-15,0-22 0,0 21 0,-1 0 16,1 1-16,21-1 0,-21 0 15,0 1-15,21-1 0,0 0 16,0 1-16,0-1 0,0-21 0,0 0 16,0 22-16,0-22 0,0 0 15,21 0-15,0-21 16,0 0-16,1 0 0,-1-21 0,0 0 16,0 21-16,-21-21 0,0 0 15,21-22-15</inkml:trace>
  <inkml:trace contextRef="#ctx0" brushRef="#br0" timeOffset="46207.26">5270 13420 0,'0'0'0,"-21"0"0,0 0 0,0 0 15,42 0 17,0 0-32,22 0 15,-1 0-15,0 0 0,1 0 0,20 0 16,1 0-16,20-21 0,1-1 0,0 22 15,-1-21-15,1 0 0</inkml:trace>
  <inkml:trace contextRef="#ctx0" brushRef="#br0" timeOffset="46856.3">9991 11240 0,'-22'-22'0,"44"44"16,-65-86-16,22 43 0,21-21 0,0 20 16,-21-20-16,21 21 0,0 0 0,0 0 15,0-1-15,21 22 16,0 0-16,0 0 0,1 22 16,20 20-16,0 0 0,22 1 15,-1 20-15,-20 1 0,20-1 0,22 1 16,-22 20-16,1-20 0,20-1 0,-20 1 15,21-22-15,-22 22 0,22-1 16,-22-21-16,64 64 16,-63-63-16,-1-1 0,1 0 0,-22 1 15,0-22-15,1 0 0,-1 0 16,-21 0-16,0 0 0,1-21 0,-1 0 16,-21-21-1,0 0-15,0 0 16,-43 0-16,22 0 0,0-22 15,0 22-15,0 0 0,0-21 0,-1 20 16,1 1-16,21 0 0,-21 0 0,21 0 16,21 21-1,0 0 1,1 21-16,-1 0 0,-21 0 0,21 22 16,-21-22-16,21 0 15,-21 21-15,0-21 0,0 22 0,0-22 16,-21 21-16,0-21 0,-22 1 15,22-1-15,-21 0 0,-22 0 0,22 0 16,-21 0-16,20 1 0,1-22 0,0 21 16,-1-21-16</inkml:trace>
  <inkml:trace contextRef="#ctx0" brushRef="#br0" timeOffset="47484.1">12404 12975 0,'0'0'0,"42"0"0,21-21 15,-20 0-15,-22 0 0,0 0 16,21-1-16,-20 1 0,-1-21 0,0 21 15,0 0-15,-21-22 0,0 22 16,0 0-16,0 0 0,0-22 0,-21 22 16,0 21-16,-22-21 0,22 0 0,-21 21 15,0 0-15,-1 0 0,1 0 16,0 21-16,-1 0 0,1 0 0,0 1 16,20 20-16,22-21 0,0 21 15,0 1-15,0-1 0,22 22 16,20-22-16,-21 0 0,21 1 0,-20-1 15,20-21-15,0 21 0,-21 1 16,22-22-16,-22 21 0,21-21 0,-21 1 16,-21-1-16,0 21 0,0-21 15,-21 0-15,0 1 0,-21-22 16,-1 21-16,1-21 0,-21 0 0,-1 0 16,1 0-16,-1 0 0,1 0 15,-1 0-15,1-21 0,20-1 0,1 1 16,0 21-16,20-21 0,1 0 15,21-21-15,0 20 0,0 1 16,21 0-16,22 0 0,-1 0 0,0 0 16,22-1-16,-1 1 0</inkml:trace>
  <inkml:trace contextRef="#ctx0" brushRef="#br0" timeOffset="48535.57">13166 12848 0,'0'0'0,"-22"0"31,1 21-31,0 1 0,-21-1 0,21 0 16,-1 21-16,1-21 0,0 1 15,0 20-15,0-21 0,0 21 16,21-20-16,0-1 0,0 0 0,0 0 16,0 0-16,0 0 0,21 1 0,0-22 15,0 0-15,21 0 0,1 0 16,-22 0-16,21 0 0,1 0 0,-1 0 15,0 0-15,1-22 0,-1 1 16,-21 0-16,21 0 0,-20 0 0,-1 0 16,0-22-16,-21 22 0,0-21 0,0-1 15,0 1-15,-21 0 0,0-1 16,-1 22-16,1-21 0,0 21 0,-21 0 16,21-1-16,-1 1 0,1 21 15,0 0-15,0 0 0,0 0 16,21 21-16,21 1 15,0-22-15,21 21 16,-20-21-16,20 0 0,0 0 0,1 0 16,-1 0-16,21 0 0,-20 0 15,-1 0-15,0-21 0,1 21 0,20-22 16,-20 1-16,-1 0 0,0 21 16,-21-21-16,22 0 0,-22 0 0,0-1 15,0 1-15,-21 0 16,0 0-16,-21 42 15,21 0 1,-21 0-16,0 22 0,21-1 16,-21 0-16,21 22 0,0-1 0,-22 1 15,22-1-15,0 1 0,0-1 0,-21 22 16,21 0-16,0-1 0,0 1 16,0 0-16,-21 21 0,0-22 0,0 22 15,0-21-15,-22-1 0,22 22 16,-21-21-16,21 0 0,-22-1 0,22 1 15,-21-22-15,21 1 0,-1-1 0,22-20 16,0-1-16,0-21 0,0 0 16,0 1-16,22-22 0,-1 0 15,0 0-15,21-22 0,1 1 0,-1-21 16,0 21-16,1-22 0,-1-20 16,21 21-16,-20-22 0,20 1 0,-20-1 15,-1 1-15,0-1 0,1-21 0,-22 22 16,-21-22-16,0 1 0,0-1 15,-21 21-15,-1-20 0,-20 20 0,0 1 16,-1 20-16,-20-20 0,21 42 0,-1-22 16,1 22-16,21 0 0,-22 21 15,22-21-15,0 21 0,21-21 32,42 21-32,-20-21 0,20 21 15,0 0-15,1-22 0,20 1 0,1 21 16,-1-21-16,22 0 0,-22 0 15,1 0-15,20-22 0,-20 22 0,-1-21 16,-20-1-16,20 1 0,-20-21 16,-22 20-16,21-20 0,-21 20 0,0 1 15,1-21-15,-22 20 0,0 1 16,0 21-16,0-22 0,0 22 0,-22 21 16,1 0-16,0 0 0,0 0 0,0 0 15,0 43-15,21-22 0,-22 21 16,1 0-16,21 1 0,0 20 0,0 1 15,0-22-15,-21 22 0,21-1 16,0-21-16,0 1 0,0-1 16,0 0-16,0 1 0,0-22 0,21 21 15,-21-21-15,21 1 0,1-1 16,-1-21-16,0 0 16,0-21-16</inkml:trace>
  <inkml:trace contextRef="#ctx0" brushRef="#br0" timeOffset="48719.86">14330 12912 0,'0'0'0,"-43"-43"31,65 43-15,20 0-16,-21 0 0,21-21 15,1 21-15,-1 0 0,22 0 0,-1 0 16,-21-21-16,22 0 0,21 21 15,-22-21-15,22 0 0,-1 21 0,1-22 16,0 1-16,-1 0 0</inkml:trace>
  <inkml:trace contextRef="#ctx0" brushRef="#br0" timeOffset="49135.07">15833 12510 0,'0'0'0,"-22"0"31,1 0-31,0 0 0,-21 21 0,21 21 16,-22-21-16,22 22 0,-21 20 15,-1-21-15,1 22 0,21-1 0,-21 1 16,20-22-16,1 22 0,0-22 16,0 0-16,21 1 0,0-1 0,0 0 15,0-20-15,0-1 0,0 0 16,0 0-16,21-21 16,0-21-1,0 0-15,1 0 16,-22-22-16,21 22 0,0-21 0,0-1 15,0-20-15,0 21 0,1-22 16,-1 1-16,21-1 0,-21 1 16,0-1-16,1 22 0,-1-1 0,0 1 15,0 21-15,0 0 0,-21 42 16,0 0 0,0 0-16,0 22 0,0-1 15,0 0-15,0 22 0,-21-22 0,21 22 16,0-22-16,-21 21 0,21-20 15,0-1-15,0 0 0,0 1 0,0-22 16,0 21-16,0-21 0,0 1 16,0-1-16,0 0 0</inkml:trace>
  <inkml:trace contextRef="#ctx0" brushRef="#br0" timeOffset="49563.26">15515 13123 0,'-21'-21'31,"42"21"-31,0 0 0,22 0 0,-1-21 16,-21 21-16,21 0 0,22-21 0,-22 21 16,22-21-16,-22 21 0,22-21 15,-1-1-15,22 1 0,-22 0 16,1 21-16,20-21 0,-20 0 15,-22 0-15,1-1 0,-22 1 0,0 0 16,-21 0-16,-21 21 16,-22 0-16,22 0 0,-42 0 15,20 0-15,1 0 0,0 21 0,-1 0 16,1 0-16,21-21 0,-21 22 16,20-1-16,22 0 0,0 0 0,0 0 15,0 22-15,0-22 0,0 0 16,22 0-16,20 0 0,-21-21 0,0 21 15,22 1-15,-1-1 0,-21-21 16,21 21-16,-20-21 0,20 0 16,-21 21-16,0-21 0,0 0 0,-21 21 15,-21-21 1,-21 0-16,21 0 16,-22 0-16,1 0 0,0 0 0,21 0 15,-22 0-15,22 0 0,0 0 16,0 0-16</inkml:trace>
  <inkml:trace contextRef="#ctx0" brushRef="#br0" timeOffset="49944.18">16933 13081 0,'0'0'15,"43"-21"-15,-1 0 0,-21 0 0,0 21 0,0-22 16,-21 1-16,0 0 15,-21 21-15,0-21 16,-21 21-16,-1 0 0,22 0 16,-21 0-16,0 0 0,-1 21 0,22-21 15,0 21-15,0 0 0,0 1 16,21-1-16,0 0 0,0 0 16,21-21-16,0 21 0,0 0 15,0 1-15,0-22 0,1 21 16,-1 0-16,0-21 0,0 21 0,0 0 15,-21 0-15,0 1 16,0-1 0,-21-21-16,-21 0 15,21 0-15,-1 0 0,-20 0 16,0 0-16,21 0 0,-22 0 0,22 0 16,0 0-16,0 0 0,0 0 0,21-21 15,21 21 1,0-22-16,0 1 0</inkml:trace>
  <inkml:trace contextRef="#ctx0" brushRef="#br0" timeOffset="50539.51">17187 13208 0,'0'0'0,"106"0"31,-85-21-15,22 21-16,-22-21 0,21 21 0,-21-21 15,0-1-15,1 1 0,-1 0 0,-21 0 16,0 0-16,0-22 0,0 22 16,0 0-16,0 0 0,0 0 15,0 0-15,-21 21 0,-1 0 16,1 21-16,0 0 0,0 0 16,0 0-16,0 0 0,-1 22 0,22-22 15,0 21-15,0-21 0,0 22 16,0-22-16,0 0 0,0 0 0,22 0 15,-1 1-15,0-1 0,0-21 16,0 21-16,0-21 0,1 0 16,-1 0-16,0 0 0,0 0 0,0 0 15,-21-21-15,21 21 0,1-21 16,-1-1-16,0 1 0,0 0 0,0 0 16,0 0-16,22-22 15,-22 22-15,21-21 0,-21 21 0,22 0 16,-1-1-16,-21 22 0,0 0 0,22 0 15,-22 0-15,0 0 0,0 22 16,-21-1-16,21 21 0,-21-21 16,0 0-16,0 1 0,0-1 15,0 21-15,0-21 0,0 0 0,-21 1 16,21-1-16,0 0 0,-21-21 16,0 0-1,21-21 1,0 0-16,0-1 15,0 1 1,0 0-16,0 0 0,0 0 0,0 0 16,0-1-16,0-20 0,21 21 15,0-21-15,0-1 0,1 22 0,20-21 16,-21-1-16,21 1 0,1 0 0,-1-1 16,0 1-16,1 21 0,-1-21 15</inkml:trace>
  <inkml:trace contextRef="#ctx0" brushRef="#br0" timeOffset="50780.28">18796 12425 0,'0'0'0,"0"21"47,-21 0-47,0-21 0,21 21 16,-22 1-16,22-1 0,0 0 16,0 21-16,0-21 0,-21 22 0,0-1 15,0-21-15,0 22 0,21-1 16,-43 0-16,22 1 0,0-1 0,0 0 15,0-21-15,0 22 0,21-22 16,0 0-16,0 0 0,0 0 0,0 1 16,0-1-16,21-21 0,0 0 15,0 0-15,0 0 0,22 0 16,-22 0-16,0-21 0,0 21 0,0-22 16,0 1-16</inkml:trace>
  <inkml:trace contextRef="#ctx0" brushRef="#br0" timeOffset="50951.2">18563 12700 0,'-21'-21'16,"42"21"15,0 0-31,0 0 0,22 21 0,-1-21 16,0 21-16,1-21 0,-1 0 15,0 0-15,1 21 0,20-21 0,-20 0 16,-1 0-16,0 0 0,-21 0 15,22 0-15</inkml:trace>
  <inkml:trace contextRef="#ctx0" brushRef="#br0" timeOffset="51144.58">19537 13060 0,'0'0'0,"-21"0"0,21 21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4:03:21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677 0,'0'0'0,"-106"-21"0,22-21 0</inkml:trace>
  <inkml:trace contextRef="#ctx0" brushRef="#br0" timeOffset="1375.52">1355 1270 0,'21'0'0,"-42"0"0,63 0 0,-21 0 15,0 0-15,0 0 0,22 0 0,-22-21 16,21 21-16,1-21 0,-22 0 16,21 21-16,-21-22 0,22 1 0,-22 0 15,0-21-15,0 21 0,0-1 16,-21-20-16,21 21 16,-21-21-16,0 20 0,0-20 0,-21 21 0,0-21 15,0 20-15,-21 1 16,-1 0-16,1 21 0,0 0 15,-1 0-15,1 0 0,-22 0 0,22 0 0,0 21 16,-1 22-16,1-22 16,0 21-16,21 0 0,-1-20 15,1 20-15,0 0 0,21-21 0,0 22 16,0-22-16,0 0 0,21 0 16,0 0-16,1-21 0,20 0 15,0 0-15,1 0 0,-1 0 0,0 0 16,22 0-16,-22-21 0,0 0 15,1 0-15,-1 0 0,0 0 0,-20-22 16,20 22-16,-21 0 0,0-21 16,0 20-16,-21 1 0,22 0 15,-22 0-15,0 0 0,0 0 16,0 42 0,0 0-1,-22 21-15,22 1 0,-21-1 0,21 0 16,-21 22-16,21-22 0,0 22 15,0-22-15,0 21 0,0-20 0,-21 20 16,21 1-16,0-1 0,0-20 16,0 20-16,0-21 0,-21 22 15,21-22-15,-21 1 0,21-22 0,-22 21 16,1-21-16,21 0 0,-21-21 16,0 0-16,0 22 0,0-22 0,-1 0 15,1 0-15,0-22 16,0 22-16,0-21 0,0 0 0,-1 0 15,1 0-15,0-22 0,21 22 16,-21 0-16,21 0 0,0 0 16,0-22-16,0 22 0,21 0 0,21 0 15,-20 0-15</inkml:trace>
  <inkml:trace contextRef="#ctx0" brushRef="#br0" timeOffset="1535.02">2349 1439 0,'0'0'0,"0"22"31,22-22-15,-1 0-16,0-22 16,0 22-16</inkml:trace>
  <inkml:trace contextRef="#ctx0" brushRef="#br0" timeOffset="2134.94">4276 529 0,'0'0'16,"-22"-21"-16,-105-64 16,106 85-16,0 0 15,21 22-15,0-1 0,-21 21 16,21 0-16,0 22 0,-21-1 16,21 1-16,-21 21 0,21-22 15,0 22-15,-22-22 0,1 1 16,0-1-16,0 1 0,0-1 0,0-20 15,-1-1-15,1 0 0,0 1 16,0-22-16,21 21 0,0-21 0,-21-21 16,0 0-1,21-21-15,0 0 16,0 0-16,0-22 0,0 22 16,21-21-16,0 0 0,0-22 15,0 22-15,0-43 0,1 22 16,-1-22-16,0 21 0,0-20 0,21 20 15,-20-20-15,-1 20 0,21 22 16,-21-22-16,0 43 0,1 0 16,-1 0-16,0 42 0,0 0 15,-21 21-15,21 1 0,-21 20 16,21 1-16,-21-1 0,0 22 0,0-22 16,0 22-16,0-21 0,0-1 15,0 1-15,0-22 0,0 21 0,0-20 16,0-1-16,0 0 0,22-20 15,-22-1-15,0 0 0,21 0 16,-21 0-16,-21-42 31,-1 0-15,1 0-16</inkml:trace>
  <inkml:trace contextRef="#ctx0" brushRef="#br0" timeOffset="3798.99">3577 1270 0,'0'0'0,"-21"0"0,0 0 0,0 21 0,21 0 16,0 1-16,21-1 16,0-21-16,21 21 0,1-21 15,-1 0-15,0 0 0,22 0 16,-1 0-16,1 0 0,-1 0 0,1-21 16,20 0-16,1-1 0,0 1 15,-22 0-15,22 0 0,0 0 16,-22 0-16,1-22 0,-1 22 15,-21-21-15,1 21 0,-22-1 0,0 1 16,0 0-16,-21 0 0,0 42 31,-21 0-31,0 0 0,0 22 16,21-22-16,-21 21 0,-1 1 16,1-22-16,0 21 0,0 0 0,21-20 15,-21 20-15,0-21 0,-1 21 16,1-20-16,21-1 0,-21 0 0,21 0 15,-21 0-15,0 0 16,21-42 15,0 0-31,0-21 16,21 21-16,0-1 0,0-20 16,0 21-16,1-21 0,-1-1 0,0 1 15,0 0-15,21-1 0,-20 1 16,-1 21-16,0 0 0,0-1 0,0 22 15,0 0-15,1 0 0,-1 0 16,-21 22-16,0 20 0,21-21 0,-21 21 16,21 1-16,-21-22 0,0 21 15,0 1-15,0-1 0,0-21 16,0 21-16,0-20 0,0 20 16,21-21-16,0 0 0,-21 22 0,22-22 15,-1-21-15,21 21 0,-21-21 16,0 0-16,22 0 0,-22 0 0,21 0 15,1 0-15,-22-21 0,21 0 16,0-1-16,1 1 0,-1 0 0,-21-21 16,22 21-16,-1-22 0,-21 22 15,21-21-15,-20-1 0,-1 1 0,0 21 16,-21-21-16,0-1 16,0 22-16,-21 21 31,21 21-31,-21 0 0,-1 1 0,1 20 15,21-21-15,-21 21 0,21-20 16,-21-1-16,0 21 0,21-21 0,0 0 16,0 1-16,-21-1 0,21 0 15,0 0-15,0 0 16,21-21 0,-21-21-16,21 21 15,0-21-15,0 0 0,0 0 0,1-1 16,-1 1-16,0-21 0,0 21 15,0-22-15,22 22 0,-22-21 16,0 0-16,21 20 0,-21-20 16,1 21-16,20 0 0,-21 0 0,0 21 15,0 0-15,1 21 16,-22 0-16,21 0 0,-21 0 16,0 22-16,0-22 0,21 21 15,-21-21-15,0 22 0,0-1 0,0-21 16,21 21-16,-21-20 0,0-1 15,21 0-15,0 0 0,1 0 0,-22 0 16,21 1-16,0-22 0,0 0 16,21 0-16,-20 0 0,-1 0 0,21 0 15,0 0-15,1-22 16,-1 1-16,0 0 0,1 0 0,-1 21 16,0-42-16,1 20 0,-22 1 15,21 0-15,1-21 0,-22 21 0,21-22 16,-21 22-16,0 0 0,1 0 15,-22 0-15,0-1 0,0 44 32,-22-1-32,1 0 0,0 0 0,0 0 15,0 0-15,21 1 0,0-1 16,-21 21-16,21-21 0,0 0 0,0 1 16,0-1-1,0 0-15,21-21 0,0 21 0,0-21 16,0 0-16,22 0 0,-22 0 0,21 0 15,-21 0-15,22 0 0,-1-21 16,0 21-16,-21-21 0,22 0 0,-1-1 16,0 1-16,-20 0 0,-1-21 15,0-1-15,0 22 0,-21-21 0,0 0 16,0-1-16,-21 1 0,0 0 16,0-1-16,-22 1 0,1 21 0,0 0 15,-1 21-15,-20 0 16,20 0-16,-20 21 0,-1 0 0,22 21 15,0-21-15,-1 22 0,1-1 0,21 0 16,0 1-16,21-1 0,0 0 16,0 1-16,0-22 0,21 21 15,21-21-15,1 1 0,-1-1 0,0 0 16,22 0-16,-22 0 0,22-21 16,-1 0-16,1 0 0,-22 0 0,21 0 15,1 0-15,-22-21 0,22 0 16,-1 0-16,-20 0 0,-1-22 0,0 22 15,1-21-15,-1-22 0,0 22 16,-21-22-16,22 1 0,-22-1 0,21 1 16,-21-1-16,1 1 0,-1 21 15,0-1-15,0 1 0,-21 21 16,21 0-16,-21-1 0,0 44 16,-21-1-1,0 21-15,0 0 0,21 22 16,0-22-16,-21 22 0,21-1 0,-22-20 15,22 20-15,0-21 0,0 1 16,0-1-16,0 0 0,0 1 0,0-22 16,0 0-16,22 0 0,-1 0 15,0 1-15,0-1 0,0-21 0,0 0 16,22 0-16,-22 0 0,0 0 0,0 0 16,0-21-1,-21-1-15,0 1 0</inkml:trace>
  <inkml:trace contextRef="#ctx0" brushRef="#br0" timeOffset="3961.98">7705 1164 0,'0'0'0,"-43"0"15,-20 0 1,42 0-16,42 0 31,21 0-31,0 0 0,1-21 16,-1 21-16,22-21 0,-1 0 0,1 0 15,-22-1-15,21 1 0,-20 0 16</inkml:trace>
  <inkml:trace contextRef="#ctx0" brushRef="#br0" timeOffset="5982.76">8848 1334 0,'0'0'16,"0"21"-16,0 0 0,21-42 47,0 21-47,-21-21 0,21-1 16,0 1-16,-21-21 0,21 21 15,-21-22-15,22 1 0,-22 0 0,0-1 16,0-20-16,0 21 0,-22-1 15,1 1-15,0 21 0,0 0 0,-21-1 16,20 22-16,-20 0 0,0 22 16,-1-1-16,22 0 0,-21 21 0,0 1 15,20-1-15,1 21 0,-21-20 16,21-1-16,0 0 0,-1 1 0,22-1 16,0 0-16,0 1 0,0-1 15,0-21-15,0 0 0,22 1 16,-22-1-16,21 0 0,21-21 0,-21 0 15,0 0-15,22 0 0,-1 0 16,-21 0-16,22 0 0,-1-21 0,0 0 16,1 21-16,-22-22 0,21-20 15,0 21-15,-20-21 0,-1-1 0,0 1 16,0 0-16,0-22 0,0 22 16,1-22-16,-1 22 0,-21 0 15,0-1-15,0 1 0,0 21 0,0 42 16,0 0-1,0 0-15,-21 22 16,21-1-16,0 0 0,-22 1 0,22-1 16,0 0-16,0 1 0,0-22 15,0 21-15,0 0 0,0-20 0,22-1 16,-1 0-16,-21 0 0,42 0 16,-21 0-16,0-21 0,1 0 0,-1 0 15,21 0-15,-21 0 0,22 0 0,-22-21 16,0 0-16,21 21 0,-21-42 15,1 21-15,-1-1 0,0-20 0,0-21 16,0 20-16,0-20 0,1-1 16,-1 1-16,0-22 0,0 22 0,0-1 15,-21 1-15,21 20 16,1-20-16,-22 20 0,21 22 0,-21 0 16,0 0-16,0 42 15,-21 0-15,-1 22 0,22-1 16,-21 0-16,0 22 0,21-1 15,-21 1-15,21-1 0,0 1 0,0-22 16,0 22-16,0-1 0,0-21 16,0 1-16,0-1 0,0 0 0,21-20 15,0-1-15,-21 0 0,21 0 16,1 0-16,-1 0 0,21-21 0,-21 0 16,0 0-16,22 0 0,-22 0 15,21-21-15,-21 0 0,22 0 0,-22 0 16,21 0-16,1-1 0,-22-20 15,21 0-15,0-1 0,-20 1 16,20 0-16,-21-1 0,0 1 0,0 21 16,-21 0-16,0 0 0,0 42 15,0 21 1,0-21-16,0 22 0,0-22 16,-21 21-16,21 0 0,-21-20 0,21 20 15,0-21-15,0 0 16,0 22-16,0-22 0,0 0 0,0 0 15,21 0-15,0-21 16,1 0-16,-1 0 0,0 0 0,21 0 16,-21 0-16,22 0 0,-22 0 15,21-21-15,-21 0 0,22 0 0,-22 0 16,0-1-16,21-20 0,-20 21 0,20-21 16,-21-1-16,0 1 0,0 0 15,1 20-15,-1-20 0,-21 21 0,0 42 31,-21 0-31,-1 0 0,1 1 16,0 20-16,21-21 0,-21 0 16,21 22-16,0-22 0,0 0 0,0 0 15,0 0-15,0 0 16,0 1-16,21-1 0,0-21 0,-21 21 16,43-21-16,-22 0 0,0 0 15,21 0-15,-21 0 0,22 0 0,-22 0 16,21 0-16,-21-21 0,22 0 0,-22-1 15,0 1-15,0 0 0,0-21 16,1-1-16,-1 1 0,-21-21 0,21 20 16,-21 1-16,0-22 0,0 22 15,-21 0-15,0 21 0,-1-1 0,-20 1 16,21 21-16,-21 0 16,-1 0-16,-20 21 0,20 22 0,1-22 15,21 21-15,-21 1 0,20-1 16,1 0-16,21 1 0,-21-1 0,21-21 15,0 21-15,0 1 0,21-22 16,0 0-16,1 0 0,20 0 0,-21 1 16,21-22-16,1 21 0,-1-21 15,0 0-15,1 0 0,-1 0 0,0 0 16,1 0-16,-1-21 0,0 21 0,-20-22 16,20 1-16,-21-21 0,21 21 15,-20-22-15,-1 1 0,0 21 16,0-21-16,-21-1 0,0 1 0,21 21 15,-21 0-15,0 42 32,-21 0-32,0 0 0,21 21 0,-21-20 15,21 20-15,-21-21 0,21 21 16,-22-20-16,22-1 0,0 0 0,0 0 16,0 0-16,0 0 0,0 1 15,22-22 16,-1 0-31,0 0 0,-21-22 16,21 1-16,0 0 0,22 0 16,-22-21-16,0 20 0,21-20 15,-21 0-15,22 21 0,-22-22 0,21 22 16,-21-21-16,1 21 16,-1 21-16,-21 21 15,0 0-15,0 0 0,0 21 16,0-20-16,0 20 0,0-21 0,0 21 15,0-20-15,0 20 0,0-21 16,0 0-16,21 0 0,0 1 16,0-1-16,0 0 0,22-21 0,-22 21 15,21-21-15,-21 0 0,22 0 0,-1 0 16,0 0-16,-20 0 0,20 0 16,0-21-16,-21 21 0,22-21 15,-1 0-15,-21-1 0,0-20 16,1 0-16,-1-1 0,0 1 0,0 0 15,0-1-15,0-20 0,-21 21 16,0 20-16,22-20 0,-22 84 31,0-20-31,-22 20 0,22-21 0,0 21 16,-21 1-16,21-1 0,-21-21 16,21 22-16,0-22 0,-21 0 0,21 0 15,0 0-15,0 0 0,0 1 16,0-1-16,-21-21 31,21-21-31,-21 21 16,21-22-16,-22 1 0</inkml:trace>
  <inkml:trace contextRef="#ctx0" brushRef="#br0" timeOffset="6158.99">12086 572 0,'0'0'15,"-21"0"-15,-21-22 0,20 22 0,1 0 16,0 0-16,0 0 16,0 0-16,0 0 15,-1 0 1,1 0-16,0 0 16,0 0-16,0 0 0,-22 0 0</inkml:trace>
  <inkml:trace contextRef="#ctx0" brushRef="#br0" timeOffset="6343.03">9864 699 0,'0'0'16,"-64"21"-16,-21 0 16,107 0-1,-1-21-15,21 0 0,22 0 0,-1 0 16,1 0-16,-1 0 0,1 0 15,20 0-15,-20 0 0,-22 0 16,22 0-16,-22 0 0</inkml:trace>
  <inkml:trace contextRef="#ctx0" brushRef="#br0" timeOffset="6834.02">4170 1905 0,'0'0'0,"-21"0"0,-1 0 15,1-21-15,42 21 16,1 0 0,20 0-16,0 0 15,22 0-15,20 0 0,1 0 0,42 0 0,0 0 16,0 21-16,21-21 16,22 0-16,20 0 0,22 0 0,-1 21 15,1-21-15,42 0 0,0 0 0,0 0 16,21 0-16,0 21 0,22-21 15,-22 0-15,21 0 0,-21 0 0,22 0 16,-22 0-16,21 0 0,-21 0 16,1 0-16,-22 0 0,0 0 0,0-21 15,-22 21-15,-20 0 0,0 0 16,-22 0-16,1 0 0,-43 0 0,0 0 16,-21 0-16,-21 0 0,-21 0 15,-1 0-15,-41 0 0,-22 0 16,0 0-16,-42 0 15,0 0-15,-22 0 0,-20 0 0,-1 0 16</inkml:trace>
  <inkml:trace contextRef="#ctx0" brushRef="#br0" timeOffset="8302.43">3302 3069 0,'0'0'0,"-106"-84"16,85 84-1,-21 21-15,20 0 0,1 0 16,-21 0-16,21 22 0,-22-1 0,22 21 15,-21 1-15,21-1 0,0 1 16,-1 21-16,-20-22 0,21 1 0,21-22 16,0 21-16,0-20 0,0-1 15,0 0-15,0-20 0,0 20 16,42-21-16,-21-21 0,22 0 16,-1 0-16,0 0 0,1 0 0,20-21 15,-20 0-15,20 0 0,1-1 16,-1-20-16,1 21 0,-22 0 0,21-22 15,1 1-15,-22 0 0,1-1 16,-22 1-16,21 0 0,-21 21 0,0-22 16,-21 1-16,0 21 0,0 0 15,0 42 1,-21 0-16,0 0 0,0 21 16,21 1-16,-21-1 0,0 0 15,-1-20-15,1 20 0,21 0 0,0 1 16,0-22-16,0 0 0,0 21 0,21-21 15,22 1-15,-22-22 16,21 21-16,1-21 0,-22 0 0,42 0 16,-20 0-16,-1 0 0,0-21 15,1-1-15,-1 1 0,-21 0 0,21 0 16,-20 0-16,-1-22 0,0 22 16,-21-21-16,0 0 0,0 20 0,0-20 15,0 0-15,-21-1 0,0 1 16,-1 21-16,1 0 0,-21 0 0,21-1 15,-22 22-15,1 0 0,0 22 16,-1-1-16,1 0 0,21 21 0,-21 1 16,20-22-16,1 21 0,21 0 15,0 1-15,0-1 0,0-21 16,0 0-16,0 22 0,21-22 0,1 0 16,20-21-16,0 21 0,-21-21 15,22 0-15,-1 0 0,0 0 0,22 0 16,-22 0-16,1-21 0,20 0 15,-21 0-15,22 0 0,-22-1 0,1 1 16,-1-21-16,-21 21 0,21-22 16,-20 22-16,-1-21 0,0 0 0,-21 20 15,0 1-15,21 0 0,-21 0 16,0 42-16,0 0 16,0 0-16,0 1 0,0 20 15,0-21-15,0 21 0,0 1 16,0-22-16,0 21 0,0-21 0,0 1 15,0-1-15,0 0 0,0 0 16,0 0-16,21-21 16,0 0-16,1 0 15,-1-21-15,0 0 0,0 0 16,0 0-16,0-22 16,-21 22-16,22 0 0,-1-21 0,-21-1 15,21 1-15,0 0 0,0-1 16,0 1-16,1 21 0,-1 0 15,-21-1-15,21 1 0,0 21 0,-21 21 16,0 1-16,0-1 16,0 0-16,21 0 0,-21 21 0,0-20 15,0 20-15,0-21 0,0 0 16,0 22-16,0-22 0,0 0 0,21 0 16,-21 0-16,22 0 15,-1-21-15,0 22 0,0-22 16,0 0-16,0 0 0,1-22 15,-1 1-15,0 0 0,0 0 16,-21 0-16,21 0 0,0-1 0,-21-20 16,22 0-16,-22-1 15,21-20-15,-21-1 0,0 1 0,21 21 16,0-22-16,0 22 0,-21-1 16,0 1-16,0 0 0,0 21 0,0 42 31,0 0-31,0 0 0,-21 21 0,0 22 15,0-22-15,21 22 0,-21-22 16,21 22-16,-22-1 0,22-21 0,0 1 16,0-1-16,0 0 0,0-20 0,0 20 15,0-21-15,0 0 0,0 0 16,22 1-16,-1-22 0,0 0 0,0 0 16,0 0-16,0 0 0,1 0 15,-1-22-15,21 1 0,-42 0 16</inkml:trace>
  <inkml:trace contextRef="#ctx0" brushRef="#br0" timeOffset="8507.17">5292 3302 0,'0'0'0,"-22"0"0,44 0 31,-1 0-16,0 0-15,0 0 16,21 0-16,-20-21 0,20 21 16,0 0-16,1 0 0,-1-21 0,0 21 15,1 0-15,-1 0 0,-21 0 16</inkml:trace>
  <inkml:trace contextRef="#ctx0" brushRef="#br0" timeOffset="8886.99">5800 3450 0,'0'0'0,"-22"0"0,1 0 0,0 0 16,-21 0-16,21 0 15,-1-21-15,22 0 16,0 0-16,0 0 0,0-1 0,22 1 16,20 0-16,-21 21 0,0-21 15,22 0-15,-1 21 0,0 0 0,1 0 16,-1 0-16,0 21 0,-21 0 15,22 0-15,-22 0 0,21 22 0,-21-1 16,1-21-16,-1 22 0,-21-1 0,0-21 16,0 21-16,0-20 0,0-1 15,0 0-15,0 0 0,0 0 0,-21-21 16,-1 0 0,22-21-1,0 0 1,0 0-16,0 0 0,22-1 15,-1-20-15,-21 21 0,21 0 0,0-22 16,0 1-16,0 0 0,1-1 16,20 1-16,0 0 0,1 21 0,-1-22 15,21 22-15,-20 0 0,-1 21 16,0-21-16</inkml:trace>
  <inkml:trace contextRef="#ctx0" brushRef="#br0" timeOffset="10302.93">6921 3196 0,'0'0'0,"0"21"0,0 22 0,0-22 15,0 21-15,-21 1 0,21-22 16,-21 21-16,0-21 0,0 22 0,21-22 16,0 0-16,-21 0 0,21 0 15,0 0-15,0 1 0,0-1 0,21-21 16,0 0-16,0 0 16,0 0-16,22 0 0,-22 0 0,21 0 15,-21 0-15,22-21 0,-22-1 16,21 1-16,-21 0 0,0 0 0,1 0 15,-1-22-15,-21 1 0,0 0 16,0-1-16,0 1 0,0 0 0,-21-1 16,-1 22-16,-20 0 0,21 0 15,-21 0-15,-1 21 0,22 0 16,-21 21-16,-1 0 0,1 0 0,0 22 16,-1-1-16,22 0 0,-21 1 15,21-1-15,0 0 0,21 1 0,0-1 16,0 0-16,21-21 0,0 1 15,21 20-15,1-42 0,-1 21 0,0 0 16,1-21-16,20 0 0,-21 0 0,22 0 16,-22 0-16,1-21 0,20 0 15,-21 21-15,1-21 0,20-22 0,-20 22 16,-22 0-16,21-21 0,0-1 16,-20 1-16,-1-21 0,21 20 15,-21-20-15,0 20 0,1-20 0,-22 21 16,0-1-16,0 22 0,0-21 15,0 21-15,-22 21 16,22 21-16,-21 21 16,0-21-16,21 22 0,-21-1 0,21 0 15,0 1-15,0 20 0,0-21 16,0 1-16,0-1 0,0-21 0,0 22 16,0-1-16,21-21 0,0 0 15,0 0-15,1 1 0,-1-22 16,21 0-16,-21 0 0,22 0 0,-22 0 0,21 0 15,0 0-15,1-22 16,-1 1-16,-21 0 0,22 0 0,-1-21 16,-21 20-16,0-20 0,22 0 15,-22-1-15,0-20 0,0 21 0,-21-1 16,0 1-16,21 0 0,-21-1 0,0 22 16,0 0-16,-21 42 15,21 0 1,-21 0-16,0 22 0,21-1 15,0 0-15,-21 1 0,21-1 0,0 22 16,0-22-16,0 0 0,0 1 16,0-1-16,0-21 0,21 21 15,0-20-15,0-1 0,0 0 0,22 0 16,-22-21-16,21 0 0,-21 0 16,22 0-16,-1 0 0,0 0 0,1 0 15,-1 0-15,0-21 0,1 0 16,-1 0-16,0-1 0,1 1 0,-1-21 15,-21 0-15,0 20 0,0-20 16,1 0-16,-22-1 0,0 1 0,0 21 16,0-21-16,0 20 0,-22 22 0,1 0 15,0 0-15,0 0 0,-21 22 16,20-1-16,1 21 0,0-21 0,0 22 16,0-22-16,21 21 0,0-21 15,0 22-15,0-22 0,0 21 16,21-21-16,0 0 0,0 1 0,22-1 15,-22 0-15,21-21 0,0 21 16,1-21-16,-1 0 0,0 0 0,22 0 16,-22 0-16,1 0 0,-1 0 15,21-21-15,-20 0 0,-22 0 0,21-1 16,1 1-16,-1-21 0,-21 0 16,0 20-16,0-20 0,1 0 0,-22-1 15,0 1-15,0 0 0,0 21 16,0-1-16,0 1 0,0 0 15,-22 21-15,1 0 0,-21 0 0,21 0 16,0 21-16,-22 0 0,22 1 16,-21 20-16,21-21 0,-1 21 0,-20 1 15,21-22-15,0 21 0,21 1 16,0-22-16,0 21 0,0-21 0,0 0 16,0 1-16,0-1 0,0 0 0,21-21 15,0 21-15,21-21 0,-20 0 16,-1 0-16,21 0 0,-21 0 0,22-21 15,-22 21-15,21-21 0,-21 0 16,22-22-16,-22 22 0,0-21 0,21-22 16,-21 22-16,1-22 0,-1 1 15,0-22-15,0 22 0,0-1 16,-21-20-16,0 20 0,21 1 0,-21-1 16,0 22-16,-21-22 15,-21 85 1,0 1-16,20 20 0,1 0 15,0 1-15,0-1 0,0 21 0,21-20 16,0 20-16,0 1 0,0-1 0,0 1 16,0-22-16,21 22 0,0-22 15,0 0-15,0 1 0,1-1 0,-1-21 16,0 0-16,0 0 0,21-21 16,-20 0-16,20 0 0,0 0 15,-21 0-15,22 0 0,-1 0 0,22-21 16</inkml:trace>
  <inkml:trace contextRef="#ctx0" brushRef="#br0" timeOffset="13562.95">11726 3260 0,'0'21'16,"0"-42"-16,-21 42 0,21 0 0,0-42 31,21 21-15,-21-21-16,21 0 0,22-1 0,-22 1 15,0 0-15,0-21 0,22 21 0,-22-1 16,0-20-16,0 21 0,-21-21 16,0-1-16,0 1 0,0 21 15,-21-22-15,0 22 0,0-21 0,-1 42 16,1-21-16,0 21 0,0 0 15,0 21-15,0 0 0,-1 0 0,1 0 16,0 22-16,21-22 0,-21 21 16,21 1-16,0-1 0,0-21 0,0 21 15,0 1-15,0-1 0,0-21 16,21 22-16,0-22 0,0 0 0,1 0 16,-1 0-16,0 0 0,21-21 0,-21 0 15,1 0-15,-1 0 16,21-21-16,-21 0 0,0 21 0,22-42 15,-22 21-15,21-1 0,-21 1 16,22-21-16,-22 21 0,0-22 0,21 22 16,-20-21-16,-1 0 0,21 20 15,-21 1-15,0 0 0,1 0 0,-1 21 16,0 0-16,0 0 0,0 0 0,-21 21 16,0 0-16,0 0 0,0 1 15,0-1-15,0 21 0,0-21 0,0 22 16,0-22-16,0 21 0,0-21 15,0 0-15,0 1 0,-21-1 16,21 0-16,0 0 0,-21-21 16,21 21-16,21-42 31,0 0-31,-21 0 0,21 0 16,1-1-16,-1 1 0,0 0 0,0-21 15,0 21-15,0-22 0,1 1 16,-1 21-16,0-22 0,0 1 0,0 21 15,-21 0-15,0 0 0,0-1 16,0 1-16,0 42 16,0 1-1,-21-1-15,0 21 0,0-21 16,21 0-16,0 22 0,0-22 0,-21 21 16,21-21-16,0 22 0,0-1 15,0-21-15,0 0 0,0 22 0,21-22 16,0 0-16,0 0 0,0 0 15,22-21-15,-22 0 0,21 22 0,0-22 16,1 0-16,-1 0 0,0 0 16,22-22-16,-22 1 0,1 0 0,-1 0 15,0 0-15,1-22 0,-1 22 16,-21-21-16,0 0 0,0-1 0,-21 22 16,22-21-16,-22-1 0,0 22 0,0-21 15,-22 21-15,1 0 16,0 21-16,0 0 0,0 0 0,0 0 15,-1 0-15,-20 21 0,21 21 16,0-21-16,-22 0 0,22 1 0,21 20 16,-21-21-16,21 21 0,0-20 0,0 20 15,0-21-15,0 21 0,21-20 16,0-1-16,22 0 0,-22 0 0,21 0 16,1 0-16,-1-21 0,0 0 15,1 0-15,-1 0 0,0 0 0,1 0 16,-1-21-16,-21 21 0,21-21 15,1 0-15,-22-21 0,0 20 16,21 1-16,-20-21 0,20 0 0,-21 20 16,0-20-16,0 0 0,22-1 15,-22 22-15,0-21 0,0 21 0,0 0 16,-21-1-16,22 22 0,-1 0 16,-21 22-16,0-1 15,0 0-15,0 0 16,0 0-16,0 0 0,0 1 15,-21-22-15,21 21 0,0 0 16,0-42 31,0 0-47,0-1 0,0 1 16,0 0-16,0 0 0,0 0 15,0 0-15,0-1 0,-22 1 16,22 0-16,-21 21 15,0 0-15,21 21 16,-21 0-16,0 1 0,0-1 0,21 0 16,-22 21-16,1 1 0,21-22 15,-21 21-15,21-21 0,0 22 0,0-1 16,0-21-16,0 21 0,0-20 0,21 20 16,0-21-16,1 0 15,-1 0-15,21 1 0,0-22 0,-20 0 16,20 0-16,0 0 0,1 0 15,-22 0-15,21 0 0,0 0 0,1-22 16,-22-20-16,21 21 0,1 0 16,-22-22-16,0 1 0,0 21 0,0-21 15,0-1-15,1-20 0,-1 42 16,-21-1-16,0 44 31,-21-1-31,-1 0 16,22 0-16,-21 0 0,21 0 0,0 1 15,0 20-15,0-21 0,0 0 16,0 0-16,0 1 0,0 20 16,21-21-16,1 0 0,20 0 15,-21-21-15,0 0 0,0 0 16,22 0-16,-22 0 0,0 0 0,21 0 16,-20-21-16,-1 21 0,21-21 15,-21 0-15,0 0 0,1-22 0,-1 22 16,0-21-16,0 21 0,-21-22 0,21 1 15,0 21-15,-21-21 0,0 20 16,0 1-16,0 0 0,0 42 31,0 0-31,0 1 0,-21-1 16,0 21-16,21-21 0,0 22 0,0-22 16,0 21-16,0 0 0,0-20 15,0-1-15,0 21 0,0-21 0,21 0 16,0-21-16,1 22 0,20-22 15,-21 0-15,0 0 0,22 0 0,-22 0 16,21 0-16,-21 0 0,0-22 16,22 1-16,-22 0 0,0 0 0,0-21 15,0-1-15,1 1 0,-1 0 0,0-22 16,0 22-16,-21-22 16,21 1-16,-21-22 0,21 22 0,1-22 15,-22 21-15,0 1 0,21-1 16,-21 22-16,0 21 0,0 0 0,0 0 15,0 42-15,-21 0 16,-1 21-16,1 1 0,0 20 0,0 1 16,0-1-16,21 1 0,-21-1 15,21-21-15,0 22 0,0-1 0,0-20 16,0-1-16,0 22 0,21-22 0,-21 0 16,21-21-16,0 22 0,0-22 15,0 0-15,1 0 0,-1 0 0,0-21 16,0 0-16,21 0 0,-20 0 15,-1 0-15,0-21 0,0 0 16,0 0-16,0 0 0,22 0 16,-22-22-16,0 22 0,0-21 0,0-1 15,1 22-15,20-21 0,-42 0 16,21 20-16,0 1 0,-21 0 0,0 42 31,0 0-31,-21 1 16,21 20-16,-21-21 0,21 0 0,0 22 15,0-22-15,0 21 0,0-21 16,0 22-16,0-22 0,0 0 0,0 0 16,21 0-16,0 0 0,0 1 15,1-1-15,20-21 0,-21 0 16,0 0-16,0 0 0,1 0 0,20 0 16,-21 0-16,0-21 0,0-1 15,22 1-15,-22 0 0,21-21 0,-21-1 16,22 22-16,-22-21 0,21 0 15,1-1-15,-22 1 0,21 21 0,-21 0 16,0-1-16,-21 1 0,0 42 31,0 1-31,-21-1 0,0 0 16,21 0-16,-21 21 0,0-20 0,21 20 16,-21-21-16,21 21 0,0-20 15,0 20-15,0-21 0,0 0 16,0 0-16,21 1 0,0-1 0,21 0 15,-21-21-15,1 0 0,20 21 16,0-21-16,-21 0 0,22 0 0,-22 0 16,21-21-16,1 0 0,-22 0 15,0-1-15,21 1 0,-21-21 0,1 0 16,-1-1-16,-21 1 0,0 0 16,0-1-16,0 1 0,0 0 0,0-1 15,0 1-15,-21 0 0,-1 20 16,1 1-16,-21 21 0,21 0 15,-22 0-15,1 0 0,0 21 0,-1 1 0,1 20 16,0-21-16,-1 21 16,22-20-16,0 20 0,0-21 0,21 21 15,0 1-15,0-1 0,0-21 16,21 22-16,0-1 0,0-21 0,22 21 16,-22-20-16,21-1 0,1 0 15,-1-21-15,0 21 0,1-21 0,-1 0 16,21 0-16,-20 0 0,20 0 0,-20 0 15,-1-21-15,21 0 0,-20 0 16,-1-1-16,0-20 0,1 0 16,-1-1-16,-21 22 0,22-21 0,-22 0 15,0-1-15,0 22 0,0-21 16,-21 21-16,0 42 16,-21-21-16,-21 21 15,21 21-15,-1-21 0,1 22 16,0-22-16,0 21 0,21 1 0,0-22 15,-21 21-15,21-21 0,-21 22 0,21-22 16,0 0-16,0 0 0,0 0 16,21-21-1,0-21 1,0 0-16,-21 0 0,21 0 16,0-1-16,1-20 15,-1 21-15,21-21 0,-21-1 0,22 1 16,-1 0-16,-21-1 0,21 1 15,1 0-15,-22 20 0,0 1 0,0 0 16,0 0-16,1 21 16,-22 21-16,0 21 0,0-20 15,0 20-15,-22-21 0,1 21 16,21 1-16,-21-1 0,21-21 0,0 22 16,0-1-16,0 0 0,21-21 15,0 1-15,1 20 0,20-21 16,-21 0-16,0-21 0,22 21 0,-1-21 15,-21 0-15,21 0 0,1 0 16,-22 0-16,21-21 0,1 0 0,-22 0 16,21 0-16,0 0 0,-20-22 15,-1 1-15,21 0 0,-21-1 0,43-41 16,-43 41-16,21-20 16,-21 20-16,1-20 0,-22 21 0,0-1 15,0 1-15,0 0 0,-22 20 16,1-20-16,-21 21 0</inkml:trace>
  <inkml:trace contextRef="#ctx0" brushRef="#br0" timeOffset="13766.84">17060 2328 0,'-21'0'0,"42"0"0,-63-21 15,21 21-15,21-21 0,-21 21 47,-1 0-47,1 0 16,0 0-16,0 0 0</inkml:trace>
  <inkml:trace contextRef="#ctx0" brushRef="#br0" timeOffset="13971.72">15367 2752 0,'0'0'15,"-21"21"-15,0-21 0,21 21 16,21-21-16,21 0 0,0 0 16,1 0-16,-1 0 0,22 0 15,-1 0-15,1-21 0,-1 21 0,1 0 16,-1-21-16,1 21 0,-1 0 15,-21 0-15,22-21 0,-43 21 0,21 0 16</inkml:trace>
  <inkml:trace contextRef="#ctx0" brushRef="#br0" timeOffset="15034.11">6371 5313 0,'-21'0'16,"42"0"-1,0 0-15,0 0 16,22 0-16,-22-21 15,21 0-15,22-1 0,-1-20 0,1 21 16,-1-21-16,22-1 0,-22 1 16,22-22-16,-21 1 0,-1 21 0,-21-22 15,1 1-15,-1-1 0,0 1 0,-20-1 16,-1 22-16,-21-22 0,0 1 16,0-1-16,0 1 0,-21 20 0,-1 1 15,1 21-15,0 0 0,0 21 16,0 0-16,-22 21 0,1 21 15,21 1-15,-21 41 0,-1-20 16,1 42-16,0-22 0,20 43 0,-20-21 16,21 21-16,0-21 0,0 21 15,-1-21-15,1 21 0,21-21 0,0 21 16,0-22-16,0 1 0,0 21 0,0-21 16,0 0-16,-21 21 0,21-21 15,-21 0-15,21-1 0,0-20 0,0 21 16,-21-21-16,21-22 0,0 1 0,0-1 15,0 1-15,0-43 0,21 21 16,0-21-16,0-21 0,0 0 0,22-42 16,-1 21-16,0-22 0,22 1 0,-22-21 15,22-1-15,-22 1 16,22-1-16,-22-21 0,21-20 0,-41 20 16,20 0-16,-21 1 0,0-22 15,-21 21-15,0 22 0,-21-22 0,0 0 16,-21 22-16,-1-22 0,1 22 0,-22 20 15,1-20-15,-1 42 0,-20-22 16,20 22-16,1 0 0,-1 21 0,1 0 16,20-21-16,22 21 0,0 0 15,21-21-15,21 21 16,0-22-16,22 1 0,-1 21 16,22-21-16,-1 0 0,1 0 15,-1-22-15,1 22 0,-1-21 0,22 21 16,-1-22-16,-20-20 0,21 21 15,-1-22-15,1 1 0,-22-1 0,22 1 16,-21-22-16,-1 21 0,-21 1 16,1-1-16,-1 22 0,0-21 0,-20 20 15,-1 1-15,-21 21 0,0-22 16,-21 43-16,-1 0 16,-20 43-16,21-22 0,0 21 0,-22 1 15,22 20-15,-21 1 0,21-1 16,0 1-16,-1-1 0,22 1 15,0-22-15,0 21 0,0-20 16,0 20-16,0-42 0,22 22 0,-1-22 16,0 21-16,0-42 0,0 21 15,0-21-15,22 0 0,-22 0 0,21 0 16,-21 0-16,1 0 0,20-21 0,-21 0 16,0 0-16,22 0 0</inkml:trace>
  <inkml:trace contextRef="#ctx0" brushRef="#br0" timeOffset="15458.39">8572 4784 0,'0'0'0,"0"-21"0,0-1 0,0 1 16,-21 21-1,0 0-15,0 21 16,0 1-16,0-1 0,-1 21 16,1-21-16,0 22 0,0-1 15,0 0-15,0 1 0,21-1 0,0 0 16,0 1-16,0-22 0,0 21 15,0 0-15,0-20 0,0-1 0,0 0 16,0 0-16,0 0 0,21-21 16,0 0-16,0 21 0,0-21 0,0 0 15,1 0-15,-1 0 0,21-21 0,-21 0 16,22 0-16,-22 0 0,0 0 16,21-22-16,-21 22 0,1-21 15,-22-1-15,0-20 0,0 21 16,0-1-16,0-20 0,0 20 0,-22 22 15,1-21-15,0 21 0,-21 21 0,21 0 16,-1 0-16,-20 0 0,21 0 16,-21 21-16,20 21 0,-20-21 0,21 22 15,0-1-15,0 0 0,-1-20 16,22 20-16,0 0 0,0-21 0,0 22 16,0-22-16,0 21 0,0-21 15,22 1-15,-1-22 0,0 21 0,21-21 16,1 0-16,-1 0 0,0 0 15,22 0-15,-1 0 0,-20 0 16</inkml:trace>
  <inkml:trace contextRef="#ctx0" brushRef="#br0" timeOffset="15979.73">9250 4974 0,'0'0'0,"21"-127"31,-42 127-31,0 21 0,-1 1 16,22 20-16,-21-21 0,0 21 15,0 1-15,21-22 0,0 21 0,0 1 16,0-22-16,0 21 0,0-21 0,0 0 16,0 22-16,0-22 15,21 0-15,0-21 0,0 0 16,1 0-16,-1 0 0,0 0 16,21 0-16,-21 0 0,1-21 15,-1 0-15,21 0 0,-21-1 0,0 1 16,1-21-16,-1 21 0,21-22 15,-21 22-15,0-21 0,1 21 0,-1-22 16,-21 22-16,21 21 16,-21 21-1,-21 22-15,21-22 0,0 0 0,0 21 16,-21-20-16,21 20 0,0-21 16,0 0-16,0 0 0,0 1 0,21-1 15,0 0-15,0 0 0,0-21 16,22 0-16,-1 0 0,0 0 15,1 0-15,-1 0 0,0 0 0,1 0 16,20-21-16,-21 0 0,-20 0 16,20-1-16,0 1 0,-21 0 0,1-21 15,-1-1-15,-21-41 0,0 41 16,0 1-16,-21 0 0,-22-1 16,22 1-16,-21 21 0,21 0 0,-22 21 15,1 0-15,0 0 0,20 0 16,-20 0-16,21 0 0,-21 0 0,20 21 15,22 0-15,0 0 0,0 0 16,0 1-16,0-1 16</inkml:trace>
  <inkml:trace contextRef="#ctx0" brushRef="#br0" timeOffset="17059.18">11959 4763 0,'0'0'0,"21"-43"0,22-105 31,-43 106-31,0 21 0,0-1 16,0 1-16,-22 21 16,1 0-16,21 21 0,-21 1 15,0-1-15,-21 21 0,20 0 0,1 1 16,0 20-16,0-20 0,21 20 16,-21-21-16,21 22 0,0-22 15,-21 1-15,21-1 0,0-21 0,0 0 16,21 0-16,0 1 0,0-1 0,0-21 15,0 0-15,22 0 0,-1 0 16,0 0-16,1 0 0,-1-21 16,0-1-16,-20 22 0,20-42 0,-21 21 15,0 0-15,0-22 0,-21 22 16,0-21-16,0 0 0,-21-1 0,0 1 16,0 0-16,-21 20 0,20-20 15,-20 21-15,0 0 0,-1 0 0,22-1 16,-21 22-16,21 0 0,-22 0 0,22 0 15,42 0 1,1 0 0,-1 0-16,21 0 0,22 0 15,-22 0-15,21 0 0,-20 0 16,20 0-16,1 0 0,-22-21 16,22 21-16,-22-21 0,0 0 0,1 21 15,-22-21-15,21 21 0,-21-21 0,0 21 16,-21-22-16,0 1 15,0 42 1,0 1-16,0-1 16,0 0-16,-21 0 0,0 21 0,21 1 15,0-1-15,0 0 0,-21 22 16,21-1-16,0 22 0,-21-21 0,21-1 16,0 22-16,0-1 0,0 1 15,0 0-15,0-1 0,0 22 16,0 0-16,0-21 0,-21 21 0,-1-1 15,22 1-15,-21 0 0,0 0 0,0 21 16,-21-21-16,20 0 0,1-1 16,-21 1-16,21-21 0,0 21 0,-22-22 15,22-20-15,21-1 0,-21-20 0,0-1 16,21 0-16,-21-42 0,21-42 16,0 0-1,0-1-15,0-20 0,21-1 0,21-317 31,-21 276-31,0-1 0,1 0 16,-22 0-16,21-21 0,-21 42 0,21-20 16,-21 20-16,21-21 0,0 43 15,-21-1-15,21 1 0,1-1 0,-1 22 16,0-1-16,0 22 0,21-21 16,1 0-16,-1 20 0,0-20 0,1 21 15,20-21-15,1 20 0,-1-20 0,22 21 16</inkml:trace>
  <inkml:trace contextRef="#ctx0" brushRef="#br0" timeOffset="18037.87">13822 5080 0,'0'0'0,"0"-21"31,21 0-31,-21 0 0,21-1 0,-21 1 16,0 0-16,21-21 0,0-1 15,-21 1-15,22 0 0,-1 21 0,0-22 16,-21 1-16,21 0 0,-21-1 16,21 1-16,-21 0 0,0 20 0,0 1 15,0 0-15,-21 42 16,0 22 0,0-22-16,0 21 0,-1 0 15,1 22-15,0-1 0,0 1 16,21-22-16,0 22 0,0-1 0,0-20 15,0-1-15,0 0 0,21 1 16,21-22-16,-20 0 0,-1 0 0,21 0 16,-21 0-16,22-21 0,-1 0 15,0 0-15,-21 0 0,22-21 0,-1 0 16,0 0-16,1 0 0,-1-22 16,0 1-16,1 0 0,-1-22 0,-21 22 15,22-22-15,-22 1 0,0-1 0,21 1 16,-21-1-16,1 1 15,-1 21-15,-21-22 0,21 43 0,-21-21 16,21 20-16,-21 1 0,0 42 16,0 1-16,-21-1 15,0 21-15,21 0 0,-21 1 16,-1 20-16,1-20 0,0 20 0,0 1 16,0-22-16,21 21 0,0-20 0,0 20 15,-21-20-15,21-1 0,0-21 16,0 21-16,-22-20 0,22-1 0,0 0 15,0-42 17,0 0-32,0-1 15,22 1-15,-1-21 0,0 0 16,0-1-16,0 1 0,0 0 0,1-1 16,-1 1-16,0 21 0,0 0 15,0-1-15,-21 1 0,21 0 0,1 21 16,-1 0-1,-21 21-15,0 0 0,0 22 0,0-22 16,0 21-16,0-21 0,0 22 16,0-1-16,21 0 0,-21-20 0,21 20 15,-21-21-15,21 0 0,-21 0 16,21 1-16,1-1 0,20-21 0,-21 0 16,21 21-16,1-21 0,-1 0 0,0 0 15,22 0-15,-22 0 0,22-21 16,-22 0-16,22-1 0,-22 1 15,0 0-15,-21-21 0,22-1 16,-22 1-16,0 0 0,0-1 0,0 1 16,-21 0-16,0-1 0,0 1 0,0 21 15,0 0-15,-21 0 0,0 21 16,0 0-16,0 0 0,-22 21 0,1 0 16,21 21-16,-21 1 15,20-1-15,1 0 0,21 1 0,0-1 0,0 0 16,0 1-16,0-1 0,0-21 15,21 0-15,22 22 0,-22-22 16,0 0-16,21-21 0,1 21 0,-22-21 16,21 0-16,1 0 0,-22 0 15,21 0-15,-21 0 0,22-21 0,-22 0 16,0 0-16,0-1 0,0 1 16,0-21-16,1 0 0,-1 20 0,-21-20 15</inkml:trace>
  <inkml:trace contextRef="#ctx0" brushRef="#br0" timeOffset="18271.02">13970 4805 0,'0'0'0,"-42"0"0,-1 0 0,22 0 15,0 0-15,0 0 0,42-21 16,0 21 0,21-21-16,1 21 0,20-22 0,1 1 15,-1 21-15,1-21 0,20 21 16,-20-21-16,21 0 0,-22 0 0</inkml:trace>
  <inkml:trace contextRef="#ctx0" brushRef="#br0" timeOffset="18694.93">17251 4636 0,'0'0'0,"0"-22"0,-21 1 15,-1 42 17,22 1-32,-21 20 0,21 0 0,0 1 15,0 41-15,-21-20 0,21-1 16,-21 22-16,0 0 0,0-1 0,21 1 15,-22 0-15,1-1 0,0 22 16,21-21-16,-21-1 0,0 22 0,0-21 16,-22 0-16,22 20 0,0-20 0,0 0 15,0 21-15,-22-22 16,22-20-16,0-1 0,0 1 0,21-1 16,0-42-16,-21 22 0,21-22 0,0 0 15,0-42 1,0 0-16,0-22 15</inkml:trace>
  <inkml:trace contextRef="#ctx0" brushRef="#br0" timeOffset="19078.53">16764 5249 0,'0'0'0,"-21"-63"0,-22-1 16,22 22-16,0-21 0,0-1 0,0 22 15,0-22-15,21 22 0,0 0 16,0 20-16,0-20 0,0 21 0,0-21 16,21 20-16,21 1 0,-21 0 15,22 0-15,-1 21 0,21 0 0,-20 0 16,20 0-16,22 0 0,-22 21 16,1 0-16,-1 0 0,1 22 0,-22-1 15,1 0-15,-22 22 0,-21-22 16,0 1-16,0 20 0,-21-21 0,-22 1 15,22-1-15,-21-21 0,-1 0 16,1 22-16,0-43 0,-1 21 16,1 0-16,21-21 0,0 0 0,0 0 15,-1 0-15,1 0 0,21-21 32,0 0-32,21 0 15,1-1-15,-1 22 0,0-21 0,0 0 16,21 0-16,-20 0 0,20 0 0,0-22 15,1 22-15</inkml:trace>
  <inkml:trace contextRef="#ctx0" brushRef="#br0" timeOffset="19438.86">17441 4763 0,'0'0'0,"0"-22"0,0 1 16,0 0-16,0 0 16,0 0-16,0 0 0,0-1 15,21 1-15,1 0 16,-1 21-16,0 0 0,21 0 0,1 0 15,-22 0-15,21 0 0,0 0 16,-20 21-16,20 0 0,-21 1 0,21 20 16,-20 0-16,-1 1 0,-21-22 0,0 21 15,21 0-15,-21 1 0,0-22 16,0 21-16,0-21 0,0 1 0,0-1 16,0 0-16,-21-21 15,0 0 1,-1 0-16,22-21 15,0 0-15,0-1 0,0 1 16,0-21-16,0 21 0,0-22 16,0 22-16,0-21 0,22 0 0,-1 20 15,-21-20-15,21 21 0,0-21 0,21 20 16,-20 1-16,-1 0 0,0 21 16,21 0-16,-21 0 0,22 0 0,-22 0 15,21 0-15,-21 0 0,22 0 16,-22 0-16,21 0 0</inkml:trace>
  <inkml:trace contextRef="#ctx0" brushRef="#br0" timeOffset="19750.68">18415 4657 0,'0'21'16,"0"-42"-16,0 63 0,0 0 0,-21-20 15,0-1-15,21 21 0,-22-21 0,22 0 16,-21 22-16,21-22 0,0 0 16,0 0-16,0 0 0,0 1 0,21-1 15,1-21-15,-1 0 0,0 0 16,21 0-16,-21 0 0,22 0 15,-1 0-15,0 0 0,-20 0 0,20-21 16,0-1-16,-21 1 0,1 0 16,-1 0-16,0-21 0,-21-1 0,21 22 15,-21-21-15,0-1 16,0 22-16,-21-21 0,0 21 0,-22 0 16,22-1-16,-21 1 0,0 0 15,-1 21-15,1 0 0,-22 0 0,22 0 16,21 0-16,-21 21 0,-1 0 0,22 1 15,0-1-15,21 0 0,0 0 16,0 0-16,0 22 0,0-22 0,0 21 16,42-21-16,-21 0 0,22 1 15,-1-22-15,0 21 0</inkml:trace>
  <inkml:trace contextRef="#ctx0" brushRef="#br0" timeOffset="20434.29">19494 4741 0,'0'0'0,"0"-42"16,0 21-16,0 0 0,0 0 0,-42-22 16,0 22-16,21 21 15,-22 0-15,1 0 0,0 0 0,-1 21 16,1-21-16,21 21 0,-22 22 16,22-22-16,0 0 0,0 21 0,0 1 15,0-22-15,21 21 0,-22 1 16,22-22-16,0 0 0,0 0 0,0 0 15,0 0-15,22 1 16,-1-22-16,21 0 0,-21 0 0,0 0 16,22 0-16,-22 0 0,21 0 0,1 0 15,-22-22-15,21 1 0,-21 0 16,22 0-16,-22 0 0,0-22 0,0 22 16,0 0-16,0 0 0,1-21 15,-1 20-15,0 1 0,0 21 0,-21-21 16,21 21-16,-21 42 31,0-20-31,0-1 16,-21 21-16,0 0 0,0 22 0,0-22 15,-1 22-15,1-22 0,21 22 16,0-1-16,0 1 0,0-1 16,0 1-16,0 20 0,0-20 0,0 20 15,21 1-15,1 0 0,-1-1 16,0-20-16,0 21 0,0-1 0,-21 1 15,0 21-15,21-22 0,-21 1 0,0 21 16,0-21-16,-21-1 0,0 1 16,0-22-16,-21 22 0,20-21 0,-20-1 15,21-21-15,-21 1 0,20-1 0,-20-21 16,21 0-16,-21-21 0,20 0 16,1 0-16,0 0 0,0-21 15,0-21-15,0 21 0,-1-22 0,1 1 16,0-21-16,0-1 0,0 1 15,0-1-15,21-21 0,0 1 0,0-22 16,0 21-16,0 1 0,0-1 16,0 0-16,21 1 0,21 20 0,-21-21 15,22 1-15,-1 20 0,0 1 0,1-1 16,20 1-16,-21-1 0,22 22 16,-22 0-16,1-1 0,-1 1 0,-21 21 15,21-22-15,-20 22 0,20-21 16,-21 21-16</inkml:trace>
  <inkml:trace contextRef="#ctx0" brushRef="#br0" timeOffset="20842.05">19621 4826 0,'0'0'0,"-21"-21"0,0 0 0,0 21 0,0-21 15,21-1-15,0 1 0,0 0 16,0 0-16,21 0 0,0 21 15,21 0-15,1-21 0,-1 21 16,0 0-16,1 0 0,-1 0 0,0 0 16,-20 0-16,20 21 15,-21 0-15,21 0 0,-20 0 0,-22 0 16,0 22-16,21-1 0,-21-21 0,0 22 16,0-22-16,0 21 0,0-21 15,0 0-15,-21 1 0,-1-1 0,1-21 16,0 0-16,0 0 0,0 0 15,0 0-15,-1 0 0,22-21 16,0-1-16,0 1 0,0 0 16,0 0-16,0 0 0,22 0 0,-1-22 15,0 22-15,0 0 0,21 0 16,-20 0-16,-1-22 0,0 22 0,21 0 16,-21 21-16,1-21 15,20 0-15,-21 21 0,0 0 0,22 0 16,-22 0-16,0 0 0,0 0 0,0 0 15,0 0-15,1 0 0,-1 21 16,-21 0-16,21-21 0</inkml:trace>
  <inkml:trace contextRef="#ctx0" brushRef="#br0" timeOffset="22059.36">20743 4826 0,'21'0'0,"-42"0"0,85 0 0,-43 0 15,0 0-15,0-21 0,0 0 16,-21 0-16,0-1 0,0 1 15,0 0-15,0 0 0,0 0 16,-21 0-16,0-1 0,0 1 16,-21 0-16,20 0 0,1 21 0,-21 0 15,21 0-15,-22 0 0,1 0 16,0 21-16,21 0 0,-22 0 0,1 1 16,21-1-16,-22 21 0,22-21 15,0 22-15,0-1 0,21-21 0,-21 21 16,21 1-16,0-22 0,0 0 15,0 21-15,21-20 0,21-22 0,-21 21 16,1-21-16,20 0 0,0 0 16,1 0-16,-22 0 0,21 0 0,0 0 15,1-21-15,-22-1 0,21 1 16,-21 0-16,22 0 0,-22 0 16,0-22-16,0 1 0,0 21 0,1-21 15,-1 20-15,-21 1 0,21 0 16,-21 0-16,21 0 0,-21 42 31,0 0-31,-21 0 16,21 0-16,-21 22 0,21-22 15,0 21-15,0-21 0,0 22 0,0-22 16,0 0-16,0 0 0,21 0 0,0 1 16,0-1-16,0-21 0,1 0 15,-1 0-15,0 0 0,0 0 16,0 0-16,0 0 0,1-21 15,-1 21-15,0-22 0,-21 1 0,21 0 16,0-21-16,-21 21 0,21-22 16,1 22-16,-22-21 0,0 21 0,21-22 15,0 22-15,-21 0 0,21 21 16,-21-21-16,0 42 16,0 0-16,0 0 15,0 0-15,0 1 0,-21 20 16,21-21-16,-21 0 0,21 22 0,-21-22 15,21 0-15,0 0 16,0 0-16,0 0 0,-22-21 0,22 22 16,0-44 15,22 1-31,-1 0 0,-21 0 16,21 0-16,0 0 0,0-22 15,0 22-15,1 0 0,-1 0 0,0 0 16,0-1-16,0 1 0,0 0 15,1 21-15,-22 21 16,21 0-16,-21 1 16,0-1-16,0 0 0,0 0 0,0 0 15,0 0-15,0 1 0,0-1 16,0 0-16,0 0 0,0 0 16,0 0-16,21-21 15,0 0-15,0 0 16,0 0-16,22 0 0,-22-21 15,0 21-15,0-21 0,0 0 16,1 0-16,-1 0 0,21-1 0,-21 1 16,22-21-16,-22 21 0,0 0 15,0 21-15,0-22 0,0 1 0,1 21 16,-22 21 0,0 1-1,0-1-15,0 0 0,0 0 0,-22 21 16,22-20-16,0-1 0,0 0 15,0 0-15,0 0 16,0 0-16,22-21 16,-1 0-16,0 0 15,0 0-15,0-21 0,0 0 16,1 21-16,-1-21 0,0 0 16,0 0-16,0-22 0,0 22 0,1 0 15,-1 0-15,0-22 0,0 22 0,0 0 16,-21 0-16,21 21 15,-21 21 1,0 0 0,-21 0-16,21 22 0,-21-22 0,21 0 15,-21 0-15,21 0 0,0 22 16,-21-22-16,0 0 0,21 0 0,-22-21 16,1 21-16,21 1 0,-21-22 15,0 21-15,0-21 0,-22 0 16</inkml:trace>
  <inkml:trace contextRef="#ctx0" brushRef="#br0" timeOffset="22917.87">1418 9271 0,'0'0'0,"-21"-21"0,-64-106 32,64 106-32,0-22 0,0 22 0,0-21 0,-1 21 15,22 0-15,-21-1 0,21 1 16,0 42 0,0 1-16,0-1 0,0 21 15,0 0-15,21 22 0,-21-22 16,22 22-16,-22-22 0,0 22 0,0-22 15,0 0-15,0 22 0,0-22 16,0 0-16,0 1 0,0-22 0,0 21 16,0-21-16,0 1 0,0-1 15,21-21 1,0 0-16,-21-21 16,21-1-16,0 1 0,0 0 15,1 0-15</inkml:trace>
  <inkml:trace contextRef="#ctx0" brushRef="#br0" timeOffset="23310.64">1820 8975 0,'0'0'0,"21"-21"0,-21-1 0,0 1 16,0 42 0,0 1-16,0 20 0,0-21 15,0 21-15,0 1 0,-21-1 16,0 0-16,21 22 0,0-22 0,0 1 15,0-22-15,0 21 0,0 0 16,0-20-16,0 20 0,21-21 0,-21 0 16,43-21-16,-22 0 0,0 0 15,0 0-15,21 0 0,-20 0 16,20-21-16,0 0 0,-21 0 16,22-22-16,-1 22 0,0 0 0,-20-21 15,20-1-15,-21 22 0,-21-21 16,0 0-16,0-1 0,0 1 0,-42 0 15,21-1-15,-1 1 0,-20 21 16,21 0-16,-21-1 0,20 22 0,1 0 16,0 0-16,0 22 0,0-1 15,0 0-15,-1 21 0,22-21 16,-21 22-16,21-1 0,0 0 0,0-20 16,0 20-16,0 0 0,0-21 15,0 1-15,0-1 0,21 0 16,1 0-16,-1 0 0</inkml:trace>
  <inkml:trace contextRef="#ctx0" brushRef="#br0" timeOffset="23482.54">2667 9229 0,'42'-21'0,"-84"42"0,105-42 0,-41-1 0,-1 1 16,0 21-16,-21-21 31,21 21 0,0-21-15</inkml:trace>
  <inkml:trace contextRef="#ctx0" brushRef="#br0" timeOffset="23846.33">4614 8149 0,'0'0'0,"-42"0"16,-106 64-1,127-22-15,-1 0 16,22 22-16,0-1 0,0 1 0,0 21 16,0-22-16,0 22 0,0-1 15,0 1-15,0-21 0,0-1 0,0 1 16,-21-1-16,21-21 16,0 22-16,0-22 0,-21-21 0,21 22 15,0-22-15,0 0 0,-21 0 0,21-42 47,0 0-47,0 0 0</inkml:trace>
  <inkml:trace contextRef="#ctx0" brushRef="#br0" timeOffset="24493.96">4149 9017 0,'0'0'0,"0"-42"0,-22-255 31,22 255-31,22-21 0,-1-1 16,0 22-16,21-1 0,1-20 15,20 21-15,1 20 0,-1-20 16,1 21-16,20 21 0,-20 0 0,20 0 16,-20 0-16,-1 42 0,1-21 15,-22 22-15,1-1 0,-1 0 0,-21 1 16,0-1-16,-21 22 0,0-22 0,0 0 16,-21 22-16,0-22 0,-21 0 15,-1 22-15,1-22 0,-22 1 0,22-22 16,-21 21-16,-1-21 0,22 0 15,-22 1-15,22-22 0,0 0 0,-1 0 16,22 0-16,0 0 0,-21 0 16,20-22-16,1 1 0,21 0 15,0 0-15,0 0 0,0-22 0,0 22 16,0 0-16,0 0 0,21 42 16,1 0-1,-1 22-15,0-22 0,0 21 16,0 0-16,0 1 0,22-1 0,-22 0 15,0 1-15,0-1 0,0 0 16,-21 1-16,22-22 0,-1 21 0,0-21 16,21 1-16,-21-1 0,1 0 0,-1 0 15,21-21-15,-21 0 0,22 0 16,-22 0-16,21 0 0,0 0 0,1-21 16,-1 0-16,0 0 15,1-1-15,20-20 0,-20 21 0,-1-21 16,0 20-16,1-20 0,-1 0 0,-21-1 15,0 1-15,0 0 0,-21-1 16,0 1-16,0 21 0,0 0 0,0 0 16,-21 21-16,0 0 0,0 0 15,0 0-15,0 21 0,-1 0 0,1 21 16,0-21-16,21 22 0,0-22 0,-21 0 16,21 21-16,0-20 0,0-1 15,0 0-15,0 0 0,0 0 0,21 0 16,0 1-16,0-22 15,1 0-15,-1 21 0,0-21 16,21 0-16,-21 0 0,22 0 0,-22-21 16,21-1-16,1 22 0,-22-21 15,21 0-15</inkml:trace>
  <inkml:trace contextRef="#ctx0" brushRef="#br0" timeOffset="24691.85">6096 9165 0,'21'0'47,"0"0"-47,0 0 0,1 0 16,-1 0-16,0 0 0,0 0 15,0 0-15,22 0 0,-22 0 0,0 0 16,0 0-16,0 0 0,0 0 0</inkml:trace>
  <inkml:trace contextRef="#ctx0" brushRef="#br0" timeOffset="25858.7">6477 9356 0,'0'0'0,"21"0"47,0-21-47,0 21 0,1-22 0,-1 1 15,21 0-15,-21 0 0,22-21 0,-1 20 16,0-20-16,1 0 0,-1 21 16,0-22-16,-21-20 0,1 20 0,-1 1 15,-21 0-15,0 21 0,0-22 16,-21 22-16,-1 0 0,1 0 0,0 21 16,-21 0-16,21 0 0,-22 0 0,1 21 15,21 0-15,-22 0 0,22 22 16,0-22-16,21 0 0,0 21 15,0-21-15,0 22 0,0-22 0,0 21 16,21-21-16,0 22 0,1-22 16,-1 0-16,0 0 0,0 22 0,21-22 15,-20 0-15,-1 0 0,0-21 16,21 21-16,-21 0 0,1-21 0,-1 0 16,0 0-16,0 0 0,0 0 0,22 0 15,-22 0-15,0 0 0,21-21 16,-21 21-16,1-21 0,20 0 0,-21 0 15,0 0-15,0-1 0,22-20 0,-22 21 16,0-21-16,-21 20 0,21-20 16,0 0-16,-21-1 0,0 1 15,0 21-15,0-21 0,0 20 16,0 1-16,0 42 16,0 1-16,0 20 15,0-21-15,0 21 0,-21 1 16,21-1-16,-21 0 0,21-20 0,0 20 15,0 0-15,0-21 0,0 22 16,0-22-16,0 0 0,0 0 0,21 0 16,0 1-16,1-22 0,-1 0 15,21 0-15,-21 0 0,0 0 0,22 0 16,-22 0-16,21 0 0,-21-22 0,22 1 16,-22 0-16,21 21 0,-21-21 15,22-21-15,-22 20 0,0 1 16,0-21-16,22 21 0,-22-22 0,0 1 15,0 21-15,0-21 0,-21 20 0,0 1 16,21 21-16,-21 21 16,0 1-1,0 20-15,0-21 0,0 0 0,0 22 16,0-22-16,0 21 0,0-21 16,-21 0-16,21 22 0,0-22 0,0 0 15,21 0-15,1 0 16,-1-21-16,0 0 0,0 0 0,0 0 15,0 0-15,22 0 0,-22 0 16,0-21-16,0 0 16,0 21-16,-21-21 0,0 0 0,22 0 15,-22-22-15,0 22 0,21-21 0,-21-1 16,0 1-16,0 21 0,0-21 16,0-1-16,0 22 0,0 0 0,0 0 15,0 42 1,0 64-1,0-64-15,0 21 0,-21-21 16,21 0-16,-22 1 0,22-1 16,0 0-16,0 0 0,-21 0 0,21 0 15,-21 1-15,0-22 16,21 21-16,-21-21 16,0-21-1,21-1-15,0 1 16,0 0-16,0 0 0,21-21 15,21 20-15,-21-20 0,0 0 0,22-1 16,-1 1-16,0 0 0,1-1 0,20 22 16,-20 0-16,-1 0 0,21 0 15,-20 21-15,-1 0 0,-21 21 0,22 0 16,-22 21-16,0-20 0,0 20 16,-21 0-16,0 1 0,0-1 15,0-21-15,0 21 0,-21-20 0,0 20 16,-22-21-16,22 0 0,0 0 0,0 1 15,0-1-15,0-21 0,-1 0 16</inkml:trace>
  <inkml:trace contextRef="#ctx0" brushRef="#br0" timeOffset="26675.7">10350 8932 0,'0'0'0,"-42"22"0,0-1 31,63-21-31,21-21 16,-21-1-16,22 1 0,-1 0 15,22 0-15,-1-21 0,1 20 16,-1-20-16,1 21 0,-1-21 0,1 20 16,-1-20-16,-21 0 0,22-1 0,-43 1 15,21 0-15,-20-1 0,-1-20 16,-21 21-16,0-22 0,0 1 0,0 20 15,-21-20-15,-1 20 0,1 1 16,0 0-16,-21 21 0,21 21 0,-22 0 16,1 0-16,-22 0 0,22 42 0,-21 21 15,20 1-15,-20-1 0,20 22 16,-20 0-16,21-1 0,-1 22 0,1 0 16,21 0-16,-22 0 0,1 0 15,21-1-15,-21 1 0,20 0 16,1 21-16,0-21 0,0 21 0,0-21 15,21 21-15,-21-21 0,21 21 0,0 0 16,-22 0-16,22 0 0,0-22 16,0 22-16,0-21 0,0 21 0,-21-21 15,21-21-15,0 21 0,0-22 0,0 1 16,0-22-16,21 1 0,-21-22 16,22 1-16,-1-22 0,0 0 0,0-21 15,0 0-15,22 0 0,-22-21 0,21-22 16,0 22-16,1-42 0,20-1 0,-20 1 15,20-1-15,-21-20 16,22 20-16,-1-21 0,-20 1 0,-1-22 16,0 21-16,1-21 0,-22 1 0,-21 20 15,0-21-15,-21 21 0,-22 1 16,1-22-16,0 21 0,-22 1 0,1-1 16,-1 0-16,1 1 0,-1 20 0,1 22 15,-1-1-15,1 1 0,20 21 16,1 0-16,-21 0 0,41-1 0,-20 1 15,21 21-15,0 0 0,0-21 0,21 0 32,21 21-32,21 0 0,-21-21 0,43 21 15,-22 0-15,22-21 16,-1 21-16,1 0 0,20-22 0,1 22 16,0-21-16,-1 0 0,1 0 0,21 21 15,-22-21-15,1 0 0</inkml:trace>
  <inkml:trace contextRef="#ctx0" brushRef="#br0" timeOffset="28314.34">11515 8890 0,'0'0'16,"0"-42"-16,0-1 0,0 1 0,0 21 0,0-21 15,0 20-15,-22 1 0,1 0 16,0 21-16,0 0 0,-21 0 0,20 0 16,-20 0-16,0 0 0,-1 42 15,1-20-15,0-1 0,21 21 16,-22 22-16,1-22 0,21 0 0,0 1 15,-1 20-15,1-21 0,21 1 0,0-1 16,0 0-16,0-20 0,0 20 16,21-21-16,22 0 0,-22 0 0,0-21 15,21 22-15,-20-22 0,20 0 16,-21 0-16,21 0 0,1 0 0,-1-22 16,-21 1-16,22 21 0,-1-21 0,-21 0 15,21-21-15,-20 20 0,-1-20 16,0 21-16,0-21 0,-21-1 15,0 1-15,0 0 0,21-1 0,-21 1 16,0 21-16,0 0 0,0-1 16,0 44-1,0-1-15,0 21 16,0-21-16,-21 22 0,21-1 0,0-21 16,0 21-16,0-20 0,0 20 0,0-21 15,0 21-15,0-20 0,21-1 16,0 0-16,1 0 0,-1-21 0,0 0 15,0 21-15,21-21 0,-20 0 0,20 0 16,0 0-16,-21-21 0,22 0 16,-1 21-16,0-21 0,-20 0 0,20-1 15,0-20-15,-21 21 0,1-21 16,-1-1-16,21 1 0,-42 0 16,21-1-16,0 22 0,-21-21 0,22 21 15,-22-22-15,0 22 16,0 42-16,0 0 15,0 1-15,0 20 0,-22-21 0,22 21 16,-21 1-16,21-1 0,-21-21 16,21 22-16,0-22 0,0 21 0,0-21 15,0 0-15,0 1 0,21-1 16,0 0-16,22 0 0,-22-21 0,21 0 16,-21 0-16,22 0 0,-22 0 15,21 0-15,1 0 0,-22-21 16,0 21-16,21-21 0,-21 0 0,1-22 15,-1 22-15,0-21 0,0-1 0,0 1 16,0-21-16,-21-1 0,0 1 16,0-1-16,22 1 0,-22 20 0,21-20 15,-21-1-15,0 22 0,21-22 16,-21 43-16,0-21 0,0 21 0,0 0 16,0 42-16,-21 0 15,21 21-15,-21-21 0,-1 22 16,1-1-16,0 22 0,0-22 0,21 21 15,-21-20-15,21 20 16,-21 1-16,21-22 0,0 22 0,0-22 16,0 0-16,0 1 0,0-1 0,21-21 15,0 21-15,-21-20 0,42-1 16,-21 0-16,1-21 0,-1 0 0,0 0 16,21 0-16,-21 0 0,22 0 15,-22 0-15,21-21 0,1 21 0,-1-21 16,0-1-16,1 1 0,-1-21 0,21 21 15,-20-22-15,-1 1 0,-21 0 16,22-1-16,-22 1 0,21 0 0,-42 21 16,0-22-16,0 22 0,-42 21 31,21 0-31,-22 21 0,22 22 0,-21-22 16,21 21-16,-22-21 0,22 22 15,0-1-15,0-21 0,21 21 0,0-20 16,0 20-16,0-21 0,21 0 0,0 0 15,21 1-15,-20-1 0,20 0 16,0-21-16,1 21 0,20 0 0,-21-21 16,1 0-16,-1 0 0,22 0 0,-22 0 15,21 0-15,-20 0 0,20 0 16,-20 0-16,-1-21 0,0 0 0,1 21 16,-1-21-16,0 0 0,1-1 15,-22 1-15,0-21 0,21 21 16,-21-22-16,1 1 0,-1 0 0,-21-1 15,0 1-15,0 0 0,0-1 16,0 1-16,-43 21 0,22-21 0,0 20 16,-21 22-16,21 0 0,-22 0 0,1 0 15,21 0-15,-22 0 0,1 22 16,21-1-16,-21 21 0,20-21 0,1 22 16,0-1-16,0 0 0,0 1 15,21-1-15,0 0 0,0-21 0,0 22 16,0-22-16,0 0 0,0 0 15,21 0-15,-21 1 0,21-1 16,0-21-16,0 0 0,1 0 0,-1 0 16,0 0-16,0 0 0,0 0 0,22 0 15,-22-21-15,0-1 0,21 1 16,-21 0-16,1-21 0,20 21 0,-21-22 16,0-20-16,0 20 0,1-20 15,-1-1-15,0 1 0,0-1 0,0 1 16,-21 21-16,0-22 0,21 1 0,-21-1 15,0 1-15,22-1 0,-22 22 16,0-1-16,0 1 0,0 21 0,0 0 16,0 0-16,-22 21 0,1 0 15,0 21-15,21 21 0,0 0 16,-21 1-16,21-1 0,-21 22 0,21-1 16,0 1-16,0-1 0,0 1 15,0 20-15,0-20 0,0-1 0,0 1 16,0-1-16,0 1 0,0-22 15,0 22-15,0-22 0,0-21 0,21 21 16,0-20-16,0 20 0,0-21 0,1 0 16,-1-21-16,0 21 0,21-21 15,-21 0-15,22 0 0,-22 0 0,0 0 16,21 0-16,-20 0 0,20-21 0,-21 21 16,21-21-16,-20 0 15,20 0-15,-21-22 0,0 22 0,0-21 16,1 0-16,-1-1 0,-21 1 0</inkml:trace>
  <inkml:trace contextRef="#ctx0" brushRef="#br0" timeOffset="28534.48">12382 8509 0,'0'0'0,"-127"21"32,106-21-32,0 0 0,0 0 15,42 0 17,0 0-32,0-21 0</inkml:trace>
  <inkml:trace contextRef="#ctx0" brushRef="#br0" timeOffset="30063.01">15642 8573 0,'0'0'0,"-21"0"0,-85 21 32,127-21-17,0 0 1,22 0-16,-22 0 0,21-21 15,1-1-15,-1 22 0,0-21 0,22 0 16,-22 0-16,0 0 0,22 0 0,-22-1 16,-21-20-16,22 21 0,-22-21 15,0 20-15,-21-20 0,0 0 0,0 21 16,0-22-16,0 22 0,-21 0 16,0 0-16,0 0 0,-1 21 0,1 0 15,-21 21-15,21 0 0,0 21 16,-1 1-16,1-1 0,0 21 0,0-20 15,21 20-15,0 1 0,-21-1 16,21 1-16,-21 20 0,21-20 16,0-1-16,0 1 0,0-1 0,0-20 15,0 20-15,0-20 0,0-1 16,0-21-16,0 21 0,0-20 0,0-1 16,0 0-16,-22-42 31,22-22-16,-21 22-15,0 0 0,21-21 16,0-1-16,0 1 0,-21 0 0,21-1 16,-21 1-16,21 0 0,-21 21 15,21-1-15,0 1 0,0 0 16,0 42-16,0 0 16,0 1-16,0 20 0,0-21 15,0 21-15,0 1 0,21-22 0,-21 21 16,21-21-16,0 22 0,0-22 15,0 0-15,1 0 0,20 0 0,-21 1 16,21-1-16,-20-21 0,20 0 16,0 0-16,1 0 0,-1 0 0,21 0 15,-20 0-15,20-21 0,-20 21 0,20-22 16,-21 1-16,1-21 0,-22 21 16,21 0-16,-21-22 0,1 1 15,-1 0-15,0-1 0,-21 1 0,0 0 16,0-1-16,0 1 0,0 21 15,0 0-15,-21 42 16,0 0-16,21 0 16,-22 21-16,1 1 0,21-22 0,-21 21 15,21 1-15,0-1 0,0 0 16,0-21-16,0 22 0,0-22 0,0 21 16,0-21-16,21-21 0,0 22 0,22-1 15,-22-21-15,21 0 0,-21 0 16,22 0-16,-1 0 0,0 0 15,1-21-15,-22 21 0,21-22 0,1 1 16,-22-21-16,21 21 0,-21 0 16,0-22-16,1 1 0,-1 0 0,0-1 15,0 22-15,-21-21 0,0-1 16,0 22-16,0 0 0,-21 21 16,21 21-16,-21 0 15,21 1-15,-21 20 0,21-21 16,-22 21-16,22-20 0,0 20 0,0-21 15,0 21-15,0-20 0,0-1 16,0 0-16,0 0 0,-21 0 0,21 0 16,0 1-16,-21-22 15,0 0 1,0 0 0,21-22-16,-21 1 0,21 0 15,0 0-15,0 0 0,-22 0 0,22-1 16,0 1-16,0 0 0,0 0 0,0 42 31,0 0-31,0 0 0,0 1 16,22-1-16,-22 0 0,21 0 15,0 0-15,0 0 0,21-21 0,-20 22 16,20-1-16,-21-21 0,21 0 16,1 0-16,-1 0 0,0 0 15,1 0-15,-1 0 0,0 0 0,1-21 0,-22-1 16,21 1-16,-21 0 15,22 0-15,-22 0 0,0-22 0,0 1 16,0 0-16,1-1 0,-1-20 0,0 21 16,-21-22-16,21 1 0,0 20 15,0-20-15,1-1 0,-22 22 0,21 0 16,-21-1-16,21 22 0,-21 0 16,0 0-16,0 42 15,0 0-15,-21 21 0,0 1 16,-1-22-16,-20 42 0,21-20 0,0-1 15,0 22-15,-1-1 0,1 1 16,0-22-16,0 21 0,21-20 16,0-1-16,0 0 0,0 1 0,0-1 15,0-21-15,21 0 0,0 1 0,0-1 16,1-21-16,-1 0 16,0 0-16,0 0 0,0 0 0,0 0 15,1 0-15,-1-21 0,0-1 16,0 1-16,-21 0 0</inkml:trace>
  <inkml:trace contextRef="#ctx0" brushRef="#br0" timeOffset="30237.13">17674 8678 0,'0'0'0,"-21"-21"0,-21 21 31,63 0-15,0 0-16,0 0 0,21 0 0,1 0 15,-1 0-15,0 0 0,22 0 16,-22 0-16,22 0 0,-1 0 0,22 0 16,-22 0-16,22 0 0</inkml:trace>
  <inkml:trace contextRef="#ctx0" brushRef="#br0" timeOffset="31618.63">18923 8424 0,'0'0'0,"0"-21"0,-148-21 31,127 42-31,-22 21 0,22 0 0,-21 0 16,-1 1-16,22 20 0,-21 0 0,0-21 15,-1 43-15,22-22 0,-21 1 16,21 20-16,-1 1 0,1-22 0,21 21 16,0-20-16,0-1 0,0 0 15,0 1-15,21-22 0,1 21 0,20-21 16,0 1-16,1-1 0,20 0 0,-21-21 15,22 0-15,-1 0 16,1 0-16,-1 0 0,-20 0 0,20 0 16,1-21-16,-1 21 0,1-21 0,-1-1 15,1 1-15,-1 0 0,-20-21 16,20 21-16,-21-22 0,-20 1 0,20-22 16,-42 22-16,0 0 0,0-1 15,0 1-15,-21 0 0,0 21 0,-22-1 16,22 1-16,-21 21 0,-1 0 0,-20 0 15,21 0-15,-1 21 0,1 1 16,0-1-16,20 21 0,-20 0 0,21 1 16,-21-1-16,20 0 0,22 1 15,-21-22-15,21 21 0,0 1 16,0-1-16,0-21 0,0 0 0,0 0 16,21 1-16,1-1 0,-1 0 15,0-21-15,21 0 0,-21 0 0,22 0 16,-22 0-16,21 0 0,-21-21 15,22 21-15,-22-21 0,21-1 0,-21 1 16,1 0-16,20 0 0,-21-21 0,0-1 16,-21 22-16,21-21 0,1-1 15,-22 1-15,0 0 0,0 21 16,0-1-16,21 1 0,-21 42 31,0 1-31,0-1 0,-21 21 0,21-21 16,0 22-16,0-22 0,0 0 15,0 21-15,0-21 0,0 1 0,0-1 16,0 0-16,21 0 16,0-21-16,0 0 0,0 0 15,0 0-15,1 0 0,-1 0 0,21-21 16,-21 0-16,22 0 0,-22 21 16,21-22-16,0-20 0,-20 21 0,20-21 15,-21 20-15,21-20 0,-20 0 16,20-1-16,-21 22 0,0 0 0,0 0 15,1 0-15,-1 21 0,0 0 16,0 21-16,-21 0 0,21 0 16,-21 0-16,0 22 0,0-22 0,0 21 15,0 1-15,0-22 0,0 0 16,0 21-16,0-21 0,-21 1 0,0-1 16,0 0-16,0-21 15,-1 0-15,1 0 16,0 0-16,0 0 0,0 0 15,21-21-15,-21 0 16,21-1-16,0 1 0,-22 0 16,22 0-16,0 0 15,0 42 17,0 0-32,0 0 0,0 0 15,0 1-15,0-1 16,0 0-16,0 0 0,0 0 0,22 0 15,-1 1-15,0-22 0,0 21 16,0-21-16,0 0 0,22 0 0,-22 0 16,21 0-16,1 0 0,-1 0 0,-21 0 15,21 0-15,1 0 0,-1-21 16,0-1-16,1 22 0,-1-21 0,-21 0 16,22-21-16,-22 21 15,21-1-15,-21-20 0,0 0 0,1-1 16,-1 22-16,-21-21 0,0 0 0,0 20 15,0 1-15,0 42 16,-21 22-16,-1-22 16,-20 21-16,21-21 0,0 22 15,0-1-15,-1 0 0,1-20 0,21 20 16,0-21-16,0 0 0,0 0 0,0 1 16,0-1-16,21 0 15,1-21-15,20 0 0,-21 0 0,21 0 16,1 0-16,-22 0 0,21 0 15,1 0-15,-22-21 0,21 0 16,-21 21-16,22-22 0,-22 1 0,21-21 16,-21 21-16,22-22 0,-22 1 15,21 21-15,-21-21 0,0-1 0,1 22 16,-1 0-16,-21 0 0,21 21 16,-21 21-16,0 0 0,0 0 15,-21 0-15,0 1 0,-1 20 0,22-21 16,-21 21-16,0-20 0,21-1 15,0 0-15,-21 21 0,0-42 0,21 21 16,-21 1-16,21-1 0,-22-21 16,1 21-16,0-21 0,0 0 15</inkml:trace>
  <inkml:trace contextRef="#ctx0" brushRef="#br0" timeOffset="32582.98">5313 9970 0,'0'0'0,"-43"0"0,22 0 0,-21 0 0,21 0 0,-22 0 16,22 0-16,0 0 0,21 21 31,21-21-31,0 0 16,22 0-16,-22 0 0,21 0 15,22 0-15,-22 0 0,22 0 0,20 0 16,1 0-16,0 0 0,20 0 0,22 0 15,-21 0-15,42 0 0,1 0 16,20 0-16,0 0 0,22 0 0,-1 0 16,1 0-16,20 0 0,1 0 0,21 0 15,0 0-15,0 0 0,-1 0 16,1 0-16,0 0 0,21 0 16,0 0-16,0 0 0,21 0 0,0 0 15,-21 0-15,22 0 0,-1 0 16,21 0-16,-21 0 0,0 0 0,22 0 15,-1 0-15,0 0 0,1 0 16,-1 0-16,0 0 0,1 0 0,-1 0 16,0 0-16,-20 0 0,20 0 0,-21 0 15,21 0-15,-20-21 0,20 21 16,-21 0-16,21 0 0,-42 0 0,22 0 16,-1 0-16,-21 0 0,0 0 15,0-22-15,-43 22 0,22 0 0,-21 0 16,0 0-16,-22-21 0,-21 21 15,-20 0-15,-1-21 0,0 21 16,-21-21-16,-21 21 0,-22-21 0,1 21 16,-21-21-16,-1-1 0,-21 22 15,-20-21-15,-1 21 0,0-21 0,0 21 16,0-21 0,-42 21 15,0 0-31,0 21 15,-22-21-15,1 21 0,-21-21 0</inkml:trace>
  <inkml:trace contextRef="#ctx0" brushRef="#br0" timeOffset="33343.01">12700 10710 0,'0'0'16,"0"-21"-16,0 0 0,0 0 0,0 0 0,0-22 16,0 22-16,0 0 0,0 0 15,0 0-15,0 0 0,0-1 16,-21 22-16,21 22 15,0-1-15,0 0 16,0 21-16,-21 1 0,21-1 16,0 0-16,0 1 0,-22 20 15,22-21-15,0 1 0,0 20 0,0-20 16,0-1-16,-21 0 0,21 1 0,-21-1 16,21 0-16,0-21 0,0 1 15,-21-1-15,21 0 0,-21 0 0,0-21 16,-1 0-1,1-21 1,21 0-16,0 0 0,0-1 16,-21 1-16,21 0 15,0 0-15,-21 0 0,21-22 0,0 22 16,-21 0-16,21 0 0,0 0 0,0 0 16,0-1-16,0 44 31,0-1-31,0 0 0,0 21 0,0-21 15,0 22-15,0-22 0,0 21 16,0-21-16,0 1 0,21-1 0,0 0 16,0 0-16,0-21 0,1 21 15,-1-21-15,0 0 16,0 0-16,21 0 0,-20-21 0,-1 0 0,0 21 16,0-21-16,0 0 15,22-1-15,-22 1 0,0 0 0,-21 0 16,21 0-16,-21 0 0,21 21 0,-21-22 15,0 1-15,-21 21 16</inkml:trace>
  <inkml:trace contextRef="#ctx0" brushRef="#br0" timeOffset="35939.01">7726 12023 0,'0'0'0,"21"-21"0,-21-1 15,0 1-15,0 0 0,0 0 0,0 0 16,0 0-16,-21-1 0,0 1 16,-1 0-16,-20 0 0,21 21 0,-21 0 15,-1 0-15,22 0 0,-21 0 16,21 0-16,-22 21 0,22 0 0,-21 22 15,21-1-15,-1 0 0,1 22 16,0-1-16,21 1 0,0 20 0,0-20 16,0-1-16,0 1 0,0-1 0,0 1 15,0-1-15,0 1 16,0-22-16,0 22 0,0-22 0,21 0 16,0-20-16,22 20 0,-22-42 0,0 21 15,21-21-15,1 0 0,-1 0 16,0 0-16,1-21 0,-1 0 0,0 0 15,22-22-15,-22 22 0,1-21 16,-1-1-16,0 1 0,1 0 0,-22-1 16,21 22-16,-21-21 0,0 0 15,-21-1-15,0 1 0,22 0 0,-22 20 16,0-20-16,0 21 0,0 42 31,-22 0-31,22 22 16,0-22-16,0 21 0,-21-21 15,21 22-15,-21-1 0,21 0 0,0 1 16,0-1-16,0 0 0,0 1 0,0-22 16,0 21-16,21 0 0,0-20 15,1-1-15,-1 0 0,0-21 0,21 0 16,-21 0-16,22 0 0,-22 0 16,21 0-16,1-21 0,-22 0 0,21-1 15,-21 1-15,22-21 0,-22 21 0,21-22 16,-21 1-16,-21 21 0,0-21 15,0-1-15,0 1 0,0 0 16,0-1-16,0 1 0,-21 21 0,-21-22 16,21 22-16,-1-21 0,-20 42 15,0-21-15,21 21 0,-22 0 0,1 21 16,21 0-16,-22 0 0,1 0 16,21 1-16,0 20 0,0 0 0,-1 1 15,22-22-15,0 21 0,0 0 16,0 1-16,0-1 0,0 0 0,22-20 15,20 20-15,-21-21 0,0 0 0,22 0 16,-1-21-16,-21 0 0,21 0 16,1 0-16,-1 0 0,0 0 0,22-21 15,-22 0-15,1 0 0,-1 0 16,0-22-16,1 22 0,-1 0 16,-21-21-16,0 21 0,22-22 0,-22 22 15,0 0-15,0 0 0,0 0 16,-21-1-16,0 1 0,0 42 15,0 1 1,0-1-16,0 21 16,0-21-16,0 0 0,0 1 0,0 20 15,0-21-15,0 0 0,0 0 16,0 1-16,0-1 0,21 0 0,1 0 16,-1-21-16,0 0 0,21 0 15,-21 0-15,1 0 0,20 0 16,-21 0-16,21 0 0,-20-21 0,20 0 15,-21 0-15,0-1 0,0 1 16,1 0-16,-1 0 0,-21-21 0,21 20 16,-21 1-16,0 0 0,0 0 0,0 0 15,0 0-15,0-1 0,0 1 16,-21 21-16,0 0 0,-1-21 0,1 21 16,0 0-1,21 21-15,0 0 16,0 1-16,0-1 0,0 0 15,0 0-15,21 0 16,0 0-16,1 1 0,-22-1 0,21 0 16,0 0-16,0 0 0,0 0 0,0 1 15,-21 20-15,43-21 0,-22-21 16,0 21-16,0 0 0,0 1 0,1-22 16,-1 0-16,-21 21 0,21-21 15,0 0-15,0 0 0,0 0 16,1-21-16,-1 21 0,-21-22 15,21 1-15,0 0 0,0 0 16,0 0-16,1 0 0,-1-1 0,0-20 16,0 21-16,0 0 0,0 0 15,1-1-15,-1 1 0,-21 0 16,0 0-16,0 0 16,-21 21-1,-1 0-15,1 0 0,0 21 0,0-21 16,0 21-16,0 0 0,-1 0 0,1-21 15,0 106 1,21-85-16,0 1 0,0-1 16,0 0-16,21 0 0,0 0 15,1 0-15,-1 1 0,0-22 0,21 21 16,1-21-16,-1 0 0,0 0 16,1 0-16,-1 0 0,0 0 15,1-21-15,-1-1 0,0 22 0,-21-21 0,22 0 16,-22 0-16,21 0 0,-21-22 15,22 22-15,-22-21 0,0 21 16,21-22-16,-20 22 0,-1-21 0,0 21 16,-21-22-16,21 22 0,-21 0 15,21 21-15,-21-21 0,21 42 32,-21 0-32,0 0 15,0 1-15,0-1 0,0 0 16,0 0-16,0 0 15,0-42 32,0 0-47,0 0 16,0 0-16,0-1 16,-21 1-16,0 21 0,0 0 15,0 0-15,0 0 16,-1 0-16,1 21 15,21 1-15,-21-1 0,21 0 16,0 21-16,0-21 0,0 22 0,0-22 16,0 21-16,0-21 0,0 22 0,0-22 15,0 0-15,21 0 16,0 0-16,1 1 0,20-1 0,0-21 16,1 0-16,-1 0 0,0 0 0,1 0 15,20 0-15,-21-21 0,1-1 16,-1 1-16,0 0 0,1 0 0,-22-21 15,21 20-15,-21-20 0,1 21 16,20-21-16,-21-1 0,0-20 16,22 20-16,-22-20 0,0-1 0,0 1 0,0-1 15,-21 1-15,0 21 0,21-22 16,-21 22-16,0 21 0,0 42 31,0 0-31,-21 21 0,0 1 0,21-1 16,-21 21-16,0-20 0,0 20 0,-1-20 15,22-1-15,-21 21 0,0-20 16,21 20-16,-21-20 0,21-1 0,0 21 16,0-20-16,0-22 0,0 21 0,0-21 15,21 1-15,0-1 0,22 0 16,-22 0-16,21-21 0,-21 0 0,22 0 16,-1 0-16,-21-21 0,21 0 15,1 0-15,-22-1 0,21 1 0,-21 0 16,1-21-16,-1 21 0</inkml:trace>
  <inkml:trace contextRef="#ctx0" brushRef="#br0" timeOffset="36090.99">11303 12446 0,'0'0'0,"-21"21"0,-22-21 16,43 21-1,22-21-15,-1 0 16,0 0-16,0 0 0,21 0 0,1 0 15,-22 0-15,21 0 0,1-21 16,20 0-16</inkml:trace>
  <inkml:trace contextRef="#ctx0" brushRef="#br0" timeOffset="37614.5">13081 12742 0,'0'0'0,"-42"22"0,-64 20 16,106-63 0,21 0-1,0-1-15,21 1 0,1 0 16,-1 0-16,0 0 0,1-22 15,-1 22-15,0-21 0,1 21 0,-1-22 16,-21 1-16,22 0 0,-22-1 16,-21 1-16,0 0 0,0-1 0,0 22 15,0-21-15,0 21 0,-21 21 16,-1 0-16,1 21 0,-21 0 16,21 0-16,0 0 0,-1 22 0,1-1 15,-21 0-15,42 1 0,-21-1 16,21 0-16,-21 1 0,21-22 15,0 21-15,0 1 0,0-1 0,21 0 16,0-21-16,0 22 0,0-22 16,22 0-16,-22 0 0,21 0 0,0-21 15,1 0-15,-1 0 0,0 0 16,1 0-16,20 0 0,-20-21 0,-1 0 16,21 0-16,-20-21 0,20 20 0,-20-20 15,-1 21-15,0-21 0,-21-1 16,1 22-16,-1-21 0,-21-1 0,0 22 15,0-21-15,0 21 0,-21 0 16,-1 21-16,-20-22 0,21 22 0,0 0 16,0 0-16,-1 0 0,1 0 15,0 22-15,21-1 0,0 0 16,0 0-16,0 0 0,0 0 16,21 1-16,-21-1 0,21-21 15,1 21-15,20 0 0,-21 0 0,0 0 16,0 1-16,1-1 0,20 0 0,-21 0 15,0 0-15,0 0 0,1 1 16,-1-1-16,0-21 0,0 21 16,0-21-16,0 0 0,1 0 15,-1 0-15,21-21 0,-21 0 0,0 21 16,1-22-16,20 1 0,-21 0 0,21-21 16,-20 21-16,-1-1 15,0-20-15,0 0 0,0 21 0,0-22 16,-21 1-16,0 21 0,22-22 0,-22 22 15,0 0-15,0 0 0,-22 21 32,1 21-32,21 0 15,0 0-15,0 1 0,0-1 0,0 0 16,0 0-16,0 0 0,0 22 0,0-22 16,21 0-16,-21 0 0,22 21 15,-22-20-15,21-1 0,0 0 0,0 0 16,0 0-16,0 0 0,1-21 15,20 22-15,-21-22 0,0 0 16,22 0-16,-1 0 0,-21 0 0,21 0 16,-20 0-16,20-22 0,-21 1 15,21 0-15,-20 0 0,-1 0 0,21 0 16,-21-1-16,0-20 0,22 21 0,-22 0 16,0 0-16,0-1 0,0 1 15,-21 42 16,0 1-31,0-1 0,0 0 0,0 0 16,0 0-16,0 0 0,0 1 0,0-1 16,0 0-16,0 0 0,0 0 15,22-21-15,-1 21 0,0 1 16,0-22-16,0 0 0,22 0 16,-22 0-16,21 0 0,0 0 0,-20 0 15,20-22-15,-21 22 0,21-21 0,-20 0 16,-1 0-16,0 0 0,-21 0 15,0-1-15,0-20 0,0 21 0,0-21 16,0-1-16,-21 1 0,21 0 16,-43-22-16,22 22 0,0 21 0,-21-22 15,-1 22-15,1 0 0,0 21 0,-1 0 16,-20 0-16,21 21 16,-1 21-16,1 1 0,0-22 0,-1 21 15,1 22-15,21-22 0,0 0 16,-1 1-16,22-1 0,0 0 0,0 1 15,22-1-15,20-21 0,-21 0 0,21 22 16,1-43-16,20 21 0,-20-21 16,20 0-16,1 0 0,-22 0 0,21-21 15,1 0-15,-22 21 0,22-43 16,-22 22-16,22 0 0,-22 0 0,0-22 16,1 1-16,-1 21 0,0-21 0,1-1 15,-1 1-15,-21 0 0,0 20 16,0 1-16,-21 0 0,-21 42 31,0 0-31,0 22 0,0-22 16,0 21-16,21-21 0,-22 22 0,22-1 15,0-21-15,0 22 0,0-22 16,0 0-16,22 21 0,-1-21 0,0 1 16,21-22-16,1 21 0,20-21 0,-21 0 15,22 0-15,-22 0 0,22 0 16,-22 0-16,0-21 0,1 21 0,-1-22 15,0 1-15,-20 0 0,-1 0 16,-21 0-16,0 0 0,-43 21 16,1 0-16,0 0 15</inkml:trace>
  <inkml:trace contextRef="#ctx0" brushRef="#br0" timeOffset="38135.61">11705 13356 0,'0'0'0,"0"-42"0,-21 0 0,21-1 0,0 22 16,-21 0-16,21 0 0,-21 42 15,21 0 1,-22 21-16,1 1 0,21-1 0,0 0 16,-21 1-16,21 20 0,-21 1 15,21-22-15,-21 22 0,21-22 0,0 0 16,0 22-16,0-43 15,0 21-15,0 1 0,0-22 0,0 0 16,0 0-16,0-42 31,-21 0-15,21 0-16,-22-1 0,22 1 16,0 0-16,0 0 0,-21 0 0,21 0 15,0-1-15,0 44 31,0-1-31,21-21 0,1 21 16,-22 0-16,21 0 0,0 0 16,21 1-16,-21-22 0,22 0 15,-22 21-15,21-21 0,1 0 0,-1 0 16,0 0-16</inkml:trace>
  <inkml:trace contextRef="#ctx0" brushRef="#br0" timeOffset="39149.97">8488 15050 0,'0'0'0,"0"-43"0,0-126 16,0 127 0,21-1-16,0 1 0,0 0 15,-21-22-15,21 22 0,1-1 0,-22 1 16,0-21-16,21 41 0,-21-20 15,0 21-15,0 0 0,0 42 16,0 21-16,0 1 16,-21-1-16,21 0 0,-22 22 15,22-1-15,0 1 0,0-22 0,0 22 16,-21-22-16,21 21 0,0-20 16,-21 20-16,21-20 0,-21-1 0,21 0 15,0 1-15,0-22 0,0 0 16,-21 21-16,21-21 0,-21 1 0,-1-1 15,1-21-15,0 0 16,0 0-16,0 0 0,0 0 0,-22-21 16,22-1-16,-21 1 15,21 0-15,-1 0 0,-20-21 0,21 20 16,0-20-16,0 0 0,-1 21 0,1-1 16,0 1-16,21 0 0,0 0 15,0 42 1,21 21-16,0-20 0,1 20 15,-1 0-15,-21 1 0,21-22 0,0 21 16,0 0-16,0 1 0,1-1 16,-1-21-16,21 0 0,-21 1 0,0-1 15,22 0-15,-22-21 0,21 0 16,1 0-16,-1 0 0,0 0 0,22-21 16,-22 0-16,22-1 0,-22 1 15,21-21-15,-20 0 0,-1 20 16,0-20-16,-20 0 0,-1-1 0,-21 1 15,0 0-15,0-1 0,0 22 16,-21-21-16,-1 21 0,1 0 0,21-1 16,-21 22-16,0 22 15,21-1-15,0 0 0,0 0 16,0 21-16,0 1 0,0-1 0,21 0 16,0 1-16,0-22 0,1 21 15,-1 1-15,0-1 0,0-21 0,21 0 16,-20 0-16,-1 1 0,21-22 15,0 0-15,-20 0 0,20 0 16,0 0-16,-21 0 0,22-22 0,-22 1 16,21 0-16,-21 0 0,1-21 15,-1 20-15,0-20 0,0 21 0,0-21 16,-21-1-16,21 1 0,-21 21 16,0-22-16,0 22 0,22-21 0,-22 21 15,21 21 1,-21 21-16,0 21 0,0-21 15,0 22-15,0-22 0,0 21 0,0 1 16,0-1-16,0-21 0,0 21 16,0-20-16,-21 20 0,21-21 0,0 0 15,21-21 1,0-21-16,0 21 16,0-21-16</inkml:trace>
  <inkml:trace contextRef="#ctx0" brushRef="#br0" timeOffset="39394.33">10245 14499 0,'0'0'15,"21"-21"-15,-21 0 0,0 0 0,21 21 0,-21 21 16,0 21 0,0 1-16,0-1 0,0 0 15,0 1-15,0 20 0,0-21 16,0 22-16,-21-22 0,21 22 0,-21-22 15,21 22-15,-22-22 0,22 21 0,0-20 16,-21-1-16,0 0 0,21 1 16,-21-1-16,21-21 0,0 0 0,0 1 15,0-44 1</inkml:trace>
  <inkml:trace contextRef="#ctx0" brushRef="#br0" timeOffset="39562.61">10033 15071 0,'0'0'0,"-21"-21"0,0-1 0,-1 22 16,1 0-16,0 0 0,42 0 31,0 0-31,1 0 16,20 0-16,0 0 0,1 0 0,20 0 16,1 0-16,-22-21 0,21 21 0,1 0 15,21-21-15,-22 0 0,1 21 16,20-21-16,-20 21 0</inkml:trace>
  <inkml:trace contextRef="#ctx0" brushRef="#br0" timeOffset="40806.99">11726 14986 0,'0'0'0,"0"-21"0,0-21 0,21-1 16,-21 1-16,22 21 0,-22-22 0,0 22 15,0 0-15,0 0 0,-22 21 16,1 0 0,0 21-16,0 0 0,0 0 15,0 1-15,-1 20 0,22 0 0,0 1 16,-21-1-16,21 21 0,-21-20 0,21 20 16,0-20-16,0 20 0,0-21 15,0 1-15,0-22 0,0 21 0,0-21 16,0 1-16,0-1 0,21 0 15,0-21-15,22 0 0,-22 0 16,21 0-16,-21 0 0,22-21 16,-1 0-16,0-1 0,-20 1 0,20 0 15,0 0-15,1-21 0,-22-1 16,21 1-16,-21 0 0,-21-1 0,0 1 16,0 0-16,0-1 0,0 22 0,0-21 15,0-1-15,-21 22 0,0 0 16,0 0-16,0 0 0,-22 21 0,22 0 15,0 0-15,-21 21 0,20-21 16,-20 42-16,21-21 0,0 22 16,0-22-16,21 21 0,0 22 15,0-22-15,0 0 0,0-20 0,0 20 16,0 0-16,21-21 0,0 1 16,0-1-16,0-21 0,22 0 0,-1 0 15,-21 0-15,21 0 0,22-21 0,-22 21 16,1-22-16,-1-20 0,21 21 15,-20 0-15,-1-22 0,0 22 0,-20-21 16,20 21-16,-21-22 0,0 22 16,0-21-16,1 21 0,-1-22 0,-21 22 15,21 0-15,-21 0 0,0 42 32,0 21-32,0-20 15,0 20-15,0 0 0,0 1 16,0-22-16,0 21 0,0 0 0,0 1 15,0-1-15,0-21 0,0 0 16,21 1-16,0-1 0,-21 0 0,21-21 16,1 0-16,-1 0 0,0 0 15,21 0-15,-21-21 0,1 0 0,20-1 16,-21 1-16,21 0 0,-20 0 0,20-21 16,-21 20-16,0-20 0,0 21 15,1-21-15,-1-1 0,0 1 0,-21 21 16,0-22-16,0 22 0,21 0 15,-21 0-15,0 42 16,0 0 0,0 0-16,0 1 0,0 20 15,0-21-15,0 21 0,21-20 0,-21 20 16,21-21-16,-21 0 0,22 0 16,-1 22-16,0-43 0,0 21 0,0-21 15,22 0-15,-22 0 0,21 0 16,-21 0-16,22-21 0,-22 21 0,21-21 15,0-1-15,-20-20 0,-1 21 16,21 0-16,-21-22 0,0 22 0,-21-21 16,22 0-16,-22-1 0,21 1 0,-21 0 15,21-22-15,-21 1 16,0-1-16,21 1 0,0 20 0,-21-20 16,0 20-16,21 1 0,-21 21 15,0 0-15,0 42 16,0 21-16,-21 1 0,0-1 15,0 21-15,0 1 0,21-1 0,-21-20 16,-1 20-16,22 1 0,-21-22 0,21 0 16,0 22-16,0-22 0,0-21 15,0 22-15,0-1 0,21-21 0,1 0 16,-1 1-16,0-22 0,0 0 16,0 0-16,0 0 0,1 0 15,20 0-15,-21-22 0,0 1 16,0 0-16</inkml:trace>
  <inkml:trace contextRef="#ctx0" brushRef="#br0" timeOffset="42234.01">13547 14838 0,'0'0'0,"-22"0"0,1 0 0,0 0 16,21 21-1,21-21-15,0 0 0,22 0 0,-1 0 16,-21 0-16,43 0 0,-22 0 15,22 0-15,-1-21 0,22 21 16,-1-21-16,1 21 0,21-21 16,-21-1-16,-1 22 0,1-21 0,-22 21 15,1-21-15,-22 21 0,1 0 16,-22 0-16,0 0 0,-21 21 16,0 22-16,-21-22 15,0 21-15,-1 0 0,1 1 16,0-1-16,0 22 0,0-1 0,0 1 15,-1-1-15,22 1 0,-21-1 16,21 1-16,-21-1 0,0 1 16,21-1-16,0 1 0,-21-22 0,0 21 0,-1 1 15,22-1-15,-21-20 0,0 20 16,0-20-16,0-1 0,21 0 16,0-21-16,-21 1 0,21-1 0,0 0 15,21-42 1,0 0-16,-21-1 15,21-20-15,-21 21 0,21-21 16,-21-1-16,0-20 0,0 20 0,0-20 16,0 21-16,0-22 0,0-21 0,0 22 15,0-22-15,0 1 0,0-1 16,0 0-16,0 22 0,0-22 0,0 22 16,21-22-16,-21 21 15,22 22-15,-1-21 0,0 20 0,-21 22 16,21-21-16,0 21 0,0 21 0,1-22 15,-1 22-15,0 0 0,0 0 16,-21 22-16,21-1 0,0 0 0,1 0 16,-22 21-16,0 1 0,21-22 15,-21 21-15,0-21 0,0 22 0,0-1 16,0-21-16,0 22 0,-21-22 16,-1 0-16,1 0 0,0 0 0,0-21 15,0 21-15,0-21 16,-1 0-16,1 0 0,0-21 15,21 0-15,0 0 0,0 0 16,21 21 15,0 0-31,1 21 0,-1-21 16,0 21-16,0 0 0,0 0 0,0-21 16,1 22-16,-1-22 0,21 0 0,-21 0 15,22 0-15,-1 0 0,-21 0 16,43 0-16,-22-22 0,0 1 0,1 0 15,-1 21-15,0-42 0,1 21 16,-22-1-16,21 1 0,-21 0 0,0-21 16,1 21-16,-22-22 15,0 1-15,21 21 0,-21-22 0,0 22 16,0 0-16,0 0 0,-21 21 16,21 21-1,0 0-15,-22 22 0,22-22 0,-21 0 16,21 0-16,0 0 0,0 22 15,0-22-15,0 0 0,0 0 0,0 0 16,0 0-16,21 1 0,1-22 16,-1 21-16,0-21 0,0 0 15,0 0-15,0 0 0,1 0 0,20 0 16,-21 0-16,0-21 0,22 21 0,-22-22 16,0 1-16,0 0 0,0 0 15,0 0-15,1-22 0,-1 22 16,0-21-16,0 0 0,0 20 0,0-20 15,1 0-15,-22 21 0,21-1 0,-21 1 16,21 21-16,-21 21 16,0 1-16,0-1 0,0 21 15,0-21-15,0 0 0,0 22 16,0-22-16,0 21 0,0-21 0,0 1 16,0-1-16,21 0 0,0 0 15,0 0-15,1 0 0,20-21 0,-21 0 16,21 22-16,-20-22 0,20 0 0,0 0 15,1 0-15,-1 0 0,0-22 16,1 1-16,-22 0 0,21 0 16,-21 0-16,0 0 0,22-22 0,-43 1 15,21 0-15,0-1 0,0-20 16,0-1-16,1 1 0,-22-22 0,21 22 16,-21-1-16,21 22 0,-21-22 15,0 43-15,0-21 0,0 21 0,0-1 16,-21 44-1,0-1-15,-22 21 0,22 0 0,-21 22 16,21-1-16,-1 1 0,1-22 16,21 22-16,0-1 0,0 1 0,0-22 15,0 0-15,21 1 0,1-1 16,-1 0-16,0 1 0,21-22 16,-21 0-16,22 0 0,-1 0 0,-21 1 15,22-22-15,-1 0 0,0 0 16,-21 0-16,22 0 0,-1 0 0,0-22 15,-20 1-15,20 21 0,-21-21 0,0 0 16,0-21-16,1 20 0,-22-20 16,0 21-16,0-21 0</inkml:trace>
  <inkml:trace contextRef="#ctx0" brushRef="#br0" timeOffset="42410.85">16277 14605 0,'0'0'0,"-42"64"31,63-64-31,21 21 0,-21-21 0,43 0 16,-1 0-16,-20 0 0,41 0 0,-20 0 15,-1 0-15,22 0 0,-21 0 0,-1 0 16,22 0-16,-22 0 0,-20 0 16,20 0-16,-42 0 0,22 0 0</inkml:trace>
  <inkml:trace contextRef="#ctx0" brushRef="#br0" timeOffset="42958.74">11261 15854 0,'0'0'0,"0"-42"0,0 20 16,0-20-16,0 21 0,-22 0 15,22 0-15,-21-1 0,0 22 16,21 22-1,-21-1-15,21 0 0,0 0 16,0 21-16,0 1 0,0-1 0,0 22 16,0-22-16,0 0 0,0 22 15,0-22-15,21 0 0,-21-20 0,0 20 16,0-21-16,21 0 0,-21 0 16,0 1-16,21-1 0,-42-21 46,0-21-46,0-1 0,0 22 0,0-21 16,-1 0-16,1 21 16,0-21-16,0 21 0,0 0 0,21 21 31,0 0-31,0 0 16,21-21-16,0 0 0,0 0 15,22 0-15,-1 0 0,0 0 0,1 0 16,-1 0-16,0-21 0,1 0 15,-1 0-15,0 0 0,1 0 0</inkml:trace>
  <inkml:trace contextRef="#ctx0" brushRef="#br0" timeOffset="44323.03">5757 16743 0,'0'0'0,"21"0"63,1 0-47,-1 0-16,0 0 15,0-21-15,0 21 0,22-21 0,-22 21 16,0-22-16,21 22 0,-21-21 15,1 0-15,-1 0 0,0 21 0,-21-21 16,0 0-16,0-1 16,0 1-16,-21 21 0,0 0 15,-1 0-15,1 0 0,0 0 16,0 21-16,0 22 16,0-1-16,21 0 0,-22 22 0,22-1 15,0 1-15,0-1 0,0 1 16,0-1-16,0 1 0,0-1 0,0-20 15,22-1-15,-22 0 0,0 1 16,21-1-16,-21-21 0,0 22 0,0-22 16,0 0-16,-21-21 31,-1 0-31,-20-21 0,21 0 16,0-1-16,-22-20 15,1 21-15,21 0 0,-21-22 0,-1 1 16,22 21-16,0-21 0,-21 20 15,20 1-15,22 0 0,-21 0 0,21 42 32,0 0-32,0 22 0,0-22 0,21 21 15,1 0-15,-1-20 0,0 20 16,0 0-16,0 1 0,22-1 0,-22 0 16,21-21-16,0 1 0,1 20 15,-1-42-15,0 21 0,1-21 0,-1 0 16,22 0-16,-22 0 0,0-21 15,1 21-15,20-21 16,-21-22-16,1 22 0,-22 0 0,21-21 16,-21 21-16,1-22 0,-22 22 15,0-21-15,0 21 0,0-1 0,-22-20 16,1 21-16,0 21 16,0 0-16,0 0 0,0 21 15,21 0-15,0 0 16,0 22-16,0-22 0,0 21 0,0-21 15,0 22-15,0-1 0,0-21 16,21 22-16,-21-22 0,21 0 0,0 0 16,0 0-16,0-21 15,1 0-15,-1 0 0,21 0 0,-21 0 16,22-21-16,-22 0 0,0 0 16,21 0-16,-21-1 0,1-20 15,-1 21-15,0 0 0,0 0 0,0-22 16,-21 22-16,0 0 0,0 0 15,0 42 17,0 0-32,0 21 0,0-20 15,0-1-15,0 21 0,0-21 16,0 0-16,0 1 0,0 20 16,0-21-16,0 0 0,0 0 15,21-42 16,-21 0-31</inkml:trace>
  <inkml:trace contextRef="#ctx0" brushRef="#br0" timeOffset="44559.25">7302 16955 0,'0'0'0,"22"-22"0,-1-41 15,-21 84 1,0 0-16,0 22 0,0-22 15,0 21-15,0 0 0,0 1 16,-21-1-16,21 0 0,-22 1 16,22-1-16,-21 0 0,21 1 15,0-22-15,-21 21 0,0 1 0,21-1 16,-21-21-16,21 0 0,0 0 16,0 1-16,0-44 31</inkml:trace>
  <inkml:trace contextRef="#ctx0" brushRef="#br0" timeOffset="45226.38">7091 17314 0,'21'0'32,"0"0"-17,0 0-15,0 0 0,22 0 0,-1 0 16,0 0-16,1 0 0,20-21 15,1 0-15,20 0 0,1 21 0,0-21 16,-1 0-16,1-1 0,0 1 16,-22 0-16,1 0 0,-22 0 0,0 0 15,-20-1-15,20 1 0,-21 0 16,-21 0-16,0 42 31,0 0-31,0 0 0,-21 1 16,0-1-16,0 21 0,21-21 15,-22 22-15,1-22 0,0 21 0,21-21 16,-21 0-16,0 22 0,21-22 16,-21 0-16,21 0 0,0 0 15,-22-21-15,22-21 32,0 0-17,0 0-15,0-21 0,22 20 0,-1-20 16,-21 21-16,21-21 15,0-1-15,-21 1 0,21 0 0,0-1 16,1 22-16,-1 0 0,-21 0 16,21 21-16,0 0 0,-21 21 15,21 21-15,0-21 0,-21 22 16,0-1-16,0-21 0,0 22 0,22-1 16,-22 0-16,21 1 0,-21-22 15,21 21-15,0-21 0,0 22 0,0-22 16,1 0-16,20 0 0,-21-21 15,0 0-15,22 0 0,-22 0 0,0 0 16,21-21-16,-21 21 0,1-21 16,-1 0-16,0-1 0,-21-20 15,0 21-15,21 0 0,-21-22 16,0 1-16,0 21 0,0-21 0,0-1 16,0 22-16,0-21 0,0 21 15,0-1-15,0 1 0,0 0 0,21 21 31,0 0-15,1 21-16,-1-21 16</inkml:trace>
  <inkml:trace contextRef="#ctx0" brushRef="#br0" timeOffset="45706.99">9631 16976 0,'0'0'0,"0"-21"0,-21 21 15,-1 0 1,-20 21-16,21-21 0,0 21 0,-22 21 16,1-21-16,21 1 0,-21 20 15,20 0-15,-20 1 0,21-22 0,0 21 16,0 0-16,-1 1 0,22-1 16,0 0-16,0-20 0,0 20 0,0-21 15,43 0-15,-22 0 0,0 1 16,21-1-16,-20-21 0,20 0 15,0 0-15,-21 0 0,22 0 0,-1 0 16,-21-21-16,0-1 0,1 1 16,-1 21-16,-21-21 0,0 0 15,0 0-15,0 0 0,-21-1 0,21 1 16,-22 21-16,1-21 0,0 21 16,0 0-16,0 0 0,0 0 0,-1 0 15,22 21 1,0 0-16,0 22 15,0-22-15,22 0 0,-1 21 16,-21-20-16,21 20 0,-21 0 0,21-21 16,-21 22-16,0-1 0,0 0 15,0 1-15,0-1 0,-21-21 16,0 22-16,0-1 0,-1-21 16,-20 21-16,21-20 0,-21-1 15,20 0-15,1 0 0,0 0 0,0 0 16,42-21-1,0-21-15</inkml:trace>
  <inkml:trace contextRef="#ctx0" brushRef="#br0" timeOffset="46435.03">11451 17441 0,'0'0'0,"-21"22"0,-21-1 0,20 0 16,-20 0-16,21-21 0,0 21 15,0-21-15,42-21 31,0 0-15,21 0-16,-21-22 0,22 22 0,-1 0 16,0-21-16,1 21 0,-1-22 15,0 1-15,1 0 0,-1-1 0,-21-20 16,0 20-16,1-20 0,-1 21 16,-21-22-16,0 22 0,0 21 0,0-22 15,-21 43 1,-1 0-16,1 21 0,0 22 0,0-1 15,0 22-15,0-1 0,-22 1 16,22-1-16,0 22 0,0-22 0,0 22 16,-1 0-16,1 20 15,21-20-15,-21 0 0,21 21 0,-21-22 16,21 1-16,-21 21 0,21 0 16,0-22-16,0 22 0,0 0 0,0-21 15,0-1-15,0-20 0,0 20 16,0-20-16,0-1 0,0-20 15,42-22-15,-21-21 0,0 0 0,22 0 16,-1 0-16,0-21 0,1 0 16,147-191-1,-169 148-15,22-20 0,-43-1 16,0 22-16,0-22 0,-21 0 0,-1 22 16,-20-22-16,0 22 15,-1-1-15,1 1 0,-21 20 0,20 1 16,-20 0-16,20 20 0,1 1 15,0 21-15,-1 0 0,1-21 0,21 21 16,0 0-16,42 0 31,21-21-31,1 21 0,-1-21 16,0 21-16,22-21 0,-1-1 16,1 1-16,20 21 0,-20-42 0,21 21 15,-1 0-15,1-22 0,0 22 16,-1-21-16</inkml:trace>
  <inkml:trace contextRef="#ctx0" brushRef="#br0" timeOffset="47950.01">12531 17314 0,'0'0'0,"21"-42"0,-21 0 16,0-1-16,0 22 0,-21 0 15,-1 0-15,1 0 0,-21 21 0,21 0 16,-22 0-16,1 0 0,21 0 16,-21 0-16,-1 21 0,1 0 0,21 0 15,-22 22-15,1-1 0,21-21 16,0 21-16,0 1 0,-1-1 0,22 0 15,0-20-15,0 20 0,0 0 16,0-21-16,22 1 0,-1-1 0,0 0 16,21-21-16,-21 0 0,22 0 15,-1 0-15,0 0 0,1-21 16,-22 21-16,21-21 0,1-1 16,-22 1-16,21-21 0,-21 21 15,0 0-15,1-22 0,-22 22 0,21 0 16,-21 0-16,21-22 0,-21 22 15,0 0-15,0 42 32,0 0-32,0 1 0,0-1 0,0 21 15,0-21-15,0 22 0,0-22 16,0 0-16,0 21 0,0-21 0,0 1 16,21-1-16,0 0 15,0-21-15,22 0 0,-22 0 16,0 0-16,0 0 0,0 0 15,22 0-15,-22-21 0,0 0 0,0-1 16,22 1-16,-22 0 0,0-21 16,0 21-16,0-1 0,0-20 0,1 21 15,-22 0-15,0 0 0,0-1 16,21 22-16,-21 22 31,0-1-31,0 0 0,0 0 0,0 0 16,0 22-16,0-22 0,0 0 15,0 0-15,21 21 0,-21-20 16,21-22-16,0 21 0,-21 0 16,21-21-16,1 0 0,-1 0 0,21 0 15,-21 0-15,0 0 0,1-21 16,-1 0-16,0-1 0,0 1 16,0 0-16,0-21 0,1 21 0,-1-22 15,-21 22-15,0-21 0,0-1 0,0 1 16,0 0-16,0-22 0,0 22 15,0 0-15,0-22 0,0 22 0,0 21 16,0-22-16,-21 22 0,-1 21 16,22 21-16,-21 0 15,21 22-15,0-1 16,0 0-16,0 1 0,0-1 0,0 0 16,0 1-16,0-1 0,0 0 15,0 1-15,0-22 0,21 21 0,1 1 16,-1-22-16,0 21 0,0-21 15,0 0-15,0 1 0,1-22 16,20 0-16,-21 0 0,21 0 0,1 0 16,-22 0-16,21-22 0,1 1 15,-1 0-15,-21 0 0,21 0 0,-20 0 16,-1-22-16,0 22 0,0-21 16,-21 21-16,0-22 0,0 22 15,0 0-15,0 0 0,0 0 0,0-1 16,-21 22-1,0 0-15,0 22 0,21-1 16,0 0-16,0 0 0,0 0 16,0 0-16,0 1 0,0-1 0,0 0 15,0 21-15,0-21 0,21 1 16,0-1-16,0 0 0,0 0 0,22-21 16,-1 21-16,0-21 0,1 0 15,20 21-15,1-21 0,-1 0 16,-21 0-16,22 0 0,-1 0 15,1-21-15,-22 0 0,1 0 0,-1 0 16,-21 0-16,21-1 0,-42 1 16,22-21-16,-22 21 0,0-22 0,0 1 15,0 21-15,0-21 0,0 20 16,-22 1-16,1 0 0,0 0 0,0 21 16,-21 0-16,20 0 0,1 0 15,-21 21-15,21-21 0,-22 21 0,22 22 16,0-22-16,0 0 0,0 21 15,0-21-15,21 1 0,0 20 0,0-21 16,0 0-16,0 0 0,0 1 16,21-1-16,0 0 0,0 0 15,0-21-15,0 0 0,1 0 16,20 0-16,-21 0 0,0 0 0,0 0 16,1-21-16,-1 0 0,0 0 15,0-1-15,0 1 0,-21-21 0,21 21 16,-21-22-16,22 1 0,-22-21 15,0-1-15,21 1 0,-21-1 0,21 1 16,0-22-16,-21 21 0,21 1 16,-21 21-16,21-22 0,-21 22 0,22 21 15,-22-1-15,0 1 0,0 42 16,0 1-16,0-1 16,-22 21-16,1 22 15,21-1-15,-21 1 0,21-1 0,0 1 16,-21-1-16,21 1 0,0-22 15,0 21-15,0-20 0,0 20 0,0-20 16,0-1-16,0-21 0,21 21 16,-21-20-16,21 20 0,0-21 0,1-21 15,-1 21-15,0-21 0,21 0 16,-21 0-16,22 0 0,-1-21 0,0 0 16,22 0-16,-22 0 0,22-1 15,-22 1-15,22-21 0,-22 21 16,0-22-16,1 22 0,-22-21 0,-21 21 15,0 0-15</inkml:trace>
  <inkml:trace contextRef="#ctx0" brushRef="#br0" timeOffset="48198.56">12890 16976 0,'0'0'0,"-42"0"0,-43 21 15,64-21 1,21 21-16,21-21 31,1 0-15,20 0-16,-21 0 0,21 0 15,22 0-15</inkml:trace>
  <inkml:trace contextRef="#ctx0" brushRef="#br0" timeOffset="48702.63">15896 17145 0,'-42'0'16,"63"0"62,-21-21-78,0 0 31,-21 21-15,42 0 30</inkml:trace>
  <inkml:trace contextRef="#ctx0" brushRef="#br0" timeOffset="48938.97">16362 16955 0,'0'0'0,"21"0"16,0 0-1,0 21 1,0 0-16,-21 0 0,22 0 16,-22 22-16,21-22 0,-21 0 0,0 0 15,21 0-15,-21 0 0,0 1 16,21-22-16,-21 21 0,0 0 0,0 0 16,21-42 15</inkml:trace>
  <inkml:trace contextRef="#ctx0" brushRef="#br0" timeOffset="49146.03">16743 17060 0,'0'0'0,"0"-21"0,0-21 0,0 21 16,0 0-16,-21 21 16,-1 0-16,-20 0 15,21 21-15,-21 0 0,-1 0 16,1 21-16,21-20 0,-22 20 0,1-21 15,0 0-15,-1 22 0,1-22 16,21 0-16,-21 0 0,20 0 0,1 0 16,21 1-1,21-22 1,1 0-16,20 0 16</inkml:trace>
  <inkml:trace contextRef="#ctx0" brushRef="#br0" timeOffset="51667.01">16976 17039 0,'-22'-21'0,"22"0"32,0 42-1,0 0-31,0 0 0,0 1 16,0-1-16,0 0 0,0 0 15,0 21-15,0-20 0,0-1 0,0 0 16,0 0-16,0 0 0,0 0 15,0 1 1,-21-22 0,21-22-1,0 1 1,0 0 0,0 0-16,0 0 0,0 0 0,0-22 15,0 22-15,21-21 0,1 21 16,-1-22-16,0 22 0,0 0 0,0 0 15,0 0-15,1 21 0,-1 0 16,0 0-16,0 21 0,0 0 0,0 0 16,-21 0-16,22 22 0,-22-22 15,0 21-15,0-21 0,0 22 0,0-22 16,0 0-16,0 0 0,0 0 16,0 0-16,0 1 0,0-1 15,0-42 16,21 21-31,-21-22 16,21 1-16,0 0 0,0 21 0,-21-21 16,43-21-16,-22 20 0,0 1 15,0-21-15,21 0 0,1 20 0,-22-20 16,21 21-16,1 0 0,-22 0 16,0-1-16,0 22 0,0 0 0,0 22 15,-21-1-15,0 0 0,0 21 16,0-21-16,0 1 0,0 20 0,0-21 15,0 21-15,0-20 0,-21-1 0,21 21 16,-21-21-16,21 0 0,0 1 16,0-1-16,0 0 31,21-21-15,0 0-16,-21-21 0,22 0 15,-1 21-15</inkml:trace>
  <inkml:trace contextRef="#ctx0" brushRef="#br0" timeOffset="51914.85">18119 16955 0,'0'0'0,"0"-64"31,0 85-31,0 0 0,-22 22 0,1-22 16,21 21-16,-21-21 0,0 22 15,21-1-15,-21-21 0,21 0 16,0 22-16,0-22 0,0 0 0,0 0 15,0 0-15,0 1 0,21-1 16,0-21-16,0 0 0,0 0 16,22 0-16,-1 0 0,0 0 15,1 0-15,20 0 0,-20 0 0,-1 0 16,0-21-16,1 21 0,-1-22 16,-21 22-16,0-21 0,0 21 0,-21-21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2:20:46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9779 1291 0,'0'-21'79,"21"0"-79,0 0 15,0 21-15,1-21 0,-1-1 16,0 1-16,0 0 0,0 0 15,0 0-15,1 0 0,-22-1 0,21 1 16,-21 0-16,0 0 16,0 0-16,-21 21 0,-1 0 15,1-21-15,0 21 0,-21 0 0,21 0 16,-22 21-16,1-21 0,21 21 16,-22 0-16,1 0 0,21 0 0,-21 1 15,20 20-15,1-21 0,0 0 16,0 0-16,21 1 0,0-1 0,0 0 15,0 0-15,0 0 16,0 0-16,21-21 0,0 22 16,0-1-16,1-21 0,-1 21 15,21 0-15,-21 0 0,0 0 0,22-21 16,-22 22-16,0-1 0,21 0 16,-20 0-16,-1 0 0,0 0 15,-21 1-15,0-1 0,0 21 0,0-21 16,-21 0-16,0 22 0,-22-22 15,22 0-15,-21 0 0,-1 0 0,-20 1 16,21-22-16,-1 21 0,1-21 16,0 0-16,20 0 0,-20 0 0,21 0 15,-21 0-15,20-21 0,1-1 16,0 22-16,0-21 0,0 0 16,21 0-16,0 0 0,0-22 15,-21-62 1,42 105-16,0-22 15,0 1-15,0 21 0,0 0 0,22-21 16,-22 21-16,21 0 0,1 0 16,-1-21-16</inkml:trace>
  <inkml:trace contextRef="#ctx0" brushRef="#br0" timeOffset="1486.16">10414 1461 0,'0'0'0,"63"-43"32,-63 22-17,0 0-15,0 0 16,0 0-16,-21-1 16,0 22-16,0-21 0,0 21 0,0 0 15,-1 0-15,-20 0 0,21 0 16,0 0-16,-22 0 0,22 0 0,-21 0 15,21 21-15,0 1 0,-1-1 16,-20 0-16,21 21 0,0-21 16,21 1-16,-21 20 0,21-21 15,-22 21-15,22-20 0,0 20 0,0-21 16,0 0-16,0 0 0,22 1 16,-1-1-16,0 0 0,0 0 0,0-21 15,0 0-15,22 0 0,-22 0 16,21 0-16,-21 0 0,1-21 0,20 0 15,-21 0-15,21-1 0,-20 1 16,-1 0-16,0 0 0,0-21 0,0 20 16,0 1-16,-21 0 0,0-21 15,22 21-15,-22-1 0,0 1 0,21 0 16,-21 0-16,0 0 16,0 0-16,0 42 31,0 0-31,-21 0 15,21 0-15,0 22 0,-22-22 16,22 0-16,0 21 0,0-21 0,0 22 16,0-22-16,0 0 0,0 0 15,0 0-15,22 1 0,-1-1 0,0-21 16,0 0-16,21 0 16,-20 0-16,20 0 0,-21 0 0,21-21 15,1-1-15,-22 22 16,21-42-16,-21 21 0,22 0 0,-22 0 15,21-1-15,-21 1 0,-21-21 16,22 21-16,-1 0 0,-21-1 0,21-20 16,-21 21-16,0 0 0,0 0 15,0-1-15,0 44 32,-21-1-32,0 0 0,21 0 15,-22 0-15,1 22 0,21-22 16,0 0-16,0 0 0,-21 0 0,21 0 15,-21 22-15,21-22 0,0 0 16,0 0-16,0 0 16,0-42 15,0 0-15,0 0-16,0 0 15,0 0-15,0-1 0,0 1 0,0 0 16,21 0-16,0 0 0,-21 0 15,21-1-15,1-20 0,-1 21 0,0 0 16,0 0-16,0 21 0,0-22 16,1 22-16,-1 0 0,0 0 15,0 22-15,0-22 16,-21 21-16,0 0 0,0 0 0,21 0 0,-21 0 16,0 1-16,22-1 15,-22 0-15,0 21 0,21-21 0,-21 1 16,0-1-16,0 0 15,21 0-15,0-21 16,0-21 0,-21 0-1,21 21-15,-21-21 0,22-1 16,-22 1-16,21 0 0,0 0 0,-21 0 16,21 0-16,0-1 0,-21 1 15,21 0-15,1-21 0,-22 21 16,21-1-16,0 22 15,0 0 1,-21 22 0,0-1-16,0 0 15,0 0-15,0 0 0,0 0 16,0 1-16,0-1 0,0 0 0,21 0 16,0 0-16,-21 0 15,22-21-15,-22 22 0,21-22 0,0 0 16,0 0-16,0 0 0,0 0 15,1 0-15,-1 0 0,21 0 16,-21 0-16,22-22 0,-22 22 16,21-21-16,-21 0 0,22 21 0,-22-21 15,0 0-15,0 0 0,0-1 16,0 1-16,-21 0 0,22 0 16,-22 0-16,0 0 0,0-1 0,0 1 15,0 0-15,0 0 0,-22 21 16,22-21-16,-21 21 0,21 21 15,-21-21-15,0 21 0,21 0 16,-21 0-16,21 22 0,0-22 16,0 0-16,0 0 0,0 0 0,0 22 15,0-22 1,0 0-16,21 0 0,0 0 16,0-21-16,0 0 15,1 0-15,-1 0 0,0 0 16,0 0-16,21 0 0,-20 0 15,-1-21-15,21 0 0,-21 0 0,22 0 16,-22 0-16</inkml:trace>
  <inkml:trace contextRef="#ctx0" brushRef="#br0" timeOffset="1956.75">13081 910 0,'0'0'0,"0"-21"0,0 0 15,0-85 1,0 85-16,-21 21 0,0 0 16,-1 0-16,1 0 0,-21 0 0,0 0 15,20 21-15,-20 0 0,0 0 16,21 1-16,-22 20 0,22-21 16,0 0-16,0 22 0,0-22 0,21 0 15,-22 21-15,22-21 0,0 1 16,0-1-16,0 0 0,0 0 15,22 0-15,-1-21 0,0 21 16,0-21-16,21 22 0,-20-1 16,-1-21-16,21 21 0,-21-21 15,0 21-15,1 0 0,-1-21 0,0 21 16,0-21-16,-21 22 0,0-1 16,0 0-16,0 0 0,-21 0 15,-21-21-15,20 21 16,1-21-16,-21 0 0,21 22 0,0-22 15,-22 0-15,22 0 0,0 0 16,0 0-16,0 0 0,-1 0 16,22-22-1,-21 22-15,21-21 16,0 0-16,0 0 16,0 0-1,21 0-15,1-1 0,-1 22 0,0-21 16,21 0-16</inkml:trace>
  <inkml:trace contextRef="#ctx0" brushRef="#br0" timeOffset="2712.32">13441 974 0,'0'-21'15,"-21"21"1,-1 21-16,1-21 0,0 21 15,0 0-15,0 0 0,0 0 16,-1 1-16,1 20 0,0-21 0,0 21 16,0-20-16,0-1 0,21 21 15,0-21-15,0 0 0,0 1 0,0-1 16,0 0-16,0 0 0,0 0 16,0 0-16,21-21 0,-21 22 0,21-22 15,0 0-15,0 0 0,0 0 16,22 0-16,-22 0 0,0 0 0,21 0 15,1 0-15,-22-22 0,21 1 16,-21 21-16,22-21 0,-22 0 0,0 0 16,21 0-16,-20-1 15,-1 1-15,0-21 0,0 21 0,-21 0 16,0-1-16,0 1 0,0 0 16,0 0-16,0 0 0,-21 21 15,0 0 1,0 0-16,21 21 15,0 0-15,0 0 16,0 0-16,0 1 0,0-1 0,0 0 16,0 21-16,0-21 0,0 1 15,0-1-15,21 0 0,-21 0 16,21 0-16,-21 0 0,21-21 0,-21 22 16,21-1-16,0-21 15,1 0-15,-1 0 16,0 0-16,0 0 0,0 0 0,0 0 15,1 0-15,-1 0 0,21-21 0,-21 21 16,22-22-16,-22 1 0,21 0 16,-21 0-16,0 0 0,1 0 0,20-1 15,-21 1-15,0 0 0,0 0 16,-21 0-16,22 0 0,-1 21 16,0 0-1,-21 21 1,0 0-16,0 0 0,0 0 15,0 0-15,0 1 0,0-1 16,0 0-16,0 0 16,0 0-1,21-21 1,0 0 0,0 0-1,-21-21-15,22 0 16,-1 21-16,-21-21 0</inkml:trace>
  <inkml:trace contextRef="#ctx0" brushRef="#br0" timeOffset="2889.22">14457 889 0,'0'0'0,"-21"-21"0,-1 21 16,1-21-16,0 21 0,21-21 0,-21 21 15,0 0 1,21 21 15,0 0-31,21-21 0,0 0 16,21 21-1</inkml:trace>
  <inkml:trace contextRef="#ctx0" brushRef="#br0" timeOffset="3279.99">14711 1058 0,'0'0'0,"0"22"16,-21-22-16,21 21 15,-22 0-15,1-21 0,21 21 0,0 0 16,0 0-16,-21 1 0,21 20 16,0-21-16,-21 21 0,21-20 0,0 20 15,0 0-15,0 22 16,0-22-16,0 22 0,0-1 0,0 1 15,0-1-15,0 1 0,0 20 16,0-20-16,-21-1 0,0 1 0,21-1 16,-22 1-16,22-1 0,-21 22 0,0-22 15,21 1-15,-21-1 0,0-20 16,21 20-16,-21-20 0,21-1 0,0 0 16,-22 1-16,22-22 0,-21 0 15,21 0-15,-21 0 0,21 0 0,0 1 16,0-44 15,21 1-31,0 0 16,1 0-16,-1 0 0,-21-22 0,21 1 15,0 0-15,-21-1 0,21-20 16,0-1-16</inkml:trace>
  <inkml:trace contextRef="#ctx0" brushRef="#br0" timeOffset="3606.7">14647 1736 0,'0'0'15,"-21"-64"-15,21 1 0,0 20 0,0 1 16,0 0-16,0-1 0,0 22 0,0-21 16,0 21-16,0-22 0,21 22 15,0 0-15,1 0 0,-1 0 0,21 21 16,-21-21-16,0 21 16,22 0-16,-22 0 0,0 0 0,0 0 15,22 21-15,-22-21 0,0 21 16,-21 0-16,0 0 0,0 0 0,0 1 15,0-1-15,0 0 0,0 0 16,-21 0-16,0 0 0,-1 1 0,1-1 16,-21-21-16,21 21 0,0 0 15,-1-21-15,-20 0 0,21 0 0,0 0 16,0 0-16,-1 0 16,22-21-1,22 0 1,-1 0-16,0-1 15,0 1-15,21-21 0,1 21 0,-1 0 16</inkml:trace>
  <inkml:trace contextRef="#ctx0" brushRef="#br0" timeOffset="4184.7">15430 804 0,'0'0'0,"22"-21"0,-22 0 0,21 0 0,-21 42 47,0 21-47,0-20 16,-21 20-16,21 0 0,-22 1 15,22-1-15,-21 21 0,21-20 16,0-1-16,0 0 0,-21 1 0,21-1 16,0-21-16,-21 22 0,21-22 15,0 0-15,0 0 0,0 0 0,0 0 16,0 1-16,21-22 15,0 0-15,0 0 0,1 0 16,-1 0-16,21 0 0,-21 0 0,0-22 16,22 22-16,-22-21 0,21 0 15,-21 0-15,1 0 0,20-22 16,-21 22-16,0-21 0,0 21 16,1 0-16,-1-22 0,0 22 0,0 0 15,-21 0-15,-21 21 31,0 0-31,21 21 16,0 0-16,-21-21 0,21 21 0,-22 0 16,22 1-16,0-1 15,0 0-15,0 0 0,0 0 16,22-21-16,-1 21 16,-21 1-16,21-1 0,0 0 15,0 0 1,-21 0-1,0 0 1,-21-21 15,0 0-15,0-21 0,21 0-16,-21 0 0,21 0 15</inkml:trace>
  <inkml:trace contextRef="#ctx0" brushRef="#br0" timeOffset="4407.93">15494 889 0,'0'0'0,"0"-21"16,0 0-16,21 21 15,0-21-15,0 21 16,22 0-16,-22-22 0,0 22 0,21 0 15,-20 0-15,20-21 0,-21 21 16,21-21-16,-20 21 0,-1 0 0,0 0 16,0 0-16,0 0 0,0 0 15</inkml:trace>
  <inkml:trace contextRef="#ctx0" brushRef="#br0" timeOffset="5095.79">8996 1990 0,'0'0'0,"0"21"32,21-21-17,21 21-15,-21-21 0,22 0 16,-22 21-16,21-21 0,1 0 0,20 21 16,-21-21-16,22 0 0,-1 0 0,1 22 15,-1-22-15,22 21 0,21-21 16,-21 0-16,20 0 0,1 0 0,0 21 15,21-21-15,-21 0 0,21 0 16,21 0-16,0 0 0,0 0 16,1 0-16,-1 0 0,21 0 0,0 0 15,1 0-15,20 0 0,-20 0 0,-1 0 16,21 0-16,1-21 0,-1 21 16,1 0-16,-1 0 0,1-21 15,-1 21-15,22-22 0,-43 22 0,22 0 16,-22 0-16,22 0 0,-22 0 15,0 0-15,1 0 0,-22 0 0,0 0 16,-21 0-16,0 0 0,-21 0 16,0 0-16,0 22 0,-22-22 0,1 0 15,-22 0-15,1 0 0,-22 21 16,1-21-16,-22 0 0,0 0 0,0 0 16,0 0-16,-42 0 31,0 0-16,-21 0-15,20 0 0</inkml:trace>
  <inkml:trace contextRef="#ctx0" brushRef="#br0" timeOffset="5925.41">5122 4212 0,'0'0'0,"0"-21"0,0 0 0,-21 0 16,21 0-16,0 42 31,0 21-31,0 0 0,-21 22 15,21-1-15,0 1 0,0 21 16,0-1-16,0 22 0,0 0 0,0 21 16,0-21-16,-21 0 15,21-1-15,0 22 0,-21-21 0,21 0 16,-22 21-16,1-42 0,0 21 16,21-1-16,-21-20 0,0 21 0,0-21 15,-1 20-15,1-20 0,0 0 16,21-22-16,-21 22 0,0-22 0,0-20 15,21 20-15,0-20 0,0-1 0,0-21 16,-22 0-16,22 0 0,0 1 16,22-22-1,-22-22-15,21-20 16,0 0-16,0-1 0,21-20 0,-20-1 16,20-20-16</inkml:trace>
  <inkml:trace contextRef="#ctx0" brushRef="#br0" timeOffset="6792.3">5249 4318 0,'0'0'15,"0"-42"-15,-21-1 0,21 22 0,0 0 16,0-21-16,0 21 0,0-1 15,0 1-15,0 0 16,21 0-16,0 21 0,1-21 0,-1 21 16,0-21-16,21-1 0,1 22 15,20-21-15,1 0 0,20 21 0,22-21 16,-21 21-16,21-21 0,21 0 16,-22 21-16,22-22 0,22 22 0,-1-21 15,-21 0-15,21 21 0,-21-21 16,0 0-16,0 21 0,0-21 15,21-1-15,-21 22 0,0 0 16,-21-21-16,0 21 0,0 0 0,-22 0 0,-20 0 16,-1 0-16,1 0 15,-22 0-15,0 0 0,1 0 0,-22 0 16,0 0-16,0 0 0,0 21 16,-21 1-16,22-1 15,-22 0-15,0 0 0,0 0 16,0 22-16,0-22 0,21 21 0,-21 0 15,0 22-15,0-22 0,0 22 16,0-1-16,0 1 0,0-1 0,0 1 16,0-1-16,0 1 0,0 20 0,0-20 15,-21 21-15,-1 20 0,22-20 16,0 0-16,-21-1 0,21 22 0,-21 64 16,0-86-16,21 22 15,0-21-15,0-1 0,-21 1 16,21 0-16,-21-1 0,21-20 0,0 21 15,0-22-15,-22 22 0,1-1 16,21-20-16,-21-1 0,0 22 0,21-21 16,0-1-16,-21-21 0,0 22 0,21-22 15,0 22-15,0-22 0,0 0 0,-22 1 16,22-1-16,0 0 16,-21-20-16,21 20 0,-21-21 0,21 21 15,-21-20-15,0-1 0,0 0 0,-22 0 16,22 0-16,-21 0 0,-1 1 15,1-1-15,-21-21 0,-1 0 0,1 21 16,-22 0-16,0-21 0,1 21 0,-22-21 16,-21 0-16,0 0 0,0 0 0,-21 21 15,-22-21-15,22 22 0,-21-22 16,-1 21-16,1-21 0,21 21 0,-21 0 16,20-21-16,22 21 0,0 0 0,0-21 15,22 22-15,20-22 0,-106 21 16,107-21-16,20 0 0,-42 0 15,64 0-15,0 0 16,-22 0-16,64-21 16,0-1-16,43 1 15,-22 0-15,0 0 0,21-21 16,1 20-16,-22-20 0,21 0 0,0-1 16</inkml:trace>
  <inkml:trace contextRef="#ctx0" brushRef="#br0" timeOffset="7244.04">6096 4805 0,'0'0'0,"-21"-21"0,0 21 0,-1 0 0,1 0 15,42-21 1,1 21-16,20 0 15,0 0-15,22-22 0,-22 22 16,43 0-16,-1-21 0,1 21 0,21-21 16,-21 21-16,20 0 0,1-21 15,0 21-15,0 0 0,-21-21 0,20 21 16,-20 0-16,21 0 0,-21 0 16,-1 0-16,-20 0 0,-1 0 0,-20 0 15,-1 0-15,-21 0 0,-63 21 31,21-21-31,-22 0 0,-20 21 0,20 0 16,-20-21-16,-1 21 16</inkml:trace>
  <inkml:trace contextRef="#ctx0" brushRef="#br0" timeOffset="7497.89">5969 5355 0,'0'0'0,"0"21"0,85 1 31,-64-22-31,42 0 0,-20 0 16,41 0-16,-20 0 0,42-22 0,-22 1 15,22 21-15,0-21 0,0 0 16,0 21-16,-22-21 0,22 21 16,-21-21-16,-1 21 0,-20 0 0,21 0 15,-22 0-15,1 0 0,-22 0 16,0 0-16,-21 0 0,1 0 0,-44 0 31,1 21-31,-21-21 0,0 21 0,-22-21 16</inkml:trace>
  <inkml:trace contextRef="#ctx0" brushRef="#br0" timeOffset="7748.75">5948 6011 0,'0'22'0,"0"-44"0,0 65 16,0-22-16,21-21 0,0 0 16,21 0-16,1 0 0,-1 0 15,0 0-15,1 0 0,20 0 0,1-21 16,-1 0-16,22 21 0,0-22 16,-1 22-16,1-21 0,21 0 0,-22 21 15,-20-21-15,21 21 0,-22 0 0,1 0 16,-22-21-16,0 21 0,1 0 15,-1 0-15,-42 21 16,-21 0 0</inkml:trace>
  <inkml:trace contextRef="#ctx0" brushRef="#br0" timeOffset="7965.41">6286 6435 0,'0'0'0,"-21"21"0,-85 64 31,128-85-15,-1 0-16,0 0 15,21 0-15,1-22 0,-1 1 16,0 0-16,22 21 0,-1-21 16,22 0-16,0 0 0,-22-1 15,22 1-15,-1 0 0,-20 0 0,21 0 16,-22 0-16,1-22 0,-1 22 0,1 0 15</inkml:trace>
  <inkml:trace contextRef="#ctx0" brushRef="#br0" timeOffset="8580.12">12319 4297 0,'0'0'0,"0"-21"0,0 0 16,0-1-16,0 1 0,0 0 0,0 0 15,0 42 16,0 0-31,0 0 0,0 22 16,0-22-16,0 42 0,0-20 0,21 20 16,-21 1-16,0-1 15,0 43-15,0-21 0,0 21 0,0-1 16,-21 1-16,21 21 0,-21-21 0,0 21 16,-1-21-16,22 21 0,-21-21 15,0 21-15,0-21 0,0 21 0,-22-22 16,22 22-16,0-21 0,0 21 15,0-42-15,0 21 0,-1-22 0,1 22 16,21-42-16,0 20 0,0-41 0,0 20 16,0-20-16,0-1 0,0-21 15,0 0-15,0-42 16,21 0-16,1 0 16,-22-22-16,21 1 0,0 0 15,-21-1-15,21-20 0,0-1 16,0-20-16,1 20 0</inkml:trace>
  <inkml:trace contextRef="#ctx0" brushRef="#br0" timeOffset="9457.18">12298 4403 0,'0'0'0,"-21"-21"0,-22-170 32,43 170-32,0-21 0,0 20 15,0 1-15,0 0 0,21 0 0,1 0 16,20 0-16,0-1 0,1 1 16,-1 21-16,21-21 0,22 0 15,0 21-15,21-21 0,-1 0 0,22 21 16,-21-22-16,21 1 0,0 21 15,0-21-15,21 0 0,-21 21 0,22-21 16,-22 0-16,0-1 0,0 1 16,0 21-16,-22-21 0,1 0 0,-21 21 15,21-21-15,-22 21 0,1 0 0,0 0 16,-22-21-16,22 21 0,-22 0 16,1 0-16,-22 0 0,22 0 15,-22 0-15,0 0 0,-20 0 16,-1 0-16,0 0 0,0 0 0,0 21 15,-21 0-15,0 0 16,0 0-16,0 0 0,0 1 0,0-1 16,0 21-16,0 0 0,0 1 0,-21-1 15,21 22-15,-21-1 0,0 22 16,0-22-16,-1 22 0,1-22 0,0 22 16,21 0-16,-21-1 0,0 1 15,0 0-15,-1-1 0,1 22 16,0-21-16,0 0 0,0 20 15,21-20-15,-21 0 0,-1-1 0,22 1 16,-21 0-16,21-1 0,0-20 16,-21 21-16,0-22 0,21 1 0,-21-1 15,0 1-15,21-1 0,-22 1 0,1-1 16,0 1-16,0-1 0,21 1 16,-21-1-16,0-21 0,-1 22 0,1-22 15,0 1-15,0-1 0,21 0 0,-21 1 16,0-22-16,-1 21 15,1 0-15,0 1 0,0-22 16,-21 0-16,-1 21 0,22-20 0,-21-1 16,-1 0-16,22 0 15,-21 0-15,-22 0 0,22-21 0,-21 22 16,-1-1-16,1 0 0,-22 0 0,0 0 16,-21 0-16,-105 1 0,84-1 15,0-21-15,-21 21 0,-1-21 16,1 0-16,-21 21 0,0 0 0,-1-21 15,1 0-15,0 21 0,20-21 0,1 22 16,0-1-16,42-21 16,0 0-16,22 0 0,20 0 0,1 0 0,20 0 15,1 0-15,21-21 0,0-1 16,21-20-16,0 21 16,21-21-16,0-1 0,21 1 0,-20 0 15,20-22-15,21 22 0,1-22 0,-1 1 16,1-1-16</inkml:trace>
  <inkml:trace contextRef="#ctx0" brushRef="#br0" timeOffset="9840.95">13250 4784 0,'0'0'0,"-21"-21"15,-42-22 1,84 22-16,0 21 16,21 0-16,1-21 0,20 21 15,1 0-15,-1-21 0,22 21 0,-1-21 16,1 21-16,21-22 0,21 22 15,-21-21-15,21 21 0,-21 0 0,-1-21 16,1 21-16,0 0 16,-21 0-16,21 0 0,-22 0 0,-20 0 15,20 0-15,-41 0 0,20 0 0,-20 0 16,-22 0-16,0 0 0,-21 21 16,-21-21-1,-22 21-15,1-21 16,0 0-16,-22 0 0,22 0 0,-22 22 0,1-1 15</inkml:trace>
  <inkml:trace contextRef="#ctx0" brushRef="#br0" timeOffset="10125.35">13293 5271 0,'0'0'0,"-43"42"0,22-21 0,21 0 15,0 22-15,21-43 0,0 21 16,22 0-16,-1-21 0,22 0 0,-22 0 15,21 0-15,1 0 0,21 0 16,-1 0-16,-20 0 0,42 0 0,-22 0 16,1 0-16,0 0 0,20 0 15,-41 0-15,21 0 0,-22 0 0,1 0 16,-1 0-16,-21 0 0,1 0 0,-1 0 16,22 0-1,-43 0-15,-21 21 0,0 0 0,-21-21 16,-1 21-16,-20 1 15,21-22-15,-21 21 0,-22 0 0,1 0 16,-1 0-16,-21 0 0,1 1 0,-22-1 16</inkml:trace>
  <inkml:trace contextRef="#ctx0" brushRef="#br0" timeOffset="10415.24">12827 6244 0,'0'0'0,"-21"43"31,42-43-31,21 0 0,1 0 0,-1 0 16,0 0-16,22 0 0,-22 0 15,22 0-15,20 0 0,-20 0 0,-1-22 16,22 22-16,42-21 0,-42 21 16,-1-21-16,-20 21 0,20 0 15,-20 0-15,21-21 0,-22 21 16,1 0-16,-1 0 0,1 0 0,-22 0 15,0 0-15,1 0 0,-1 0 0,-21 0 16,0 0-16,0 0 0,-21 21 16,-21-21-1,0 0-15,-21 21 0,21-21 16,-43 0-16,22 21 0,-1 1 0</inkml:trace>
  <inkml:trace contextRef="#ctx0" brushRef="#br0" timeOffset="10680.09">12615 6900 0,'-21'22'0,"42"-44"0,-63 65 0,21-43 16,21 21-16,0 0 0,21-21 16,0 0-16,21 0 15,1 0-15,-1-21 16,0 0-16,22 21 0,-1-21 0,1 21 15,-1-22-15,22 1 0,-21 0 0,20 21 16,-20-21-16,-1 0 0,1 0 16,-1 21-16,1-22 0,-22 1 0,22 21 15,-22-21-15,0 21 0,1-21 0,-22 0 16,21 21-16,-21-21 0,-21-1 16,0 1-16,0 0 0</inkml:trace>
  <inkml:trace contextRef="#ctx0" brushRef="#br0" timeOffset="11576.7">6731 4085 0,'0'0'0,"-21"0"0,0 0 0,-1 0 0,22 21 16,-21-21-16,0 0 15,42 0 1,0-21-1,1 21-15,-1-21 0,21 0 16,-21 0-16,43 0 0,-22-1 16,22 1-16,-22 0 0,43-21 15,-22 21-15,22-22 0,-1 1 0,22 0 16,0-22-16,21 1 0,0-1 16,0 1-16,127-86 0,-106 86 15,-21-1-15,21 1 16,1-1-16,-22 1 0,0-1 0,0 1 15,0 21-15,0-22 0,-22 1 0,22-1 16,0 22-16,0-22 0,-21 22 0,0-22 16,0 22-16,-21 0 15,20-1-15,-20 22 0,0-21 0,-22 0 0,22 20 16,0 1-16,-22-21 16,22 21-16,-22 0 0,1-1 0,-22 1 15,0 0-15,1 0 0,-1 0 16,-21 0-16,0 21 0,1-22 0,-1 22 15,-21-21 1,21 21-16,-21-21 31,-21 21 1,0 0-17,-1 0 1</inkml:trace>
  <inkml:trace contextRef="#ctx0" brushRef="#br0" timeOffset="12300.28">12023 1863 0,'21'-21'15,"0"21"1,0 0-1,0 0-15,0 21 16,1 0-16,-1 0 0,0 0 16,-21 0-16,21 1 0,0-1 15,22 0-15,-22 21 0,0-21 0,21 22 16,1-22-16,-22 21 0,21 1 16,0-1-16,1 0 0,-1 22 15,0-22-15,22 22 0,-22-1 16,22 1-16,-1-1 0,1 1 0,-1-1 15,1 1-15,-1-1 0,22 1 16,-22-22-16,1 21 0,21 1 0,-22-1 16,-21 1-16,22-1 0,-1-20 15,-20-1-15,20 22 0,-20-22 0,-1-21 16,0 21-16,1-20 0,-1 20 16,0-21-16,-21 0 0,1 0 0,-1-21 15,0 22-15,0-22 0,-21 21 16,-21-21 31,0 0-47,0 0 15,-1 0 1,1 0-16,0 0 0,0 0 16,-21 0-16,20 0 0</inkml:trace>
  <inkml:trace contextRef="#ctx0" brushRef="#br0" timeOffset="12617.1">13271 3683 0,'22'0'31,"-1"0"-15,0 0-16,0 21 0,0-21 16,0 21-16,1 1 0,-1-22 15,0 21-15,21-21 0,-21 21 0,1-21 16,20 21-16,-21-21 0,0 21 16,0-21-16,22 0 0,-22 21 0,0-21 15,0 22-15,0-22 16,1 0-16,-1 0 0,0 0 0,0 0 15,0 0 1,0 0-16</inkml:trace>
  <inkml:trace contextRef="#ctx0" brushRef="#br0" timeOffset="12839.71">14182 3556 0,'0'-21'15,"0"42"-15,0-63 0,-22 63 32,1-21-17,0 21-15,21 0 0,-21 0 0,0 22 16,0-22-16,-1 0 0,1 0 16,-21 22-16,21-22 0,0 0 0,-1 0 15,1 0-15,0 22 16,0-22-16,0 0 0</inkml:trace>
  <inkml:trace contextRef="#ctx0" brushRef="#br0" timeOffset="13633.25">6625 3175 0,'0'0'0,"21"0"0,0 0 16,1 0-1,-1 0 1,-21 21-16,21 22 0,-21-22 15,21 21-15,-21 0 0,0-20 0,0 41 16,0-21-16,0 1 0,0-1 16,0-21-16,0 22 0,0-1 0,0 0 15,0-21-15,0 22 0,0-22 16,-21 21-16,21-21 0,0 1 16,-21-22-16,21 21 0,0 0 0,0 0 15,21-21 16,0 0-31,0 0 0,0 0 16,1 0-16,20 0 0,-21 0 0,0-21 16,22 21-16,-22-21 0</inkml:trace>
  <inkml:trace contextRef="#ctx0" brushRef="#br0" timeOffset="13924.08">7959 3662 0,'-43'42'15,"1"-42"-15,21 21 16,-43 1-16,22-1 0,0 0 16,-22 0-16,22 0 0,-22 0 0,22 1 15,0-1-15,-22 21 0,22-21 0,-1 22 16,-20-22-16,21 21 0,-1-21 15,1 0-15,0 22 0,-1-22 16,22 0-16,-21 0 0,21-21 0,21 21 16,-22-21-16,22 22 0,-21-22 15</inkml:trace>
  <inkml:trace contextRef="#ctx0" brushRef="#br0" timeOffset="17280.16">4784 8996 0,'0'-21'16,"0"0"-16,0-1 0,0 1 15,-22 0 1,22 42 15,0 0-15,0 22-16,0-22 0,0 21 15,0-21-15,0 22 0,0-1 0,0-21 16,0 22-16,0-22 0,-21 21 16,21-21-16,-21 22 0,0-22 0,21 0 15,0 0-15,0 0 0,-21 0 16,21 1-16,-21-22 0,21-22 47,0 1-47,0 0 15,0 0-15,0 0 16,21 0-16,-21-22 0,21 22 0,-21 0 16,21-21-16,0-1 0,-21 22 15,21-21-15,1 21 0,-1-22 0,0 22 16,0-21-16,0 42 0,0-21 0,1 21 16,-1 0-16,0 0 0,0 21 15,0 0-15,0 0 0,-21 21 16,0-20-16,22-1 0,-22 21 15,21-21-15,-21 22 0,0-22 16,0 0-16,0 0 0,0 0 16,0 0-16,0 1 0,0-1 0,0 0 15,0-42 32,0 0-47,0-1 16,0 1-16,0 0 0,0 0 15,0-21-15,21 20 0,-21 1 0,0-21 16,0 0-16,21 20 0,0-20 16,0 21-16,1-21 0,-1 20 0,0 1 15,0 0-15,0 21 16,0 0-16,1 0 0,20 0 0,-21 0 16,0 21-16,0 22 0,1-22 15,-22 21-15,0-21 0,0 22 0,21-22 16,-21 21-16,0-21 0,0 22 15,0-22-15,0 0 0,0 0 0,0 0 16,21 0-16,-21 1 0,21-22 16,0 21-16,0-21 0,1 0 15,-1 0-15,0 0 0,21 0 16,-21 0-16,1-21 0,-1-1 16,0 22-16,0-21 0,0 0 0,22 0 15,-22 0-15,-21 0 0,21-1 16,0 1-16,-21 0 0,21-21 15,-21 21-15,0-22 0,0 22 0,0-21 16,0 21-16,0-22 0,0 22 16,0 0-16,0 0 0,0 0 0,0 42 31,0 0-31,-21 21 16,21-21-16,0 1 0,0 20 15,-21 0-15,21-21 0,0 22 0,0-1 16,0-21-16,0 0 0,0 22 0,0-22 15,0 0-15,0 0 0,21-21 16,-21 21-16,21 1 0,0-22 16,1 0-16,-1 0 0,0 0 15,0 0-15,21 0 0,-20 0 0,-1 0 16,0-22-16,0 1 0,0 0 0,0 21 16,1-21-16,-1 0 0,0-22 15,-21 22-15,21 0 0,-21 0 0,21-21 16,-21 20-16,0-20 0,0 0 15,21 21-15,-21-22 0,0 22 0,0 0 16,0 0-16,22 0 0,-22-1 16,0 1-16,0 42 15,0 1 1,0-1-16,0 21 0,0-21 16,0 22-16,0-22 0,-22 21 0,22-21 15,0 22-15,0-22 0,0 21 16,0-21-16,0 0 0,0 1 0,0-1 15,22 0-15,-1 0 0,0-21 16,0 0-16,0 0 0,0 0 16,1 0-16,-1 0 0,0 0 0,0 0 15,0 0-15,0 0 0,22-21 16,-22 0-16,0 0 0,21-1 0,-20 1 16,-1 0-16,0-21 0,0 21 15,0-22-15,0 1 0,1 0 16,-1-1-16,-21 1 0,21 0 0,-21-1 15,0 22-15,0-21 0,0 21 16,0-1-16,0 1 0,0 0 0,-21 21 31,0 21-31,21 0 16,-22 1-16,22-1 0,0 21 16,-21 0-16,21 1 0,-21-1 0,21-21 15,-21 22-15,21-1 0,0 0 0,0-21 16,0 22-16,0-22 0,0 0 15,0 0-15,0 0 0,21-21 16,0 22-16,0-22 0,1 0 0,-1 0 16,21 0-16,-21 0 15,0 0-15,1 0 0,20 0 0,-21-22 16,0 1-16,0 21 0,1-21 16,-1 0-16,0 0 0,0 0 15,0-1-15,-21-20 0,0 21 0,21-21 16,-21 20-16,22-20 0,-22 0 15,0 21-15,21-22 0,-21 1 0,0 21 16,0-22-16,0 22 0,0 0 0,0 0 16,0 0-16,0 0 0,21-1 0,-21 44 47,0-1-47,0 0 0,0 0 0,0 21 15,0 1-15,0-22 0,0 21 16,-21 1-16,21-1 0,0 0 0,0 1 15,0-1-15,0 0 0,0 1 16,0 20-16,0-42 0,0 0 16,21 1-16,0-1 0,0-21 15,0 21-15,1-21 0,-1 0 16,0 0-16,0 0 0,0 0 16,22-21-16,-22 0 0,0 21 15,0-22-15,0 1 0,0 0 16,1 0-16,-1 0 0,0 0 15,0-1-15,-21 1 0,0 0 0,21 0 16,-21 0-16,0 0 0,21-1 0,-21 44 47,0-1-47,0 0 0,0 0 16,0 0-16,0 0 0,0 1 15,0-1-15,0 0 16,22 0-16,-1-21 15,0 0-15,0 0 16,0 0-16,0 0 16,1 0-16,-22-21 0,21 0 15,-21 0-15,21-1 0,-21 1 16</inkml:trace>
  <inkml:trace contextRef="#ctx0" brushRef="#br0" timeOffset="17480.04">7853 8573 0,'0'0'0,"-21"0"0,-1 0 15,1 0 1,0 0-16,0 0 16,0 0 15,0 0-16</inkml:trace>
  <inkml:trace contextRef="#ctx0" brushRef="#br0" timeOffset="17659.93">7218 8869 0,'0'0'0,"21"0"0,0 0 0,0 0 15,0 0-15,1 0 0,-1 0 16,0 0-16,0-21 0</inkml:trace>
  <inkml:trace contextRef="#ctx0" brushRef="#br0" timeOffset="18064.71">8276 8742 0,'-21'0'0,"0"0"15,21 21-15,0 0 16,0 0-16,0 1 0,0-1 15,0 0-15,-21 21 0,21-21 16,0 22-16,0-1 0,-22 0 0,22 1 16,0-1-16,0 0 0,0 22 15,-21-22-15,21 22 0,0-1 0,-21 1 16,21-1-16,0 1 0,0 20 16,0-20-16,0-1 0,0 1 0,-21-1 15,21 1-15,-21-1 0,0 1 16,21-1-16,0 1 0,-22-22 0,1 22 15,21-22-15,-21-21 0,21 22 16,0-22-16,0 0 0,0 0 0,0-42 31,0 0-31,0 0 16,0-1-16,21-20 0,0 21 0,-21-21 16,22 20-16,-22-20 0,21 0 15,0-1-15,-21-20 0</inkml:trace>
  <inkml:trace contextRef="#ctx0" brushRef="#br0" timeOffset="18376.53">8191 9144 0,'0'0'0,"0"-42"0,0-22 0,0 22 0,0 0 16,0-1-16,0 22 0,0-21 16,0 21-16,22-1 0,-1 1 0,0 0 15,0 0-15,0 0 0,0 21 16,22 0-16,-22-21 0,0 21 0,21 0 15,-20 0-15,20 0 0,-21 21 16,0 0-16,0 0 0,-21 0 16,0 0-16,0 22 0,0-22 0,-21 21 15,-21-21-15,21 22 0,-22-22 16,22 21-16,-21-21 0,21 1 0,-22-1 16,22 0-16,0 0 0,-21 0 0,21-21 15,-1 21-15,1-21 16,42-21 15,-21 0-31,22 0 16,-1 0-16</inkml:trace>
  <inkml:trace contextRef="#ctx0" brushRef="#br0" timeOffset="18632.38">8826 8488 0,'0'21'32,"-21"0"-32,21 0 0,-21 1 0,0-1 15,0 21-15,21-21 0,-21 22 16,-1-1-16,1 0 0,21 1 0,0-1 16,-21 0-16,0 1 15,21-22-15,0 21 0,0-21 0,0 0 16,0 1-16,0-1 0,0 0 0,0 0 15,21-21 1,0 0-16,0-21 16,1 21-16,-1-21 0</inkml:trace>
  <inkml:trace contextRef="#ctx0" brushRef="#br0" timeOffset="18990.18">8932 8954 0,'21'0'47,"1"0"-47,-1 0 0,-21-22 15,21 22-15,0 0 0,0-21 0,22 21 16,-22-21-16,0 0 0,0 21 16,0-21-16,0 0 0,-21-1 15,0 1-15,0 0 16,-21 0-16,0 21 15,0 0-15,-21 0 0,20 0 16,1 21-16,-21-21 0,21 21 16,-22 22-16,22-22 0,0 0 0,0 21 15,0-21-15,0 22 0,-1-1 16,22-21-16,0 0 0,0 22 0,0-22 16,0 0-16,0 0 0,0 0 15,22 1-15,-1-22 0,0 0 0,0 21 16,0-21-16,0 0 0,1 0 0,20 0 15,-21 0-15,21-21 0,-20-1 16,20 1-16,-21 0 0</inkml:trace>
  <inkml:trace contextRef="#ctx0" brushRef="#br0" timeOffset="19721.66">10181 8573 0,'0'0'0,"0"-22"0,0 1 0,0 0 16,21 0-16,-21 0 15,21 21-15,1 0 0,-22 21 32,0 0-32,0 21 15,0-20-15,0 20 0,0-21 0,0 21 16,0 1-16,0 20 0,0-20 15,0-1-15,-22 0 0,1 1 0,0-1 16,21 0-16,-21-21 16,0 22-16,21-22 0,0 0 0,-21 0 15,21 0-15,-22 1 0,1-22 16,21 21-16,0-42 31,0-1-31,0 1 16,0 0-16,0 0 0,0 0 15,21-22-15,1 22 0,-1-21 0,0 21 16,0-22-16,0 22 0,0-21 16,1 0-16,20 20 0,-21 1 0,21 0 15,-20 0-15,-1 21 0,21 0 16,-21 0-16,0 0 0,22 0 16,-22 21-16,0 0 0,-21 22 15,0-22-15,21 0 0,-21 21 0,0-21 0,0 22 16,-21-22-16,21 21 0,-21-21 15,-21 1-15,20-1 0,1 0 16,0 0-16,-21 0 0,21 0 0,-1-21 16,1 22-16,0-22 0,0 0 15,0 0-15,0 0 16,21-22 0,0 1-16,0 0 15,0 0-15,21 0 0,0 21 16,0-21-16,0-1 0,0 1 15,1 0-15</inkml:trace>
  <inkml:trace contextRef="#ctx0" brushRef="#br0" timeOffset="20123.43">10710 8848 0,'0'0'0,"0"-21"0,21-1 16,-21 1-16,0 0 15,22 0-15,-1 0 16,-21 0-16,21 21 0,0-22 0,0 22 16,0-21-16,1 21 15,-1 0-15,21 0 0,-21 0 0,0 0 16,1 0-16,-1 21 0,21 1 0,-21-1 16,0 0-16,1 21 0,20-21 15,-21 22-15,0-22 0,-21 21 0,0-21 16,21 1-16,-21 20 0,0-21 15,0 0-15,0 0 0,0 1 16,-21-22-16,0 0 16,0-22-1,21 1-15,0 0 16,0 0-16,0 0 16,0 0-16,0-1 0,0 1 0,0 0 15,21-21-15,0 21 0,-21-1 16,21-20-16,1 21 0,-22 0 15,21 0-15,0-1 0,0 22 0,0-21 16,0 0-16,1 21 0,-1 0 16</inkml:trace>
  <inkml:trace contextRef="#ctx0" brushRef="#br0" timeOffset="20581.18">11726 8594 0,'-21'21'16,"0"0"-16,0-21 0,0 42 0,21-20 16,-22-1-16,1 0 0,0 21 15,0 1-15,21-22 0,0 21 0,0-21 16,0 0-16,0 22 0,0-22 16,0 0-16,0 0 0,0 0 15,21 1-15,0-22 0,0 0 0,1 0 16,-1 0-16,0 0 15,0 0-15,21 0 0,-20 0 0,-1 0 16,21-22-16,-21 1 0,0 0 0,1 0 16,20 0-16,-21 0 0,0-1 15,0 1-15,-21-21 0,0 21 0,22-22 16,-22 22-16,0-21 0,0 21 16,0-22-16,-22 22 0,1 0 0,0 0 15,0 0-15,0 21 0,-22 0 16,22 0-16,0 0 0,0 0 0,-21 0 15,20 0-15,1 21 0,0 0 0,-21 21 16,21-20-16,-1 20 0,22-21 16,-21 21-16,21 1 0,-21-1 0,21-21 15,0 43-15,0-22 16,0-21-16,0 0 0,0 1 0,21-1 16,0-21-16,-21 21 0,22-21 0,-1 0 15,0 0-15,0 0 16,0 0-16,22 0 0</inkml:trace>
  <inkml:trace contextRef="#ctx0" brushRef="#br0" timeOffset="21188.86">12277 8721 0,'0'0'16,"0"-21"-16,21 21 0,-21 21 31,0 0-31,-21 0 15,21 0-15,0 22 0,0-22 16,0 0-16,0 0 0,0 0 16,0 0-16,0 1 0,0-1 0,0 0 15,0 0-15,0 0 0,0 0 16,21-21 0,0 0-1,0 0-15,0 0 0,-21-21 16,21 21-16,1-21 0,-22 0 15,21 0-15,0 0 0,0-1 0,0 1 16,0 0-16,-21-21 0,22 21 16,-1-1-16,0 1 0,-21 0 15,0 0-15,21 0 0,-21 42 32,0 0-32,0 0 0,0 0 15,0 1-15,-21 20 0,21-21 0,0 0 16,-21 0-16,21 1 0,0-1 15,0 0-15,0 0 0,0 0 0,21 0 16,0-21-16,0 0 16,0 0-16,1 0 0,-1 0 15,0 0-15,0-21 0,0 21 0,0-21 16,1 0-16,-1 0 0,0 0 16,0-22-16,0 22 0,-21-21 0,0 21 15,0-22-15,0 1 0,0 0 16,0 20-16,0-20 0,0 21 15,0 0-15,0 0 0,0-1 0,0 1 16,-21 21 0,0 0-16,0 0 0,0 21 15,-1 1-15,22-1 16,0 0-16,0 0 16,0 0-16,0 0 15</inkml:trace>
  <inkml:trace contextRef="#ctx0" brushRef="#br0" timeOffset="21572.64">13398 8615 0,'0'0'0,"0"-21"0,-21 21 16,0 0-1,0 0-15,0 0 0,0 0 16,-1 21-16,1 0 0,0 0 15,21 0-15,0 1 16,0-1-16,0 0 16,21 0-16,0-21 15,1 21-15,-1 0 0,0-21 16,0 22-16,0-1 16,0-21-16,1 21 0,-1 0 15,-21 0 1,0 0-16,-43-21 15,22 22-15,0-22 0,0 0 16,-21 0-16,-1 0 0,22 21 0,-21-21 16,-1 0-16,22 0 0,-21 0 0,21 0 15,0 0-15,-1 0 0,1 0 16,21-21 15,43-1-31,-22 22 0,0-21 0</inkml:trace>
  <inkml:trace contextRef="#ctx0" brushRef="#br0" timeOffset="22225.27">13589 8827 0,'0'0'16,"21"0"-16,0 0 15,-21-22-15,21 22 0,1-21 16,-1 21-16,-21-21 0,21 0 15,0 21-15,-21-21 0,21 0 16,-21-1-16,21 1 16,-21 0-16,0 0 15,-21 21 1,0 0-16,0 0 16,21 21-16,-21 0 0,21 0 15,-21 22-15,21-22 0,0 0 16,0 21-16,0-20 0,0-1 0,0 0 15,0 0-15,0 0 0,0 0 16,0 1-16,21-22 0,0 21 0,0-21 16,0 0-16,0 0 15,1 0-15,-1 0 16,0 0-16,0-21 0,0-1 0,0 1 16,1 21-16,-1-21 0,0 0 0,0 0 15,0 0-15,0-22 0,22 22 16,-22 0-16,0 0 0,21 0 0,-20-1 15,20 1-15,-21 0 0,21 0 16,-20 0-16,20 21 0,-21 0 0,0 0 16,0 0-16,1 0 0,-1 0 0,-21 21 15,0 0-15,0 0 16,0 0-16,0 1 0,0-1 0,0 0 16,0 0-16,0 0 15,0 0-15,0 1 0,-21-1 0,21 0 16,-22-21-16,22 21 0,0-42 47,0 0-47,0 0 15,0-1-15,0 1 0,0 0 16,22 0-16,-22 0 0,0 0 16,21-1-16,0 1 0,-21 0 0,21 0 15,0 0-15,0 21 0,-21-21 0,22 21 16,-1 0-16,0 0 0,0-22 15,0 22-15,0 0 0</inkml:trace>
  <inkml:trace contextRef="#ctx0" brushRef="#br0" timeOffset="22592.58">15071 8530 0,'21'-21'0,"-42"21"31,-1 0-15,1 0-16,0 0 0,-21 0 0,21 21 16,-1 0-16,1-21 0,0 22 15,21-1-15,-21 0 16,21 0-16,0 0 16,0 0-16,21-21 0,0 0 15,0 22-15,1-1 0,20-21 0,-21 0 16,21 0-16,-20 21 0,20-21 15,-21 0-15,0 21 0,0-21 0,1 0 16,-22 21-16,0 0 16,-22-21-1,1 0-15,-21 22 0,21-22 16,0 0-16,-22 0 0,22 0 16,-21 21-16,21-21 0,-22 0 0,22 0 15,0 0-15,-21 0 0,20 0 16,1 0-16,0 0 0</inkml:trace>
  <inkml:trace contextRef="#ctx0" brushRef="#br0" timeOffset="23600.72">16171 8615 0,'21'0'16,"-21"-21"-16,22 21 16,-22-21-16,21-1 15,-21 1-15,21 0 0,-21 0 16,0 0-16,0 0 0,0-1 16,0-20-16,-21 21 0,0 0 0,-1-22 15,1 22-15,0 0 0,-21 0 16,21 21-16,-22 0 0,22 0 0,-21 0 15,21 21-15,-22 0 0,22 0 16,-21 1-16,21 20 0,-1 0 0,1-21 16,0 22-16,0-1 0,21 0 0,0-20 15,-21 20-15,21 0 0,0-21 16,0 1-16,0 20 0,0-21 16,21-21-16,-21 21 0,21 0 15,0-21-15,0 0 0,1 0 0,20 0 16,-21 0-16,0 0 0,22 0 15,-22-21-15,21 0 0,22-21 16,-43 21-16,0 21 0,0-22 0,21 1 16,-20-21-16,-1 21 0,0 0 15,-21-1-15,21 1 0,0-21 0,-21 21 16,0 0-16,21-1 0,-21 1 16,0 42-1,0 1 1,0-1-16,0 21 0,-21-21 0,21 0 15,0 22-15,0-22 0,0 21 0,0-21 16,0 22-16,0-22 16,0 0-16,0 0 0,21 0 0,1 1 15,20-1-15,-21-21 0,21 0 16,-20 0-16,20 0 0,-21 0 0,21 0 16,-20 0-16,20-21 0,-21 21 15,21-22-15,-20 1 0,20 0 0,-21-21 16,21 21-16,-20-1 0,-1 1 0,21-21 15,-21 21-15,0-22 0,1 1 16,20 0-16,-42-1 0,21 1 16,0 0-16,0-1 0,-21 1 15,22 21-15,-22-21 0,0 20 0,0-20 16,0 63 0,-22 0-16,1 22 15,21-22-15,-21 21 0,21 1 16,0-1-16,-21 0 0,21 1 0,0-1 15,0-21-15,0 21 0,0 1 0,0-1 16,0-21-16,0 22 0,0-22 16,42 21-16,-42-21 0,21 0 15,1 1-15,-1-22 0,0 0 16,0 0-16,21 0 0,-20 0 16,-1 0-16,21 0 0,-21 0 0,22-22 15,-22 1-15,42 0 0,-42 0 16,22 0-16,-22 0 15,0-1-15,0-20 0,-21 21 0</inkml:trace>
  <inkml:trace contextRef="#ctx0" brushRef="#br0" timeOffset="23812.6">16933 8403 0,'0'0'0,"-21"0"0,21 21 0,21-21 31,0 0-31,1 0 16,20 0-16,-21 0 0,0 0 15,22 0-15,-1 0 0,0-21 0,1 21 16,20 0-16,-21-21 0,1 21 16,20-21-16,-20 21 0,-1-21 0,0 0 15,1 21-15</inkml:trace>
  <inkml:trace contextRef="#ctx0" brushRef="#br0" timeOffset="26202.35">11472 9885 0,'0'0'0,"21"0"0,1-21 15,-1 21 1,-21-21-16,21-1 0,0 22 0,0-21 16,0 0-16,1 0 0,-1 0 15,0 0-15,0-1 0,0 1 0,0 0 16,-21 0-16,0 0 0,0 0 0,0-1 15,0 1-15,-21 21 16,0 0-16,0 0 0,0 0 0,-22 0 16,22 0-16,-21 0 0,21 21 15,0 1-15,-22-1 0,22-21 0,0 21 16,0 0-16,21 21 0,0-20 16,0-1-16,0 0 0,0 21 0,0-21 15,0 1-15,0-1 0,0 21 16,21-21-16,0 0 0,0 1 15,0-1-15,-21 0 0,22 0 0,-1 0 16,-21 0-16,0 1 0,0-1 16,0 0-16,0 0 0,0 0 15,-21-21-15,-1 21 0,-20 1 0,21-22 16,-21 0-16,-1 21 0,22-21 16,-21 0-16,-1 0 0,1 0 0,0 0 15,-1 0-15,22 0 0,-21 0 16,0 0-16,20-21 0,1-1 0,-21 1 15,21 0-15,0 0 0,21 0 0,-22 0 16,22-1-16,0-20 16,-21 21-16,21-21 0,0 20 0,0 1 15,0-21-15,0 21 0,0 0 16,21 21-16,1 0 0,-1 0 16,0 21-16,-21 0 15,21 0-15,0 21 0,0-20 0,1-1 16,-1 21-16,0-21 0,21 22 15,-21-22-15,1 0 0,41 42 16,-42-41-16,22-1 0,-22 0 16,21-21-16,0 21 0,-20 0 0,20-21 15,-21 0-15,21 0 0,1 0 0,-22 0 16,21 0-16,1 0 0,-1-21 16,0 21-16,1-21 0,-1 0 15,0 0-15,22-1 0,-22 1 0,0 0 16,1 0-16,-22 0 0,21 0 15,-21-1-15,1-20 0,-22 21 0,0 0 16,0-22-16,0 22 0,0 0 0,0-21 16,-22 21-16,1-1 0,0 22 15,0-21-15,-21 21 0,20 0 0,-20 0 16,21 21-16,-21-21 0,20 22 16,-20 20-16,21-21 0,0 0 0,0 22 15,-1-22-15,1 21 0,0-21 16,0 22-16,21-1 15,0-21-15,0 0 0,0 0 16,0 1-16,0-1 0,42-21 16,-21 0-16,22 0 0,-22 0 0,0 0 15,0 0-15,22 0 0,-22-21 16,21 21-16,-21-22 0,0 1 16,22 21-16,-22-21 0,0 0 0,-21 0 0,21 0 15,-21-1-15,21 1 0,-21 0 16,0 0-16,0-21 0,0 20 0,0 1 15,0 0-15,0 0 0,0 42 32,0 0-17,0 0-15,22 1 0,-22-1 16,0 21-16,0-21 0,0 0 0,0 1 16,21-1-16,-21 0 0,0 0 15,21 0-15,0-21 0,-21 21 0,21-21 16,0 0-16,1 0 0,-1 0 0,0 0 15,0 0-15,0 0 0,22 0 16,-22-21-16,0 21 0,21-21 0,-21 21 16,1-21-16,-1 0 0,0 0 15,0-1-15,0 1 0,-21 0 16,0 0-16,21 0 0,-21 0 0,0-22 16,0 22-16,0 0 0,0 0 15,0 42 1,0 0-16,0 0 15,0 0-15,0 22 0,0-22 16,-21 0-16,21 0 0,0 0 0,0 1 16,0 20-16,0-21 0,0 0 15,0 0-15,21-21 32,1-21-17,-1 0 1,-21 0-16,0 0 15,21 0-15,-21-1 0,21 1 16,-21 0-16,0-21 0,21 21 0,0-1 16,1 1-16,-22 0 0,21 0 0,0 0 15,0 21 1,0 0-16,-21 21 16,0 0-16,21 0 0,-21 0 15,0 1-15,22-1 0,-22 0 0,21 0 16,-21 0-16,21-21 0,0 21 0,-21 1 15,21-1-15,0-21 16,1 21-16,-1-21 0,0 21 16,0-21-16,0 0 0,0 0 0,1 0 15,-1 0-15,0 0 0,0 0 16,21-21-16,1 0 0,-1 0 16,-21-1-16,0 1 0,22 0 0,-22 0 15,0 0-15,0 0 0,0-1 16,1 1-16,-1 0 0,0 0 15,-21 0-15,0 0 0,21 21 0,-21 21 16,0 0 0,0 0-16,0 0 0,0 0 15,0 1-15,0-1 0,0 0 16,-21 0-16,21 0 0,0 0 0,0 1 16,0-1-16,0 0 0,21-21 15,0 21-15,0-21 16,1 0-16,-1 0 0,0 0 0,0 0 15,21 0-15,1-21 0,-22 21 0,21-21 16,1 0-16,-1 21 0,0-22 16,-21 1-16,22 0 0,-22 0 0,0 0 15,0 0-15,0-1 0,-21 1 16,0-21-16,0 21 0,0 0 16,0-1-16,0 1 0,-21 21 15,0 0-15,0 0 16,0 21-16,0-21 0,-1 43 0,22-22 15,-21 0-15,21 0 0,-21 22 16,21-22-16,0 0 0,-21 42 16,21-41-16,0-1 0,0 0 15,21-21-15,0 0 0,0 21 16,1-21-16,-1 0 0,0 0 0,0 0 16,0 0-16,22 0 0,-22 0 0,21-21 15,-21 21-15,22-21 0,-22 0 16</inkml:trace>
  <inkml:trace contextRef="#ctx0" brushRef="#br0" timeOffset="27856.41">15092 10097 0,'0'0'0,"-21"0"0,21 21 15,21-42 32,0 21-47,0-22 0,0 1 0,0 0 16,1 0-16,20 0 0,-21 0 0,0-22 15,0 22-15,22-21 0,-22-1 16,0 1-16,0 0 0,-21-1 0,21 1 16,-21-21-16,22 20 0,-22 1 15,0 0-15,0 20 0,0-20 0,0 21 16,0 0-16,0 0 0,-22 42 31,1 0-31,0 0 0,0 21 16,21-20-16,-21 20 0,0 21 15,21-20-15,0 20 0,-22-20 0,22 20 16,0-21-16,0 1 0,0-1 16,0 0-16,0 1 0,0-22 0,0 21 15,22-21-15,-1 1 0,0-22 16,0 21-16,0 0 0,0-21 0,1 0 16,-1 0-16,21 0 0,-21 0 0,0 0 15,22 0-15,-22 0 0,21-21 16,1 21-16,-22-21 0,0-1 15,0 1-15,0 0 0,0 0 16,1 0-16,-22 0 0,0-1 16,21 1-16,-21 0 0,0-21 0,0 21 15,0-1-15,0 1 16,-21 42 0,21 1-1,0-1-15,0 0 0,0 0 0,0 0 16,0 0-16,0 1 15,0-1-15,0 0 0,21 0 16,0 0-16,0-21 0,0 0 0,0 21 16,1-21-16,-1 0 0,0 0 15,0 0-15,0 0 0,0 0 0,22 0 0,-22 0 16,0-21-16,0 21 16,0-21-16,1 0 0,-1 21 0,0-21 15,0 0-15,-21-1 0,0 1 0,0 0 16,0 0-16,0 0 0,0 0 15,0-22-15,0 22 0,0 0 16,0 42 0,0 0-1,-21 0-15,0 1 0,21-1 16,-21 0-16,21 0 0,0 0 0,0 0 16,0 1-16,0-1 0,0 0 15,0 0-15,21-21 47,0 0-47,0 0 16,-21-21-16,0 0 15,21 0-15,0 21 0,-21-22 0,22 1 16,-1 0-16,0 0 0,0-21 0,0 20 16,0 1-16,1 0 0,20-42 15,-21 41-15,0 22 0,0 0 16,1 0-16,-1 0 0,0 22 15,-21-1-15,21 0 16,-21 0-16,21 0 0,-21 22 16,0-22-16,0 0 0,21 0 15,-21 0-15,22 0 0,-22 1 0,0-1 16,0 0-16,21-21 0,0 21 16,0-21-1,0 0-15,0 0 0,1 0 16,-1 0-16,0-21 15,0 0-15,0 21 0,0-21 16,1-1-16,-1 1 0,0 0 16,21 0-16,-21 0 0,1 0 15,-1-1-15,21-20 0,-21 21 0,0 0 16,1 0-16,20-1 0,-42 1 0,21 21 16,0-21-16,-21 42 31,0 0-31,0 1 0,0-1 0,-21 0 15,21 0-15,-21 0 0,21 22 16,0-22-16,0 0 0,0 0 0,0 0 16,0 0-16,0 1 0,0-1 15,21 0-15,0-21 0,0 21 0,1-21 16,-1 0-16,0 0 0,21 0 0,-21 0 16,1 0-16,20 0 0,-21 0 15,21 0-15,1 0 0,-22 0 16,21 0-16,-21-21 0,1 0 0,20 0 15,-21-1-15,0 1 0,0 0 16,1 0-16,-22 0 0,21-22 0,-21 22 16,21-21-16,-21 21 0,0-22 15,0 22-15,0 0 0,0 0 0,0 0 16,-21 21 0,0 0-16,-1 0 0,1 21 0,0 21 15,0-21-15,0 1 0,21 20 0,0-21 16,-21 21-16,21-20 0,0-1 15,0 21-15,0-21 0,0 0 0,0 1 16,21-1-16,0-21 0,0 21 16,0-21-16,0 0 0,1 21 15,20-21-15,21 0 0,-41 0 16,20 0-16,0 0 0,-21 0 16,22-21-16,-1 21 0,-21-21 0,22 0 15,-22 21-15,21-22 0,-21 1 16,0 0-16,1 0 0,-1 0 0,0-22 15,-21 22-15,0-21 0,0 0 0,0 20 16</inkml:trace>
  <inkml:trace contextRef="#ctx0" brushRef="#br0" timeOffset="28132.84">16764 9271 0,'0'0'0,"0"21"32,-21-21-32,0 0 78,21-21-78,-22 21 0,1 0 0</inkml:trace>
  <inkml:trace contextRef="#ctx0" brushRef="#br0" timeOffset="28456.66">15303 9800 0,'127'-21'31,"-105"21"-31,20-21 16,-21 21-16,0-21 0,22 21 0,-22 0 16,21-21-16,-21-1 0,0 22 15,1 0-15,-1 0 0,0-21 0,0 21 16,0 0-16,-42 0 47,21 21-47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2:21:38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720 0,'0'0'0,"0"-21"15,0-1 1,0 1-16,0 0 0,0 0 16,-21 0-16,21 0 15,-22 21-15,22 21 31,0 0-31,0 0 0,0 0 16,0 22-16,0 20 0,0-21 16,0 22-16,0 21 0,0-22 15,22 1-15,-22 20 0,0-20 16,0 20-16,0 1 0,0 0 0,0-22 16,0 22-16,0 0 0,0-22 15,0 1-15,0-22 0,0 21 16,0-41-16,0 20 0,-22-21 15,22 0-15,0 0 0,-21-21 32,21-21-17,-21-21-15,21 21 0,0-22 16,0 1-16,0-21 0</inkml:trace>
  <inkml:trace contextRef="#ctx0" brushRef="#br0" timeOffset="411.76">825 1080 0,'0'0'0,"-21"-22"0,0 22 15,0-21-15,0 0 0,0 0 16,21-21-16,0 20 0,0 1 16,0-21-16,0 0 0,0 20 0,0-20 15,21 21-15,0-21 0,21 20 16,-21 1-16,22-21 0,-22 21 15,21 0-15,22-1 0,-22 1 0,43 0 16,-22 0-16,22 21 0,21 0 16,-22 0-16,1 0 0,0 21 15,-1 21-15,-20-20 0,-22 20 0,1 0 16,-1 1-16,-21 20 16,-21-21-16,0 22 0,0-1 0,-21 1 15,0-22-15,-22 22 0,1-22 16,0 0-16,-1-20 0,-20 20 15,21-21-15,-22 0 0,22 0 0,-22 1 16,22-1-16,0 0 0,-22-21 16,43 0-16,0 0 15,0 0-15,-1 0 0,1 0 16,64 0 15,-22 0-31,0 0 0,0 0 0</inkml:trace>
  <inkml:trace contextRef="#ctx0" brushRef="#br0" timeOffset="1056.39">2074 1778 0,'0'0'15,"21"0"-15,1-21 0,-22 0 0,0 0 16,21-1-16,-21 1 0,21 0 16,-21 0-16,0 0 0,0-22 15,0 22-15,0 0 0,0 0 0,0 0 16,-21 0-16,0-1 0,-1 1 16,1 0-16,0 21 0,0 0 0,0 0 15,0 0-15,-1 0 0,1 0 16,0 21-16,-21 0 0,21 1 15,-1 20-15,1 0 0,0-21 0,0 43 16,21-22-16,0 1 0,-21-1 16,21 0-16,0 22 15,0-22-15,0-21 0,0 0 16,21 1-16,0-1 0,0-21 16,0 0-16,1 0 0,-1 0 15,0-21-15,0 21 16,0-22-16,0 1 0,1 0 0,-1 0 15,0-21-15,-21 20 0,21-20 16,0 0-16,-21-1 0,0 22 0,0-21 16,21 0-16,-21 20 0,0 1 15,22 0-15,-22 0 0,0 42 32,0 0-17,0 0-15,0 22 0,0-22 16,0 21-16,0 1 0,0-22 15,0 21-15,0-21 0,0 0 16,0 22-16,0-22 0,0 0 0,0 0 16,0 0-16,21-21 0,0 22 15,0-22-15,0 0 0,0 0 16,1 0-16,-1 0 0,-21-22 16,21 1-16,0 0 0,0 21 15,0-21-15,-21 0 0,22 0 0,-22-1 16,21 1-16,-21-21 0,0 21 15</inkml:trace>
  <inkml:trace contextRef="#ctx0" brushRef="#br0" timeOffset="1423.99">2392 1672 0,'0'-21'0,"0"42"0,0-63 16,0 21-16,0 0 0,0-1 0,0 1 15,0 0-15,0 0 16,0 0-16,21 21 16,0-21-16,0 21 0,0 0 15,22-22-15,-22 22 0,21 0 16,1 0-16,-1 0 0,0 22 0,-21-22 15,22 21-15,-1 0 0,-21 0 16,22 0-16,-22 0 0,0 22 0,-21-22 16,0 0-16,0 21 15,0 1-15,0-22 0,0 0 0,0 21 16,0-20-16,0-1 0,0 0 16,-21-21-16,21 21 0,-21-21 0,21-21 31,0 0-31,0 0 15,0-1-15,0 1 0,0-21 16,0 0-16,0 20 0,0-20 16,0 0-16,0 21 0,21-22 0,0 22 15,0-21-15,0 21 0,-21-1 16,21 1-16,1 0 0,-1 0 16,0 21-16,0-21 0,0 21 15,0 0-15,1 0 16,-1 0-16,21 0 0</inkml:trace>
  <inkml:trace contextRef="#ctx0" brushRef="#br0" timeOffset="3053.18">3704 1820 0,'85'0'31,"-85"-21"-31,21 0 0,0 0 0,-21 0 16,21 0-16,-21-1 0,21 1 15,-21-21-15,0 21 0,0 0 0,0-1 16,0 1-16,0-21 0,0 21 16,-21 0-16,0 21 0,0-22 0,0 1 15,0 21-15,-1 0 0,-20 0 16,21 0-16,-21 0 0,20 21 0,-20 1 15,0-22-15,21 42 0,-22-21 16,22 0-16,-21 22 0,21-22 0,21 21 16,-22 0-16,22 1 0,0-22 15,-21 21-15,21-21 0,0 22 16,0-22-16,0 0 0,21-21 16,1 21-16,-1-21 0,0 21 0,0-21 15,0 0-15,22 0 0,-22 0 16,0-21-16,0 0 0,21 21 0,-20-21 15,-1 0-15,0 0 0,0-22 16,0 22-16,0-21 0,1 21 16,-1-22-16,0 1 0,0 21 0,-21-22 15,0 1-15,21 21 0,-21-21 16,21 20-16,-21 1 0,0 0 0,0 0 16,0 42 15,0 0-31,0 0 0,-21 1 15,21-1-15,-21 21 0,21-21 0,0 22 16,0 84 0,0-85-16,0-21 0,0 21 0,21-20 15,0-1-15,1 21 0,-1-42 16,0 21-16,0 0 0,0-21 0,0 0 16,1 0-16,-1 0 0,0 0 15,0 0-15,0-21 0,0 0 0,1 0 16,-1 0-16,0 0 0,21-22 15,-21 1-15,1 0 0,-1-1 0,0-20 16,0 20-16,0 1 16,0 0-16,1-22 0,-22 22 0,0 0 15,21-22-15,-21 22 0,0-1 16,21 1-16,-21 21 0,0 0 0,0 0 16,0-1-16,0 44 15,0-1 1,-21 21-16,0-21 0,21 22 0,0-1 15,0 0-15,0 1 0,0-1 16,0 0-16,0 1 0,0-1 0,0 0 16,0-21-16,0 22 0,0-1 15,0-21-15,21 0 0,0 22 16,0-22-16,0 0 0,0 0 16,1-21-16,-1 0 0,0 0 15,0 0-15,0 0 0,0-21 16,22 21-16,-22-21 0,0 0 0,0-22 15,22 22-15,-22-21 0,0 0 16,0 20-16,21-20 0,-20 0 0,-1-22 16,0 22-16,0 0 0,0-22 15,0 22-15,1-1 0,-1 1 0,-21 0 16,0 21-16,0-1 0,0 1 16,0 42-1,0 1-15,-21 20 16,21-21-16,0 21 0,-22 1 15,22-1-15,-21-21 0,21 22 16,0-1-16,0 0 0,0-21 0,0 22 16,0-1-16,0-21 0,0 22 15,0-22-15,21 21 0,1-21 0,-1 0 16,-21 1-16,21-1 0,0-21 16,21 0-16,-20 0 0,-1 0 0,21 0 15,-21 0-15,22 0 0,-22 0 16,0-21-16,21-1 0,-21 1 15,22 0-15,-22 0 0,0 0 0,0 0 16,0-22-16,1 22 0,-1 0 0,-21-21 16,0 20-16,0 1 0,0 0 15,0 0-15,0 0 0,-21 21 16,-1 0-16,1 0 16,0 0-16,0 21 0,0 0 15,0 0-15,21 0 0,-22 1 0,1-1 16,21 0-16,-21 0 0,21 21 15,0-20-15,0-1 0,0 0 0,0 0 16,0 0-16,21 0 0,0 1 16,22-1-16,-22-21 0,0 0 0,21 0 15,-20 0-15,20 0 0,0 0 16,1 0-16,-1 0 0,0 0 16,1-21-16,-1-1 0,0 1 15,1 0-15,-22-21 0,21 21 0,0-22 16,-20 22-16,-1-21 0,0-1 15,0-20-15,0 21 0,0-22 0,1 1 16,-22-1-16,21 1 0,-21-1 16,0 22-16,0-22 0,0 22 0,0 21 15,0 0-15,0-1 0,0 1 16,-21 21-16,-1 0 0,22 21 0,-21 1 16,0 20-16,0 0 15,0 1-15,0 20 0,-1-21 0,22 22 16,-21-22-16,21 22 0,-21-22 0,21 0 15,0 22-15,0-43 0,0 21 16,0 1-16,21-22 0,0 21 16,1-21-16,-1 1 0,0-1 0,0 0 15,0-21-15,0 0 0,1 0 16,-1 0-16,0 0 0,21 0 0,-21 0 16,1 0-16,-1-21 0,0 21 15,0-21-15,0-1 0,0 1 0,1 0 16,-1 0-16,0-21 0</inkml:trace>
  <inkml:trace contextRef="#ctx0" brushRef="#br0" timeOffset="7268.77">7429 1080 0,'43'21'32,"-22"-21"-32,0 0 15,0 0-15,22 0 16,-22 0-16,21-21 0,0 21 0,1-22 15,20 1-15,-20 21 0,-1-21 16,21 0-16,-20 0 0,-1-22 0,0 22 16,-20 0-16,20 0 0,-21-21 15,-21 20-15,0 1 0,0 0 16,0 0-16,0 0 0,-21 0 16,0-1-16,-22 22 0,1 0 0,0 0 15,-1 0-15,1 0 0,0 0 0,-22 0 16,22 43-16,0-22 0,-22 0 15,43 21-15,-21-20 0,-1 20 0,22 0 16,21 1-16,0-1 16,0-21-16,0 21 0,0-20 0,0-1 15,0 0-15,21 0 0,22 0 16,-22 0-16,0-21 0,21 0 0,1 22 16,-22-22-16,21 0 0,0 0 15,1 0-15,-22 0 0,21 0 0,-21 0 16,1 0-16,-1 0 0,-21-22 15,-21 22 1,-1 0-16,-20 0 0,21 0 16,-21 22-16,-1-22 0,1 21 0,-22 0 15,22 0-15,0 0 0,-1 22 16,1-22-16,21 21 0,-21-21 16,20 22-16,1-1 0,0-21 15,21 21-15,0 1 0,0-22 0,0 21 16,0-21-16,0 1 0,21-1 15,0 0-15,1-21 0,20 0 0,-21 0 16,21 0-16,1 0 0,-1 0 16,0 0-16,1 0 0,-1-21 0,0 0 15,1-1-15,-1 1 0,-21 0 16,22-21-16,-22 21 0,21-1 0,-21-20 16,22 21-16,-1 0 0,-21-22 15,21 22-15,-20 0 0,20-21 0,-21 21 16,21 21-16,-20-22 15,20 22-15,-21 0 0,0 0 0,0 0 16,1 0-16,-1 0 0,-21 22 16,0-1-16,0 0 0,0 0 0,0 21 15,0-20-15,0-1 0,0 0 16,0 0-16,0 0 0,0 0 16,0 1-16,-21-1 0,21 0 0,-22 0 15,22 0-15,0-42 47,22 0-31,-1 0-16,0 0 0,-21-1 15,21 1-15,0 0 0,0 0 0,1-21 16,-1 20-16,0-20 0,0 21 16,0-21-16,0 20 0,1 1 0,-1-21 15,0 21-15,0 21 0,-21-21 16,0 42 15,-21 0-31,0 0 0,0 0 0,-1 0 16,1 22-16,21-22 0,-21 0 15,21 21-15,-21-20 0,21-1 16,0 21-16,0-21 0,0 22 0,0-22 16,0 0-16,21 0 0,0 0 15,0 0-15,22 1 0,-22-22 16,0 0-16,21 0 0,1 0 0,-22 0 15,21 0-15,1 0 0,-1 0 16,0-22-16,1 1 0,-22 0 0,21 0 16,0 0-16,-20 0 0,-1-1 0,21-20 15,-21 21-15,0 0 0,1-22 16,-22 22-16,0-21 0,21 21 0,-21 0 16,0-1-16,0 1 15,-21 21 1,-1 21-1,1-21-15,21 22 0,-21-1 0,0 0 16,0 0-16,21 21 0,0-20 16,0-1-16,0 0 0,0 21 0,0-21 15,0 1-15,0-1 0,0 0 16,21 0-16,0 0 0,-21 0 0,21-21 16,0 0-16,1 0 0,-1 0 15,0 0-15,0 0 0,0 0 0,0 0 16,-21-21-16,22 21 0,-1-21 15,0 0-15,0 0 0,0 0 16,0-1-16,22 1 0,-22 0 0,0-21 16,0 21-16,22-1 0,-22-20 15,0 21-15,0-21 0,21 20 0,-20 1 16,-1 0-16,0 21 0,-21-21 16,21 21-16,-21 21 31,0 0-31,0 0 31,21-21 0,-21-21-15,0 0 0,0 0-16,0 0 31,-21 21-31,0 0 0,0 0 15,0 0-15,-1 0 16,1 21-16,0 0 0,0 0 16,0 0-16,21 1 0,-21-1 15,-1 0-15,22 0 0,0 0 0,-21 22 16,21-22-16,-21 0 0,21 0 16,0 0-16,0 0 0,0 22 0,0-22 15,21 0-15,0 0 0,1 0 16,-1-21-16,21 22 0,-21-1 15,22-21-15,-1 0 0,-21 0 0,21 0 16,1 0-16,-22 0 0,21 0 16,1 0-16,-22-21 0,21 21 0,-21-22 15,0 1-15,22 0 0,-22 0 16,0-21-16,0 20 0,0 1 16,1-21-16,-1 21 0,-21-22 0,0 22 15,21-21-15,-21 21 0,21 0 16,-21-1-16,0 1 0,0 0 0,0 42 47,0 0-47,0 1 0,-21-1 15,21 0-15,0 0 0,0 0 0,-21 22 16,21-22-16,0 0 0,0 0 16,0 0-16,0 0 0,0 1 0,0-1 15,0 0-15,21-21 16,-21 21-16,21-21 0,0 0 15,0 0-15,1 0 16,-1 0-16,0-21 0,0 21 16,0-21-16,0 0 0,-21-1 15,22 1-15,-1 0 0,0 0 16,0 0-16,0 0 0,0-22 16,1 22-16,-1 0 0,-21-21 0,0 20 15,21 1-15,-21 0 0,0 0 16,-21 42-1,0-21 1,21 21-16,0 22 0,-22-22 0,22 0 16,0 0-16,0 0 0,0 0 0,0 22 15,0-22-15,0 0 0,0 0 16,22 0-16,-22 1 0,21-22 16,0 21-16,0-21 0,0 0 15,22 0-15,-22 0 0,0 0 16,21 0-16,-21 0 0,1 0 15,-1-21-15,0 21 0,21-22 0,-21 1 16,1 0-16,-1 0 0,0 0 16,0-22-16,0 1 0,22 0 0,-22-1 15,-21 1-15,21-21 0,0-1 16,0 1-16,-21-1 0,21 1 16,-21-1-16,0 1 0,22 20 0,-22-20 15,0 20-15,0 22 0,0-21 0,0 21 16,0 0-16,-22 21 15,1 0-15,21 42 16,0-21 0,-21 21-16,0 1 0,21-1 0,-21 22 15,21-1-15,0 1 0,-21-1 16,21 1-16,-22-1 0,22-21 0,0 1 16,0 20-16,0-42 0,0 22 15,0-1-15,0-21 0,0 22 0,0-22 16,0 0-16,22 0 0,-1 0 0,0-21 15,0 21-15,0-21 16,0 0-16,1 0 0,-1 0 16,21 0-16,-21 0 0,0 0 0,1-21 15,-1 0-15,21 0 0,-21 21 0,0-21 16,1 0-16,-1-1 16,0-20-16,0 21 0,0 0 0,0 0 15,-21-1-15,0 1 0,22-21 16,-22 21-16,0 42 31,-22 0-31,22 0 16,0 0-16,0 1 0,-21-1 15,21 0-15,0 0 0,0 0 0,0 0 16,0 1-16,0-1 0,0 0 0,0 0 16,21 0-16,1-21 15,-22 21-15,21-21 0,0 0 16,0 0-16,0 0 15,22 0-15,-22 0 0,0 0 0,0-21 16,21 21-16,-20-21 0,20 0 16,-21 21-16,0-21 0,22 0 0,-22-1 15,21-20-15,-21 21 0,0 0 16,1 0-16,-1-22 0,0 22 0,-21 0 16,21 0-16,-21 0 0,0-1 15,0 44 1,-21-1-1,0 0-15,0 0 0,-1 0 0,1 0 16,21 1-16,-21-1 0,21 0 16,-21 21-16,21-21 0,0 1 15,0-1-15,0 0 0,21 0 16,0-21-16,-21 21 0,21-21 16,1 21-16,-1-21 0,0 0 0,0 0 15,21 0-15,-20 0 0,-1 0 16,0 0-16,0-21 0,0 21 0,0-21 15,1 0-15,-1 21 0,0-21 16,0 0-16,-21-22 0,21 1 16,-21 21-16,21-22 0,-21 1 15,0 21-15,0-21 0,0-1 0,0 1 16,-21 21-16,0 0 0,0-1 16,0 1-16,-22 21 0,22 0 15,0 0-15,-21 0 0,-1 21 0,22-21 16,-21 43-16,0-22 0,20 0 15,1 21-15,-21-20 0,21 20 0,21-21 16,0 0-16,0 22 0,0-22 16,0 0-16,0 0 0,0 0 0,21 0 15,21 1-15,-21-1 0,22 0 16,-22-21-16,21 0 0,-21 21 0,22-21 16,-1 0-16,0 0 15,-20 0-15,20 0 0,-21 0 0,21 0 0,-20 0 16,20-21-16,-21 0 0,21 0 15,1 21-15,-22-22 0,21-20 16,-21 21-16,1 0 0,20 0 0,-21-22 16,0 22-16,0 0 0,-21 0 15,0 0-15,22-1 0,-44 44 32,1-22-17,0 21-15,21 0 0,0 0 16,-21 0-16,0 0 0,21 1 0,-21 20 15,21-21-15,0 0 16,-22-21-16,22 21 0,0 1 0,0-1 16,-21-21-16,21 21 0,0 0 15,0 0 1,21-21 0,1 0-16,-22-21 15,21 21-15,0-21 0,0 0 16,0 0-16,-21-1 0,21 1 15,1 0-15,-1 0 0,0-21 16,21 20-16,-21 1 0,1-21 0,-1 21 16,21-22-16,-21 22 0,0 0 15,1 21-15,-1-21 0,0 21 16,0 0-16,0 21 16,0 0-16,-21 0 0,0 22 15,0-22-15,0 0 0,0 0 16,0 22-16,0-22 0,0 0 0,0 0 15,0 0-15,22-21 0,-22 21 16,0 1-16,21-22 0,-21 21 0,21 0 16,0-21-16,0 0 15,0 0-15,1 0 0,-1 0 16,0 0-16,0 0 0,21 0 16,-20 0-16,-1-21 0,0 21 0,21-21 15,-21-1-15,1 1 0,20 0 16,-21 0-16,21-21 0,-20 20 15,20-20-15,-21 0 0,21 21 0,-20-22 16,20-20-16,-21 20 16,0 22-16,-21 0 0,0 0 0,0 0 15,0 0-15,-21 21 16,0 0-16,0 0 16,0 0-16,-1 0 0,1 0 0,0 21 15,0-21-15,21 21 0,-21 0 0,21 0 16,-21 0-16,21 1 15,-22-1-15,22 0 0,0 0 0,0 21 0,0-20 16,0-1-16,0 0 16,0 0-16,0 0 0,22-21 0,-1 21 15,0 1-15,0-1 0,0 0 16,0 0-16,1-21 0,-22 21 16,21-21-16,-21 21 0,21-21 15,-21 22-15,0-1 0,0 0 16,-21-21-1,0 0-15,-1 0 0,1 0 16,0 0-16,0 0 0,0 0 16,0 0-16,-1 0 15,1-21 1,21 0 0,0-1-16</inkml:trace>
  <inkml:trace contextRef="#ctx0" brushRef="#br0" timeOffset="7537.62">12912 529 0,'0'0'0,"-22"0"0,-20-21 32,21 21-32,0 0 62,0 0-62</inkml:trace>
  <inkml:trace contextRef="#ctx0" brushRef="#br0" timeOffset="7797.47">11430 910 0,'0'0'0,"-21"0"0,-43 21 31,85-21-15,1 0-16,-1 0 0,0 0 16,21 0-16,-21 0 0,1 0 15,20 0-15,-21 0 0,21 0 16,-20 0-16,-1 0 0,0 0 0,21-21 16,-21 21-16,1 0 15,-1-21-15</inkml:trace>
  <inkml:trace contextRef="#ctx0" brushRef="#br0" timeOffset="9180.68">1630 2307 0,'0'0'16,"-43"0"-16,1 0 0,0 0 0,-22 0 15,22 0-15,0 0 0,-1 0 16,22 0-16,-21 0 0,-1 0 0,22 0 15,0 0-15,0 0 16,0 0 0,42 0 15,0 0-31,0 0 0,22 0 0,-22 0 16,21 0-16,0 0 0,1 0 15,63 0-15,-64 0 16,21-21-16,1 21 0,21 0 0,-22 0 15,1 0-15,-1 0 0,22-21 16,-1 21-16,-20 0 0,21 0 0,20 0 16,-20 0-16,0 0 0,-1-21 15,22 21-15,-21 0 0,0 0 16,-1 0-16,1 0 0,21 0 16,-22 0-16,22-21 0,0 21 0,0 0 15,21 0-15,-21 0 0,21 0 16,-21 0-16,21-22 0,0 22 0,21 0 15,0 0-15,-21 0 0,21 0 16,0-21-16,0 21 0,1 0 0,-1 0 16,0 0-16,0 0 0,0-21 15,-21 21-15,21 0 0,22 0 0,-22 0 16,21-21-16,1 21 0,-22 0 16,21 0-16,0-21 0,1 21 0,-1 0 15,0 0-15,1-21 0,20 21 16,-20 0-16,20 0 0,-21-22 15,22 22-15,169 0 0,-170 0 16,1 0-16,-1-21 0,-20 21 16,20 0-16,-21 0 0,22 0 0,-22-21 15,22 21-15,-22 0 0,0 0 16,1-21-16,-1 21 0,0 0 0,1 0 16,-22-21-16,21 21 0,-21-21 15,22 21-15,-22-22 0,0 22 0,0 0 16,0-21-16,1 21 0,-22 0 15,0-21-15,-22 21 0,1 0 16,0 0-16,0 0 0,-21 0 16,-1 0-16,1 0 0,-22 0 0,1 0 15,-22 0-15,1 0 0,-1 0 16,-21 0-16,0 0 0,0 0 0,1 0 16,-22 21 15,-22-21-31,1 0 15</inkml:trace>
  <inkml:trace contextRef="#ctx0" brushRef="#br0" timeOffset="10264.06">1164 3090 0,'0'0'15,"0"-21"-15,0 0 0,0 0 0,0 0 16,0 0-16,0-1 0,0 1 15,0 0-15,0 0 16,0 42 15,0 0-15,0 0-16,0 22 0,0 20 16,-21-20-16,21 41 0,-21-20 15,21-1-15,-21 1 0,-1 20 0,22-20 16,0-22-16,-21 22 0,0-22 15,21 0-15,-21 1 0,21-22 0,0 0 16,0 0-16,0 0 0,0 1 16,0-44 31,0 1-47,0 0 0</inkml:trace>
  <inkml:trace contextRef="#ctx0" brushRef="#br0" timeOffset="13656.44">995 3175 0,'-21'-21'16,"21"0"-16,0 0 15,0-1-15,0 1 16,0 0-16,0 0 15,0 0-15,21 0 16,0-1-16,-21 1 0,42 21 0,-21-21 16,1 21-16,20 0 0,0 0 15,-21 0-15,22 0 0,-1 0 16,0 21-16,1 0 0,-22 1 0,0 20 16,0 0-16,-21 1 0,0-1 15,0 0-15,-21 1 0,-21 20 16,21-21-16,-22 22 0,1-22 15,0 1-15,-1-22 0,1 21 0,0-21 16,20 0-16,1 1 0,0-1 16,0-21-16,0 0 0,0 0 15,21-21 1,0-1-16,0 1 16,0 0-16,0 0 0,0 0 15,0 0-15,0-1 0,0 1 0,0 0 16,0 0-16,21 21 15,0 21 1,0 0-16,0 0 0,-21 22 0,21-1 16,-21-21-16,22 22 0,-22-22 15,0 21-15,21-21 0,0 22 16,-21-22-16,21 0 0,0 0 16,0 0-16,1 0 0,-1-21 15,0 0-15,0 22 0,21-22 0,-20 0 16,20 0-16,0 0 0,-21-22 15,22 1-15,-1 21 0,0-21 0,-20 0 16,20 0-16,-21 0 0,21-1 16,-20 1-16,-1-21 0,0 21 15,-21-22-15,0 22 0,21-21 0,-21 21 16,0-22-16,0 22 16,0 0-16,0 0 0,-21 42 31,21 0-31,0 0 15,0 1-15,-21 20 0,21-21 16,0 21-16,-21-20 0,21-1 16,0 21-16,0-21 0,0 0 0,0 1 15,0-1-15,0 0 0,21 0 16,0 0-16,0-21 0,0 0 16,0 0-16,1 0 15,-1 0-15,0 0 0,0 0 0,21-21 16,-20 21-16,-1-21 0,0 0 15,0 0-15,0-1 0,22 1 16,-22 0-16,0 0 0,0-21 0,-21 20 16,0-20-16,21 21 15,-21-21-15,0 20 0,0 1 0,0 0 16,0 0-16,0 0 0,0 42 31,-21 0-31,21 0 16,0 0-16,-21 1 0,21 20 15,-21-21-15,21 21 0,0-20 0,0 20 16,0-21-16,0 0 0,0 22 16,0-22-16,0 0 0,0 0 15,21-21-15,0 21 0,0-21 0,0 0 16,1 0-16,41 0 0,-21 0 16,-20 0-16,20 0 15,-21 0-15,21-21 0,1 0 0,-22 0 16,21 21-16,-21-21 0,1-1 15,-1 1-15,0 0 0,0-21 0,-21 21 16,21-1-16,-21-20 0,0 21 16,0 0-16,0-22 0,0 22 15,0 0-15,0 0 0,-21 21 32,0 21-32,21 0 0,-21 0 0,21 1 15,0-1-15,-21 21 16,21-21-16,-22 0 0,22 22 0,-21-22 0,21 0 15,0 0-15,0 0 16,0 1-16,0-1 0,0 0 16,0-42 31,0 0-47,0-1 15,21 1-15,1 0 16,-22-21-16,21 21 0,0-22 0,0 22 15,0-21-15,0-1 16,1 22-16,20-21 0,-21 21 0,21 0 16,-20-1-16,-1 22 0,0 0 15,0 0-15,0 0 0,0 22 0,-21-1 16,22 0-16,-22 0 0,0 21 16,0-20-16,21-1 0,-21 21 0,0-21 15,21 0-15,-21 1 0,0 20 16,0 0-16,21-42 0,0 21 15,0 1-15,1-22 16,-1 21-16,0-21 0,0 0 0,0 0 16,0 0-16,1 0 0,-1 0 15,0 0-15,21-21 0,-21 21 16,22-22-16,-22 1 0,0 0 16,21 21-16,-20-21 0,-1 0 15,0-22-15,0 22 0,0 0 0,-21-21 16,21 21-16,-21-22 0,0 22 0,0 0 15,0 0-15,0 0 0,0-1 16,-21 22-16,0 0 16,21 22-16,-21-1 15,0 0-15,21 0 0,-21 0 16,21 0-16,-22 22 0,22-22 16,0 0-16,0 43 0,0-43 15,0 0-15,0 0 0,0 0 16,0 0-16,0 1 0,0-1 15,22-42 17,-22-1-17,21 1-15,-21 0 16,0 0-16,0 0 0,21-22 16,-21 22-16,21 0 0,0-21 0,-21 21 15,21-22-15,1 22 0,-1 0 16,0 0-16,0 0 0,0-1 15,0 1-15,1 21 0,-1 0 16,0 21-16,0 1 0,0-1 16,-21 0-16,21 0 0,-21 21 15,22-20-15,-22-1 0,0 21 0,21-21 16,0 0-16,-21 1 0,21-1 16,-21 0-16,21 0 0,0-21 0,1 21 15,-1-21-15,0 21 16,0-21-16,0 0 0,0 0 0,1 0 15,-1 0-15,0 0 0,0 0 16,0-21-16,22 21 0,-22-21 0,0 0 16,0 0-16,0 21 0,0-21 0,1-1 15,-1-20-15,-21 21 16,0 0-16,21 0 0,-21-22 0,0 22 16,0 0-16,0 0 0,0 0 15,-21 21 1,0 0-1,21 21-15,0 0 0,-22 0 0,22 0 16,0 22-16,0-22 0,0 0 16,0 0-16,0 0 0,0 22 0,0-22 15,0 0-15,22-21 0,-22 21 16,21 0-16,0-21 0,0 0 0,0 21 16,22-21-16,-22 0 15,21 0-15,-21 0 0,22 0 0,-1 0 16,-21 0-16,21-21 0,-20 21 0,20-21 15,-21 21-15,21-21 0,-20 0 16,-1 0-16,0-1 0,0 1 0,-21 0 16,21-21-16,-21 21 0,21-1 15,-21-20-15,0 21 0,0 0 0,0 0 16,0-1-16,0 44 31,0-1-31,-21 0 16,21 0-16,-21 0 0,21 0 15,0 22-15,0-22 0,0 0 0,-21 0 16,21 0-16,0 1 0,-21-1 16,21 0-16,0 0 0,0 0 15,21-42 32,0 0-47,-21 0 0,0 0 16,21-1-16,22-41 15,-22 21-15,0 20 0,-21-20 16,21 21-16,0-21 0,0 20 16,1 1-16,-22 0 0,21 0 0,0 0 15,0 21-15,0 21 16,-21 0-16,21 0 16,-21 0-16,0 1 0,0 41 15,0-21-15,0-20 0,0-1 16,0 21-16,0-21 0,0 0 0,0 1 15,0-1-15,22 0 0,-1 0 16,0 0-16,0-21 0,0 21 0,43-21 16,-43 22-16,21-22 15,-21 0-15,22 0 0,-1 0 0,0 0 16,1 0-16,20 0 0,-20-22 0,-1 1 16,0 21-16,1-21 0,-1 21 15,21-42-15,-41 21 16,-1-1-16,0 1 0,0 0 15,0 0-15,-21-21 0,21 20 0,-21 1 16,0-21-16,0 21 0,0 0 16,-21-1-16,0 1 0,0 0 0,0 21 15,0 0-15,-1 0 0,-20 0 16,21 21-16,-21 0 0,20 1 16,1-1-16,-21 0 0,21 0 0,-22 0 15,22 22-15,0-22 0,-21 42 16,42-42-16,0 1 0,-21 20 15,21-21-15,0 0 16,21-21 0,0 0-16,0 0 0,0 0 0,22 0 15,-22 0-15,0 0 0,21 0 16,-21 0-16,1-21 0,20 0 0,-21 21 16,0-21-16,-21 0 0,21-1 15,1 22-15,-1-21 0,-21 0 0,0 0 16,0 0-16,21 0 0,-21-1 15,0 1-15,0 0 16,0 42 0,0 0-1,0 1-15,0-1 0,0 0 0,0 21 16,21-21-16,-21 22 16,0-22-16,21 21 0,-21 1 0,0-1 15,0 0-15,21 1 0,-21 20 16,0-21-16,0 22 0,0-1 0,22 1 15,-22-1-15,0 1 0,21-1 0,-21 1 16,0-1-16,0 22 0,0-21 16,0 20-16,0-20 0,0 20 0,0 1 15,0-21-15,0 20 0,0-20 0,0 20 16,0-20-16,21-1 0,-21 1 16,0-1-16,21 1 0,-21-1 0,0 1 15,0-22-15,0 22 0,21-22 0,-21 0 16,0-20-16,21-1 15,-21 21-15,0-21 0,0-42 32,0 0-32,0 0 0,0 0 15,-21-22-15,21 1 0,-21-22 0,0 22 16,0-21-16,-43-86 0,43 65 16,-21-1-16,-1 0 15,1-20-15,0 20 0,-1-21 0,-20-63 16,42 63-16,21 21 0,0 1 15,0-1-15,0 0 0,21 22 0,0-22 16,0 43-16,0-22 0,-21 22 16,22 0-16,-1 20 0,0-20 15,0 21-15,0 0 0,0 0 16,1-1-16,-22 1 0,21 21 16,-21-21-16,0 0 0,0 0 15,0 0-15</inkml:trace>
  <inkml:trace contextRef="#ctx0" brushRef="#br0" timeOffset="13897.07">5059 3133 0,'-21'0'16,"-1"0"0,22 21 15,22-21-15</inkml:trace>
  <inkml:trace contextRef="#ctx0" brushRef="#br0" timeOffset="33844.19">8488 3217 0,'-21'0'0,"21"-21"47,0 0-47,21 0 16,0 0-16,0 0 0,0-1 15,22 1-15,-22 0 0,0 21 0,0-21 16,0 0-16,-21 0 0,0-1 16,0 1-16,0 0 0,-21 21 15,0-21-15,0 21 16,-22 0-16,22 0 0,-21 0 0,21 0 16,-22 21-16,22-21 0,-21 21 15,21 0-15,0 1 0,-1-22 16,22 21-16,0 0 0,0 0 15,0 0-15,0 0 0,0 1 0,0-1 16,0 0-16,0 0 16,22 21-16,-1-20 0,0-1 0,0 0 15,0 21-15,0-21 0,1 22 16,-1-22-16,0 21 0,0-21 0,-21 22 16,0-22-16,0 0 0,0 21 15,0-20-15,-21 20 0,-21-21 0,20 0 16,-20 0-16,21 1 0,-21-1 15,-22 0-15,22 0 0,-1-21 0,-20 0 16,-1 0-16,22 0 0,-21 0 16,20 0-16,1 0 0,0-21 0,-1 21 15,22-21-15,0 0 0,0-1 16,0-20-16,21 21 0,0-21 16,0 20-16,0-20 0,0 0 0,0-1 15,21 22-15,0-21 0,0 21 16,0 0-16,22-1 0,-1 1 15,-21 0-15,21 21 0,22-21 16,-22 21-16,-21 0 0,22 0 16,-1 0-16,-21 0 0</inkml:trace>
  <inkml:trace contextRef="#ctx0" brushRef="#br0" timeOffset="35265.53">8890 3598 0,'0'0'0,"42"0"0,1 0 0,-1 0 0,0 0 16,1 0-16,-1-21 0,0 0 16,-21 21-16,1-21 0,20 0 0,-21 0 15,-21-1-15,21 1 0,-21 0 16,0 0-16,0 0 0,0-22 16,0 22-16,0 0 0,0-21 0,-21 21 15,0-22-15,0 22 0,0 21 0,-22-21 16,22 21-16,-21 0 0,21 0 15,-22 0-15,1 21 0,0 0 16,-1 0-16,22 22 0,-21-22 16,-1 21-16,22 1 0,0-1 0,0 0 15,0 1-15,21-22 0,0 21 16,0-21-16,0 22 0,0-22 0,0 0 16,0 0-16,21 0 0,21-21 15,-21 21-15,1-21 0,20 0 16,-21 0-16,21 0 0,-20 0 15,20-21-15,-21 0 0,21 0 0,-20 0 16,-1 0-16,21-1 0,-21 1 0,0 0 16,1 0-16,-22-21 0,21 20 15,-21-20-15,21 0 0,-21 21 16,0-22-16,0 22 0,0 0 16,0 0-16,0 0 0,0-1 0,0 44 31,0-1-31,0 0 0,0 0 0,0 0 15,0 22-15,0-1 0,-21-21 16,21 21-16,0-20 0,0 20 0,0-21 16,0 21-16,0-20 0,0-1 15,0 0-15,0 0 0,21-21 0,0 21 16,0-21-16,0 0 16,1 0-16,-1 0 0,0 0 0,0-21 15,0 0-15,0 0 0,22 21 16,-22-21-16,0-1 0,0-20 15,0 21-15,1 0 0,-1 0 0,0-22 16,-21 22-16,0 0 0,0-21 16,0 20-16,0-20 0,0 21 0,0 0 15,0 42 17,0 0-32,0 0 0,0 22 15,0-22-15,0 0 0,0 21 0,-21-21 16,21 1-16,0 20 0,0-21 15,0 0-15,0 0 0,0 1 16,-21-22 0,21 21-16,0-42 31,0-1-31,21 1 16,-21 0-16,0 0 0,0 0 15,21 0-15,-21-1 0,21-20 0,-21 21 16,21-21-16,0 20 0,1-20 15,-22 21-15,21-21 0,0 20 0,0 1 16,0 21-16,0-21 0,1 21 0,-1 0 16,-21 21-16,21 0 15,0 1-15,-21 20 0,0-21 0,0 21 16,0-20-16,21 20 16,-21-21-16,0 0 0,0 22 0,21-22 15,-21 0-15,0 0 0,0 0 16,22-21-16,-1 0 0,0 21 15,0-21-15,0 0 16,0-21-16,1 0 0,-1 0 16,0 0-16,0 0 15,0-1-15,-21 1 0,21 0 0,1-21 16,-1 21-16,0-22 0,0 22 16,-21-21-16,21 21 0,0-1 15,1 1-15,-22 0 0,0 0 0,21 21 16,-21 21-1,0 0-15,0 0 0,0 22 16,0-22-16,0 0 0,0 21 16,0-20-16,0 20 0,0-21 0,0 0 15,21 0-15,-21 1 0,21-1 16,0 0-16,0 0 0,1-21 0,-1 21 16,0-21-16,0 0 0,0 0 15,22 0-15,-22 0 0,21 0 0,0 0 16,-20 0-16,20-21 0,0 0 15,1 21-15,-22-21 0,21 0 16,0-1-16,-20 1 0,-1 0 0,0-21 16,0 21-16,-21-1 0,0-20 15,0 21-15,0 0 0,0 0 0,0-1 16,0 1-16,-21 21 0,0 0 16,0 0-16,-1 21 0,1 22 15,0-22-15,0 0 0,21 21 16,-21-20-16,21 20 0,0-21 0,0 0 15,0 22-15,0-22 0,0 0 0,21 0 16,0 0-16,0-21 0,0 21 16,22-21-16,-22 0 0,21 22 0,-21-22 15,22 0-15,-22 0 16,21 0-16,-21 0 0,1-22 0,20 22 0,-21-21 16,0 0-16</inkml:trace>
  <inkml:trace contextRef="#ctx0" brushRef="#br0" timeOffset="35988.94">12552 2921 0,'0'0'16,"21"0"-1,0 0-15,0 0 16,0 0-16,1 0 0,-1-21 15,21 21-15,-21-21 0,0 21 16,1-21-16,20-1 0,-21 22 16,0-21-16,-21 0 0,21 0 15,-21 0-15,0 0 0,0-1 16,-21 1-16,0 21 0,-21 0 16,21 0-16,-1 0 0,-20 0 15,21 0-15,0 0 0,0 0 0,-22 21 16,22 1-16,0-1 0,21 0 15,-21-21-15,21 42 0,-21-21 0,21 1 16,0-1-16,0 0 0,0 0 16,0 21-16,21-20 0,0-1 0,-21 0 15,21 21-15,0-21 16,0 1-16,1 20 0,20-21 0,-21 21 16,0-20-16,0 20 0,1-21 15,-1 21-15,0-20 0,0-1 0,-21 21 16,0-21-16,0 0 0,0 1 15,-21-1-15,-21 0 0,20 0 0,1 0 16,-21-21-16,0 0 0,20 21 0,-20-21 16,21 0-16,-21 0 0,-1 0 15,22 0-15,-21-21 0,21 0 0,-22 0 16,22 0-16,-21 0 0,21-1 16,-1 1-16,1 0 0,0 0 0,21-21 15,0 20-15,0 1 16,0 0-16,0 0 0,0 0 15,64 0 1,-43 21-16,21 0 0,-21 0 16,22 0-16,-22-22 0,21 22 15,0 0-15,1-21 0,-1 21 0</inkml:trace>
  <inkml:trace contextRef="#ctx0" brushRef="#br0" timeOffset="36711.83">13187 3027 0,'0'0'0,"21"-21"32,-42 21-17,0 0-15,-1 0 16,1 0-16,0 21 0,21 0 16,-21 0-16,0 0 0,0 1 15,21 20-15,0 0 0,0-21 0,-22 22 16,22-22-16,0 21 0,0-21 0,0 1 15,0 20-15,0-21 0,22-21 16,-22 21-16,21 0 0,21-21 0,-21 0 16,0 0-16,22 0 0,-1 0 15,0 0-15,1 0 0,-1 0 16,-21 0-16,22-21 0,-1 0 16,0 0-16,1 0 0,-22-22 0,21 22 15,-21 0-15,22-21 0,-22 21 16,-21-22-16,0 22 0,0-21 0,0 21 15,0-1-15,0 1 0,0 0 16,-21 0-16,-1 21 16,1 0-16,0 0 0,0 21 15,21 0-15,0 0 16,0 1-16,0-1 0,0 0 0,0 21 16,0-21-16,0 1 0,0 20 15,21-21-15,-21 0 0,0 22 16,21-22-16,0 0 0,-21 0 15,22 0-15,-1 0 0,0 1 16,0-22-16,0 0 16,0 0-16,1 0 0,-1 0 0,0 0 15,0 0-15,0-22 0,22 22 0,-22-21 16,0 0-16,21 0 0,-21 0 16,1 0-16,20-22 0,-21 22 0,0-21 15,0 21-15,1-22 0,-1 22 16,0-21-16,-21 21 0,21-1 15,-21 1-15,21 0 0,-21 42 32,-21 0-32,21 1 15,-21-1-15,0 21 0,0-21 0,21 0 16,0 1-16,-22 20 0,22-21 16,-21 0-16,21 0 0,0 1 15,0-1-15,21-21 31,-21-21-15,22-1-16,-22 1 16</inkml:trace>
  <inkml:trace contextRef="#ctx0" brushRef="#br0" timeOffset="36876.75">14245 2921 0,'0'0'0,"0"-21"0,0 0 0,0 0 16,0-1-16,-21 1 0,0 21 15,0 0 1,21 21 0,0 1-1,21-22-15,0 21 0,0-21 16,0 0-16,22 0 0</inkml:trace>
  <inkml:trace contextRef="#ctx0" brushRef="#br0" timeOffset="37280.76">14711 2942 0,'0'21'32,"0"1"-32,0-1 0,0 0 0,0 0 15,-21 0-15,21 22 0,-22-22 16,22 21-16,0 22 0,0-22 15,-21 21-15,21 1 0,0-1 16,-21 1-16,21-1 0,-21 1 0,21 21 16,-21-22-16,0 22 0,-1-1 0,22 1 15,-21 0-15,0-1 0,0 1 16,0 0-16,0-1 0,21-20 0,0 21 16,-22-22-16,22 1 0,-21-1 0,21 1 15,0-1-15,0 1 0,0-22 16,-21 0-16,21 1 0,0-22 0,0 0 15,0 0-15,-21 0 0,21-42 32,0 0-32,0 0 0,0-22 15,21 1-15,0 0 0,0-22 16,1 1-16,-1-1 0,0-20 16,0-1-16,21 0 0,-20 1 0,-1-22 15,0 0-15</inkml:trace>
  <inkml:trace contextRef="#ctx0" brushRef="#br0" timeOffset="37596.51">14668 3302 0,'0'0'0,"0"-42"16,0-1-16,0-105 15,0 127 1,22 21-16,-1 0 0,-21-21 0,21 21 16,0 0-16,0 0 0,22 0 15,-22 0-15,0 0 0,21 0 0,-21 0 16,22 0-16,-22 21 15,0 0-15,0-21 0,0 21 0,-21 22 16,0-22-16,0 0 0,0 21 16,-21-20-16,-21 20 0,21-21 0,0 21 15,-22-20-15,22-1 0,-21 0 16,21 0-16,-22-21 0,22 21 0,0 0 16,0-21-16,0 0 0,-1 0 15,1 0 1,21-21-1,0 0-15,0 0 16,21 0-16,1 0 0,-22-1 16,21 1-16,0-21 0</inkml:trace>
  <inkml:trace contextRef="#ctx0" brushRef="#br0" timeOffset="38152.19">15367 2646 0,'0'0'0,"0"-21"0,21 0 32,-21 42-32,0 0 0,0 0 0,-21 0 15,0 22-15,0-1 0,21-21 16,-22 21-16,1 1 0,0-22 0,0 21 16,21 1-16,-21-1 0,0 0 15,21 1-15,-22-22 0,22 21 16,-21 0-16,21-20 0,0 20 0,0-21 15,0 0-15,0 0 0,0 1 16,21-1-16,1-21 16,-1 0-16,0 0 0,21 0 15,-21-21-15,22-1 0,-22 1 0,21 0 16,1 0-16,-22 0 0,21 0 16,0-22-16,-20 22 0,-1-21 0,21 21 15,-21-1-15,0 1 0,-21-21 16,-21 42 15,0 0-31,0 21 16,0-21-16,0 21 0,-1 0 0,22 1 15,0-1-15,0 0 16,0 0-16,0 0 0,22 0 16,-1 1-16,0-1 0,0-21 15,0 21-15,0 0 0,1 0 16,-22 0-16,21-21 0,-21 22 15,0-1 1,-21-21 0,-1 21-16,1-21 15,0 0-15,0 0 16,0 0-16,21-21 0,-21 21 0,-1-21 16,22-1-16,-21 1 0,0 0 15,0 0-15</inkml:trace>
  <inkml:trace contextRef="#ctx0" brushRef="#br0" timeOffset="38333.1">15113 2963 0,'21'0'0,"0"0"0,0 0 0,1 0 16,20 0 0,-21 0-16,0 0 0,0 0 0,22-21 15,-22 21-15,0 0 0,21 0 16,-20-21-16,20 21 0,-21 0 0,21 0 15,-20 0-15,-1-21 0,0 21 16,0-21-16,0 21 0,0 0 0</inkml:trace>
  <inkml:trace contextRef="#ctx0" brushRef="#br0" timeOffset="39572.49">16806 3196 0,'-21'0'16,"42"0"-1,0-21-15,1 0 16,-1 0 0,0 0-16,0-1 0,0 1 0,0 0 15,-21-21-15,22 21 0,-22-22 16,0 22-16,21-21 0,0-1 0,0 1 16,-21 0-16,0-1 0,0-20 15,21 21-15,-21 20 0,21-20 0,-21 21 16,0 0-16,0 0 0,0 42 15,0 0 1,0 0-16,-21 21 0,0 1 16,21-1-16,-21 0 0,0 1 0,0-1 15,21 22-15,-22-22 0,1 0 16,21 1-16,0 20 0,0-21 16,0 1-16,0-1 0,0 0 15,0 1-15,0-22 0,21 21 0,1-21 16,-1 1-16,0-1 0,0 0 15,0-21-15,22 0 0,-22 0 0,21 0 16,-21 0-16,22 0 0,-22 0 16,21-21-16,-21 0 0,22-1 0,-1 1 15,0 0-15,1-21 0,-1 21 16,-21-22-16,21 1 0,-20 0 0,-1-1 16,0 1-16,-21-22 0,0-41 15,0 41-15,0 1 16,-21 20-16,0-20 0,-22-1 15,1 22-15,21 0 0,-22-1 0,1 22 16,0 0-16,-1 21 0,1 0 16,-21 0-16,41 21 0,-20 21 0,0 1 15,-1-1-15,22 0 0,-21 1 16,21 20-16,0 1 0,-1-22 0,22 0 16,0 22-16,0-22 0,0 1 15,0-1-15,0 0 0,22 1 16,-1-1-16,0-21 0,21 21 0,1-20 15,-1-1-15,0 0 0,22 0 0,-22-21 16,22 0-16,-1 0 0,1 0 16,-1 0-16,-21 0 0,22 0 15,-1-21-15,-20 21 0,-1-21 16,0 0-16,1-22 0,-1 22 0,-21 0 16,0 0-16,1-22 0,-1 22 15,0 0-15,-21 0 0,21 0 0,-21 42 31,-21 0-15,0 0-16,0 0 0,-1 22 16,22-22-16,-21 0 0,0 21 0,21-20 15,0-1-15,-21 0 0,21 0 16,0 0-16,0 0 0,-21-21 16,21 22-16,21-44 31,0 22-16,-21-21-15,0 0 0,21-21 16,0 21-16,1-1 0,-1-20 0,0 21 16,0-21-16,0 20 0,0-20 15,1 21-15,-1 0 0,0 0 0,0-1 16,0 22-16,0 0 16,-21 22-16,0-1 0,0 0 15,0 0-15,0 21 0,0 1 16,0-22-16,0 21 0,0-21 15,0 22-15,0-22 0,22 0 16,20 0-16,-21 0 0,21 1 0,-20-22 16,41 0-16,-21 0 0,1 0 15,20 0-15,-20 0 0,20 0 0,-21-22 16,1 22-16,-1-21 0,0 0 16,1 0-16,-22-21 0,21 20 0,-21-20 15,1 21-15,-1-21 0,-21 20 16,0-20-16,0 21 0,0 0 15,0 0-15,-21 21 0,-1 0 16</inkml:trace>
  <inkml:trace contextRef="#ctx0" brushRef="#br0" timeOffset="42067.23">889 5165 0,'0'0'0,"0"-21"0,-21 21 0,0 0 16,21 21-1,0 0-15,0 21 0,0 1 16,0-22-16,0 21 0,0 22 15,0-22-15,-22 0 0,1 22 16,21-22-16,-21 0 0,21 1 0,-21-1 16,0 0-16,21 1 0,-21-22 15,21 21-15,0-21 16,0 1-16,0-44 16,0 1-1,0 0-15,0 0 0,0-21 16,0 20-16,0-20 0,0 0 15,0-1-15,0 1 0,21 0 16,-21-1-16,21 1 0,-21 0 0,21-22 16,-21 1-16,21 20 0,0-20 15,-21 21-15,22 20 0,-1-20 16,-21 21-16,21 21 0,0 0 16,-21 21-16,21 21 0,-21-20 15,0 20-15,21 0 0,-21 1 0,22-1 16,-22 0-16,0 22 0,0-22 15,0 0-15,21 1 0,-21-1 16,0 0-16,0 1 0,21-22 16,-21 0-16,0 0 0,0 0 15,0 1-15,21-22 16,0 0-16,0-22 0,-21 1 16,22 0-16,-1 0 0,-21 0 15,21-22-15,0 22 0,-21-21 16,21 0-16,0-1 0,-21 1 0,22 0 15,-1-22-15,0 22 0,-21-1 16,21-20-16,0 21 0,-21-1 0,21 22 16,-21 0-16,22 0 0,-1 42 15,-21 0-15,0 0 16,0 22-16,21-1 0,-21 0 16,0 1-16,0-1 0,0 21 15,0-20-15,0-1 0,0 22 16,0-22-16,0 21 0,0-20 0,0-1 15,0-21-15,0 22 0,21-22 16,0 0-16,0 0 0,1-21 0,-1 0 16,0 0-16,0 0 15,0 0-15,22 0 0,-22 0 0,21-21 16,-21-21-16,22 20 0,-22 1 16,0 0-16,0-21 0,0-1 15,0 22-15,-21-21 0,0 21 0,0-22 16,0 22-16,0-21 0,0 21 15,0 0-15,0-1 0,0 44 32,0 20-17,0-21-15,0 0 0,0 22 16,0-22-16,0 21 0,0 0 16,0-20-16,0 20 0,0-21 0,0 0 15,0 0-15,0 1 0,0-1 16,22 0-16,-1-21 0,0 0 15,0 0-15,21 0 0,-20 0 16,-1-21-16,0 0 0,0 21 0,0-43 16,0 22-16,22 0 15,-22 0-15,0-22 0,0 22 0,0-21 16,1 21-16,-1-22 0,-21 22 16,0-21-16,21 21 0,-21 0 15,0-1-15,0 1 0,0 0 0,0 42 31,0 0-31,0 1 16,-21-1-16,21 0 0,0 21 16,0-21-16,0 22 0,0-22 0,0 21 15,0-21-15,0 22 0,0-22 16,0 21-16,0-21 0,0 1 16,21-1-16,0-21 0,0 21 15,0-21-15,1 0 0,-1 0 0,0 0 16,0 0-16,21 0 0,-20-21 15,20 21-15,-21-21 0,21-1 16,-20 1-16,20 0 0,-21-21 0,0 21 16,22-22-16,-22 1 0,0 21 15,0-22-15,0-20 0,-21 21 0,21-1 16,-21 1-16,22-22 0,-22 22 16,0-21-16,0 20 0,0 1 15,0 0-15,0-1 0,0 22 16,0 0-16,0 0 0,0 42 15,0 0 1,-22 21-16,22-20 0,-21 20 0,21 0 16,-21 22-16,21-22 0,0 0 15,0 22-15,0-22 0,0 1 0,0-1 16,0 0-16,0 1 0,0-1 16,21 0-16,0 1 0,-21-22 0,22 0 15,-22 0-15,21 0 0,0 0 16,0-21-16,0 0 0,0 0 15,1 0-15,-1 0 0,21 0 16,-21-21-16,0 0 0,1 0 16,-1 0-16,21 0 0,-21-22 15,22 1-15,-22 21 0,0-22 0,0 1 16,0 0-16,0-1 0,1-20 16,-22 21-16,21-22 0,-21 1 0,0 20 15,0-20-15,0 20 0,0-62 16,0 83-16,0 1 0,0 0 15,0 0-15,-21 21 0,-1 21 16,22 0-16,0 0 16,0 22-16,-21-1 0,21 22 0,-21-22 15,21 21-15,-21-20 0,21 20 16,0-20-16,0-1 0,0 0 0,0 1 16,0-1-16,0 0 0,0 1 15,21-22-15,-21 21 0,21-21 16,0 0-16,1 1 0,-1-1 0,0-21 15,0 0-15,0 0 0,0 0 16,1 0-16,-1 0 0,21 0 0,-21-21 16,0 21-16,1-22 0,20 1 15,-21 0-15,0 0 0,22-21 16,-22 20-16,0 1 0,-21-21 16,21 21-16,-21 0 0,21-22 0,-21 22 15,0 0-15,0 42 31,0 0-31,0 0 0,0 1 16,0-1-16,0 0 0,0 0 0,0 21 16,0-20-16,0-1 0,0 0 15,0 0-15,0 0 0,0 0 0,0 1 16,21-22 0,1 0-1,-1 0-15,0 0 0,0-22 16,-21 1-16,21 21 0,0-21 0,1-21 15,-1 21-15,-21-1 0</inkml:trace>
  <inkml:trace contextRef="#ctx0" brushRef="#br0" timeOffset="42248.5">4127 5017 0,'0'21'0,"0"-42"0,0-1 0,0 1 15,-21 21-15,0 0 16,0 0-16,0 0 15,21 21 1,-21-21-16,-1 0 47</inkml:trace>
  <inkml:trace contextRef="#ctx0" brushRef="#br0" timeOffset="42440.16">3344 5334 0,'0'0'0,"-21"21"0,0-21 31,42 0-31,0 0 16,0 0-16,22 0 15,-22 0-15,21-21 0,1 21 0,20-21 16,-21 21-16,22-21 0,-22 21 15,22-21-15,-22 21 0,22-22 0</inkml:trace>
  <inkml:trace contextRef="#ctx0" brushRef="#br0" timeOffset="42819.77">4487 5186 0,'0'0'0,"0"21"0,-21-21 15,0 21-15,0 0 0,0 1 16,21-1-16,0 0 0,-22 21 16,22-21-16,-21 22 0,21-1 0,0 0 15,0 1-15,0 20 0,0-20 16,0 20-16,0 1 0,-21-1 0,21 22 16,0-22-16,0 1 0,0 20 15,0 1-15,0 0 0,-21-1 0,21-20 16,-21 21-16,21-1 0,0-20 0,-21 20 15,-1-20-15,22-1 0,-21 64 16,21-84-16,-21-1 0,0 22 16,21-22-16,-21 0 0,21-21 0,0 22 15,-21-22-15,21 0 0,-22-21 16,22-21 0,0 0-16,0-22 15,22 1-15,-1 0 0,-21-22 16,21 22-16,0-43 0,0 22 0,0-22 15,1 0-15,-22 1 0,0-22 0</inkml:trace>
  <inkml:trace contextRef="#ctx0" brushRef="#br0" timeOffset="43124.6">4318 5673 0,'0'0'16,"-21"-85"-16,21 22 0,0 20 0,0-20 0,0 20 16,0 1-16,0 0 0,0 21 15,0-1-15,21 1 0,-21 0 0,21 0 16,0 21-16,0 0 15,22 0-15,-22 0 0,21 0 0,-21 0 16,22 0-16,-1 21 0,0 0 16,-20 0-16,20 1 0,-21 20 0,0-21 15,-21 0-15,0 0 0,0 22 16,0-22-16,0 0 0,-21 0 0,0 0 16,0 1-16,-22-1 0,22 0 15,-21 0-15,21-21 0,0 21 0,-1-21 16,1 21-16,0-21 0,0 0 0,21-21 47,0 0-47,0 0 15,21 0-15,0 0 0,0-1 16,22-20-16,-22 21 0</inkml:trace>
  <inkml:trace contextRef="#ctx0" brushRef="#br0" timeOffset="43380.45">5186 4805 0,'0'0'0,"0"-21"16,0 0-16,0 42 31,-21 0-31,-1 0 0,1 0 0,21 22 16,0-1-16,-21 0 16,21 1-16,-21-1 0,21 21 0,-21-20 15,21-1-15,0 22 0,0-22 16,0 0-16,0 1 0,0-1 0,0 0 15,0-21-15,0 22 0,0-22 0,0 0 16,0 0-16,0 0 0,21-21 16,0 0-16,0 0 0,0 0 15,22-21-15,-22 0 16,0 21-16,0-21 0,0 0 0</inkml:trace>
  <inkml:trace contextRef="#ctx0" brushRef="#br0" timeOffset="43741.25">5355 5355 0,'0'21'47,"21"-21"-31,0 0 0,1 0-16,-1 0 0,0-21 0,21 21 15,-21-21-15,1 21 0,20-21 16,-21 0-16,0 21 0,0-21 15,1-1-15,-1 22 0,-21-21 0,0 0 16,0 0-16,0 0 16,-21 21-16,-1 0 0,-20 0 15,21 21-15,-21 0 0,20 0 16,-20 0-16,21 1 0,0-1 0,-22 42 16,22-42-16,21 1 15,-21 20-15,21-21 0,0 0 0,0 0 16,0 1-16,21-1 0,0 0 15,1 0-15,20-21 0,-21 0 16,21 0-16,1 0 0,-1 0 0,22 0 0,-22 0 16,0 0-16,1-21 0,20 21 15,-21-21-15,1 0 0,-1-1 16</inkml:trace>
  <inkml:trace contextRef="#ctx0" brushRef="#br0" timeOffset="44481.28">7197 4805 0,'0'0'16,"0"-21"-16,0-22 0,0 22 0,0 0 15,0-21-15,0 21 0,0-22 0,0 22 16,0 0-16,0 0 0,0 0 16,0-1-16,0 1 0,0 42 31,0 1-31,0-1 0,0 21 0,0-21 15,0 43-15,0-22 0,0 22 0,0-1 16,0 1-16,0-1 16,0 1-16,0-1 0,0-21 0,0 22 15,0-1-15,0-20 0,-22-1 16,22 0-16,0 1 0,0-1 0,-21-21 16,21 0-16,0 1 0,0-1 0,0 0 15,0 0-15,0-42 31,0 0-31,0 0 16,0-1-16,0 1 0,0 0 0,0 0 16,0 0-16,0-22 0,0 22 15,0-21-15,0 0 0,21-1 0,1 1 16,-1 21-16,0-22 0,0 1 16,0 21-16,0 0 0,1 0 15,-1-1-15,21 22 0,-21 0 0,0 0 16,1 22-16,-1-1 0,0 0 15,-21 0-15,21 21 0,-21-20 0,21 20 16,-21-21-16,0 21 0,0-20 16,0 20-16,0-21 0,-21 21 0,0-20 15,0-1-15,0 0 0,-1 0 0,1 0 16,0 0-16,0-21 16,0 22-16,0-22 0,-1 0 0,22 21 0,-21-21 15,0 0 1,0 0-16,21-21 15,0-1 1,0 1-16,0 0 16,21 0-16,-21 0 0,21 21 0,0-21 15,1-1-15</inkml:trace>
  <inkml:trace contextRef="#ctx0" brushRef="#br0" timeOffset="44868.99">7535 5186 0,'0'0'0,"43"-64"31,-22 64-31,-21-21 0,21 0 16,0 0-16,0 21 0,0-21 0,1 0 15,-1 21-15,0 0 0,0-22 16,0 22-16,0 0 0,22 0 0,-22 22 16,0-1-16,21 0 0,-20 0 15,-1 21-15,21-20 0,-21 20 0,0-21 16,-21 21-16,0-20 0,0 20 15,0-21-15,0 0 0,0 0 0,0 1 16,0-1-16,0 0 0,0 0 0,-21-21 16,21 21-16,-21-21 15,21-21 17,0 0-32,0 0 15,0 0-15,0-1 0,0 1 0,0 0 16,0-21-16,0 21 0,0-1 15,0-20-15,21 21 0,-21-21 0,21 20 16,1 1-16,-1-21 0,0 21 16,0 0-16,21-1 0,-20 1 0,-1 0 15,0 21-15,21-21 16,-21 0-16</inkml:trace>
  <inkml:trace contextRef="#ctx0" brushRef="#br0" timeOffset="46780.93">8551 4868 0,'0'22'0,"0"-1"16,-21 0-16,0 0 0,21 0 0,-21 22 16,0-22-16,-1 21 0,1-21 15,21 22-15,0-22 0,0 21 0,0-21 16,-21 22-16,21-22 0,0 21 16,0-21-16,0 0 0,0 1 0,0-1 15,21 0-15,0-21 0,1 21 0,-1 0 16,0-21-16,0 0 0,0 0 15,0 0-15,22 0 0,-22 0 0,0 0 16,0 0-16,22-21 0,-22 21 16,21-21-16,-21 0 0,0 0 15,22-1-15,-22 1 0,0 0 0,0 0 16,0-21-16,1-1 0,-22 1 16,0 0-16,0-1 0,0 1 0,0 0 15,-22-22-15,1 43 0,-21-21 16,21 20-16,0 1 0,-22 0 0,1 21 15,0 0-15,-1 0 0,1 21 0,21 0 16,-22 22-16,1-22 0,21 21 16,0 1-16,0-1 0,-1 0 0,1 1 15,21-1-15,0 0 0,0 1 16,0-22-16,0 21 0,0-21 16,0 0-16,21 1 0,1-1 15,-1 0-15,0 0 0,21-21 0,1 0 16,-1 0-16,0 0 0,1 0 15,-1 0-15,21 0 0,1 0 0,-22 0 16,22-21-16,-22 0 0,22 0 0,-22 21 16,0-22-16,-21 1 0,22 0 15,-22-21-15,0 21 0,0-1 0,0-20 16,-21 21-16,0-21 0,0 20 0,0 1 16,0 0-16,-21 21 31,21 21-31,0 22 15,-21-22-15,0 0 0,21 0 16,0 21-16,0-20 0,0-1 0,-21 0 16,21 0-16,0 0 0,0 0 15,0 1-15,0-1 0,0 0 16,21-21-16,0 0 0,0 0 16,0 0-16,1 0 15,-1 0-15,0 0 0,0-21 16,0 0-16,0-1 15,1 1-15,-22 0 0,0 0 16,21 0-16,0 0 0,-21-22 0,0 22 16,21 0-16,-21 0 0,21 0 15,-21-1-15,21 22 0,-21-21 16,0 42 0,0 1-16,0-1 15,-21 0-15,21 0 0,-21 0 0,21 0 16,0 1-16,0-1 0,0 0 15,0 0-15,0 0 0,0 0 0,0 1 16,0-1-16,0 0 16,21-21-16,0 0 0,1 0 15,-1 0-15,0 0 0,0 0 0,0 0 0,22 0 16,-22 0-16,0 0 0,21 0 16,-21-21-16,1 21 0,20-21 15,-21-1-15,21 1 0,-20 0 0,-1 0 16,21 0-16,-21 0 0,0-22 15,1 22-15,-1-21 0,-21 21 16,0-1-16,21 1 0,-21 0 0,0 0 16,-21 21-1,0 21 1,-1 0-16,1 0 0,0 1 0,0-1 16,0 21-16,0-21 0,21 0 15,0 22-15,0-22 0,0 0 0,0 0 16,0 0-16,0 1 0,21-1 15,0 0-15,0 0 0,0-21 16,22 21-16,-22-21 0,21 0 0,0 0 16,1 0-16,-22 0 0,21 0 0,-21 0 15,22 0-15,-22-21 0,21 21 16,-21-21-16,22 0 0,-22 0 0,0-1 16,0 1-16,22-42 0,-22 42 15,-21-43 1,21 43-16,-21-21 0,21 20 0,-21 1 0,0 42 47,0 1-47,0-1 0,0 0 0,0 0 15,21 0-15,-21 0 0,0 1 16,0-1-16,0 0 0,0 0 0,0 0 16,0 0-16,0 1 15,-21-22 16,0 0-31,0-22 16,0 22-16,21-21 16,-22 21-16,22-21 0,0 0 15,-21 0-15,0 0 16,0 21-16,0 0 16,21 21-1,0 0-15,0 0 16,0 0-16,0 0 0,0 1 15,21-1-15,0 0 0,0-21 16,0 21-16,1-21 0,-1 21 16,21-21-16,-21 0 0,22 0 0,-1 0 15,0 21-15,1-21 0,41 0 16,-20 0-16,-22 0 0,0-21 0,1 21 16,-1-21-16,-21 21 15,22-21-15,-22 0 0,21 0 0,-21-1 16,0-20-16,1 21 0,-1-21 0,0-1 15,0 22-15,-21-21 0,0 21 16,21-22-16,-21 22 0,0 0 16,0 42-1,-21 0-15,0 0 0,21 1 16,-21-1-16,0 0 0,21 0 16,0 21-16,-22-20 0,22-1 0,0 0 15,0 0-15,0 0 0,0 0 16,0 1-16,22-1 15,-1-21 1,0 0-16,0 0 0,0 0 16,0 0-16,1-21 0,-1 21 15,0-22-15,0 1 0,0 0 0,0 0 16,22 0-16,-22 0 0,0-1 16,0 1-16,0 0 0,1 0 0,-1-21 15,-21 20-15,0 44 16,0-1-1,0 0-15,0 0 0,0 0 0,0 0 16,0 1-16,0 20 0,0-21 16,0 0-16,0 0 0,0 1 0,0-1 15,21-21 1,0 0-16,0 0 16,0 0-16,1 0 0,-1 0 15,-21-21-15,21-1 0</inkml:trace>
  <inkml:trace contextRef="#ctx0" brushRef="#br0" timeOffset="47781.36">13335 5292 0,'0'0'0,"85"0"31,-64-21-31,0 21 0,0-22 16,-21 1-16,0 0 16,21 0-16,-21 0 0,0 0 0,0-1 15,0-20-15,0 21 0,0-21 16,-21 20-16,0-20 0,0 0 0,0-1 16,-22 1-16,22 21 0,-21 0 15,21 0-15,-22 21 0,22 0 0,-21 0 16,21 21-16,-22 0 0,22 0 0,0 0 15,0 22-15,0-1 0,-1 0 16,1 1-16,0-1 0,0 0 16,0 1-16,21-22 0,0 21 0,0-21 15,0 22-15,0-22 0,0 0 0,21 0 16,0-21-16,0 21 0,0-21 16,22 0-16,-22 0 0,21 0 15,-21 0-15,22 0 0,-22 0 0,21-21 16,-21 0-16,22 0 0,-22 21 15,0-21-15,0-1 0,0-20 0,1 21 16,-1 0-16,0-22 0,-21 22 16,21-21-16,-21 0 0,0 20 0,0-20 15,0 21-15,0 0 0,0 0 16,0 42 0,0 0-16,0 0 0,0 0 15,0 22-15,0-22 0,0 21 0,0-21 16,0 22-16,0-22 0,0 0 15,0 0-15,0 0 0,0 0 16,0 1-16,21-1 0,0-21 0,1 0 16,20 0-16,-21 0 0,0 0 15,0 0-15,1 0 0,-1 0 16,0-21-16,21-1 0,-21 1 0,22 0 16,-22 0-16,21 0 0,-21-22 15,1 22-15,41-63 0,-42 20 16,0 22-16,-21-1 0,22-20 15,-1 21-15,0-64 16,-21 63-16,0 1 0,21 0 0,-21 21 16,0-1-16,0 1 0,0 0 15,0 42 1,-21 0-16,21 1 0,-21 20 16,0 0-16,-1 1 0,1 20 0,21 1 15,-21-22-15,0 21 0,21 1 16,-21-22-16,21 22 0,0-22 0,0 0 15,0 1-15,0-22 0,0 0 16,21 21-16,0-42 0,0 22 0,0-1 16,22-21-16,-22 0 0,21 0 0,-21 0 15,22 0-15,-22 0 0,21 0 16,-21-21-16,22-1 0,-22 22 0,21-21 16,-21 0-16,1-21 15,-1 21-15,0-1 0</inkml:trace>
  <inkml:trace contextRef="#ctx0" brushRef="#br0" timeOffset="47965.27">13991 4911 0,'0'0'0,"-21"0"0,-21 21 16,20-21-16,1 0 0,0 0 16,21 21-16,21-21 31,0 0-31,22 0 0,-22 0 0,21 0 15,1-21-15,-1 21 16,0-21-16,22 21 0,-22-21 0,22-1 16,-1 1-16</inkml:trace>
  <inkml:trace contextRef="#ctx0" brushRef="#br0" timeOffset="49104.14">15557 5165 0,'0'42'31,"0"-63"-15,0 0-16,22 0 0,-1 21 0,0-43 15,0 22-15,0 0 0,-21-21 16,21-1-16,1 1 0,-1 0 0,0-22 16,0 22-16,-21-22 0,21 22 15,-21-22-15,21 22 0,-21-21 16,0 20-16,0 1 0,0 0 0,0 20 16,0 1-16,0 0 0,0 42 15,0 0-15,0 1 16,0 20-16,0-21 0,0 21 15,-21 22-15,0-22 0,0 22 0,21-22 16,0 22-16,-21-1 0,21-21 16,0 22-16,0-22 0,0 1 0,0-1 15,0 0-15,0-21 0,21 22 16,0-22-16,0-21 0,0 21 0,1-21 16,20 0-16,-21 0 0,0 0 0,22 0 15,-22 0-15,21-21 0,0 0 16,1 0-16,-22-1 0,21-20 15,1 0-15,-22-1 0,21 1 16,-21 0-16,22-22 0,-22 22 0,0-22 16,0 1-16,-21 21 0,21-22 15,-21 22-15,0-1 0,0 1 0,0 21 16,0 0-16,-21 21 16,0 0-16,0 42 0,0-21 15,-1 0-15,1 22 0,0-1 16,0 0-16,0 1 0,0-1 15,-1 0-15,22 1 0,0 20 0,0-20 16,0-22-16,0 21 0,0 0 16,0-20-16,0-1 0,0 21 0,0-21 15,0 0-15,0-42 47,22 21-47,-1-21 0,-21 0 0,21 0 16,0 0-16,0-22 0,0 22 15,1 0-15,-1-21 0,0 20 0,0 1 16,-21 0-16,21 21 0,0 0 0,-21 21 31,22 0-31,-22 1 0,0-1 16,0 0-16,0 0 0,0 0 0,0 0 16,0 1-16,0-1 0,21 0 15,-21 0-15,21 0 0,0 0 16,-21 1-16,21-22 0,0 0 0,1 21 15,-1-21-15,0 0 0,0 0 16,0 0-16,22 0 0,-22 0 16,21-21-16,-21 21 0,22-22 0,-1 1 15,-21 0-15,21 0 0,1 0 0,-22 0 16,21-1-16,-21-20 0,1 21 0,-1-21 16,0-1-16,0 1 15,-21 21-15,0 0 0,0-1 0,0 1 16,0 0-16,-21 21 15,0 0-15,0 0 0,-1 21 0,1 0 16,0 22-16,21-22 0,-21 0 16,21 21-16,-21 1 0,21-22 0,0 0 15,0 21-15,0-20 0,0-1 0,0 0 16,0 0-16,0 0 0,21 0 16,0-21-16,0 0 0,0 0 0,1 0 15,-1 0-15,21 0 0,-21 0 16,22 0-16,-1 0 0,0-21 0,1 21 15,-1-21-15,0 0 16,-21 0-16,22 0 0,-1-1 0,-21-20 16,22 0-16,-22-1 0,-21 1 0,0 21 15</inkml:trace>
  <inkml:trace contextRef="#ctx0" brushRef="#br0" timeOffset="49367">15790 4657 0,'0'0'0,"-63"21"0,20 0 0,1-21 16,21 21-16,0-21 0,21 21 16,21-21-1,0 0-15,0 0 0,0 0 16,22 0-16,-1-21 0,0 21 0,22-21 15,-1 0-15,1 21 0,-1-21 0,22 21 16,-21-21-16,-1-1 0,1 22 16,-22-21-16,0 0 0,1 21 0,-22-21 15</inkml:trace>
  <inkml:trace contextRef="#ctx0" brushRef="#br0" timeOffset="51756.92">2603 6964 0,'0'0'0,"22"0"0,-1 0 0,0 0 16,0 0-16,0-21 15,0 21-15,1-21 0,-1 21 16,0-22-16,21 1 0,-21 21 15,1-21-15,-1 0 0,0 21 0,0-21 16,0 0-16,-21-1 0,21 1 16,-21 0-16,0 0 0,0 0 15,-21 0-15,0 21 16,-21 0-16,21-22 0,-22 22 0,-20 0 16,20 0-16,-20 22 0,-1-22 15,1 21-15,-1 0 0,22 0 0,0 0 16,-1 22-16,22-22 15,0 21-15,0-21 0,21 22 0,0-22 16,0 21-16,21 0 0,0-20 16,0 20-16,22-21 0,-22 21 0,21 1 15,1-22-15,-22 21 0,21 1 16,0-22-16,-20 21 0,20-21 0,-21 0 16,0 22-16,-21-22 0,0 21 15,0-21-15,0 1 0,0-1 0,-21 0 16,-21 0-16,-1 0 0,1 0 15,0-21-15,-1 22 0,1-22 0,-21 0 16,20 0-16,1 0 0,0 0 16,-1 0-16,1-22 0,0 1 15,20 0-15,-20 0 0,21-21 0,0 20 16,0-20-16,-1 0 0,1-22 16,0 22-16,21 0 0,0-22 15,0 22-15,0 21 0,0-22 0,0 22 16,0 0-16,21 42 15,-21 0 1,21 0-16,1 1 0,-1 20 0,0 0 16,0 1-16,0-1 0,22 0 15,-22 22-15,0-22 0,0 0 16,21-20-16,-20 20 0,20 0 0,0-21 16,1 1-16,-1-1 0,0 0 15,1-21-15,-1 0 0,0 0 16,1 0-16,-1 0 0,0 0 0,1 0 15,-1 0-15,0-21 0,1 0 16,-1-1-16,0 1 0,1-21 0,-22 21 16,21-22-16,-21 22 0,0-21 0,1 0 15,-22-1-15,0 1 0,0 0 16,0-1-16,0 1 0,-22 0 0,1-1 16,0 1-16,0 21 0,0 0 15,0 21-15,-22 0 0,22 0 0,0 0 16,-21 0-16,20 0 0,1 21 15,-21 0-15,21 21 0,0 1 16,-1-1-16,1 0 0,21 1 16,0-1-16,-21 0 0,21 1 0,0-1 15,0 0-15,0-21 0,0 1 16,21 20-16,0-21 0,1-21 0,-1 21 16,0-21-16,0 0 0,0 0 15,0 0-15,22 0 0,-22 0 0,0-21 16,21 0-16,-20 0 0,-1 0 15,0-1-15,0 1 0,0-21 16,0 21-16,-21-22 0,0 1 0,0 0 16,0-1-16,0 1 0,0 21 0,0-21 15,0 20-15,0 1 0,0 0 16,0 0-16,0 42 16,0 0-16,0 0 15,0 22-15,0-22 0,0 21 16,0 1-16,0-1 0,22 0 0,-22 1 15,21-22-15,-21 21 0,21-21 16,0 0-16,0 1 0,0-1 16,1-21-16,-1 0 0,0 0 0,21 0 15,-21 0-15,22 0 0,-22 0 0,21 0 16,1-21-16,-1-1 0,-21 1 16,21 0-16,-20 0 0,20-21 15,-21 20-15,0-20 0,0 0 0,-21 21 16,0-22-16,0 1 0,0 0 15,0 20-15,0-20 0,0 21 0,0 0 16,0 42 0,0 0-1,0 0-15,0 22 0,0-22 16,0 21-16,0 0 0,0-20 0,0 20 16,0-21-16,0 21 0,0-20 15,0-1-15,0 0 0,0 0 0,0 0 16,22-42 15,-1 0-15,-21 0-16,0 0 0,0-1 15,21-20-15,0 21 0,-21-21 0,21 20 16,-21-20-16,0 0 0,0 21 16,21-22-16,-21 22 0,22 0 0,-22 0 15,21 21 1,0 0-16,-21 21 15,0 0-15,21 21 0,-21-20 16,21-1-16,-21 21 0,21-21 0,-21 22 16,0-22-16,0 0 0,22 0 0,-22 0 15,21 0-15,-21 1 16,21-1-16,0 0 16,0-21-16,0 0 15,1 0-15,-22-21 0,21 0 16,0 21-16,0-22 0,0-20 0,0 21 15,1 0-15,-1-22 0,0 22 16,0-21-16,0 21 0,-21-22 16,21 22-16,1 0 0,-22 0 0,21 0 15,-21 0-15,0 42 32,0 0-32,0 0 0,0 0 0,0 0 15,0 1-15,0 20 0,0-21 16,0 21-16,0-20 0,0 20 15,0-21-15,0 0 0,0 22 0,21-22 16,0 0-16,0 0 0,0-21 16,1 21-16,-1 0 0,21-21 0,-21 0 15,22 0-15,-1 0 0,-21 0 0,21 0 16,1 0-16,-1-21 0,0 0 16,-20 21-16,20-21 0,0 0 15,-21 0-15,22-1 0,-22 1 0,21 0 16,-21 0-16,1 0 0,-1-22 15,-21 22-15,0-21 0,0 21 16,0 0-16,0-22 0,0 22 0,0 0 16,-21 21-16,21-21 0,-22 21 0,1 0 15,0 0-15,0 0 0,21 21 0,-21 0 16,0 0-16,21 22 0,0-22 16,0 21-16,-22 0 0,22-20 0,0 20 15,0 0-15,0-21 0,0 1 16,22 20-16,-22-21 0,21 0 0,0-21 15,0 21-15,21 1 0,-20-22 0,-1 0 16,21 0-16,-21 0 0,22 0 16,-22 0-16,21-22 0,0 1 0,-20 0 15,20 0-15,0 0 16,1 0-16,41-43 0,-41 43 16</inkml:trace>
  <inkml:trace contextRef="#ctx0" brushRef="#br0" timeOffset="53421.94">6858 7324 0,'0'0'0,"0"-21"31,21-1-31,0 1 16,0 0-16,-21 0 0,22 0 16,-1 0-16,0-1 0,0 1 0,0-21 15,43-43-15,-43 43 16,-21 0-16,21-1 0,-21 1 15,21 0-15,-21-1 0,0 1 0,0-22 16,0 22-16,0 0 0,0-1 16,0 1-16,0 21 0,0 0 15,0 0-15,-21 21 0,0 0 0,0 21 16,0 0 0,-1 21-16,22 1 0,0-1 0,0 0 15,-21 1-15,21 20 0,0-21 16,-21 1-16,21-1 0,0 22 0,0 20 15,0-41-15,0-1 16,0 0-16,0 1 0,0-1 0,21-21 16,0 21-16,1-20 0,-1-1 15,0 0-15,21-21 0,-21 0 0,22 0 16,-22 0-16,21 0 0,-21 0 16,22-21-16,-1 21 0,0-21 15,1-1-15,-22 1 0,21-21 0,1 21 16,-1 0-16,-21-1 0,0-20 0,0 21 15,43-127 1,-64 127-16,0-1 16,0 1-16,-21 21 15,0 0-15,-1 21 16,1 1-16,21-1 16,-21 0-16,21 21 0,0-21 15,0 1-15,0-1 0,0 21 16,0-21-16,0 0 0,0 1 15,0-1-15,0 0 0,21 0 0,0 0 16,1 0-16,-1-21 0,0 0 0,0 0 16,0 0-16,0 0 0,22 0 15,-22 0-15,0 0 0,21-21 0,-20 0 16,20 0-16,-21 0 0,21 0 16,-20-1-16,-1 1 0,0 0 0,0 0 15,0-21-15,0 20 0,-21-20 0,0 21 16,0 0-16,0-22 0,0 22 15,0 0-15,0 0 0,-21 21 32,21 21-32,-21 0 0,21 0 15,0 1-15,0-1 0,-21 0 0,21 0 16,-21 0-16,21 0 0,0 1 16,0 20-16,0-21 0,0 0 0,0 0 15,0 1-15,0-1 0,0 0 16,0 0-16,21-42 31,0 0-15,0 0-16,-21-1 15,0 1-15,21 0 0,-21 0 0,22 0 0,-1 0 16,-21-1-16,0 1 0,21-21 16,0 21-16,-21 0 0,0-1 15,21 1-15,0 0 0,1 21 16,-1 0-1,-21 21-15,21 0 16,-21 1-16,0-1 0,0 0 0,0 0 16,21 21-16,-21-20 0,21-1 15,-21 0-15,0 0 0,0 0 0,21 0 16,1 1-16,-1-22 16,0 0-1,0 0-15,0 0 16,0-22-16,-21 1 0,22 21 0,-22-21 15,21 0-15,0 0 0,-21 0 0,21-1 16,0 1-16,0 0 0,1-21 16,-1 21-16,0-1 0,0-20 0,0 21 15,0 0-15,1 0 0,-22-1 16,0 1-16,21 21 0,0 21 16,-21 1-1,0-1-15,0 0 0,0 0 0,0 0 16,0 0-16,0 43 0,0-43 15,0 0-15,0 0 16,0 1-16,0-1 0,21 21 16,0-21-16,0 0 0,1-21 0,-1 22 15,0-1-15,0-21 0,0 0 16,22 0-16,-22 0 0,0 0 0,21 0 16,-21 0-16,1-21 0,20 21 15,-21-22-15,21 1 0,-20 21 0,20-21 16,-21 0-16,0 0 0,0 0 0,1-1 15,-1 1-15,0-21 0,0 21 16,0-22-16,-21 22 0,0-21 16,0 21-16,0 0 0,0-1 0,0 1 0,-21 21 31,0 0-31,0 0 0,21 21 0,-21 1 16,-1-1-16,22 21 0,0-21 0,0 0 15,0 1-15,0 20 0,0-21 16,0 0-16,0 22 0,0-22 0,0 0 15,0 0-15,22 0 0,-1 0 16,0-21-16,21 22 0,-21-22 0,1 0 16,20 0-16,-21 0 0,21 0 15,-20 0-15,-1 0 0,21 0 0,-21 0 16,22-22-16,-22 1 0,21 21 0,-21-21 16,0 0-16,1 0 0,20 0 0,-21-1 15,0 1-15,-21 0 16,21-21-16,-21 21 0</inkml:trace>
  <inkml:trace contextRef="#ctx0" brushRef="#br0" timeOffset="53676.6">8657 6350 0,'0'0'15,"-21"0"-15,0 0 0,0 0 0,-1 0 16,22 21 47,-21-21-48,0 0 1,0 0-16,0 21 0</inkml:trace>
  <inkml:trace contextRef="#ctx0" brushRef="#br0" timeOffset="53924.19">7048 6943 0,'0'21'0,"22"-21"16,-1 0 0,0 0-16,0-21 0,21 21 15,-20-21-15,-1 21 0,21 0 0,-21-22 16,0 1-16,22 21 0,-22 0 16,21-21-16,-21 21 0,22 0 15,-22-21-15,21 21 0,-21 0 0,1 0 16,-1-21-16,21 21 0</inkml:trace>
  <inkml:trace contextRef="#ctx0" brushRef="#br0" timeOffset="68589.59">1164 8848 0,'0'-21'16,"-21"21"-16,0-22 16,0 1-1,21 0 1,-22 21-16,1-21 15,21 0-15,0 0 16,0-1 0,0 44 15,0 20-31,0-21 0,0 21 16,0 1-16,0-1 0,0 0 15,0 22-15,0-22 0,0 1 16,0 20-16,0-21 0,0 1 0,21-1 15,-21 0-15,0 1 0,0-1 16,0-21-16,0 0 0,0 1 16,22-1-16,-22 0 0,21-21 15,0 0-15,0 0 16,0-21 0,-21 0-16,21-1 0,-21 1 0,22 0 15,-22 0-15,0 0 0,21 0 16,-21-22-16,21 22 0,-21 0 15,21 0-15,-21 0 0,0-1 16,21 22-16,0 0 16,-21 22-1,22-1-15,-22 0 0,0 21 16,21-21-16,-21 1 0,0-1 16,21 21-16,0-21 0,-21 22 15,21-43-15,-21 21 0,21 0 16,1 0-16,-1-21 0,0 0 15,0 0-15,0 0 0,22 0 0,-22 0 16,21 0-16,-21 0 0,0-21 16,22 0-16,-22 21 0,21-21 15,-21-1-15,1 1 0,-1-21 16,0 21-16,0 0 0,0-22 0,-21 1 16,0 21-16,0-22 0,0 1 15,21 0-15,-21-1 0,0 1 0,0 0 16,0-1-16,0 1 0,0 21 15,0 0-15,0 42 32,0 21-32,0-21 0,0 1 0,0 20 15,-21 0-15,21 1 0,0-1 16,0 0-16,0-21 0,0 22 0,0-1 16,0 0-16,0-20 15,0 20-15,0-21 0,0 0 0,0 22 16,21-22-16,1 0 0,-1 0 15,0-21-15,0 21 0,0-21 0,0 0 16,22 0-16,-22 0 0,21 0 16,1 0-16,-1-21 0,0 0 0,-21 21 15,22-21-15,-1 0 0,0-1 16,1 1-16,-22 0 0,21 0 16,-21 0-16,1-22 0,20-20 15,-42 42-15,0-22 0,0 1 16,0 21-16,0 0 0,0 0 15,0-1-15,-21 22 0,0 0 16,-1 0-16,1 22 0,0-1 16,21 0-16,-21 0 0,0 21 0,0-20 15,21 20-15,-22 0 0,22-21 16,0 22-16,0-22 0,0 0 0,0 0 16,0 0-16,43 1 0,-22-1 15,0-21-15,0 0 0,22 21 0,-22-21 16,21 0-16,-21 0 0,22 0 15,-22 0-15,0 0 0,0-21 0,21 21 16,-20-21-16,-1-1 0,0 1 16,0 0-16</inkml:trace>
  <inkml:trace contextRef="#ctx0" brushRef="#br0" timeOffset="70645.13">3831 9440 0,'-42'0'31,"42"22"-31,0-1 16,21-21 0,0 0-16,0 0 0,0 0 15,1 0-15,-1-21 0,0 21 16,21-22-16,-21 1 0,22 0 0,-22 0 15,21 0-15,-21 0 0,22-1 16,-1 1-16,-21-21 0,22 21 16,-22-22-16,0 1 0,0 0 15,0-1-15,-21 1 0,0-21 0,0 20 16,0 1-16,0-22 0,0 22 0,0 0 16,-21-1-16,0 1 0,0 21 15,0 0-15,-1 0 0,1-1 0,0 22 16,0 0-16,0 0 0,0 0 15,-1 22-15,1-1 0,21 0 0,-21 21 16,0 1-16,21-1 0,0 0 16,0 22-16,-21-1 0,21-20 0,0 20 15,0-21-15,0 1 16,0-1-16,0 0 0,0 1 0,0-22 16,21 0-16,-21 21 0,21-20 15,0-22-15,0 0 16,1 0-16,-1 0 15,0 0-15,0-22 16,-21 1-16,21 0 0,0 21 0,1-21 16,-22 0-16,21-22 0,0 22 15,-21 0-15,0 0 0,21 0 0,-21 0 16,21-1-16,-21 1 0,0 0 16,0 42-1,0 0-15,0 1 0,0-1 16,0 0-16,0 0 0,0 21 15,0-20-15,0-1 0,21 0 0,1 0 16,-1 0-16,-21 0 0,21 1 16,21-22-16,-21 21 0,1-21 0,20 0 15,0 0-15,-21 0 0,22 0 16,20 0-16,-20 0 0,-1 0 0,0-21 16,22-1-16,-22 1 0,0 21 0,1-21 15,-1 0-15,0 0 0,1 0 16,-22-1-16,21 1 0,-21-21 0,1 21 15,-22 0-15,0-22 16,0 22-16,0 0 0,0-21 0,0 20 16,-22 1-16,1-21 0,0 21 15,0 21-15,0 0 0,-22 0 0,22 0 16,-21 0-16,0 0 0,20 21 16,-20 21-16,0-21 0,-1 22 0,22-1 15,-21 0-15,21 1 0,0-1 0,-1-21 16,1 22-16,21-1 0,0-21 15,0 0-15,0 0 0,0 1 0,21-1 16,1-21-16,-1 0 0,0 0 16,0 0-16,21 0 0,-20 0 0,20 0 15,-21 0-15,0-21 0,22 21 16,-22-22-16,0 22 0,21-21 16,-21 0-16,1 0 0,-1 21 0,0-21 15,-21 0-15,21-22 0,-21 22 16,21 0-16,-21 0 0,0-22 0,0 22 15,0 0-15,21 0 0,-21 0 16,0 42 15,0 0-31,0 0 0,0 0 0,0 22 16,0-22-16,0 0 0,0 0 16,0 22-16,0-22 0,0 0 15,0 0-15,0 0 0,22 0 16,-1-21-16,-21 22 15,21-22-15,0 0 0,0 0 0,0 0 16,1 0-16,-1 0 16,0-22-16,0 22 0,0-21 0,0 0 15,1 21-15,-1-21 0,0 0 0,-21 0 16,21-1-16,0 1 0,-21 0 16,0 0-16,21 0 0,-21-22 0,22 22 15,-22 0-15,21 0 0,-21 0 16,0 42-1,0 0 1,0 0-16,0 22 0,0-22 0,0 0 16,0 21-16,0-21 0,0 1 15,0 20-15,0-21 0,0 0 16,0 0-16,0 1 0,0-1 16,0 0-16,21-21 0,0 0 15,0 0-15,0 0 0,1 0 16,-1 0-16,0 0 0,0 0 15,0-21-15,0 0 0,1 21 0,20-22 16,-21 1-16,0 0 0,0 0 0,1 0 16,-1 0-16,0-1 0,0 1 0,0-21 15,0 21-15,1 0 16,-1-22-16,-21 22 0,0 0 0,21 0 16,-21 0-16,21 21 0,-21 21 31,0 21-31,0-21 0,0 0 15,0 1-15,0 20 0,0-21 16,0 0-16,0 22 0,0-22 0,0 0 16,0 0-16,0 0 0,0 0 15,21 1-15,0-22 16,1 0-16,-1 0 0,0 0 0,0 0 16,0 0-16,22 0 0,-22 0 15,21 0-15,0 0 0,-20-22 0,20 1 16,0 21-16,1-21 0,-22 0 0,21 0 15,0 0-15,-20-1 0,41-20 16,-42 0-16,-21 21 0,0-1 16,0-20-16,0 21 0,0 0 15,0 0-15,0-1 0,-21 22 0,0 0 16,0 0-16,0 22 0,-1-1 16,1 0-16,0 0 0,0 21 0,0-20 15,0 20-15,-1-21 0,22 21 0,0-20 16,0-1-16,0 21 0,0-21 15,0 0-15,22 1 16,-1-1-16,21-21 0,-21 0 0,0 0 16,22 0-16,-22 0 0,21 0 15,-21 0-15,1 0 0,20 0 0,-21-21 16,0 21-16,0-22 0,1 22 16,-1-21-16,0 0 0,0 0 0</inkml:trace>
  <inkml:trace contextRef="#ctx0" brushRef="#br0" timeOffset="71408.52">8488 8975 0,'0'0'0,"-21"0"0,21-21 46,21-1-46,-21 1 0,21 21 16,0-21-16,0 0 0,0 0 0,1 0 16,-22-1-16,21 1 0,-21 0 15,0 0-15,0 0 0,0 0 0,0-1 16,-21 1-16,-1 0 0,1 0 16,0 21-16,-21-21 0,21 0 0,-22-1 15,22 1-15,-21 21 0,21 0 16,-22 0-16,1 0 0,0 0 0,20 21 15,-20 1-15,0 20 0,-1 0 0,22 1 16,-21 20-16,21-21 0,0 22 16,-1-1-16,22 1 0,0-22 15,0 22-15,0-22 0,22 0 16,-1-20-16,0 20 0,0-42 0,21 21 16,-20 0-16,-1-21 0,21 0 15,-21 0-15,22 0 0,-22 0 0,21-21 16,-21 21-16,0-21 0,22 0 0,-22 0 15,0-1-15,0 1 0,43-42 16,-43 42-16,-21-22 0,21 1 16,0 0-16,0-22 0,-21 22 15,0-1-15,0 1 0,22 21 0,-22-21 16,0 20-16,0 1 16,0 42-1,0 1-15,0-1 0,-22 0 16,22 21-16,0-21 0,0 22 15,0-1-15,-21-21 0,21 22 0,0-22 16,0 21-16,0-21 0,0 0 16,0 1-16,21-1 0,1 0 0,-22 0 15,21-21-15,0 0 0,0 21 16,21-21-16,-20 0 0,-1 0 16,21 0-16,-21 0 0,22-21 0,-22 21 0,21-21 15,-21 0-15</inkml:trace>
  <inkml:trace contextRef="#ctx0" brushRef="#br0" timeOffset="73249.49">9334 8615 0,'0'0'15,"0"-21"-15,0 0 0,0-1 16,-21 22-16,0 0 0,0 0 0,0 0 16,0 0-16,-1 22 0,1-22 0,0 21 15,0 0-15,0 21 0,0-21 16,-1 22-16,1-1 0,0 0 15,0 1-15,21-1 0,-21 22 0,21-43 16,0 21-16,0 0 0,0-20 16,0 20-16,21-21 0,0 0 15,0 0-15,0 1 0,22-1 0,-22-21 16,21 0-16,1 0 0,-22 0 16,21 0-16,0 0 0,-20 0 0,20-21 15,0-1-15,1 1 0,-1 0 0,-21 0 16,21-21-16,-20-1 0,20 22 15,-21-42-15,0 20 0,0-20 0,1 20 16,-1-20-16,0 21 0,0-22 16,-21 22-16,0-1 0,0-20 0,0 21 15,0 20-15,0-20 0,0 21 16,0 0-16,0 0 0,-21 21 16,0 0-16,0 21 0,21 0 0,-22 21 15,1-21-15,0 22 0,0-1 16,21 0-16,-21 1 0,0 20 0,-1-20 15,22 20-15,0-21 0,0 1 16,-21 20-16,21-20 0,0-1 0,0-21 16,0 21-16,0-20 0,0 20 15,0-21-15,21 0 0,-21 0 16,22-21-16,-1 0 0,0 0 16,0 0-16,0-21 15,0 0-15,1 21 0,-22-21 16,21 0-16,0 0 0,0-1 0,0-20 15,-21 21-15,21 0 0,1 0 16,-22-22-16,21 43 0,-21-21 0,21 0 16,-21 42-1,0 0-15,21 0 0,-21 1 16,0-1-16,0 0 0,21 21 16,-21-21-16,0 1 0,0-1 0,21 0 15,1 0-15,-1-21 0,-21 21 0,21 0 16,0-21-16,21 0 0,-20 0 15,-1 22-15,0-22 0,21 0 16,-21 0-16,22 0 0,-22 0 16,21-22-16,-21 1 0,1 21 0,20-21 15,-21 0-15,0 0 0,0 0 0,1-1 16,-1 1-16,0-21 0,0 21 16,-21 0-16,21-22 0,0 22 0,-21 0 15,22 0-15,-22 0 0,0-1 16,0 44-1,0-1 1,0 0-16,0 0 0,0 0 0,0 0 16,0 1-16,0-1 0,0 0 15,0 0-15,0 0 0,0 0 16,0 1-16,21-22 0,0 21 16,0-21-16,0 0 15,22 0-15,-22 0 0,0 0 0,21 0 16,-21 0-16,22 0 0,-1 0 15,-21-21-15,22 21 0,-1-22 0,-21 1 16,21 0-16,-20 0 0,-1 0 16,21 0-16,-21-1 0,-21 1 0,21-21 15,-21 21-15,22 0 0,-22-22 16,0 22-16,0 0 0,0 0 0,0 0 16,-22 21-1,1 0-15,0 0 0,0 0 16,0 21-16,0 0 0,-1 0 15,22 0-15,-21 22 0,0-22 0,21 21 16,0 0-16,-21-20 0,21 20 16,0-21-16,0 0 0,0 0 0,21 1 15,0-1-15,0 0 0,1 0 0,-1-21 16,21 0-16,-21 21 0,0-21 16,22 0-16,-22 0 0,0 0 0,21 0 15,-20 0-15,20-21 0,-21 21 16,0-21-16,22 0 0,-22 0 0,0-1 15,0 1-15,21 0 0,-20 0 16,-1 0-16,0 0 0,0-22 16,0 22-16,0-21 0,-21 21 0,22-1 15,-22 1-15,21 21 0,-21 21 32,0 22-32,0-22 15,0 0-15,0 0 0,0 0 16,0 22-16,0-22 0,0 0 0,0 0 15,0 0-15,0 1 16,0-1-16,21-21 16,0 0-1,0 0-15,0 0 16,1-21-16,-1 21 0,0-22 16,-21 1-16,21 21 0,0-21 0,0-21 15,22 21-15,-22-1 0,0-20 16,0 21-16,43-43 0,-22 22 15,-21 21-15,0 0 0,1 0 16,-1-1-16,0 22 0,0 0 16,-21 22-1,0-1-15,0 0 0,0 0 16,0 21-16,0-20 0,-21-1 16,21 21-16,-21-21 0,21 0 15,0 1-15,0-1 0,0 0 0,0 0 16,0 0-16,0 0 0,21-21 15,0 0-15,0 0 0,22 0 16,-22 0-16,0 0 0,21 0 0,1 0 16,-22-21-16,21 21 0,0-21 15,1 0-15,-1 0 0,0 0 16,22-43-16,-22 43 0,1-21 16,-1 20-16,-21-20 0,21 0 15,-20 21-15,-1-22 0,0 22 0,-21 0 16,0 0-16,0 0 0,0-1 15,-21 22-15,0 0 0,-1 22 0,-20-1 16,21 0-16,-21 0 16,20 21-16,1 1 0,0-22 0,0 21 15,0 1-15,21-22 0,0 21 0,0-21 16,0 0-16,0 1 16,0-1-16,21 0 0,0 0 0,0 0 15,22-21-15,-22 0 0,21 0 0,0 0 16,1 0-16,-1 0 0,0 0 0,1 0 15,20 0-15,-20-21 0,-1 0 0,0 21 16,-21-21-16,22 0 0,-22-1 16,42-41-16,-41 42 15,-1-22-15,-21 22 0,0-21 16,0 21-16,21-22 0</inkml:trace>
  <inkml:trace contextRef="#ctx0" brushRef="#br0" timeOffset="73478.36">11388 8319 0,'0'0'0,"-22"0"15,22 21-15,-21-21 16,0 0-1,21 21 1,-21-21-16,0 0 0,0 0 16,-1 0-16</inkml:trace>
  <inkml:trace contextRef="#ctx0" brushRef="#br0" timeOffset="74628.14">14817 8424 0,'0'0'0,"0"-21"0,21 0 0,-21-21 16,0 21-16,0-1 0,0 1 15,0 0-15,0 0 0,0 0 0,0 42 32,0 0-32,0 0 0,0 64 15,0-43-15,0 1 16,0-1-16,-21 0 0,21 1 0,-22-1 15,22 0-15,-21 1 0,21-1 0,0 0 16,0-21-16,0 1 0,0 20 16,0-21-16,21-21 31,1-21-31,-1 0 16,0 0-16,-21-1 0,21 1 15,0-21-15,0 21 0,-21 0 0,22-1 16,-1-20-16,0 21 0,-21 0 15,21 0-15,-21-1 0,21 22 16,0 0-16,-21 22 16,22-1-16,-22 0 15,0 0-15,0 0 0,0 0 0,0 1 16,0-1-16,21 0 0,0 0 16,-21 0-16,21 0 0,0 1 0,0-22 15,22 0-15,-22 21 0,21-21 16,-21 0-16,22 0 0,-22 0 0,21-21 15,1 21-15,-22-22 0,21 1 16,-21 0-16,22 0 0,-22 0 0,0 0 16,0-1-16,0-20 0,0 21 15,-21-21-15,22-1 0,-22 22 0,21-21 16,-21-1-16,21 1 0,-21 21 16,0-21-16,0 20 0,0 44 31,-21-1-31,0 21 0,-1-21 15,22 22-15,-21-22 0,0 21 16,21-21-16,0 22 0,0-22 0,0 21 0,0-21 16,0 0-16,0 1 0,0-1 15,0 0-15,21 0 0,0-21 16,1 0-16,-1 0 0,0 0 16,0 0-16,21 0 0,-20 0 0,-1 0 15,21-21-15,-21 21 0,22-21 16,-1 0-16,-21-1 0,21 1 0,-20 0 15,20 0-15,-21 0 0,0 0 0,0-22 16,1 22-16,-1 0 0,0 0 16,-21 0-16,0-1 0,0 44 15,0-1 1,0 0-16,-21 0 0,21 0 0,-21 0 16,-1 1-16,22-1 0,-21 0 15,21 0-15,0 0 0,0 0 0,0 1 16,0-1-16,0 0 31,21-21-31,1 0 16,-22-21-16,21 21 15,-21-21-15,0-1 0,0 1 16,21 0-16,-21 0 0</inkml:trace>
  <inkml:trace contextRef="#ctx0" brushRef="#br0" timeOffset="74784.06">16298 8234 0,'0'0'0,"-21"-42"0,0 20 16,0 22 0,0 0-16,-1 0 0,1 0 0,0 22 31,21-1-31,0 0 16,21-21-1,0 0-15,1 0 0,-1 0 0</inkml:trace>
  <inkml:trace contextRef="#ctx0" brushRef="#br0" timeOffset="75051.89">16827 8043 0,'0'0'0,"22"-42"0,-22 21 0,0 0 16,21 0-16,-21-1 16,0 1-16,0 42 15,0 1 1,0 20-16,-21 0 0,21 1 15,0-1-15,0 21 0,-22 1 0,22-22 16,-21 22-16,21-22 0,0 0 16,0 1-16,0-1 0,0 0 0,-21-20 15,21-1-15,0 0 0,0 0 16,0 0-16,0 0 0,0 1 0,21-22 16,0 0-1,1 0-15,-1 0 0,0-22 16,0 1-16,21 21 0,-20-21 0</inkml:trace>
  <inkml:trace contextRef="#ctx0" brushRef="#br0" timeOffset="75540.63">17420 8022 0,'0'-42'0,"0"84"0,0-105 16,0 42-16,-21 42 15,0 0 1,21 21-16,-21 1 0,-1-1 0,1 0 15,21 22-15,0-22 0,0 0 0,0 22 16,0-22-16,-21 1 0,21-1 16,0 0-16,0-21 0,0 22 0,0-22 15,0 0-15,0 0 0,0 0 16,0 1-16,21-22 31,0 0-31,1 0 0,-1-22 16,0 22-16,0-21 0,0 0 15,0 0-15,1 0 0,20 0 16,-21-1-16,0 1 0,0 0 0,22-21 16,-22 21-16,0-1 15,0 22-15,0 0 0,1 0 0,-22 22 16,0-1-16,21 0 16,-21 0-16,0 0 0,21 0 15,-21 1-15,0 20 0,0-21 0,21-21 16,0 21-16,-21 0 0,21-21 15,1 22-15,-1-22 0,0 0 16,0 0-16,0 0 0,0 0 16,1 0-16,-1 0 0,0-22 0,0 22 15,21 0-15,-20-21 0,-1 0 0,21 21 16,-21-21-16,0 0 0,22 0 16,-22-1-16,0 1 0,0-21 0,-21 21 15,0-22-15,0 22 0,0-21 16</inkml:trace>
  <inkml:trace contextRef="#ctx0" brushRef="#br0" timeOffset="75773.49">16870 8340 0,'0'0'0,"-43"21"0,-20-21 31,84 0-16,0 0-15,0 0 0,1 0 16,20-21-16,0 21 0,1-21 0,-1 21 16,0-22-16,22 1 0,-1 21 15,1-21-15,-1 21 0,-20-21 0,20 0 16,-21 0-16,1 21 0,-22-22 16,0 22-16</inkml:trace>
  <inkml:trace contextRef="#ctx0" brushRef="#br0" timeOffset="76999.42">5122 10753 0,'0'0'0,"43"0"16,-43-21-16,0-1 0,21 22 16,0-21-16,0 0 0,-21 0 15,0 0-15,0 0 0,21-1 0,-21 1 16,0 0-16,0 0 0,0 0 15,0-22-15,0 22 0,0 0 0,0 0 16,-21 0-16,0 0 0,21-1 16,-21 22-16,0 0 0,-1 0 15,1 0-15,21 22 0,-21-1 0,0 21 16,0-21-16,21 22 0,-21-1 16,-1-21-16,22 21 0,-21 1 0,21-22 15,0 21-15,0-21 16,0 1-16,0-1 0,0 0 0,21-21 15,1 0 1,-1 0-16,0 0 0,0 0 16,0 0-16,0-21 0,1 0 0,-1-1 15,0 1-15,0 0 16,-21 0-16,0 0 0,0 0 0,0-1 16,0 1-16,0 0 15,0 0-15,0 42 31,0 0-31,0 0 0,0 1 16,21-1-16,-21 21 0,0-21 16,21 0-16,1 1 0,-22 20 15,0-21-15,21-21 0,0 21 0,0 0 16,0-21-16,0 0 0,1 0 0,20 0 16,-21 0-16,21 0 0,1 0 15,-22-21-15,21 0 0,1 0 0,-1 0 16,0 0-16,-21-1 0,22 1 15,-22-21-15,21 21 0,-21-22 0,-21 1 16,0 0-16,0-1 0,0 1 16,0 0-16,0-1 0,-21 1 0,-42-21 15,20 20-15,1 1 0,-21 21 16,20-22-16,-20 22 16,-1-21-16,1 21 0,-1 0 0,1 21 15,20 0-15,-20 0 0,-1 0 16,-20 21-16,20 21 0,-20-21 0,20 43 15,-21-22-15,22 22 0,-1 20 16,1 1-16,-1 0 0,22-1 0,21 1 16,0 0-16,21-22 0,0 22 0,21-22 15,21-20-15,1 20 0,20-21 16,1 1-16,-1-22 0,1 0 16,20 0-16,1-21 0,0 0 15,-22 0-15,22 0 0,21 0 0,-22-21 16,1 0-16,0 0 0,-1 0 0,-20-1 15,20 1-15,-20 0 0,-22 0 16,22 21-16,-43-21 0,21 0 0,-21-1 16,1 1-16,-1 0 0,-21 0 15,0 0-15,0 0 0,0-1 0,0 1 16,0-21-16</inkml:trace>
  <inkml:trace contextRef="#ctx0" brushRef="#br0" timeOffset="77448.19">6900 10202 0,'0'0'0,"0"-21"0,0-85 32,0 64-32,0 21 0,0 0 15,0 42 1,0 0-16,0 0 15,0 22-15,0 20 0,0-21 16,0 43-16,0-21 0,0 20 0,0-20 16,0-1-16,0 22 0,0-22 15,0-20-15,0 20 0,0-20 0,-21-1 16,0 0-16,21 1 0,0-22 16,-21 21-16,21-21 0,0 0 15,0 1-15,0-1 0,21-21 31,-21-21-31,0-1 16,0 1-16</inkml:trace>
  <inkml:trace contextRef="#ctx0" brushRef="#br0" timeOffset="77792.99">6794 10605 0,'-21'-64'16,"42"128"-16,-63-170 0,21 42 0,-21 22 15,20 0-15,1-1 0,-21 1 0,21 0 16,21 20-16,0-20 0,0 21 15,0 0-15,0-22 0,0 22 16,42 0-16,-21 0 0,22 21 0,-1-21 16,21 0-16,1 21 0,-1 0 15,1 0-15,-1 0 0,1 0 0,-1 21 16,-20 0-16,20 0 0,-20 0 16,-1 22-16,-21-22 0,21 21 0,-42-21 15,0 22-15,0-1 0,0 0 16,0 1-16,-21-1 0,-21-21 0,21 21 15,-22 1-15,1-22 0,21 0 0,-21 21 16,20-20-16,-20-1 0,21-21 16,0 21-16,0 0 0,-1-21 0,1 0 15,21 21-15,21-21 47,1 0-47,-1 0 0,0 0 16,21 0-16</inkml:trace>
  <inkml:trace contextRef="#ctx0" brushRef="#br0" timeOffset="78673.49">7768 10732 0,'0'0'0,"42"0"0,1 0 16,-22 0-16,0 0 16,21-22-16,-20 22 0,-1-21 0,0 21 15,-21-21-15,0 0 0,21 21 0,-21-21 16,0 0-16,0-1 0,0 1 15,0 0-15,0 0 0,-21 0 0,0 0 16,0-1-16,-1 1 0,1 0 16,0 0-16,-21 21 0,21 0 0,-1 0 15,-20 0-15,21 21 0,-21 21 16,-1-20-16,22 20 0,-21 0 0,21 1 16,-22 62-16,1-62 0,42-1 15,-21-21-15,21 22 16,-21-1-16,21-21 0,0 21 0,0-20 0,0-1 15,21 0-15,0-21 0,0 0 16,0 21-16,0-21 0,1 0 16,20 0-16,-21 0 0,0 0 0,22-21 15,-22 0-15,0 21 0,21-21 16,-21-1-16,1 1 0,-1 0 0,0 0 16,0-21-16,0 20 0,-21-20 0,21 21 15,-21-21-15,22-1 0,-1 22 16,-21 0-16,0 0 0,0 0 0,21 21 15,-21 21 1,21 0-16,-21 0 0,0 0 16,0 22-16,0-22 0,0 0 15,0 0-15,0 0 0,0 22 0,0-22 16,21 0-16,0 0 0,1 0 16,-1 0-16,0-21 15,0 0-15,0 0 0,0 0 16,1 0-16,-1 0 0,0 0 0,0 0 15,0 0-15,0-21 0,1 21 16,-22-21-16,0 0 0,21 0 0,0 0 16,-21-22-16,0 22 0,0 0 15,0 0-15,0-22 0,0 22 16,21-21-16,0 21 0,-21-22 16,21 22-16,-21 0 0,22 0 15,-1 0-15,0 21 0,0 0 0,0 0 16,0 0-16,22 21 0,-22 0 0,21 0 15,-21 0-15,1 22 0,20-22 16,-21 0-16,0 0 0,0 0 0,-21 22 16,0-22-16,22 0 0,-22 0 15,0 0-15,0 1 0,0-1 0,0 0 16,0 0-16,0 0 0,-22-21 16,22-21 15,0 0-31,0 0 15,0 0-15,0-1 16,64-126 0,-43 106-1,0 21-15,0-22 0,-21 1 0,22 21 16,-1 0-16,0 0 0,-21-1 16,0 1-16,21 21 0,0 0 15,-21-21 1</inkml:trace>
  <inkml:trace contextRef="#ctx0" brushRef="#br0" timeOffset="80016.48">9525 10837 0,'0'-21'31,"0"0"-31,0 0 16,21 0-16,0 0 0,-21-1 15,21 1-15,-21 0 0,22 0 0,-22 0 16,0 0-16,0-1 0,0 1 16,0 0-16,0-21 0,0 21 0,0-22 15,-22 22-15,1-21 0,0 21 16,0-1-16,0 1 0,0 21 0,-22 0 16,1 0-16,0 0 15,20 21-15,1 1 0,-21 20 0,21 0 16,0 1-16,-22-1 0,22 0 0,0 1 15,0-1-15,0 21 16,21-20-16,0-1 0,0-21 0,0 22 16,0-22-16,0 21 0,0-21 15,21 0-15,0-21 0,21 22 0,-21-22 16,1 0-16,20 0 0,21 0 16,-41 0-16,-1 0 0,0 0 15,21 0-15,-21-22 0,1 22 0,20-21 16,-21 0-16,0 0 0,0 0 0,1 0 15,-1-22-15,0 22 0,0-21 16,0 21-16,-21-22 0,21 1 0,-21-22 16,0 22-16,0 21 15,22 0-15,-22 42 16,0 0 0,0 0-16,0 0 0,0 1 15,0 20-15,0-21 0,0 0 0,0 22 16,21-22-16,0 0 0,0 0 15,0-21-15,0 21 0,1 0 0,-1-21 16,0 0-16,0 0 0,0 0 0,22 0 16,-22 0-16,0 0 0,0 0 15,0 0-15,0 0 0,1-21 0,-1 0 16,0 21-16,0-21 0,-21 0 16,21 0-16,-21-1 0,0 1 0,0 0 15,0-21-15,0 21 0,0-22 16,0 1-16,0 21 0,0 0 15,21-22-15,-21 22 0,0 42 32,0 0-32,0 22 0,0-22 0,0 0 15,0 21-15,-21 1 0,21-22 0,0 0 16,0 21-16,0-20 0,0-1 16,0 0-16,0 0 0,0 0 15,0 0-15,21-42 47,-21 0-31,0 0-16,22 21 0,-22-21 0,21-22 15,-21 22-15,0 0 0,21 0 16,0-21-16,0-1 0,0 22 0,-21-21 16,22 21-16,-1-1 0,0 1 0,0 21 15,0 0-15,0 0 16,1 21-16,-22 1 0,0-1 15,21 21-15,-21-21 0,0 22 16,0-22-16,0 0 0,0 21 0,0-21 16,0 1-16,0-1 0,0 0 0,0 0 15,0 0-15,21-21 47,0-21-31,-21 0-16,21 0 15,0 0-15,1-1 0,-1-20 16,0 21-16,21-21 0,-21-1 0,22 1 16,-22 21-16,21-22 0,1 1 15,-1 21-15,0 0 0,1 0 0,-22 21 16,0 0-16,0 0 0,0 0 16,-21 21-16,0 21 0,0-21 15,0 22-15,0-1 0,0-21 0,0 21 16,-21 1-16,0-22 0,0 21 15,21-21-15,-21 1 0,21-1 0,-22 0 16,22 0-16,0 0 0,22-42 47,-1 21-47,-21-21 16,21 21-16</inkml:trace>
  <inkml:trace contextRef="#ctx0" brushRef="#br0" timeOffset="81436.63">11218 10605 0,'21'0'15,"1"0"1,-1 0 0,0-22-16,0 22 15,0 0-15,0-21 0,1 21 0,-1-21 16,0 21-16,0-21 0,0 0 15,0 21-15,1-21 0,-22-1 0,21 1 16,-21 0-16,0 0 0,0 0 16,0 0-16,0-1 0,-21 1 15,-1 21-15,1 0 0,0 0 16,0 0-16,0 0 0,0 0 16,-1 21-16,1 1 0,0-1 15,0 21-15,0-21 0,0 22 0,-1-1 16,22 0-16,0-21 0,0 22 15,0-22-15,0 21 0,0-21 0,0 1 16,22-1-16,-1 0 0,0 0 16,0-21-16,0 21 0,0-21 0,22 0 15,-22 0-15,21 0 0,-21 0 0,22 0 16,-22 0-16,0 0 16,21-21-16,-20 21 0,20-21 0,-21 0 15,0 0-15,22-1 0,-22 1 16,0 0-16,0-21 0,0 21 0,22-22 15,-22 1-15,0-22 0,0 22 0,0 0 16,0-22-16,1 22 0,-22-22 16,21 22-16,0 0 0,0-22 0,-21-20 15,21 41-15,-21 22 16,0 0-16,0 0 0,0 0 0,-21 21 16,0 21-1,0 0-15,21 0 0,-21 21 16,-1-20-16,22 20 0,-21 0 0,21 1 15,0 20-15,0-21 16,0 1-16,-21 20 0,21-20 0,0 20 16,0-21-16,0 1 0,0-1 0,0-21 15,0 22-15,21-22 0,-21 0 16,21 0-16,1 0 0,-22 0 0,21-21 16,0 0-16,0 0 0,0 0 15,22 0-15,-22 0 0,21 0 0,-21 0 16,22 0-16,-1-21 0,-21 21 0,21-21 15,1 0-15,-22 0 16,21 0-16,-21-1 0,1 1 0,-1-21 16,21 21-16,-42-22 0,21 22 0,0-21 15,-21 21-15,0 0 0,0-22 16,0 22-16,-21 21 16,0 0-16,0 0 15,0 21-15,-22 0 0,43 1 16,-21 20-16,0-21 0,0 0 0,21 22 15,-21-22-15,21 0 0,0 21 16,0-21-16,0 1 0,0-1 0,0 0 16,0 0-16,0 0 15,21-21-15,0 0 0,0 0 0,0 0 16,1 0-16,-1 0 0,0 0 16,0 0-16,0 0 0,0 0 15,1-21-15,-1 0 0,0 0 16,0 0-16,0-1 0,0 1 0,1 0 15,-1 0-15,0-21 0,21 20 16,-21 1-16,1 0 0,-1 0 0,21-21 16,-21 20-16,0 22 15,1 0-15,-22 22 16,0-1-16,0 0 16,0 21-16,0-21 15,0 1-15,0-1 0,0 0 0,0 0 16,0 0-16,0 0 0,0 1 15,21-1-15,0 0 0,0 0 16,0-21-16,0 21 16,1-21-16,-1 0 0,0 0 15,0 0-15,21 0 0,-20 0 0,-1 0 16,0-21-16,21 21 0,-21-21 0,1 0 16,-1 21-16,21-21 0,-21-1 15,0 1-15,1-21 0,-1 21 0,0-22 16,0 22-16,0-21 0,0 21 15,1-22-15,-1 22 0,-21 0 0,21 0 16,-21 0-16,0 0 0,-21 42 31,0-21-31,-1 21 0,22 21 16,0-21-16,-21 1 16,21-1-16,0 0 0,-21 21 0,21-21 15,0 22-15,0-22 0,0 0 16,0 0-16,0 0 0,0 1 15,21-22-15,-21 21 0,0 0 0,0 0 16,0 0 0,0 0-1,-21-21-15,0 0 0,0 0 16,0 0-16,-1 0 16,1 0-1,0-21-15,0 21 0,21-21 16,-21 0-16,0 0 0,-1 0 15,1-1-15,0 1 0</inkml:trace>
  <inkml:trace contextRef="#ctx0" brushRef="#br0" timeOffset="81728.47">12001 10075 0,'22'0'16,"-1"0"0,21 0-16,-21 0 0,22 0 15,20 0-15,-21 0 0,1 0 16,-1 0-16,22 0 0,-22-21 0,0 21 16,1-21-16,20 21 0,-42 0 0,22 0 15,-1-21-15,-21 21 0,0 0 16,0 0-16,1 0 15,-1 0 1,-21-21 0,21 21-16,0 0 0,21 0 15</inkml:trace>
  <inkml:trace contextRef="#ctx0" brushRef="#br0" timeOffset="82000.22">14393 10541 0,'0'0'0,"0"21"31,21 0-15,-21 1 15,-21-1-31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3:17:10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1439 0,'0'0'0,"0"-21"0,0 0 0,0 0 0,0 0 15,0 0-15,0-1 16,0 1-16,0 0 0,0 0 16,-21 21-1,0 0 1,21 21-16,-22 0 15,22 22-15,-21-22 0,21 21 16,0 0-16,-21 1 0,21-1 16,0 22-16,0-1 0,0-21 15,0 22-15,0-22 0,0 22 0,0-22 16,-21 0-16,21 1 0,0-22 16,0 21-16,0-21 0,-21 1 0,21-1 15,0-42 16,0-1-15,0 1-16,0 0 0,0-21 16</inkml:trace>
  <inkml:trace contextRef="#ctx0" brushRef="#br0" timeOffset="283.89">1270 1355 0,'0'0'0,"0"-21"0,0-1 16,21 22 15,0 22-15,0-1-16,1 0 0,-1 0 15,0 21-15,21 1 0,-21-22 16,22 42-16,-22-20 0,0-1 0,0 0 16,22 1-16,-22 20 0,-21-20 15,21-1-15,0-21 0,-21 21 0,0-20 16,0 20-16,21-21 0,-21 0 15,0 0-15,0-42 47,0-21-47,0 21 0,21 0 16</inkml:trace>
  <inkml:trace contextRef="#ctx0" brushRef="#br0" timeOffset="551.89">1884 1249 0,'0'-21'0,"0"42"0,-21-21 31,21 21-31,-22 0 16,22 22-16,0-1 0,-21-21 16,21 43-16,-21-22 0,21 0 15,0 22-15,-21-22 0,0 22 0,0-22 16,-1 0-16,22 1 15,0-1-15,-21-21 0,21 21 0,-21-20 16,21-1-16,0 0 0,0 0 16,0-42 15,21 21-31,-21-21 0,21 0 16</inkml:trace>
  <inkml:trace contextRef="#ctx0" brushRef="#br0" timeOffset="956.88">2011 1588 0,'0'0'0,"0"21"47,0 0-47,0 0 0,0 0 16,0 22-16,-21-22 0,-1 21 0,22 0 15,0-20-15,0 20 0,0 0 16,-21-21-16,21 22 0,0-22 0,0 0 15,0 0-15,0 0 0,0 1 16,0-1-16,21-21 0,1 0 0,-1 0 16,0 0-16,0 0 15,0 0-15,0 0 0,1-21 0,-1-1 16,0 1-16,0 0 16,0-21-16,0 21 0,-21-22 0,0 1 15,0 0-15,0-1 0,0 1 16,0 0-16,-21-1 0,0 1 0,0 21 15,0 0-15,0-1 0,-1 22 16,1 0-16,0 0 0,-21 0 16,21 0-16,-1 0 0,22 22 0,-21-1 15,21 0-15,-21 0 0,21 21 16,0-20-16,0-1 0,0 0 16,0 0-16,21 0 0,0-21 15,1 0-15,-1 0 0,0 0 16</inkml:trace>
  <inkml:trace contextRef="#ctx0" brushRef="#br0" timeOffset="1268.2">2857 1312 0,'0'0'0,"0"-21"0,-21 21 31,0 21-16,0-21-15,21 43 0,-21-22 16,21 0-16,-21 21 0,21-20 16,0 20-16,-22 0 0,22 22 15,0-22-15,-21 0 0,21 1 0,0-1 16,-21 0-16,21 1 0,0-22 16,0 21-16,0-21 0,0 1 0,0-1 15,0 0-15,-21 0 16,42-21 15,-21-21-31,21 0 16,0 0-16,-21-1 0,22 1 0,-1-21 15</inkml:trace>
  <inkml:trace contextRef="#ctx0" brushRef="#br0" timeOffset="1657.43">2942 1757 0,'0'0'15,"0"21"-15,0 0 0,0 0 16,21-21-16,0 0 0,1 0 16,-1 0-16,0 0 15,0 0-15,0 0 0,0-21 16,1 21-16,20-21 0,-21 0 16,0 21-16,0-21 0,1 0 0,-1-1 15,0 1-15,0 0 0,-21 0 16,0 0-16,0 0 0,0-1 15,-42 22 1,21 0-16,-1 0 0,-20 22 16,21-1-16,-21 0 0,20 0 15,-20 21-15,21-20 0,0 20 0,0-21 16,-1 21-16,22-20 0,-21 20 16,21-21-16,0 0 0,0 0 0,0 1 15,0-1-15,21-21 0,1 21 16,-1-21-16,0 0 0,0 0 0,0 0 15,0 0-15,1 0 16,20 0-16,-21 0 0,0 0 0,22 0 0,-22-21 16,0 0-16,0-1 15,0 1-15,22 0 0,-22-21 0,-21 21 16</inkml:trace>
  <inkml:trace contextRef="#ctx0" brushRef="#br0" timeOffset="1867.91">2900 1439 0,'0'0'0,"21"0"16,0 0 0,21 0-16,-20 0 0,20 0 15,-21 0-15,21 0 0,1 0 16,-1 0-16,-21 0 0,22 0 0,-22 0 15,0 0-15,0 0 0</inkml:trace>
  <inkml:trace contextRef="#ctx0" brushRef="#br0" timeOffset="2272.94">889 2371 0,'0'0'0,"0"21"0,21-21 16,0 0-16,0 0 15,22 0-15,-1 0 0,22 0 0,20 0 16,1 0-16,21-21 16,0 0-16,21 21 0,-22-22 0,22 22 15,-21 0-15,21-21 0,0 21 16,21 0-16,-21-21 0,0 21 0,-21 0 16,0 0-16,0-21 0,-21 21 15,-1 0-15,-20 0 0,-1 0 0,-20 0 16,-22-21-16,0 21 0,-21-21 31,0-1-15,0 1-16,0 0 15</inkml:trace>
  <inkml:trace contextRef="#ctx0" brushRef="#br0" timeOffset="2496.57">4000 1630 0,'0'0'0,"0"21"63,0 0-63,0 0 15,22 1-15,-22-1 16,0 0-16</inkml:trace>
  <inkml:trace contextRef="#ctx0" brushRef="#br0" timeOffset="2656.63">4022 2053 0,'0'0'0,"0"21"16,-22-21-16,22 22 15,22-44 32,20 1-31</inkml:trace>
  <inkml:trace contextRef="#ctx0" brushRef="#br0" timeOffset="3868.88">5419 1228 0,'0'0'0,"-22"0"0,22-21 0,0 42 32,0 0-32,22 0 0,-1 0 15,-21 0-15,21 1 0,0-1 16,0 0-16,0 0 0,1-21 15,-1 21-15,0 0 0,0-21 16,21 0-16,-20 0 0,20 0 0,-21 0 16,21 0-16,-20 0 0,20-21 15,0 21-15,1-21 0,-22 0 0,21 0 16,-21 0-16,22-1 0,-22 1 16,0 0-16,0-21 0,-21 21 0,0-22 15,0 1-15,0 0 0,0 20 16,0-20-16,0 21 0,0 0 15,0 0-15,-21-1 0,0 22 16,0 0-16,-1 22 0,1-1 0,0 0 16,21 21-16,-21 1 0,0-1 15,0 21-15,-1-20 0,22 20 0,0 1 16,-21-1-16,0 1 0,21 20 16,-21-20-16,21 21 0,0-22 0,0 1 15,-21-1-15,21 1 0,-21-22 16,21 0-16,-22 1 0,22-1 0,0-21 15,-21 21-15,0-20 0,0-22 16,21 21-16,-21-21 0,0 0 0,-1 0 16,1 0-16,0 0 0,0-21 0,0-1 15,0 1-15,-1 0 0,-20-21 16,21 21-16,0-22 0,-22 1 16,22 21-16,0-22 0,0 22 15,0 0-15,0 0 0,21 0 0,-22 21 16,22 21-1,0 0-15,0 0 0,0 0 0,0 1 16,0 20-16,0-21 0,22 21 16,-22-20-16,21-1 0,0 21 0,0-21 15,0 0-15,22 1 0,-22-1 16,0 0-16,21-21 0,1 0 0,-22 21 16,21-21-16,0 0 0,1 0 0,-22 0 15,21 0-15,1-21 0,-1 0 16,0 0-16,-21-1 0,22 1 15,-22 0-15,0-21 0,21 21 16,-20-22-16,-1 1 0,-21 21 0,21 0 16,0-1-16,-21 1 0,0 0 15,0 0-15,0 42 16,0 0-16,0 0 16,0 1-16,0 20 0,0-21 15,0 0-15,0 0 0,-21 22 0,21-22 16,0 0-16,-21 0 0,21 0 15,0 1-15,0-1 0,0 0 16,21-42 15,-21 0-31,21 21 0,0-22 16,-21 1-16,21 0 0,1 0 16,-22-21-16,21 20 0,0 1 0,-21 0 15,21 0-15,-21 0 0,21 21 16,0 0-1,-21 21-15,0 0 0,0 0 16,0 22-16,0-22 0,0 0 16,0 0-16,0 0 0,22 22 0,-22-22 15,0 0-15,21 0 16,0-21-16,0 0 0,0 0 16,0 0-16,1 0 0,-1 0 0,0 0 15,0 0-15,21 0 0,-20-21 16,20 0-16,-21 0 0,0-1 0,22 1 15,-22 0-15,0 0 0,0 0 16,0 0-16,0-22 0</inkml:trace>
  <inkml:trace contextRef="#ctx0" brushRef="#br0" timeOffset="4356.84">8128 1249 0,'0'0'0,"21"-42"0,0 20 0,0 1 0,-21 0 16,22 21-16,-1 0 16,-21 21-16,21 0 0,-21 22 15,0-22-15,21 21 0,-21 1 16,21 20-16,-21-21 0,0 22 0,0-1 15,0 22-15,0-21 0,0-1 16,0 1-16,0-1 0,0 1 0,-21-22 16,0 0-16,21 1 0,-21-1 15,0 0-15,21-21 0,0 22 0,-22-22 16,1 0-16,21-42 31,0 0-15,0 0-16,0-1 0,-21 1 0,0-21 15,21 0-15,-21-1 0</inkml:trace>
  <inkml:trace contextRef="#ctx0" brushRef="#br0" timeOffset="4652.52">8022 1672 0,'0'0'15,"-21"-63"-15,21 20 0,-21-20 0,21 21 0,0-1 16,0 22-16,0-21 0,0 21 16,0-22-16,0 22 0,21-21 15,0 21-15,21-1 0,1 1 0,-22 0 16,21 0-16,22 21 0,-22 0 15,0 0-15,22 0 0,-22 0 16,22 21-16,-22 0 0,22 22 0,-22-1 16,-21-21-16,0 21 0,0 1 15,-21-1-15,0 0 0,0 1 0,-21-1 16,-21 0-16,21 1 0,-22-1 16,1 0-16,0-20 0,-1 20 0,1-21 15,21 0-15,-21 0 0,20-21 16,1 22-16,0-22 0,0 0 0,0 0 15,42 0 17,0 0-17,0 0-15,0 0 0</inkml:trace>
  <inkml:trace contextRef="#ctx0" brushRef="#br0" timeOffset="5511.91">8890 2074 0,'0'0'0,"21"0"0,21 22 16,-20-22-16,20 0 0,-21 0 0,0 0 16,0 0-16,1 0 0,-22-22 0,21 1 15,0 21-15,-21-21 0,0 0 16,0 0-16,0 0 0,0-22 16,0 22-16,0-21 0,0 21 15,0-22-15,0 22 0,-21 0 0,0 0 16,-1 0-16,1 21 0,0 0 15,0 0-15,-21 0 0,20 21 0,-20 0 16,0 0-16,21 21 0,-22 1 16,22-1-16,-21-21 0,21 22 0,-1-1 15,1 0-15,0 1 0,21-22 16,0 0-16,0 21 0,0-21 0,0 1 16,0-1-16,21-21 0,0 0 15,22 0-15,-22 0 0,0 0 16,21 0-16,-20 0 0,20 0 15,-21-21-15,21-1 0,-20 1 0,-1 0 16,21 0-16,-21 0 0,0 0 16,1-1-16,-22-20 0,0 21 0,21-21 15,-21 20-15,0 1 0,21 0 16,-21 0-16,0 42 31,0 0-31,0 0 0,0 1 0,0-1 16,0 0-16,0 21 0,0-21 15,0 1-15,0-1 0,0 0 0,0 0 16,21 0-16,0 0 16,0-21-16,1 0 15,-22 22-15,21-22 0,0 0 0,0 0 16,0 0-16,0-22 16,-21 1-16,0 0 0,22 0 0,-1 0 15,-21 0-15,21-1 0,-21 1 0,21-21 16,0 0-16,-21 20 0,21 1 15,1-21-15,-22 21 0,21 0 0,0-1 16,0 22-16,0-21 0,0 21 16,1 0-16,-1 21 0,0 1 15,-21-1-15,21 0 0,0 0 16,-21 21-16,0-20 0,0 20 0,21-21 16,-21 43-16,0-22 15,0-21-15,0 21 0,0-20 16,0-1-16,0 0 0,0 0 0,0 0 15,0-42 17,0 0-32,0 0 15,0 0-15,22-1 0,-22 1 16,21-21-16,0 0 0,0 20 0,-21-20 16,21 0-16,22 21 15,-22-1-15,0-20 0,0 21 0,0 21 0,0-21 16,1 21-16,-1 0 15,0 0-15,0 0 0,0 0 0,0 0 16,1 0-16,-1 0 0,0 0 0,0 21 16,0-21-16,0 21 0</inkml:trace>
  <inkml:trace contextRef="#ctx0" brushRef="#br0" timeOffset="6984.82">10562 2180 0,'0'0'15,"21"0"-15,0 0 16,1-21-16,-22 0 0,21 0 16,0 0-16,-21-1 0,0 1 15,0 0-15,21 0 0,-21 0 16,0 0-16,0-22 0,0 22 0,0 0 16,0 0-16,-21 0 0,21-1 15,-21 22-15,0 0 0,-1 0 0,1 0 16,0 22-16,0-1 0,-21 0 15,20 0-15,1 0 0,-21 22 0,21-1 16,0-21-16,-22 21 0,22-20 16,21 20-16,-21-21 0,21 21 0,0-20 15,0-1-15,0 0 0,0 0 0,0 0 16,0 0-16,21-21 16,0 0-16,0 0 0,1 0 15,20 0-15,-21 0 0,0 0 0,0-21 16,22 0-16,-22 21 0,0-21 15,21 0-15,-20 0 0,20-1 0,0-20 16,-21 21-16,22-21 0,-1 20 16,-21-20-16,0 21 0,1-21 0,-1 20 15,0 1-15,-21 0 16,0 42 0,-21 0-16,0 1 0,21-1 15,-22 0-15,22 21 0,-21-21 16,21 22-16,0-22 0,0 0 15,0 21-15,0-20 0,0-1 16,0 0-16,0 0 0,0 0 0,21 0 16,1-21-16,-1 22 0,0-22 0,0 0 15,0 0-15,0 0 0,22 0 16,-22 0-16,0-22 0,21 22 0,-20-21 16,20 0-16,-21 0 0,0 0 15,22 0-15,-22-1 0,0-20 0,21 0 16,-21-1-16,1 1 0,-1 0 0,0-22 15,0 1-15,0-1 0,-21 1 16,21 20-16,-21 1 0,0 0 16,0-1-16,0 22 0,0 0 15,0 0-15,-21 21 0,0 0 16,0 21-16,21 0 0,-21 22 16,0-22-16,-1 21 0,22 22 0,0-22 15,-21 0-15,21 22 0,0-22 16,0 0-16,0 22 0,0-22 0,0-21 15,0 22-15,0-1 0,21-21 0,-21 0 16,0 1-16,22-1 0,-1 0 16,0 0-16,0-21 0,0 0 15,0 0-15,1 0 0,-1 0 0,21 0 16,-21 0-16,0 0 0,1-21 16,20 0-16,-21 0 0,0-1 0,22 1 15,-22-21-15,21 0 0,-21-1 16,0 1-16,1-22 0,20 1 0,-42-1 15,21 22-15,0-21 0,-21-1 16,0 22-16,0 21 0,0-22 0,0 22 16,0 0-16,-21 21 15,0 0-15,0 21 16,0 21-16,21 1 0,-22-1 0,1 0 16,0 22-16,0-22 15,21 22-15,0-22 0,0 0 0,0 22 0,0-22 16,0-21-16,0 22 0,0-1 15,0-21-15,0 0 0,21 22 16,0-22-16,0-21 0,1 21 0,-1 0 16,0-21-16,21 0 0,-21 0 15,22 0-15,-1 0 0,0 0 0,1 0 16,63-21-16,-64 0 0,0 0 16,1 0-16,-22-1 0,21-20 15,0 21-15,-20-21 0,-1-1 0,0 22 16,0-21-16,-21 21 0,0-1 15,0 1-15,-21 21 16,0 0 0,0 0-16,-22 0 0,22 21 0,0 1 15,0-1-15,0 0 0,-1 21 0,22-21 16,0 1-16,0-1 0,0 0 16,0 21-16,0-21 0,0 1 0,0-1 15,22 0-15,-1 0 16,21-21-16,-21 21 0,0-21 0,22 0 15,-1 0-15,0 0 0,-20 0 16,20 0-16,-21 0 0,21 0 16,-20-21-16,20 0 0,-21 0 0,21 0 0,-20-22 15,20 22-15,0-21 16,-21-1-16,22-20 0,-22-1 0,21 1 16,-21-1-16,1 1 0,-1-1 15,0 22-15,-21-21 0,0 41 0,0-20 16,0 21-16,-21 21 15,0 0-15,-1 21 0,1 0 16,0 22-16,0 20 0,0-21 16,0 22-16,-1-22 0,1 22 0,21-22 15,0 22-15,0-22 0,0 0 0,0 1 16,0-1-16,0-21 0,0 21 16,0-20-16,0-1 0,21 0 15,1-21-15,-1 21 0,0-21 0,0 0 0,0 0 16,0 0-16,22 0 15,-22 0-15,21-21 0,-21 21 0,22-21 16</inkml:trace>
  <inkml:trace contextRef="#ctx0" brushRef="#br0" timeOffset="10644.33">14076 1736 0,'0'0'15,"-43"-21"-15,1-1 16,42 1-16,-21 21 0,21-21 16,21 21-1,0 0-15,0 0 16,1 0-16,20 0 0,0-21 16,1 21-16,-1 0 0,0-21 0,22 0 15,-22 21-15,22-22 0,-22 1 16,0 21-16,22-21 0,-22 0 15,-21 0-15,22 0 0,-22-1 0,0 1 16,0 0-16,-21 0 0,0-21 16,0 20-16,0 1 0,-21-21 0,0 21 15,0 0-15,-22-1 0,1 22 16,0 0-16,-1 0 0,-20 0 0,20 0 16,-20 22-16,21-1 0,-1 0 15,-20 21-15,42-21 0,-22 22 16,22-1-16,0 0 0,0 1 0,21-1 15,0 0-15,0 1 0,0-1 16,21 0-16,0 1 0,0-22 0,0 21 16,22-21-16,-1 1 0,0-1 15,-20 0-15,20-21 0,0 0 0,1 21 16,-1-21-16,-21 0 0,0 0 16,22 0-16,-22-21 15,-21 0 1,-21 21-16,-22 0 0,22 0 15,-21 0-15,-1 0 0,1 21 16,0-21-16,-1 21 0,1 0 16,0 22-16,-1-22 0,22 21 0,-21-21 15,21 0-15,0 22 0,-1-22 16,22 21-16,0-21 0,0 1 0,0-1 16,0 0-16,22 0 0,-1-21 0,0 21 15,0-21-15,21 0 0,-20 0 16,20 0-16,0 0 0,1 0 0,-1 0 15,0 0-15,1-21 0,-1 0 16,0 0-16,-21 0 0,22-1 0,-1 1 16,0 0-16,1-21 0,-1-1 15,0 22-15,-20-21 0,20 0 0,0-1 16,-21 22-16,22 0 0,-22 0 16,0 0-16,0-1 0,0 22 15,1 0-15,-1 0 0,-21 22 0,0-1 16,0 0-16,0 0 0,0 21 15,0-20-15,0-1 0,0 21 0,-21-21 16,21 22-16,-22-22 0,1 0 0,21 0 16,0 0-16,-21 0 0,0 1 15,21-1-15,0 0 16,0-42 15,21 0-31,0-1 0,0 1 16,1 0-16,-1 0 0,0 0 15,0-22-15,0 22 0,22-21 16,-22 0-16,0-1 0,21 1 16,-21 21-16,1-22 0,-1 22 0,0 0 15,-21 0-15,0 42 16,-21-21-16,0 21 16,-22 22-16,22-22 0,0 21 15,0 0-15,0-20 0,-1 20 0,1 0 16,21-21-16,0 43 0,0-43 15,0 21-15,0-20 0,0-1 16,43-21-16,-22 21 0,0 0 16,21-21-16,1 0 0,-1 0 15,21 0-15,-20 0 0,-1 0 0,22 0 16,-22 0-16,21-21 0,-20 21 0,-1-21 16,0 0-16,1-1 0,-1-20 15,0 21-15,-20 0 0,-1-22 0,0 1 16,0 0-16,-21 21 0,0-22 15,0 22-15,0 0 0,0 0 0,0 0 16,-21 21-16,0 0 16,0 21-16,-1 0 0,1 0 0,0 0 15,0 0-15,0 22 16,21-22-16,0 21 0,-21-21 0,21 22 16,0-22-16,0 0 0,0 0 0,0 0 15,0 1-15,0-1 0,21 0 16,0 0-16,0-21 0,0 0 15,0 0-15,1 0 0,-1 0 16,21 0-16,-21 0 0,0 0 0,22 0 16,-22-21-16,21 0 0,-21 21 15,22-21-15,-1-1 0,0-20 0,-20 21 16,20 0-16,0-22 0,1 22 16,-22-21-16,21 0 0,-21 20 0,22 1 15,-22 0-15,0 0 0,0 21 16,-21 21-1,0 0 1,0 0-16,0 1 0,0-1 16,0 0-16,-21-21 0,21 21 15,0 0 1,0-42 15,0 0-15,0 0-16,0 0 15,0-1-15,0 1 0,0 0 16,0 0-16,0 0 0,0 0 16,-21 21-1,0 0-15,-1 21 16,1 0-16,21 21 16,-21-21-16,0 1 0,0 20 0,21-21 15,0 21-15,0-20 0,0 20 16,0-21-16,0 0 0,0 22 0,0-22 15,0 0-15,21 0 0,0-21 16,-21 21-16,42 0 0,-20-21 0,-1 0 16,0 0-16,21 22 0,-21-22 15,22 0-15,-22 0 0,21 0 0,-21 0 16,22-22-16,-22 1 0,21 21 0,-21-21 16,22 0-16,-22 0 15,0-22-15,21 22 0,-20 0 0,-1-21 16,0-1-16,0 22 0,0-21 15,0 21-15,-21 0 0,22-1 0,-22 1 16,0 42 0,-22 1-16,1-1 15,0 0-15,0 21 0,21-21 0,-21 22 16,21-22-16,0 0 0,0 0 16,0 22-16,0-22 0,0 0 0,0 0 15,0 0 1,0 0-16,21-21 15,0 0-15,0 0 0,0 0 0,1 0 16,-1 0-16,21 0 0,-21 0 16,0-21-16,22 21 0,-22-21 0,21 0 15,1 0-15,-22 0 0,21-1 16,-21 1-16,22 0 0,-22-21 0,0 21 16,21-22-16,-21 1 0,1 0 15,-22 20-15,21-20 0,-21 21 0,21 0 16,-21 0-16,0 42 15,-21 0 1,0 0-16,-1 0 0,22 22 16,-21-1-16,0 0 0,21-21 15,-21 22-15,21-1 0,0-21 0,0 0 16,0 1-16,0-1 0,0 0 16,0 0-16,0 0 0,21-21 15,0 0-15,0 0 0,1 0 16,-1 0-16,0 0 0,21 0 15,-21-21-15,1 21 0,-1-21 16,21 0-16,-21 0 0,0-22 0,22 22 16,-22-21-16,21-1 0,-21-20 15,1 21-15,-1-22 0,21 1 0,-21-1 16,-21 1-16,21-1 0,-21 1 16,22 20-16,-22-20 0,0 20 15,0 22-15,0-21 0,0 21 16,0 0-16,-22 42 15,1 21 1,0-21-16,21 22 0,0 20 16,-21 1-16,21-1 0,0 1 0,-21-1 15,21 1-15,0-1 0,0 43 16,0-64-16,0 1 0,21-1 16,-21-21-16,21 21 0,0-20 15,-21-1-15,21 0 0,1-21 0,-1 21 0,0-21 16,0 0-16,0 0 15,0 0-15,22 0 0,-22 0 0,0 0 16,21-21-16,-20 0 0,-1 21 16,21-21-16,-21-1 0,22-20 0,-22 21 15,0 0-15,0-22 0,21 1 16,-20 21-16,-22-21 0,21 20 0,-21 1 16,21 0-16,-21 42 15,-21 0 1,0 1-16,-1 20 0,22-21 15,-21 0-15,21 22 0,-21-22 16,21 0-16,0 0 0,0 21 0,0-20 16,0-1-16,0 0 15,0 0-15,21-21 0,0 21 0,1-21 16,-1 0-16,0 0 0,0 0 16,21 0-16,-20 0 0,-1 0 0,21 0 15,-21 0-15,22-21 0,-22 21 16,21-21-16,-21 0 0,22 0 0,-22-1 15,21 1-15,-21 0 0,43-42 16,-43 20-16,0 22 0,21-21 16,-42 21-16,0-1 15,0 44 1,-21-1 0,0 0-16,0 0 0,21 0 0,-21 22 15,21-22-15,-21 0 0,21 0 0,0 0 16,0 0-16,0 1 0,0-1 15,0 0-15,0 0 0,0 0 16,21-21 0,0 0-16,0 0 0,0 0 0,0 0 15,1 0-15,20 0 0,-21 0 16,21-21-16,-20 21 0,20-21 0,0 0 16,-21 0-16,22-1 15,-1 1-15,-21-21 0,0 21 0,1-22 0,-1 1 16,-21 21-16,0-21 15,0-1-15,0 22 0,-21 0 0,-22 0 16,22 0-16,-21 21 0,-1 0 16,1 0-16,0 0 0,-1 21 0,1 0 15,0 0-15,21 0 0,-22 0 16,22 22-16,0-22 0,21 21 0,0-21 16,0 22-16,0-22 0,0 0 15,0 21-15,0-20 0,21-1 0,0-21 16,0 21-16,22 0 0,-22-21 0,21 21 15,1-21-15,-1 0 0,0 0 16,1 0-16,-1 0 0,21 0 16,-20 0-16,-1 0 0,0 0 15,1 0-15,-22-21 0,21 21 0,-21-21 16,22 0-16,-22 0 0,0-1 16,0-20-16,0 21 0,-21 0 0,0 0 15,22-1-15,-22 1 0,0 0 16,21 21-16,-21 21 15,-21 0 1,-1 1-16,22-1 0,-21 0 0,21 0 16,0 0-16,-21 0 0,21 1 15,-21-1-15,21 0 0,0 0 0,-21 0 16,21 0-16,0 1 16,0-1-1,21-21 1,0-21-1,0-1-15,0 1 16,1 0-16,-1 0 0,0-21 16,0 20-16,0 1 0,22-21 15,-22 21-15,21 0 0,-21-22 16,0 22-16,1 0 0,-1 21 0,0 0 16,0 0-16,-21 21 15,0 0-15,0 0 16,0 1-16,0 20 0,0-21 0,0 0 15,0 0-15,0 1 0,0-1 16,0 0-16,0 0 0,21 0 0,0 0 16,1 1-16,-1-22 0,0 21 15,0-21-15,0 0 0,22 0 0,-1 0 16,-21 0-16,21 0 0,1 0 16,-1 0-16,0-21 0,1 21 0,-1-22 15,-21 1-15,22 0 0,-1 0 16,-21 0-16,21-22 0,-20 22 0,20 0 15,-21-21-15,0 21 0,-21-1 16,0 1-16,0 0 0,0-21 16,0 21-16,-21-1 0,0-20 15,-21 21-15</inkml:trace>
  <inkml:trace contextRef="#ctx0" brushRef="#br0" timeOffset="10850.21">20024 1503 0,'0'0'0,"-43"-21"0,-105-22 31,127 43-31,21-21 16,-21 21-1,0 0 1,-1 0-16,1 0 0,0 0 15,-21 0-15</inkml:trace>
  <inkml:trace contextRef="#ctx0" brushRef="#br0" timeOffset="11056.59">18055 1715 0,'0'0'0,"-21"0"0,42 0 31,0 0-31,0 0 0,1 0 0,20 0 16,0 0-16,-21 0 0,22 0 15,-1 0-15,-21 0 0,22 0 0,-1-22 16,-21 1-16,21 0 0,-20 0 16,-22 0-16,0 0 0</inkml:trace>
  <inkml:trace contextRef="#ctx0" brushRef="#br0" timeOffset="12497.1">1016 3090 0,'0'-21'31,"0"0"-31,0 42 47,-21 22-47,21-1 0,-21 0 0,21 22 16,0-22-16,0 22 0,-22-1 15,22 1-15,-21-1 0,21 1 16,0-22-16,0 0 0,0 1 0,0-1 16,0 0-16,0-21 0,0 1 15,0-1-15,0 0 0,21-21 16,1 0 0,-1-21-16,0 0 0,0-1 15,-21 1-15,21 0 0,0 0 16,-21 0-16,22-22 0,-1 22 0,0-21 15,0 0-15,0-1 0,-21 1 16,21 0-16,1-1 0,-1 1 16,0 0-16,-21-1 0,0 22 0,21 0 15,-21 0-15,0 42 16,0 0-16,0 0 0,0 22 16,0-1-16,0 0 0,0 1 15,0-1-15,21 0 0,-21 1 16,21-1-16,-21-21 0,22 21 15,-22-20-15,21-1 0,0 0 16,0 0-16,0 0 0,0-21 0,1 0 16,-1 0-16,21 0 0,-21 0 15,0 0-15,22 0 0,-22-21 0,21 21 16,-21-42-16,1 21 0,20-1 16,-21-20-16,21 0 0,-20-1 0,20 1 15,-21-21-15,0 20 0,0-20 16,1-1-16,20 1 0,-42 20 0,21-20 15,0 21-15,-21 20 0,21-20 16,-21 21-16,0 42 31,0 0-31,0 22 16,0-1-16,-21 0 0,21 1 0,0 20 16,0-21-16,0 22 0,0-22 15,0 1-15,0-1 0,0 0 0,0 1 16,0-22-16,0 0 0,21 0 15,1 0-15,-1 0 0,0 1 0,0-22 16,0 0-16,22 0 0,-22 0 16,21 0-16,0 0 0,1-22 0,-1 1 15,-21 0-15,22 0 0,-1 0 16,0 0-16,1-1 0,-22 1 16,0-21-16,21 21 0,-42-22 15,21 1-15,-21 21 0,0-21 0,0 20 16,0-20-16,0 21 15,-21 21-15,0 21 0,0 0 16,0 0-16,0 22 0,-1-22 16,1 21-16,0 1 0,21-1 0,-21-21 15,21 21-15,0-20 0,0-1 16,0 0-16,0 0 0,0 0 0,21 0 16,0 1-16,0-22 0,1 0 15,-1 0-15,0 0 0,21 0 16,-21 0-16,22 0 0,-1 0 15,-21 0-15,22-22 0,-22 22 0,21-21 16,-21 0-16,22 0 0,-22 0 0</inkml:trace>
  <inkml:trace contextRef="#ctx0" brushRef="#br0" timeOffset="15169.78">4339 3810 0,'-21'0'0,"42"0"0,-63 0 15,42-21 1,0 0-1,21 0-15,0-1 0,21 1 16,-20 0-16,20 0 0,0-21 0,1-1 16,-1 1-16,21 0 0,-20-1 15,20-20-15,-20 20 0,-1-20 0,0 21 16,1-43-16,-22 43 16,-21 20-16,0 1 0,0 0 15,-21 21-15,-22 0 0,22 0 16,-21 0-16,-1 21 0,1 0 15,0 22-15,-1-22 0,1 21 0,21 1 16,0 20-16,0-21 0,-1 1 16,22-1-16,0 0 0,0 1 0,0-1 15,0 0-15,22 1 0,-1-22 16,0 21-16,0-21 0,0 1 0,0-1 16,1 0-16,-1 0 0,0 0 15,-21-42 16,-21 0-15,0 0-16,-1 21 0,1-21 0,0-22 16,0 22-16,0 0 0,0-21 0,-1 20 15,1 1-15,0-21 0,0 21 16,21 0-16,-21 21 0,21 21 31,0 0-31,0 0 0,0 0 0,0 22 16,0-22-16,21 21 0,0-21 15,0 0-15,0 22 0,1-22 0,-1 0 16,21 0-16,-21 0 16,22-21-16,-1 22 0,0-22 0,1 0 15,-22 0-15,21 0 0,0 0 0,1 0 16,-1 0-16,0-22 0,1 1 16,-1 0-16,0 0 0,-20 0 0,20 0 15,-21-22-15,21 1 0,-20 0 16,-1-1-16,0-20 0,0 20 0,0-20 15,0-1-15,-21 1 0,0-1 16,0 22-16,0 0 0,0-1 0,0 22 16,0 0-16,0 0 0,-21 42 15,0 0 1,21 22-16,-21-1 0,21 0 0,-21 22 16,0-22-16,21 22 0,0-1 15,-22-21-15,22 22 0,-21-22 16,21 1-16,-21-1 0,21-21 15,0 21-15,0-20 0,0-1 0,0 0 16,0 0-16,0 0 16,21-21-16,0 0 15,-21-21-15,22 21 0,-1-21 16,0 0-16,-21 0 0,21-1 16,0 1-16,-21 0 0,21 0 15,1-21-15,-22 20 0,21 1 0,0-21 16,0 21-16,-21 0 15,21 21-15,-21 21 16,0 0-16,21 0 16,-21 0-16,0 0 0,0 1 0,0-1 15,0 0-15,0 0 0,0 21 0,0-20 16,0-1-16,0 0 0,22 0 16,-1 0-16,0-21 0,0 21 0,0-21 15,0 0-15,1 22 0,-1-22 16,0 0-16,21 0 0,-21 0 0,22 0 15,-22 0-15,21-22 0,-21 22 16,22-21-16,-22 21 0,21-21 16,-21 0-16,1 0 0,20 0 0,-21-1 15,0 1-15,0-21 0,1 21 16,-1 0-16,0-22 0,-21 22 0,21 0 16,-21 0-16,0 42 31,-21 0-31,21 0 0,-21 0 15,0 1-15,21-1 0,0 0 16,-22 21-16,22-21 0,-21 1 0,21-1 16,0 0-16,0 0 0,0 0 15,0 0-15,21 1 0,1-22 16,-1 21-16,0-21 0,0 0 16,0 0-16,0 0 0,1 0 15,-1 0-15,0-21 0,21-1 0,-21 22 16,1-21-16,-1 0 0,0 0 15,0 0-15,0 0 0,0-1 0,1 1 16,-1-21-16,0 0 0,-21 20 0,0-20 16,0 0-16,0-1 15,0 1-15,0 21 0,-21-21 0,0 20 0,-1 22 16,1 0-16,-21 0 16,21 0-16,0 0 0,-22 22 0,22-1 15,-21 21-15,21-21 0,-1 22 0,1-1 16,0-21-16,0 21 0,0-20 15,21 20-15,0 0 0,0-21 16,0 1-16,0-1 0,0 0 0,21 0 16,0 0-16,0 0 0,0-21 0,1 0 15,-1 22-15,21-22 0,-21 0 16,22 0-16,-22 0 0,21 0 0,0-22 16,-20 22-16,20-21 0,0 21 15,-21-21-15,22 0 0,-1 0 0,-21 0 16,22-1-16,-22-20 0,0 21 15,0-21-15,0 20 0,0 1 0,-21 0 16,0 0-16,22 0 0,-22 0 16,0 42-1,-22 0 1,22 0-16,-21 21 0,21-20 0,-21-1 16,21 0-16,0 21 0,0-21 15,0 1-15,0-1 0,0 0 0,0 0 16,0 0-16,21-21 15,0 0-15,22 0 0,-22 0 16,0 0-16,0 0 0,0 0 0,1 0 16,20 0-16,-21-21 0,0 21 15,0-21-15,1 0 0,-1 0 0,0-1 16,0 1-16,0 0 16,0 0-16,-21-21 0,22 20 0,-1-20 15,-21 21-15,0-21 0,21 20 0,-21 1 16,0 42-1,0 1 1,-21 20-16,21-21 0,0 0 16,-21 22-16,21-22 0,-22 21 0,22-21 15,0 0-15,0 1 0,0-1 16,0 0-16,0 0 0,0 0 0,22-21 16,-1 21-16,0-21 0,0 0 15,21 0-15,-20 0 16,-1 0-16,21 0 0,-21-21 0,22 0 15,-22 21-15,21-21 0,-21 0 16,22 0-16,-22-1 0,0-20 0,21 21 16,-21-21-16,1-1 0,-1-20 0,0 20 15,0-20-15,-21-1 0,0 22 16,0-21-16,0 20 0,0 1 0,0 21 16,0 0-16,0-1 0,-21 22 15,0 22-15,0 20 16,21 0-16,-22 1 0,22-1 15,-21 21-15,21-20 0,0 20 16,0-20-16,0-1 0,0 0 0,21 1 0,1-1 16,-1-21-16,0 21 15,21-20-15,1-1 0,20 0 0,-21 0 16,22 0-16,-1-21 0,-20 0 16,20 21-16,1-21 0,-22 0 0,22 0 15,-22 0-15,0 0 0,1-21 0,-1 21 16,0-21-16,22-21 15,-43 21-15,21-1 0,-21-20 0,1 21 16,-1-21-16,-21-1 0,0 1 16,0 0-16,0 20 0,0-20 0,-21 21 15,-1 0-15,1 0 0,-21 21 16,21 0-16,-22 0 0,1 0 16,0 21-16,21 0 0,-22 21 0,1-21 15,21 22-15,0-22 0,-1 21 16,1-21-16,21 22 0,0-1 0,0-21 15,0 0-15,0 1 0,0-1 16,21 0-16,1 0 0,-1 0 0,0-21 16,0 0-16,0 21 0,0-21 15,22 0-15,-22 0 0,21 0 0,-21 0 16,22-21-16,-22 21 0,0-21 0,21 0 16,-20 0-16,-1 0 0,21-1 15,-21-20-15,0 0 0,1-1 16,20-20-16,-21 21 0,0-22 0,22-84 15,-43 84-15,21 1 16,0-1-16,-21 1 0,0 21 0,0-1 16,0 1-16,0 21 0,-21 42 15,0 21 1,-1 1-16,1 20 0,21 1 16,-21-1-16,21 22 0,0-1 0,0-20 15,0-1-15,0 1 0,0-1 16,0-20-16,0-1 0,0 0 15,21-20-15,-21 20 0,21-21 0,1 0 0,-1-21 16,0 0-16,0 0 16,21 0-16,-20 0 0,-1 0 0,0-21 15,21 0-15,-21 0 0,22-22 16,-22 22-16,21-21 0</inkml:trace>
  <inkml:trace contextRef="#ctx0" brushRef="#br0" timeOffset="16964.52">11028 3662 0,'0'0'0,"-21"0"0,-1 0 31,44 0-31,-1-21 0,0 21 16,21-21-16,-21-1 0,1 22 0,-1-21 15,0 0-15,0 0 16,0 0-16,0 0 0,1-22 0,-22 22 16,0-21-16,0-1 0,0 22 0,0-21 15,-22 0-15,1-1 0,0 22 16,0 0-16,-21 0 0,20 21 0,-20 0 16,0 0-16,-1 0 0,1 0 15,0 21-15,-1 0 0,-20 0 0,42 22 16,-22-1-16,1 0 0,21 22 15,0-22-15,0 0 0,21 1 16,-22-1-16,22 0 0,0-20 0,0 20 0,0-21 16,22 0-16,-1 0 0,0 1 15,0-22-15,21 21 0,-20-21 16,20 0-16,-21 0 0,21 0 16,1 0-16,-1 0 0,0-21 0,-20-1 15,20 22-15,0-21 0,-21 0 0,22 0 16,-22-21-16,0 20 0,0-20 15,0 21-15,1-21 0,-1-1 0,-21 1 16,0 0-16,0-1 0,0 1 16,0 21-16,0 0 0,0-1 0,0 44 31,0-1-31,-21 0 0,21 21 16,-22 1-16,1-1 0,21 0 0,0 1 15,0-22-15,0 21 0,0 0 16,0-20-16,0 20 0,0-21 0,0 0 15,21 0-15,1 1 0,-1-1 16,0-21-16,0 0 0,21 0 0,-20 0 16,-1 0-16,0 0 0,21 0 0,-21 0 15,1 0-15,20-21 0,-21-1 16,0 1-16,0-21 0,22 21 0,-22-22 16,0 1-16,0 0 15,0-22-15,1 22 0,-1-22 0,0 1 0,0-1 16,0 22-16,-21-21 0,0 20 15,21 22-15,-21-21 0,0 21 16,22-1-16,-22 44 16,-22-1-1,1 0-15,0 21 0,21 1 0,-21-1 16,0 21-16,21-20 0,-21 20 0,21-20 16,0 20-16,0-21 0,0 1 15,0-1-15,0 0 0,0 1 0,0-22 16,0 21-16,0-21 0,21-21 15,-21 22-15,21-1 0,0-21 0,0 0 16,22 0-16,-22 0 0,0 0 0,21 0 16,-21 0-16,22-21 15,-22-1-15,21 1 0,-21 0 0,22 0 16,-22 0-16,21 0 0,-21-22 16,1 22-16,-1-21 0,0-1 0,0 22 15,-21 0-15,0 0 0,21 0 16,-21 0-16,0 42 15,0 0-15,0 21 16,0-21-16,0 1 0,-21 20 16,21-21-16,-21 21 0,21-20 15,0 20-15,0-21 0,0 0 16,0 0-16,0 1 0,0-1 0,0 0 16,21 0-16,0-21 0,0 21 0,1-21 15,-1 0-15,0 0 0,0 0 16,21 0-16,-20 0 0,-1 0 0,21 0 15,-21-21-15,22 0 0,-22 0 16,21 0-16,-21-1 0,0 1 0,1 0 16,-1 0-16,0-21 0,0 20 15,-21 1-15,21 0 0,-21 0 16,0 0-16,-21 21 16,0 0-1,0 21-15,21 0 16,0 0-1,0 0-15,21-21 16,0 0-16,0 0 0,22 0 16,-22 0-16,21 0 0,0 0 15,22 0-15,-1 0 0,1 0 0,-22-21 16,22 21-16,-1-21 0,1 0 16,-22 21-16,22-21 0,-22 0 0,0 21 15,-21-22-15,22 1 0,-22 21 16,0 0-16,-21-21 0,21 21 0,0 0 15,1 0 17,-1 0-17,-42 0 79,-1 0-94,1 0 0,0 0 16,0 0-16,0 21 15,0 0-15,-1 1 0,1-1 16,0 0-16,0 0 0,0 0 16,0 0-16,-1 1 0,1-1 15,0 0-15,0 0 0,21 0 0,0 0 16,0 1-16,0-1 15,21-21 17,0-21-17,0-1-15,-21 1 16,0 0 0,0 0-16,0 0 31</inkml:trace>
  <inkml:trace contextRef="#ctx0" brushRef="#br0" timeOffset="17891.9">12827 3556 0,'0'-21'0,"0"0"31,0 0 1,0-1-17,0 1 1,0 42 31,0 1-47,0-1 15,0 0-15,0 0 0,0 0 16,0 0-16,0 1 0,0-1 16,0 0-16,0 0 0,0 0 15,0 0-15,0 1 0,0-1 16,0 0-16,0 0 15,21-21-15,0 0 16,0 0-16,1 0 0,-1 0 16,0 0-16,0 0 0,0-21 15,0 0-15,1 21 0,-1-21 0,0-1 16,21 1-16,-42 0 16,21 0-16,1 0 0,-1-22 0,-21 22 15,0 0-15,0-21 0,0 21 0,0-1 16,0 1-16,21 0 15,0 21 1,0-21 0,0 21-16,1 0 0,-1 0 0,0 0 15</inkml:trace>
  <inkml:trace contextRef="#ctx0" brushRef="#br0" timeOffset="19644.9">13779 3620 0,'0'0'0,"0"-22"0,22-41 16,-22 42-16,0 0 16,21-1-16,-21-20 0,21 21 0,0 0 15,0 0-15,0 21 16,1-22-16,20 22 0,-21 0 15,0 0-15,0 22 0,22-22 0,-22 21 16,0 0-16,0 0 0,0 21 16,1-20-16,-22 20 0,0-21 0,0 0 15,0 0-15,0 22 0,0-22 16,0 0-16,0 0 0,-22-21 16,22 21-16,-21-21 15,21-21 16,0 0-31,0 0 16,-21 0-16,21 0 0,0-1 16,0 1-16,0 0 0,0 0 0,-21-21 15,21 20-15,-21 1 0,0-21 16,21 21-16,-22 0 0,1-1 0,0 22 16,0 0-16,0 0 15,0 0-15,-22 22 0,22-22 0,0 21 16,0 0-16,0 21 0,-22-21 15,22 22-15,0-22 0,0 0 16,0 21-16,-1-20 0,1 20 0,0-21 16,21 0-16,0 0 0,0 1 15,0-1-15,0 0 0,0 0 0,21 0 16,0-21-16,1 21 0,20-21 16,-21 0-16,0 0 0,22 0 0,-22 0 15,0 0-15,21 0 0,1 0 0,-22-21 16,21 0-16,-21 21 0,22-21 15,-22 0-15,0 0 0,0-1 0,21-20 16,-20 21-16,-1 0 0,0-22 16,-21 1-16,21 21 0,0-21 15,-21 20-15,21 1 0,-21 0 0,0 42 32,-21 0-32,0 22 15,0-22-15,21 0 0,-21 21 16,0-20-16,21-1 0,-22 0 0,22 0 15,0 0-15,0 0 0,0 1 0,0-1 16,0 0-16,22-21 0,-1 21 16,0-21-16,0 0 0,0 0 0,22 0 15,-22 0-15,21 0 16,0 0-16,1 0 0,-22 0 0,21-21 16,1 21-16,-22-21 0,21 0 0,-21-1 15,0 1-15,22-21 0,-22 21 16,-21-22-16,21 22 0,0-21 0,-21 21 15,21-22-15,-21 22 0,0 0 16,0 42 0,0 0-1,0 1-15,-21-1 0,21 21 0,-21-21 16,21 0-16,0 1 0,0 20 16,0-21-16,0 0 0,0 0 0,0 1 15,21-1-15,0 0 16,1-21-16,-1 0 15,0 0-15,0 0 0,21 0 0,-20 0 0,20 0 16,-21 0-16,0 0 0,22-21 16,-22 0-16,0 21 0,0-22 15,21-20-15,-20 21 0,-1 0 0,0-22 16,0 22-16,0-21 0,0 21 16,22-22-16,-43 22 0,0 0 15,0 42 16,0 0-31,-21 22 0,-1-22 0,1 0 16,0 21-16,0 1 0,21-1 0,-21-21 16,0 22-16,21 20 0,-22-21 15,22 22-15,0-1 0,0 1 16,0 21-16,0-22 0,0 22 0,22-22 16,-1 22-16,0 0 0,-21-1 0,0 1 15,21 0-15,-21-1 0,21 22 16,-21-21-16,0-1 0,0 1 0,0-21 15,-21 20-15,0-20 0,0-22 0,0 22 16,-22-22-16,22 0 0,-21-21 16,21 1-16,-22-1 0,22-21 0,-21 0 15,21 0-15,-1-21 0,1-1 16,-21 1-16,21 0 0,0-21 16,-1-1-16,1 1 0,0-21 0,0-1 15,0-21-15,0-84 0,21 84 16,0 1-16,0-22 0,0 21 15,21-21-15,21 22 0,0-22 0,1 0 16,-1 21-16,0 1 0,22-22 0,-1 42 16,1-20-16,21-1 0,-22 22 15,22-22-15,-22 21 0,22 1 16,-22-1-16,1 22 0,-22-21 16,22 41-16,-43-20 0,21 21 0,-21 0 15,-21 0-15,-21 21 16,0 21-16,0-21 15,0 21-15,0 0 0,-22 0 16,22 0-16,0 1 0,21-1 0,0 0 16,-21 0-16,21 21 0,0-20 15,0-1-15,0 21 0,0-21 0,21 0 16,-21 22-16,21-22 0,-21 0 16,21 0-16,-21 0 0,21-21 0,-21 22 15,22-1-15,-22 0 16,-22-21-1,1 0-15,0 0 0,0 0 16,21-21-16,0 0 0,-21-1 16,21 1-16,0 0 0,0 0 15,0 0-15</inkml:trace>
  <inkml:trace contextRef="#ctx0" brushRef="#br0" timeOffset="21080.83">16827 3620 0,'0'21'0,"0"-42"0,-21 42 0,21 0 0,-21-21 15,21 21-15,21-21 47,0 0-47,1 0 0,-1 0 16,0-21-16,21 0 0,-21 0 0,1-1 15,20 1-15,0-21 0,1 21 16,-1-22-16,0-20 0,1 21 16,-1-1-16,-21-20 0,21 20 0,-20 1 15,-22 0-15,0 21 0,0-43 16,-22 64-16,1-21 0,-42 21 15,20 0-15,22 0 16,0 0-16,-21 21 0,21-21 0,21 21 16,0 0-16,0 22 0,0-22 15,0 0-15,0 21 0,0 1 0,21-22 16,0 21-16,0 1 0,0-22 0,0 21 16,1 0-16,-1-20 0,0-1 15,-21 21-15,0-21 0,21 0 0,-21 1 16,21-1-16,-21 0 15,0 0-15,21-21 16,1 0-16,-1 0 16,0 0-16,0 0 0,0 0 0,22 0 15,-22 0-15,21 0 0,0-21 0,-20 0 16,20 0-16,0-1 0,1 1 16,-1-21-16,-21 21 0,21-22 15,1 1-15,-22 0 0,0-1 0,0 1 16,0 21-16,1 0 0,-22 0 0,0-1 15,0 1-15,0 42 16,0 1 0,-22-1-16,1 0 0,0 21 15,21-21-15,-21 22 0,0-22 0,21 21 16,0-21-16,0 22 16,-21-22-16,21 21 0,0-21 0,0 1 15,0-1-15,0 0 0,0 0 16,0 0-16,21-21 0,0 0 15,0 0-15,0 0 0,22 0 16,-22 0-16,0 0 0,0 0 16,0-21-16,0 0 0,22 0 0,-22 0 15,0-1-15,21 1 0,-20-21 16,-1 21-16,0-22 0,0 1 0,0 0 16,0-1-16,1 22 0,-22 0 15,0 0-15,0 0 0,0 0 0,0 42 31,-22 21-31,1-21 0,0 22 16,0-22-16,21 21 0,-21 0 16,21-20-16,-21 20 0,21-21 0,0 0 15,0 22-15,0-22 0,0 0 0,0 0 16,21-21-16,0 21 0,0 0 16,21-21-16,-20 0 0,20 0 0,0 0 15,1 0-15,-1 0 0,21 0 16,-20 0-16,-1-21 0,0 0 0,1 0 15,-1 0-15,0 0 0,-20-22 16,20 22-16,0-21 0,-21-1 16,1 1-16,-1 0 0,0 21 15,0-22-15,-21 22 0,21 21 0,-42 21 32,0 0-32,0 1 0,0 20 15,-1-21-15,1 21 0,0-20 16,0 20-16,0-21 0,0 21 0,-1-20 15,22-1-15,0 0 0,-21 0 16,21 0-16,0 0 0,-21-21 16,42 0 15,0 0-31,1-21 16,-22 0-16,21 0 0,0 21 15,0-42-15,0 20 0,22 1 0,-22-21 16,21 21-16,-21-22 0,22 1 15,-1 0-15,0 21 0,1-22 0,-1 22 16,0 21-16,-21 0 0,22 0 16,-22 0-16,-21 21 0,0 0 0,0 1 15,0 20-15,0-21 0,0 21 16,-21-20-16,21 20 0,-21-21 16,21 0-16,0 0 0,0 1 0,0-1 15,0 0-15,21 0 0,0 0 16,0-21-16,21 0 0,1 21 15,-1-21-15,0 0 0,1 0 0,20 0 16,-20 0-16,-1 0 0,21-21 16,-20 0-16,-1 21 0,-21-21 0,22 0 15,-22 0-15,21-1 0,-21 1 0,0-21 16,1 21-16,-22 0 0,0-22 16,21 22-16,-21 0 0,0 0 15,0 0-15,-21 21 0,-1 0 16</inkml:trace>
  <inkml:trace contextRef="#ctx0" brushRef="#br0" timeOffset="23028.42">2201 5313 0,'0'0'0,"-21"-21"0,0 21 0,21-21 16,-21 21-16,21-22 16,-21 22-16,21-21 0,-22 21 15,22-21-15,0 0 16,0 0-16,0 0 16,0-1-16,0 1 15,22 0-15,-1 0 0,0 21 16,0-21-16,0 0 0,0-1 0,22-20 15,-22 21-15,21 0 0,-21 0 16,22-22-16,-22 22 0,0 0 0,0 0 16,-21 0-16,0-1 0,0 1 15,0 0-15,-21 0 16,0 21-16,0 0 16,0 0-16,-1 21 0,22 0 15,0 0-15,0 22 0,0-1 16,0 0-16,0 22 0,0-1 0,0 1 15,0-1-15,0-20 0,0 20 16,0 1-16,0-1 0,22-20 16,-22 20-16,0 1 0,21-22 0,-21 21 15,0-20-15,0-1 0,0 0 16,0-20-16,0 20 0,0-21 16,-21 0-16,-1-21 15,1 0-15,0 0 0,0-21 16,-21 0-16,20 0 0,1 0 15,0-22-15,-21 22 0,21-21 0,-1-1 16,1 22-16,0-21 0,0 21 16,0-22-16,0 22 0,-1-21 0,22 21 15,-21 0-15,21 42 32,0 0-32,0 0 0,0 0 15,0 22-15,21-22 0,-21 21 0,22-21 16,-1 22-16,0-1 0,21-21 15,-21 21-15,22-20 0,-22-1 16,21 0-16,1 0 0,20-21 16,-21 0-16,1 0 0,63 0 15,-43 0-15,1 0 0,-22-21 16,21 0-16,-20 0 0,20-1 0,-20-20 16,-22 21-16,21-21 0,-21 20 15,0-20-15,1 0 0,-22 21 0,21-22 16,-21 22-16,0-21 0,0 21 15,0-1-15,0 1 0,-21 21 16,-1 0-16,1 0 0,0 0 16,0 21-16,0 1 0,0-1 15,21 0-15,-22 0 0,22 21 16,-21-20-16,21 20 0,0-21 16,0 21-16,0-20 0,0 20 15,0-21-15,21 0 0,1-21 0,-1 21 16,0 1-16,0-22 0,0 0 15,0 0-15,22 0 0,-22 0 0,0-22 16,21 1-16,-20 21 0,20-21 16,-21 0-16,0-21 0,22 20 0,-22 1 15,21-21-15,-21 21 0,22-22 16,-22 22-16,0-21 0,0 21 16,0 0-16,-21-22 0,0 22 15,-21 21-15,0 0 16,0 0-16,-22 21 0,22-21 15,0 21-15,0 1 0,0-1 16,21 21-16,0-21 0,0 0 0,0 22 16,0-22-16,0 21 0,0-21 15,21 22-15,0-22 0,0 0 0,0 0 16,1 0-16,-1 1 0,0-1 16,0-21-16,-42 0 31,0 0-31,0-21 0,-22-1 15,22 1-15,0 0 0,0 0 16,0 0-16,-22 0 0,43-1 16,-21 1-16,0 21 0,21 21 31,21 1-15,0-1-16,0 0 0,1 0 15,-1 0-15,21 0 0,-21-21 16,22 22-16,-1-22 0,0 0 0,1 0 15,-1 0-15,21 0 0,-20 0 16,20 0-16,-20 0 0,20-22 0,-21 1 16,22 0-16,-22 0 0,1-21 15,-22 20-15,21-20 0,-21 21 0,0-21 16,1-1-16,-1 1 0,-21 0 0,0-1 16,21 1-16,-21 0 15,0-22-15,0 22 0,21-22 0,-21 22 16,0 0-16,0-1 0,0 1 15,0 21-15,0 42 16,0 0-16,-21 21 16,0 1-16,21-1 0,0 0 0,-21 1 15,-1 20-15,22-20 16,-21-1-16,21 21 0,0-20 0,0-1 16,0 0-16,0 1 0,0-1 15,0-21-15,0 22 0,0-22 0,21 0 16,1 0-16,-1 0 0,-21 0 0,21-21 15,0 0-15,0 0 0,22 0 16,-22 0-16,0-21 0,0 0 0,0 0 16,0 0-16,1 0 0,-1-1 15,0 1-15,-21-21 0,0 21 0</inkml:trace>
  <inkml:trace contextRef="#ctx0" brushRef="#br0" timeOffset="23196.68">4127 5355 0,'0'0'0,"-42"21"32,63-21-17,0 0-15,1 0 16,-1 0-16,0 0 0,21 0 0,1 0 16,-1 0-16,0 0 0,1 0 15,20-21-15,-21 0 0</inkml:trace>
  <inkml:trace contextRef="#ctx0" brushRef="#br0" timeOffset="23515.88">5249 5122 0,'0'0'0,"-21"-21"0,-85 21 31,85 0-31,0 21 0,0-21 0,21 43 0,-21-22 16,-1 0-16,22 21 0,-21 1 15,21-22-15,0 21 0,0 1 0,-21-1 16,21-21-16,0 21 0,-21 1 16,21-1-16,0-21 0,0 22 0,0-22 15,0 0-15,0 0 0,0 0 16,21-21-1,0 0-15,-21-21 16,0 0-16,0 0 0,21 0 16,-21-22-16,22 22 0,-22 0 0,0-21 15</inkml:trace>
  <inkml:trace contextRef="#ctx0" brushRef="#br0" timeOffset="23866.89">5059 5376 0,'0'0'0,"21"-42"0,0 21 0,-21-21 16,21-1-16,0 1 0,-21 21 0,22 0 15,-1-1-15,0 22 16,0 0-16,0 22 0,0-22 0,-21 42 15,22-21-15,-1 21 0,0-20 16,0 20-16,0 0 0,0 1 16,1-1-16,-1 0 0,0 22 0,0-22 15,0 0-15,0 1 0,-21-1 16,0-21-16,0 0 0,22 1 0,-22-1 16,0 0-16,21-21 0,0 0 15,0-21-15,0 0 16,-21-1-16,21 1 0,1-21 15,-1 0-15,-21 20 0,21-20 0,0 0 16,0-22-16,0 22 0,1 0 0,-1-1 16,-21-20-16,21 20 0,0 1 15,0-21-15,-21 41 0,0-20 0,0 21 16,21 0-16,-21 0 16,0 42-1,0 0-15,0 0 16,0 0-16,0 0 0,0 1 0,0-1 15,22 0-15,-22 0 0,21 0 0,0 0 16</inkml:trace>
  <inkml:trace contextRef="#ctx0" brushRef="#br0" timeOffset="24460.82">7112 5144 0,'0'0'0,"0"-22"15,-64-41 1,43 42-16,-21 0 0,0 21 0,-22 0 16,22 0-16,-22 21 0,22 0 0,-22 0 15,22 0-15,0 22 0,-1-1 16,1 0-16,0 1 0,-1-1 0,1 0 16,21 1-16,0-1 0,0 0 15,-1 22-15,22-22 0,0 0 0,0 1 16,22-22-16,-1 21 0,0-21 15,21 1-15,1-1 0,-1 0 16,0-21-16,22 0 0,-22 0 0,22 0 0,-22 0 16,21 0-16,-20-21 0,-1 21 15,0-21-15,-20-1 0,20 1 16,-42 0-16,21 0 0,-21 0 16,0 0-16,0-22 0,0 22 0,-21-21 15,0 21-15,0-1 0,-1 1 0,1-21 16,0 21-16,0 21 0,21-21 15,-21 21-15,21 21 32,21 0-32,0 21 15,0-21-15,0 1 0,-21 20 16,0 0-16,22 1 0,-22-1 16,0 0-16,0 1 0,0 20 0,0-21 15,0 22-15,-22-22 0,1 22 16,0-1-16,0 1 0,0 20 0,-22-20 15,22 21-15,-21-1 0,0 1 0,-1 0 16,1-1-16,0 1 0,20-22 16,-20 1-16,21-1 0,-21 1 0,20-22 15,1 1-15,0-1 0,21 0 16,-21-21-16,21-42 16,0 0-16,0 0 0,0 0 15,0-22-15,21 1 0,0 0 0,0-1 16,1-20-16</inkml:trace>
  <inkml:trace contextRef="#ctx0" brushRef="#br0" timeOffset="24700.89">7535 5588 0,'0'0'0,"0"-21"0,0-21 31,-21 42-15,0 0 0,21 21-16,-21-21 0,21 21 15,0 0-15,0 0 16,0 0 0,21-21-16,0 0 15,0 0-15</inkml:trace>
  <inkml:trace contextRef="#ctx0" brushRef="#br0" timeOffset="25052.9">8594 5122 0,'0'0'0,"0"-21"16,0 42-1,0 1-15,0-1 16,21 0-16,0 21 0,0-21 16,0 22-16,0-1 0,22 22 15,-22-22-15,21 0 0,-21 1 16,1-1-16,-22-21 0,21 21 15,0-20-15,-21 20 0,21-21 0,-21 0 16,0 0-16,0 1 16,0-44-1,0 1 1,0 0-16,0 0 0,0 0 16,21 0-16</inkml:trace>
  <inkml:trace contextRef="#ctx0" brushRef="#br0" timeOffset="25285.01">9207 5207 0,'0'0'16,"0"-21"-16,-21 21 16,0 0-16,-21 0 15,-1 21-15,1 0 0,0 0 16,-22 1-16,22 20 0,-22-21 0,22 21 16,-21-20-16,20 20 0,-20-21 0,20 21 15,1 1-15,0-1 0,21-21 16,-22 22-16,22-22 0,0 0 0,0 0 15,21 0-15,0 0 0,0 1 16,21-22 0,0 0-16,0 0 0,0-22 0,22 1 15,-1 21-15,0-21 0,22 0 16</inkml:trace>
  <inkml:trace contextRef="#ctx0" brushRef="#br0" timeOffset="25976.23">9567 5186 0,'0'0'0,"21"0"0,-21 21 16,-21 0-1,21 0-15,-21 1 0,0-1 16,21 0-16,-21 21 0,21-21 0,0 22 16,-21-1-16,-1-21 0,22 22 0,-21-1 15,21-21-15,-21 21 16,21-20-16,0-1 0,0 21 0,0-21 15,0 0-15,0-42 47,0 0-47,0 0 0,0 0 16,0 0-16,0-22 0,0 22 0,0-21 16,21-1-16,0 1 0,1 0 15,-1-1-15,0 1 0,0 0 0,0-1 16,0 1-16,22 21 0,-22-21 0,0 20 15,0 22-15,0 0 0,1 0 16,20 0-16,-21 22 0,0-1 16,0 21-16,1-21 15,-22 22-15,0-1 0,21-21 0,-21 21 16,21 1-16,-21-1 0,0-21 0,21 22 16,-21-1-16,0 0 0,0-21 15,0 1-15,0-1 0,0 0 0,0 0 16,0 0-1,21-21-15,0 0 16,-21-21-16,22 0 0,-1 21 0,0-42 16,0 20-16,0 1 0,22 0 15,-22-21-15,21 21 0,0-22 0,1 1 16,-1 0-16,0 20 16,1-20-16,-1 0 0,0-1 0,1 22 0,-1-21 15,-21 21-15,0 21 0,1 0 16,-1 0-16,-21 21 15,0 21-15,0-21 0,0 22 16,0-1-16,-21-21 0,21 22 16,-22-1-16,1 0 0,0 1 0,0-1 15,0 0-15,0 1 0,21-22 0,-22 21 16,22-21-16,-21 0 0,0 1 16,21-1-16,0 0 15,0-42 1,21 0-1,0-1-15,1 22 0</inkml:trace>
  <inkml:trace contextRef="#ctx0" brushRef="#br0" timeOffset="26424.62">11282 5186 0,'0'0'0,"0"-21"0,0 42 15,-21 0 1,-22 0-16,22 0 0,0 1 15,-21 20-15,20-21 0,-20 21 0,21 1 16,-21-1-16,-22 43 16,22-43-16,21 0 0,-1-20 15,-20 20-15,21 0 0,0-21 0,21 1 16,0-1-16,-21-21 0,21 21 0,0-42 31,0 0-31,21-1 16,0 1-16,0 0 0,0 0 15,0 0-15,1-22 0,-1 22 0,21 0 16,-21 0-16,0 0 0,1 21 0,-1 0 16,0 0-16,0 0 15,-21 21-15,21 0 0,-21 0 16,21 0-16,-21 1 0,22-1 16,-1 0-16,-21 0 0,21 0 15,0-21-15,0 21 0,0-21 0,1 0 16,-1 0-16,0 0 0,0 0 15,21 0-15,-20-21 0,-1 21 0,0-21 16,0 0-16,0 21 0,0-21 16,-21 0-16,0-1 0,22 22 0,-22-21 15,0 0-15,21 0 16,-21 0-16,0 0 0,0-1 16</inkml:trace>
  <inkml:trace contextRef="#ctx0" brushRef="#br0" timeOffset="27275.47">12763 5398 0,'0'0'15,"-21"0"-15,0 0 0,21 21 0,21-42 63,22 21-63,-22-22 0,21 1 0,0 21 16,1-21-16,20 0 0,1 0 15,-22 0-15,22-1 0,-1-20 0,-21 21 16,22-21-16,-22-1 0,1 1 15,-22 0-15,0-1 0,0-20 0,0 20 16,-21 1-16,0 0 0,0-1 0,0 22 16,-21 0-16,0 0 0,0 0 15,0 21-15,-22 0 0,22 21 0,-64 42 16,43-20 0,21 20-16,-21 1 0,20 20 0,-20-20 15,21 21-15,0-1 0,0 1 0,-1 0 16,22 20-16,-21-20 0,0 21 15,0-21-15,21 20 0,-21 1 0,-22 0 16,22 0-16,0 0 0,-21 21 0,-1-21 16,1 21-16,0-22 0,-22 22 15,1-21-15,20 21 0,-20-21 16,-1 21-16,22-21 0,0 0 0,-1-22 16,1 1-16,21 0 0,-21-1 15,909-380 32,-867 296-47,22-1355 78</inkml:trace>
  <inkml:trace contextRef="#ctx0" brushRef="#br0" timeOffset="28397.97">13102 5800 0,'-21'0'16,"0"0"-16,21-21 31,-21 21-31,21-22 47,21 22 0</inkml:trace>
  <inkml:trace contextRef="#ctx0" brushRef="#br0" timeOffset="28700.92">13123 5757 0,'0'22'0,"-21"-22"0,0 21 31,0 0-31,21 0 16,0 0-16,0 0 0,0 1 0,0 20 16,0-21-16,0 0 0,0 22 15,0-22-15,0 21 0,0-21 0,0 22 16,0-22-16,0 21 0,0-21 0,0 22 15,0-22-15,0 21 0,0 0 16,0-20-16,0 20 0,0-21 16,0 21-16,0-20 0,0-1 0,-21 0 15,-1 0-15,1-21 16,21-21 0,0 0-1,0 0-15,0-1 0</inkml:trace>
  <inkml:trace contextRef="#ctx0" brushRef="#br0" timeOffset="29143.91">13123 5842 0,'0'0'0,"0"-21"0,21 0 63,1 21-63,20 0 0,-21 0 0,21 0 15,1 0-15,-1-21 0,22 21 0,-22 0 16,0-22-16,22 22 0,-22 0 16,0-21-16,1 0 0,-1 21 15,0-21-15,1 0 0,-1 21 16,-21-21-16,0-1 0,1 1 0,-1 21 15,-21-21-15,0 0 0,0 0 16,-21 42 15,-1 0-31,1 0 0,21 22 16,0-22-16,-21 21 0,21 0 0,-21-20 16,21 20-16,0-21 0,0 0 0,0 22 15,0-22-15,0 0 0,0 0 16,0 0-1,0-42 17,0 0-32,21 0 0,-21 0 15,21-1-15</inkml:trace>
  <inkml:trace contextRef="#ctx0" brushRef="#br0" timeOffset="29532.3">14033 5334 0,'0'0'0,"-21"-21"0,0 21 16,0 0-16,0 0 16,0 21-16,-1 0 15,22 0-15,0 1 16,0-1-16,22 0 16,-1-21-1,0 0-15,0 0 0,0 0 16,0 0-16,1 0 0,-1 0 0,0 0 15,21 0-15,-21 0 0,1-21 0,-1 0 16,0 21-16,0-22 0,0 1 16,-21 0-16,0 0 0,21 0 0,-21 0 15,0-1-15,0 1 0,0 0 16,0 0-16,-21 0 0,0 21 16,0-21-16,0 21 0,0 0 15,-22 0-15,22 21 0,0-21 0,0 21 16,0 0-16,-1 0 0,1 0 15,0 1-15,0-1 0,21 0 16,-21 0-16,21 0 0,0 0 16,0 1-16,21-1 0,0-21 0,0 0 15,-21 21-15,43-21 0,-22 0 16</inkml:trace>
  <inkml:trace contextRef="#ctx0" brushRef="#br0" timeOffset="29852.93">14711 5165 0,'84'-127'15,"-168"254"-15,168-233 32,-84 127-32,0 0 0,0 0 0,0 22 15,-21-1-15,0 0 0,0 1 16,0-1-16,0 22 0,-1-22 0,1 0 15,0 22-15,0-22 0,0 0 16,21 22-16,-21-43 0,-1 21 0,22 1 16,-21-22-16,21 21 0,0-21 0,0 1 15,0-1 1,0 0-16,21-21 31,1 0-31,-1-21 0,0 0 16,0-1-16,0 1 0,0 0 0,1 0 15,-1 0-15</inkml:trace>
  <inkml:trace contextRef="#ctx0" brushRef="#br0" timeOffset="30212.12">14774 5715 0,'21'0'16,"1"0"15,-1 0-31,0 0 0,0 0 16,0 0-1,0 0-15,1-21 0,-1 21 0,0-21 16,0 0-16,0 21 0,0-22 16,1 1-16,-1 0 0,0 0 0,-21 0 15,0 0-15,0-1 0,0 1 16,-21 0 0,0 21-16,-1 0 0,1 0 0,-21 21 15,21 0-15,-22 1 0,22-1 16,0 0-16,0 21 0,0 1 0,0-22 15,-1 21-15,22-21 0,0 22 16,0-22-16,0 0 0,0 0 0,0 0 16,22 0-16,-1 1 0,-21-1 0,21-21 15,0 0-15,0 0 16,0 0-16,1 0 0,20 0 0,-21 0 16,21 0-16,-20 0 0,20-21 0,0-1 15,-21 1-15,22 0 0,-1 0 16,0 0-16,1 0 0</inkml:trace>
  <inkml:trace contextRef="#ctx0" brushRef="#br0" timeOffset="30908.04">17039 5546 0,'-21'-43'16,"21"22"-16,0 0 15,0 0-15,0 0 0,0 0 16,21-22-16,0 22 15,0 0-15,-21 0 0,22 0 16,20-22-16,-21 22 0,21 0 0,-20 21 16,20-21-16,0 21 0,1 0 15,-22 0-15,21 0 0,0 21 0,-20 0 16,-1 21-16,0-20 0,0 20 16,0-21-16,-21 21 0,21 1 0,-21-1 15,0 0-15,0 1 0,0-1 16,0 0-16,0 1 0,-21-22 0,0 21 15,0-21-15,0 1 0,21-1 16,-21 0-16,-1-21 0,1 0 16,0 0-16,0 0 15,21-21 1,0 0-16,0-1 0,0 1 0,21-21 16,0 21-16,0-22 0,22 1 15,-1 0-15,0-1 0,1 1 0,-1 0 16,22 21-16,-22-22 0,64-20 15,-43 20-15,-20 43 16,-1-21-16,0 21 0,1 0 0,-22 0 0,21 0 16,-21 21-16,-21 1 0,0-1 15,0 21-15,0-21 0,0 22 0,-21-22 16,0 21-16,0 0 16,0 1-16,-1-22 0,1 21 0,0-21 15,0 1-15,0 20 0,0-21 0,21 0 16,-22 0-16,22 1 15,-21-22-15,42-22 32,1 22-32,-1-21 15,0 0-15,0 21 0,21-21 16</inkml:trace>
  <inkml:trace contextRef="#ctx0" brushRef="#br0" timeOffset="31324.8">18669 5355 0,'0'0'0,"21"-21"0,21 0 15,-42 0-15,0 0 0,0-1 16,-21 22 0,0 0-16,0 0 0,0 22 15,-22-1-15,22 0 0,-21 0 16,21 21-16,-22-20 0,22 20 0,-21-21 16,21 21-16,0 1 0,-1-22 15,22 21-15,0 1 0,0-22 0,0 21 16,0-21-16,0 0 0,0 1 15,22-1-15,-1 0 0,0-21 0,0 0 16,21 0-16,-20 0 0,20 0 16,0 0-16,1 0 0,-1-21 15,0 21-15,-21-21 0,22-1 0,-1 1 16,-21-21-16,22 21 0,-22-22 16,0 22-16,0-21 0,0 0 0,-21-1 15,0 1-15,0 0 0,0 20 16,0-20-16,-21 21 0,0 0 0,-21 0 15,20 21-15,-20 0 0,0 0 16,-1 0-16,1 0 0,0 0 0,-1 42 16,1-21-16,0 0 0,21 0 15,-1 1-15,-20-1 0,42 0 0,0 21 16,-21-21-16,21 1 0,0-1 16,21 0-16,0 0 15,0-21-15,1 0 0,20 0 0</inkml:trace>
  <inkml:trace contextRef="#ctx0" brushRef="#br0" timeOffset="31653.61">19240 5228 0,'0'0'0,"22"-42"0,105-212 32,-106 233-32,0 0 15,-21-1-15,0 1 0,0 42 16,-21 22-1,0-22-15,21 21 0,-22 22 0,1-22 16,0 0-16,0 1 0,-21 20 16,20-20-16,1 20 0,0-21 0,0 1 15,0-1-15,0 22 0,21-22 16,0 0-16,-22-21 0,22 22 0,0-22 16,0 21-16,0-21 0,0 1 15,0-1-15,0 0 0,22-21 16,-1 0-16,0 0 0,21 0 15,-21 0-15,1-21 0,20 21 16,-21-21-16,21-1 0,-20 1 0,20 0 16,-21 0-16,0-21 15,22 20-15,-22-20 0,-21 0 0</inkml:trace>
  <inkml:trace contextRef="#ctx0" brushRef="#br0" timeOffset="31892.47">19177 5292 0,'0'0'15,"-42"0"-15,-1 0 0,22 0 0,0 0 16,21-21-16,0-1 0,21 22 16,21 0-16,-20 0 15,20 0-15,-21 0 0,43 0 0,-22 0 16,21 0-16,1 0 0,-1 0 16,1 0-16,-1 0 0,1 0 15,-22 0-15,1 0 0,-1 0 0,0 0 16,-21-21-16,1 21 0,-1 0 15,-42 0 1,-22 0-16,1 0 16,0 0-16,-1 0 0,-20 0 0,-1 0 15</inkml:trace>
  <inkml:trace contextRef="#ctx0" brushRef="#br0" timeOffset="33860.25">5059 8890 0,'0'0'16,"21"-21"-16,-21 0 0,0 0 0,0-1 15,0 1-15,0 0 16,0 0-16,0 0 15,0 0-15,0-1 0,0 1 16,0 0-16,21 0 0,-21 0 0,21 0 16,0-1-16,1 1 0,-1 0 15,21 0-15,-21-21 0,0 20 0,22-20 16,-22 21-16,21-21 0,-21 20 16,1-20-16,-1 21 0,0 0 0,-21 0 15,0-1-15,21 22 0,-21 22 16,0-1-1,-21 0-15,21 21 0,-21-21 0,21 22 16,-21 20-16,-1-20 16,1-1-16,0 21 0,0 1 0,0-1 15,0 1-15,-1-1 0,1 1 0,0 21 16,0-22-16,0 1 0,0-22 16,-1 21-16,-20 1 0,21-22 0,0 22 15,0-22-15,-1 0 0,22 1 16,-21-22-16,0 21 0,21-21 0,-21 1 15,21-1-15,-21-21 16,0 0-16,-1-21 16,1-22-16,0 22 0,0 0 0,0-21 15,0-1-15,-1 1 0,1 0 16,-21-1-16,21 1 0,0 0 16,-22-22-16,22 22 0,0-1 0,0 22 15,0 0-15,-1 0 0,1 0 16,0 42-16,21 0 15,-21 0-15,21 0 0,0 22 16,0-1-16,0-21 0,0 22 0,21-1 16,0 0-16,0 1 0,1-22 0,20 21 15,0 0-15,-21-20 0,43 20 16,-22-21-16,1 0 0,-1 0 0,21 1 16,-20-22-16,-1 0 0,22 0 15,-22 0-15,0 0 0,22 0 0,-22-22 16,22-20-16,-1 21 0,1 0 15,-22 0-15,21-22 0,1 22 16,-22-21-16,1 21 0,-1-22 0,0 1 16,-21 0-16,22-1 0,-43 1 0,0 0 15,21-1-15,-21 1 0,0 21 16,0 0-16,0-1 0,0 1 0,-21 21 16,0 0-16,-1 21 15,1-21-15,0 43 0,0-22 0,0 0 16,0 21-16,-1 1 0,1-1 0,21-21 15,-21 22-15,21-1 0,-21-21 16,21 21-16,0-20 0,0-1 0,0 0 16,0 0-16,21 0 0,0-21 15,0 0-15,1 21 0,20-21 16,-21 0-16,21 0 0,1 0 0,-22-21 16,21 21-16,22-21 0,-22 0 15,0 0-15,1 0 0,20-1 0,-20-20 16,-1 21-16,0-21 0,1-1 0,20-63 31,-63 64-31,0 21 0,0 0 0,0 0 0,0-1 16,-21 22-16,0 0 0,0 0 15,-1 22-15,1-1 0,0 0 16,0 0-16,21 21 0,0-20 0,0 20 16,-21-21-16,21 21 15,0-20-15,0 20 0,0-21 0,0 0 16,0 0-16,21 1 0,-21-1 0,21 0 15,-21 0-15,0 0 0,21-21 16,0 21-16,-21-42 31,0 0-15,0 0-16,0 0 0,0 0 0,0-1 16,-21 1-16,0 0 15,21 0-15,-21 21 0,0 0 16,21 21-1,0 0 1,0 0-16,0 1 16,0-1-16,21 0 0,0 0 15,0-21-15,0 0 0,1 21 0,-1-21 16,0 0-16,21 0 0,-21 0 16,22 0-16,-1 0 0,0 0 0,1-21 15,-1 21-15,0-21 0,1 0 0,-1 0 16,0 21-16,1-22 0,-1-20 15,-21 21-15,22 0 0,-22-22 0,0 1 16,0 0-16,0-1 0,0-20 16,-21 21-16,0-22 0,0 22 15,0-1-15,22 1 0,-22 0 16,0-1-16,0 22 0,0 0 0,0 42 31,0 0-31,-22 1 0,1 20 0,21 0 16,0 1-16,-21-1 0,21 0 15,-21 22-15,21-22 0,0 22 0,0-22 16,0 0-16,0 1 0,0-1 16,21 0-16,0-21 0,-21 22 0,21-22 15,1 0-15,-1 0 0,0 0 16,0-21-16,0 0 0,0 0 16,1 0-16,-1 0 15,0-21-15,0 0 0,0 21 16,0-21-16,-21 0 0,22 0 0,-22-1 15,21-20-15,-21 21 0,0 0 16</inkml:trace>
  <inkml:trace contextRef="#ctx0" brushRef="#br0" timeOffset="33940.21">7070 8975 0,'0'0'16,"-22"0"-16,1 0 0,0 0 0</inkml:trace>
  <inkml:trace contextRef="#ctx0" brushRef="#br0" timeOffset="34048.14">6985 9017 0,'21'0'15,"-42"0"-15,63 0 0,-21 0 0,1 0 16,20 0-16,-21 0 0,21 0 16,-20-21-16,20 21 0,0 0 0,1-21 15,-1 0-15,0 21 0,1-22 0,-1 1 16,21 0-16,-20 21 0,-1-21 16</inkml:trace>
  <inkml:trace contextRef="#ctx0" brushRef="#br0" timeOffset="34368.96">8128 8700 0,'0'0'0,"-21"-22"0,0 1 0,-1 21 15,1-21-15,0 21 0,0-21 0,0 21 16,0 0-1,21 21-15,-22 21 0,22-20 0,-21 20 16,21 0-16,0 1 0,0-1 16,0 0-16,0 22 0,-21-22 0,21 0 15,0 22-15,0-22 0,-21 1 0,21-1 16,0-21-16,0 21 16,-21-20-16,21 20 0,0-21 0,-21 0 15,21 0-15,0 1 0,0-44 31,21 1-15,-21 0-16,21 21 0</inkml:trace>
  <inkml:trace contextRef="#ctx0" brushRef="#br0" timeOffset="34632.81">7959 8975 0,'0'0'0,"21"-43"0,0 1 16,-21 0-16,21-1 0,0 1 15,0 21-15,1 21 0,-1 0 16,0 0-16,0 0 0,0 42 15,0-21-15,1 22 0,-1-1 16,21 0-16,-21 1 0,0-1 0,1 0 16,-1 1-16,0-1 0,0 0 15,-21 1-15,21-1 0,0-21 0,-21 0 16,0 1-16,0-1 0,22 0 0,-22 0 16,21-21-16,-21 21 15,21-21-15,0 0 16,0-21-16,-21 0 0,21 0 15,1 0-15,-22-22 16,21 22-16,0 0 0,0-21 0,0-1 16,0 1-16</inkml:trace>
  <inkml:trace contextRef="#ctx0" brushRef="#br0" timeOffset="34861.68">8805 8827 0,'0'0'0,"21"-43"0,1-20 0,-1 20 0,0 1 16,-21 0-16,0 21 0,0-1 0,0 1 15,0 0-15,-21 42 16,0 0-1,-1 22-15,-20-22 0,21 21 0,0 22 16,0-22-16,-1 22 0,1-22 16,0 21-16,-21 64 15,21-84-15,21-1 0,-22 0 16,22-20-16,-21 20 0,21-21 0,0 0 16,0 0-16,0 1 15,21-22 1,1 0-16,20 0 15,-21 0-15,0-22 0,22 22 0,-1-21 16</inkml:trace>
  <inkml:trace contextRef="#ctx0" brushRef="#br0" timeOffset="35469.33">9631 8721 0,'0'0'0,"21"-43"15,0-105 1,-21 127-16,-21 21 15,0 0-15,0-21 0,-1 21 0,-20 0 16,21 0-16,0 21 0,-22 0 16,22 0-16,0 22 0,-21-1 0,21 0 15,-1 1-15,-20 20 0,0 43 16,21-42-16,-1-1 0,1-21 16,0 1-16,21-1 0,0 0 0,0 1 15,0-22-15,0 21 0,0-21 16,21 1-16,22-22 0,-22 0 0,0 0 15,21 0-15,1 0 0,-1 0 0,-21 0 16,21 0-16,1-22 0,-22 1 16,21 0-16,-21 0 0,1 0 15,-1 0-15,-21-1 0,0 1 0,0-21 16,0 21-16,0-22 0,0 22 16,-21 0-16,-1 0 0,1 0 0,0 0 15,-21 21-15,-1 0 0,22 0 0,-21 0 16,21 0-16,0 0 0,-22 0 15,22 21-15,21 0 16,0 0-16,0 0 16,21 0-16,0 1 15,22-1-15,-22-21 0,0 21 0,0 0 16,0 0-16,-21 0 0,22 1 16,-22-1-16,0 0 0,0 21 15,0-21-15,0 1 0,0 20 0,0 0 16,0 22-16,-22-22 0,1 22 15,0-1-15,21 1 0,-21-1 0,-21 1 16,20-1-16,1 1 0,0-1 0,0 1 16,0-1-16,0-21 0,-1 22 15,1-1-15,0-20 0,0-1 0,21 0 16,0-20-16,-21-1 0,0 0 0,21 0 16,-22-21-16,22-21 15,0 0-15,0 0 16,0-1-16,0-20 0,22 0 0,-1-22 15</inkml:trace>
  <inkml:trace contextRef="#ctx0" brushRef="#br0" timeOffset="37164.36">10583 8763 0,'0'0'0,"-21"-21"0,21 0 16,0 0-16,0-1 16,0 1-16,-21 21 46,21 21-46,-21 1 0,0-1 16,-1 21-16,1-21 0,21 22 16,0 20-16,-21-21 0,21 1 0,-21-1 15,21 0-15,0 1 0,0-1 16,0 0-16,0-20 0,0 20 16,21-21-16,0 0 0,0 0 0,1 1 15,-1-1-15,0 0 0,0-21 0,21 0 16,1 0-16,-1 0 0,0 0 15,1 0-15,-1-21 0,22 0 0,-22-1 16,21 1-16,-20-21 0,20 0 0,-20 20 16,-1-41-16,0 21 0,1-22 15,-1 1-15,-21-1 0,0 1 0,0-1 16,1 1-16,-22 20 0,0-20 16,0 20-16,0 1 0,0 0 0,0-1 15,0 22-15,0 0 0,-22 21 31,1 42-31,0-20 0,0 20 0,21-21 16,-21 21-16,0 22 0,-1-22 0,22 22 16,0-1-16,-21 1 0,21-1 15,0-20-15,0 20 0,0-21 0,0 1 16,0-1-16,0 0 0,21-20 16,1 20-16,-1-21 0,0 0 0,21 0 15,-21-21-15,22 0 0,-1 0 0,0 0 16,-20 0-16,20 0 0,0 0 15,-21 0-15,22-21 0,-1 0 0,0 0 16,-20 0-16,20-22 0,-21 1 16,21 0-16,-20-1 0,-1 1 15,0 0-15,0-22 0,0 22 0,-21 0 16,0-1-16,0 1 0,0 0 0,0 20 16,-21 1-16,0 21 0,0 0 15,0 0-15,-22 0 0,22 0 0,0 21 16,0 1-16,-22-1 0,22 21 0,0-21 15,0 22-15,0 20 0,21-21 16,-21 1-16,-1-1 0,1 0 0,21 1 16,0-1-16,0-21 0,0 22 0,0-22 15,0 0-15,0 0 0,0 0 16,0 0-16,21-21 0,1 0 16,-1 0-16,0 0 0,0 0 15,0 0-15,0 0 0,1-21 16,-1 0-16,-21 0 0,21 0 0,0 0 15,0-22-15,0 22 0,1-21 0,-1-1 16,0 1-16,0-21 0,0 20 16,22-41-16,-22 41 15,-21 22-15,0 0 0,21 0 0,-21 0 0,0 42 32,0 0-32,-21 0 0,21 21 15,-21-20-15,21 20 0,0 0 16,0-21-16,-22 22 0,22-1 15,0 0-15,0-20 0,0 20 0,0-21 16,0 0-16,0 0 0,22 1 16,-1-1-16,0-21 0,0 0 0,0 21 15,0-21-15,22 0 0,-22 0 0,21 0 16,-21 0-16,22-21 0,-1 0 16,0 21-16,1-22 0,-1 1 0,0 0 15,1-21-15,-22 21 0,21-22 0,-21 22 16,22-21-16,-22-1 0,-21 22 15,0-21-15,0 21 0,0 0 16,0-1-16,0 1 0,-21 21 16,0 0-16,-1 21 0,1 1 15,0-1-15,21 0 0,0 0 0,-21 21 16,21-20-16,0-1 0,0 21 16,0-21-16,0 22 0,0-22 15,0 0-15,0 0 0,0 0 0,0 0 16,0 1-16,21-22 47,-21-22-47,0 1 0,0 0 15,0 0-15,0 0 0,0 0 16,0-1-16,0 1 0,0 0 16,0 0-16,0 42 31,0 0-31,0 0 15,-21 1-15,21-1 0,0 0 16,0 0-16,0 0 0,0 0 0,0 1 16,21-22-16,0 21 0,0-21 0,1 21 15,-1-21-15,0 0 0,0 0 16,21 0-16,-20 0 0,-1 0 0,21 0 16,0 0-16,-20 0 0,20 0 15,0 0-15,1-21 0,-22 0 16,21 21-16,0-22 0,1-20 0,-1 21 15,0 0-15,-20-22 0,-1 1 16,21 0-16,-42-1 0,21 1 0,-21-43 16,0 64-16,0 0 0,-21 0 15,0 21-15,0 0 0,0 0 16,-22 21-16,22 0 0,0 0 0,-21 22 16,42-1-16,-22-21 0,22 43 15,0-22-15,0 0 0,0 1 0,0-1 16,0-21-16,22 22 0,-1-1 0,0-21 15,-21 0-15,21 0 16,0 1-16,0-1 0,-21 0 0,0-42 47,0 0-47</inkml:trace>
  <inkml:trace contextRef="#ctx0" brushRef="#br0" timeOffset="38688.9">825 11155 0,'0'0'0,"22"0"0,-1 0 15,0 0 1,0 0-16,0 0 0,0-21 16,1 0-16,-1 21 0,0-22 15,0 1-15,21 0 0,-20 0 0,-1 0 16,21 0-16,-21-1 16,0-20-16,1 21 0,-1 0 0,-21 0 15,21-1-15,-21-20 0,0 21 16,0 0-16,-21-22 0,0 22 0,-1 0 15,22 0-15,-21 21 0,0 0 16,0 0-16,0 21 0,0 0 0,21 0 16,-22 22-16,1-1 0,21 0 15,0 22-15,-21-22 0,0 22 0,0-22 16,21 22-16,-21-1 16,-1 1-16,1-1 0,21-21 0,-21 1 15,0-1-15,21 0 0,-21 1 16,21-22-16,0 0 0,0 0 0,0 0 15,-21-21-15,-1 0 16,22-21-16,-21 0 16,21-21-16,-21 21 0,0-22 15,21 1-15,-21 0 0,0-1 0,-1 1 16,1 0-16,0-1 0,0 1 16,0 21-16,0 0 0,21-1 15,0 1-15,-22 21 16,22 21-16,0 1 0,0 20 15,0-21-15,0 21 0,22 1 16,-1-1-16,0 0 0,0 1 0,0-1 16,22 0-16,-1-20 0,0 20 15,1-21-15,-1 0 0,21 0 16,-20 1-16,20-22 0,-20 0 0,20 0 16,1 0-16,20 0 0,-20 0 15,-1-22-15,1 1 0,20 0 0,-41 0 16,20-21-16,-20 20 0,-1-20 15,0 0-15,-21-22 0,1 22 0,-1-22 16,-21 22-16,0 0 0,0-22 16,0 22-16,0 0 0,0-1 0,0 1 15,-21 21-15,21 0 0,-22-1 16,1 22-16,0 0 0,0 22 16,0 20-16,0-21 0,21 21 15,-22 22-15,1-1 0,0 1 16,21 21-16,-21-1 0,0-20 0,0 20 15,-1 1-15,1 21 0,0-21 16,0 20-16,0 1 0,0 0 0,-22 0 16,22 0-16,0 0 0,0-1 15,-22 1-15,22 21 0,0-21 16,0 0-16,0 0 0,21-22 16,0 1-16,0 0 0,0-22 0,0 1 15,0-22-15,0 0 0,21-42 16,0 0-16,21 0 0,1-42 15,-1 21-15,0-43 0,22 22 16,-22-21-16,22-1 0,-22-21 0,0 1 16,-20 20-16,20-20 0,-21-1 15,-21 0-15,0 1 0,0-1 0,0 21 16,0-20-16,-42-1 0,21 22 16,-1-1-16,-20 1 0,21 20 0,-21 1 15,20 0-15,-20-1 0,21 22 16,0 0-16,0 21 0,21-21 0,0 0 31,21 21-31,0-22 0,0 22 16,0-21-16,0 21 15,1 0-15,20-21 0,-21 21 0,0-21 16,0 21-16,1-21 0,20 0 16,-21-1-16,0 1 0,22 0 0,-1 0 15</inkml:trace>
  <inkml:trace contextRef="#ctx0" brushRef="#br0" timeOffset="39511.83">3154 11240 0,'0'0'0,"-21"21"0,-85-21 15,106-21 17,0-1-32,0 1 0,0 0 0,0 0 15,0 0-15,0-22 0,0 22 0,21-21 16,0 21-16,-21 0 15,21-22-15,0 22 0,22 0 0,-22 0 16,0 21-16,21 0 0,-20 0 16,-1 0-16,21 0 0,-21 21 0,0 0 15,1 0-15,-1 22 0,0-22 0,-21 21 16,0 0-16,0 1 0,0-1 16,0 22-16,0-22 0,0 0 0,-21 1 15,21-22-15,0 21 0,0-21 16,0 0-16,0 1 0,21-22 15,0 0-15,0 0 16,0 0-16,22-22 16,-22 1-16,21 0 0,1-21 0,-1 21 15,-21-22-15,21 22 0,1-21 0,-22-1 16,0 1-16,21 0 0,-20 21 16,-1-22-16,0 1 0,-21 21 0,0 0 15,21-1-15,-21 1 0,0 42 31,0 1-31,0 20 16,-21 0-16,0 22 0,21-1 16,0 1-16,-21 20 0,21-20 0,-22 21 15,22-22-15,0 22 0,0 21 16,0-22-16,0 1 0,0 21 16,0 0-16,0-22 0,0 22 0,0-21 15,0 21-15,0-22 0,0 22 0,0-21 16,0 21-16,0-43 0,-21 22 15,21-22-15,-21 1 0,0-1 0,0-20 16,0-1-16,-1-21 0,1 0 0,0-21 16,0 0-16,0 0 0,-22 0 15,22 0-15,0-42 0,-21 21 0,-1-22 16,22 1-16,-21-21 0,21-1 16,-22 1-16,22-1 0,0-21 15,0 22-15,21-1 0,0-20 0,0 20 16,0 1-16,0-22 0,21 22 15,0-1-15,0 1 0,22-1 0,-1 1 16,0-1-16,1 22 0,-1-22 0,22 22 16,-22-22-16,21 22 0</inkml:trace>
  <inkml:trace contextRef="#ctx0" brushRef="#br0" timeOffset="40388.91">4403 11155 0,'0'0'0,"21"-42"0,-21 20 0,0 1 16,0 0-16,0 0 0,0 0 0,-21 21 15,-1 0 1,-20 0-16,21 0 0,0 21 16,0 0-16,-1 0 0,1 22 0,0-1 15,0 21-15,0-20 0,0 20 16,-1 1-16,22-22 0,0 22 0,-21-22 16,21 0-16,0 1 0,0-22 15,0 21-15,0-21 0,21 0 0,1 1 16,-1-1-16,0-21 0,0 0 0,21 0 15,1 0-15,-1 0 0,0 0 16,1-21-16,-1 21 0,0-22 0,1 1 16,-1 0-16,0-21 0,1 21 0,-22-22 15,21 1-15,-21-22 16,-21 22-16,0-21 0,0-1 0,0 1 0,0-1 16,0 22-16,-21-22 0,0 22 15,0 0-15,-21-1 0,20 22 16,-20 0-16,0 21 0,-1 0 0,1 0 15,0 0-15,-1 21 0,1 0 16,0 22-16,21-1 0,-22 0 0,22 22 16,21-1-16,0 1 0,0-22 0,0 22 15,0-1-15,0-21 0,0 1 16,21-1-16,0 0 0,1-20 0,20 20 16,0-21-16,1 0 0,20-21 15,-21 21-15,1-21 0,20 0 16,-20 0-16,20 0 0,-21 0 0,22-21 15,-22 0-15,1 0 0,20 0 0,-21 0 16,1-22-16,-1 22 0,-21-21 16,22-1-16,-22 1 0,0-21 0,0 20 15,-21-20-15,0 20 0,21 1 16,-21 0-16,0-1 0,0 1 0,0 21 16,-21 63 15,21-21-31,0 22 0,-21 20 0,0-20 15,21-1-15,0 21 0,0-20 0,0-1 16,0 0-16,0 1 16,0-22-16,0 21 0,0-21 0,0 1 15,0-1-15,21-21 0,0 0 16,-21 21-16,21-21 0,43 0 16,-43-21-16,0 21 0,0-21 0,22-1 15,-22 1-15,21 0 0,0-21 16,1 21-16,-22-22 0,21 1 0,1 0 15,-22-22-15,21 22 0,-21-1 0,0 1 16,1 0-16,-22 21 0,0-22 16,-22 64-1,1 1-15,0 20 16,21 0-16,-21 1 0,0-1 16,21-21-16,-21 21 0,21 1 0,0-1 15,0-21-15,0 22 0,0-22 0,0 0 16,0 0-16,21 0 0,0-21 15,0 0-15,0 21 0,22-21 0,-22 0 16,21 0-16,0 0 0,-20-21 0,20 21 16,0-21-16,-21 0 0</inkml:trace>
  <inkml:trace contextRef="#ctx0" brushRef="#br0" timeOffset="41488.89">7218 11621 0,'0'0'0,"-21"0"0,-1 21 15,1-21-15,0 0 0,0 0 0,0 0 16,21-21 15,21-1-31,0 1 0,21 0 16,-20 0-16,-1-21 0,21 20 0,0-20 15,-20 0-15,20-22 0,-21 22 16,21-22-16,-20 22 0,-1 0 0,0-1 16,-21 1-16,0 0 0,0 21 0,0-22 15,-21 22-15,0 21 0,-1 0 16,1 0-16,-21 0 0,21 0 0,0 21 15,-22-21-15,22 21 0,21 1 16,0-1-16,0 21 0,0-21 0,0 0 16,0 22-16,21-22 0,0 21 0,22-21 15,-22 22-15,21-1 0,-21-21 16,1 0-16,20 22 0,-21-22 16,0 0-16,0 21 0,1-20 0,-22-1 15,0 0-15,0 0 0,0 0 16,0 0-16,0 1 15,21-22 1,0 0-16,0 0 16,0-22-16,0 22 0,22-21 0,-22 0 15,21 0-15,-21 0 0,22-22 0,-1 22 16,0-21-16,-20 0 0,20-22 16,0 22-16,-21-1 0,1 1 15,-1 0-15,0-1 0,0 22 0,-21 0 16,0 0-16,-21 21 31,0 42-31,0-21 0,-1 1 0,1 20 16,21 0-16,-21 1 0,21-1 15,-21 0-15,21 1 0,0-22 0,0 21 16,0-21-16,0 22 0,0-22 16,0 0-16,21 0 0,0 0 0,0-21 15,1 21-15,-1-21 0,0 0 0,0 0 16,21 0-16,-20 0 0,20 0 15,-21-21-15,21 21 0,-20-21 0,20 0 16,-21 0-16,21-22 0,-20 22 0,20-21 16,-21 0-16,0-1 15,0 1-15,1 0 0,-22-1 0,0 1 16,21 21-16,-21 0 0,0-1 16,0 1-16,-21 42 15,-1 1-15,22-1 0,-21 0 16,0 21-16,21 1 0,0-22 0,0 21 15,0 0-15,0-20 0,0 20 16,0-21-16,0 21 0,0-20 0,0-1 16,0 0-16,21 0 0,0 0 15,1-21-15,20 0 0,-21 0 16,0 0-16,0 0 0,1-21 0,20 21 16,-21-21-16,0 0 0,22 0 15,-22-1-15,21-20 0,0 0 16,-20-1-16,20 1 0,0 0 0,-21-1 15,22 1-15,-22 0 0,21-1 0,-21 22 16,-21 0-16,0 0 0,0 0 16,-21 42-1,0 0-15,0 21 0,0-20 16,0 20-16,-1 0 0,1 1 0,0-1 16,0 0-16,21 1 0,0-1 15,0-21-15,0 21 0,0-20 0,0-1 16,0 0-16,21 0 0,0-21 15,0 0-15,1 0 0,-1 0 0,21 0 16,0-21-16</inkml:trace>
  <inkml:trace contextRef="#ctx0" brushRef="#br0" timeOffset="42279.88">10647 10668 0,'-21'0'15,"42"0"-15,-42 21 31,42-21-15,0 0-16,0 0 16,0 0-16,22 0 0,-1 0 15,0 0-15,1 0 0,-1-21 0,21 21 16,-20-21-16,20 0 0,-20 21 16,-1-21-16,0-1 0,1 1 0,-1 0 15,-21 0-15,0 0 0,0-22 0,1 22 16,-22 0-16,0-21 0,0 21 15,0-1-15,0 1 0,-22 0 0,1 0 16,0 0-16,0 21 16,0 0-16,0 0 0,-1 0 15,1 21-15,21 0 16,0 0-16,0 0 16,0 1-16,0-1 0,0 0 15,21 0 1,1-21-1,-22 21-15,0 0 32,-22-21-17,1 22-15,-21-22 0,21 21 0</inkml:trace>
  <inkml:trace contextRef="#ctx0" brushRef="#br0" timeOffset="43104.69">9017 11176 0,'0'0'0,"21"0"0,0 0 0,-21-21 16,21 21-16,1-21 0,-1 21 15,0-21-15,0 21 16,-21 21 15,0 0-31,0 0 0,0 0 16,0 0-16,0 22 0,-21-22 16,21 21-16,0 1 0,0-22 15,0 21-15,-21 0 0,21-20 0,0 20 16,-21-21-16,21 0 0,0 22 15,0-22-15,-22 0 0,22 0 16,0-42 15,0 0-31,0 0 16,0-1-16,22 1 0,-1 0 16,0 0-16,0-21 0,0 20 0,0-20 15,1 0-15,20-1 0,-21 1 16,0 0-16,22-1 0,-22 1 15,21 21-15,-21 0 0,0 21 0,22 0 16,-22 0-16,0 42 0,-21-21 16,0 22-16,0-1 0,0 0 15,0 1-15,0-1 0,0 0 0,0 1 16,0-1-16,0-21 0,0 21 16,0-20-16,21-1 0,0 0 0,-21 0 15,22-21-15,-1 0 0,21 0 0,-21 0 16,43 0-16,-22 0 0,22-21 15,-1 0-15,1 0 0</inkml:trace>
  <inkml:trace contextRef="#ctx0" brushRef="#br0" timeOffset="44775.87">11282 10393 0,'0'0'0,"0"-21"0,63-64 32,-63 64-32,0 0 0,21 21 15,-21-21-15,0-1 0,0 44 32,0 20-32,0 0 0,0 1 15,0-1-15,0 21 0,0 1 0,0-1 16,0 1-16,0-1 0,0 1 15,0-1-15,0-20 0,0 20 0,0-20 16,0 20-16,-21 1 0,21-22 16,-21 0-16,0 1 0,0-1 15,0 0-15,-1 1 0,1-22 0,0 0 16,0 0-16,0 0 0,0-21 16,-1 0-16,1 0 0,0 0 15,0 0-15,0-21 0,21 0 0,0 0 16,-21-22-16,-1 22 0,22-21 0,0 0 15,0-1-15,0 1 0,0 0 16,0 20-16,0-20 0,0 21 0,0 0 16,0 0-16,0 42 31,22 0-31,-22 0 16,21 21-16,0-20 0,-21 20 0,21 0 15,0-21-15,0 22 0,1-22 16,-1 21-16,0-21 0,21 1 0,-21-1 15,1 0-15,20 0 0,-21 0 16,21-21-16,1 0 0,-1 0 0,-21 0 16,22 0-16,-1 0 0,0-21 0,1 0 15,20 0-15,-21 0 0,1-1 16,-1-20-16,22 21 0,-22-21 0,-21-1 16,21 1-16,-20 0 0,20-1 15,-42 22-15,21-21 0,-21-1 16,0 22-16,0 0 0,0 0 0,0 0 15,-21 21-15,0 0 16,0 0-16,-22 21 0,22 0 16,0 0-16,0 22 0,0-22 0,-1 21 15,1 0-15,0 1 0,21-1 0,0-21 16,-21 22-16,21-1 0,0-21 16,0 21-16,0-20 0,0-1 0,21 0 15,0 0-15,0-21 0,1 0 16,20 0-16,-21 0 0,21 0 0,1 0 15,-1 0-15,0-21 0,22 21 0,-22-21 16,1 0-16,20-22 16,-21 22-16,1 0 0,-1-21 0,0-1 15,1 1-15,-22 0 0,0-1 0,0 22 16,-21-21-16,0 21 0,0-1 16,0 1-16,-21 21 0,-21 0 15,21 0-15,-1 0 0,-20 0 0,21 21 16,0 1-16,0-1 0,-1 0 15,1 0-15,21 21 0,0-20 0,0 20 16,0-21-16,0 21 0,21 1 0,-21-22 16,22 0-16,-1 0 15,0 22-15,0-22 0,0 0 0,-21 0 16,21-21-16,-21-21 31,0 0-15,-21 0-16,0-1 0,0 1 15,0 0-15,0 0 0,-1 0 0,22 0 16,-21 21-16,0-22 0,21 44 31,0-1-15,21 0-16,0-21 0,1 21 0,-1 0 16,21-21-16,-21 21 0,0-21 15,1 22-15,20-22 0,-21 0 16,0 0-16,22 0 0,-22 0 0,21 0 15,-21-22-15,22 1 0,-22 21 16,21-21-16,-21 0 0,22 0 0,-22-22 16,21 22-16,-21 0 0,0-21 15,1-1-15,-1 1 0,0 0 0,0-1 16,0 1-16,-21 0 0,21-22 0,1 22 16,-22-22-16,0 1 0,21 21 15,0-1-15,-21 1 0,0 21 0,21 0 16,-21-1-16,0 65 15,0-22-15,0 21 16,-21 1-16,21-1 0,-21 0 16,0 1-16,21 20 0,0-21 15,-22 22-15,1-22 0,21 1 0,-21 20 16,21-21-16,0 22 0,0-22 0,0 1 16,0-1-16,0-21 15,0 21-15,0-20 0,0-1 0,21 0 16,0-21-16,1 21 0,-1-21 15,0 0-15,0 0 0,0-21 16,0 0-16,22 0 0,-22-1 0,0 1 16,0 0-16,-21-21 0,0 21 15,0-22-15,0 22 0</inkml:trace>
  <inkml:trace contextRef="#ctx0" brushRef="#br0" timeOffset="44861.87">13017 10859 0,'0'0'15,"-21"0"-15,-21 0 0</inkml:trace>
  <inkml:trace contextRef="#ctx0" brushRef="#br0" timeOffset="44956.87">13441 10943 0,'127'0'16,"-85"0"-16,0-21 15,1 21-15,-1-21 0,22 21 0,-22-21 16</inkml:trace>
  <inkml:trace contextRef="#ctx0" brushRef="#br0" timeOffset="45528.1">14118 10626 0,'0'0'0,"0"-21"15,-21 21-15,0 0 0,0 0 16,-1 0-16,1 0 0,0 21 0,0 0 16,0 0-16,0 21 0,-1 1 15,1-22-15,0 21 0,21 1 0,0-1 16,-21 64-16,0-64 0,21 0 15,0 1-15,0-1 0,0 0 16,0-20-16,0 20 0,0-21 0,0 0 16,0 0-16,0 1 0,0-44 47,0 1-47,0 0 0,0-21 15,0-1-15,0 22 0,0-21 16,0 0-16,0-1 0,21 1 0,0 0 15,0-22-15,-21 22 0,43-1 0,-22 1 16,0-21-16,0 41 0,0-20 16,22 21-16,-22 0 0,0 21 0,0 0 15,0 21-15,0 0 0,1 21 16,-1-20-16,0 20 0,-21 0 16,21 1-16,0 20 0,-21-21 0,21 1 15,-21-1-15,0 22 0,0-22 16,0 0-16,0-21 0,22 22 0,-1-22 15,-21 0-15,21 0 0,-21 0 0,21-21 16,0 0-16,0 0 16,1 0-16,-1-21 0,0 0 15,0 0-15,-21-21 0,21 20 16,0-20-16,1 0 0,-22-1 0,21 1 16,0 0-16,0-1 0,-21 1 0,21 0 15,0-22-15,1 22 16,-1 0-16,-21-1 0,0 22 0,21 0 15,-21 0-15,0 42 32,0 0-32,0 0 0,0 0 0,21 1 15,0-1-15</inkml:trace>
  <inkml:trace contextRef="#ctx0" brushRef="#br0" timeOffset="46076.37">15579 10795 0,'0'0'0,"0"-21"0,-43-106 31,22 106-31,0 0 16,0 21-16,-22 0 0,22 0 0,-21 21 16,0 0-16,-1 21 0,22-21 15,-21 22-15,-1-1 0,22 0 0,-21 1 16,21-1-16,-22 22 0,22-22 15,0 21-15,0-20 0,21-1 0,0 0 16,0 22-16,0-43 0,0 21 0,0 1 16,21-22-16,0 0 0,0 0 15,22 0-15,-22 1 0,21-22 0,-21 0 16,22 0-16,-1 0 0,-21 0 16,22 0-16,-22 0 0,21-22 15,-21 1-15,0 0 0,1 0 0,-22 0 16,0 0-16,0-1 0,0-20 0,0 21 15,0-21-15,0 20 0,0 1 16,0-21-16,0 21 0,0 0 16,0-1-16,-22 22 0,1 0 15,21 22-15,0-1 16,0 0-16,0 0 0,0 21 0,0 1 16,0-22-16,0 21 15,-21 1-15,21-1 0,-21 0 0,0 1 0,0-1 16,21 0-16,-43 1 0,22-1 15,0 0-15,0 22 0,0-22 16,-1 0-16,1 22 0,0-22 0,0 22 16,0-22-16,0 0 0,-22 1 0,22-1 15,0 0-15,0-20 0,0-1 0,21 21 16,-22-42-16,1 21 0,0-21 16,21-21-16,0 0 15,0 0-15,0-22 0,0 22 0</inkml:trace>
  <inkml:trace contextRef="#ctx0" brushRef="#br0" timeOffset="47780.85">16658 10689 0,'0'-21'31,"0"42"16,0 0-47,0 1 0,0-1 15,0 21-15,-21-21 0,21 22 0,0-22 16,0 21-16,0 0 0,0-20 16,0 20-16,0 0 0,0-21 0,0 22 15,21-22-15,0 0 0,-21 0 0,21 0 16,1 1-16,-1-22 0,21 0 16,-21 0-16,0 0 0,22 0 0,-22 0 15,21 0-15,-21-22 0,22 1 16,-1 0-16,-21 0 0,22 0 15,-1-22-15,0 22 0,-21-21 0,22 0 16,-22-1-16,21-20 0,-21 20 16,1-20-16,-1-1 0,0 1 0,0-22 15,0 22-15,0-1 0,-21 22 0,0-22 16,0 43-16,0-21 0,0 21 16,0 42-1,0 0-15,-21 21 0,0 22 16,0-22-16,0 22 0,0-1 0,21 1 15,0-22-15,0 22 0,-22-1 0,22-21 16,0 1-16,0-1 16,0 0-16,0 1 0,0-1 0,22-21 0,-1 22 15,0-22-15,0 0 0,0 0 16,22 0-16,-22 0 0,21-21 16,0 0-16,1 0 0,-22 0 0,21 0 15,1-21-15,20 0 0,-21 21 16,1-21-16,-1 0 0,0-22 0,-20 22 15,20 0-15,0-21 0,-21-1 0,1 1 16,-1 0-16,0-1 0,0 1 16,-21 0-16,0-1 0,0 22 0,0-21 15,0 21-15,-21 0 0,0-1 16,0 22-16,-1 0 0,-20 0 16,21 22-16,-21 20 0,20-21 0,-20 21 15,21-20-15,-21 20 0,20 0 16,1-21-16,0 22 0,0-1 0,21-21 15,0 22-15,0-22 0,0 0 0,0 0 16,0 21-16,21-20 0,0-22 16,0 21-16,1 0 0,-1-21 0,0 0 15,0 0-15,0 0 0,0 0 16,1-21-16,-1 0 0,0 21 0,0-22 16,0 1-16,-21 0 0,21 0 15,1-21-15,-1 20 0,-21-20 0,21 0 16,0 21-16,-21-22 0,0 1 15,0 0-15,21-1 0,-21 22 0,0 0 16,0 0-16,0 42 16,-21 0-16,21 0 15,-21 0-15,0 22 0,0-22 16,21 21-16,0-21 0,-22 22 0,22-1 16,0-21-16,-21 0 0,21 22 0,0-22 15,0 0-15,0 21 0,0-20 16,0-1-16,21 0 0,1 0 0,-1-21 15,0 21-15,0-21 0,0 0 0,22 0 16,-22 0-16,21 0 16,-21 0-16,22 0 0,-1-21 0,0 0 15,1 0-15,20 0 0,-21-1 16,1 1-16,-1 0 0,0-21 0,1 21 16,-1-22-16,0 1 0,-20 0 0,20-1 15,-21 1-15,-21 21 0,21-22 16,-21 22-16,0 0 0,-21 42 31,0 0-31,0 1 0,0 20 0,21-21 16,0 0-16,-22 22 0,22-22 15,0 21-15,0-21 0,0 22 0,0-22 16,0 0-16,0 0 0,0 0 16,22 22-16,-22-22 15,0 0-15,21 0 0,0 0 16,-21-42 15,0 0-31,0 0 0,0 0 16,0-1-16,-21 1 15,0 0-15,-1 21 32,1 21-17,21 0-15,0 1 16,21-1-1,1-21-15,-1 0 0,0 21 0,0-21 16,0 0-16,22 0 0,-22 0 0,21 0 16,-21 0-16,22 0 0,-1 0 15,-21 0-15,21 0 0,1 0 0,-22-21 16,21 0-16,-21-1 0,22 1 16,-22 0-16,21 0 0,-21 0 0,1 0 15,20-22-15,-21 22 0,0-21 0,0 21 16,1-22-16,-22 1 0,0 21 15,0-43-15,0 43 0,-22 0 16,1 21-16,0 0 0,0 0 16,-21 0-16,20 0 0,1 21 15,0 21-15,0-20 0,0-1 0,21 21 16,0 0-16,0-20 0,0 20 16,0-21-16,0 21 0,0 1 0,0-22 15,0 21-15,0-21 0,-21 1 0,21 20 16,-22-21-16,22 0 0,-21 0 15,0 1-15,0-22 0,21 21 0,-21-21 16,0 0-16,-1 0 0,1 0 0,0 0 16,-21 0-16,21 0 0,-22-21 15,1-1-15,0 22 0,-22-21 16</inkml:trace>
  <inkml:trace contextRef="#ctx0" brushRef="#br0" timeOffset="48376.93">16764 10710 0,'0'0'0,"0"-21"0,0 0 31,21 0-31,-21 0 15,0 0-15,0-1 0,-21 22 32,0 22-17,0-1 1,-1 0-16,1 0 0,0 21 0,0 1 0,21-1 16,-21-21-16,21 22 0,-21-1 15,21-21-15,0 21 0,0-20 16,0-1-16,0 0 0,21 21 0,0-21 15,0 1-15,0-1 0,22-21 16,-22 21-16,21 0 0,-21-21 0,0 21 16</inkml:trace>
  <inkml:trace contextRef="#ctx0" brushRef="#br0" timeOffset="49480.41">5122 12806 0,'0'0'0,"-21"0"0,-64 0 31,64 0-31,21-21 0,0 0 16,0-1-16,0 1 0,0 0 16,21 0-16,1 0 0,-1 0 0,0 21 15,21-22-15,-21 1 0,1 0 16,20 21-16,-21 0 0,21 0 15,-20 0-15,-1 0 0,0 0 0,0 21 16,0 0-16,-21 1 0,0 20 0,0-21 16,0 21-16,0 1 0,0-1 15,0 0-15,0 1 0,-21-1 0,21 0 16,0 1-16,-21-22 0,21 0 16,0 0-16,0 0 0,0 1 0,21-22 31,0-22-31,0 1 0,1 21 15,-1-21-15,21-21 0,-21 21 16,22-1-16,-22-20 0,21 0 0,-21-1 16,22 1-16,-22 0 0,0 21 15,0-22-15,0 1 0,-21 21 0,0 0 16,0-1-16,0 1 0,0 64 31,0-22-31,0 21 16,-21 22-16,21-22 0,0 21 0,0 1 15,0-1-15,-21 1 0,21-1 0,0 1 16,0-1-16,0 22 0,0 0 16,0-1-16,21 1 0,-21 0 0,0-1 15,0 1-15,0 0 0,0-1 0,0 22 16,0-21-16,-21-22 16,0 22-16,-22-21 0,22 20 0,-21-41 15,0 20-15,-1-21 0,-20 1 0,20-22 16,1 0-16,0-21 0,-1 0 15,1 0-15,0-21 0,-22-21 0,22 20 16,0-41-16,-1 21 0,1-22 0,21 1 16,-22-22-16,22 21 0,0-20 15,21-1-15,0 0 0,0-20 0,0 20 16,21 0-16,0 1 0,1-1 16,20 21-16,0-20 0,1 41 15,-1-20-15,0 21 0,1-1 0,20 1 0,1 0 16,-1-1-16,22 22 15,-22 0-15,22 0 0,0 0 0</inkml:trace>
  <inkml:trace contextRef="#ctx0" brushRef="#br0" timeOffset="50372.92">6435 12721 0,'0'0'16,"0"-21"-16,21 0 0,-21 0 0,0 0 15,0-1-15,0 1 0,-21 21 0,-1-21 16,1 21-16,0 0 0,0 0 15,0 0-15,0 0 0,-1 0 16,1 21-16,0 0 0,0 1 16,0 20-16,0 0 0,-1 1 0,1-1 15,0 21-15,0-20 0,21-1 16,0 22-16,-21-43 0,21 21 0,0 0 16,0-20-16,0-1 0,0 0 15,21 0-15,-21 0 0,21 0 0,0-21 16,0 0-16,22 0 0,-22 0 0,0 0 15,21 0-15,-20-21 0,20 0 16,0 0-16,-21 0 0,22 0 0,-1-22 16,-21 1-16,0 21 0,22-22 15,-43 1-15,0-21 0,21 20 16,-21 1-16,0 0 0,0-1 0,-21 1 0,0 21 16,-1 0-16,1-1 15,0 1-15,0 21 0,0 0 0,-22 0 16,22 0-16,-21 21 0,21 1 0,-22-1 15,22 21-15,-21-21 0,21 22 16,0-1-16,-1 21 0,1-20 0,0-1 16,21 0-16,0 1 0,0-1 0,0-21 15,0 22-15,21-22 0,-21 0 16,21 0-16,22 0 0,-22-21 0,0 21 16,21-21-16,-20 0 15,20 0-15,-21 0 0,21 0 0,1-21 0,-1 21 16,0-21-16,1 0 0,-1 0 15,0 0-15,1-1 0,-1-20 16,0 21-16,-20-21 0,20-1 0,-21 1 16,0 0-16,-21-1 0,0 1 0,21 0 15,-21 20-15,0-20 0,0 21 16,0 0-16,0 42 31,-21 0-31,21 0 0,-21 22 0,21-1 16,0 0-16,0-21 0,0 22 0,0-1 15,0 0-15,0 1 0,0-22 16,0 0-16,0 0 0,21 0 16,-21 1-16,21-1 0,1-21 0,-1 0 15,21 0-15,-21 0 0,0 0 16,22 0-16,-22-21 0,0 21 0,21-22 16,-20 1-16,-1 0 0,0 0 0,0-21 15,0 20-15,0-20 16,1 0-16,-1-1 0,-21 1 0,0 0 0,0-1 15,0 1-15,21 0 0,-21 21 16,0-22-16,0 22 0,0 42 16,0 0-16,0 1 15,0 20-15,0-21 0,-21 21 16,21 1-16,0 20 0,0-42 0,0 22 16,0-1-16,0 0 0,0-20 15,0-1-15,21 0 0,0 0 16,0 0-16,0 0 0,1-21 0,-1 0 15,21 0-15,0 0 0,1 0 16,-1 0-16,0-21 0,22 21 0</inkml:trace>
  <inkml:trace contextRef="#ctx0" brushRef="#br0" timeOffset="51384.91">8996 12637 0,'0'0'0,"-21"0"0,-1-22 0,1 1 15,21 0-15,0 0 16,-21 21-16,21-21 0,0 0 0,-21 21 15,21-22-15,0 44 32,0 20-32,0-21 15,-21 21-15,21 1 0,0-1 16,0 0-16,-21 22 0,21-22 0,-22 1 16,22-1-16,0 0 0,-21 1 0,21-1 15,-21-21-15,21 21 0,0-20 16,0-1-16,0 0 0,21-21 31,0-21-31,-21 0 0,22 21 16,-1-22-16,0-20 0,-21 21 0,21 0 15,0-22-15,0 1 0,1 0 16,-22-1-16,21 1 0,0 0 16,-21 21-16,0-22 0,21 22 0,-21 0 15,21 21-15,-21 21 16,21 0-1,-21 22-15,0-22 0,22 21 0,-22 0 16,0 1-16,0-22 0,21 21 16,0-21-16,0 22 0,0-22 0,0 0 15,1 0-15,-1 0 0,0 1 16,21-1-16,-21-21 16,1 0-16,-1 0 0,0 0 0,0 0 0,0 0 15,0-21-15,1-1 0,-1 1 16,0 0-16,0 0 0,0-21 15,0 20-15,-21-20 0,0 0 0,22-1 16,-22-20-16,21 21 0,-21-1 16,0 1-16,0 0 0,0 20 0,0 1 15,0 0-15,0 0 0,0 0 16,0 42 0,0 0-16,0 0 0,0 0 0,0 22 15,0-1-15,0 0 0,0 1 16,0-1-16,0 0 0,0 1 0,0-1 15,0 22-15,0-43 0,21 21 16,0-21-16,0 0 16,-21 1-16,21-22 0,1 21 0,-1-21 15,0 0-15,42 0 0,-41 0 16,-1 0-16,0-21 0,21-1 16,-21 22-16,22-21 0,-22 0 0,0-21 15,21 21-15,-20-1 0,-1-20 16,0 0-16,0 21 0,21-64 15,-20 43-15,-22 20 0,0 1 0,21 0 16,-21 42 0,0 22-1,0-22-15,-21 21 0,21-21 0,-22 22 16,22-22-16,-21 21 0,0-21 16,21 0-16,-21 22 0,21-22 15,0 0-15,0 0 16,0-42 15,21 0-31,0 0 16,-21 0-16,21-1 0</inkml:trace>
  <inkml:trace contextRef="#ctx0" brushRef="#br0" timeOffset="51772.94">10266 12383 0,'0'0'0,"-21"0"0,-43 0 15,43 0-15,0 0 16,0 0-16,-1 21 0,22 0 0,-21 0 16,21 0-16,-21 0 0,21 1 15,0-1-15,0 0 0,0 0 16,21 0-16,0-21 0,1 0 0,-1 21 16,0-21-16,0 0 15,0 0-15,22 0 0,-22 0 0,0 0 0,0 0 16,0 0-16,0-21 0,1 0 0,-1 21 15,0-21-15,-21 0 0,0 0 16,0-1-16,0 1 0,0 0 0,0 0 16,0 0-16,0 0 15,-21-1-15,0 1 0,-1 0 0,1 0 16,0 21-16,0 0 0,0 0 0,0 0 16,-22 21-16,22 0 0,0 0 15,0 1-15,21 20 0,-21-21 0,21 0 16,-22 22-16,22-22 0,-21 21 0,21-21 15,0 22-15,0-22 0,0 21 16,0-21-16,21 0 0,1 1 0,-1-1 16,0-21-16,0 0 0,0 21 15,0-21-15</inkml:trace>
  <inkml:trace contextRef="#ctx0" brushRef="#br0" timeOffset="52282.93">10774 12446 0,'0'0'0,"0"-42"16,21-1-16,-21 22 0,0 0 0,21 0 16,-21 0-16,0 0 0,0 42 15,0 0 1,0 0-16,-21 0 0,0 22 0,21-1 16,0-21-16,-21 21 0,-1 1 0,1-1 15,21 0-15,0 22 0,-21-22 16,21 1-16,-21-1 0,21 0 15,0 1-15,0-22 0,0 21 0,0-21 16,0 0-16,0 1 0,0-1 16,21-21-16,0 0 0,0 0 0,1 0 15,-1 0-15,0 0 16,0 0-16,21-21 0,-20-1 0,-1 1 16,0 0-16,21 0 0,-21 0 0,1-22 15,-1 1-15,0 21 0,0-21 16,0-1-16,0 1 0,1-22 0,-22 22 15,21 0-15,-21-1 0,21-20 0,-21 21 16,0-1-16,0 22 0,21 0 16,-21 0-16,0 42 15,0 0-15,0 0 0,-21 22 16,0-1-16,21 0 0,-21 1 16,21-1-16,-22 0 0,22 22 0,0-22 15,0 0-15,0 1 0,0-1 16,0 0-16,0 1 0,0-22 0,22 21 15,-22-21-15,21-21 0,0 22 0,0-22 16,0 0-16,0 0 16,1 0-16,-1 0 0,0 0 0,0-22 0,0 1 15,0 0-15,22 0 0,-22 0 16</inkml:trace>
  <inkml:trace contextRef="#ctx0" brushRef="#br0" timeOffset="53632.81">13081 12806 0,'-21'21'15,"0"-21"-15,-1 0 16,44 0 0,-1 0-1,0 0-15,0-21 0,0 0 16,0 0-16,22-1 0,-22 1 0,0 0 16,0 0-16,0 0 0,1-22 15,-1 22-15,-21 0 0,0 0 0,0 0 16,0 0-16,-21 21 0,-1 0 15,1 0-15,-21 0 0,21 0 16,-22 0-16,1 21 0,0-21 16,21 42-16,-22-21 0,1 0 0,21 22 15,-22-22-15,22 21 0,0-21 16,0 1-16,21 20 0,0-21 0,-21 0 16,21 0-16,0 1 0,0-1 15,0 0-15,21-21 0,0 0 16,0 0-16,22 0 0,-22 0 0,21 0 15,0 0-15,1-21 0,-1 0 16,0-1-16,1 1 0,-1 0 0,-21 0 16,22 0-16,-22 0 0,21-1 15,-21-20-15,0 21 0,-21 0 16,22 21-16,-22-21 0,0-1 0,0 44 31,0-1-15,-22 0-16,22 0 0,0 21 0,-21 1 15,21-1-15,0 0 0,-21 1 16,21 20-16,0-20 0,0 20 0,0-21 16,0 22-16,0-22 0,0 22 15,0-1-15,0 1 0,0-1 0,0 1 16,0-1-16,0 1 0,-21-1 0,21 1 16,-21-1-16,0 1 0,-1-1 15,22 1-15,-21-22 0,0 22 0,0-22 16,0 0-16,-22 43 15,22-64-15,-21 0 0,21 22 0,0-43 16,-22 21-16,22 0 0,0-21 16,-21 0-16,20 0 0,-20 0 0,21-21 15,-21 0-15,20-1 0,-20 1 0,0-21 16,21 21-16,-22-22 0,22 1 16,-21 0-16,42-1 0,-21 1 0,21-21 15,0-1-15,0 1 0,0-1 0,21 1 16,0-1-16,21-21 0,1 22 15,-1-1-15,21 1 0,-20-1 16,20 22-16,85-64 0,-63 64 16,-21-22-16,20 22 0,-20 0 15,20-1-15,-20 1 0,-1 0 0,-20-1 16,-1 1-16,0 0 0,1 21 16,-22-1-16,-21 1 0,0 0 15,0 0-15,-21 21 16,0 21-16,-1 0 15,1 0-15,0 22 0,0-22 16,0 21-16,0-21 0,-1 22 0,22-22 16,0 21-16,0-21 0,0 1 15,0 20-15,0-21 0,0 0 0,0 0 16,22-21-16,-1 22 0,0-22 16,0 0-16,21 0 0,-20 0 0,-1 0 15,21 0-15,-21 0 0,22 0 16,-1-22-16,-21 22 0,21-21 0,1 0 15,-1 0-15,0-21 0,1 20 0,-1-20 16,0 0-16,-20-1 0,20-20 16,0 21-16,-21-1 0,1-20 0,-1 20 15,0-20-15,0 21 0,-21-1 16,0 1-16,21 0 0,-21 20 0,0 1 16,0 0-16,-21 42 15,21 0-15,-21 1 0,0-1 16,-22 21-16,22 0 0,0 1 15,21-1-15,-21 22 0,21-22 16,-21 21-16,21-20 0,0-1 0,0 0 16,0 1-16,0-1 0,0 0 0,0-20 15,21 20-15,-21-21 0,21 0 16,0-21-16,0 21 0,1-21 0,-1 0 16,0 0-16,0 0 15,21 0-15,-20 0 0,-1-21 0,0 21 16,0-21-16,0 0 0,0 0 0,1 0 15,-1-1-15,0 1 0,0 0 16,0-42-16,-21 41 16,0-20-16,0 21 0</inkml:trace>
  <inkml:trace contextRef="#ctx0" brushRef="#br0" timeOffset="53892.94">14139 12658 0,'-21'0'0,"42"0"0,-21 0 32,21 0-32,1 0 15,-1 0-15,21 0 0,-21 0 16,22 0-16,-1 0 0,0 0 0,1 0 16,-1 0-16,0 0 0,1-21 15,-1 21-15,-21 0 0,0 0 0,0 0 16,1 0-16,-1 0 0,0 0 15,-21-22 1,-21 22 15</inkml:trace>
  <inkml:trace contextRef="#ctx0" brushRef="#br0" timeOffset="61660.73">8191 14732 0,'0'0'0,"0"-21"0,0 0 16,0 0-16,0-1 0,0 1 16,0 0-16,0 0 0,0 0 15,0-22-15,0 22 0,0 0 16,22-21-16,-22 21 0,0-1 0,0 1 16,0-21-16,0 21 15,0 0-15,-22 21 16,1 0-16,0 0 0,0 21 15,0 21-15,-22 0 0,22 1 16,0-1-16,0 0 0,-21 1 0,20 20 16,1-20-16,0 20 0,0-21 15,21 22-15,0-22 0,-21 1 0,21-1 16,0 0-16,0 1 0,21-1 0,0-21 16,0 21-16,22-42 0,-1 22 15,0-22-15,1 0 0,-1 0 0,0 0 16,1-22-16,-1 22 0,0-42 15,1 21-15,-1 0 0,0-22 16,1 22-16,-1-21 0,-21 0 0,0-1 16,0 1-16,-21 0 0,0-1 0,0-20 15,0 20-15,0-20 0,-21-1 16,0 22-16,0 0 0,0-1 0,0 22 16,-22 0-16,22 0 0,0 21 15,-21 0-15,20 0 0,1 21 0,0-21 16,-21 21-16,21 22 0,-1-22 15,22 21-15,-21-21 0,21 22 0,-21-1 16,21 21-16,0-41 0,0 20 16,0-21-16,21 0 15,0 0-15,1 1 0,-1-22 0,21 0 16,-21 0-16</inkml:trace>
  <inkml:trace contextRef="#ctx0" brushRef="#br0" timeOffset="62075.91">8699 14711 0,'0'0'16,"-21"0"-16,21-21 0,-21 21 0,21-21 15,-21-1-15,21 1 0,0 0 0,0 0 16,0 0-16,0 0 16,21 21-16,0 0 0,0-22 15,22 22-15,-22 0 0,0 0 0,21 22 16,-20-1-16,20-21 0,0 21 15,-21 21-15,22-21 0,-22 1 0,0 20 16,0-21-16,0 21 0,1-20 0,-1-1 16,-21 21-16,0-21 0,0 0 15,0 1-15,0-1 0,-21 0 0,-1 0 16,-20 21-16,21-42 0,0 0 16,0 0-16,-1 0 0,1 0 15,21-21 1,0 0-16,0 0 0,0 0 15,21 0-15,-21-1 0,22 1 16,-1-21-16,0 21 0,0-22 0,0 22 16,0 0-16,22-21 0,-22 21 15,0-1-15,0 22 0,22-21 0,-22 21 16,0 0-16,0 0 0,21 0 0,-20 0 16,-1 0-16,0 0 0,0 0 15,0 21-15,0-21 0</inkml:trace>
  <inkml:trace contextRef="#ctx0" brushRef="#br0" timeOffset="62824.56">10075 14944 0,'0'0'0,"43"0"16,-22 0-16,85-85 31,-85 64-31,-21 0 0,0 0 15,0-1-15,0-20 0,-21 21 0,-1 0 16,1 0-16,-21-1 0,0 1 0,20 0 16,-20 0-16,0 21 0,-1 0 15,1 0-15,0 0 0,-1 21 0,1 0 16,0 0-16,21 1 0,-22-1 16,22 21-16,0-21 0,0 22 15,0-22-15,-1 21 0,1-21 0,21 22 16,0-22-16,0 21 0,0-21 0,0 0 15,0 1-15,21-1 16,1-21-16,-1 0 0,0 0 0,0 0 16,0 0-16,22-21 0,-22 21 0,21-22 15,0 1-15,-20 21 0,20-21 16,-21 0-16,21 0 0,-20 0 0,-1-1 16,0 1-16,0 0 0,-21 0 0,0 0 15,21 0-15,-21-1 0,21 22 16,-21-21-16,0 42 31,0 1-31,0-1 0,0 0 16,0 21-16,0-21 0,0 22 0,0-22 15,0 42-15,0-20 0,-21 20 0,21 1 16,0-1-16,0 1 0,0 20 16,0-20-16,0 21 0,0-1 0,0 1 15,0 21-15,0 0 0,0-22 0,0 22 16,0 0-16,0 0 0,0 0 15,0-22-15,0 22 0,0 0 0,0-21 16,0-1-16,-21-20 0,21-1 0,-21 1 16,0-22-16,0 0 15,-1 1-15,1-22 0,0 0 0,-21 0 16,21-21-16,-1 0 0,1 0 0,0-21 16,0 0-16,21-21 0,-21-1 15,0 1-15,-1-22 0,22-20 16,0 20-16,-21-20 0,21-1 0,0-21 0,-21 21 15,21-20-15,0-1 0,0 0 16,0 0-16,0 0 0,21 22 0,0-1 16,1 21-16,-1 1 0,0-1 0,21 22 15,-21 0-15,22-1 16,-1 22-16,0-21 0,1 21 0,-1 0 0,0-1 16,1 1-16,-1 0 0,0 21 15,1-21-15,-22 21 0</inkml:trace>
  <inkml:trace contextRef="#ctx0" brushRef="#br0" timeOffset="63048.93">10710 15155 0,'0'0'0,"0"-21"16,0 0-16,0 0 15,0 0-15,0 0 16,0 42 62,21-21-62</inkml:trace>
  <inkml:trace contextRef="#ctx0" brushRef="#br0" timeOffset="64675.92">11832 14542 0,'0'0'0,"-42"-22"0,21 22 16,-1 0-16,1 0 0,0 0 15,0 0-15,21 22 16,0-1-16,0 0 16,0 0-16,0 0 15,21-21-15,0 21 0,0-21 0,22 0 16,-1 0-16,0 0 0,1 0 15,-1 0-15,0 0 0,1-21 16,-1 0-16,22 0 0,-22 21 0,0-21 16,-21 0-16,22-1 0,-22 1 15,0-21-15,0 21 0,0 0 0,-21-1 16,0 1-16,0 0 0,0 0 0,0 0 16,-21 21-1,0 0-15,21 21 0,-21 0 16,0 0-16,21 22 15,0-1-15,-21 0 0,-1 1 0,22-1 16,-21 21-16,21-20 0,0 20 0,-21 1 16,21-22-16,-21 22 0,21-22 15,-21 21-15,21-20 0,0 20 0,0-20 16,0-1-16,0 0 0,0 1 0,-21-22 16,21 0-16,0 0 0,0 0 15,0 0-15,-22-21 0,1 0 16,0 0-16,0-21 15,0 0-15,0 21 0,-1-21 0,1-21 16,-21 20-16,21 1 0,-22-21 0,22 21 16,-21-22-16,21 1 15,0 21-15,-1 0 0,1-22 0,0 22 16,0 0-16,21 42 31,0 0-31,0 1 0,0-1 16,0 21-16,21-21 0,0 22 15,0-22-15,1 21 0,20-21 16,-21 22-16,21-22 0,1 0 0,-1 0 16,22 0-16,-22 0 0,21-21 0,1 0 15,-1 0-15,-20 0 0,20 0 16,1 0-16,-1 0 0,-20-21 0,-1 0 0,0 0 16,1 0-16,-22-22 15,0 22-15,21-21 0,-42 0 0,21 20 16,1-20-16,-22 0 0,0-1 0,0 1 15,0 21-15,0 0 0,0 0 16,0-1-16,0 1 0,-22 21 0,1 0 16,0 0-16,0 0 15,21 21-15,-21-21 0,0 43 0,21-22 16,0 0-16,-22 0 0,1 22 0,21-1 16,0-21-16,0 21 0,0-20 15,0 20-15,0-21 0,0 21 0,21-20 16,1-1-16,-1 0 0,0-21 15,0 21-15,0-21 0,0 0 16,22 0-16,-22 0 0,21 0 0,-21 0 16,22-21-16,-1 0 0,0 0 0,1-1 15,-1 1-15,0-21 0,1 0 16,-1 20-16,-21-20 0,22 0 0,-22 21 16,0-22-16,-21 22 0,0-21 15,-21 42 1,0 0-16,-1 0 0,1 0 0,0 0 15,0 21-15,0 0 16,0 21-16,21-20 0,-22-1 0,22 21 16,0-21-16,0 22 0,0-22 0,22 0 15,-22 21-15,21-21 0,0 1 16,0-1-16,-21 0 0,21 0 0,0 0 16,-21 0-16,22-21 15,-22-21 1,0 0-1,-22 21-15,1-21 0,21 0 16,-21 0-16,0-1 0,0 1 16,0-21-16,-1 21 0,22 0 0,-21-1 15,0 22-15,21 22 32,0-1-32,0 0 15,21 0-15,0 0 0,1 0 16,-1 1-16,21-1 0,-21-21 0,0 21 15,22-21-15,-22 0 0,21 21 16,-21-21-16,22 0 0,-22 0 0,21 0 16,-21 0-16,22 0 0,-22-21 0,21 0 15,-21 0-15,1-1 0,-1 1 16,0 0-16,0-21 0,21 21 16,-20-22-16,-1 1 0,-21 0 0,21-1 0,0 1 15,0 0-15,0-22 0,1 22 16,-22-22-16,21 22 0,0 0 15,-21-1-15,21 1 0,-21 21 0,0 0 16,0-1-16,0 44 16,0-1-16,0 0 15,-21 0-15,0 21 0,21 1 16,-21-22-16,21 21 0,-22 1 0,22-1 16,0 0-16,0 1 0,0-22 0,0 21 15,0 0-15,0 1 0,0-1 16,0-21-16,0 22 0,0-22 0,0 0 15,0 0-15,0 0 0,0 0 16,22-21-16,-1 0 0,0 0 16,0 0-16,0 0 0,22 0 15,-22-21-15,0 0 0,0 0 16,0 0-16,0-22 0,-21 22 16,22 0-16</inkml:trace>
  <inkml:trace contextRef="#ctx0" brushRef="#br0" timeOffset="64768.31">13695 14859 0,'0'0'16,"-43"0"-16</inkml:trace>
  <inkml:trace contextRef="#ctx0" brushRef="#br0" timeOffset="64872.28">13737 14880 0,'21'0'0,"-42"0"0,63 0 16,-20 0-16,-1 0 0,21 0 0,-21 0 15,22 0-15,-1 0 0,0 0 0,22-21 16,-22 21-16,22-21 0,-1 21 15,-21 0-15,22-21 0,-1 21 0,-20-21 16,20 21-16,-20-22 0,-1 22 0</inkml:trace>
  <inkml:trace contextRef="#ctx0" brushRef="#br0" timeOffset="65128.85">14795 14647 0,'0'0'0,"0"-21"0,0-21 31,-21 63-16,0 0 1,21 0-16,-21 22 0,0-1 0,21-21 16,-21 22-16,-1-1 0,1 0 15,21 1-15,0-22 0,-21 21 0,0 0 16,21 1-16,-21-1 0,21-21 0,-21 22 16,21-22-16,-22 0 0,22 0 15,0 0-15,0-42 31,0 0-15,0 0-16,0 0 0,0-1 0,0-20 0,22 21 16</inkml:trace>
  <inkml:trace contextRef="#ctx0" brushRef="#br0" timeOffset="65380.92">14605 14944 0,'21'-43'0,"-84"192"0,105-255 0,-21 21 16,0 43-16,0-64 0,1 64 16,-1 20-16,-21-20 0,0 21 15,21 0-15,0 21 0,-21 21 16,0 21-1,21-21-15,-21 22 0,21-22 0,-21 21 16,22 1-16,-22-1 0,21 0 0,0-21 16,0 22-16,0-1 0,0 0 15,1-20-15,-1 20 0,0 0 0,0-21 16,0 1-16,0-1 0,1 0 16,-1 0-16,0-21 0,0 0 15,0 0-15,0 0 16,-21-21-16,0 0 15,0 0-15,22-22 0,-22 22 0,0-21 16,21 21-16,-21-22 0,0 1 0,0 0 16,21-1-16</inkml:trace>
  <inkml:trace contextRef="#ctx0" brushRef="#br0" timeOffset="65613.14">15579 14330 0,'0'0'0,"21"-21"0,0 0 0,-21-1 0,0 44 31,0-1-31,-21 0 16,0 21-16,-1 1 0,1 20 0,0-21 16,0 22-16,0-22 0,0 22 15,-1-22-15,-20 0 0,21 22 0,-21 21 16,20-43-16,1-21 0,0 21 16,0-20-16,21 20 0,0-21 15,-21 0-15,21 0 0,0 1 0,0-1 16,21-21-1,0 0-15,21-21 0,-20-1 16</inkml:trace>
  <inkml:trace contextRef="#ctx0" brushRef="#br0" timeOffset="66194.14">16404 14542 0,'0'0'0,"21"-43"0,0 1 0,-21 0 16,0 20-16,0-20 0,0 21 0,0 0 15,-21 21-15,0 0 16,0 0-16,-43 0 0,43 21 16,0 21-16,-21-21 0,-1 22 0,22 20 15,-21-20-15,0 20 0,20 1 16,-20-1-16,21-21 0,0 1 0,0 20 16,21-20-16,-43 41 0,43 1 15,0-43-15,0 1 0,21-1 16,1-21-16,-1 0 0,21 0 15,-21 1-15,22-1 0,-1-21 0,-21 0 16,21 0-16,1 0 0,-22 0 0,21 0 16,-21-21-16,1-1 0,-22 1 15,0 0-15,21 0 0,-21-21 0,0 20 16,0-20-16,0 0 0,-21 21 0,21-22 16,-22 22-16,1 0 0,0-21 15,0 42-15,0-22 0,0 1 0,-1 21 16,44 21 31,-1 1-47,0-22 15,0 21-15,0 0 0,0 0 0,1 0 16,-22 22-16,0-1 0,0 0 0,0 1 16,0 20-16,0-21 0,0 22 15,-22-22-15,1 22 0,0-22 0,0 0 16,-21 1-16,20 20 0,1-20 0,0-1 15,0 0-15,0 1 0,0-1 16,-22 0-16,1 1 0,21-1 0,0 0 16,-1 1-16,1-22 0,0 21 0,-21-21 15,21 0-15,21 1 0,-22-1 0,1 0 16,0 0-16,63-42 31</inkml:trace>
  <inkml:trace contextRef="#ctx0" brushRef="#br0" timeOffset="68204.71">17716 14309 0,'0'0'0,"-21"0"0,-42 63 15,84-63 1,0 0-1,21 0-15,-20 0 0,20 0 16,0 0-16,1 0 0,-1-21 0,0 0 16,22 0-16,-22 0 0,0-1 15,-20 1-15,20 0 0,-21-21 0,-21 21 16,0-1-16,0-20 0,0 21 0,-21 0 16,0-22-16,0 22 0,-22 0 15,1 21-15,0-21 0,-1 21 0,1 0 16,-22 0-16,22 0 0,0 21 15,-1 0-15,22 0 0,0 1 0,-21-1 16,42 21-16,0-21 0,0 22 16,0-22-16,0 21 0,21 0 15,0-20-15,0 20 0,22 0 0,-1-21 16,-21 1-16,21 20 0,1-21 16,-1 0-16,-21 0 0,22-21 0,-22 22 15,21-22-15,-42 21 16,-42-21-1,21 21-15,-22-21 0,-20 21 16,-1-21-16,1 21 0,-1 0 16,1 1-16,-1 20 0,-42 21 15,43-41-15,21 20 0,-1 0 16,1 1-16,21-22 0,21 21 16,0 0-16,0-20 0,21 20 0,0-21 15,0 0-15,22 22 0,-1-43 0,21 21 16,-20 0-16,20-21 0,-20 0 15,20 0-15,1 0 0,-1-21 0,-21 0 16,22-1-16,-22 1 0,1 0 16,-1 0-16,0-21 0,1 20 0,-1-20 15,-21 21-15,21-21 0,-20-1 0,20 1 16,-21 21-16,21-22 0,-20 22 16,20-21-16,-21 21 15,0 21-15,0 0 0,1 0 16,-1 21-16,-21 0 15,0 0-15,21 22 0,-21-22 0,0 0 16,0 21-16,0-21 0,0 22 16,0-22-16,0 0 0,0 21 0,0-20 15,-21-1-15,21 0 0,0 0 0,0 0 16,0 0-16,-21-21 0,21-21 31,0 0-31,0 0 16,21 0-16,0 0 0,-21-22 0,21 22 15,0-21-15,0 21 0,22-22 0,-22 1 16,0 0-16,0-1 16,0 22-16,22-21 0,-22 21 0,0-1 15,0 1-15,-21 42 16,0 22-16,0-22 16,0 0-16,0 21 0,0-20 0,0 20 15,-21-21-15,21 21 0,0-20 16,0 20-16,0-21 0,0 21 0,0-20 15,21-1-15,0 21 0,1-21 0,20 0 16,-21-21-16,21 22 16,-20-22-16,20 0 0,0 0 0,-21 0 15,22 0-15,-1-22 0,0 22 0,1-21 16,-1 0-16,0-21 0,-20 21 16,20-22-16,0 22 0,-21-21 0,22-1 15,-22 1-15,0 0 0,21-1 16,-20 1-16,-1 21 0,0-21 0,0 20 15,0 1-15,-21 0 0,21 21 16,-21 21 0,0 0-16,0 1 0,0-1 0,0 0 15,0 0-15,0 0 0,0 0 16,-21 1-16,21-1 0,0 0 0,0 0 16,21-21 15,1-21-16,-22 0 1,0 0-16,21-1 0,-21 1 0,0 0 16,0 0-16,0-21 0,0 20 15,0 1-15,0 0 0,0 0 0,-21 0 16,-1 0-16,1 21 0,0 0 0,0 0 16,0 21-16,0 0 0,-1 0 15,-20 21-15,21-20 0,-21 20 0,20 0 16,1-21-16,-21 22 0,21-1 15,21-21-15,0 22 0,0-22 16,0 42-16,0-20 0,21-22 16,0 21-16,0-21 0,22 0 15,-1 1-15,0-1 0,1 0 0,-1-21 16,21 0-16,22 0 0,-21 0 16,-22 0-16,0 0 0,1-21 15,-1 0-15,-21-1 0,21-20 0,-20 21 16,20-21-16,-21 20 15,0-20-15,-21 0 0,21-1 0,-21 1 16,0 21-16,0 0 0,0 0 0,0-1 16,0 1-16,-21 21 0,0 0 15,0 21-15,0 1 0,0-1 0,-1 0 16,1 21-16,21-21 16,-21 22-16,21-22 0,-21 0 0,21 21 15,0-20-15,0 20 0,0-21 16,0 21-16,21-20 0,0-1 0,0 0 15,22 0-15,-22-21 0,21 21 0,1-21 16,-1 0-16,0 0 0,1 0 16,-1 0-16,0 0 0,-21-21 0,22 0 15,-1 0-15,0 0 0,-20-22 16,-1 22-16,21-21 0,-21-1 16,0 22-16,1-21 0,-1 0 0,0 20 15,0-20-15,-21 21 0,21 0 0,-21 0 16,0 42 15,-21 0-31,0 0 0,0 0 0,21 22 16,-21-22-16,-1 21 0,22 0 15,-21 22-15,21-22 0,0 22 0,0-1 16,-21-20-16,21 20 0,-21 1 0,21-1 16,-21 1-16,21-1 0,0-21 15,-21 22-15,-1-1 0,22 1 0,-21-1 16,0 1-16,21-1 0,-21-20 15,0-1-15,0 0 0,-1 1 0,22-1 16,-21-21-16,0 0 0,0 1 0,0-1 16,0-21-16,-1 0 15,1-21 1,21-1-16,0 1 0,0-21 0,0 21 16,0-22-16,0 1 0,0 0 0,21-1 15,1-20-15,-1 21 0,0-22 16</inkml:trace>
  <inkml:trace contextRef="#ctx0" brushRef="#br0" timeOffset="68488.56">20701 14923 0,'21'-43'0,"-42"86"0,42-107 16,0 64-16,0-21 0,1 0 16,-1 21-16,0 0 0,21 0 15,-21 0-15,22 0 0,-22 0 0,21 0 16,-21 0-16,22 0 0,-22 21 15,0-21-15,0 21 0,-21 0 0,0 0 16,0 1-16,0-1 0,0 0 0,0 0 16,-21 0-16,-21 0 0,21 1 15,-22-22-15,1 21 0,21 0 0,-43-21 16,22 0-16,0 21 0,20-21 16,-20 0-16,0 0 0,21 0 0,-1 0 15,1 0-15,21-21 16,0 0-16,21 0 15,1 21-15,-1-22 0,0 1 16,0 0-16</inkml:trace>
  <inkml:trace contextRef="#ctx0" brushRef="#br0" timeOffset="69851.91">21632 14224 0,'0'0'16,"21"-21"-16,-21 0 0,22 0 0,-44 42 31,1 0-31,-21 0 0,21 21 16,0 1-16,-22-1 0,22 0 0,-21 22 15,21-22-15,-1 22 0,1-22 16,0 22-16,0-22 0,0 21 0,21-20 16,0-1-16,0 0 0,0-20 0,0 20 15,0-21-15,0 0 0,0 0 16,0 1-16,0-1 0,21 0 0,0-21 15,0 0-15,0 0 0,1 0 16,-1 0-16,21-21 0,-21 0 0,22-1 16,-1 1-16,0 0 0,-21 0 15,22 0-15,-1-22 0,0 22 0,-20-21 16,20 21-16,-21 0 0,0-1 16,0 1-16,-21 42 31,-21-21-31,0 22 0,0-1 15,0 0-15,0 21 0,21-21 0,-22 1 16,22-1-16,0 0 0,0 0 0,0 0 16,0 0-16,0 1 15,22-1-15,-1-21 0,0 21 0,0-21 16,0 0-16,0 0 0,22 0 16,-22 0-16,0 0 0,21-21 0,-20 21 15,20-21-15,-21-1 0,0 1 16,22 0-16,-22-21 0,0 21 15,0-1-15,0-20 0,22 21 0,-22 0 16,-21 0-16,21-1 0,0 22 16,-42 22 15,0-1-31,21 0 0,-21-21 0,21 21 16,-22 0-16,22 0 0,-21 1 15,21-1-15,0 0 0,0 0 0,0 0 16,0 0-16,0 1 0,21-1 0,1 0 15,-1 0-15,0 0 0,0-21 16,0 21-16,22-21 0,-22 0 16,0 0-16,0 0 0,0 0 15,0 0-15,1-21 0,-1 0 0,0 0 16,0 0-16,-21 0 0,21-1 0,0-20 16,-21 21-16,0-21 0,22-1 15,-22 1-15,0 0 0,0-1 0,0 1 16,0 0-16,0 20 0,-22-20 15,1 21-15,0 0 0,-21 21 16,-1 0-16,22 0 0,-21 21 16,21 0-16,0 0 0,-22 0 15,22 22-15,0-22 0,0 21 0,21-21 16,0 22-16,0-22 0,0 21 16,0-21-16,0 22 0,0-22 0,0 0 15,21 21-15,0-20 0,21-1 16,-20 0-16,-1 0 0,21 0 0,0 0 15,1-21-15,-1 0 0,0 0 16,1 0-16,20 0 0,-20-21 0,-1 21 16,21-21-16,-20 0 0,-1-21 15,0 20-15,-20 1 0,20-21 0,-21 0 16,0 20-16,22-20 0,-43 21 0,21-21 16,-21 20-16,0 1 15,-21 42 1,-1 1-1,22-1-15,-21 0 0,0 0 0,0 0 16,0 0-16,0 22 0,-1-22 16,22 0-16,0 0 0,-21 0 0,21 1 15,-21-1-15,21 0 0,0 0 16,0 0-16,21-21 31,0-21-31,1 21 0,-22-21 16,21 0-16,0 0 0,0-1 0,21 1 15,-20 0-15,-1-21 0,21 21 16,-21-1-16,22-20 0,-22 21 16,21 0-16,0 0 0,-20-1 15,20 1-15,-21 21 0,0 0 0,0 0 16,-21 21 0,0 1-16,-21-1 0,21 0 15,-21 21-15,0-21 0,21 1 0,-21-1 16,21 0-16,0 0 0,0 0 15,0 0-15,0 22 0,21-22 0,0 0 16,0 0-16,22-21 0,-22 21 16,21-21-16,0 0 0,-20 0 0,20 0 15,0 0-15,1 0 0,-1 0 16,0-21-16,1 0 0,-22 0 16,21 0-16,-21 0 0,0-1 0,22-20 15,-22 21-15,-21 0 0,0 0 16,21-1-16,-21 1 0,0 0 0,0 0 15,0 0-15</inkml:trace>
  <inkml:trace contextRef="#ctx0" brushRef="#br0" timeOffset="70117.78">22691 14478 0,'0'0'0,"-22"0"0,-62 0 31,63-21-31,21 0 0,0 0 0,0 42 31,-22-21 0,1 0-31,0 21 16,0-21-16</inkml:trace>
  <inkml:trace contextRef="#ctx0" brushRef="#br0" timeOffset="70388.3">20891 14690 0,'0'0'0,"-42"0"0,-21 0 31,84 0-31,21 0 0,-21 0 0,22 0 16,-1 0-16,21 0 0,-20 0 16,-1 0-16,22 0 0,-22 0 15,0 0-15,1 0 0,-1 0 0,0 0 16,-21 0-16,1 0 0,-1 0 15,-21-21-15,0-1 0,-21 1 32,-1 21-32,1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3:22:27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593 0,'0'0'0,"0"-21"62,0-1-15,0 1-16,0 0-15</inkml:trace>
  <inkml:trace contextRef="#ctx0" brushRef="#br0" timeOffset="556.04">1101 402 0,'-22'0'32,"1"0"15,21 21-47,0 1 15,0-1-15,0 0 16,0 0-1,0 0-15,0 0 16,0 1 0,21-22-16,1 0 15,-1 21-15,0-21 16,0 0-16,0 0 16,0 0-1,1 0 1,-22-21-1</inkml:trace>
  <inkml:trace contextRef="#ctx0" brushRef="#br0" timeOffset="1896">1079 508 0,'0'-21'0,"0"0"31,0 0-15,22 21 15,-22 21-31,21 0 16,0 0-16,-21 0 0,21 0 15,0 22-15,0-1 0,1 0 0,-22 1 16,21 20-16,0-20 0,-21 20 16,21 1-16,-21-1 0,0 1 15,0-22-15,21 21 0,-21-20 0,0-1 16,21 0-16,-21 1 0,0-22 15,0 0-15,0 0 0,22 0 16,-1-21-16,0 0 16,0 0-16,-21-21 15,21 21-15,0-21 0,-21 0 0,22-21 16,-1 20-16,0-20 0,0 0 16,0-22-16,0 1 15,1-1-15,-1 1 0,0-1 0,0 1 16,0 20-16,0-20 0,1 21 15,-1-1-15,0 22 0,0-21 0,-21 21 16,0-1-16,0 44 63,0-1-48,0 0-15,0 0 16,0 0-16</inkml:trace>
  <inkml:trace contextRef="#ctx0" brushRef="#br0" timeOffset="2295.96">1778 1291 0,'21'0'32,"0"-21"-32,0 21 0,-21-21 15,22 0-15,-1 0 0,0-1 16,-21 1-16,21 0 0,0 0 0,-21 0 16,0 0-16,0-1 0,0 1 15,0 0-15,0 0 0,0 0 0,-21 21 16,0 0-1,0 0-15,-22 0 0,22 21 16,0 21-16,0-21 0,0 1 0,0 20 16,-1 0-16,1-21 0,21 22 15,-21-1-15,21-21 0,0 22 16,0-22-16,0 21 0,0-21 16,0 0-16,21 22 0,0-22 15,1 0-15,-1-21 0,0 21 0,21-21 16,-21 0-16,22 0 0,-1 0 15,-21 0-15,22 0 0,-22-21 0</inkml:trace>
  <inkml:trace contextRef="#ctx0" brushRef="#br0" timeOffset="2851.91">2180 1291 0,'-21'-84'15,"21"62"1,0 1-16,0 0 0,0 0 15,21 21-15,0-21 16,0 21-16,1 0 0,20 0 0,-21 0 16,21 0-16,-20 21 0,20 0 15,-21 0-15,0 0 0,22 1 16,-22-1-16,0 21 0,0-21 0,0 0 16,-21 1-16,0-1 0,0 0 15,0 0-15,0 0 0,0 0 0,0 1 16,0-1-16,-21-21 15,21-21 17,0-1-32,0 1 15,0 0-15,0 0 16,0-21-16,0 20 0,21 1 0,0 0 16,1-21-16,-1 21 0,0-22 15,21 22-15,-21 0 0,1 0 16,20-22-16,-21 22 0,0 0 0,22 21 15,-22-21-15,0 21 0,0 0 16,0 0-16,0 0 0,1 0 16,-22 21-1,0 0-15,0 0 0,0 1 16,0-1-16,0 21 0,0-21 16,0 0-16,0 1 0,0-1 15,0 0-15,0 0 0,0 0 0,0 0 16,0 1-16,0-1 0,0 0 15,0 0-15,0-42 47,0 0-31,0 0-16</inkml:trace>
  <inkml:trace contextRef="#ctx0" brushRef="#br0" timeOffset="3009">3069 847 0,'0'0'0,"-21"0"16,42 0 46,0 0-62</inkml:trace>
  <inkml:trace contextRef="#ctx0" brushRef="#br0" timeOffset="4024.81">3429 1376 0,'0'-21'31,"21"0"-31,0 21 15,0-22-15,1 1 0,-1 0 0,21 0 16,-21 0-16,0-22 0,22 22 16,-22-21-16,21 0 0,-21-1 0,22 1 15,-22-22-15,0 22 0,0 0 16,-21-1-16,21 1 0,-21 0 16,0 21-16,0-22 0,0 22 0,0 0 15,-21 42 16,0 0-31,0 0 0,21 22 16,-21-1-16,0 22 0,-1-1 0,22 1 16,-21 20-16,0-20 0,21 20 15,-21 1-15,21-21 0,-21 41 0,0-20 16,-1 21-16,1 0 0,21 0 16,-21 21-16,-21-22 0,21 22 0,-1 0 15,1-21-15,-21 21 0,21-21 16,0 0-16,-22 0 0,22 0 0,0-22 15,21 22-15,0-42 0,-21 20 16,21-20-16,0-22 0,0 0 16,0 1-16,0-1 0,21-21 15,0-21-15,0 0 0,22 0 16,-22 0-16,0-21 0,21 0 0,1-21 16,-1-1-16,21 1 0,-20 0 15,20-22-15,-20 1 0,-1-1 16,21 1-16,-20-1 0,-22 1 0,21-22 15,-21 0-15,1 1 0,-22-1 0,0 0 16,-22 1-16,-20-1 0,21 0 16,-21 22-16,-1-22 0,-20 22 0,-1 20 15,22-20-15,-22 42 0,22-22 16,-21 22-16,41 0 0,-20 0 16,21 0-16,0-1 0,21 1 15,0 0-15,0 0 16,42 21-16,-21-21 0,22 0 15,-1-1-15,0 1 0,1 0 0,20 0 16,-21-21-16,22 20 0,-22 1 16,1 0-16,-1-21 0,0 21 0,1-1 15,-22 1-15,0 0 0,0 0 16,0 0-16,0 0 0,1 21 0,-22-22 16,0 1-1,0 42 16,0 1-31,0-1 16,0 0-16,0 0 16,0 0-16,0 0 0,0 1 15,0-1-15,-22 0 16,22 0 0,0-42-1</inkml:trace>
  <inkml:trace contextRef="#ctx0" brushRef="#br0" timeOffset="4212.63">4254 1058 0,'0'-21'15,"-21"21"-15,0 0 16,21 21 31,21-21-47,0 0 15</inkml:trace>
  <inkml:trace contextRef="#ctx0" brushRef="#br0" timeOffset="6368.31">4847 1080 0,'0'0'0,"21"-22"0,-21 1 32,-21 21-32,0 0 15,0 0-15,0 0 0,-22 0 16,22 21-16,-21-21 0,-1 22 16,22-1-16,-21 0 0,21 21 15,0-21-15,-1 1 0,1 20 0,0-21 0,0 21 16,21-20-16,0 20 15,0-21-15,0 21 0,0-20 0,0-1 16,0 0-16,21 0 0,21 0 16,-20 0-16,20 1 0,0-1 0,1-21 15,-1 0-15,0 0 0,22 0 16,-22 0-16,22 0 0,-22 0 0,21 0 16,1-21-16,-22 21 0,1-22 15,20 1-15,-21 21 0,1-21 0,-1 0 16,0 0-16,-20 0 0,20-1 15,-21 1-15,0-21 0,0 21 0,-21-22 16,0 22-16,0 0 16,0-21-16,0 21 0,0-1 0,-42 1 15,21 0-15,0 21 0,0 0 16,-1 0-16,1 0 0,0 0 0,0 0 16,0 21-16,0-21 0,-1 21 15,1 1-15,0 20 0,21-21 0,0 0 16,-21 0-16,21 1 0,0-1 15,0 0-15,0 0 0,0 0 0,0 0 16,21 1-16,0-1 16,0-21-16,1 0 0,-1 0 15,0 0 1,0 0-16,0 0 0,0-21 0,1 21 16,-1-22-16,0 1 0,-21 0 15,21 21-15,0-21 0,0-21 0,-21 20 16,0 1-16,22-21 0,-1 21 15,-21 0-15,21-22 0,-21 22 0,0 0 16,0 0-16,0 0 0,21 21 16,-21 21-1,0 0-15,0 0 16,0 21-16,0-20 0,0 20 0,0-21 16,0 21-16,0-20 15,0-1-15,0 21 0,21-21 0,-21 0 0,0 1 16,21-22-16,1 21 15,-1-21-15,0 21 0,0-21 16,0 0-16,0 0 0,1 0 16,-1 0-16,0-21 0,21 21 0,-21-21 15,1-1-15,20 22 0,-21-21 16,0-21-16,22 21 0,-22 0 0,0-22 16,0 1-16,0 0 0,0-22 15,1 22-15,-1-1 0,-21-20 0,21-1 16,-21 22-16,21 0 0,-21-1 15,0 22-15,0 0 0,0 0 0,0 0 16,0 42 0,0 0-1,0 21-15,-21 1 0,21-1 16,-21 0-16,21 1 0,-21 20 0,21-20 16,0 20-16,0-21 0,0 1 15,0-1-15,0 0 0,0-20 0,0 20 16,0-21-16,0 0 0,21 0 15,0 1-15,-21-1 0,42 21 16,-21-42-16,1 0 16,-1 0-16,0 0 15,0 0-15,0 0 0,-21-21 0,21 21 16,1-21-16,20 0 0,-21-1 16,0 1-16,0 0 0,22 0 15,-22 0-15,21-22 0,-21 22 0,1-21 16,20 21-16,-21-22 0,0 22 15,-21 0-15,21 0 0,-21 42 32,0 0-32,-21 0 0,21 22 15,-21-22-15,21 0 0,-21 21 16,21-20-16,0 20 0,0-21 16,0 0-16,0 0 0,0 1 0,0-1 15,0 0-15,0 0 0,21 0 16,-21 0-16,21-21 0,0 0 15,1 0-15,-1 0 0,0 0 0,0 0 16,21 0-16,-20 0 0,-1-21 16,0 21-16,21-21 0,-21 0 0,22 0 15,-22 0-15,21-1 0,-21 1 16,22 0-16,-22 0 0,0-21 0,0 20 16,22 1-16,-22 0 0,-21 0 15,0 0-15,21 21 0,-21 21 31,0 0-31,-21 0 0,0 0 16,21 1-16,0-1 16,-22 0-16,22 0 0,-21 0 0,21 0 15,0 1-15,0-1 0,0 0 16,0 0-16,21 0 16,1-21-16,-1 0 15,0 0-15,0 0 16,0 0-16,0 0 0,1 0 0,-1-21 0,0 0 15,0 21-15,0-21 0,-21 0 16,21-1-16,1 1 0,-1 0 16,0-21-16,-21 21 0,0-22 0,0 22 15,0-21-15,0-1 0,0 22 0,0 0 16,-21 0-16,21 0 16,-21 21-16,-22 0 0,22 0 0,0 0 15,0 21-15,0 0 0,-22 0 16,22 22-16,0-22 0,21 21 0,0-21 15,-21 22-15,21-22 0,0 0 16,0 0-16,0 0 0,0 0 0,0 1 16,21-1-16,0 0 0,0-21 15,0 0-15,1 21 0,20-21 16,-21 0-16,21 0 0,-20 0 0,20 0 16,0 0-16,1 0 0,-1-21 0,0 0 15,1 0-15,-1-1 16,0 1-16,1 0 0,-22 0 0,21 0 15,0-22-15,-20 22 0,20-21 16,-21 21-16,0-22 0,0 22 0,-21 0 16,0 42-1,0 0 1,0 22-16,-21-22 0,0 0 16,21 21-16,0-20 0,-21-1 0,0 0 15,21 0-15,-21 21 0,21-20 16,0-1-16,0 0 0,0 0 15,21-42 32,0 21-47,0-21 16,0 0-16,0-1 0,1 1 0,20 0 16,-21-21-16,21 21 0,-20-22 15,20 1-15,0 0 0,-21 20 16,22-20-16,-22 21 0,0 0 0,0 0 15,0 21-15,-21 21 0,0 0 16,0 0-16,0 21 0,0-20 16,0 20-16,0-21 0,0 21 15,0-20-15,0-1 0,0 21 0,22-21 16,-22 0-16,21 1 0,0-1 16,0-21-16,0 0 15,0 21-15,1-21 0,-1 0 0,0 0 16,21 0-16,-21 0 0,22 0 0,-22-21 15,21 21-15,1-21 0,-1-1 16,-21 22-16,21-21 0,-20 0 0,20-21 16,-21 21-16,0-1 0,0-20 15,1 0-15,-1 21 0,0-22 0,-21 1 16,0 0-16,0-1 0,0 1 16,0 21-16</inkml:trace>
  <inkml:trace contextRef="#ctx0" brushRef="#br0" timeOffset="6605.27">8043 656 0,'0'0'0,"-42"0"0,0 0 15,20 0-15,-20 0 0,21 0 0,0 0 16,0 0-16,21 21 15,-22-21-15,22 22 32,-21-22-1,0 0-31</inkml:trace>
  <inkml:trace contextRef="#ctx0" brushRef="#br0" timeOffset="6848.63">6371 1101 0,'0'0'0,"-21"0"16,42 0 0,0 0-1,0 0-15,1 0 0,20 0 16,0 0-16,1 0 0,-1 0 0,21-21 15,-20 21-15,20 0 0,1 0 16,-22 0-16,0 0 0,1 0 0,-1 0 16,-21 0-16,0 0 0,-42 0 15,0 0-15,-21 0 16</inkml:trace>
  <inkml:trace contextRef="#ctx0" brushRef="#br0" timeOffset="7419.97">1545 2011 0,'21'0'16,"0"0"-1,1 0-15,20 0 0,0 0 16,1 21-16,20-21 0,1 0 0,-1 0 15,1 0-15,-1 0 0,43 0 16,-21 21-16,20-21 0,22 0 16,0 0-16,0 0 0,0 0 0,22 0 15,20 0-15,21 21 0,-20-21 16,20 0-16,22 0 0,0 0 0,20 0 16,1 0-16,0 0 0,0 0 15,0 22-15,0-22 0,-1 0 16,1 0-16,0 21 0,-21-21 0,-1 0 15,1 0-15,0 21 0,-22-21 16,1 0-16,-1 0 0,-20 0 0,-22 0 16,0 0-16,0 0 0,-21 0 15,-21 0-15,0 0 0,0 0 0,-22 0 16,-20 0-16,-1 0 0,-20 0 16,-1 0-16,-21 0 0,0 0 15,-42 0 16,-21 0-31,-1 0 0,1 0 0</inkml:trace>
  <inkml:trace contextRef="#ctx0" brushRef="#br0" timeOffset="8964.67">1312 3831 0,'0'0'0,"0"21"0,-21 1 15,21-1-15,0 0 0,0 0 16,21-21-16,0 0 16,1 0-16,20 0 0,0-21 15,-21 0-15,22 21 0,20-21 16,-20-1-16,-1 1 0,0 0 0,1-21 16,-1 21-16,-21-1 0,0-20 15,22 21-15,-22-21 0,0-1 0,-21 22 16,21-21-16,-21-1 0,0 1 15,0 21-15,0-21 0,0 20 0,0 1 16,-21 21 0,0 0-16,0 21 15,-1 22-15,22-22 0,-21 21 16,0 1-16,0-1 0,21 21 16,0-20-16,-21 20 0,0 1 0,21-1 15,-22 22-15,22-22 0,-21 22 16,21 0-16,0-1 0,-21 1 0,0 0 15,21-22-15,-21 22 0,21-22 16,0 22-16,-21-21 0,21-1 16,-22-21-16,22 1 0,0-1 0,0 0 15,0-20-15,0-1 16,-21-21-16,0 0 0,0 0 16,21-21-16,-21-1 0,0 1 15,-1-21-15,-20 0 0,21-1 0,0 22 16,-22-21-16,22-1 0,0 1 15,0 0-15,-21-1 0,20 22 16,22 0-16,0 0 0,-21 21 0,0 0 16,21 21-1,0 0-15,0 0 0,0 1 16,21-1-16,0 0 0,1 21 16,-1-21-16,21 22 0,0-22 15,1 0-15,-1 0 0,22 0 16,-1 1-16,1-1 0,-1-21 0,1 0 15,-1 0-15,1-21 0,-1-1 16,1 1-16,-1 0 0,1 0 16,-1-21-16,1 20 0,-1-20 0,-21 0 15,22-1-15,-22 1 0,1-21 16,-1 20-16,0-20 0,-21-1 0,1-20 16,-1 20-16,0 1 0,0-1 15,-21 1-15,21-1 0,-21 22 0,0-1 16,0 1-16,0 21 0,0 0 15,-21 21-15,0 0 16,0 21 0,0 0-16,21 21 0,0 1 0,-22 20 15,22 1-15,-21-1 0,21 1 16,0 20-16,0-20 0,0-1 0,-21 22 16,21-21-16,-21-1 0,21 22 15,-21-1-15,0 1 0,21 0 0,-22-1 16,1 1-16,0 0 0,0 21 15,0-22-15,0 1 0,-1 21 0,-20-22 16,21 22-16,-21-21 0,20 0 16,-20-1-16,21 1 0,-43 63 15,43-84-15,21-1 0,0-21 16,0 1-16,0-1 0,0-21 0,0 0 16,21-21-16,1 0 15,-1 0-15,21-21 0,0-21 0,22 21 16,-22-22-16,22 1 0,20-21 15,-20 20-15,21-20 0,-22-22 0,22 22 16,-22-22-16,1 0 0,-22-21 16,0 22-16,1-1 0,-1-21 0,-42 22 15,0-1-15,0-21 0,0 21 0,-21 22 16,0-1-16,-22 1 0,1-1 16,0 22-16,-1 0 0,-20 21 0,21-1 15,-22 1-15,22 0 16,-1 0-16,1 21 0,21 0 0,0-21 15,21 0 1,21-1-16,21 22 16,1-21-16,-22 0 0,42 21 15,-20-42-15,20 21 0</inkml:trace>
  <inkml:trace contextRef="#ctx0" brushRef="#br0" timeOffset="9608.99">5313 2985 0,'0'0'0,"0"-22"0,0 1 16,0 0-16,-43 21 15,22 0-15,0 0 0,-21 0 0,-1 0 16,-20 0-16,21 21 0,-22 0 15,1 1-15,-1-22 0,1 21 0,20 0 16,1 0-16,0 0 0,-1 0 16,22 1-16,21-1 0,0 0 0,21 0 15,22 0-15,-22 0 16,42-21-16,-20 22 0,20-1 16,1-21-16,-1 21 0,1 0 15,-22 0-15,21 0 0,-20 1 0,-22-1 16,21 0-16,-21 0 0,-21 21 15,0-20-15,0-1 0,0 21 0,-21-21 16,0 0-16,-21 1 0,-1-1 16,-20 0-16,-1 0 0,1 0 0,-1 0 15,1 1-15,-1-22 0,1 21 16,-1-21-16,22 0 0,0 0 0,-1 0 16,22 0-16,0 0 0,42 0 31,0 0-31,22-21 0,-1 21 15,0-22-15,1 22 0,-1 0 0,22 0 16,-22 0-16,21 0 0,-20 0 16,-1 0-16,0 22 0,-20-1 0,-1 0 15,0 0-15,0 21 0,-21-20 0,0 20 16,0 21-16,0-20 0,-21-1 16,0 0-16,-22 1 0,22 20 0,-21-20 15,0-22-15,-1 21 0,1 0 16,0-20-16,20-1 0,1 0 0,-21 0 15,42 0-15,0 0 0,-21-21 16,21 22-16,21-22 16,0 0-1,0 0-15,0-22 0,1 1 16,-1 0-16,0 0 0,0 21 0</inkml:trace>
  <inkml:trace contextRef="#ctx0" brushRef="#br0" timeOffset="10032.85">4254 4995 0,'0'0'15,"-21"22"-15,-21-22 16,63-22 0,0 22-16,22 0 0,20 0 15,-21 0-15,43-21 0,0 21 16,-1 0-16,1 0 0,21 0 15,0 0-15,0 0 0,-1 0 0,1 0 16,0 0-16,0 0 0,0 0 0,0 21 16,-22-21-16,1 0 0,-22 0 15,1 22-15,-22-22 0,1 0 0,-22 0 16,0 0-16,0 0 0,-42 0 31,0 0-31,0 0 0,-22 0 16,-20 0-16,20 0 0,-41 0 0</inkml:trace>
  <inkml:trace contextRef="#ctx0" brushRef="#br0" timeOffset="10316.06">4106 5376 0,'43'0'0,"-86"0"0,107 0 0,-22 0 15,-21 0-15,22 22 0,20-22 16,1 0-16,-1 0 0,22 0 0,-1 0 16,1 0-16,21 0 0,-21 0 0,20 0 15,-20 0-15,0 0 16,21 0-16,-22 0 0,1 0 0,0 0 16,-1 0-16,1 0 0,-22 0 15,1 0-15,-22 0 0,1 0 0,-1 0 16,-21 0-16,0 0 0,-42 0 15,0 0 1,-21 0-16,-1 0 0,-20 0 0,-1 0 16</inkml:trace>
  <inkml:trace contextRef="#ctx0" brushRef="#br0" timeOffset="10567.97">3852 5652 0,'0'0'0,"0"21"16,0 0-16,43 0 0,-22-21 0,21 21 16,22-21-16,-1 0 0,1 21 15,20-21-15,1 0 0,0 0 0,20 22 16,1-22-16,21 0 0,-21 0 16,0 0-16,0 0 0,0 0 0,-1 0 15,1 0-15,0 0 0,-21 0 16,-1 0-16,1 0 0,-21 0 0,-22 0 15,0 0-15,1 0 0,-22 0 0,0-22 16,0 22-16</inkml:trace>
  <inkml:trace contextRef="#ctx0" brushRef="#br0" timeOffset="11229">4699 6773 0,'-21'-42'15,"21"21"-15,0 0 16,0-22-16,21 22 0,0 0 0,0 0 16,22 0-16,-22-22 0,21 22 0,-21 0 15,22 0-15,-22 0 0,21 0 16,-21 21-16,0 0 0,1 0 0,-1 0 16,-21 21-1,0 0-15,-21 0 16,-1 21-16,1-20 0,0 20 0,-21 0 15,-1-21-15,22 22 0,-21-1 16,21-21-16,-22 22 0,22-1 0,-21-21 16,21 21-16,0-20 0,-1 20 15,22-21-15,-21 0 0,21 0 0,0 1 16,0-1-16,43-21 0,-22 0 16,0 0-16,0 0 0,0 0 15,22 0-15,-22 0 0,21 0 0,-21 0 16,0 0-16,1 0 0,-1-21 15,0 21-15,0 0 0,-21 21 32,0 0-17,-21 0-15,0 21 0,0-20 16,-1 20-16,1 21 0,21-20 16,0-1-16,0 0 0,0-20 15,0 20-15,0 0 0,0 1 0,0-1 16,21-21-16,-21 21 0,0-20 0,0-1 15,0 0-15,0 0 0,0 0 16,-21-21-16,-21 21 0,21-21 0,0 0 16,-22 0-16,22 0 0,-64 0 15,43 0-15,21-21 0,-21 21 16,-1-21-16</inkml:trace>
  <inkml:trace contextRef="#ctx0" brushRef="#br0" timeOffset="11977.12">1270 9313 0,'0'0'0,"-21"22"0,0-1 0,-1 0 15,1 21-15,21-21 0,-21 1 16,21 20-16,0-21 0,0 0 15,0 0-15,0 1 0,0-1 0,21-21 16,22 0-16,-22 0 0,21 0 16,0 0-16,1 0 0,20 0 0,-20-21 15,-1-1-15,21 1 0,-20 0 16,-1 0-16,0 0 0,-20 0 16,20-1-16,-21 1 0,-21-21 15,0 21-15,0 0 0,0-22 0,0 22 16,0 0-16,0-21 0,-21 20 15,0 1-15,-22 21 0,22 0 0,-21 0 16,21 0-16,-22 0 0,1 21 16,0 22-16,21-22 0,-22 0 15,1 21-15,0 1 0,20-1 0,-20 0 16,21 1-16,0 20 0,0-20 16,-1 20-16,22-21 0,0 22 0,0-22 15,0 1-15,0 20 16,22-42-16,-1 22 0,21-22 0,-21 21 15,22-42-15,20 21 0,-21 0 16,1-21-16,20 0 0,-20 0 0,20 0 16,-21 0-16,1-21 0,20 0 15,-42 21-15,22-42 0,-1 21 0,-21-1 16,22-20-16</inkml:trace>
  <inkml:trace contextRef="#ctx0" brushRef="#br0" timeOffset="12220.67">2434 9081 0,'0'0'0,"0"-43"0,0 1 0,0 21 0,0-22 16,-21 43-1,21 43 1,-21-22-16,21 21 0,-21 1 0,21 20 16,0-21-16,0 22 0,-22-1 15,22 1-15,-21-1 0,0 22 0,0-21 16,21-1-16,-21 1 0,0-22 15,21 21-15,-22-20 0,22-1 0,-21-21 16,21 22-16,0-22 16,0 0-16,0 0 0,21-21 15,1 0-15,-1 0 16</inkml:trace>
  <inkml:trace contextRef="#ctx0" brushRef="#br0" timeOffset="12945.35">2900 9504 0,'0'0'16,"21"-42"-16,42-1 0,-41 22 0,-1 21 16,-21-21-16,0 0 0,-21 21 15,-22 0 1,22 0-16,0 0 0,-21 21 16,-1 0-16,1-21 0,0 21 15,20 0-15,-20 1 0,0-1 0,21 0 16,-1 0-16,1 0 0,21 0 15,0 22-15,0-22 0,0 0 0,21 0 16,1 0-16,-1 1 0,21-1 16,-21 0-16,22 0 0,-1 0 0,0-21 15,-21 21-15,22 1 0,-22-1 16,0-21-16,0 21 0,0 0 0,-21 0 16,-21 0-1,0-21-15,-21 0 0,21 0 16,-1 0-16,-20 0 0,21 0 15,-21 0-15,20 0 0,-20 0 16,21-21-16,0 0 0,0 21 0,21-21 0,0 0 16,0 0-1,21 21 1,0 0 0,21 21-16,-21-21 0,1 21 15,-1-21-15,0 21 0,21-21 16,-21 0-16,22 21 0,-22-21 15,21 0-15,1 0 0,-1 0 0,0 0 0,1 0 16,20 0-16,-21 0 16,22 0-16,-22 0 0,22-21 0,-22 0 0,22 21 15,-22-21-15,0 0 16,22-1-16,-22 1 0,0-21 0,1 21 16,-1 0-16,0-22 0,-20 22 0,20-21 15,-21-1-15,21 22 0,-20-21 16,-1 21-16,-21-22 0,0 22 0,0 0 15,0 0-15,-43 21 16,22 0-16,0 21 16,0 0-16,0 0 0,-22 1 0,22 20 15,0 0-15,0 1 0,21-1 16,0-21-16,-21 21 0,21 1 0,0-1 16,0-21-16,0 0 0,0 1 15,0-1-15,0 0 0,0 0 0,21 0 16,0-21-16,0 0 0,0 0 15,22 0-15,-22 0 0,21 0 16,1-21-16,-1 0 0,0 21 0,1-21 16,20 0-16</inkml:trace>
  <inkml:trace contextRef="#ctx0" brushRef="#br0" timeOffset="13487.97">5292 9059 0,'0'0'0,"0"-21"0,0 0 16,0 0-16,0 0 0,-22 21 0,-20 0 16,0 0-16,-1 0 0,1 21 15,0 0-15,-22 0 0,22 0 0,0 1 16,-1-1-16,22-21 0,21 21 16,0 0-16,0 0 0,0 0 0,21 1 15,0-22-15,1 21 0,20 0 16,-21-21-16,0 21 0,22 0 0,-22-21 15,21 21-15,-21 1 0,0-1 0,1-21 16,-1 21-16,0 0 0,-21 0 16,0 0-16,0 1 0,0-1 0,0 0 15,-21 0-15,0 0 0,-22 0 16,1 1-16,0-1 0,-1 0 16,-20-21-16,20 21 0,-20 0 0,21-21 15,-1 0-15,1 0 0,21 0 16,0 0-16,-1 0 0,44-21 31,-1 21-31,0-21 0,21 21 16,-21 0-16,22 0 0,-1 0 0,0 0 15,-20 0-15,-1 21 0,21 0 16,-21 0-16,0 1 0,1 20 0,-22-21 16,21 21-16,-21 1 0,21-1 15,-21 0-15,0-20 0,0 20 16,0 0-16,-21 1 0,0-1 0,-1 0 15,1 1-15,21-1 0,-21 0 0,21 1 16,-21-1-16,21 0 0,0 1 16,0-1-16,0-21 0,0 21 0,21-20 15,-21-1-15,21 21 0,0-21 16,1-21-16,-1 21 0,0 1 0</inkml:trace>
  <inkml:trace contextRef="#ctx0" brushRef="#br0" timeOffset="14059.93">4593 11303 0,'0'0'0,"-42"21"0,-1-21 0,22 0 16,42 0-1,1 0-15,20 0 16,21 0-16,1 0 0,-1 0 0,22-21 16,0 21-16,-1 0 15,1 0-15,21 0 0,-21-21 0,20 21 0,1 0 16,-21 0-16,21 0 0,-22 0 16,1 0-16,-21 0 0,-1 0 15,1 0-15,-43 0 0,21 0 0,-21 0 16,-42 0-1,-21 21-15,-1-21 0,1 0 16,-21 0-16,-1 21 0,-21-21 0,1 0 16,-1 0-16,0 0 0,-20 0 15,-1 0-15,0 21 0,-21-21 0,21 22 16,0-22-16,0 21 0,22 0 0,20 0 16,1 0-16,-1 0 0,22 22 15,0-22-15,20 0 0,1 0 16,21 0-16,0 1 0,0-1 0,21 0 15,1 0-15,20 0 0,21 0 16,1 1-16,21-22 0,-1 21 0,1-21 16,0 0-16,20 0 0,1 0 0,0 0 15,0 0-15,21 0 0,-21 0 16,21 0-16,0 0 0,-21 0 0,-1 0 16,1 0-16,-21 0 0,0 0 0,-1 0 15,-20 0-15,-22 0 0,0 0 16,-20 0-16,-44 0 15,-20 0-15,0 0 0,-1 0 16,-20 0-16,-1 0 0</inkml:trace>
  <inkml:trace contextRef="#ctx0" brushRef="#br0" timeOffset="14344.76">4466 11896 0,'0'0'0,"-212"84"31,234-62-31,-1-22 0,21 0 16,22 0-16,-1 0 0,22 0 16,-1 0-16,22 0 0,0 0 15,0 0-15,21 0 0,-21 0 0,21 0 0,0 0 16,0 0-16,-21 0 16,-1 0-16,-20 0 0,0 0 0,-22 0 15,-20 0-15,-1 0 0,0 0 0,-21 0 16,-21 21-16,-42-21 15,21 0-15,-21 21 0,-22-21 16,1 0-16,-1 0 0,-21 0 0,22 0 16,-22 0-16,-21 0 0,22 0 15,-22 0-15,0 0 0,0 0 0</inkml:trace>
  <inkml:trace contextRef="#ctx0" brushRef="#br0" timeOffset="14505.67">4403 12107 0,'0'0'15,"-64"22"-15,22-1 0,21 0 0,-1 0 16,22 21-16,0-20 0,22-1 0,20 0 15,0-21-15,1 21 0,20 0 16,22-21-16,-22 21 0,22-21 0,21 0 16,-22 0-16,1 0 0,0 0 0,21 0 15,-22 0-15,1 0 0,0 22 16,-1-22-16,-20 0 0,-1 0 0,1 0 16,-22 0-16,-21 0 0,0 0 0</inkml:trace>
  <inkml:trace contextRef="#ctx0" brushRef="#br0" timeOffset="15000.39">5038 13081 0,'0'0'0,"-22"21"15,-41 43 1,84-64 0,0 0-1,0 0-15,1 21 16,-1-21-16,-21 21 16,0 0-16,0 0 15,-21 1-15,-22-1 0,22 0 16,-21 21-16,21-21 0,-22 1 0,22-1 15,-21 21-15,21-21 0,-1 0 16,1 22-16,0-22 0,0 0 0,21 21 16,0-20-16,0-1 0,0 21 0,0-21 15,21 0-15,0 1 0,0-1 16,1 21-16,-1-21 0,0 0 0,0 1 16,21-1-16,-20 0 0,-1 0 0,0 0 15,-21 0-15,0 1 0,0 20 0,0-21 16,-21 0-16,-22 22 15,22-22-15,-21 21 0,0 0 0,-22 1 16,22-22-16,-1 21 0,-20 1 0,-1-22 16,22 21-16,-21-21 0,20 22 15,-20-22-15,20 0 0,-20 0 0,21-21 16,-22 0-16,22 0 0,-1 0 0,-20 0 16,21-21-16,-1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3:23:05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10350 275 0,'0'0'0,"0"-21"0,0 0 16,0 0-16,22 0 16,-22-1-16,0 1 15,21 21-15,-21-21 16,0 0-16,0 42 47,-21 0-47,21 0 0,-22 1 0,1-1 15,21 21-15,-21 0 0,0-20 16,21 20-16,-21 0 0,0 1 0,-1 20 16,-20-21-16,21 1 0,0-1 15,-22 0-15,22 22 0,0-22 0,-21 1 16,21-1-16,-1 0 0,1 1 16,0-1-16,21-21 0,-21 21 0,21-20 15,-21-1-15,21 0 16,-21-21-16,21 21 0,0-42 47,0 0-32,0 0-15,0-22 0,0 22 0,21 0 16</inkml:trace>
  <inkml:trace contextRef="#ctx0" brushRef="#br0" timeOffset="424.2">10266 360 0,'0'0'0,"0"-21"0,21 0 0,-21-1 16,0 1-16,21 0 0,0 0 15,0 21-15,-21-21 0,22 0 0,-1-1 16,0 22-16,0-21 0,0 21 15,0 0-15,1-21 0,-1 21 16,0 0-16,0 0 0,0 0 0,0 0 16,1 21-16,-1 0 0,-21 1 15,21-1-15,0 21 0,-21 0 16,0-20-16,0 20 0,0 0 0,0 1 16,0-1-16,0 0 0,0 1 15,0-1-15,0 0 0,0 1 0,0-1 16,-21 0-16,21 1 0,-21-1 15,0 0-15,21-21 0,0 22 0,-22-22 16,22 21-16,-21-21 0,21 1 16,-21-1-16,21 0 0,0 0 15,-21-21 17,21-21-17,0 0 1,0 0-16</inkml:trace>
  <inkml:trace contextRef="#ctx0" brushRef="#br0" timeOffset="763.25">10202 847 0,'21'0'16,"1"-21"-1,-1-1-15,0 22 0,0 0 16,21 0-16,-20-21 0,-1 21 0,21 0 16,-21 0-16,0-21 0,22 21 15,-22 0-15,0 0 0,0 0 0,0-21 16,1 21-1</inkml:trace>
  <inkml:trace contextRef="#ctx0" brushRef="#br0" timeOffset="1335.22">11197 762 0,'0'0'0,"21"0"0,0-21 15,1 0-15,-1 21 16,0-21-16,0 21 0,0-22 15,0 22-15,-21-21 0,22 0 16,-22 0-16,0 0 16,-22 21-1,1 0-15,0 0 16,0 0-16,0 0 0,0 0 0,-22 0 16,22 0-16,-21 0 0,21 21 15,-22-21-15,22 21 0,-21-21 0,21 0 16,-1 21-16,22 0 15,0 1 1,22-1-16,-1-21 16,0 21-16,21-21 15,-21 21-15,22 0 0,-22-21 0,21 21 16,-21 1-16,1-1 0,20-21 16,-21 21-16,0 0 0,0 0 0,1 0 15,-22 1-15,0-1 0,0 0 16,0 0-16,0 0 0,-22 0 15,1 1 1,-21-22-16,0 21 0,-1-21 0,1 21 0,0-21 16,-1 0-16,-20 0 0,20 0 15,1 0-15,0 0 0,21 0 16,-22 0-16,22 0 0,0 0 16,0 0-16,0-21 0,21 0 15,0-1-15,0 1 0,0 0 16,0 0-16,0 0 15,21 21-15,0-21 0,0-1 0,0 1 16,22 0-16</inkml:trace>
  <inkml:trace contextRef="#ctx0" brushRef="#br0" timeOffset="1887.66">11811 762 0,'0'0'0,"0"-21"0,85 0 16,-64 0-16,0-1 16,0 1-16,0 21 0,-21-21 15,0 0 1,-21 21-1,0 0 1,0 0-16,0 0 0,-22 0 0,22 21 16,0-21-16,-21 21 0,20-21 15,1 21-15,0 1 0,0-22 0,0 21 16,21 0-16,-21 0 0,21 0 16,0 0-16,0 1 15,21-22-15,0 21 0,0 0 16,0-21-16,0 21 0,1-21 0,-1 21 15,0-21-15,0 21 16,0-21-16,22 0 0,-1 43 0,-21-43 16,-21 21-16,21-21 15,-21 21-15,0 0 0,0 0 16,-21-21-16,0 22 16,-21-22-16,20 0 0,-20 21 15,21-21-15,-21 21 0,-1-21 0,22 0 16,-21 0-16,21 0 0,-1 0 15,1 0-15,0 0 0,0 0 0,0 0 16,21-21 0,0 0-1,0-1 1,0 1-16,21 0 0</inkml:trace>
  <inkml:trace contextRef="#ctx0" brushRef="#br0" timeOffset="2391.77">12213 910 0,'21'-21'31,"0"0"-15,1 21-16,-1-21 0,0 21 15,21-21-15,-21-1 0,1 22 0,-1-21 16,0 0-16,0 21 0,0-21 15,0 0-15,-21 0 16,-21 21 0,0 0-16,-21 0 0,21 0 15,-1 0-15,-20 0 0,21 21 16,-21-21-16,20 21 0,1 0 16,-21 0-16,21 22 0,21-22 15,-21 0-15,21 0 0,-22 21 0,22-20 16,0-1-16,0 0 0,0 0 15,0 0-15,0 0 0,22 1 0,-1-1 16,0-21-16,0 21 0,0 0 16,0-21-16,1 0 0,-1 0 0,0 21 15,21-21-15,-21 0 0,1 0 16,20 0-16,-21 0 0,0 0 0,0-21 16</inkml:trace>
  <inkml:trace contextRef="#ctx0" brushRef="#br0" timeOffset="2823.22">12636 847 0,'22'-21'0,"-44"42"0,44-64 0,-1 43 16,-21-21-16,21 0 0,0 21 16,-21-21-16,21 21 0,0-21 0,1 21 15,-1-21-15,0 21 0,0 0 16,0 0-16,0 0 0,1 0 15,-1 0-15,0 0 0,0 21 0,0-21 16,0 21-16,-21 21 0,0-21 16,22 1-16,-22-1 0,0 21 15,0-21-15,0 0 0,0 22 16,0-22-16,0 0 0,-22 0 0,1 0 16,0 1-16,0-22 15,21 21-15,-21-21 16,0 0-1,21-21 1,0-1-16,0 1 16,0 0-16,0 0 0,21 0 0,0-22 15,-21 22-15,0 0 16,21 0-16,0 0 0,0 0 0,-21-1 16,22 1-16,-1 21 0,-21-21 15,21 21-15,0-21 0,0 21 16,-21-21-16,21 21 0,1-21 15,-1 21-15</inkml:trace>
  <inkml:trace contextRef="#ctx0" brushRef="#br0" timeOffset="4228.22">13652 296 0,'0'22'0,"0"-44"0,0 1 0,0 42 32,-21-21-32,21 43 15,-21-22-15,21 0 0,0 21 16,-21-20-16,0 20 0,21 0 0,-21 1 16,-1-1-16,22-21 0,0 21 15,-21 1-15,0-1 0,21 0 0,0 1 16,0-1-16,0 0 0,-21-20 15,21 20-15,0-21 0,0 0 0,0 0 16,0 1-16,0-1 16,21-21-16,0 0 15,0 0-15,1 0 0,-1 0 16,0-21-16,0 21 0,0-22 16,0 1-16,1 0 0,-1 0 0,0 0 15,-21-22-15,21 22 0,0-21 16,0 21-16,1-22 0,-22 22 0,0 0 15,21 0-15,-21 0 0,21 0 16,-21 42 15,-21-21-31,21 21 0,-21 0 16,21 0-16,0 22 16,-22-22-16,22 0 0,-21 21 0,21-21 15,0 22-15,0-22 0,0 0 16,0 0-16,0 0 0,0 1 0,0-1 15,0 0-15,21-21 16,-21 21-16,22-21 0,-1 0 0,0 0 16,0 0-16,0 0 0,0 0 15,1-21-15,-1 0 0,0 21 0,0-21 16,0-1-16,0 1 0,22-21 16,-22 21-16,0 0 0,21-22 0,-20 22 15,-1-21-15,0 21 0,0-1 16,0 1-16,-21 0 0,21 0 15,-21 42 17,-21 0-32,0 0 15,0 1-15,21-1 0,0 0 16,-21 0-16,21 21 0,-21-20 0,21-1 16,0 0-16,0 0 0,0 0 15,0 0-15,0 1 0,0-1 16,21 0-16,0-21 0,0 0 15,0 0-15,0 0 0,1 0 16,-1 0-16,0 0 16,0 0-16,0 0 0,0-21 0,1 0 15,-1 21-15,0-22 0,0-20 16,-21 21-16,0 0 0,0-22 0,0 22 16,0-21-16,0 21 0,-21-22 15,0 22-15,0 0 0,-1 0 0,1 21 16,0-21-16,-21 21 0,21 0 15,-1 0-15,22-21 0,-21 21 16,42 0 0,1 0-1,-1 0-15,0 0 0,21-22 0,1 22 16,-22 0-16,21-21 16,0 21-16,1 0 0,-1 0 0,0 0 15,-20 0-15,20 0 0,-21 0 16,0 0-16,0 0 0,1 0 0,-1 21 15,-21 1-15,0-1 0,0 0 16,0 0-16,0 0 0,0 22 0,0-22 16,0 21-16,0-21 0,0 0 15,-21 22-15,21-22 0,0 0 0,-22 0 16,22 0-16,-21 1 0,21-1 16,-21 0-16,21 0 0,0 0 31,-21-21-16,21-21 1,0 0-16,0 0 16,0 0-16,0-1 0,21-20 15,0 21-15,-21 0 0,21-22 0,1 1 16,-1 21-16,21 0 0,-21-22 16,22 22-16,-1 0 0,0 0 15,1 21-15,-1-21 0,0 0 0,1 21 16,-1 0-16,0 0 0,1 0 0,-1 0 15,-21 0-15,0 21 0,0 0 16,-21 0-16,0 21 0,0-20 16,0 20-16,0 0 0,-21-21 15,0 22-15,0-1 0,0-21 0,0 22 16,-1-22-16,1 0 0,0 0 16,0 0-16,0 0 0,21 1 15,-21-22-15,42-22 47,0 1-47,0 0 16,0 0-16,22 0 0</inkml:trace>
  <inkml:trace contextRef="#ctx0" brushRef="#br0" timeOffset="4696.24">16087 783 0,'0'0'0,"0"-63"32,0 42-32,-22 21 15,1 0-15,0 0 0,0 0 0,0 0 16,0 0-16,-1 0 16,1 21-16,0 0 0,0 0 15,0 0 1,21 0-16,0 1 0,0-1 0,0 0 15,0 0-15,0 0 0,21 0 16,0 1-16,0-1 16,0-21-16,22 0 0,-22 21 15,0-21-15,0 0 0,22 0 0,-22 21 16,0-21-16,0 0 0,0 0 16,0 21-16,1-21 0,-22 21 0,0 1 15,0-1 1,0 0-16,0 0 0,-22-21 15,1 21-15,0-21 0,0 21 0,0-21 16,-22 22-16,22-22 0,0 0 16,-21 0-16,21 21 0,-1-21 15,1 0-15,0 0 0,0 0 16,0 21-16,0-21 0,-1 0 0,1 0 16,0 0-16,0 0 15,0 0-15,0 0 0,21-21 16,-22 21-16,1-21 15,0-1-15,21 1 0</inkml:trace>
  <inkml:trace contextRef="#ctx0" brushRef="#br0" timeOffset="5048.35">14795 318 0,'-21'0'0,"0"0"15,0 0 1,0 0 62,0 0-62</inkml:trace>
  <inkml:trace contextRef="#ctx0" brushRef="#br0" timeOffset="5359.2">13652 572 0,'22'0'31,"-1"0"-15,0 0-16,0 0 0,0 0 16,0 0-16,22 0 0,-22 0 15,0 0-15,0 0 0,22 0 0,-22 0 16,21 0-16,-21 0 0,0 0 0,1 0 15,-1 0-15,0 0 0,0 0 16</inkml:trace>
  <inkml:trace contextRef="#ctx0" brushRef="#br0" timeOffset="6656.2">317 466 0,'0'0'0,"-21"-21"0,21-1 0,0 1 15,0 0 1,0 0-16,0 0 0,0 0 15,21-1-15,-21 1 0,22 21 16,-1 0-16,0-21 0,0 21 16,0 0-16,0 21 0,1 0 15,20 1-15,-21 20 0,0 0 16,0-21-16,22 22 0,-22 20 16,0-20-16,0-1 0,0 0 0,1 22 15,-1-22-15,-21 0 0,0 1 16,21-1-16,-21 0 0,0 1 15,0-22-15,0 21 0,0-21 0,0 1 16,0-1 0,0-42 15,21-1-31,-21 1 0,0 0 0,0 0 16,0-21-16,21 20 0,-21-20 15</inkml:trace>
  <inkml:trace contextRef="#ctx0" brushRef="#br0" timeOffset="6928.23">1164 254 0,'-21'42'15,"0"-20"-15,21 20 16,-21 0-16,-1-21 0,1 22 15,0-1-15,0 0 0,0 1 0,0 20 16,-1-20-16,1-1 0,21 21 16,-21-20-16,0-1 0,0 0 0,21 1 15,-21-22-15,21 21 0,0-21 16,0 1-16,0-1 16,21-21-1,0 0-15,-21-21 0,21 21 16,0-22-16</inkml:trace>
  <inkml:trace contextRef="#ctx0" brushRef="#br0" timeOffset="7329.27">1164 931 0,'21'22'31,"0"-22"-31,1-22 0,-1 22 16,0-21-16,21 0 16,-21 0-16,22 0 0,-22 0 0,21-1 15,1 1-15,-22 0 0,21 0 16,-21 0-16,0 0 0,-21-1 16,0 1-16,0 0 0,-21 21 15,0 0 1,0 0-16,-21 0 0,20 0 0,-20 21 15,21 0-15,0 22 0,-22-22 16,43 21-16,-21-21 0,21 22 16,-21-22-16,21 21 0,0-21 0,0 22 15,0-22-15,21 0 16,0 0-16,-21 0 0,43-21 0,-22 22 16,0-22-16,0 0 0,22 0 15,-22 0-15,21 0 0,0 0 16,-20 0-16,20-22 0,0 1 0,1 0 15,-22 0-15,21 0 0,-21 21 16</inkml:trace>
  <inkml:trace contextRef="#ctx0" brushRef="#br0" timeOffset="7696.11">1990 720 0,'0'0'0,"0"-21"0,21-1 15,0 1-15,-21 0 16,21 21-16,0-21 15,0 21-15,1-21 0,-1 21 0,0 0 16,21 0-16,-21 0 16,1 0-16,-1 0 0,0 21 15,0-21-15,0 21 0,0 0 16,1 0-16,-22 1 0,0 20 0,0-21 16,0 21-16,0-20 0,0 20 0,0-21 15,0 21-15,-22-20 0,1-1 16,0 0-16,0 0 0,0 0 0,0 0 15,21-42 17,0 0-32,21 0 15,0 0-15,0 0 0,0-22 16,0 22-16,1 0 0,-1-21 0,0 20 16,0-20-16,21 21 0,-20 0 15,20 0-15,-21-1 0,21 1 0,1 0 16,-22 0-16,21 0 0,1 21 15,-22 0-15,21 0 0</inkml:trace>
  <inkml:trace contextRef="#ctx0" brushRef="#br0" timeOffset="7911.99">2963 614 0,'0'0'0,"0"21"0,0 0 16,0 0-16,-21 1 0,21-1 15,-21 0-15,0 0 0,21 0 16,0 0-16,0 22 0,-21-22 0,21 0 15,-22 0-15,22 0 0,-21 1 16,0-1-16,21 0 16,0-42 15,0 0-15,0-1-16,0 1 15,21 0-15</inkml:trace>
  <inkml:trace contextRef="#ctx0" brushRef="#br0" timeOffset="8096.59">2900 466 0,'0'0'0,"-21"0"31,21 21 0,0 0-15,21-21-16,0 0 16</inkml:trace>
  <inkml:trace contextRef="#ctx0" brushRef="#br0" timeOffset="9051.59">3196 889 0,'0'0'0,"21"0"31,0 0-15,1-21-16,20 0 16,-21 0-16,0 21 0,22-22 15,-22-20-15,21 21 0,-21 0 0,22 0 16,-22-1-16,0 1 0,42-42 15,-63 42-15,0-22 16,22 22-16,-22-21 0,0 21 0,0-1 16,0 1-16,0 0 0,-22 0 15,1 0-15,0 21 0,0 0 16,0 0-16,0 0 16,-1 21-16,22 0 0,-21 0 15,21 0-15,0 22 16,0-22-16,0 21 0,0 1 0,0-1 15,0 0-15,0 1 0,0-1 16,0 21-16,0-20 0,0 20 0,0 1 16,0-1-16,0 1 0,0-1 15,-21 1-15,0-1 0,0 22 16,0-22-16,-1 1 0,1 21 0,0-22 16,0 1-16,0 20 0,0-20 0,-1-1 15,1 1-15,21-22 0,0 22 16,-21-22-16,21 0 0,-21 43 15,21-64-15,0 21 0,0-20 16,0-1-16,0 0 0,21-21 16,0 0-1,0 0-15,1-21 0,-1 21 0,21-21 16,-21-1-16,22 1 0,-1-21 0,0 21 16,1-22-16,-1 1 0,21 0 15,-20-1-15,-1 1 0,-21-21 0,22 20 16,-22-20-16,0-1 0,-21 1 15,0-1-15,0 1 0,-21-1 0,0 22 16,-22 0-16,22-1 0,-21 1 16,-1 21-16,-20-22 0,21 22 15,-1 0-15,1 21 0,0-21 0,20 21 16,-20 0-16,21 0 0,0 0 16,0-21-16,42 0 31,0 21-31,21-22 0,-21 22 15,22-21-15,-1 0 0,0 21 0,1-21 16,20 0-16,-20 0 0,-1-1 16,21 1-16,-20 0 0,-1-21 15,0 21-15,1-1 0,-1 1 0,-21 0 16,22 0-16,-22 0 0,0 0 16,-21-1-16,21 22 0,-21-21 15,0 42 16,0 1-31,0-1 0,-21 0 16,21 0-16,0 0 0,0 0 0,0 1 16,0-1-16,-21 0 0,21 0 15,0 0-15,0 0 0,-21-21 16,21 22-16,0-44 47,0 1-47</inkml:trace>
  <inkml:trace contextRef="#ctx0" brushRef="#br0" timeOffset="9236.26">4106 656 0,'0'0'16,"21"0"62,1 0-63</inkml:trace>
  <inkml:trace contextRef="#ctx0" brushRef="#br0" timeOffset="11488.23">4720 677 0,'0'0'0,"-21"0"16,0 0-16,0 0 0,-1-21 15,1 21-15,0 0 0,0 0 16,0 0-16,0 21 15,-1-21-15,22 22 0,-21-1 0,0 0 16,0 0-16,21 21 0,0-20 16,-21 20-16,21 0 0,0-21 0,0 22 15,0-22-15,0 21 0,0-21 16,0 1-16,21-1 0,0 0 0,0 0 16,0 0-16,1 0 0,20-21 15,-21 0-15,21 22 0,1-22 0,-1 0 16,0 0-16,1 0 0,-22 0 15,21 0-15,1-22 0,-1 1 0,0 21 16,1-21-16,-22 0 16,21 0-16,0 0 0,-20-1 0,-1 1 15,21 0-15,-42-21 0,21 21 16,0-64-16,-21 64 0,0 0 16,0-22-16,0 22 0,0 0 15,0 0-15,-21 21 0,0-21 0,0 21 16,0 0-16,0 0 15,-1 0-15,1 0 0,0 21 0,0 0 16,0 0-16,0 0 16,-1 0-16,22 1 0,0 20 0,-21 0 0,21-21 15,0 22-15,-21-22 0,21 0 16,0 21-16,0-20 0,0-1 16,0 0-16,0 0 0,21 0 15,0-21-15,1 0 16,-1 0-16,0 0 0,0 0 15,0-21-15,0 0 0,1 0 16,-1 0-16,0-1 0,0 1 16,0 0-16,0-21 0,-21 21 0,22-22 15,-1 1-15,-21 21 0,0-22 16,21 22-16,-21 0 0,21 0 0,-21 0 16,0 42 15,0 0-16,0 0-15,0 22 0,0-22 0,0 21 16,0 0-16,0-20 0,0 20 16,0-21-16,0 21 0,0-20 0,21-1 15,-21 0-15,21 0 0,1 0 16,-1 0-16,0-21 0,0 0 0,0 0 16,0 0-16,1 0 0,-1 0 15,21 0-15,-21 0 0,0-21 0,1 0 16,20 0-16,-21 0 0,21-22 15,-20 1-15,-1 21 0,0-43 0,21 22 16,-21 0-16,-21-1 0,22-20 16,-1 21-16,0-1 0,-21 1 15,0 0-15,21-1 0,-21 22 16,0-21-16,0 21 0,0-1 0,0 1 16,-21 21-1,21 21-15,-21 1 16,0-1-16,21 0 0,-22 21 0,1 1 15,21-22-15,-21 21 0,21 0 16,0 22-16,0-22 0,0 1 16,0 20-16,0-21 0,0 1 0,0-1 15,0-21-15,0 22 0,21-22 0,-21 21 16,21-21-16,1 0 0,-1-21 16,-21 22-16,21-22 0,0 0 15,0 0-15,0 0 0,1 0 0,-1 0 16,0-22-16,0 1 0,0 21 15,22-21-15,-22 0 0,0-21 16,0 20-16,0-20 0,0 21 0,1-21 16,-22-1-16,21 1 0,-21 0 15,21 20-15,-21 1 0,21 0 0,-21 0 16,0 0-16,0 42 31,0 0-31,0 0 16,0 0-16,0 22 0,0-22 15,0 21-15,0 1 0,0-22 16,0 21-16,0-21 0,0 0 0,0 1 16,0-1-16,0 0 0,0 0 0,0 0 15,21-21-15,0 0 16,1 0-16,-1 0 16,0 0-16,0 0 0,0-21 15,0 0-15,-21 0 0,22 0 16,20-1-16,-21 1 0,0-21 0,0 0 15,1 20-15,-1-20 0,0 0 16,0 21-16,0-1 0,-21 1 16,21 0-16,-21 0 0,0 42 31,0 0-31,0 0 16,-21 1-16,21 20 0,-21-21 15,21 21-15,0-20 0,0 20 0,0-21 16,0 0-16,0 22 0,0-22 15,0 0-15,0 0 0,0 0 0,0 0 16,21-21-16,0 22 0,1-22 16,-1 0-16,0 0 15,0 0-15,0 0 0,0 0 16,1-22-16,-1 1 0,21 21 0,-21-21 16,0 0-16,1 0 0,-22 0 15,21-22-15,-21 22 0,21-21 0,-21-1 16,0 1-16,0 0 0,0 21 15,0-22-15,0 22 0,-21 0 0,0 0 16,-1 21-16,1 0 0,-21 0 16,0 0-16,20 0 0,1 0 15,0 21-15,-21 21 0,21-21 16,21 22-16,-22-22 0,22 21 0,-21 1 16,21-22-16,0 21 0,0-21 15,0 22-15,0-22 0,0 0 16,0 0-16,21 0 0,1 0 0,-1-21 15,0 22-15,0-22 0,21 0 16,-20 0-16,20 0 0,0 0 16,1 0-16,-22 0 0,21-22 0,0 1 15,1 21-15,-1-21 0,0 0 16,-20-21-16,20 20 0,-21 1 0,0-21 16,0 21-16,1-22 0,-1 22 15,0-21-15,-21 21 0,0 0 0,0-1 16,0 44 15,0-1-31,-21 0 16,0 0-16,21 21 0,-22-20 0,22-1 15,-21 21-15,21-21 0,0 0 16,0 1-16,-21-1 0,21 0 0,0 0 16,-21 0-16,21 0 15,0-42 16,0 0-15,21 21-16,0-21 0,-21-21 16,21 20-16,1 1 0,-1-21 15,0 0-15,0-1 0,0 22 16,0-21-16,22 21 0,-22-22 0,21 22 16,-21 21-16,1-21 0,-1 21 15,0 0-15,-21 21 0,0 0 16,0 0-16,0 22 0,0-1 15,0 0-15,0 1 0,0-22 0,0 21 16,0 1-16,0-22 0,0 0 16,0 21-16,0-21 0,0 1 15,0-1-15,21-21 0,0 0 16,0 0-16,1 0 0,-1 0 16,0 0-16,0 0 15,0-21-15,0 21 0,1-22 0,-1 1 0,0 0 16,0 0-16,0 0 15,0-22-15,1 22 0,-22 0 0,21-21 16,0 21-16,0-22 0,-21 22 16,0-21-16,0 21 0,0-1 0,0 1 15,0 0-15</inkml:trace>
  <inkml:trace contextRef="#ctx0" brushRef="#br0" timeOffset="11747.29">7006 360 0,'0'0'0,"-21"0"0,0 0 0,21 21 62</inkml:trace>
  <inkml:trace contextRef="#ctx0" brushRef="#br0" timeOffset="11987.34">5927 677 0,'0'0'16,"21"0"0,0 0-16,0 0 15,0 0-15,0 0 16,1 0-16,-1 0 0,0 0 0,0 0 15,21 0-15,-20 0 0,-1 0 16,0 0-16,0 0 0,0 0 0,0-21 16</inkml:trace>
  <inkml:trace contextRef="#ctx0" brushRef="#br0" timeOffset="12707.83">8657 783 0,'0'0'0,"-21"0"0,0 0 0,0 0 16,-1 0-16,1 0 15,42 0 32,1 0-47,20 0 0,-21 0 16,21 0-16,1 0 0,-1 0 0,0 0 15,1 0-15,20 0 0,-20 0 16,-1 0-16,21 0 0,-20 0 16,-1 0-16,-21 0 0,22 0 15,-22 0-15,21 0 0,-21 0 16,0 0 0,-42 0 15,0 0-31,0 0 0,0 0 15,0 0-15,-1 0 0,1 0 0,0 0 16,-21 0-16</inkml:trace>
  <inkml:trace contextRef="#ctx0" brushRef="#br0" timeOffset="13044.22">8530 889 0,'-21'21'32,"21"0"-17,21-21-15,0 0 16,0 0-16,1 0 0,-1 0 16,21 0-16,-21 0 0,22 0 0,-1 0 15,-21 0-15,21 0 0,1 0 16,-1 0-16,-21 0 0,22 0 15,-1 0-15,0 0 0,-21 0 16,22 0-16,-22 0 0,0 0 0,0 0 16,0 0-16,1 0 0,-1 0 15,0-21 1,-21 0 0,-21 21-1</inkml:trace>
  <inkml:trace contextRef="#ctx0" brushRef="#br0" timeOffset="13519.34">9229 550 0,'0'-21'0,"0"42"0,-22-42 0,1 21 16,0 0 0,0 0-1,21 21-15,0 1 16,0-1-16,0 0 16,21 0-16,-21 0 0,21-21 15,0 21-15,1 1 0,-1-1 16,0-21-16,0 21 0,21 0 0,-20-21 15,-1 21-15,0-21 0,0 0 16,0 0-16,0 21 0,1-21 0,-1 0 16,0 0-16,-42 0 47,0 0-32,-1 0-15,1 22 0,0-22 16,0 21-16,-21 0 0,20 0 0,-20 21 15,21-20-15,-21 20 0,20-21 16,-20 21-16,21-20 0,-21 20 0,20-21 16,-20 21-16,21-20 0,0-1 15,0 0-15,-1 0 0,22 0 16,0 0-16,-21-21 0,21 22 16</inkml:trace>
  <inkml:trace contextRef="#ctx0" brushRef="#br0" timeOffset="14807.77">10012 1736 0,'0'0'16,"-21"0"-16,-1 0 0,1 0 0,0 0 0,0 0 16,0 0-16,0 0 0,-1 0 15,1 0-15,0 0 16,0 0-16,0 0 15,0 0-15,42 0 63,0 0-63,21 0 0,-21 0 16,22 0-16,-1 0 0,0 0 15,1 0-15,-1 0 0,22 0 0,-22 0 16,21 0-16,-20 0 0,20 0 15,-20 0-15,-1 0 0,21 0 0,-20 0 16,20 0-16,-20 21 0,20-21 16,1 0-16,-1 21 0,22-21 0,-22 0 15,22 21-15,0-21 0,-1 21 16,1-21-16,0 0 0,-1 22 0,-20-22 16,20 21-16,1-21 0,0 21 0,-22-21 15,22 0-15,0 21 16,-1-21-16,1 0 0,0 0 0,-22 21 0,22-21 15,-1 0-15,-20 0 16,-1 21-16,22-21 0,-21 0 0,20 0 16,1 22-16,0-22 0,-1 0 15,1 0-15,0 21 0,20-21 0,-20 0 16,-21 21-16,20 0 0,1-21 16,0 0-16,-1 21 0,1-21 0,0 0 15,-1 21-15,1-21 0,0 0 16,-1 0-16,1 0 0,-22 22 0,22-22 15,-21 0-15,-1 0 0,1 0 16,20 0-16,-20 0 0,20 0 16,-20 0-16,21 0 0,-1 0 0,1 0 15,-22 0-15,22 0 0,-21 0 16,-1 0-16,1 0 0,-22 0 0,21 21 16,-20-21-16,-22 0 0,21 0 15,-21 0-15,22 0 0,-22 0 0,0 0 16,0 0-16,0 0 0,1 0 15,-1 0-15,0 0 0,0 0 16,0 0 0,0 0-1,-42-21 48</inkml:trace>
  <inkml:trace contextRef="#ctx0" brushRef="#br0" timeOffset="14959.23">16065 2096 0,'0'0'0,"-21"0"31,21 21-15,-21-21-1,0 21 1,0-21-16</inkml:trace>
  <inkml:trace contextRef="#ctx0" brushRef="#br0" timeOffset="18604.22">10795 2074 0,'0'0'16,"21"0"-16,-21-21 0,0 0 0,21 21 15,-21-21-15,21 21 0,-21-21 16,22 21-16,-22-21 16,-22 21 30,1 0-46,0 0 16,0 21-16,0 0 0,0-21 0,-1 21 16,1 0-16,0 0 0,0 1 15,-21-1-15,20 0 0,-20 0 0,0 21 16,-1-20-16,-20 20 0,21 0 16,-22 1-16,1-1 0,-22 21 15,21-20-15,-20-1 0,20 22 16,-20-22-16,-1 0 0,21 22 0,-20-22 15,20 0-15,-20 22 0,-1-22 0,0 1 16,1-1-16,-22 21 0,21-20 16,0-1-16,1 22 0,-1-22 0,22 21 15,-1-20-15,1-1 0,-1 0 16,22 1-16,-1-22 0,1 0 16,21 0-16,-21 0 0,42 1 0,-22-1 15,1-21-15,21-21 31,0-1-15,0 1-16,0 0 0,21 0 16</inkml:trace>
  <inkml:trace contextRef="#ctx0" brushRef="#br0" timeOffset="19123.78">8551 3133 0,'0'-21'15,"0"-1"1,-21 22 15,0 22-31,21-1 16,-21-21-16,21 42 0,-21-21 0,-1 0 15,22 22-15,-21-22 0,0 21 16,0 1-16,0-1 0,0-21 0,-1 21 16,1 1-16,-21-1 0,21-21 0,0 22 15,-22-22-15,22 21 0,0-21 16,0 0-16,0 1 0,-1-22 0,22 21 16,22-21 30,-1-21-46,0 21 16,0-22-16,0 22 0,0-21 0,1 21 16,-1 0-16,21-21 0,-21 21 15,22 0-15,-1-21 0,0 0 0,1 21 16,-1 0-16,0 0 0,1-21 0,20 21 16,-21 0-16,1 0 0,-1 0 15,-21 0-15,22 0 0,-22 0 0,0 0 16,0 0-16,0 0 0,0 0 31,1-22-15,-1 22-1,0-21-15,0 0 0,0 21 16</inkml:trace>
  <inkml:trace contextRef="#ctx0" brushRef="#br0" timeOffset="21667.44">1333 3831 0,'-21'0'0,"0"0"16,0 0 0,0 0-16,0 21 15,-1-21-15,22 43 16,-21-22-16,0 21 0,21 1 16,0-1-16,-21 0 0,0 22 15,0-22-15,-1 22 0,22-22 16,-21 0-16,0 1 0,0-1 0,0 0 15,0 1-15,21-1 0,-22-21 16,1 0-16,21 0 0,0 1 0,0-1 16,-21-21-16,21 21 15,0-42 1,21 0 0,-21-1-16,0 1 0,21 0 15,1 0-15,-22-21 0,21 20 0,-21-20 16,21 0-16,0-1 15,-21 1-15,21 0 0,0-22 0,1 22 16,-1-22-16,0 22 0,0 0 16,0-1-16,0 1 0,22 0 0,-22 21 15,0-1-15,0 1 16,0 21-16,1 0 0,-1 0 0,0 0 16,0 0-16,0 21 0,0 1 0,-21 20 15,22-21-15,-1 43 0,0-22 16,0 0-16,-21 22 0,0-22 0,21 0 15,-21 22-15,0-22 16,0 1-16,0-22 0,0 21 0,0 0 16,0-20-16,0-1 0,0 0 15,0 0-15,-21 0 0,21 0 0,0 1 16,-21-22 0,0 0-16,0 0 15,-1-22-15</inkml:trace>
  <inkml:trace contextRef="#ctx0" brushRef="#br0" timeOffset="21871.33">1058 4509 0,'21'0'31,"1"0"-16,20-22-15,-21 1 0,21 21 0,1-21 16,-1 21-16,0 0 0,1-21 16,-1 21-16,0-21 0,1 21 0,-1-21 15,0 21-15,-20 0 0</inkml:trace>
  <inkml:trace contextRef="#ctx0" brushRef="#br0" timeOffset="22316.07">2095 4297 0,'0'0'0,"22"-21"0,83-43 31,-105 43-31,0 0 16,0 0-16,-21 21 31,-21 0-31,21 0 0,0 21 0,-22-21 15,22 21-15,-21 0 0,21 0 16,-1 1-16,-20-1 0,21 0 16,0-21-16,0 21 0,21 0 15,-22 0-15,22 1 0,0-1 0,0 0 16,22 0-16,-1 0 16,0 0-16,21-21 0,-21 22 15,1-22-15,-1 21 0,21 0 0,-21-21 16,0 21-16,1-21 0,-1 21 15,0-21-15,-21 21 0,0 1 16,0-1-16,0 0 16,-42-21-16,20 21 0,1-21 0,-21 0 15,21 21-15,-22-21 0,22 0 16,0 0-16,-21 0 0,21 0 16,-1 0-16,1 0 15,21-21-15,0 0 16,0 0-16</inkml:trace>
  <inkml:trace contextRef="#ctx0" brushRef="#br0" timeOffset="22771.96">2625 4360 0,'0'0'0,"42"-21"0,85-63 31,-127 62-31,0 1 16,-21 21-1,0 0-15,-1 0 16,1 0-16,0 0 0,-21 21 16,21 1-16,-22-22 0,1 21 15,21 0-15,0 0 0,-22 0 0,22-21 16,21 21-16,0 1 0,-21-1 15,21 0-15,0 0 0,0 0 0,21 0 16,0-21-16,0 22 16,1-1-16,-1-21 0,0 21 15,21-21-15,-21 0 0,1 21 0,20-21 16,-21 21-16,0-21 0,-21 21 16,0 1-16,0-1 15,0 0-15,-21 0 16,-21-21-16,21 21 0,-22-21 15,22 0-15,-21 21 0,-1-21 16,22 0-16,-21 0 0,21 0 0,-22 0 16,22 0-16,0 0 0,0 0 15,21-21 1,0 0-16,0 0 16,21 21-16</inkml:trace>
  <inkml:trace contextRef="#ctx0" brushRef="#br0" timeOffset="23156">2942 4572 0,'21'-21'15,"-42"42"-15,63-42 0,-20 0 0,-1 0 16,0-1-16,0 22 0,0-21 15,0 0-15,-21 0 0,22 0 0,-1 0 16,0-1-16,0 1 0,-21 0 16,0 0-16,0 0 0,-21 21 47,0 0-47,0 0 0,-1 21 0,22 0 15,-21 0-15,0 0 0,0 1 0,21 20 16,0-21-16,-21 0 0,21 0 15,0 22-15,0-22 0,0 0 0,0 0 16,0 0 0,0 1-16,21-1 0,0-21 15,0 0-15,0 0 16,1 0-16,-1 0 0,0 0 0,21 0 16,-21 0-16,1 0 0,-1 0 15</inkml:trace>
  <inkml:trace contextRef="#ctx0" brushRef="#br0" timeOffset="23548.79">3429 4445 0,'0'-85'32,"21"85"-32,0 0 0,-21-21 15,21 21-15,1 0 0,-1-21 16,21 21-16,-21 0 0,0 0 15,22 0-15,-22 21 0,0-21 0,0 21 16,22 1-16,-22-1 0,-21 0 16,21 0-16,-21 0 0,21 0 0,-21 22 15,0-22-15,0 0 0,-21 0 16,21 0-16,-21 1 16,0-22-16,-1 21 0,1-21 15,0 0 1,21-21 15,0-1-31,0 1 0,0 0 16,0 0-16,21 0 15,0 0-15,-21-1 0,0 1 0,22 21 16,-1-21-16,0 0 0,-21 0 0,21 21 16,0-21-16,0-1 0,1 1 15,-1 21-15,0-21 0,0 0 16,21 0-16</inkml:trace>
  <inkml:trace contextRef="#ctx0" brushRef="#br0" timeOffset="23841.58">4445 3937 0,'0'-42'16,"-21"42"-1,0 21 1,21 0-16,0 0 0,-22 0 15,22 22-15,-21-1 0,21 0 16,0-20-16,0 20 0,-21 0 0,21 1 16,-21-1-16,21 0 0,-21 1 15,21-22-15,0 21 0,0-21 0,-21 22 16,21-22-16,-22 0 16,22 0-16,0 0 0,0 0 15,0 1 1,22-22-16,-1 0 15,0 0-15,0-22 0,0 22 16,-21-21-16,21 0 0</inkml:trace>
  <inkml:trace contextRef="#ctx0" brushRef="#br0" timeOffset="24044.32">4149 4318 0,'0'0'0,"0"-21"16,21 21 0,0 0-16,0 0 15,0-21-15,0 21 0,1 0 0,20 0 16,-21-21-16,21-1 0,1 22 16,-22-21-16,21 21 0,1-21 0,-1 0 15,21 0-15,-20 21 0</inkml:trace>
  <inkml:trace contextRef="#ctx0" brushRef="#br0" timeOffset="24383.84">5567 3725 0,'0'0'15,"0"-21"-15,-21 21 31,-1 0-31,1 21 16,0 1-16,21-1 0,-21 0 16,0 21-16,0 1 0,-1-1 0,1 0 15,0 22-15,0-1 0,-21 1 0,20-1 16,-20 1-16,-21-1 16,20 1-16,-20-1 0,-22 1 0,22-1 15,-1 1-15,-21-1 0,22 22 16,-1-22-16,1 1 0,-1 21 0,1-22 15,21 1-15,-1-22 0,1 0 0,0 1 16,20-1-16,-20-21 0,21 21 16,21-20-16,0-1 0,0-42 31,21-1-31</inkml:trace>
  <inkml:trace contextRef="#ctx0" brushRef="#br0" timeOffset="26216.22">5546 4191 0,'0'0'0,"0"-21"0,0 42 31,0 0-31,-22 0 0,1 1 16,21 20-16,0 0 0,-21 1 16,21-1-16,-21-21 0,21 21 15,0 1-15,0-1 0,-21 0 0,21 1 16,-21-1-16,21-21 0,-22 22 16,22-22-16,0 0 0,0 0 0,0 0 15,0 0-15,0-42 31,22 21-31,-1-21 16,-21 0-16,21-21 0,0 20 0,0 1 16,0 0-16,1 0 0,-1-21 15,0 20-15,0 1 0,0 0 0,0 0 16,1 0-16,-1 0 0,0 21 0,0 0 16,0 0-16,0 0 15,-21 21-15,0 0 0,0 0 16,0 0-16,0 0 15,22 1-15,-22-1 0,0 0 0,0 21 16,0-21-16,21 1 0,0-1 0,0 0 16,-21 0-16,21 0 0,0 0 15,1 1-15,-1-22 0,21 0 0,-21 0 16,0 0-16,1 0 0,20 0 16,-21 0-16,21 0 0,-20 0 0,-1-22 15,0 1-15,21 0 0,-21-21 16,1 21-16,-22-1 0,21-20 0,-21 21 15,21-21-15,-21 20 0,0-20 0,0 21 16,0-21-16,0-1 16,0 22-16,0 0 0,-21 0 0,0 0 15,-1-1-15,1 22 16,0 0-16,0 0 0,0 0 0,-22 22 16,22-1-16,0 0 0,0 0 0,0 0 15,0 0-15,21 22 0,0-22 16,-22 21-16,22-21 0,0 22 0,0-22 15,0 21-15,0-21 0,0 1 16,0-1-16,0 0 0,0 0 0,22 0 16,-1-21-16,0 0 15,0 0-15,0 0 0,0 0 16,1 0-16,-1-21 0,0 0 16,0 0-16,0 0 0,0-1 15,-21 1-15,22 0 0,-22 0 0,21-21 16,0 20-16,-21 1 0,0 0 15,0 0-15,21 0 0,0 21 16,-21-21-16,0 42 16,0 0-1,0 0-15,0 0 0,0 0 16,0 1-16,0-1 0,0 0 0,0 0 16,0 0-16,0 0 0,21 1 15,-21-1-15,22-21 0,-22 21 0,21 0 16,0-21-16,0 0 15,0 0-15,0 0 0,1 0 16,-1 0-16,0-21 0,0 21 16,0-21-16,0 0 0,1-1 0,-1 1 15,0 0-15,0 0 0,0 0 16,-21 0-16,21-1 0,1 1 0,-1 0 16,0 0-16,0 0 0,0 0 15,0-1-15,1 22 0,-22 22 47,0-1-47,0 0 16,0 0-16,0 0 0,0 0 0,-22 1 15,22-1-15,0 0 0,-21 0 16,21 0-16,0 22 0,0-22 0,0 0 16,0 0-16,0 0 0,21-21 15,1 21-15,-1 1 0,0-22 0,0 0 16,0 21-16,0-21 0,22 0 15,-22 0-15,0 0 0,21 0 0,-20-21 16,-1-1-16,21 1 0,-21 21 16,22-21-16,-22 0 0,21-21 0,-21 20 15,0 1-15,1 0 0,-1 0 0,0-21 16,0 20-16,-21 1 16,0 0-16,0 0 0,0 0 15,-21 21 1,0 0-16,0 0 0,-22 0 15,22 0-15,0 0 0,0 0 0,-22 21 16,22 0-16,0-21 0,0 21 16,0 0-16,0 1 0,21-1 0,0 0 15,0 0-15,0 0 0,0 0 16,0 1-16,0-1 0,21 0 0,0 0 16,-21 0-16,21-21 0,0 0 0,0 21 15,1-21-15,-1 0 16,0 0-16,0 0 0,0-21 0,0 0 15,1 0-15,-1 0 16,0 0-16,-21-1 0,21 1 0,0 0 16,0-21-16,-21 21 0,22-22 0,-1 22 15,-21-21-15,21-1 0,0 1 16,-21 0-16,21-1 0,-21 1 0,0-21 16,21 20-16,-21 1 0,22 21 15,-22-22-15,0 22 0,0 42 31,0 22-31,0-1 0,0 0 16,0 1-16,-22 20 0,22-20 16,-21-1-16,21 21 0,0-20 15,0-1-15,0 0 0,0 1 0,0-22 16,0 21-16,0-21 0,0 22 16,0-22-16,0 0 0,0 0 0,0 0 15,21-21-15,1 0 16,-1 0-16,0 0 0,0 0 15,0-21-15,0 0 0,22 0 0,-22 0 16,21 0-16,22-1 0</inkml:trace>
  <inkml:trace contextRef="#ctx0" brushRef="#br0" timeOffset="28365.24">8784 4805 0,'0'0'0,"-21"21"0,0 0 16,42-42 15,0 21-31,0-21 0,0 0 0,1 0 15,-1 21-15,0-22 0,21 1 16,-21 0-16,1-21 0,-1 21 0,0-1 16,0-20-16,-21 21 0,0-21 15,0 20-15,0-20 0,0 0 0,0-1 16,0 22-16,-21-21 0,0 21 0,-22 0 16,22-1-16,0 22 15,-21 0-15,21 0 0,-22 22 0,1-22 16,21 42-16,-22-21 0,1 21 15,21-20-15,0 20 0,-22 0 0,22 1 16,21-1-16,-21 0 0,21 1 0,0-1 16,-21 0-16,21-21 0,0 22 15,0-22-15,21 21 0,0-21 0,0 1 16,1-22-16,-1 21 0,0-21 16,0 0-16,0 0 0,22 0 0,-22 0 15,0 0-15,21-21 0,-21-1 16,1 1-16,20 0 0,-21 0 0,0 0 15,0-22-15,1 22 0,-1 0 0,0-21 16,0-1-16,0 22 0,-21-21 16,21 21-16,-21-22 0,0 22 15,0 0-15,0 0 0,0 0 0,0 0 16,0 42 0,0 0-1,0 0-15,0 0 0,0 0 0,0 22 16,0-22-16,0 0 0,0 21 0,0-20 15,0-1-15,0 21 0,0-21 16,0 22-16,0-22 0,0 0 0,22 0 16,-1 0-16,0 0 0,0-21 15,-21 22-15,21-22 0,0 0 0,1 0 16,20 0-16,-21 0 0,0-22 16,0 1-16,1 21 0,20-21 0,-21 0 15,0 0-15,22-22 0,-22 22 0,0 0 16,21-21-16,-21 21 15,1-22-15,41-20 0,-42 42 16,-21-22-16,0 22 0,21 21 16,-21-21-16,-21 21 15,0 21-15,0 0 16,0 0-16,21 1 0,-21-1 16,21 0-16,-22 0 0,22 21 0,0-20 15,0-1-15,0 0 0,0 21 16,0-21-16,0 1 0,0-1 0,0 0 15,0 0-15,0 0 0,0 0 16,22-21 0,-22-21 15,0 0-31,0 0 0,0 0 16,0 0-16,-22-1 15,22 1-15,0 0 0,-21 21 0,21-21 16,-21 21-1,21 21 1,-21-21-16,21 21 0,0 0 0,0 1 16,0-1-16,0 0 15,0 0-15,0 0 0,21 0 16,0 1-16,0-22 0,1 0 16,-22 21-16,21-21 0,0 0 15,21 0-15,-21 0 0,1 0 0,20 0 16,-21-21-16,21-1 0,1 1 15,-22 0-15,21 0 0,1 0 0,-1 0 16,0-22-16,-21 22 0,22-21 16,-1 21-16,0-22 0,-20 22 0,-1-21 15,0 21-15,0-1 0,-21 1 0,0 0 16,0 0-16,-21 21 16,0 0-16,0 21 0,-1 0 15,22 0-15,-21 22 16,21-22-16,-21 0 0,21 0 0,0 22 15,0-22-15,0 0 0,0 21 16,0-21-16,0 1 0,0 20 0,0-21 16,0 0-16,0 0 0,0 1 15,-21-22 17,0-22-32,0 1 15,21 0-15,0 0 0,-22 21 16,1-21-16,21 0 0,-21-1 0,21 1 15,-21 21 1,21 21 0,0 1-16,0-1 15,0 0-15,21 0 0,-21 0 16,21-21-16,0 21 0,1 1 16,-1-22-16,0 21 0,21-21 0,-21 0 15,22 0-15,-1 0 0,-21 0 16,22 0-16,-1 0 0,0 0 0,1 0 15,-22 0-15,21 0 0,-21-21 0,22-1 16,-22 1-16,21 0 0,-21-21 16,0 21-16,1-1 0,-1-20 15,0 21-15,-21 0 0,21-22 0,-21 22 16,0 0-16,0 0 16,-21 21-1,0 21-15,0 0 0,-1-21 16,22 43-16,0-22 0,-21 0 0,21 0 15,-21 21-15,21-20 0,0-1 16,0 21-16,0-21 0,0 0 0,0 1 16,0-1-16,21-21 0,0 0 15,1 0-15,-1 0 16,0 0-16,0 0 0,0 0 0,0-21 16,22-1-16,-22 1 0,0 0 15,0 0-15,22 0 0,-22 0 16,0-1-16,0 1 0,0 0 15,0 21-15,1-21 0,-22 0 0,0 42 32,0 0-17,0 0-15,0 0 0,0 1 0,0-1 16,0 0-16,0 0 0,0 0 16,0 0-16,0 1 0,21-1 15,0 0-15,0 0 0,0-21 0,0 21 16,22-21-16,-22 0 0,21 0 15,-21 0-15,22 0 0,-22 0 0,21 0 16,-21 0-16,1-21 0,-1 0 16,0 0-16,0 0 0,21-22 0,-20 1 15,-1 0-15,0-1 0,0 1 16,0 0-16,0-22 0,1 1 0,-1 20 16,0-20-16,0-1 0,0 1 15,-21-22-15,0 43 0,0 21 16,0-1-16,0 1 0,-21 21 15,0 21-15,0 1 0,0-1 16,21 21-16,-22 0 0,1 1 0,21-1 16,-21 0-16,21 22 0,0-22 15,-21 1-15,21-1 0,-21 0 0,21 1 16,0-1-16,0 0 16,0 1-16,0-1 0,0-21 0,0 21 15,0-20-15,21-1 0,0 0 0,0 0 16,0-21-16,1 0 15,-1 0-15,0 0 0,0 0 0,21-21 16,-20 0-16,-1 0 0,21-1 16,-21 1-16,0 0 0,1 0 0,20-21 15,-21 20-15</inkml:trace>
  <inkml:trace contextRef="#ctx0" brushRef="#br0" timeOffset="28551.52">11769 4509 0,'0'0'0,"-22"0"0,1 0 0,0 0 16,21 21-16,21-21 15,0 21-15,1-21 16,-1 0-16,21 0 0,0 0 0,-20 0 16,20 0-16,21 0 0,-20 0 15,-1 0-15,0 0 0,1-21 16,-1 0-16,0 21 0</inkml:trace>
  <inkml:trace contextRef="#ctx0" brushRef="#br0" timeOffset="29087.22">15388 2074 0,'-21'43'31,"21"-22"-31,0 0 0,0 0 0,0 22 15,21-22-15,0 42 0,0-20 0,22 20 16,-1-21-16,-21 22 0,22-1 16,20 1-16,-21-1 0,1 1 0,-1-22 15,22 22-15,-22-22 0,21 0 16,-20 22-16,20-22 0,1 1 0,-22-1 16,22 0-16,-22-21 0,0 22 15,1-22-15,-1 21 0,-21-42 16,0 21-16,0 1 0,-21-44 31,0 1-31,0 0 0</inkml:trace>
  <inkml:trace contextRef="#ctx0" brushRef="#br0" timeOffset="29331.53">16298 3027 0,'0'-21'15,"0"42"-15,21-42 16,1 42-16,-1 0 15,0-21-15,0 21 0,0 0 0,0 1 16,1-1-16,-1 0 0,21 0 16,-42 0-16,21 0 0,0 22 0,-21-22 15,0 0-15,0 0 0,0 0 16,-21 1-16,0-1 0,0 0 16,-21 0-16,-1 0 0,1-21 15,0 21-15,-1-21 0,-20 22 0,20-1 16,1-21-16,-21 0 0,20 21 15,1-21-15,21 0 0,-22 0 0,1 21 16,21-21-16</inkml:trace>
  <inkml:trace contextRef="#ctx0" brushRef="#br0" timeOffset="29953.16">15833 4636 0,'0'0'0,"21"0"0,106-106 31,-106 85-31,21-1 0,-21 1 0,1 0 16,20 0-16,-21-21 0,-21 20 16,21 1-16,-21 0 0,0 0 0,0 0 15,-21 0-15,0 21 16,-21 0-16,-1 0 0,1 0 0,0 0 15,-1 21-15,1 0 0,0 0 16,20 0-16,-20 0 0,21 1 0,0-1 16,21 0-16,0 21 0,0-21 0,0 1 15,0 20-15,42-21 0,-21 0 16,0 22-16,22-22 0,-1 21 16,-21-21-16,22 22 0,-1-1 15,0-21-15,1 21 0,-22-20 0,0 20 16,0-21-16,-21 0 0,0 0 15,0 1-15,0-1 0,-63 21 16,41-42-16,-20 0 0,0 0 0,-22 0 16,22 0-16,0 0 0,-22 0 15,22 0-15,21-21 0,-22 21 0,22-21 16,-21 0-16,42-1 0,-21 22 16,21-21-16,0 0 0,0 0 0,0 0 15,0 0-15,0-1 16,21 1-16,0 0 0,21-21 0,-21 21 15,22-1-15,-1 22 0,22-21 0,-22 0 16</inkml:trace>
  <inkml:trace contextRef="#ctx0" brushRef="#br0" timeOffset="31120.22">16679 4614 0,'0'0'0,"64"-42"16,-85 42 15,-1 0-31,1 0 0,0 0 0,0 21 15,-21 0-15,20 1 0,1-1 0,-21 0 16,21 0-16,0 0 16,-1 22-16,1-22 0,21 21 0,0 0 15,0-20-15,0 20 0,0-21 16,0 21-16,0-20 0,21-1 0,1 0 16,20 0-16,-21-21 0,0 21 15,22-21-15,-22 0 0,21 0 0,-21 0 16,22 0-16,-22 0 0,0-21 0,0 21 15,21-21-15,-20 0 0,-1 0 16,-21-1-16,0-20 0,21 21 0,-21-21 16,0-1-16,0 22 0,0-21 15,-21-1-15,0 22 0,-1-21 0,1 21 16,0 0-16,-21-1 16,21 1-16,-1 21 0,1 0 0,0-21 15,42 21 16,22 0-31,-22 0 0,21 0 0,0 0 16,1 0-16,-1 0 0,0 0 16,1 0-16,20-21 0,-20 0 0,41 0 15,-20 21-15,-1-22 0,22 1 16,-22 0-16,1-21 0,-22 21 0,1-1 16,-1-20-16,-21 21 15,21-21-15,-42 20 0,0 1 0,0 0 16,-21 21-16,0 0 15,0 0-15,0 0 0,0 21 0,-1-21 16,-20 43-16,21-22 0,0 21 16,-22 0-16,22 1 0,0-1 0,0 0 15,0 1-15,-22 20 0,22 1 0,0-1 16,0 1-16,0-1 0,-22 22 16,22 0-16,0-1 0,0-20 0,-21 20 15,20 1-15,-20 21 16,21-21-16,-21 20 0,-1-20 0,1 21 0,0-21 15,-1 20-15,-20 1 0,20-21 16,1 21-16,-21 0 0,20-22 16,1 22-16,0-21 0,-1-22 0,22 22 15,0-22-15,0-20 0,21-1 0,0 22 16,0-43-16,21 0 16,0-21-16,0 0 0,22 0 0,-22 0 15,21-21-15,0 0 0,22 21 0,-22-43 16,22 22-16,-22 0 0,0-21 0,22-1 15,-1 1-15,-20-22 0,20 1 16,1-1-16,-1-20 0,-20-1 0,20 22 16,-21-22-16,1 0 0,-22 1 15,21-1-15,-42 0 0,0 1 0,0-1 16,0 21-16,-21-20 0,-21 20 16,21 1-16,-22 20 0,1-20 15,0 21-15,-1-1 0,1 22 16,21-21-16,0 21 0,21-1 0,0 1 15,0 0-15,21 0 16,0 21-16,21-21 0,1 21 0,-1-21 16,0-1-16,22 22 0,-1-21 15,1 0-15,-1 0 0,1-21 0,20 20 16,-20-20-16,-1 0 0,-20-1 16,20 22-16,-20-21 0,-1 0 15,0-1-15,1 1 0,-1 21 16,-21-22-16,0 22 0,0 0 0,1 0 15,-22 0-15,21 0 0,-21-1 0,0 1 16,-21 21 15,-1 21-31,1 1 0,0 20 16,21-21-16,-21 21 0,0 1 16,0-1-16,21 0 0,0 22 0,-22-22 15,1 1-15,21 20 0,0-21 0,0-20 16,0 20-16,0-21 0,0 21 15,0-20-15,0-1 0,0 0 16,0 0-16,21-21 31,1-21-31,-22 0 0,0 0 0</inkml:trace>
  <inkml:trace contextRef="#ctx0" brushRef="#br0" timeOffset="31308.09">17865 4763 0,'21'0'31,"0"0"-31,0 0 0,0 0 16,0 0-16,1 0 16,20 0-16,0 0 0,-21 0 0,22 0 15,20-22-15,-20 22 0,20 0 16,1 0-16,-1-21 0,1 21 0</inkml:trace>
  <inkml:trace contextRef="#ctx0" brushRef="#br0" timeOffset="31808.23">19071 4530 0,'0'0'0,"0"-21"16,0-1-16,-21 22 16,0 0-1,0 0-15,-1 22 0,1-1 0,-21 0 16,21 21-16,0-21 0,-1 22 15,-20-1-15,21 22 0,0-22 16,-22 21-16,22-20 0,0-1 0,0 0 16,0 22-16,0-43 0,-1 21 15,1 1-15,0-22 0,21 0 0,0 0 16,0 0-16,0 1 0,0-1 16,0-42-1,0-1 1,21 1-16,0-21 15,1 21-15,-1-22 0,0 1 16,21 0-16,-21-22 0,22 22 16,-1-22-16,0 22 0,1-21 0,-22 20 15,21 1-15,-21 0 0,22-1 16,-22 22-16,0-21 0,0 21 0,0 21 16,-21 42-1,0-21 1,0 21-16,-21 1 0,21-1 0,-21 0 15,21 1-15,0 20 0,-21-20 16,21 20-16,-21-21 0,21 1 0,0-22 16,0 21-16,-21-21 0,21 22 15,0-22-15,0 0 16,0 0-16,0-42 31,0 0-15,0 0-16,0 0 0</inkml:trace>
  <inkml:trace contextRef="#ctx0" brushRef="#br0" timeOffset="32352.21">18711 4932 0,'0'0'16,"21"0"15,1 0-31,-1 0 15,0 0-15,21 0 0,-21 0 16,22 0-16,-22 0 0,21 0 0,1 0 16,-22 0-16,21 0 0,0-21 0,1 21 15,-1-21-15,0-1 0,1 22 16,-1-21-16,0 0 0,1 0 0,-1 21 16,0-21-16,-20 0 0,20 21 15,-21 0-15,-21-22 0,0 1 16,-21 21-1,0 0-15,0 0 16,-1 0-16,1 0 0,-21 0 0,21 0 16,0 0-16,-1 21 0,1 1 15,21-1-15,0 0 16,0 0-16,0 0 16,0 0-16,0 1 0,21-1 15,1-21-15,-22 21 0,21 0 16,0 0-16,-21 0 0,21-21 0,-21 22 15,21-1-15,-21 0 0,0 0 16,21 0-16,-21 0 16,0 1-16,-21-22 15,0 0-15,0 21 0,0-21 16,0 0-16,-1 0 0,1 0 16,0 0-16,0 0 0,0 0 15,0 0-15,-1 0 0,1 0 16,21-21-1,0-1 1,21 22-16,1-21 0,-1 21 0,0-21 16,0 21-16</inkml:trace>
  <inkml:trace contextRef="#ctx0" brushRef="#br0" timeOffset="32771.81">20002 4847 0,'22'-21'0,"-44"42"0,65-42 0,-22 0 0,0 21 16,-21-21-16,0 0 16,-21 21-1,0 0-15,0 0 0,-1 0 16,1 0-16,-21 0 0,21 0 0,0 0 16,-1 0-16,1 21 0,0-21 15,0 21-15,21 0 0,0 0 16,0 0-16,0 1 15,0-1-15,21 0 0,0 0 0,0 0 16,1 0-16,-1 1 16,0-1-16,0-21 0,0 21 0,0 0 15,1 0-15,-1 0 0,-21 1 16,0-1-16,0 0 0,0 0 16,-21-21-1,-1 0-15,1 21 0,0-21 0,0 0 16,-21 0-16,20 0 0,-20 0 0,21 0 15,-21 0-15,20 0 0,1 0 16,0 0-16,0 0 0,0 0 16,21-21-16,0 0 15,21 21-15,0-21 0,21 21 16,-20-21-16,-1 21 0,0 0 16,21-22-16</inkml:trace>
  <inkml:trace contextRef="#ctx0" brushRef="#br0" timeOffset="33470.92">20172 5101 0,'42'-21'31,"-21"21"-31,0-21 16,1 21-16,-1 0 0,-21-21 0,21 0 15,0 21-15,-21-22 16,21 1-16,-21 0 0,21 21 15,-21-21-15,0 0 0,22 21 16,-44 0 0,1 0-16,0 21 15,0 0-15,0 0 0,0 0 16,21 1-16,-22-1 0,22 0 16,0 0-16,0 0 0,0 0 15,0 1-15,0-1 0,0 0 16,22 0-1,-1-21-15,0 0 16,0 0-16,0 0 0,0 0 16,1 0-16,-1 0 15,0-21-15,0 0 0,0 0 16,0-1-16,1 1 16,-1-21-16,-21 21 0,21 0 0,0-1 15,0 1-15,0 0 0,1 0 16,-1 0-16,0 0 0,0 21 0,21 0 15,-20-22-15,-1 22 0,0 0 16,21 0-16,-21 0 0,1 22 0,-1-1 16,-21 0-16,21 0 0,0 0 15,-21 0-15,21 22 0,-21-22 16,0 21-16,0-21 0,0 1 16,0 20-16,0-21 0,0 0 0,-21 0 15,21 1-15,-21-22 0,0 21 16,21 0-16,-21-21 15,-1 0 1,22-21 0,0 0-16,0-1 0,0 1 15,22 0-15,-1-21 0,0 21 16,0-1-16,0-20 0,0 21 0,1-21 16,-1 20-16,0-20 0,0 21 15,0 0-15,0 0 0,1-1 16,-22 1-16,21 0 15,0 21-15,-21-21 16</inkml:trace>
  <inkml:trace contextRef="#ctx0" brushRef="#br0" timeOffset="33832.24">21569 4614 0,'0'0'0,"42"-63"15,-42 84 32,-21 0-31,0 0-16,0 22 0,-1-22 15,1 21-15,0 1 0,0-1 0,0 0 16,0 1-16,-1-1 0,22 0 16,0 1-16,0-1 0,0 0 0,0 1 15,0-22-15,0 21 0,0-21 16,22 0-16,-1 1 0,-21-1 0,21-21 16,0 21-16,0-21 15,0 0-15,1 0 16,-1 0-16,0 0 0,0-21 0,0 0 15,0-1-15,1 1 16,-1 0-16</inkml:trace>
  <inkml:trace contextRef="#ctx0" brushRef="#br0" timeOffset="34131.3">21442 4932 0,'21'0'31,"0"0"-31,-21-21 0,21 21 0,0 0 16,1 0-16,20 0 0,-21 0 16,0 0-16,22-21 0,-22 21 0,0 0 15,0 0-15,0 0 0,22 0 16,-22 0-16,0 0 0,0 0 0,0 0 15,-42 0 32,0 0-47,0 0 16,-22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3:24:06.2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12615 85 0,'0'0'0,"0"-21"32,0-1-32,0 44 62,0-1-62,0 0 16,0 0-16,0 21 0,0-20 0,0 20 15,0 0-15,0 1 0,0-22 16,0 21-16,0 0 0,-21 1 0,21-1 16,0 0-16,-21-20 0,21 20 15,0 0-15,0 1 0,0-1 0,-21 0 16,21 1-16,-21-1 0,21 21 15,-22-20-15,22-1 0,0 22 16,0-22-16,0 0 0,-21 1 16,21-1-16,0 0 0,-21 1 0,21 20 15,0-21-15,0 1 0,-21-1 16,21 22-16,-21-22 0,0 21 0,21 1 16,-22-22-16,22 22 0,-21-1 0,0-20 15,21 20-15,0-21 0,-21 1 16,0 20-16,21-20 0,-21 20 0,21-21 15,0 22-15,-22-1 0,1 1 16,21-22-16,-21 22 0,21-1 0,-21 1 16,21-22-16,-21 22 0,0-22 15,21 21-15,-22-20 0,1 20 0,21 1 16,-21-1-16,0 1 16,0-1-16,21 1 0,-21-1 0,-1-20 15,22 20-15,-21 1 0,21-1 16,-21-21-16,21 22 0,-21-1 0,21 1 15,0-1-15,-21 1 0,0-1 0,21 22 16,-22-21-16,22-1 0,0 1 16,0-22-16,-21 21 0,21 1 15,0-1-15,0 1 0,-21 63 16,21-64-16,0 22 0,0-21 0,0-1 16,0 1-16,0-1 15,0 1-15,0-22 0,0 21 0,0 1 16,0-1-16,0 1 0,0-1 0,0 1 15,0-1-15,0 1 0,0-1 16,0 1-16,-21-22 0,21 22 0,0-22 16,0 22-16,0-1 0,0 1 15,0-1-15,0 1 0,-21-1 0,21 1 16,0-1-16,0 1 0,0-1 16,0 1-16,0-1 0,0 1 0,0-1 15,0 1-15,0-1 0,0 22 0,0-22 16,0 1-16,0-1 0,0 22 15,0-22-15,-21 1 0,21-1 16,0 1-16,0-1 0,0 1 0,-22-1 16,22 22-16,0-21 0,0 20 15,0-20-15,0-1 0,0 1 0,-21 20 16,21-20-16,0-1 0,-21 1 16,21 21-16,0-22 0,0 22 0,0-22 15,-21 22-15,21-22 0,-21 1 0,21 21 16,0-22-16,0 1 0,0 20 15,-21-20-15,21 20 0,0-20 0,-22 21 16,22-22-16,0 22 0,0-22 16,0 22-16,0-22 0,0 1 0,0 21 15,0-22-15,-21 22 0,21-1 0,0 1 16,-21-21-16,21 20 16,0-20-16,0-1 0,-21 22 0,21-22 15,0 22-15,0 0 0,0-1 0,0-20 16,0 21-16,-21-1 0,21-20 15,0 20-15,0-20 0,-21 21 0,21-22 16,0 22-16,0-1 0,0 1 0,0 0 16,0-22-16,0 22 0,-22 0 15,22-22-15,0 22 0,0-1 0,0-20 16,0 21-16,0-1 16,0 1-16,0 0 0,0-22 0,0 22 15,0-1-15,0-20 0,0 21 0,0-1 0,0-20 16,0 20-16,0 1 15,0 0-15,0-22 0,0 22 0,0-22 16,0 22-16,0-21 0,0 20 16,0 1-16,0-22 0,0 22 0,0 0 15,0-1-15,0-20 0,-21 21 0,21-22 16,0 1-16,0 20 0,0 1 16,-21-22-16,21 22 0,0-21 0,0 20 15,0-20-15,0-1 0,0 22 16,0-22-16,0 1 0,-21-1 15,21 1-15,0 21 0,0-22 0,-21 1 0,21-1 16,0 22-16,0-22 16,-21 1-16,21-1 0,0-20 0,0 20 15,-22 1-15,22-1 0,-21 1 16,21-1-16,0 1 0,0-1 0,-21-21 16,21 22-16,-21-1 0,21-20 15,0-1-15,0 0 0,0 1 0,-21-1 16,21 0-16,-21 1 0,21-22 15,-22 0-15,22 0 0,0 0 0,-21-21 16,0 0-16,0-21 16,21 0-16,0 0 0</inkml:trace>
  <inkml:trace contextRef="#ctx0" brushRef="#br0" timeOffset="1088.65">2117 445 0,'21'-43'16,"0"22"-16,-21 42 31,-21 22-16,0-22-15,21 0 0,-22 21 16,22 1-16,-21-1 0,0 0 16,0 22-16,21-22 0,-21 22 0,0-22 15,-1 21-15,22 1 16,-21-22-16,0 1 0,21-1 0,-21 0 16,21 1-16,-21-1 0,0-21 15,21 0-15,0 0 0,0 1 16</inkml:trace>
  <inkml:trace contextRef="#ctx0" brushRef="#br0" timeOffset="1424.32">2222 614 0,'0'0'0,"0"-21"0,22 0 0,-22-1 15,21 1-15,0 0 0,-21 0 0,21 0 16,0 0-16,0-1 0,1 22 16,-1 0-16,0 0 0,21 0 15,-21 0-15,22 0 0,-1 22 0,-21-1 16,22 0-16,-22 21 0,0 1 16,21-1-16,-21 0 0,-21 1 0,0 20 15,0-21-15,0 22 0,0-22 16,0 22-16,0-22 0,-21 0 15,0 1-15,0-22 0,0 21 16,21-21-16,-21 1 0,-1-1 16,22 0-16,-21 0 0,0-21 15,0 0 1,0 0-16,0 0 16,-1-21-16,1 0 0</inkml:trace>
  <inkml:trace contextRef="#ctx0" brushRef="#br0" timeOffset="1624.2">1990 1080 0,'0'-22'32,"21"22"-32,0 0 15,21-21-15,-21 0 0,22 21 0,-22 0 16,21-21-16,1 21 0,20 0 15,-21-21-15,1 21 0,-1-21 16,0-1-16,1 22 0,-1 0 16,0-21-16,1 21 0</inkml:trace>
  <inkml:trace contextRef="#ctx0" brushRef="#br0" timeOffset="2068.41">3196 889 0,'0'0'0,"21"0"0,0-21 0,1 0 16,-1 21-16,-21-21 0,21-1 0,0 22 16,-21-21-16,21 0 0,-21 0 15,-21 21 1,0 0-16,0 0 16,-22 0-16,22 0 0,0 0 15,-21 0-15,21 21 0,-22 0 0,22 0 16,0 1-16,0-1 0,0 0 15,21 0-15,-22 0 0,22 0 16,0 1-16,0-1 16,22-21-16,-1 21 0,0 0 15,0-21-15,21 21 0,-20-21 0,-1 21 16,0-21-16,21 22 0,-21-22 16,1 21-16,-1-21 0,0 21 0,0-21 15,0 21-15,-21 0 16,0 0-16,-21-21 0,0 22 15,-21-1-15,20-21 0,-20 0 16,0 0-16,-1 21 0,-20-21 16,21 21-16,20-21 0,-20 0 0,0 0 15,21 0-15,-1 0 0,1 0 16,0 0-16,21-21 0,0 0 16,0 0-1,21-1-15,0 22 0,1-21 0,20 0 16</inkml:trace>
  <inkml:trace contextRef="#ctx0" brushRef="#br0" timeOffset="2556.81">3852 910 0,'0'0'0,"21"0"0,-21-21 16,0 0-16,22 0 15,-1 0-15,-21-1 16,21 1-16,0 0 0,-21 0 0,0 0 16,-42 21 15,21 21-31,-1-21 16,-20 21-16,21 0 0,-21 0 0,20 1 15,-20-1-15,21 0 0,0 0 16,0 0-16,-1 0 0,22 1 15,0-1-15,0 0 0,0 0 16,22 0 0,-1-21-16,0 21 0,21-21 0,-21 22 15,22-22-15,-22 21 0,0-21 16,0 21-16,0-21 0,1 21 0,-1-21 16,-21 21-16,0 0 15,-21 1-15,-1-22 0,-20 21 16,21-21-16,-21 21 0,-1-21 15,1 21-15,0-21 0,20 0 0,-20 0 16,21 0-16,0 0 0,-22 0 16,22 0-16,0 0 15,21-21-15,0 0 16,21 21-16,0-21 16,1-1-16,-1 1 0,0 0 15,21 21-15</inkml:trace>
  <inkml:trace contextRef="#ctx0" brushRef="#br0" timeOffset="2908.91">4254 1016 0,'0'0'16,"22"0"-16,-22-21 0,0 0 15,21 21-15,0-21 0,-21-1 16,21 22-16,-21-21 15,21 0-15,-21 0 0,21 0 0,1 0 16,-22-1-16,-22 22 31,1 22-15,0-1-16,0 0 0,0 0 16,0 21-16,21-20 0,-22-1 0,22 21 15,-21-21-15,21 0 0,0 1 16,0-1-16,0 0 0,0 0 0,0 0 15,0 0-15,21-21 0,1 22 16,-1-22-16,0 0 0,0 0 16,21 0-16,-20 0 0,20 0 15,-21 0-15,21 0 0,-20 0 0,-1 0 16,21-22-16,-21 22 0</inkml:trace>
  <inkml:trace contextRef="#ctx0" brushRef="#br0" timeOffset="3257.01">4720 1016 0,'0'0'0,"0"-127"31,0 106-31,0 0 0,21 0 0,0 21 16,1-22-16,-1 1 0,0 21 0,0 0 15,0-21-15,22 21 0,-22 0 16,21 0-16,-21 21 0,0 0 16,22 1-16,-22-1 0,0 0 15,0 0-15,-21 21 0,21-20 16,-21 20-16,22-21 0,-22 21 0,0-20 15,0-1-15,0 21 0,0-21 16,0 0-16,0 1 0,-22-1 16,1-21-16,21 21 15,-21-21-15,21-21 32,0 0-32,0-1 15,0 1-15,0 0 0,0-21 16,0 21-16,21-1 0,0-20 0,-21 21 15,22-21-15,-1 20 0,0-20 16,-21 21-16,21 0 0,0-22 0,0 22 16,1 0-16,20 21 0,-21-21 15</inkml:trace>
  <inkml:trace contextRef="#ctx0" brushRef="#br0" timeOffset="3540.16">5863 445 0,'0'0'0,"0"-22"16,0 1-16,-21 21 16,0 0-16,0 0 15,21 21-15,-22 22 0,22-22 16,-21 21-16,0-21 0,21 22 0,-21-1 16,21 22-16,0-22 0,0 0 15,-21 1-15,21-1 0,0 21 16,0-41-16,0 20 0,0 0 0,0-21 15,0 22-15,0-22 0,0 0 16,0 0-16,0 0 0,21-21 16,0 0-1,0 0-15,0-21 16,1 0-16,-1 0 0,0 0 16</inkml:trace>
  <inkml:trace contextRef="#ctx0" brushRef="#br0" timeOffset="3745.13">5673 783 0,'0'0'15,"42"0"1,-21 0-16,21-21 16,1 21-16,-1 0 0,0 0 15,22 0-15,-22-21 0,1 21 16,-1 0-16,0 0 0,-21 0 0,1-21 15,-1 21-15,0 0 0,0 0 16,-21-21-16,0-1 16,0 1-16</inkml:trace>
  <inkml:trace contextRef="#ctx0" brushRef="#br0" timeOffset="4678.99">14436 593 0,'0'0'0,"21"0"31,0 0-15,0 0-16,0 0 0,0 0 15,1 0-15,-1-21 0,21-1 0,-21 22 16,22-21-16,-22 21 15,0-21-15,0 21 0,0-21 0,-21 0 0,0 0 16,0-1 0,-21 22-16,-21 0 15,-1 0-15,1 0 0,0 0 16,-22 0-16,22 0 0,-22 0 0,22 22 16,0-22-16,-1 21 0,1 0 15,0 0-15,21-21 0,21 21 0,0 0 16,0 22-16,0-22 0,0 0 15,21 0-15,0 0 0,21 1 0,-21 20 16,22-21-16,-1 0 0,-21 22 16,22-22-16,-1 21 0,-21 0 0,21-20 15,-20 20-15,-1-21 0,-21 0 16,0 0-16,0 1 0,0-1 0,-43 0 16,22 0-16,-21-21 15,0 0-15,-22 0 0,22 0 0,-22 0 16,22 0-16,-22 0 0,22 0 15,0 0-15,-1-21 0,22 21 0,-21-21 16,42 0-16,-21-1 0,21 1 16,0 0-16,0 0 0,0-21 15,21 20-15,0 1 0,0 0 16,0 0-16,22 0 0,-1 0 16,22-1-16,-22 1 0,21 0 0,1 21 15</inkml:trace>
  <inkml:trace contextRef="#ctx0" brushRef="#br0" timeOffset="5061">15049 656 0,'0'0'0,"-21"21"15,0-21 1,0 22-16,0-1 0,0 0 0,-1 0 16,1 21-16,0-20 0,0 20 15,21-21-15,0 21 0,-21-20 0,21 20 16,0-21-16,0 0 0,0 0 15,0 22-15,21-22 0,0 0 16,0 0-16,0-21 16,1 0-16,20 0 0,0 0 0,-21 0 15,22 0-15,-1-21 0,0 0 16,1 0-16,-1 0 0,0-1 0,1 1 16,-22-21-16,0 21 0,0-22 15,-21 1-15,0 0 0,0-1 0,0 1 16,-21 21-16,-21-21 0,21-1 15,-22 22-15,1 0 0,0 0 0,20 0 16,-20 21-16,0 0 0,21 0 16,-22 0-16,22 0 0,0 0 15,0 0-15,0 21 0,-1 0 0,22 0 16,0 0-16,0 0 0,22 1 16,20-1-16,-21 0 15,21-21-15,22 21 0</inkml:trace>
  <inkml:trace contextRef="#ctx0" brushRef="#br0" timeOffset="5804.28">16256 550 0,'0'0'0,"0"-21"16,-21 21-16,21-21 0,-21 0 0,-1 21 15,1 0-15,0 0 0,0 0 16,0 0-16,0 0 0,21 21 15,-43 0-15,43 22 0,-21-22 0,0 21 16,0 22-16,0-22 0,-1 21 16,1 1-16,0-1 0,0 22 0,0-21 15,-22 20-15,22-20 0,-21-1 16,21 22-16,-22 0 0,1-22 0,0 22 16,-1-1-16,1 1 0,21-21 15,-21 20-15,20-20 0,1-1 0,0-20 16,0-1-16,21 0 0,0 1 0,0-22 15,0 0-15,21 0 0,0-21 16,0 0-16,22 0 0,-1 0 16,0 0-16,22-21 0,-22 0 15,22 0-15,-1-1 0,1-20 0,-1 0 16,-20-1-16,20 1 0,-21 0 0,1-22 16,-1 1-16,-21-1 0,-21 1 15,0-1-15,0 1 0,-21 20 0,0-20 16,-21 21-16,20-1 0,-20 1 15,0 0-15,-1 20 0,22-20 0,-21 21 16,0 0-16,20 0 0,1 21 16,0-22-16,21 1 15,21 21 1,0-21-16,22 0 0,-22 21 16,21-21-16,1 0 0,-1-1 15,21 1-15,1 0 0,-1-21 0,1 21 16,-1-22-16,1 1 0,-1 0 15,1-1-15,-1 22 0,1-21 0,-22-1 16,1 22-16,-22 0 0,0 0 16,0 0-16,0 0 0,-21-1 0,0 1 15,-21 21 1,0 0 0,0 21-16,0 1 0,21-1 15,-22 21-15,1-21 0,0 22 16,21-1-16,-21 0 0,0 1 15,21-1-15,0 21 0,-21-20 0,21-22 16,0 21-16,0 1 0,0-22 16,0 0-16,0 0 0,0 0 0,0 0 15,21-21-15,0 0 16,0 0-16,0 0 16,-21-21-16,0 0 15</inkml:trace>
  <inkml:trace contextRef="#ctx0" brushRef="#br0" timeOffset="5969.04">16383 804 0,'0'0'0,"-42"-21"31,42 0-31,21 21 16,21 0-16,-21 0 15,22 0-15,-1 0 0,0 0 0,22 0 16,-22 0-16,22 0 0,-1 0 15,1 0-15,-1 0 0</inkml:trace>
  <inkml:trace contextRef="#ctx0" brushRef="#br0" timeOffset="6456.06">17907 508 0,'-64'-21'16,"22"21"-1,21 0-15,0 21 0,-22 21 16,22-20-16,-21-1 0,21 21 0,0 0 16,-22 1-16,22-1 0,0 22 15,0-22-15,-22 0 0,22 1 0,0-1 16,0 0-16,0 1 0,0-22 16,-1 21-16,22-21 0,0 0 0,-21-21 15,21 22-15,0-44 47,21 1-47,1 0 0,-22 0 0,21-21 16,0 20-16,0-41 0,21 21 15,-20-1-15,-1 1 0,21-22 0,0 22 16,1 0-16,-1-22 0,0 22 16,-20 0-16,20 20 0,-21 1 0,0 0 15,0 0-15,1 21 0,-22 21 16,0 21-16,0-20 15,0 20-15,-22 0 0,1 1 16,21-1-16,-21 21 0,0-20 16,0 20-16,0-20 0,21-1 15,0 0-15,-22-21 0,22 22 0,-21-22 16,21 0-16,0 0 0,0 0 16,0 1-16,0-44 31</inkml:trace>
  <inkml:trace contextRef="#ctx0" brushRef="#br0" timeOffset="6951.95">17399 974 0,'0'0'0,"-21"0"0,0 0 0,-1 0 16,44 0 15,20 0-31,0 0 15,1 0-15,168 0 16,-147 0-16,-1-21 16,1 21-16,-1-22 0,1 22 15,-1-21-15,1 0 0,-22 0 0,0 21 16,1-21-16,-22 0 16,0-1-16,-21 1 0,-21 21 15,0 0 1,0 0-16,-22 0 0,22 0 0,-42 0 15,41 0-15,1 21 16,0 1-16,0-22 0,21 21 0,-21 0 16,21 0-16,0 0 0,0 0 15,0 1-15,21-1 0,0 0 16,0-21-16,0 21 0,22 0 16,-22-21-16,0 21 0,0 1 15,22-1-15,-22-21 0,0 21 0,0 0 16,-21 0-16,0 0 15,0 1-15,-21-22 16,0 0-16,0 21 0,-1-21 16,1 0-16,-21 0 0,21 0 15,0 0-15,-1 0 0,-20 0 0,21 0 16,0 0-16,0 0 16,21-21-16,0-1 15,0 1-15,21 0 16,0 21-16</inkml:trace>
  <inkml:trace contextRef="#ctx0" brushRef="#br0" timeOffset="7348.48">18754 868 0,'42'-21'0,"-84"42"0,105-63 0,-21 20 0,-20 1 15,-1 0-15,0 21 0,-21-21 16,0 0-1,-21 21-15,0 0 0,-1 0 16,-20 0-16,21 0 0,0 0 0,-22 0 16,22 0-16,0 21 0,0-21 15,21 21-15,0 0 0,-21-21 0,21 21 16,0 1-16,0-1 16,0 0-16,0 0 0,21 0 15,0 0-15,-21 1 0,21-1 16,0-21-16,1 21 0,-1 0 0,-21 0 15,21 0-15,-21 1 0,21-22 16,-21 21-16,0 0 0,0 0 16,-21-21-1,0 21-15,-22-21 0,22 0 16,0 0-16,-21 0 0,21 0 0,-1 0 16,-20 0-16,21 0 0,0 0 15,0 0-15,21-21 0,0 0 16,0 0-1,21 0-15,0 21 0</inkml:trace>
  <inkml:trace contextRef="#ctx0" brushRef="#br0" timeOffset="7997.05">19029 953 0,'0'0'0,"21"0"16,0 0-1,0 0-15,0-22 0,22 1 16,-22 21-16,21-21 0,1 21 0,-1-21 16,-21 0-16,21 0 0,-20-1 15,-1 1-15,0 0 0,0 0 16,-21 0-16,0 0 16,-21 21-1,0 0-15,0 21 0,-22 0 16,22 0-16,0 0 0,0 0 0,0 22 15,21-22-15,-22 21 0,1-21 16,21 22-16,-21-22 0,21 0 0,0 21 16,0-20-16,0-1 0,0 0 15,0 0-15,21-21 16,0 0 0,1 0-16,-1 0 0,0 0 15,0-21-15,0 21 16,0-21-16,1 0 0,-1-22 0,0 22 15,0-21-15,21 21 0,-20-22 16,20 22-16,0-21 0,1 21 0,-1-1 16,21 1-16,-20 0 0,-22 21 15,21 0-15,-21 0 0,22 0 16,-22 0-16,-21 21 0,0 0 0,21 1 16,-21-1-16,0 21 0,0-21 15,0 22-15,0-22 0,0 21 0,0-21 16,0 22-16,0-22 0,0 0 15,0 0-15,0 0 0,-21-21 16,21-21 15,0 0-15,21 0-16,-21 0 16,21-22-16,0 22 0,-21 0 0,22-21 15,-1 20-15,0-20 0,-21 21 16,21 0-16,0 0 0,-21-1 0,21 1 15,-21 0-15,22 0 0,-1 21 16,-21-21-16,21 0 0,0 21 0,0-22 16,0 1-16</inkml:trace>
  <inkml:trace contextRef="#ctx0" brushRef="#br0" timeOffset="8316.78">20764 402 0,'0'0'0,"0"-21"0,0 0 0,-21 21 32,0 21-32,0 0 15,0 0-15,0 22 16,-1-22-16,1 21 0,0-21 16,0 22-16,0-1 0,0-21 0,-1 22 15,1-1-15,0 0 0,21 1 16,0 20-16,0-21 0,-21-20 15,21 20-15,0 0 0,0-21 16,0 22-16,0-22 0,0 0 0,0 0 16,21-21-16,-21 21 0,21 1 15,0-22-15,1 0 0,-1 0 16,0 0-16,0 0 0,21 0 16,-20-22-16,-1 1 0,21 21 0,-21-21 15,0 0-15,22 0 0</inkml:trace>
  <inkml:trace contextRef="#ctx0" brushRef="#br0" timeOffset="8573.58">20299 762 0,'0'0'0,"-21"0"16,42 0-1,0 0-15,21 0 16,-21 0-16,43 0 0,-22 0 15,1 0-15,20 0 0,1 0 0,-22 0 16,0 0-16,22 0 0,-22 0 16,-21 0-16,22 0 0,-22 0 0,0 0 15,0 0-15,0 0 16,0 0-16,1 0 16,-44 0 15,-20 0-31</inkml:trace>
  <inkml:trace contextRef="#ctx0" brushRef="#br0" timeOffset="9577.57">1947 1693 0,'0'0'16,"-42"0"-16,0 0 0,-1 0 0,1 0 16,0 0-16,-1 0 0,22 0 15,-21 0-15,21 0 0,-1 0 0,44 0 31,-1 0-15,0 0-16,21 0 0,22 0 16,-1 0-16,1 0 0,-1 0 15,43 0-15,-21 0 0,42 0 0,0 0 16,21 0-16,-21 0 0,21 0 16,0 0-16,22 0 0,147 0 15,-148 0-15,-20 0 0,-22 0 16,21 0-16,-21 0 0,0 0 0,-21 0 15,-1 0-15,1-21 0,-21 21 16,0 0-16,-22 0 0,1 0 0,-22 0 16,21-21-16,-41 21 15,20 0-15,-21 0 0,0 0 16,-21-21-16,21 21 16,1-21-1,-1 0 1,0 21-16,0-22 0</inkml:trace>
  <inkml:trace contextRef="#ctx0" brushRef="#br0" timeOffset="10492.53">14118 1651 0,'-42'0'0,"84"0"0,-127 0 0,43 0 16,21 0-16,0 0 0,-22 0 16,22 0-16,0 0 0,0 0 15,21 21 1,21-21-1,0 0-15,22 0 16,-22 0-16,21 0 0,0 0 0,22 0 16,-22 0-16,43 0 0,-22 0 15,22 0-15,0 0 0,21 0 0,-1 0 16,22 0-16,0 0 0,43 21 16,-22-21-16,21 22 0,1-22 0,20 21 15,22 0-15,-1-21 0,-20 21 16,42 0-16,-22 0 0,22 1 0,0-22 15,0 21-15,0 0 0,0-21 16,-22 21-16,1-21 0,0 0 16,-22 0-16,1 0 0,-1 0 15,-21 0-15,1 0 0,-22 0 16,0 0-16,-21 0 0,-21 0 0,-21 0 16,-1 0-16,1 0 0,-22 0 15,1 0-15,-22 0 0,1 0 0,-1 0 16,-21 0-16,21 0 0,-20 0 15,-44 0 17</inkml:trace>
  <inkml:trace contextRef="#ctx0" brushRef="#br0" timeOffset="11896.42">3048 2900 0,'0'0'16,"85"-42"0,-64 20-16,0 22 15,0-21-15,0 0 0,-21 0 16,21 0-16,1 0 0,-22-1 0,0-20 15,0 21-15,0 0 0,0 0 16,0-22-16,0 22 0,-22 0 0,1 0 16,-21 21-16,21 0 0,0 0 15,-22 0-15,1 0 0,21 0 0,-22 21 16,1 0-16,21 0 0,-21 22 16,20-22-16,1 21 0,-21-21 0,21 22 15,0-1-15,21-21 0,0 0 16,0 22-16,0-22 0,0 0 0,0 0 15,21 0-15,0-21 16,0 0-16,21 0 0,-20 0 16,-1 0-16,21 0 0,-21 0 15,22 0-15,-22-21 0,21 0 0,-21 0 16,0 0-16,1-1 0,-1 1 16,0 0-16,0 0 0,0-21 0,0 20 15,-21 1-15,0 0 0,0-21 16,0 21-16,0-1 0,0 44 31,0-1-31,0 0 16,0 0-16,0 21 0,0-20 15,0 20-15,0-21 0,0 21 0,0-20 16,0-1-16,0 0 16,0 0-16,22 0 0,-1 0 0,0 1 15,0-22-15,0 0 0,0 0 16,22 0-16,-22 0 0,21 0 0,1 0 15,-1-22-15,-21 22 0,21-21 16,1 0-16,-1 0 0,0 0 0,1 0 16,-22-22-16,0 22 0,0-21 15,0-1-15,-21 22 0,0-21 0,0 0 16,0-22-16,-42 22 16,21-1-16,-21 1 0,-22 21 0,22-21 0,-22 20 15,1 1-15,-1 0 16,-20 21-16,20 0 0,1 0 0,-1 21 15,-21 0-15,22 1 0,-22 20 16,22-21-16,-1 43 0,1-22 0,20 21 16,-20 1-16,42-22 0,-22 22 15,22-1-15,0-20 0,21-1 0,0 21 16,0-20-16,21-1 0,0 0 16,22 1-16,-22-1 0,21 0 0,1-20 15,-1 20-15,0-21 0,22 0 16,-22 0-16,22 1 0,-22-22 0,0 0 15,22 0-15,-22 0 0,22 0 16,-22 0-16,0-22 0,22 1 16,-22 0-16,22 0 0,-22-21 15,0 20-15,22 1 0,-22-21 0,0 21 16</inkml:trace>
  <inkml:trace contextRef="#ctx0" brushRef="#br0" timeOffset="12129.45">4339 2540 0,'0'0'0,"0"42"16,-21-20-1,0-1-15,21 21 0,-21-21 0,-1 22 16,22-1-16,-21-21 0,21 21 16,-21-20-16,21 20 0,-21-21 0,21 0 15,-21 22-15,21-22 0,0 0 16,0 0-16,0 0 0,-21 0 0,21 1 15,21-22 17,-21-22-32,21 1 0</inkml:trace>
  <inkml:trace contextRef="#ctx0" brushRef="#br0" timeOffset="12648.41">4254 2667 0,'0'0'0,"0"-21"0,0-21 0,0 20 15,0 1-15,22 0 16,-1 0-16,0 21 0,0-21 0,0 21 16,0 0-16,1 0 0,20-21 15,0 21-15,1 0 0,-1 0 16,0 21-16,22-21 0,-22 21 0,-21 0 16,22 0-16,-22 22 0,-21-22 15,0 0-15,0 21 0,0-21 0,-21 1 16,-1-1-16,-20 0 0,21 0 0,-21-21 15,-1 21-15,1 0 16,0-21-16,-1 0 0,22 22 0,0-22 16,-21 0-16,20 0 0,1 0 15,21-22 1,0 1 0,21 21-16,1 0 0,-1-21 0,0 21 15,21 0-15,-21 0 0,22 0 16,-1 0-16,0 0 0,1 0 0,-1 21 15,-21 0-15,22 1 0,-1-1 0,-21 0 16,0 0-16,0 0 0,1 0 16,-22 1-16,0-1 0,0 0 0,0 0 15,0 0-15,-43 0 0,1-21 16,0 22-16,-1-1 0,-20 0 16,-1 0-16,1 0 0,-1-21 15,1 21-15,-1-21 0,1 0 0,20 0 16,1 0-16,0 0 0,-1 0 15,1 0-15,21-21 0,0 0 0,0 21 16,21-21-16,0 0 0,0 0 16,21-1-16,0 1 0,21 0 15,-21 0-15,22 0 0,-1 0 16,0 21-16</inkml:trace>
  <inkml:trace contextRef="#ctx0" brushRef="#br0" timeOffset="12896">5313 2582 0,'0'0'0,"0"-21"0,0 42 31,-21 1-31,21-1 0,-22 21 16,22-21-16,-21 22 0,21-1 15,0 0-15,0-21 0,0 22 0,0-22 16,-21 21-16,21-21 0,0 1 15,0-1-15,0 0 0,0 0 0,0 0 16,0-42 15</inkml:trace>
  <inkml:trace contextRef="#ctx0" brushRef="#br0" timeOffset="13116.41">5355 2561 0,'0'0'0,"21"0"0,0 0 0,-21 21 16,22 1-16,-22-1 0,21 21 15,0-21-15,-21 0 0,0 22 16,21-22-16,0 21 0,-21-21 0,0 1 16,21 20-16,1-21 0,-22 0 15,0 0-15,21 1 0,0-22 0,-21 21 16,21-21-16,0 0 15,0 0-15,1 0 16,-1 0-16,-21-21 0,21-1 16</inkml:trace>
  <inkml:trace contextRef="#ctx0" brushRef="#br0" timeOffset="13508">6138 2625 0,'0'0'0,"-21"0"16,0 0-16,-21 21 0,20 0 15,-20 0-15,0 0 0,-1 1 16,-20-1-16,21 0 0,-1 0 0,1 0 16,0 0-16,-1 1 0,1-1 0,21 0 15,0 0-15,-1-21 0,22 21 16,22-21 0,-1 0-1,0 0-15,21-21 0,1 21 0,-1-21 16,-21 0-16,21 0 0,1-1 15,20-20-15,-20 21 0,-1-21 16,0-1-16,-21 22 0,22 0 0,-22 0 16,0 0-16,0 21 0,0 0 15,-21 21-15,0 0 0,0 0 0,0 0 16,0 22-16,0-1 0,-21-21 16,0 21-16,0 1 0,0-22 0,21 21 15,-21 1-15,-1-22 0,1 0 16,21 21-16,0-21 0,-21 1 0,0-1 15,21 0-15,0 0 0,0 0 16,0 0-16,0 1 0,0-1 16</inkml:trace>
  <inkml:trace contextRef="#ctx0" brushRef="#br0" timeOffset="14052.04">3027 3916 0,'0'0'0,"-21"0"0,-64 0 15,43 0-15,20 0 16,1 0-16,0 0 0,63 0 31,-20 0-31,41 0 16,-21 0-16,43 0 0,0 0 15,21 0-15,21 0 0,0 0 0,21 0 16,21 0-16,0 0 0,1 0 0,20 0 16,-20 0-16,20 0 0,-21 0 15,-20 0-15,20 0 0,-21 0 0,0 0 16,-21 0-16,0 0 0,-21 0 15,-21 0-15,-22 0 0,1 0 0,-22 0 16,-21 0-16,0 0 0,-21-21 16,-21 21-16,0-21 15,-21 21-15,-1 0 0,1 0 16,-21 0-16,-22 0 0,21 0 16,-20 0-16,-1 0 0,0 0 0,-20 0 15</inkml:trace>
  <inkml:trace contextRef="#ctx0" brushRef="#br0" timeOffset="14392.26">2857 4297 0,'0'0'16,"-42"0"-16,0 0 0,-1 0 15,1 0-15,21 0 0,42 0 16,0 0-1,43-21-15,-22 21 0,43 0 0,-1 0 16,1 0-16,42 0 0,0 0 16,21 0-16,0 21 0,22-21 0,-1 21 15,22 0-15,-1-21 0,1 21 16,-1-21-16,1 22 0,-1-1 0,-21-21 16,22 21-16,-1-21 0,-20 21 15,105 0-15,-148-21 0,0 21 16,-42-21-16,-1 22 0,-20-22 0,-22 0 15,-21 0-15,-42 0 16,-21 0 0,-1 0-16,-20 0 0,-1 0 0,-20-22 15,-1 22-15,-42-21 0</inkml:trace>
  <inkml:trace contextRef="#ctx0" brushRef="#br0" timeOffset="14720.99">2984 4636 0,'0'0'16,"-63"21"-16,-1-21 0,22 21 0,0-21 0,21 21 15,-1-21-15,22 21 16,22-21-16,20 0 0,21 0 16,-20 0-16,41 21 0,1-21 15,21 0-15,0 0 0,21 0 0,21 0 16,0 22-16,0-22 0,0 0 0,1 0 15,20 21-15,0-21 0,1 0 16,-22 21-16,0-21 0,0 0 0,-21 21 16,0-21-16,0 0 0,-21 21 15,-21-21-15,-1 0 0,-20 0 0,-22 0 16,-21 0-16,0 0 16,-63 0-16,0 0 15,-1 0-15,-20 0 16,-22 0-16,22-21 0,-43 21 0,0 0 15,-21 0-15,0 0 0,0 0 0</inkml:trace>
  <inkml:trace contextRef="#ctx0" brushRef="#br0" timeOffset="15028.37">2603 5207 0,'0'0'15,"-63"21"-15,21 0 0,-1-21 0,43 22 16,21-22-16,22 0 0,-1 0 15,22 0-15,20 0 0,1 0 0,21 0 16,0 21-16,-1-21 16,44 0-16,-1 0 0,0 0 0,0 0 15,0 0-15,22 21 0,-22-21 16,42 0-16,-20 0 0,-1 21 0,-21-21 16,21 0-16,-20 0 0,-22 21 0,21-21 15,-21 0-15,-21 0 0,-1 0 16,1 0-16,-42 0 0,-1 0 0,-20 0 15,-1 0-15,-63 0 16,0 0-16,-22 0 16,-20 0-16,-1 0 0,-20 0 0,-1 0 15,21-21-15,-41 21 16,20 0-16,-21 0 0</inkml:trace>
  <inkml:trace contextRef="#ctx0" brushRef="#br0" timeOffset="15376.95">2942 5736 0,'0'0'0,"-148"64"31,190-64-15,1 0-16,-1 0 0,21 0 15,22 0-15,0 0 0,-1 0 0,43 0 16,0 0-16,0 0 0,22 0 15,-1 0-15,21 0 0,0 0 0,22 0 16,-1 0-16,1 0 0,-22 0 16,22 0-16,-1 21 0,1-21 0,-1 0 15,-20 0-15,-1 0 0,-21 0 0,21 0 16,-20 0-16,-22 0 0,0 0 16,-22 0-16,1 0 0,-21 0 0,-22 0 15,-20 0-15,-1 0 0,-21 0 16,0 0-16,-21-21 15,-21 21 1,-21 0-16,21 0 16,-22 0-16,1 0 0,0 0 0</inkml:trace>
  <inkml:trace contextRef="#ctx0" brushRef="#br0" timeOffset="16732.9">3344 7789 0,'-21'0'0,"42"0"0,-42 22 16,42-22 15,0 0-15,1-22-16,-1 1 0,0 21 0,0-21 15,0 0-15,0 0 0,-21 0 16,22-1-16,-22 1 0,0-21 0,0 21 16,0 0-16,0-22 0,0 1 15,-22 21-15,22-22 0,-21 1 16,0 21-16,-21 0 0,21-22 0,-1 43 0,-20-21 16,21 21-16,-21 0 15,20 0-15,-20 21 0,21 1 0,-21-1 16,20 0-16,1 21 0,0 1 15,0-1-15,21 0 0,0 1 0,-21-1 16,21-21-16,0 21 0,0-20 16,0 20-16,0-21 0,0 0 0,0 0 15,21 1-15,0-1 0,0-21 16,0 0-16,1 0 16,-1 0-16,0 0 0,21 0 0,-21-21 15,1-1-15,-1 1 0,0 0 16,21 0-16,-21 0 0,1 0 0,-1-1 15,0-20-15,0 21 0,0-21 0,0-1 16,-21 22-16,22-21 0,-22 21 16,0-22-16,0 22 0,0 0 0,0 42 31,0 0-31,0 0 16,0 22-16,0-22 0,0 21 15,0-21-15,0 22 0,0-22 0,0 21 16,0-21-16,0 22 0,0-22 15,0 0-15,21 0 0,0 0 0,0 1 16,0-1-16,0-21 0,1 0 0,-1 0 16,21 0-16,-21 0 15,22 0-15,-1-21 0,-21 21 0,21-22 16,1 1-16,-22 0 0,21-21 0,-21 21 16,1-22-16,-1 22 0,0-21 15,-21-22-15,0 22 0,0 0 0,0-22 16,-21 1-16,0 20 0,-22-20 15,1 20-15,0 1 0,-1-21 0,-20 20 16,-1 22-16,-20-21 0,20 21 16,-21-1-16,22 22 0,-22 0 0,1 0 15,20 0-15,-21 22 0,1-1 16,-1 21-16,0 0 0,1 1 16,-1 20-16,22 1 0,-22 20 0,21 1 15,22-21-15,0 20 0,-1 1 16,22-22-16,0 22 0,21-21 0,0-1 15,21 1-15,22-1 0,20 1 16,1-22-16,-1-21 0,22 21 0,-22-20 16,22-1-16,-22 0 0,22-21 15,-21 0-15,-1 0 0,1 0 0,-1-21 16,1 21-16,-1-21 0,1-1 16,-1-20-16,-21 21 0,1 0 0,-1 0 15,0-22-15,-20 22 0,-1 0 16,0 0-16,0 0 0,0-1 15,-21 1-15,0 0 0,21 0 0,1 0 16,-1 0-16,-21-1 0</inkml:trace>
  <inkml:trace contextRef="#ctx0" brushRef="#br0" timeOffset="17029.02">4339 7154 0,'0'0'0,"-63"-21"31,84 21-31,0 0 16,0 0-16,21-21 0,1 21 15,-1 0-15,0 0 0,22 0 0,-1 0 16,1 0-16,-1 0 0,-20 0 0,20 0 15,1 0-15,-22 0 0,-21 0 16,22 0-16,-22 0 0,0 0 0,-42 0 31,0 0-31,-22 0 0,22 0 0,-21 0 16,-1 0-16</inkml:trace>
  <inkml:trace contextRef="#ctx0" brushRef="#br0" timeOffset="17280.25">4593 7133 0,'0'0'0,"0"21"16,-21 1-16,21-1 15,0 0-15,0 0 0,0 0 0,0 0 16,0 22-16,0-1 0,-21 0 16,21 1-16,-21-1 0,21 0 15,0 1-15,-22-1 0,1-21 0,0 22 16,21-1-16,-21 0 0,0-21 15,21 1-15,-21 20 0,21-21 0,0 0 16,0 0-16,0 1 0,21-22 31,0-22-15,0 1-16</inkml:trace>
  <inkml:trace contextRef="#ctx0" brushRef="#br0" timeOffset="17937.03">4847 7641 0,'42'0'15,"-42"-21"-15,22 21 16,-1 0-16,0-21 0,0 21 16,0-21-16,0 21 0,1-21 0,-1-1 15,0 22-15,0-21 0,0 0 16,-21 0-16,21 21 0,-21-21 0,0 0 15,22-1-15,-22 1 0,-22 21 16,1 0 0,0 0-16,0 0 0,0 21 0,0 1 15,-1-1-15,1 0 0,-21 21 16,21-21-16,0 1 0,-22 20 16,22-21-16,0 21 0,21-20 0,0-1 15,-21 0-15,21 0 0,0 0 16,0 0-16,0 1 0,21-22 0,-21 21 15,42-21-15,-21 0 0,1 0 0,20 0 16,-21 0-16,21 0 0,1 0 16,-22 0-16,21-21 0,1-1 15,-1 22-15,0-21 0,-21 0 0,22 0 0,-1 0 16,0-22-16,1 22 16,-1 0-16,-21 0 0,22-21 0,-22 20 15,0 1-15,-21 0 0,0 0 16,0 0-16,-21 21 15,0 0-15,-1 0 0,1 21 0,0-21 16,0 21-16,21 0 0,0 0 16,0 1-16,0-1 0,0 0 0,0 0 15,0 0-15,21 0 0,-21 1 16,21-1-16,0 0 0,1 0 16,-1-21-16,0 21 0,-21 0 0,21-21 15,-21 22-15,-21-22 31,0 0-31,0 0 0,-1 0 0,1 0 16,0 0-16,0 0 0,0 0 16,21-22-16,-21 1 0,-1 21 15,22-21-15,0 0 0,0 0 16,0 0-16,0-1 0,0 1 16,0 0-16,0 0 0,22 0 15,-1 0-15,0-22 0</inkml:trace>
  <inkml:trace contextRef="#ctx0" brushRef="#br0" timeOffset="18229.02">6096 7112 0,'0'0'0,"0"-21"0,0 0 0,0 0 16,21-1-16,-21 1 16,0 0-16,0 42 15,-21 0 1,21 22-16,-21-1 0,0 0 15,21 1-15,-22-1 0,1 22 0,21-22 16,-21 21-16,0-20 0,0-1 16,21 0-16,0 1 0,-21-1 0,21 0 15,-22-20-15,22-1 0,0 0 0,0 0 16,0 0-16,0 0 16,22-21-16,-1 0 15,0 0-15,0 0 0,0 0 16,0-21-16,1 21 0,-1-21 15,0 0-15,21 0 0,-21 0 0,1-1 16,-22-20-16</inkml:trace>
  <inkml:trace contextRef="#ctx0" brushRef="#br0" timeOffset="18493">5905 7366 0,'0'0'0,"-21"0"0,0 0 16,42 0 15,22 0-31,-1 0 0,0 0 0,1-21 16,-1 21-16,0 0 0,1 0 15,20-21-15,-42 21 0,22 0 16,-1 0-16,-21 0 0,0 0 0,-42 0 47,0 21-32,0-21-15,-22 21 0,22-21 16,0 21-16,-21-21 0,-1 21 0,-20 1 16</inkml:trace>
  <inkml:trace contextRef="#ctx0" brushRef="#br0" timeOffset="18944.02">2688 8424 0,'0'0'0,"-63"0"0,20 0 16,1 0-16,0 0 15,-1 0-15,22 0 0,0 0 0,0 0 16,21 22-16,21-22 15,0 0-15,21 21 0,22-21 16,-1 0-16,1 0 0,42 0 16,-22 21-16,22-21 0,21 0 0,0 0 15,0 0-15,21 0 0,1 0 0,-1 0 16,21 21-16,-21-21 0,22 0 16,-22 0-16,21 0 0,0 0 0,1 0 15,-22 0-15,0 0 0,0 0 0,0 0 16,-21 0-16,0 0 0,-21 0 15,-21 0-15,0 0 0,-22 0 0,-21 0 16,-20 0-16,-1 0 0,-21-21 16,-21 21-1,-1 0-15,-20 0 0,0 0 0,-1 0 16,-20 0-16,-1 0 0,1 0 0,-1 0 16,-20 0-16,-1 0 0,0 0 15,1 0-15,-1 0 0,-21 0 0,22 0 16</inkml:trace>
  <inkml:trace contextRef="#ctx0" brushRef="#br0" timeOffset="19280.91">2349 8932 0,'0'0'0,"-42"22"15,-43-22 1,128 0-1,-1 0-15,0 0 0,43 0 16,0 0-16,21 0 0,21 0 0,0 0 16,0 0-16,21 0 15,0 0-15,0 0 0,21 0 0,-20 21 16,20-21-16,-21 0 0,21 0 0,1 21 16,-22-21-16,21 0 0,-42 0 15,21 0-15,-21 21 0,-21-21 0,0 0 16,-21 0-16,-1 0 0,-20 0 15,-22 0-15,-21 0 0,1 0 0,-44 0 16,-20 0 0,0-21-16,-1 21 0,1 0 15,-21 0-15,-1 0 0,-21-21 0,1 21 16,-22 0-16,0 0 0</inkml:trace>
  <inkml:trace contextRef="#ctx0" brushRef="#br0" timeOffset="19628.75">1947 9377 0,'0'0'0,"0"21"16,21-21-1,1 0-15,-1 0 0,42 0 16,1 0-16,-1 0 0,43 0 0,0 0 15,21 0-15,0 0 0,0-21 16,21 21-16,0 0 0,0 0 0,1 0 16,20 0-16,-21 0 0,21 0 15,-20 0-15,20 0 0,-21 0 16,0 21-16,0-21 0,1 0 0,-22 0 16,0 21-16,-22-21 0,-20 0 0,0 0 15,-22 0-15,1 0 0,-22 0 16,-21 0-16,0 0 0,-63 0 15,21 0 1,-21 0-16,-22 0 0,1 0 16,-22 0-16,0-21 0,-21 21 0</inkml:trace>
  <inkml:trace contextRef="#ctx0" brushRef="#br0" timeOffset="19965">2095 9927 0,'0'0'16,"22"21"-16,-1-21 0,21 0 16,0 0-16,22 0 0,21 22 15,-1-22-15,22 0 0,0 0 0,21 0 16,-21 0-16,21 21 0,0-21 0,21 0 15,0 0-15,0 21 0,0-21 16,1 0-16,-22 0 0,21 21 16,0-21-16,-21 0 0,21 0 0,-21 21 15,-21-21-15,0 0 0,0 0 0,-22 0 16,-20 0-16,-1 0 0,-20 0 16,-22 0-16,0 0 0,-42 0 15,-22 0-15,1 0 16,0 0-16,-22 0 0,1 0 15,-22 0-15</inkml:trace>
  <inkml:trace contextRef="#ctx0" brushRef="#br0" timeOffset="20306.34">2095 10478 0,'297'21'31,"-213"-21"-31,22 0 0,0 0 16,0 21-16,21-21 0,0 0 16,21 0-16,-21 0 0,21 0 0,0 0 15,1 21-15,-1-21 0,0 0 16,-21 21-16,0-21 0,0 21 15,0-21-15,-21 0 0,0 22 0,-22-22 16,1 0-16,0 0 0,-22 21 0,1-21 16,-22 0-16,0 0 0,-21 0 0,1 0 15,-44 0 1,-20 0-16,0 0 0,-1 0 16,-20 0-16,-22 0 0,1 0 0,-1 0 15</inkml:trace>
  <inkml:trace contextRef="#ctx0" brushRef="#br0" timeOffset="20684.91">2222 11367 0,'0'0'16,"43"0"-16,20 0 0,22 0 0,21-22 0,0 1 15,-1 21-15,22-21 0,0 0 16,0 0-16,0 0 0,22 21 16,-1-22-16,21 1 0,-42 21 0,21 0 15,0 0-15,1 0 0,-22 0 0,0 0 16,0 0-16,0 0 0,-22 0 0,1 0 15,-21 0-15,0 0 0,-22 0 16,1 0-16,-1 0 0,-21 0 0,1 0 16,-22 0-16,-42 0 15,-22 0 1,22 0-16,-21 0 0,0 0 16,-22 0-16,1 0 0,-1 0 0,-21 0 15,1 0-15</inkml:trace>
  <inkml:trace contextRef="#ctx0" brushRef="#br0" timeOffset="21081.01">2307 11578 0,'0'0'0,"0"21"0,21 1 16,0-22-16,1 21 16,20-21-16,0 0 0,85 21 15,-42-21-15,21 0 0,-22 0 0,43 0 16,-21 0-16,21 0 0,21 0 16,-21 0-16,22 0 0,-1 0 0,0 0 15,-21 0-15,21 21 0,0-21 0,-21 0 16,21 0-16,-42 21 0,21-21 0,-21 0 15,0 0-15,0 0 0,-22 0 16,1 0-16,0 0 0,-22 21 0,1-21 16,-22 0-16,0 0 0,-20 0 0,20 0 15,-21 0-15,0 0 16,-42 0 15,0 0-31,0-21 0,0 21 0,-1 0 16,1 0-16,0-21 0,0 21 0</inkml:trace>
  <inkml:trace contextRef="#ctx0" brushRef="#br0" timeOffset="22312.35">2921 13293 0,'0'0'0,"0"21"0,21-21 0,0 0 15,-21 21-15,21-21 16,1 0-1,-1 0 1,-21-21-16,21 21 0,0-21 16,-21 0-16,0-1 0,21 22 15,-21-21-15,0 0 0,0 0 16,0 0-16,0 0 0,0-1 16,0 1-16,0 0 0,0 0 15,-21 0-15,0 21 0,0 0 0,0 0 16,-1 0-16,1 21 0,-21 0 15,21 0-15,0 0 0,-1 1 16,1-1-16,0 21 0,0-21 0,21 0 16,0 22-16,-21-22 0,21 0 15,0 0-15,0 0 0,0 1 0,0-1 16,0 0-16,21-21 0,0 0 16,0 0-16,0 0 0,1 0 15,-1 0-15,0 0 0,21-21 0,-21 0 16,-21-1-16,22 1 0,-1 0 15,0 0-15,-21 0 0,0 0 0,21-1 16,-21 1-16,0-21 16,21 21-16,-21 0 0,0-1 0,0 1 15,0 0-15,0 42 32,0 0-32,0 1 0,0-1 0,0 0 15,-21 21-15,21-21 0,0 1 16,0 20-16,0-21 0,0 0 0,0 22 15,0-22-15,0 0 0,21 0 0,0 0 16,1 0-16,-1-21 0,0 0 16,21 0-16,-21 0 0,22 0 15,-22 0-15,21 0 0,1-21 16,-1 0-16,0 0 0,-21 0 0,22 0 16,-22-1-16,21-20 0,-21 21 0,1-21 15,-22-1-15,0 1 0,0 0 16,0-1-16,0 1 0,-43-22 0,22 22 15,-21-21-15,-1 20 0,1 1 16,0 0-16,-22 20 0,22 1 0,-22 0 16,1 21-16,-1 0 0,1 0 0,-22 21 15,22 22-15,-22-1 0,0 0 16,22 1-16,-1 20 0,1 1 16,-1-1-16,22 1 0,0-1 15,21 1-15,-1-1 0,22 1 0,0-1 16,0-21-16,22 22 0,-1-22 15,21 1-15,0-1 0,1 0 0,20-21 16,1 22-16,-1-22 0,1-21 16,-1 21-16,-20-21 0,20 0 0,1 0 15,-22 0-15,0-21 0,1 0 0,-1 21 16,-21-21-16,21-1 0,-20 1 16,-22 0-16,21 0 0,-21 0 0,21 21 15,-21-21-15,0-1 0</inkml:trace>
  <inkml:trace contextRef="#ctx0" brushRef="#br0" timeOffset="22964.02">4149 12996 0,'0'-21'0,"0"42"16,0 1 0,-22-1-16,22 0 0,0 0 15,-21 21-15,21-20 0,-21 20 0,21 0 16,-21-21-16,21 22 0,0-22 16,-21 21-16,0-21 0,21 1 15,0 20-15,-22-21 0,1 0 0,21 0 16,-21-21-16,21 22 0,0-44 31,0 1-31,21 0 16,0 0-16,1 0 0,-22 0 15,21-22-15,0 22 0,-21 0 0,21-21 16,0-1-16,0 22 0,-21-21 16,22-1-16,-1 1 0,-21 0 0,21 21 15,0-1-15,0 1 0,-21 0 16,21 21-16,1 0 0,-1 21 15,-21 22-15,21-22 0,-21 0 16,0 21-16,0 1 0,0-22 16,0 21-16,0 0 0,0-20 0,0 20 15,0-21-15,0 21 0,0-20 0,0-1 16,0 0-16,0 0 0,0 0 16,0 0-16,0 1 0,-21-22 31,0 0-31,-1 0 0,1-22 15,0 22-15</inkml:trace>
  <inkml:trace contextRef="#ctx0" brushRef="#br0" timeOffset="23140.93">3683 13399 0,'63'0'15,"-20"0"-15,-22 0 16,21 0-16,1 0 0,-1 0 0,0 0 15,1 0-15,20 0 0,-21 0 0,1 0 16,20 0-16,1 0 0,-1-22 16,1 22-16,-22-21 0,22 21 0,-1-21 15,1 0-15,-22 21 0</inkml:trace>
  <inkml:trace contextRef="#ctx0" brushRef="#br0" timeOffset="23377.04">4953 13039 0,'0'0'0,"-21"0"15,0 0-15,-1 0 16,1 0-16,0 0 0,0 21 16,0 0-16,0 0 0,-1 22 0,1-22 15,0 0-15,21 21 0,-21-21 0,21 22 16,0-22-16,0 0 0,0 21 16,0-20-16,0-1 0,0 0 0,0 0 15,0 0-15,0 0 0,0 1 0,0-44 47,0 1-31,0 0-16,0 0 0,0 0 0</inkml:trace>
  <inkml:trace contextRef="#ctx0" brushRef="#br0" timeOffset="23593.03">4699 13272 0,'0'0'0,"21"-43"16,-21 22-16,21-21 0,-21 21 0,0-22 0,21 22 15,1 0-15,-1 0 16,0 21-16,0 0 0,0 21 15,0 0-15,-21 0 0,22 0 16,-1 22-16,-21-22 0,21 0 16,0 0-16,-21 0 0,21 22 0,-21-22 15,21 0-15,-21 0 16,22 0-16,-1-21 0,0 22 16,0-22-1,0 0-15,0-22 16,-21 1-16,22 21 0,-1-21 15,0 0-15,0-21 0</inkml:trace>
  <inkml:trace contextRef="#ctx0" brushRef="#br0" timeOffset="23964.8">5397 13018 0,'0'0'0,"-21"0"32,0 21-32,0 0 0,0 0 0,0 0 15,-22 22-15,22-22 16,0 0-16,-21 0 0,20 0 0,1 0 15,-21 1-15,42-1 0,-21 0 0,0 0 16,42-21 15,0 0-31,0-21 0,0 21 16,0-21-16,1 0 0,-1-1 16,21 1-16,-21-21 0,0 21 0,1-22 15,-1 22-15,0-21 0,0 21 16,0-22-16,0 43 0,1-21 0,-1 21 15,-21 21-15,0 22 16,0-22 0,0 0-16,0 21 0,0-20 0,0 20 15,0-21-15,0 21 0,0-20 0,0 20 16,0-21-16,-21 21 0,21-20 16,-22-1-16,22 21 0,0-21 0,0 0 15,0 22-15,-21-22 0,21 0 0,-21 0 16,0 0-16,21 1 0,0-1 15</inkml:trace>
  <inkml:trace contextRef="#ctx0" brushRef="#br0" timeOffset="24372.83">2625 14351 0,'0'0'16,"-43"0"-16,22 0 0,42 0 16,22 0-16,-1 0 15,21 0-15,1 0 0,21 0 16,-1 0-16,1 0 0,21 0 15,0 0-15,21 0 0,21-21 0,-21 21 16,21 0-16,-21 0 0,21 0 0,0 0 16,0 0-16,1 0 0,-1 0 15,-21 0-15,0 0 0,0 0 0,-21 0 16,-1 0-16,-20 0 0,0 0 16,-22 0-16,1 0 0,-43 0 0,21 0 15,-63 0 1,-21 0-16,21 0 0,-22 0 15,-20 0-15,20 0 0,-20 0 0,-22 21 16,22-21-16,-43 21 0,21-21 16,-21 21-16</inkml:trace>
  <inkml:trace contextRef="#ctx0" brushRef="#br0" timeOffset="24725.57">2138 14774 0,'0'0'0,"-21"0"0,-22 22 0,22-22 0,21 21 16,21-21-1,22 0-15,-1 0 0,0 0 16,43 0-16,-22 0 0,43 0 16,-21 0-16,21 0 0,0 0 15,-1 0-15,1 0 0,0 0 0,0 0 16,0-21-16,0 21 0,-1 0 15,1 0-15,0 0 0,0 0 0,0 0 16,0-22-16,-22 22 0,1 0 0,0 0 16,-1 0-16,-20 0 0,20 0 15,-20 0-15,-1-21 0,-20 21 0,-1 0 16,0 0-16,-20 0 0,-65 0 31,22 0-31,-21 0 16,-22 21-16,22 1 0,-22-22 0,1 21 15,-1-21-15,-20 21 0,-1 0 16</inkml:trace>
  <inkml:trace contextRef="#ctx0" brushRef="#br0" timeOffset="25045.56">1757 15261 0,'84'0'31,"-20"0"-31,-22 0 0,22 0 0,20 0 16,1 0-16,0 0 0,21 0 15,21 0-15,-22 0 0,22 0 0,0 0 16,0 0-16,0 0 0,22 0 0,-22 0 16,21 0-16,0 0 0,-21 0 15,0 0-15,0 0 0,-21 0 0,0 0 16,-1 0-16,-20 0 0,0 0 0,-43 0 15,22 0-15,-43-21 0,0 21 16,-42 0-16,0 0 16,-22 0-16,1 0 0,0 0 0,-1 21 15,-20 0-15,-1-21 0,1 22 16,-22-1-16,0-21 0,1 21 0,-22 0 16,0 0-16</inkml:trace>
  <inkml:trace contextRef="#ctx0" brushRef="#br0" timeOffset="25368.38">1736 15875 0,'0'0'0,"169"0"31,-106 0-31,1 0 0,21 0 0,-1 0 16,22 0-16,0-21 0,0 21 15,21-21-15,0 21 0,21 0 0,-21 0 16,21 0-16,0 0 0,0 0 0,1 0 16,-1 0-16,-21 0 0,21 0 15,-21 0-15,0 0 0,-21 0 0,21 21 16,-43-21-16,22 0 0,-21 21 0,-22-21 16,1 0-16,-1 0 0,-41 21 15,20-21-15,-42 21 16,-42-21-16,20 0 0,-20 22 15,0-22-15,-1 21 16,-20-21-16,-1 0 0,-20 0 0,-1 21 16,0-21-16</inkml:trace>
  <inkml:trace contextRef="#ctx0" brushRef="#br0" timeOffset="25704.6">1926 16235 0,'0'0'0,"85"0"31,-43 0-31,0 0 0,22-21 16,-1 21-16,22 0 0,21 0 0,-21-21 0,20 21 16,22 0-16,-21 0 0,0 0 15,21 0-15,0 0 0,0 0 16,21 0-16,-21 0 0,0 0 0,-21 0 15,21 0-15,-21 0 0,0 0 0,-22 0 16,1 0-16,0 0 0,-22 0 16,1 0-16,-1 0 0,-20 0 0,-1 0 15,-21 0-15,0 0 0,0-22 0,1 22 32,-22-21-32,0 0 15,0 0-15,0 0 16,21 21-16,-21-21 0</inkml:trace>
  <inkml:trace contextRef="#ctx0" brushRef="#br0" timeOffset="27521.02">14690 3069 0,'21'0'0,"0"0"16,0 0-1,0 0-15,0 0 16,-21-21-16,22 0 0,-1 21 0,0-21 16,0 0-16,0 21 0,-21-22 0,21 1 15,-21 0-15,0 0 0,0 0 16,0 0-16,0-22 0,0 22 0,0 0 15,0 0-15,-21 0 0,0-1 16,0 1-16,0 0 0,0 0 16,-1 21-16,1 0 0,0 0 0,0 0 15,0 0-15,0 21 0,-1 0 16,-20 0-16,21 22 0,0-22 0,-22 21 16,22-21-16,0 22 0,0-1 15,0-21-15,21 0 0,0 22 0,0-22 16,0 0-16,0 0 0,0 0 0,21 1 15,0-22-15,0 0 16,0 0-16,1 0 0,20 0 0,0 0 16,-21-22-16,22 22 15,-22-21-15,0 0 0,21 0 0,-20 0 16,-1 0-16,0-1 0,21 1 16,-21-21-16,1 21 0,-1-22 15,0 1-15,0 0 0,-21 21 16,21-1-16,-21 1 0,0 42 31,-21 1-31,0 20 16,0-21-16,0 0 0,-1 22 15,1-22-15,21 21 0,0-21 16,-21 22-16,21-22 0,0 0 0,0 0 16,0 0-16,0 0 0,0 1 15,21-1-15,0 0 0,1-21 0,-1 0 16,0 0-16,21 0 0,-21 0 15,22 0-15,-1 0 0,-21-21 0,22 21 16,-1-21-16,0-1 0,1 1 16,-22 0-16,21-21 0,-21 21 0,0-22 15,1 1-15,-1 0 0,-21-1 0,0-20 16,0 20-16,0-20 0,-21-1 16,-22 22-16,1-21 0,0 20 0,-22 1 15,22 0-15,-22 20 0,-20 1 16,-43 0-16,63 21 0,-21 0 15,22 21-15,-1 0 0,1 22 0,-1-1 16,1 22-16,-1-1 16,22-21-16,-21 22 0,20-1 0,22 1 15,0-1-15,21-20 0,0 20 16,0-20-16,21-1 0,0 0 0,22 1 16,-1-1-16,0-21 0,1 21 0,-1-20 15,21-1-15,-20 0 0,-1 0 16,0-21-16,22 0 0,-22 0 0,1 0 15,-1 0-15,0 0 0,1-21 16,-1 0-16,0 21 0,-21-21 0,22-1 16,-22 1-16,21 0 0,-21-21 15,22 21-15,-22-1 0,21 1 16</inkml:trace>
  <inkml:trace contextRef="#ctx0" brushRef="#br0" timeOffset="27764.37">15917 2540 0,'0'0'0,"-21"21"31,0 0-31,21 1 16,-21 20-16,0 0 0,21-21 16,-22 22-16,1-1 0,21 0 0,-21 1 15,21-1-15,-21-21 0,21 22 16,-21-1-16,21-21 0,0 0 0,-21 0 15,21 1-15,0-1 0,0 0 16,0 0-16,21-21 31,0-21-31</inkml:trace>
  <inkml:trace contextRef="#ctx0" brushRef="#br0" timeOffset="28288.99">15854 2709 0,'0'0'0,"0"-42"0,42-43 32,-42 64-32,0 0 0,21 0 0,0 21 15,1-21-15,-1 21 0,0 0 16,0 0-16,0 0 0,22 0 16,-22 0-16,0 0 0,21 21 0,-21 0 15,1 0-15,-1 22 0,0-22 16,-21 0-16,0 0 0,0 21 0,0-20 15,-21-1-15,-22 0 0,22 0 16,-21 0-16,0 0 0,-1 1 0,1-22 16,21 21-16,-22-21 15,22 0-15,0 0 0,0 0 0,0 0 16,42 0 15,0 0-31,0-21 0,22 21 0,-22 0 16,21 0-16,0-22 0,-20 22 15,20 0-15,0 0 0,1 0 0,-22 0 16,21 22-16,-21-22 0,22 21 16,-22-21-16,0 21 0,0 0 0,-21 0 15,0 0-15,0 22 16,-21-22-16,0 0 0,-22 0 0,1 0 16,0 1-16,-1-22 0,-20 21 0,21 0 15,-22 0-15,22-21 0,-1 0 16,1 21-16,0-21 0,-1 0 15,1 0-15,21 0 0,-21 0 0,20 0 16,22-21-16,-21 21 0,21-21 16,0 0-16,0 0 0,0-1 15,0 1-15,21 0 16,1 0-16,-1 0 0,21 0 0,-21-1 16</inkml:trace>
  <inkml:trace contextRef="#ctx0" brushRef="#br0" timeOffset="28500.01">16700 2625 0,'0'106'31,"0"-85"-31,0 21 0,-21-21 16,0 22-16,21-22 0,-21 21 0,21-21 15,-21 0-15,0 22 0,21-22 16,0 0-16,-22 0 0,22 0 0,-21-21 15,21 22-15</inkml:trace>
  <inkml:trace contextRef="#ctx0" brushRef="#br0" timeOffset="28712.5">16764 2688 0,'0'0'0,"0"-21"0,21 0 0,0 0 15,-21 0-15,21 21 0,1 21 16,-22 0-16,0 0 16,0 0-16,0 22 0,0-22 0,21 0 15,-21 21-15,0-21 0,21 1 16,-21-1-16,0 0 0,0 0 16,21 0-16,0 0 0,0 1 15,1-22-15,-1 0 16,0 0-16,0 0 0,0 0 15,0 0-15</inkml:trace>
  <inkml:trace contextRef="#ctx0" brushRef="#br0" timeOffset="29109.84">17505 2667 0,'0'0'0,"0"-21"0,-21 0 31,-1 21-31,1 0 0,-21 21 0,0 0 0,20 0 16,-20 22-16,0-22 0,-1 0 15,22 21-15,-21-21 0,21 1 16,0-1-16,-1 0 0,1 0 0,21 0 16,21-21 15,1 0-31,-1 0 0,21 0 16,-21-21-16,0 0 0,22 21 0,-22-21 15,0-22-15,21 22 0,-20 0 16,20-21-16,-21-1 0,0 22 0,22-21 15,-22 21-15,-21 0 0,0-1 0,21 1 16,-21 42 0,0 1-16,0-1 0,-21 0 0,0 21 15,21-21-15,-22 22 16,1-1-16,21-21 0,-21 22 0,0-1 16,0-21-16,21 21 0,-21-20 15,21-1-15,-22 21 0,1-21 0,21 0 16,0 22-16,0-22 0,0 0 0,0 0 15,0 0-15,0 1 0,0-1 16,0 0-16,-21-21 0</inkml:trace>
  <inkml:trace contextRef="#ctx0" brushRef="#br0" timeOffset="29451.94">14944 3662 0,'0'0'15,"-64"0"-15,22 21 0,-1-21 0,1 0 0,21 0 16,0 0-16,42 0 16,21 0-16,1 0 0,-1 0 15,43 0-15,-1 0 0,22 0 16,0 0-16,42 0 0,-21 0 0,21 0 15,0 0-15,22 0 0,-1 0 16,0 0-16,1 0 0,-1 0 0,0 0 16,1 0-16,-22 0 0,0 0 15,-21 0-15,0 0 0,-42 0 16,-1 0-16,-41 0 0,-1 0 0,-21 0 16,-63 0-1,0 0-15,-1 0 0,-20 0 16,-22 0-16,0 0 0</inkml:trace>
  <inkml:trace contextRef="#ctx0" brushRef="#br0" timeOffset="29736.23">14266 4064 0,'0'0'0,"127"21"31,-42-21-31,84 0 0,-63 0 16,21 0-16,21 21 0,0-21 0,1 0 16,-1 22-16,21-22 0,-21 21 15,22-21-15,-1 21 0,-21-21 0,0 21 16,-21-21-16,0 21 0,-21-21 16,-21 0-16,-1 0 0,-20 0 15,-22 0-15,-21 0 0,1 0 0,-44 0 31,-20 0-31,0 0 0,-1 0 0,-41 0 16,-1 0-16,-21 0 0,0-21 0</inkml:trace>
  <inkml:trace contextRef="#ctx0" brushRef="#br0" timeOffset="29993.92">14732 4276 0,'0'0'0,"-127"21"15,0 0-15,-42 21 0,105-42 0,22 22 16,21-22-16,21 21 0,21-21 15,21 0-15,22 0 0,20 0 0,1 21 16,21-21-16,21 0 0,21 0 16,0 0-16,21 0 0,1 21 15,-22-21-15,21 21 0,1-21 0,-1 0 16,0 21-16,-21-21 0,1 0 16,-22 22-16,0-22 0,-43 0 0,1 0 15,-22 0-15,-20 0 0,-22 0 0,0 0 16,-42 0-1,0 0-15,-43 0 0,1 0 0,-1 0 16,-42 0-16,1 0 0,-1 0 0,-21 0 16</inkml:trace>
  <inkml:trace contextRef="#ctx0" brushRef="#br0" timeOffset="30528.93">14584 4657 0,'0'0'0,"-148"42"0,21-21 15,21 0-15,21 1 0,22 20 0,-1-21 16,43 0-16,21 0 0,21 1 15,21-22-15,1 0 0,20 0 16,22 0-16,21 0 0,0 0 0,21 0 16,0 0-16,0 0 0,21 0 15,0 0-15,0 0 0,21 0 0,-42 0 16,22 0-16,-1 0 0,0 0 16,-21 0-16,-21 0 0,0 0 0,-22 0 15,1 0-15,-43 0 0,1 0 16,-22 0-16,-42 0 15,-1 0-15,-20 0 0,-21 0 16,-1 0-16,-21 0 0,1 0 0,-1 0 16,-21 0-16,0 0 0,1 0 15,-22 21-15,0-21 0,-22 21 0,22-21 16,0 21-16,-21 0 0,21 0 0,-21 1 16,0-22-16,-21 21 0,42 0 15,-22 0-15,22 21 0,0-20 0,22-1 16,20 0-16,21 0 0,22 0 0,21 0 15,21 1-15,0-1 0,21 0 16,106 0-16,-63-21 16,20 0-16,22 0 0,21 0 0,0 0 15,0 0-15,21 0 0,0 0 16,1 0-16,-1 0 0,0 0 0,0 0 16,0 0-16,0 0 0,-21 0 15,-21 0-15,21-21 0,-21 21 0,0 0 16,-21 0-16,-22-21 0,1 21 0,-1 0 15,-21 0-15,1-21 0,-1 21 0,-21 0 16,0 0-16,-42 0 31,0 0-31,0 0 0,0 0 16</inkml:trace>
  <inkml:trace contextRef="#ctx0" brushRef="#br0" timeOffset="31662.72">15113 8086 0,'0'21'16,"-21"0"-1,21 0-15,0 0 16,0 1-16,0-1 16,21-21-16,0 0 15,0 0-15,0 0 0,22 0 16,-22-21-16,0 21 0,0-22 15,0 1-15,1 0 0,-1 0 0,-21 0 16,21-22-16,-21 22 0,21-42 16,-21 20-16,0 1 0,0 21 15,0-21-15,0-1 0,-21 22 16,0 0-16,0 0 0,-22 0 0,22-1 16,-21 22-16,21 0 0,-22 0 15,1 22-15,0-1 0,20 0 0,-20 0 16,0 0-16,21 22 0,-22-22 0,22 21 15,0-21-15,0 22 0,0-1 16,-1-21-16,22 21 0,0-20 0,0-1 16,0 0-16,0 0 0,0 0 15,0 0-15,22-21 0,-1 0 16,0 0-16,0 0 0,0 0 16,22 0-16,-22-21 0,0 0 0,21 0 15,-21 0-15,22 0 0,-22-22 16,21 22-16,-21-21 0,1 21 0,20-22 15,-21 22-15,0-21 0,-21 21 16,0-1-16,21 22 0,-21-21 0,0 42 31,-21-21-31,0 22 0,21-1 16,0 0-16,0 21 0,0-21 0,0 22 16,0-22-16,0 0 0,0 21 15,21-20-15,-21-1 0,21 0 0,22 0 16,-22 0-16,0 0 0,21-21 15,1 0-15,-22 0 0,21 0 0,-21 0 16,22 0-16,-1 0 0,-21-21 16,22 0-16,-22 0 0,0 0 15,0 0-15,0-22 0,0 1 0,1 21 16,-22-22-16,0 1 0,0 0 0,0-1 16,0 1-16,-22-21 0,-20 20 15,21 1-15,-21-22 0,-1 22 0,-20 0 16,-1-1-16,1 1 0,-1 21 15,-20 0-15,-1 0 0,0 21 0,1 0 16,20 21-16,-21 0 0,1 0 0,20 21 16,-20 1-16,20 20 15,1 1-15,20-22 0,-20 22 0,42-1 16,-22 1-16,22-1 0,21 22 16,0-22-16,0 1 0,21-22 0,0 22 15,22-22-15,-1 0 0,0 1 0,22-1 16,-22-21-16,22 0 0,-22 0 15,22 1-15,-1-22 0,1 0 0,20 0 16,-20 0-16,-1 0 0,1 0 0,20-22 16,-20 1-16,-1 0 0,1 0 15,-1 0-15,-20 0 0,20-22 0,-20 1 16,-1 0-16,0-1 0,1 1 0</inkml:trace>
  <inkml:trace contextRef="#ctx0" brushRef="#br0" timeOffset="31928.83">16298 7493 0,'-42'-21'32,"63"0"-32,0 21 0,0 0 0,22 0 15,-1 0-15,0 0 0,1 0 0,-1 0 16,0 0-16,1 0 0,-1 0 15,0 0-15,1 0 0,-1 0 0,-21 0 16,22 0-16,-22 0 0,0 0 16,0 0-16,0 0 0,-42 0 47,0 0-47,0 0 0,0 0 0,-1 0 15</inkml:trace>
  <inkml:trace contextRef="#ctx0" brushRef="#br0" timeOffset="32141.04">16722 7451 0,'0'0'16,"-22"0"-16,1 0 0,0 0 16,21 21-16,-21 0 0,21 0 15,-21 0-15,0 22 0,21-22 0,-22 21 16,22 1-16,-21-22 16,0 21-16,21-21 0,-21 22 0,0-1 15,21-21-15,0 21 0,-21 1 16,21-22-16,-22 0 0,22 21 0,-21-20 15,21-1-15,0 21 0,0-21 16,0 0-16,21-21 16,1 0-16,-1 0 15,0 0-15,21 0 0</inkml:trace>
  <inkml:trace contextRef="#ctx0" brushRef="#br0" timeOffset="32678.65">16849 7916 0,'0'0'0,"21"0"15,-21-21-15,0 0 0,0 0 16,21 21-16,-21-21 0,21 0 16,0-1-16,0 22 15,-21-21-15,22 0 0,-1 0 16,-21 0-16,21 21 0,0-21 16,-21-1-16,0 44 31,-21-22-31,21 21 0,-21 0 15,0 0-15,-1 0 0,1 0 0,0 1 16,0 20-16,0-21 0,0 0 16,21 0-16,0 22 0,-22-22 15,22 0-15,0 0 0,0 0 0,0 1 16,22-1-16,-1-21 16,0 0-16,0 0 0,0 0 15,0 0-15,1 0 0,20 0 16,-21-21-16,0-1 0,22 1 0,-22 0 15,21 0-15,0 0 0,43-43 16,-43 43-16,1-21 16,-1 21-16,-21-22 0,22 22 0,-22 0 0,0 0 15,-21 0-15,-21 21 32,0 21-32,-1 0 0,1-21 0,0 21 15,0 0-15,0 0 0,0 22 16,21-22-16,-22 0 0,22 0 0,-21 0 15,21 1-15,-21-1 0,21 0 0,0 0 16,0 0-16,0 0 0,0 1 16,21-44 15,0 1-15,1 0-16,-1 0 0,0 0 0,0 0 15</inkml:trace>
  <inkml:trace contextRef="#ctx0" brushRef="#br0" timeOffset="32920.39">17843 7472 0,'43'-42'0,"-86"84"0,170-169 31,-127 148-15,0 0-16,0 0 0,0 22 16,-21-1-16,0 0 0,0-20 15,-21 105-15,20-85 16,1-21-16,0 21 0,0 1 0,0-22 15,21 21-15,-21-21 0,-1 1 16,22 20-16,-21-21 0,21 0 0,0 0 16,0 1-1,21-22 1,1 0-16,-1-22 0,0 1 16</inkml:trace>
  <inkml:trace contextRef="#ctx0" brushRef="#br0" timeOffset="33132.72">17716 7684 0,'0'0'16,"-21"0"-16,21-22 0,0 1 15,21 21 1,1 0-16,-1-21 0,0 21 0,21 0 16,-21 0-16,22-21 0,-22 21 0,21 0 15,-21 0-15,22 0 0,-22 0 16,0 0-16,0 0 0,0 0 0,1 21 15,-22 0-15,0 0 16,0 1-16,-22-1 16,1 0-16,-21 0 0,0-21 0,-1 21 15</inkml:trace>
  <inkml:trace contextRef="#ctx0" brushRef="#br0" timeOffset="33474.01">15325 8530 0,'0'0'0,"-85"21"0,21-21 0,1 22 15,21-22-15,-1 21 0,22-21 0,42 21 16,22-21 0,-1 0-16,21 0 0,22 0 0,0 0 15,21 0-15,21 0 0,0 0 16,0 21-16,21-21 0,21 0 0,-21 0 15,0 0-15,22 0 0,-43 0 0,21 21 16,0-21-16,-21 0 16,0 0-16,0 0 0,-42 0 0,-1 0 15,1 0-15,-43 0 0,1 0 0,-86 0 32,1 0-32,-21 0 0,-1 0 15,1 0-15,-22 0 0,0 0 0,-21 0 16,1 0-16,-1 0 0,-21 0 15,0 21-15,-21 1 0,21-22 0</inkml:trace>
  <inkml:trace contextRef="#ctx0" brushRef="#br0" timeOffset="33716.5">14986 8975 0,'-106'42'0,"212"-84"16,-275 105-16,105-42 0,22 1 0,21-22 16,42 21-16,0-21 15,42 0-15,-20 0 0,41 0 0,1 0 16,21 0-16,21 21 0,0-21 15,0 0-15,21 21 0,0 0 0,0-21 16,22 21-16,-1-21 0,-21 22 0,0-1 16,-21-21-16,0 21 15,-21 0-15,-21-21 0,0 0 0,-22 0 0,1 0 16,-22 0-16,-21 0 0,-42 0 16,0 0-16,-22 0 15,-20 0-15,21 0 0,-43 0 16,0 0-16,-21 0 0,-21-21 0,0 21 15,0 0-15</inkml:trace>
  <inkml:trace contextRef="#ctx0" brushRef="#br0" timeOffset="33980.36">15071 9292 0,'0'0'15,"-127"0"-15,21 21 0,0-21 0,42 0 16,1 22-16,42-22 0,21 21 0,21-21 16,0 0-16,21 21 0,22-21 0,-1 21 15,22-21-15,0 21 0,21-21 16,21 21-16,0 1 0,21-22 0,-21 21 15,21 0-15,0 0 0,21 0 16,-20 0-16,-1 22 0,0-22 16,-21 0-16,0 0 0,-21 0 0,0 1 15,-22-1-15,1-21 0,-43 21 16,1 0-16,-1-21 0,-84 0 16,20 0-16,-41 0 15,-1 0-15,1 0 0,-22 0 16,-21 0-16,1 0 0,-22 0 0,0-21 15,-22 21-15,1-21 0,-21 21 0,0 0 16,-1 0-16</inkml:trace>
  <inkml:trace contextRef="#ctx0" brushRef="#br0" timeOffset="34460.86">15346 9737 0,'-424'0'15,"996"0"-15,-720 0 0,-381 21 0,444 0 0,0-21 0,43 0 16,0 21-16,42 0 16,21-21-16,21 0 0,0 22 0,22-22 15,-1 0-15,22 0 0,21 21 0,0-21 16,21 0-16,0 21 0,21 0 15,-21-21-15,21 21 0,21-21 0,-20 21 16,-1-21-16,0 22 0,0-1 0,-42-21 16,21 21-16,-42-21 15,-1 0-15,-20 21 0,-1-21 0,-42 0 0,1 0 16,-22 21-16,-22-21 16,-20 0-16,-21 21 0,-22-21 15,0 0-15,1 0 0,-43 22 0,21-22 16,-21 0-16,0 0 0,-21 21 15,-1-21-15,1 0 0,0 21 16,0-21-16,0 21 0,21 0 0,0 0 16,21 1-16,0-1 0,21 0 0,1 0 15,20 21-15,22 1 0,0-1 0,20 0 16,22 1-16,0-1 0,0-21 16,43 22-16,-1-1 0,22-21 0,-1 0 15,22 0-15,21 1 0,-1-22 0,1 0 16,0 21-16,21-21 0,-21 0 15,21 0-15,-21 0 0,0 0 0,-1 0 16,1 0-16,0 0 0,-21 0 16,-1 0-16,-20 0 0,-1 0 15,-20 0-15,-1 0 0,0 0 0,-20 0 16,-65 0 0,1 0-16,0 0 15,-22 0-15,1 0 0,-22 0 0,0 0 16,1 0-16,-22 0 0,-106 0 15</inkml:trace>
  <inkml:trace contextRef="#ctx0" brushRef="#br0" timeOffset="34716.51">14541 10859 0,'-127'42'0,"254"-84"0,-359 105 15,126-42-15,21 0 0,0 1 16,43-1-16,0 0 0,21 0 0,21 0 0,0 0 16,0 1-16,21-1 15,21-21-15,22 21 0,-1-21 0,22 0 16,126 0-16,-84 21 0,0-21 15,22 0-15,20 0 0,0 21 0,-21-21 16,22 0-16,-1 0 0,-21 21 16,22-21-16,-22 0 0,0 0 0,-21 0 15,0 0-15,0 0 0,-21 0 0,-22 0 16,1 0-16,-21 0 0,-22 0 16,0 0-16,1 0 0,-22 0 15,0 0-15,-42 0 16,0 0-16,-1 0 15,-20 0-15,21 0 0</inkml:trace>
  <inkml:trace contextRef="#ctx0" brushRef="#br0" timeOffset="34920.39">15769 13716 0,'0'0'16,"0"64"-16,0-1 0,0-21 0,-21 22 16,21-22-16,-21 1 0</inkml:trace>
  <inkml:trace contextRef="#ctx0" brushRef="#br0" timeOffset="35777.9">15515 14076 0,'-21'0'0,"42"-21"31,-21 0-31,21 21 15,0-22-15,1 22 0,-1-21 16,0 0-16,0 0 0,0 0 0,0 0 16,1-1-16,-1 1 0,-21 0 15,0 0-15,0 0 0,0 0 0,0-1 16,0-20-16,0 21 0,0 0 0,-21 0 16,-1-1-16,1 1 0,-21 21 15,0 0-15,-1 0 0,1 0 16,0 0-16,-1 21 0,-20-21 0,20 22 15,-20-1-15,21 21 0,-1-21 16,1 0-16,21 22 0,-22-22 0,22 0 16,21 0-16,0 0 0,0 1 0,0-1 15,0 0-15,21 0 0,1-21 16,20 0-16,0 0 0,1 0 0,-1 0 16,0 0-16,1 0 0,20-21 15,-21 0-15,22 0 0,-22-1 0,1 1 16,-1 0-16,0 0 0,1 0 0,-22-22 15,0 22-15,0 0 16,-21-21-16,0 21 0,0-1 0,0 1 16,0 0-16,-21 21 15,0 0-15,0 21 16,-1 0-16,1 1 0,0 20 0,21-21 16,-21 0-16,21 22 0,-21-22 15,21 0-15,0 21 0,0-21 0,0 1 16,0-1-16,0 0 0,21-21 0,0 21 15,0-21-15,22 21 0,-22-21 16,21 0-16,-21 0 0,22 0 0,-1-21 16,0 0-16,1 21 0,-1-21 15,0 0-15,-21-1 0,22-20 16,-22 21-16,21-21 0,-42 20 0,0-20 16,0 0-16,0-22 0,0 22 15,0 0-15,0-1 0,-42 1 0,21-22 16,-22 22-16,1 0 0,-21-1 0,20 1 15,-20 21-15,-22-21 0,22 20 16,-22 22-16,0 0 0,1 0 0,-1 0 16,0 22-16,1-1 0,-1 0 15,0 21-15,22 1 0,20 20 0,1-21 16,0 22-16,21 21 0,-1-22 16,22 1-16,0-1 0,0 1 0,0-1 15,0 1-15,22-22 0,-1 0 16,21 1-16,0-1 0,1 0 0,-1-21 15,22 1-15,-1-1 0,1-21 16,-1 0-16,1 0 0,-1 0 0,22 0 16,-22 0-16,1 0 0,20-21 0,-20-1 15,21 1-15,-22-21 0,22 21 16,-1-22-16</inkml:trace>
  <inkml:trace contextRef="#ctx0" brushRef="#br0" timeOffset="36212.65">16827 13356 0,'0'0'0,"22"-21"0,-22-21 0,0 21 16,21-1-16,-21 1 0,-21 42 31,21 1-31,-22 20 0,1-21 0,0 21 16,0 1-16,0-1 0,0 0 16,-1 1-16,22-1 0,-42 43 15,21-43-15,21 0 0,-21-20 0,21 20 16,-21-21-16,21 0 0,0 0 15,0 1-15,0-44 32,0 1-32,0 0 15,0 0-15,0-21 0,0-1 0,0 1 16,21 0-16,0-1 16,0 1-16,0-22 0,0 22 0,1 0 15,20-1-15,-21 1 0,21 0 0,-20 21 16,20-22-16,0 43 0,-21 0 15,22 0-15,-1 0 0,-21 0 0,22 21 16,-22 1-16,21-1 0,-21 21 0,0-21 16,1 22-16,-1-1 0,-21 0 15,0 22-15,0-22 0,0 0 0,0 1 16,0-22-16,0 21 0,0-21 16,0 22-16,0-22 0,-21 0 0,-1-21 15,1 21-15,0-21 0,-21 0 0,21 0 16,-1 0-16,-20 0 15,21 0-15</inkml:trace>
  <inkml:trace contextRef="#ctx0" brushRef="#br0" timeOffset="36922.25">16616 13695 0,'0'0'0,"0"-21"0,0 0 0,42-1 16,-21 1-16,0 21 15,22-21-15,-1 21 0,0-21 0,1 21 16,-1-21-16,22 21 0,-22-21 0,21-1 15,22 22-15,-21-21 0,-1 0 16,22 0-16,-22 21 0,1-21 0,-1 0 16,-20 21-16,-1-22 0,-21 1 15,0 21-15,0 0 0,-42 0 32,0 0-32,0 21 0,0 1 15,0-1-15,-1 0 0,22 0 0,-21 21 16,0-20-16,0 20 0,21 0 0,-21-21 15,21 1-15,0 20 0,0-21 16,-21 0-16,21 0 0,0 1 0,-22-22 16,22 21-16,0-42 31,0-1-31,0 1 16,0 0-16,0 0 15,0-21-15,0 20 0,0-20 0,22 0 16,-1-1-16,0 1 0,0 21 0,21-21 15,-20 20-15,-1 1 0,0 0 16,0 0-16,0 21 0,0 0 0,1 0 16,-1 0-16,-21 21 0,0 21 15,21-20-15,-21-1 0,0 21 16,0 0-16,0-20 0,0 20 0,0 0 16,0-21-16,21 22 15,-21-22-15,0 0 0,0 0 0,0 0 16,0 1-16,0-1 0,0-42 31,0-1-31,0 1 16,0 0-16,21 0 0,-21-21 15,21 20-15,1-20 0,-1 21 0,0-21 16,0-1-16,21 1 0,-20 0 0,20 20 16,0-20-16,1 21 0,-1 0 15,0 0-15,1 21 0,-22 0 0,21 0 16,-21 21-16,-21 0 0,0 0 15,21 21-15,-21 1 0,0-1 16,0 0-16,0 1 0,0-1 0,-21 22 16,0-22-16,0 0 0,0 1 15,0-1-15,-1 0 0,1-21 0,0 22 16,0-22-16,0 0 0,0 0 16,-22 0-16,22 1 0,0-1 0</inkml:trace>
  <inkml:trace contextRef="#ctx0" brushRef="#br0" timeOffset="37268.05">15430 14393 0,'0'0'0,"-42"22"0,0-22 0,21 21 16,-1-21-16,22 21 0,22-21 15,20 0-15,21 21 0,1-21 16,-1 0-16,22 0 0,21 0 0,0 0 16,21 0-16,21 0 0,0 0 0,0 0 15,0 0-15,1 0 0,20 0 16,-21 0-16,21 0 0,-20 0 0,-1 0 16,0 0-16,-21 0 0,-21 0 0,0-21 15,-43 21-15,1 0 16,-22 0-16,-21 0 0,-42 0 15,0 0-15,-43 0 16,22 0-16,-43 0 0,22 0 16,-43 21-16,0-21 0,0 0 0,0 21 15,-21 0-15,0-21 0,0 22 0</inkml:trace>
  <inkml:trace contextRef="#ctx0" brushRef="#br0" timeOffset="37516.91">15219 14774 0,'0'0'0,"-106"22"15,21-1-15,-148 42 16,212-63-16,21 21 0,43-21 16,-1 22-16,21-22 15,1 0-15,42 0 0,0 0 0,21 0 16,21 0-16,-21 0 0,21 0 0,21 0 16,1 0-16,-1 0 0,-21 0 15,21 0-15,-20 21 0,-1-21 0,0 0 16,-21 0-16,0 21 0,-21-21 0,0 0 15,-22 0-15,-41 0 0,-1 0 16,0 0-16,-84 0 16,0 0-16,-22 0 0,1 0 15,-1 0-15,-21 0 0</inkml:trace>
  <inkml:trace contextRef="#ctx0" brushRef="#br0" timeOffset="37800.75">15854 15304 0,'0'0'0,"127"0"15,254 0 1,-254 0-16,0 0 0,-21 0 0,-1 0 15,-20 0-15,0 0 0,-1 0 0,-20 0 16,-22 0-16,1 0 0,-1 0 16,-21 0-16,-42 0 15,0 0-15,-22 21 0,1-21 16,-21 0-16,-1 21 0,1-21 16,-22 0-16,-21 0 0,21 21 0</inkml:trace>
  <inkml:trace contextRef="#ctx0" brushRef="#br0" timeOffset="38088.58">14414 15727 0,'0'0'0,"0"21"16,106 0 0,-42-21-16,-1 0 15,1 0-15,20 0 0,1 0 0,21 0 16,21 0-16,0 0 0,0 21 15,21-21-15,-21 22 0,0-22 0,21 21 16,-21-21-16,21 21 0,-21-21 0,22 21 16,-22-21-16,0 21 0,-22 0 15,22-21-15,-21 22 0,0-22 0,0 0 16,-21 21-16,-1-21 0,-20 0 0,-1 21 16,-20-21-16,-22 0 0,-42 0 15,-22 0 1,1 0-16,-22 0 0,-20-21 0,-1 21 15,0-21-15</inkml:trace>
  <inkml:trace contextRef="#ctx0" brushRef="#br0" timeOffset="38360.43">14309 16023 0,'0'0'0,"-64"43"0,22-22 0,-1 0 0,1 0 16,21 0-16,21 0 0,0 1 15,0-1-15,21 0 0,0 0 0,43 0 16,-1 0-16,1-21 0,20 22 0,22-22 16,0 0-16,21 21 0,0-21 15,0 0-15,21 0 0,-21 0 0,21 0 16,-21 21-16,22-21 0,-44 0 0,22 21 16,-21-21-16,0 21 0,-21-21 15,-1 0-15,1 21 0,-43-21 0,1 0 16,-1 0-16,-21 0 0,-42 0 15,0 0 1,-21 0-16,-1 0 0,-20 0 0</inkml:trace>
  <inkml:trace contextRef="#ctx0" brushRef="#br0" timeOffset="38605.29">14774 16404 0,'-127'0'0,"254"0"0,-360 21 15,149 1-15,20-1 0,-20-21 0,41 21 16,1 0-16,0 0 0,20 0 0,1-21 15,21 22-15,0-1 0,21 0 16,1 0-16,20 0 0,0 0 0,22-21 16,20 22-16,1-22 0,0 0 0,-1 0 15,22 0-15,21 0 16,-21 0-16,21 0 0,-21 0 0,21 0 16,-21 0-16,-22 0 0,22 0 0,-21 0 15,-22 0-15,1 0 0,-1-22 16,1 22-16,-22-21 0,1 21 0,-22-21 15,21 21-15,-21 0 0,0-21 0,-21 0 16</inkml:trace>
  <inkml:trace contextRef="#ctx0" brushRef="#br1" timeOffset="44001.66">5461 8996 0,'0'-21'16,"21"21"31,0 0-47,0 0 0,22 0 16,-1 0-16,0 0 0,1 0 15,20 21-15,1-21 0,-1 0 0,1 0 16,20 21-16,-20-21 0,21 21 15,-22-21-15,22 0 0,-1 0 0,1 21 16,0-21-16,-1 0 0,-20 0 0,21 0 16,-22 0-16,1 0 15,-22 0-15,0 0 0,1 0 0,-1 0 16,-21 0-16,0 0 0,0 0 16,-42 0 30,21-21-30</inkml:trace>
  <inkml:trace contextRef="#ctx0" brushRef="#br1" timeOffset="45628.4">7197 8954 0,'0'0'0,"0"-22"0,0 1 15,-22 21 1,1 0 0,0 0-16,0 21 15,0 1-15,21-1 0,0 0 0,-21 0 16,21 0-16,-22 0 0,22 1 16,0-1-16,0 0 0,0 0 15,0 0-15,0 0 16,22 1-16,-1-22 0,0 0 15,0 0-15,0 0 0,0 0 16,1 0-16,-1 0 0,0 0 16,0 0-16,-21-22 0,21 22 0,-21-21 15,21 0-15,-21 0 0,22 0 16,-22 0-16,0-22 0,0 22 16,0 0-16,0 0 0,0 0 0,0-22 15,0 22-15,-22 0 0,1 21 16,0-21-16,0 21 0,0 0 15,0 0-15,-1 0 16,1 0-16,0 21 0,0 0 0,21 0 16,-21 0-16,0 22 0,21-22 0,-22 0 15,22 21-15,0-20 0,0-1 16,0 0-16,0 0 0,0 0 0,22 0 16,-1-21-16,0 22 0,0-22 15,0 0-15,0 0 0,1 0 0,-1 0 16,0 0-16,0 0 0,0 0 15,0 0-15,-21-22 0,0 1 16,22 0-16,-22 0 0,21 0 16,-21 0-16,0-1 0,0 1 15,0 0-15,0-21 0,0 21 16,-21-1-16,-1 22 0,22-21 0,-21 0 16,0 21-16,0 0 15,0 0-15,0 0 0,-1 21 16,22 0-16,0 1 0,0-1 15,0 0-15,0 0 0,0 0 0,0 0 16,0 1-16,0-1 0,0 0 16,22 0-16,-1-21 0,-21 21 15,21-21-15,0 0 0,0 0 16,0 0-16,1 0 16,-1 0-16,-21-21 15,0 0-15,0 0 16,0 0-16,0-1 0,0 1 15,0 0-15,0 0 0,0 0 16,0 0-16,0-1 0,-21 22 16,-1 0-16,1 0 0,0 0 15,0 0-15,0 0 16,0 22-16,21-1 0,0 0 0,-22 0 16,22 0-16,-21 0 0,21 1 0,0-1 15,0 0-15,0 0 16,0 0-16,21-21 0,1 0 15,-1 0 1,0 0-16,0 0 0,0 0 16,0 0-16,-21-21 15,0 0-15,0 0 16,0 0-16,0-1 0,0 1 16,0 0-16,-21 21 15,21-21-15,-21 0 0,0 21 16,0 0-16,0 0 0,-1 21 15,22 0-15,-21 0 16,0 0-16,21 1 0,0-1 0,0 0 16,0 0-16,0 0 15,0 0-15,21 1 16,0-22 0,1 0-16,-1 0 15,0 0-15,0-22 0,0 1 16,-21 0-16,0 0 15,0 0-15,0 0 0,0-1 16,0 1-16,0 0 0,0 0 16,0-21-16,-21 42 0,21-22 15,-21 1-15,0 0 0,0 21 0,-1 0 16,1 0-16,0 0 16,0 0-16,0 21 0,0 0 15,21 1-15,0-1 0,0 0 0,-22 0 16,22 0-16,0 0 15,0 1-15,0-1 0,0 0 0,0 0 16,0 0-16,0 0 0,22-21 0,-22 22 16,21-22-16,0 0 0,0 0 15,0 0-15,0 0 0,1 0 16,-1 0-16,0-22 16,0 22-16,-21-21 0,0 0 0,0 0 15,21 0-15,-21 0 0,0-1 16,0 1-16,0 0 0,0 0 15,0 0-15,-21 0 0,21-1 16,-21 1-16,0 21 0,0 0 16,-1 0-16,1 0 0,0 21 0,0 1 15,0-1-15,0 0 16,21 0-16,0 0 0,-22 0 16,22 1-16,0-1 0,0 0 0,0 0 15,0 0-15,22-21 16,-22 21-16,21-21 0,0 0 15,0 0-15,0 0 0,0 0 16,1 0-16,-1-21 0,-21 0 16,0 0-16,21 21 15,-21-21-15,0 0 16,0-1-16,-21 22 16,0-21-16,-1 21 0,1 0 15,0 0-15,0 0 16,0 0-16,0 21 0,21 1 15,0-1-15,0 0 16,0 0-16,21-21 16,0 0-16</inkml:trace>
  <inkml:trace contextRef="#ctx0" brushRef="#br1" timeOffset="46210.01">7853 9017 0,'-21'0'15,"21"-21"1,0 0-16,21 21 15,0-21-15,0 21 0,0-22 16,0 1-16,22 21 0,-22-21 0,0 0 16,21 21-16,-20-21 0,-1 0 15,0 21-15,0-22 0,-21 1 0,0 0 16,0 0 0,-21 21-16,0 0 15,0 0-15,-1 0 0,1 0 0,-21 21 16,21 0-16,-22 0 0,22 1 15,-21-1-15,21 21 0,0-21 0,-1 0 16,22 22-16,0-22 0,0 0 16,0 0-16,0 0 0,0 1 0,0-1 15,22 0-15,-1 0 0,0-21 0,0 21 16,21 0-16,-20-21 0,20 0 16,-21 0-16,21 0 0,1 0 0,-1 0 15,-21 0-15,22 0 0,-22 0 16,21 0-16,-21-21 0,0 21 15</inkml:trace>
  <inkml:trace contextRef="#ctx0" brushRef="#br1" timeOffset="46613.02">8445 8890 0,'0'0'0,"0"-21"0,0 0 16,0 0-16,0-1 15,0 1 1,22 21-16,-1 0 0,0-21 15,0 21-15,0 0 16,0 0-16,1 0 0,-1 21 0,0 0 16,0 1-16,0-1 0,0 0 15,-21 0-15,0 21 0,22-20 16,-22 20-16,0-21 0,0 0 0,0 22 16,0-22-16,0 0 0,0 0 15,0 0-15,-22 0 0,22 1 16,-21-22-16,0 0 15,21-22 1,0 1 0,0 0-16,0 0 15,0 0-15,0 0 0,21-1 16,-21 1-16,21 0 0,-21 0 0,22 0 16,-22 0-16,0-1 0,21 1 15,0 0-15,0 21 0,0-21 16,0 21-16,1 0 0,-1 0 15,0 0-15,0 0 0,0 0 16,0 0-16,1 0 0,-1 0 0</inkml:trace>
  <inkml:trace contextRef="#ctx0" brushRef="#br1" timeOffset="47025.03">9123 8932 0,'0'-21'0,"0"0"15,0 0-15,0 0 16,0 0-16,0-1 0,21 1 16,0 21-16,0-21 0,-21 0 15,21 21-15,1 0 0,-1 0 0,0 0 16,0 0-16,0 0 0,0 21 16,1-21-16,-1 21 0,-21 0 0,21 22 15,-21-22-15,21 0 0,-21 21 0,0-20 16,0 20-16,0-21 0,0 0 15,0 0-15,0 1 0,0-1 0,0 0 16,0 0-16,-21 0 0,0-21 16,21 21-16,-21-21 15,-1 0 1,22-21 0,0 0-16,0 0 15,0 0-15,0 0 0,22-1 0,-1 1 16,-21 0-16,21 0 0,0 0 15,0-22-15,0 22 0,1 0 0,-1 0 16,0 0-16,0 21 0,0-21 16,0-1-16,1 22 0,41 0 15,-42 0-15,0 0 16,1 0-16</inkml:trace>
  <inkml:trace contextRef="#ctx0" brushRef="#br1" timeOffset="47417.06">9906 8784 0,'-21'0'16,"0"0"0,-1 21-16,1 1 0,0-1 15,0 0-15,21 0 0,-21 0 0,0 0 16,-1 1-16,22-1 0,-21 0 16,21 0-16,0 0 0,0 0 15,0 1-15,0-1 0,0 0 16,21-21-16,1 0 0,-22 21 15,21-21-15,0 0 0,0 0 0,0 0 16,0 0-16,1 0 0,20 0 0,-21 0 16,0-21-16,0 21 0,1-21 15,-1 0-15,0-1 0,0 1 0,0 0 16,0 0-16,-21 0 0,0-22 16,0 22-16,0-21 0,0 21 0,0-22 15,-42 22-15,21 0 0,0 0 0,0 21 16,-1 0-16,1 0 0,-21 0 15,21 0-15,0 0 0,-1 0 0,-20 21 16,21 0-16,0 0 16,21 1-16,0-1 0,-21 0 0,21 0 15,0 0-15,0 0 0,0 1 0,0-1 16,0 0-16,21-21 16,0 0-16</inkml:trace>
  <inkml:trace contextRef="#ctx0" brushRef="#br1" timeOffset="47840.02">10329 8848 0,'-21'-43'16,"21"22"-16,0 0 0,0 0 15,21 21 1,0 0-1,1 0-15,-1 0 0,0 21 0,0 0 16,0 0-16,-21 1 0,21-1 16,-21 21-16,22-21 0,-22 22 0,0-22 15,0 0-15,0 21 0,0-21 0,0 1 16,0 20-16,0-21 0,0 0 16,0 0-16,0 1 0,-22-22 0,22 21 15,-21-21-15,0 21 16,0-21-1,21-21 1,0 0-16,0-1 16,0 1-16,21 0 0,0 0 15,0 0-15,1 0 0,-1-22 16,0 22-16,21-21 0,-21 21 0,22-22 16,-1 1-16,0 21 0,1 0 15,-22-22-15,21 43 0,-21-21 0,1 0 16,-1 21-16</inkml:trace>
  <inkml:trace contextRef="#ctx0" brushRef="#br1" timeOffset="48661.02">5694 9419 0,'0'0'0,"0"-21"15,0 42 16,0 0-15,0 1-16,0-1 16,0 0-16,0 0 0,0 21 15,0-20-15,0-1 16,0 0-16,0 0 0,0 0 16,21-21-1,0 0-15,0 0 0,22 0 0,-22 0 16,21 0-16,-21-21 0,22 0 0,-22 21 15,21-21-15,-21 0 0,22-1 16,-22 22-16,0-21 0,21 0 0,-21 0 16,1 21-16,-1-21 0,0 21 15,0 0-15,-21 21 16</inkml:trace>
  <inkml:trace contextRef="#ctx0" brushRef="#br1" timeOffset="49080.78">5503 9991 0,'0'-21'0,"-21"21"16,21 21 15,0 0-15,-21-21-16,21 21 0,0 0 0,0 0 16,0 1-16,0-1 15,0 0-15,0 0 16,21-21-1,0 0-15,0 0 16,22 0-16,-22 0 0,21 0 0,1 0 16,-1-21-16,0 21 0,1-21 15,-1 0-15,21 21 0,-20-22 16,-1 1-16,0 0 0,1 21 0,-1-21 16,-21 21-16,0 0 0,1-21 0,-1 21 15</inkml:trace>
  <inkml:trace contextRef="#ctx0" brushRef="#br1" timeOffset="49480.56">5482 10520 0,'-42'63'16,"42"-41"-1,-21-22-15,21 21 0,0 0 16,0 0-16,0 0 0,0 0 15,21 1-15,21-22 16,-21 0 0,0 0-16,22 0 0,-1 0 0,0-22 15,1 22-15,20-21 0,-20 0 0,20 0 16,-21 0-16,22 0 0,-22-1 16,1 1-16,20 21 0,-21-21 0,1 0 15,-22 0-15,21 21 0,-21 0 16,1-21-16</inkml:trace>
  <inkml:trace contextRef="#ctx0" brushRef="#br1" timeOffset="49849.02">5503 11049 0,'0'0'16,"-21"21"-16,0 0 0,0 1 16,21-1-16,0 0 0,0 0 15,-21-21-15,21 21 0,21-21 31,0 0-31,0 0 0,0 0 0,22-21 16,-1 0-16,21 0 0,-20 0 0,-1-1 16,22 1-16,-22 0 0,21 21 15,1-21-15,-22 0 0,1 0 0,-1 21 16,0-22-16,1 22 0,-22 0 0,21 0 16,-21 0-16,-21-21 15,0 42 16,-21-21-31,0 0 0</inkml:trace>
  <inkml:trace contextRef="#ctx0" brushRef="#br1" timeOffset="50112.24">5757 11430 0,'21'-21'32,"1"21"-32,-1-21 0,0 0 15,0 21-15,0-22 0,0 1 0,1 21 16,-1 0-16,0-21 0,0 21 16,0 0-16,0 0 0,1 0 15,-1 0-15,-21 21 47</inkml:trace>
  <inkml:trace contextRef="#ctx0" brushRef="#br1" timeOffset="51156.89">6794 9377 0,'0'0'15,"-21"0"-15,21-21 16,0 0 0,0-1-1,21 22-15,1 0 16,-1 0-16,0 0 0,0 0 0,0 0 15,0 0-15,22 0 0,-22 22 16,-21-1-16,21 0 0,-21 0 16,0 21-16,0 1 0,-21-1 15,0 22-15,-22-22 0,1 21 0,0-20 16,-1 20-16,-20-20 0,21 20 0,-1-21 16,1 1-16,0-1 0,-22 22 15,43-22-15,21-21 0,0 0 16,0 0-16,0 1 0,0-1 0,21 0 15,0 0-15,0-21 16,22 21-16,-1-21 0,0 0 0,-20 0 16,20 0-16,0 0 0,1 0 15,-22 0-15,21-21 0,-21 21 0,-21-21 16,-21 21 15,-21 21-31,21-21 0,-22 21 16,22 0-16,-21 1 0,21-1 0,-22 21 0,22 0 15,0-20-15,0 20 0,0 0 16,21 22-16,0-22 0,0 0 0,0 1 16,0 20-16,0-20 0,21-1 15,0 21-15,-21 1 0,21-22 16,0 22-16,-21-1 0,0 1 0,0-1 0,0 1 16,0-1-16,0 1 0,-21-22 15,-21 22-15,21-22 0,-22 0 0,1 1 16,0-1-16,-22-21 0,22 0 15,-1 0-15,1 1 0,0-1 0,-1-21 16,22 0-16,-21 0 0,21 0 0,0-21 16,-1-1-16,1 1 0,21 0 15,0-21-15,0 21 0,0-43 0,0 22 16,21-22-16,22 1 0</inkml:trace>
  <inkml:trace contextRef="#ctx0" brushRef="#br1" timeOffset="51593.27">7112 10499 0,'0'0'0,"0"-21"16,-21 21-1,21 21 1,-21 0-16,21 0 16,0 21-16,0-20 15,0 20-15,0-21 0,-22 21 0,22-20 16,0 20-16,0-21 0,0 0 0,0 22 16,0-22-16,0 0 0,0 0 15,22 0-15,-1-21 0,0 0 16,0 0-16,0 0 0,22 0 0,-1 0 15,0-21-15,22 0 0,-1 0 16,1 0-16,20-1 0,-20 1 0,21 0 16,-22 0-16,22 0 0,-22 0 0,1-1 15,-22 1-15,0 0 16,1 21-16,-22 0 0,0 0 0,0 0 16,-42 21 15,0-21-31,0 21 0,0-21 0,-1 22 15,1-22-15,-21 21 0</inkml:trace>
  <inkml:trace contextRef="#ctx0" brushRef="#br1" timeOffset="85081.02">6159 13695 0,'0'-21'15,"0"0"16,-21 21-15,21-22-16,0 1 16,-21 21-1,21-21-15,0 0 16,0 0-16,0 0 0,21-1 16,0 22-16,1-21 0,-1 0 0,0 0 15,0 21-15,21-21 0,-20 0 16,20 21-16,0 0 0,1 0 0,-1 0 15,0-22-15,1 22 0,20 0 16,-21 0-16,1 0 0,-22 0 0,21 22 16,1-1-16,-22-21 0,0 21 15,0 0-15,-21 21 0,0-20 0,0 20 16,0 0-16,-21 1 0,0-22 16,-22 21-16,22 0 0,-21 1 15,0-1-15,-22 0 0,22 1 0,-1-1 16,-20-21-16,21 22 0,-1-1 15,1-21-15,0 21 0,20-20 0,-20 20 16,21 0-16,0-21 0,21 22 0,0-22 16,0 21-16,0-21 0,0 1 15,0 20-15,0-21 0,21 0 0,0 0 16,21 22-16,-20-22 16,20 0-16,-21 0 0,0-21 15,22 21-15,20-21 0,-42 0 16,22 0-16,-22 0 0,0 0 15,0 0-15,0 0 0,0 0 0,1-21 16,-1 21-16,-21-21 0,0 0 16,0 0-16,0 0 15,-21 21-15,-1 0 0,1 0 0,0 0 16,0 0-16,0 0 0,0 0 16,-1 0-16,-20 21 0,21-21 0,0 21 15,0 0-15,-1 0 0,1 22 16,0-22-16,21 0 0,-21 21 0,21-21 15,0 22-15,0-1 0,0-21 0,0 22 16,0-1-16,0 0 16,0 22-16,0-22 0,0 22 0,21-22 15,0 21-15,-21 1 0,21-1 0,1 1 16,-1-1-16,0-20 0,-21 20 16,0 1-16,21-22 0,-21 22 0,0-1 15,21-21-15,-21 22 0,0-22 16,-21 1-16,0-1 0,-21 0 0,-1-21 15,1 22-15,-22-22 0,22 21 0,-21-21 16,-1 1-16,22-22 0,-22 21 16,1 0-16,-1-21 0,22 0 0,21 0 15,-22 0-15,22 0 0,-21 0 16,21-21-16,0 0 0,21-22 16,0 22-16,0 0 0,0-21 15,0-1-15,0 1 0,21-22 0,0 22 16,21-21-16,1 20 0,-1 1 0</inkml:trace>
  <inkml:trace contextRef="#ctx0" brushRef="#br1" timeOffset="85768.53">7345 14542 0,'0'0'15,"21"0"-15,-21-22 0,42 22 0,-42 22 16,0-1 15,0 0-15,0 0-16,0 21 0,0-20 0,0-1 16,0 21-16,0 0 0,0-20 15,-21 20-15,21 0 0,-21 1 0,0-1 16,21-21-16,0 21 0,0 1 0,-21-1 15,21 0-15,0 1 0,0-22 16,0 21-16,0-21 0,0 1 16,0-1-16,0 0 0,0 0 0,21 0 15,0-21-15,0 0 0,21 0 16,-20 0-16,20-21 0,21 0 0,1 0 16,21-22-16,-1 1 0,1 0 15,21-22-15,0 22 0,21-22 0,0 1 16,0-1-16,21 1 0,0-1 15,0 22-15,-21-21 0,0 20 0,-21 1 16,0 0-16,-22 20 0,-20-20 0,-22 21 16,1 21-16,-22-21 0,0 21 15,0-21-15,0 21 0,-21 21 78,-21 0-31,0-21-47</inkml:trace>
  <inkml:trace contextRef="#ctx0" brushRef="#br1" timeOffset="88649.09">7070 10435 0,'21'0'0,"-21"-21"0,21 21 15,-21-21-15,21 0 16,-21 42 62,0 0-78,0 0 16,0 0-16,0 1 0,0 20 15,0-21-15,0 21 0,0-20 0,0 20 16,0-21-16,0 21 0,0-20 0,-21-1 16,21 21-16,0-21 0,0 0 15,0 1-15,0-1 0,0 0 0,0 0 16,0 0-16,21-21 15,-21 21 1,21-21-16,0 0 0,1 0 16,-1 0-16,0 0 0,0 0 0,0 0 15,0 0-15,1 0 0,-1-21 16,0 0-16,21 21 0,1-21 0,-1 0 16,0 0-16,22-1 0,20 1 15,-20 0-15,21 0 0,20-21 0,-20 20 16,106-41-16,-86 21 0,1 20 15,0-20-15,0 21 0,0-21 16,0 20-16,-22 1 0,1 0 0,0 0 16,-1 0-16,-20 0 0,-22-1 15,22 22-15,-22-21 0,-21 21 16,0 0-16,0 0 0,1-21 0,-1 21 16,0 0-1,-42 0 48,0 0-63,-1 0 0,1-21 15,0 0-15,0 21 0,0-21 16</inkml:trace>
  <inkml:trace contextRef="#ctx0" brushRef="#br1" timeOffset="89666.08">7789 9991 0,'-21'0'0,"42"0"0,-63-21 16,42-1-16,-21 1 0,0 21 16,21-21-16,0 0 0,0 0 15,0 0-15,0-1 16,21 22 15,0 0-15,0 22-16,0-1 0,22 0 15,-22 0-15,21 0 0,-21 22 0,22-22 16,-22 21-16,21-21 0,-21 22 16,22-22-16,-1 21 0,-21 0 0,21 1 15,1-1-15,-1 22 0,0-22 16,1 21-16,-22 1 0,21-22 0,1 22 15,-1-1-15,0 1 0,1-22 0,20 22 16,-21-1-16,1-21 16,-1 22-16,-21-1 0,22-20 0,-1 20 0,-21 1 15,0-22-15,0 22 0,1-22 16,-1 0-16,-21-21 0,21 22 16,-21-22-16,21 0 0,-21 0 0,0 0 15,0 1-15,21-22 47,-21-22-31,0 1-16,0 0 15,0 0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3:33:08.4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17738 8509 0,'21'0'47,"0"0"-47,0 0 0,0 0 0,0 0 16,22 0-16,-1 0 0,0 0 15,22 0-15,-22 0 0,22 0 16,-1 21-16,1-21 0,20 0 0,-20 0 16,-1 0-16,1 0 0,-22 21 15,22-21-15,-22 0 0,0 0 0,-20 0 16,-1 0-16,0 0 0,0 0 15,0 0-15</inkml:trace>
  <inkml:trace contextRef="#ctx0" brushRef="#br0" timeOffset="892.26">18986 8488 0,'-21'0'32,"0"0"-32,21 21 15,-21-21-15,0 21 0,0 0 16,21 1-16,-22-1 16,22 0-16,-21-21 0,21 21 0,0 21 15,0-20 1,0-1-16,21 0 0,1-21 15,-1 0-15,0 21 0,0-21 16,0 0-16,0 0 0,1 0 16,-1 0-16,0 0 0,0 0 0,-21-21 15,21 0-15,0 0 16,-21-1-16,22 1 16,-22 0-16,42 0 0,-42 0 15,0 0-15,0-1 16,-21 22-16,0 0 0,-1 0 15,1 0-15,0 0 16,-21 0-16,21 22 0,-1-22 0,1 21 16,0-21-16,0 21 0,0 0 0,21 0 15,0 0-15,0 1 16,0-1-16,0 0 0,21 0 16,0-21-16,0 0 15,0 0-15,1 0 16,-1 0-16,0 0 0,0 0 15,0 0-15,0-21 16,1 0-16,-22-22 16,0 22-16,0 0 15,0 0 1,-22 21-16,1 0 16,0 0-16,-21 21 15,21 0-15,21 0 16,-22-21-16,22 22 0,-21 20 15,-21-21-15,42 0 0,21-21 16,0 0-16,0 0 16,1 0-16,-1 0 15,-21 21-15,21-21 0,0 0 16,0 0-16,0-21 0,1 21 16,-1-21-16,-21 0 0,0 0 15,21 21-15,-21-21 0,0-1 16,0 1-16,0 0 0,0 0 15,-21 21-15,0 0 16,-1 0-16,1 0 16,0 21-16,0-21 15,0 0 1,21 21-16,-21 0 0,-1-21 16,22 22-16,0-1 0,22-21 46,-1 0-46</inkml:trace>
  <inkml:trace contextRef="#ctx0" brushRef="#br0" timeOffset="1339.26">19621 8678 0,'-21'-21'16,"42"42"-1,1-21-15,-1 0 0,0 0 16,0 0-16,0 0 0,0 0 16,22 0-16,-22 0 0,0 0 15,21-21-15,-42 0 0,22 0 16,-22 0-16,21 21 0,0 0 0,0-21 0,-21-1 15,21 22-15,0-21 0,-42 21 32,42-21-32,-42 21 15,0 0-15,-21 0 0,-1 0 0,1 21 16,0-21-16,21 21 0,-22 1 0,1-1 16,21 0-16,0 0 0,-1 0 0,1 0 15,21 1-15,0-1 0,-21 21 16,21-21-16,0 0 0,0 1 0,0-1 15,0 0-15,21 0 0,0 0 16,1 0-16,20 1 0,-21-22 0,21 21 16,-20-21-16,20 0 0,-21 0 15,21 0-15,1 0 0,-1 0 16,0 0-16,-20-21 0,20 21 0,21 0 16,-20 0-16</inkml:trace>
  <inkml:trace contextRef="#ctx0" brushRef="#br0" timeOffset="1712.27">20320 8636 0,'0'0'15,"-42"0"-15,42-21 0,21 0 16,0 21-16,0 0 16,0 0-16,0 0 15,1 0-15,-1 0 0,0 0 0,42 0 16,-84 0-16,21 42 0,-21-21 15,0-21-15,21 21 0,21 1 16,21-1-16,-20 0 0,-22 21 0,0-21 16,0 1-16,0 20 0,0-21 0,0 0 15,0 0-15,0 1 0,0-1 16,0 0-16,0 0 0,-22-21 16,22 21-16,-21-21 0,0 0 15,21-21 1,0 0-16,0 0 15,0 0-15,21-1 16,0 1-16,1 0 0,-22-21 0,0-1 16,42 22-16,-21-21 0,0 21 15,22 21-15,-1-21 0,-21-1 0,0 22 16,0-21-16,43 0 0</inkml:trace>
  <inkml:trace contextRef="#ctx0" brushRef="#br0" timeOffset="2189.23">21294 8954 0,'0'21'15,"-22"0"-15,1 0 16,0-21 0,21-21 15,0 0-31,0 0 16,0-1-16,21 1 0,-21 0 15,21 0-15,1 0 0,-1 0 0,0-1 16,0 1-16,0 0 0,0 0 0,1 21 15,-1 0-15,0-21 16,0 21-16,0 0 0,0 0 0,1 0 16,-1 0-1</inkml:trace>
  <inkml:trace contextRef="#ctx0" brushRef="#br0" timeOffset="3336.17">21209 8657 0,'-21'0'31,"0"0"-15,-1 0-16,22 21 0,-21-21 0,0 22 16,0-1-16,0-21 0,21 21 0,-21 0 15,-1-21-15,1 21 0,21 0 16,0 1-16,-21-1 0,21 0 16,0 0-1,0 0-15,21-21 16,0 0-16,1 0 15,-1 0-15,0 0 16,0 0-16,0 0 0,0 0 16,1 0-16,-1-21 15,0 0-15,-21 0 0,21 0 16,0-1-16,-21 1 0,0 0 16,0 0-16,43 0 0,-43 0 0,0-1 15,0 1-15,-22 21 16,22-21-1,-21 21-15,0 0 0,0 21 16,0 0-16,0-21 16,21 22-16,-22-22 0,1 21 0,0-21 15,21 21-15,0 0 32</inkml:trace>
  <inkml:trace contextRef="#ctx0" brushRef="#br0" timeOffset="4112.26">20997 8678 0,'0'-21'31,"21"21"0,1 0-15,-1 0-1,0 0-15,0 0 16,0 0-16,0 0 16,1 0-16,-1 21 0,0-21 15,-21 22-15,21-1 16,-21 0-16,21-21 0,-21 21 16,0 0-16,0 0 0,0 1 0,0-1 15,0 0-15,0 0 0,0 0 16,0 0-16,0 1 0,0-1 0,0 0 15,-21 0-15,0-21 0,0 0 16,0 21-16,-1-21 16,1 0-16,0 0 0,0 0 0,0 0 15,0 0-15,21-21 16,0 0 0,0 0-1,0 0-15,0-1 0,21 1 0,-21 0 16,21 0-16,0 0 0,0-22 15,22 22-15,-22 0 0,0 0 0,0 21 16,0-21-16,0 0 0,1 21 0,-1 0 16,0 0-16,0 0 15,0 0-15,0 0 0,1 0 16,-1 0-16,0 0 16,0 0-16,0 0 0,0 0 15,1 21-15</inkml:trace>
  <inkml:trace contextRef="#ctx0" brushRef="#br0" timeOffset="4562.95">21696 8784 0,'-21'0'31,"-1"0"-31,1 0 0,0 0 16,0 0-16,0 0 0,0 21 15,-1 1-15,1-1 0,0 0 0,0-21 16,0 21-16,0 0 0,-1 0 16,1 1-16,21-1 0,0 0 0,-21 0 15,21 0-15,0 0 0,0 1 16,0-1-16,0 0 16,21-21-16,0 0 15,1 21-15,-1-21 16,0 0-16,0 0 0,0 0 0,0 0 15,1 0-15,-1-21 0,0 0 0,0 21 16,0-21-16,0-1 0,1-20 16,-1 21-16,0 0 0,-21-22 15,0 22-15,21-21 0,-21 21 16,0 0-16,0-22 0,0 22 16,0 0-16,-21 21 0,0 0 15,0 0-15,-1 0 16,1 0-16,0 21 15,21 0-15,-21-21 0,21 21 16,-21-21-16,21 22 16,0-1-16</inkml:trace>
  <inkml:trace contextRef="#ctx0" brushRef="#br0" timeOffset="5031.25">21886 8827 0,'0'0'0,"-21"0"0,21-22 15,0 1 1,21 21 0,0 0-1,1 0-15,-1 0 0,21 0 16,-42 21-16,21-21 0,0 22 15,1-22-15,-1 21 0,-21 0 0,0 0 16,0 0-16,0 0 16,0 1-16,0 20 0,0-21 15,0 0-15,-21 0 0,-1 1 16,22-1-16,-21 0 0,0-21 0,0 21 16,21 0-16,-21 0 0,0-21 15,-1 22 1,22-44 15,0 1-31,22 21 16,-1-21-16,0 0 0,0 0 15,0 0-15,0-1 0,22 1 16,-22 21-16,0-21 0,0 0 0,0 0 16,1 0-16,-1-1 0,0 1 15,0 21-15,0-21 16,0 21-16,1 0 15,-1 0 1</inkml:trace>
  <inkml:trace contextRef="#ctx0" brushRef="#br0" timeOffset="6540.01">17293 9250 0,'0'0'0,"21"0"16,-21-21-1,21 21-15,1 0 0,-22-21 16,21 21 0,0-22-16,-21 44 46,0-1-46,0 0 0,0 0 16,0 21-16,-21-20 16,0-1-16,21 0 0,0 0 0,-22 0 15,22 0-15,-21 1 16,21-1-16,0 0 0,0 0 0,0 0 16,0 0-1,21-21-15,1 0 0,-1 0 16,0 0-16,0 0 0,21-21 0,1 21 15,-1-21-15,0 0 0,22 21 16,-22-21-16,22 0 0,-22-1 0,22 1 16,-1 0-16,1 0 0,-22 0 15,21 0-15,-20-1 0,20 22 0,-20-21 16,-1 21-16,-21 0 0,0 0 16,0 0-16,1-21 0,-1 21 15,-21 21 1,-21-21-1,-1 0-15,1 21 0,0-21 0,0 0 16,0 22-16,0-22 0,-1 21 16</inkml:trace>
  <inkml:trace contextRef="#ctx0" brushRef="#br0" timeOffset="7003.21">17441 9737 0,'-21'0'31,"0"0"-15,21 21-16,0 0 0,-21-21 15,21 21-15,-21 0 0,21 1 16,0-1-16,0 0 0,0 0 16,-22 0-16,22 0 0,0 1 0,0-1 0,0 0 15,0 0-15,0 0 16,22-21-16,-1 21 16,0-21-16,21 0 15,-21 0-15,22 0 0,-1 0 0,-21 0 16,22-21-16,20 21 0,-21-21 0,1 21 15,20-21-15,-20 0 0,20 21 16,1-21-16,-1-1 0,1 1 0,-1 21 16,-21-21-16,22 0 0,-22 21 15,1 0-15,-22-21 0,0 21 0,0 0 16,-42 0 15,0 0-31,0 0 0,-1 0 0,1 21 16,0-21-16,-21 21 0,21-21 0</inkml:trace>
  <inkml:trace contextRef="#ctx0" brushRef="#br0" timeOffset="7435.23">17124 10308 0,'0'0'0,"-21"21"0,-22 1 16,43-1-16,0 0 0,-21 0 16,0 0-16,21 0 0,-21 1 0,21-1 15,-21 0-15,21 0 16,0 0-16,0 0 0,0 1 15,0-1 1,21-21-16,0 0 0,0 0 0,21 0 16,1 0-16,-1 0 0,0 0 0,22-21 15,-1-1-15,1 22 16,-1-21-16,1 0 0,-1 0 0,1 0 16,-1 0-16,1-1 0,-1 22 0,1-21 15,-1 0-15,-20 21 0,-1 0 16,-21 0-16,0 0 0,1 0 0,-44 0 47,1 0-47,0 21 0,0-21 15</inkml:trace>
  <inkml:trace contextRef="#ctx0" brushRef="#br0" timeOffset="7807.25">16997 10943 0,'42'0'31,"-21"0"-31,0 0 15,1 0-15,-1 0 0,0 0 16,0 0-16,0 0 0,0 0 0,22 0 16,-22 0-16,21 0 0,1 0 15,-1-21-15,-21 21 0,21 0 0,1-21 16,-1 21-16,0-21 0,1 21 0,-1-21 16,-21 21-16,22 0 0,-22-22 15,0 22-15,0-21 0,0 21 0,0 0 16,-42 21 31,21 1-47,-21-22 15</inkml:trace>
  <inkml:trace contextRef="#ctx0" brushRef="#br0" timeOffset="8092.28">17251 11367 0,'21'0'32,"0"0"-17,0 0-15,0 0 0,1 0 0,-1 0 16,0 0-16,0 0 0,21 0 15,-20 0-15,-1 0 0,21 0 0,-21 0 16,0 0-16,1 0 0,20-22 0,-21 22 16,0-21-16,0 21 0,1-21 15,-1 0-15,0 21 0,0-21 16,-21 0-16,42-1 0,-20 1 0,-1-21 16</inkml:trace>
  <inkml:trace contextRef="#ctx0" brushRef="#br0" timeOffset="9075.93">19050 9525 0,'0'0'0,"0"-21"15,-21 21-15,21-21 0,0 0 16,0-1 0,0 1-16,0 0 15,21 21 1,0-21-16,0 21 0,0 0 15,1-21-15,20 21 0,-21 0 16,21 0-16,1 0 0,-1 0 0,0 0 16,1 0-16,-1 0 0,0 0 15,1 21-15,-1-21 0,-21 21 0,22 0 16,-22 0-16,-21 1 0,0-1 0,0 0 16,0 21-16,0-21 0,-21 22 15,-1-1-15,-20-21 0,0 22 0,-22-1 16,22-21-16,-22 21 0,1-20 15,-1 20-15,1-21 0,21 21 0,-1-20 16,1-1-16,0 21 0,20-21 16,1 0-16,0 1 0,21-1 15,-21 0-15,21 0 0,0 0 0,0 0 16,0 1-16,0-1 0,21 0 0,0 0 16,0 0-16,22 0 0,-22 1 15,0-1-15,21 0 0,1-21 0,-22 21 16,21-21-16,1 0 0,-22 0 15,21 0-15,-21 0 0,0 0 0,1 0 16,-22-21-16,0 0 16,0 0-16,-22-1 15,1 22-15,0 0 0,0 0 16,0 0-16,0 0 16,-1 0-16,1 22 0,0-22 0,0 21 15,0 0-15,21 21 0,0-21 0,-21 1 16,21 20-16,0 0 0,0-21 15,0 22-15,0-1 0,0 0 0,0 1 16,21-22-16,0 21 0,0 1 16,0-1-16,-21 0 0,21 1 0,1-22 15,-22 21-15,0 0 0,0-20 0,0 20 16,0 0-16,0-21 16,-22 1-16,-20 20 0,0-21 0,-1-21 15,1 21-15,0 0 0,-1-21 0,1 0 16,-21 0-16,20 0 0,1 0 15,0 0-15,-1 0 0,22 0 0,-21 0 16,21-21-16,-1 21 0,1-21 0,21 0 16,0 0-16,0-22 15,0 22-15,0 0 0,43 0 0,-22-21 16,0 20-16</inkml:trace>
  <inkml:trace contextRef="#ctx0" brushRef="#br0" timeOffset="10327.46">20045 10393 0,'0'21'78,"-21"0"-78,21 0 0,0 1 16,-22-1-16,22 21 0,0-21 0,0 0 16,-21 22-16,21-22 0,-21 21 15,21-21-15,0 22 0,0-22 0,-21 21 16,21-21-16,0 1 0,-21-1 0,21 0 15,0 21-15,0-21 16,0 1-16,0-1 0,0 0 16,0 0-1,21-21-15,0 0 16,21 0-16,-20 0 0,20 0 16,0-21-16,1 21 0,20-21 0,22 0 15,-1-1-15,1 1 0,21 0 16,0-21-16,0 21 0,21-22 0,-22 1 15,22 0-15,0 20 0,0-20 16,-21 0-16,0 21 0,-21-1 16,63-20-16,-85 21 0,-20 0 15,-22 21-15,0 0 0,0-21 16,0 21-16,1 0 0,-1 0 31,0 0 94,-21 21 141,0 0-204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03:30:44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2350 0,'0'-22'32</inkml:trace>
  <inkml:trace contextRef="#ctx0" brushRef="#br0" timeOffset="1126.71">1143 1185 0,'0'0'0,"0"-21"0,0 0 15,-21 21 1,21-21-16,0 42 63,0 0-17,0-42 17,0 0-16,0 0 31,21 21-47,-21-21-15,0-1-1,21 22-15,-21-21 16,0 0-16,0 0 16,0 0-16,0 0 15,0-1 1,0 44 31,0 20-47,0-21 15,21 21-15,-21 1 0,0-1 0,0 22 16,0-22-16,0 21 0,0-20 16,0 20-16,0-20 0,0 20 15,0 1-15,0-22 0,0 21 0,0-20 16,0-1-16,-21 0 0,21-20 16,-21-1-16,21 0 0,0 0 15,0 0-15,-21-21 0,21-21 31,0 0-31,0 0 16,0-22-16,0 1 0,0 0 16,0-1-16</inkml:trace>
  <inkml:trace contextRef="#ctx0" brushRef="#br0" timeOffset="1672.6">1164 1249 0,'0'0'0,"0"-21"0,-21 0 0,21-1 15,-21 22-15,21-21 0,0 0 0,0 0 16,0 0-16,0 0 0,21-1 16,0 1-16,0 0 0,0-21 15,22 21-15,-1-1 0,0 1 16,1 0-16,20 0 0,-20 21 16,20 0-16,1 0 0,-1 0 15,-21 0-15,22 0 0,-22 21 0,1 21 16,-22-20-16,0 20 0,0 0 15,-21 1-15,0-1 0,0-21 0,-21 21 16,0 1-16,-22-1 0,1 0 16,-21 1-16,-1-22 0,22 21 15,-22-21-15,1 1 0,-1-1 0,22 0 16,0 0-16,-1 0 16,22-21-16,0 0 0,0 0 0,0 0 15,-1 0-15,1 0 16,21-21-16,0 0 0,0 0 15,0 0-15,0-1 16,21 22-16,1 0 16,-1 0-16,0 22 0,21-22 15,-21 21-15,1 0 0,20 0 16,-21 21-16,0-20 0,22 20 0,-22-21 16,0 21-16,0 1 0,0-22 15,0 0-15,1 0 0,-1 22 16,0-22-16,0 0 0,0 0 15,0-21-15,1 0 16,-1 0 0,-21-21-1,0 0-15,0 0 0,21-1 16,-21-20-16,21 21 0,-21-21 16</inkml:trace>
  <inkml:trace contextRef="#ctx0" brushRef="#br0" timeOffset="2087.63">1990 1566 0,'0'0'0,"0"22"15,21-22 1,0 0-16,0 0 16,0 0-16,0-22 15,1 22-15,-1-21 0,21 0 16,-21 21-16,0-21 0,22 0 15,-22 0-15,0 21 0,0-22 0,0 1 16,1 0-16,-22 0 0,0 0 16,0 0-16,-22 21 15,1 0 1,0 0-16,0 0 0,0 0 0,0 0 16,-1 21-16,-20 0 15,21 0-15,0 0 0,0 0 0,21 1 16,-22 20-16,1-21 0,21 21 15,-21-20-15,21 20 0,0 0 0,0-21 16,0 22-16,0-22 0,0 0 16,0 0-16,0 0 0,0 1 15,0-1-15,0 0 0,21-21 0,0 0 16,1 21-16,-1-21 0,0 0 16,0 0-16,0 0 0,0 0 0,1-21 15,20 21-15,-21-21 0,21 0 16,-20-1-16,20 1 0</inkml:trace>
  <inkml:trace contextRef="#ctx0" brushRef="#br0" timeOffset="2666.62">3238 1397 0,'0'0'0,"0"-21"0,0-43 31,-21 64-31,0-21 0,0 21 0,-21 0 15,20 0-15,1 0 16,-21 0-16,21 0 0,0 0 0,-22 21 16,22 1-16,0-1 0,0 0 15,-22 0-15,22 21 0,21-20 16,-21 20-16,21-21 0,-21 21 16,21 1-16,0-1 0,0-21 0,0 22 15,0-22-15,0 0 0,0 0 16,21 0-16,0 0 0,0 1 0,1-22 15,-1 0-15,0 0 16,0 0-16,0 0 0,0 0 0,1 0 16,-22-22-16,21 22 0,0-21 15,0 0-15,0-21 0,0 21 0,1-22 16,-1 22-16,-21-21 0,21-1 16,0 22-16,0-21 0,-21 0 15,21 20-15,1 1 0,-22 0 16,0 0-16,21 0 0,-21 0 0,21 21 15,-21 21 1,0 0 0,0 0-16,-21 0 15,21 0-15,-21 22 0,21-22 0,0 0 16,0 21-16,0-20 0,0 20 16,0-21-16,0 21 0,0-20 0,0-1 15,0 0-15,0 0 0,0 0 16,0 22-1,21-43-15,0 0 16,0 0-16,0 0 0,0 0 16,1 0-16,-1-22 0,0 22 15,21-21-15,-21 0 0,1 0 0,20 0 16,-21 0-16,21-22 0</inkml:trace>
  <inkml:trace contextRef="#ctx0" brushRef="#br0" timeOffset="3118.84">4085 1376 0,'0'0'0,"21"0"0,0-21 0,1 21 16,-22-21-16,-22 21 31,1 0-31,0 0 0,0 0 16,-21 21-16,20-21 0,-20 21 16,21 0-16,-21 0 0,20-21 0,1 21 15,0 1-15,0-1 0,0-21 16,21 21-16,0 0 0,-21 0 0,21 0 15,0 1-15,21-1 16,0-21-16,21 21 0,-21-21 16,1 21-16,-1-21 0,21 21 15,-21-21-15,0 21 0,22 1 16,-22-22-16,0 21 0,0-21 16,-21 21-16,0 0 15,-21 0 1,0 0-16,0-21 15,-22 0-15,22 0 0,-21 22 16,21-22-16,-22 0 0,22 0 0,-21 0 16,21 0-16,0 0 0,-1 0 15,1 0-15,0 0 0,0 0 0,0 0 32,21-22-32,21 1 31,0 0-16,0 21-15,22-21 16,-22 21-16,0-21 0</inkml:trace>
  <inkml:trace contextRef="#ctx0" brushRef="#br0" timeOffset="4264.57">4995 1376 0,'0'0'0,"-42"-42"16,21 20-16,0 22 15,-1 0-15,1 0 0,0 0 16,0 0-16,0 22 15,0-22-15,-1 21 0,1 0 0,0 0 16,0 0-16,0 0 0,0 1 0,21 20 16,-22-21-16,1 21 0,21-20 15,0 20-15,-21-21 0,21 21 0,0 1 16,0-22-16,0 21 16,0-21-16,0 1 0,0-1 0,21 0 0,0 0 15,1 0-15,-1-21 16,0 21-16,0-21 0,21 0 0,-20 0 15,20 0-15,-21 0 0,21 0 16,-20 0-16,20 0 0,-21-21 0,21 0 16,-20 0-16,20 21 0,-21-21 15,0-22-15,0 22 0,1-21 0,-22 0 16,21 20-16,-21-20 0,21 0 16,-21-1-16,0 1 0,0 0 0,0-1 15,0 1-15,0 21 0,-21 0 16,0 0-16,-1-1 0,22 1 15,-21 21-15,0 0 0,0 0 0,0 0 16,0 0-16,-1 21 0,1 1 16,0-1-16,-21 0 0,21 0 0,-1 21 15,1-20-15,0 20 0,21 0 16,-21-21-16,21 22 0,0-1 0,0-21 16,0 22-16,0-22 0,0 21 15,21-21-15,0 0 0,0-21 0,1 22 16,20-1-16,-21-21 0,21 0 15,-20 0-15,20 0 0,0 0 0,1 0 16,-22 0-16,21 0 0,0 0 16,-20-21-16,20-1 0,-21 1 0,21 0 15,-20 0-15,-1 0 0,21-22 16,-21 22-16,0-21 0,1 0 16,-1 20-16,-21 1 0,0-21 15,21 21-15,-21 0 0,21-1 16,-21 1-16,0 42 31,0 1-15,0-1-16,0 0 15,-21 21-15,21-21 0,-21 1 0,21 20 0,0-21 16,0 0-16,-21 22 0,21-22 16,-22 0-16,22 0 0,0 0 0,-21 0 15,21 1-15,0-1 16,0-42 31,0-1-47,0 1 0,0 0 15,21-21-15,1 21 0,-22-22 16,21 1-16,0 21 0,21-22 0,-21 1 16,1 21-16,20-21 0,0-1 15,1 22-15,-1 0 0,21-21 0,-20 20 16,-1 22-16,0 0 0,1 0 15,-1 0-15,0 0 0,1 22 16,-22-1-16,21 0 0,-21 0 16,1 21-16,-1 1 0,-21-1 0,0 0 15,0 1-15,0-1 0,0 0 16,0 1-16,0-22 0,0 21 0,-21-21 16,-1 22-16,1-22 0,0 0 15,21 0-15,-21 0 0,0 1 0,0-1 16,-1 0-16,1-21 15,0 0 17</inkml:trace>
  <inkml:trace contextRef="#ctx0" brushRef="#br0" timeOffset="5011.62">1841 2117 0,'-21'0'0,"42"0"63,1 21-48,-1-21-15,0 0 0,21 0 16,1 0-16,-1 0 0,21 0 0,1 0 16,-1 0-16,22 0 0,21 21 15,0-21-15,0 0 0,21 0 16,-22 21-16,22 0 0,0-21 16,0 22-16,43-22 0,-22 21 0,21-21 15,1 21-15,-1-21 0,21 21 16,1 0-16,-22-21 0,22 21 0,-22 1 15,22-22-15,-22 21 0,-21-21 16,21 21-16,-20 0 0,-1-21 0,-21 21 16,-21-21-16,-1 21 0,-20-21 15,0 0-15,-1 22 0,-20-22 0,-22 0 16,22 0-16,-43 0 0,21 21 16,-21-21-16,1 0 0,-1 0 15,-42 0 32,-1 0-47,1 0 0,0 0 16,-21 0-16,21 0 0,-22 0 0</inkml:trace>
  <inkml:trace contextRef="#ctx0" brushRef="#br0" timeOffset="9743.56">974 3514 0,'0'21'16,"21"-42"15,0 21-31,-21-21 16,21-1-16,0 22 0,0-21 0,-21 0 15,22 0-15,-1-21 0,0 20 16,0 1-16,0 0 0,-21-21 16,0 21-16,0-1 0,0 1 0,0 0 15,0 0-15,0 0 0,-21 21 16,0 0 0,21 21-16,-21 21 0,0 1 15,21-1-15,0 21 16,0 1-16,-22-22 0,22 22 0,0-1 15,0 1-15,-21-1 0,21 1 16,0-22-16,0 22 0,0-22 16,0 21-16,0-20 0,0-1 0,0 0 15,0-20-15,0 20 0,0-21 16,0 0-16,0-42 31,-21 0-31,0 0 0,0-22 16,0 22-16,-1-21 0,-20 21 0,21-22 15,0 1-15,0 21 0,-1 0 16,1 0-16,21-1 0,-21 22 16,21 22 15,0-1-31,0 0 0,21 0 0,-21 0 16,21 0-16,1 1 0,-1-1 15,0 0-15,0-21 0,21 21 0,-20-21 16,20 0-16,0 0 0,1 0 15,20 0-15,-21-21 0,22 0 16,-1 0-16,1-1 0,-22 1 0,22 0 16,-22 0-16,22 0 15,-43-22-15,21 22 0,-21-21 0,0 21 0,1-22 16,-22 1-16,21 0 16,-21 21-16,0-22 0,0 1 0,0 21 15,0 0-15,0-1 0,0 1 16,0 0-16,-21 42 15,21 0 1,-22 1-16,1 20 0,21 0 16,0 1-16,-21-1 0,0 21 0,0 1 15,21-1-15,-21 22 0,-1 0 16,1-1-16,0 1 0,0 21 16,0-21-16,0 20 0,-1 1 0,1 21 15,0-21-15,0 21 0,0-21 16,0 21-16,-1-21 0,1 0 15,21-1-15,-21-20 0,21 0 16,0-1-16,0 1 0,0-21 0,0-22 16,0 21-16,0-20 0,0-22 15,21 0-15,0 0 0,1-21 16,20 0-16,-21-21 0,21 0 0,1-21 16,20-1-16,-20-20 0,20-1 15,-21 1-15,22-22 0,-22 0 0,22 1 16,-22-22-16,-21 21 15,22-21-15,-43 1 0,0-1 0,0 21 0,0 0 16,-43 1-16,22 20 16,-42 22-16,20-22 0,-20 22 0,-1 21 15,1-21-15,-1 20 0,1 1 16,-1 0-16,22 21 0,21-21 0,-22 21 16,22 0-16,21-21 15,0 0 1,21 21-16,1-22 0,-1 1 15,21 21-15,0-21 0,1 0 16,20 0-16,-20-22 0</inkml:trace>
  <inkml:trace contextRef="#ctx0" brushRef="#br0" timeOffset="10322.62">3598 3831 0,'0'-21'15,"21"21"-15,-21-21 0,0 0 16,0 0-16,0-1 16,0 1-1,0 0-15,0 0 0,0 0 0,0 0 16,0-1-16,-21 1 0,0 0 15,0 0-15,0 21 0,0 0 0,-22 0 16,22 0-16,-21 0 0,21 0 16,-22 21-16,22 0 0,-21 22 15,21-1-15,-22-21 0,22 21 0,0 1 16,0-1-16,21 22 0,0-22 16,-21 0-16,21 1 0,0-1 0,0-21 15,0 21-15,0-20 0,0-1 16,21 0-16,0-21 0,0 0 15,21 0-15,-20 0 16,-1 0-16,21 0 0,-21-21 0,22 0 16,-1-22-16,-21 22 0,21-21 15,1 21-15,-22-22 0,0 1 0,21 0 16,-20 20-16,-22-20 0,21 0 16,-21 21-16,0-1 0,21 1 0,-21 42 31,-21 1-31,0-1 15,21 0-15,-22 21 0,22-21 16,-21 1-16,0 20 0,21-21 0,0 21 16,0-20-16,0 20 0,0-21 15,0 0-15,0 0 0,21 1 16,0-22-16,22 0 0,-22 0 0,21 0 16,-21 0-16,22 0 0,-1 0 15,-21-22-15,22 1 0,-1 0 0</inkml:trace>
  <inkml:trace contextRef="#ctx0" brushRef="#br0" timeOffset="10826.61">4297 3683 0,'0'0'0,"0"-21"0,0-21 0,0 20 15,0 1-15,0 0 16,-21 21-16,-1 0 0,1 0 16,0 21-16,0 0 0,0 1 15,21-1-15,-21 21 0,-1-21 16,1 22-16,21-22 0,0 21 0,0 0 15,0 1-15,0-22 0,0 21 16,0 1-16,0-22 0,0 21 0,0-21 16,21 0-16,1 1 0,-1-1 15,0-21-15,0 0 0,21 0 0,-20 0 16,20 0-16,0 0 0,1-21 16,20-1-16,-21 1 0,1 0 0,20-21 15,-20-1-15,-1 1 0,0 0 16,1-22-16,-1 22 0,0-22 15,1 1-15,-22-1 0,0-20 0,0 20 16,0 1-16,-21 20 0,0 1 16,21 0-16,-21 21 0,0-1 15,0 1-15,0 42 0,0 1 16,0-1-16,-21 21 0,0 0 16,21 1-16,-21 20 0,0 1 0,0-22 15,-1 22-15,1-22 0,21 21 0,-21-20 16,21-1-16,-21 0 0,21 22 15,0-22-15,0 1 0,0-22 0,0 21 16,0-21-16,21 0 0,0 1 16,0-1-16,1-21 0,-1 0 0,21 0 15,-21 0-15,22 0 16,-22-21-16,21 21 0,-21-22 0,22-20 16,-22 21-16,0-21 0,21-22 15,-21 22-15,1 21 0,-22-22 16</inkml:trace>
  <inkml:trace contextRef="#ctx0" brushRef="#br0" timeOffset="11003.62">4784 3704 0,'0'0'0,"-22"21"0,22 1 16,22-22-16,-1 0 0,0 0 15,0 0-15,21 21 0,1-21 16,-1 0-16,0 0 0,1 0 15,-1 0-15,22 0 0,-22 0 0,21-21 16,1-1-16,-22 22 0,22-21 0,-22 0 16</inkml:trace>
  <inkml:trace contextRef="#ctx0" brushRef="#br0" timeOffset="12063.33">5694 3641 0,'-21'21'16,"-1"-21"-16,1 21 15,0 0-15,-21 0 0,21 1 16,-1-1-16,1 0 0,0 21 15,0-21-15,21 1 0,0 20 0,-21-21 16,21 0-16,0 22 0,0-22 16,0 0-16,0 0 0,0 0 0,21 0 15,0 1-15,0-22 0,0 0 16,1 0-16,20 0 0,0 0 0,1 0 16,-1 0-16,0 0 0,1-22 15,-1 1-15,0 0 0,1-21 0,20 21 16,-21-22-16,-20 22 0,20-21 0,0 21 15,-21-1-15,22-20 0,-22 21 16,0 0-16,-21 0 0,21 21 16,-21 21-1,0 0 1,0 0-16,-21 0 0,21 0 16,-21 1-16,21 20 0,0-21 0,0 21 15,0-20-15,0-1 0,0 21 0,0-21 16,21 0-16,0 1 0,0-1 15,22 0-15,-22-21 0,21 0 0,1 0 16,-1 0-16,21 0 0,-20 0 16,20 0-16,-20 0 0,20 0 0,1-21 15,-1 0-15,-21-22 0,22 22 16,-22-21-16,1 21 0,-22-22 16,0 1-16,0 0 0,-21 20 0,0-20 15,0 0-15,-21 21 0,0-1 16,0 1-16,-22 0 0,1 21 0,0 0 15,-1 0-15,-20 0 0,20 0 16,1 21-16,0 0 0,-1 1 0,1 20 16,0-21-16,21 21 0,-1-20 15,1 20-15,0 0 0,21 1 0,0-22 16,0 21-16,0-21 0,21 0 0,0 1 16,1-1-16,-1 0 0,21 0 15,-21-21-15,22 0 0,-1 0 0,0 0 16,1 0-16,-22-21 0,21 0 15,0 0-15,1-1 0,-22 1 16,21-21-16,-21 0 0,1 20 16,-1-20-16,21 0 0,-21-1 0,0 1 15,1 0-15,-1 21 0,-21-1 0,0 1 16,0 0-16,0 42 16,-21 0-1,-1 1-15,22-1 0,-21 21 16,0-21-16,0 22 0,21-1 0,0-21 15,0 21-15,0 1 0,0-22 16,0 21-16,0 1 0,0-22 0,0 0 16,21 0-16,0 0 0,22 0 15,-22 1-15,21-22 0,0 0 16,1 0-16,-22 0 0,21 0 0,1 0 16,-1-22-16,0 1 0,1-21 15,-1 21-15,0-22 0,1 1 0,-1 0 16,0-1-16,1-20 0,-1-1 15,0 1-15,-21-1 0,22-20 16,-22-1-16,21 0 0,-42 22 0,21-1 16,-21 1-16,0 21 0,0 20 0,0 1 15,0 0-15,-21 21 0,0 21 16,0 0-16,0 22 0,0-1 0,-1 22 16,1-1-16,0 1 0,0-1 15,21 22-15,-21-22 0,21 1 16,-21-1-16,21 1 0,0-1 0,0-20 15,0 20-15,0-21 0,0 1 16,0-1-16,42-21 0,-21 0 0,0 1 16,0-1-16,22-21 0,-22 0 15,21 0-15,1 0 0,-1-21 0,0-1 16,1 1-16,-1 0 0,0-21 0,1-1 16,-1 1-16,0 0 0,1-1 15</inkml:trace>
  <inkml:trace contextRef="#ctx0" brushRef="#br0" timeOffset="12767.62">9419 3683 0,'0'0'0,"21"0"16,0 0 0,1 0-16,-1 0 0,0-21 15,21 0-15,-21 21 0,1-21 0,20-1 16,-21 1-16,0 21 16,0-21-16,-21 0 0,-42 21 15,21 0 1,-21 21-16,-1-21 0,1 21 15,0 0-15,-1 22 0,1-22 0,0 0 16,20 0-16,-20 0 0,21 1 16,0-1-16,21 0 0,0 0 0,0 0 15,0 0-15,0 1 16,21-22-16,0 0 0,21 0 0,-20 21 16,20-21-16,0 0 0,1 0 0,-22 0 15,21 0-15,0 0 16,1-21-16,-22 21 0,0-22 0,0 22 15,0 0-15,-42 0 16,0 0 0,-21 22-16,21-22 0,-22 21 0,1 0 15,21-21-15,-22 21 0,1 0 16,21 0-16,0-21 0,0 22 0,-1-1 16,22 0-16,22-21 15,-1 0 1,0 0-16,21 0 15,-21 0-15,1 0 0,20 0 0,-21 21 16,0-21-16,22 21 0,-22 0 0,0-21 16,0 22-16,0 20 0,0-21 15,-21 21-15,0 1 0,0-1 0,0 0 16,-21 1-16,0-1 0,-21 0 16,21 1-16,-22-1 0,22 0 0,-21 1 15,-1-1-15,1 22 0,0-22 0,21-21 16,-22 21-16,22-20 0,0 20 15,0-21-15,21 0 0,21-21 16,0 0-16,21-21 16,-20 0-16,41 0 0,-21-22 15</inkml:trace>
  <inkml:trace contextRef="#ctx0" brushRef="#br0" timeOffset="13643.63">11769 3725 0,'0'0'0,"-43"0"0,22 0 15,-42 0 1,63-21-1,21 21 1,21-21-16,0 0 0,1 21 0,20-21 16,1 0-16,20-22 0,-20 22 15,21 0-15,-22-21 0,22-1 0,-43 1 16,22 0-16,-22-1 0,-21 1 16,21 21-16,-42-22 0,0 22 0,0 0 15,-42 21-15,0 0 0,-1 0 0,-20 0 16,-22 0-16,22 21 0,-22 0 15,0 1-15,22 20 0,-1 0 16,1 1-16,21-22 0,-1 21 16,1 0-16,21 1 0,0-22 0,21 21 15,0-21-15,0 22 0,0-22 16,21 0-16,0 21 0,0-20 0,21-1 16,1-21-16,-1 21 0,22 0 15,-1-21-15,1 0 0,-22 0 0,21 0 16,1 0-16,-1 0 0,-20 0 0,-1 0 15,-21 0-15,0 0 0,-21-21 16,-21 21-16,-21 0 16,-22 0-16,1 0 0,-22 0 15,1 0-15,-1 21 0,0 0 16,22 0-16,-1 1 0,1-1 0,-1 21 16,22-21-16,0 22 0,20-1 15,1-21-15,0 21 0,21-20 0,0-1 16,0 21-16,21-21 0,22 0 15,-22 1-15,21-22 0,22 21 0,-22-21 16,21 21-16,1-21 0,21 0 16,-1 0-16,-20 0 0,20-21 0,-20 0 15,21-1-15,-43 22 0,21-42 0,-20 21 16,-1 0-16,-21 0 16,0-22-16,1 1 0,-22 21 0,0-22 0,0 1 15,0 21-15,0-21 16,0 20-16,0 1 0,0 0 0,0 0 15,0 0-15,0 42 16,21 0-16,-21 0 16,21 22-16,0-1 0,0 0 15,0 1-15,22-1 0,-22 0 0,-21 1 16,21-1-16,0-21 0,-21 21 0,21-20 16,-21 20-16,0-21 0,0 0 15,0 0-15,22-21 31,-1 0-15,-21-21-16,21 0 0,-21 0 0,21-21 16,0 20-16,0-20 0,1 0 15,-1-1-15</inkml:trace>
  <inkml:trace contextRef="#ctx0" brushRef="#br0" timeOffset="13819.54">12933 4064 0,'42'-85'16,"-84"170"-16,105-212 0,-63 85 0,0 21 16,0-1-16,0 1 0,-42 21 15,21 0 1,-22 21-16,22 1 0,-21 20 0,0-21 15,-1 21-15,1-20 0,0 20 0,20 0 16,-20 1-16,0-1 0,21-21 16,-1 21-16,1-20 0,0-1 0,21 0 15,0 0-15,0 0 16,0 0-16,21-21 0,0 0 16,1 0-16,20 0 0,-21 0 15,21 0-15,1 0 0</inkml:trace>
  <inkml:trace contextRef="#ctx0" brushRef="#br0" timeOffset="14083.62">13568 3937 0,'0'0'0,"21"-21"15,0 0-15,0 0 0,-21-1 0,-21 22 32,0 0-32,0 0 0,-22 0 15,22 22-15,-21-22 0,21 42 16,-22-21-16,22 21 0,-21-20 15,21 20-15,-22 0 0,22 1 0,0-1 16,-21 43-16,42-43 16,-21-21-16,21 21 0,0-20 0,0-1 15,0 0-15,42 0 0,-21-21 0,0 0 16,22 21-16,-1-21 0,-21 0 16,21 0-16,1 0 0,-1-21 0,0 0 15,1 21-15,-1-21 0,0 0 16,1-1-16</inkml:trace>
  <inkml:trace contextRef="#ctx0" brushRef="#br0" timeOffset="14631.71">13547 3852 0,'0'-21'32,"0"42"-1,0 1-31,0-1 16,0 0-16,0 21 0,-22 1 0,22 20 15,-21 1-15,0-22 16,21 21-16,-21 22 0,0-21 0,21-1 15,-21 22-15,-1-22 0,1 22 16,0 21-16,0-22 0,0 22 0,0-21 16,-1 0-16,-20 20 0,21-20 0,-21 0 15,20-1-15,-20-20 0,21 21 16,-21-22-16,20-21 0,-20 1 0,21-1 16,0 0-16,0-20 0,21-1 0,0-42 31,21-22-31,21 22 0,-21-21 15,22 21-15,-1-43 0,0 22 16,1-22-16,-1 1 0,21-1 16,-20 1-16,-1-22 0</inkml:trace>
  <inkml:trace contextRef="#ctx0" brushRef="#br0" timeOffset="14911.59">13589 4403 0,'0'-64'0,"0"128"0,0-212 15,0 84-15,0 22 0,0-22 16,21 22-16,0 0 0,0-1 0,-21 22 15,43 0-15,-22 0 0,0 0 0,0-1 16,22 22-16,-22 0 0,21 0 16,-21 0-16,22 0 0,-1 22 0,-21-1 15,0 21-15,0-21 16,1 22-16,-22-1 0,0 0 0,0 1 16,-22-1-16,1 0 0,0 1 0,-21-22 15,-1 21-15,1-21 0,0 0 16,-22 1-16,22-1 0,0 0 0,-1-21 15,1 0-15,21 21 0,0-21 16,-1 0-16,44-21 16,-1 21-1,21-21-15,-21 0 0,22-1 0,-22 1 16,21 0-16</inkml:trace>
  <inkml:trace contextRef="#ctx0" brushRef="#br0" timeOffset="16607.74">14118 4212 0,'0'0'0,"0"21"16,21-21-16,0 0 0,1 0 16,-1 0-16,0 0 15,0 0-15,0 0 0,0 0 0,22 0 16,-1-21-16,0 0 0,-20 21 16,20-21-16,0 0 0,1 0 0,-22-22 15,0 22-15,21-21 0,-21 21 16,-21-22-16,0 22 0,0 0 0,0 0 15,-21 21-15,0 0 16,0 0-16,-21 0 16,20 21-16,-20 21 0,0-21 0,21 22 15,-22-1-15,22 0 0,0 1 16,0-1-16,21 0 0,0 1 0,0-22 16,0 21-16,0-21 0,0 1 15,21-1-15,0 0 0,0-21 0,22 0 16,-1 21-16,-21-21 0,21 0 0,1 0 15,20 0-15,-20-21 0,-1 21 16,0-21-16,1 0 0,-1-22 0,0 22 16,22-21-16,-22-1 0,0-20 15,1 21-15,-22-1 0,21 1 16,-21 21-16,1-22 0,-1 22 16,0 0-16,0 21 0,-21 21 31,0 0-31,0 1 0,0-1 15,0 0-15,-21 0 0,21 0 16,0 0-16,21-21 47,-21-21-47,21 0 0,-21 0 16,0 0-16,0 0 0,0-1 15,21 1-15,-21 0 0,0 0 16,0 0-16,-21 21 15,0 0 1,21 21-16,-21-21 0,0 42 0,0-21 16,-1 1-16,1 20 0,0-21 15,21 21-15,0 1 0,-21-22 0,21 21 16,0-21-16,0 22 0,0-22 16,0 21-16,0-21 0,21 1 0,0-1 15,0 0-15,22 0 0,-22 0 16,21-21-16,-21 0 0,22 0 0,-1 0 15,0 0-15,1 0 16,-1 0-16,0-21 0,22-42 16,-22 41-16,1-20 0,-1-21 0,-21-1 15,21 1-15,-20-1 0,20 1 16,-21-1-16,0 1 0,0-1 0,1 1 16,-1 20-16,0 1 0,0 0 15,-21 20-15,21 1 0,-21 42 31,-42 1-31,42 20 0,-21 0 0,0-21 16,-1 43-16,1-22 0,0 1 16,0 20-16,21 1 0,0-22 15,-21 21-15,21-20 0,0 20 0,0-20 16,0-1-16,0 0 0,0-21 16,21 1-16,-21 20 0,21-42 0,0 21 15,0-21-15,1 0 0,-1 0 16,0 0-16,21 0 0,-21 0 0,22 0 15,-1-21-15,-21 0 0,22-22 16,-1 22-16,0-21 0,-21 0 0,22-22 16,-1 22-16,-21-1 0,0 22 15,1-21-15,-1 21 0,-21 0 0,0-1 16,-21 22 0,-1 22-16,1-1 0,0 0 15,0 0-15,0 21 0,21-20 16,0 20-16,-21-21 0,21 21 15,0-20-15,0 20 0,0-21 0,21 0 16,0 0-16,21 22 0,1-22 16,-1-21-16,21 21 0,-20 0 0,20-21 15,1 0-15,-22 0 0,22 0 16,-1 0-16,-21 0 0,22 0 0,-1 0 16,1-21-16,-22 0 0,22-21 15,-1 20-15,-20-20 0,-1-21 16,21 20-16,-20-20 0,-22 20 0,0 1 15,0 0-15,-21-1 0,0 22 16,0 0-16,-21 0 0,0 0 16,0 21-16,-22 0 0,1 0 0,0 21 15,-1 0-15,1 0 0,0 0 0,-1 22 16,22-1-16,-21-21 0,21 22 16,0-1-16,-1 0 0,22 1 0,0-1 15,0 0-15,0-21 0,0 1 16,0 20-16,0-21 0,22 0 0,41 0 15,-42-21-15,0 22 16,22-22-16,-22 0 0,21 0 0,1 0 16,-22-22-16,21 1 0,0 0 15,1 0-15,-1 0 0,0 0 16,1-22-16,-1-20 0,0 20 0,1-20 16,-1-22-16,0 22 0,-20-1 15,20 1-15,-21-22 0,0 22 16,0-1-16,1-21 0,-22 22 0,0-1 15,21 22-15,-21-21 0,0 41 16,0-20-16,0 21 0,0 0 16,-21 42-1,-1 21-15,1-21 0,0 22 0,0 20 16,-21 43 0,42-42-16,-22-22 0,22 21 0,-21 1 0,21 21 15,0-22-15,0 1 0,0-1 16,0 1-16,0-1 0,0-21 15,21 1-15,1-1 0,-1 0 16,21-20-16,-21-1 0,0 0 16,1 0-16,20-21 0,-21 0 0,21 0 15,1 0-15,-22 0 0,21-21 0,-21 21 16,22-42-16,-1 20 0,-21 1 0,22-21 16,-1 0-16,-21-1 0,0 1 15,0 0-15,1-1 0,-22 1 16,0 0-16,0 20 0,0 1 15,0 0-15,-43-21 0,-41-1 16</inkml:trace>
  <inkml:trace contextRef="#ctx0" brushRef="#br0" timeOffset="16843.63">15960 3768 0,'-22'0'0,"44"0"0,-65 0 15,64 0 1,1 0 0,20 0-16,0 0 0,22 0 0,-1 0 15,1 0-15,-1-21 0,22 21 16,0 0-16,-1-22 0,1 22 0,-22 0 16,1 0-16,-1-21 0,-20 21 15,-22 0-15,0 0 0,-42 0 16,-43 0-1</inkml:trace>
  <inkml:trace contextRef="#ctx0" brushRef="#br0" timeOffset="17390.61">4381 5122 0,'0'0'0,"0"-42"0,0 21 16,0-21-16,-21 20 0,21-20 0,-21 21 15,21 0-15,0 0 0,0-1 16,-21 22-16,0 22 0,21 20 16,0 0-16,-21 1 0,21-1 15,-22 21-15,22 1 0,-21-1 16,21-20-16,0 20 0,0 1 0,-21-1 16,21 1-16,-21-1 0,21 1 15,-21-22-15,21 0 0,0 1 0,0-1 16,0-21-16,0 0 0,0 1 15,0-1-15,-21-42 32,-1-1-17</inkml:trace>
  <inkml:trace contextRef="#ctx0" brushRef="#br0" timeOffset="17742.75">3768 5609 0,'0'0'0,"21"21"15,0-21 1,21 0-16,-21 0 0,22 0 16,-22 0-16,21 0 0,22 0 0,-22 0 15,0 0-15,22 0 0,-1-21 16,-20 0-16,20 21 0,1-21 0,-1 0 16,-20 0-16,-1 21 0,0-22 15,1 1-15,-1 0 0,-21 21 0,0-21 16,-21 42 15,0 0-31,-21 0 16,0 22-16,21-22 0,-21 0 15,21 21-15,0-20 0,0 20 0,-21-21 16,21 0-16,0 0 0,0 1 16,-22-22-16,22 21 0,0 0 0,0-42 46,22 0-46,-22-1 16,0 1-16,0 0 0</inkml:trace>
  <inkml:trace contextRef="#ctx0" brushRef="#br0" timeOffset="17903.62">4784 5292 0,'0'-21'0,"0"42"0,0-64 0,0 22 15,0 0-15,0 42 47,21-21-31,0 0-16,0 0 15,21 0-15,-20 0 0,20 0 0,-21 0 0</inkml:trace>
  <inkml:trace contextRef="#ctx0" brushRef="#br0" timeOffset="18174.61">5419 5038 0,'21'-43'16,"-42"86"-16,42-64 31,-21 42-31,0 21 0,-21-21 16,21 22-16,-22-1 0,22 0 0,-21 1 16,21-1-16,-21 0 0,0 22 15,21-22-15,-21 0 0,0 22 0,21-22 16,0 1-16,-22-1 0,22 0 15,-21 1-15,21-22 0,0 21 16,0-21-16,0 0 0,0 1 0,21-22 31,1 0-31,-1 0 0,0 0 0,0-22 16,0 1-16,22 0 0,-22 0 16,21-21-16</inkml:trace>
  <inkml:trace contextRef="#ctx0" brushRef="#br0" timeOffset="18622.05">5990 5271 0,'0'0'0,"42"-64"0,-20 22 0,-22-1 16,0 1-16,0 21 0,0 0 16,0 0-16,0 42 15,0 0-15,-22 0 16,22 21-16,-21 1 0,0-1 0,21 0 16,-21 1-16,0-1 0,21 0 15,-21 22-15,21-22 0,-22 1 0,1 20 16,21-21-16,0 1 0,0-1 0,0 0 15,0-20-15,0 20 0,0-21 16,21 0-16,-21 0 0,22-21 16,-1 0-16,21 0 0,-21 0 0,0 0 15,22 0-15,-22 0 0,21-21 0,-21 21 16,22-21-16,-1 0 0,-21-21 16,22 20-16,-22-20 0,21 21 0,-21-21 15,0-1-15,1 1 0,-22 21 16,0-22-16,0 22 0,0 0 15,0 0-15,-22 21 16,1 21-16,0 0 0,0 0 16,0 1-16,0 20 0,-1-21 0,22 21 15,0 1-15,0-22 0,0 21 16,0-21-16,0 22 0,0-22 0,0 0 16,0 0-16,22 0 0,-1-21 0,0 0 15,0 22-15,0-22 0,0 0 16,1 0-16,20 0 0,-21-22 0,21 1 15,-20 0-15,20 0 0,-21 0 16,0 0-16,0-22 0</inkml:trace>
  <inkml:trace contextRef="#ctx0" brushRef="#br0" timeOffset="18831.41">5313 5440 0,'0'0'0,"0"21"0,21-21 31,21 0-15,-21 0-16,22 0 0,-1 0 16,0-21-16,22 21 0,-22 0 0,22 0 15,-22-21-15,22 21 0,-1 0 0,1-21 16</inkml:trace>
  <inkml:trace contextRef="#ctx0" brushRef="#br0" timeOffset="19420.53">8234 5779 0,'0'0'0,"63"21"31,-42-21-15,1 0-16,-1-21 15,0-1-15,0 1 0,0 21 0,0-21 16,-21-21-16,22 21 0,-1-1 16,-21-20-16,21 21 0,-21-21 0,0 20 15,0-20-15,0 0 0,-21 21 0,0-1 16,-1 1-16,1 21 0,0 0 15,-21 0-15,21 0 0,-22 0 16,1 21-16,0 22 0,-1-22 16,22 21-16,-21 1 0,-1 20 0,22-21 15,0 1-15,0-1 0,0 22 0,21-22 16,0-21-16,0 21 0,0 1 16,21-22-16,0 0 0,0 0 0,0-21 15,1 21-15,20-21 0,-21 0 16,0 0-16,22 0 0,-22 0 0,63-21 15,-62 0-15,-1 21 0,21-42 16,-21 21-16,0-1 0,1-20 16,20 0-16,-21-1 0,0 1 0,0 0 15,1-22-15,-1 43 16,-21-21-16,0 21 0,21-1 0,-21 44 31,0-1-31,-21 21 0,21-21 16,0 22-16,-21-1 0,-1-21 0,22 21 15,0 1-15,0-22 0,0 21 16,0-21-16,0 1 0,0-1 0,22 0 16,-1 0-16,0 0 0,0-21 0,0 0 15,22 0-15,-1 0 0,-21 0 16,21 0-16,-20 0 0,20 0 16</inkml:trace>
  <inkml:trace contextRef="#ctx0" brushRef="#br0" timeOffset="19783.59">9059 5757 0,'0'0'15,"0"-42"-15,21 21 0,-21-21 0,22-1 16,-22 22-16,0 0 0,21 0 0,-21 0 16,21-1-16,0 1 0,0 21 15,0-21-15,1 21 0,-1-21 16,21 21-16,-21 0 0,0 0 0,1 0 16,-1 0-16,0 21 0,0 0 15,-21 0-15,0 22 0,21-22 0,-21 21 16,0-21-16,0 22 0,0-1 15,0-21-15,0 22 0,-42 41 16,42-63 0,0 1-16,-21-22 15,21-22 1,0 1-16,0 0 16,21 0-16,-21-21 0,21 20 15,0-20-15,0 21 0,1-21 16,-1 20-16,0-20 0,0 21 0,0-21 15,22 20-15,-22 1 0,0 0 16,0 21-16,21-21 0,-20 21 0,-1 0 16,0 0-16,0 0 0,0 0 0,0 0 15,1 0-15,-1 21 16</inkml:trace>
  <inkml:trace contextRef="#ctx0" brushRef="#br0" timeOffset="20092.15">9948 5779 0,'21'21'15,"-21"0"-15,22-21 0,-1 0 16,0 0-16,0 0 0,0 0 16,22 0-16,-22 0 0,21-21 0,0 21 15,1-21-15,-22-1 0,21 1 0,1 0 16,-22 0-16,21-21 0,-21 20 0,0-20 16,1 21-16,-22-21 0,0 20 15,0 1-15,0 0 0,0 0 16,-22 21-16,-20 0 0,21 0 15,-21 0-15,-1 21 0,1 0 0,0 0 16,-1 1-16,1 20 0,21-21 0,-22 21 16,22 1-16,21-22 0,0 21 15,0-21-15,0 22 0,0-22 0,0 0 16,43 0-16,-22 0 0,0 1 16,21-1-16,-21-21 0,22 0 0,-1 0 15,0 0-15,22 0 0,-22 0 16,1 0-16,-22-21 0,21-1 0</inkml:trace>
  <inkml:trace contextRef="#ctx0" brushRef="#br0" timeOffset="20779.31">12023 5779 0,'0'0'0,"-43"0"0,1 0 0,21 0 16,-22 0-16,22-22 0,0 1 15,21 0-15,0 0 0,0-21 0,0 20 16,0 1-16,0-21 0,21 21 15,0 0-15,1-1 0,20 1 0,0 0 16,1 0-16,20 21 0,-21 0 0,22 0 16,-22 0-16,22 0 15,-22 21-15,0 0 0,1 0 0,-22 22 0,0-22 16,0 21-16,-21 22 0,0-22 16,0 0-16,0 1 0,0 41 15,-21-62-15,0 20 0,21-21 16,-21 0-16,0 0 0,-1 1 15,1-1-15,0-21 0,21 21 16,-21-21-16,0 0 16,21-21-16,0 0 15,0-1-15,0-20 0,0 21 16,21 0-16,0-22 0,0 1 16,22 0-16,-22-1 0,21 1 15,0 0-15,-20-22 0,20 22 0,21 0 16,-20 20-16,-1-20 0,0 21 0,22 0 15,-22 21-15,1 0 0,-1 0 16,0 0-16,-21 21 0,1 0 16,-1 21-16,-21-20 0,0 20 0,0 0 15,0 1-15,-21-1 0,-1 0 16,1 1-16,0-1 0,0-21 0,0 21 16,0-20-16,-1-1 0,22 0 0,-21 0 15,0 0-15,0 0 16,21-42 15,21 0-15,0 21-16,0-21 0,1 0 15,-1 0-15,0-1 0,21-20 16</inkml:trace>
  <inkml:trace contextRef="#ctx0" brushRef="#br0" timeOffset="21199.63">13610 5546 0,'0'0'15,"21"0"-15,-21-21 0,-21 21 32,0 21-32,0-21 0,-22 21 15,22 0-15,0 21 0,-21-20 0,-1 20 16,22-21-16,0 21 0,-21 1 16,21-22-16,21 21 0,-22-21 15,22 22-15,0-22 0,0 0 0,0 0 16,0 0-16,0 1 0,0-1 15,22 0-15,-1-21 0,0 0 0,0 0 16,21 0-16,-20 0 0,20 0 16,-21 0-16,21 0 0,1-21 0,-1 0 15,-21 21-15,22-43 0,-1 22 0,-21 0 16,21-21-16,-20-1 0,-1 1 16,0 0-16,0-1 0,-21-20 0,0 20 15,0 1-15,0 0 0,0 21 16,0-1-16,0 1 0,-21 0 0,0 21 15,0 0-15,-22 0 0,22 0 16,0 0-16,-21 21 0,20 0 16,-20 1-16,21-1 0,0 0 0,0 0 15,-1 21-15,1-20 0,21-1 16,0 0-16,0 0 0,0 0 0,0 0 16,0 1-16,21-22 0,1 0 15,-1 0-15,0 0 0,21 0 0</inkml:trace>
  <inkml:trace contextRef="#ctx0" brushRef="#br0" timeOffset="21451.59">14584 5249 0,'21'-21'0,"-42"42"0,42-84 0,-21 42 0,0 0 16,-21 21-16,0 0 0,-1 21 15,-20 21-15,21 0 0,-21-20 16,-1 41-16,22-21 0,0 22 0,0-22 15,21 22-15,-21-1 0,21-20 16,0 20-16,0-21 0,0 22 0,0-22 16,21 1-16,0-22 0,0 21 15,0-21-15,0 0 0,-21 1 16,22-1-16,-1-21 0,0 0 0,0 0 16,21 0-16,-20 0 0,-1 0 0,0 0 15,0-21-15,-21-1 0,21 1 16</inkml:trace>
  <inkml:trace contextRef="#ctx0" brushRef="#br0" timeOffset="21631.53">14203 5588 0,'0'0'16,"-43"0"-16,1 0 0,0 0 0,21 0 0,-1 0 16,1 0-16,64 0 31,-22 0-31,42 0 15,-20 0-15,41 0 0,-20 0 16,20 0-16,1 0 0,0 0 0,-1 0 16,22 0-16</inkml:trace>
  <inkml:trace contextRef="#ctx0" brushRef="#br0" timeOffset="22490.52">16277 5842 0,'0'0'0,"-42"0"0,21 0 0,-22-21 16,22 21-16,0-21 0,0 0 15,0-1-15,21 1 0,0 0 0,0 0 16,0 0-16,0 0 0,21-1 16,0 1-16,21 21 0,-21-21 0,22 21 15,20 0-15,-20 0 0,-1 0 16,21 0-16,-20 0 0,-1 0 0,22 21 16,-43 0-16,21 1 0,0 20 15,-20-21-15,-22 21 0,0 43 16,0-64-16,0 22 0,0-1 15,-22-21-15,1 0 0,0 22 16,0-22-16,0 0 0,0 0 0,-1-21 16,1 21-16,0-21 15,21-21 17,0 0-32,21 21 15,0-21-15,-21-22 0,22 22 0,-1 0 16,0-21-16,21-1 0,-21 1 15,22 0-15,-22-1 0,21 1 16,1-21-16,-22 41 0,21-20 16,0 21-16,-20 0 0,20 0 0,0 21 15,-21 0-15,1 21 0,-1 0 16,0 0-16,0 21 0,-21-20 0,21 20 16,-21 0-16,0 1 0,0-1 0,0 0 15,0 1-15,0-22 0,-21 21 16,21-21-16,-21 0 0,21 1 0,0-1 15,-21-21-15,21 21 0,-21-21 16,-1 0 0,22-21-1,0 0 1,0-1-16,0 1 0,22 0 0,-22 0 16,42-21-16,-21-1 0,21 1 15,1 0-15,20-1 0,1 1 0,20 0 16,-20-1-16,-1 22 0,22 0 15,-21 0-15,-22 21 0,21 0 0,-20 0 16,-22 21-16,0 21 0,0-21 16,-21 22-16,0-22 0,0 21 0,0 1 15,0-1-15,0 0 0,-21-21 16,0 22-16,0-22 0,-22 0 0,22 0 16,0 0-16,0 1 0,0-22 15,0 21-15,-1-21 0,22 21 16,22-21-1,-1 0 1,21-21-16,-21 21 0</inkml:trace>
  <inkml:trace contextRef="#ctx0" brushRef="#br0" timeOffset="23175.48">18817 5567 0,'0'0'0,"0"-21"0,0 0 16,-21-1-16,0 1 0,-22 21 15,1 0-15,0 0 0,-22 21 16,22 1-16,-22-1 0,22 0 0,-21 21 16,20 1-16,-20-1 0,20 0 15,22 1-15,-21-1 0,0 21 16,20-20-16,22-22 0,0 0 16,0 21-16,0-20 0,0-1 0,22 0 15,-1 0-15,21-21 16,-21 0-16,22 0 0,-1 0 0,0 0 15,1 0-15,-1 0 0,0-21 16,1 21-16,-1-21 0,0 0 0,1-22 16,-1 22-16,0-21 0,1-1 0,-22-20 15,21 21-15,-21-22 16,22 22-16,-22-1 0,-21 1 0,21 21 16,-21 0-16,0 42 15,-21 0 1,0 0-16,21 22 0,-22-1 15,1-21-15,0 21 0,21 1 0,0-1 16,0-21-16,0 22 0,0-22 16,0 21-16,0-21 0,0 0 0,21 1 15,0-22-15,22 21 0,-22-21 16,0 0-16,21 0 0,-20 0 0,20 0 16,0 0-16,-21 0 0,22-21 15,-22-1-15,21 1 0,-21-21 16,22 0-16,-22-1 0,0 1 0,21-22 15,-20 1-15,-1-22 0,0 22 16,21-1-16,-21 1 0,1-22 0,20 22 16,-21 20-16,0 1 0,-21 0 15,0-1-15,0 22 0,-21 63 16,0-20 0,0 20-16,0 0 0,-22 1 0,22-1 15,0 0-15,0 1 0,0 20 16,-1-21-16,1 22 0,21-22 0,0 22 15,-21-22-15,21 0 0,0 1 16,-21-1-16,21-21 0,0 22 16,0-22-16,0 0 0,0 0 0,21 0 15,0-21 1,0 0-16,1 0 0,-1-21 0,0 0 16</inkml:trace>
  <inkml:trace contextRef="#ctx0" brushRef="#br0" timeOffset="23367.81">19283 5673 0,'0'0'0,"-43"-21"0,22-1 0,0 22 0,0 0 16,0 0-16,0 0 15,42 0 17,0 22-32,21-22 15,-21 0-15,22 0 0,-1 0 0,22 0 16,-22 0-16,0 0 0,22 0 15,-1 0-15,-20 0 0,20-22 0,1 22 16,-22-21-16</inkml:trace>
  <inkml:trace contextRef="#ctx0" brushRef="#br0" timeOffset="24662.63">20087 5440 0,'0'0'0,"0"-21"0,-21 21 16,0 0-1,0 0-15,-1 21 0,1 0 0,0 0 16,0 0-16,0 1 0,-22 20 15,22-21-15,0 21 0,0 1 0,0-22 16,0 21-16,21 1 0,-22-22 16,22 0-16,0 21 0,0-21 0,0 1 15,0-1-15,22 0 0,20 0 16,-21 0-16,0-21 0,22 21 0,-22-21 16,21 0-16,0 0 0,1 0 15,-22 0-15,21 0 0,1-21 0,-22 21 16,21-21-16,-21-21 0,22 21 0,-22-22 15,21-20-15,-21-1 16,22 22-16,-22-22 0,0-20 0,21 20 16,-21 1-16,1 20 0,-22-20 15,0 21-15,21 20 0,-21-20 0,0 21 16,-21 21 0,-1 21-16,1 0 0,0 22 15,0-22-15,0 21 0,0 0 16,-1 1-16,1-1 0,0 0 0,0 22 15,21-22-15,-21 22 0,0-22 16,-1 22-16,22-22 0,0 0 0,-21 1 16,21-22-16,0 21 0,-21-21 15,21 0-15,0 1 0,0-1 16,21-21-16,0 0 16,1 0-16,-1 0 15,0 0-15,0 0 0,21-21 0,-20-1 16,20 1-16,0 0 0,-21-21 15,22 21-15,-1-1 0,0 1 0,-20 0 16,-1 0-16,0 0 0,0 21 16,0 0-16,-21 21 15,0 0-15,0 0 16,0 0-16,-21 1 0,21-1 16,-21 0-16,21 0 0,-21 0 0,21 0 0,0 1 15,0-1 1,0 0-16,21-21 15,0 0-15,0 0 0,0 0 16,1 0-16,-1 0 0,21 0 0,-21 0 16,22 0-16,-1-21 0,0 21 15,-21-21-15,22-1 0,-1 1 0,0 0 16,1-21-16,-22 21 0,21-1 16,-21 1-16,1 0 0,-1 0 0,-21 0 15,0 42 16,-21 0-31,21 0 16,-22 0-16,22 1 0,-21-22 16,21 21-16,0 0 0,0 0 0,0 0 15,0 0-15,0 1 16,21-1-16,1-21 16,-1 0-16,0 21 0,0-21 15,0 0-15,22 0 0,-22 0 0,21 0 16,0 0-16,1 0 0,-22 0 0,42 0 15,-20-21-15,-1 0 0,0-1 16,1 1-16,-22-21 0,0 21 16,21-22-16,-20 1 0,-22 21 0,0-21 15,0 20-15,0 1 0,0 0 16,-22 0-16,1 0 0,0 21 16,-21 0-16,21 0 0,-22 0 0,1 21 15,21 0-15,-22 0 0,22 0 16,0 1-16,0-1 0,0 0 0,21 0 15,-21 21-15,21-20 0,0-1 16,0 0-16,0 0 0,0 0 0,21 0 16,0-21-16,-21 22 0,21-1 15,0-21-15,0 21 0,1-21 0,-1 0 16,0 21-16,-21 0 16,21-21-16,0 21 0,-21 1 0,0-1 0,0 0 15,0 21-15,0 1 16,0-1-16,0 0 0,0 22 0,-21-1 15,0-20-15,0 20 0,0 1 16,-1-1-16,-20 1 0,21-22 0,0 21 16,-22-20-16,22 20 0,-21 1 0,0-1 15,20-20-15,-20 20 0,0 1 16,21-1-16,-22 1 0,1-22 0,0 21 16,-1-20-16,22-1 0,-21 0 15,-1 1-15,1-1 0,21 0 0,-21-20 16,-1-1-16,22 0 0,-21 0 15,21-21-15,-22 0 0,22 0 16,0 0-16,0 0 0,21-21 16,-21 0-16,21 0 0,0-1 0,0-20 15,0 0-15,0-1 0,0 1 16,21-21-16,0-1 0</inkml:trace>
  <inkml:trace contextRef="#ctx0" brushRef="#br0" timeOffset="24951.63">21315 5482 0,'-21'-21'16,"42"42"-16,-42-63 0,21 21 15,0 0-15,-22 21 0,22-22 32,0 44 15,0-1-47,0 0 15,0 0-15,0 0 0,-21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2B11-E11B-ACA3-AF3F-58044E2F7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BDAAA-DF75-2D05-0F90-28F3A6BE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378D-797F-7C7F-7D1F-B7EBFDE4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81EF-BAAE-4456-983F-EDD3A9382232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5CCC-6E81-EC3D-91AC-8C874D75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6B3AA-F733-2B7E-54F5-CB0F8CE4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B559-908F-4134-82A1-CBDE5434A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2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ECDB-7AC7-01FE-6018-CCC9AA26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424AD-1296-96B6-F6F7-043C95542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7A12-6051-CA94-2E47-062F5413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81EF-BAAE-4456-983F-EDD3A9382232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712FB-CF6F-3C1D-2501-A27581AF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383C3-B6D0-4100-3BE4-DD20A9F0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B559-908F-4134-82A1-CBDE5434A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5D8B1-C4EB-7DB8-9D70-092B36BBC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DD8A3-2485-5C21-D97C-B1E546FD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33C75-403B-4579-D428-D570CA3E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81EF-BAAE-4456-983F-EDD3A9382232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EA70F-0490-3855-B144-060C98D0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0972-EDD2-E8BB-B8A2-F85AB7C6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B559-908F-4134-82A1-CBDE5434A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5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4E19-8003-483C-CE58-5EDEEC11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7BF6-7F8C-D5AD-315D-FBAB3543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5ED62-479E-FF63-D67E-0206208E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81EF-BAAE-4456-983F-EDD3A9382232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47DD0-5932-BAA5-42EC-5EDB7BF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CFFB1-ACE4-51EB-A26F-04DA5C07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B559-908F-4134-82A1-CBDE5434A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9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0666-9FAE-504B-1AF2-24E03457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21E51-BB13-73A0-D915-ADA15242B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842BE-9705-8F44-A8FD-72FD0A50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81EF-BAAE-4456-983F-EDD3A9382232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CCF8-7B08-2E6D-1211-2162C049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F361D-3504-71B8-6799-384C102F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B559-908F-4134-82A1-CBDE5434A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19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4166-5D5A-9472-A821-BD178CD0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9299-3F86-3E79-A4FC-1337CA369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5C73F-1DD2-3C27-0877-FEE289A0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34616-D36C-DD96-C95A-0D148879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81EF-BAAE-4456-983F-EDD3A9382232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306FE-1102-61A8-9733-E974F1D1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8DCEE-7FF1-A0E5-6851-96FA793B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B559-908F-4134-82A1-CBDE5434A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3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C5E8-A860-7175-14E2-630FD035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CAAA6-AA2E-2946-ED2C-013DC78A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D01BA-5BA5-0D15-F918-91080AE32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8A376-FE77-3FE1-A3BD-978FD8EE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7DDE8-BF73-0C79-154F-498EF685E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3CFA7-2139-12D2-8B1C-5AA1941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81EF-BAAE-4456-983F-EDD3A9382232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50DD0-1A38-CFE5-7033-5DA725FA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7F585-E35D-D8AB-6BC1-F07D8BC5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B559-908F-4134-82A1-CBDE5434A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3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168A-E6D7-4F30-948B-16C4E724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FD247-F20F-BD10-C4B8-7AFB2B15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81EF-BAAE-4456-983F-EDD3A9382232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A21A3-AC4B-86CD-E424-C63AB8B3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FF230-FFAC-740F-6BAD-4E77C5B1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B559-908F-4134-82A1-CBDE5434A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4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DBC23-BA75-3ACE-E881-534D2E7C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81EF-BAAE-4456-983F-EDD3A9382232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382CC-E12D-7C3E-DBC1-55D1EDE5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A7B87-4450-6413-2900-E26AA4F2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B559-908F-4134-82A1-CBDE5434A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38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FC1C-1140-2E99-7B03-21AE9D3F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65BB-FE4D-F019-87F1-CD102224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3334F-0F9E-EAC1-93EF-DD8BE3CBF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3CF76-A1DC-17A7-0CAE-3E7FBCA6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81EF-BAAE-4456-983F-EDD3A9382232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45F4F-BEBE-27D0-3670-E3873054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2D2F3-5E91-5812-809B-429DA5E0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B559-908F-4134-82A1-CBDE5434A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45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7FAD-85AD-4D85-6214-EDB50CB6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3C831-CDFB-C876-CE60-9C3EB2603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70CEC-A2E1-DB9C-217A-9D8050B99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05AAF-A00F-F517-249A-7A71A825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81EF-BAAE-4456-983F-EDD3A9382232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30755-678C-18E5-EA1A-45A0FD53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381DB-030B-209B-6064-F4B055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B559-908F-4134-82A1-CBDE5434A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5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30A53-68B8-9199-E3DB-D70EC0D1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BE070-3166-F889-F0B4-3C59F7CD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5339-CB13-7E10-07C8-20ED5652B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81EF-BAAE-4456-983F-EDD3A9382232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D1E0-A55E-BBCE-BFEB-E72B2D63A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0DCDA-CBE0-36ED-8D5B-F0B2215B1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B559-908F-4134-82A1-CBDE5434A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5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1E69B9-3F0A-C78C-802C-1090E067A91D}"/>
                  </a:ext>
                </a:extLst>
              </p14:cNvPr>
              <p14:cNvContentPartPr/>
              <p14:nvPr/>
            </p14:nvContentPartPr>
            <p14:xfrm>
              <a:off x="350640" y="68760"/>
              <a:ext cx="7185960" cy="423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1E69B9-3F0A-C78C-802C-1090E067A9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59400"/>
                <a:ext cx="7204680" cy="42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65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2E423F-8CA4-B6F5-4292-B907EA87BAFF}"/>
                  </a:ext>
                </a:extLst>
              </p14:cNvPr>
              <p14:cNvContentPartPr/>
              <p14:nvPr/>
            </p14:nvContentPartPr>
            <p14:xfrm>
              <a:off x="0" y="0"/>
              <a:ext cx="887760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2E423F-8CA4-B6F5-4292-B907EA87BA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8963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37CB38-4D0A-D1DD-6844-B91F078047C7}"/>
                  </a:ext>
                </a:extLst>
              </p14:cNvPr>
              <p14:cNvContentPartPr/>
              <p14:nvPr/>
            </p14:nvContentPartPr>
            <p14:xfrm>
              <a:off x="144720" y="205920"/>
              <a:ext cx="8374680" cy="45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37CB38-4D0A-D1DD-6844-B91F078047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96560"/>
                <a:ext cx="8393400" cy="45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4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2BDC26-C65F-975B-2B0D-222D60AE0C55}"/>
                  </a:ext>
                </a:extLst>
              </p14:cNvPr>
              <p14:cNvContentPartPr/>
              <p14:nvPr/>
            </p14:nvContentPartPr>
            <p14:xfrm>
              <a:off x="38160" y="122040"/>
              <a:ext cx="726984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2BDC26-C65F-975B-2B0D-222D60AE0C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12680"/>
                <a:ext cx="728856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73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713777-0074-14D8-4C87-62A5DD8B06A3}"/>
                  </a:ext>
                </a:extLst>
              </p14:cNvPr>
              <p14:cNvContentPartPr/>
              <p14:nvPr/>
            </p14:nvContentPartPr>
            <p14:xfrm>
              <a:off x="182880" y="167760"/>
              <a:ext cx="854244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713777-0074-14D8-4C87-62A5DD8B06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58400"/>
                <a:ext cx="856116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20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132C4F-A745-BA87-BD3A-3F9FB42CB71B}"/>
                  </a:ext>
                </a:extLst>
              </p14:cNvPr>
              <p14:cNvContentPartPr/>
              <p14:nvPr/>
            </p14:nvContentPartPr>
            <p14:xfrm>
              <a:off x="335160" y="137160"/>
              <a:ext cx="908352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132C4F-A745-BA87-BD3A-3F9FB42CB7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27800"/>
                <a:ext cx="910224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45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F7EB0F-0273-759E-5845-CCCAE3C70089}"/>
                  </a:ext>
                </a:extLst>
              </p14:cNvPr>
              <p14:cNvContentPartPr/>
              <p14:nvPr/>
            </p14:nvContentPartPr>
            <p14:xfrm>
              <a:off x="312480" y="152280"/>
              <a:ext cx="6721200" cy="517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F7EB0F-0273-759E-5845-CCCAE3C700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42920"/>
                <a:ext cx="6739920" cy="51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31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5C4854-C3D9-0E70-575A-95F2D7660391}"/>
                  </a:ext>
                </a:extLst>
              </p14:cNvPr>
              <p14:cNvContentPartPr/>
              <p14:nvPr/>
            </p14:nvContentPartPr>
            <p14:xfrm>
              <a:off x="419040" y="152280"/>
              <a:ext cx="7650720" cy="669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5C4854-C3D9-0E70-575A-95F2D7660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42920"/>
                <a:ext cx="7669440" cy="67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69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2595EA-602F-901A-5A28-EC522B46A126}"/>
                  </a:ext>
                </a:extLst>
              </p14:cNvPr>
              <p14:cNvContentPartPr/>
              <p14:nvPr/>
            </p14:nvContentPartPr>
            <p14:xfrm>
              <a:off x="1615320" y="266760"/>
              <a:ext cx="5014440" cy="352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2595EA-602F-901A-5A28-EC522B46A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960" y="257400"/>
                <a:ext cx="5033160" cy="35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70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1E1FE3-7406-CC5D-B151-5678C9354A81}"/>
                  </a:ext>
                </a:extLst>
              </p14:cNvPr>
              <p14:cNvContentPartPr/>
              <p14:nvPr/>
            </p14:nvContentPartPr>
            <p14:xfrm>
              <a:off x="259200" y="175320"/>
              <a:ext cx="6591600" cy="385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1E1FE3-7406-CC5D-B151-5678C9354A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65960"/>
                <a:ext cx="6610320" cy="38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54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1FAFB-28A9-8EAC-36F2-F3A839A9467D}"/>
              </a:ext>
            </a:extLst>
          </p:cNvPr>
          <p:cNvSpPr txBox="1"/>
          <p:nvPr/>
        </p:nvSpPr>
        <p:spPr>
          <a:xfrm>
            <a:off x="3048000" y="116684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 </a:t>
            </a:r>
            <a:r>
              <a:rPr lang="fr-F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"Suite" </a:t>
            </a:r>
            <a:r>
              <a:rPr lang="fr-F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parallel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"tests"</a:t>
            </a:r>
            <a:r>
              <a:rPr lang="fr-F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"Test1"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browserName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"chrome"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testNG.Parallel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"Test2"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browserName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firefox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testNG.Parallel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Suite --&gt;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61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5E4124-F6BA-8DE5-F899-6BFF45C3D72D}"/>
                  </a:ext>
                </a:extLst>
              </p14:cNvPr>
              <p14:cNvContentPartPr/>
              <p14:nvPr/>
            </p14:nvContentPartPr>
            <p14:xfrm>
              <a:off x="205560" y="335160"/>
              <a:ext cx="8489160" cy="58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5E4124-F6BA-8DE5-F899-6BFF45C3D7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325800"/>
                <a:ext cx="850788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87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39AFA7-F38E-0159-6030-CB28E669152A}"/>
                  </a:ext>
                </a:extLst>
              </p14:cNvPr>
              <p14:cNvContentPartPr/>
              <p14:nvPr/>
            </p14:nvContentPartPr>
            <p14:xfrm>
              <a:off x="380880" y="144720"/>
              <a:ext cx="295704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39AFA7-F38E-0159-6030-CB28E66915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35360"/>
                <a:ext cx="297576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17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044C33-0475-94D2-345F-39E7009C92DF}"/>
                  </a:ext>
                </a:extLst>
              </p14:cNvPr>
              <p14:cNvContentPartPr/>
              <p14:nvPr/>
            </p14:nvContentPartPr>
            <p14:xfrm>
              <a:off x="106560" y="38160"/>
              <a:ext cx="7772760" cy="251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044C33-0475-94D2-345F-39E7009C92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8800"/>
                <a:ext cx="7791480" cy="25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60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8D73A8-91FE-7B44-6B23-D83008A07CEF}"/>
                  </a:ext>
                </a:extLst>
              </p14:cNvPr>
              <p14:cNvContentPartPr/>
              <p14:nvPr/>
            </p14:nvContentPartPr>
            <p14:xfrm>
              <a:off x="571320" y="15120"/>
              <a:ext cx="700344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8D73A8-91FE-7B44-6B23-D83008A07C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5760"/>
                <a:ext cx="7022160" cy="62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4D3074-642B-7BDA-2335-7C798C5816FC}"/>
                  </a:ext>
                </a:extLst>
              </p14:cNvPr>
              <p14:cNvContentPartPr/>
              <p14:nvPr/>
            </p14:nvContentPartPr>
            <p14:xfrm>
              <a:off x="6111360" y="3055680"/>
              <a:ext cx="1928160" cy="103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4D3074-642B-7BDA-2335-7C798C5816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2000" y="3046320"/>
                <a:ext cx="1946880" cy="10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35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A7D-56F4-4CB2-0F9A-AAEC0797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F09-1285-E43B-628F-4B529D7E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3A4550-6AE1-7236-90B9-CC1C337EA956}"/>
                  </a:ext>
                </a:extLst>
              </p14:cNvPr>
              <p14:cNvContentPartPr/>
              <p14:nvPr/>
            </p14:nvContentPartPr>
            <p14:xfrm>
              <a:off x="281880" y="312480"/>
              <a:ext cx="7612920" cy="252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3A4550-6AE1-7236-90B9-CC1C337EA9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303120"/>
                <a:ext cx="7631640" cy="25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27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2022-07-04T04:05:47Z</dcterms:created>
  <dcterms:modified xsi:type="dcterms:W3CDTF">2022-07-04T04:06:11Z</dcterms:modified>
</cp:coreProperties>
</file>