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02:12:34.4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1884 529 0,'0'21'31,"-21"-21"-15,-1 0 0,1 0-1,0 0-15,21 22 16,-21-22 0,42 0 30,0 0-46,22 0 16,-22 0-16,21 0 0,-21 0 0,22 0 16,-1 21-16,0-21 0,22 0 15,-22 0-15,22 0 0,-1 0 0,1 0 16,-1 0-16,1 0 16,-1 0-16,1 0 0,-22-21 0,21 21 15,-20 0-15,-1 0 0,-21 0 16,22 0-16,-22 0 0,-21-22 15,21 22-15,-42 0 47,0 0-31,-1 0-16,1 0 0,0 0 16,0 0-16</inkml:trace>
  <inkml:trace contextRef="#ctx0" brushRef="#br0" timeOffset="351.28">2476 572 0,'-63'0'15,"63"21"1,0 0-1,0 0-15,0 0 0,21 0 16,-21 1-16,0-1 16,0 21-16,0-21 0,0 22 0,0-1 15,0 0-15,0-21 0,0 22 16,0-1-16,0-21 0,0 22 0,0-22 16,0 21-16,-21-21 0,21 0 0,0 1 15,0-1-15,0 0 0,0 0 16,0 0-16,0 0 15,0 1-15,0-1 16,0-42 15,21-1-31,0 1 16</inkml:trace>
  <inkml:trace contextRef="#ctx0" brushRef="#br0" timeOffset="816.28">2773 1058 0,'0'0'0,"21"0"0,0 0 46,0 0-46,0-21 0,1 21 16,41 0-16,-42-21 16,0 0-16,-21 0 0,0 0 0,0-1 15,0 1-15,0 0 0,64 0 16,-85 21 0,0 0-16,-1 0 15,1 21-15,0-21 0,0 21 16,0 0-16,0 1 15,-1-1-15,1 0 0,0 21 16,21-21-16,-21 1 0,0-1 0,21 0 16,-21 0-16,21 21 15,-22-20-15,1-1 0,21 0 16,0 0-16,0 0 0,0 0 16,0 1-1,21-22-15,1 0 0,-1 0 16,0 0-16,0 0 0,0 0 15,0 0-15,1 0 0,-1 0 16,0-22-16,0 22 0,0-21 0</inkml:trace>
  <inkml:trace contextRef="#ctx0" brushRef="#br0" timeOffset="1355.3">3471 804 0,'-42'0'15,"84"0"-15,-105 22 16,63-1-16,-21-21 0,-1 21 16,1 0-16,0-21 0,0 21 15,21 0-15,-21-21 0,21 22 16,-21-1-16,21 0 0,0 0 15,0 0-15,0 0 16,0 1-16,21-22 16,0 0-16,-21 21 15,21-21-15,0 0 0,0 0 16,1 21-16,-1-21 0,0 0 16,0 0-16,0 0 15,0 21-15,1-21 0,-1 0 16,-21 21-16,21-21 15,-21 21-15,0 1 16,0-1-16,0 0 16,-21-21-1,0 21-15,-1-21 0,22 21 0,-42-21 16,21 21-16,0-21 0,0 0 16,-1 0-16,1 22 0,0-22 0,0 0 15,0 0-15,0 0 0,-1 0 16,1 0-16,0 0 0,0 0 0,0 0 15,0 0 1,21-22 0,0 1-1,0 0-15,21 21 0,0-21 16</inkml:trace>
  <inkml:trace contextRef="#ctx0" brushRef="#br0" timeOffset="1767.78">4170 593 0,'0'0'0,"0"21"47,0 0-47,-21 0 0,21 0 15,0 1-15,0 20 0,0-21 16,0 0-16,-22 22 0,22-1 0,-21-21 16,21 21-16,0-20 0,-21 20 15,0-21-15,21 21 0,0-20 0,-21 20 16,0-21-16,21 0 0,-22 0 15,22 1-15,0-1 0,0 0 16,0 0-16,0 0 16,22-21-1,-1 0 1,0 0-16,0 0 16,0 0-16,-21-21 0,21 0 15,1 0-15</inkml:trace>
  <inkml:trace contextRef="#ctx0" brushRef="#br0" timeOffset="2271.17">3873 953 0,'22'0'31,"-1"0"-31,0 0 16,0 0-16,0-22 0,0 22 0,1 0 15,-1 0-15,0-21 0,0 0 16,21 21-16,-20 0 0,-1 0 15,0 0-15,0-21 0,43 0 16,-43 21-16</inkml:trace>
  <inkml:trace contextRef="#ctx0" brushRef="#br0" timeOffset="2632.26">4741 656 0,'-63'21'31,"63"1"-31,0-1 0,-21-21 0,21 21 0,0 0 16,0 21-16,-22-20 0,1 20 15,21-21-15,0 21 0,-21-20 16,21 20-16,-21-21 0,0 21 0,21-20 15,0 20-15,0-21 16,-21 0-16,21 0 0,-22 1 0,22-1 16,0 0-16,0 0 15,0 0-15,22-42 47</inkml:trace>
  <inkml:trace contextRef="#ctx0" brushRef="#br0" timeOffset="2822.33">4741 720 0,'0'0'0,"-63"-43"31,42 43-31,42 22 31,0-1-31,0 21 16,0-21-16,-21 22 0,0-22 0,0 0 16</inkml:trace>
  <inkml:trace contextRef="#ctx0" brushRef="#br0" timeOffset="2966.73">4826 1143 0,'0'21'16,"21"0"-16,-21 1 15,21-22-15,-21 21 0,21-21 47,1 0-31,-22-21-16,0-1 15,21 22-15,-21-21 0</inkml:trace>
  <inkml:trace contextRef="#ctx0" brushRef="#br0" timeOffset="3326.43">5228 593 0,'0'21'31,"0"0"-15,0 0-16,0 0 15,0 1-15,0-1 16,-21 0-16,21 0 0,0 21 16,-21-20-16,21 20 0,-21-21 15,-1 21-15,22-20 0,0 20 16,-21-21-16,0 0 0,21 22 0,-21-22 16,21 0-16,0 0 0,0 0 15,-21 0-15,21 1 16,0-44 31</inkml:trace>
  <inkml:trace contextRef="#ctx0" brushRef="#br0" timeOffset="3927.46">4805 762 0,'0'-21'0,"-21"21"0,21 21 94,0 0-79,0 0-15,0 1 0,0 20 0,21-21 16,-21 0-16,21 0 0,-21 22 15,21-22-15,-21 0 0,0 21 0,21-20 16,-21-1-16,21 0 0,-21 0 16,0 0-16,0 0 0,22 1 15,-22-1-15,21 0 16,-21 0 15,21-21-15,0 0-1,-21-21-15</inkml:trace>
  <inkml:trace contextRef="#ctx0" brushRef="#br0" timeOffset="4867.34">5948 656 0,'0'-21'31,"-21"0"-31,-1 21 16,1 0-16,0 0 0,0 0 16,0 0-16,0 0 0,-1 0 15,1 21-15,0-21 0,0 21 16,-21-21-16,20 21 0,1 1 16,0-1-16,0 21 0,0-21 15,0 22-15,-1-22 0,1 21 0,0 0 16,0 1-16,21-22 0,0 21 15,-21-21-15,21 1 0,0 20 0,0-21 16,0 0-16,0 0 0,0 1 16,0-1-16,21 0 0,0 0 15,0-21-15,0 0 16,1 0-16,-1 0 0,0 0 16,21 0-16,-21 0 0,1 0 15,20 0-15,0 0 0,-21 0 0,22 0 16,-22-21-16,21 0 0,-21 21 15,1-21-15,-1-1 0,21 1 0,-42 0 16,21 0-16,-21 0 0,0 0 16,0-1-16,0 1 0,-21 0 15,0 21-15,0-21 0,0 21 16,-22 0-16,22 0 0,-21 0 16,21 0-16,-22 0 0,22 0 0,0 0 15,0 0-15,0 21 16,42-21 31,0 0-47,0 0 15,0 0-15,0 0 0,1 0 16,-1 0-16,0 0 0,0 0 16,0 0-16,0 21 15,1-21-15,-22 21 0,21-21 16,-21 22-16,21-22 0,-21 21 15,0 0-15,0 0 0,0 0 16,0 0-16,0 1 0,0-1 16,0 0-16,0 0 0,0 21 15,0-20-15,-21-1 0,21 21 16,0-21-16,0 22 0,-21-22 0,21 21 16,0 0-16,0-20 0,0 20 15,0 0-15,-22 1 0,22-22 0,-21 21 16,21 0-16,0-20 0,0-1 15,-21 21-15,21-21 0,-21 0 0,21 1 16,-21-22-16,21 21 0,0 0 16,0-42 15,0 0-31</inkml:trace>
  <inkml:trace contextRef="#ctx0" brushRef="#br0" timeOffset="5758.35">1968 1715 0,'0'0'0,"-42"0"15,21 0 1,42 0 47,0 0-63,0 0 0,1 0 15,-1 0-15,21 0 0,0 0 0,1 0 16,-1 0-16,22 0 0,-1 0 15,22 0-15,-1 0 0,1 0 16,0 0-16,-1 0 0,22 0 0,-21 0 16,0 0-16,-1 0 0,1 0 15,21 0-15,0 0 0,-1 0 0,1-22 16,0 22-16,0 0 0,0 0 16,0 0-16,-1 0 0,1-21 0,-21 21 15,21 0-15,-22 0 0,22 0 16,-21 0-16,0 0 0,-1 0 15,1 0-15,0 0 0,-22 0 16,22 0-16,-22 0 0,1 0 16,-1 0-16,1 0 0,-1 0 0,1 0 15,-1 0-15,1 0 0,-1 0 16,1 0-16,-1 0 0,1 0 0,-22 0 16,22 0-16,-22 0 0,0 0 15,1 0-15,-22 0 0,21 0 0,0 0 16,-20 0-16,-1-21 0,0 21 15,0 0-15,21 0 0,-20 0 0,-1 0 16,0 0-16,0-21 16,0 21-16,0 0 15,-21-21 1</inkml:trace>
  <inkml:trace contextRef="#ctx0" brushRef="#br0" timeOffset="5906.6">6540 1630 0,'-21'0'16,"0"0"62,0 0-78</inkml:trace>
  <inkml:trace contextRef="#ctx0" brushRef="#br0" timeOffset="36672.25">1249 3831 0</inkml:trace>
  <inkml:trace contextRef="#ctx0" brushRef="#br0" timeOffset="37926.3">1312 3831 0,'0'0'0,"0"-21"16,-21 21 0,21-21-16,-21 21 15,21-21-15,0 0 16,0-1-16,-21 22 16,21-21-1,-21 21 48,21 21-63,0 1 0,0-1 15,0 0 1,0 0-16,0 0 16,0 0-16,0 1 15,-22-22-15,22 21 0,0 0 16,0 0-16,0 0 15,-21 0-15,21 1 0,0-1 16,0 0-16,0 0 0,0 21 16,0-20-16,0-1 0,0 21 0,0-21 15,0 0-15,0 1 0,0-1 16,0 21-16,-42-21 0,21 0 16,21 1-16,0 20 0,0-21 15,0 0-15,0 0 0,0 1 16,0-1-16,0 0 0,21 0 0,-21 0 15,0 0-15,0 1 0,0-1 16,0 0-16,0 0 0,0 0 0,0 0 16,0 1-16,0-1 15,0 0-15,0 0 0,0 0 0,0 0 16,0 22-16,0-22 0,0 0 16,0 0-16,0 0 0,0 22 15,0-22-15,0 0 16,0 0-16,0 0 0,0 1 0,0-1 15,0 0-15,0 0 0,0 0 16,0 0-16,0 1 0,0-1 16,0 0-16,0 0 0,0 0 0,0 0 15,0 1-15,0-1 0,0 21 16,0-21-16,0 0 0,0 1 0,0 20 0,0-21 16,0 21-16,0-20 0,0-1 15,0 21-15,0-21 0,-21 0 16,21 1-16,0 20 0,0-21 0,0 0 15,0 0-15,-21 1 0,21 20 0,0-21 16,0 0-16,0 0 0,0 1 0,0 20 16,-22-21-16,22 0 0,0 0 0,43 1 15,-43 20-15,0-21 0,-21 21 0,-1-20 16,22 20-16,0 0 0,-21 1 16,21-1-16,0-21 0,0 21 15,-21 1-15,21-1 0,0 0 0,0 1 16,0-22-16,0 21 0,0 1 15,0-22-15,0 21 0,0 0 16,0-20-16,0 20 0,0-21 16,0 21-16,0 1 0,-21-22 0,21 21 15,0 1-15,0-1 0,-21 0 16,21 1-16,0-1 0,0 0 0,0 1 16,0-1-16,0 0 0,0-21 15,0 22-15,0-1 0,0-21 0,-21 22 16,21-22-16,0 21 0,0-21 15,0 22-15,0-22 0,0 0 0,-22 21 16,22-21-16,0 22 0,0-1 16,0-21-16,0 22 0,0-22 15,0 21-15,0 0 0,-21-20 16,21 20-16,0 0 0,-21 1 0,21-22 16,0 21-16,0 0 0,0-20 15,0 20-15,0-21 0,0 21 0,-21-20 16,21 20-16,0-21 0,-21 21 15,21-20-15,0 20 0,0-21 0,0 21 16,0-20-16,0 20 0,0-21 16,0 21-16,-21-20 0,21 20 0,0-21 15,0 21-15,-22 1 0,22-22 16,0 21-16,0-21 0,0 22 0,0-1 16,0-21-16,0 22 15,-21-1-15,21-21 0,0 21 0,0-20 16,-21 20-16,21 0 0,0-21 15,0 22-15,0-22 0,-21 0 0</inkml:trace>
  <inkml:trace contextRef="#ctx0" brushRef="#br0" timeOffset="38054.44">720 9948 0,'0'43'15,"0"-22"-15,0 0 16,0 0-16,-22-21 16,22-21 30,0 0-46,0 0 0,0-22 0,0 1 16,0-21-16</inkml:trace>
  <inkml:trace contextRef="#ctx0" brushRef="#br0" timeOffset="39806.31">1418 3768 0,'-21'0'47,"0"0"-47,0 0 15,-1 0-15,1 0 16,0 0 0,21-21-1,-21 21-15,21-22 63,21 22-48,0 0-15,0 0 16,1-21-16,-1 21 0,0 0 16,0 0-16,0 0 0,22 0 0,-22 0 15,0 0-15,21 0 0,-21-21 16,22 21-16,-1 0 0,-21 0 0,22 0 16,-1 0-16,0 0 0,-21 0 15,22 0-15,-1 0 0,0-21 16,1 21-16,-22 0 0,21 0 0,22 0 15,-22 0-15,0 0 16,1 0-16,-1 0 0,22 0 0,-22 0 0,0 0 16,22 0-16,-22 0 15,0-21-15,1 21 0,20 0 0,-20 0 16,-1 0-16,-21 0 0,21 0 16,1 0-16,-22 0 0,21 0 0,-21 0 15,22 0-15,-22 0 0,21-21 16,-21 21-16,22 0 0,-1 0 0,-21 0 15,22 0-15,-1 0 0,0 0 16,1 0-16,-1 0 0,0 0 16,1 0-16,-1 0 0,0 0 0,22 0 15,-22-22-15,22 22 0,-1 0 16,-21 0-16,22 0 0,-22 0 16,22 0-16,-22 0 0,22 0 0,-22 0 15,21 0-15,1 0 0,-1 0 16,22 0-16,-21 0 0,20 0 0,-20 0 15,20 0-15,-20 0 0,-1 0 16,1 0-16,-1 0 0,1 0 0,-22 0 16,1 0-16,20 0 0,-21 0 15,1 0-15,-1 0 0,0-21 0,1 21 16,-1 0-16,0 0 0,1 0 16,41 0-16,-41 0 0,-1 0 15,0-21-15,22 21 0,-22 0 16,1 0-16,-1 0 0,0 0 15,1-21-15,-22 21 0,21 0 16,0-21-16,1 21 0,-1 0 0,0 0 16,1 0-16,-1-21 0,0 21 15,1 0-15,-1 0 0,22 0 0,-22 0 16,0-22-16,1 22 0,20 0 16,-21 0-16,1 0 0,-1 0 0,0 0 15,1 0-15,-22-21 0,21 21 16,-21 0-16,22 0 0,-22 0 0,0 0 15,0 0-15,0 0 0,1 0 16,-1-21-16,0 21 0,0 0 0,0 0 16,0 0-1,-42 0 63,0 0-62</inkml:trace>
  <inkml:trace contextRef="#ctx0" brushRef="#br0" timeOffset="41862.33">7218 3429 0,'0'21'16,"21"-21"0,0 21-1,-21 1 1,0-1 0,0 0-1,0 0-15,0 0 0,0 0 16,0 1-16,0-1 15,-21 0-15,21 0 0,-21 0 16,21 0-16,0 1 0,0-1 16,0 0-16,0 0 0,-21 21 15,21-20-15,-22-1 0,22 0 0,0 21 16,-21-21-16,21 22 0,-21-22 0,0 21 16,21 1-16,0-22 0,0 21 15,-21 0-15,21-20 0,-21 20 0,21-21 16,0 21-16,0-20 0,0 20 15,0-21-15,-22 21 0,22-20 0,0-1 16,-21 0-16,21 21 0,0-21 16,-21 1-16,21 20 0,0-21 15,0 21-15,0-20 0,-21 20 0,21 0 16,-21 1-16,21-1 0,0-21 16,0 21-16,0 1 0,0-1 0,-21-21 15,21 22-15,0-1 0,0 0 0,0-21 16,-22 22-16,22-22 0,0 21 15,0 1-15,0-22 0,0 21 0,0 0 16,0 1-16,0-1 0,0 0 16,0 1-16,0-1 0,0 0 0,0 1 15,0-1-15,0 22 0,0-22 16,0-21-16,0 21 0,0 1 16,0-1-16,0 0 0,0 1 0,0-1 15,0 0-15,0 1 0,0-1 16,0 0-16,0 1 0,0-1 0,0 0 15,0 22-15,0-22 0,0 1 0,0-1 16,0 0-16,0 22 0,0-22 16,0 0-16,0 1 0,0-1 0,0 0 15,0 1-15,0-1 0,0 0 0,0 22 16,0-22-16,0 1 0,0 20 16,-21-21-16,21 22 0,0-22 0,0 1 15,-21-1-15,21 0 0,0 1 0,-21-1 16,21 0-16,0 22 15,0-22-15,0 0 0,0 1 0,0-1 16,0 0-16,0 1 0,0-1 0,0 22 16,0-22-16,-21 0 0,21-21 15,0 22-15,-21-1 0,21 0 16,0 1-16,0-22 0,0 21 0,-22-21 0,22 22 16,-21-22-16,21 21 0,0-21 15,0 22-15,0-22 0,0 21 0,-21-21 16,21 1-16,0-1 0,0 0 0,0 21 15,0-21-15,0 1 0,0-1 16,0 0-16,-21 0 0,21 0 0,0 0 16,0 1-16,0-1 0,0 0 15,0 0-15,0 0 0,0 0 16,0 1-16,0-1 0,0 0 16,0 0-16,0 0 0,0 0 0,0 1 15,0-1-15,0 0 16,0 0-16,0 0 0,0 0 0,-21 1 15,21-1-15,0 0 16,0 0-16,0 0 0,-21 0 0,21 1 16,0-1-16,0 0 0,-22 0 15,22 0-15,0 0 0,0 1 16,0-1-16,0 0 0,0 0 16,0 0-16,0 0 15,0 1-15,0-1 16,0 0-16,0 0 15,0 0-15,0 0 16,0 1-16,0-1 0,0 0 16,-21 0-16,21 0 0,0 0 15,-21 1-15,21-1 16,0 0-16,-21 0 16,0-21-1,0 0 1,-1 0-16,1 0 15,0 0 1,0 0-16,0 0 0,0 0 16,-1 0-16,1 0 0,0 0 0,0 0 15,-21 0-15,20 0 0,1 0 16,-21 0-16,21 0 0,0 0 0,-1 0 16,-20 0-16,21 0 0,-21 0 0,-1 0 15,22 0-15,-21 0 0,-1 0 0,1 0 16,0 0-16,-22 0 0,22 0 15,0 0-15,-1 0 0,-20 0 0,20 0 16,1 0-16,0 0 0,-1 0 0,1 0 16,0 0-16,-1 0 0,-20 0 15,21 0-15,-1 0 0,1 0 16,-22 0-16,22 0 0,0 0 0,-1 0 16,-20 0-16,21 0 0,-1 0 0,-20 0 15,20 0-15,1 0 0,-21-21 0,-1 21 16,1 0-16,20 0 0,-20 0 15,-1-21-15,22 21 0,-22 0 0,22 0 16,-21 0-16,20 0 0,-20-21 0,20 21 16,-20 0-16,-1-22 0,22 22 15,-21 0-15,-1 0 0,1 0 16,-1 0-16,-21 0 0,22 0 0,-1 0 16,1 0-16,21 0 0,-22 0 15,22 0-15,-22-21 0,22 21 0,0 0 16,-1 0-16,1 0 0,0 0 0,-1 0 15,1 0-15,0 0 0,-1 0 16,1 0-16,0 0 0,-1 0 0,1 0 16,0 0-16,-22 0 0,22 0 0,21 0 15,-22 0-15,1 0 0,21 0 16,-22-21-16,22 21 0,-21 0 0,21 0 16,0 0-16,-22 0 0,22 0 15,0 0-15,-21 0 0,20 0 0,-20 0 16,0-21-16,-1 21 0,22 0 15,-21 0-15,0 0 0,20-21 16,1 21-16,0 0 0,-21 0 0,21 0 16,-1-21-16,1 21 15,0 0-15,0 0 0,0 0 0,0 0 16,-1 0-16,1 0 0,0 0 16,0 0-16,0 0 0,0 0 15,-1 0-15,1 0 16,0 0-16,0 0 0,0-22 15,0 22-15,-1 0 0,1 0 16,0 0-16,0 0 0,0 0 0,0 0 16,-1 0-1,1 0-15,0 0 0,0 0 16,0 0-16,0 0 16,-1 0 15,1 0 0,0 0-31,0 0 16,0 0-1,0-21 1,21 0-16</inkml:trace>
  <inkml:trace contextRef="#ctx0" brushRef="#br0" timeOffset="42247.18">783 9631 0,'0'0'0,"-21"-42"32,0 42-32,21-22 15,0 1 16,0 0 1,0 42 30,0 0-62,0 1 16,0-1-16,0 0 0,0 21 0,0-21 15,0 22-15,-21-22 0,21 21 16,0-21-16,0 22 0,0-22 0,0 0 16,0 0-16,0 0 0,-22 1 15,22-1-15,0 0 0,0-42 32</inkml:trace>
  <inkml:trace contextRef="#ctx0" brushRef="#br0" timeOffset="43431.49">1460 3027 0,'0'0'0,"-42"0"15,21 0 1,0 0-16,0 0 16,42 0 15,0 0-16,21 0-15,-21 0 0,22-21 0,-1 21 16,22 0-16,-22 0 0,0 0 16,22 0-16,-22 0 0,0 0 0,1 0 15,-1-21-15,-21 21 0,0 0 16,22 0-16,-22 0 16,0 0-16,-42 0 31,0 0-16,0 0 1,-1 0-16</inkml:trace>
  <inkml:trace contextRef="#ctx0" brushRef="#br0" timeOffset="43819.52">1863 2985 0,'-22'0'31,"22"21"-16,0 0-15,0 0 16,0 0 0,0 0-16,0 1 0,0-1 15,0 0-15,0 21 0,0-21 0,0 1 16,0 20-16,0-21 0,0 0 16,0 22-16,0-22 0,0 0 0,0 0 15,0 0-15,0 22 0,0-22 16,0 0-16,-21 0 15,21 0-15,-21-21 0,21 21 0,-21-21 16,0 0-16,0 0 0,-22 0 16,22 0-16,0 0 0,-21 0 15,-1 0-15,22 0 0,-21 0 16,21 0-16,-1 0 0,1 0 0,0 0 16,0 0-16,0-21 15,21 0 1,21 21-1,0 0-15,0-21 0,0 0 16,1 21-16,-1-21 0,21 21 16</inkml:trace>
  <inkml:trace contextRef="#ctx0" brushRef="#br0" timeOffset="44374.61">2349 3196 0,'0'0'0,"0"-21"15,-21 21 1,0 0-16,0 0 16,0 0-16,0 0 0,-1 0 0,1 21 15,-21-21-15,21 21 0,21 1 16,-21-1-16,-1 0 0,1 21 15,0-21-15,21 22 0,0-22 16,-21 0-16,21 21 0,-21-20 16,21-1-16,0 0 0,0 0 0,0 0 15,0 0-15,0 1 16,21-22 0,0 0-16,0 0 0,0 0 15,1-22-15,-1 1 0,0 21 0,0-21 16,0 0-16,0 0 0,1-22 15,-1 22-15,0 0 0,0-21 16,0 21-16,-21-22 0,0 22 0,21 0 16,-21 0-16,0 0 15,0 42 17,0 0-32,0 0 0,0 0 0,0 0 15,0 1-15,0 20 0,0-21 16,0 0-16,0 22 0,0-22 15,0 0-15,0 0 0,0 0 0,22 0 16,-1 1-16,0-22 0,-21 21 16,21-21-16,0 0 0,0 0 15,1 0-15,-1 0 16,0 0-16,0-21 16,-21-1-16,21 22 0</inkml:trace>
  <inkml:trace contextRef="#ctx0" brushRef="#br0" timeOffset="44638.44">2646 3217 0,'21'0'16,"-21"22"-16,0-1 0,0 0 15,21 0-15,-21 0 0,21 0 16,-21 1-16,21-1 0,-21 0 15,0 21-15,22-21 0,-22 1 0,0-1 16,0 0-16,0 0 0,21 0 16,-21 0-16,21-21 15,-21 22-15,21-22 0,0 0 32,-21-22-32,21 1 15</inkml:trace>
  <inkml:trace contextRef="#ctx0" brushRef="#br0" timeOffset="44882.78">3006 3217 0,'-64'22'31,"64"-1"-31,-21 0 16,0 0-16,0 0 0,21 22 15,-22-22-15,1 0 0,0 21 0,21-21 16,0 1-16,-21-1 0,21 0 16,-21 0-16,21 0 0,0 0 15,21-21 32,0-21-47</inkml:trace>
  <inkml:trace contextRef="#ctx0" brushRef="#br0" timeOffset="45454.85">3429 3239 0,'0'0'0,"-42"-64"16,20 43 0,1 21-16,0 0 15,0 0-15,0 0 16,0 0-16,-1 21 16,1 0-16,0 0 0,21 1 0,-21 20 15,21-21-15,-21 21 0,0-20 16,21 20-16,0-21 0,0 21 0,0-20 15,0-1-15,0 0 0,0 0 16,0 0-16,0 0 0,21-21 16,0 0-16,0 0 15,0 0-15,0 0 0,1 0 16,-1 0-16,0-21 16,-21 0-16,21 0 0,0 0 0,0 0 15,-21-1-15,0-20 0,22 21 16,-22-21-16,21 20 0,-21-20 15,0 0-15,0 21 0,0-1 0,0 1 16,21 0-16,-21 42 31,0 0-31,0 1 16,0-1-16,0 21 0,0-21 16,0 22-16,0-22 0,0 0 15,0 21-15,0-21 0,0 1 0,0-1 16,0 0-16,0 0 15,0 0-15,21-21 0,0 0 32,0 0-32,1-21 0</inkml:trace>
  <inkml:trace contextRef="#ctx0" brushRef="#br0" timeOffset="45907.3">4487 3069 0,'0'0'0,"0"-21"16,-21 21-16,0 0 15,0 0-15,0 0 16,-1 0-16,1 0 0,21 21 16,-21 0-16,21 1 0,-21-1 15,0 0-15,21 21 0,0-21 0,0 22 16,-21-1-16,21-21 0,0 22 15,0-22-15,0 21 0,0-21 0,0 0 16,0 1-16,0-1 0,0 0 16,21 0-16,0-21 0,0 0 0,0 21 15,0-21-15,1 0 0,-1 0 16,0 0-16,0 0 0,21-21 0,-20 21 16,20-21-16,-21 0 15,21 0-15,-20-1 0,20 1 0,0-21 16,-21 0-16,1 20 0</inkml:trace>
  <inkml:trace contextRef="#ctx0" brushRef="#br0" timeOffset="46166.29">4953 2985 0,'0'0'0,"0"-22"16,0 44 15,-21-1-31,21 0 16,0 0-16,-21 0 0,-1 22 15,22-1-15,0 0 0,0-21 16,0 22-16,0-1 0,0 0 16,0-20-16,0 20 0,0-21 0,0 21 15,0-20-15,0-1 0,0 0 16,0 0-16,0 0 0,0 0 16,22-21 15,-1 0-31,-21-21 0,21 0 15</inkml:trace>
  <inkml:trace contextRef="#ctx0" brushRef="#br0" timeOffset="46738.56">5482 3196 0,'0'-21'15,"0"42"-15,0-63 0,0 21 0,-21 0 16,0 21 0,0 0-16,-1 0 0,1 0 15,0 0-15,0 0 16,0 0-16,21 21 0,-21 0 16,-1 0-16,1 0 0,21 22 0,0-22 15,-21 0-15,21 21 0,-21-21 16,21 22-16,0-22 0,0 0 0,0 0 15,0 0-15,0 1 0,0-1 16,0 0-16,21-21 16,0 0-16,0 0 15,1 0-15,-1-21 16,0 21-16,-21-21 0,21-1 16,0 1-16,-21 0 0,21 0 0,-21 0 15,0-22-15,22 22 0,-1-21 16,-21 21-16,0-22 0,21 22 15,-21 0-15,0 0 0,0 0 16,0 0-16,0 42 31,0 0-15,0 0-16,0 0 0,0 22 16,-21-1-16,21-21 0,0 21 0,-21-20 15,21 20-15,0-21 0,0 0 16,0 22-16,0-22 0,0 0 15,0 0-15,0 0 16,21-42 31,0 0-47,-21 0 16</inkml:trace>
  <inkml:trace contextRef="#ctx0" brushRef="#br0" timeOffset="47263.14">5990 3175 0,'0'0'16,"0"-21"-16,0 0 16,0 0-16,-21 21 31,0 0-31,0 0 0,-1 0 15,1 0-15,0 0 0,0 0 16,0 21-16,0-21 0,-22 21 0,22 0 16,0 0-16,21 0 0,0 1 15,-21-1-15,21 0 0,0 0 16,0 0 0,21-21-16,0 0 0,0 0 15,0 0-15,1 0 0,20 0 16,-21 0-16,0 0 0,0 0 15,1 0-15,-1 0 0,0 0 16,-21 21-16,21-21 0,0 0 0,-21 22 16,21-22-16,-21 21 0,22-21 15,-22 21-15,0 0 0,0 0 16,0 0 0,0 1-16,-22-1 15,1-21-15,0 0 0,-21 21 16,21-21-16,-1 0 0,1 21 0,-21-21 15,21 0-15,0 0 0,-1 0 16,1 0-16,0 0 0,0 0 0,0 0 16,0 0-16,-1-21 15,22 0 1,0 0 0,0-1-16,0 1 15,22 21-15,-1-21 0</inkml:trace>
  <inkml:trace contextRef="#ctx0" brushRef="#br0" timeOffset="47855.51">6583 3112 0,'0'0'0,"0"-22"16,0 1 0,-21 21-16,-1 0 15,1 0-15,0 0 16,0 0-16,0 0 0,0 0 0,-1 0 16,1 0-16,0 0 15,0 21-15,21 1 0,-21-1 16,21 0-1,0 0-15,0 0 0,0 0 16,21-21-16,0 22 16,21-1-16,-20-21 0,-1 0 15,0 21-15,21 0 0,-21-21 16,1 0-16,-1 21 0,0-21 16,0 0-16,0 21 0,0-21 0,1 0 15,-22 22-15,0-1 0,0 0 16,0 0-1,0 0-15,-22 0 16,1-21-16,0 0 0,0 22 16,0-22-16,-22 0 0,22 21 15,-21 0-15,21-21 0,0 0 16,-1 0-16,1 0 0,0 21 0,0-21 16,0 0-16,0 0 15,-1 0-15,22-21 63</inkml:trace>
  <inkml:trace contextRef="#ctx0" brushRef="#br0" timeOffset="50170.78">1778 4318 0,'0'0'0,"0"-21"15,21 21-15,-21-21 16,0 0-16,0-1 16,-21 22-1,0 0 1,0 0-16,-1 22 0,1-1 16,0 0-16,0 0 0,-21 0 15,20 22-15,1-22 0,0 21 16,0-21-16,0 22 0,0-22 0,21 21 15,0-21-15,0 0 16,0 1-16,0-1 0,0 0 0,0 0 16,0 0-16,0 0 0,21 1 15,0-22-15,0 21 0,21-21 16,-20 0-16,-1 0 0,21 0 16,-21 0-16,22 0 0,-22-21 15,21 21-15,-21-22 0,22 1 0,-22 21 16,0-21-16,21 0 0,-21 0 15,1 0-15,-1-1 0</inkml:trace>
  <inkml:trace contextRef="#ctx0" brushRef="#br0" timeOffset="50434.63">2180 4170 0,'0'0'0,"0"-21"0,0 0 0,-21 42 46,21 0-46,0 0 0,0 0 0,-21 0 16,21 22-16,-21-22 0,21 21 16,-22 1-16,22-1 0,0-21 0,0 21 15,0-20-15,0 20 16,-21-21-16,21 0 0,0 0 0,0 1 16,-21-1-16,21 0 15,0 0-15,21-21 31,0 0-31,1-21 16,-1 21-16</inkml:trace>
  <inkml:trace contextRef="#ctx0" brushRef="#br0" timeOffset="51810.84">2730 4445 0,'0'0'0,"0"-21"0,0 0 0,0 0 16,0-1-1,-21 22-15,0-21 0,0 21 16,0 0-16,0 0 16,-1 0-16,1 0 0,-21 21 15,21 1-15,0-1 0,-1 0 0,1 0 16,-21 0-16,21 0 0,21 1 15,-21-1-15,-1 0 0,22 0 0,-21 0 16,21 0-16,0 1 16,0-1-16,0 0 0,0 0 15,0 0 1,21-21-16,1 0 16,-1 0-16,0 0 0,0 0 15,0 0-15,0-21 0,1 21 16,-1-21-16,0 21 0,0-21 0,0 0 15,0-1-15,1 1 0,-1 0 16,0 0-16,0 0 0,0 0 0,0-1 16,1 1-16,-22 0 0,0 0 15,21 21-15,-21-21 16,0 42 15,-21-21-15,21 21-16,0 0 0,0 0 0,-22 1 15,22-1-15,0 21 0,-21-21 16,21 0-16,0 1 0,0-1 16,0 0-16,0 0 0,0 0 0,0 0 15,0 1-15,21-22 16,1 21-16,-1-21 16,0 0-16,0 0 15,0-21-15,0 21 0,1-22 16,-1 1-16,0 21 15,0-21-15,0 0 0,0 0 0,1 0 16,-1-22-16,0 22 0,0 0 16,-21 0-16,21-22 0,0 22 0,-21 0 15,0 0-15,0 0 16,0 42 15,0 0-31,0 0 16,0 0-16,0 1 0,0-1 15,0 0-15,0 0 0,0 0 16,22 0-16,-22 1 0,21-22 16,-21 21-16,21 0 15,-21 0-15,0 0 16,0 0 0,-21-21 15,0-21-16,21 0-15,-22 21 0,22-21 16,-21 21-16,21-21 0,0 0 16,-21 21-1,21 21 17,0 0-17,0 0-15,0 0 16,0 0-1,21-21-15,0 0 0,1 0 16,-1 0 0,0 0-16,0 0 0,0 0 15,0 0-15,1-21 0,-1 0 16,21 21-16,-21-21 0,0 0 0,22 21 16,-22-21-16,21-1 0,-21 1 15,22 0-15,-22 0 0,0 0 0,0 0 16,-21-1-16,0 1 0,0 0 15,-21 21 17,0 0-32,0 0 0,0 0 15,21 21-15,-22 0 0,22 1 16,0-1-16,0 0 0,0 0 16,0 0-16,0 0 0,0 1 15,22-1-15,-1-21 16,-21 21-16,21 0 0,0-21 15,-21 21-15,21-21 16,-21 21 0,-21-21-1,0 0 1,0 0-16,0 0 0,-1 0 16,1 0-16,0 0 0,0 0 0,0 0 15,42-21 32,0 21-47,0-21 0</inkml:trace>
  <inkml:trace contextRef="#ctx0" brushRef="#br0" timeOffset="52414.49">4276 4382 0,'0'0'0,"0"-22"32,0 1-32,-22 21 15,1 0 1,0 0-16,0 0 0,0 21 16,21 1-16,-21-1 0,21 0 15,-22 0-15,1 0 0,21 0 16,0 22-16,0-22 0,-21 0 0,21 0 15,0 22-15,-21-22 0,21 0 0,0 0 16,0 0-16,0 0 16,0 1-16,0-1 0,0 0 0,0 0 15,0-42 17,0 0-32,0 0 15,0-1-15,21 1 0,-21 0 16,21 0-16,-21-21 0,21 20 15,-21 1-15,22-21 0,-1 0 0,-21 20 16,21-20-16,0 0 16,0-1-16,0 22 0,1-21 0,-1 21 15,0 0-15,0-1 0,0 1 16,0 21-16,1 0 0,-1 0 16,0 0-16,0 0 0,0 21 0,-21 22 15,21-22-15,-21 21 0,22-21 16,-22 22-16,0-1 0,0 0 0,0-20 15,0 20-15,0-21 0,0 21 16,0-20-16,0-1 0,0 0 0,0 0 16,0 0-16,0 0 0,0 1 15,0-1-15,0-42 47,-22-1-31,22 1-16,-21 0 0,0 0 15,21 0-15</inkml:trace>
  <inkml:trace contextRef="#ctx0" brushRef="#br0" timeOffset="52659.36">4127 4509 0,'22'0'15,"-1"0"1,0 0-16,0 0 16,0 0-16,0 0 15,1 0-15,-1 0 0,0 0 0,0 0 16,0 0-16,0 0 0,1 0 16,-1 0-16,0-22 0,0 22 0,0 0 15,0 0-15,1-21 0,-1 0 16,21 21-16,0 0 0,-20-21 0</inkml:trace>
  <inkml:trace contextRef="#ctx0" brushRef="#br0" timeOffset="53378.95">5440 4149 0,'0'0'15,"0"-21"-15,0-1 16,-21 1 0,-1 21-16,1 0 15,0 0-15,0 0 0,0 0 16,0 0-16,-1 0 0,1 21 16,0 1-16,0-22 0,0 21 15,0 0-15,-1 0 0,1-21 16,21 21-16,0 0 0,0 1 15,21-1 1,1-21 0,-1 0-16,0 21 15,0-21-15,0 0 0,0 0 0,1 21 16,-1-21-16,0 21 0,0-21 16,0 21-16,-21 1 15,0-1 1,0 0-16,0 0 0,0 0 15,-21 0 1,0 1-16,0-1 0,0-21 0,-1 21 16,-20 0-16,21 0 0,0-21 15,-22 21-15,43 1 0,-21-22 0,0 0 16,0 0-16,21 21 16,21-21 15,0 0-31,0 0 0,1 0 0,-22-21 15,21 21-15,0 0 16,0 0-16,0 0 16,0 21-16,-21 0 15,0 0 1,0 0-16,0 0 0,0 1 0,0 20 16,0-21-16,0 0 0,0 22 15,0-22-15,0 0 0,0 0 0,0 0 16,0 0-16,0 1 0,0-1 15,0 0-15,22 0 32,-1-21-32,0 0 15,0 0-15,0-21 16,-21 0-16,0 0 0,21 21 16,-21-22-16,0 1 15</inkml:trace>
  <inkml:trace contextRef="#ctx0" brushRef="#br0" timeOffset="54446.31">5207 9144 0,'0'0'16,"0"-21"-16,-21 21 0,0 0 16,21-21-16,0 0 15,0-1 1,0 1-16,21 21 0,0-21 16,0 21-16,0-21 15,0 21-15,1 0 0,-1 0 0,0 0 16,0 0-16,0 21 15,-21 0-15,0 0 16,0 1-16,0-1 0,0 0 0,0 21 16,-21-21-16,0 1 0,0-1 15,0 0-15,-22 0 0,22 0 0,0 0 16,0 1-16,-22-1 0,22 0 16,0 0-16,21 0 0,0 0 15,0 1-15,0-1 0,0 0 0,0 0 16,21 0-16,0-21 15,1 21-15,-1-21 0,0 0 16,0 0-16,0 0 0,0 0 16,1 0-16,-1 0 15,-21-21-15,0 42 47,0 1-47,0-1 0,-21 0 16,21 0-16,0 0 0,0 0 0,0 1 15,0-1-15,0 0 0,0 0 16,21 0-16,-21 0 0,0 1 0,0-1 16,0 0-16,21 0 0,-21 0 15,0 22-15,0-22 0,0 0 16,-21 0-16,0 0 0,21 0 16,-22-21-16,1 22 0,0-22 15,-21 0-15,21 21 0,-1-21 0,1 0 16,0 0-16,0 0 0,0 0 0,0 0 15,-1 0-15,1-21 0,-21-1 16,21 1-16,0 0 0,-1 0 0,1-21 16,-21 20-16</inkml:trace>
  <inkml:trace contextRef="#ctx0" brushRef="#br0" timeOffset="55234.31">1905 5990 0,'0'-21'15,"0"42"17,-21-21-17,21 21-15,-21 22 0,21-22 0,-22 0 16,22 21-16,0-20 0,0 20 16,-21 0-16,21-21 0,-21 22 0,21-1 15,0 0-15,0-20 0,0 20 16,-21 0-16,21-21 0,0 1 15,0-1-15,0 0 0,0 0 16,0-42 15,0 0-15,0 0-16,0-1 0,0 1 0</inkml:trace>
  <inkml:trace contextRef="#ctx0" brushRef="#br0" timeOffset="55644.21">1778 6011 0,'0'0'0,"0"-42"16,21 42-16,-21-21 0,21 21 15,0-21-15,22 21 0,-22 0 16,0-21-16,0 21 0,22-22 16,-22 22-16,0 0 0,0 0 0,21 0 15,-20 0-15,-1 22 0,0-22 16,-21 21-16,0 0 0,0 0 0,0 0 16,0 22-16,0-22 0,-21 0 15,0 21-15,-1-21 0,1 1 16,-21-1-16,21 21 0,0-42 15,-1 21-15,1 0 0,0 1 16,0-22-16,0 21 0,42-21 47,0-21-31,0 21-16,0-22 15,1 1-15,-1 21 0,21-21 0</inkml:trace>
  <inkml:trace contextRef="#ctx0" brushRef="#br0" timeOffset="56131.83">2688 6033 0,'0'0'0,"-21"0"31,0 0-31,0 0 0,-1 0 16,1 0-16,-21 0 0,21 21 16,-22-21-16,22 21 0,-21-21 0,21 21 15,-22-21-15,22 21 0,0 0 16,-21-21-16,42 22 16,-21-22-16,-1 21 0,22 0 15,0 0 1,22-21-16,-1 0 0,0 21 15,21-21-15,-21 0 0,22 21 16,-1 1-16,0-22 0,-20 21 0,20-21 16,-21 21-16,21-21 0,-20 21 15,-1 0-15,0-21 0,-21 21 16,0 1-16,0-1 0,0 0 16,-21 0-16,-22-21 0,22 21 15,-21 0-15,0 1 0,-1-22 0,1 21 16,0-21-16,-1 0 0,1 21 15,0-21-15,-1 0 0,22 0 16,0 0-16,0 0 0,0 0 16,-1 0-16,22-21 15,0 0 1,0-1 0,22 22-16,-1-21 0,0 0 15,21 0-15</inkml:trace>
  <inkml:trace contextRef="#ctx0" brushRef="#br0" timeOffset="56498.98">3048 6075 0,'0'0'0,"0"-21"16,0 0 0,0 42 15,0 0-31,0 0 0,0 0 16,0 22-16,0-22 15,0 0-15,21 0 0,-21 21 0,0-20 16,0-1-16,0 21 0,0-21 15,0 0-15,0 1 0,0-1 0,0 0 16,0 0-16,0 0 0,0 0 16,21-21 15,0 0-31,-21-21 16,22 0-16,-1 0 0</inkml:trace>
  <inkml:trace contextRef="#ctx0" brushRef="#br0" timeOffset="56778.95">3387 6011 0,'0'0'0,"0"22"16,0-1-1,-22-21-15,1 21 0,0 0 16,0 0-16,0 0 0,0 22 0,-1-22 15,-20 0-15,21 0 0,0 22 16,0-22-16,-1 21 0,1-21 0,0 0 16,0 1-16,0-1 15,21 0-15,-21 0 0,21 0 16,21-21 15,0 0-31,0-21 0,0 0 16,0 0-16,1 21 0</inkml:trace>
  <inkml:trace contextRef="#ctx0" brushRef="#br0" timeOffset="57346.76">3789 6054 0,'0'0'0,"-21"0"16,-1 0-16,1 0 0,0 0 0,0 0 16,21 21-16,-21-21 0,0 21 15,-1 0-15,1 0 0,21 1 0,0-1 16,0 0-16,0 0 0,0 0 16,0 0-16,0 1 0,0-1 0,0 0 15,0 0-15,0 0 16,0 0-16,0 1 0,21-22 62,-21-22-62,22 1 0,-22 0 0,21 0 16,0 0-16,-21 0 0,21-1 16,0 1-16,-21 0 0,21-21 0,-21 21 15,22-1-15,-22 1 0,21 0 16,-21 0-16,21 21 0,0-21 15,0 21-15,0 0 16,1 0-16,-1 21 16,0-21-1,-21 21-15,0 0 0,21 0 0,0 1 16,0-1-16,-21 0 16,22 0-16,-22 0 0,0 0 0,0 1 15,0-1 1,21-21-1,0 0 1,-21-21 0,21-1-1,0 1-15,-21 0 0,21 21 16</inkml:trace>
  <inkml:trace contextRef="#ctx0" brushRef="#br0" timeOffset="57834.38">4297 6011 0,'0'0'0,"-21"0"31,-1 22-31,22-1 0,-21 0 16,0 0-16,0-21 0,0 21 16,0 0-16,-1 1 0,1-1 0,0 0 15,0 0-15,21 0 0,0 0 16,-21-21-16,21 22 0,-21-22 15,42 0 17,0 0-17,0-22-15,0 1 0,0 21 16,1-21-16,-22 0 0,21 0 16,0 0-16,0-1 0,0 1 0,0 0 15,-21 0-15,22 21 0,-1-21 16,-21 0-16,21 21 0,0 0 15,0 0 1,-21 21-16,0 0 16,0 0-16,0 0 15,0 0-15,0 22 0,0-22 0,0 0 16,0 0-16,0 22 0,0-22 16,0 0-16,-21 0 0,21 21 0,0-20 15,-21-1-15,21 0 16,0 0-16,0 0 15,0-42 1,0 0 0,21 0-16,21 0 15</inkml:trace>
  <inkml:trace contextRef="#ctx0" brushRef="#br0" timeOffset="58502.9">5376 5906 0,'0'-22'31,"-21"22"-15,0 0-1,0 0-15,0 22 0,-1-22 16,1 21-16,-21 0 0,21-21 0,0 21 16,-1 0-16,1-21 0,21 21 15,-21-21-15,21 22 0,-21-22 0,21 21 16,21-21 15,0 0-31,0 0 0,1 0 16,-1 0-16,0 0 0,0 21 15,0-21-15,0 21 0,1-21 0,-1 21 16,0-21-16,0 21 16,-21 1-1,0-1-15,0 0 0,0 0 16,-21 0-16,0-21 16,0 21-16,-22-21 0,22 22 0,0-1 15,0-21-15,0 0 0,-1 0 0,1 21 16,0-21-16,42 0 47,0 0-32,1 0-15,-1 0 16,0 0-16,0 21 16,-21 0-1,0 0-15,0 1 0,0 20 0,0-21 16,0 21-16,0-20 0,0-1 15,0 21-15,-21-21 0,21 22 0,0-22 16,0 0-16,0 0 0,0 0 16,0 0-16,0 1 0,0-1 15,21-21 1,0 0-16,0 0 16,1-21-16,-1-1 0,0 1 0</inkml:trace>
  <inkml:trace contextRef="#ctx0" brushRef="#br0" timeOffset="59135.38">4826 7239 0,'0'0'16,"0"21"-16,21-21 31,0 0-15,0 0-16,22 0 0,-1 0 0,0 0 16,1 0-16,-1 0 0,22 0 15,-1 0-15,-21 0 0,22 0 16,21 0-16,-22 0 0,1 0 0,-1 0 15,1 0-15,-1 0 0,-21-21 16,1 21-16,-22 0 0,0 0 16,0 0-16,-42 0 31,0 0-31,0 0 0,-22 0 16,22 0-16,-21 0 0,0 0 0,20 21 15</inkml:trace>
  <inkml:trace contextRef="#ctx0" brushRef="#br0" timeOffset="59498.92">4741 7557 0,'0'0'0,"43"0"0,147 0 31,-126 0-31,-22 0 0,21 0 16,-20 0-16,20 0 0,1 0 0,-22 0 15,22-22-15,-1 22 0,-21 0 16,22 0-16,-22 0 0,22 0 0,-22-21 15,0 21-15,-20 0 0,20 0 16,-21 0-16,0 0 0,0 0 0,-42 0 31,0 0-15,-21 0-16,21 0 0,-22 0 16,22 0-16,-21 0 0</inkml:trace>
  <inkml:trace contextRef="#ctx0" brushRef="#br0" timeOffset="59854.23">4551 7768 0,'0'0'0,"21"0"0,0 0 16,21 0-16,1 0 0,-1 0 16,0 0-16,1 0 0,20 0 15,1 0-15,-22 0 0,22 0 0,-1 0 16,1 0-16,-1-21 0,-21 21 16,22-21-16,-1 21 0,1 0 0,-22 0 15,22-21-15,-22 21 0,0 0 16,1 0-16,-22 0 0,21 0 0,-21 0 15,1 0-15,-1 0 0,0-21 0,0 21 16,0 0-16,-42 0 31,0 0-31,-21 0 16,20 0-16</inkml:trace>
  <inkml:trace contextRef="#ctx0" brushRef="#br0" timeOffset="60231.34">4699 7938 0,'0'0'0,"-21"0"0,21 21 16,21-21-1,21 0-15,1 0 16,-22 0-16,21 0 0,22 0 16,-22 0-16,0 0 0,22-21 0,-1 21 15,-20-22-15,20 22 0,1 0 16,-1-21-16,-21 21 0,22 0 0,-1 0 16,-20-21-16,20 21 0,-20 0 0,-1 0 15,0 0-15,1 0 16,-1 0-16,-21 0 0,21 0 0,-20 0 0,-1 0 15,0 0-15,0 0 16,-42 0 31,0 0-47,0 0 0</inkml:trace>
  <inkml:trace contextRef="#ctx0" brushRef="#br0" timeOffset="61002.29">5165 8319 0,'0'0'0,"0"21"15,0-42 17,0-1-17,21 22 1,0-21-16,0 21 0,0-21 15,0 21-15,1 0 0,-1 0 0,-21-21 16,21 21-16,0 0 0,0 0 16,-21 21-1,0 0 1,-21 0-16,0 1 0,0-22 16,0 21-16,-1 0 0,1 0 15,0 0-15,21 0 0,-21 1 16,0-1-16,21 0 0,-21 0 0,21 0 15,0 0-15,21-21 32,0 0-32,0 0 15,0 0-15,0 0 16,-21-21-16,22 21 0,-1 0 16,-21 21 15,-21-21-31,-1 22 15,22-1 1,0 0-16,0 0 0,0 0 16,0 0-16,0 1 15,0-1-15,0 0 16,-21-21-16,0 21 16,0-21-16,0 21 15,0-21-15,-1 0 0,1 0 0,0 21 16,0-21-16,0 0 0,0 0 0,-1 0 15,1 0 1,0 0-16,0 0 63,0 0-63</inkml:trace>
  <inkml:trace contextRef="#ctx0" brushRef="#br1" timeOffset="80898.56">487 11070 0,'0'0'0,"-21"0"0,-43 0 15,43 0-15,0 21 16,0-21-16,-1 0 0,1 0 16,0 0-16,42 0 31,0 0-31,22 0 15,-1 0-15,0 0 0,22 0 16,-1 0-16,-20 0 0,20 0 0,1 0 16,-22 0-16,22 0 0,-22 0 15,0 0-15,1 0 0,-22 0 0,21 0 16,-21 0-16,-42 0 47</inkml:trace>
  <inkml:trace contextRef="#ctx0" brushRef="#br1" timeOffset="81191.17">698 11155 0,'0'0'0,"-42"21"16,21-21-1,21 21-15,0 0 16,0 1-16,0-1 0,0 0 15,-21 0-15,21 0 0,0 22 16,-21-22-16,21 21 0,0 0 16,0-20-16,0 20 0,0-21 0,0 21 15,0-20-15,-22-1 0,22 0 16,0 0-16,0 0 0,0 0 16,0 1-16,0-44 31,0 1-16,22 0-15,-22-21 0,21 21 16,0-22-16,0 22 0,0-21 0</inkml:trace>
  <inkml:trace contextRef="#ctx0" brushRef="#br1" timeOffset="81666.87">847 11113 0,'0'0'0,"0"-22"15,0 44 16,0-1-31,0 0 0,0 21 16,0-21-16,0 22 0,0-1 16,0 0-16,0 1 0,0-1 15,0-21-15,0 22 0,0-1 0,0-21 16,0 0-16,0 22 0,0-22 16,0 0-16,0 0 15,0 0-15,0-42 47,0 0-47,0 0 16,0 0-16,0-1 0,0-20 15,21 21-15,-21 0 0,21 0 16,0-22-16,0 22 0,0 0 0,1 0 16,-1 0-16,0-1 0,0 1 15,21 21-15,-20 0 0,-1 0 0,0 0 16,0 0-16,0 21 15,0 1-15,-21-1 0,0 0 0,0 21 16,0-21-16,0 22 0,0-22 16,0 0-16,0 21 0,0-20 15,0-1-15,0 0 0,-21 0 0,21 0 16,0 0 0,0-42-1,0 0 1,21 0-16,-21 0 0,22-22 15</inkml:trace>
  <inkml:trace contextRef="#ctx0" brushRef="#br1" timeOffset="82058.32">1439 11451 0,'0'0'0,"21"0"0,1 0 16,-1 0-16,0 0 0,0-21 16,0 21-16,0-21 15,1 0-15,-1 0 0,0 21 0,-21-22 16,21 1-16,-21 0 16,0 0-16,0 0 15,-21 21 1,0 0-16,0 0 15,-1 0-15,1 21 0,0-21 0,0 21 16,0 0-16,0 0 0,-1 1 16,22 20-16,0-21 0,-21 0 0,21 22 15,0-22-15,0 0 16,0 21-16,0-21 0,0 1 0,0-1 0,0 0 16,21-21-16,1 0 15,-1 0-15,0 0 0,0 0 16,0 0-16,22 0 0,-22 0 15,0-21-15,21 21 0,-21-21 16,22-1-16</inkml:trace>
  <inkml:trace contextRef="#ctx0" brushRef="#br1" timeOffset="82578.52">2603 11218 0,'0'0'0,"-21"-63"31,0 63-31,0 0 16,0 0-16,0 0 0,-1 0 0,1 0 15,-21 0-15,21 0 0,0 21 16,-1 0-16,1 0 0,0 22 16,0-1-16,0-21 0,21 22 0,0-1 15,-21 0-15,21 1 0,0-1 0,0-21 16,0 21-16,0-20 0,21-1 16,0 0-16,0 0 0,0 0 0,0 0 15,1-21-15,20 0 0,-21 0 16,21 0-16,-20 0 0,20 0 15,0 0-15,-21 0 0,22-21 16,-1 21-16,0-21 0,-20 0 0,20 0 16,0-22-16,-21 22 0</inkml:trace>
  <inkml:trace contextRef="#ctx0" brushRef="#br1" timeOffset="82830.25">3111 11028 0,'0'0'0,"0"-21"15,-21 42 1,21 0-16,-21 0 16,21 0-16,0 22 0,0-1 15,0 0-15,0-20 0,0 20 16,-21 0-16,21 1 0,0-1 0,0 0 16,0-21-16,0 22 0,0-22 0,0 0 15,0 0-15,0 0 0,0 1 16,0-1-16,0 0 15,21-21 1,0 0-16,0-21 0,1 0 16,-1-1-16</inkml:trace>
  <inkml:trace contextRef="#ctx0" brushRef="#br1" timeOffset="83326.31">3598 11282 0,'0'0'0,"0"-21"0,0 0 16,0-1-16,0 1 0,-21 0 16,0 0-16,0 21 0,0-21 15,-1 21-15,1 0 0,0 0 16,0 0-16,0 21 0,0 0 0,-1 0 16,22 0-16,-21 22 0,0-22 15,0 21-15,21 1 0,-21-22 0,21 21 16,-21 0-16,21-20 0,-22 20 15,22-21-15,0 0 0,0 0 16,0 1-16,0-1 0,22 0 16,-1-21-16,0 0 15,0 0-15,0 0 0,0-21 16,1 0-16,-1 21 0,0-22 16,0 1-16,0 0 0,0-21 0,1 21 15,-1-22-15,-21 22 0,0-21 16,21 21-16,0-22 0,-21 22 0,0 0 15,0 0-15,0 0 0,21 21 16,-21 42 15,0-21-31,0 0 0,0 0 16,0 1-16,0 20 0,0-21 0,0 0 16,0 22-16,0-22 0,0 0 15,-21 0-15,21 0 0,0 0 16,0 1-16,21-22 15,0 0-15,1 0 16,-1 0-16,0 0 0,0-22 0,0 1 16,0 0-16</inkml:trace>
  <inkml:trace contextRef="#ctx0" brushRef="#br1" timeOffset="83727.33">4127 11197 0,'0'0'0,"0"-21"0,-21 21 31,0 0-15,21 21-16,-21-21 0,0 21 0,21 1 15,0-1-15,-21-21 0,21 21 0,-22 0 16,22 0-16,0 0 16,0 1-16,22-22 15,-1 0 1,0 21-16,0-21 15,0 0-15,0 0 16,1 21-16,-1 0 16,0-21-16,-21 21 0,21-21 0,-21 21 15,0 1-15,0-1 16,0 0-16,-21-21 0,0 21 16,0-21-16,-1 0 0,1 21 15,0-21-15,0 0 0,-21 0 0,20 0 16,1 0-16,0 0 0,0 0 15,0 0-15,0 0 0,-1 0 16,1 0-16,21-21 0,0 0 16,0 0-1,0 0-15,43 21 16,-22-22-16</inkml:trace>
  <inkml:trace contextRef="#ctx0" brushRef="#br1" timeOffset="84130.76">4762 11240 0,'0'0'0,"0"-22"0,0 1 16,0 0-16,-21 21 16,0 0-1,0 0-15,0 0 0,0 0 0,-1 0 16,1 0-16,0 21 0,-21 0 0,21-21 15,-1 22-15,22-1 0,-21 0 16,21 0-16,0 0 0,0 0 16,0 1-16,0-1 15,21-21-15,1 0 0,-1 21 0,0-21 16,0 0-16,21 0 0,-20 0 16,-1 0-16,0 21 0,0-21 0,0 0 15,0 0-15,1 0 0,-1 21 0,-21 0 31,-21 1-15,-1-1-16,1-21 0,-21 0 16,21 21-16,-22-21 0,22 0 0,0 0 15,-21 21-15,21-21 0,-1 0 0,1 0 16,0 0-16,0 0 0,21-21 16,0 0-1</inkml:trace>
  <inkml:trace contextRef="#ctx0" brushRef="#br1" timeOffset="84962.79">5503 11134 0,'0'-43'31,"0"65"1,0-1-32,0 0 0,0 21 15,0-21-15,0 1 0,0 20 0,0 0 16,0-21-16,-21 22 0,21-22 15,0 21-15,0-21 0,0 1 16,0-1-16,0 0 0,0 0 16,0 0-16,0-42 31,21 0-31,0 0 16,1 0-16,-22-1 0,21-20 15,0 21-15,-21 0 0,21-22 0,0 22 16,0 0-16,1 0 0,-22 0 15,21 21-15,0 0 0,0 0 16,0 21 0,-21 0-16,0 0 15,0 0-15,0 22 0,0-22 16,0 0-16,0 0 0,21 0 0,-21 1 16,22-1-16,-1 0 0,-21 0 0,21-21 15,0 21-15,0-21 0,0 0 16,1 0-16,-1 0 0,0 0 0,0 0 15,0-21-15,22 0 0,-22 0 16,0 0-16,0-1 0,-21 1 0,0 0 16,0 0-16,0-21 0,0 20 0,0 1 15,0-21-15,0 21 0,-21 0 16,21-1-16,0 1 16,-21 21-16,0 0 15,21 21 1,0 1-1,0-1-15,21-21 32,0 0-32,0 0 0,0-21 15,0 21-15</inkml:trace>
  <inkml:trace contextRef="#ctx0" brushRef="#br1" timeOffset="85650.32">6413 10880 0,'0'0'0,"0"-21"0,-42-1 32,21 22-32,21 22 0,0-1 15,0 0-15,0 0 0,-21 21 16,21-20-16,0 20 0,0 0 0,0 1 16,0-1-16,0 0 0,0 1 15,0-1-15,0 0 0,0 1 0,0-22 16,0 21-16,0-21 0,0 0 0,0 1 15,0-1-15,0 0 16,0-42 15,0 0-31,0-1 0,0 1 16,0 0-16,0 0 0,0 0 0,0 0 16,0-22-16,0 22 0,21-21 15,0 21-15,0-22 0,-21 22 0,43 0 16,-22 0-16,0 0 0,0-1 15,0 22-15,22 0 0,-22 0 0,0 0 16,0 0-16,0 22 0,0-1 0,1 0 16,-22 0-16,0 21 0,21-20 15,-21-1-15,0 21 0,0-21 0,0 0 16,0 22-16,0-22 16,0 0-16,0 0 0,21 0 0,-21 1 15,0-1-15,21-21 16,0 0-16,0 0 15,1 0-15,-1-21 0,0-1 0,0 22 16,0-21-16,0 0 0,1 0 16,-22-21-16,21 20 0,0 1 15,0-21-15,-21 21 0,0 0 0,21-1 0,-21 1 16,21 0-16,-21 42 31,0 0-15,0 1-16,0-1 0,0 0 0,0 21 0,-21-21 15,21 1-15,0-1 0,0 0 16,0 0-16,0 0 0,-21 0 16,21 1-16,0-1 0,-21-21 15,21-21 17,0-1-17,0 1-15,21 0 0,-21 0 16,21-21-16</inkml:trace>
  <inkml:trace contextRef="#ctx0" brushRef="#br1" timeOffset="85814.87">7112 11028 0,'-21'-21'16,"0"21"0,21 21 15,0 0-16,0 0 1,21-21-16,0 21 0</inkml:trace>
  <inkml:trace contextRef="#ctx0" brushRef="#br1" timeOffset="86118.57">7578 11091 0,'0'0'0,"-22"0"16,1 0-16,0-21 0,0 21 0,0 0 16,0 0-16,-1 0 15,1 0-15,0 21 0,0 1 16,0-1-16,21 0 0,0 21 16,-21-21-16,21 22 0,-22-22 0,22 21 15,0 1-15,0-22 0,0 21 16,0-21-16,0 0 0,0 1 15,0-1-15,22 0 0,-1-21 0,0 21 16,0-21-16,0 21 0,0-21 16,1 0-16,20 0 0,-21 0 0,0 0 15,22-21-15,-22 0 0,21 0 0,-21 21 16,22-43-16,-22 22 0,21 0 16,-21-21-16</inkml:trace>
  <inkml:trace contextRef="#ctx0" brushRef="#br1" timeOffset="86626.69">8001 10795 0,'0'0'0,"0"-21"0,-21 21 31,0 21-31,21 0 16,0 0-16,-22 1 0,22-1 0,-21 21 16,21-21-16,0 22 0,0-1 0,0 0 15,-21 1-15,21-1 0,0 0 16,0-21-16,-21 22 0,21-1 0,0-21 15,0 22-15,0-22 0,0 0 16,0 0-16,0 0 0,21-21 47,0-21-47,0 0 0,1 0 0,-22 0 16,21-22-16,0 22 0,0-21 15,0 21-15,0-1 0,1-20 16,-1 21-16,0 0 0,0 0 0,0 21 15,0 0 1,1 21-16,-22 0 0,0 0 16,0 0-16,0 22 0,0-22 15,0 21-15,0-21 0,0 0 0,0 22 16,21-22-16,0 0 0,0 0 16,0 0-16,0-21 0,1 22 15,-1-22-15,0 0 0,0 0 0,0 0 0,0 0 16,22 0-16,-22 0 15,0-22-15,0 22 0,22-21 0,-22 0 16,0 0-16,0 0 0,0-22 0,0 22 16,1-21-16,-1 21 0,0-22 15,-21 22-15,0 0 0,0 0 0,0 0 16,-21 21 0,0 0-16,-1 0 0,1 0 0</inkml:trace>
  <inkml:trace contextRef="#ctx0" brushRef="#br1" timeOffset="89376.07">868 12488 0,'0'0'0,"0"-21"16,0-21-1,0 21 1,-21 21 15,-1 0-31,1 0 0,0 0 0,0 0 16,-21 0-16,20 21 0,1 0 15,-21 0-15,21 22 0,-22-22 16,22 21-16,0 0 0,0 1 0,0-1 16,21 0-16,0 22 15,0-22-15,0 1 0,0-1 0,0 0 16,21 1-16,0-22 0,0 0 16,0 0-16,22 0 0,-22 0 15,21-21-15,-21 0 0,22 0 0,-1 0 16,-21-21-16,22 0 0,-1 0 15,-21 0-15,21 0 0,-20-22 0,20 22 16,-21-21-16,0-1 0,0 22 16,1-21-16,-1 0 0,-21 20 15,0 1-15,0 0 0,0 0 0,0 0 16,0 42 15,0 0-31,0 0 0,0 22 16,0-1-16,-21-21 0,21 21 15,0-20-15,0 20 0,0-21 0,0 21 16,0-20-16,0-1 0,21 0 16,0-21-16,0 0 0,0 21 15,0-21-15,22 0 0,-22 0 0,21-21 16,-21 0-16,22 21 0,-22-21 16,21-22-16,1 22 0,-22 0 0,0-21 15,0-1-15,0 22 16,-21-21-16,0-1 0,0 22 0,0-21 15,-21 21-15,21 0 0,-21-1 16,-21 1-16,20 0 0,1 21 16,0 0-16,-21 0 0,21 0 0,-22 0 15,22 0-15,0 21 0,0 0 16,0 1-16,-1-1 0,1 21 0,21 0 16,0-20-16,0 20 0,0 0 15,0-21-15,0 22 0,21-22 16,22 21-16,-22-42 0,0 21 15,21 1-15,1-22 0,-1 0 0,0 0 16,-20 0-16,20 0 0,0-22 16,1 1-16,-1 0 0,0 0 15,-21 0-15,22 0 0,-22-1 0,0 1 16,0-21-16,-21 21 0,0 0 16,0-1-16,21 1 0,-21 0 15,0 42 16,0 0-31,0 1 0,0-1 16,0 0-16,0 0 0,0 0 16,0 22-16,0-22 0,0 0 0,0 0 15,0 0-15,0 0 0,0 1 16,0-1 0,0-42 15,0-1-31,22 1 15,-22 0-15,0-21 0,21 21 0,-21-22 16,21 22-16,-21-21 0,21 21 16,0-1-16,0 1 0,1 0 15,-22 0-15,21 0 0,0 21 0,0 0 16,0 0-16,0 0 0,1 21 16,-1 0-16,-21 0 15,21 22-15,-21-22 16,21 0-16,-21 0 0,21 21 0,-21-20 15,0-1-15,0 0 0,0 0 16,0 0-16,0 0 0,0 1 0,21-22 16,1 0-16,-22 21 0,21-21 15,0 0-15,0 0 0,0 0 16,0-21-16,1-1 16,-1 1-16,0 0 0,0 0 0,0 0 15,0 0-15,1-1 0,-1 1 16,0-21-16,0 0 0,-21 20 0,21-20 15,-21 21-15,21 0 0,-21 0 16,0-1-16,0 1 0,-21 21 31,21 21-31,-21 1 16,21-1-16,0 0 0,0 0 16,0 0-16,0 0 0,0 22 0,0-22 15,0 0-15,21 0 0,0 0 16,1 1-16,-22-1 0,0 0 0,21-21 15,0 21-15,-21 0 16,-21-21 15,0 0-31,-1 0 0,22-21 16,-21 21-16,0-21 16,21 0-16,-21 0 0,21-1 15,-21 22-15,21 22 31,0-1-15,0 0-16,0 0 0,0 0 0,0 0 16,21 1-16,0-22 15,-21 21-15,21-21 0,0 0 0,1 0 16,-1 0-16,0 0 0,0 0 16,0 0-16,0 0 0,1 0 0,20-21 15,0 21-15,-21-22 16,22 1-16,-22 0 0,0 0 0,21 0 0,-20-22 15,-1 22-15,0 0 16,-21-21-16,21 21 0,0-22 0,-21 22 16,0 0-16,21 0 0,-21 0 15,22 21-15,-22 21 16,0 0 0,0 0-16,-22 0 15,22 22-15,-21-22 0,21 21 16,-21-21-16,21 22 0,0-22 0,0 21 15,0-21-15,0 0 0,0 1 16,0-1-16,0 0 0,21-21 16,0 0-16,1 21 0,-1-21 0,21 0 15,-21 0-15,0 0 0,22-21 16,-22 0-16,21 0 0,1-1 0,-1 1 16,-21 0-16,21-21 0,1-1 15,-1 22-15,-21-21 0,22 0 0,-22 20 16,0-20-16,0 21 0,0 0 15,-21 0-15,-21 21 16,0 0 0,0 0-16,0 0 0,21 21 0,-22 0 15,22 0-15,-21 0 0,21 0 0,0 1 16,0-1-16,0 21 0,0-21 16,0 0-16,0 1 0,0-1 15,0 0-15,21-21 0,-21 21 16,0 0-16,22-21 0,-1 21 0,-21-42 62,-21 21-62,-1 0 16,1 0 0,21 21 15,0 1-31,0-1 15,21-21-15,-21 21 16,22-21-16,-1 0 0,0 0 16,0 0-16,0 0 0,22 0 0,-22 0 15,21 0-15,-21-21 0,22 21 16,-22-21-16,0-1 0,21 1 0,-21 0 16,1 0-16,-1-21 0,0-1 15,0 22-15,0-21 0,0-1 0,-21 1 16,22 0-16,-22-1 0,21 1 0,-21 0 15,0 21-15,0-22 16,0 22-16,0 0 0,0 0 0,0 0 16,0 42-1,0 0 1,0 0-16,0 0 0,0 22 16,-21-22-16,21 21 0,-22 0 0,22 1 15,-21-1-15,21 0 0,0 1 16,0-1-16,0-21 0,0 22 0,0-1 15,0-21-15,0 0 0,0 0 0,0 1 16,21-1-16,1-21 16,-1 0-16,0 0 0,0 0 15,0-21-15,0 21 0,1-22 16,-1 1-16,0 0 0,0 0 0,0 0 16,0-22-16,1 22 0</inkml:trace>
  <inkml:trace contextRef="#ctx0" brushRef="#br1" timeOffset="89594.31">4106 12637 0,'21'0'15,"1"0"-15,-1 0 0,0 0 16,0-22-16,0 22 15,0 0-15,1 0 0,-1 0 16,0-21-16,0 21 16,-21-21-1</inkml:trace>
  <inkml:trace contextRef="#ctx0" brushRef="#br1" timeOffset="89787.33">3323 12446 0,'0'0'0,"-21"0"32,42 0-1,0 0-31,0 0 0,1 0 15</inkml:trace>
  <inkml:trace contextRef="#ctx0" brushRef="#br1" timeOffset="90786.29">5524 12594 0,'0'0'0,"0"-21"0,0-42 15,0 41 1,-21 22 0,0 0-16,0 0 15,0 22 1,0-1-16,-1 0 0,22 0 0,-21 0 16,0 0-16,0 22 0,0-1 15,21 0-15,0-20 0,-21 20 0,21-21 16,0 21-16,0-20 0,0-1 15,0 0-15,0 0 0,21-21 16,0 0-16,0 0 0,0 0 16,0 0-16,1 0 0,20-21 15,-21 0-15,21 0 0,-20-1 0,20 1 16,-21 0-16,0 0 0,0 0 16,1-22-16,-22 22 0,0 0 0,0-21 15,0 21-15,-22-1 0,1 1 0,0 0 16,0 21-16,0-21 0,0 21 15,-22 0-15,22 0 0,0 0 0,0 0 16,0 0 0,42 0 15,0 0-31,21 0 0,-21 0 0,1 0 16,20-21-16,0 21 0,1-21 15,-22 21-15,21-22 0,0 1 16,1 21-16,-1-21 0,-21 0 0,22 21 15,-22-21-15,0 21 0,0 0 16,0 0-16,-42 21 31,0 0-31,0 0 16,21 22-16,-21-22 0,-1 21 0,22-21 16,0 22-16,-21-1 0,21 21 15,-21-20-15,21 20 0,0 1 0,0-22 16,0 22-16,0-1 0,0 1 15,0-22-15,0 21 0,21 1 16,-21-22-16,21 22 0,-21-1 0,22 1 16,-22-1-16,21-20 0,-21 20 15,21-21-15,-21 1 0,0-1 0,0 0 16,0-20-16,0 20 0,0-21 0,0 0 16,-21-21-1,21-21-15,0 0 16,0 0-16,-21 0 0,21-22 15,-22 1-15,22-22 0,0 1 0,0-1 16,0 1-16,0-1 0,0 1 16,0-1-16,22 1 0,-1-1 15,-21 1-15,21 21 0,0-1 0,0 1 16,0 0-16,22 20 0,-22-20 0,0 21 16,0 0-16,0 0 0,1-1 15,-1 22-15,0-21 0,-21 0 16,21 0-16,-21 0 15</inkml:trace>
  <inkml:trace contextRef="#ctx0" brushRef="#br1" timeOffset="93934.67">7197 12404 0,'0'0'0,"0"-21"16,0-1 0,0 44 15,0-1-31,0 0 15,0 0-15,0 0 0,0 22 0,0-22 16,0 0-16,0 21 0,0 1 16,-22-1-16,22 0 0,-21-21 15,21 22-15,0-1 0,0 0 0,-21-20 16,21 20-16,-21-21 0,21 0 16,0 0-16,0 1 0,0-44 31,0 1-16,0 0-15,0 0 0,21-21 0,-21 20 16,21-20-16</inkml:trace>
  <inkml:trace contextRef="#ctx0" brushRef="#br1" timeOffset="94278.9">7133 12467 0,'0'0'0,"0"-21"0,-21 21 15,21-21-15,0 0 16,-21 21-16,21-21 0,0-1 16,0 1-16,21 21 15,0-21-15,0 0 0,0 21 16,22 0-16,-22 0 0,0 0 16,0 0-16,22 21 0,-22-21 15,0 21-15,0 0 0,0 1 0,0-22 16,-21 21-16,0 0 0,0 0 15,0 0-15,0 0 0,0 1 16,-21-1-16,-21 0 0,21-21 16,0 21-16,-22 0 0,22-21 0,-21 21 15,21-21-15,-1 0 0,1 0 16,0 0-16,0 22 0,21-44 31,21 22-15,0-21-16,0 0 0</inkml:trace>
  <inkml:trace contextRef="#ctx0" brushRef="#br1" timeOffset="94766.33">7874 12446 0,'21'-21'0,"-21"0"15,0 0-15,21 21 16,-21-22-16,-21 22 31,0 0-31,0 22 0,0-22 16,-22 21-16,22 0 0,0-21 0,-21 21 16,20 0-16,1 0 0,0 1 15,0-22-15,21 21 0,0 0 0,0 0 16,0 0-16,0 0 15,0 1 1,21-22-16,0 0 0,0 21 16,1-21-16,-1 21 0,0-21 0,0 21 15,0-21-15,0 21 0,1-21 0,-1 0 16,0 21-16,0-21 0,0 22 16,-21-1-16,21-21 0,-21 21 15,0 0 1,-21-21-16,0 21 0,0-21 15,-21 0-15,20 0 0,-20 0 0,21 0 16,-21 0-16,20 0 0,1 0 16,0 0-16,0 0 0,0 0 15,0 0-15,-1 0 0,22-21 32,0 0-17,22 21-15,-1 0 0</inkml:trace>
  <inkml:trace contextRef="#ctx0" brushRef="#br1" timeOffset="95115.31">8424 12361 0,'0'0'16,"-21"22"15,21-1-31,0 0 0,0 0 16,0 21-16,0-20 0,0-1 15,21 0-15,-21 21 0,0-21 16,0 1-16,21 20 0,-21-21 0,0 0 15,0 0-15,0 1 0,22-1 0,-22 0 16,0 0-16,0 0 16,21-42 15,0 0-31,-21 0 0,21 21 16</inkml:trace>
  <inkml:trace contextRef="#ctx0" brushRef="#br1" timeOffset="95366.57">8869 12404 0,'0'0'0,"0"-21"0,-21 21 47,-1 21-47,1 0 0,0-21 0,0 21 15,0 21-15,0-20 0,-1-1 16,1 0-16,0 21 0,0-21 0,0 1 15,0 20-15,-22-21 0,22 0 16,21 22-16,-21-22 0,0 0 0,21 0 16,0 0-16,0-42 31,21 21-15,0-21-16</inkml:trace>
  <inkml:trace contextRef="#ctx0" brushRef="#br1" timeOffset="95606.33">9144 12467 0,'-21'43'16,"0"-22"-16,21 0 15,0 0-15,0 0 0,-22 0 0,22 1 16,-21-1-16,21 0 15,0 21-15,0-21 0,-21 1 0,21-1 16,-21 0-16,21 21 0,0-21 16,0 1-16,0-1 0,21-21 31</inkml:trace>
  <inkml:trace contextRef="#ctx0" brushRef="#br1" timeOffset="95843.13">9102 12615 0,'0'-21'0,"0"42"0,0-63 0,0 21 0,21 0 16,-21 0-1,21 21-15,0 0 0,0 0 16,0 0-16,1 0 0,-22 21 16,0 0-16,21 0 0,0-21 15,-21 21-15,0 0 0,21 1 16,-21-1-16,21 0 0,-21 0 15,0 0-15,21-21 0,-21 21 16,22-21 0,-1 0-1</inkml:trace>
  <inkml:trace contextRef="#ctx0" brushRef="#br1" timeOffset="96291.61">9800 12488 0,'-21'0'32,"0"0"-32,0 22 0,-1-22 15,1 21-15,0-21 0,-21 21 0,21 0 16,-1-21-16,1 21 0,0 0 16,0 1-16,0-22 0,0 21 0,-1 0 15,22 0-15,-21 0 16,0-21-16,42 0 31,0 0-15,1-21-16,-1 21 0,0-21 0,0 0 15,0 0-15,0-1 0,22 1 0,-22 0 16,0 0-16,21-21 0,-20 20 16,-1 1-16,0 0 0,0 21 0,0-21 15,0 21-15,-21 21 16,0 0-16,0 0 15,0 1-15,-21 20 0,21-21 16,-21 21-16,21-20 0,0 20 0,-21 0 16,0-21-16,21 22 0,0-22 15,-21 0-15,21 21 0,0-20 0,0-1 16,0 0-16,0 0 16,0-42 15</inkml:trace>
  <inkml:trace contextRef="#ctx0" brushRef="#br1" timeOffset="97111.36">952 13991 0,'0'0'0,"-21"-21"0,0 21 0,0 0 16,21-21-16,-21 21 15,0 0-15,21 21 16,-22 0-16,22 22 0,0-22 16,0 21-16,0-21 0,0 22 0,0-1 15,0 0-15,0 1 0,0-1 16,0 0-16,0-21 0,0 22 15,0-22-15,0 0 0,0 0 16,0 0-16,0 1 16,0-44-1,-21 1 1,21 0-16,-21 21 0,0-21 0</inkml:trace>
  <inkml:trace contextRef="#ctx0" brushRef="#br1" timeOffset="97724.12">593 14309 0,'63'0'31,"-42"0"-31,22 0 0,-22 0 0,21 0 16,0 0-16,1 0 0,-1 0 16,0-21-16,1 21 0,-1-22 15,0 1-15,22 0 0,-22 0 0,1 0 16,20 21-16,-42-21 0,22-1 15,-1-20-15,-21 21 0,0 0 0,-21 0 16,0-1-16,0 1 0,0 0 16,0 0-16,0 0 0,-21 21 15,0 0 1,0 21 0,21 0-16,0 0 0,0 0 15,0 22-15,0-22 0,0 21 16,0 1-16,0-22 0,-21 21 0,21 0 15,-22 1-15,22-1 0,0 0 16,0-20-16,-21-1 0,21 21 0,0-21 16,-21-21-16,21 21 0,0-42 31,0 0-15,0 0-16,0 0 15,0 0-15,21-22 0,0 22 0,1-21 0,-22 21 16,42-1-16,-21-20 15,0 21-15,22 0 0,-22 0 0,21-1 16,0 1-16,1 0 0,-22 21 16,21 0-16,1 0 0,-22 21 0,0 0 15,0-21-15,0 43 0,-21-22 16,21 0-16,-21 21 0,0-20 0,0 20 16,0-21-16,0 21 0,0-20 15,-21-1-15,21 21 0,-21-21 16,21 0-16,-21-21 0,21 22 0,0-1 15,0-42 17,0-1-17,0 1-15,21 0 0,0 0 16</inkml:trace>
  <inkml:trace contextRef="#ctx0" brushRef="#br1" timeOffset="97962.33">2201 14139 0,'0'22'0,"0"-1"15,0 0-15,-21 0 0,21 0 16,0 0-16,-21 1 16,21 20-16,0-21 0,-21 0 0,21 0 15,0 1-15,0-1 0,0 0 16,0 0-16,0 0 0,0 0 0,0 1 31,0-44-15,0 1-16,0 0 15,0 0-15</inkml:trace>
  <inkml:trace contextRef="#ctx0" brushRef="#br1" timeOffset="98142.68">2201 13928 0,'-21'0'16,"0"0"-16,21 21 47,0 0-47,21-21 15,0 0-15,0 21 0,1 0 0</inkml:trace>
  <inkml:trace contextRef="#ctx0" brushRef="#br1" timeOffset="98563.34">2730 14097 0,'0'0'0,"0"-21"0,0 0 15,-21 21 1,0 0-1,0 0-15,0 0 0,0 0 0,-1 0 16,1 0-16,0 0 0,21 21 16,-21-21-16,21 21 0,-21-21 0,21 21 15,0 0-15,0 1 16,21-22 0,0 21-16,0-21 0,-21 21 0,21-21 15,1 0-15,-1 21 0,0-21 16,0 21-16,0-21 0,-21 21 0,21-21 15,1 22-15,-1-22 0,-21 21 16,0 0-16,0 0 16,0 0-1,0 0-15,-21-21 0,-1 0 0,1 22 16,0-22-16,0 0 16,-21 0-16,20 21 0,1-21 0,0 0 0,0 0 15,0 0-15,0 0 0,-1 0 16,1 0-16,21-21 15,0-1 1,0 1-16,21 21 0</inkml:trace>
  <inkml:trace contextRef="#ctx0" brushRef="#br1" timeOffset="99266.95">4000 14055 0,'0'0'0,"43"-64"31,-43 43-15,-21 21 15,-1 21-31,22 0 0,-21 1 0,0-1 16,0 0-16,0 0 0,0 21 0,-1-20 15,22 20-15,0 0 0,0-21 16,0 22-16,0-1 0,0-21 0,0 22 16,0-1-16,0-21 0,0 0 15,22 0-15,-22 1 0,21-22 0,0 0 16,21 0-16,-21 0 0,1 0 16,20 0-16,-21 0 0,21 0 0,1-22 15,-22 1-15,21-21 0,1 21 16,-1 0-16,0-22 0,1 22 15,-22-21-15,21-1 0,-21 22 0,22-21 16,-22 0-16,-21 20 0,0-20 16,21 0-16,-21 21 0,0-22 0,0 22 15,0 0-15,0 0 0,0 0 16,0-1-16,-21 44 31,21-1-31,0 0 0,0 21 16,0-21-16,-21 22 0,21-1 0,-22-21 15,22 22-15,-21-1 0,21 0 16,0-21-16,0 22 0,0-1 16,-21-21-16,21 22 0,0-22 0,0 0 15,0 0-15,0 0 0,0 0 16,0 1-16,21-22 16,0 0-1,1-22-15,-1 1 0,21 0 0</inkml:trace>
  <inkml:trace contextRef="#ctx0" brushRef="#br1" timeOffset="100404.19">5228 14139 0,'0'0'0,"-21"-42"15,0 21-15,0 21 0,-1-21 16,1 21-16,0 0 0,0 0 15,0 0-15,0 0 0,-1 0 16,1 0-16,0 21 0,0 0 16,21 0-16,-21 0 0,0 1 0,-1 20 15,22-21-15,-21 21 0,21-20 0,-21 20 16,21-21-16,0 21 0,0-20 16,0-1-16,0 0 0,0 0 0,21-21 15,0 0-15,1 0 16,-1 0-16,0 0 0,0 0 15,0 0-15,22-21 0,-22 0 0,0 0 16,0-1-16,0 1 0,-21 0 16,21-21-16,1 21 0,-1-1 0,-21-20 15,0 21-15,21 0 0,-21 0 16,21-22-16,-21 22 0,0 0 16,0 42-1,0 0 1,0 0-16,0 1 0,0-1 0,-21 0 15,21 0-15,0 21 0,-21-20 16,21-1-16,0 21 0,0-21 0,0 0 16,0 1-16,0-1 0,0 0 15,0 0-15,21-21 16,0 0-16,0 0 0,0 0 0,1 0 16,-1 0-16,0-21 0,0 21 15,0-21-15,22 0 0,-22-1 0,0 1 16,0-21-16,21 21 0,-20 0 0,-1-22 15,0 22-15,0 0 0,0-21 16,0 20-16,-21 1 0,22 0 0,-22 0 16,-22 21 15,1 0-31,21 21 0,-21-21 0,21 21 16,0 0-16,0 1 0,0-1 15,0 0-15,0 0 0,0 0 16,21 0-16,0 1 0,1-1 0,-22 0 15,21 0-15,0 0 0,-21 0 16,21 1-16,0-22 16,-21 21-16,-21-21 31,21-21-31,-21 21 16,0-22-16,21 1 0,0 0 15,-21 21-15,21-21 0,-22 0 16,1 21-1,21 21 1,0 0-16,0 0 16,0 0-16,0 1 0,0-1 15,0 0-15,21-21 0,1 21 16,-1-21-16,0 0 0,0 0 16,0 0-16,0 0 0,22 0 15,-22 0-15,21-21 0,-21 0 0,22 21 16,-1-21-16,-21-1 0,22 1 15,-1 0-15,-21-21 0,0 21 16,22-1-16,-22 1 0,0-42 16,-21 42-16,21-22 0,-21 22 15,0 0-15,0 0 0,-21 21 16,0 0 0,0 0-16,21 21 0,-22 0 15,22 0-15,0 0 0,0 1 0,0-1 16,0 0-16,0 0 0,0 0 15,0 0-15,22 1 0,-22-1 0,21 0 16,0 0-16,-21 0 0,0 0 16,21 1-16,-42-22 31,0 0-15,0 0-16,-1 0 15,22-22-15,0 1 16,0 0-16</inkml:trace>
  <inkml:trace contextRef="#ctx0" brushRef="#br1" timeOffset="100866.75">7281 14097 0,'0'0'0,"21"0"0,-21-42 16,0 21-16,22-1 15,-22 1 1,0 42 15,0 1-15,0-1-16,-22 0 0,22 0 0,0 0 16,-21 0-16,21 1 0,0 20 0,0-21 15,0 0-15,0 0 0,0 1 16,-21-1-16,21 0 0,0 0 0,0 0 15,21-21 32,0-21-47,1 0 0,-1 0 16,0 0-16,0-1 0,21 1 16,-20-21-16</inkml:trace>
  <inkml:trace contextRef="#ctx0" brushRef="#br1" timeOffset="101230.53">7768 13949 0,'0'0'0,"21"0"0,-21-21 0,21 21 16,-42 0 0,0 0-16,0 0 0,-21 0 15,20 21-15,1-21 0,0 21 16,0 0-16,0-21 0,0 21 0,21 1 16,0-1-16,0 0 15,21-21 1,0 21-1,0-21-15,0 0 0,22 0 16,-22 0-16,0 0 0,21 21 0,-21-21 16,1 0-16,-1 21 0,0-21 0,0 22 15,0-22-15,-21 21 0,0 0 16,0 0-16,0 0 16,-21-21-16,0 0 0,0 21 0,0-21 15,-1 0-15,-20 0 0,21 22 16,0-22-16,0 0 0,-1 0 0,1 0 15,0 0 1,21-22-16,-21 1 16,21 0-1,0 0-15,-21 21 16,21-21-16,0 0 0</inkml:trace>
  <inkml:trace contextRef="#ctx0" brushRef="#br1" timeOffset="101451.34">7366 13737 0,'-21'-21'16,"21"0"0,-21 21-16,-1 0 31,22 21-16,-21 0 1,21 0-16,-21 1 16,21-1-16,-21 0 0</inkml:trace>
  <inkml:trace contextRef="#ctx0" brushRef="#br1" timeOffset="102114.98">635 15325 0,'0'0'0,"21"-21"0,0-1 0,0 1 16,1 0-16,-22 0 15,0 0-15,0 0 0,0-1 16,-22 22 0,1 0-16,0 0 15,-21 0-15,21 22 0,-22 20 0,22-21 16,-21 21-16,21 1 0,-22 20 16,22-20-16,0 20 0,0-21 0,0 22 15,21-22-15,0 1 16,0-1-16,0 0 0,0-21 15,42 1-15,-21 20 0,0-21 0,22-21 16,-1 0-16,0 0 0,22 0 16,-22 0-16,22 0 0,-22-21 0,21 0 15,1 0-15,-22-1 0,22 1 16,-22 0-16,0-21 0,22 21 16</inkml:trace>
  <inkml:trace contextRef="#ctx0" brushRef="#br1" timeOffset="103682.18">1291 15452 0,'0'-21'0,"0"42"0,0-64 0,-21 22 15,0 0-15,0 0 16,-1 21-16,1 0 0,0 0 16,0 0-16,0 0 0,0 21 15,-1 0-15,1 0 0,0 22 16,0-1-16,0 0 0,21-20 0,-21 20 16,21 0-16,-22 1 0,22-22 15,0 21-15,0-21 0,0 0 0,0 1 16,22-1-16,-1-21 0,0 0 15,0 0-15,0 0 0,22 0 16,-22 0-16,0-21 0,21 21 0,-21-22 16,1 1-16,-1 0 0,0 0 15,0 0-15,0 0 0,-21-1 16,21 1-16,-21-21 0,0 21 16,0 0-16,0-22 0,0 22 15,-21 21 16,21 21-31,0 22 0,0-22 16,0 0-16,0 0 0,0 21 16,0-20-16,0-1 0,0 0 0,0 21 15,0-21-15,21 1 0,-21-1 16,22 0-16,-1-21 0,0 0 16,0 21-16,0-21 0,0 0 0,22 0 15,-22 0-15,0-21 0,0 0 16,0 0-16,22 21 0,-22-22 15,0-20-15,0 21 0,0 0 16,1-22-16,-1 22 0,-21-21 0,21 0 16,-21-1-16,0 1 0,0 0 15,0-1-15,0 1 0,0 0 0,0-1 16,0 22-16,0 0 0,0 0 16,-21 21-16,0 21 15,21 21-15,-22-21 0,22 22 16,0-1-16,0 0 0,0 1 0,0 20 15,0-20-15,0-1 0,0-21 16,0 21-16,0 1 0,22-22 16,-22 0-16,21 0 0,0 0 15,0 1-15,0-22 0,0 0 0,1 0 16,-1 0-16,0 0 0,0 0 16,0-22-16,0 1 0,1 21 15,-1-21-15,-21 0 0,21 0 16,0-22-16,-21 22 0,0 0 15,21-21-15,-21-1 0,0 1 0,21 0 16,-21-1-16,0 22 0,0-21 16,0 21-16,0 0 0,0-1 0,0 1 15,0 42 1,0 1-16,0 20 16,-21-21-16,21 21 15,0-20-15,0 20 0,0 0 0,0-21 16,0 22-16,0-1 0,0-21 15,0 22-15,0-22 0,0 0 0,0 0 16,21 0-16,-21 0 0,22-21 16,-1 22-16,0-22 0,0 0 15,0 0-15,0 0 0,1 0 16,-1-22-16,0 22 0,0-21 0,0 0 16,0 0-16,1 0 0,-1 0 15,-21-1-15,21 1 0,0-21 16,-21 21-16,0 0 0,0-22 0,0 22 15,0 0-15,0 0 0,0 0 16,-21 42 0,0 0-1,21 0-15,0 0 0,0 0 0,0 22 16,0-22-16,0 0 0,0 0 16,0 22-16,0-22 0,0 0 0,0 0 15,21-21-15,0 21 0,0 0 16,0-21-16,1 0 0,20 22 0,-21-22 15,21 0-15,1 0 0,-1 0 16,0 0-16,1 0 0,20-22 0,-20 22 16,-1-21-16,0 0 15,1 0-15,-22 21 0,21-21 0,-21 0 16,0-1-16,1 1 0,-1-21 16,0 21-16,-21 0 0,21-22 0,-21 22 15,0 0-15,0 0 0,0 0 0,0-1 16,0 1-16,-21 21 0,0 0 15,0 0-15,-1 0 0,1 0 16,0 0-16,0 21 0,0 1 16,0-1-16,21 0 0,-22 0 0,1 0 15,21 0-15,0 22 0,0-22 16,0 0-16,0 0 0,0 22 16,0-22-16,0 0 0,0 0 15,0 0-15,21-21 16,1 0-16,-1 0 15,0 0-15,0 0 0,0 0 16,0-21-16,1 0 0,-22 0 0,0 0 16,21-1-16,-21 1 15,21 0-15,-21-21 0,0-1 0,0 1 0,0 0 16,0-1-16,0-20 16,0 21-16,0-22 0,0 22 0,0-1 15,0 1-15,0 21 0,0-21 16,0 20-16,0 44 31,0 20-31,0-21 0,0 21 0,0 22 16,-21-22-16,21 1 0,0 20 15,-21-21-15,21 1 0,0 20 0,0-20 16,0-1-16,0-21 0,0 21 16,0-20-16,21-1 0,0 0 0,0 0 15,0 0-15,0-21 0,1 0 0,-1 0 16,21 0-16,-21 0 0,22 0 15,-1-21-15,0 21 0,1-21 0,-1 0 16,21-22-16</inkml:trace>
  <inkml:trace contextRef="#ctx0" brushRef="#br1" timeOffset="104703.31">4508 15621 0,'64'-42'16,"-64"21"-16,21 21 16,0-22-16,-21 1 0,21 0 0,-21 0 15,22 0-15,-22 0 0,0-1 0,0 1 16,0-21-16,0 21 0,0 0 15,-22-1-15,1 1 0,0 0 16,0 0-16,0 21 0,0 0 0,-1 0 16,1 0-16,0 21 0,0 0 15,-21 0-15,20 1 0,1-1 0,0 21 16,0 0-16,0 1 0,21-22 16,-21 21-16,21 1 0,-22-1 0,22-21 15,0 0-15,0 22 0,0-22 0,0 0 16,0 0-16,22-21 15,-1 0-15,0 0 0,0 0 0,0 0 16,0 0-16,1 0 0,-1-21 16,0 0-16,0 21 0,0-21 15,22-1-15,-22 1 0,0 0 0,0-21 16,0 21-16,0-22 0,1 22 16,-1-21-16,-21 21 0,0-22 0,0 22 15,21 0-15,-21 0 0,0 42 47,0 0-47,0 0 0,0 0 0,0 22 16,0-22-16,0 0 0,0 0 0,0 0 15,0 22-15,0-22 0,21 0 16,0 0-16,0 0 0,1 1 16,-1-22-16,0 0 15,0 21-15,0-21 0,0 0 0,1 0 16,-1 0-16,21 0 0,-21 0 0,22-21 15,-22-1-15,0 22 0,21-21 16,-21 0-16,1 0 0,20 0 0,-21 0 16,0-22-16,0 22 0,1-21 15,-1 21-15,-21-22 0,0 22 16,0 0-16,0 0 0,0 0 0,0-1 16,-21 22-16,-1 0 0,1 0 15,0 0-15,0 22 0,21-1 0,0 0 16,-21 0-16,21 0 15,0 0-15,0 1 0,0-1 0,0 0 16,21 21-16,0-21 0,-21 1 16,42-22-16,-20 21 0,-1 0 0,21 0 15,-21 0-15,0-21 0,1 21 0,-1 1 16,-21-1-16,0 0 16,-21-21-1,-22 0-15,22 0 0,0 0 16,0 0-16,0 0 0,-1 0 0,1 0 15,21-21-15,0 0 16,0-1 0,21 22-16</inkml:trace>
  <inkml:trace contextRef="#ctx0" brushRef="#br1" timeOffset="105447.02">2307 16658 0,'0'0'0,"-21"0"0,0 0 0,0 0 0,-1 0 16,1 0-16,0 0 0,21-21 31,0 0-31,0 0 0,0 0 16,21-1-16,0 1 0,1 0 15,-1 0-15,0 0 0,0 0 16,0-1-16,-21 1 0,21 21 16,-21 21 15,0 1-31,0-1 0,0 21 16,0 0-16,0 1 0,0 41 15,0-20-15,-21-1 0,21 1 16,0-1-16,-21 1 0,0-1 0,21 1 15,0-22-15,0 22 0,0-22 16,-21 22-16,21-22 0,0 0 0,0-21 16,-21 22-16,21-22 0,-22 0 15,22 0-15,0 0 0,-21-21 16,0 0-16,0 0 0,0 0 0,0 0 16,-1 0-16,1-21 15,0 0-15,0 0 0,0 21 0,0-21 16,21 0-16,0-1 0,-22 1 15,22 0-15,0 0 0,0-21 0,0 20 16,0-20-16,0 21 0,0-21 16,22-22-16</inkml:trace>
  <inkml:trace contextRef="#ctx0" brushRef="#br1" timeOffset="105651.34">2328 16256 0,'0'0'0,"0"-21"0,0 0 16,0 42 31,0 0-47,0 0 0,21 0 15,1 1-15,-1-22 16,0 21-16</inkml:trace>
  <inkml:trace contextRef="#ctx0" brushRef="#br1" timeOffset="107231.04">2984 16679 0,'0'0'0,"22"0"0,-1-21 15,-21 0-15,21 0 16,-21 0-16,0 0 0,0-1 15,0 1-15,0 0 0,0 0 16,-21-21-16,0 20 0,-1 1 0,1 21 16,-21-21-16,21 0 0,0 21 15,-1 0-15,-20 0 0,21 0 0,0 0 16,0 21-16,-22 0 0,22 0 16,21 1-16,-21-1 0,0 21 15,0-21-15,21 22 0,0-1 0,0-21 16,0 21-16,0 1 0,0-22 15,0 21-15,0-21 0,0 1 0,21-22 16,0 21-16,0-21 0,0 0 16,22 0-16,-22 0 0,0-21 0,0-1 15,21 22-15,-20-21 0,-1-21 16,0 21-16,0 0 0,0-1 16,0-20-16,-21 21 0,0 0 15,0-22-15,0 22 0,0 0 0,0 0 0,0 0 16,22 42 15,-22 0-15,21 21-16,-21-20 0,0-1 15,21 0-15,0 0 0,-21 0 16,21 22-16,0-22 0,1 0 0,-1-21 16,0 21-16,0 0 0,0-21 15,0 0-15,1 0 0,-1 0 0,0 0 16,0 0-16,0 0 0,0-21 15,1 0-15,-1 21 0,-21-21 0,0 0 16,0-1-16,0 1 0,0 0 0,0 0 16,0-21-16,0 20 15,0 1-15,0 0 0,0 0 0,0 0 16,0 0-16,0-1 16,0 44-1,0-1 1,0 0-16,0 0 0,0 0 0,21 0 15,-21 1-15,21-1 0,0 0 0,-21 0 16,0 21-16,0-20 0,21-1 16,1 0-16,-22 0 0,21-21 15,0 0 1,0 0 0,0-21-16,-21 0 15,0 0-15,21-1 0,1 1 0,-22 0 16,21 0-16,0 0 0,-21 0 15,21-22-15,-21 22 0,21 0 0,-21 0 16,0-22-16,21 22 0,-21 0 0,22 0 16,-22 0-16,0 0 15,21 21 1,-21 21 62,0 0-15,0 0-48,0 0 1,21-21 15,0 0-15,0 0-16,0 0 0,1 0 0,-1 0 15,0 0-15,21-21 0,-21 21 0,22-21 16,-22 21-16,21 0 0,-21 0 16,22 0-16,-22-21 0,0 21 0,0 0 15,-42 0 63,0 0-78,0 0 16,0 21-16,-1-21 16,1 21-16,21 0 0,-21 0 15,0-21-15,0 22 0,21-1 0,-21 0 16,21 0-16,-22 0 0,1 0 15,21 22-15,0-22 0,0 0 0,0 0 16,0 0-16,0 1 0,0-1 0,0 0 16,0 0-16,0 0 15,21-21-15,1 0 0,-1 0 16,0 0-16,0 0 16,0-21-16,0 0 0,1 0 15,-1 0-15,-21-1 0,21 1 16,-21 0-16,21 0 0,-21 0 15,21-22-15,-21 22 0,0 0 0,0-21 16,0 21-16,21-22 0,-21 1 16,22 21-16,-22 0 0,0 42 31,0 0-31,0 0 16,0 0-16,0 0 0,0 1 15,0 20-15,0-21 0,0 0 0,0 0 16,0 22-16,21-22 0,-21 0 0,21 0 15,-21 0-15,21 1 16,0-22-16,0 0 0,1 0 16,-1 0-16,0 0 15,0-22-15,21 1 0,-20 0 0,20 0 16,-21 0-16,21 0 0</inkml:trace>
  <inkml:trace contextRef="#ctx0" brushRef="#br1" timeOffset="109051.12">5440 16320 0,'0'-85'31,"0"64"-31,0 0 16,-21 21-1,-1 21 1,1-21-16,0 21 0,0 0 16,0 21-16,21-20 0,-21-1 0,-1 21 15,1 0-15,21-20 0,0 20 16,0-21-16,0 21 0,0-20 0,0-1 16,0 0-16,0 0 0,0 0 15,21-21-15,1 0 0,-1 21 0,21-21 16,-21 0-16,22 0 0,-1 0 0,0-21 15,1 21-15,20-21 0,-21 0 16,1 0-16,20 0 0,-20-1 16,-1-20-16,0 21 0,1-21 15,-1-1-15,-21 1 0,21 0 0,-20-1 16,-1-20-16,-21 20 0,21 1 0,-21-21 16,21 20-16,-21 1 0,0 0 15,0 20-15,0 1 0,0 0 0,-21 21 31,0 42-31,0-20 16,-1 20-16,22 0 0,0 1 0,-21 20 16,0-21-16,21 1 0,0 63 15,0-64-15,0 0 16,0 1-16,0-22 0,0 21 0,0-21 16,0 0-16,21 1 0,0-1 15,1 0-15,20-21 0,-21 0 0,0 21 16,22-21-16,-22 0 0,21 0 15,0 0-15,-20-21 0,20 21 0,-21-21 16,21 0-16,-20-1 0,20 1 16,-21 0-16,0 0 0,0 0 0,1 0 15,-1-1-15,-21-20 0,0 21 0,0 0 16,0-22-16,0 22 0,0 0 16,0 0-16,-21 21 0,-1 0 15,1 0-15,0 0 16,0 21-16,0 0 15,0 0-15,-1 1 0,1 20 0,0-21 16,0 0-16,21 0 0,0 22 16,-21-22-16,21 0 0,0 0 0,0 0 15,0 1-15,0-1 0,0 0 0,0 0 16,21-21 0,0 0-16,0 0 0,0 0 15,1 0-15,-22-21 0,21 0 16,0 21-16,0-21 0,0-1 0,-21 1 15,0 0-15,21 0 0,-21-21 0,22 20 16,-22 1-16,0 0 16,0-21-16,0 21 0,0-1 15,0 44 1,0-1 0,0 0-16,0 0 0,0 0 0,0 0 15,0 22-15,0-22 0,0 0 16,0 0-16,0 0 0,0 1 0,21-22 15,0 21-15,-21 0 0,21-21 0,0 0 16,0 0-16,1 0 0,-1 0 16,0 0-16,21 0 0,1 0 0,-22-21 15,21 0-15,0-1 0,-20 1 16,20 0-16,-21 0 0,0-21 16,0 20-16,1-20 0,-1 21 0,-21-106 31,0 106-31,0 0 0,-21 21 15,-1 0-15,1 21 16,21 0-16,0 0 0,0 0 0,-21 0 16,21 1-16,0-1 0,0 0 0,0 21 15,0-21-15,0 1 0,21-1 16,0 0-16,-21 0 0,22-21 0,-22 21 16,21 0-16,-21 1 15,21-22-15,-42 0 47,0 0-47,-1 0 0,1-22 16,0 22-16,21-21 15,-21 0-15,21 42 47,0 0-47,0 1 0,0-1 16,21 0-16,0-21 15,0 0-15,1 21 16,-1-21-16,0 0 0,0 0 0,21 0 16,-20 0-16,-1 0 0,21-21 15,-21 21-15,22-21 0,-1 0 16,-21 21-16,21-22 0,1 1 0,-22 0 16,21 0-16,-21-21 0,1 20 15,20-20-15,-21 21 0,0-21 0,-21-1 16,0 22-16,21-21 0,-21 21 0,0-22 15,0 22-15,-21 21 16,0 0-16,0 21 16,21 0-16,-21 1 0,0 20 15,-1-21-15,1 0 0,21 22 0,0-22 16,0 0-16,0 0 0,0 0 0,0 0 16,0 1-16,0-1 15,21 0-15,1 0 0,-1-21 16,0 0-16,0 21 0,0-21 0,0 0 15,-21 21-15,22-21 16,-22 22 0,-22-22-16,1 0 15,0 0-15,0 0 0,0 0 0,0 0 16,-22 0-16,22 0 0,0 0 16,0 0-1,21 21-15,21-21 31,0 0-31,0 0 0,0 0 16</inkml:trace>
  <inkml:trace contextRef="#ctx0" brushRef="#br1" timeOffset="109252.01">8382 16595 0,'0'21'47,"21"-21"-15</inkml:trace>
  <inkml:trace contextRef="#ctx0" brushRef="#br0" timeOffset="184291.47">13885 2942 0,'0'0'0,"0"-21"16,-21 21-16,21-21 16,0 0-16,0 0 15,0-1 1,0 44 46,0-1-62,0 0 0,0 0 16,0 0-16,0 0 0,0 1 16,0-1-16,0 0 0,0 21 0,0-21 15,0 1-15,0 20 0,0 0 16,0-21-16,0 22 0,0-1 15,0 0-15,0 1 0,0-1 16,0 0-16,0 1 0,0-1 0,0 0 16,-21 1-16,21-1 0,0-21 15,0 22-15,0-1 0,0 0 0,0 1 16,-21 20-16,21-21 0,0 22 16,0-22-16,0 22 0,0-22 0,0 22 15,0-22-15,0 21 0,0-20 0,-21-1 16,21 22-16,0-22 15,0 21-15,-22-20 0,22 20 0,0 1 0,0-1 16,0 1-16,0-1 0,0 1 16,0-1-16,0-20 0,-21 20 15,21 1-15,0-1 0,0 1 16,0-22-16,-21 21 0,21 1 0,0-1 16,0 64-16,0-63 0,0-1 15,0-20-15,-21 20 0,21-20 16,0 20-16,0-21 0,0 22 0,0-22 15,0 22-15,-21-1 0,21 1 16,0-1-16,0 1 0,0-22 0,0 22 16,0-1-16,0 1 0,0-1 0,0-21 15,0 22-15,0-1 0,0 1 16,0-22-16,0 22 0,0-1 16,0 1-16,0-22 0,0 22 0,0-1 15,0-21-15,0 1 0,0 20 16,0-20-16,-21-1 0,21 0 0,0 1 15,0-1-15,0 0 0,-22 22 0,22-22 16,0 0-16,0 1 0,0 20 16,0-20-16,0-1 0,-21 0 0,21 1 15,0-1-15,0 0 0,-21 1 0,21-1 16,0-21-16,0 21 0,0 1 16,0-22-16,0 21 0,0-21 0,0 22 15,0-1-15,0-21 0,0 22 0,0-22 16,0 21-16,0-21 0,0 22 15,0-22-15,0 0 0,0 0 16,0 0-16,0 0 0,0 1 0,0-1 16,0 0-16,0 0 15,0 0 1,0 0-16,0 1 16,0-1-16,0 0 15,0 0 1,0 0-1,0 0-15,0 1 47,0-44 0,0 1-47,0 0 16,0-21-16,0-1 0,21 1 0,0 0 15,-21-22-15</inkml:trace>
  <inkml:trace contextRef="#ctx0" brushRef="#br0" timeOffset="187314.4">13906 2921 0,'0'-21'31,"0"0"-15,0 0-1,0-1 1,0 1 15,22 21 0,-1 0-15,0 0-16,0 0 16,0 0-16,0 0 0,22 0 15,-22 0-15,21 0 0,1 0 0,-1 0 16,0 0-16,1 0 16,20 0-16,1 0 0,-1 0 0,1 0 0,-1 0 15,22 0-15,-22 0 0,43 0 16,-21 0-16,-1 0 0,22 0 0,-21 0 15,21 0-15,-22 0 0,1 0 16,0 0-16,-1 0 0,-20 0 0,21 0 16,-1 0-16,22 0 15,-21 0-15,21 0 0,-1 0 0,-20 0 16,21 0-16,-21 0 0,-1 0 16,1 0-16,0 0 0,-1 0 0,1 0 15,0 0-15,-1 0 0,1 0 16,-22 0-16,22 0 0,0 0 0,-22 0 15,1 0-15,20 0 0,-20 0 16,21 0-16,-22 0 0,22 0 0,21 21 16,-22-21-16,22 0 0,0 0 15,-21 0-15,20 0 0,-20 0 0,21 22 16,-21-22-16,-1 0 16,1 0-16,21 0 0,-22 21 0,1-21 15,21 0-15,-21 0 0,20 0 16,-20 21-16,0-21 0,-1 0 0,1 0 15,-21 0-15,20 0 0,-20 0 16,20 0-16,-20 0 0,21 0 0,-1 0 16,-20 0-16,20 0 0,-20 0 15,-1 0-15,1 0 0,-1 0 0,-20 0 16,20 0-16,-20 0 0,-22 0 16,21 0-16,0 0 0,-20 0 0,-1 0 15,21 0-15,-21 0 0,0 0 16,1 0-16,-1 0 0,0 0 15,0 0-15,0 0 0,0 0 16,1 0-16,-1 0 16,0 0-1,-21 21 17,0 0-17,0 0-15,0 1 16,-21-1-16,21 0 15,0 0-15,-21-21 0,21 21 0,0 0 16,0 1-16,-22 20 16,22-21-16,-21 21 0,21-20 0,0 20 15,0 0-15,-21-21 0,21 22 16,0-1-16,0 0 0,-21 1 0,21-1 16,0-21-16,0 22 0,0-1 15,0 0-15,0 1 0,0-1 0,0 0 16,0 22-16,0-22 0,0 22 15,21-1-15,-21-21 0,0 22 0,21-1 16,-21-20-16,0 20 0,0-20 16,0-1-16,0 0 0,21 1 0,-21 20 15,0-21-15,22 1 0,-22-1 0,0 22 16,0-22-16,0 0 0,0 22 16,21-22-16,-21 22 0,0-22 15,0 21-15,0-20 0,0-1 16,0 22-16,0-22 0,21 0 0,-21 1 15,0-1-15,0 0 0,21 22 0,-21-22 16,0 22-16,0-22 0,0 21 16,0-20-16,0 20 0,0-20 0,0-1 15,0 21-15,0-20 0,0-1 16,0 22-16,0-22 0,0 0 0,0 22 16,0-1-16,0-20 0,0 20 0,0 1 15,0-22-15,0 21 0,0 1 16,-21-22-16,21 1 0,0 20 15,-21-21-15,21 1 0,0 20 0,0-20 16,0-1-16,0 21 0,-21-20 16,21 20-16,-22-20 0,22 20 0,0-21 15,-21 1-15,21 20 0,0-20 16,0-1-16,0 0 0,0 1 0,0-1 16,-21-21-16,21 21 0,0 1 15,0-22-15,-21 21 0,21 1 0,0-1 16,0 0-16,0-21 0,0 22 15,-21-1-15,21-21 0,0 22 0,-21-1 0,21-21 16,0 21-16,-22-20 16,22-1-16,0 21 0,0-21 0,0 0 15,0 1-15,0-1 0,0 0 0,0 0 16,-21 0-16,21 0 16,-21 1-16,21-1 0,0 0 15,0 0-15,-21 0 0,0 0 16,21 1-1,-21-22 1,21 21-16,-22-21 16,1 21-1,21 0 1,0 0 0,-21-21-1,0 21-15,21 1 16,-21-1-1,0-21-15,21 21 16,0 0 0,-22-21-16,22 21 0,-21-21 15,21 21-15,-21-21 16,21 22-16,-21-22 16,0 0-16,21 21 15,-21 0-15,-1-21 0,1 0 16,0 21-16,0-21 15,0 0-15,0 21 0,-1-21 16,1 0-16,0 0 0,-21 0 16,21 0-16,-1 0 0,-20 0 0,21 0 15,-21 0-15,-1 0 0,22 0 0,-21 0 16,-1 0-16,1 0 0,21 0 16,-21 0-16,-22 0 0,22 0 0,-1 0 15,1 0-15,-21 0 0,20 0 0,-20 0 16,-1 0-16,1 0 0,-1 0 15,1 21-15,-1-21 0,1 0 0,20 0 16,-20 22-16,-1-22 0,22 0 0,-21 0 16,20 0-16,-20 0 15,20 0-15,-20 0 0,-1 0 0,-20 0 16,-1 0-16,22 0 0,-22 0 0,0 0 16,22 0-16,-1 0 0,-20 0 15,41 0-15,-20 0 0,-1 0 0,22 0 16,0 0-16,-22 0 0,22 0 0,-1 0 15,-20 0-15,21 0 0,-22 0 16,1-22-16,-1 22 0,-21 0 0,22 0 16,-22 0-16,22-21 0,-1 21 15,1 0-15,-1 0 0,1 0 16,20 0-16,-20 0 0,-1 0 0,22 0 0,-21 0 16,-1 0-16,22 0 15,-22 0-15,1 0 0,-22 0 0,22 0 16,-1 0-16,-21 0 0,22 0 0,-22 0 15,22 0-15,-1 0 0,1 0 16,-1 0-16,1 0 0,20 0 0,-20 0 16,21 21-16,-1-21 0,-20 0 0,20 0 15,-20 0-15,21 22 0,-22-22 16,22 0-16,-22 0 0,1 0 0,20 21 16,-20-21-16,-1 0 0,22 0 0,0 21 15,-22-21-15,22 0 16,21 0-16,-22 21 0,1-21 0,0 0 15,21 0-15,-22 0 0,1 0 0,21 21 16,-22-21-16,1 0 0,0 0 16,21 0-16,-22 0 0,1 0 0,0 0 15,-1 0-15,1 0 0,21 0 16,-22 0-16,22 0 0,0 0 0,-21 0 16,21 21-16,-1-21 0,1 0 15,0 0-15,0 0 0,-21 0 0,20 0 16,1 22-16,-21-22 0,21 0 0,0 0 15,-1 0-15,-20 0 0,21 0 16,0 0-16,0 21 0,-1-21 16,1 0-16,0 0 15,0 0 1,0 0 31,21-21-16,0-1-31,0 1 0,0 0 0</inkml:trace>
  <inkml:trace contextRef="#ctx0" brushRef="#br0" timeOffset="188195.4">14795 2159 0,'0'0'0,"-21"0"0,0 0 16,0 0-1,0 0-15,0 0 16,42 0 15,21 0-31,-21 0 0,22 0 16,-1 0-16,21-21 0,1 21 15,-1 0-15,1 0 0,-1-21 0,1 21 16,21 0-16,-43 0 0,21 0 16,-20 0-16,-1 0 0,-21 0 15,0 0-15,1 0 0,-44 0 31,1 0-31,0 0 16,0 0-16,-21 21 0,20-21 0,1 0 16</inkml:trace>
  <inkml:trace contextRef="#ctx0" brushRef="#br0" timeOffset="188443.87">15134 2159 0,'-42'21'31,"21"0"-31,21 1 0,0-1 16,0 0-16,0 0 0,0 0 16,0 0-16,0 1 0,0 20 0,0-21 15,0 21-15,0-20 0,0 20 0,0-21 16,0 21-16,0-20 16,0-1-16,0 0 0,0 21 0,0-21 15,0 1-15,0-1 16,0 0-16,0-42 31,0 0-15</inkml:trace>
  <inkml:trace contextRef="#ctx0" brushRef="#br0" timeOffset="189507.39">15430 2498 0,'0'0'0,"43"-21"16,-22 21-16,0 0 16,-21-22-16,21 22 0,0-21 15,22 0-15,-22 21 0,0-21 0,0 0 16,0 21-16,1-21 0,-1 21 16,-21-22-16,21 22 0,-21-21 15,0 0-15,-21 21 31,0 0-31,-1 0 16,1 21-16,0-21 16,0 21-16,21 1 0,-21-1 0,0 0 15,21 21-15,-22-21 0,22 1 16,0 20-16,0-21 0,0 0 0,0 0 16,0 1-16,0-1 0,0 0 15,0 0-15,0 0 0,0 0 0,22-21 16,-1 22-16,0-22 0,0 0 15,0 0-15,22 0 0,-22 0 16,0 0-16,0 0 0,21 0 0,-20-22 16,-1 1-16,21 0 0,0 0 15,-20 0-15,20 0 0,0-1 0,1-20 16,-1 0-16,0 21 16,-21-22-16,22 22 0,-22-21 0,-21 21 15,0-1-15,0 1 16,0 0-16,-21 21 0,0 0 15,-1 0-15,1 0 0,-21 0 16,21 21-16,0 0 0,-1 1 16,22-1-16,0 0 0,0 0 15,0 0-15,0 0 0,0 1 16,22-1-16,-1 0 0,0-21 16,-21 21-16,42 0 0,-21-21 0,1 21 15,-1 1-15,0-22 0,0 21 0,0-21 16,-21 21-16,21-21 15,-21 21-15,-21 0 32,0-21-32,0 0 0,0 0 0,0 0 15,-22 0-15,22 0 0,0 0 16,0 0-16,0 0 0,-1 0 0,1 0 16,0-21-16,0 21 15,21 21 1,0 0-1,21-21-15,0 22 16,0-22-16,1 0 0,-1 0 16,0 0-16,0 0 0,0 0 15,22 0-15,-1 0 0,-21 0 0,43 0 16,-22 0-16,0-22 0,22 22 16,-22-21-16,0 0 0,1-21 0,-1 21 15,0-22-15,-20 1 0,20 21 16,-21-22-16,0 1 0,0 0 0,1-1 15,-22 22-15,0-21 0,0 21 16,0-22-16,0 22 0,0 0 0,0 0 16,0 42 15,0 0-31,0 22 16,-22-22-16,22 21 0,0-21 15,0 22-15,-21-1 0,21 0 0,0 1 16,0-22-16,0 21 0,0 0 15,0-20-15,0-1 0,0 0 0,0 0 16,0 0-16,0 0 0,21-21 31,1 0-31,-1 0 16,0 0-16,-21-21 0,21 0 0,0 0 16,-21 0-16,21 0 0,1-1 15</inkml:trace>
  <inkml:trace contextRef="#ctx0" brushRef="#br0" timeOffset="189690.81">16700 2350 0,'0'0'0,"0"21"0,-21-21 0,21 21 16,21-21-1,1 0-15,-1 0 16,0 0-16,0 0 0,21 0 15,-20-21-15,-1 21 0,21-21 0,-21-1 16,0 22-16,22-21 16</inkml:trace>
  <inkml:trace contextRef="#ctx0" brushRef="#br0" timeOffset="189929.22">17462 2096 0,'-21'0'0,"0"0"0,0 0 15,21 21-15,-21-21 0,0 21 0,21 0 16,-22 0-16,1 0 0,0 1 16,21 20-16,-21-21 0,21 21 0,-21-20 15,0 20-15,21-21 0,-22 21 16,22-20-16,0 20 0,-21-21 16,21 0-16,0 0 0,-21 1 15,21-1-15,0 0 16,0-42-1,21 0-15,0-1 16</inkml:trace>
  <inkml:trace contextRef="#ctx0" brushRef="#br0" timeOffset="190135.12">17335 2180 0,'0'0'16,"0"-21"-16,43 42 31,-22 0-31,-21 1 0,0-1 15,0 0-15,21 0 0,0 21 16,-21-20-16,0-1 0,21 21 0,1-21 16,-22 22-16,21-22 0,0 0 15,0 0-15,-21 0 0,21 0 0,0 1 16,1-22-16,-1 0 0,0 0 16,0 0-16,0 0 15</inkml:trace>
  <inkml:trace contextRef="#ctx0" brushRef="#br0" timeOffset="190367.47">17843 2117 0,'0'0'0,"0"-21"32,0 42-32,0 0 15,-21 0-15,0 0 0,0 0 16,0 1-16,21 20 0,-21-21 0,-1 21 15,1 1-15,0-22 0,0 21 16,21 1-16,-21-1 0,21-21 0,-21 21 16,21-20-16,0-1 0,0 0 15,0 0-15,21-21 16,21 0-16,-21 0 16</inkml:trace>
  <inkml:trace contextRef="#ctx0" brushRef="#br0" timeOffset="190795.21">18415 2159 0,'-42'-42'16,"84"84"-16,-106-84 0,43 21 0,-21 21 0,21 0 16,0 0-16,-1 0 0,1 21 15,0 0-15,-21 0 0,21 0 0,-1 0 16,1 22-16,0-22 15,0 21-15,0 1 0,0-1 0,21 0 16,0 1-16,-22-1 0,22 0 16,0-21-16,0 22 0,0-22 0,0 21 15,22-21-15,-1 1 0,0-22 16,0 21-16,0-21 0,22 0 0,-1 0 16,0 0-16,-21 0 0,22 0 15,-1-21-15,0-1 0,-20 1 0,-1 21 16,0-21-16,0-21 0,0 21 15,-21-1-15,0 1 0,0 0 0,0 0 16,-21 0-16,0 21 16,0-21-16,0 21 0,-22 0 15,22 0-15,0 0 0,0 0 0,0 0 16,-1 0 0,44 0-1,-22 21 1,21-21-16,0 0 0,0 0 0,-21 21 15,21 0-15</inkml:trace>
  <inkml:trace contextRef="#ctx0" brushRef="#br0" timeOffset="190971.44">18351 2582 0,'43'64'16,"-43"-43"-16,-43-106 0,86 191 0,-43-85 15,0 22-15,0-22 0,0 0 0,0 21 16,-21-20-16,-1 20 0,1 0 16,0-21-16,21 22 0,-21-22 15,0 21-15,21-21 0,0 22 0,-21-22 16,-1 21-16,22-21 0,-21 1 15,21-1-15,0 0 0,0 0 0,0 0 16,0-42 15,21 0-31</inkml:trace>
  <inkml:trace contextRef="#ctx0" brushRef="#br0" timeOffset="191407.43">19262 2286 0,'0'0'0,"-22"-42"32,22 21-32,0-1 15,-21 22-15,0 0 16,0 0-16,0 0 0,0 0 16,-1 22-16,1-1 15,0 0-15,0 0 0,21 0 0,-21 22 16,0-1-16,21 0 0,-22 1 15,22-1-15,-21 0 0,21 1 0,0-22 16,0 21-16,0 0 0,0-20 16,0 20-16,0-21 0,0 0 0,21 0 15,1-21-15,-1 22 0,21-22 16,-21 0-16,22 0 0,-1 0 0,0-22 16,1 22-16,-1-21 0,21-21 15,-20 21-15,-1-22 0,0 22 16,1-42-16,-1 20 0,0 1 0</inkml:trace>
  <inkml:trace contextRef="#ctx0" brushRef="#br0" timeOffset="191654.47">19897 2159 0,'0'0'0,"0"-21"0,0 0 0,-22 21 32,1 0-32,0 0 0,0 21 0,0 0 15,21 0-15,-43 0 0,43 1 16,-42-1-16,42 21 0,-21 0 15,0 1-15,0-1 0,-1 0 16,22 1-16,-21-1 0,21 0 0,-21 1 16,0-1-16,21-21 0,0 22 15,0-22-15,0 0 0,0 0 0,0 0 16,0 0-16,21-21 16,0 0-1,0 0-15,22 0 0,-22-21 16,21 0-16,-21 0 0</inkml:trace>
  <inkml:trace contextRef="#ctx0" brushRef="#br0" timeOffset="192746.4">20214 2455 0,'0'0'0,"0"-21"0,0 0 16,0 0-16,0 0 0,0 0 0,-21-1 15,0 22-15,0 0 16,-1-21-16,1 21 0,0 0 0,0 0 15,0 21-15,0 1 16,-1-1-16,1 0 0,0 21 0,0 1 16,0-1-16,0-21 0,-1 21 15,1 1-15,21-1 0,0-21 0,0 22 16,0-22-16,0 0 16,0 0-16,0 0 0,0 0 0,21-21 15,1 0-15,-1 22 0,0-22 16,0 0-16,0 0 0,0 0 15,1-22-15,-1 1 0,0 0 0,0 0 16,0 0-16,0 0 0,1-22 16,-1 22-16,0-21 0,0-1 0,0 1 15,0 0-15,-21-1 0,0 1 16,22 21-16,-22 0 0,0 0 0,21 21 16,-42 21 15,21 21-31,-22-21 15,22 22-15,0-22 0,-21 21 0,0 0 16,21-20-16,-21 20 0,21 0 0,0-21 16,0 1-16,0-1 0,0 0 15,0 0-15,0 0 0,0 0 16,21-21-16,0 0 0,0 0 16,1 0-16,-1 0 0,0 0 0,21 0 15,-21 0-15,1-21 16,20 0-16,-21 0 0,21 0 0,-20 0 15,20-1-15,-21-20 0,0 21 16,22-21-16,-43 20 0,21-20 0,-21 21 16,0-21-16,0 20 0,0 1 15,-21 21-15,-1 0 16,1 21-16,0 1 16,0-1-16,0 0 0,0 21 0,21-21 15,0 1-15,0 20 0,0-21 16,0 0-16,0 0 0,0 1 0,0-1 15,0 0-15,21 0 0,-21 0 16,21-21-16,-21 21 0,21-21 31,-21-21 1,0 0-32,-21 21 15,0 0-15,0-21 0,-1 21 16,1 0-1,21 21-15,-21 0 0,21 0 16,0 1 0,0-1-16,21-21 15,0 0-15,1 0 16,20 0-16,-21 0 0,21 0 0,-20 0 16,20 0-16,0 0 0,1 0 15,-1 0-15,0-21 0,1-1 0,-1 1 16,0 0-16,-21 0 15,22 0-15,-1-22 0,-21 1 0,0 21 16,1-21-16,-1-1 0,0 1 16,-21 21-16,21-22 0,-21 22 0,0 0 15,0 0-15,-21 21 16,0 0-16,0 21 0,21 0 16,-22 0-16,1 1 0,21 20 15,-21 0-15,21 1 0,-21-22 16,21 21-16,0 0 0,0 1 0,0-22 15,0 0-15,-21 21 0,21-20 0,0-1 16,-21 0-16,21 0 0,-22 0 16,1-21-1,0 21-15,21-42 32,0 0-32</inkml:trace>
  <inkml:trace contextRef="#ctx0" brushRef="#br0" timeOffset="193471.09">14711 3683 0,'0'0'15,"0"-21"-15,-21-21 0,21 20 0,-22 1 16,22 0-16,-21 0 16,0 21-16,0 0 0,0 0 0,0 0 15,-1 0-15,1 0 0,0 21 16,-21 0-16,21 0 0,-1 1 16,1-1-16,0 0 0,0 21 0,0-21 15,0 22-15,21 20 16,0-20-16,0-1 0,0 0 0,0 1 15,0-1-15,0 0 0,21-21 16,0 22-16,0-22 0,21 0 0,-20-21 16,20 0-16,-21 0 0,21 0 15,1-21-15,-1 0 0,0 0 0</inkml:trace>
  <inkml:trace contextRef="#ctx0" brushRef="#br0" timeOffset="193722.97">15219 3620 0,'0'0'0,"0"-22"0,0 1 0,0 0 16,0 0-16,0 0 0,-21 21 16,-1 0-16,1 0 0,0 0 0,0 0 15,0 0-15,0 21 16,-1 21-16,22-21 0,-21 22 0,21-22 16,-21 21-16,0 22 0,21-22 15,0 0-15,-21 1 0,21-1 16,-21 0-16,21 1 0,0-1 0,0-21 15,0 22-15,0-22 16,0 21-16,0-21 0,0 0 16,21-21-16,0 0 15,0 0-15,0 0 0,22-21 0,-22 0 16</inkml:trace>
  <inkml:trace contextRef="#ctx0" brushRef="#br0" timeOffset="194843.35">15621 3852 0,'0'0'0,"21"-21"0,-21 0 0,21 0 0,-21 0 16,0 0-16,0-1 16,-21 22-16,0 0 15,0 0-15,0 0 0,-1 0 16,1 0-16,0 22 0,0-22 16,0 21-16,0 0 0,-1 0 0,1 0 15,0 22-15,0-22 0,0 21 16,0 0-16,-1-20 0,1 20 0,21 0 15,-21-21-15,21 1 0,0-1 16,0 0-16,0 0 0,21-21 16,0 0-16,22 0 0,-22 0 15,0 0-15,0 0 0,22-21 0,-22 0 16,21 0-16,-21-1 0,0 1 16,22-21-16,-22 21 0,0 0 0,0-22 15,0 22-15,-21 0 0,0-21 16,22 20-16,-22 1 0,21 0 15,-21 0-15,0 42 32,0 0-32,-21 0 15,21 1-15,-22-1 0,22 0 16,0 21-16,0-21 0,0 1 0,0 20 16,0-21-16,0 0 0,0 0 15,0 1-15,0-1 0,0 0 16,22-21-16,-1 0 0,0 0 15,0 0-15,21 0 0,-20-21 0,-1 0 16,21 21-16,-21-22 0,22 1 16,-1-21-16,0 21 0,-21 0 15,22-22-15,-22 22 0,0 0 0,0 0 16,-21-22-16,0 22 16,0 0-16,0 0 0,-21 21 15,0 0-15,0 0 16,0 0-16,21 21 0,0 0 0,-22-21 15,22 21-15,0 1 0,0-1 0,0 0 16,0 0-16,0 21 0,22-20 16,-22-1-16,21 0 0,0 0 15,-21 0-15,0 0 0,21 1 0,0-1 16,-21 0-16,-21-42 47,0 21-32,0-21-15,21-1 0,-21 22 0,-1-21 16,1 21-16,21-21 0,-21 21 31,21 21-31,0 0 0,0 1 16,0-1-16,0 0 16,0 0-16,21-21 15,0 0-15,1 0 16,-1 0-16,0 0 0,21 0 15,-21 0-15,1 0 0,20-21 16,0 21-16,1-21 0,20 0 0,-21-1 16,22 1-16,-22-21 0,1 21 15,-1 0-15,21-43 0,-41 43 16,-1 0-16,0-22 0,-21 22 0,0 0 16,0 0-16,0 0 15,-21 21 1,21 21-16,-21 0 15,21 0-15,-22 0 0,22 1 16,0 20-16,0-21 16,0 0-16,0 22 0,0-22 0,0 0 15,0 0-15,0 0 0,0 0 16,0 1-16,0-1 0,0 0 0,0 0 16,-21-21-1,0 0-15,0 0 16,0 0-16,0 0 0,-1 0 15,1 0-15,21-21 16,0 0 0,0 0-16,21 21 0,1-22 15,-1 1-15,21 0 0</inkml:trace>
  <inkml:trace contextRef="#ctx0" brushRef="#br0" timeOffset="195351.41">17780 3535 0,'0'0'15,"0"-21"-15,-21 21 0,0 0 16,-1 0-16,1 0 0,0 21 16,0 0-16,0 0 0,0 0 15,-1 22-15,22-22 0,-21 21 0,0 1 16,0-22-16,0 21 0,21 0 15,-21-20-15,-1 20 0,22 0 16,-21-21-16,21 22 0,0-22 0,0 0 16,0 0-16,0 0 0,-21 1 15,21-44 17,0 1-32,0 0 0,0-21 0,0 21 15,0-1-15,21-20 0,-21 21 16,21-21-16,1-1 0,-1 1 0,0 21 15,0-22-15,21 1 0,-20 0 16,-1-1-16,21 1 0,0 21 0,-20 0 16,20 0-16,-21-1 15,0 22-15,22 0 0,-22 22 0,0-1 16,0 0-16,0 0 0,-21 21 16,0-20-16,21 20 0,-21-21 0,0 21 15,0 1-15,0-22 0,0 0 0,0 21 16,0-20-16,0-1 0,0 0 15,0 0-15,-21 0 0,21 0 0,0 1 16,-21-22-16,0 0 16,0 0-1,21-22 1</inkml:trace>
  <inkml:trace contextRef="#ctx0" brushRef="#br0" timeOffset="195530.48">17526 3874 0,'0'0'0,"-21"0"0,0 0 16,-1 0 0,44 0 15,-1 0-31,0 0 0,21 0 0,1-22 16,-22 22-16,21 0 0,0 0 15,1-21-15,-1 0 0,0 21 0,1-21 16,-1 21-16,0-21 0</inkml:trace>
  <inkml:trace contextRef="#ctx0" brushRef="#br0" timeOffset="196151.22">19050 3429 0,'0'0'15,"21"0"-15,0-21 0,-21 0 0,0 0 16,-21 21-1,0 0-15,0 0 0,-22 0 16,22 0-16,0 0 0,0 0 16,0 0-16,-22 21 0,22-21 0,0 21 15,0-21-15,0 21 0,0 0 16,-1-21-16,1 21 0,21 1 0,-21-22 16,21 21-16,0 0 15,21-21 1,0 0-16,1 21 0,-1-21 15,21 0-15,-21 0 0,0 0 0,22 0 16,-22 0-16,0 21 0,0-21 16,0 21-16,1-21 0,-22 22 0,0-1 15,0 0-15,0 0 16,0 0-16,0 0 0,-22-21 16,1 22-16,-21-1 15,0 0-15,-1 0 0,1 0 0,-22 0 16,22-21-16,21 22 0,-21-1 15,20-21-15,1 0 0,21 21 0,21-21 32,1 0-32,-1 0 15,21 0-15,-21 0 0,0 0 0,22 0 16,-22 0-16,0 0 0,0 0 16,0 0-16,1 0 0,-1 0 0,-21 21 15,0 0 1,0 0-16,0 1 0,0-1 0,0 0 15,0 21-15,0-21 0,-21 22 16,-1-22-16,1 21 0,0-21 0,21 22 16,-21-22-16,0 0 0,0 0 0,21 0 15,0 1-15,0-1 0,0 0 16,21-21 0,0 0-16,0 0 15,0 0-15,0 0 0,1-21 0,-1 21 16,21-21-16</inkml:trace>
  <inkml:trace contextRef="#ctx0" brushRef="#br0" timeOffset="196954.37">19135 8107 0,'0'-21'31,"0"0"-31,21 21 0,0-22 0,0 1 16,0 21-16,0-21 0,1 21 16,20-21-16,-21 21 0,21-21 0,-20 21 15,20 0-15,-21 0 0,21 0 16,-20 0-16,-22 21 15,0 0-15,0 0 0,-22 0 16,1 1-16,-21-1 0,0 0 0,20 0 16,-20 21-16,0-20 0,-1-1 15,22 21-15,0-21 0,0 0 16,0 22-16,21-22 0,-21 0 0,21 0 16,0 0-16,0 1 0,21-1 0,0 0 15,0-21-15,0 21 0,22 0 16,-22-21-16,21 21 0,0 1 0,-20-22 15,20 21-15,0-21 0,-21 21 0,1-21 16,20 0-16,-42 21 0,21-21 16,-21 21-16,0 0 0,0 1 15,0-1-15,0 0 16,-21 0-16,0 0 0,21 0 16,-21 1-16,-1-1 0,-20 0 15,21-21-15,0 21 0,-22 0 16,1-21-16,0 21 0,-1-21 0,1 0 15,0 0-15,-1 0 0,1 0 0,0 0 16,-1 0-16,1-21 0,0 0 16,-1 0-16,1 0 0,0-22 0</inkml:trace>
  <inkml:trace contextRef="#ctx0" brushRef="#br0" timeOffset="198235.22">15706 5334 0,'0'21'0,"0"0"0,21-21 31,0 0-15,0 0-16,-21-21 15,0 0-15,21 21 0,-21-21 16,21 21-16,-21-21 0,0 0 0,0-1 16,0 1-16,0 0 0,-21 0 15,0 21-15,21-21 0,-21 21 16,0 0-16,0 0 0,-1 0 0,1 0 16,0 0-16,0 21 0,0 0 15,0-21-15,-1 21 0,1 0 0,0 1 16,0-1-16,0 0 0,21 0 15,0 0-15,0 0 0,0 1 0,0-1 16,0 0-16,0 0 16,21-21-16,0 0 15,0 0-15,0 0 0,1 0 0,-1 0 16,0 0-16,21-21 0,-21 21 16,1-21-16,-22 0 0,21 21 0,0-22 15,-21 1-15,21 21 0,-21-21 16,0 0-16,0 0 0,21 21 15,-21-21-15,0 42 32,0 0-32,0 0 0,0 0 15,0 0-15,0 1 0,0-1 16,0 0-16,0 0 0,21-21 16,-21 21-16,22 0 0,-1-21 15,0 0-15,0 0 0,0 0 16,0 0-16,1 0 0,-1 0 0,0 0 15,0 0-15,0 0 0,22-21 16,-22 0-16,0 21 0,0-21 0,0 0 16,0 0-16,-21-22 0,0 22 0,0-21 15,0 21-15,0-22 0,0 1 16,-21 0-16,0 20 0,0-20 0,-21 0 16,20-1-16,-20 1 0,0 0 15,-1 21-15,1-1 0,0 22 0,-22 0 16,22 0-16,0 0 15,-22 0-15,22 43 0,-22-1 0,22 0 16,0 1-16,-22 20 0,22 1 16,21-1-16,-22 1 0,1-1 0,21 1 15,0-1-15,21 43 0,0-64 16,0 1-16,21-1 0,21-21 16,-21 22-16,22-22 0,-1 0 15,21-21-15,-20 21 0,20-21 0,1 21 16,-22-21-16,22 0 0,-1 0 15,-21 0-15,1 0 0,-1 0 0,0 0 16,-20 0-16,20-21 0,-21 0 16,0 21-16,0-21 0,1 21 0,-22-21 15,21-1-15,0 1 0,0 0 16,0 0-16,0 0 0,1-22 0</inkml:trace>
  <inkml:trace contextRef="#ctx0" brushRef="#br0" timeOffset="198510.39">16679 4953 0,'0'0'0,"-63"0"31,84 0-15,0 0-1,0 0-15,22 0 0,-22 0 0,21 0 16,-21 0-16,22-21 0,-1 21 16,-21 0-16,21 0 0,-20 0 0,-1 0 15,0 0-15,0 0 0</inkml:trace>
  <inkml:trace contextRef="#ctx0" brushRef="#br0" timeOffset="198738.37">16933 4932 0,'-42'63'31,"21"-63"-31,21 22 0,0 20 0,0-21 16,-21 0-16,21 22 0,-22-22 0,22 21 15,0 0-15,0-20 0,-21 20 16,21-21-16,-21 0 0,0 0 15,21 1-15,0-1 0,0 0 0,0 0 0,0 0 16,0 0 0,21-21 15,0-21-31,0 21 16</inkml:trace>
  <inkml:trace contextRef="#ctx0" brushRef="#br0" timeOffset="199379.42">17081 5355 0,'22'0'31,"-1"-21"-15,0 21-16,0-21 0,0 21 15,-21-21-15,21 21 0,1-21 16,-22-1-16,0 1 0,0 0 15,0 0-15,0 0 16,-22 21 0,1 21-1,0 0-15,21 0 0,-21 0 16,0 1-16,0-1 0,21 0 0,0 0 16,0 0-16,-22 0 15,22 1-15,0-1 0,0 0 0,0 0 0,0 0 16,0 0-16,22-21 15,-1 0 1,0 0-16,0 0 0,0 0 0,22 0 16,-22 0-16,21 0 0,0-21 15,1 21-15,-22-21 0,21 0 0,1 0 16,-1 0-16,0-1 0,1 1 0,-22 0 16,0-21-16,0 21 0,0-1 15,-21 1-15,0 0 0,0 0 0,-21 21 16,0 0-1,0 0-15,0 0 0,-1 21 16,22 0-16,0 0 16,0 1-16,0-1 0,0 0 15,0 0-15,0 0 0,0 0 0,0 1 16,0-1-16,22 0 16,-1 0-1,-42-21 32,-1 0-47,1 0 0,0 0 16,0 0-16,0-21 15,21 0 1,0 0 0,21 21-1</inkml:trace>
  <inkml:trace contextRef="#ctx0" brushRef="#br0" timeOffset="199671.38">17949 4995 0,'0'0'0,"21"-42"0,-21 21 0,22-21 15,-22 20-15,21-20 0,-21 21 16,21 21-16,-21-21 0,0 42 31,0 0-31,0 0 0,0 22 0,0-22 16,0 21-16,-21 0 15,21 1-15,-21-1 0,-1 0 0,22 1 16,-21-1-16,21-21 0,0 22 16,-21-1-16,21-21 0,-21 0 0,21 22 15,0-22-15,-21 0 0,21 0 0,0 0 16,0 0-16,21-21 31,0 0-31,0 0 0,0 0 16,-21-21-16,22 21 0,-22-21 15,21 0-15,0 0 0</inkml:trace>
  <inkml:trace contextRef="#ctx0" brushRef="#br0" timeOffset="199910.99">17886 5080 0,'0'0'0,"-21"0"0,42 0 47,0 0-47,0 0 0,0 0 0,22 0 16,-22 0-16,0 0 0,0 0 15,0 0-15,0 0 0,1 0 0,-1 0 16,0 0-16,0-21 0,0 21 16,-42 0 15,0 0-16</inkml:trace>
  <inkml:trace contextRef="#ctx0" brushRef="#br0" timeOffset="200466.87">14584 5948 0,'0'-21'15,"0"42"17,0 0-32,0 0 0,0 0 0,0 22 15,0-22-15,0 21 0,0 1 16,-21-1-16,21 0 0,-22 1 16,1-1-16,21 0 0,-21 1 15,21-1-15,-21 0 0,0 22 16,21-43-16,-21 0 0,21 0 0,-22 0 15,22 1-15,0-44 32,0 1-32,0 0 15,0-21-15,22 21 0</inkml:trace>
  <inkml:trace contextRef="#ctx0" brushRef="#br0" timeOffset="200755.38">14499 6054 0,'0'-21'0,"0"42"0,0-64 16,0 22-16,0 0 0,21 0 16,0 21-16,1-21 0,-1 0 15,0 21-15,0-22 0,0 22 0,0 0 16,1 0-16,-1 0 0,21 0 0,-21 0 16,-21 22-1,0-1-15,0 0 0,0 0 0,0 0 16,0 0-16,-21 1 0,0-1 15,0 0-15,0 0 0,-1 0 16,-20 0-16,21-21 0,0 22 0,0-22 16,21 21-16,-22-21 15,44 0 17,-1 0-32,0 0 15</inkml:trace>
  <inkml:trace contextRef="#ctx0" brushRef="#br0" timeOffset="201175.36">14901 6011 0,'0'22'0,"0"-44"0,21 22 0,-21 22 47,0-1-47,-21 0 0,0 0 15,21 0-15,0 0 0,0 1 16,0-1-16,0 0 0,0 0 0,0 0 15,0 0-15,0 1 0,0-1 16,21-21 0,0 0-16,1 0 15,-1 0-15,0 0 16,0-21-16,0 21 0,0-22 0,1 1 16,-1 0-16,0 21 0,0-21 0,0 0 15,-21 0-15,21-1 0,1 1 16,-22 0-16,0 0 0,21 0 15,-21 42 17,-21 0-32,21 0 0,-22-21 15,22 21-15,0 1 0,0-1 16,-21 0-16,21 0 0,0 0 0,0 0 16,0 1-16,0-1 15,21-21 1,1 0-16,-1 0 15,0 0-15,21-21 0,-21 21 0</inkml:trace>
  <inkml:trace contextRef="#ctx0" brushRef="#br0" timeOffset="201659.39">15621 5948 0,'0'-21'15,"-21"21"1,0 0-16,-1 21 15,22 0-15,0 0 0,-21 0 16,21 1-16,0-1 0,-21 0 0,21 0 16,0 0-16,0 0 0,0 1 15,0-1-15,0 0 0,0 0 0,0 0 16,0 0-16,0 1 16,-21-22 15,21-22-16,0 1 1,0 0-16,0 0 0,21 21 16,-21-21-16,21 0 0,0 21 15,22-22-15,-22 22 0,0 0 0,0-21 16,22 21-16,-22 0 0,0 0 16,0 0-16,0 0 0,0 0 0,1 0 15,-1 0-15,0 21 0,-21 1 16,0-1-16,0 0 15,0 0-15,0 0 0,-21 0 16,0 1-16,-1-22 0,1 21 16,-21-21-16,21 21 0,0 0 0,-22-21 15,22 0-15,0 21 0,0-21 0,0 0 16,-1 0-16,22-21 16,0 0-1,22 0-15,-1 0 16,-21-1-16,21 22 0,0-21 15</inkml:trace>
  <inkml:trace contextRef="#ctx0" brushRef="#br0" timeOffset="202464.36">16087 5863 0,'0'0'0,"21"0"0,-21 21 15,0 1 1,-21-1-16,-1 0 0,22 0 0,-21 21 15,21-20-15,0-1 0,-21 21 16,21-21-16,-21 0 0,21 1 0,-21-1 16,21 0-16,0 0 0,0 0 15,0 0-15,0 1 0,0-1 16,21-21-16,0 0 16,0 0-16,0 0 15,1 0-15,-1 0 0,0-21 16,0 21-16,0-22 0,0 22 0,1-21 15,-1 0-15,21 0 0,-21 21 16,0-21-16,1 0 0,-1-1 0,0 22 16,-21 22 15,0-1-31,0 0 16,-21 0-16,0 0 15,21 0-15,0 1 16,0-1-16,0 0 15,21-21 1,0 0 0,0-21-16,0 21 15,0-21-15,1 21 0,-1-22 0,0 1 16,0 0-16,21 0 0,-20 0 16,-1 0-16,21-1 0,-21 1 0,0 0 15,1 0-15,-1 21 0,0-21 16,0 21-16,0 0 0,0 0 15,1 0 1,-22-21 47,-22 21-32,1 0-31,0 0 15,0 21-15,0-21 16,21 21-16,-21 0 0,-1-21 0,1 21 16,0 0-16,21 1 0,-21-1 15,0 0-15,21 0 0,0 0 0,0 0 16,0 1-16,0-1 16,0 0-16,21-21 15,0 0-15,0 0 0,0 0 16,1 0-16,-1 0 0,21 0 15,0 0-15,-20-21 16,-1 21-16,0-21 0,-21-1 16,21 1-16,-21 0 0,21 0 15,-21 0-15</inkml:trace>
  <inkml:trace contextRef="#ctx0" brushRef="#br0" timeOffset="202658.62">16531 5906 0,'0'0'0,"-42"0"31,63 0 0,0 0-15</inkml:trace>
  <inkml:trace contextRef="#ctx0" brushRef="#br0" timeOffset="203150.41">17357 5969 0,'0'-21'16,"21"21"-1,-21 21-15,0 0 16,21 0-16,0 1 15,-21 20-15,0-21 0,21 0 16,0 0-16,-21 22 0,22-22 0,-22 0 16,0 0-16,0 0 15,21 1-15,-21-1 16,21-21-16,0 0 31,0-21-31,0-1 0,-21 1 0,22 21 16,-1-21-16</inkml:trace>
  <inkml:trace contextRef="#ctx0" brushRef="#br0" timeOffset="203364.39">17865 5927 0,'0'0'0,"-22"0"32,1 0-32,0 21 0,0 0 15,0-21-15,0 21 0,-1 0 16,1 1-16,0 20 0,-21-21 0,42 0 15,-21 0-15,-1 1 0,1-1 0,21 0 16,0 0-16,0 0 16,21-21-1,1 0-15,-1 0 16,0 0-16,21 0 0,-21 0 16</inkml:trace>
  <inkml:trace contextRef="#ctx0" brushRef="#br0" timeOffset="203783.39">18055 5990 0,'0'0'16,"0"-21"-16,-21 21 31,0 21-31,0-21 0,21 21 16,-22 1-16,22-1 0,-21 0 15,0 0-15,21 0 16,-21 0-16,21 1 0,0-1 0,0 0 0,0 0 15,0 0 1,21 0-16,0-21 16,0 0-16,1 0 0,-1 0 0,0 0 15,0 0-15,0 0 0,0 0 16,1-21-16,-1 0 0,0 21 0,0-21 16,0 0-16,-21 0 15,21-1-15,-21 1 0,0 0 0,0 0 16,0 0-16,0 0 0,-21-1 15,21 1-15,-21 0 0,0 21 0,0 0 16,0 0-16,-1 0 0,1 0 16,0 0-16,0 0 15,0 0-15,21 21 0,-21 0 16,21 1-16,-22-22 0,22 21 16,0 0-16,0 0 0,22 0 15,-1-21 1,0 0-16,0 0 0</inkml:trace>
  <inkml:trace contextRef="#ctx0" brushRef="#br0" timeOffset="204010.38">18457 6033 0,'0'0'0,"0"-22"0,0 44 15,-21-1 1,21 0-16,0 0 15,0 0-15,0 0 0,0 1 16,-21-22-16,21 21 0,0 0 16,0 0-16,0-42 47,0 0-47,21 0 15</inkml:trace>
  <inkml:trace contextRef="#ctx0" brushRef="#br0" timeOffset="204170.93">18457 5884 0,'0'0'0,"0"-21"15,-21 21 1,0 0 0,21 21-1,0 1-15,0-1 16,21-21-16,0 21 15</inkml:trace>
  <inkml:trace contextRef="#ctx0" brushRef="#br0" timeOffset="204707.4">18986 6033 0,'0'0'15,"0"-22"-15,0 1 0,0 0 16,-21 0 0,0 21-16,0 0 15,0 0-15,0 0 16,-1 0-16,1 21 0,0 0 16,0 0-16,0 1 0,21-1 15,-21 0-15,-1 0 0,22 0 0,0 0 16,-21-21-16,21 22 0,0-1 0,0 0 15,0 0-15,21 0 16,1-21-16,-1 0 16,0 0-16,0 0 15,0 0-15,0 0 0,1 0 0,-1-21 16,0 0-16,0 0 0,0 0 16,0-1-16,1 1 0,-1 0 15,0-21-15,0-1 0,0 22 0,-21-21 16,0 0-16,21-1 15,-21 1-15,22 0 0,-22-1 0,0 22 16,0 0-16,0 0 0,0 0 0,0 42 31,0 21-31,0-21 0,-22 22 16,22-22-16,-21 21 0,21 0 16,0 1-16,0-1 0,0-21 0,0 22 15,0-22-15,0 21 0,0-21 16,0 0-16,0 1 0,0-1 15,0 0-15,21-21 16,1 0-16,-1 0 16,0 0-16,0 0 0,0-21 15</inkml:trace>
  <inkml:trace contextRef="#ctx0" brushRef="#br0" timeOffset="205582.34">19918 5884 0,'0'0'16,"0"-21"-16,-21 0 16,-1 21-1,1 0-15,0 0 0,0 0 0,0 0 16,0 0-16,-1 0 0,1 21 16,0 0-16,-21 1 0,21-1 0,-1 0 15,1 0-15,21 0 0,-21 0 16,21 1-16,-21-1 0,21 0 0,0 0 15,0 0-15,0 0 0,21 1 16,0-22 0,0 0-16,1 0 0,-1 0 0,0 0 15,0 0-15,21 0 0,-20-22 16,-1 1-16,21 21 0,-21-21 16,0 0-16,22-43 0,-22 43 15,0-21-15,-21 0 0,21-1 16,0 1-16,-21 0 0,0-1 15,0 1-15,0 0 0,0 20 0,0-20 16,0 21-16,0 0 0,0 42 31,0 0-31,0 21 0,0 1 0,0-1 16,-21-21-16,21 22 0,-21-1 16,21 0-16,0 1 0,0-22 0,0 21 15,0-21-15,0 0 0,0 1 16,0-1-16,0 0 0,0 0 15,21-21 1,0 0-16,1 0 16,-1 0-16,0 0 0</inkml:trace>
  <inkml:trace contextRef="#ctx0" brushRef="#br0" timeOffset="205895.4">20129 6033 0,'0'-22'16,"22"1"15,-1 21-31,-21-21 0,21 0 16,0 21-1,-21-21-15,21 0 0,0-1 16,-21 1-16,22 21 0,-22-21 16,-22 21-1,1 21-15,0 0 16,0-21-16,0 22 0,0-1 15,21 0-15,-22 0 0,22 0 0,-21 0 16,21 1-16,0-1 0,0 0 16,0 0-16,0 0 15,21-21 1,1 0-16,-1 0 16,0 0-16,0 0 0,0 0 0,0 0 15,1 0-15,-1-21 0,21 21 16</inkml:trace>
  <inkml:trace contextRef="#ctx0" brushRef="#br0" timeOffset="206550.94">20468 5906 0,'0'21'0,"0"-42"0,0-1 15,0 44 17,-21-1-32,21 0 15,-21 0-15,21 0 16,0 0-16,0 1 0,-21-1 15,21 0-15,-22-21 16,22 21-16,0-42 47,0 0-31,0 0-16,0-1 15,22 1-15,-22 0 0,21 0 16,0 0-16,-21 0 0,21-1 0,0 22 15,0-21-15,1 0 0,-1 21 16,0 0-16,0 0 16,0 0-16,-21 21 15,21 0-15,-21 1 0,0-1 16,0 0-16,0 0 0,0 0 0,0 0 16,0 1-16,0-1 0,-21 0 15,21 0 16,0-42 1,0 0-32,0 0 15,0-1-15,21 1 0,1 0 16,-1 0-16,-21 0 0,21 0 16,0 21-16,0-22 0,0 1 0,1 21 15,-1 0-15,0 0 16,0 0-16,-21 21 15,0 1-15,0-1 0,0 0 16,0 0-16,0 0 16,0 0-16,-21 1 0,0-1 15,21 0-15,-21-21 0,21 21 16,0-42 46,21 21-62,0-21 16</inkml:trace>
  <inkml:trace contextRef="#ctx0" brushRef="#br0" timeOffset="206914.61">20976 5884 0,'0'0'16,"0"22"-1,-21-1 1,0-21-16,0 21 0,21 0 15,0 0-15,-22 0 0,1 1 16,21-1-16,0 0 16,0 0-1,21-21 1,1 0-16,-1 0 0,0 0 16,0 0-16,0 0 0,0 0 15,-21-21-15,22 21 0,-1-21 16,-21 0-16,0-1 0,0 1 15,0 0-15,0 0 16,0 0-16,0 0 0,-21-1 16,-1 22-16,1 0 15,0 0-15,0 0 16,21 22-16,0-1 16,0 0-16,0 0 15,21-21 16</inkml:trace>
  <inkml:trace contextRef="#ctx0" brushRef="#br0" timeOffset="207202.4">21251 5779 0,'0'0'0,"0"-22"0,-21 22 31,21 22-15,0-1-16,-21 0 0,0 0 16,21 21-16,0-20 15,0-1-15,0 0 0,-21 0 0,21 0 16,0 0-16,0 1 0,0-1 16,0 0-16,0 0 15,0 0 1,21-21 15,0 0-15,0-21-16</inkml:trace>
  <inkml:trace contextRef="#ctx0" brushRef="#br0" timeOffset="207507.7">21484 5715 0,'0'21'63,"0"0"-48,0 1-15,0-1 16,0 21-16,0-21 0,0 0 0,0 1 15,0 20-15,0-21 0,0 0 0,0 0 16,-21 22-16,21-22 0,-21-21 16,0 21-16,21 0 0,0 0 0,-22-21 15,1 0-15,21 22 0,-21-22 16,0 0-16,0 0 16,0 0-16,-1 0 0</inkml:trace>
  <inkml:trace contextRef="#ctx0" brushRef="#br0" timeOffset="208275.01">17039 6371 0,'-21'0'15,"42"0"16,0 0-15,0 0-16,1 0 0,-1 0 16,0 0-16,-21 21 15,0 1-15,0-1 16,0 0-16,-21 21 0,0-21 0,-22 1 16,22-1-16,0 0 15,0 0-15,-22 0 0,22 0 0,21 1 0,-21-1 16,0-21-16,42 0 47,0 0-47,0 0 0,1 0 15,-1 0-15,0 0 0,0 0 0,0 0 16,0 0-16,1 0 16,-1 0-16,-21 21 0,21 0 0,-21 0 15,0 0-15,0 1 0,-21-1 16,0 0-16,-1 0 0,1 0 15,0-21-15,0 21 0,0 1 0,0-1 16,-1-21-16,1 21 0,0 0 16,21 0-16,-21-21 15,21 21-15,-21-21 0,21 22 16,0-1 0,21-21-1,0 21 1</inkml:trace>
  <inkml:trace contextRef="#ctx0" brushRef="#br0" timeOffset="208670.38">16827 7832 0,'-21'0'16,"21"-21"0,21-1-1,1 22-15,-1 0 0,0 0 16,0 0-16,0 0 0,-21 22 16,21-1-16,-21 0 15,0 0-15,0 0 0,0 0 0,0 1 16,0-1-16,0 21 0,0-21 15,0 22-15,-21-1 0,21 0 16,-21 1-16,21-22 0,0 21 0,0 0 16,0-20-16,0 20 0,-21-21 0,21 0 15,0 0-15,-21 1 0,21-1 16,-21-21-16,21 21 0,-22-21 0,1 0 16,0 0-16,-21 0 0,21 0 0,-22 0 15,22 0-15,-21 0 0,-1-21 16,1 0-16,0-1 0,21-20 15,-22 21-15,22-21 0,0-1 0</inkml:trace>
  <inkml:trace contextRef="#ctx0" brushRef="#br0" timeOffset="209078.42">16933 7049 0,'0'0'0,"-21"0"0,0 0 0,0 0 16,42 0 15,0 0-15,21 0-16,1 0 0,-1 0 0,22 0 15,-1 0-15,1 0 0,20 0 16,1 0-16,-22 0 0,22 0 0,-21-22 16,-1 22-16,-21-21 0,1 21 15,-1 0-15,-21 0 0,0 0 0,-42 0 31,0 0-15,0 0-16,-21 0 0,-1 0 0,1 21 16,0-21-16,-22 22 0,22-22 0</inkml:trace>
  <inkml:trace contextRef="#ctx0" brushRef="#br0" timeOffset="209327.4">16827 7218 0,'0'0'0,"-21"21"0,0-21 16,21 21-16,21-21 31,22 0-31,-22 0 0,21 0 16,0 0-16,22 0 0,-1 0 0,1 0 15,21-21-15,-1 21 0,1 0 16,0-21-16,-1 0 0,-20 21 0,20 0 16,-41 0-16,20-21 0,-20 21 15,-1 0-15,-21 0 0,0 0 0,0 0 16,-42 0-1,0 0-15,-21 0 16,21 0-16,-22 0 0,-20 0 0,20 21 16,-20 0-16,21 0 0</inkml:trace>
  <inkml:trace contextRef="#ctx0" brushRef="#br0" timeOffset="209576.38">16827 7472 0,'0'0'0,"-63"0"0,-64 42 16,85-21-16,-1-21 0,22 22 0,0-22 15,21 21-15,21-21 16,0 0-16,22 0 0,20 0 16,-21 0-16,22 0 0,21 0 15,-22-21-15,43 21 0,-21 0 0,20-22 16,-20 22-16,21 0 0,-21 0 0,-1-21 16,1 21-16,-22 0 0,-20 0 15,-1 0-15,0 0 0,-20 0 0,-1 0 16,-42 0-1,-1 0 1,-20 21-16,0-21 0,-1 0 0,1 22 16,0-22-16,-1 21 0</inkml:trace>
  <inkml:trace contextRef="#ctx0" brushRef="#br0" timeOffset="209799.39">16637 7789 0,'0'0'15,"21"0"1,21 0-16,-20 0 0,20 0 16,0 0-16,22 0 0,-22 0 15,22 0-15,-1-21 0,22 21 0,-22-21 16,1 21-16,-1-21 0,22 21 16,-43 0-16,22-21 0,-22 21 0,-21 0 15,22 0-15,-22 0 0,-42 0 31</inkml:trace>
  <inkml:trace contextRef="#ctx0" brushRef="#br1" timeOffset="-176429.87">13102 10139 0,'0'0'16,"-21"0"-16,0 0 0,0 0 16,42 0-1,21 0 1,0 0-16,1 0 0,-1 0 0,22 0 16,-1 0-16,1 0 0,-1 0 15,1 0-15,-22 0 0,21 0 0,1 0 16,-22 0-16,1 0 0,-1 0 15,0 0-15,1 0 0,-22 0 16,0 0-16</inkml:trace>
  <inkml:trace contextRef="#ctx0" brushRef="#br1" timeOffset="-176145.56">13589 10181 0,'-106'148'47,"212"-296"-47,-212 318 0,85-128 0,21 0 16,0-21-16,0 22 0,-21-1 0,0 0 15,-1 1-15,22-1 0,-21-21 0,21 22 16,-21-22-16,21 0 0,0 0 15,0 0-15,21-21 32,0 0-32,-21-21 0,22 0 15,-1 0-15,0 0 0,0-1 0,0 1 16</inkml:trace>
  <inkml:trace contextRef="#ctx0" brushRef="#br1" timeOffset="-175517.28">13695 10287 0,'0'0'0,"0"-21"15,0 0-15,21 21 0,-21 21 32,0 0-17,0 0-15,0 22 0,0-22 0,0 21 16,0 0-16,0 1 0,0-1 0,-21 0 16,21 1-16,0-1 15,0-21-15,-21 22 0,21-22 0,-22 0 0,22 0 16,0 0-16,0 0 15,22-21 17,-1-21-32,-21 0 0,21 0 15,0 0-15,-21 0 0,21-1 0,-21-20 16,21 21-16,1-21 0,-22-1 0,21 22 16,0 0-16,-21 0 0,0 0 15,21 21-15,0 0 0,-21 21 16,0 0-1,0 0-15,0 0 0,21 22 0,-21-22 16,0 0-16,0 0 0,0 0 16,0 22-16,22-22 0,-22 0 15,21 0-15,0 0 0,-21 0 16,21-21-16,0 0 0,0 22 16,1-22-16,20 0 0,-21 0 0,21 0 15,-20 0-15,20-22 0,0 22 0,-21-21 16,22 0-16,-1 0 0,-21 0 15,22-22-15,-22 22 0,0-21 0,21 0 16,-42 20-16,21-20 0,-21 0 16,22 21-16,-22-22 0,0 22 0,0 0 15,-22 21 1,1 0-16,0 21 0,0 0 16,0 0-16,0 1 0,-1-1 0,22 0 15,0 21-15,-21-21 0,21 1 16,0 20-16,0-21 0,0 0 0,0 0 15,0 1-15,0-1 0,21-21 16,1 21-16,-22 0 0,21-21 0,0 0 16,0 0-16,21 0 0,-20 0 15,-1 0-15,21 0 16,-21 0-16,22-21 0</inkml:trace>
  <inkml:trace contextRef="#ctx0" brushRef="#br1" timeOffset="-174001.31">15706 10393 0,'0'0'0,"0"-21"0,0 0 0,0-1 0,-22 22 16,22-21-16,-21 0 0,0 21 16,0 0-16,0 0 0,0 0 15,-1 0-15,22 21 0,-21 0 16,0 1-16,0 20 0,0-21 0,0 21 15,21 1-15,0-1 0,-22 0 16,22 1-16,-21-1 0,21-21 0,0 22 16,0-22-16,0 21 0,21-21 15,1 0-15,-1 1 0,0-1 16,0-21-16,21 0 0,-20 21 0,20-21 16,-21 0-16,21 0 0,1 0 0,-1-21 15,0 0-15,-20 21 0,20-43 16,0 22-16,1 0 0,-1-21 0,-21-1 15,21 1-15,1 0 0,-22-22 16,21 1-16,-21 20 0,1-20 0,20 20 16,-42 1-16,21 0 0,-21-1 15,0 22-15,0 0 0,0 0 0,-21 21 16,0 0 0,0 21-16,-1 0 15,1 0-15,0 1 0,0 20 0,21 0 16,-21 22-16,21-22 0,0 22 15,0-22-15,0 0 0,0 1 0,0-1 16,0 0-16,42 22 0,-21-22 16,0-21-16,22 0 0,-1 1 15,0-22-15,1 21 0,-1-21 0,0 0 16,22 0-16,-22 0 0,1 0 16,20-21-16,-21-1 0,1 22 15,-1-42-15,-21 21 0,22 0 0,-22-22 16,0 1-16,0 0 0,0-1 15,-21 1-15,21 0 0,-21 21 0,0-22 16,0 22-16,0 0 0,-21 0 16,0 21-16,0 0 0,-21 0 0,20 0 15,1 21-15,-21 0 0,21 0 16,-22 0-16,1 22 0,21-1 0,0-21 16,0 22-16,-1-1 0,22 0 15,-21-21-15,21 22 0,0-22 0,0 0 16,0 0-16,0 0 0,21 1 0,1-1 15,-1-21-15,0 21 16,0-21-16,0 0 0,0 0 0,1 0 16,-1 0-16,0-21 0,0 0 15,0-1-15,0 1 0,1 0 16,-1-21-16,0-1 0,0 1 0,0 21 16,-21-21-16,0-1 0,21 22 15,-21-21-15,22 21 0,-22-1 16,0 44-1,0-1-15,0 0 0,0 21 16,0-21-16,-22 1 0,22 20 16,0-21-16,-21 21 0,21-20 0,0 20 15,0-21-15,0 0 0,0 0 0,0 1 16,0-1-16,21 0 16,1-21-16,-1 0 0,0 0 15,0 0-15,0 0 0,0 0 0,1 0 16,20 0-16,-21 0 0,21-21 15,-20 0-15,20-1 0,-21 1 0,21-21 16,-20 21-16,-1-22 0,21 1 16,-21 21-16,0-21 0,-21-1 0,0 22 15,22 0-15,-22 0 0,-22 42 32,22 0-32,-21 0 0,0 0 15,21 22-15,-21-22 0,21 0 16,0 0-16,0 22 0,0-22 0,0 0 15,0 0-15,0 0 0,21 0 16,0-21-16,-21 22 0,21-1 0,-21 0 16,22-21-16,-44 0 47,1-21-47,0 0 15,0 21-15,0-22 0,0 22 16,-1 0-16,1 0 15,0 22 1,21-1-16,0 0 16,0 0-1,21-21-15,0 0 0,1 0 16,-1 21-16,0-21 0,21 0 16,-21 0-16,22 0 0,-1 0 0,0 0 15,-20-21-15,20 21 0,0-21 16,1 0-16,-1 0 0,0-1 0,-21 1 15,1 0-15,-1-21 0,21-22 16,-42 43-16,21-21 0,-21 21 0,0-1 16,-21 22-1,-21 0-15,21 22 0,-1-1 16,22 0-16,-21 0 0,21 0 16,0 0-16,0 22 0,0-22 15,0 0-15,0 0 0,0 0 0,0 1 16,0-1-16,21 0 15,-21 0-15,0 0 16,-21-21 0,0 21-16,0-21 0,0 0 15,-22 0-15,22 0 0,21-21 16,0 0-16,0 0 16,21 0-16</inkml:trace>
  <inkml:trace contextRef="#ctx0" brushRef="#br1" timeOffset="-172581.63">19410 10562 0,'0'0'0,"0"-21"0,0 0 0,0 0 16,0 0-16,0-1 15,0 1-15,0 0 16,0 42 0,-21 0-16,-1 1 15,22-1-15,-21 21 0,0-21 0,21 22 16,0-1-16,-21-21 16,0 21-16,21-20 0,-21 20 0,21-21 15,0 0-15,0 0 0,-22 1 16,22-1-16,0 0 0,22-21 31,-22-21-15,21 0-16,0-1 0,0 1 0,21-21 15,-20 21-15,-1-22 0,21 22 16,-21-21-16,0 0 0,22 20 0,-22 1 16,0 0-16,-21 0 0,21 0 15,0 21-15,-21 21 16,0 0-16,22 0 0,-22 0 15,21 1-15,-21 20 0,0-21 16,21 0-16,-21 22 0,0-22 0,0 0 16,21 0-16,-21 0 0,21 0 15,0 1-15,1-1 0,-1-21 16,0 0-16,0 0 0,0 0 0,22 0 16,-22 0-16,0 0 0,0-21 15,21 21-15,-20-22 0,-1 1 0,21 0 16,-21-21-16,0 21 0,1-22 15,-1 1-15,0 0 0,0-1 0,-21 1 16,0 0-16,0-1 0,0 22 16,21-21-16,-21 21 0,0 42 31,-21 0-31,21 21 16,-21-21-16,21 22 0,0-1 0,0-21 15,0 22-15,0-22 0,0 21 16,0-21-16,0 0 0,0 1 0,21-1 15,0 0-15,0 0 0,1 0 0,-1-21 16,0 0-16,21 0 0,-21 0 16,22 0-16,-22 0 0,21 0 0,1-21 15,-1 0-15,-21 0 16,21 0-16,-20-22 0,20 1 0,-21 0 16,21-1-16,-20-20 0,-1-1 0,0 22 15,0-22-15,-21 22 0,0 0 16,21-43-16,-21 64 0,0 0 15,0 0-15,-21 21 16,0 21-16,0 0 0,0 0 16,-22 21-16,22 1 0,0-1 15,0 22-15,0-22 0,-1 21 0,22-20 16,0-1-16,0 0 0,0 1 0,-21-1 16,21 0-16,0-20 0,0-1 15,0 0-15,0 0 0,0 0 0,21-21 31,1 0-31,-1 0 0,0 0 16,21-21-16,-21 0 0,1-21 0,-1 20 16,21 1-16,-21-21 0,0 0 15,1-1-15,-1 22 0,0-21 0,0 21 16,0-1-16,-21 44 16,0-1-16,0 0 15,0 0-15,0 0 0,0 0 16,0 22-16,0-22 0,0 0 0,0 21 15,0-20-15,21-1 0,1 0 16,-1 0-16,0 0 16,0-21-16,0 0 0,0 0 0,1 0 15,-1 0-15,21 0 0,-21 0 16,0 0-16,1 0 0,-1-21 0,0 0 16,21 0-16,-21 0 0,1-22 15,-1 22-15,-21-21 0,21 21 0,0-22 16,-21 22-16,21 0 0,-21 0 0,0 42 31,0 0-31,0 21 16,0-20-16,0-1 0,0 0 15,0 21-15,0-21 0,0 1 0,0-1 16,0 0-16,0 0 0,0 0 16,21-21 15,1 0-31,-22-21 15,21 21-15</inkml:trace>
  <inkml:trace contextRef="#ctx0" brushRef="#br1" timeOffset="-172428.46">21653 10287 0,'0'0'0,"-21"-21"0,0 21 15,0 0-15,0 0 16,21 21-1,0 0 1,0 0-16,21-21 0,0 22 16</inkml:trace>
  <inkml:trace contextRef="#ctx0" brushRef="#br1" timeOffset="-171745.3">22077 10351 0,'0'0'0,"0"-22"0,0 1 15,-21 21-15,-1 0 0,1 0 16,0 0-16,0 21 0,0 1 0,0-1 16,-1 0-16,1 21 15,0-21-15,21 22 0,-21-1 0,21-21 16,0 22-16,0-1 0,0-21 16,0 0-16,0 0 0,0 1 0,21-1 15,-21 0-15,21 0 0,0 0 16,22-21-16,-22 0 0,0 21 0,21-21 15,-20 0-15,20 0 0,-21 0 0,21 0 16,-20-21-16,20 21 0,-21-21 16,0 0-16,22-21 0,-22 20 0,0-20 15,0 0-15,0-1 0,0-20 16,1-1-16,-1 22 0,0-21 16,0 20-16,-21 1 0,21 0 0,-21-1 15,21 22-15,-21 0 0,0 0 16,0 0-16,-21 42 15,0 0-15,-21 21 16,21 1-16,-1-1 0,1 0 0,0 1 16,0 20-16,21-21 0,-21 1 15,21-1-15,-21 0 0,21 1 0,-22-1 16,22-21-16,0 22 0,0-22 0,0 0 16,0 0-16,22-21 31,-1 0-16,0-21-15,0 0 0,0 0 0,0-1 16,1 1-16,-1-21 0,0 21 0,21-22 16,-21 22-16,22 0 0,-22 21 15,0 0-15,-21 21 16,0 0-16,0 1 0,0-1 16,0 21-16,0-21 0,0 22 0,0-22 15,0 0-15,0 0 0,21 0 16,0 0-16,-21 1 0,22-22 0,-1 0 15,21 0-15,0 0 0,-20 0 16,20 0-16,0 0 16,1-22-16,-1 1 0,21 0 0,-20 0 15,-1 0-15,0 0 0,1-22 16,-22 1-16,21 0 0,-21-1 0,1 1 16,-22 21-16,0 0 0,0-1 0</inkml:trace>
  <inkml:trace contextRef="#ctx0" brushRef="#br1" timeOffset="-169061.51">11853 11599 0,'21'-21'0,"-42"42"0,64-63 15,-43 21-15,0 0 0,0 0 0,0-1 16,0 1-16,-22 0 16,1 21-16,0 0 0,0 0 0,-21 0 15,20 0-15,1 21 0,-21 0 16,21 1-16,0 20 0,-1-21 16,1 21-16,0 1 0,0-1 0,0 0 15,21 1-15,-21-1 0,21 22 16,0-22-16,0 0 0,0 1 0,0-22 15,21 21-15,0-21 0,0 22 16,0-22-16,0-21 0,1 21 0,-1-21 16,21 0-16,-21 0 0,22 0 0,-1 0 15,0-21-15,1 21 0,-1-21 16,0-22-16,1 22 0,-1-21 0,0 21 16,1-22-16,-1 1 0,-21 21 15,0-22-15,0 1 0,1 21 16,-22 0-16,21 0 0,-42 21 31,-1 21-31,1 0 0,21 21 16,-21-21-16,0 22 0,21-1 15,-21 0-15,21 1 0,0-1 0,0 0 16,0-20-16,0 20 0,21-21 16,0 21-16,0-20 0,22-1 0,-22 0 15,0-21-15,21 0 0,-21 0 16,22 0-16,-22 0 0,0 0 0,21 0 15,-20-21-15,-1 21 0,21-21 0,-21-22 16,0 22-16,1-21 0,-1-1 16,-21 1-16,0 0 0,0-1 15,0 1-15,0 0 0,0-1 16,0 1-16,-21 21 0,-1 0 0,1-22 16,-21 22-16,21 21 0,-22 0 0,22 0 15,-21 0-15,21 0 0,-22 21 16,22 1-16,0-1 0,0 0 0,0 21 15,21 1-15,0-1 0,0 0 16,0-21-16,0 22 0,21-1 0,0-21 16,21 22-16,-20-22 0,20 0 15,0-21-15,-21 21 0,22-21 16,-1 0-16,0 0 0,1 0 0,-22 0 0,21-21 16,1 0-16,-1 0 15,0-1-15,1-20 0,-1 21 0,0-21 16,-21-1-16,22 1 0,-22 21 15,0-22-15,0 22 0,0 0 0,-21 0 16,0 0-16,0 42 16,0 21-1,0-21-15,0 22 0,-21-1 0,21 0 16,-21 1-16,0-1 0,21-21 16,0 22-16,0-1 0,0-21 15,0 0-15,0 0 0,0 1 0,0-1 16,21-21 15,-21-21-31,21-1 16,0 1-16,-21 0 0,22-21 0,-1-1 15,0 1-15,0 0 0,0-1 16,0 1-16,22 21 0,-22-21 0,0 20 16,21 1-16,-20 0 0,-1 21 0,0 0 15,0 0-15,0 0 16,-21 21-16,0 22 0,0-22 0,0 0 15,0 21-15,0 1 0,0-1 16,0-21-16,0 21 0,0-20 0,0 20 16,0-21-16,0 0 0,0 0 15,0 1-15,21-22 0,1 21 16,-1-21-16,0 0 0,0 0 16,0 0-16,0 0 0,1-21 15,20 21-15,-21-22 0,21 1 0,-20 0 16,20-21-16,0 21 0,-21-22 15,22 1-15,-22 0 0,21-22 16,-42 22-16,0 21 0,0-1 16,0 1-16,-21 21 15,0 0-15,0 21 0,0 1 0,-1-1 16,1 0-16,21 21 0,0-21 16,0 22-16,0-22 0,0 21 15,0-21-15,0 22 0,0-22 16,21 0-16,1 0 0,-1 0 0,-21 1 15,21-1-15,0-21 16,-21-21 15,0-1-31,-21 1 16,21 0-16,-21 21 0,21-21 0,-21 0 16,21 42 15,0 0-31,0 0 15,0 0-15,0 1 0,0-1 16,21 0-16,0-21 16,0 21-16,0-21 0,0 0 15,22 0-15,-1 0 0,-21 0 0,43 0 16,-22-21-16,0 21 0,1-21 0,-1 0 16,0-1-16,1 1 0,-1-21 15,-21 21-15,22-22 0,-22 1 0,0 0 16,0-1-16,0 22 0,-21-21 15,0 21-15,0 0 0,-21 21 32,21 21-32,-21 0 15,0 0-15,21 21 0,0-20 0,-21 20 16,21-21-16,0 21 0,0-20 16,0 20-16,0-21 0,0 0 0,0 0 15,0 1-15,21-1 0,0 0 16,0-21-16,0 0 0,0 0 15,1 0-15,-1 0 0,0 0 16,0 0-16,0-21 0,0 21 0,1-21 16,20-22-16,-21 22 0,0 0 0,0-21 15,22 20-15,-22-20 0,0 0 16,0 21-16,-21-22 0,0 22 16,0 0-16,0 0 0,-21 21 15,21 21 1,0 0-16,-21 0 0,21 22 15,0-22-15,0 0 0,0 21 0,0-21 16,0 22-16,0-1 0,0-21 16,0 0-16,0 1 0,0-1 15,21 0-15,-21 0 0,21-21 16,-21-21 15,0 0-15,-21 21-16,0-21 0,21-1 15,0 1-15,-21 0 0,21 0 0,-21 21 16,21-21-16,-22 21 16,22 21-16,0 0 15,0 0-15,0 0 16,22 1-16,-1-1 0,-21 0 16,21-21-16,0 21 0,0-21 0,0 0 15,1 0-15,-1 0 0,0 0 16,0 0-16,21 0 0,-20 0 0,20 0 15,0 0-15,-21-21 0,22 0 16,-22 0-16,0-1 0,21 1 16,-20-21-16,-1 0 0,0-1 0,0 1 15,0-22-15,0 22 0,1 0 16,-1-22-16,-21 22 0,0-22 0,21 22 16,-21 21-16,0-21 0,0 20 15,-21 22-15,-22 0 0,22 0 16,0 0-16,0 22 0,0-1 15,0 21-15,-1-21 0,1 22 0,21-1 16,0 0-16,0 1 0,0-1 0,0 0 16,0 1-16,0-1 0,0 0 15,21-21-15,1 22 0,-22-22 0,21 21 16,0-21-16,0 1 16,-21-1-16,21 0 0,0-21 0,1 21 15,-1-21-15,0 0 0,0 0 0,0 0 16,0 0-16,1-21 0,-1 21 15,21-21-15,-21 0 0,0-1 0,-21 1 16,22 0-16</inkml:trace>
  <inkml:trace contextRef="#ctx0" brushRef="#br1" timeOffset="-168861.3">15515 11853 0,'0'22'0,"42"-22"15,-20 0 1,-1 0-16,0 0 0,0 0 0,43 0 16,-22 0-16,-21 0 15,21-22-15,-20 22 0,-1 0 0,21-21 16,-21 21-16,0 0 0,-21-21 0,0 0 16,-21 0-1</inkml:trace>
  <inkml:trace contextRef="#ctx0" brushRef="#br1" timeOffset="-168706.3">14647 11705 0,'0'0'0,"0"21"0,0 1 31,21-22-15,1 0-16,-1 0 15</inkml:trace>
  <inkml:trace contextRef="#ctx0" brushRef="#br1" timeOffset="-167817.69">17208 11938 0,'0'-21'0,"0"0"15,0 0-15,0-1 0,-21 22 16,0-21-16,0 21 16,0 0-16,0 0 0,-1 0 15,1 21-15,0 1 0,0-1 16,0 0-16,0 0 0,21 21 0,-22-20 16,22 20-16,-21-21 0,21 0 0,0 22 15,0-22-15,0 0 16,0 0-16,21-21 15,1 0 1,-1 0-16,0 0 0,0 0 16,0-21-16,0 0 0,1 0 15,-1-1-15,0 1 0,-21 0 0,0-21 16,0 21-16,0-1 0,0-20 16,0 21-16,0 0 0,0 0 0,-21-1 15,21 1-15,-21 0 0,21 0 0,-22 21 16,22-21-1,22 0 1,20 21 0,-21 0-16,0 0 0,0-22 0,22 22 15,-22 0-15,21 0 0,1 0 0,-22 0 16,0 0-16,21 0 16,-21 0-16,1 0 0,-22 22 15,0-1 1,0 21-16,0-21 0,0 22 0,0-22 15,0 42-15,-22-20 0,22-1 0,0 21 16,-21-20-16,0 20 0,21-20 16,-21 20-16,21 1 0,0-1 0,0-21 15,0 22-15,0 21 0,0-22 16,0 22-16,0-22 0,0 22 0,0-22 16,0 22-16,0-21 0,0-1 0,0 1 15,-21-1-15,21 1 16,0-22-16,-21 21 0,21-41 0,0 20 15,0-21-15,0 0 0,-22-21 16,22-21-16,0 0 16,0-21-16,0-1 0,0 1 0,0-22 15,0 1-15,22-22 0,-1 1 16,0-1-16,21-21 0,-21 0 0,1 22 16,20-22-16,-21 0 0,21 21 15,-20 1-15,20-1 0,0 21 0,-21 1 16,22-1-16,-22 22 0,0 0 0,21-1 15,-20 1-15,-1 21 0,21 0 16</inkml:trace>
  <inkml:trace contextRef="#ctx0" brushRef="#br1" timeOffset="-166893.33">19156 12150 0,'0'0'0,"-43"21"0,22-21 16,-21 0-16,63 0 31,0 0-31,0 0 0,22-21 15,-1 21-15,-21-21 0,22-1 16,-1 1-16,0 0 0,1-21 0,-1 21 16,0-1-16,-21-20 0,1 21 15,-22-21-15,0 20 0,0 1 0,0 0 16,-43 0-16,22 0 0,0 0 16,-21 21-16,20 0 0,-20 0 15,0 0-15,21 0 0,-22 0 0,1 21 16,21 0-16,-22 21 0,22-21 15,0 22-15,0-22 0,0 21 0,21-21 16,0 22-16,0-22 0,0 21 16,0-21-16,0 1 0,0-1 0,21-21 15,0 21-15,0-21 0,0 0 16,22 0-16,-22 0 0,21 0 0,-21-21 16,22 0-16,-1-1 0,0 1 15,-20 0-15,20 0 0,-21 0 0,0-22 16,0 22-16,1 0 0,-22-21 0,21 21 15,-21-1-15,0 1 0,-21 21 32,-1 0-32,22 21 15,-21 22-15,0-22 0,21 0 16,0 21-16,0-20 0,0-1 16,0 21-16,0-21 0,0 0 0,21 1 15,0-1-15,1-21 0,-1 21 0,0-21 16,21 0-16,-21 0 0,22 0 15,-22 0-15,21 0 0,-21-21 0,22 0 16,-1-1-16,-21 1 0,0 0 16,22-21-16,-22 21 0,0-22 15,-21 1-15,21 0 0,-21-1 16,21 1-16,-21-22 0,0 22 0,0 0 16,-21-1-16,0 1 0,0 0 0,-21-1 15,-1 1-15,-20 21 0,20 0 16,-20 21-16,-1 0 0,-20 0 0,20 21 15,1 0-15,-1 21 0,1 1 16,-1-1-16,22 0 0,0 1 0,-1 20 16,1-20-16,0 20 0,20-21 15,22 22-15,0-1 0,0-20 0,0 20 16,0-20-16,22 20 0,-1-21 16,0-20-16,21 20 0,1-21 15,-1 21-15,0-20 0,1-1 0,-1-21 16,21 21-16,-20-21 0,20 0 15,-20 0-15,20 0 0,-21 0 0,22-21 16,-22 21-16,22-21 0,-22-1 16,0 1-16,1-21 0,-1 21 0,0-22 15,1 1-15,-1-21 0,0 20 0,1 1 16</inkml:trace>
  <inkml:trace contextRef="#ctx0" brushRef="#br1" timeOffset="-166661.29">20489 11599 0,'0'0'0,"-21"0"0,-42 0 31,41 0-31,44 0 16,-1 0-16,0 0 16,0 0-16,21 0 0,1 0 15,-1 0-15,0 0 0,1 0 0,-1 0 16,0 0-16,1 0 0,-22 0 15,21 0-15,-21 0 0,1 0 0,-1 0 16,-42 0 15</inkml:trace>
  <inkml:trace contextRef="#ctx0" brushRef="#br1" timeOffset="-166458.4">20722 11621 0,'0'0'0,"0"21"16,-21 0-16,-43 85 31,64-64-31,-21-21 0,21 22 0,-21-22 16,21 21-16,0-21 0,0 22 15,-21-22-15,21 21 0,0-21 0,-21 0 16,21 1-16,0-1 0,0 0 0,0 0 16,21-21-1,0 0 1,0 0-16,0-21 15,22 0-15</inkml:trace>
  <inkml:trace contextRef="#ctx0" brushRef="#br1" timeOffset="-165537.33">20955 12023 0,'21'-21'31,"0"21"-31,0-22 0,1 22 0,-22-21 0,21 0 16,0 21-16,0-21 0,-21 0 15,21 0-15,0-1 0,-21 1 0,0 0 16,22 0-16,-22 0 16,0 0-16,0-1 0,-22 22 31,1 0-31,0 22 0,0-1 16,0 0-16,0 21 0,-1-21 0,22 22 15,0-22-15,-21 0 0,21 21 16,0-20-16,0-1 0,0 21 0,0-21 15,0 0-15,0 1 16,21-22-16,1 0 0,-1 0 0,0 0 16,21 0-16,-21 0 15,1 0-15,-1-22 0,0 1 0,21-21 16,-21 21-16,22 0 0,-22-22 16,21 1-16,-21 21 0,22 0 15,-22-22-15,0 22 0,0 0 0,-21 0 16,0 0-16,-21 21 15,0 0-15,0 0 16,0 21-16,21 0 0,0 0 16,-22 21-16,22-20 0,0-1 15,0 0-15,0 21 0,0-21 0,0 1 0,0-1 16,0 0-16,0 0 0,0 0 16,22 0-16,-22 1 0,21-22 15,-21-22 16,0 1-31,0 0 16,0 0-16,0 42 47,0 0-47,0 0 16,0 1-16,0-1 15,21-21-15,-21 21 0,21-21 16,0 0-16,0 0 0,1 0 15,20 0-15,0 0 0,1 0 16,-22-21-16,21 0 0,0-1 0,1 1 16,-22 0-16,0 0 0,21 0 15,-20-22-15,-1 1 0,0 0 0,0 21 16,0-43-16,0 22 0,-21-1 16,0 1-16,22 0 0,-1-22 0,-21 22 15,0 0-15,21-1 16,-21 22-16,0 0 0,0 42 15,0 0-15,0 0 16,-21 22-16,21-22 0,-21 21 0,-1 1 16,1-1-16,21 0 0,-21 1 15,0-1-15,21 0 0,0 1 0,0-1 16,0-21-16,0 21 0,0 1 16,0-22-16,0 0 0,0 0 15,0 0-15,0 1 0,0-1 0,21-21 16,0 0-16,0 0 15,1 0-15,-1 0 0,0-21 0,0-1 16,0 1-16,0 0 0,1 0 16,-1-21-16,0 20 0,0-20 0,0 21 15</inkml:trace>
  <inkml:trace contextRef="#ctx0" brushRef="#br1" timeOffset="-165327.89">21886 11811 0,'0'0'0,"-21"0"15,63 0 1,-20 0-16,20 0 16,-21 0-16,21 0 0,1 0 15,-22 0-15,21-21 0,1 21 0,-1 0 16,0-21-16,1 21 0,20 0 16,-21-21-16,1 21 0,-22 0 0,0 0 15,-42 0 1,-21 0-16,-1 0 0,-20 21 15,-22 0-15</inkml:trace>
  <inkml:trace contextRef="#ctx0" brushRef="#br1" timeOffset="-164800.58">13970 12996 0,'0'0'0,"0"-21"0,-42 0 16,20 21 0,1 21-16,21 0 0,-21 1 0,0-1 15,21 21-15,0-21 0,-21 22 16,21-1-16,-21-21 0,21 21 0,0 1 16,0-22-16,0 21 0,0-21 15,0 1-15,0 20 0,0-21 0,0 0 16,0 0-16,0 1 15,0-1-15,-22-21 32</inkml:trace>
  <inkml:trace contextRef="#ctx0" brushRef="#br1" timeOffset="-164205.29">13589 13335 0,'-21'0'0,"42"0"0,-21 0 31,21 0-15,0 0-16,0 0 0,22 0 16,-1 0-16,0 0 0,22 0 0,-1-21 15,1 21-15,-1-21 0,1 0 16,-1-1-16,-20 22 0,-1-21 16,0 0-16,-20 0 0,-1 0 15,0 0-15,-21-1 0,0 1 0,0 0 16,0 0-16,0 0 0,-21 21 15,0 0-15,-1 21 16,22 0-16,-21 0 16,21 0-16,0 1 0,0 20 15,0-21-15,0 21 0,0-20 0,0-1 16,0 21-16,0-21 0,0 0 16,0 1-16,0-1 0,0 0 0,0 0 15,0 0-15,0 0 16,0-42 15,21 0-31,-21 0 16,0 0-16,22 0 0,-1-1 0,0 1 15,-21 0-15,21 0 0,0 0 16,0 0-16,1-1 0,-1 22 0,0 0 16,0-21-16,0 21 0,0 0 15,1 0-15,-1 21 0,-21 1 0,0-1 16,0 0-16,0 0 0,21 0 15,-21 0-15,0 22 0,0-22 0,0 0 16,0 0-16,0 0 0,0 22 0,0-22 16,0 0-16,0 0 15,0 0-15,21-21 0,-21-21 47,21 21-31,-21-21-16,21 0 0,1 0 15,-1 0-15</inkml:trace>
  <inkml:trace contextRef="#ctx0" brushRef="#br1" timeOffset="-163977.34">15007 13293 0,'0'42'15,"0"-21"-15,0 0 16,-21 1-16,21-1 0,0 0 15,0 21-15,-21-21 0,21 1 0,0-1 16,0 0-16,0 0 0,-21 0 16,21 0-16,0 1 0,0-1 0,0 0 15,0-42 17,0 0-32,0-1 0,0 1 15,0 0-15,0 0 0</inkml:trace>
  <inkml:trace contextRef="#ctx0" brushRef="#br1" timeOffset="-163817.59">15028 13102 0,'0'0'0,"-21"0"32,21 21-32,-21-21 0,21 22 0,0-1 15,0 0 1,21 0-1,0-21-15,22 0 16</inkml:trace>
  <inkml:trace contextRef="#ctx0" brushRef="#br1" timeOffset="-163421.3">15642 13229 0,'0'0'0,"21"0"0,0-21 0,-21 0 16,-21 21 15,0 0-31,0 0 16,0 0-16,-22 0 0,43 21 15,-21 0-15,0 0 0,0-21 0,21 22 16,0-1-16,0 0 0,0 0 31,21-21-31,21 0 0,-20 0 0,-1 0 16,21 21-16,-21-21 0,0 0 15,22 0-15,-22 21 0,21-21 0,-21 0 16,1 22-16,20-1 0,-21-21 16,-21 21-16,21-21 0,-21 21 0,0 0 15,0 0-15,0 1 16,-21-1-16,0-21 0,0 21 16,0-21-16,-1 21 0,1-21 0,-21 0 15,21 0-15,0 0 16,-1 0-16,1 0 0,0 0 0,0 0 15,0 0-15,0 0 0,-1 0 16,22-21-16,-21 0 0,0 0 0,21-1 16,-21 1-16,21 0 0</inkml:trace>
  <inkml:trace contextRef="#ctx0" brushRef="#br1" timeOffset="-161681.61">17314 13250 0,'0'0'16,"21"-21"-16,106-63 16,-105 62-1,-1 1-15,0 0 0,0 0 0,0 0 0,-21 0 16,-21 21 15,0 21-31,0-21 0,0 42 16,-1-21-16,1 0 0,21 1 15,-21 20-15,0 0 0,21-21 0,-21 22 16,21-22-16,0 21 0,0-21 16,0 1-16,0 20 0,0-21 0,21 0 15,0 0-15,21 1 0,-20-22 16,-1 0-16,21 0 0,-21 0 16,22 0-16,-1 0 0,-21 0 0,21-22 15,1 1-15,-1 0 0,0 0 16,-20 0-16,20 0 0,0-22 0,-21 1 15,22 0-15,-22-1 0,0 1 16,0 0-16,0-22 0,1 22 0,-1-1 16,-21-20-16,0 21 0,0-1 15,0 22-15,0 0 0,0 0 0,0 0 16,0 42 0,0 0-16,-21 21 0,21 1 15,-22-1-15,22 0 0,-21 1 16,21-1-16,0 0 0,0 1 0,0-1 15,0 0-15,0-21 0,0 22 0,0-1 16,0-21-16,0 0 0,0 1 16,21-1-16,22 0 0,-22 0 15,0 0-15,21-21 0,-20 0 16,20 0-16,0 0 0,-21 0 0,22 0 16,-1-21-16,0 0 0,-20 0 15,20 21-15,-21-21 0,21-1 0,-20-20 16,-1 21-16,-21 0 0,0-22 0,0 22 15,0-21-15,0 0 0,0 20 16,0-20-16,0 21 0,0 0 0,-21 0 16,-1 21-16,-20 0 15,21 0-15,0 0 0,0 21 0,-1 0 16,-20 0-16,21 21 0,0-20 16,0-1-16,-22 21 0,43-21 15,-21 22-15,21-22 0,-21 0 0,21 0 16,0 0-16,0 0 0,0 1 15,0-1-15,21-21 0,0 21 16,0-21-16,1 0 0,20 0 16,-21 0-16,0 0 0,0-21 0,1 21 15,20-21-15,-21-1 0,0 1 16,0 0-16,1 0 0,-1 0 16,0-22-16,0 22 0,-21 0 0,0-21 15,21 21-15,-21-1 0,21 1 16,-21 42-1,0 1 1,0-1-16,-21 0 0,21 0 0,-21 0 16,21 0-16,0 22 0,0-22 15,0 0-15,0 0 0,0 0 0,0 1 16,21-22-16,0 21 0,1-21 0,-1 0 16,21 0-16,-21 0 15,0 0-15,1 0 0,-1-21 0,21 21 16,-21-22-16,0 1 0,1 0 15,-1 0-15,0-21 0,0 20 0,0 1 16,0-21-16,-21 0 16,22 20-16,-22-20 0,0 21 0,0 0 15,0 0-15,0-1 0,0 44 16,0-1 0,0 0-16,-22 0 0,22 0 0,0 0 15,0 22-15,0-22 0,0 0 16,0 0-16,0 0 0,0 1 0,0-1 15,0 0-15,0 0 0,0 0 16,0 0 0,0-42 15,0 0-15,0 0-16,0 0 15,-21 21-15,0 0 31,21 21-15,0 0-16,0 0 0,0 0 16,0 1-1,21-22 1,0 0-16,1 0 16,-1 0-16,0-22 15,21 22-15,-21-21 0,22 0 0,-1 0 16,0 0-16,22 0 15,-22-1-15,1 1 0,-1 0 0,0-21 16,-21 21-16,1-22 0,-22 22 16,21 0-16,-21 0 0,0 0 0,0-1 15,-21 22-15,-1 0 16,1 0-16,0 0 0,0 22 0,0-1 16,0 0-16,21 0 0,0 0 0,0 0 15,0 22-15,0-22 0,0 0 16,0 0-16,0 0 0,0 1 0,0-1 15,21 0-15,-21 0 0,21-21 16,0 21-16,-21 0 0,21-21 16,0 22-16,-21-1 15,-21-21 17,0 0-17,0 0 1,0 0-16,21-21 15,21-1 1,0 22-16,0-21 0</inkml:trace>
  <inkml:trace contextRef="#ctx0" brushRef="#br1" timeOffset="-161389.87">20976 12933 0,'0'0'0,"0"21"31,-21 0-31,0 0 0,21 1 16,0 20-16,-21-21 0,-1 21 0,22-20 15,-21-1-15,21 21 0,-21-21 16,21 0-16,0 1 0,0-1 0,0 0 15,-21 0-15,21 0 16,21-21 15,0 0-31,0 0 0,22-21 16,-22 0-16,21 0 0</inkml:trace>
  <inkml:trace contextRef="#ctx0" brushRef="#br1" timeOffset="-161022.23">21548 12975 0,'0'0'0,"0"-21"0,-22 0 16,1 21-1,-21 0-15,21 0 0,0 21 16,-22-21-16,22 21 0,0 0 0,-21 1 16,20-1-16,1 0 0,21 0 15,-21 0-15,21 0 0,0 1 16,0-1-16,21-21 15,0 0-15,22 0 0,-22 21 16,0-21-16,21 0 0,-20 0 16,-1 0-16,0 21 0,0-21 0,0 0 15,0 21-15,1-21 0,-22 21 0,0 1 16,0-1 0,-22 0-1,1-21-15,0 0 16,0 21-16,0-21 0,0 0 0,-1 0 15,1 0-15,0 0 16,0 0-16,0 0 16,0 0-16,21-21 15,-22 0-15</inkml:trace>
  <inkml:trace contextRef="#ctx0" brushRef="#br1" timeOffset="-160834.3">20997 12742 0,'0'0'0,"-21"0"0,-21-21 16,21 21-16,-1 0 15,1 0 1,0 0-16,0 0 0,0 0 15</inkml:trace>
  <inkml:trace contextRef="#ctx0" brushRef="#br1" timeOffset="-160249.53">12785 14669 0,'0'0'0,"0"-22"0,21-62 16,-21 63-16,21-1 16,-21 1-16,0 0 0,0 0 15,0 0-15,0 0 0,0-1 16,-21 22-16,0 0 16,-1 0-16,1 0 0,0 0 0,0 22 15,0-1-15,0 21 0,-22-21 16,22 22-16,0-22 0,0 21 0,-22 0 15,43 1-15,-21-1 0,0 0 0,0 1 16,21-1-16,0-21 16,0 22-16,0-22 0,0 21 0,21-21 15,0 0-15,0 1 0,22-1 16,-1-21-16,0 0 0,1 0 0,20 0 16,1 0-16,-1 0 0</inkml:trace>
  <inkml:trace contextRef="#ctx0" brushRef="#br1" timeOffset="-158725.18">13525 14796 0,'0'0'0,"0"-22"0,0-20 0,0-21 16,-105-22-1,62 85-15,22 0 16,-21 0-16,-1 0 0,22 0 16,-21 0-16,21 42 0,-22-21 15,22 1-15,0-1 0,0 21 0,21-21 16,0 22-16,0-22 0,0 0 15,0 0-15,0 0 0,0 0 0,0 1 16,21-1-16,0 0 0,0-21 16,22 0-16,-22 0 0,0 0 0,21 0 15,-20 0-15,20 0 0,-21 0 16,21-21-16,-20 0 0,-1 21 0,0-22 16,0 1-16,0 0 0,0 0 15,-21 0-15,0-22 0,0 22 16,0 0-16,0 0 0,0 0 0,0 42 31,0 0-31,0 0 16,0 0-16,0 22 0,-21-22 15,21 21-15,0-21 0,0 1 0,0-1 16,0 0-16,0 0 0,0 0 0,21 0 16,1 1-16,-1-22 0,0 0 15,0 0-15,0 0 0,0 0 0,1 0 16,20-22-16,-21 22 0,0-21 15,22 0-15,-22 0 0,0 0 0,21-22 16,-21 22-16,1 0 16,-22-21-16,21-1 0,-21 1 0,21 0 15,-21-22-15,0 22 0,0 0 0,0-22 16,0 22-16,0-1 0,0 22 16,0 0-16,0 0 0,-21 42 15,21 0 1,-21 22-16,21-1 0,-22 0 0,22 1 15,0 20-15,0-21 0,-21 1 16,21-1-16,0 0 0,0-20 0,0 20 16,0-21-16,0 21 0,0-20 15,0-1-15,21 0 0,-21 0 0,22-21 16,-1 0-16,0 21 0,0-21 16,0 0-16,0 0 0,1 0 0,-1-21 15,0 0-15,21 21 0,-21-21 16,1 0-16,-1-1 0,0 1 15,21-21-15,-21 0 0,1 20 0,-1-20 16,0-21-16,-21 20 0,21 1 16,-21 0-16,21-1 0,-21 1 0,0 21 15,0 0-15,0-1 0,-21 44 32,21 20-32,-21-21 0,0 21 15,0 1-15,21-22 0,0 21 0,-22 1 16,22-1-16,0 0 0,0-21 15,0 22-15,22-22 0,-22 21 16,42-21-16,-21 1 0,21-1 0,1-21 16,-1 21-16,0 0 0,1-21 15,20 0-15,-20 0 0,-1 0 0,0 0 16,22 0-16,-22 0 0,0-21 0,1 0 16,-1 21-16,-21-21 0,22-1 15,-22 1-15,0 0 0,-21 0 0,0-21 16,0 20-16,0 1 0,0 0 15,0-21-15,0 21 0,0-1 16,-21 22-16,0 0 0,-1 0 16,1 0-16,0 22 15,0-1-15,21 0 0,0 0 0,0 0 16,0 0-16,0 1 0,0-1 16,0 0-16,0 0 0,0 0 0,21 0 15,0 1-15,0-22 0,1 21 16,20-21-16,0 0 0,1 0 0,-1 0 15,21 0-15,1 0 0,-1 0 16,1 0-16,-1 0 0,1-21 0,-22 21 16,22-22-16,-22 1 0,0 0 0,-20 0 15,20 0-15,-21 0 0,-21-1 16,21 1-16,-21 0 0,0-21 0,0 21 16,0-1-16,0 1 15,-21 0-15,0 0 0,0 21 0,-22 0 16,22 0-16,0 0 0,-21 21 15,21-21-15,-22 21 0,22 0 0,-21 22 16,21-22-16,-1 0 0,1 21 0,0-20 16,0 20-16,0-21 0,21 0 15,0 0-15,0 1 0,0-1 0,0 0 16,21-21-16,0 21 0,0-21 16,0 0-16,1 0 0,20 0 0,-21 0 15,0 0-15,22 0 0,-22-21 16,0 21-16,0-21 0,0 0 15,0-1-15,1-20 0,-22 21 0,21-21 16,0-1-16,-21 1 0,0 0 16,21-1-16,0-20 0,-21-1 0,21 22 15,-21 0-15,0-22 0,0 43 16,22-21-16,-22 20 0,0 1 0,0 42 31,-22 22-31,22-22 0,-21 21 16,0 22-16,21-22 0,0 0 15,0 22-15,-21-22 0,21 1 0,0-1 16,0 0-16,0-21 0,0 22 0,0-22 16,0 0-16,0 0 0,21 0 15,-21 1-15,21-22 0,0 0 16,1 0-16,20 0 0,-21 0 16,21 0-16,1 0 0,-1 0 0,0-22 15,1 1-15,20 0 0,-20 0 0,20 0 16</inkml:trace>
  <inkml:trace contextRef="#ctx0" brushRef="#br1" timeOffset="-157765.41">18076 14880 0,'85'-127'31,"-85"85"-31,21 21 0,-21-22 0,0 1 0,0 0 16,0-1-16,0 1 0,-21 0 16,0 21-16,0-1 0,-1 1 0,1 0 15,0 21-15,-21 0 0,21 0 16,-1 0-16,1 21 0,0 22 0,-21-22 15,21 21-15,-1 0 0,22-20 16,-21 20-16,0 0 0,21 1 16,-21-1-16,21 0 0,0-21 0,0 22 15,0-22-15,0 0 0,0 0 16,0 0-16,21 1 0,0-22 0,0 0 16,-21 21-16,22-21 0,-1 0 15,0 0-15,0 0 0,0-21 0,0 21 16,1-22-16,-1 1 0,21 0 15,-21 0-15,0 0 0,1-22 0,-1 22 16,21-21-16,-21 0 0,0-1 0,-21 1 16,22 0-16,-1 20 15,-21-20-15,21 21 0,-21 0 0,0 42 32,0 0-32,0 0 0,-21 0 15,0 22-15,-1-1 0,22-21 16,-21 22-16,21-1 0,-21-21 0,21 21 15,0-20-15,0-1 0,0 0 16,0 0-16,21 0 0,0 0 0,1-21 16,20 0-16,-21 22 0,0-22 0,22 0 15,-1 0-15,0 0 0,-21 0 16,22-22-16,-1 1 0,0 21 0,1-21 16,-1 0-16,-21 0 0,22-22 15,-1 22-15,-21-21 0,21 21 0,-20-22 16,-22 1-16,0 21 15,0-21-15,0 20 0,0 1 0,-22 21 16,-20 0 0,21 0-16,0 21 0,0 1 15,21-1-15,0 0 0,0 0 16,0 21-16,0-20 0,0-1 0,21 0 16,0 21-16,0-21 0,0 1 0,0-1 15,1 0-15,-1 0 0,-21 0 16,0 0-16,0 1 0,0-1 15,-21-21-15,-1 0 0,1 0 16,0 21-16,-21-21 0,-1 0 0,22 0 16,0 0-16,-21 0 15,21 0-15,-1 0 0,1 0 0,0 0 16,0 0-16,0 0 0</inkml:trace>
  <inkml:trace contextRef="#ctx0" brushRef="#br1" timeOffset="-157289.89">13801 15854 0,'-22'0'16,"44"0"-16,-65-21 0,43 0 15,21 21 1,1-22-16,-1 22 0,0 0 16,21 0-16,1 0 0,-1 0 0,21 0 15,-20 0-15,20 0 0,-20 0 16,-1 0-16,21 0 0,-41 0 0,20 0 15,-21 0-15,0 0 0,0 0 0,-42 0 32,0 0-32,0 0 15</inkml:trace>
  <inkml:trace contextRef="#ctx0" brushRef="#br1" timeOffset="-157054.22">14097 15854 0,'0'0'0,"-42"63"31,42-41-31,0-1 0,-22 0 16,1 0-16,21 21 0,-21 1 15,21-1-15,0 0 0,-21-20 0,0 20 0,21 0 16,0 1-16,-21-22 16,-1 21-16,1-21 0,21 0 0,0 1 15,0-1-15,0 0 0,-21 0 16,21 0-16,21-21 31,0-21-31,1 21 0,-1-21 0,0 0 16</inkml:trace>
  <inkml:trace contextRef="#ctx0" brushRef="#br1" timeOffset="-156151.31">14309 16341 0,'0'0'0,"0"-21"31,21 21-31,0-22 16,0 1-16,0 0 15,0 0-15,-21 0 0,22 0 0,-1-1 16,-21 1-16,0 0 16,0 0-16,0 0 0,-21 21 15,-1 0 1,1 21-16,0-21 0,0 21 15,21 0-15,-21 22 0,0-22 16,-1 0-16,22 21 0,0-21 16,0 1-16,0 20 0,0-21 15,0 0-15,0 0 0,22 1 16,-1-22-16,0 0 0,0 0 16,0 0-16,0 0 0,22 0 0,-22 0 15,21 0-15,-21-22 0,22 22 0,-22-21 16,21 0-16,-21 0 0,22 0 15,-22 0-15,0-22 0,21 22 0,-20-21 16,-22 21-16,0-22 0,0 22 16,0 0-16,0 0 0,0 0 0,0-1 15,-22 22 1,1 0-16,0 22 0,21-1 16,-21 0-16,21 0 0,0 0 15,0 0-15,0 1 0,0-1 0,21 0 16,0 21-16,0-21 0,1 1 15,-1-22-15,0 21 0,0 0 0,0 0 16,0-21-16,1 21 16,-44-21 15,1 0-31,0 0 0,0 0 0,0 0 16,0 0-16,-1 0 15,44 0 32,-1 0-47,0 0 0,21 0 16,-21 0-16,1 0 0,-1 0 15,21 0-15,-21 0 0,22 0 0,-1 0 16,-21-21-16,21 0 0,-20 21 16,20-21-16,-21 0 0,0-1 0,0 1 15,1 0-15,-1-21 0,-21-1 16,0 1-16,21 21 0,-21-21 0,0-1 15,21 1-15,-21 0 0,0 20 16,0 1-16,0 0 0,-21 21 16,0 21-1,0 0-15,21 22 16,-22-22-16,1 21 0,21 1 0,-21-1 16,21-21-16,0 21 0,0 1 15,0-22-15,0 21 0,0-21 0,0 1 16,0-1-16,0 0 0,0 0 15,21 0-15,0-21 0,1 0 16,-1 0-16,0 0 16,0 0-16,0-21 0,0 0 15,-21 0-15,22 0 0</inkml:trace>
  <inkml:trace contextRef="#ctx0" brushRef="#br1" timeOffset="-155989.29">15198 16087 0,'0'0'16,"0"21"0,0 0-16,21-21 15,0 0-15,0 0 16,21 0-16,-20 0 0,20 0 0,0 0 16,-21-21-16,22 21 0,-1-21 15</inkml:trace>
  <inkml:trace contextRef="#ctx0" brushRef="#br1" timeOffset="-155345.08">15938 15875 0,'0'0'0,"0"-21"16,0 42-1,-21 0 1,21 0-16,-21 22 0,0-22 16,21 21-16,0 1 0,-21-1 0,21-21 15,-21 21-15,21 1 0,-22-22 16,22 21-16,0-21 0,0 1 0,0-1 15,0 0-15,0 0 0,0 0 16,0-42 15,0 0-15,22 0-16,-22 0 0,21-1 16,-21-20-16,0 21 0,0-21 15,0-1-15,21 22 0,-21-21 0,21-1 16,-21 22-16,0-21 0,21 42 15,0-21-15,1 21 0,-22 21 16,0 0-16,21 0 16,-21 22-16,0-22 0,0 0 15,21 21-15,-21 22 0,0-43 16,0 0-16,21 21 0,0-20 16,-21-1-16,21-21 0,1 21 15,-1 0-15,0-21 0,21 0 0,-21 0 16,1 0-16,-1 0 0,0 0 0,0 0 15,0-21-15,0 0 16,-21 0-16,0-1 0,22 1 0,-1 0 16,0-21-16,-21 21 0,21-22 15,0 1-15,0-64 16,1 64-16,-22-1 0,21 1 0,-21 0 16,21 21-16,-21-1 0,0 1 0,0 0 15,-21 42 16,0 0-31,-1 22 0,1-22 0,0 21 16,0 1-16,0-1 0,0 21 16,-1-20-16,1-1 0,0-21 0,0 22 15,21-1-15,0-21 0,0 21 16,0-20-16,0-1 0,0 0 0,0 0 16,0 0-16,21-21 15,0 0-15,22 0 16,-22 0-16</inkml:trace>
  <inkml:trace contextRef="#ctx0" brushRef="#br1" timeOffset="-154817.81">17166 15917 0,'21'-21'0,"-42"42"0,42-84 0,-21 42 16,0 0-16,0-1 0,-21 22 15,0 0-15,0 0 0,0 0 0,-1 0 16,-20 0-16,21 22 0,0-1 15,-22 21-15,22-21 0,-21 22 0,21-1 16,0 21-16,-1-20 0,1-1 16,0 0-16,21 1 0,0-1 0,0-21 15,0 22-15,0-22 0,0 0 16,21 0-16,0 0 0,22 0 16,-22 1-16,0-22 0,21 0 0,-20 0 15,20 0-15,0 0 0,-21 0 16,1 0-16,-1-22 0,0 22 0,-21-21 15,21 0-15,-21 0 0,0 0 16,-21 0-16,0-1 0,0 1 16,-1 0-16,1 21 0,0-21 15,0 21-15,0 0 0,0 0 16,42 21 15,0-21-31,-21 21 0,21 0 16,0-21-16,-21 22 15,21-1-15,-21 0 0,0 0 0,0 21 16,0-20-16,0-1 0,0 0 16,0 0-16,0 21 0,0-20 0,-21 20 15,0-21-15,0 21 0,21 1 0,-21-22 16,0 21-16,-1-21 0,1 22 16,0-22-16,21 0 0,-21 0 0,21 0 15,-21 1-15,21-1 0,0-42 47,21-1-47</inkml:trace>
  <inkml:trace contextRef="#ctx0" brushRef="#br1" timeOffset="-153109.56">18500 15854 0,'0'0'0,"0"-21"0,0-22 16,0 22-16,-22 21 15,-20 0 1,21 0-16,0 0 0,-22 21 0,22-21 16,-21 22-16,21 20 0,0-21 15,-1 21-15,1-20 0,0 20 16,21 0-16,0-21 0,0 22 15,0-1-15,0-21 0,0 0 0,21 22 16,0-22-16,1 0 0,-1 0 16,21-21-16,-21 21 0,22-21 0,-1 0 15,0 0-15,22 0 0,-22 0 0,0 0 16,1-21-16,-1 0 0,0 0 16,1 0-16,-1-22 0,0 22 0,-20-21 15,20-22-15,-21 22 0,0 0 16,0-22-16,1 22 0,-1-22 0,-21 22 15,0 0-15,0-1 0,0 1 16,0 0-16,0 21 0,0-1 16,-21 22-1,21 22-15,-22-1 16,1 21-16,21-21 0,-21 22 16,21-22-16,-21 21 0,21-21 0,0 22 15,0-1-15,0 0 0,0 1 16,0-22-16,0 21 0,0 0 0,21-20 15,0 20-15,0-21 0,1 0 16,-1 0-16,21 1 0,-21-1 0,22-21 16,-1 0-16,-21 0 0,21 0 0,1 0 15,-1 0-15,0 0 0,1 0 16,-1-21-16,0-1 0,-20 1 16,20-21-16,-21 21 0,0-22 15,-21 1-15,0 0 0,0-1 0,0 22 16,0-21-16,0 21 0,0 0 15,-21-1-15,0 1 0,0 21 0,0 0 16,-22 0-16,22 0 0,0 0 16,0 21-16,-22 1 0,22-1 0,0 21 15,0-21-15,0 22 0,0-22 16,-1 21-16,1 0 0,21-20 0,0 20 16,0-21-16,0 0 0,0 0 0,0 1 15,0-1-15,21 0 0,1-21 16,-1 0-16,0 0 0,21 0 15,-21 0-15,1 0 0,-1 0 16,0 0-16,0-21 0,0 0 0,0-1 16,1 1-16,-1-21 0,-21 0 15,21 20-15,0-20 0,0 0 0,-21-1 16,0 22-16,0 0 0,21 0 16,-21 0-16,0 0 0,0 42 31,-21 0-31,21 21 0,0-21 15,-21 1-15,21-1 0,-21 21 16,21-21-16,0 0 0,0 22 16,0-22-16,0 0 0,21 0 0,0 0 15,0 1-15,1-1 16,-1-21-16,0 0 0,21 0 0,-21 0 16,1 0-16,-1 0 0,21-21 15,-21-1-15,43 1 0,-43-21 16,0 21-16,0-22 15,0 22-15,1-21 0,-1 0 0,0-1 16,-21 22-16,0-21 0,0 21 16,0-1-16,0 1 0,-21 42 31,0 1-31,21-1 0,-22 0 0,22 0 16,0 21-16,0-20 15,0-1-15,0 21 0,0-21 0,0 0 16,0 1-16,0-1 0,0 0 15,0 0-15,22-21 32,-22-21-17,0 0-15,0 0 16,0-1-16,-22 1 0,1 21 31,21 21-31,-21-21 16,21 22-16,0-1 15,0 0-15,0 0 0,0 0 16,21-21-16,0 21 0,1-21 16,-1 0-16,0 0 0,21 0 15,-21 0-15,1 0 0,20 0 16,0 0-16,1-21 0,-1 0 0,-21 0 16,21 0-16,1 0 0,-1-22 0,0 22 15,-20-21-15,20-1 0,-21 22 16,0-21-16,-21 0 0,0 20 0,0 1 15,0 0-15,0 0 0,0 0 16,-21 21-16,0 0 0,0 0 16,0 0-16,-1 0 0,1 0 15,0 21-15,0 0 0,21 0 0,0 0 16,0 1-16,0 20 0,0-21 16,0 21-16,0-20 0,0-1 0,21 21 15,0-21-15,-21 22 0,0-22 16,21 0-16,1 0 0,-22 0 15,21 0-15,-21 1 0,0-1 16,-21-21 15,-1 0-15,22-21-16,0-1 16</inkml:trace>
  <inkml:trace contextRef="#ctx0" brushRef="#br1" timeOffset="-147817.06">275 6371 0,'-21'0'0,"0"0"16,0 0 0,-1 0-16,1 0 15,0 0 1,0 0-16,0 0 0,0-21 16,-1 21-16,1 0 15,0 0-15,0 0 0,42 0 156,21 0-140,1 0-16,20 0 0,1 0 16,-1 0-16,1 0 0,20 0 15,1 0-15,-21 0 0,20 0 0,-20 0 16,-1 0-16,1 0 0,-22 0 16,22 0-16,-22 0 0,0 0 15,1 0-15,-1 0 0,-21 0 16,21 0-16,-20 0 0,-1 0 15,0 0-15,0 0 0,-42 0 94,0 0-78,0 0-16,-1 0 15,1 0-15,0 0 0,0 0 16</inkml:trace>
  <inkml:trace contextRef="#ctx0" brushRef="#br1" timeOffset="-147230.27">233 6477 0,'-43'0'15,"22"0"-15,-21 0 0,21 0 0,0 0 16,-1 0-16,1 0 16,0 0-16,0 21 0,21 0 78,21-21 0,21 0-78,22 0 15,-1 0-15,1 0 0,21-21 16,-1 21-16,1 0 0,0 0 0,-1-21 16,-20 21-16,20 0 0,-20 0 15,-1 0-15,1-21 0,-22 21 16,1 0-16,-1 0 0,0 0 0,-21 0 16,1 0-16,-1 0 0,0 0 15,0 0-15,-21-21 0,21 21 31,-21-21 63,0-1-94</inkml:trace>
  <inkml:trace contextRef="#ctx0" brushRef="#br1" timeOffset="-146300.27">1079 6117 0,'0'0'0,"-63"0"31,63-21-31,-21 21 16,21 21 31,0 0-47,0 1 0,21-22 15,-21 21-15,21-21 16,0 21-16,0-21 0,22 21 0,-22-21 16,0 21-16,21-21 0,-20 21 15,20-21-15,0 0 0,-21 22 16,22-22-16,-22 0 0,0 21 0,0-21 16,0 21-16,1-21 0,-1 0 15,-21 21 32,-21-21-47,-1 21 16,1-21-16,0 21 0,0-21 15,21 22-15,-42-1 0,20-21 16,1 21-16,0 0 0,0 0 0,-21 0 16,20 1-16,-20-1 0,21 21 15,-21-21-15,20 0 0,-20 1 0,21-1 16,-21 0-16,20 0 15,1 0-15,-21 0 0,21 1 0,0-1 16,-1-21-16,22 21 0,-21 0 16,0-21-16,21 21 0,-21-21 15,42 0 32,0 0-47,0-21 0,22 0 16,-22 0-16,0 21 0,21-21 15,-20-1-15,20-20 0,-21 21 0,21 0 16,1-22-16,-1 22 0,-21 0 16,22-21-16,-1 21 0,-21-1 0,21 1 15,-20-21-15,-1 21 0,0 0 16,0 21-16,0-22 0,0 1 16,-21 0-16,22 21 31,-44 0 47,1 0-16,0 0-46</inkml:trace>
  <inkml:trace contextRef="#ctx0" brushRef="#br1" timeOffset="-145004.64">466 6477 0,'0'0'0,"-64"0"32,43 0-32,0 0 0,0 0 15,-1 0-15,1 0 0,0 0 16,0 0-16,-21 0 0,20 0 0,-20 0 16,21 0-16,-21 0 0,20 0 15,-20 0-15,21 0 0,42 0 94,21-21-78,1 21-16,-1 0 0,22 0 15,-1 0-15,1 0 0,-1-21 0,22 21 16,-22 0-16,22 0 0,-22 0 15,1 0-15,-1 0 0,1 0 16,-1 0-16,1 0 0,-22 0 16,1 0-16,-1 0 0,0 0 15,-21 0-15,1 0 0,-1 0 0,0 0 16,0 0-16,0 0 16,-42 0 15,0 0-31,0 0 15,0 0-15,-1 0 0,1 0 16,0 0-16,0 0 0,-21 0 16,20 0-16,-20 0 0,21 0 15,-21 0-15,-1 0 0,1 0 0,-22 0 16,22 0-16,-21 0 16,-1 0-16,1 0 0,-22 0 15,21 0-15,1 0 0,-1 0 0,1 0 16,21 0-16,-1 0 0,-20 0 15,20 0-15,1 0 0,21 0 0,84 0 125,-20 0-109,20 0-16,1 0 0,-1 0 16,22 0-16,-22 0 0,22 0 0,0 0 15,-22 0-15,1 0 0,-1 0 16,1 0-16,-1-21 0,-20 21 16,-1 0-16,0 0 0,1 0 0,-1-22 15,-21 22-15,0 0 0,0 0 16,1 0-16,-1 0 0,0 0 15,-21-21-15,-21 21 47,0 0-47,-1 0 0,1 0 16,0 0-16,-21 0 0,21 0 16,-22 0-16,22 0 0,-21 0 0,-22 0 15,22 21-15,-22-21 0,-20 0 16,20 0-16,-20 0 0,-1 0 15,21 0-15,-20 0 0,20 0 0,1 0 16,20 0-16,-20 0 16,21 0-16,-1 0 0,1 0 0,42 22 156</inkml:trace>
  <inkml:trace contextRef="#ctx0" brushRef="#br1" timeOffset="-141390.23">13398 5186 0,'-21'0'16,"0"0"-16,0 0 16,0 0-16,0 0 0,-1 0 15,1 0-15,0 0 0,0 21 16,0-21-16,0 0 0,-1 0 15,1 0 1,21 21 0,21-21-1,22 0 1,-1 0-16,0 0 16,1 0-16,20 0 0,-20 0 0,20 0 15,1 0-15,20 0 0,-20 0 16,20 0-16,1 0 0,0 0 0,21 0 15,-1 0-15,-20 0 0,21 0 16,-21 0-16,-1 0 0,-20 0 0,-1 0 16,1 0-16,-22 0 0,0 0 0,1 0 15,-22 0-15,0 0 0,0 0 16,-42 0 78,0 0-94,0 0 15,0 0-15,-1 0 0,1 0 16,0 0-16,0 0 0</inkml:trace>
  <inkml:trace contextRef="#ctx0" brushRef="#br1" timeOffset="-140848.54">13568 5292 0,'0'0'0,"-43"0"0,22 0 0,0 0 0,-21 21 15,21-21-15,-1 0 0,-20 0 16,21 0-16,0 0 0,0 0 0,-1 0 15,-20 0-15,21 0 16,0 0-16,42 0 47,0 0-47,0 0 16,0 0-16,1 0 0,20 0 0,0 0 15,-21 0-15,43 0 0,-22 0 16,1 0-16,20 0 0,1 0 0,-1 0 15,1 0-15,-1 0 0,22 0 0,-1 0 16,1 0-16,-21 21 0,20-21 16,1 0-16,-22 0 0,1 0 0,-1 0 15,1 0-15,-22 0 0,1 0 16,-1 0-16,0 0 0,-21 0 0,1 0 16,20 0-16,-21 0 15,0 0-15,0 0 31,-21-21 63</inkml:trace>
  <inkml:trace contextRef="#ctx0" brushRef="#br1" timeOffset="-140248.89">14753 4974 0,'0'0'0,"-21"0"0,0-21 31,0 21-15,21 21 0,0 0-1,0 1-15,0-1 0,21 0 16,-21 0-16,21 0 0,0 0 15,0 1-15,0-1 0,1 0 0,-1 0 16,0-21-16,0 21 0,0 0 16,22 1-16,-22-22 0,0 21 0,0-21 15,0 0-15,0 21 0,1-21 16,-1 0-16,-21 21 0,0 0 47,-21-21-47,-1 0 15,1 0-15,0 21 16,0-21-16,-21 22 0,20-22 16,1 0-16,0 21 0,0 0 15,-21-21-15,20 21 0,-20-21 0,0 21 16,21 0-16,-22 1 0,1-22 16,0 21-16,20 0 0,-20 0 0,0-21 15,21 21-15,-1 0 0,1-21 16,0 22-16,0-1 0,0-21 0,0 0 15,21 21-15,-22-21 0,22-21 63,0 0-63,0-1 16,22 1-16</inkml:trace>
  <inkml:trace contextRef="#ctx0" brushRef="#br1" timeOffset="-138898.15">14817 5334 0,'0'0'0,"-22"0"16,1 0-1,0 0-15,0 0 16,0 0-16,-22 0 0,22 0 0,0 0 16,-21 0-16,-1 0 0,1 0 15,0 0-15,-1 21 0,1-21 16,0 0-16,-1 0 0,-20 0 15,21 0-15,-22 0 0,22 0 0,-1 0 16,-20 0-16,21 0 0,20 0 16,-20 0-16,0 0 0,21 0 0,-1 0 15,-20 0-15,21 0 0,0 0 16,0 0-16,-1 0 0,1 0 0,0-21 16,0 21-16,0 0 0,0 0 15,-1 0-15,1 0 0,0 0 16,0 0-1,21-21 32,21 21-47,0 0 0,0 0 16,1 0-16,-1 0 0,21 0 16,-21 0-16,22-21 0,-1 21 0,0 0 15,1 0-15,-1 0 0,21 0 16,1 0-16,-1 0 0,1-21 0,21 21 15,-1 0-15,-20 0 0,20 0 16,-20 0-16,21 0 0,-22 0 16,-21 0-16,22 0 0,-22 0 0,1 0 15,-1 0-15,-21 0 0,0 0 16,22 0-16,-22 0 0,0 0 0,0 0 16,-42 0 30,0 0-30,0 0-16,-1 0 0,-20 0 16,21 0-16,0 0 0,-22 0 0,1 0 15,0 0-15,-1 0 0,1 21 16,0-21-16,-22 0 0,1 0 0,-1 0 16,1 0-16,-1 0 0,1 0 0,-1 0 15,1 0-15,-1 0 0,22 0 16,0 0-16,-1 0 0,1 0 15,0 0-15,-1 0 0,22 0 16,-21 0-16,21 0 0,-22 0 0,22 0 16,-21 0-16,21-21 0,-1 21 15,1 0-15,0 0 0,0 0 0,0 0 16,0 0-16,-1 0 0,1 0 16,0 0-16,21-22 125,0 1 62,-21 21-140,0-21-47,0 21 16,-1 0-16,1 0 15,0 0 16</inkml:trace>
  <inkml:trace contextRef="#ctx0" brushRef="#br1" timeOffset="-86551.84">6371 233 0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03:47:10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1418 3302 0</inkml:trace>
  <inkml:trace contextRef="#ctx0" brushRef="#br0" timeOffset="1395.53">1312 2900 0,'0'0'0,"0"-21"0,0 0 15,0-1 1,-21 1 0,0 0-1,21 0 17,0 42 14,0 0-46,0 0 16,0 1-16,0-1 16,0 0-16,0 0 0,0 0 15,0 0-15,0 1 0,0-1 16,0 0-16,0 0 0,0 0 16,0 22-16,21-22 0,-21 0 15,0 21-15,0 1 0,0-1 16,0 0-16,0 1 0,0-1 0,0 0 15,0 22-15,0-22 0,0 22 16,0-22-16,0 0 0,0 22 16,0-22-16,0 0 0,0 22 0,0-1 15,0 1-15,0-1 0,0-20 16,0 20-16,0 1 0,0-1 0,0 1 16,0-1-16,0-20 0,0 20 15,0 1-15,0-1 0,0 22 16,0-22-16,0 1 0,0-1 15,0 22-15,0-22 0,0 1 16,0-1-16,0 1 0,0-1 0,0 1 16,21-22-16,-21 22 0,0-1 15,0 1-15,0-1 0,0-20 16,0 20-16,0-21 0,0 22 0,0-22 16,0 1-16,0-1 0,0 0 15,0-21-15,0 22 0,0-22 0,0 0 16,0-42-1,0 0 1,0-22-16,0 1 16,0 0-16,21-22 0,1 1 0</inkml:trace>
  <inkml:trace contextRef="#ctx0" brushRef="#br0" timeOffset="3055.73">1397 2815 0,'-21'0'15,"42"0"63,0 0-62,0 0-16,0 0 16,22 0-16,-22 0 0,0 0 0,21 0 15,1 0-15,-1 0 0,0 0 16,1 0-16,-1 0 0,22 0 15,-22 0-15,21 0 0,22 0 0,0 0 16,-1 0-16,1 0 0,21 0 16,0 0-16,0 0 0,-22 0 0,22 0 15,-21 0-15,21 0 0,-1 0 16,1 0-16,0 0 0,21 0 16,-21 0-16,-21 0 0,20 0 15,-20 0-15,0 0 0,-1 0 0,1 0 16,0 0-16,-1 0 0,-20 0 15,21 0-15,-22 0 0,1 0 0,-1 0 16,1 0-16,-22 0 0,0 0 16,1 0-16,-1 0 0,-21 0 0,0 0 15,0 0-15,1 0 16,-22 21 31,0 1-32,0-1-15,0 0 16,0 0 0,0 0-16,0 0 0,0 1 15,0-1-15,0 21 0,0-21 16,0 0-16,0 22 0,0-1 0,0 0 16,0 1-16,0-1 0,0 0 15,0 22-15,0-22 0,0 22 0,0-22 16,0 0-16,0 22 0,0-22 15,0 22-15,0-22 0,0 22 0,0-22 16,0 21-16,0 1 16,0-1-16,0 1 0,0-1 0,-22 1 15,22-1-15,0 1 0,-21-1 0,21-20 16,0 20-16,0 1 0,0-1 16,0 1-16,0-1 0,-21 1 0,21-22 15,0 22-15,0-22 0,0 21 16,0-20-16,0-1 0,0 0 0,0 1 15,0-1-15,0-21 0,0 22 16,0-22-16,0 21 0,0-21 0,0 0 16,0 1-16,0 20 0,0-21 15,0 0-15,0 0 0,-21 1 0,21-1 16,0 0-16,0 0 0,0 0 16,0 0-16,0 1 0,0-1 15,0 0-15,0 0 16,-21 0-1,21 0 1,-21-21-16,21 22 31,-22-22-15,1 0-16,0 0 16,0 21-16,0-21 15,0 0-15,-1 0 16,1 0-16,-21 21 0,21-21 15,0 0-15,-22 0 0,22 0 0,-21 0 16,-1 21-16,1-21 0,0 0 16,-1 0-16,1 0 0,0 0 0,-1 0 15,-20 0-15,-1 0 0,1 0 16,-1 0-16,1 0 0,-22 21 0,1-21 16,-1 0-16,21 0 0,-20 0 15,-1 0-15,22 0 0,-22 0 0,21 0 16,-20 0-16,20 0 0,-20 0 15,-1 0-15,0 0 0,1 0 0,-1 0 16,-21 0-16,21 21 0,1-21 16,-1 0-16,0 22 0,22-22 15,-1 21-15,1-21 0,-1 0 16,1 0-16,21 0 0,-22 0 0,22 0 16,-1 0-16,1 0 0,21 0 15,-21 0-15,-1 0 0,22 0 0,0 0 16,-21 0-16,20 0 0,1 0 15,0 0-15,21-21 47,0-1-47,21 1 16,0 0-16,-21 0 16</inkml:trace>
  <inkml:trace contextRef="#ctx0" brushRef="#br0" timeOffset="3739.64">1524 1905 0,'0'0'15,"-42"0"-15,20 0 0,-20 0 16,21 0-16,-21 0 0,20 0 0,1 0 16,0 0-16,21-21 15,21 21 1,22-21-16,-1 21 0,21-21 15,-20 21-15,20-22 0,1 22 16,-1-21-16,1 21 0,-1-21 16,1 21-16,-1 0 0,-20 0 0,20 0 15,-21 0-15,1 0 0,-22 0 16,21 0-16,-21 0 0,-21 21 16,-42 0-1,21 1-15,0-22 16,0 0-16,-1 21 0,1-21 15,0 0-15,0 21 0</inkml:trace>
  <inkml:trace contextRef="#ctx0" brushRef="#br0" timeOffset="4014.84">1926 1905 0,'0'-21'16,"-21"21"-16,0 0 15,0 21 1,21 0-16,0 0 16,0 1-16,0-1 0,0 21 15,-22-21-15,22 22 0,0-22 16,-21 21-16,21-21 0,0 22 0,0-22 16,0 21-16,0-21 0,0 0 15,0 22-15,0-22 0,0 0 16,0 0-16,0 0 15,0-42 17,0 0-32</inkml:trace>
  <inkml:trace contextRef="#ctx0" brushRef="#br0" timeOffset="4436.09">2561 1990 0,'0'0'15,"0"-21"-15,21-1 16,-21 1 0,-21 21-1,0 0-15,0 0 16,-22 21-16,22 1 0,0-1 15,-21 0-15,21 0 0,-22 0 16,22 0-16,0 1 0,0 20 0,0-21 16,-1 0-16,22 0 0,0 22 15,0-22-15,0 0 0,0 0 16,0 0-16,0 1 0,0-1 16,22 0-16,-1-21 0,0 21 15,0-21-15,0 21 0,0-21 0,1 0 16,-1 0-16,0 0 0,0 0 15,21 0-15,-20 0 0,-1 0 16,0 0-16,21 0 0,-21 0 0,1-21 16,-1 21-16,0-21 15,0 0-15,0 21 0,0-21 0,1 21 16,-22-22-16,21 1 16</inkml:trace>
  <inkml:trace contextRef="#ctx0" brushRef="#br0" timeOffset="4687.75">3048 2286 0,'21'0'62,"0"0"-62,0 0 16,1 0-16,-1 0 15,0-21-15,0 21 0,0 0 16,0-21-16,1 21 0,-1 0 16,0 0-16</inkml:trace>
  <inkml:trace contextRef="#ctx0" brushRef="#br0" timeOffset="5242.74">3725 2096 0,'0'-22'16,"0"1"-16,0 0 0,0 0 0,21 0 15,-21 0-15,0-1 16,0 1-16,0 42 47,0 1-32,0-1-15,0 0 0,0 0 0,0 0 16,0 22-16,0-22 0,0 0 16,0 21-16,0-21 0,0 1 0,0-1 15,0 21-15,0-21 0,0 0 16,0 1-16,-21-1 0,21 0 0,0 0 15,0 0-15,-21 0 16,21 1-16,0-1 16,-21-21-1,0 0-15,21 21 0,-21-21 0,-1 0 0,1 0 16,0 0-16,0 0 16,0 0-16,0 0 0,-1 0 0,1 0 15,0 0-15,0 0 16,42 0 15,0 0-15,22 0-16,-22 0 0,0-21 15,21 21-15,1 0 0,-22 0 16,21 0-16,-21 0 0,0 0 0,22 0 16,-22 0-16,0 0 0,0 0 15,0 0 1,-21-21-1</inkml:trace>
  <inkml:trace contextRef="#ctx0" brushRef="#br0" timeOffset="5959.74">6096 2773 0,'0'0'0,"21"-21"31,-21 42 0,0 0-15,0 0-16,0 0 0,0 1 15,0 20-15,0-21 0,-21 21 0,21 1 16,-21 20-16,21 1 0,-21-1 16,21 1-16,0 20 0,-22 1 0,1-21 15,21 20-15,0 1 0,-21 0 16,0-1-16,21 1 0,-21 21 0,21-22 16,-21 1-16,21 21 0,0-21 15,0-1-15,-22 22 0,22-21 0,-21 21 16,21-22-16,0 1 0,-21 0 0,21-1 15,-21-20-15,21 20 0,-21-20 16,21-22-16,0 22 0,0-22 16,0-21-16,0 22 0,-21-22 0,21 0 15,0-42 1,0 0 0,0-22-16,21 22 0,-21-21 15,21-1-15,-21-20 0,0 21 0</inkml:trace>
  <inkml:trace contextRef="#ctx0" brushRef="#br0" timeOffset="7163.08">6138 2836 0,'0'0'0,"-21"0"0,42 0 62,0 0-46,1 0-16,20 0 0,-21 0 16,21 0-16,1 0 0,20 0 0,1 0 15,-1 0-15,22 0 0,0 0 16,-1 0-16,1 0 0,21 0 0,0 0 15,-22 0-15,22-21 0,21 21 16,-21 0-16,21 0 0,0 0 16,-21 0-16,21 0 0,-21 0 0,-1 0 15,1 0-15,0 0 0,0 0 16,0 0-16,0 0 0,-1 0 0,-20 0 16,0 0-16,-22 21 0,1-21 15,-1 0-15,-20 0 0,-1 0 0,-21 0 16,0 0-16,0 0 0,1 0 15,-1 22-15,0-22 0,-21 21 32,0 0-32,0 0 15,0 0-15,0 0 0,0 1 16,0-1-16,0 0 0,0 21 16,0 1-16,0-1 0,0 0 0,0 1 15,0 20-15,0-21 0,0 22 16,0-1-16,0 1 0,0-1 0,0 1 15,0-1-15,0 1 0,0-1 16,0 22-16,0 0 0,0-1 0,0-20 16,0 21-16,0-22 0,0 22 0,-21-22 15,21 22-15,-21-22 0,21 22 16,0-21-16,0 20 0,0-20 0,-22 20 16,22-20-16,-21-1 0,21 1 15,0-22-15,-21 22 0,21-1 16,0-20-16,0-1 0,0 21 0,-21-20 15,21-1-15,-21 0 0,21 1 16,0-22-16,-21 21 0,-1-21 0,22 1 16,-21-1-16,21 0 0,-21-21 0,0 21 15,0-21-15,0 21 16,-1-21-16,1 0 0,0 0 0,0 0 16,-21 0-16,20 0 0,1 0 15,-21 0-15,0 0 0,20 0 0,-20 0 16,0-21-16,-22 21 0,22 0 0,0 0 15,-22 0-15,1 0 0,20 0 16,-20 0-16,-22 0 0,22 0 16,-22 0-16,21 0 0,-41 0 0,20 0 15,0 0-15,-21 0 0,22 0 16,-1 0-16,0 0 0,-20 0 0,20 0 16,-21 0-16,21 0 0,-20 0 15,-1 0-15,21 0 0,0 0 0,1 0 16,-1-21-16,22 21 0,-1 0 0,1-21 15,-1 21-15,22-21 0,-1 21 16,1 0-16,0-22 0,21 22 0,-22 0 16,22-21-16,0 21 0,0 0 15,0-21-15,-1 21 16,22-21-16,-21 21 0,0 0 0,21-21 16,-21 21-1,0-21 32,0-1-31,-1 1-1,1 0-15,21 0 0</inkml:trace>
  <inkml:trace contextRef="#ctx0" brushRef="#br0" timeOffset="7792.76">6392 1990 0,'0'0'16,"-21"0"-16,0 0 0,0 0 0,21-21 31,21 21-15,0 0-16,21 0 0,1-22 16,-1 22-16,0 0 0,22-21 0,-1 21 15,1-21-15,-1 21 0,1 0 16,-22 0-16,1 0 0,-1 0 0,-21 0 15,0 0-15,-21 21 32,-21-21-32,0 0 0,-21 0 15,20 21-15,1-21 0,-21 0 0,21 0 16</inkml:trace>
  <inkml:trace contextRef="#ctx0" brushRef="#br0" timeOffset="8047.39">6710 1969 0,'0'21'31,"0"0"-15,-21 0-16,21 0 0,0 0 16,0 1-16,0-1 0,-22 0 15,22 21-15,-21-21 0,21 1 0,-21-1 16,21 21-16,0-21 0,0 0 15,0 1-15,0-1 0,0 0 0,0 0 16,0 0-16,0 0 0,0 1 16,0-1-16,21-21 31</inkml:trace>
  <inkml:trace contextRef="#ctx0" brushRef="#br0" timeOffset="8435.15">7366 2032 0,'0'0'0,"21"-42"31,-21 21-31,-21 21 16,0 0-1,0 0-15,-1 21 16,1-21-16,0 21 0,0 0 16,0 0-16,0 0 0,-1 1 0,1-1 15,21 21-15,0-21 0,0 0 16,0 1-16,0-1 0,0 0 0,0 0 16,0 0-16,0 0 0,0 1 0,21-1 15,1 0-15,-1-21 0,0 21 16,0-21-16,0 0 0,0 0 0,1 0 15,-1 0-15,0 0 0,0 0 16,21 0-16,-20 0 0,-1 0 16,0 0-16,0 0 0,0 0 15,0-21-15,1 0 0,-1 21 0,0-21 16,0 21 0,0-22-16</inkml:trace>
  <inkml:trace contextRef="#ctx0" brushRef="#br0" timeOffset="8676.2">7895 2265 0,'21'0'62,"0"0"-46,1 0-16,-1 0 15,0 0-15,-21-21 0,21 21 16,0 0-16,0 0 0</inkml:trace>
  <inkml:trace contextRef="#ctx0" brushRef="#br0" timeOffset="9323.98">8488 2096 0,'0'0'16,"-21"0"-16,21-22 0,0 1 0,-22 21 15,22-21-15,0 0 16,0 0-16,0 0 0,0-1 15,0 1 1,22 21-16,-1 0 0,-21-21 16,21 21-16,0 0 0,0 0 15,0 0-15,1 0 0,-1 0 16,0 0-16,-21 21 16,21 0-16,-21 1 0,0-1 0,0 21 15,0-21-15,0 0 0,-21 22 16,0-22-16,0 21 0,-1-21 0,-20 22 15,21-1-15,0-21 0,-22 22 16,22-1-16,0-21 0,-21 21 0,21-20 16,-1-1-16,22 0 0,-21 0 15,0 0-15,21-42 47,0 0-47,0 0 0,21 0 16,0-1-16,-21 1 0,22 21 15,-1-21-15,0 0 0,-21 0 0,21 21 16,0 0-16,0 0 0,1 0 16,-1 0-16,0 0 0,0 21 15,0-21-15,-21 21 0,21 0 16,-21 0-16,22 1 0,-1-1 0,0 0 16,0 0-16,0-21 15,0 0-15,1 21 0,-1-21 16,0 0-16,0 0 0,0 0 0,0 0 15,1 0-15,-1-21 0,0 21 16,0-21-16,0 0 0,0 21 0,-21-21 16,0-1-16,22 1 0,-22 0 15,0 0-15,0 0 16,0 0 0</inkml:trace>
  <inkml:trace contextRef="#ctx0" brushRef="#br0" timeOffset="9991.62">10520 2815 0,'0'0'0,"0"-21"31,0 42 0,21 0-31,-21 1 0,0 20 16,0 0-16,0 1 0,0-1 16,0 0-16,0 22 0,0 20 0,0-20 15,0 21-15,0-22 0,-21 22 16,21-1-16,0 1 0,0 0 0,-21 21 16,21-1-16,-22-20 0,22 21 0,-21 0 15,21-22-15,0 22 0,0 0 16,-21-21-16,21 21 0,-21-1 0,21-20 15,0 21-15,-21-21 0,0-1 0,21 1 16,-22-22-16,22 1 16,0-1-16,0 1 0,0-22 0,0 1 15,0-1-15,0 0 0,-21-21 0,21 22 16,0-22-16,0 0 16,0-42-1,0 0-15,0 0 0,0-1 0,21-20 16,-21 0-16,22-1 0,-1 1 15,0-21-15,0-1 0,0 1 0</inkml:trace>
  <inkml:trace contextRef="#ctx0" brushRef="#br0" timeOffset="11064.74">10583 2794 0,'0'0'15,"0"-21"-15,0 0 32,0 0-17,21 21 1,1 0-16,20 0 0,-21-22 0,21 22 16,1-21-16,20 21 0,1 0 15,-1-21-15,1 21 0,20 0 0,-20-21 16,21 21-16,-22 0 0,22 0 15,-1-21-15,22 21 0,-21 0 0,21 0 16,21 0-16,-21 0 16,-1 0-16,1 0 0,0 0 0,0 0 15,0 0-15,21 0 0,-21 0 16,-1 0-16,1 0 0,-21 0 0,0 0 16,-1 0-16,1-21 0,-22 21 15,1 0-15,-1 0 0,-20 0 0,20 0 16,-20 0-16,-1 0 0,0 0 15,1 0-15,-22 0 0,21 0 16,-21 0-16,0 0 0,1 0 0,-1 0 16,0 21-16,-21 0 15,21 0-15,-21 0 16,0 0-16,0 1 16,0-1-16,0 0 0,0 0 0,0 21 15,0-20-15,0 20 0,0 0 16,0 1-16,0-1 0,0 21 0,0 1 15,0-1-15,0 1 0,0-1 16,-21 1-16,21-1 0,-21 1 0,0 21 16,-1-22-16,22 1 0,-21 20 15,0-20-15,21 20 0,0-20 0,0 21 16,0-22-16,0 22 0,0-22 0,0 1 16,0-1-16,0 1 0,0-1 15,0 1-15,0-1 0,0 1 0,0-1 16,0-20-16,0 20 15,0 1-15,0-22 0,-21 0 0,21 1 16,-21-1-16,21 0 0,0-21 0,0 22 16,-21-22-16,-1 0 0,22 0 15,-21 0-15,0 1 0,0-1 16,0-21-16,0 0 0,-1 21 16,1-21-16,0 0 0,0 0 0,0 21 15,-22-21-15,1 0 0,0 0 0,-1 21 16,1-21-16,-21 0 0,-1 0 15,1 21-15,-1-21 0,1 0 0,-22 22 16,21-22-16,-20 21 0,20-21 16,-20 0-16,-1 21 0,0-21 15,-21 0-15,22 21 0,-22-21 0,-21 0 16,21 0-16,0 0 0,0 21 0,1-21 16,-22 0-16,21 0 0,21 0 15,-21 0-15,0 0 0,22 0 0,-1 0 16,0 0-16,22 0 0,-1 0 15,22 0-15,-21 0 0,20 0 0,22 0 16,-21 0-16,21 0 0,-1 0 0,1 0 16,21-21-16,-21 21 0,21-21 15,0 0 1,0 0-16,21-1 16,0 1-16,1 0 0</inkml:trace>
  <inkml:trace contextRef="#ctx0" brushRef="#br0" timeOffset="11659.75">11049 1715 0,'-21'0'16,"0"0"0,42 0-1,21 0 1,-21 0-16,22 0 0,-1 0 0,0 0 16,1 0-16,-1 0 15,0 0-15,1-22 0,-1 22 0,-21 0 16,21 0-16,-20 0 0,-1 0 15,0 0-15,0 0 0,-42 0 32,0 0-32,-22 0 15,22 0-15</inkml:trace>
  <inkml:trace contextRef="#ctx0" brushRef="#br0" timeOffset="11926.87">11345 1736 0,'-21'0'16,"21"21"-16,0 0 15,0 0-15,-21 0 0,21 1 16,-21 20-16,21-21 0,0 21 16,0-20-16,-21 20 0,21-21 0,-22 21 15,22-20-15,-21-1 0,21 21 16,0-21-16,0 0 0,-21 1 0,21-1 15,0 0-15,0 0 0,0 0 16,21-21 15,0 0-15,1 0-16,-22-21 0,21 21 0</inkml:trace>
  <inkml:trace contextRef="#ctx0" brushRef="#br0" timeOffset="12320.82">11959 1778 0,'0'0'0,"-21"0"31,0 0-31,0 0 15,-1 0-15,1 0 0,0 21 16,0-21-16,0 21 0,-22 1 0,22-1 16,0 21-16,0-21 0,21 0 15,-21 22-15,21-22 0,-21 21 0,21-21 16,0 1-16,0-1 0,0 0 16,0 0-16,0 0 0,0 0 0,21 1 15,-21-1-15,21-21 0,0 21 16,0-21-16,0 0 0,1 0 15,-1 0-15,0 0 0,0 0 0,0 0 16,0 0-16,1 0 0,-1 0 16,0 0-16,0 0 0,0 0 0,0 0 15,-21-21-15,22 21 16,-22-21-16,21 21 0,-21-22 16,21 22-16</inkml:trace>
  <inkml:trace contextRef="#ctx0" brushRef="#br0" timeOffset="12571.87">12255 2138 0,'-21'0'15,"42"0"48,1 0-63,-1 0 0,0 0 15,0 0-15,0-21 32,0 21-32,1-21 15</inkml:trace>
  <inkml:trace contextRef="#ctx0" brushRef="#br0" timeOffset="13235.86">12869 1799 0,'0'0'16,"0"-21"-16,0 0 15,0 0 1,0 0 0,21 21-16,1-22 0,-1 22 15,0 0-15,0 0 0,0 0 0,0 0 16,1 0-16,20 0 0,-21 0 16,0 0-16,0 0 0,1 0 0,-22 22 15,0-1-15,0 0 0,0 0 16,0 0-16,0 0 0,0 1 0,-43-1 15,22 0-15,0 0 0,-21 0 16,20 0-16,-20 1 0,21-22 16,-21 21-16,20 0 0,1-21 15,0 0-15,0 21 0,21-42 63,21 21-63,0 0 0,0 0 15,1 0-15,-1 0 0,0-21 0,0 21 16,0 0-16,22 0 0,-22 0 16,0 0-16,21 0 0,-21 0 0,22 21 15,-22-21-15,21 21 0,-21-21 16,1 21-16,-1-21 0,0 21 16,0-21-16,-21 22 0,21-1 15,-21 0-15,0 0 0,-21 0 16,0 0-16,0 1 0,-22-22 0,1 21 15,0 0-15,-1-21 0,1 0 16,0 21-16,-22-21 0,22 0 0,0 0 16,20 0-16,-20 0 0,21 0 15,0 0-15,0 0 0,-1 0 0,1 0 16,0 0 0,21-21 30</inkml:trace>
  <inkml:trace contextRef="#ctx0" brushRef="#br0" timeOffset="13967.43">14372 4636 0,'0'21'15,"21"-21"95,0 0-95,1 0-15,-1 0 16</inkml:trace>
  <inkml:trace contextRef="#ctx0" brushRef="#br0" timeOffset="14155.33">14711 4657 0,'21'0'16,"-21"-21"15,21 21 31</inkml:trace>
  <inkml:trace contextRef="#ctx0" brushRef="#br0" timeOffset="14327.23">15071 4636 0,'21'0'63,"0"0"-63,0 0 15</inkml:trace>
  <inkml:trace contextRef="#ctx0" brushRef="#br0" timeOffset="14503.13">15430 4636 0,'22'0'16,"-1"0"30,0 0-30,0-22-16</inkml:trace>
  <inkml:trace contextRef="#ctx0" brushRef="#br0" timeOffset="14676.03">15811 4593 0,'-21'0'15,"0"0"1,42 0 15,0 0-15,1 0-16,-1 0 0</inkml:trace>
  <inkml:trace contextRef="#ctx0" brushRef="#br0" timeOffset="14858.92">16298 4593 0,'-21'0'31,"42"0"16,0 0-47,1 0 0,-1 0 15</inkml:trace>
  <inkml:trace contextRef="#ctx0" brushRef="#br0" timeOffset="15018.83">16531 4593 0,'21'0'78,"0"0"-62</inkml:trace>
  <inkml:trace contextRef="#ctx0" brushRef="#br0" timeOffset="15163.75">16785 4593 0,'0'-21'31,"0"0"0,0 0-31</inkml:trace>
  <inkml:trace contextRef="#ctx0" brushRef="#br0" timeOffset="15834.88">17568 2836 0,'0'0'0,"0"-21"16,0 0-16,0 0 0,0 0 0,0 0 16,0-1-16,0 1 15,0 0-15,0 42 31,0 0-15,0 1-16,-21 20 0,21 0 0,-21 1 16,0-1-16,0 21 0,-1 1 15,22 21-15,-21-1 0,0 1 0,0 0 16,21-1-16,-21 1 0,0 0 16,-1 20-16,1-20 0,0 21 0,0-21 15,0 20-15,0-20 0,-1 0 16,1-1-16,0 1 0,0 0 15,21-22-15,-21 1 0,21-1 0,-21 1 16,21-1-16,0-20 0,0-1 16,0 0-16,0 1 0,0-22 0,0 0 15,21-21 1,0 0-16,-21-21 16,0 0-16,21-22 0,-21 22 15,21-21-15,-21-1 0,0 1 0</inkml:trace>
  <inkml:trace contextRef="#ctx0" brushRef="#br0" timeOffset="16917.25">17653 2731 0,'0'0'16,"21"-22"-16,-21 1 16,21 21-16,0-21 0,-21 0 0,22 21 15,-22-21-15,21 0 0,-21-1 16,21 22-16,0-21 15,0 21 1,0-21-16,1 21 0,-1 0 16,0 0-16,0-21 0,21 21 15,1 0-15,20 0 0,1-21 16,-1 21-16,22-21 0,21 21 0,-22-22 16,22 22-16,0 0 0,0-21 15,21 21-15,0 0 0,21 0 0,-21 0 16,21 0-16,-21 0 15,0 0-15,0 0 0,0 0 0,0 0 16,0 0-16,0 0 0,0 0 16,-21 21-16,0-21 0,0 0 0,-22 22 15,1-22-15,0 0 0,-1 21 16,-20-21-16,-1 0 0,1 21 16,-22-21-16,1 21 0,-22-21 0,0 21 15,0 0-15,-21 1 16,0-1-16,0 0 0,0 0 0,0 0 15,0 0-15,0 1 0,0 20 16,-21-21-16,21 21 0,0-20 0,0 20 16,0 0-16,-21-21 0,21 22 15,-21-1-15,21 0 0,0 1 16,0-1-16,0 22 0,0-22 0,0 21 16,0 1-16,0-22 0,0 22 15,0-1-15,0 1 0,0-22 0,0 22 16,0-1-16,0 1 0,0-1 15,0 1-15,0 20 0,0-20 0,0-1 16,0 1-16,0-22 0,0 22 16,0-22-16,0 0 0,0 22 0,0-22 15,0-21-15,0 22 0,0-1 16,-22 0-16,22 1 0,-21-22 0,21 21 16,0 0-16,0-20 0,-21 20 15,21-21-15,-21 21 0,21-20 16,0-1-16,0 0 0,-21 0 0,21 0 15,-21 0-15,21 1 0,-22-1 16,22 0-16,-21 0 0,0-21 16,0 21-16,0-21 0,0 21 15,-1-21-15,1 0 0,0 0 16,0 22-16,-21-22 0,20 21 0,-20-21 16,-21 0-16,-1 0 0,1 0 15,-22 0-15,0 21 0,1-21 0,-1 0 16,-21 0-16,0 0 0,22 21 15,-43-21-15,21 0 0,-21 0 16,0 21-16,-21-21 0,21 0 0,0 0 16,0 21-16,-22-21 0,22 0 15,0 0-15,0 0 0,22 22 0,-1-22 16,21 0-16,0 0 0,22 0 0,-1 0 16,22 0-16,-21-22 0,20 22 15,1 0-15,0 0 0,-1 0 0,1-21 16,0 21-16,-1 0 0,1 0 15,0 0-15,-1 0 0,1 0 16,21 0-16,-22 0 0,22-21 0,-21 21 0,21 0 16,0-21-16,21 0 15,0 0-15,0-1 0,0 1 16</inkml:trace>
  <inkml:trace contextRef="#ctx0" brushRef="#br0" timeOffset="17607.87">17970 1630 0,'0'0'0,"-21"0"0,0-21 0,0 0 16,0 21-16,21-22 16,21 22 15,0 0-31,0 0 15,22 0-15,20 0 0,-21-21 0,22 21 16,-1 0-16,1 0 0,-1 0 16,-20 0-16,20 0 0,-20 0 0,-1 0 15,-21 0-15,0 0 0,0 0 16,-42 0 15,0 0-31,0 0 0,0 0 0,-22 0 16,22 0-16,0 0 0,-21 0 15,21 0-15</inkml:trace>
  <inkml:trace contextRef="#ctx0" brushRef="#br0" timeOffset="17866.72">18267 1566 0,'0'22'15,"0"-1"1,-21 0-16,-1-21 15,22 21-15,-21 21 0,21-20 0,0-1 16,-21 21-16,21-21 0,-21 22 16,21-22-16,0 0 0,0 21 0,0-21 15,0 1-15,-21-1 0,21 0 16,-21 0-16,21 0 0,0 0 0,0 1 16,-22-22-16,22 21 0,0 0 15,22-21 16,-1 0-31</inkml:trace>
  <inkml:trace contextRef="#ctx0" brushRef="#br0" timeOffset="18275.49">18986 1672 0,'0'0'16,"0"-21"-16,0 0 0,0 0 15,-21 21 17,0 0-32,0 0 15,0 0-15,0 21 0,-1 0 0,-20 0 16,21 0-16,0 22 0,0-22 15,-22 21-15,22-21 0,0 22 0,0-22 16,0 0-16,21 21 0,0-20 16,-22-1-16,22 0 0,0 0 0,0 0 15,0 0-15,22 1 16,-1-22-16,0 21 0,0-21 16,0 0-16,0 0 0,22 0 15,-22 0-15,0 0 0,0 0 16,0 0-16,1 0 15,-1 0-15,0 0 16,0-21-16,0-1 16,0 22-16,-21-21 0</inkml:trace>
  <inkml:trace contextRef="#ctx0" brushRef="#br0" timeOffset="18531.34">19219 1990 0,'-21'0'31,"42"0"0,0 0-31,1 0 16,-1 0-16,0 0 15,0 0-15,0 0 0,0 0 0,-21-21 32,22 21-17</inkml:trace>
  <inkml:trace contextRef="#ctx0" brushRef="#br0" timeOffset="18895.13">19939 1630 0,'0'0'0,"0"21"63,0 0-63,0 0 0,0 1 0,-21-1 15,0 21-15,21-21 0,-22 0 16,22 22-16,0-22 0,-21 0 0,21 0 16,-21 0-16,21 1 0,0-1 15,0 0-15,-21 0 0,21 0 16</inkml:trace>
  <inkml:trace contextRef="#ctx0" brushRef="#br0" timeOffset="19707.62">20426 1778 0,'0'0'0,"0"-21"0,0 0 16,0 0 0,-21 21-1,-1 0-15,1 0 16,0 0-16,0 0 0,0 21 15,0 0-15,-22 0 0,43 0 16,-42 0-16,42 1 0,-21-1 0,0 0 16,-1 0-16,1 0 0,21 0 15,-21 1-15,21-1 0,0 0 0,0 0 16,0 0-16,0 0 16,0 1-16,21-22 31,0 0-31,1 0 15,-1 0-15,0-22 16,-21 1-16,21 0 0,0 21 16,-21-21-16,0 0 0,0 0 15,21 21-15,-21-22 0,22 1 0,-22 0 16,0 0-16,21 0 0,0 0 16,0-1-16,0 1 0,-21 0 0,43 0 15,-22 0-15,0 21 0,0-21 16,21 21-16,1-22 0,-1 22 15,-21 0-15,22 0 0,-1 0 0,0 0 16,-21 0-16,22 0 0,-22 0 16,0 0-16,0 22 0,-21-1 15,0 0-15,0 0 16,0 0-16,-21 0 0,0 1 0,0 20 16,0-21-16,-1 0 0,1 0 15,0 1-15,0-1 0,0 0 0,21 0 16,-21 0-16,21 0 0,0 1 15,0-1-15,0 0 0,21 0 16,0-21-16,21 0 0,-21 0 16,1 0-16,20 0 15,-21 0-15,21 0 0,-20 0 0,20 0 0,-21 0 16,21-21-16,-20 21 16,-1-21-16,21 0 0,-21-1 0,0 1 15,1-21-15,-1 21 0,0-22 16,-21 1-16,0 0 0,0-1 0,0 1 15,0 21-15,-21-21 0,0 20 16,-1 1-16,1 0 0,0 21 0,0 0 16,0 0-16,0 0 0,-1 0 15,1 0-15,0 0 0,0 0 16,0 21-16,0-21 0,21 21 16,-22-21-16,1 0 0,21 22 15,-21-22-15,0 0 0</inkml:trace>
  <inkml:trace contextRef="#ctx0" brushRef="#br0" timeOffset="21838.7">2879 6541 0,'0'-22'16,"-22"22"-16,22-21 16,0 0-16,-21 21 47,21 21-47,0 0 15,0 22-15,0-22 16,0 21-16,0-21 0,0 22 0,0-1 15,0 0-15,0 1 0,-21-22 16,21 21-16,-21 1 0,21-22 0,0 0 16,0 0-16,0 0 0,0 0 15,-21 1-15,21-1 0,0 0 0,0-42 47,0 0-31</inkml:trace>
  <inkml:trace contextRef="#ctx0" brushRef="#br0" timeOffset="22358.63">2879 6392 0,'0'0'16,"21"0"15,0 0-31,0 22 0,-21-1 16,21 0-16,0 0 0,1 0 15,-1 0-15,0 1 0,0 20 0,0-21 16,0 0-16,22 22 16,-22-22-16,21 0 0,1 0 0,-1 0 15,-21 22-15,21-22 0,1-21 16,-1 21-16,0 0 0,-20 0 0,20-21 15,-21 21-15,0-21 0,22 0 16,-22 0-16,0 0 0,0 0 16,-42 0 15,0 0-31,0 0 16,-1 0-16,1 0 0,-21 0 15,21 0-15,-22 0 0,1 22 16,0-22-16,-1 21 0,-20 0 0,21 0 15,-1-21-15,1 21 0,0 0 16,-1 1-16,1-1 0,0 0 16,20 0-16,-20 0 0,21 0 0,0 1 15,0-22-15,-1 21 0,1 0 16,21 0-16,-21-21 16,21-21 15,0 0-31,0 0 15,21 21-15</inkml:trace>
  <inkml:trace contextRef="#ctx0" brushRef="#br0" timeOffset="23547.75">2963 6541 0,'0'-22'15,"0"44"1,0-1 0,0 21-16,0-21 0,0 22 0,0-22 15,-21 21-15,21 0 0,0-20 16,0 20-16,-21-21 0,21 21 16,0-20-16,0 20 0,0-21 15,0 0-15,-21 0 0,21 1 0,0-1 16,0 0-16,0 0 0,-21-21 15,21-21 17,0 0-32,0 0 15,0-1-15,0-20 16,0 21-16,0 0 0,0-22 0,21 22 16,-21-21-16,0 0 0,0 20 15,21-20-15,-21 21 0,0-21 16,0 20-16,0 1 0,0 0 0,0 0 15,21 21 1,-21 21 0,0 0-16,0 0 0,0 22 15,0-22-15,0 21 0,0 1 0,0-22 16,0 21-16,0-21 0,0 22 16,0-22-16,0 21 0,0-21 0,0 0 15,0 1-15,0-1 0,0 0 16,0 0-16,0-42 31,0 0-31,0 0 16,0-1-1,0 1-15,0 0 0,0 0 0,0-21 16,0 20-16,0-20 0,21 21 0,-21-21 16,0 20-16,0 1 0,0-21 15,0 21-15,21 21 0,-21-21 0,0-1 16,0 44-1,0-1 1,0 0-16,0 0 0,0 21 16,0-20-16,0-1 0,0 21 0,0-21 15,0 0-15,0 1 0,0 20 16,0-21-16,0 0 16,0 0-16,0 1 15,0-44 16,0 1-31,0 0 0,22 21 16,-22-21-16,21 0 0,-21-22 0,21 22 16,-21 0-16,0 0 0,0 0 15,21 0-15,-21-1 0,0 1 0,0 0 16,0 0-16,21 21 0,0 0 31,-21 21-15,0 0-16,0 0 0,0 1 15,0 20-15,0-21 0,0 0 16,0 0-16,0 1 0,0-1 0,0 0 16,0 0-16,0 0 15,22-21 1,-1 0 0,0-21-16,-21 0 15,21 0-15,-21 0 16,0-1-16,21-20 0,-21 21 0,0 0 15,21 0-15,-21-1 0,0 1 16,0 0-16,0 0 16,0 42-1,0 0 1,0 0-16,0 1 16,0-1-16,0 0 15,0 0-15,0 0 16,22-21-1,-1 0 1,0 0-16,0 0 31,-21-21-15,21 21-16</inkml:trace>
  <inkml:trace contextRef="#ctx0" brushRef="#br0" timeOffset="24087.62">6604 6202 0,'21'21'31,"-21"0"-31,0 0 0,0 22 16,0-22-16,0 21 0,0 22 0,0-22 15,0 0-15,0 1 16,0 20-16,0-20 0,0-1 0,0-21 16,0 21-16,-21-20 0,21-1 0,-21 21 15,21-21-15,0 0 16,0-42 15,0 0-31,0 0 16</inkml:trace>
  <inkml:trace contextRef="#ctx0" brushRef="#br0" timeOffset="24519.24">6646 6265 0,'0'0'0,"0"-21"0,21 21 16,1 0-16,-1 0 15,0 0-15,21 0 16,-21 0-16,1 21 0,-1-21 15,0 22-15,21-1 0,-21-21 16,22 21-16,-1 0 0,-21 0 16,22 0-16,-1-21 0,-21 22 0,21-1 15,-20-21-15,-1 21 0,0 0 16,0-21-16,0 0 0,-21 21 16,0 0 15,-21-21-31,21 22 15,-42-22-15,21 21 0,-1 0 16,-20 0-16,21 0 0,-21 0 16,-1 22-16,1-22 0,-22 0 15,22 0-15,0 22 0,-1-22 0,1 0 16,0 0-16,21 0 0,-22-21 0,22 21 16,0 1-16,0-22 0,21 21 15,-21-21-15,42-21 47,-21-1-47,21 1 0,0 0 16,-21 0-16</inkml:trace>
  <inkml:trace contextRef="#ctx0" brushRef="#br0" timeOffset="25670.75">6816 6350 0,'0'0'0,"0"-21"0,0 0 15,0 42 1,0 0 0,0 0-16,-22 22 0,22-22 0,0 21 15,0-21-15,-21 22 0,21-1 16,0-21-16,0 21 0,0-20 0,0 20 16,0-21-16,-21 0 0,21 0 0,0 1 15,0-1-15,0-42 47,0-1-47,0 1 16,0-21-16,21 21 0,-21 0 15,21-22-15,-21 22 0,0-21 16,22 21-16,-22-22 0,21 22 0,-21-21 16,21 21-16,-21-1 0,0 1 15,0 42 16,0 1-31,0 20 0,0-21 0,0 21 16,0-20-16,0 20 0,0-21 16,0 21-16,0-20 0,0-1 15,-21 21-15,21-21 0,0 0 16,0 1-16,0-44 47,0 1-47,0 0 0,0 0 15,0 0-15,0 0 0,0-22 0,0 22 16,0-21-16,0 21 16,0-22-16,0 22 0,0-21 0,-21 21 0,21-1 15,0 1-15,-22 21 16,1 0 0,0 21-16,21 1 15,0 20-15,-21-21 0,0 21 0,21-20 16,-21 20-16,21-21 0,0 21 0,-22-20 15,22-1-15,-21 0 0,21 0 16,0 0-16,0 0 0,0 1 16,0-44 15,0 1-31,21 0 0,1 21 16,-22-42-16,0 21 0,21-1 0,0-20 15,0 21-15,-21-21 0,21-1 16,-21 22-16,0-21 0,21 21 15,1-1-15,-22 1 0,21 0 0,-21 0 16,0 42 0,21 0-16,-21 0 0,0 22 15,0-22-15,0 0 0,0 21 16,0-20-16,0 20 0,0-21 0,0 21 16,0-20-16,0-1 0,0 0 0,0 0 15,21 0-15,0-21 31,0 0-15,1 0-16,-22-21 0,21 0 16,0 0-16,-21 0 0,21-1 0,0-20 15,-21 21-15,21-21 0,1 20 16,-22-20-16,21 21 0,-21 0 0,21 0 16,-21 42 15,0 0-31,0 0 15,0 0-15,0 0 0,0 1 0,0-1 16,0 0-16,0 0 16,21-21-1,0 0 1,0 0 0,1-21-16,-1 21 15,-21-21-15,0 0 0,21 21 16,-21-22-16,21 22 0,-21-21 0,0 42 47,0 1-47,0-1 15,0 0-15,0 0 16</inkml:trace>
  <inkml:trace contextRef="#ctx0" brushRef="#br0" timeOffset="26607.25">11345 6054 0,'0'0'0,"0"-21"0,0-1 0,0 1 16,-21 21 0,21 21-1,-21 1-15,21-1 0,0 21 16,-21-21-16,0 22 0,21-1 0,-22 0 15,22 1-15,0-1 0,-21 0 16,0 1-16,0-1 0,21 0 0,0 1 16,-21-22-16,21 21 0,-21-21 0,21 0 15,0 1-15,0-1 16,0-42 15,0-1-31,0 1 0,21 0 0,0 0 0,-21 0 16,21-22-16,0 1 0,-21 0 15,21-1-15,-21 22 0,22-21 16,-1 0-16,-21-1 0,21 1 0,0 0 16,-21 20-16,0-20 0,21 21 15,-21 0-15,21 0 0,-21-1 16,22 22 0,-1 0-16,-21 22 0,21-1 15,0 0-15,0 0 16,0 0-16,1 0 0,-1 1 0,0-22 15,21 21-15,-21 0 0,1-21 0,20 21 16,0-21-16,1 0 16,-22 0-16,21 0 0,0 0 0,-20 21 15,20-21-15,-21 0 0,0 0 16,0 0-16,-42 0 31,0 0-31,-21 0 0,21 21 16,-22-21-16,-20 22 0,20-1 0,1 21 15,-21-21-15,20 22 0,1-22 16,-22 21-16,22 0 0,0-20 16,-22 20-16,22-21 0,21 21 0,-22-20 15,22-1-15,0 0 0,0-21 16,0 21-16,42-21 31,0-21-31,0 0 16,0 0-16,-21-22 0,22 22 0,-1 0 15</inkml:trace>
  <inkml:trace contextRef="#ctx0" brushRef="#br0" timeOffset="27719.66">11536 6138 0,'0'22'15,"-21"-1"-15,21 0 16,-22-21-16,1 42 15,21-21-15,-21 1 0,0-1 0,0 0 16,21 21-16,-21-21 0,-1 1 0,22-1 16,-21 0-16,21 0 15,0 0-15,0-42 32,0 0-32,21 21 15,-21-21-15,22 0 0,-1-1 16,-21-20-16,21 21 0,0 0 0,-21 0 15,21-1-15,0 1 0,-21 0 0,0 0 16,22 21-16,-22-21 16,0 42-1,0 0 1,0 0-16,0 0 0,-22 1 0,22 20 16,0-21-16,-21 0 0,0 22 0,21-22 15,-21 0-15,21 0 0,0 0 16,0 0-16,0-42 47,21 0-47,0 0 15,-21 0-15,21-22 0,-21 22 0,22 0 16,-1 0-16,0-21 0,-21 20 16,21 1-16,0 21 0,-21-21 15,21 21-15,-21 21 16,0 0-1,0 1-15,0-1 0,-21 21 0,0-21 16,0 22-16,21-22 0,-21 21 0,0-21 16,-1 0-16,22 1 0,0-1 15,0 0-15,-21 0 0,21 0 0,0-42 47,0 0-47,0 0 16,0 0-16,21-22 0,-21 22 15,0 0-15,0-21 0,0 20 0,0 1 16,0-21-16,0 21 0,0 0 16,0-1-16,0 1 0,0 0 0,-21 21 15,21-21-15,-21 21 0,0 0 16,0 0-16,21 21 0,-21 0 16,-1 0-16,1 1 0,0-1 0,21 21 15,-21-21-15,0 22 0,0-22 16,21 21-16,0-21 0,-22 0 0,22 1 15,0-1-15,0 0 0,-21-21 16,21-21 15,21 21-31,1-21 0,-1-1 16,-21 1-16,21-21 0,0 21 0,0 0 16,-21-22-16,21 22 0,1-21 15,-22 21-15,0-1 0,0 1 0,21 0 16,-21 0-16,0 0 0,0 42 31,0 0-31,-21 0 0,-1 22 0,22-22 16,-21 21-16,0-21 0,21 22 15,0-22-15,-21 21 0,21-21 0,-21 0 16,21 1-16,-21-1 16,21 0-16,0-42 31,21 0-31,0-1 0,0 1 15,0 0-15,0 0 0,1 0 0,-1-22 16,-21 22-16,21 0 0,0 0 16,0 0-16,0 0 0,-21-1 0,22 22 15,-1 0 1,-21 22-16,0-1 0,0 21 16,0-21-16,0 22 0,0-22 15,0 21-15,-21-21 0,21 22 0,-22-22 16,22 0-16</inkml:trace>
  <inkml:trace contextRef="#ctx0" brushRef="#br0" timeOffset="31531.47">18161 6033 0,'0'0'16,"0"-22"-16,0 1 0,0 0 16,-21 42 15,21 0-31,-21 1 0,21-1 0,0 0 16,0 21-16,0-21 0,-22 22 15,22-22-15,0 0 0,-21 21 16,21-20-16,0-1 0,0 21 0,0-21 15,-21 0-15,21 1 0,0-1 16,-21 0-16,21 0 0,0 0 0,0-42 47,0 0-47,0 0 16,0 0-16,21-1 0,-21-20 0,21 21 15,-21 0-15,0-22 0,21 22 16,1 0-16,-22-21 0,21 21 0,-21-22 15,0 22-15,0-21 0,21 21 16,-21-22-16,21 22 0,-21 0 16,0 0-16,0 0 0,21 21 15,0 0 1,1 21-16,-1 0 16,0 0-16,21 0 0,-21 0 15,1 1-15,20-1 0,0 0 0,1-21 16,-1 21-16,0 0 0,1 0 15,-1-21-15,0 0 0,1 22 0,-1-22 16,-21 0-16,21 0 0,1 0 16,-22 0-16,0 0 0,0 0 0,-21 21 47,-21-21-47,0 0 15,0 21-15,0-21 0,-22 21 16,22-21-16,-21 21 0,-1 0 0,1 1 15,0-1-15,-1 0 0,-20 21 16,21-21-16,-22 1 0,22-1 0,-1 0 16,1 0-16,0 0 0,21 0 0,-1-21 15,1 0-15,0 22 0,0-22 16,21-22 15,0 1-31,21 21 0,0-21 0,0 0 16,1-21-16,-1 20 15,0 1-15,-21 0 0,21 0 0,0-21 16,0 20-16,-21 1 0,0-21 16,22 21-16,-22 0 0,21-1 0,-21 1 15,0 0-15,-21 42 32,-1 0-32,22 1 15,-21-1-15,21 0 16,-21 0-16,21 0 0,-21 22 0,21-22 15,0 0-15,0 0 0,0 0 16,0 0-16,0 1 16,0-44 15,21 1-31,-21 0 16,0 0-16,21 21 0,-21-21 15,0 0-15,0-1 0,0 1 0,0 0 16,0 0-16,0 0 0,0 0 15,0-1-15,0 1 0,0 0 16,-21 21 0,0 21-1,21 0-15,-21 1 0,0-1 16,21 0-16,-22 0 0,1 0 16,0 0-16,0 1 0,21 20 0,-21-21 15,21 0-15,-21 0 0,21 1 16,21-22 15,0-22-31,-21 1 16,0 0-16,21 0 0,0 0 15,0 0-15,-21-22 0,22 22 16,-1 0-16,-21 0 0,21 0 0,-21-1 16,21 1-16,-21 0 0,0 0 15,-21 42 16,0 0-31,0 22 16,-1-22-16,1 0 0,21 21 16,-21-21-16,0 22 0,0-22 0,21 21 15,-21-21-15,21 22 0,0-22 0,0 0 16,0 0-16,0-42 31,21 0-15,-21 0-16,21 0 0,-21-1 0,21 1 15,-21 0-15,0 0 0,21-21 16,0 20-16,-21 1 0,0 0 16,0-21-16,22 21 0,-22-1 15,21-20-15,-21 21 0,0 0 0,21 0 16,-21-1-16,0 44 31,0-1-31,-21 0 0,0 0 0,21 0 16,-22 22-16,22-22 0,0 0 15,-21 21-15,21-21 0,-21 22 0,21-22 16,0 0-16,0 21 0,0-20 16,0-1-16,0 0 0,21-42 47,-21 0-47,21-1 15,1 1-15,-1 0 16,-21 0-16,21 0 0,-21 0 0,21 21 15,0-22-15,-21 1 0,21 21 16,1 0-16,-1-21 0,0 21 16,0 0-16,0 0 0,22 0 15,-22 0-15,21 0 0,0 0 0,-20 0 16,20 0-16,0 0 0,1 21 0,-1-21 16,0 0-16,-21 0 0,22 21 15,-22-21-15,0 0 0,0 0 0,0 0 16,-21 22-1,-21-22 1,0 0-16,-21 0 16,-1 0-16,1 0 0,0 0 0,-1 0 15,-20 0-15,21 0 0,-22 0 0,22 0 16,-1 0-16,-20 21 0,21-21 16,20 0-16,-20 0 0,21 0 0,0 0 15,0 0-15,-1 0 0,22 21 16,22-21 15,-1 0-31,21 0 16,-21 0-16,22 0 0,-22 0 0,21 0 15,0 0-15,-20 0 0,20 0 16,0-21-16,1 21 0,-22 0 0,21 0 16,-21-21-16,0 21 0,-21-22 15,-42 22 1,21-21-16,-21 21 0,-1 0 15,1 0-15,0 0 0,-1 0 16,22 0-16,-21 0 0,-1 0 0,22 0 16,0 0-16,0 0 15,0 0-15,0 0 0,42 0 47,0 0-47,0 0 0,21 0 16,-20 0-16,20 0 0,0 0 15,1 0-15,-1 0 0,0 0 0,1 0 16,-1 0-16,-21 0 0,21 0 16,-20 0-16,-1 0 0,-21 21 15,0 1-15,-21-22 16,-22 21-16,22-21 0,-21 21 0,-1-21 16,1 21-16,0 0 0,-22-21 0,22 21 15,0 1-15,-22-1 0,22-21 16,-22 21-16,43-21 15,0 21-15,0-21 0,0 0 16,42 0 31,0 0-47,0 0 16,-21 21-16,21-21 0,-21 21 31,0 1-16,-21-1 1,0-21-16,0 21 16,0-21-16,-1 0 0,22 21 15,-21 0 1,21-42 15,21 0-15,1 0-16,-22 0 0,21 21 15,0-22-15,-21 1 16,21 21-16,0-21 0,-21 0 31,21 21-31,-21-21 0,-21 0 32,0 21-17,0 0 1,0 0-16,21-22 15,-21 22-15,21-21 16,-22 0-16,22 0 0,0 0 16,0 0-16,0-1 15,0 1-15,0 0 0,0 0 16,22 21-16,-22-21 0,0 0 0,0-1 16,0 1 15,21 21 31,0 0-62,0 0 0,0 21 16,0-21-16,1 22 0,20-22 16,-21 0-16,21 21 0,1-21 0,-1 0 15,22 21-15,-22-21 0,0 0 16,1 0-16,-1 0 0,0 21 0,1-21 15,-22 0-15,0 0 0,0 0 0,-42 0 47,0 0-47,-22 0 0,22 0 16,-21 0-16,21 0 0,-22-21 0,22 21 16,-21 0-16,21-21 0,0 0 0,-22 21 15,22-22-15,0 22 0,21-21 16,-21 21-16,21-21 0,-21 21 0,-1 0 15,22-21 1,22 21 15,-1 0-31,0 0 0,0 0 0,0 21 16,22-21-16,-22 0 0,21 21 16,0-21-16,1 0 0,-22 0 15,21 21-15,-21-21 0,22 0 0,-22 0 16,0 0-16,-21 22 0,-21-22 31,0 0-31,0 0 16,-1 0-16,-20 0 0,0 0 0,21 0 15,-22-22-15,1 22 0,0-21 16,20 21-16,-20-21 0,21 21 0,0-21 16,0 21-16,-1 0 0,1-21 0,0 21 15,0 0-15,21-21 16,0 42 62,0 0-47,0-42 32,0 0-32,-21 21 31,0 0-62,-1 0 16,22 21-16,-21-21 0,0 0 16,21 21-16,-21-21 0,0 0 15,21 21-15</inkml:trace>
  <inkml:trace contextRef="#ctx0" brushRef="#br0" timeOffset="36843.51">4212 7557 0,'-21'-22'0,"21"1"0,-21 0 0,0 21 16,21-21-16,0 0 0,-22 0 16,1 21-16,21-22 0,-21 22 31,21 22-31,0-1 16,0 21-16,0-21 0,0 22 15,0-1-15,0 0 0,0 1 0,21-1 16,-21 0-16,21 22 0,1-22 0,-22 22 15,21-1-15,0 1 0,0-1 16,21 1-16,-20-1 0,20-21 16,0 22-16,1-22 0,20 1 15,-21-1-15,22 0 0,21 1 0,-22-1 16,1 0-16,20 1 0,-20-22 0,-1 21 16,22-21-16,-22 22 0,22-22 15,0 0-15,21 0 0,-22 0 0,1 0 16,21 1-16,-22-22 0,22 21 15,-21-21-15,0 0 0,20 0 0,-20 0 16,21 0-16,0 0 0,0-21 0,-1-1 16,1 1-16,0 0 0,-21 0 15,21-21-15,-1 20 0,1-20 16,0 0-16,0 21 0,0-22 0,21 1 16,-21 21-16,-1-22 0,1 1 15,0 0-15,0-1 0,0 1 0,0 0 16,-1-1-16,22 1 0,0 0 0,-21 21 15,21-22-15,0 1 0,-21 21 16,21-22-16,21 22 0,0 0 0,-21 0 16,22 0-16,-22 0 0,21 21 15,-21 0-15,21 0 0,0 0 0,-21 0 16,21 0-16,-21 0 0,0 21 0,0-21 16,-21 21-16,0 0 0,0 21 15,0-20-15,-22 20 0,1-21 0,0 21 16,-1 1-16,1-1 0,-22 0 15,1 1-15,-1-1 0,1 0 16,-22 1-16,22-1 0,-22 0 0,0 1 16,1-1-16,-22 0 0,21 1 15,1 20-15,-22-20 0,0-1 0,21 0 16,-21 22-16,1-22 0,-1 0 0,0 1 16,-21-22-16,21 21 0,0-21 15,0 1-15,-21-1 0,22 0 0,-22 0 16,0 0-16,21-21 15,-21-21 1,21 21-16,-21-21 0,21 0 16,0 0-16,-21-22 0,21 22 15,1-21-15,20-1 0,-21 1 16,0 0-16,22-22 0,-1 22 0,0-22 16,1 22-16,20-21 0,1 20 15,-22 1-15,21 0 0,1-1 0,21 1 16,-22 0-16,22 20 0,-22-20 0,22 21 15,21-21-15,-22 20 0,1 1 16,21 0-16,-21 0 0,20 0 16,1 0-16,0 21 0,0 0 0,21-22 15,0 22-15,0 0 0,0 0 16,-21 0-16,21 22 0,-21-1 0,21-21 16,-22 42-16,1-21 0,21 0 15,-21 1-15,0 20 0,-21-21 0,20 21 16,-20 1-16,0-22 0,-1 21 15,1 1-15,21-22 0,-21 21 0,20 0 16,1 1-16,0-1 0,0 0 16,0 1-16,0-1 0,-1 0 0,22 1 15,-21-22-15,21 21 0,0-21 0,0 1 16,0-1-16,-21 0 0,21 0 16,-21-21-16,0 0 0,21 0 0,-21 0 15,21 0-15,-22-21 16,1 0-16,0 0 0,-21-22 0,-1 1 15,1 0-15,-21-22 0,-1 1 0,1-1 16,-43 22-16,21-22 0,-21 1 16,0-1-16,1 1 0,-1-1 0,-21 22 15,0 0-15,21-1 0,-21 1 16,21 0-16,-21 20 0,0 1 0,0 0 16,0 0-16,0 0 15,-21 21-15,0 0 0,0 0 16,-1 0-16</inkml:trace>
  <inkml:trace contextRef="#ctx0" brushRef="#br0" timeOffset="37355.66">9483 9229 0,'0'0'15,"0"-21"-15,0-1 0,0 44 31,0-1-15,0 0-16,0 0 0,-22 21 0,22-20 16,0 20-16,0 0 0,-21 1 15,21-1-15,-21 0 0,0 1 0,21-1 16,0 0-16,-21 1 0,0-22 16,21 21-16,-22-21 0,22 22 0,0-22 15,-21 0-15,0 0 0,0 0 16,0-21-1</inkml:trace>
  <inkml:trace contextRef="#ctx0" brushRef="#br0" timeOffset="37903.06">9123 9398 0,'0'0'0,"0"-21"16,0 0-16,42-85 15,-21 64-15,0 20 16,1 1-16,-1 0 0,21 0 0,-21 21 16,22-21-16,-1 0 0,0 21 15,1 0-15,-1 0 0,0 0 0,22 21 16,-22 0-16,0 21 0,22-21 16,-22 22-16,1-1 0,-22 0 15,21-20-15,-21 20 0,-21 0 0,0 1 16,0 20-16,0-21 0,0 1 15,0-22-15,0 21 0,-21 1 0,0-22 16,0 0-16,0 0 0,-1 0 16,1 0-16,0-21 15,0 0-15,21-21 16,0 0-16,0 0 0,0 0 16,0 0-16,0-22 0,21 1 0,0 0 15,0 20-15,1-20 0,20 0 16,-21-1-16,21 1 0,1 0 0,-1-1 15,22 1-15,-22 0 0,0 21 16,22-1-16,-22 1 0,0 21 16,1 0-16,-1 0 0,0 21 0,-20 1 15,-1-1-15,0 0 0,0 21 0,-21-21 16,0 22-16,0-1 0,0 22 16,0-22-16,0 0 0,-21 1 0,0-1 15,0 0-15,-1 1 0,1-1 16,0-21-16,0 0 0,21 0 0,-21 1 15,21-1-15,-21 0 0,-1-21 16,22 21-16</inkml:trace>
  <inkml:trace contextRef="#ctx0" brushRef="#br0" timeOffset="39998.76">11303 9652 0,'0'0'0,"0"-21"15,0 0-15,0 0 0,0-1 0,0-20 16,-21 21-16,0 21 0,-22-21 16,22 0-16,-21 21 0,-1 0 15,1 0-15,0 0 0,-1 0 0,1 21 16,0 0-16,-1 21 0,1-21 0,0 22 15,-1-1-15,22 0 0,-21 1 16,21-1-16,0 0 0,-1 1 0,1-1 16,21-21-16,0 0 0,0 1 15,0-1-15,0 0 0,21 0 0,1-21 16,-1 0-16,0 0 0,21 0 0,-21 0 16,22 0-16,-22 0 0,21 0 15,-21 0-15,22-21 0,-1 0 0,0 0 16,-20-1-16,20 1 15,0 0-15,1 0 0,-22-21 0,21-1 16,-21 22-16,0-21 0,1 21 0,-1-22 16,0 22-16,0 0 15,-21 42 1,-21-21-16,0 21 16,0 22-16,-1-22 0,22 0 0,0 21 15,0-21-15,0 1 0,0-1 0,0 21 16,0-21-16,0 0 0,22 1 15,-1-1-15,0-21 0,21 0 16,-21 21-16,1-21 0,20 0 0,-21 0 16,0 0-16,22 0 15,-22 0-15,0-21 0,0 21 0,0-21 16,0-1-16,1 22 0,-1-21 0,-21-21 16,0 21-16,21 0 0,-21-1 15,0-20-15,21 21 0,-21 0 0,0 0 16,-21 42 15,21 0-31,-21 0 0,21 0 0,0 22 16,0-22-16,-21 0 0,21 0 15,-22 0-15,22 0 0,0 1 16,0-1-16,0 0 0,0-42 62,0 0-62,0-1 0,22 1 16,-1 0-16,-21 0 0,21 0 0,0-22 16,0 22-16,-21 0 0,21-21 15,1 21-15,-22-1 0,21 1 0,-21 0 16,21 21-16,-21 21 31,0 0-31,0 1 0,0-1 16,0 0-16,0 21 0,0-21 15,0 1-15,0-1 0,0 0 0,0 21 16,0-21-16,0 1 0,0-1 16,0 0-16,21 0 0,0-21 15,0 0-15,1 0 0,-1 0 16,0 0-16,0 0 0,0 0 16,0 0-16,1-21 0,-1 21 15,0-21-15,0 0 0,-21-1 0,21 1 16,0 0-16,1 0 0,-22 0 15,0 0-15,21-1 0,0 1 16,-21 0-16,0 0 16,0 0 77,0 0-93,21 21 16,-21-22-16,0 1 16,0 0-1,0 0-15,0 0 32,0 42-1,0 0-31,0 0 15,0 22-15,-21-22 0,21 0 0,-21 0 16,21 0-16,-21 0 0,21 22 16,0-22-16,0 0 0,0 0 0,0 0 15,0 1-15,0-1 0,0 0 16,21-21-16,0 21 16,0-21-16,0 0 0,0 0 0,1 0 15,-1 0-15,0 0 0,0 0 16,21 0-16,-42-21 0,22 21 15,-1-21-15,0 0 0,-21-1 0,21 22 16,-21-21-16,0 0 0,0 0 0,0 0 16,0 0-16,0-1 0,0 1 15,0 0-15,0 0 0,0 0 16,21 21 15,0 0-31,1 0 0,20 0 0,-21 0 16,21 0-16,1 0 0,20-21 15,-20 21-15,20 0 0,-21 0 0,22 0 16,-22-22-16,22 22 0,-22-21 16,0 21-16,-20 0 0,20 0 15,-21 0-15,-42 0 16,0 0 0,-22 0-16,22 0 0,-21 0 0,0 21 15,-1-21-15,1 22 0,0-1 0,20 0 16,-20 0-16,21 0 0,0 0 15,-22 22-15,22-22 0,21 0 0,-21 0 16,21 0-16,0 1 0,-21-1 16,21 0-16,0 0 0,0 0 15,21 0-15,0-21 16,0 0 0,1 0-16,-1 0 0,0 0 0,21-21 15,-21 0-15,1 21 0,-1-21 16,0 0-16,21 0 0,-21-1 15,1 1-15,20-21 0,-21 21 0,0 0 16,0-1-16,1 1 0,-1 0 0,-21 0 16,0 0-16,21 21 0,-21 21 15,-21 0 1,0 0-16,21 0 0,-22 1 16,1 20-16,21-21 0,0 0 0,0 0 15,0 22-15,0-22 0,0 0 0,0 0 16,0 0-16,21-21 15,1 22-15,-1-1 0,21-21 0,-21 0 16,0 0-16,1 0 0,20 0 0,-21 0 16,21 0-16,-20 0 0,20-21 15,-21 21-15,21-22 0,1 1 0,-22 0 16,0 0-16,21-21 0,-20-1 0,-1 1 16,0 0-16,0-1 15,21 1-15,-20-22 0,-1 22 0,0-21 16,0 20-16,-21 1 0,0 21 0,0 0 15,0-1-15,0 1 0,-21 42 16,0 1 0,21 20-16,-21 0 0,-1 1 15,1-1-15,0 0 0,21 1 0,0-1 16,-21 0-16,21 1 0,0-1 0,0 0 16,0-21-16,0 22 0,0-22 15,0 0-15,0 0 0,21-21 0,0 21 16,0-21-1,1 0-15,-1 0 0,0-21 16,0 21-16</inkml:trace>
  <inkml:trace contextRef="#ctx0" brushRef="#br0" timeOffset="40427.46">15155 9292 0,'0'0'0,"21"-21"16,22-85-1,-43 85-15,0 0 16,0 0-16,0 0 0,0 42 16,0 0-1,0 0-15,-21 21 0,-1 1 0,1-1 16,0 22-16,0-1 0,0 1 16,0-1-16,-1 1 0,1-1 15,0 1-15,0-1 0,-21-21 0,42 22 16,-22-22-16,1-21 0,21 22 0,-21-22 15,21 0-15,0 0 0,0 0 0,-21-21 32,21-21-17,0 0-15,0 0 16,0 0-16,0 0 0</inkml:trace>
  <inkml:trace contextRef="#ctx0" brushRef="#br0" timeOffset="40779.12">14817 9398 0,'0'0'0,"0"-42"0,0 21 0,-22-1 16,22-20-16,0 21 0,0 0 15,0 0-15,0-1 0,0 1 0,22 0 16,-1 0-16,0 0 0,0 0 16,0-1-16,22 1 0,20 21 15,-21-21-15,22 0 0,-1 21 0,1 0 16,-1 0-16,-20 0 0,20 21 15,-20 0-15,20 0 0,-42 1 0,22 20 16,-22-21-16,-21 21 0,0 1 16,0-1-16,0 0 0,-21-20 0,-22 20 15,1 0-15,0-21 0,-1 22 16,-20-22-16,-1 21 0,22-21 0,0 1 16,-22-1-16,22-21 0,21 21 15,-22 0-15,22-21 0,0 0 16,42 0 15,0 0-31,22 0 16,-22 0-16,21-21 0,-21 21 15,22 0-15</inkml:trace>
  <inkml:trace contextRef="#ctx0" brushRef="#br0" timeOffset="41211.65">15515 9673 0,'0'0'0,"-21"0"0,0 0 16,21-21-16,0 0 15,0 0-15,0 0 16,0-1-16,0 1 0,21 21 0,0-21 16,0 0-16,0 21 0,22-21 15,-22 21-15,0-21 0,21 21 0,-20 0 16,20 0-16,-21 0 0,0 21 0,0 0 15,1 0-15,-1 0 0,0 22 16,0-22-16,-21 21 0,0 0 0,0 1 16,0-1-16,0-21 0,0 22 15,0-1-15,0-21 0,0 0 0,0 0 16,-21 1-16,0-22 0,21 21 16,-21-21-16,-1 0 15,22-21 16,0-1-31,0 1 0,0 0 0,0 0 16,0 0-16,22 0 0,-1-1 16,-21-20-16,21 21 0,0-21 0,0 20 15,0-20-15,1 21 0,-1 0 16,0 0-16,0-1 0,0 1 0,0 21 16,1-21-16,20 21 0,-21 0 0,0-21 15,22 21-15,-22 0 0</inkml:trace>
  <inkml:trace contextRef="#ctx0" brushRef="#br0" timeOffset="41673.76">16764 9440 0,'-21'0'16,"-22"0"0,22 0-16,-21 22 0,21-22 0,-22 21 15,1 21-15,0-21 0,-1 0 16,1 22-16,0-22 0,21 21 0,-22-21 15,22 22-15,0-22 16,21 21-16,0-21 0,0 22 0,0-22 0,0 0 16,21 0-16,0 0 0,0 1 15,22-1-15,-22 0 0,21-21 16,1 0-16,-1 21 0,-21-21 0,21 0 16,1 0-16,-1 0 0,-21 0 15,22-21-15,-1 21 0,-21-21 0,0 0 16,22-1-16,-22 1 0,0-21 0,0 21 15,-21-22-15,0 1 0,0 0 16,0-1-16,0 1 0,0 0 0,-21-1 16,0 22-16,0-21 0,-1 21 15,1 0-15,-21 21 0,21 0 0,-22 0 16,1 0-16,21 0 0,-21 0 16,-1 21-16,22 0 0,0 0 15,0 0-15,0 0 0,-1 22 0,1-22 16,21 21-16,0-21 0,0 22 15,0-22-15,0 0 0,0 21 0,21-20 16,1-1-16,-1-21 0,0 21 16,0 0-16,21-21 0,-20 0 0,-1 0 15,21 0-15,0 0 0,1 0 0,20 0 16</inkml:trace>
  <inkml:trace contextRef="#ctx0" brushRef="#br0" timeOffset="43014.75">17653 9631 0,'0'0'0,"0"-21"16,0 0-16,0-1 0,0 1 16,0 0-16,-21 21 0,0 0 15,-1 0-15,1 0 0,0 0 16,0 21-16,-21-21 0,20 43 0,1-22 16,0 0-16,0 21 0,0-21 15,0 22-15,21-22 0,-22 21 0,22-21 16,0 22-16,0-22 0,0 0 0,0 0 15,0 0-15,22-21 0,-1 22 16,0-1-16,0-21 0,0 0 0,0 0 16,22 0-16,-22 0 0,0 0 15,0 0-15,0 0 0,22-21 16,-22 21-16,21-22 0,-21 22 0,22-21 16,-22 0-16,0 0 0,21 0 15,-20 0-15,-1-1 0,0 1 0,0 21 16,-21-21-16,0 0 0,0 0 15,0 0 17,21-1 15,0 22-16,-21-21-31,0 0 31,0 0-31,0 0 16,0 0-1,0 42 32,-21 0-47,0 0 0,0 0 16,0 0-16,0 1 15,-1-1-15,22 21 0,-21-21 0,0 0 16,21 22-16,0-22 0,0 0 0,0 0 16,0 0-16,0 1 0,0-1 15,0 0-15,21 0 0,0-21 16,1 0-16,-1 0 0,0 0 16,0 0-16,21 0 0,-20 0 0,-1 0 15,0 0-15,21 0 0,1 0 0,-22-21 16,21 21-16,0-21 0,1 0 15,-22-1-15,21 1 0,-21 0 16,22 0-16,-22-21 0,0 20 0,0 1 16,-21 0-16,0 0 0,0 0 15,0 0-15,0-1 0,-21 22 32,0 0-32,0 22 15,21-1 1,0 0-16,0 0 0,0 0 15,0 0-15,0 1 0,0-1 16,0 0-16,0 0 0,0 0 16,0 0-16,0 1 0,0-1 15,0 0 1,-21-21 15,-1 0-15,1 0-1,0 0-15,0-21 0,21 0 16,-21 21-16,0-22 0,-1 22 16,22 22 31,22-1-32,-1-21-15,0 0 0,0 0 16,0 0-16,0 0 0,1 0 15,-1 0-15,0 0 0,21 0 16,-21 0-16,22 0 0,-1 0 0,0 0 16,22 0-16,-22 0 0,1 0 15,-1 0-15,0-21 0,-21 21 0,22-22 16,-22 1-16,21 0 0,-21 21 16,1-21-16,-22 0 0,0 0 0,0-1 15,0 1-15,0 0 16,0 0-16,-22 21 0,1 0 15,21 21 1,0 0 0,0 0-16,0 1 0,0-1 0,0 0 15,0 0-15,21 0 16,-21 0-16,0 1 0,22-22 0,-22 21 16,0 0-16,21-21 0,-21 21 15,-21-21 16,-1 0-31,1 0 16,0 0-16,0 0 0,0 0 16,-22 0-16</inkml:trace>
  <inkml:trace contextRef="#ctx0" brushRef="#br0" timeOffset="70859.35">6011 11896 0,'0'0'0,"0"-21"15,0-1-15,0 1 16,0 0-16,0 0 15,-21 21-15,21-21 16,-21 21 15,21 21-31,0 0 16,0 0-16,0 0 0,0 22 0,0-22 16,0 21-16,0 22 0,21-22 0,-21 22 15,21-22-15,-21 21 0,0-20 16,0 20-16,0 1 0,0-22 15,0 22-15,0-22 0,0 21 16,0 1-16,0-22 0,0 1 0,0 20 16,0-21-16,0 1 0,0-22 0,0 21 15,0-21-15,0 1 0,0-1 16,0 0-16,-21-21 16,21-21-1,-21 0-15,21-1 16,0 1-16,0-21 0,0 21 0,0-22 15,0 1-15</inkml:trace>
  <inkml:trace contextRef="#ctx0" brushRef="#br0" timeOffset="71451.14">5948 11896 0,'0'0'16,"0"-21"-16,-21-1 0,21 1 0,-22 21 16,22-21-16,-21 21 15,42 0 17,1 0-32,-1 0 15,0 0-15,0 0 0,0 0 0,22 21 16,-22 0-16,21 1 0,-21-1 15,22 0-15,-1 0 0,-21 0 0,21 22 16,22-22-16,-22 21 0,1-21 16,-1 22-16,21-22 0,-20 0 0,-1 21 15,0-21-15,1 1 0,-1-1 0,0 0 16,1 0-16,-1 0 0,-21 0 16,0-21-16,22 22 0,-22-1 0,0-21 15,-21 21-15,21-21 16,-21 21-16,0 0 31,-21-21-31,0 0 0,0 0 16,0 21-16,-1-21 0,-20 0 0,21 22 15,-21-1-15,-1-21 0,1 21 0,0 0 16,-22 0-16,1 0 0,-1 1 16,22-1-16,-22 21 0,1-21 0,20 22 15,-20-22-15,21 21 0,-1-21 16,1 22-16,0-22 0,20 0 15,1 0-15,0 0 0,0 0 0,0 1 0,0-22 16,-1 21-16,1 0 16,21 0-1,0-42 17,0 0-32,0 0 0,0-1 15,0 1-15</inkml:trace>
  <inkml:trace contextRef="#ctx0" brushRef="#br0" timeOffset="73239.5">6096 12023 0,'0'0'0,"-21"-64"32,0 43-32,21 0 0,-22 21 0,22-21 15,0 42 1,0 0 0,0 0-16,0 22 0,0-1 15,22 0-15,-22 1 0,0-1 0,0 21 16,0-20-16,0-1 0,0 22 0,0-22 15,0 0-15,0 1 16,0-1-16,0 0 0,0 1 0,0-1 16,0 0-16,0-21 0,0 1 15,0-1-15,0 0 0,0 0 0,0 0 16,0-42 15,0 0-31,0 0 0,0-22 0,0 22 16,0-21-16,0 0 0,0-1 15,0-20-15,0 20 0,0-20 16,0-1-16,0 1 0,0-1 0,0 1 0,0-1 16,0 22-16,0 0 15,0-1-15,0 1 0,0 21 0,0 0 16,0 0-16,0 42 31,0 0-31,0 21 0,0 1 0,0-1 16,0 21-16,0-20 0,0 20 15,0 1-15,0-1 0,0-20 0,0 20 16,0-21-16,0 1 0,0-1 16,0 0-16,0 1 0,0-1 0,0 0 15,0-20-15,0-1 0,-22 0 16,22 0-16,0-63 31,22 21-15,-22-1-16,21-20 0,-21 0 15,0-1-15,0 1 0,21 0 0,-21-22 16,0 22-16,0-22 0,21 1 16,-21 21-16,0-1 0,0 1 0,0 0 15,0 20-15,0 1 0,0 0 0,0 0 16,0 42 0,0 21-1,0-20-15,0 20 16,0 0-16,0 1 0,0 20 0,0-21 15,0 1-15,0-1 0,0 0 0,0 1 16,0-1-16,0 0 0,0-20 16,0 20-16,0-21 0,0 0 0,0 0 15,0 1-15,0-44 32,0 1-32,0 0 0,0 0 15,0 0-15,21-22 0,-21 1 16,0 0-16,0-1 0,0 1 15,21 0-15,-21-22 0,22 22 0,-22 0 16,0-1-16,0 1 0,0 0 16,0 20-16,0 1 0,0 0 0,0 0 15,0 42 1,0 0 0,0 0-16,0 22 0,0-1 15,0 0-15,0 1 0,0-1 0,0 0 16,0 1-16,0-1 0,0 0 0,0-20 15,0 20-15,0-21 0,0 21 16,0-20-16,0-1 0,0 0 0,0 0 16,0 0-1,0-42 1,0 0-16,0 0 16,21-22-16,-21 22 0,21-21 15,-21 21-15,21-22 0,-21-20 0,0 21 16,0-1-16,0-20 0,21 20 0,-21 1 15,0 0-15,21-1 0,-21 22 16,0 0-16,0 0 0,0 42 16,0 0-1,0 0-15,0 22 0,0-1 0,0 0 16,0 1-16,0-1 0,0 0 16,0 1-16,0-1 0,0 0 0,0-20 15,0 20-15,0-21 0,0 21 0,0-20 16,0-1-16,0 0 15,0 0-15,22-21 32,-22-21-32,21 0 0,-21 0 15,0-1-15,21-20 0,-21 21 0,21-21 16,-21-1-16,0 1 0,0 21 16,21-22-16,-21 1 0,0 21 0,21 0 15,-21 0-15,0-1 0,0 44 31,0-1-31,22 0 0,-22 0 16,0 21-16,0-20 16,0-1-16,0 21 0,0-21 0,0 22 15,0-22-15,0 0 0,0 0 0,0 0 16,0 0-16,0 1 16,21-22-1,0-22 1,0 1-16,-21 0 0,21-21 15,0 21-15,-21-22 0,22 22 0,-22-21 16,21-1-16,0 22 0,-21 0 16,0 0-16,21 0 0,-21 0 0,0 42 31,0 0-31,0 0 0,0 0 16,21 0-16,-21 1 0,0-1 0,0 0 15,0 0-15,21 0 0,-21 0 16,0 1-16,0-1 0,22-21 15,-22 21-15,21-21 0,-21-21 32,21 21-32,-21-21 0,0-1 15,0 1-15,0 0 16,21 0-16,-21 0 0,0 0 16,21 21-16,-21 21 31,21-21-31,-21 21 15,0 0-15,22-21 0</inkml:trace>
  <inkml:trace contextRef="#ctx0" brushRef="#br0" timeOffset="73727.23">8255 12446 0,'0'0'0,"-21"0"31,21 21 0,21-21-15,0 0 0,21 0-16,-20 0 0,20 0 15,21 0-15,-20 0 0,41 0 16,-20 0-16,21-21 0,-1 21 0,1-21 15,0 21-15,20-21 0,-41 21 0,21-21 16,-22 21-16,22 0 0,-43 0 16,22-22-16,-22 22 0,0 0 0,-21 0 15,1 0-15,-1 0 0,0 0 16,-21-21-16,-21 21 16,0 0-16,-22-21 15,22 21-15,0 0 16,0-21-16,0 21 0,-22-21 0,22 21 15</inkml:trace>
  <inkml:trace contextRef="#ctx0" brushRef="#br0" timeOffset="74111">9207 12086 0,'0'0'0,"-21"0"16,21 21-1,0 1 1,21-1-16,1 0 0,-1-21 15,0 21-15,0 0 0,0-21 16,0 21-16,22-21 0,-22 0 16,0 22-16,21-22 0,1 0 0,-22 0 15,21 0-15,-21 0 0,22 0 0,-22 0 16,0 0-16,0 0 0,0 0 16,1 0-16,-44 21 31,1 0-16,0-21-15,0 21 0,0 0 16,0 0-16,-1 22 0,1-22 16,0 0-16,0 21 0,-21-20 0,20 20 15,1-21-15,0 21 0,0-20 16,0 20-16,0-21 0,-1 0 16,1 22-16,0-22 0,21 0 0,0 0 15,-21 0-15,21 0 16</inkml:trace>
  <inkml:trace contextRef="#ctx0" brushRef="#br0" timeOffset="74516.78">10562 12002 0,'0'0'0,"-21"-22"0,0 1 31,21 0-31,-21 21 16,21 21-16,0 0 15,0 1-15,-22 20 0,22 0 0,0 1 16,0-1-16,0 0 0,0 1 16,0-1-16,0 0 0,0 1 15,0-22-15,0 21 0,0 0 0,0-20 16,0-1-16,-21 21 0,21-21 0,0 0 16,-21 1-16,21-1 15,0-42 16,21-1-15,0 22-16,1-42 0,20 21 0,-21 0 16,21 0-16</inkml:trace>
  <inkml:trace contextRef="#ctx0" brushRef="#br0" timeOffset="75147.42">10943 12171 0,'0'0'0,"64"-85"31,-64 64-31,-22 21 15,1 21-15,0 0 16,0 1-16,0-1 0,0 0 0,-1 0 16,1 21-16,0-20 0,0 20 15,21-21-15,0 21 0,0-20 0,0-1 16,0 0-16,0 0 0,0 0 0,0 0 16,0 1-16,21-22 0,0 21 15,0-21-15,1 0 0,20 0 16,0 0-16,-21 0 15,1 0-15,-1-21 16,-21-1-16,21 1 0,-21 0 16,0 0-16,0-21 0,0 20 0,0 1 15,0-21-15,0 21 0,0-22 16,0 22-16,0 0 0,0-21 0,0 21 16,0-1-16,0 1 0,21 0 15,0 0-15,0 21 0,1-21 0,20 21 16,-21 0-16,21-21 0,1 21 15,-1 0-15,-21 0 0,22 0 0,-22 21 16,21 0-16,-21 0 0,0 0 16,-21 0-16,0 22 0,0-22 15,0 21-15,0-21 0,0 22 0,0-22 16,-21 21-16,0-21 0,0 22 0,0-22 16,21 0-16,0 0 0,-21 0 15,21 1-15,0-1 0,0 0 16,21-21-16,0 0 0,0 0 0,0 0 15,0 0-15,22 0 0,-22 0 16,21 0-16,-21-21 0,22 21 0,-22-21 16,21-1-16,-21 1 0,22-21 0,-22 21 15,-21-22-15,0 1 0,0 0 16,0-1-16,0 1 0,-21 0 0,0-1 16,-1 22-16,1 0 0,-21-21 15,21 42-15,-22-21 0,22 21 16,-21 0-16,21 0 0,-22 0 0,22 0 15,0 21-15,0 0 0,0 0 16,21 0-16,0 0 0,0 1 16,0-1-16,21 0 0,0-21 0</inkml:trace>
  <inkml:trace contextRef="#ctx0" brushRef="#br0" timeOffset="77472.07">12806 12615 0,'21'0'15,"0"-21"-15,0 21 16,0-21-16,1 0 0,-1 0 16,0 0-16,21-22 0,-21 22 0,22-21 15,-1-1-15,-21 1 0,22 0 0,-22-1 16,0 1-16,0 0 0,0-1 15,-21 1-15,0 21 0,0 0 0,0 0 16,-21 21 0,0 0-16,-21 21 0,20 0 0,1 21 15,0 1-15,0-22 0,0 21 0,0 22 16,-1-22-16,22-21 16,0 21-16,0 1 0,0-1 0,0-21 0,0 0 15,22 1-15,-1-1 0,0 0 16,0 0-16,0-21 0,0 0 15,1 0-15,-1 0 0,0 0 0,0 0 16,21 0-16,-20-21 0,-1 21 16,0-21-16,0 0 0,0-1 0,22 1 15,-22-21-15,0 21 0,21-22 0,-21 1 16,22 0-16,-22 21 0,21-22 16,-21 22-16,22-21 0,-22 21 0,21 21 15,-21 0-15,1 0 0,-1 0 16,0 0-16,0 0 0,-21 21 15,0 0-15,0 21 0,0-21 0,0 22 16,0-22-16,0 21 0,-21-21 16,0 22-16,0-22 0,21 0 0,0 21 15,-22-20-15,22-1 0,-21-21 0,21 21 16,0 0-16,-21-21 16,42-21-1,0 0 1,-21 0-16,22-1 0,-1 1 0,0 0 15,0-21-15,0-1 0,0 22 16,1-21-16,20 0 0,-21-1 16,0 1-16,0 0 0,1 20 0,-22 1 15,0 0-15,21 0 0,-21 0 16,0 42 0,-21 0-16,-1 0 0,1 22 15,21-22-15,0 21 0,-21 0 16,0-20-16,21 20 0,0 0 0,0-21 15,0 1-15,0 20 0,0-21 16,0 0-16,21 0 0,0-21 0,0 22 16,1-22-16,-1 0 0,21 0 0,-21 0 15,22 0-15,-1 0 0,0 0 16,1-22-16,-1 22 0,0-21 16,1 0-16,-1-21 0,-21 21 0,21-22 15,-20 22-15,-1-21 0,0-1 16,0 1-16,-21 0 0,0 21 0,0-22 15,0 22-15,0 0 0,-21 21 16,0 0-16,0 0 16,-22 0-16,22 21 0,0 21 0,-21-20 15,20 20-15,1 0 0,0-21 16,0 22-16,21-1 0,0 0 0,0-20 16,0 20-16,0-21 0,21 0 0,0 0 15,0 1-15,1-1 0,-1 0 16,21-21-16,-21 0 0,0 0 15,22 0-15,-22 0 0,21 0 0,-21 0 16,22-21-16,-22 21 0,0-21 16,21-1-16,-20-20 0,20 21 0,-21-21 15,21 20-15,-20-20 0,20 0 16,-21-1-16,0 1 0,0 0 0,1-1 16,-1 22-16,0 0 0,-21 0 0,0 0 15,21 21-15,0 0 16,-21 21-16,0 0 15,0 0-15,0 0 16,0 1-16,0-1 16,0 0-16,0 0 15,21-21-15,1-21 32,-22 0-32,0 0 15,0-1-15,0 1 0,0 0 16,0 0-16,0 0 0,0 0 15,-22 21-15,1 0 16,0 0-16,0 0 0,0 21 16,0 0-16,21 0 0,-22 21 15,1-20-15,0 20 0,0 0 16,0-21-16,21 22 0,0-1 0,0-21 16,0 22-16,0-22 0,0 21 15,0-21-15,21 0 0,0 1 16,21-1-16,-20-21 0,20 21 0,0-21 0,-21 0 15,43 0-15,-22 0 0,1 0 16,-1 0-16,0-21 0,22 21 0,-22-21 16,-21-1-16,22-20 0,-1 21 15,-21-21-15,0 20 0,0-20 0,22 0 16,-43-1-16,21 1 0,-21 21 0,0-21 16,0 20-16,0 1 0,-21 42 31,0 1-31,21-1 0,-22 0 15,1 21-15,21-21 0,-21 22 16,21-22-16,0 21 0,0-21 0,0 22 16,0-22-16,0 0 0,0 0 15,0 0-15,21 1 0,0-1 0,1 0 16,-1-21-16,0 0 0,0 0 0,0 0 16,0 0-16,1 0 0,-1 0 15,-21-21-15,21 21 0,0-21 0,0-1 16,0-20-16,1 21 0,-1-21 0,21-1 15,-21 22-15,0-21 0,1-1 16,-1 22-16,0-21 0,0 21 16,-21 42-1,0 21 1,0-21-16,-21 1 0,21-1 16,0 0-16,0 0 0,0 21 15,0-20-15,0-1 0,0 0 0,21-21 16,0 21-16,0 0 0,22-21 0,-22 0 15,21 21-15,-21-21 0,22 0 16,-22 0-16,21 0 0,-21 0 0,22-21 16,-1 0-16,0-21 15,-20 21-15,-1-22 0,21 1 0,-21-22 16,0 22-16,22-21 0,-22-22 16,0 21-16,0 1 0,0 21 15,1-22-15,-22 22 0,0-1 0,0 22 16,0 0-16,0 0 0,0 0 0,-22 21 15,1 0-15,0 21 16,0 0-16,0 21 0,0-20 0,-1 20 16,1 0-16,0 22 0,21-22 15,0 22-15,0-1 0,0-21 0,0 22 16,0-22-16,0 22 0,21-22 0,0 0 16,1 1-16,-1-22 0,0 21 15,0-21-15,0 1 0,0-1 16,1-21-16,-1 0 0,0 0 0,21 0 15,-21 0-15,1 0 0,-1 0 16,0-21-16,0-1 0,21 1 0,-20 0 16,-1 0-16,21-21 0,-21-1 15,0 1-15,1 0 0,-1 20 0,0-20 16,-21 0 0,-21 42-16,0 0 15,-1 21-15,1 0 0,0 21 16,0-20-16,21 20 0,-21-21 0,21 21 15,0-20-15,0-1 0,0 21 0,0-21 16,0 0-16,0 1 0,21-1 16,0 0-16,0-21 0,0 0 15,1 0-15,-1 0 0,21 0 16,-21 0-16,22 0 0,-1 0 0,-21 0 16,21-21-16,1 0 0,-1-1 15,-21 1-15,22-21 0,-22 21 16,21-22-16,-21 1 0,0 0 0</inkml:trace>
  <inkml:trace contextRef="#ctx0" brushRef="#br0" timeOffset="77691.13">16827 11917 0,'0'0'0,"-21"0"0,0 0 15,0 0 1,42 0-16,0 0 15,0 0-15,22 0 0,-22 0 0,42 0 16,-20-21-16,-1 21 0,22 0 16,-1 0-16,1-21 0,-1 21 0,1-22 15,-22 22-15,21 0 0,-20 0 0,-1 0 16,0 0-16,-20 0 0</inkml:trace>
  <inkml:trace contextRef="#ctx0" brushRef="#br0" timeOffset="78151.09">10816 13208 0,'0'0'16,"0"-21"-16,0 42 31,0 0-31,0 0 0,0 22 0,0-1 16,21 0-16,-21 1 0,0 20 15,0-20-15,0 20 0,0-21 0,0 22 16,0-22-16,0 1 0,0-1 0,0 0 15,0 1-15,0-22 0,0 21 16,0-21-16,0 0 0,0 1 0,-21-22 16,0 0-16,0 0 0,0 0 15</inkml:trace>
  <inkml:trace contextRef="#ctx0" brushRef="#br0" timeOffset="78376.17">10499 13780 0,'0'0'0,"0"21"16,21 0-16,0 0 0,-21 0 0,21 0 15,0 1-15,0 20 0,1-21 16,-1 0-16,21 0 0,-21 1 0,22-1 16,-22 0-16,21-21 0,0 21 0,-20 0 15,-1-21-15,21 0 16,-42 21-16,21-21 0,-21-21 31</inkml:trace>
  <inkml:trace contextRef="#ctx0" brushRef="#br0" timeOffset="78543.23">11409 13758 0,'0'0'0,"21"0"0,0 64 31,-42-43-31,0 0 0,-22 0 0,1 1 16,0-1-16,-1 0 0,1 21 0,0-21 16,-1 1-16,1-1 0,0 0 15,21 0-15,-1 0 0,1 0 0,0 22 16</inkml:trace>
  <inkml:trace contextRef="#ctx0" brushRef="#br0" timeOffset="78951.22">9948 14796 0,'0'0'0,"0"-43"0,21-41 32,-21 105-17,0 0-15,0 0 16,0 21-16,0 1 0,0-1 0,-21 0 15,0 1-15,21-1 16,-21 0-16,0 1 0,21 20 0,-21-20 16,-1-1-16,22-21 0,-21 21 0,21 1 0,0-22 15,0 0-15,0 0 16,21-42 0,1 0-16,-1 0 15,0 0-15</inkml:trace>
  <inkml:trace contextRef="#ctx0" brushRef="#br0" timeOffset="79804.23">9969 14901 0,'0'-21'0,"0"42"0,0-84 0,0 21 0,0-1 16,0 22-16,0-21 0,22 21 0,-1-1 15,0 1-15,0 0 0,0 21 16,0 0-16,1-21 0,-1 21 0,21 0 16,-21 0-16,22 0 15,-22 21-15,21 0 0,-21 0 0,22 1 16,-22-1-16,0 0 0,0 21 0,-21-21 15,0 1-15,0 20 0,0-21 16,-42 0-16,21 0 0,-22 22 0,1-22 16,-22 0-16,22 0 0,-21 0 0,-1-21 15,22 22-15,-1-1 0,1-21 16,21 0-16,-21 0 0,20 0 0,1 0 16,21-21-16,0-1 15,0 1-15,21 21 16,1 0-16,-1 0 0,0 0 15,0 21-15,0 1 16,0-1-16,1 0 0,-22 21 0,21-21 16,0 22-16,0-22 0,-21 21 0,21-21 15,0 1-15,-21 20 0,22-21 16,-1 0-16,0-21 0,0 21 0,21-21 16,-20 0-16,20 0 0,-21 0 15,21 0-15,1-21 0,-1 0 0,0 0 16,1 0-16,-1 0 0,0-22 0,-20 22 15,20 0-15,-21-21 16,0-1-16,-21 22 0,0-21 0,0 21 16,0-1-16,0 1 0,0 0 0,0 0 15,-21 21 1,0 0-16,0 21 16,0 0-16,21 0 0,-22 1 15,22 20-15,-21-21 0,21 21 0,-21 1 16,21-22-16,0 21 0,0-21 0,0 22 15,0-22-15,21 0 0,0 0 16,1-21-16,-1 0 0,0 0 0,21 0 16,-21 0-16,22 0 0,-1 0 0,0-21 15,1 0-15,-1 0 0,0-22 16,1 22-16,-22-21 0,21 21 16,-21-22-16,1 22 0,-1 0 0,0 0 15,-21 0-15,0 0 0,0-1 16,-21 44 15,0-1-31,-1 21 0,22-21 16,0 22-16,-21-22 0,0 21 0,21 0 15,-21 22-15,21-22 0,0 22 16,0-22-16,0 22 0,0-1 0,0 22 16,0-22-16,0 22 0,0-22 15,0 22-15,0 0 0,0-1 0,0-20 16,0 21-16,0-22 0,0 1 15,-21-1-15,0-21 0,21 22 0,-22-22 16,1-21-16,21 22 0,0-22 16,-21-21-16,21-21 15,0 0-15,0-1 16,0-20-16,0 0 0,21-1 0</inkml:trace>
  <inkml:trace contextRef="#ctx0" brushRef="#br0" timeOffset="80135.2">11155 15452 0,'0'0'0,"0"-64"0,0 22 16,0 0-16,0-1 0,0 1 0,0 21 15,21-22-15,-21 22 0,21 0 16,0 0-16,0 0 0,1 0 0,-1-1 16,21 1-16,-21 21 0,22-21 15,-1 21-15,0 0 0,1 0 0,-22 0 16,21 0-16,0 0 0,-20 0 0,-1 21 15,-21 0-15,0 1 0,0-1 16,0 0-16,-21 21 0,-22-21 0,22 22 16,-21-22-16,-1 0 0,1 21 0,0-20 15,-1-1-15,1 0 0,0 0 16,-1 0-16,1-21 0,21 21 0,0-21 16,42 0 15,0 0-31,0 0 0,22-21 15,-22 21-15,21-21 0,0 0 16,1 0-16,-1 0 0,22-1 0,-22 1 16</inkml:trace>
  <inkml:trace contextRef="#ctx0" brushRef="#br0" timeOffset="80507.21">12023 15007 0,'21'-21'16,"-42"42"-16,42-63 0,-42 42 31,-1 0-31,1 0 15,0 21-15,0 0 0,-21 0 0,20 1 16,1 20-16,0-21 0,21 21 16,-21-20-16,21 20 0,-21 0 0,21-21 15,0 1-15,0 20 0,0-21 16,21 0-16,0 0 0,0 1 0,0-22 16,1 0-16,-1 21 0,21-21 0,0 0 15,1 0-15,-22-21 0,21-1 16,1 22-16,-1-42 0,0 21 0,-21 0 15,1-22-15,-1 22 0,-21-21 16,0 0-16,0 20 0,0-20 16,0 0-16,0 21 0,-21-1 0,-1-20 15,1 42-15,-21-21 0,21 21 0,0 0 16,-22 0-16,22 0 0,-21 0 16,21 21-16,-22-21 0,22 21 0,0 0 15,21 1-15,0-1 0,-21 0 0,21 0 16,0 0-16,0 0 0,0 1 15,21-22-15,0 0 0,0 21 0,0-21 16,22 0-16,-1 0 0,-21 0 0</inkml:trace>
  <inkml:trace contextRef="#ctx0" brushRef="#br0" timeOffset="80868.28">12404 15092 0,'0'0'0,"0"-21"0,0 0 16,0-1-16,0 1 15,0 0-15,0 0 0,0 0 16,21 21-16,-21-21 16,42 21-16,-21-22 0,0 22 0,1 0 15,-1 0-15,21 0 0,-21 0 16,0 0-16,22 22 0,-22-1 0,21 0 16,-21 0-16,1 21 0,-1-20 0,-21 20 15,0 0-15,0-21 0,0 22 16,0-22-16,0 21 0,-21-21 0,-1 1 15,1-1-15,0 0 0,21 0 16,-21-21-16,21-21 31,0 0-31,0 0 0,0-1 0,21-20 16,-21 21-16,21 0 0,0-22 16,1 1-16,-22 21 0,21-21 0,0 20 15,0 1-15,0-21 0,0 21 0,1 0 16,-1-1-16,0 1 0,0 0 15,0 0-15,22 21 0,-22-21 16</inkml:trace>
  <inkml:trace contextRef="#ctx0" brushRef="#br0" timeOffset="81165.42">13652 14499 0,'0'0'0,"22"-21"0,-22 42 31,-22 0-31,1 1 16,21 20-16,-21 0 0,0-21 16,21 22-16,-21-1 0,21 0 0,-21 1 15,-1-1-15,22 0 0,-21 1 16,0-1-16,21 0 0,0 1 0,0-1 16,-21 0-16,21 1 0,0-22 15,0 0-15,0 21 0,0-20 16,0-1-16,0 0 0,21-21 15,0 0-15,0 0 16,1 0-16,-1 0 0,0-21 16,0 21-16,0-21 0,0-1 0,1-20 15,-1 21-15,0 0 0,0-22 16</inkml:trace>
  <inkml:trace contextRef="#ctx0" brushRef="#br0" timeOffset="81427.44">13398 14901 0,'0'0'0,"-105"0"32,147 0-17,-21 0 1,21 0-16,1 0 0,-1 0 0,0 0 16,1 0-16,-1 0 0,0 0 0,1 0 15,-1 0-15,0 0 0,1 0 16,-22 0-16,21-21 0,-21 21 0,1 0 15,-1 0-15,0-21 0,-21 0 32,0 0-32,-21 0 15,0 21-15,-1 0 16,1 0-16,-21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03:48:41.7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741 487 0,'0'-21'15,"0"0"17,0-1-17,0 1 1,0 0-1,0 0 1,0 42 31,0 21-47,0-20 16,0 20-16,0 0 0,-21 1 0,21-1 15,0 21-15,-22-20 0,22 20 16,-21 1-16,21-1 0,0-20 0,0-1 15,0 21-15,0-20 0,0-22 16,0 21-16,0-21 0,0 1 16,0-1-16,0 0 0,0 0 0,-21-21 31,0 0-15,21-21-16,0 0 15,0 0-15,0-1 0,0 1 0</inkml:trace>
  <inkml:trace contextRef="#ctx0" brushRef="#br0" timeOffset="3072.7">593 635 0,'-22'0'0,"44"0"0,-44-21 0,1 21 0,0-21 0,0 0 16,21-1-1,-21 22-15,21-21 0,0 0 0,0 0 16,0 0-16,21 0 16,21-1-16,-21 1 0,22-21 15,20 21-15,-20 0 0,20-1 0,-21 1 16,22 0-16,-1 0 0,1 21 16,-1 0-16,-20 0 0,20 21 0,-20 0 15,-22 22-15,0-1 0,-21-21 16,0 21-16,0 22 0,-21-22 15,0 1-15,-22-1 0,1 21 0,0-20 16,-1-1-16,-20 22 16,20-22-16,1 0 0,0-21 0,-1 22 15,22-22-15,-21 0 0,21 0 16,-22-21-16,22 0 0,0 0 16,0 0-16,0 0 0,21-21 15,-21 21-15,21-21 0,0 0 16,0-22-16,0 22 0,0 0 15,0 0-15,0 0 0,0 0 16,21 21 0,0 21-16,-21 0 0,21 0 15,-21 0-15,0 22 0,21-22 0,0 21 16,-21-21-16,22 22 16,-22-1-16,0-21 0,21 21 0,0-20 15,0-1-15,0 0 0,0 0 16,-21 0-16,22 0 0,-1-21 0,21 0 15,-21 0-15,0 0 0,1 0 16,-1 0-16,21 0 0,-21-21 16,22 21-16,-22-21 0,0-21 0,21 21 15,-21-1-15,1 1 0,-1-21 16,0 0-16,0-1 0,0 22 16,-21-21-16,0-1 0,21 22 0,-21 0 15,22 0-15,-22 0 0,0 0 16,0-1-16,0 44 31,0-1-31,0 0 16,-22 21-16,22-21 0,-21 22 0,21-1 15,0-21-15,0 22 0,0-22 16,0 21-16,0-21 0,0 0 0,0 22 16,0-22-16,21 0 15,1-21-15,-1 0 0,0 0 16,0 0-16,0 0 0,22 0 0,-22 0 15,0-21-15,21 0 0,-21 0 16,1-1-16,20 1 0,-21-21 16,0 21-16,0-22 0,1 22 15,-22-21-15,0 0 0,21 20 16,-21-20-16,0 21 0,0 0 0,21 0 16,-21-1-16,0 1 0,0 42 31,0 1-31,0 20 15,0-21-15,0 21 0,-21-20 16,21 62-16,-21-63 0,21 22 16,0-1-16,0-21 0,0 0 15,0 1-15,0-1 0,21 0 16,0 0-16,0-21 0,0 0 0,0 0 16,1 0-16,-1 0 0,0 0 15,21 0-15,-21-21 0,1 0 16,-1 0-16,21-1 0,-21 1 15,0 0-15,1-21 0,-1 21 0,-21-22 16,0 1-16,21 21 0,-21-22 16,0 22-16,0 0 0,0 0 0,0 0 15,0 0-15,0 42 32,-21 0-32,21 0 0,0 0 0,0 0 15,-21 22-15,21-22 0,-22 21 16,22-21-16,-21 22 0,21-22 15,0 0-15,0 21 0,0-20 16,-21-1-16,21 0 0,0 0 16,0-42 15,0 0-31,0 0 16,0-1-16,21-20 15,0 21-15,-21-21 0,22 20 0,-1-20 16,-21 0-16,42 21 0,-21-22 15,0 22-15,22 0 0,-22 0 16,0 21-16,0 0 0,0 0 16,1 0-16,-1 0 0,-21 21 15,21 0-15,-21 0 0,0 22 0,0-22 16,0 0-16,0 21 0,0-21 16,0 22-16,0-22 0,0 21 0,0-21 15,21 1-15,-21-1 0,21-21 16,0 21-16,1 0 0,-1-21 0,0 0 15,21 0-15,-21 0 0,22 0 16,-1 0-16,-21-21 0,22 21 16,-1-21-16,0 0 0,-21-1 0,22 1 15,-22-21-15,0 21 0,0 0 16,0-22-16,1 1 0,-22 21 16,21-22-16,-21 1 0,0 21 15,0-21-15,0 20 0,0 1 0,0 0 16,-21 42-1,-1-21-15,22 21 16,0 22-16,0-22 0,-21 21 16,21-21-16,-21 22 0,21-1 15,-21-21-15,21 22 0,0-22 0,0 21 16,0-21-16,-21 0 0,21 1 16,0-1-16,0 0 15,0-42 16,0 0-31,0-1 16,21 1-16,-21 0 0,21 0 0,0-21 16,0 20-16,-21-20 0,22 0 15,20 21-15,-21-22 0,0 1 0,0 21 16,22 0-16,-22-1 0,0 22 16,0 0-16,0 0 0,1 22 15,-22-1-15,0 21 16,0-21-16,0 22 0,0-22 15,0 21-15,0-21 0,0 22 0,0-22 16,0 0-16,0 0 16,0 0-16,21 0 0,-21 1 0,21-1 15,0-21-15,0 0 0,0 0 16,22 0-16,-22 0 0,0 0 0,21 0 16,-20-21-16,20-1 0,-21 1 15,0 0-15,22 0 0,-22 0 0,0 0 16,0-22-16,0 22 0,0-21 15,-21-1-15,22 22 0,-22-21 0,21 21 16,-21 0-16,0-1 0,0 1 16,0 0-16,0 42 15,-21 0 1,-1 22-16,22-22 0,-21 21 16,21-21-16,0 22 0,-21-1 15,21-21-15,0 22 0,0-22 0,0 0 16,0 0-16,0 0 0,21 0 15,0 1-15,1-22 0,20 0 0,-21 0 16,21 0-16,-20 0 0,20 0 16,0 0-16,-21 0 0,22-22 0,-22 1 15,21 0-15,-21 0 0,1 0 16,-1 0-16,0-22 0,0 22 16,0-21-16,-21 21 0,21-22 0,-21 22 15,0-21-15,0 21 0,0-1 16,0 1-16,0 42 31,0 1-31,0-1 0,0 21 16,-21-21-16,21 22 0,0-22 15,0 21-15,0-21 0,0 22 0,-21-22 16,21 0-16,0 0 0,0 0 16,0 0-16,0 1 0,0-1 15,0-42 16,0-1-31,0 1 16,0 0-16,0-21 0,0 21 16,0-1-16,0-20 15,21 21-15,0-21 0,1-1 0,-1 1 16,0 21-16,21 0 0,-21-22 16,22 43-16,-22-21 0,21 0 0,-21 21 15,1 0-15,20 0 0,-21 21 16,0 0-16,0 0 0,-21 1 0,22-1 15,-22 21-15,21-21 0,-21 22 16,0-22-16,0 21 0,21-21 16,-21 22-16,21-22 0,0 0 0,-21 0 15,21 0-15,1 0 0,-1-21 0,21 22 16,-21-22-16,22 0 16,-22 0-16,21 0 0,0 0 0,1 0 15,-1-22-15,0 22 0,1-21 16,-22 0-16,21 0 0,1 0 15,-22 0-15,21-22 0,-21 22 0,0-21 16,1-1-16,-1 22 0,-21-21 0,21 0 16,-21 20-16,0-20 0,0 21 15,0 0-15,-21 21 0,0-21 0,-1 21 16,1 0-16,-21 0 0,21 0 16,-22 21-16,22 0 0,-21 0 0,21 0 15,0 22-15,-1-22 16,1 21-16,0 0 0,21 1 0,0-22 15,0 21-15,0-21 0,0 1 16,0 20-16,21-21 0,0 0 16,1-21-16,-1 0 0,0 0 0,0 0 15,0 0-15,0 0 0,22-21 16,-22 21-16,0-21 0,0 0 0,0 0 16,1-1-16,-1-20 0,-21 21 15,0 0-15,21-22 0,0 22 16,-21-21-16,0 21 0,0 0 0,0-1 15,0 1-15,0 42 32,0 1-32,0-1 15,-21 21-15,0-21 0,0 22 16,21-1-16,0 0 0,-22 22 0,22-22 16,0 22-16,0-22 0,0 21 15,0 1-15,0-1 0,0 1 0,0-1 16,0 1-16,0 21 0,0-22 15,0 1-15,0 20 0,0-20 0,0 20 16,22-20-16,-22-1 0,0 22 0,0-21 16,0-1-16,0 22 0,0-22 15,0 1-15,0-22 0,-22 22 0,1-22 16,0 0-16,0-21 16,0 22-16,0-22 0,-22 0 0,22 0 15,0-21-15,-21 0 0,20 0 0,1 0 16,0-21-16,21 0 15,0 0-15,-21 0 0,21-22 0,0 1 16,0 0-16,0-1 0,0 1 0,0-22 16,21 1-16,-21-1 0,0 1 15,0-1-15</inkml:trace>
  <inkml:trace contextRef="#ctx0" brushRef="#br0" timeOffset="3304.41">3937 381 0,'0'0'0,"-42"-21"31</inkml:trace>
  <inkml:trace contextRef="#ctx0" brushRef="#br0" timeOffset="4968.93">6731 614 0,'0'0'0,"-21"0"0,-22-21 31,22 21-31,21 21 16,0 0-16,0 0 16,0 0-16,21 1 15,1-22-15,-1 0 0,0 0 16,0 0-16,21 0 0,1 0 15,-1 0-15,0 0 0,1 0 0,-1-22 16,22 22-16,-22-21 0,0 0 16,-21 0-16,22 0 0,-22 0 0,0-1 15,0 1-15,-21 0 0,21 0 16,-21 0-16,0 0 0,0-1 0,-21 22 16,0 0-16,0 0 15,0 0-15,0 0 0,-1 22 16,1-1-16,0 0 0,0 0 0,21 21 15,-21 1-15,0-1 0,-1 22 16,22-22-16,-21 21 0,21 1 16,0-1-16,0-20 0,0 20 0,0-20 15,0-1-15,0 0 0,0 1 16,0-22-16,0 21 0,0-21 0,0 0 16,0 1-16,-21-22 31,0-22-31,21 1 15,-21 0-15,0 0 0,-1 0 0,1-22 16,0 22-16,0-21 0,0 21 16,21-22-16,-21 22 0,-1 0 0,22 0 15,-21 0-15,0 21 32,0 21-17,21 0-15,0 0 0,0 0 0,0 1 16,0 20-16,0-21 0,0 21 15,0-20-15,0-1 0,21 0 0,0 0 16,0 0-16,1 0 0,20 1 16,-21-1-16,21-21 0,-20 0 0,20 0 15,0 0-15,1 0 0,-1 0 16,0 0-16,1-21 0,-22 21 0,21-22 16,0 1-16,1 0 0,-22 0 15,21 0-15,-21 0 0,1-22 0,-1 22 16,-21-21-16,0 21 15,0-22-15,21 1 0,-21 0 0,0 20 16,0-20-16,0 21 0,0 0 16,0 0-16,-21 21 0,0 0 15,-1 0 1,22 21-16,-21 0 0,21 21 0,0-21 16,-21 1-16,21 20 0,0-21 15,0 21-15,0-20 0,0 20 0,0-21 16,0 0-16,0 0 0,0 1 15,21-1-15,0-21 0,1 21 0,-1-21 16,21 0-16,-21 0 16,0 0-16,22 0 0,-1 0 0,-21 0 15,22-21-15,-1 0 0,0-1 16,1 1-16,-1 0 0,0-21 0,1 21 16,-22-22-16,21 22 0,-21-21 15,0 21-15,1-22 0,-1 22 0,-21 0 16,0 0-16,-21 42 31,-1 0-31,22 21 16,0-20-16,-21-1 0,21 21 0,0-21 15,0 0-15,0 1 16,0 20-16,21-21 0,1 0 0,-22 0 16,21-21-16,0 22 0,0-1 15,0-21-15,0 0 16,-21-21-1,-21 21 1,0-22-16,0 1 16,0 0-16,0 21 0,-1-21 0,1 21 15,0 0-15,0 0 0,0 0 0,0 0 16,21 21 0,0 0-16,0 0 0,0 1 15,0-1-15,21 0 16,0-21-16,0 21 0,0 0 0,0-21 15,22 21-15,-22-21 16,21 0-16,1 0 0,-22 0 0,21 0 16,0 0-16,-20 0 0,20 0 15,-21-21-15,0 21 0,22-21 0,-22 0 16,0 0-16,0-22 0,0 22 16,0-21-16,1 0 0,-1-1 0,0 1 15,0-22-15,0 22 0,-21-21 16,0 20-16,21 1 0,-21 0 0,22-1 15,-22 1-15,0 21 0,0 0 16,0-1-16,-22 44 31,1-1-31,21 0 0,-21 21 16,0 1-16,21-1 0,0 0 0,-21 1 16,0-1-16,21 21 0,-22-20 15,22-1-15,0 0 0,0 1 0,0-22 16,0 21-16,0-21 0,0 1 15,0-1-15,22 0 0,-1 0 16,0-21-16,0 0 16,0 0-16,0 0 0,1 0 0,-22-21 15,21 21-15,0-21 16,0 0-16,0-1 0,0 1 0</inkml:trace>
  <inkml:trace contextRef="#ctx0" brushRef="#br0" timeOffset="5156.64">8551 826 0,'0'0'0,"-21"0"0,0 0 31,21 21-31,21-21 16,0 0-1,22 0-15,-22 0 0,21 0 0,0 0 16,1 0-16,20-21 0,-20 21 15,20-22-15,1 22 0</inkml:trace>
  <inkml:trace contextRef="#ctx0" brushRef="#br0" timeOffset="6752.76">9864 593 0,'0'0'0,"0"-64"16,-22 64-16,1-21 15,0 0-15,0 21 0,0 0 0,0-21 16,-1 21-16,1 0 16,0 0-16,0 21 0,0 0 15,0 0-15,-1 0 0,1 22 0,0-22 16,0 21-16,0 1 0,0-1 16,-1 0-16,1 22 0,21-22 0,-21 0 15,21 1-15,0-1 0,0 0 16,0 1-16,0-22 0,21 21 0,0-21 15,1 1-15,-1-1 0,21 0 16,-21 0-16,22-21 0,20 0 0,-21 21 16,22-21-16,-1 0 0,1 0 15,-1 0-15,1 0 0,-1-21 0,1 0 16,-22 0-16,1 0 16,-1-1-16,0 1 0,-21 0 0,22 0 15,-22-21-15,0-1 0,-21 22 16,0-21-16,0-1 0,0 1 0,0 21 15,0-21-15,0 20 0,0 1 16,-21 0-16,0 0 0,0 21 0,-22 0 16,22 0-16,0 0 0,-21 0 0,-1 0 15,22 21-15,-21 0 0,-1 0 16,22 22-16,-21-22 0,21 21 0,0 1 16,-1-1-16,1-21 0,21 21 15,0 1-15,0-22 0,0 21 16,0-21-16,0 1 0,21-1 15,1 0-15,-1-21 0,21 21 0,-21-21 16,0 0-16,1 0 0,20 0 16,-21 0-16,21 0 0,-20 0 0,20-21 15,-21 0-15,0 0 0,22-1 16,-22 1-16,0 0 0,0-21 0,0-1 16,0 22-16,-21-21 0,0 0 15,22-1-15,-22 22 0,0-21 0,0 21 16,0-1-16,0 1 15,0 42 1,0 1-16,0-1 0,-22 0 16,1 0-16,21 21 0,-21-20 15,21 20-15,0-21 0,0 21 0,0-20 16,0 20-16,0-21 0,0 0 16,0 0-16,0 1 0,0-1 0,21-21 15,-21 21-15,21-21 0,1 0 16,-1 0-16,0 0 0,0 0 0,21 0 15,-20 0-15,20-21 0,-21 0 16,21-1-16,-20 1 0,20 0 0,0-21 16,1 21-16,-22-22 0,21 1 15,0 0-15,1-1 0,-22 1 0,21 0 16,-21 20-16,-21 1 16,0 0-16,0 0 0,-42 21 15,21 21 1,0 0-16,0 0 0,-1 22 0,22-22 15,0 21-15,0-21 0,0 22 0,0-1 16,0-21-16,0 0 16,0 22-16,0-22 0,0 0 0,22 0 0,-22 0 15,0 1-15,0-44 47,-22 22-31,1-21-16,0 0 15,0 0-15,21 0 0,-21 0 16,21 42 15,0 0-31,0 0 16,0 0-16,21 0 16,0 1-16,0-1 0,0-21 15,1 21-15,-1-21 0,0 0 16,0 0-16,21 0 0,-20 0 0,-1 0 15,21 0-15,-21 0 0,22 0 16,-22 0-16,21 0 0,-21-21 16,22 21-16,-22-21 0,21-1 15,-21 1-15,0 0 0,22-21 0,-22 21 16,0-22-16,0 22 0,0-21 16,-21 21-16,0-22 0,0 22 0,0 0 15,0 0-15,-21 21 16,0 0-16,21 21 15,-21 0-15,0 0 0,21 0 16,-21 22-16,21-22 0,-22 0 0,22 21 16,0-20-16,0 20 0,0-21 15,0 0-15,0 0 0,0 1 0,0-1 16,22 0-16,-1 0 0,0 0 16,0-21-16,0 0 0,0 21 15,1-21-15,20 0 0,-21 0 0,0 0 16,22 0-16,-1 0 0,-21-21 15,21 0-15,1 0 0,-22 0 0,21 21 16,1-43-16,-22 22 0,21 0 16,-21-21-16,22 21 0,-22-22 0,0 1 15,0 0-15,-21 20 0,0-20 16,0 21-16,0 0 0,0 0 0,-21 21 16,0 0-16,0 0 15,-1 21-15,1 0 0,21 21 0,0-21 16,-21 22-16,21-22 15,0 21-15,0 1 0,0-22 0,0 0 16,0 21-16,0-21 0,0 1 0,0-1 16,21 0-16,-21 0 15,0 0 1,-21-21-16,0 0 16,0 0-16,0 0 0,-1-21 0,1 0 15,0 0-15,21 0 0,0-1 0</inkml:trace>
  <inkml:trace contextRef="#ctx0" brushRef="#br0" timeOffset="8099.72">13949 656 0,'0'0'0,"0"-21"16,21 0-16,0 0 0,0 0 15,0-1-15,1 1 0,-1 0 16,21 0-16,0-21 0,1 20 15,-22-20-15,21 21 0,1-21 0,-1 20 16,-21-20-16,0 21 0,-21 0 16,0 0-16,-21 21 0,0 0 15,-21 0-15,-22 0 0,22 21 16,-22 0-16,1 0 0,-1 0 0,1 0 16,-1 22-16,22-1 0,0-21 15,20 22-15,1-1 0,21-21 0,0 21 16,0 1-16,0-1 0,0-21 15,21 22-15,1-1 0,-1 0 0,0 1 16,0-1-16,21-21 16,-20 21-16,20-20 0,-21 20 0,0-21 15,-21 0-15,0 0 0,0 1 16,0-1-16,0 0 0,-21-21 0,-21 21 16,21-21-16,-43 0 0,22 0 15,-1 0-15,-20 0 0,21 0 0,-1-21 16,1 0-16,0 0 0,-1-1 15,22 1-15,0-21 0,0 0 0,0 20 16,-1-20-16,22 0 0,0 21 16,-21-22-16,21 22 0,0 0 0,0 0 15,0 0-15,21 21 16,1 0-16,-1 0 0,0 21 16,0 0-16,0 0 0,0 0 0,-21 22 15,22-1-15,-1-21 0,0 21 16,0 1-16,0-1 0,-21 0 0,21-20 15,1 20-15,-1-21 0,0 0 16,0 22-16,0-22 0,0-21 0,1 21 16,-1 0-16,21-21 0,0 0 15,1 0-15,-1 0 0,0 0 0,22 0 16,-1 0-16,-20-21 0,20 0 16,1 0-16,-1-1 0,-20 1 0,20 0 15,-21-21-15,1 21 16,-22-22-16,0 1 0,21 21 0,-42-22 0,22 1 15,-22 21-15,0 0 16,0 0-16,0-1 0,0 1 0,0 0 16,0 0-16,0 0 15,-22 21-15,1 0 16,0 0 0,0 21-16,21 0 15,-21 0-15,0 0 0,21 1 0,0-1 16,-22 0-16,1 21 0,21-21 15,-21 1-15,21-1 0,0 0 0,0 0 16,0 0-16,0 0 16,0 1-16,0-1 0,0 0 15,0 0-15,0 0 0,0 0 16,0 1 0,21-22-16,0 0 15,1 0 16,-1 0-15,-21-22 31,21 22-31,-21-21 77,0 0-77,0 0-16,0 0 16</inkml:trace>
  <inkml:trace contextRef="#ctx0" brushRef="#br0" timeOffset="10744.85">14647 783 0,'0'0'0,"0"-21"16,0 0-1,0 0-15,0 0 16,21 21-16,1-22 16,-1 22-16,0 0 15,0-21-15,0 21 0,22 0 16,-22 0-16,0 0 0,0 21 0,0 1 15,-21-1-15,21 0 16,-21 0-16,0 21 0,0-20 16,0-1-16,0 0 0,0 0 15,0 0-15,0 0 16,0-42 15,0 0-31,0 0 0,0 0 16,0 0-1,0-1-15,-21 1 0,21 0 0,0 0 16,0 0-16,-21 0 0,0 21 16,0-22-16,21 1 0,-21 21 0,-1 0 15,1 0-15,0 0 16,0 0-16,0 21 0,0 1 0,-1-1 16,1 0-16,0 0 0,0 21 15,0-20-15,0 20 0,-1 0 0,-20 1 16,21-1-16,21-21 0,-21 21 15,21-20-15,0 20 0,0-21 0,0 0 16,0 0-16,0 1 0,21-1 16,0-21-16,0 0 0,0 0 15,22 0-15,-22 0 0,21 0 0,-21 0 16,22 0-16,-22-21 0,21-1 16,-21 1-16,22 0 0,-22 0 0,21 0 15,-21 0-15,1-22 0,-1 22 16,0 0-16,-21 0 0,0 0 0,21-1 15,-21 1-15,21 0 0,-21 0 16,0 42 15,0 0-31,-21 0 16,21 1-16,-21 20 16,21-21-16,0 21 0,-21 1 0,0-1 15,21 22-15,-22-22 0,22 0 16,0 22-16,-21-22 0,21 22 0,-21 20 15,21-20-15,0 20 0,0 1 16,0-21-16,0 20 0,-21 1 0,21-22 16,-21 22-16,21-21 0,-21 20 0,21-20 15,0-1-15,0-20 0,0 20 16,0-21-16,0 1 0,0-22 16,0 0-16,0 0 0,0-42 15,21 0 1,0 0-16,0-22 0,0 1 15,22 0-15,-22-1 0,21 1 16,-21-21-16,22-1 0,-1 1 0,0-1 16,1-21-16,-1 1 0,-21-1 0,21 0 15,1-20-15,-1 20 0,0 0 16,-20 1-16,-1-1 0,21 0 0,-21 1 16,0 20-16,-21-21 0,22 22 15,-22 21-15,21-22 0,-21 22 0,0 21 16,0-22-16,0 22 0,0 0 15,0 0-15,0 42 32,0 0-17,0 21-15,-21-20 0,21 20 16,-22-21-16,22 21 0,0 1 0,0-22 16,0 21-16,0-21 0,0 22 15,0-22-15,0 0 0,0 0 0,0 0 16,22 1-16,-1-22 0,0 0 15,0 0-15,0 0 0,0 0 0,22 0 16,-22 0-16,0 0 0,21-22 0,-20 22 16,20-21-16,-21 0 0,0-21 15,22 21-15,-22-1 0,0-20 0,0 0 16,0 21-16,0-22 16,-21 22-16,0-21 0,22 21 0,-22-1 15,21 1-15,-21 0 0,0 0 16,0 0-16,-21 42 31,21 0-31,-22 0 16,22 0-16,-21 1 0,21 20 15,0-21-15,0 21 0,0-20 0,0 20 16,0-21-16,0 0 0,0 22 16,0-22-16,0 0 0,0 0 0,21 0 15,-21 0-15,22-21 0,-1 22 16,0-22-16,0 0 0,0 0 15,22 0-15,-22 0 0,21 0 0,0 0 16,-20 0-16,20 0 0,0-22 16,1 1-16,-1 0 0,0 0 0,1 0 15,-22-22-15,21 22 0,-21-21 16,0 0-16,1-1 0,-1 22 0,-21-21 16,0 21-16,0-1 0,0 1 15,0 0-15,-21 21 16,-1 0-16,-20 0 0,21 0 15,0 0-15,0 21 0,-1 0 0,1 1 16,0-1-16,0 21 16,21-21-16,0 22 0,0-22 0,0 0 15,0 21-15,0-21 0,21 1 16,0-1-16,0 0 0,1 0 0,-1 0 16,21-21-16,-21 0 0,22 0 15,-22 0-15,21 0 0,0 0 0,1 0 16,-22 0-16,21-21 0,-21 21 15,22-21-15,-22 0 0,21 0 0,-21-1 16,1-20-16,-1 21 0,0 0 16,0-22-16,0 22 0,-21 0 15,0 0-15,0 0 0,0 0 0,0 42 32,-21 0-32,0 0 15,21 0-15,-21 0 0,21 1 0,0-1 16,-21 21-16,21-21 0,-22 0 15,22 1-15,0-1 0,0 0 0,0 0 16,0 0-16,0 0 16,0-42 15,22 0-31,-22 0 16,21 0-16,0 0 15,0-1-15,0-20 0,0 21 0,1-21 16,20-1-16,-21 22 0,21-21 15,-20 21-15,20-1 0,-21 22 16,0 0-16,-21 22 16,0-1-16,0 0 0,0 0 15,0 0-15,0 22 0,0-22 16,0 0-16,0 0 0,0 21 0,0-20 16,21-1-16,1 0 15,-1 0-15,0-21 0,0 0 0,0 21 16,0-21-16,1 0 0,20 0 15,-21 0-15,21 0 0,-20-21 0,-1 0 16,0 21-16,0-42 16,21 20-16,-20 1 0,-1-21 0,0 0 15,-21-1-15,21-20 0,0 20 16,0 1-16,1 0 0,-1-22 0,-21 22 16,21 0-16,-21-22 0,21 22 15,-21 21-15,0-22 0,0 22 0,0 0 16,0 0-16,0 42 15,0 0 1,0 21-16,0-20 0,-21 20 16,21 0-16,-21 1 0,21-1 0,-21 21 15,21-20-15,0-1 0,0 0 16,0 1-16,0-1 0,0 0 16,0 1-16,0-22 0,0 21 15,21-21-15,0 1 0,0-22 0,0 21 16,0-21-16,1 0 0,-1 0 15,0 0-15,0 0 0,0 0 0,22-21 16,-22-1-16,0 1 0,0 0 16,0 0-16,0-21 0,1 20 15,-1-20-15,0 21 0,-21-21 16,0 20-16,21 1 0,-21 0 0,0 42 31,0 0-31,0 1 0,0 20 16,-21-21-16,21 0 15,0 0-15,0 1 0,0-1 0,0 0 16,0 0-16,0 0 0,21-21 16,0 21-16,0-21 0,22 0 15,-22 0-15,0 0 0,0 0 16,0 0-16,22-21 0,-22 0 0,0 0 16,0 0-16,0 0 0,1-1 15,-1-20-15</inkml:trace>
  <inkml:trace contextRef="#ctx0" brushRef="#br0" timeOffset="10928.57">18690 508 0,'-21'0'0,"42"0"0,-63 0 16,21 0-16,-1 0 16,22-21 46,-21 21-46</inkml:trace>
  <inkml:trace contextRef="#ctx0" brushRef="#br0" timeOffset="11099.73">17865 614 0,'0'0'0,"-106"42"15,106-21 1,21-21 0,0 0-16,21 0 15,-20 0-15,20 0 0,0 0 16,1 0-16,-1-21 0,0 21 0,22 0 16</inkml:trace>
  <inkml:trace contextRef="#ctx0" brushRef="#br0" timeOffset="12951.93">19219 931 0,'0'0'0,"21"0"16,1 0-16,-1 0 15,0 0-15,0-21 16,0 0-16,-21 0 15,21 0-15,1 0 0,-22-1 0,0 1 16,0-21-16,0 21 0,0 0 16,0-1-16,0 1 0,0 0 15,0 0-15,-22 0 0,1 21 16,0 0-16,0 0 0,0 0 16,0 0-16,-22 21 0,22 0 0,-21 0 15,21 22-15,-1-22 0,1 21 16,0 0-16,0 1 0,0-1 0,21 0 15,-21 1-15,21-22 0,0 21 16,0-21-16,0 22 0,0-22 0,21-21 16,0 21-16,0 0 0,0-21 15,0 0-15,1 0 0,-1 0 0,21 0 16,-21-21-16,22 0 0,-1 0 16,-21 0-16,21-22 0,1 22 15,-22-21-15,0-1 0,21 1 16,-20 21-16,-1-21 0,0-1 0,-21 22 15,0-21-15,0 21 0,21 21 16,-21-22-16,-21 22 16,0 22-1,0-1-15,21 0 0,0 0 0,-22 0 16,22 22-16,0-22 0,0 21 16,0 0-16,0-20 0,0 20 0,0-21 15,22 21-15,-22-20 0,21-1 16,0 0-16,0 0 0,21-21 15,-20 21-15,-1-21 0,21 0 16,-21 0-16,0 0 0,22 0 0,-22-21 16,0 21-16,21-21 0,-20 0 15,-1-22-15,21 1 0,-21 0 0,0-1 16,1-20-16,-1 21 0,0-22 16,0 22-16,0-22 0,0 22 0,1-22 15,-1 22-15,0 0 0,-21-1 16,0 22-16,0-21 0,0 21 15,0 0-15,0 42 16,-21 0 0,0 0-16,21 0 0,-22 0 15,1 22-15,0-1 0,21 0 0,0-20 16,-21 41-16,21-21 0,0 1 16,0-1-16,0 22 0,0-22 0,0 0 15,0 22-15,21-22 0,0-21 16,0 22-16,1-22 0,-1 0 0,0 0 15,0 0-15,0-21 0,22 0 16,-22 0-16,0 0 0,0 0 16,21 0-16,-20-21 0,-1 0 0,21 0 15,-21-22-15,22 1 0,-22 0 16,21-1-16,-21-20 0,22 21 16,-22-22-16,21 22 0,-21-1 0,0-20 15,1 21-15,-1 20 0,0-20 16,-21 21-16,0 0 0,0 0 0,0-1 15,-21 22 1,0 22 0,-1-1-16,1 0 0,0 21 0,21-21 15,-21 22-15,0-22 0,21 21 16,-21 1-16,21-1 0,0 0 0,0 22 16,0-22-16,0 0 0,0 1 15,0-1-15,21-21 0,0 22 0,0-22 16,0 0-16,0 0 15,1 0-15,-1 0 0,0-21 0,0 0 16,21 0-16,-20 0 0,-1 0 16,21 0-16,-21-21 0,22 0 0,-22-21 15,0 21-15,0-22 0,0 22 16,0-21-16,1-1 0,-1 22 0,-21-21 16,21 21-16,-21 0 0,0-1 15,0 44 16,0-1-31,-21 0 0,0 0 0,21 0 16,-22 0-16,22 22 0,0-22 16,0 0-16,0 21 0,0-20 15,0-1-15,0 0 0,0 0 16,22 0-16,-1-21 0,0 21 0,0-21 16,0 0-16,0 0 0,1 0 15,-1 0-15,0 0 0,21 0 0,-21-21 16,1 0-16,-1 0 0,0 0 15,21-22-15,-21 22 0,1-21 0,-1 0 16,0-1-16,0 22 0,-21 0 16,21-21-16,-21 20 0,21 22 0,-21-21 15,-21 42 32,0 1-47,21-1 0,-21 0 0,21 0 16,0 21-16,-21-20 0,0 20 15,-1 0-15,22-21 0,0 22 0,-21-1 16,0 0-16,21 1 0,0 20 16,-21-20-16,21-1 0,0 0 0,0 22 15,0-1-15,0-20 0,0 20 16,0 1-16,0-1 0,0 1 16,0-1-16,0 1 0,0-22 0,0 21 15,0 1-15,0-1 0,0-20 0,0 20 16,0 1-16,0-1 0,0 1 15,0-1-15,0-20 0,-21 20 16,21-21-16,0 1 0,0-1 0,-21 0 16,21-20-16,0-1 0,0 0 0,0 0 15,-22-21-15,1 0 16,0 0 0,21-21-16,-21 0 0,21-22 15,-21 22-15,0-21 0,21-22 0,-22 1 16,1-1-16,21 1 0,-21-22 15,0 22-15,21-22 0,0 0 0,0 1 16,0-1-16,0 0 0,21 1 16,0 20-16,0-20 0,22 20 15,-22 22-15,21-22 0,-21 22 0,22 0 16,-1-1-16,-21 1 0,22 0 16,-1 20-16,0 1 0,-21-21 0,22 21 15,-22 0-15,0 21 0,21-22 16,-42 1-16,22 21 0,-1 0 15,-21-21-15,-21 21 32,-1 0-32,1 0 15,-21 0-15,0 21 0</inkml:trace>
  <inkml:trace contextRef="#ctx0" brushRef="#br0" timeOffset="14263.84">1333 1757 0,'0'0'15,"-42"0"-15,21 0 0,-21 0 0,20 0 16,1 0-16,0 0 0,0 0 16,0 0-16,42 0 46,0 0-46,0 0 0,22 0 16,-22-21-16,21 21 16,0 0-16,22 0 0,-22 0 0,22 0 15,-1-21-15,1 21 0,-1 0 16,22 0-16,-22 0 0,1 0 0,21 0 16,-1 0-16,1 0 0,0 0 15,-1 0-15,22 0 0,-21 0 16,21 0-16,-1 0 0,-20 0 0,21 0 15,-21 0-15,20 0 0,1 0 16,21 0-16,-21 0 0,21 0 0,0 0 16,-21 0-16,21 0 0,0 0 15,0 0-15,0 0 0,21 21 16,-21-21-16,0 0 0,21 0 0,-21 0 16,0 0-16,0 0 0,21 0 15,-21 0-15,0 0 0,22 0 0,-22 0 16,0 0-16,21 0 0,-21 0 15,21 0-15,0 0 0,0 0 0,-21 0 16,21 0-16,1 0 0,-22 0 16,21 0-16,0 0 0,0 0 0,0 0 15,-21 0-15,21 0 0,-21 0 16,0 0-16,0 0 0,0 0 0,0 0 16,0 0-16,-21-21 0,0 21 15,-21 0-15,-1 0 0,1 0 16,0 0-16,-22 0 0,1 0 15,-1 0-15,1 0 0,-22-22 0,0 22 16,-20 0-16,20 0 0,-21 0 16,0 0-16,0 0 31,1-21 16</inkml:trace>
  <inkml:trace contextRef="#ctx0" brushRef="#br0" timeOffset="15648.62">13123 1842 0,'0'0'0,"-21"0"16,0 0 0,0 0-16,42 0 109,0 0-109,21 0 16,-20 0-16,-1 0 15,21 0-15,-21 0 0,22 0 0,-1 0 0,-21 0 16,21 0-16,1 0 16,-22 0-16,21 0 0,1 21 0,-22-21 15,21 0-15,0 0 0,1 0 16,-1 0-16,0 0 0,1 0 0,-1 0 15,22 0-15,-1 21 0,1-21 0,20 0 16,-20 0-16,20 0 0,-20 0 16,21 0-16,-1 21 0,-20-21 0,20 0 15,-20 0-15,21 0 0,-1 21 16,1-21-16,21 0 0,-22 0 0,22 0 16,0 0-16,-21 0 0,21 0 15,-22 0-15,1 0 0,21 21 0,-22-21 16,22 0-16,0 0 15,0 0-15,0 0 0,0 0 0,-22 0 16,22 0-16,-21 0 0,-1 0 16,1 0-16,0 0 0,-1 0 0,1 0 15,0 0-15,21 0 0,-22 0 16,1 0-16,0 0 0,20 0 0,-20 0 16,0 22-16,-1-22 0,1 0 15,21 0-15,-21 21 0,20-21 0,1 0 16,-21 0-16,21 0 0,-22 0 15,1 21-15,0-21 0,-22 0 0,22 0 16,0 0-16,-22 0 0,22 0 16,-1 0-16,-20 0 0,21 0 15,-1 0-15,1 0 0,-22 0 0,22 0 16,-21 21-16,-1-21 0,1 0 16,-1 0-16,1 0 0,-1 0 0,1 0 15,20 0-15,-20 0 0,20 0 16,-20 0-16,21 21 0,-22-21 0,22 0 15,-22 0-15,1 0 0,-1 0 16,1 0-16,-22 0 0,0 0 16,1 0-16,20 0 0,-20 0 0,-1 0 15,0 0-15,1 0 0,-1 0 16,0 0-16,1 0 0,-1 0 16,-21 0-16,21 0 0,1 0 0,-1 0 15,-21 0-15,22 0 0,-22 0 16,21 0-16,-21 0 0,0 0 0,1 0 15,-1 0-15,-21-21 0,21 21 16,0 0-16,0 0 0,0 0 16,1 0-16,-1 0 15,0 0 1,-21-21 15,-21 21 0,-22-21-31</inkml:trace>
  <inkml:trace contextRef="#ctx0" brushRef="#br0" timeOffset="28152.61">1228 3725 0,'0'0'0,"0"-21"16,0 0-16,0 0 15,0 0-15,0 0 0,0-1 16,0 1 0,21 42 15,-21 1-31,0-1 16,0 0-16,0 0 0,0 21 0,0-20 15,0 20-15,0 0 0,0 1 16,0-22-16,0 21 0,0 0 0,0 1 15,0-1-15,0-21 0,0 0 16,0 1-16,0-1 0,21-21 31,0-21-31,0-1 16,0-20-16,22 21 0,-22-21 16,0 20-16,0 1 0,0-21 15,1 21-15,-1-22 0,-21 22 0,21 0 16,0-21-16,-21 21 0,21-1 15,0 1-15,1 21 16,-1 21 0,-21 1-1,21-1-15,-21 0 0,0 0 0,0 0 16,0 22-16,0-22 0,21 0 16,-21 0-16,0 0 0,0 22 15,21-22-15,-21 0 0,21 0 0,-21 0 16,22-21-16,-1 0 15,0 0-15,0 0 0,0 0 16,0 0-16,1-21 0,-1 0 16,0 0-16,0 0 0,0-1 0,-21 1 15,21 0-15,-21-21 0,22 21 16,-22-1-16,21-20 0,-21 21 0,0 0 16,0-22-16,0 22 0,0 0 15,0 0-15,0 0 0,0 0 0,0 42 47,0 0-47,0 0 16,0 21-16,0-20 15,0-1-15,0 0 0,0 21 0,0-21 16,0 1-16,21 20 0,-21-21 16,21 0-16,-21 22 0,21-22 0,0 0 15,-21 0-15,22-21 0,-1 21 16,0 0-16,0-21 0,0 0 0,0 0 15,1 0-15,-1 0 0,21 0 16,-21-21-16,22 0 0,-22 0 0,21 0 16,-21 0-16,22-1 0,-1-20 15,-21 21-15,0 0 0,22 0 16,-22-22-16,0 22 0,-21-21 16,21 21-16,-21-1 0,0 1 0,0 0 15,0 0-15,0 0 0,-21 21 16,0 0-16,0 0 15,-1 21-15,1 0 0,0 0 16,0 0-16,0 1 0,21-1 0,0 21 16,0-21-16,0 22 0,0-1 15,0-21-15,0 0 0,21 22 16,-21-22-16,21 0 0,0 0 0,0 0 16,22-21-16,-22 0 0,0 0 15,0 0-15,22 0 0,-22 0 0,0 0 16,0 0-16,21-21 0,-20 0 15,20 0-15</inkml:trace>
  <inkml:trace contextRef="#ctx0" brushRef="#br0" timeOffset="29964.71">4085 3958 0,'21'-21'32,"-21"0"-32,21 21 0,-21-21 15,0 0-15,22-1 0,-22 1 0,21 0 16,-21 0-16,0 0 0,21 0 16,0-22-16,0 22 0,0-21 15,-21-1-15,22 22 0,-1 0 0,0-21 16,-21 21-16,21 21 0,0-22 15,0 22-15,1 0 16,-22 22-16,0-1 16,0 0-16,0 0 0,0 0 15,0 0-15,0 1 16,0-1-16,21-21 31,0 0-31,-21-21 16,0-1-16,0 1 15,0 0-15,0 0 16,0 0-16,-21 0 16,0-1-16,-1 22 0,22-21 15,-21 21-15,0 0 0,0 21 16,0-21-16,21 22 16,-21-1-16,-1 21 0,22-21 15,0 22-15,0-1 0,0-21 0,0 21 16,0 1-16,0-1 0,0-21 15,0 22-15,0-1 0,0-21 0,22 21 16,-1-20-16,0-1 16,0 0-16,0 0 0,0 0 0,1-21 15,20 0-15,-21 0 0,21 0 16,-20 0-16,20-21 0,-21 0 0,21 0 16,-20 0-16,20-1 0,0 1 0,-21-21 15,22 21-15,-22-22 0,21 22 16,1-21-16,-22 0 0,21 20 0,-21-20 15,0 0-15,22 21 0,-22-1 16,0 1-16,0 0 0,0 0 0,1 21 16,-1 0-16,0 0 15,-21 21-15,21 0 16,-21 0-16,0 1 0,21-1 16,-21 0-16,21 0 0,-21 0 0,22 0 15,-22 1-15,0-1 0,21-21 16,0 21-16,-21-42 47,0 0-32,0-1-15,0 1 0,-21 0 16,21 0-16,-21 0 0,21 0 16,-22-1-16,1 1 0,0 0 15,0 0-15,0 21 0,0 0 16,-1 0-16,1 0 15,0 0-15,0 21 0,0 0 16,0 0-16,-1 1 0,1-1 0,0 21 16,0-21-16,0 0 0,21 22 15,0-22-15,-21 21 0,21-21 0,0 22 16,0-22-16,0 21 0,0-21 16,0 1-16,0-1 0,21 0 0,-21 0 15,21 0-15,0 0 0,0-21 16,0 0-16,22 0 0,-22 0 0,0 0 15,0-21-15,22 0 0,-22 0 0,0 0 16,0 0-16,21-1 16,-20 1-16,-1-21 0,0 21 0,0 0 15,-21-22-15,21 22 0,-21-21 16,21 21-16,-21-1 0,0-20 0,0 21 16,0 0-16,0 0 0,0 42 31,0 0-16,0 0-15,0 0 0,-21 22 16,21-22-16,0 0 0,0 0 0,0 0 16,0 0-16,0 1 0,0 20 15,21-21-15,1 0 0,-22 0 16,21-21-16,21 0 0,-21 0 16,0 0-16,22 0 0,-22 0 15,21 0-15,-21 0 0,1-21 0,20 21 16,-21-21-16,21 0 0,-20 0 15,-1 0-15,0-1 0,0 1 0,0-21 16,-21 21-16,21 0 0,-21-22 16,22 22-16,-22 0 0,0-21 0,0 20 15,0 1-15,0 42 32,0 1-32,-22-1 15,22 0-15,-21 0 0,21 0 16,0 0-16,0 22 0,-21-22 0,21 0 15,-21 0-15,21 0 0,0 1 16,0-1-16,0 0 0,0 0 0,0 0 16,0-42 31,0 0-47,0 0 0,0 0 15,21-1-15,0 1 0,0 0 0,-21 0 16,22-21-16,-1 20 0,0-20 15,21 21-15,-21-21 0,1 20 0,20 1 16,-21 0-16,21 0 16,-20 21-16,-1 0 0,0 0 0,-21 21 15,21 21-15,-21-20 0,21-1 16,-21 21-16,0-21 0,0 22 0,0-1 16,0-21-16,0 0 0,21 22 15,1-22-15,-22 0 0,21-21 0,-21 21 16,21-21-16,0 0 0,0 0 0,0 0 15,1 0-15,-1 0 16,0 0-16,0 0 0,0 0 0,0-21 0,1 0 16,-1 0-16,0 21 0,-21-22 15,21 1-15,0 0 0,-21-21 0,21 21 16,1-1-16</inkml:trace>
  <inkml:trace contextRef="#ctx0" brushRef="#br0" timeOffset="32799.74">7980 3747 0,'21'0'16,"-42"0"-16,63 0 0,-21 0 0,0 0 0,1 0 15,-1-22-15,0 22 0,0-21 16,0 0-16,0 0 0,1 0 0,-1 0 15,-21-1-15,0 1 0,0-21 16,0 21-16,0-22 0,0 1 0,0 21 16,-21-21-16,-1 20 0,-20-20 15,21 21-15,0 0 0,0 0 16,-22 21-16,22 0 0,-21 0 0,-1 21 16,1 0-16,21 0 0,-21 21 15,-1 1-15,22-1 0,-21 0 0,21 1 16,21 20-16,-22-20 0,22-1 15,0 0-15,0 1 0,0-22 0,0 21 16,22-21-16,-1 0 0,0 1 16,0-1-16,0 0 0,22-21 0,-1 0 15,-21 0-15,21 0 0,1 0 16,-1 0-16,-21 0 0,22-21 0,-1 0 16,-21-1-16,0 1 0,0 0 15,1 0-15,-1 0 0,0 0 16,0-22-16,-21 1 0,0 21 0,0-22 15,21 1-15,-21 21 0,0 0 16,0 0-16,21-1 0,-21 1 0,0 42 31,0 1-31,0 20 0,0-21 16,0 0-16,22 22 0,-22-22 0,21 0 16,-21 21-16,0-21 15,21 1-15,-21-1 0,21 0 0,0-21 0,-21 21 16,21 0-16,1-21 15,-1 0-15,0 0 0,0 0 16,0 0-16,0-21 16,1 0-16,-1 0 0,0 0 0,0-1 15,0 1-15,0-21 0,1 21 0,-22-22 16,21 22-16,0-21 0,0 0 16,0 20-16,-21-20 0,21 21 0,1 0 15,-22 0-15,21 21 0,0 0 31,-21 21-31,0 0 16,0 0-16,0 0 0,0 0 16,21-21 15,0 0-31,-21-21 31,0 0-31,0 0 16,0 0-16,0 0 15,-21-1-15,0 22 16,0 0 0,0 0-16,-1 0 0,1 22 15,21-1-15,-21 0 0,0 0 16,21 21-16,-21-20 0,21 20 0,-21-21 16,21 21-16,0 1 0,0-22 15,0 21-15,0-21 0,0 1 16,0 20-16,21-21 0,0 0 0,0-21 15,0 21-15,0 1 0,1-22 16,-1 0-16,0 0 0,21 0 0,1 0 16,-22 0-16,21 0 0,0 0 0,-20 0 15,20-22-15,0 1 0,-21 0 16,22 0-16,-22 0 0,21-22 16,-21 22-16,22-21 0,-22 0 15,0-22-15,21 22 0,-20-22 0,-1 22 16,0-22-16,0 1 0,0 21 15,0-1-15,-21 1 0,0 0 0,0-1 16,0 22-16,0 0 0,0 0 0,-21 21 16,0 0-16,21 21 15,-21 0-15,0 0 0,21 22 16,0-1-16,0 0 0,-21 1 16,21 20-16,0 1 0,0-22 0,-22 21 15,22-20-15,0-1 0,0 0 16,0 1-16,0-1 0,0-21 0,0 22 15,0-22-15,0 0 0,0 0 16,0 0-16,22-21 31,-22-21-31,21 21 16,0-21-16,0 0 0,-21 0 0,21-1 16,0 1-16,1 0 0,-1 0 15,-21 0-15,21-22 0,0 22 0,0 0 16,0 21-16,-21-21 0,0 0 0,22 21 15,-1 0-15,-21 21 16,0 0-16,0 0 16,0 0-16,0 1 0,0-1 15,0 0-15,21-21 0,-21 21 0,21 0 16,-21 0-16,21 1 0,0-1 16,1 0-16,-1-21 15,0 0-15,0 21 0,21-21 0,-20 0 16,-1 0-16,21 0 0,-21 0 15,22 0-15,-22-21 0,21 21 0,-21-21 16,22 0-16,-22-1 0,21 1 16,-21 0-16,0 0 0,22-21 0,-22 20 15,0-20-15,0 21 0,0-21 0,-21 20 16,0 1-16,22 0 0,-22 0 16,0 42 15,0 0-31,0 0 0,-22 1 0,22-1 15,0 0-15,-21 0 0,21 0 16,-21 0-16,21 1 0,0 20 0,0-21 16,0 0-16,0 0 0,0 1 15,0-1-15,21 0 16,0-21-16,1 0 0,-1 0 16,0 0-16,0 0 0,0 0 15,0 0-15,1 0 0,-1 0 0,21-21 16,-21 0-16,0 21 0,1-22 0,20 1 15,-21 0-15,0 0 0,0 0 16,22-22-16,-22 1 16,-21 21-16,0 0 0,0 0 15,0-1-15,0 1 0,0 0 0,0 0 16,0 0-16,-21 21 0,21-21 16,-21 21-16,-1 0 15,1 0 1,21 21-16,0 0 15,0 0-15,0 0 16,0 0-16,0 1 16,0-1-16,0 0 15,0 0-15,0 0 16,0 0-16,0 1 0,0-1 0,0 0 16,0 0-16,0 0 15,0 0-15,0 1 16,0-1-16,21-21 0,1 21 15,-1-21-15,0 0 0,0 0 16,0 0-16,0 0 0,1 0 16,20 0-16,-21 0 0,0 0 0,22 0 15,-22-21-15,0 21 0,21-21 16,-21-1-16,1 22 0,-1-21 16,0 0-16,0 0 0,0 0 0,0 0 15,1-22-15,-1 22 0,0 0 16,-21 0-16,21 0 0,-21-1 15,21 22-15,-21-21 16,0 42 15,0 1-31,0-1 0,0 0 16,0 0-16,0 0 0,0 0 16,0 1-16,0-1 0,0 0 0,0 0 15,0 0-15,0 0 0,0 1 0,0-1 16,0 0-16,21 0 15,1-21-15,-1 0 16,0 0-16,0 0 16,0 0-16,0 0 15,1-21-15,-1 21 0,0-21 0,0 0 16,0-1-16,0 1 0,1 0 16,-1 0-16,0 0 0,0 0 0,0-22 15,0 22-15,1 0 0,-1 0 16,-21 0-16,0-1 0,21 1 0,0 21 15,-21-21-15,0 42 32,0 0-17,0 1-15,0-1 0,0 0 16,-21 0-16,21 21 0,-21-20 16,21-1-16,0 0 0,0 0 0,0 0 15,0 0-15,-21 1 0,21-1 16,0 0-16,0 0 0,21-21 15,0 0-15,0 21 0,0-21 16,0 0-16,1 0 0,20 0 0,-21 0 16,21 0-16,1 0 0,-22 0 0,21-21 15,1 0-15,-1 21 0,-21-21 16,21 0-16,1-1 0,-22-20 16,21 21-16,-21-21 0,22 20 15,-22-20-15,0 0 0,0-1 0,0 22 16,-21-21-16,0 21 0,0 0 15,0-1-15,0 1 0,-42 21 0,21 0 16,0 0-16,0 21 0,-1 1 16,1-1-16,0 21 0,0-21 0,21 22 15,0-1-15,-21-21 0,21 21 0,0-20 16,0 20-16,0-21 0,0 0 16,0 0-16,0 1 0,21-1 0,0 0 15,21-21-15,-20 0 0,-1 21 16,21-21-16,0 0 0,-20 0 0,20 0 15,0 0-15,-21-21 0,22 0 16,-1 21-16,0-21 0,1-1 16</inkml:trace>
  <inkml:trace contextRef="#ctx0" brushRef="#br0" timeOffset="33052.03">10922 3090 0,'0'0'0,"-21"0"16,0 0-16,-1 0 31,44 0 0,-1-21-31,0 21 16</inkml:trace>
  <inkml:trace contextRef="#ctx0" brushRef="#br0" timeOffset="33520.74">14097 3175 0,'0'0'0,"21"-21"0,0 0 0,-21 0 16,21 21-16,-21 21 31,0 0-31,-21 21 16,21 1-16,-21-1 0,0 0 15,0 22-15,0-22 0,21 0 0,-22 1 16,22-1-16,-21 0 0,21 1 16,0-22-16,0 0 0,0 21 0,0-20 15,0-1-15,0-42 47,0-1-31,0 1-16,0 0 15</inkml:trace>
  <inkml:trace contextRef="#ctx0" brushRef="#br0" timeOffset="34656.1">13716 3493 0,'-21'0'0,"42"0"0,-63 0 0,63 21 32,0-21-17,0 0-15,21 0 16,1 0-16,-1 0 0,0 0 0,22 0 15,-1 0-15,1 0 0,21 0 16,-22-21-16,1-1 0,20 1 0,-20 21 16,-22-21-16,22 0 0,-22 0 15,0-22-15,-21 22 0,22 0 0,-43-21 16,21 21-16,-21-22 0,0 22 16,0 0-16,0 0 0,0 0 0,0-1 15,-21 22-15,0 0 16,-1 0-16,22 22 0,-21-1 15,0 21-15,21 0 0,-21-20 0,21 20 16,-21 21-16,0-20 16,21-1-16,0 0 0,-22 1 0,22-22 15,-21 21-15,21 1 0,-21-22 16,21 0-16,0 21 0,0-21 0,0 1 16,0-1-16,0 0 0,21-21 31,0 0-16,1-21-15,-22 0 0,21 21 16,0-22-16,0 1 0,21-21 0,-20 21 16,-1 0-16,0-22 0,21 22 15,-21-21-15,22 21 0,-22-1 0,0 1 16,21 0-16,-20 21 0,-1 0 16,0 0-16,0 0 15,-21 21-15,0 0 16,0 1-16,0-1 0,0 21 15,0-21-15,0 0 0,0 1 0,0-1 16,0 0-16,0 0 0,0 0 0,0 0 16,0 1-16,0-1 15,21-21-15,0 21 0,1-21 16,-1 0-16,0 0 0,21 0 16,-21 0-16,22 0 0,-22 0 15,21 0-15,1-21 0,-1 21 0,-21-21 16,21-1-16,1 22 0,20-63 15,-42 42-15,1 0 0,20-22 16,-21 22-16,0 0 0,0-21 16,1 20-16,-22 1 0,0 0 0,21 21 15,-21-21-15,-21 42 32,21 0-32,-22 0 0,1 1 15,0-1-15,21 0 0,-21 21 0,0-21 16,21 1-16,-21-1 0,21 0 15,-22 0-15,22 21 0,0-20 16,0-1-16,0 0 0,0 0 0,22 0 16,-1-21-1,0 0-15,0 0 0,21 0 0,-20 0 16,20 0-16,0 0 0,-21 0 16,22 0-16,-1 0 0,0-21 0,1 21 15,-1-21-15,0 0 0,22 0 0,-22-1 16,1 1-16,-1 0 0,0-21 15,1 21-15,-22-1 0,21-20 16,-21 21-16,0-21 0,1 20 0,-22 1 16,0 0-16,-22 0 15,1 21-15,0 0 0,-21 0 16,21 21-16,-1 0 0,1 0 0,0 1 16,0-1-16,21 0 15,0 0-15,0 0 0,0 22 0,0-22 16,0 0-16,0 0 0,0 0 0,21 22 15,0-22-15,0-21 0,-21 21 16,22 0-16,-1 0 0,-21 0 16,-21-21 31,-1-21-47,1 21 0,0-21 15,21 0-15,-21 0 16,0 21-16,21-21 15,-21-1-15,21 1 0,0 0 0</inkml:trace>
  <inkml:trace contextRef="#ctx0" brushRef="#br0" timeOffset="34880.74">15663 3069 0,'0'0'0,"0"-21"0,-21 21 0,0 0 16,0 0 0,21 21 46,-21 0-62,-1 1 16</inkml:trace>
  <inkml:trace contextRef="#ctx0" brushRef="#br0" timeOffset="36531.73">9419 4911 0,'0'0'0,"0"-21"0,-21-22 32,21 64-17,0 1-15,21-1 16,0-21-16,0 0 0,1 21 16,20-21-16,-21 0 0,21 0 15,1 0-15,-1 0 0,0-21 0,1 0 16,-1 21-16,0-22 0,1 1 15,-1 0-15,0 0 0,-20 0 0,-1 0 16,-21-1-16,0 1 16,0 0-16,0 0 0,0 0 15,-21 0-15,-1 21 16,1 0-16,0 0 16,0 21-16,0 0 0,0 21 0,-1 1 15,1-1-15,21 0 0,-21 1 16,21 20-16,-21-21 0,21 22 0,0-22 15,0 22-15,0-22 0,-21 0 0,21 1 16,0-1-16,0-21 0,0 22 16,0-22-16,0 21 0,0-21 0,0 0 15,-21-21-15,21 22 16,0-1-16,-22-21 16,1 0-16,0-21 15,21-1-15,-21 22 0,0-21 16,21 0-16,0 0 0,-21 0 0,-1 0 15,1-1-15,21 1 0,-21 0 16,21 0-16,-21 21 0,21-21 16,-21 21-16,21 21 15,0 0-15,0 0 16,0 0-16,0 1 0,0-1 16,0 21-16,0-21 15,0 0-15,21 1 0,0-1 0,0 0 16,0-21-16,1 21 15,20-21-15,-21 0 0,21 0 0,1 0 16,20 0-16,-20-21 0,20 21 0,-21-21 16,22 0-16,-1-1 0,-20 1 15,20 0-15,-20 0 0,-1-21 0,-21 20 16,21-20-16,-20 21 0,-1-21 16,0 20-16,0-20 0,-21 21 0,0-21 15,0 20-15,0 1 16,0 0-16,-21 21 0,0 0 15,0 21-15,-1 0 0,1 1 16,0-1-16,21 21 0,-21-21 16,0 0-16,21 22 0,-21-22 15,21 21-15,0-21 0,0 1 16,0 20-16,0-21 0,21 0 0,0 0 16,0 1-16,0-1 0,0-21 0,1 0 15,-1 21-15,21-21 0,-21 0 16,0 0-16,22 0 0,-22-21 0,21 21 15,-21-21-15,22-1 0,-22 1 16,21 0-16,1 0 0,-22 0 0,0 0 16,0-1-16,0 1 0,0 0 0,-21 0 15,22 0-15,-22 0 16,0-1-16,0 1 0,-22 21 16,1 0-16,0 0 15,21 21-15,-21 1 0,21-1 16,0 0-16,0 0 0,0 0 0,0 0 15,0 1-15,0-1 16,21 0-16,-21 0 0,21-21 0,-21 21 16,21 0-16,1-21 15,-22 22-15,-22-22 32,22-22-17,-21 1-15,0 21 0,0-21 16,0 21-1,21 21 17,0 0-32,21-21 15,0 22-15,0-22 0,0 0 16,1 0-16,-1 0 0,0 0 0,21 0 16,1 0-16,-22 0 0,21 0 15,0 0-15,1 0 0,-1-22 0,0 1 16,-20 21-16,20-21 0,-21 0 15,0 0-15,22 0 0,-22-22 0,0 22 16,0-21-16,0-1 0,-21 1 16,21 0-16,1-1 0,-22 1 15,21-21-15,-21 20 0,0-20 0,21 20 16,-21 1-16,0 21 0,0 0 16,0 0-16,0-1 0,0 44 15,0-1-15,0 0 16,0 21-16,-21-21 0,0 43 0,-1-22 15,22 1-15,-21 20 0,0-21 16,0 1-16,21 20 0,-21-20 0,21-1 16,0 0-16,0-21 0,0 22 0,0-22 15,0 21-15,0-21 0,0 1 16,21-22-16,-21 21 0,21-21 16,0 21-16,0-21 15,1 0-15,-1 0 0,-21-21 0,21 0 16,0 21-16,-21-22 0,21 1 0,-21 0 15,21 0-15,-21 0 0</inkml:trace>
  <inkml:trace contextRef="#ctx0" brushRef="#br0" timeOffset="36716.1">11218 5186 0,'0'0'0,"-21"0"0,21 21 31,21-21-31,0 0 15,22 21-15,-22-21 0,21 0 0,1 0 16,-1 0-16,0 0 0,1 0 16,-1 0-16,21 0 0,-20 0 0,-1 0 15,0-21-15,1 21 0,-1-21 16,0 21-16,1-21 0</inkml:trace>
  <inkml:trace contextRef="#ctx0" brushRef="#br0" timeOffset="36964.36">12277 4890 0,'0'0'0,"0"-64"32,-22 64-32,1 0 0,0 21 15,21 0-15,-21 1 0,0 20 16,0 0-16,-1 1 0,1-1 0,21 0 16,-21 1-16,0-1 0,21 0 15,0 1-15,-21-1 0,21 0 0,-21-21 16,21 22-16,0-22 0,0 0 15,0 0-15,0 0 0,0 1 0,0-1 16,21-21 15,0-21-31,0-1 0,0 1 0,0 0 16,1 0-16</inkml:trace>
  <inkml:trace contextRef="#ctx0" brushRef="#br0" timeOffset="37199.73">12255 5017 0,'0'-22'0,"0"44"0,22-65 0,-22 22 0,0 0 16,21 21-16,0 21 16,0 0-16,-21 0 0,21 1 15,0 20-15,1-21 0,-1 21 16,-21 1-16,21-22 0,0 21 0,0 1 16,0-22-16,1 0 0,-1 21 15,-21-21-15,21 1 0,0-1 16,-21 0-16,21 0 0,0-21 15,1 0 1,-1-21 0,0 0-16,-21 0 0,21 21 15,0-43-15</inkml:trace>
  <inkml:trace contextRef="#ctx0" brushRef="#br0" timeOffset="37447.71">13039 4868 0,'0'0'0,"0"-42"0,0 21 0,0-21 0,0 20 15,0 1-15,-22 21 16,1 0-16,0 21 16,21 1-16,-21-1 0,0 0 15,0 21-15,-1 1 0,1-1 0,0 21 16,0-20-16,21-1 0,-21 22 0,0-22 16,-1 0-16,1 1 0,21-1 15,0-21-15,-21 21 0,0-20 0,21-1 16,0 0-16,-21 0 0,21 0 15,0 0-15,21-21 16,0 0-16,21 0 16,-20 0-16,20 0 0,0-21 15,1 0-15</inkml:trace>
  <inkml:trace contextRef="#ctx0" brushRef="#br0" timeOffset="38123.76">13737 4995 0,'0'0'15,"21"-42"-15,-21 21 0,0-21 0,0 20 16,0-20-16,0 21 0,-21 0 16,0 21-16,-21 0 0,20 0 15,1 0-15,-21 0 0,0 21 0,-1 0 16,1 21-16,0 1 0,-1-22 16,1 42-16,0-20 0,20-1 15,-20 0-15,21 1 0,21-1 0,-21 0 16,21 1-16,0-1 0,0-21 15,0 22-15,0-22 0,0 0 0,21 0 16,-21 0-16,42 0 0,-21-21 16,22 22-16,-1-22 0,0 0 0,1 0 15,-1 0-15,0 0 0,1 0 16,-1-22-16,-21 22 0,22-21 0,-22 0 16,0 21-16,0-21 0,0 0 0,-21 0 15,0-1-15,0 1 0,0 0 16,0 0-16,-21 0 0,0 21 0,0-21 15,-22 21-15,1 0 0,0 0 16,21 0-16,-22 0 0,1 0 0,21 0 16,0 0-16,-1 21 0,1-21 15,21 21-15,21-21 16,1 0 0,62 0-1,-63 0-15,22 0 0,-22 0 0,0 0 16,21 0-16,-20 0 0,-1 0 15,0 0-15,0 0 0,-21 21 16,0 0-16,0 0 16,0 1-16,0-1 15,-21 21-15,0-21 0,0 22 16,-1-22-16,1 42 0,0-20 0,0-1 16,0 21-16,21 1 0,-21-1 15,-1 1-15,22-22 0,-21 22 0,0-1 16,21-20-16,-21 20 0,0-21 15,0 1-15,21-1 0,-22 0 0,1 1 16,0-1-16,21-21 0,-21 0 0,0 1 16,21-1-16,-21-21 0,21-21 31,0-1-31,0 1 0,21 0 0,0 0 16,0-21-16,21 20 15,-20-20-15,20 0 0,0-1 0</inkml:trace>
  <inkml:trace contextRef="#ctx0" brushRef="#br0" timeOffset="38672.79">14139 5165 0,'0'0'0,"-21"0"15,0 0-15,21 21 16,0 0-16,-21-21 0,21 21 15,0 0-15,0 1 16,21-22 0,0 0-1,0 0 1,-21-22-16,0 1 16,0 0-16,0 0 15,-21 21 1,0 0-1,21 21-15,-21 0 16,21 0-16,0 1 16,0-1-16,21-21 31,0 0-31,0 0 0,0 0 16,1 0-16,-1 0 15,0 0-15,-21-21 0,0-1 16,0 1-1,-21 21 1,0 0-16,-1 0 16,1 0-16,21 21 15,-21-21-15,21 22 0,0-1 16,0 0 0,21-21-1,0 0 1,1 0-1,-22-21-15</inkml:trace>
  <inkml:trace contextRef="#ctx0" brushRef="#br0" timeOffset="39172.76">15071 4784 0,'0'0'15,"0"42"1,21-21-1,0 22-15,0-1 0,0 0 0,0 1 16,1-1-16,20 0 0,-21 1 16,0-1-16,22 0 0,-22 1 0,0-1 15,0-21-15,0 21 0,0-20 0,-21-1 16,0 0-16,0 0 0,0 0 16,0-42 30,-21 0-46,21 0 0,0-22 16,0 22-16,0 0 0</inkml:trace>
  <inkml:trace contextRef="#ctx0" brushRef="#br0" timeOffset="39432.76">15684 4932 0,'0'0'0,"22"-42"15,-44 42 1,1 21-1,-21 21-15,21-21 0,-22 0 16,-20 22-16,21-1 0,-22-21 16,22 22-16,-22-1 0,22 0 15,-22-21-15,22 22 0,0-1 0,-1-21 16,1 22-16,0-22 0,21 21 0,-1-21 16,1 0-16,0-21 0,0 22 15,21-1-15,21-21 31,0-21-31,0 21 0,1-22 16,-1 1-16,21 21 0,-21-21 16,22 0-16</inkml:trace>
  <inkml:trace contextRef="#ctx0" brushRef="#br0" timeOffset="39692.74">15938 4911 0,'0'0'0,"0"-21"0,0 42 32,0 0-32,0 0 0,0 0 15,0 22-15,0-1 0,0 0 0,0 1 16,0-22-16,0 21 0,-21 0 16,21 1-16,0-22 0,-21 21 15,21-21-15,0 1 0,0-1 0,0 0 16,0 0-16,0 0 0,0 0 15,21-21 17,0-21-32,1 0 0,-1 0 15</inkml:trace>
  <inkml:trace contextRef="#ctx0" brushRef="#br0" timeOffset="39913.12">16065 5059 0,'0'0'0,"0"-21"0,43-85 31,-22 106-31,0 0 16,0 21-16,0 0 16,1 0-16,-22 1 0,21-1 15,0 0-15,0 0 0,0 21 0,0-20 16,1-1-16,-1 0 0,-21 0 0,21 0 16,-21 0-16,21 1 0,-21-1 15,0 0-15,21-21 31,0 0-31,-21-21 0,22 21 16</inkml:trace>
  <inkml:trace contextRef="#ctx0" brushRef="#br0" timeOffset="40435.96">16933 4932 0,'0'0'0,"0"-21"0,-21 21 31,0 0-31,0 0 16,0 21-16,-22 0 0,22 0 16,-21 0-16,-1 1 0,1-1 0,0 0 15,-1 21-15,22-21 0,-21 1 16,0-1-16,20 0 0,1 0 0,0 0 16,0 0-16,0 1 15,42-22 16,0 0-31,0 0 0,22-22 16,-22 22-16,21-21 0,-21 0 0,22 0 16,-1-21-16,-21 20 0,21 1 15,1-21-15,-22 0 0,0 20 0,21-20 16,-20 21-16,-1-21 0,-21 20 16,21 1-16,-21 0 0,0 42 31,0 0-31,0 22 15,0-22-15,0 21 0,0 1 16,0-1-16,0 0 0,-21 1 0,0-1 16,21 0-16,-22 1 15,22-1-15,0 0 0,-21-21 0,21 22 16,-21-22-16,21 0 0,0 0 0,0 0 16,0 1-16,0-1 15,0-42 16,21-1-31,0 22 16,-21-21-16,22 0 0,-1 0 16,0 0-16,0 0 0</inkml:trace>
  <inkml:trace contextRef="#ctx0" brushRef="#br0" timeOffset="40816.23">17568 4890 0,'0'0'0,"0"-22"0,0 1 0,0 0 0,0 0 16,0 42 15,0 21-15,0-20-16,-21 20 0,21 0 0,-21 1 16,0-1-16,0 0 0,-1 1 15,1 20-15,0-21 0,0-20 0,0 20 16,21 0-16,0-21 0,-21 1 15,21 20-15,0-21 0,0 0 16,0 0-16,21-21 16,0 22-16,0-22 0,0 0 15,0 0-15,22 0 0,-22 0 0,0-22 16,21 22-16,1-21 0,-22 21 16,21-21-16,-21 21 0,22 0 0,-22-21 15,0 21-15,0 0 0,0-21 0,1 21 16,-22-21-1</inkml:trace>
  <inkml:trace contextRef="#ctx0" brushRef="#br0" timeOffset="40996.12">18076 5419 0</inkml:trace>
  <inkml:trace contextRef="#ctx0" brushRef="#br0" timeOffset="122684.61">0 7535 0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03:55:40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593 7133 0,'0'21'31,"0"1"-31,0-1 16,0 0-1,21-21-15,-21 21 16</inkml:trace>
  <inkml:trace contextRef="#ctx0" brushRef="#br0" timeOffset="907.85">656 7197 0,'0'-21'0,"21"-22"16,-21 22-1,0 42 32,0 22-47,0-22 0,0 21 16,0 22-16,-21-22 0,21 21 16,0 1-16,0-1 0,-21 1 15,21-1-15,0-20 0,0 20 0,0-20 16,-21 20-16,21-21 0,0 1 15,0-22-15,0 21 0,0-21 16,0 1-16,0-1 0,0-42 31,0-1-15,0 1-16,0-21 16,0 21-16,0-22 0,0 1 15</inkml:trace>
  <inkml:trace contextRef="#ctx0" brushRef="#br0" timeOffset="1183.69">593 7281 0,'0'-21'0,"0"42"0,0-63 0,0 63 31,0 0-15,21 22-16,21-22 0,-21 21 0,0 1 0,22-1 15,-22 0-15,21 22 0,-21-22 16,22 0-16,-22 1 0,21-1 15,-21 0-15,1-20 0,-1 20 16,0 0-16,0 1 0,0-22 16,0 21-16,-21-21 0,0 22 0,0-22 15,22-21-15,-22 21 0,0 0 16,21-42 0,-21 0-1,0-22-15,0 22 0,0-21 16,21 0-16,-21-1 0</inkml:trace>
  <inkml:trace contextRef="#ctx0" brushRef="#br0" timeOffset="1439.55">1312 7176 0,'0'0'0,"0"-22"0,-21 1 16,0 21-16,0 21 15,21 1 1,-21 20-16,21 0 0,0 1 15,0 20-15,-22 1 0,22-22 0,-21 21 16,21 1-16,-21-22 0,21 1 16,0-1-16,0 0 0,-21 1 15,21-1-15,0-21 0,0 21 0,0-20 16,0-1-16,0 0 16,0 0-16,21-21 15,0 0 1,0-21-16,1 0 0,-1 0 15</inkml:trace>
  <inkml:trace contextRef="#ctx0" brushRef="#br0" timeOffset="1863.32">1609 7599 0,'0'0'16,"-22"0"15,1 21-31,0 0 15,21 0-15,-21 22 0,0-22 16,21 0-16,0 21 0,0-20 16,-21-1-16,21 21 0,0-21 0,0 22 15,0-22-15,0 0 0,0 21 16,0-21-16,21-21 0,0 22 16,0-1-16,0-21 0,0 0 0,22 0 15,-22 0-15,0 0 0,21-21 16,-20-1-16,-1 1 0,0 0 0,0 0 15,0 0-15,0 0 16,1-22-16,-22 22 0,0-21 0,0-1 0,0 22 16,0-21-16,0 0 15,0-1-15,-22 22 0,1 0 0,21-21 16,-21 42-16,0-22 0,0 22 16,0 0-16,-1 0 0,1 0 0,-21 22 15,21-22-15,0 21 0,-1 0 16,1 0-16,21 0 0,-21 0 15,21 1-15,0-1 0,0 0 0,0 0 16,0 0-16,0 0 0,21-21 16,0 0-16,22 0 15,-22 0-15</inkml:trace>
  <inkml:trace contextRef="#ctx0" brushRef="#br0" timeOffset="2155.64">2286 7239 0,'0'-21'0,"0"42"0,0-63 0,0 21 16,-21 21-1,21 21-15,0 0 16,0 21-16,0-21 0,0 22 16,-21-1-16,21 22 0,-22-22 15,22 0-15,0 1 0,0-1 16,-21 0-16,21 1 0,-21-1 0,21-21 15,-21 21-15,21-20 0,0-1 16,0 21-16,0-21 0,0 0 16,0 1-16,21-22 15,0 0 1,0-22-16,1 1 0,-1 21 0,21-21 16,-21 0-16,0 0 0</inkml:trace>
  <inkml:trace contextRef="#ctx0" brushRef="#br0" timeOffset="2552.37">2498 7662 0,'-43'43'15,"43"-22"1,21-21 15,1 0-31,-1 0 16,0 0-16,21 0 0,-21-21 0,1 21 15,-1-21-15,0-1 0,0 22 16,0-21-16,0 0 0,-21 0 0,0 0 16,22 0-16,-22-1 15,-22 22 1,1 0 0,0 0-16,-21 22 0,21-1 15,-1 0-15,1 0 0,0 0 16,0 22-16,0-22 0,21 0 0,0 0 15,-21 0-15,21 22 0,0-22 16,0 0-16,0 0 0,0 0 16,21 0-16,0-21 15,0 0-15,0 0 0,0 0 16,1 0-16,-1 0 0,21-21 16,-21 0-16,0 0 0,22 0 0,-22 0 15,0-1-15,21 1 16,-20 0-16</inkml:trace>
  <inkml:trace contextRef="#ctx0" brushRef="#br0" timeOffset="2808.06">2117 7324 0,'-22'0'0,"44"0"0,-44 21 0,44-21 31,20 0-31,0 0 16,1-21-16,20 21 0,1-21 15,-1-1-15,1 22 0,-1-21 0,1 0 16,-1 21-16,-21 0 0,1 0 16,-1-21-16,-21 21 0,0 0 15,1 0-15,-1 0 0</inkml:trace>
  <inkml:trace contextRef="#ctx0" brushRef="#br0" timeOffset="3055.43">3450 7493 0,'-21'0'16,"0"0"0,0 0-1,-1 0 1,22 21 0,0 0-1,0 1-15,22-22 16,-22 21-16,21-21 0</inkml:trace>
  <inkml:trace contextRef="#ctx0" brushRef="#br0" timeOffset="3235.64">3344 7895 0,'0'0'0,"-21"21"0,0-21 16,21 22-16</inkml:trace>
  <inkml:trace contextRef="#ctx0" brushRef="#br0" timeOffset="3663.4">910 8382 0,'0'0'0,"-63"0"0,-1 21 0,1-21 0,20 0 16,1 0-16,0 0 0,20 0 15,1 0-15,0 0 0,42 21 16,0-21-16,22 0 16,-1 0-16,22 0 0,20 0 15,1 0-15,21 0 0,0 0 0,21-21 16,21 21-16,0-21 0,0 21 16,0-21-16,0 21 0,22-21 15,-1 21-15,0-21 0,-20 21 16,-1 0-16,0-22 0,-21 1 0,0 21 15,-21 0-15,0 0 0,-22-21 16,-20 21-16,-1 0 0,-20 0 0,-1 0 16,-21 0-16,0 0 0,-42 0 31,0 0-31,0 0 0,-22 0 0,1 21 16,21 0-16,-21-21 0,-1 22 15,1-1-15</inkml:trace>
  <inkml:trace contextRef="#ctx0" brushRef="#br0" timeOffset="5207.09">1333 9208 0,'0'0'0,"-21"0"16,-42 0-1,63 21 1,0 0-16,0 0 15,0 0-15,21-21 0,0 21 0,0 1 16,0-22-16,1 0 0,20 21 16,0-21-16,-21 0 0,22 0 15,-1 0-15,0 0 0,1-21 0,-22 21 16,21-22-16,-21 1 0,1 0 16,-1 0-16,0 0 0,-21 0 15,0-1-15,0 1 0,0 0 16,0 0-16,0 0 0,-21 21 0,0 0 15,-1 0-15,1 0 16,0 0-16,21 21 0,-21 0 0,0 0 16,0 22-16,-1-1 0,22 0 15,0 1-15,0-1 0,-21 21 0,21-20 16,0-1-16,0 22 0,0-22 16,0 0-16,0-21 0,0 22 15,0-22-15,0 0 0,0 0 0,0 0 16,0 1-1,-21-22 1,0-22-16,0 22 16,0-21-16,-1 0 0,-20 0 0,21 0 15,0 0-15,-22-1 0,22 1 16,0 0-16,0 21 0,0 0 0,21-21 16,-21 21-16,-1 0 15,22 21-15,-21-21 0,21 21 16,0 22-16,0-22 0,0 0 0,21 0 15,1 0-15,-1 0 0,0 1 16,21-1-16,-21 0 0,22-21 0,-1 0 16,0 21-16,22-21 0,-22 0 15,22 0-15,-22 0 0,22-21 16,-22 0-16,0 0 0,1-1 0,-1 1 16,0-21-16,1 21 0,-22-22 15,0 22-15,0-21 0,0 0 16,0-1-16,-21 22 0,0-21 15,0 21-15,0-1 0,0 1 16,0 0-16,-21 21 16,0 21-1,0 0-15,21 1 0,-21-1 16,0 21-16,21-21 0,-22 22 0,22-1 16,0-21-16,0 21 15,0-20-15,0-1 0,0 0 0,0 0 16,22 0-16,-1 0 0,21-21 15,-21 0-15,0 0 0,22 0 0,-22 0 16,21 0-16,1-21 0,-1 0 16,0 0-16,22 0 0,-22-22 0,0 22 15,-20-21-15,20 0 0,0-1 16,-21 22-16,1-21 0,-1 21 0,-21-22 16,0 22-16,0 0 15,-21 21 1,-1 0-16,1 21 0,0-21 15,21 21-15,0 0 0,0 1 16,0-1-16,0 0 0,0 21 16,0-21-16,0 1 0,21-1 0,0 0 15,1 0-15,-1 0 0,0 0 16,0 1-16,-21-1 0,-21-21 47,0-21-47,0 21 0,-1-22 0,1 1 15,0 21-15,-21-21 0,21 21 16,-1 0-16,1-21 0,0 21 16,0 0-1,21 21-15,0 0 0,0 0 16,0 1-16,21-1 0,0 0 16,0 0-16,1-21 0,20 21 0,0 0 15,1-21-15,-1 0 0,0 0 16,1 0-16,-1 0 0,0 0 0,1-21 15,-1 21-15,-21-21 0,21 0 16,1 0-16,-22 0 0,21-22 0,-21 22 16,1-21-16,20 21 0,-21-22 15,0 1-15,0 0 0,1-22 0,-1 22 16,0-1-16,-21 1 0,0 0 16,0-1-16,21 22 0,-21 0 15,0 0-15,-21 21 16,0 21-16,0 0 15,-1 0-15,1 22 0,21-1 0,-21 0 16,0 1-16,21-1 0,-21 0 16,21 1-16,0-1 0,0 0 0,0 1 15,0-1-15,0 0 0,0-20 16,0 20-16,0-21 0,21 0 0,0 0 16,0 1-16,-21-1 0,21-21 15,1 0-15,-1 0 0,0 0 0,0 0 16,0-21-16,0 21 0,1-22 15,-1 1-15,-21 0 0,21-21 16,-21 21-16</inkml:trace>
  <inkml:trace contextRef="#ctx0" brushRef="#br0" timeOffset="5376">3111 9462 0,'0'0'0,"-105"0"15,83 0-15,22 21 16,22-21-1,-1 0-15,21 0 16,-21 0-16,22 0 0,-1 0 16,0 0-16,22 0 0,-22-21 0,22 21 15,-1-22-15,1 1 0,-1 0 16</inkml:trace>
  <inkml:trace contextRef="#ctx0" brushRef="#br0" timeOffset="5607.26">4127 9208 0,'0'0'0,"0"-22"0,0 1 0,-21 21 32,0 0-32,0 0 0,21 21 15,0 1-15,-21-1 0,0 0 0,21 0 16,-22 21-16,22-20 16,0 20-16,-21 0 0,0-21 0,21 22 15,-21-1-15,21-21 0,0 22 16,-21-1-16,21-21 0,0 0 0,0 0 15,0 1-15,0-1 0,0 0 0,21-21 32,-21-21-32,21 0 0,0 21 0</inkml:trace>
  <inkml:trace contextRef="#ctx0" brushRef="#br0" timeOffset="5848.13">4085 9271 0,'0'0'16,"0"-21"-16,0 42 31,21 0-15,-21 0-16,21 1 0,1-1 0,-1 21 15,0-21-15,-21 0 0,21 22 0,0-22 16,0 21-16,1-21 0,-1 1 16,0 20-16,-21-21 0,0 0 0,21-21 15,-21 21-15,21-21 0,0 0 16,1 0-1,-1 0-15,-21-21 0,21 0 16,0-21-16,0 21 0,0-1 16</inkml:trace>
  <inkml:trace contextRef="#ctx0" brushRef="#br0" timeOffset="6084.99">4678 9038 0,'0'0'0,"0"-21"15,0 0-15,0 0 0,0 42 31,-21-21-31,-1 42 0,22-21 0,-21 22 16,0-1-16,0 0 0,0 1 16,21-1-16,-21 0 0,-1 1 0,1-1 15,0 0-15,-21 22 0,42-22 16,-21-21-16,-1 22 0,1-1 0,21-21 16,0 0-16,0 22 0,0-22 15,0 0-15,21-21 16,1 0-16,-1 0 0,21 0 15,0-21-15,1 0 0,-1 0 16,0-22-16</inkml:trace>
  <inkml:trace contextRef="#ctx0" brushRef="#br0" timeOffset="6670.85">5503 9059 0,'0'0'0,"0"-21"0,-21-42 16,0 63-16,0 0 15,0 0-15,-1 0 0,1 0 16,0 0-16,0 21 0,-21 21 16,20-21-16,1 22 0,0-1 15,0 0-15,0 1 0,0-1 0,-1 22 16,1-22-16,0 0 0,0 22 16,21-22-16,0 0 0,0 1 0,0-1 15,0-21-15,0 22 0,21-22 0,0 0 16,0 0-16,22-21 0,-22 0 15,21 0-15,-21 0 0,22 0 0,-1 0 16,-21 0-16,22-21 0,-22 0 16,0 0-16,0-1 0,0 1 0,-21-21 15,0 0-15,0 20 0,0-20 16,0 21-16,0 0 0,-21 0 16,0-1-16,0 1 0,-22 21 0,22 0 15,0-21-15,-21 21 0,21 0 0,-1 0 16,1 0-16,21 21 15,21 0 17,1 1-32,20-22 0,-21 21 0,0-21 15,0 21-15,1 0 0,-1 21 0,0-20 16,0-1-16,-21 21 16,0 0-16,0 1 0,0-1 0,0 22 0,0-22 15,0 21-15,0-20 0,0 20 16,0 1-16,-21-22 0,0 22 15,0-1-15,21-21 0,-22 22 0,1-22 16,21 1-16,-21-1 0,0-21 0,21 21 16,-21-20-16,21-1 15,0-42 1,0-1-16,0 1 0,0 0 16,0-21-16,21-1 0,0 1 15,21 0-15,1-1 0,-22 1 0</inkml:trace>
  <inkml:trace contextRef="#ctx0" brushRef="#br0" timeOffset="6867.73">6096 9504 0,'0'-21'16,"-21"21"-16,0 0 15,42 0 48,0-21-63,0-1 15</inkml:trace>
  <inkml:trace contextRef="#ctx0" brushRef="#br0" timeOffset="7272.02">7091 9081 0,'-21'0'16,"42"0"-16,-42-22 0,-1 1 0,22 0 16,0 0-16,22 21 31,-1 21-31,0 0 16,-21 0-16,21 1 0,0-1 0,0 21 15,1-21-15,-1 22 0,0-22 16,0 21-16,0-21 0,0 22 0,-21-22 15,0 0-15,22 21 0,-22-21 16,21 1-16,-21-1 0,0 0 16,0 0-16,0-42 47</inkml:trace>
  <inkml:trace contextRef="#ctx0" brushRef="#br0" timeOffset="7499.89">7535 9081 0,'0'0'0,"0"-22"0,0 1 0,-21 21 16,0 0-1,0 21-15,0 1 0,-22 20 16,22-21-16,-21 21 0,21-20 16,-22 20-16,1 0 0,0 1 0,20-1 15,-20-21-15,0 21 0,-1 1 0,22-1 16,0-21-16,0 22 0,0-22 15,21 0-15,-21 0 0,21 0 16,21-21 0,0 0-16,21-21 0,-21 21 15,22-21-15,-22 0 0,21-22 0</inkml:trace>
  <inkml:trace contextRef="#ctx0" brushRef="#br0" timeOffset="7743.75">7874 9017 0,'0'0'0,"21"-21"0,-21 42 31,0 0-31,-21 0 0,21 22 16,-21-22-16,21 0 0,-21 21 0,21-20 16,0 20-16,-22-21 0,22 21 15,-21-20-15,0-1 0,21 0 0,0 0 16,0 0-16,-21 0 0,21 1 0,0-1 15,0-42 17,21 21-32,-21-22 15,21 1-15</inkml:trace>
  <inkml:trace contextRef="#ctx0" brushRef="#br0" timeOffset="7963.62">7874 9102 0,'0'-21'0,"0"42"0,21-64 16,0 43-16,0-21 0,1 21 15,-1 0-15,0 0 0,0 0 16,21 0-16,-20 21 0,-1 1 0,0-1 16,0 0-16,0 0 0,0 0 15,-21 0-15,22 1 0,-22-1 0,21 0 16,-21 0-16,0 0 0,0 0 16,0 1-16,0-1 15,-21-21 1,42 0 15,0-21-31,0-1 0</inkml:trace>
  <inkml:trace contextRef="#ctx0" brushRef="#br0" timeOffset="8407.37">8636 8975 0,'-21'0'16,"0"21"-16,-22 0 0,22 0 0,0 0 15,0 1-15,-22-1 0,22 0 16,-21 0-16,21 0 0,0 0 0,-1 1 16,-20-1-16,21 0 0,21 0 0,-21-21 15,21 21-15,21-21 32,0 0-32,0 0 15,-21-21-15,21 0 0,22 0 16,-22 0-16,0-1 0,0 1 0,0 0 15,1-21-15,-1 21 16,0-1-16,21 1 0,-21-21 0,1 21 16,-1 0-16,-21 42 31,0 0-31,0 0 0,0 0 16,0 22-16,0-22 0,0 21 15,0-21-15,-21 22 0,21-1 0,-22-21 16,1 21-16,21-20 0,0 20 0,0-21 15,-21 21-15,21-20 0,-21-1 16,21 0-16,0 0 0,0 0 0,0 0 16,0 1-1,21-44 1,0 1-16,22 0 16,-22 0-16,0 0 0,21 0 15</inkml:trace>
  <inkml:trace contextRef="#ctx0" brushRef="#br0" timeOffset="8684.2">9271 8911 0,'21'-21'15,"-42"42"-15,42-21 32,-42 43-32,21-22 15,-21 21-15,0-21 0,21 22 16,-22-1-16,1 0 0,0 1 0,21-1 15,-21-21-15,0 21 0,21 1 0,0-22 16,0 21-16,0-21 0,-21 22 16,21-22-16,0 0 0,0 0 0,0 0 15,21 1-15,-21-1 0,21-21 16,0 0-16,0 0 0,0 0 0,22 0 16,-22 0-16,0 0 0,21-21 0,-20 21 15,20-22-15,-21 1 0,21 0 16,-20 21-16,-1-21 0</inkml:trace>
  <inkml:trace contextRef="#ctx0" brushRef="#br0" timeOffset="8851.12">9546 9546 0,'0'0'0,"-21"21"0,-21-21 31,42 22-16,-22-22 1,1 0-16,0 21 16</inkml:trace>
  <inkml:trace contextRef="#ctx0" brushRef="#br0" timeOffset="10600.12">1566 11409 0,'0'0'0,"-42"-21"31,21 21-31,0 0 0,-1 21 0,22 0 0,0 0 16,-21 0-16,21 1 0,0-1 15,0 21-15,0-21 0,0 0 0,21 1 16,1-1-16,-1 0 0,0-21 15,0 21-15,21-21 0,-20 0 0,20 0 16,-21 0-16,21 0 0,1 0 16,-22-21-16,21 0 0,-21 0 0,22-1 15,-22 1-15,0 0 16,0 0-16,0-21 0,-21 20 0,0 1 16,0-21-16,0 21 0,0 0 15,0-1-15,-21 44 16,21-1-1,-21 0-15,21 21 0,0 1 0,0-1 16,0 0-16,0 22 0,0-22 16,0 22-16,0-1 0,0 1 0,0-1 15,0 1-15,0-1 0,0-21 16,0 22-16,0-22 0,0 1 16,0-22-16,0 21 0,0-21 0,-21-21 15,21 21-15,-21-21 0,0 0 16,-1 0-1,1 0-15,0-21 0,0 0 16,0 0-16,0 0 0,-1-22 0,1 1 16,0 0-16,0-1 0,-21-20 15,20 42-15,1-22 0,21 1 0,-21 21 16,21 0-16,-21 21 0,0 0 16,0 21-16,21 0 15,0 0-15,0 0 0,0 22 16,0-22-16,0 21 0,0 1 15,0-22-15,0 21 0,21 0 0,0-20 16,0-1-16,0 21 0,22-21 16,-22 0-16,21-21 0,0 22 15,-20-22-15,20 0 0,0 0 16,1 0-16,-1 0 0,0-22 0,1 1 16,-1 0-16,0 0 0,1 0 15,-1-22-15,0 22 0,-21-21 0,22 0 16,-22 20-16,-21-20 0,0 0 15,0-1-15,0 1 0,0 0 0,0 21 16,0-1-16,0 1 0,-21 21 16,0 0-16,-1 0 0,1 21 15,21 1 1,-21-1-16,0 21 0,21-21 0,0 22 0,0-1 16,0 0-16,0 1 15,0-1-15,0 0 0,0-21 0,0 22 16,21-22-16,0 0 0,-21 0 15,43 0-15,-22-21 0,0 0 0,0 0 16,21 0-16,-20 0 0,20 0 16,0 0-16,1-21 0,-1 0 0,0-21 15,1 21-15,-1-22 0,0 1 16,-21-22-16,22 22 0,-1 0 16,-21-22-16,0 43 0,1-21 0,-22-1 15,0 22-15,-22 21 16,1 0-16,0 0 15,0 0-15,-21 21 0,20 1 0,22-1 16,0 0-16,0 0 0,0 0 16,0 22-16,0-22 0,0 21 0,22-21 15,-1 0-15,0 1 0,0 20 16,0-21-16,0-21 0,1 21 0,-1 0 16,0 1-16,-21-44 46,-21 1-46,0 21 16,-1-21-16,1 0 0,0 21 0,21-21 16,-21 21-16,0 0 15,21 21 1,0 0-16,0 0 16,0 0-16,0 1 0,21-22 15,0 21-15,0-21 0,0 0 16,1 21-16,20-21 0,-21 0 0,21 0 15,-20 0-15,20 0 0,0 0 16,-21-21-16,22 0 0,-1 21 0,0-22 16,-20-20-16,20 21 0,-21 0 15,21-22-15,-20 22 0,-1-21 16,0 0-16,0-1 0,0 1 0,-21-22 16,0 22-16,0 0 0,0-1 15,0 1-15,21 0 0,-21 21 0,0-1 16,0 1-16,0 42 15,0 1-15,-21-1 16,0 0-16,21 21 0,0 1 16,-21-1-16,0 0 0,21 1 0,-21 20 15,21-21-15,0 1 0,0-1 16,0 0-16,0 1 0,0-22 16,0 0-16,0 21 0,21-20 15,0-1-15,0-21 0,0 0 16,0 0-16,1 0 0,20 0 0,-21-21 15,0-1-15,0 1 0,1 0 16,-1 0-16,0 0 0,0-22 0,0 22 16,-21-21-16</inkml:trace>
  <inkml:trace contextRef="#ctx0" brushRef="#br0" timeOffset="10771.02">3323 11832 0,'0'0'0,"-42"0"0,21 21 16,-1-21-16,22 22 15,22-22 1,-1 0-16,0 0 16,0 0-16,21 0 0,-20 0 15,20 0-15,0 0 0,-21 0 0,22-22 16,-1 22-16,-21-21 0,22 0 16,-22 21-16</inkml:trace>
  <inkml:trace contextRef="#ctx0" brushRef="#br0" timeOffset="11503.6">4784 11790 0,'-22'-21'0,"44"42"0,-65-42 16,43 0-16,-21-1 0,21 1 16,-21 0-16,21 0 0,0 0 0,0 0 15,0-1-15,0 1 0,21 0 16,0 21-16,0-21 0,1 21 0,20 0 16,-21 0-16,21 0 0,-20 0 15,20 21-15,-21 0 0,21 0 0,-20 22 16,-1-1-16,0-21 0,0 22 15,-21-1-15,21 0 0,-21 1 16,0-1-16,0 0 0,0 1 0,0-22 16,-21 21-16,0-21 0,0 0 15,0 1-15,21-1 0,-22-21 16,22-21 0,0-22-1,0 22-15,0-21 0,22 21 0,-22-22 16,21 1-16,0 0 0,0-1 15,0 1-15,0 0 0,1-1 0,-1 22 16,21-21-16,-21 21 0,22-1 16,-22 1-16,21 0 0,-21 21 0,0 0 15,1 21-15,-1-21 0,0 43 16,-21-22-16,21 0 0,-21 21 16,0-21-16,0 22 0,0-1 0,0 0 15,0-20-15,0 20 0,-21 0 16,21-21-16,0 1 0,0 20 0,0-21 15,0 0-15,0 0 16,21-21 0,-21-21-16,21 21 15,0-21-15,1 0 0,-1 0 16</inkml:trace>
  <inkml:trace contextRef="#ctx0" brushRef="#br0" timeOffset="12467.5">5715 11875 0,'0'0'15,"0"-22"-15,21 1 16,0 0 0,0 0-16,1 21 15,-22-21-15,21 0 0,21 21 16,-21-22-16,0 1 0,-21 0 0,22 0 16,-22 0-16,21 0 0,-21-1 15,-21 22 1,-1 0-16,1 0 0,0 22 15,0-1-15,0 0 0,0 0 16,-1 21-16,22-20 0,0 20 16,-21-21-16,21 21 0,0-20 15,0 20-15,0-21 0,0 0 0,0 22 16,21-22-16,1 0 0,-1-21 0,0 21 16,0-21-16,0 0 0,0 0 15,1 0-15,20 0 0,-21 0 0,0 0 16,22-21-16,-22 0 0,0 0 15,0-1-15,0 1 0,0-21 0,1 21 16,-1-22-16,0 22 0,0-21 16,-21 0-16,21 20 0,0 1 0,1-21 15,-1 21-15,0 21 0,0-21 0,0 21 16,0 0 0,1 0-16,-22 21 0,0 0 0,0 0 15,21 0-15,-21 0 0,0 1 0,0 20 16,0-21-16,0 0 0,0 22 15,-21-22-15,21 0 0,-22 0 0,22 0 16,0 0-16,-21 1 0,21-44 31,0 1-15,0 0-16,21-21 16,1 21-16,-22-1 0,21-20 15,0 21-15,-21 0 0,21-22 0,0 22 16,-21 0-16,21 0 0,-21 0 15,0 42 1,0 0 0,-21 0-16,21 0 0,0 1 0,0-1 15,-21 0-15,21 0 0,0 0 0,0 22 16,0-22-16,0 0 0,0 0 16,0 0-16,0 0 0,0 1 0,21-1 15,0 0-15,22-21 0,-22 0 16,21 21-16,-21-21 0,22 0 0,-1 0 15,0 0-15,1-21 0,-1 0 0,0 0 16,1-1-16,-1 1 0,0 0 16,-20 0-16,20-21 0,0-1 15,-21 1-15,1 0 0,20-1 16,-21 1-16,0-22 0,0 22 0,-21-21 16,0 20-16,22 1 0,-22 0 0,0-1 15,0 22-15,-22 42 16,1 0-16,21 1 15,-21-1-15,0 21 0,0 0 16,21 1-16,-21-1 0,21 22 0,-22-22 16,22 0-16,0 1 0,0-1 0,0-21 15,0 21-15,0 1 16,0-22-16,22 21 0,-1-21 0,-21 1 16,42 20-16,-21-42 15,0 0-15,1 0 0,-1 0 0,0 0 16,0 0-16,0 0 0,0 0 0,1-21 15,-1 0-15,0-1 0,-21 1 16,21-21-16,0 21 0,0 0 0</inkml:trace>
  <inkml:trace contextRef="#ctx0" brushRef="#br0" timeOffset="12639.4">7302 11599 0,'0'0'0,"-42"0"0,0 22 0,21-22 0,-22 0 16,22 0-16,21 21 0,0 0 15,21-21 1,0 0-16,22 0 0,-22 0 16,21 0-16,1 0 0,-1 0 15,0 0-15,-21 0 0,22-21 0,-22 0 16,21 21-16,-21 0 0,1-22 0</inkml:trace>
  <inkml:trace contextRef="#ctx0" brushRef="#br0" timeOffset="16055.42">8742 11853 0,'42'0'16,"-21"0"-16,22-21 0,-22 0 0,0 0 15,21 0-15,-21 0 0,22-1 16,-22 1-16,0 0 0,-21 0 16,0 0-16,0 0 0,0-1 0,0-20 15,0 21-15,-21 0 0,-21 21 0,20-21 16,-20 21-16,0 0 0,-1 0 15,22 21-15,-21 0 0,0 0 0,-1 0 16,1 0-16,21 1 0,0 20 16,-22-21-16,22 21 0,0-20 0,21-1 15,0 0-15,0 0 0,0 0 0,0 0 16,0 1-16,21-22 0,0 0 16,22 0-16,-22 0 0,21 0 0,0 0 15,22-22-15,-22 1 0,22 21 16,-22-21-16,0 0 0,1 0 15,-1 0-15,-21-1 0,22 22 0,-43-21 16,21 0-16,-21 0 0,0 0 16,0 0-16,-21 42 31,21 0-31,-22 0 0,1 0 16,21 22-16,-21-22 0,21 42 0,0-20 15,0 20-15,0 1 0,0-1 16,0 22-16,0-22 0,0 22 0,0 0 15,21-1-15,-21 1 0,21 0 0,1 20 16,-22-20-16,21 21 0,0 0 16,0-22-16,-21 1 0,21 21 15,0-21-15,1-1 0,-1 1 0,0 0 16,-21-1-16,0-20 0,0-1 16,0-20-16,-42-1 0,-1 0 0,1 1 15,0-22-15,-22-21 0,22 0 0,-22 0 16,1 0-16,-1 0 0,1-21 0,-22-1 15,22-20-15,-1 0 0,1-22 16,-1 1-16,22-1 0,-1-20 0,1 20 16,0-21-16,21 1 0,21 20 15,0-42-15,0 22 0,21-1 16,0 0-16,21 1 0,-21-1 0,22 0 16,20 22-16,-20-1 0,20-20 15,22 20-15,-22 1 0,22-1 0,0 1 16,-1-1-16,-20-20 0,20 20 0,-20 1 15,-22 20-15,22-20 0,-22 20 16,-21-20-16,0 42 0,1-22 16,-1 22-16,-21 0 0,0 0 0,0 0 15,-21 21 1,-1 0-16,22 21 0,0 0 0,-21 0 16,21 0-16,-21 1 15,21-1-15,0 0 0,0 0 0,0 0 16,0 0-16,21 1 0,0-22 15,1 21-15,-1-21 0,0 0 16,0 0-16,0 0 0,0 0 0,1 0 16,20-21-16,-21 21 0,21-22 15,-20 1-15,20 0 0,-21 0 0,0 0 16,22 0-16,-43-22 0,21 22 0,-21 0 16,21 0-16,-21 0 0,0-1 15,-21 44 1,0-22-1,21 21-15,-22 0 0,1 21 16,21-21-16,0 1 0,0-1 0,-21 21 16,21-21-16,0 0 0,-21 1 15,21 20-15,0-21 0,0 0 0,0 0 16,0-42 15,21 0-15,0 0-16,0 0 0,1 0 15,-1-22-15,0 22 0,0-21 0,0 21 16,0-1-16,1-20 0,20 21 0,-21 0 16,0 21-16,0 0 0,1-21 15,-1 21 1,-21 21-16,21 0 0,-21 0 16,0 0-16,0 0 0,0 1 15,0-1-15,0 0 0,0 0 0,21 0 16,-21 22-16,21-43 0,-21 21 15,21 0-15,1 0 0,-1 0 0,0-21 16,21 0-16,-21 0 16,1 0-16,-1 0 0,21 0 0,-21-21 15,22 0-15,-22 0 0,21 0 16,-21-1-16,0 1 0,1 0 0,-1 0 16,0-21-16,-21 20 0,0-20 0,21 21 15,-21-21-15,0 20 0,0 1 16,-21 21-1,0 21 1,21 1-16,-21-1 0,21 0 16,-22 0-16,22 0 0,-21 22 0,21-22 15,0 0-15,0 0 0,0 21 0,0-20 16,0-1-16,0 0 0,0 0 16,21 0-16,1 0 0,-1 1 0,0-22 15,0 0-15,0 21 0,0-21 16,1 0-16,-1 0 0,0 0 0,21-21 15,-21-1-15,1 1 0,20 0 0,-21 0 16,21 0-16,-20 0 16,20-1-16,-21 1 0,0-21 0,22 21 15,-22-22-15,0 22 0,0 0 0,0 0 16,-21 0-16,0 0 0,21 21 16,-21 21-1,0 0 1,0 0-16,0 0 0,0 0 0,0 1 15,0-1-15,0 0 0,0 0 0,0 21 16,22-20-16,-1-1 0,0 0 16,0 0-16,0-21 0,22 21 0,-22 0 15,21-21-15,-21 0 0,22 0 16,-1 0-16,-21 0 0,21-21 0,1 0 16,-1 21-16,0-21 0,1 0 15,-22 0-15,21-22 0,1 22 16,-22-21-16,21 21 0,-21-22 0,0 1 15,1 0-15,-22 20 0,0-20 0,0 21 16,0 0-16,-22 0 0,1-1 16,0 22-16,0 0 0,-21 0 0,20 0 15,-20 0-15,0 22 0,-1-1 16,22 0-16,-21 0 0,21 21 16,0-20-16,-1 20 0,1-21 0,0 21 15,21-20-15,0 20 0,0-21 16,0 0-16,0 22 0,0-22 0,0 0 15,21 0-15,0 0 0,1-21 16,-1 0-16,0 0 0,0 0 16,21 0-16,-20 0 0,-1-21 0,0 21 15,0-21-15,0 0 0,22 0 16,-22-1-16,0-20 0,-21 21 0,21-21 16,0 20-16,0-20 0,1 21 0,-22-21 15,0 20-15,0 1 0,0 0 16,-22 42 15,1 0-31,21 1 16,-21 20-16,21-21 0,0 0 0,0 0 15,0 22-15,0-22 0,0 0 0,0 0 16,0 22-16,0-22 0,21 0 16,0 0-16,1-21 0,-1 21 0,0-21 15,21 0-15,-21 0 0,22 0 16,-22 0-16,0 0 0,21 0 0,-20-21 15,-1 21-15,21-21 0,-21-21 0,0 20 16,1 1-16,-1-21 16,0 21-16,0-22 0,0-20 0,0 21 15,1-1-15,-1-20 0,0 20 0,-21-20 16,0 21-16,0-1 0,0 22 16,0-21-16,-21 42 15,21 21 1,-21 0-16,-1 0 0,1 22 0,0-1 15,0 0-15,21 1 0,0-1 16,-21 0-16,21 1 0,0-1 0,0 0 16,0 1-16,0-1 0,0 0 0,0 1 15,0-1-15,21-21 0,0 21 16,0-20-16,0-1 0,1 0 16,-1-21-16,0 21 0,21-21 0,-21 0 15,1 0-15,20 0 0,-21-21 16,21 0-16,-20 0 0,-1-1 0,21 1 15,-21 0-15,0-21 0,22-1 16,-22 22-16,0-21 0,21 0 0,-20 20 16,-1-20-16,0 21 0,-21 0 0,0 0 15,0 42 1,-21 0 0,21 0-16,0 0 0,-21 22 15,21-22-15,-22 0 0,22 0 16,0 0-16,0 22 0,0-22 0,0 0 15,0 0-15,0 0 0,22 0 16,-1 1-16,0-22 0,0 0 16,0 21-16,0-21 0,22 0 15,-22 0-15,0 0 0,21-21 0,-20-1 16,20 22-16,-21-21 0,0 0 16,22 0-16,-22-21 0,21 20 0,-21 1 15,0 0-15,1 0 0,-1 0 16,0 0-16,-21-1 0,0 1 15,0 42 1,0 1-16,0-1 16,0 0-16,0 0 0,0 0 0,0 0 15,0 1-15,0-1 0,0 0 16,0 0-16,0 0 16,21 0-16,0 1 0,0-22 15,1 0-15,-1 0 0,0 0 0,0 0 16,0 0-16,0 0 0,1 0 0,-1-22 15,0 22-15,-21-21 0,0 0 16,21 0-16,-21 0 0,0 0 0,0-1 16,0-20-16,0 21 0,-21 0 15,21 0-15,-21-22 0,-22 43 0,22-21 16,-21 0-16,21 21 0,-22 0 0,1 0 16,21 0-16,0 0 15,0 0-15,-1 0 0,65 0 31,-22 0-31,0 0 16,21 0-16,1 0 0,-1 0 0,0 0 16,-20 0-16,20 0 0,43-21 15,-64 21-15,21 0 0,0-21 16,-20 21-16,-1 0 0,21 0 0,-21 0 16,0 0-16,-21 21 15,0 0-15,0 0 0,0 0 16,0 0-16,0 1 0,0-1 0,0 0 15,0 0-15,-21 21 0,21-20 16,0-1-16,0 0 16,0 0-16,0 0 15,0-42 17,0 0-32,21 0 15,1 0-15,-1-22 0,-21 22 0,21 0 16,21-21-16,-21-1 0,1 22 15,20-21-15,-21 21 0,21-1 0,-20 1 16,20 0-16,-21 21 0,0 0 0,0 0 16,-21 21-1,0 0-15,0 1 0,0 20 0,0-21 16,0 21-16,0-20 16,0 20-16,0-21 0,22 0 0,-22 22 15,21-22-15,0 0 0,0 0 0,0 0 16,-21 0-16,21-21 0,22 0 15,-22 0-15,0 0 0,0 0 0,0 0 16,1 0-16,20-21 0,-21 0 16,0 0-16,0 0 0,1 0 0,20-1 15,-21 1-15,0-21 0,0 21 16,1-22-16,20 22 0,-42-21 16,21 21-16,-21-22 0,21 22 0,-21-21 15,0 21-15,0-22 0,-21 22 16,0-21-16,0 21 0</inkml:trace>
  <inkml:trace contextRef="#ctx0" brushRef="#br0" timeOffset="16266.89">13758 11049 0,'0'0'0,"-63"-21"0,-170 0 31,212 21-31,0 0 0,-1 0 63,1 0-63,0 0 0,-21 21 16</inkml:trace>
  <inkml:trace contextRef="#ctx0" brushRef="#br0" timeOffset="16515.75">11874 11515 0,'0'0'0,"-21"21"0,0-21 0,21 21 16,21-21 0,0 0-16,1 0 0,20 0 15,21 0-15,-20 0 0,20 0 16,-20-21-16,20 21 0,1-21 0,-1 0 15,-21 21-15,22-22 0,-22 22 0,1-21 16,-1 0-16,-21 21 0,21 0 16,-42-21-16,22 21 0,-44 0 31,-20 0-15</inkml:trace>
  <inkml:trace contextRef="#ctx0" brushRef="#br0" timeOffset="21147.67">2476 13631 0,'0'0'0,"-21"22"0,0-1 15,21 0 1,21-21 15,0 0-15,22-21-16,-22 0 0,21 21 0,1-22 16,-22 1-16,21 0 0,0-21 15,1 21-15,-22-1 0,21 1 0,-21 0 16,1 0-16,-22 0 0,0 0 15,0-1-15,-22 22 16,1-21-16,-21 21 0,21 0 16,-43 0-16,22 0 0,-22 21 15,22 1-15,-21-1 0,-1 0 0,22 21 16,-1-21-16,1 22 0,21-1 16,-21 0-16,42 1 0,0-1 15,0-21-15,0 22 0,0-22 16,21 0-16,21 0 0,-21 0 0,22-21 15,-1 0-15,0 0 0,1 0 16,-1 0-16,21 0 0,-20 0 0,-1-21 16,0 0-16,-20 21 0,20-21 15,-21 21-15,-63 0 16,21 0 0,-22 0-16,1 21 0,0 0 15,-22 0-15,22 0 0,-22 22 0,22-22 16,0 21-16,-1-21 0,1 22 15,21-22-15,0 21 0,-1 1 0,22-22 16,-21 0-16,21 21 0,0-21 16,0 1-16,21-22 0,1 21 15,20-21-15,-21 0 0,21 0 16,1 0-16,-1-21 0,0 21 16,22-22-16,-22 1 0,1 0 0,-1 0 15,21 0-15,-20 0 0,-22-22 16,21 22-16,1 0 0,-22-21 0,0 20 15,0 1-15,0-21 0,0 21 16,1 0-16,-1 21 0,0-22 0,0 22 16,0 0-16,0 22 15,1-1 1,-22 0-16,0 21 0,0-21 16,0 1-16,0 20 0,0-21 0,0 0 15,-22 22-15,22-22 0,-21 0 16,21 0-16,-21 0 0,21 0 15,0-42 1,0 0 0,0 0-16,0 0 15,21 0-15,0-22 0,1 22 0,-22-21 16,21-1-16,0 1 0,0 0 16,0-1-16,0 1 0,1 0 15,-1 21-15,0-1 0,0 1 16,-21 0-16,0 42 15,0 0-15,0 1 16,0 20-16,0-21 0,0 21 0,-21 1 16,0-22-16,21 21 0,-21 1 15,21-1-15,0-21 0,0 21 0,0-20 16,0-1-16,0 0 0,21 0 16,0 0-16,0-21 0,21 0 0,-20 0 15,20 0-15,0 0 0,1 0 16,-1-21-16,0 21 0,1-21 0,20-21 15,-21 20-15,1 1 16,-1-21-16,0 0 0,1-1 0,-1 1 16,-21-22-16,22 1 0,-22-1 15,-21 1-15,0 21 0,21-22 0,-21 1 16,0 20-16,0 1 0,0 0 16,0 20-16,0 1 0,0 0 0,-21 21 15,0 0-15,-1 0 16,1 21-16,0 0 0,21 22 0,-21-1 15,0 0-15,21 22 0,0-22 16,-21 22-16,21-1 0,0-20 0,-22 20 16,22-21-16,0 22 0,0-22 15,0 1-15,0-1 0,22-21 16,-1 0-16,0 0 0,0 1 16,0-1-16,0-21 0,1 0 0,-1 0 15,21 0-15,-21 0 0,0 0 0,22 0 16,-22-21-16,21-1 0,1 1 15,-22 0-15,21 0 0,-21 0 0,0-22 16,1 22-16,-1-21 0,0 0 16,-21 20-16,0-20 0,0 21 0,0 0 15,0 0-15,0-1 0,-21 22 16,0 0-16,-1 22 16,1-1-16,0 21 15,21-21-15,0 0 0,-21 22 0,21-1 16,0-21-16,0 22 0,0-22 15,0 0-15,0 21 0,21-21 0,-21 1 16,21-22-16,43 42 16,-22-42-16,-21 0 0,22 0 0,-1 0 15,0 0-15,1 0 0,-1-21 16,0 0-16,1 21 0,-1-22 0,-21 1 16,21-21-16,-20 21 0,-1 0 15,0-22-15,0 22 0,0-127 31,-21 127-31,0 0 0,0 42 16,0 0 0,0 0-16,0 0 0,0 0 15,-21 1-15,21-1 0,-21 21 0,21-21 16,0 0-16,0 1 0,0-1 16,-21 0-16,21 0 0,0 0 0,0 0 15,-21-21-15,42-21 47,0 0-47,-21 0 0,21 0 16,0 0-16,-21-1 0,21-20 0,1 21 15,-1-21-15,0-1 16,0 22-16,0-21 0,0 21 0,1-1 16,-1 1-16,0 21 0,0 0 15,0 0-15,0 0 0,-21 21 16,0 1-16,0-1 0,0 0 15,0 21-15,0-21 0,0 22 16,0-22-16,22 0 0,-22 21 0,21-20 16,-21-1-16,21 0 0,-21 0 15,21 0-15,0-21 0,22 21 0,-22-21 16,21 0-16,-21 0 0,22 0 16,-22 0-16,21 0 0,0-21 15,1 21-15,-1-21 0,22-21 16,-22 21-16,0-1 0,-21 1 15,22-21-15,-22 21 0,0-22 0,0-20 16,-21-1 0,0 43-16,-21 21 15,0 0-15,0 0 0,-22 21 16,22 1-16,-21-1 0,21 21 0,0-21 16,-1 22-16,22-22 0,0 0 15,0 21-15,0-21 0,0 1 0,0-1 16,22 0-16,-1 0 0,0 0 15,0 0-15,0-21 0,0 22 16,1-22-16,-1 0 0,0 0 0,-21-22 47,0 1-47,0 0 0,0 0 16,-21 0-16,21 0 15,-21-1-15,-1 22 16,22 22-1,0-1 1,0 0-16,0 0 0,0 0 16,22 0-1,-1-21-15,0 0 0,0 22 0,0-22 16,0 0-16,22 0 0,-22 0 16,21 0-16,1 0 0,-22-22 0,21 1 15,0 21-15,-20-21 0,-1 0 0,21 21 16,-21-21-16,0 0 0,1-1 15,-22-20-15,21 21 0,-21 0 16,21-22-16,-21 22 0,0 0 0,0 0 16,0 0-16,0 0 0,-21 21 15,0 0 1,21 21-16,-22 0 0,22 0 0,0 0 16,0 0-16,0 22 0,0-22 15,0 0-15,0 0 0,0 22 16,0-22-16,0 0 0,22 0 15,-1 0-15,0-21 0,0 0 16,21 0-16,-20 0 0,20 0 0,-21 0 16,0 0-16,22 0 0,-22-21 0,21 21 15,-21-21-15,0 0 0,22 0 16,-22-1-16,0-20 0,0 0 16,0 21-16,1-43 0,-22 22 0,0-22 15,21 22-15,-21-22 0,21 22 0,-21 0 16,0 21-16,0-1 0,0 1 15,0 42 1,0 1-16,0 20 0,0 0 16,-21 1-16,21-1 0,-21 0 15,21 22-15,-22-22 0,22 0 0,0 1 16,-21-22-16,21 21 0,-21-21 16,21 22-16,0-22 0,0 0 15,-21 0-15,21-42 31,0 0-31,0 0 16,0 0-16,21-1 0,21 1 16,-20 0-16,-1-21 0,0 21 15,42-22-15,-41 22 0,20 0 16,-21 21-16,21 0 0,-20 0 16,-1 0-16,21 0 0,-21 0 0,0 21 15,1 0-15,-1-21 0,-21 21 16,21 1-16,-21-1 0,21 0 0,-21 0 15,0 0-15,0 0 16,0 1-16,-21-1 0,0-21 16,0 0-16,-1 21 0,1-21 0,0 0 15,0 0-15,0 0 0,0 0 16,-1 0-16,-20 0 0,21 0 0,0 0 16,0 0-16,-1 0 15,1 0 1,21 21-1,21 0 1,1-21-16,-1 21 16,0-21-16,0 0 0,21 0 0,-20 0 15,-1 0-15,21 0 0,-21 0 16,22 0-16,-1-21 0,-21 0 0,21 21 16,-20-21-16,20 0 0,-21 0 15,0-1-15,0 1 0,22 0 16,-1-64-16,-21 43 0,0-21 15,1 20-15,-22-20 0,21-1 0,0 1 16,-21-1-16,0 22 0,21 0 16,0-22-16,-21 43 0,0-21 15,0 20-15,0 44 32,0-1-32,0 0 0,-21 0 0,0 21 15,21 1-15,0-1 0,0 22 0,-21-22 16,21 21-16,0-20 0,0-1 15,0 22-15,0-22 0,0 0 0,0-21 16,0 22-16,0-22 0,21 21 16,0-21-16,0 1 0,22-22 15,-22 21-15,21-21 0,0 0 0,-20 0 16,20 0-16,0 0 0,1 0 16,-1-21-16,-21-1 0,21 22 0,-20-21 15,20 0-15,-21-21 0,0 21 16,22-43-16,-43 22 0,0-1 15,0 22-15,0-21 0,0 21 16,0 0-16,-22 21 16,1 0-16,0 21 0,21 21 15,-21-21-15,21 22 0,-21-22 16,21 21-16,0-21 0,0 22 0,0-22 16,0 0-16,0 21 0,21-42 15,0 21-15,-21 1 0,21-1 0,0-21 16,22 0-16,-22 0 0,0 0 15,21 0-15,-20 0 0,20 0 0,0-21 16,-21 21-16,22-22 0,-22 1 0,21 0 16,-21 0-16,1 0 0,20-22 15,-21 22-15,0-21 0,-21-22 16,0 43-16,0-21 0,0 21 16,0 0-16</inkml:trace>
  <inkml:trace contextRef="#ctx0" brushRef="#br0" timeOffset="21375.58">6985 13377 0,'0'0'0,"-42"0"0,-1 0 15,22 0-15,0 0 0,0 0 16,0 0-16,-1 0 62,1 0-62,0 0 16</inkml:trace>
  <inkml:trace contextRef="#ctx0" brushRef="#br0" timeOffset="21591.45">4254 13864 0,'0'0'0,"-21"0"0,-21 21 32,63-21-32,0 0 0,22 0 15,-1 0-15,0 0 16,22-21-16,-1 21 0,22-21 0,-22 0 15,22 0-15,-21 0 0,20-1 0,-20 1 16,20 0-16,-20 0 0</inkml:trace>
  <inkml:trace contextRef="#ctx0" brushRef="#br0" timeOffset="22607.88">9440 13695 0,'0'-21'0,"-21"0"0,21-1 16,0 1-16,0 0 15,0 0-15,0 0 0,0 0 0,0-1 16,21 1-16,0 0 0,1 0 16,-1 21-16,21-21 0,0 21 15,1 0-15,-1 0 0,22 0 0,-22 0 16,0 21-16,1 0 0,-1 21 15,0 1-15,-21-1 0,1 0 0,-1 1 16,-21 20-16,0-20 0,0-1 16,0 0-16,-21 1 0,-22-22 0,22 21 15,0-21-15,0 0 0,0 1 16,-1-1-16,1 0 0,0-21 16,21-21-1,0 0 1,0-1-16,0 1 0,0-21 0,21 0 15,0-1-15,1 1 16,-1 0-16,0-22 0,21 22 0,1-22 16,-1 22-16,0 0 0,1-1 15,20 22-15,-21 0 0,1 0 0,-1 21 16,0 0-16,1 0 0,-22 21 0,0 0 16,0 21-16,0-20 0,1 20 15,-22 0-15,0 22 0,0-22 0,0 0 16,0 1-16,0-22 0,0 21 15,0-21-15,0 22 0,0-22 0,-22-21 16,22 21-16,0 0 0,-21-21 31,21-21-15,0 0-16,0 0 16,0-22-16,0 22 0,0 0 0,0-21 15,0-1-15,21 1 0,1-21 16,-1 20-16,0 1 0,21 0 0,1 20 15,-22 1-15,21 0 0,0 0 16,1 21-16,-1 0 0,0 0 0,1 21 16,-22 0-16,0 0 0,0 22 15,-21-1-15,0 0 0,0 1 16,0-1-16,0 0 0,-21-20 0,21 20 16,-21-21-16,0 21 0,0-20 15,-1-1-15,1 0 0,0 0 0,0 0 16,42-21 15,0-21-15,0 21-16,22-21 0,-1 0 0</inkml:trace>
  <inkml:trace contextRef="#ctx0" brushRef="#br0" timeOffset="24529.86">11726 13547 0,'0'0'0,"43"-106"31,-43 85-31,-22 0 0,1 21 0,0-22 16,-21 1-16,21 21 16,-22 0-16,22 0 0,-21 0 0,-1 0 15,1 0-15,0 21 0,21 1 16,-22 20-16,1 0 0,21 1 0,-22-1 16,22 0-16,0 22 0,0-22 15,21 0-15,0 1 0,0-1 0,0 0 16,0-20-16,0-1 0,0 0 0,21 0 15,0 0-15,22-21 0,-22 0 16,0 0-16,21 0 0,-21 0 0,22 0 16,-22 0-16,21-21 0,-21 0 15,22 0-15,-22 0 0,0-1 0,21-20 16,-20 21-16,-1-21 0,0-1 16,0 1-16,0 0 0,-21-1 15,0 1-15,21 0 0,-21 20 0,0 1 16,0 0-16,0 42 31,-21 22-31,21-22 0,0 21 16,-21 0-16,0 1 0,21-22 0,-21 21 15,21 1-15,0-1 0,0-21 16,0 21-16,0-20 0,0-1 16,0 0-16,21 0 0,0-21 0,0 21 0,0-21 15,22 0-15,-22 0 16,21 0-16,1 0 0,-22 0 0,21-21 15,0 21-15,1-21 0,-1 0 16,0 0-16,1-22 0,-1 22 0,0-21 16,1-1-16,-1 1 0,-21 0 15,0-1-15,1 1 0,-22 21 0,0-21 16,0 20-16,0 1 0,-22 21 16,1 0-16,0 0 0,0 0 15,-21 21-15,20 1 0,22-1 16,0 21-16,0-21 0,0 0 15,0 22-15,22-22 0,-1 21 0,0-21 16,0 1-16,0 20 0,0-21 16,1 0-16,-1 0 0,0 1 15,0-1-15,0 0 0,0-21 0,1 21 16,-1-21-16,0 0 0,0 0 16,0 0-16,0 0 0,1 0 15,-1 0-15,0 0 0,0-21 16,0 0-16,0 0 0,1-1 0,-1 1 15,0-21-15,0 0 0,0-1 16,-21-20-16,21 20 0,-21-20 0,22 21 16,-22-22-16,0 22 0,0-22 0,0 22 15,0 0-15,0 20 16,0-20-16,0 21 0,0 42 31,0 0-31,0 22 0,0-22 16,0 21-16,0 0 0,-22 1 15,22-1-15,0 22 0,-21-22 0,21 0 16,0 1-16,0-1 0,0 0 0,0 1 16,0-22-16,0 0 15,0 21-15,-21-21 0,21 1 16,0-44 15,0 1-31,0 0 0,0 0 16,21-21-16,0 20 0,1-20 15,-1 0-15,0 21 0,21-22 0,-21 22 16,22-21-16,-22 21 0,0 21 16,21-22-16,-20 22 0,-1 0 0,0 0 15,-21 22 1,0-1-16,0 0 0,-21 0 16,0 0-16,-1-21 15,1 21-15,0 1 0,0-22 0,-21 0 16,20 21-16,1-21 0,0 0 15,21 21-15,-21-21 16,21 21-16,0 0 16,0 0-16,0 1 0,0-1 15,0 0-15,0 0 0,0 0 0,21 0 16,0-21-16,0 22 0,1-1 16,-1 0-16,0-21 0,21 0 0,-21 21 15,1-21-15,20 0 0,-21 0 0,21 0 16,-20 0-16,20 0 0,0-21 15,-21 0-15,22 0 0,-22-1 16,0 1-16,0 0 0,22 0 0,-22 0 16,0-22-16,0 1 0,0 0 15,0-1-15,22 22 0,-22-21 16,-21 21-16,21 0 0,-21-1 0,0 44 31,0-1-31,0 21 0,-21-21 16,21 22-16,0-22 0,-21 21 15,21-21-15,-21 22 0,21-22 0,0 21 16,0-21-16,0 0 0,0 1 0,21-1 16,0-21-16,0 0 15,0 0-15,0 0 0,1 0 16,-1 0-16,0 0 0,0-21 16,0-1-16,0 1 0,1 0 15,-1 0-15,0-21 0,0 20 0,0-20 16,-21 0-16,21 21 0,1-22 15,-1 22-15,-21 0 0,0 0 0,0 42 32,0 0-32,0 21 0,-21-20 0,21 20 15,-22-21-15,22 21 0,0-20 16,0 20-16,0-21 0,0 0 0,0 0 16,0 1-16,0-1 0,22-21 15,20 21-15,-21-21 0,21 0 0,1 0 16,-1 0-16,0 0 0,1 0 0,-1 0 15,-21 0-15,22-21 0,-22 0 16,21-1-16,-21 1 0,0-21 16,22 0-16,-22-1 0,0 1 15,-21 0-15,0-1 0,21 1 0,-21 21 16,0-22-16,0 22 0,0 0 16,-21 42-1,0 0-15,0 22 0,21-22 16,-21 21-16,-1 1 15,1 20-15,0-21 0,-21 85 16,21-63-16,-1 63 16,22-64-16,0 22 0,0-21 0,-21 20 15,21 1-15,-21-22 0,21 22 0,-21 0 16,21-22-16,0 1 0,-21 20 16,0-20-16,21 21 0,0-22 0,0 1 15,-22-22-15,22 21 0,-21-20 16,0-1-16,0-21 0,21 0 0,0 1 15,-21-1-15,21-42 32,0-1-32,0 1 0,21 0 0,0-21 15,0-1-15,0 1 0,1 0 0,-1-22 16,0 22-16,21-22 16,-21 1-16,1-1 0,20-20 0</inkml:trace>
  <inkml:trace contextRef="#ctx0" brushRef="#br0" timeOffset="24780.69">14626 13780 0,'0'0'0,"0"-43"0,-21-147 31,21 169-31,0-22 0,0 22 0,0 0 16,21 0-16,0 0 16,0 21-16,1 0 0,-1 0 0,21 0 15,-21 0-15,0 0 0,1 0 16,-1 21-16,0 0 0,-21 0 0,0 21 15,0 1-15,0-22 0,-21 21 0,0 1 16,-1-1-16,-20-21 16,0 21-16,-1-20 0,1-1 0,0 21 15,-1-42-15,-20 21 0,42 0 16,-22-21-16,22 0 0,0 0 0,42-21 16</inkml:trace>
  <inkml:trace contextRef="#ctx0" brushRef="#br0" timeOffset="26800.33">15727 13250 0,'0'0'0,"21"-21"0,0 0 0,-21 0 15,21 0-15,-21 0 0,0-1 16,0 1-16,0 0 16,0 42-1,-21 22-15,0-22 16,21 21-16,-21 0 0,0 1 16,-1 20-16,22-20 0,-42 20 0,21 1 15,0-1-15,0 1 0,-22-22 16,22 0-16,-21 22 0,21-43 0,-1 21 15,-20-21-15,21 22 0,0-22 16,21 0-16,-21-21 16,21-21-1,0 0-15,0 0 0,0-1 16,0-20-16,0 21 0,0-43 0,0 22 16,0 0-16,0-22 0,21 22 15,0-22-15,0 43 0,0-21 0,0 21 16,-21-22-16,22 43 0,-1 0 15,0 0-15,0 0 0,-21 22 0,21-1 16,-21 0-16,21 21 0,-21 1 16,0-1-16,22 0 0,-1 1 0,-21-1 15,21 0-15,-21 1 0,21-1 16,0 0-16,0-21 0,1 1 16,20 20-16,-21-21 0,21-21 0,1 21 15,-1-21-15,0 0 0,1 0 16,20 0-16,-20 0 0,20 0 0,1-21 15,-1 0-15,-21 0 0,22 0 16,-22-1-16,1 1 0,-22-21 0,21 21 16,-21-22-16,-21 1 0,0 0 15,0-22-15,0 22 0,0 0 16,-21 20-16,0-20 0,0 21 0,0 0 16,-22 0-16,22 21 0,-21 0 0,-1 0 15,22 21-15,-21 0 0,0 0 16,-1 21-16,1 1 0,21-1 15,-22 0-15,22 22 0,-21-22 0,21 1 16,0-1-16,21 0 0,0-21 16,0 22-16,0-22 0,0 0 0,21 0 15,0 0-15,0-21 0,0 0 0,22 0 16,-1 0-16,0 0 0,1 0 16,-1-21-16,0 21 0,1-21 0,-1 0 15,0 0-15,-21 0 0,22-1 16,-22-20-16,0 0 0,0 21 15,0-22-15,1 22 0,-22-21 0,21 21 16,-21-1-16,0 1 0,0 42 31,0 1-31,0-1 0,-21 0 16,-1 21-16,22-21 0,-21 1 0,21 20 16,0-21-16,0 0 0,0 0 15,0 1-15,21-1 0,1-21 0,-1 21 16,0 0-16,0-21 0,21 0 15,-20 0-15,20 0 0,-21 0 0,21 0 16,-20 0-16,20-21 0,0 0 16,-21 0-16,22 21 0,-22-43 15,0 22-15,0 0 0,0-21 0,1 20 16,-22-20-16,21 21 0,-21-21 16,0 20-16,0 1 0,0 0 0,-21 42 31,21 0-31,0 1 0,-22 20 15,1-21-15,21 0 0,-21 22 16,21-22-16,-21 21 0,21-21 0,0 0 16,0 1-16,-21-1 15,42-21 17,-21-21-17,21-1-15,0 1 0,0 0 0,1 0 16,-1-21-16,0 20 0,0-20 15,0 21-15,0 0 0,1-22 0,-1 22 16,0 21-16,-21-21 0,21 21 16,0 0-16,-21 21 0,0 0 15,0 1-15,21-1 0,-21 21 16,22-21-16,-22 0 0,21 22 0,-21-22 16,21 0-16,0 0 0,0 0 15,0-21-15,1 22 0,-1-1 0,0-21 16,21 0-16,1 0 0,-1 0 0,0 0 15,1 0-15,-1 0 16,0-21-16,1 21 0,20-22 0,-21 1 16,-20 0-16,20 0 0,0 0 15,-21-22-15,1 22 0,-1-21 0,0 0 16,-21-1-16,0 1 0,0 21 16,0-22-16,0 22 0,0 0 0,-21 21 15,-22 0-15,22 0 0,0 0 0,-21 0 16,21 21-16,-22 0 0,22 22 15,-21-22-15,21 21 0,-1 1 0,1-22 16,0 21-16,21-21 0,0 22 16,0-22-16,0 0 0,0 0 0,21 0 15,0-21-15,1 0 16,-1 0-16,21 0 0,-21 0 0,0 0 16,22 0-16,-22 0 0,0-21 0,21 0 15,-20 0-15,-1 21 0,0-21 16,-21-22-16,21 22 0,-21 0 0,21 0 15,-21 0-15,0-1 0,0 1 16,0 0-16,0 42 31,0 0-31,-21 22 0,21-22 0,-21 21 16,0 1-16,21-1 0,-21 0 16,21 1-16,0 20 0,-22 43 15,22-64-15,0 43 0,0-22 0,0 22 16,0 0-16,0-1 15,0 1-15,22 0 0,-1-1 0,-21 1 16,21 21-16,-21-21 0,0 20 0,0-20 16,0 0-16,0-1 0,0 1 15,0-21-15,0-1 0,-21 1 0,0-22 16,-22-21-16,22 21 0,-21-42 0,21 0 16,-22 0-16,22 0 0,-21 0 15,21-21-15,-22-21 0,1 21 0,0-43 16,-1 22-16,1-22 0,0 1 0,-1-22 15,1 1-15,21 20 16,0-21-16,-1-63 0,22 85 16,0-1-16,22 1 0,-1-1 15,0 1-15,21-1 0,1 1 0,-1-1 16,0 1-16,1-1 0,-1 22 0,0-22 16,1 22-16,-1 0 15,0-22-15,1 22 0,62-64 0,-62 64 16</inkml:trace>
  <inkml:trace contextRef="#ctx0" brushRef="#br0" timeOffset="28343.43">18669 13483 0,'0'-21'31,"0"42"-31,-21-21 15,21 21-15,-21 1 0,21 20 16,-22-21-16,22 0 0,0 22 0,-21-22 16,21 21-16,0-21 0,-21 0 15,21 1-15,0-1 0,0 0 0,0 0 16,21 0-16,0-21 0,1 0 16,20 0-16,-21 0 0,0 0 15,22 0-15,-22 0 0,21 0 16,0-21-16,-20 0 0,-1 0 0,21 0 15,-21-1-15,22 1 0,-22-21 0,0 21 16,0-22-16,0 22 0,0-21 16,-21 21-16,0 0 0,22 21 0,-22 21 31,0 0-31,0 21 16,0-21-16,0 1 0,0 20 15,0-21-15,0 0 0,0 22 0,0-22 16,21 0-16,0 0 0,-21 0 15,42 0-15,-21 1 0,22-1 16,-22-21-16,21 0 0,22 0 0,-22 0 16,22 0-16,-22 0 0,21 0 15,-20 0-15,20-21 0,-20-1 0,-1 1 16,0-21-16,1 0 0,-1-1 16,-21 1-16,21-22 0,-42 22 0,22 0 15,-22-1-15,0 22 16,0 0-16,0 0 0,0 0 0,-22 0 0,-20 21 15,21 0-15,-21 0 0,-1 0 16,-20 0-16,20 21 0,1 0 0,-21 21 16,20 1-16,1-22 0,0 21 15,20 0-15,1 1 0,-21-1 16,42-21-16,0 22 0,0-22 0,0 0 16,0 0-16,21 0 0,0 0 15,22-21-15,-22 0 0,21 0 0,0 0 16,1 0-16,-1 0 0,0 0 15,1-21-15,-1 0 0,0 0 0,-20 0 16,20 0-16,-21-22 0,21 1 16,-20 21-16,-1-22 0,0 1 0,-21 0 15,0 21-15,0-1 0,0 1 16,0 0-16,-21 21 16,0 21-1,21 0-15,-22 22 0,22-22 16,-21 21-16,21-21 0,0 22 0,0-1 15,0-21-15,0 22 0,0-22 16,21 21-16,1-21 0,-1 0 0,21 1 16,0-1-16,1 0 0,20 0 15,1-21-15,-1 0 0,22 0 0,-22 0 16,22 0-16,0 0 0,-22 0 16,1-21-16,-1 0 0,1-22 0,-22 1 15,0 0-15,1-1 0,-22-20 16,0 21-16,-21-22 0,0 22 0,0-1 15,0 1-15,-21 21 0,-21 0 0,20 0 16,-20 21-16,0 0 16,-1 0-16,1 0 0,0 0 0,-1 21 15,1 0-15,0 21 0,-1-21 16,22 22-16,0-1 0,0-21 0,21 22 16,0-1-16,0-21 0,0 21 15,0-20-15,0-1 0,21 0 0,21 0 16,-20 0-16,-1 0 0,21-21 15,-21 0-15,22 0 0,-1 0 0,0 0 16,1 0-16,-22 0 0,21-21 16,-21 0-16,22 0 0,-22 0 15,0-22-15,0 22 0,0-21 0,-21 21 16,0-22-16,21 22 0,-21 0 16,0 0-16,0 42 31,-21 0-31,0 0 0,21 1 15,0 20-15,-21 0 0,0 1 16,0-22-16,21 21 0,-22 22 0,22-22 16,-21 0-16,21 1 0,0-1 15,0 21-15,0 1 0,0-1 0,0 22 16,0-21-16,0-1 0,0 22 16,0-22-16,0 1 0,-21-1 15,21 1-15,0-1 0,-21 1 0,21-1 16,0 1-16,0 20 0,0-20 15,0-1-15,0 22 0,0-21 0,0-1 16,0 1-16,0-22 0,0 21 0,0-20 16,0-1-16,0 0 0,0 1 15,0-22-15,0 0 0,0 0 0,0 0 16,-21-21-16,0 0 16,-22 0-16,22-21 0,0 0 0,-21 0 15,-1 0-15,1-22 0,0 1 0,-1 0 16,1-1-16,0-20 15,-1-22-15,22 22 0,-21-22 0,21 0 0,21 1 16,0-22-16,0 21 16,0-21-16,0 22 0,0-22 0,42 0 15,-21 21-15,21 1 0,1-1 16,-22 22-16,42-1 0,-20 1 0,-1 20 16,0 1-16,1 0 0,-1-1 15,0 1-15,1 0 0,-1-1 0,0 22 16,-20-21-16,20 21 0,-21-1 15,0-20-15,22 21 0,-22 0 0,0 0 16,0 21-16,0-22 0,0 22 0</inkml:trace>
  <inkml:trace contextRef="#ctx0" brushRef="#br0" timeOffset="28739.46">21357 13695 0,'21'0'31,"0"0"-31,1 0 0,-1 0 0,0-21 16,21 21-16,-21-21 0,22 21 16,-22-22-16,0 1 0,21 21 15,-42-21-15,22 0 0,-22 0 0,0 0 16,0-1-16,0 1 15,0 0-15,-22 21 0,1 0 16,-21 0-16,21 0 0,-22 0 0,22 21 16,-21 0-16,21 1 0,0-1 0,-1 0 15,1 0-15,21 0 0,0 22 16,0-22-16,0 0 0,0 0 0,0 0 16,0 0-16,21-21 0,1 22 15,-1-22-15,0 0 0,21 21 0,-21-21 16,22 0-16,-22 0 0,21 0 15,-21 0-15,22 0 0,-22 0 0,0 0 16,0-21-16,22 21 0,-22-22 16,0 22-16,0 0 0,0-21 15,0 21-15</inkml:trace>
  <inkml:trace contextRef="#ctx0" brushRef="#br0" timeOffset="28927.35">22077 13843 0,'0'0'16,"0"21"-16,-21-21 0,-1 0 16,22 21-16,-21-21 47,0-21-32,21 0-15,-21 21 16,0-21-16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03:57:40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11874 8996 0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03:57:26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12700 9991 0</inkml:trace>
  <inkml:trace contextRef="#ctx0" brushRef="#br0" timeOffset="17041.71">0 1101 0,'0'-21'156</inkml:trace>
  <inkml:trace contextRef="#ctx0" brushRef="#br0" timeOffset="18398.66">1122 1058 0,'0'0'0,"0"-21"0,0 0 15,0 0-15,0 0 0,0 0 16,0-1-16,0 1 15,-21 0-15,21 42 47,0 22-47,0-22 0,0 21 16,0 0-16,0 1 0,21-1 0,-21 0 16,0 1-16,0-1 0,0 0 15,0 1-15,0-1 0,0-21 16,0 22-16,0-22 0,0 21 15,0-21-15,0 0 0,0 1 0,0-1 16,0 0-16,0 0 16,0-42 15,0 0-15,0 0-16</inkml:trace>
  <inkml:trace contextRef="#ctx0" brushRef="#br0" timeOffset="18717.33">1566 1376 0,'21'0'15,"1"0"1,-1 0 0,0-21-16,-21 0 15,0-1-15,0 1 32,-21 21-17,21 21 1,-21-21-16,-1 22 0,22-1 15,0 0 1</inkml:trace>
  <inkml:trace contextRef="#ctx0" brushRef="#br0" timeOffset="19640.82">2582 953 0,'0'0'0,"0"-43"31,-21 43-15,21 21-16,0 1 15,0-1-15,0 0 16,0 21-16,0 1 0,-21-22 0,21 21 15,0 0-15,0 1 0,0-1 16,0-21-16,-21 22 0,21-22 16,0 0-16,-21 21 0,21-21 0,0 1 15,0-1-15,0-42 47,21 21-47,0-22 0,0 1 16,-21 0-16,21 0 0,0 0 15,1 0-15,-1-22 16,0 22-16,0 0 0,0-21 0,0 20 16,1 1-16,-1 21 0,0 0 15,0 0-15,0 0 0,0 21 16,1 22 0,-22-22-16,0 0 0,0 0 0,0 0 15,0 1-15,0-1 0,21 0 16,-21 0-16,21 0 0,0 0 15,0 1-15,0-22 0,1 0 16,-1 0-16,0 0 0,0 0 16,21 0-16,-20 0 0,-1 0 0,21-22 15,-21 1-15,22 0 16,-22 0-16,0 0 0,0 0 0,-21-22 16,0 22-16,0-21 0,0 21 15,0-22-15,0 22 0,-21-21 0,0 21 16,0-1-16,-1 1 0,1 0 15,0 21-15,0-21 16,0 21-16,0 0 16,21 21-16,0 0 15,0 0 1,21-21-16,0 0 0,0 0 0,0 0 16,22 0-16</inkml:trace>
  <inkml:trace contextRef="#ctx0" brushRef="#br0" timeOffset="20141.83">3852 699 0,'0'0'0,"0"-22"16,-21 22 0,0 22-16,0-1 0,21 21 15,0-21-15,0 22 0,0-1 16,-21 0-16,21 1 0,-22 20 15,22-21-15,0 1 0,0-1 0,0 0 16,-21 1-16,21-1 16,-21-21-16,21 0 0,0 1 0,0-1 15,0 0-15,0 0 0,0 0 16,-21-21 15,21-21-31,0 0 0,0 0 16,0 0-16,0-1 0,0 1 15,21 0-15,-21-21 0,21-1 0,0 22 16,1-21-16,-1 0 0,21-1 16,-21 22-16,22-21 0,-22 21 15,21-1-15,-21 1 0,22 21 16,-22 0-16,21 0 0,-21 0 16,0 21-16,22 1 0,-22 20 0,-21-21 15,0 21-15,0 1 0,0-22 16,0 21-16,0-21 0,0 22 0,0-22 15,-21 0-15,21 0 0,-21 0 16,-1 1-16,1-22 0,21 21 0,0 0 16,-21-21-16,21-21 47,21 21-47</inkml:trace>
  <inkml:trace contextRef="#ctx0" brushRef="#br0" timeOffset="20917.96">4953 931 0,'0'0'0,"0"-21"0,0-21 0,0 21 16,0 0-16,0-1 0,-21 1 15,0 21-15,-22 0 0,22 0 16,0 0-16,0 0 0,-22 21 0,1 1 15,21-1-15,-21 0 16,-1 21-16,22 1 0,-21-1 0,21 0 16,-1 1-16,-20-1 0,42 0 15,0-21-15,-21 22 0,21-22 16,0 21-16,0-21 0,0 1 0,21-22 16,-21 21-16,21-21 0,0 0 15,22 0-15,-22 0 0,0 0 0,21 0 16,-20 0-16,20 0 0,0 0 15,-21-21-15,22-1 0,-22 1 0,21 0 16,1 0-16,-22-21 0,0 20 16,0-20-16,0 0 0,0 21 15,1-22-15,-1 1 0,-21 21 16,21-22-16,-21 22 0,0 0 16,0 42-1,0 0-15,0 1 16,0-1-16,-21 21 0,0-21 15,21 22-15,-22-1 0,22-21 16,0 21-16,0-20 0,0 20 0,0-21 16,0 0-16,0 0 0,22 1 15,-1-22-15,0 21 0,0-21 0,0 0 16,0 0-16,1 0 16,-1 0-16,0 0 0,21-21 15,-21-1-15,1 1 0,-1 0 0,21 0 16,-21-21-16,0-1 0,1 1 15,-1 0-15,0-22 0,0 22 16,0-22-16,0 22 0,1-22 0,-1 22 16,-21 21-16,21-21 0,-21 20 15,0 1-15,0 0 0,-21 42 32,0 0-32,21 1 0,-22 20 0,1 0 15,21 22-15,-21-22 0,21 22 16,0-22-16,-21 0 0,21 1 0,0-1 15,0 0-15,0 1 16,0-22-16,0 0 0,0 21 0,0-21 16,21 1-16,0-22 15,0 0-15,1 0 0,-1 0 16,0 0-16,21 0 0,-21 0 16,22 0-16,-22-22 0,21 1 0,-21 0 15,1 0-15,-1 0 0,0 0 16</inkml:trace>
  <inkml:trace contextRef="#ctx0" brushRef="#br0" timeOffset="21113.85">5249 995 0,'0'0'0,"-21"0"0,42 0 46,0 0-46,1 0 0,20 0 0,-21 0 16,21-21-16,1 21 0,-22-21 16,21 21-16,1-22 0,-1 22 15,-21 0-15,21-21 0</inkml:trace>
  <inkml:trace contextRef="#ctx0" brushRef="#br0" timeOffset="21413.87">6858 889 0,'0'0'0,"0"-21"31,0 42-15,-21 0-16,21 22 15,0-22-15,0 0 16,-21 21-16,21-21 0,-22 1 0,22 20 16,-21-21-16,21 0 0,0 0 15,-21 1-15,21-1 0,0 0 16,0 0-16,21-21 31,0 0-31</inkml:trace>
  <inkml:trace contextRef="#ctx0" brushRef="#br0" timeOffset="21813.65">7366 931 0,'0'0'0,"0"-21"0,0-85 32,-21 106-32,0 0 15,-1 0-15,1 0 0,0 0 16,0 22-16,-21-22 0,20 21 0,1 0 15,0-21-15,21 21 0,0 0 16,0 0-16,0 1 16,21-22-1,0 0-15,1 21 0,20-21 16,-21 0-16,0 0 0,0 0 16,22 0-16,-22 0 0,0 21 15,0-21-15,0 21 0,1-21 0,-1 21 16,-21 0-16,0 1 15,0-1-15,0 0 0,0 0 16,0 0-16,-21 0 0,-1-21 16,1 22-16,0-1 0,0-21 0,0 21 15,0 0-15,-1-21 0,1 0 16,0 0-16,0 0 0,0 21 0,0-21 16,-1 0-1,1 0-15,0 0 0,0-21 16,21 0-16,-21 0 0,0 0 15,-1-1-15</inkml:trace>
  <inkml:trace contextRef="#ctx0" brushRef="#br0" timeOffset="21989.55">6900 614 0</inkml:trace>
  <inkml:trace contextRef="#ctx0" brushRef="#br0" timeOffset="22416.98">8911 1016 0,'0'0'0,"0"-21"0,0 0 0,0 0 15,0-1-15,0 1 0,0 0 16,21 0-16,-21 0 0,0 0 0,0-1 16,21 22-16,-21 22 31,0 20-31,0-21 15,0 21-15,0 1 0,0-1 16,0 0-16,-21 22 0,0-22 0,0 1 16,21-1-16,-21-21 0,0 21 15,21-20-15,0-1 0,-22 0 16,22 0-16,-21 0 0,0-21 16</inkml:trace>
  <inkml:trace contextRef="#ctx0" brushRef="#br0" timeOffset="22729.03">8699 1037 0,'0'-84'16,"0"41"-16,-21 1 0,21 0 16,0 20-16,0-20 0,0 21 0,0 0 15,21 0-15,1-1 0,-1 1 16,21 0-16,0 0 0,1 21 0,-1 0 15,22 0-15,-22 0 0,21 0 16,-20 0-16,-1 0 0,0 21 0,-20 0 16,-1 22-16,0-22 0,-21 21 15,0 0-15,-21-20 0,0 20 16,-22 0-16,1 1 0,0-22 0,-1 0 16,-20 21-16,-1-21 0,22 1 15,-22-1-15,22-21 0,0 21 16,21 0-16,-22-21 0,22 0 15,42 0 17,0-21-32,1 21 0,20-21 0,0 0 15</inkml:trace>
  <inkml:trace contextRef="#ctx0" brushRef="#br0" timeOffset="23161.81">9673 656 0,'0'0'0,"-21"21"15,-127 149 1,105-128-16,22 0 16,0 1-16,21-1 0,0 0 15,-21 1-15,21-22 0,0 21 0,0-21 16,0 1-16,0-1 0,21 0 15,-21 0-15,21-21 0,0 0 0,22 21 16,-22-21-16,21 0 0,-21 0 16,22 0-16,-1 0 0,0-21 0,1 0 15,-1 0-15,-21 0 16,22-1-16,-1-20 0,-21 21 0,0-21 16,0-1-16,-21-20 0,0 20 15,0 1-15,0 0 0,-21-1 0,-21 22 16,21-21-16,-22 21 0,1 21 15,21 0-15,-21 0 0,-1 0 0,1 0 16,0 0-16,20 21 0,-20 0 16,21 0-16,0 0 0,0 22 0,-1-22 15,1 21-15,21-21 0,-21 22 16,21-22-16,0 0 0,0 0 16,0 0-16,0 1 0,21-1 15,0-21-15,1 0 0</inkml:trace>
  <inkml:trace contextRef="#ctx0" brushRef="#br0" timeOffset="23402.69">10266 741 0,'0'0'0,"21"-21"0,0 0 0,-21-1 0,0 1 16,0 42-1,0 1-15,0-1 16,0 0-16,-21 21 0,0 1 15,0-22-15,-1 21 0,22 0 16,-21 1-16,0-1 0,21 0 16,0-20-16,0-1 0,0 0 0,0 0 15,-21 0-15,21 0 0,0 1 16</inkml:trace>
  <inkml:trace contextRef="#ctx0" brushRef="#br0" timeOffset="23621.57">10308 720 0,'0'0'16,"85"21"0,-85 0-16,21 0 15,0 0-15,-21 1 0,21-1 16,0 21-16,1-21 0,-22 0 0,21 1 15,-21-1-15,21 0 0,-21 0 16,0 0-16,0-42 47</inkml:trace>
  <inkml:trace contextRef="#ctx0" brushRef="#br0" timeOffset="24057.09">10964 656 0,'0'0'0,"-21"0"16,0 21-1,-21-21-15,20 22 0,-20-1 0,0 0 16,21 0-16,-22 0 0,1 0 16,21 1-16,-22-1 0,22 0 0,0 0 15,0 0-15,0 0 0,21 1 16,-21-22-16,21 21 0,21-21 31,21-21-15,-21-1-16,0 1 0,22 0 15,-22 0-15,21 0 0,1 0 16,-1-1-16,-21-20 0,21 21 0,-20 0 16,20 0-16,-21-1 0,0 22 15,-21 22 1,0-1-1,-21 21-15,0 0 0,0 1 0,0-1 16,-1 22-16,1-22 0,0 0 16,0 1-16,0-1 0,21 0 0,-21-21 15,21 1-15,0-1 0,0 0 16,0 0-16,0 0 0,0 0 16,21-21-1,0 0 1,0 0-16,0 0 0,22-21 0,-1 0 15</inkml:trace>
  <inkml:trace contextRef="#ctx0" brushRef="#br0" timeOffset="24421.93">12086 868 0,'0'0'0,"0"-21"0,0 0 0,0-1 15,-21 1-15,0 21 0,0-21 0,21 0 16,0 0-16,-22 0 0,22-1 16,0 1-16,0 0 0,22 0 15,-1 0-15,0 0 0,21 21 16,1-22-16,-1 22 0,0 0 0,22 0 16,-22 0-16,0 0 0,1 0 15,-22 22-15,0-22 0,0 21 0,0 21 16,-21-21-16,0 0 0,0 22 15,-21-22-15,0 21 0,0 1 0,0-22 16,-22 21-16,22 0 16,-21-20-16,0 20 0,20-21 0,-20 0 15,21 0-15,-21 1 0,20-1 16,1 0-16,21 0 0,-21-21 0,21 21 16,0 0-16,-21-21 0,21 22 15,0-1 1</inkml:trace>
  <inkml:trace contextRef="#ctx0" brushRef="#br0" timeOffset="24581.84">12044 1545 0,'0'0'0,"-64"21"31,43-21-31,0 0 31,0 0-15,0 0-16</inkml:trace>
  <inkml:trace contextRef="#ctx0" brushRef="#br0" timeOffset="25541.01">1228 2858 0,'0'-22'32,"0"1"-32,0 0 15,0 0-15,0 0 16,0 0-16,0-1 0,0 1 15,0 0-15,21 0 0,0 0 0,0 0 16,0-1-16,22 1 0,-22 0 16,21 21-16,-21-21 0,22 21 15,-1 0-15,0 0 0,-21 21 0,22 0 16,-22 22-16,21-1 0,-21 0 16,-21 22-16,0-22 0,0 22 0,0-22 15,-42 21-15,21-20 0,-21-1 16,-1 22-16,-20-22 0,20 0 15,-20 1-15,21-22 0,-1 21 16,1-21-16,0-21 0,-1 21 16,1-21-16,21 0 0,0 0 15,-1 0-15,22-21 0,0 0 16,-21-21-16,21 21 0,0-22 16,0 22-16,0-21 0,0 21 15,21-22-15,1 22 0,-1-21 0,0 21 16,21-1-16,-21 22 0,1 0 15,20 0-15,0 0 0,-21 0 0,22 0 16,-22 22-16,0-1 0,0 0 16,0 0-16,1 0 0,-1 0 15,-21 1-15,0-1 0,21 0 16,-21 0-16,0 0 0,0 0 16,0 1-16,0-1 0,0 0 0</inkml:trace>
  <inkml:trace contextRef="#ctx0" brushRef="#br0" timeOffset="25705.91">1968 3006 0,'0'0'0</inkml:trace>
  <inkml:trace contextRef="#ctx0" brushRef="#br0" timeOffset="26686.26">3365 2582 0,'-21'-21'31,"21"42"-16,0 1 1,0-1-16,0 0 0,0 21 0,-21 1 16,21-1-16,0-21 0,0 21 15,-21 1-15,21-22 0,-21 21 0,21-21 16,-21 1-16,21 20 0,-22-21 16,22 0-16,0 0 15,0-42 16,0 0-31,22 0 16,-1 0-16,0 0 16,0-22-16,-21 22 0,21 0 15,0 0-15,1-22 0,-1 22 16,0 0-16,21 21 0,-21-21 0,1 21 16,-1 0-16,0 21 15,0-21-15,-21 21 0,0 0 16,21 1-16,0-1 0,-21 0 0,0 0 15,0 0-15,22 0 0,-22 1 16,21-22-16,0 21 0,0-21 16,0 0-16,0 0 0,1 0 15,-1 0-15,0 0 0,0 0 16,21 0-16,-20 0 0,-1-21 0,21-1 16,-21 1-16,0 0 0,1 0 15,-1 0-15,0 0 0,0-22 0,-21 22 16,21 0-16,-21-21 0,0-1 15,0 22-15,0-21 0,0 21 0,0-1 16,0 1-16,-21 0 0,0 21 16,0-21-16,0 21 15,-1 0-15,1 0 0,0 0 0,0 0 16,0 0-16,0 21 0,-1-21 0,22 21 16,-21 0-16,0 1 15,21-1 1,21-21-1</inkml:trace>
  <inkml:trace contextRef="#ctx0" brushRef="#br0" timeOffset="27157.99">4593 2307 0,'0'-21'0,"0"42"0,0-21 31,-21 21-31,0 22 16,21-22-16,-21 21 0,21 1 16,-22 20-16,1-21 0,21 1 0,0 20 15,0-20-15,-21-22 0,21 21 16,-21 0-16,21-20 0,-21-1 0,21 0 16,0 0-16,0 0 0,0 0 15,-21-21-15,-1 0 31,22-21-31,0 0 0,0 0 16,0 0-16,0 0 0,0-1 16,0 1-16,22-21 0,-1 21 0,0-22 15,0 22-15,21-21 16,-20 21-16,20 0 0,-21-1 0,21 1 16,1 0-16,-22 21 0,21 0 15,1 0-15,-22 21 0,0 0 0,21 1 16,-21-1-16,1 21 0,-22-21 15,0 22-15,0-22 0,0 0 0,0 21 16,0-21-16,0 1 16,-22-1-16,22 0 0,-21-21 0,0 21 0,0 0 15,21-42 17,21 21-17,0-21-15</inkml:trace>
  <inkml:trace contextRef="#ctx0" brushRef="#br0" timeOffset="27670.7">5228 2561 0,'0'0'0,"0"-21"0,0 0 0,0 42 31,0 0-31,0 0 16,0 1-16,0 20 0,0-21 15,0 0-15,0 22 0,0-22 0,0 0 16,0 0-16,0 0 0,0 0 15,0 1-15,21-22 0,0 21 0,1-21 16,-1 0-16,0 0 16,21 0-16,-21 0 0,1 0 0,20 0 15,0 0-15,-21-21 0,22-1 0,-22 1 16,0 0-16,0 0 0,0-21 16,1 20-16,-22-20 0,0 21 0,0-21 15,0 20-15,0-20 0,0 21 16,0 0-16,0 42 31,-22 0-31,22 21 0,-21-20 16,21 20-16,0 0 0,-21 1 0,0-1 15,21 21-15,-21-20 0,21-1 16,0 0-16,0 22 0,0-1 16,0-20-16,0 20 0,0 1 0,0-1 15,0 1-15,0-1 0,0 1 16,0-22-16,0 22 0,-43 84 15,22-106 1,0-21-16,0 0 0,-21 1 16,20-22-16,1 21 0,-21-21 0,0 0 15,20 0-15,-20 0 0,0 0 0,-1-21 16,1 21-16,0-22 0,-22-20 0,22 21 16,0-21-16,-1-1 0,1 1 15,0 0-15,20-22 0,-20 1 16,42 20-16</inkml:trace>
  <inkml:trace contextRef="#ctx0" brushRef="#br0" timeOffset="28073.47">6964 2244 0,'0'0'0,"-21"0"0,21-21 0,0-1 16,-22 1-16,22 0 15,0 42 17,0 0-32,0 1 0,0 20 15,0 0-15,0 1 0,0 20 0,0-21 16,0 22-16,0-1 0,0-20 16,-21-1-16,21 0 0,-21 1 15,0-1-15,21-21 0,0 22 0,0-22 16,-21-21-16,21 21 0,-21-21 15,-1 0-15</inkml:trace>
  <inkml:trace contextRef="#ctx0" brushRef="#br0" timeOffset="28477.77">6837 2434 0,'0'0'0,"0"-63"0,0 20 15,0 22-15,0-21 0,0 0 16,0-1-16,21 22 0,-21-21 0,21 21 15,0-1-15,22 1 0,-22 0 16,21 21-16,-21 0 0,22 0 0,-1 21 16,0 0-16,1 1 0,-22 20 15,21-21-15,-21 21 0,0-20 0,1 20 16,-22 0-16,0 1 0,0-1 16,0-21-16,-43 21 0,22 1 0,0-22 15,-21 0-15,-1 0 0,22 0 16,-21 1-16,-1-22 0,1 0 0,0 0 15,21 0-15,-1 0 0,-20 0 16,21 0-16,0-22 0,21 1 16,-21 0-16,21-21 15,21 42 1,0 0 0,0 21-16,0 0 0,0 0 0,1 22 15,-1-22-15,0 0 0,0 0 0,21 0 16,-20 0-16,-1 1 0,0-1 15,0-21-15,0 21 0,0-21 0,1 0 16,-1 0-16,0 0 16,0 0-16,0 0 0,0-21 0</inkml:trace>
  <inkml:trace contextRef="#ctx0" brushRef="#br0" timeOffset="28825.9">7387 2667 0,'21'-42'31,"-21"21"-31,21-1 16,1 1-16,-1 21 16,-21-21-16,21 0 0,0 0 0,0 0 15,0-1-15,1 1 0,-22 0 16,0 0-16,21 0 0,-21 0 16,-21 21-1,-1 0-15,1 0 0,0 0 16,0 0-16,-21 21 0,20 21 15,1-21-15,0 22 0,-21-1 0,42 0 16,-21 1-16,21-1 0,-22 0 16,22 1-16,0-22 0,0 0 0,0 0 15,22 0-15,-1 0 0,21-21 0,-21 0 16,22 0-16,-1 0 0,0 0 16,22 0-16,-22 0 0,22-21 0,-1 0 15,-21 21-15,22-21 0,-1-21 16,-20 20-16,-1-20 0,0 21 0,-20-21 15,20-1-15,-21 1 0,0 21 16</inkml:trace>
  <inkml:trace contextRef="#ctx0" brushRef="#br0" timeOffset="29073.79">8213 2392 0,'0'-21'0,"-22"105"0,44-147 0,-22 21 0,0 20 15,0 44 1,0 20 0,-22-21-16,1 21 0,21 1 0,-21 20 15,21-20-15,0 20 0,0 1 0,0-22 16,0 21-16,0 1 0,0-1 15,0 22-15,0-21 0,0 20 0,21-20 16,-21 20-16,21 1 0,-21-21 16,0 20-16,0-20 0,0-1 0,0 22 15,0-22-15,-21 1 0,0-1 16,0-20-16,0 20 0,0-20 16,-1-1-16,1-21 0,21 0 0,-21 0 15,0 1-15,21-44 16,0 1-16,0-21 15,0 0-15,21-1 0,0-20 0,0 20 16</inkml:trace>
  <inkml:trace contextRef="#ctx0" brushRef="#br0" timeOffset="29349.77">8149 2985 0,'0'0'0,"0"-85"0,0 21 0,0 1 0,0-1 15,0 1-15,21 21 0,0-22 0,1 22 16,-1 21-16,0-22 0,0 22 15,0 0-15,0 21 0,1 0 16,-1 0-16,0 0 0,0 0 0,21 21 16,-20 0-16,-1 0 0,-21 22 15,0-1-15,0-21 0,0 22 0,0-1 16,-21 0-16,-1-21 0,1 22 16,0-22-16,-21 0 0,21 0 0,-1 0 15,-20 1-15,21-1 0,0-21 0,0 0 16,21 21-16,-22-21 15,22-21 1,0 0-16,22-1 16,-1 1-16,0 0 0,0-21 0</inkml:trace>
  <inkml:trace contextRef="#ctx0" brushRef="#br0" timeOffset="29734.75">8805 2328 0,'21'-21'31,"-42"42"-15,21 1-16,-21 20 0,0-21 0,21 21 0,-21 1 15,21-1-15,0 0 0,-21 1 16,21-1-16,0 0 0,0-20 16,0 20-16,0-21 0,0 0 15,0 0-15,21 1 0,0-22 0,0 21 16,0-21-16,22 0 0,-22 0 15,0 0-15,0-21 0,0-1 16,0 22-16,22-42 0,-22 21 0,-21 0 16,21-22-16,-21 22 0,0-21 15,0 0-15,0-1 0,0 1 0,0 0 16,-21-1-16,0 22 0,0 0 16,-1 0-16,-20 0 0,21-1 0,-21 22 15,20 0-15,-20 0 16,21 0-16,-21 22 0,20-1 0,1 0 15,0 0-15,21 0 0,0 0 16,0 1-16,0-1 0,0 0 0,0 0 16,21-21-16,0 21 0,1-21 0,20 21 15</inkml:trace>
  <inkml:trace contextRef="#ctx0" brushRef="#br0" timeOffset="30089.54">9483 2434 0,'0'0'0,"21"-21"0,0 21 15,-21-21-15,-21 21 16,0 0 0,-1 0-16,-20 21 0,21 0 0,0 0 15,-22-21-15,22 22 0,0-1 16,0 0-16,21 0 0,0 0 0,0 0 16,0 1-16,0-1 15,21-21-15,-21 21 0,42 0 16,-20-21-16,-1 21 0,0-21 0,21 21 15,-21-21-15,1 22 0,-1-22 16,0 21-16,-21 0 0,0 0 16,0 0-1,-21-21-15,-22 0 0,22 0 0,0 0 16,-21 0-16,21 0 16,-1 0-16,-20 0 0,21 0 0,0 0 15,0 0-15,-1 0 0,1 0 0,21-21 16,0 0-1,0 0-15,0 0 16,21-1-16,1 1 0,-1 0 16</inkml:trace>
  <inkml:trace contextRef="#ctx0" brushRef="#br0" timeOffset="30309.36">9906 2434 0,'0'21'0,"0"43"31,0-22-31,-21-21 0,0 1 0,-1-1 16,1 0-16,21 21 0,-21-21 15,21 1-15,-21-1 0,21 0 16,0-42 31,0 0-47,0-1 0,21 1 15</inkml:trace>
  <inkml:trace contextRef="#ctx0" brushRef="#br0" timeOffset="30454.28">9927 2286 0,'0'0'0,"0"-21"0,-21 21 0,0 0 16,21-21-16,-21 21 0,42 0 46,0 0-46,0 0 0,0 0 16,0 0-16</inkml:trace>
  <inkml:trace contextRef="#ctx0" brushRef="#br0" timeOffset="30679.15">10562 2159 0,'0'0'0,"0"21"31,-21 0-15,0 1-16,0 20 0,21-21 0,-22 21 16,1 1-16,21-1 0,-21 0 15,21 1-15,0-1 0,0 0 0,-21-20 16,21 20-16,0-21 0,0 0 16,0 0-16,0 1 0,0-1 15</inkml:trace>
  <inkml:trace contextRef="#ctx0" brushRef="#br0" timeOffset="31153.41">10329 2582 0,'0'0'0,"0"-42"32,0 21-32,21 0 0,1 21 15,-1-21-15,0-1 0,0 22 16,21-21-16,-20 0 0,20 21 0,-21-21 15,21 0-15,1 21 16,-1-21-16,0 21 0,-20 0 0,20 0 16,-21 0-16,0 0 0,0 0 0,-21 21 15,0 0 1,0 0-16,-21 21 0,0-20 0,21 20 16,-21-21-16,0 21 0,0-20 15,21-1-15,-22 21 0,22-21 0,0 0 16,0 1-16,0-1 15,0 0-15,22-21 16,-1 0-16,0 0 0,0 0 16,0 0-16,22 0 0,-22 0 0,21-21 15,-21 0-15,22-1 0,-22 1 0,0 0 16,0-21-16,0 21 16,0-22-16,-21 1 0,0 0 0,0-1 15,0 1-15,-21 21 0,0-22 16,0 22-16,0 0 0,-22 21 0,1-21 15,21 21-15,-21 0 0,-1 0 16,22 0-16,-21 0 0,21 21 0,-22-21 16,22 21-16,0 0 0,21 1 15,0-1-15,0 0 0,0 0 0,0 0 16,21-21-16,-21 21 0,42 1 0,-20-22 16,-1 0-16,21 0 15,22 0-15</inkml:trace>
  <inkml:trace contextRef="#ctx0" brushRef="#br0" timeOffset="32021.86">11324 2434 0,'0'0'0,"0"-21"0,-21 21 0,21-21 16,-21 0-16,21 0 0,0-1 15,0 1-15,21 0 16,0 0-16,0 21 0,0 0 0,22-21 15,-22 21-15,0 0 0,0 0 0,0 0 16,1 0-16,-1 0 0,0 21 16,0 0-16,0 0 0,0 0 15,1 22-15,-1-22 0,-21 21 16,21-21-16,-21 22 0,0-22 0,0 0 16,0 0-16,0 0 0,0 1 15,0-1-15,-21 0 0,0-21 16,-1 0-16,22-21 31,0 0-15,0-1-16,0 1 15,22-21-15,-22 21 0,42-22 0,-21 22 0,0-21 16,22 21-16,-1-22 0,0 22 16,1-21-16,-1 21 0,0 0 15,1-1-15,-1 1 0,0 0 16,-21 21-16,22 0 0,-22-21 0,0 21 15,0 0-15,0 0 0,-21 21 16,0 0-16,0 0 16,0 1-16,0-1 0,-21 21 0,0-21 15,21 22-15,0-22 0,0 21 16,0-21-16,0 0 0,0 22 16,0-22-16,0 0 0,0 0 15,21 0-15,0-21 0,1 0 0,-1 0 16,0 0-16,21 0 0,-21 0 15,22 0-15,-22 0 0,21-21 16,-21 0-16,22 0 0,-22 0 0,0 0 16,0-1-16,0-20 0,1 21 15,-1-21-15,0 20 0,-21 1 0,21 0 16,-21 0-16,0 0 0,0 0 16,0 42-1,-21 0 1,0 21-16,21-21 0,-21 22 0,-1-1 15,1 0-15,0 1 0,21-1 0,-21 22 16,0 41 0,21-41-16,0-1 0,0 1 0,0-22 15,0 22-15,0-1 0,0 1 16,0 20-16,-21-20 0,-1-1 0,22 1 16,-21-22-16,0 22 0,0-22 0,0 0 15,0 1-15,-22-1 0,22-21 16,-21 0-16,-1 1 0,1-1 15,0 0-15,-1-21 0,1 0 0,0 0 16,-1 0-16,1 0 0,0 0 0,-1 0 16,1 0-16,21 0 0,0 0 0,-22-21 15,22 0-15,0-1 16,21 1-16,-21 0 0,21 0 16,-21 0-16,0 0 0</inkml:trace>
  <inkml:trace contextRef="#ctx0" brushRef="#br0" timeOffset="32997.65">910 4339 0,'-42'21'0,"84"-42"0,-105 42 0,41-21 16,1 0-16,0 22 0,0-22 0,42-22 47,0 1-47,0 21 15,22-21-15,-22 21 0,21 0 16,-21-21-16,22 21 0,-1 0 0,-21 0 16,22 0-16,-1 21 15,-21 0-15,0 0 0,-21 22 0,0-22 16,0 0-16,0 21 0,-21-20 15,0 20-15,-21-21 0,20 21 16,-20-20-16,0-1 0,21 0 0,-22 0 16,1 0-16,21 0 0,0-21 15,-1 0-15,1 0 0,0 0 16,21-21 0,0 0-16,21 0 15,0 21-15,1-21 0,-1 0 16,0 21-16,0 0 0,21 0 15,-20 0-15,20 0 16,0 0-16,22 21 0,-22-21 0,0 21 16,1 21-16,-22-21 0,0 22 15,0-1-15,-21 0 0,0-20 0,-21 20 16,0 0-16,-21-21 0,-1 22 16,1-1-16,0-21 0,-1 0 15,1 1-15,-22-1 0,22-21 0,0 21 16,-1-21-16,1 0 0,0 0 15,21 0-15,-22 0 0,22 0 16,0-21-16,21 0 0,0-1 0,0 1 16,0 0-16,0 0 0,21 0 15,0 0-15,0-22 0,22 22 0,-22 0 16</inkml:trace>
  <inkml:trace contextRef="#ctx0" brushRef="#br0" timeOffset="33157.56">1609 4657 0,'0'0'0,"63"0"31</inkml:trace>
  <inkml:trace contextRef="#ctx0" brushRef="#br0" timeOffset="33722.23">3238 4276 0,'0'0'0,"0"-21"0,0-1 16,0 44-1,0-1 1,0 21-16,0 0 0,0 22 0,0-22 15,-21 1-15,0 20 0,0-21 16,0 22-16,0-22 0,-1 1 0,1 20 16,-21-21-16,21 1 15,0-22-15,-22 21 0,22-21 0,0 1 0,0-22 16,0 21-16,21-42 31,0-1-31,0 1 0,0-21 16,0 0-16,21-1 0,0 1 0,21 0 15,-21-1-15,1 1 0,20-22 16,-21 22-16,21-21 0,1 20 0,-1-20 16,0 20-16,1 22 0,-1 0 15,0 0-15,1 21 0,-22 0 16,21 21-16,-21 0 0,1 0 0,-22 22 16,0-1-16,21-21 0,-21 22 15,0-1-15,0 0 0,0-21 16,0 22-16,-21-1 0,21-21 0,-22 22 15,1-22-15,21 21 0,-21-21 16,0 0-16,21 1 0,-21-22 0,0 21 16,-1-21-16,1 0 0</inkml:trace>
  <inkml:trace contextRef="#ctx0" brushRef="#br0" timeOffset="33913.12">2984 4868 0,'0'0'16,"-21"0"-16,21-21 0,0 0 31,21 21-31,1 0 0,-1 0 16,0-21-16,21 21 0,1-21 0,20 21 15,1-21-15,-1 21 0,22-22 16,-1 1-16,1 21 0,0-21 0,-1 0 16,1 21-16,-21-21 0,20 0 15,-20-1-15,-22 1 0,22 21 0</inkml:trace>
  <inkml:trace contextRef="#ctx0" brushRef="#br0" timeOffset="34329.89">4254 4509 0,'-105'-22'32,"83"22"-32,-20 0 0,21 22 15,-21-1-15,20 0 0,-20 0 16,21 0-16,0 22 0,-22-22 16,22 21-16,21 0 0,-21 1 0,21-22 15,0 21-15,0-21 0,0 22 16,0-22-16,0 0 0,0 0 0,21 0 15,0-21-15,1 0 16,-1 0-16,0 0 0,21 0 0,-21 0 16,1-21-16,20 0 0,-21 0 15,0 0-15,22-22 0,-22 22 16,21-21-16,0 0 0,-20-1 0,20 1 16,-21-22-16,21 22 0,-20 0 15,-1-22-15,0 22 0,-21-22 16,0 22-16,0 0 0,0 21 0,0-1 15,0 1-15,0 42 16,-21 1-16,0-1 16,21 21-16,-22 0 0,22 1 15,0 20-15,0-20 0,-21-1 0,21 0 16,0 1-16,-21-1 0,21 0 16,0 1-16,0-1 0,0 0 0,0-21 15,21 1-15,0-1 0,1 0 16,-1 0-16,0-21 0,0 0 0,21 0 15,-20 0-15,-1 0 0,21 0 16,-21-21-16</inkml:trace>
  <inkml:trace contextRef="#ctx0" brushRef="#br0" timeOffset="34653.24">4826 4636 0,'0'-22'16,"0"44"-16,0-65 0,0 22 15,0 0-15,21 0 16,0 21-1,0 0-15,-21 21 0,22 0 0,-1 0 16,0 0-16,0 1 0,0-1 16,0 0-16,1 0 0,-1 0 0,-21 22 15,21-22-15,0 0 0,-21 0 16,0 0-16,0 0 0,0 1 16,0-1-16,0-42 31,0-1-31,0 1 15,21 0-15,-21 0 0,21 0 16,-21-22-16,0 22 0,22 0 0,-1-21 16,0 21-16,-21-1 0,21-20 15,0 21-15,-21 0 0,0 0 16,21 21-16,1 0 16,-1 0-1</inkml:trace>
  <inkml:trace contextRef="#ctx0" brushRef="#br0" timeOffset="35766.17">5969 4614 0,'0'0'0,"63"-42"31,-63 21-31,22 0 16,-22 0-16,0-1 0,0 1 15,0 0-15,-22 0 16,1 0-16,0 21 0,-21-21 0,21-1 16,-1 22-16,-20 0 0,21 0 15,-21 0-15,20 22 0,-20-1 0,21 0 16,-21 0-16,20 21 0,1-20 0,0-1 16,21 21-16,0-21 0,-21 22 15,21-22-15,0 0 0,0 21 0,0-21 16,0 1-16,0-1 0,21 0 15,0 0-15,0-21 0,22 0 0,-22 0 16,21 0-16,-21 0 0,22 0 16,-1-21-16,127-85 31,-147 85-31,-1 0 0,-21 0 16,21-22-16,0 22 0,-21 0 0,0 0 15,0 0-15,0-1 0,0 1 16,21 21-16,-21 21 15,0 1-15,0-1 16,0 0-16,0 0 0,0 0 0,0 22 16,0-22-16,0 21 0,0-21 15,0 22-15,0-22 0,0 0 0,21 0 16,-21 0-16,22-21 0,-1 0 16,0 0-16,0 0 0,0 0 15,0 0-15,1 0 0,20-21 0,-21 0 16,21 21-16,1-21 0,-1 0 15,-21-1-15,22 1 0,-1-21 0,-21 21 16,0 0-16,22-1 0,-43-20 0,21 21 16,-21 0-16,21 0 15,-21 42 1,-21-21-16,0 21 16,21 0-16,0 0 0,-22 0 0,22 1 15,-21-1-15,21 0 0,0 0 0,-21 0 16,21 0-1,0 1-15,0-44 32,21 22-32,0-21 15,1 21-15,-1-21 0,0 0 16,0 0-16,0 0 0,0-1 0,1 1 16,-1 0-16,0 0 0,0 21 0,0-21 15,0 21-15,1 0 16,-22 21-16,0 0 15,0 0-15,21 0 0,-21 1 16,0-1-16,0 0 0,0 0 0,0 0 16,21-21-16,0 21 0,0 1 15,0-22-15,1 0 16,-1 0-16,0 0 0,0 0 0,0 0 16,0 0-16,22 0 0,-22-22 15,0 1-15,0 21 0,0-21 0,22 0 16,-43 0-16,21-22 0,0 22 0,0 0 15,0-21-15,1-1 0,-22 1 16,21 0-16,-21-22 0,21 22 0,-21 0 16,0-1-16,0 1 15,0 21-15,0 0 0,0 42 16,0 21-16,-21-21 16,21 22-16,-21-1 0,21 0 15,0 22-15,-22-22 0,22 0 16,0 1-16,0-1 0,0-21 0,0 22 15,0-22-15,0 21 0,0-21 0,0 0 16,22 1-16,-1-1 16,0-21-16,0 0 0,0 0 15,0 0-15,1-21 0,-1-1 16,21 22-16,-21-21 0,-21 0 0,21 0 16,-21 0-16</inkml:trace>
  <inkml:trace contextRef="#ctx0" brushRef="#br0" timeOffset="35937.07">7239 4445 0,'0'0'0,"-21"0"15,0 0-15,21 21 16,21-21 0,0 0-16,0 0 0,21 0 15,-20 0-15,20 0 0,0 0 0,1 0 16,20 0-16,1-21 0,-22 21 15,21 0-15</inkml:trace>
  <inkml:trace contextRef="#ctx0" brushRef="#br0" timeOffset="36873.91">8276 4487 0,'0'0'0,"21"0"0,-21-21 15,0 0 1,0 0-16,0 0 0,0 0 15,0-1-15,0 1 0,-21 21 16,0 0-16,0-21 0,0 21 16,-1 0-16,-20 21 0,21 0 15,0 1-15,-22-1 0,22 0 16,0 0-16,-21 21 0,21-20 0,-1 20 16,1-21-16,21 0 0,0 0 0,0 22 15,0-22-15,0 0 16,0 0-16,0 0 0,21 1 15,1-1-15,-1-21 0,0 0 16,0 0-16,0 0 0,22 0 0,-22 0 16,0-21-16,21-1 0,-21 22 0,1-21 15,-1 0-15,21 0 0,-21 0 16,0 0-16,1-1 0,-1-20 0,0 21 16,0 0-16,0 0 0,0-1 15,-21 1-15,0 0 0,0 42 31,-21 0-31,21 1 16,0-1-16,0 0 0,0 0 16,0 0-16,0 0 0,0 1 15,0-1-15,0 0 0,21-21 0,-21 21 16,22 0-16,-1-21 0,21 0 0,-21 0 16,22 0-16,-22 0 0,21 0 15,0 0-15,1 0 0,20 0 0,-20-21 16,-1 21-16,0-21 0,1 0 15,-22 0-15,21-1 0,-21-20 0,0 21 16,1 0-16,-22-22 0,0 22 16,0-21-16,0 21 0,0 0 0,-22 21 15,1 0-15,0 0 0,-21 0 0,21 0 16,-22 0-16,1 21 16,0 0-16,-1 0 0,22 0 0,-21 0 15,21 1-15,-1-22 0,1 21 16,0 0-16,21 0 0,0 0 15,0 0 1,21-21-16,0 0 16,1 0-16,-1 0 0,0 0 15,0 0-15,0 0 0,0 0 0,1 22 0,-1-1 16,-21 0 0,21 0-16,-21 21 0,21 1 0,-21-1 15,0 0-15,0 1 0,0 20 0,0 1 16,21-22-16,-21 22 0,21-1 15,-21 1-15,22-22 0,-1 21 0,0-20 16,-21 20-16,21-20 0,-21 20 16,0-21-16,0 1 0,0-1 0,0 0 15,-21-20-15,0 20 0,-22-21 0,1 0 16,0 0-16,-22-21 0,22 0 16,-22 0-16,22 0 0,-21 0 0,20-21 15,-20 0-15,20 0 0,1 0 0,0 0 16,-1-22-16,22 22 0,0-21 15,0 21-15,21-22 0,0 1 0,0 0 16,0 20-16,21-20 16,0 0-16,22-1 0,-22 22 0,21-21 15,0 0-15,22-1 0,-22 1 0,22 0 16,-1-22-16</inkml:trace>
  <inkml:trace contextRef="#ctx0" brushRef="#br0" timeOffset="37350.93">9398 4593 0,'0'0'0,"0"-21"0,0-21 32,0 21-32,0-1 15,0 1-15,0 0 16,0 0 0,21 0-16,0 21 15,-21 21 16,0 0-31,0 0 0,0 0 16,-21 1-16,21 20 0,-21-21 16,21 0-16,0 0 0,0 1 15,0-1-15,0 0 0,21-21 16,0 0-16,0 0 16,1 0-16,-1 0 0,0 0 0,0 0 15,21-21-15,-20 0 16,-1-1-16,21 1 0,0 0 0,-20 0 15,20 0-15,-21-22 0,0 22 0,22 0 16,-22-21-16,0 21 0,-21-1 16,21 1-16,-21 42 31,0 1-31,0-1 0,0 0 16,0 0-16,0 0 0,0 0 15,0 1-15,0 20 0,-21-21 0,21 0 16,0 0-16,0 1 0,0-1 15,-21-21-15,0 0 16,-1 0-16,1 0 0,0 0 16,0 0-16,0 0 0,0 0 0</inkml:trace>
  <inkml:trace contextRef="#ctx0" brushRef="#br0" timeOffset="38101.64">11388 4297 0,'0'0'0,"-22"0"0,22-21 15,-21 21 1,0 0-16,21 21 31,0 0-31,-21 0 0,0 0 0,21 22 16,-21-22-16,-1 0 0,22 0 0,-21 22 15,21-22-15,-21 0 0,21 0 16,0 0-16,0 0 16,21-21-1,0 0-15,1 0 0,-1 0 0,0 0 16,0-21-16,0 21 0,0-21 0,-21 0 16,22 21-16,-22-21 0,21 0 15,-21-1-15,0-20 0,0 21 0,0 0 16,0-22-16,0 22 0,0 0 15,0-21-15,0 21 0,0-1 16,0 1-16,0 0 0,0 0 16,0 0-1,21 21-15,0 0 16,0 21-16,0 0 0,1 0 16,-22 0-16,21 22 0,-21-1 0,21 0 15,-21 22-15,21-22 0,-21 22 16,0-22-16,0 22 0,0-1 0,0 22 15,0-22-15,0 22 0,0-22 0,0 22 16,0-21-16,21-1 0,-21 22 16,21-22-16,-21 1 0,0-1 0,0 1 15,0-1-15,0 1 16,0-1-16,0 1 0,-21-1 0,21-20 16,-21-1-16,0 0 0,0 1 0,0-1 15,-22-21-15,22 0 0,0 0 16,0 1-16,0-22 0,-1 0 0,1 0 15,21-22 1,0-20-16,0 21 0,0-21 16,21-22-16,22 1 0,-1-1 0</inkml:trace>
  <inkml:trace contextRef="#ctx0" brushRef="#br0" timeOffset="38369.19">12869 4170 0,'0'0'16,"0"-42"-16,0 20 0,0 1 0,0 0 15,-21 21 1,0 42-16,0-20 0,21 20 16,-21 0-16,-1 1 0,1 20 0,21-21 15,-21 1-15,0-1 0,21 0 16,0 1-16,-21-1 0,21-21 0,0 22 15,0-22-15,-21 0 0,21 0 16,0 0-16,21-21 31,0 0-31,0-21 16</inkml:trace>
  <inkml:trace contextRef="#ctx0" brushRef="#br0" timeOffset="38666.16">12721 4360 0,'0'0'0,"0"-21"0,-21-21 15,0 0-15,21 20 0,-21-20 16,21 21-16,0-21 0,0 20 0,0 1 16,0 0-16,0 0 0,21 0 15,0 0-15,0-1 0,21 1 16,1 21-16,-1 0 0,0 0 0,22 0 16,-22 0-16,22 0 0,-22 21 15,0-21-15,22 64 0,-43-22 16,-21 1-16,0-22 0,0 21 15,-21 0-15,0-20 0,-22 20 0,1-21 16,0 0-16,-22 0 0,22 1 16,-22-1-16,22 0 0,0-21 15,-1 0-15,22 21 0,0-21 0,0 0 16,42-21 0,0 0-1,22 21-15,-1-21 0,0-1 16</inkml:trace>
  <inkml:trace contextRef="#ctx0" brushRef="#br0" timeOffset="39061.61">13716 4064 0,'-64'64'31,"43"-43"-31,-21 21 0,21 0 16,-22 1-16,1-1 0,21 0 0,-21-20 15,20 20-15,22 0 0,0-21 16,0 1-16,0-1 0,0 21 16,0-21-16,22 0 0,20-21 15,-21 0-15,0 0 0,22 0 0,-22 0 16,21 0-16,0 0 0,-20 0 16,20 0-16,0-21 0,1 0 0,-1 0 15,0 0-15,-21 0 0,22-22 16,-22 22-16,0-21 0,0-1 0,-21 1 15,0-21-15,0 20 0,-21 1 16,0 0-16,-21 20 0,20-20 0,-20 21 16,21 21-16,-21 0 0,-1 0 15,22 0-15,-21 0 0,-1 21 16,22 0-16,-21 0 0,21 22 0,0-22 16,-1 21-16,1-21 0,21 22 15,0-22-15,0 0 0,0 0 0,0 0 16,21 1-16,1-1 0,-1-21 15,21 0-15</inkml:trace>
  <inkml:trace contextRef="#ctx0" brushRef="#br0" timeOffset="39297.29">14499 4106 0,'0'0'0,"21"-21"0,0 0 0,-21 0 0,0 42 31,-21 21-31,0-20 0,0 20 16,0 0-16,0 1 0,-1-1 0,22 0 16,0 1-16,-21-22 0,21 21 15,-21 0-15,21-20 0,0-1 0,0 0 16,0 0-16,0 0 16,0-42 15</inkml:trace>
  <inkml:trace contextRef="#ctx0" brushRef="#br0" timeOffset="39505.18">14541 4233 0,'0'0'15,"22"-42"-15,-22 21 0,21-21 0,-21 20 16,21 1-16,0 21 16,0 21-1,-21 1-15,21-1 0,-21 0 16,22 21-16,-22-21 0,0 22 0,0-22 15,21 21-15,-21-21 0,21 1 16,-21-1-16,21 0 0,-21 0 0,0 0 16,21-21 15</inkml:trace>
  <inkml:trace contextRef="#ctx0" brushRef="#br0" timeOffset="39913.94">15134 4106 0,'0'-21'0,"0"42"0,0-63 0,-21 42 16,0 0-16,0 21 15,-1-21-15,-20 21 0,0 22 0,21-22 16,-22 0-16,1 21 0,0-20 16,20-1-16,-20 21 0,21-21 0,0 0 15,0 1-15,21-1 16,0 0-16,21-21 15,0 0 1,21-21-16,-21 0 0,1 21 16,20-22-16,-21 1 0,21-21 0,-20 21 15,20 0-15,0-22 0,1 1 16,-22 0-16,21 20 0,0-20 0,-20 21 16,-1 0-16,0 0 0,0 21 15,-21 21-15,0 21 16,0-21-16,-21 22 15,0-1-15,0 0 0,-1 1 16,1-1-16,0 0 0,0 1 0,21-1 16,0 0-16,-21 1 0,21-22 15,-21 21-15,21-21 0,0 0 0,0 1 16,0-1-16,0 0 0,0 0 16,0 0-16,0 0 0,0 1 15</inkml:trace>
  <inkml:trace contextRef="#ctx0" brushRef="#br0" timeOffset="40966.12">1164 6519 0,'0'0'0,"21"0"0,-21-21 16,0 42 0,0 1-16,-21-1 15,0 21-15,0-21 0,21 22 16,-21-1-16,-1 0 16,1 1-16,0-1 0,0 0 0,0-21 15,21 22-15,-21-22 0,-1 0 0,22 0 16,-21 0-16,21 1 0,0-1 15,21-42 17,1-1-17,-1 22-15,0-21 0,0 0 16,21 0-16,-20 0 0,20 0 0,0-1 16,1 1-16,-1 0 0,0 0 15,1 0-15,-22 0 0,21 21 16,-21-22-16,0 1 0,1 21 0,-1 0 15,-21-21-15,-21 21 32,-1 0-32,1 21 15,0 22-15,0-22 0,0 21 0,0 0 16,-1-20-16,1 20 0,0 0 16,0 1-16,21-1 0,-21 0 15,21-21-15,-21 22 0,21-22 0,0 0 16,0 0-16,0 0 0,0 1 15,21-22 1,0 0-16,0-22 0,0 1 16</inkml:trace>
  <inkml:trace contextRef="#ctx0" brushRef="#br0" timeOffset="41119.03">1884 6858 0,'0'0'0,"21"0"16,-21-21-16,21 21 47,0 0-32,0 0-15,1-21 0</inkml:trace>
  <inkml:trace contextRef="#ctx0" brushRef="#br0" timeOffset="41989.53">3365 6414 0,'0'0'0,"-42"21"0,21-21 0,0 21 15,0-21-15,-1 0 0,22 21 16,0 0 0,22-21-1,-1 0-15,0 0 0,21 0 16,-21-21-16,22 0 0,-1 21 0,0-21 16,1 0-16,-1-1 0,0 1 15,-20 0-15,20 0 0,-21 0 0,-21 0 16,0-1-16,0 1 0,0 0 15,0 0-15,-21 21 0,-21 0 16,-1 0-16,22 0 0,-21 21 16,-22-21-16,22 21 0,0 22 0,-1-22 15,22 21-15,0 0 0,0-20 16,0 20-16,21 0 0,0 1 16,0-22-16,0 0 0,0 21 15,21-21-15,-21 1 0,42-1 0,-21 0 16,0-21-16,22 21 0,-22-21 15,21 0-15,1 0 0,-22 0 0,21 0 16,-21 0-16,0 0 0,-42 0 31,0 0-31,-21 0 16,-1 0-16,1 0 0,0 0 16,-1 0-16,-20 0 0,21 21 15,-1 0-15,1 1 0,21-1 0,-22 0 16,22 0-16,0 0 0,21 0 15,0 22-15,0-22 0,0 0 0,0 0 16,0 0-16,21 1 0,0-22 16,1 21-16,20-21 0,0 0 0,1 0 15,-1 0-15,21 0 0,1 0 16,-1 0-16,-20 0 0,20-21 0,1 21 16,-1-22-16,1 1 0,-22 0 15,0 21-15,1-21 0,-1-21 0,0 20 16,-20 1-16,-1 0 0,0-21 15,-21 21-15,0-1 0,0 1 16,0-21-16,0 21 0,0 0 16,0 42-1,0 0 1,0 0-16,0 21 0,0-20 16,0-1-16,21 0 0,-21 21 0,21-21 15,0 1-15,1-1 0,-1 0 16,0 0-16,0-21 0,0 0 15,0 21-15,1-21 0,-1 0 16,0 0-16,-21-21 16,21 0-16,-21 0 15,21 0-15</inkml:trace>
  <inkml:trace contextRef="#ctx0" brushRef="#br0" timeOffset="42145.44">4360 6773 0,'0'0'15,"0"-21"-15,0 0 0,-42-21 16,21 42-1,0 21-15,-1 0 0,-20 0 0,21 0 16,0 1-16,0-1 0,-22 21 0,22-21 16,-21 0-16,21 22 0,-1-22 15,1 0-15,0 0 0,0 0 16,0 1-16,21-1 0,-21-21 16,21 21-16</inkml:trace>
  <inkml:trace contextRef="#ctx0" brushRef="#br0" timeOffset="42681.7">4911 6752 0,'0'0'0,"-22"-21"0,-41 0 31,42 21-31,0 21 0,21 0 0,-22 22 16,1-1-16,21 0 16,-21 22-16,21-1 0,-21 1 0,21 20 15,-21 1-15,0 0 0,-1-1 0,1 1 16,0 0-16,0-22 0,0 22 15,0 0-15,-1-1 0,1 1 0,0-22 16,0 22-16,21-21 0,-21-1 16,0 1-16,21-1 0,0-21 0,0 1 15,-22-22-15,22 21 0,0-21 0,-21-21 16,21 22-16,0-44 31,0 1-31,0-21 0,0 0 0,0-1 16,0-20-16,0-1 0,21 1 15</inkml:trace>
  <inkml:trace contextRef="#ctx0" brushRef="#br0" timeOffset="42981.7">4424 7303 0,'0'0'0,"0"-64"0,-21-21 0,-1 22 16,22-1-16,0 1 0,0-1 0,0 1 16,0 21-16,0-1 0,43 1 0,-22 0 15,21-1-15,1 22 0,-1 0 16,0 0-16,22 0 0,-1 21 0,1 0 15,-22 21-15,22 0 0,-22 21 16,21-21-16,-41 22 0,20-1 16,-21 0-16,0-20 0,-21 20 15,0 0-15,0-21 0,0 1 0,-42 20 16,21-21-16,0 0 0,-22 0 0,22 1 16,-21-22-16,-1 21 0,22-21 15,-21 0-15,21 0 0,-22 0 0,22 0 16,0 0-16,0 0 0,21-21 31,21-1-31,0 1 16,0 0-16,1 0 0,-1 0 0,0 0 15</inkml:trace>
  <inkml:trace contextRef="#ctx0" brushRef="#br0" timeOffset="43217.57">5482 6287 0,'0'0'15,"21"-22"-15,0 1 0,-21 0 0,0 42 32,-21 0-32,0 22 0,0-22 15,21 21-15,-21 1 0,0-1 16,21 21-16,-22-20 0,22-1 16,0 0-16,-21 1 0,0-1 0,21 0 15,-21-20-15,21 20 0,0-21 16,0 0-16,0 0 0,0 1 0,0-1 15,21-21 1,0 0-16,0 0 0,1 0 0,20 0 16,-21-21-16</inkml:trace>
  <inkml:trace contextRef="#ctx0" brushRef="#br0" timeOffset="44245.88">5990 6668 0,'0'0'0,"21"-22"0,0 1 0,-42-85 31,0 106-15,0 0-16,0 0 0,0 0 16,-22 0-16,22 0 0,-21 22 0,21-1 15,-22 0-15,22 21 0,0-21 16,0 22-16,0-1 0,-1-21 0,1 22 16,0-1-16,21-21 0,0 0 0,0 22 15,0-22-15,0 0 0,0 0 16,21 0-16,0-21 0,1 0 15,20 0-15,-21 0 0,21 0 16,-20 0-16,20-21 0,0 21 0,-21-21 16,22 0-16,-22 0 0,21-1 0,-21 1 15,22-21-15,-22 21 16,0-22-16,-21 22 0,21-21 0,-21 21 16,21 0-16,-21-1 0,0 1 15,22 0-15,-22 42 16,-22 0-1,22 22-15,-21-22 0,0 0 16,21 21-16,0-20 0,0-1 0,0 21 16,0-21-16,0 0 0,0 1 15,0-1-15,21 0 0,0-21 16,1 21-16,-1-21 0,0 0 16,0 0-16,21 0 15,-20 0-15,-1-21 0,0 21 16,0-21-16,21 0 0,-20-1 15,-1 1-15,0 0 0,0 0 0,0 0 16,0 0-16,1-1 0,-1-20 0,-21 21 16,0 0-16,0 0 15,0 42 1,0 0 0,0 0-16,-21 0 0,21 0 0,-22 1 15,22-1-15,0 0 0,0 0 16,0 0-16,0 0 0,0 1 15,22-22-15,-1 0 0,0 0 16,0 0-16,21 0 16,-20 0-16,20 0 0,-21 0 0,21 0 15,-20 0-15,20-22 0,-21 22 0,0-21 16,22 0-16,-43 0 0,21 0 16,0 21-16,-21-21 0,0-22 0,0 22 15,0 0-15,0 0 16,0 0-16,0 42 31,0 0-31,0 0 0,0 0 16,-21 0-16,21 1 0,-21-1 15,21 0-15,0 0 16,-22 0-16,1 0 0,21-42 47,0 0-32,0 0-15,0 0 16,21-22-16,1 22 0,-1 0 0,0-21 16,0 21-16,21-22 0,-20 22 15,-1 0-15,21 0 0,-21 0 0,0-1 16,1 22-16,-1 0 0,0 0 16,0 22-16,0-1 0,0 0 0,-21 0 15,0 0-15,0 22 0,0-22 16,0 0-16,0 21 0,0-21 15,0 1-15,0-1 0,0 0 0,-21-21 16,21 21-16,-21 0 0,0-21 0,0 0 16,0 0-1,-1 0-15,1-21 16</inkml:trace>
  <inkml:trace contextRef="#ctx0" brushRef="#br0" timeOffset="44417.77">6689 6350 0,'0'0'0,"-22"-21"16,-41 21-1,42 0-15,0 0 0,-1 0 0,65 0 47,-22 0-47,0 0 16</inkml:trace>
  <inkml:trace contextRef="#ctx0" brushRef="#br0" timeOffset="45129.36">9017 6435 0,'0'0'15,"0"-21"-15,0-1 0,21 22 0,-21-21 16,21 0-16,0 0 0,1 21 16,-22-21-16,21 0 0,0 21 0,21-22 15,-21 1-15,1 21 0,20 0 0,-21-21 16,21 21-16,-20 0 0,20 0 16,-21 0-16,0 0 0,22 21 0,-22 0 15,0 1-15,-21-1 0,0 0 16,0 0-16,0 0 0,0 22 0,-21-22 15,-22 0-15,22 0 0,0 0 16,-21 0-16,21 1 0,-22-1 16,22 0-16,0 0 0,-21-21 0,20 0 15,1 21-15,0-21 0,42-21 47,0 21-47,1 0 0,-1 0 16,0 0-16,21 0 0,-21 0 0,1 0 15,20 21-15,-21 0 0,21-21 16,-20 22-16,-1-1 0,21 0 0,-21 0 16,-21 0-16,0 0 0,0 1 15,0-1-15,-21 0 16,0 0-16,-21 0 0,20-21 0,-20 21 16,0 1-16,-22-22 0,22 0 15,0 21-15,-1-21 0,1 0 0,0 0 16,20 0-16,-20 0 0,21 0 0,0 0 15,0 0-15,-1-21 0,1 21 16,21-22-16,0 1 16,21 0-16,1 21 15,-1-21-15,0 0 0,21 21 16,-21-21-16,22-1 0,-22 1 0</inkml:trace>
  <inkml:trace contextRef="#ctx0" brushRef="#br0" timeOffset="45573.93">10520 6392 0,'21'0'15,"-42"0"-15,84-21 0,-42 0 0,1 21 0,-1-21 16,-21 0-16,0 0 16,0-1-16,0 1 0,-21 0 15,-1 21 1,1 0-16,0 0 0,-21 0 0,21 0 15,-1 0-15,-20 0 0,0 21 16,21 0-16,-1 1 0,-20-1 16,21 0-16,0 0 0,21 0 0,0 0 15,0 22-15,0-22 0,0 0 16,42 0-16,-21 0 0,0 1 0,1-1 16,20-21-16,-21 21 0,21 0 0,1 0 15,-22 0-15,21 1 0,-21-22 16,22 21-16,-22 0 0,0 0 0,0-21 15,-21 21-15,0 0 16,-21-21-16,0 0 0,0 22 0,-22-22 16,1 0-16,0 0 0,-1 0 0,-20 21 15,21-21-15,-22 0 16,22 0-16,-1 0 0,1 0 0,0 0 16,21 0-16,-1 0 0,1-21 0,21-1 15,0 1 1,21 0-16,22 0 0,-22 0 0,21 0 15,-21-1-15,22 1 0,-1-21 16</inkml:trace>
  <inkml:trace contextRef="#ctx0" brushRef="#br0" timeOffset="45797.8">11197 6160 0,'0'0'0,"21"-22"0,0 22 0,-42 0 31,0 0-31,0 0 15,21 22-15,-21-1 0,0 0 16,-1 0-16,1 0 0,21 22 0,-21-1 16,0-21-16,21 21 0,-21 1 0,21-22 15,0 21-15,-21-21 0,21 22 16,-22-22-16,22 0 0,0 0 0,0 0 16,0 1-16,22-22 15,-1 0-15,0 0 16</inkml:trace>
  <inkml:trace contextRef="#ctx0" brushRef="#br0" timeOffset="45961.24">10858 6519 0,'-21'-21'16,"42"42"-16,-42-63 16,42 21 15,22 21-31,-22 0 0,21 0 0,-21-21 15,43 21-15,-22-21 0,1 21 16,-1 0-16,21-22 0,-20 22 0</inkml:trace>
  <inkml:trace contextRef="#ctx0" brushRef="#br0" timeOffset="47041.66">11896 6414 0,'0'-64'31,"0"43"-31,0 0 0,0 0 16,-22-1-16,1 1 0,0 21 16,0 0-16,0 0 0,0 0 0,-22 0 15,22 0-15,0 0 0,0 0 16,0 21-16,-22 1 0,22 20 0,0-21 16,0 21-16,0-20 15,-1 20-15,-20 0 0,42 1 0,-21-22 16,21 21-16,-21-21 0,21 0 0,0 22 15,0-22-15,0 0 16,21-21-16,0 0 0,0 0 16,0 0-16,1 0 0,-1 0 15,0 0-15,21-21 0,-21 21 0,1-21 16,-1 0-16,0-1 0,21 1 0,-21-21 16,1 21-16,-1-22 0,0 22 15,0-21-15,0 21 0,-21 0 0,0-1 16,0 1-16,0 42 31,0 1-31,0-1 0,0 0 16,0 0-16,0 21 0,0-20 15,-21-1-15,21 21 0,0-21 0,0 0 16,0 1-16,0-1 0,21 0 16,0 0-16,1-21 0,20 21 0,0-21 15,-21 0-15,22 0 0,-1 0 0,0 0 16,1 0-16,-1 0 0,22 0 15,-22-21-15,0 0 0,1 0 0,-22 0 16,21-1-16,-21 1 0,0 0 16,1-21-16,-22-1 0,0 22 15,0-21-15,0 0 0,0 20 0,0 1 16,0 0-16,0 0 0,-22 0 16,1 21-16,0 0 0,0 0 0,-21 0 15,20 21-15,1 0 0,0 0 0,-21 0 16,21 1-16,-1 20 0,1-21 15,21 0-15,-21 0 0,21 22 0,0-22 16,0 0-16,0 0 0,0 0 16,21-21-16,0 0 15,1 0-15,-1 0 0,0 0 0,0 0 16,0 0-16,0 0 16,1-21-16,-1 21 0,0-21 0,0 0 15,-21 0-15,21 0 0,-21-1 16,0 1-16,21 21 15,-21 21 17,0 1-32,0-1 0,0 0 15,-21 21-15,0-21 0,21 22 0,-21-22 16,21 21-16,-21 1 0,21-1 16,-21 0-16,-1-21 0,22 22 0,0-1 15,0 22-15,0-22 0,0 0 0,-21 22 16,21-1-16,0 1 0,0-1 15,0 1-15,0-22 0,0 22 0,0-1 16,0 1-16,-21-1 0,0 1 16,21-22-16,-21 21 0,0 1 15,-22-22-15,22 1 0,-21-1 0,21 0 16,-22 1-16,1-22 0,0-21 0,-1 21 16,1-21-16,0 0 0,-1 0 15,22-21-15,-21 0 0,21-1 0,-22 1 16,22-21-16,0 0 0,0-22 0,0 22 15,21-1-15,0-20 0,0-1 16,0 1-16,21-1 0,0-20 0,21 20 16,-21-20-16,22 20 0,20 1 15,-20-1-15,20 1 0,-21-1 16,22 1-16,-1 20 0,1-20 0,-22 20 16,22 1-16,-22-21 0,22 20 15,-22 1-15,0 0 0,-21 20 0,22-20 16</inkml:trace>
  <inkml:trace contextRef="#ctx0" brushRef="#br0" timeOffset="47569.48">12679 6456 0,'0'0'0,"0"-21"63,0 0-63,21 21 15,-21-22-15,21 1 0,0 0 16,-21 0-16,0 0 15,0 0-15,0-1 16,0 44 15,0-1-31,0 0 0,-21 0 16,21 21-16,0-20 0,-21-1 16,21 21-16,0-21 0,0 0 0,0 1 15,0-1-15,21 0 0,0-21 16,0 0-16,1 0 0,-1 0 15,0 0-15,0 0 0,0 0 16,0-21-16,1 0 0,20-1 0,-21 1 16,0 0-16,22 0 0,-22 0 15,21-22-15,-21 22 0,0 0 16,1 0-16,-1 0 0,0 0 0,-21-1 16,21 1-16,-42 21 31,0 0-31,21 21 15,-21-21-15,21 22 0,0-1 16,0 0-16,0 0 0,0 0 0,0 0 16,0 1-16,0-1 0,0 0 15,-22 0-15,22 0 0,0 0 16,-21 1-16,21-1 0,0 0 16,-21-21-16,0 0 0,0 0 15,21 21-15,-21-21 0,-1 0 16,22-21-16,0 0 15,0 0-15,0-1 0</inkml:trace>
  <inkml:trace contextRef="#ctx0" brushRef="#br0" timeOffset="48441.87">14372 6265 0,'0'-42'31,"-21"42"-15,0 0-16,0 21 16,-1 0-16,-20 1 0,21-1 0,-21 0 15,20 21-15,-20-21 0,21 22 16,-21-22-16,20 0 0,1 0 0,21 0 16,0 1-16,0-1 0,0 0 0,0 0 15,21-21 1,22 0-16,-22 0 0,0 0 0,21 0 15,-20-21-15,20 21 0,0-21 16,-21 0-16,22-1 0,-22 1 0,0 0 16,-21-21-16,0 21 0,0-1 0,0 1 15,0-21-15,0 21 16,-21 0-16,0-1 0,0 1 0,-1 21 16,22-21-16,-21 0 0,21 0 31,21 21-31,1 0 0,-1 0 0,0 0 15,0 0-15,21-21 0,1 21 16,-22 0-16,21 0 0,1-22 0,-22 22 16,21 0-16,-21 0 0,0-21 15,1 21-15,-1 0 0,-21 21 47,0 1-47,0-1 0,0 0 16,-21 0-16,21 0 0,-22 22 15,1-1-15,21 0 0,0 1 0,0 20 16,0 1-16,0-1 0,0 1 16,0-1-16,0 1 0,0 20 0,0-20 15,0-1-15,0 22 0,0 0 0,0-22 16,0 22-16,0-22 0,0 22 16,0-22-16,0 1 0,0-1 0,0 1 15,0-1-15,0 1 0,0-1 0,-21-20 16,0 20-16,0-20 0,0-1 15,-1 0-15,1 1 0,-21-1 0,21-21 16,-22 0-16,1 0 0,0 1 16,-1-1-16,1-21 0,0 0 15,-22 0-15,22 0 0,0 0 0,-1-21 16,1-1-16,0-20 0,20 21 0,-20-21 16,21-1-16,0 1 0,21 0 15,0-1-15,0 1 0,0 0 0,0-22 16,21 22-16,0-1 0,21-20 0,1 21 15,-1-1-15</inkml:trace>
  <inkml:trace contextRef="#ctx0" brushRef="#br0" timeOffset="48829.65">16129 6054 0,'0'0'0,"0"-21"16,-21 21-1,21 21 1,0 0-16,-21 0 0,21 21 16,-22 1-16,22-1 0,0 22 0,-21-22 15,0 21-15,0 1 0,21-22 16,0 22-16,-21-22 0,0 0 0,-1 1 16,22-1-16,0-21 0,-21 0 15,21 1-15,-21-1 0,21 0 0,0-42 47</inkml:trace>
  <inkml:trace contextRef="#ctx0" brushRef="#br0" timeOffset="49165.46">15917 6350 0,'0'-21'0,"0"42"0,-21-84 15,0 41-15,0-20 0,21 21 16,0 0-16,0-22 0,0 22 0,0 0 15,0 0-15,0 0 0,21 0 16,0-1-16,0 22 0,22-21 0,-1 0 16,21 21-16,-20 0 0,20 0 15,1 0-15,-22 0 0,22 0 16,-1 0-16,-21 0 0,1 21 0,-1 0 16,-21 1-16,22-1 0,-43 0 15,0 0-15,0 21 0,0-20 0,0-1 16,-22 0-16,1 0 0,-21 0 15,0 0-15,-22 1 0,22-1 0,-22 0 16,22 0-16,0 0 0,-1 0 16,1-21-16,0 22 0,20-22 0,1 0 15,42 0 1,1 0 0,-1 0-16,0-22 0,21 22 15,1-21-15,-1 0 0,0 0 16</inkml:trace>
  <inkml:trace contextRef="#ctx0" brushRef="#br0" timeOffset="49577.55">16997 6054 0,'0'0'15,"21"-21"-15,0-1 0,-42 22 32,0 0-32,0 22 15,-1-1-15,1 0 0,0 0 0,-21 21 16,42-20-16,-21 20 0,-1-21 0,1 21 15,0 1-15,21-1 0,-21-21 16,21 22-16,0-1 0,0 0 16,0-21-16,0 1 0,0 20 15,21-21-15,0 0 0,0-21 0,1 21 16,-1-21-16,0 0 0,0 0 0,0 0 16,22 0-16,-22 0 0,0-21 15,21 21-15,1-21 0,-22 0 0,21-21 16,-21 20-16,22-20 0,-22 0 15,0-1-15,0 1 0,0 0 0,-21-1 16,0 1-16,0 0 0,0 21 16,0-22-16,0 1 0,-21 21 0,0 0 15,0-1-15,0 1 0,-1 21 16,1 0-16,-21 0 0,21 0 16,0 21-16,-22 1 0,22-1 0,0 0 15,0 0-15,0 0 0,-1 0 16,1 1-16,0-1 0,0 0 15,21 0-15,0 0 16</inkml:trace>
  <inkml:trace contextRef="#ctx0" brushRef="#br0" timeOffset="49825.41">17695 6054 0,'0'0'0,"21"0"0,1-21 0,-22-1 15,0 44 17,-22-1-32,1 0 0,21 0 0,-21 0 15,21 0-15,-21 22 0,0-22 16,21 21-16,0-21 0,0 22 0,0-1 16,-21-21-16,21 22 0,0-22 15,0 0-15,0 0 0,-22 0 0,22 0 16,0 1-16</inkml:trace>
  <inkml:trace contextRef="#ctx0" brushRef="#br0" timeOffset="50041.29">17695 6138 0,'0'0'0,"64"-84"31,-43 84-31,0 0 15,0 0-15,0 21 0,-21 0 16,22 0-16,-1 0 0,0 1 16,-21-1-16,21 0 15,-21 0-15,21-21 0,0 21 0,-21 0 16,0 1 0,22-22-16,-1 0 15,-21-22 1</inkml:trace>
  <inkml:trace contextRef="#ctx0" brushRef="#br0" timeOffset="50433.07">18563 5990 0,'-85'0'31,"43"0"-31,0 21 0,-22 1 0,22-22 16,0 21-16,-1 0 0,1 0 15,0-21-15,-1 21 0,22 0 0,0-21 16,0 22-16,0-1 0,21 0 16,21-21 15,21 0-31,-21 0 0,22 0 0,-22-21 16,21 21-16,0-21 0,1-1 0,-1 1 15,0 21-15,1-21 0,-1 0 16,-21 0-16,22 0 0,-22-1 0,0 1 15,0 21-15,0 0 16,-21 21 0,0 1-16,0-1 0,-21 21 15,0-21-15,0 22 0,0-1 0,-1-21 16,1 21-16,0 1 0,21 20 0,0-20 16,0-1-16,0 0 0,0 1 15,0-1-15,0-21 0,21 21 0,-21-20 16,0-1-16,21 0 0,-21 0 15</inkml:trace>
  <inkml:trace contextRef="#ctx0" brushRef="#br0" timeOffset="51745.82">783 8742 0,'-21'-21'0,"42"21"31,-21-21-31,21 21 16,0 0-16,1 0 0,20 0 15,-21 0-15,0 0 0,22 0 16,-22 0-16,21-22 0,0 22 15,-20 0-15,-1 0 0,0 0 0,0 0 16,0 0-16,-42 0 31,-21 0-31,21 0 16</inkml:trace>
  <inkml:trace contextRef="#ctx0" brushRef="#br0" timeOffset="52234.54">825 8721 0,'0'0'0,"0"21"0,-21 0 16,0 0-16,0-21 0,21 21 15,-21 1-15,0-1 0,21 0 16,0 0-16,-22-21 0,22 21 0,0 0 16,-21-21-16,21 22 0,0-44 62,0 1-62,0 0 0,0 0 16,21 0-16,1 0 15,-1-1-15,0 22 0,0-21 16,0 21-16,22 0 16,-22 0-16,0 0 0,21 0 15,-21 0-15,22 21 0,-22 1 0,0-1 16,21 21-16,-20-21 0,-1 22 15,0-22-15,-21 21 0,0-21 0,0 22 16,0-22-16,-21 0 0,0 21 16,-1-21-16,-20 1 0,21-1 15,-21 0-15,-1-21 0,1 21 0,0-21 16,-1 0-16,1 0 0,21 0 16,-22 0-16,1 0 0,21 0 15,-21 0-15,20 0 0,1 0 16,21-21-16,-21 0 0,21 0 15,0-1 1,21 22 0,-21-21-16,21 0 0,1 21 0,-1 0 15,0-21-15</inkml:trace>
  <inkml:trace contextRef="#ctx0" brushRef="#br0" timeOffset="52433.43">1439 9017 0,'0'21'47</inkml:trace>
  <inkml:trace contextRef="#ctx0" brushRef="#br0" timeOffset="61874.04">2857 8784 0,'22'-21'0,"-22"0"16,0 0-16,0 0 0,0-1 15,0 1-15,0 0 16,0 0-16,0 42 31,0 0-15,0 22-16,0-1 0,0 0 16,0 22-16,0-1 0,0-20 0,0 20 15,0-21-15,0 1 0,-22-1 16,22 0-16,0-20 0,0 20 15,0-21-15,0 0 0,0 0 16,22-21 0,-1-21-1,-21 0-15,21 21 0,0-21 16,-21 0-16,21-22 0,0 22 0,-21 0 16,22 0-16,-1-21 0,-21 20 15,21-20-15,0-21 16,-21 41-16,21 22 0,0 0 15,-21 22 1,0-1-16,22 0 0,-22 0 16,21 21-16,-21-20 0,0-1 15,21 21-15,0-21 0,0 0 16,-21 1-16,21-1 0,1 0 0,-1 0 16,0-21-16,0 0 15,0 0-15,0 0 0,1 0 0,20 0 16,-21 0-16,0-21 0,0 0 15,1 21-15,-1-21 0,0-1 0,0 1 16,0 0-16,0-21 0,1 21 0,-22-1 16,0-20-16,0 21 0,0-21 15,0-1-15,0 22 0,0-21 0,0 21 16,0-1-16,0 1 0,0 42 31,0 1-31,0-1 16,0 0-16,0 21 0,0 1 0,0-22 15,0 21-15,0 0 0,0 1 16,0-22-16,0 0 0,0 21 0,0-20 16,0-1-16,21-21 0,0 21 15,0-21-15,0 0 0,0 0 0,1 0 16,-1 0-16,21 0 0,-21-21 16,0 21-16,22-21 0,-22-1 0,21 1 15,-21 0-15,1-21 0,20 21 0,-21-22 16,0 1-16,0 0 0,1-1 15,-22 1-15,0 0 0,0-1 16,0 1-16,0 0 0,0 20 16,0-20-16,0 21 0,0 0 0,0 0 15,0-1-15,0 1 0,-22 21 16,22 21-16,-21 1 16,21-1-16,-21 0 0,21 0 0,0 21 15,0 1-15,0-1 0,0 0 16,0 1-16,0-1 0,0 0 0,0 1 15,0-1-15,0-21 0,0 22 16,0-22-16,0 0 0,0 0 0,0 0 16,0 0-1,21-21 1,0-21-16,-21 0 16,0 0-16,22 0 0,-1 0 15,-21-1-15,0 1 0,21 0 0,0-21 16,0 21-16,0-22 0,-21 22 15,22 0-15,-1 0 0,0 21 0,0 0 16,0 0-16,0 0 0,1 0 16,-1 0-16,0 21 0,-21 0 0,21 0 15,0 0-15,0 1 0,1-1 16,-1 0-16,0 0 0,0 0 0,0 0 16,0 1-16,22-1 0,-22 0 0,0-21 15,21 0-15,-20 21 16,20-21-16,-21 0 0,21 0 0,1 0 15,-22 0-15,21-21 0,1 0 16,-22 21-16,21-21 0,-21-1 0,22 1 16,-22 0-16,0-21 0,0 21 0,0-22 15,0 22-15,-21-21 0,22 21 16,-22-22-16,0 1 0,0 21 0,0 0 16,0-22-16,-22 22 0,1 21 15,0-21-15,0 0 0,0 21 0,0 0 16,-1 0-16,1 21 15,0 0-15,0 0 0,0 0 0,0 1 16,-1 20-16,22 0 0,0 1 16,0-22-16,0 21 0,0 0 15,0-20-15,0 20 0,0-21 0,0 0 16,0 0-16,22 1 0,-1-22 16,0 0-16,0 0 0,0 0 15,0 0-15,1 0 0,-1-22 16,0 1-16,0 21 0,0-21 15,-21 0-15,21 0 0,1-22 0,-22 22 16,0 0-16,0 0 0,21-21 16,-21 20-16,0 1 0,0 0 15,21 0-15,-21 0 0,0 42 32,0 0-32,0 21 0,0-20 0,0 20 15,0-21-15,0 21 0,21-20 16,-21 20-16,21-21 0,-21 0 0,0 0 15,21 1-15,1-1 0,-1 0 16,0-21-16,0 0 0,0 0 0,0 0 16,1 0-16,20 0 0,-21 0 0,21 0 15,-20-21-15,20 21 0,-21-21 16,21-1-16,-20-20 0,-1 21 0,21-21 16,-21-1-16,0 1 15,1 0-15,-1-1 0,0 1 0,0 0 16,0-1-16,0-20 0,1 20 0,-1 1 15,0 0-15,-21-1 0,0 22 16,0 0-16,0 0 0,0 0 0,0 42 31,0 0-31,0 0 0,-21 22 16,0-22-16,21 21 0,-22 0 0,1 1 16,0 20-16,21-20 0,0-1 15,-21 0-15,21 1 0,-21-1 0,21 0 16,0 1-16,0-22 0,0 0 15,0 0-15,21 0 0,0-21 16,0 0-16,0 0 0,1 0 16,-1 0-16,0 0 0,0 0 15,0-21-15,0 0 0,1 0 0,-1 0 16,-21-1-16</inkml:trace>
  <inkml:trace contextRef="#ctx0" brushRef="#br0" timeOffset="62045.47">5948 8657 0,'0'0'0,"-21"0"0,21 21 15,21-21 1,0 0-16,21 0 16,-21 0-16,1 0 0,20 0 15,-21 0-15,21-21 0,-20 0 0,20 21 16,21-21-16</inkml:trace>
  <inkml:trace contextRef="#ctx0" brushRef="#br0" timeOffset="62317.31">7705 8488 0,'-22'63'16,"22"-41"0,-21-1-16,21 0 0,-21 0 0,21 21 15,-21-20-15,21 20 0,0-21 0,0 0 16,-21 22-16,21-22 0,0 0 16,-21 0-16,21 0 0,0 0 0,0 1 15,21-22 1,0 0-16,21 0 15,-21 0-15,22-22 0</inkml:trace>
  <inkml:trace contextRef="#ctx0" brushRef="#br0" timeOffset="62633.64">8191 8573 0,'0'0'16,"0"-22"-16,0 1 0,0 0 0,-21 21 15,0 0-15,0 0 16,-21 0-16,20 21 0,-20-21 15,21 21-15,0 1 0,0-22 0,21 21 16,-22 0-16,22 0 16,22 0-16,-1-21 0,21 0 15,-21 21-15,22-21 0,-1 22 16,0-22-16,-21 0 0,22 21 16,-1-21-16,0 21 0,1 0 0,-22-21 15,0 21-15,21 0 0,-42 1 16,0-1-16,0 0 0,0 0 15,0 0-15,-21-21 0,0 21 16,0-21-16,-21 0 0,20 22 16,-20-22-16,21 0 0,-21 0 0,20 0 15,-20 0-15,21 0 0,0 0 0,0 0 16,-1 0-16,1-22 0</inkml:trace>
  <inkml:trace contextRef="#ctx0" brushRef="#br0" timeOffset="62813.54">7832 8234 0,'0'0'0,"-22"0"0,1-21 0,0 21 47,21-21-47</inkml:trace>
  <inkml:trace contextRef="#ctx0" brushRef="#br0" timeOffset="63217.31">9969 8467 0,'0'0'0,"0"-43"0,0 22 0,0 0 0,-21 0 16,21 0-16,0 0 0,0-1 16,0 44-1,0-1-15,0 21 0,0-21 16,0 22-16,0-1 0,0 0 0,0 22 16,0-22-16,0 22 0,0-22 15,0 21-15,-21-20 0,0 20 16,21-20-16,0-1 0,-21-21 0,21 21 15,-21-20-15,21-1 0,0 0 16,-22-21-16</inkml:trace>
  <inkml:trace contextRef="#ctx0" brushRef="#br0" timeOffset="63521.65">9800 8742 0,'0'0'16,"-21"-148"-1,21 105-15,0 22 0,0-21 16,0 0-16,0 20 0,0-20 16,21 21-16,0 0 0,22 0 0,-1-1 15,0 1-15,1 21 0,-1 0 16,21 0-16,-20 0 0,-1 21 0,0-21 16,1 43-16,-1-22 0,-21 0 0,0 21 15,-21-20-15,0 20 0,0-21 16,-21 21-16,0-20 0,-21-1 0,21 21 15,-22-21-15,1 0 0,-22 1 0,22-1 16,21 0-16,-21-21 0,20 21 16,1-21-16,0 0 0,42 0 31,0 0-15,1-21-16,20 0 0,0 0 0</inkml:trace>
  <inkml:trace contextRef="#ctx0" brushRef="#br0" timeOffset="63945.41">10753 8403 0,'-43'0'16,"22"21"0,0 1-16,0-1 0,0 21 0,-1-21 15,1 0-15,21 22 0,-21-1 0,0-21 16,21 22-16,-21-1 0,21 0 15,0-21-15,0 22 0,0-22 0,0 21 16,0-21-16,0 1 0,21-1 16,0-21-16,0 21 0,0-21 0,22 0 15,-22 0-15,21 0 0,-21 0 16,22 0-16,-1 0 0,-21-21 0,22 0 16,-1-1-16,0 1 0,1 0 0,-1 0 15,0-21-15,-21 20 0,1-20 16,-1 0-16,0-1 0,-21 1 0,0 21 15,0-21-15,0-1 0,-21 1 16,0 21-16,-1-22 0,-20 22 0,0 0 16,-1 0-16,1 0 0,0 21 15,-1 0-15,1 0 0,0 21 16,-1 0-16,22 21 0,-21-20 0,21-1 16,0 21-16,-1 0 0,22-20 15,0 20-15,-21 0 0,21-21 0,0 22 16,0-22-16,0 21 0,0-21 0,0 1 15,21-1-15,1-21 0</inkml:trace>
  <inkml:trace contextRef="#ctx0" brushRef="#br0" timeOffset="64214.26">11769 8424 0,'0'0'0,"0"-21"31,-22 21-31,1 21 0,0 1 16,21 20-16,-21-21 0,0 21 15,0 1-15,21-1 0,0-21 0,-22 22 16,1-1-16,21 0 0,-21-21 0,21 1 16,0 20-16,0-21 15,0 0-15,-21 0 0,21 1 16,0-44 15,0 1-31,21 0 0,-21 0 16</inkml:trace>
  <inkml:trace contextRef="#ctx0" brushRef="#br0" timeOffset="64398.66">11705 8446 0,'0'0'15,"0"-22"-15,0 1 0,21 21 16,-21 21-1,0 1-15,0-1 16,21 0-16,-21 0 0,22 0 0,-22 22 16,0-22-16,0 0 0,0 0 15,0 0-15,21 0 0,-21 1 16,0-1-16,21-21 0,0 0 16</inkml:trace>
  <inkml:trace contextRef="#ctx0" brushRef="#br0" timeOffset="65086.29">12446 8403 0,'-21'0'16,"42"0"-16,-63 0 0,20 0 0,-20 0 16,21 21-16,-21-21 0,-22 22 0,22-1 15,-1 0-15,-20 0 0,21 0 0,-1 0 16,1 1-16,21-1 0,0 0 15,-1 0-15,1-21 0,21 21 0,-21-21 16,21 21-16,21-21 16,0 0-1,1 0-15,-1 0 0,21-21 0,-21 21 16,22-21-16,-22 0 16,21 0-16,-21 0 0,22-1 0,-1 1 15,0 0-15,-21 0 0,22-21 0,-22 20 16,0 1-16,21 0 0,-20 0 15,-22 0-15,0 0 0,21 21 0,-21 21 32,0 0-32,0 21 0,0-21 0,-21 1 15,-1 20-15,22-21 0,0 0 0,0 0 16,-21 22-16,21-22 0,0 0 16,0 0-16,-21 0 0,21 1 15,0-1-15,0 0 16,0-42 187,0 0-172,0-1 0,-21 22-15,0 0-16,0 0 0,-1 0 0</inkml:trace>
  <inkml:trace contextRef="#ctx0" brushRef="#br0" timeOffset="65805.7">11261 8509 0,'-22'-21'32,"1"21"-17,0 21 1,21 0-16,-21 0 0,21 1 15,0-1-15,0 21 0,0-21 16,0 22-16,0-22 0,0 21 0,0-21 16,0 22-16,0-22 0,0 0 15,21 0-15,0 0 0,-21 0 0,21 1 16,1-1-16,-1-21 0,0 0 16,0 0-16,21 0 0,-20 0 15,-1 0-15,21 0 0,-21-21 0,22-1 16,-22 1-16,0 0 0,21 0 0</inkml:trace>
  <inkml:trace contextRef="#ctx0" brushRef="#br0" timeOffset="66685.92">12382 8488 0,'0'0'0,"22"-21"16,-22 0 0,0-1-16,0 1 0,-22 21 15,1 0-15,0 0 0,0-21 0,0 21 16,-22 0-16,22 0 0,-21 0 16,0 0-16,20 21 0,-20 0 15,0 1-15,-1-1 0,1 0 0,0 0 16,21 21-16,-22-20 0,22 20 15,0-21-15,0 21 0,0-20 0,21 20 16,0-21-16,0 0 0,0 0 16,0 1-16,0-1 0,0 0 0,21 0 15,0-21-15,21 0 0,-21 0 0,22 0 16,-22 0-16,21 0 0,1 0 16,-1 0-16,0 0 0,1-21 0,-1 0 15,-21 0-15,21-1 0,-20 1 16,20 0-16,-21 0 0,0 0 0,-21 0 15,21-22-15,-21 22 0,22 0 16,-22 0-16,21 0 0,-21-1 16,0 1-1,0 42 1,0 1 0,0-1-16,0 0 0,0 21 15,-21-21-15,21 1 0,0 20 16,0 0-16,-22 1 0,22-1 0,-21 0 15,21 1-15,-21-1 0,21 0 0,0 22 16,-21-22-16,21 0 0,-21 1 16,21 20-16,0-20 0,0 20 0,0-21 15,0 22-15,0-1 0,-21-20 16,21 20-16,-22 1 0,22-22 16,-21 22-16,21-1 0,-21-21 0,0 1 15,0-1-15,0 0 0,-1-20 0,1 20 16,0-21-16,-21 0 0,-1 0 15,1-21-15,0 22 0,-1-22 0,1 0 16,0 0-16,-1 0 0,1 0 0,0-22 16,-1 1-16,1 0 0,0 0 15,-1-21-15,22 20 0,-21-20 0,21 0 16,21-1-16,0-20 0,0 21 0,0-22 16,0 22-16,21-1 0,0-20 15,21 21-15,1-1 0,-22-20 16,42 20-16,-20 1 0,-1-21 0,22 20 15,-1-20-15</inkml:trace>
  <inkml:trace contextRef="#ctx0" brushRef="#br0" timeOffset="67025.72">12679 8678 0,'21'-21'31,"0"0"-15,0 21-16,0-21 0,1 0 16,20 21-16,-21-21 15,0-1-15,-21 1 0,21 21 0,1-21 16,-22 0-16,0 0 0,0 0 0,0-1 16,0 1-16,-22 21 15,1 0-15,0 0 0,0 0 0,0 0 16,0 21-16,-1 1 0,1-1 15,-21 0-15,42 21 0,-21-21 0,0 1 16,21-1-16,0 21 0,0-21 0,0 0 16,0 1-16,0-1 0,0 0 15,21 0-15,0-21 0,0 0 16,0 0-16,0 0 16,1 0-16,-1 0 0,21-21 0,-21 0 15</inkml:trace>
  <inkml:trace contextRef="#ctx0" brushRef="#br0" timeOffset="67770.3">13610 8700 0,'0'0'0,"0"-22"31,21 1-31,0 21 16,1-21-16,-1 0 0,21 0 0,-21 21 15,22-21-15,-1-22 0,-21 22 0,21 0 16,1 0-16,-22-22 15,0 22-15,0 0 0,0-21 0,-21 21 16,0-22-16,0 22 0,0 0 0,0 0 16,-21 21-16,0 0 0,0 0 15,0 0-15,0 0 0,-22 21 0,22-21 16,-21 42-16,21-21 0,-22 22 16,22-22-16,0 42 0,-21-20 0,20-1 15,1 22-15,0-1 0,0 1 0,0 20 16,0-20-16,-1 20 0,1 1 15,0 0-15,21-22 0,0 22 0,-21 21 16,21-22-16,-21 1 0,21 21 16,-21-21-16,21 20 0,0-20 15,-22 0-15,1 21 0,0-22 0,0 1 16,21 0-16,-21-1 0,0 1 0,-1-22 16,22 1-16,0-1 0,0-20 15,0-1-15,0 0 0,0-20 0,0-1 16,43-21-16,-22 0 0,0-21 15,21-22-15,1 22 0,20-21 0,-20-1 16,20-20-16,-21-1 0,22-20 16,-1 20-16,1-20 0,-22 20 0,22-21 15,-22-20-15,0 20 0,-20 0 0,-1-21 16,-21 22-16,0-1 0,0 0 16,0 1-16,-43 20 0,22 1 15,-21 20-15,0 1 0,-1 0 0,1 21 16,0-1-16,-1 1 0,22 0 15,-21 0-15,21 21 0,-1 0 0,1-21 16,21 0 0,21 21-1,1 0-15,-1-22 0,0 1 16,21 21-16,-21-21 0,22 0 16,-1 0-16,0 0 0</inkml:trace>
  <inkml:trace contextRef="#ctx0" brushRef="#br0" timeOffset="68193.2">14520 8594 0,'0'0'0,"21"-21"0,1-1 0,-1-20 16,-21 21-16,0 0 0,0 0 15,0-1-15,0 1 0,-21 0 0,-1 0 16,1 21-16,0 0 0,0 0 16,0 0-16,0 0 0,-1 21 0,-20-21 15,21 21-15,0 0 0,0 1 16,-1 20-16,1-21 0,0 0 0,21 0 15,0 22-15,0-22 0,-21 0 0,21 0 16,0 0-16,0 1 16,21-22-16,0 0 15,0 21-15,1-21 0,-1 0 0,0 0 16,0 0-16,21-21 0,-20 21 16,-1-22-16,0 22 0,0-21 0,0 0 15,0 0-15,1 0 0,-1 0 16,-21-1-16,0 1 0,21 0 0,-21 0 15,0 0-15,0 0 0,0 42 32,0 0-17,0 0-15,0 0 0,0 0 16,0 1-16,0-1 0,0 0 16,0 0-16,21 0 0,0 0 15,0-21 1,1 0-16,-1 0 0,0 0 15,0 0-15,0 0 0,0 0 0</inkml:trace>
  <inkml:trace contextRef="#ctx0" brushRef="#br0" timeOffset="68438.06">15049 8340 0,'0'-21'16,"0"42"-16,0-64 0,0 22 0,-21 21 15,0 0 1,0 21-16,0-21 0,0 22 0,-1 20 15,22-21-15,-21 0 0,21 0 16,-21 22-16,21-22 0,-21 0 16,21 0-16,0 0 0,0 1 0,0-1 15,21 0-15,0 0 16,0-21-16,1 0 0,-1 0 16,0 0-16,0 0 0,0 0 0,0 0 15,22 0-15,-22-21 0,0 21 16,0-21-16,22 0 0,-22-1 0,0-20 15,21 21-15</inkml:trace>
  <inkml:trace contextRef="#ctx0" brushRef="#br0" timeOffset="68685.92">15473 8022 0,'0'0'0,"0"-42"0,21 0 16,-21 20-16,0 1 0,0 42 31,0 1-31,0-1 0,-21 21 0,0-21 16,21 22-16,-22-1 0,22 0 15,-21 1-15,21 20 0,0-21 0,-21-20 16,21 20-16,-21 0 0,21 1 0,0-22 16,0 0-16,0 0 0,0 0 15,0 0-15,0 1 0,0-1 0,0 0 16,21-21 0,0 0-16,0 0 0,1 0 0,-1 0 15,0-21-15,0 21 0,21-21 16,-20-1-16,20 1 0,-21 0 15,21 0-15</inkml:trace>
  <inkml:trace contextRef="#ctx0" brushRef="#br0" timeOffset="69009.91">15811 8319 0,'0'0'0,"0"-22"0,0 1 0,0 42 31,0 1-31,-21-1 0,21 0 16,0 0-16,0 0 0,-21 0 0,21 1 15,0-1-15,0 21 0,0-21 16,0 0-16,0 1 0,0-1 15,0 0-15,21-21 16,0 0-16,1 0 16,-1 0-16,0 0 0,0 0 15,21-21-15,-20 21 0,-1-21 0,0-1 16,0 1-16,0 0 0,0-21 16,-21 21-16,0-1 0,0-20 0,0 21 15,0-21-15,0 20 0,0 1 16,-21 0-16,0 0 0,0 21 0,-21 0 15,20 0-15,1 0 0,0 0 0,0 21 16,0 0-16,0 0 0,21 1 16,-22-1-16,22 0 0,0 0 15,0 0-15,0 0 16,22-21-16,-1 0 16</inkml:trace>
  <inkml:trace contextRef="#ctx0" brushRef="#br0" timeOffset="69789.98">16214 8382 0,'42'-85'31,"-42"64"-31,21 0 0,0 0 0,0 21 16,1 0-16,-1-21 0,21 21 15,-21 0-15,0 0 0,1 0 16,20 21-16,-21 0 0,-21 0 0,21 0 15,-21 1-15,0-1 0,21 21 0,-21-21 16,0 0-16,0 1 0,0-1 16,0 0-16,0 0 0,-21 0 0,0 0 15,0 1-15,21-44 47,0 1-31,0 0-16,21 0 0,0 0 15,0 0-15,1-22 0,-1 22 16,21 0-16,-21-21 0,0 20 16,22 1-16,-1-21 0,-21 21 0,22 0 15,-1-1-15,0 22 0,1-21 16,-22 21-16,21 0 0,-21 0 0,-21 21 16,0 1-1,0-1-15,-21 0 0,0 0 0,0 0 16,0 0-16,-1 1 0,22-1 0,-21 21 15,0-21-15,21 0 0,-21-21 16,21 22-16,0-1 0,0 0 0,0 0 16,21-21-1,0 21-15,0-21 16,1 0-16,-1 0 0,0 0 0,21 0 16,-21-21-16,22 0 0,-22 21 15,21-21-15,1 0 0,-22-22 0,21 22 16,-21 0-16,0 0 0,1-22 15,-1 22-15,0 0 0,-63 42 32,20 0-32,1 1 15,0 20-15,0-21 0,0 21 0,0 1 16,21-1-16,-22 0 0,22 1 16,-21 20-16,21-20 0,0 20 0,-21 1 15,21-1-15,-21 1 0,21-1 16,-21 1-16,0-1 0,-1-21 15,1 22-15,0-22 0,0 1 0,21-1 16,0 0-16,-21 1 0,21-1 0,-21-21 16,21 0-16,0 0 0,0 1 15,0-1-15,0-42 32,-22-1-32,22 1 0,-21 0 15,0-21-15,0-1 0,0 22 0</inkml:trace>
  <inkml:trace contextRef="#ctx0" brushRef="#br0" timeOffset="69985.87">15452 8128 0,'0'0'0,"-22"0"15,1 0-15,42-21 16,1 21-16,-1 0 15,0 0-15,21 0 0,-21-21 16,22 21-16,-1 0 0,0-21 0,-20 21 16,20-22-16,-21 22 0,21-21 15,-20 21-15</inkml:trace>
  <inkml:trace contextRef="#ctx0" brushRef="#br0" timeOffset="71393.71">18690 8446 0,'21'0'31,"0"-22"-31,1 1 16,-22 0-16,0 0 0,0 0 0,0 0 15,0-1-15,0 1 0,0 0 16,0-21-16,0 21 0,0-22 0,-22 22 15,1-21-15,0 21 0,-21-1 16,21 22-16,-1 0 0,-20 0 16,21 0-16,-21 0 0,20 22 0,-20-1 15,21 21-15,-21-21 0,20 22 16,1-1-16,0 0 0,0 1 0,21-1 16,0-21-16,0 21 0,0-20 0,0-1 15,0 0-15,0 0 0,21 0 16,0 0-16,0-21 0,1 0 0,20 0 15,-21 0-15,21 0 0,-20 0 16,20 0-16,0-21 0,-21 21 0,22-21 16,-22 0-16,21 0 0,-21-22 0,1 22 15,-1-21-15,0 0 16,0-1-16,0-20 0,0 20 0,1-20 16,-1-1-16,-21 22 0,0-21 15,21 20-15,-21 1 0,21 0 0,-21-1 16,0 22-16,0 0 0,0 42 31,0 0-31,-21 0 0,21 22 0,-21-1 16,21 22-16,0-22 0,-21 21 15,21-20-15,0 20 0,-22-20 16,22 20-16,0-21 0,0 1 0,0-22 16,0 21-16,0-21 0,22 1 15,-1-1-15,-21 0 0,21 0 0,0 0 16,0-21-16,0 0 0,1 0 15,-1 0-15,0 0 0,0 0 0,0 0 16,22-21-16,-22 0 0,0 21 0,0-21 16,0 0-16,0-22 0,1 22 15,-22 0-15,0-21 0,0 20 0,0-20 16,0 21-16,0 0 0,-22 21 31,1 21-31,0 0 0,0 0 16,21 0-16,-21 1 0,21-1 0,-21 0 15,21 0-15,0 0 0,0 0 16,0 1-16,0-1 0,0 0 16,21-21-16,0 0 0,0 0 15,0 0-15,22 0 0,-22 0 16,0 0-16,0 0 0,0-21 16,0 21-16,22-21 0,-22-1 0,0 1 15,0 0-15,0 0 0,1-21 16,20 20-16,-21 1 0,-21-21 15,21 21-15,0 0 16,-21 42-16,0 0 16,0 0-16,0 0 0,0 22 0,-21-22 15,21 0-15,-21 0 16,21 0-16,0 0 0,0 1 0,-21-1 16,21 0-16,-21-21 0,21 21 15,-21-21-15,-1 0 31,22-21-31,0 0 16,0 0-16,0-1 0,0 1 16,0 0-16,22 42 47,-22 0-47,21-21 15,-21 22-15,21-22 0,0 0 16,0 21-16,22-21 0,-22 0 15,21 0-15,0 0 0,-20 0 16,20 0-16,0 0 0,-21 0 0,22 0 16,-22-21-16,21 21 0,-21-22 15,1 1-15,-1 0 0,0 0 0,0 0 16,-21 0-16,21-22 0,0 22 0,-21 0 16,0 0-16,0 0 0,0 42 31,0 0-16,0 0-15,0 0 0,0 0 16,0 1-16,-21-1 16,21 0-16,-21-21 0,21 21 15</inkml:trace>
  <inkml:trace contextRef="#ctx0" brushRef="#br0" timeOffset="71549.62">20193 8001 0,'0'-21'0,"0"42"0,0-63 0,0 21 15,0 42 17,0 0-17,0 0-15,0 0 0,0 0 16,0 1-16</inkml:trace>
  <inkml:trace contextRef="#ctx0" brushRef="#br0" timeOffset="72110.87">20743 8170 0,'0'0'0,"21"0"0,1 0 0,-22-21 16,0 0-16,0 0 15,-22 21-15,1 0 16,0 0-16,-21 0 15,21 0-15,-22 21 0,1 0 0,0 0 16,-1 1-16,1-1 0,21 0 0,-22 0 16,22 0-16,0 0 0,21 1 15,0-1-15,0 0 0,0 0 0,0 0 16,21 0-16,0-21 16,1 0-16,20 0 0,0 0 0,1 0 15,-1 0-15,0 0 0,1 0 0,20 0 16,-21 0-16,1 0 0,-1 0 15,-21-21-15,0 0 0,1 21 16,-1-21-16,-21 0 16,21 21-16,-21-21 0,0 42 15,-21 0 1,0 0-16,-1 0 0,1 0 16,0 1-16,21 20 0,-21-21 0,0 21 15,21 1-15,0-1 0,0 0 16,0 22-16,0-22 0,0 22 0,0-1 15,0-20-15,0 20 0,0-21 16,0 22-16,0-22 0,0 1 0,0-1 16,0 0-16,0 1 0,0-1 15,-21-21-15,-1 21 0,1-20 0,0-1 16,-21 0-16,-1 0 0,1 0 16,0 0-16,-22-21 0,22 0 0,-22 0 15,1 0-15,21 0 0,-22 0 16,22-21-16,-1 0 0,1 0 0,0 0 15,21 0-15,-1-22 0,22 22 0,0-21 16,0-1-16,22-20 0,-1-1 16,21 1-16,0-1 0,1 1 0,20-1 15,1 1-15</inkml:trace>
  <inkml:trace contextRef="#ctx0" brushRef="#br0" timeOffset="72469.49">21336 8213 0,'0'0'0,"21"0"0,0 0 0,-21 21 32,0 0-32,0 0 15,-21 0-15,21 1 0,-21-1 0,21 0 16,-21 0-16,21 0 0,-21 0 0,21 1 16,-22-22-1,1 0-15,21-22 31,0 1-31,0 0 0,0 0 16,0 0-16,21-22 0,22 22 16,-22-21-16,21 0 0,-21 20 15,22-20-15,20 21 0,-20 0 0,-1 0 16,0-1-16,22 22 0,-22 0 16,0 0-16,-20 0 0,20 22 0,-21-1 15,0 21-15,0-21 0,-21 0 16,0 22-16,0-1 0,0-21 0,-21 22 15,0-22-15,-21 21 0,21-21 16,-1 22-16,-20-22 0,0 0 0,-1 0 16,1 0-16</inkml:trace>
  <inkml:trace contextRef="#ctx0" brushRef="#br0" timeOffset="72853.27">16954 9313 0,'-42'43'31,"21"-22"-31,21 21 0,0 1 0,0-1 16,-21 0-16,21 22 0,-21-22 15,21 22-15,0-22 0,0 21 0,-22-20 16,22-1-16,-21-21 0,21 22 15,0-22-15,0 0 0,0 0 16,0 0-16,0 0 0</inkml:trace>
  <inkml:trace contextRef="#ctx0" brushRef="#br0" timeOffset="73141.11">16806 9673 0,'0'-42'0,"0"84"0,0-126 0,0 41 15,0 1-15,0 0 0,0 20 16,0-20-16,0 21 0,0-21 0,43 20 16,-22 1-16,0 0 0,21 21 0,-21-21 15,22 21-15,20 0 16,-20 0-16,-1 0 0,21 0 0,-20 21 16,-22 0-16,21 22 0,-21-22 15,-21 21-15,0-21 0,0 22 0,-21-22 16,0 21-16,-21-21 0,21 22 15,-43-22-15,22 21 0,-1-21 0,1 0 16,0 1-16,-1-22 0,22 21 0,0-21 16,0 0-16,0 21 15,42-21 1,0-21 0,0 21-16</inkml:trace>
  <inkml:trace contextRef="#ctx0" brushRef="#br0" timeOffset="73581.37">17738 9504 0,'0'0'0,"0"-21"16,-22 0-16,1 21 16,-21 0-16,21 0 0,-22 0 0,1 0 15,21 21-15,-21 0 0,20 0 16,-20 21-16,21-20 0,0 20 0,0-21 15,-1 21-15,22-20 0,-21 20 16,21-21-16,0 0 0,0 0 16,0 1-16,21-1 0,1 0 0,-1-21 15,0 0-15,0 0 0,0 0 16,22 0-16,-22 0 0,0 0 0,21 0 16,-21 0-16,1-21 0,-1 0 0,21-1 15,-42 1-15,21 0 0,0-21 16,1 21-16,-22-22 0,21 1 0,-21 21 15,0-22-15,0 22 0,0 0 16,21 0-16,-21 0 0,0 42 16,0 0-1,0 0-15,0 22 0,0-22 16,0 21-16,0 0 0,0-20 0,0 20 16,0-21-16,0 21 0,0-20 0,0-1 15,0 0-15,0 0 16,21-21-16,0 0 0,0 0 15,1 0-15,-1 0 0,0 0 16,0-21-16,0 0 0</inkml:trace>
  <inkml:trace contextRef="#ctx0" brushRef="#br0" timeOffset="73826.23">18161 9335 0,'0'0'0,"21"-43"0,0 1 15,-21 21-15,0 0 0,0-1 16,21 1-16,-21 42 15,0 1-15,0 20 0,0-21 16,0 21-16,0 1 0,-21-22 0,21 42 16,-21-20-16,0-1 0,0 0 15,0 1-15,21 20 0,0-20 0,-22-22 16,22 21-16,0-21 0,0 0 0,0 1 16,0-1-16,0 0 0,22-21 31,-1 0-31,0 0 0,-21-21 15,21 21-15,0-43 0,0 22 16,-21 0-16</inkml:trace>
  <inkml:trace contextRef="#ctx0" brushRef="#br0" timeOffset="74021.12">18521 9292 0,'0'0'0,"21"-21"16,-21 0-16,0 42 15,0 0 1,-21 0-16,21 22 0,-21-22 15,-1 21-15,22-21 0,0 22 0,0-1 16,-21 0-16,21 1 16,0-1-16,0-21 0,0 22 0,0-22 0,0 0 15,0 0-15,0 0 0,0 0 16,-21-21 0,0 0-16</inkml:trace>
  <inkml:trace contextRef="#ctx0" brushRef="#br0" timeOffset="74194.14">18140 9610 0,'0'0'0,"21"0"32,0 0-32,0 0 15,0 0-15,1 0 0,20 0 16,0-21-16,-21 21 0,22 0 0,-1 0 15,0-22-15,1 22 0,-1 0 0</inkml:trace>
  <inkml:trace contextRef="#ctx0" brushRef="#br0" timeOffset="74782.81">18881 9567 0,'0'0'15,"21"0"-15,0 0 16,-21-21-16,0 0 15,0 0-15,0 0 16,-21 21 15,0 21-15,-1-21-16,22 42 0,0-21 16,-21 1-16,21-1 0,-21 21 0,21-21 15,0 0-15,0 1 16,0-1-16,0 0 0,0 0 0,0 0 0,21 0 15,0-21 1,1 0-16,-1 0 0,-21-21 16,21 21-16,0-21 0,-21 0 15,21 0-15,-21 0 16,21-1-16,1-20 0,-22 21 0,21-21 16,0 20-16,0-20 0,21 21 15,-20 0-15,-1 0 0,21-1 0,-21 22 16,22 0-16,-22 0 0,0 0 0,21 0 15,-21 22-15,1-22 0,-22 21 16,0 21-16,21-21 0,-21 22 0,0-22 16,0 21-16,0-21 0,0 22 15,0-22-15,-21 0 0,-1 0 0,1 0 16,21 0-16,-21-21 0,21 22 16,-21-22-16,0 0 15,21-22 1,0 1-16,0 0 0,0 0 15,0 0-15,0-22 0,21 22 16,0 0-16,0-21 0,0 21 0,1-22 16,-1 22-16,0 0 0,0 0 15,0 0-15,0 21 0,1 0 0,-1-22 16,0 22-16,0 0 0,0 0 0,0 0 16,1 0-16,-1 0 15,0 0-15</inkml:trace>
  <inkml:trace contextRef="#ctx0" brushRef="#br0" timeOffset="75330.08">19854 9440 0,'0'0'0,"-21"0"0,0 0 16,0 0 0,0 0-16,-1 22 15,22-1-15,0 0 0,0 0 0,0 0 16,0 0-16,0 22 0,0-22 16,0 21-16,0-21 0,0 1 0,0-1 15,0 0-15,0 0 0,0 0 16,0 0-16,0 1 15,-21-44 17,21 1-32,-21 21 0,21-21 0,0 0 15,0 0-15,0-22 0,0 22 16,21 0-16,0-21 0,22 21 0,-22-22 16,21 22-16,-21-21 0,22 21 15,-1-1-15,0 1 0,-20 0 16,20 0-16,0 21 0,1 0 0,-22 0 15,21 0-15,-21 0 0,0 0 0,1 21 16,-1 0-16,-21 0 0,0 22 16,0-22-16,0 21 0,0-21 0,0 22 15,0-22-15,-21 0 0,-1 21 16,1-20-16,21-1 0,-21 0 0,0 0 16,21 0-16,21-21 46,21-21-46,-20 21 16,41-21-16</inkml:trace>
  <inkml:trace contextRef="#ctx0" brushRef="#br0" timeOffset="75737.36">21484 9483 0,'0'0'0,"-21"0"15,21-21-15,-21 21 0,0-22 16,-1 22-16,1-21 16,0 21-16,21-21 0,0 0 15,0 0 1,21 0-16,0 21 0,1-22 16,-1 22-16,21-21 0,-21 21 0,22-21 15,-1 0-15,21 21 0,-20 0 16,-1 0-16,0 0 0,-20 0 0,20 0 15,-21 0-15,0 0 0,0 21 16,-21 0-16,0 22 0,0-22 16,-21 0-16,0 0 0,0 0 15,0 22-15,-22-22 0,22 0 0,-21 21 16,0-21-16,20 1 0,-20 20 0,21-21 16,0 0-16,0 0 0,-1 1 15,1-1-15,0 0 0,0-21 16,0 21-16,21 0 0,-21-21 31,42 0-15,0 0-1,-21 21-15,21-21 0</inkml:trace>
  <inkml:trace contextRef="#ctx0" brushRef="#br0" timeOffset="75918.25">21463 10139 0,'-21'0'0,"42"0"0,-63 21 0,20-21 16,1 0-16,42 0 62,1 0-62</inkml:trace>
  <inkml:trace contextRef="#ctx0" brushRef="#br0" timeOffset="77373.42">910 10859 0,'0'0'0,"0"-22"31,-21 22 1,0 0-17,0 0-15,-1 22 16,22-1-16,-21 0 0,0 21 0,21-21 15,-21 22-15,0 20 0,21-20 16,-21 20-16,21-21 0,0 22 0,-22-22 16,22 22-16,0-22 0,0 0 15,0 1-15,0-1 0,0-21 0,0 0 16,22 1-16,-1-1 0,0-21 16,0 0-16,0 0 0,22 0 15,-22 0-15,21 0 0,-21 0 0,22-21 16,-22-1-16,21 1 15,-21 0-15,0 21 0,1-21 0,-22-21 16,0 20-16,0 1 0,0 0 16,0 0-16,0-21 0,-22 20 0,1 1 15,0 0-15,0 0 0,0 0 16,-22 0-16,22 21 0,0 0 0,0 0 16,-21 0-16,20 21 0,-20 0 15,21 0-15,0 0 0,0 0 16,-1 22-16,1-22 0,21 0 15,0 0-15,-21 0 0,21 1 0,0-1 16,0 0-16,0 0 0,0 0 16,21-21-1,0 0-15,1 0 0,-1 0 0,0 0 16,0-21-16</inkml:trace>
  <inkml:trace contextRef="#ctx0" brushRef="#br0" timeOffset="77602.3">1630 11113 0,'0'0'0,"0"-22"0,0 1 16,0 0 46,0 0-46</inkml:trace>
  <inkml:trace contextRef="#ctx0" brushRef="#br0" timeOffset="79504.89">3069 10605 0,'0'0'0,"0"-22"16,-21 22 15,0 22 0,21 20-31,0-21 0,0 21 16,0-20-16,-21 20 0,21 0 0,0-21 15,0 22-15,0-22 0,0 21 16,0-21-16,0 1 0,-22-1 0,22 0 16,0 0-16,0 0 0,0 0 15,0-42 17,0 0-17,0 0-15,22 0 0,-1 0 16,-21-1-16,21 1 0,0-21 15,-21 21-15,21 0 0,0-1 0,1 1 16,-22 0-16,21 0 0,0 21 16,0 21-16,0-21 15,-21 21-15,21 22 0,1-22 16,-22 0-16,0 0 0,21 21 0,0-20 16,0-1-16,-21 0 0,21 0 15,0 0-15,22-21 0,-22 21 0,0-21 16,21 0-16,1 0 0,-22 0 15,21 0-15,1 0 0,20-21 16,-21 21-16,1-21 0,-22 0 0,21 0 16,1 0-16,-22-1 0,0 1 15,-21 0-15,0-21 0,0 21 0,0-22 16,0 22-16,0-21 0,-21-1 16,0 1-16,-1 21 0,-20-21 0,21 20 15,0 1-15,0 0 0,-1 21 16,1 0-16,0 0 0,0 0 0,0 0 15,0 21-15,21 0 0,0 1 16,0-1-16,0 0 0,0 0 16,0 0-16,0 0 0,21 1 0,0-1 15,0-21-15,21 0 0,-20 0 16,20 0-16,-21 0 0,21 0 0</inkml:trace>
  <inkml:trace contextRef="#ctx0" brushRef="#br0" timeOffset="79941.64">4424 10393 0,'21'-42'16,"-42"84"-16,42-106 0,-21 22 0,0 21 16,-21 21-1,0 0-15,21 21 0,-22 0 0,22 22 16,-21-1-16,21 0 0,-21 22 16,21-22-16,0 0 0,0 22 0,0-22 15,-21 1-15,21 20 0,0-42 16,0 22-16,0-1 0,0-21 15,-21 0-15,21 0 0,0 1 0,0-1 16,0-42 15,0-1-15,0 1-16,21 0 0,0 0 0,0 0 16,0-22-16,1 22 0,-1-21 0,0 0 15,0 20-15,21-20 0,-20 0 16,20 21-16,0-1 0,-21 1 0,22 21 15,-22 0-15,21 0 0,-21 0 16,1 21-16,20 1 0,-21-1 16,-21 0-16,0 0 0,21 21 15,-21-20-15,0-1 0,0 0 0,0 21 16,0-21-16,0 1 0,-21-1 0,0 0 16,21 0-16,0 0 0,-21-21 15,21 21-15,-21-21 0,21 22 16,21-22-1,0 0-15</inkml:trace>
  <inkml:trace contextRef="#ctx0" brushRef="#br0" timeOffset="80642.25">5482 10626 0,'0'0'0,"0"-21"0,0-1 0,0-20 0,-21 21 16,0 0-16,0 21 0,-1-21 15,1 21-15,0 0 0,0 0 0,-21 0 16,20 21-16,1 0 0,0 21 0,0-21 16,0 22-16,0-1 0,21 0 15,-22 1-15,1-1 0,21 0 0,-21-20 16,21 20-16,0-21 0,0 21 16,0-20-16,0-1 0,0 0 0,0 0 15,21-21-15,0 0 16,1 0-16,-1 0 0,0 0 15,0 0-15,21 0 0,-20-21 0,-1 0 16,0 0-16,0-1 0,21 1 0,-20 0 16,-1 0-16,0-21 0,0 20 15,0-20-15,-21 0 0,0-1 0,21 22 16,-21-21-16,22 21 0,-22 0 16,0-1-16,0 44 15,0-1 1,0 0-16,0 0 0,0 21 15,0-20-15,0 20 0,0-21 0,0 0 16,0 22-16,0-22 0,0 0 0,0 0 16,21 0-16,0 0 0,0 1 15,0-22-15,0 0 0,1 21 0,20-21 16,0 0-16,-21 0 0,22 0 16,-22 0-16,21-21 0,-21 21 0,22-22 15,-22 1-15,0 0 0,0 0 16,0-21-16,-21 20 0,0-20 0,22 0 15,-22-22-15,0 22 0,0-22 0,21 22 16,-21-21-16,0-1 0,0 22 16,0-1-16,21 1 0,-21 21 15,0 0-15,21 0 0,-21-1 0,0 44 32,0-1-32,0 21 0,0 0 0,0 1 15,0-1-15,-21 22 0,21-1 16,-21 1-16,0-22 0,21 0 0,-22 22 15,22-22-15,0-21 0,0 22 0,0-22 16,0 0-16,0 0 0,0 0 16,0 0-16,22-21 15,-1 0-15,-21-21 16,0 0 0</inkml:trace>
  <inkml:trace contextRef="#ctx0" brushRef="#br0" timeOffset="80798.17">5948 10647 0,'0'0'0,"0"-21"16,0 0-1,21 21 1,0 0-16,0 0 0,0 0 16,1 0-16,-1-22 0,21 22 0,-21 0 15,22 0-15,-22-21 0,21 21 0,0 0 16</inkml:trace>
  <inkml:trace contextRef="#ctx0" brushRef="#br0" timeOffset="81029.03">7535 10414 0,'-42'21'16,"21"0"-16,21 1 0,-21-1 15,21 21-15,-22-21 0,22 22 16,0-22-16,0 21 0,0-21 0,0 22 16,0-22-16,-21 0 0,21 0 15,0 0-15,0 0 0,0 1 16,0-1-16,21-21 31,1 0-31</inkml:trace>
  <inkml:trace contextRef="#ctx0" brushRef="#br0" timeOffset="81369.84">8086 10478 0,'21'-43'0,"-42"86"0,42-107 0,-21 43 0,0 0 16,-21 21-16,-1 0 16,1 0-16,-21 0 0,21 21 15,-22-21-15,1 21 0,21 0 16,0 0-16,0 1 0,-1-1 15,22 0-15,0 0 0,0 0 0,22 0 16,-1 1-16,0-22 0,0 0 16,21 21-16,-20-21 0,20 0 15,0 21-15,-21-21 0,22 21 0,-1-21 16,-21 21-16,0-21 0,1 21 16,-22 1-16,0-1 0,0 0 15,0 0-15,-22-21 0,1 21 16,0-21-16,0 0 0,-21 21 15,20-21-15,-20 0 0,21 0 0,0 0 16,-22 0-16,22 0 0,0 0 16,0 0-16,0-21 15,21 0-15,0 0 0,-21 0 16</inkml:trace>
  <inkml:trace contextRef="#ctx0" brushRef="#br0" timeOffset="81533.74">7429 10245 0,'0'0'0,"-21"0"16,42 0 46,1 0-62,-1 0 0</inkml:trace>
  <inkml:trace contextRef="#ctx0" brushRef="#br0" timeOffset="81893.53">9356 10372 0,'0'0'0,"-64"0"0,22-21 0,-1 21 16,22 0-16,0 0 0,0 0 0,42-22 15,0 22 1,0 0-16,22 0 0,-1 0 15,0 0-15,1-21 0,20 21 0,-20 0 0,20 0 16,1 0-16,-1 0 16,1 0-16,-1-21 0,-21 21 0,1 0 15,-1 0-15,-21 0 0,0 0 0,-42 0 32,-21-21-32</inkml:trace>
  <inkml:trace contextRef="#ctx0" brushRef="#br0" timeOffset="82097.42">9546 10287 0,'0'0'0,"0"21"0,-21 106 15,21-106-15,0 22 16,0-1-16,0 0 0,-21 1 0,21-1 16,-21 0-16,-1-20 0,22 20 15,0 0-15,-21-21 0,0 22 16,21-22-16,-21 0 0,21 0 0,0 0 15,0 1-15,21-22 32,0 0-32,0-22 0</inkml:trace>
  <inkml:trace contextRef="#ctx0" brushRef="#br0" timeOffset="82569.77">9969 10795 0,'0'0'15,"22"0"-15,-22-21 0,21 0 0,0 21 16,0-21-16,0 21 0,-21-22 0,21 1 16,1 21-16,-22-21 0,0 0 15,21 0-15,-21 0 0,0-1 0,0 1 16,0 0-16,0 0 16,-21 21-1,-1 0-15,1 21 0,0 0 16,0 22-16,0-22 0,21 0 15,0 21-15,-21 1 0,21-22 0,0 0 16,0 21-16,0-21 0,0 1 16,0-1-16,0 0 15,21-21-15,0 0 0,0 0 16,21 0-16,-20 0 0,-1 0 0,21 0 16,-21-21-16,22 0 0,-22 21 15,21-22-15,-21 1 0,22 0 0,-22-21 16,0 21-16,0-22 0,21 22 15,-20-21-15,-22 21 0,21-1 16,-21 1-16,21 21 0,-21 21 31,0 1-31,-21-1 0,0 21 0,-1-21 16,22 0-16,0 1 16,-21-1-16,0 0 0,21 0 0,-21 0 15,21 0-15,0 1 0,0-1 16</inkml:trace>
  <inkml:trace contextRef="#ctx0" brushRef="#br0" timeOffset="82801.64">11007 10329 0,'0'-21'0,"0"42"0,0-63 0,0 21 16,0 0-16,-22 21 15,1 0-15,21 21 0,-21 0 16,0 0-16,0 0 0,0 22 16,21-1-16,-22 0 0,22 1 0,-21-1 15,21 0-15,-21-20 0,21 20 16,0 0-16,0-21 0,0 1 0,-21-1 16,21 0-16,0 0 0,0 0 0,-21-21 15</inkml:trace>
  <inkml:trace contextRef="#ctx0" brushRef="#br0" timeOffset="82966.53">10626 10583 0,'0'0'0,"21"-21"31,0 21-31,0 0 16,21 0-16,1 0 0,-1 0 15,22 0-15,-22-21 0,21 21 16,1-21-16,21 21 0,-22-21 0,1 0 0,-1 21 16</inkml:trace>
  <inkml:trace contextRef="#ctx0" brushRef="#br0" timeOffset="83165.42">11642 10329 0,'-106'64'16,"85"-43"-1,-1 21-15,1 1 0,-21-22 0,21 21 16,0 1-16,-1-1 0,22 0 0,-21-21 16,21 22-16,-21-22 0,21 0 15,0 0-15,0 0 0,0 1 0,0-1 16,21-21 15,-21-21-31,21 21 0,1-22 16</inkml:trace>
  <inkml:trace contextRef="#ctx0" brushRef="#br0" timeOffset="83389.3">11493 10541 0,'22'-42'16,"-44"84"-16,44-127 0,-22 64 0,21 0 15,-21 0-15,21 0 0,-21 0 0,0 42 16,21 0 0,-21 21-16,21-21 0,-21 22 15,21-22-15,1 21 0,-1 1 0,0-22 16,0 21-16,-21-21 0,21 0 15,0 1-15,1-1 0,-1 0 16,-21 0-16,21-21 0,0 21 16,0-21-1,-21-21 1,21 0-16,-21 0 0,22 0 0,-22-1 16</inkml:trace>
  <inkml:trace contextRef="#ctx0" brushRef="#br0" timeOffset="83578.19">12128 10266 0,'22'-21'16,"-44"42"-16,44-63 0,-44 42 16,1 0-16,0 21 15,-21 0-15,21 21 0,-1-21 0,-20 22 16,21-1-16,0 0 0,0 1 0,-1-1 16,1-21-16,0 22 0,21-1 15,0-21-15,0 0 0,0 0 0,0 1 16,0-1-16,0 0 0,21-21 15,0 0-15,1 0 0,20 0 16,0 0-16</inkml:trace>
  <inkml:trace contextRef="#ctx0" brushRef="#br0" timeOffset="84085.9">12848 10160 0,'0'0'0,"0"-21"0,0 0 15,-21 21 1,0 0-16,0 21 0,-1 0 16,1 0-16,0 0 0,0 1 0,0 20 15,-22-21-15,22 21 0,0 1 16,0 20-16,0-20 0,21-1 0,0 0 16,0-21-16,0 22 0,0-1 0,0-21 15,21 22-15,0-22 0,0 0 16,0 0-16,1 0 0,20 0 0,-21-21 15,21 0-15,-20 0 0,-1 0 16,21 0-16,-21 0 0,0 0 16,1 0-16,-1-21 0,-21 0 0,0 0 15,0 0-15,0 0 0,0-1 16,0-20-16,-21 21 0,-1-21 0,1 20 16,0 1-16,0 0 0,-21 0 0,20 0 15,1 0-15,0 21 16,0 0-16,42 0 31,0 21-31,0-21 16,22 21-16,-22 0 0,0 0 0,0 0 15,0 22-15,1-22 0,-22 21 16,0 43-16,0-43 0,0 1 16,0-1-16,-22 0 0,1 1 0,-21 20 15,21-21-15,-22 1 0,22-1 16,0 0-16,-21 1 0,21-22 0,-1 21 15,1-21-15,0 22 0,0-22 0,0 0 16,-22 0-16,22 0 0</inkml:trace>
  <inkml:trace contextRef="#ctx0" brushRef="#br0" timeOffset="84945.42">656 12298 0,'0'0'0,"-21"21"0,0 21 31,42-20-31,0-1 0,0-21 0,22 21 15,-22 0-15,21-21 0,0 0 16,-20 21-16,20-21 0,0 0 0,1 0 16,-1 0-16,0 0 0,1-21 15,-22 0-15,21 21 0,-21-21 16,0 0-16,22-1 0,-43 1 0,21 0 16,-21-21-16,0 21 15,0-1-15,0 1 0,0 0 16,-21 21-16,0 0 15,-1 42-15,1-20 0,0 20 16,0-21-16,0 21 0,0 22 16,21-22-16,0 1 0,-22 20 15,22 1-15,-21-22 0,21 21 0,-21-20 16,21-1-16,0 0 0,0 1 16,0-1-16,0-21 0,0 0 0,0 1 15,0-1-15,0-42 31,0-1-31,0 1 0</inkml:trace>
  <inkml:trace contextRef="#ctx0" brushRef="#br0" timeOffset="85121.32">698 12742 0,'0'0'0,"-21"0"31,42 22-16,1-22-15,20 0 0,-21 0 16,21 0-16,1 0 0,-1 0 16,22 0-16,-22-22 0,21 22 15,1-21-15,-22 0 0,1 21 0,20-21 16</inkml:trace>
  <inkml:trace contextRef="#ctx0" brushRef="#br0" timeOffset="85279.23">1714 12615 0,'-42'22'31,"21"-22"-31,42 0 32,0 0-32,0 0 15</inkml:trace>
  <inkml:trace contextRef="#ctx0" brushRef="#br0" timeOffset="86329.63">3683 12679 0,'0'0'0,"-21"0"16,21-21 0,0 0-16,0-1 0,21 22 15,-21-21-15,21 0 0,-21-21 0,0 21 16,0-1-16,0 1 0,0-21 15,-21 21-15,-21-22 0,20 22 0,-20 0 16,0-21-16,-1 21 0,1-1 16,0 22-16,-22 0 0,22 0 0,0 0 15,20 0-15,-20 22 0,21-1 16,-21 0-16,20 21 0,1 1 0,0-1 16,0-21-16,21 21 0,0 1 15,0-1-15,0-21 0,0 22 16,0-22-16,21 0 0,0 0 15,0 0-15,1-21 0,-1 0 0,21 0 16,-21 0-16,22 0 0,-1-21 16,-21 21-16,21-21 0,1 0 0,-1 0 15,-21-1-15,22 1 0,-22 0 16,0 0-16,0 0 0,0-22 0,0 22 16,1 0-16,-22 0 0,0 0 15,21 21-15,-21 21 16,0 0-16,0 0 0,0 0 15,0 1-15,0 20 0,0-21 16,0 0-16,21 22 0,0-1 16,0-21-16,-21 0 0,21 22 15,1-22-15,-1 0 0,21 0 0,-21-21 16,22 0-16,-22 0 0,21 0 16,-21 0-16,22 0 0,-1-21 0,0 21 15,1-21-15,-1-22 0,0 22 16,1 0-16,-1-21 0,0 21 0,-21-22 15,22 1-15,-22 21 0,0-22 0,-21 1 16,0 0-16,0-1 16,0 1-16,-21 0 0,-21 21 0,20-1 0,-20 1 15,21 21-15,-21 0 0,-1 0 16,22 0-16,-21 21 0,21 1 16,-22-1-16,22 21 0,0-21 15,-21 22-15,20-1 0,22 0 0,-21 1 16,21-22-16,0 21 0,0-21 15,0 22-15,0-22 0,0 0 0,21 0 16,1 0-16,-1-21 0,0 0 16,21 0-16,-21 0 0,1 0 0,20 0 15,0-21-15,-21 0 0,22 0 0,-1 0 16,0-1-16,-20 1 16,20-21-16,-21 0 0,21 20 0,-20-41 15,-1 21-15,0-1 0,-21-20 16,0 20-16,0-20 0,21 21 0,-21-1 15,0 1-15,0 21 0,0 0 16,-21 42 0,0 21-16,0-21 0,21 22 15,-22 20-15,22-21 0,-21 1 0,21-1 16,0 0-16,0 1 0,0-1 0,0 0 16,21 1-16,1-22 0,-22 0 15,42 21-15,-21-20 0,0-22 0,22 21 16,-22 0-16,21-21 0,0 0 15,-20 0-15,20 0 0,-21 0 0,0 0 16,0 0-16</inkml:trace>
  <inkml:trace contextRef="#ctx0" brushRef="#br0" timeOffset="86665.44">5016 12446 0,'0'0'0,"0"-21"0,0 0 0,0 0 0,0-1 15,0 1-15,22 0 0,-22 0 16,21 21-16,0 0 15,0 0-15,0 21 0,-21 0 16,21 0-16,1 1 0,-1-1 16,-21 0-16,21 21 0,0-21 15,-21 1-15,21 20 0,0-21 16,-21 0-16,0 0 0,22 1 0,-22-1 16,0 0-16,0-42 31,0 0-16,0-1-15,0 1 0,0 0 16,21-21-16,-21 21 0,21-22 0,-21 22 16,0-21-16,21-1 0,0 22 15,0-21-15,1 21 0,-1 0 0,-21-1 16,21 1-16,0 21 0,0 0 16,0 0-16,1 0 0,-1 0 0,0 0 15,0 0-15,0 0 0,0 21 16</inkml:trace>
  <inkml:trace contextRef="#ctx0" brushRef="#br0" timeOffset="88483.5">6244 12510 0,'0'0'0,"21"0"0,0-22 15,-21 1-15,22 0 0,-22 0 0,0 0 16,0-22-16,0 22 0,0-21 0,0 21 15,-22-22-15,1 1 16,0 21-16,0 0 0,0 0 0,-22 21 16,22 0-16,-21 0 0,0 0 15,-1 21-15,22 0 0,-21 21 0,-1 1 16,1-22-16,21 21 0,-21 0 16,20 1-16,1-1 0,0 0 0,21 1 15,0-22-15,0 21 0,0-21 0,21 22 16,0-22-16,1 0 0,20 0 15,-21-21-15,21 21 0,1-21 16,-1 0-16,-21 0 0,22 0 0,-22-21 16,21 21-16,-21-21 0,22 0 15,-22 0-15,0 0 0,0-1 0,0 1 16,0 0-16,1-21 0,-22 21 16,0-1-16,0-20 0,0 21 0,0-21 15,0 20-15,0 1 0,-22 21 31,22 21-31,-21-21 0,0 22 16,21-1-16,0 21 0,0-21 16,0 0-16,0 1 0,0-1 0,0 0 15,0 0-15,0 0 0,21 0 16,0 1-16,1-22 0,-1 0 0,0 21 16,21-21-16,-21 0 0,22 0 15,-1 0-15,-21 0 0,22-21 16,-22 21-16,21-22 0,-21 1 0,0 0 15,1 0-15,-1 0 0,0 0 16,0-22-16,-21 22 0,0-42 16,0 20-16,0 22 0,0-21 0,0 21 15,0 42 1,0 0 0,-21 0-16,21 0 0,0 22 15,0-22-15,-21 0 0,21 21 0,-21-21 16,21 1-16,0-1 0,0 0 0,0 0 15,0 0 1,21-21 15,0 0-31,0-21 0,0 0 16,0 21-16,1-21 0,-1 0 0,0-1 16,0 1-16,0 0 0,0 0 15,1 0-15,-22 0 0,21 21 0,0 0 16,-21 21-1,0 0-15,0 0 16,0 0-16,21 0 0,-21 1 16,21-1-16,-21 0 0,0 0 0,21 0 15,1 0-15,-1-21 16,0 22-16,0-22 0,0 0 0,0 0 16,1 0-16,-1 0 0,0 0 15,0-22-15,0 22 0,22-21 0,-22 0 16,0 0-16,0 0 0,0 0 0,0-1 15,1 1-15,-1-21 0,-21 0 16,21-1-16,-21 1 0,21-22 0,-21 1 16,0-1-16,0 22 0,0 0 15,0-1-15,0 1 0,0 21 0,-21 42 32,0 0-32,0 22 0,21-1 15,0 21-15,-22-20 0,22-1 16,0 0-16,0 22 0,0-22 15,0-21-15,22 22 0,-1-1 0,0-21 16,0 0-16,0 1 0,22-1 0,-22 0 16,21-21-16,0 0 0,1 0 15,20 0-15,-20 0 0,-1 0 0,0 0 16,22 0-16,-22 0 0,-21-21 16,22 0-16,-1 21 0,-21-22 0,0 1 15,0-21-15,1 21 0,-22 0 0,0-1 16,0-20-16,0 21 0,0 0 15,-22 21-15,1 0 16,-21 0-16,0 0 0,20 21 16,-20-21-16,0 21 0,-1 0 15,1 0-15,0 22 0,-1-22 0,22 0 16,0-21-16,0 21 0,21 0 16,0 1-16,0-1 0,0 0 15,42-21-15,-21 0 0,1 0 0,-1 0 16,21 0-16,-21 0 0,22 0 15,-22 0-15,21-21 0,-21 0 0,22 21 16,-22-22-16,0 1 0,0 0 16,0 0-16,0 0 0,1 0 15,-1-1-15,-21 1 0,0 42 32,0 1-17,-21-1-15,21 0 0,0 0 16,0 0-16,0 0 0,0 1 15,0-1-15,21-21 0,0 21 16,0-21-16,0 0 0,0 0 16,1 0-16,-1 0 0,21 0 0,-21 0 15,22 0-15,-1 0 0,0 0 0,1 0 16,-1-21-16,0 21 0,1-21 16,-1-1-16,0 1 0,-21 0 0,22-21 15,-22 21-15,-21-22 0,0 22 16,0-21-16,0-1 15,0 22-15,-21 0 0,0 21 0,-1 0 16,-20 0-16,21 21 0,-21 0 16,-1 1-16,22-1 0,-21 0 0,21 0 15,-22 0-15,22 0 0,0 1 0,0-1 16,21 0-16,0 0 0,0 0 16,0 0-16,0 1 0,0-1 15,21 0-15,0 0 16,0 21-16,0-20 0,1 20 15,20 0-15,-21 1 0,0 20 0,0-21 16,1 22-16,-1-1 0,-21-20 16,0 63-16,0-43 0,0-21 15,-21 1-15,-1 20 0,-20-42 0,0 22 16,21-1-16,-22-21 0,1 22 16,0-22-16,-1-21 0,1 21 0,0-21 15,-1 0-15,22 0 0,-21 0 16,21-21-16,-1 21 0,1-21 15,21-1-15,0-20 0,0 21 0,0 0 0,0-22 16,21 1-16,1 0 16,20-1-16,-21-20 0,21 21 0,1-22 15,20 1-15</inkml:trace>
  <inkml:trace contextRef="#ctx0" brushRef="#br0" timeOffset="88954.24">9144 12425 0,'0'0'15,"0"-21"-15,0 0 16,21-1-16,-21 1 16,0 0-16,0 0 15,0 0-15,0 0 0,0-1 0,0 1 16,0 0-16,0 0 0,0 0 16,-21 21-1,0 21 1,21 0-16,-21 0 0,-1 22 15,1-22-15,0 0 0,21 21 0,0-21 16,0 1-16,0-1 0,0 0 0,0 0 16,0 0-16,0 0 0,21 1 15,0-22-15,1 0 0,-1 0 0,0 0 16,0 0-16,0 0 0,22 0 16,-22 0-16,0-22 0,21 22 0,-21-21 15,1 0-15,-1 0 0,0-21 0,0 20 16,21-20-16,-20 0 0,-1 21 15,0-22-15,0 22 0,0-21 16,-21 21-16,21 21 0,-21 21 31,0 0-31,0 0 0,-21 21 0,0-20 16,0 20-16,21-21 0,-21 21 16,21-20-16,-21-1 0,21 0 0,-22 0 15,22 0-15,0 0 0,0 1 0,0-1 16,-21-21-1,0 0-15,0 0 16</inkml:trace>
  <inkml:trace contextRef="#ctx0" brushRef="#br0" timeOffset="89138.13">7832 11980 0,'-64'0'15,"128"0"-15,-170 0 0,63 0 0,22 0 16,0 0-16,42 0 16,0 0-1,22 0-15,-1 0 0,0 0 0,1-21 16,20 21-16,-20-21 0,20 21 0,1-21 16</inkml:trace>
  <inkml:trace contextRef="#ctx0" brushRef="#br0" timeOffset="89781.78">11176 12002 0,'0'0'0,"-21"0"16,-22 0-16,1 0 0,21 21 16,-21 0-16,20 0 0,-20 0 15,0 0-15,21 1 0,-22-1 0,1 21 16,21-21-16,-22 22 0,22-22 16,21 0-16,0 0 0,0 0 0,0 0 15,0 1-15,0-1 0,21-21 16,1 0-16,-1 0 0,21 0 15,-21 0-15,0 0 0,22-21 0,-22 21 16,0-22-16,0 1 0,22 0 16,-43 0-16,21 0 0,0-22 0,-21 22 15,21 0-15,-21-21 0,0 21 16,0-22-16,0 22 0,0-21 16,0 21-16,21-1 0,0 1 0,1 21 15,-1 0 1,0 0-16,-21 43 0,21-22 0,-21 21 15,21 0-15,-21 1 0,21-1 0,-21 22 16,0-22-16,0 21 0,0 1 16,0-1-16,0 1 0,0 21 0,0-22 15,0 22-15,0-1 0,-21 1 16,0 0-16,0-1 0,0 1 0,0 0 16,-1-1-16,1 1 0,0 21 0,0-21 15,0-22-15,0 22 16,-1-22-16,22-20 0,-21 20 0,21-42 15,0 22-15,0-22 0,0-42 32,0-1-32,0-20 0,21 0 15,1-22-15,-1 22 0,-21-22 0,21 1 16,0-22-16,21 22 0,-20-22 16,-1 22-16,0-22 0,0 0 0,21-21 15,-20 22-15</inkml:trace>
  <inkml:trace contextRef="#ctx0" brushRef="#br0" timeOffset="90117.58">12658 11663 0,'0'0'0,"-22"0"16,-20 0-16,21 0 0,0 0 0,0 0 15,42 0 1,0 0 0,0 0-16,21 0 0,-20 0 0,20-21 15,21 21-15,-20 0 0,20 0 16,-20 0-16,20 0 0,1 0 0,-22 0 15,0 0-15,1 0 0,-22 0 16,0 0-16,0 0 0,-42 0 31,-21 0-31,20 0 0</inkml:trace>
  <inkml:trace contextRef="#ctx0" brushRef="#br0" timeOffset="90313.49">12912 11663 0,'0'0'0,"0"21"0,-22 0 0,22 0 15,-21 1-15,0-1 0,21 21 16,0 22-16,-21-22 0,0 21 0,21 1 16,-21-1-16,21-20 0,0 20 15,-22-20-15,22-1 0,0-21 0,0 21 16,0-20-16,0-1 0,0 0 16,22-21-16,-1 0 15,0 0-15,0 0 0,0-21 0,0 21 16,1-21-16,-1-1 0,0 1 0,21 0 15</inkml:trace>
  <inkml:trace contextRef="#ctx0" brushRef="#br0" timeOffset="90822.74">13166 12150 0,'21'0'16,"0"0"-1,0 0-15,0 0 0,0 0 16,1 0-16,-1 0 0,0 0 15,21-21-15,-21-1 0,22 22 0,-22-21 16,0 0-16,21 0 0,-20 0 16,-1 0-16,-21-1 0,0-20 15,0 21-15,0 0 0,0 0 0,0-1 16,0 1-16,-21 21 0,-1 0 16,1 0-16,-21 0 0,21 21 15,-22 1-15,22-1 0,-21 21 0,21 0 16,0 1-16,-1-1 0,22 0 15,0 1-15,0-22 0,0 21 0,0 1 16,0-22-16,0 0 0,22 0 0,-1 0 16,21 0-16,-21-21 0,0 0 15,22 0-15,-1 0 0,-21 0 0,22 0 16,-1 0-16,0 0 0,1-21 16,-1 0-16,-21 0 0,21 0 0,1 0 15,-22-1-15,21-20 0,-21 21 16,22-21-16,-22-1 0,-21 22 15,21-21-15,-21 21 0,0-1 0,0 1 16,-21 21 0,0 21-16,0 1 0,21-1 15,-22 21-15,1-21 0,21 0 0,0 22 16,0-22-16,0 0 0,0 0 16,-21 0-16,21 1 0,0-1 0,0 0 15,0 0-15,21-21 16,0 0-1,1 0-15,-1 0 16</inkml:trace>
  <inkml:trace contextRef="#ctx0" brushRef="#br0" timeOffset="91301.75">14520 11769 0,'21'-21'0,"-42"42"0,42-85 0,-21 85 16,-21 1-1,0-22-15,21 21 0,-21 0 16,0 0-16,0 21 0,21-20 0,0-1 16,-22 21-16,22-21 0,-21 0 15,21 22-15,0-22 0,0 0 16,0 0-16,0 0 0,0 1 16,21-22-1,-21 21-15,0 0 31,0 0-15,22-21 93,-44 0-30</inkml:trace>
  <inkml:trace contextRef="#ctx0" brushRef="#br0" timeOffset="91489.16">14224 12023 0,'0'0'0,"-42"-43"32,63 43-17,0 0 1,0 0-16,21 0 0,-20-21 0,20 21 15,0 0-15,-21 0 0,22-21 16,-1 21-16,0-21 0,1 21 0,-1 0 16,0-21-16,1 21 0,20-21 15,-20 21-15,20-22 0</inkml:trace>
  <inkml:trace contextRef="#ctx0" brushRef="#br0" timeOffset="92058.35">15430 11663 0,'0'-21'15,"0"42"-15,-21-42 16,0 42-16,0 0 0,-21 0 16,20 0-16,1 1 0,0 20 0,-21 0 15,21 1-15,-1 20 0,1-21 16,0 1-16,21-1 0,0 0 16,0 1-16,0-22 0,0 21 0,0-21 0,0 1 15,0-1-15,0 0 16,0-42 15,0 0-15,0-22-16,0 22 0,0 0 15,0-21-15,21-1 0,-21 1 0,21 0 16,1-1-16,-1 1 0,0 0 0,-21 20 16,21 1-16,0 0 0,0 0 15,1 21-15,-1 0 0,0 0 16,0 0-16,-21 21 15,21 21-15,-21-20 0,21 20 16,1 0-16,-22 1 0,21-1 0,0 0 16,0 1-16,0-22 0,0 21 15,1-21-15,-1 22 0,0-22 0,-21 0 16,21-21-16,-21 21 0,21 0 16,0-21-16,1 0 15,-22-21-15,21 0 16,-21 0-16,0 0 0,0-1 15,0-20-15,0 0 0,21-1 0,0 1 16,-21 0-16,21-22 0,-21 22 16,21 0-16,1-1 0,-1 1 15,0 0-15,-21 20 0,0-20 0,21 21 16,-21 0-16,21 21 16,0 21 30</inkml:trace>
  <inkml:trace contextRef="#ctx0" brushRef="#br0" timeOffset="92621.48">16912 11557 0,'0'0'0,"-21"0"16,-21-21-16,20 21 0,-20 0 15,21 0-15,-21 0 0,-1 21 16,-20-21-16,20 21 0,1 0 0,-21 1 16,20-1-16,1 21 0,0-21 0,-1 0 15,22 22-15,-21-1 0,21-21 16,21 22-16,0-1 0,0 0 0,0 1 16,0-22-16,21 21 0,0 0 15,21-20-15,1-1 0,-22 0 0,21 0 16,0 0-16,1 0 0,-1-21 15,0 0-15,1 0 0,-1 0 16,0 0-16,-20-21 0,-1 0 0,0 0 16,0 0-16,-21-22 0,0 22 15,0-21-15,0 0 0,-21-1 0,0 22 16,0-21-16,-22 21 0,22-1 0,-21 1 16,-1 21-16,1 0 0,0-21 15,21 21-15,-1 0 0,1 0 0,0 0 16,42 0-1,0 21 1,1-21-16,-1 0 0,21 0 0,-21 21 16,22-21-16,-1 22 0,-21-1 15,0 0-15,0 0 0,1 21 16,-1 1-16,-21 20 0,0-20 16,0 20-16,0-21 0,0 22 0,0-1 15,-21-20-15,-1 20 0,1-20 0,0-1 16,-21 21-16,21-20 0,-22-1 15,1 0-15,21 1 0,-22-1 0,22-21 16,0 22-16,0-22 0,0 0 0,0 0 16,-1 0-16,1 0 0,0-21 15,21 22-15,-21-22 0,0 0 0,0 0 16</inkml:trace>
  <inkml:trace contextRef="#ctx0" brushRef="#br0" timeOffset="93737.94">868 14097 0,'-85'0'31,"64"0"-31,0 0 16,21-21-1,0 0-15,0 0 0,0-1 16,0 1-16,21 0 0,0 0 16,0 0-16,0 0 0,1-1 15,-1 1-15,21 0 0,-21 0 0,22 0 16,-1 0-16,-21 21 0,21 0 15,-20 0-15,-1 0 0,-21 21 16,0 21-16,0-21 0,0 22 0,-21-1 16,-1 21-16,1-20 0,-21-1 15,21 22-15,-22-1 0,22-21 16,-21 22-16,21-1 0,0-20 16,21-1-16,0 0 0,0 1 15,0-22-15,0 0 0,0 0 0,21-21 16,0 0-16,0 0 0,21 0 15,-20 0-15,20-21 0,0 0 16,1 0-16,-1-22 0,0 22 0,-21-21 16,1 0-16,-1 20 0,-21-20 15,0 21-15,-21-21 0,-1 20 16,-20 1-16,0 0 0,-1 0 0,1 0 16,0 0-16,-1 21 0,1 0 15,21 0-15,-21 0 0,-1 0 16,22 0-16,0 0 0,0 0 15,0 0-15,-1 21 16,22 0-16,0 0 16,22-21-1,-1 0-15,0 0 0</inkml:trace>
  <inkml:trace contextRef="#ctx0" brushRef="#br0" timeOffset="93937.78">1714 14034 0,'22'0'0,"-44"0"0,44-22 0,-22 1 31,-22 21-31</inkml:trace>
  <inkml:trace contextRef="#ctx0" brushRef="#br0" timeOffset="94962.64">3704 13758 0,'0'-21'0,"21"21"16,-21-21-16,0 0 0,0 0 15,0 0-15,0-1 0,0 1 16,0 0-16,-21 21 15,21-21-15,-21 21 16,21 21 0,-21 21-16,0-20 0,21 41 15,-22-21-15,22 22 0,-21-22 0,21 22 16,0-22-16,0 22 0,0-22 16,0 0-16,0 1 0,0-1 0,0 0 15,0 1-15,0-22 0,0 0 16,0 0-16,0 0 0,21-21 15,-21-21 1,22 0-16,-1 0 0</inkml:trace>
  <inkml:trace contextRef="#ctx0" brushRef="#br0" timeOffset="95177.52">4022 13758 0,'0'0'0,"21"-42"0,0 0 0,-21 21 16,0-1-16,0 1 0,0 42 15,0 1-15,0 20 16,0-21-16,0 21 0,0 1 16,0 20-16,0-20 0,0-1 0,0 0 15,0-21-15,0 22 0,0-1 16,0-21-16,0 22 0,0-22 0,0 21 16,0-21-16,0 0 0,0 1 15</inkml:trace>
  <inkml:trace contextRef="#ctx0" brushRef="#br0" timeOffset="95685.38">3641 14139 0,'0'0'16,"0"-21"-16,-22 21 0,22-21 16,22 21-1,20 0-15,-21 0 16,21 0-16,1 0 0,-1-21 15,0 21-15,22 0 0,-22-21 0,22 0 16,-22 21-16,22-22 0,-1 22 16,1-21-16,-22 0 0,0 21 15,22-21-15,-43 21 0,21 0 0,-21 0 16,-21 21 0,0 0-16,-21 0 15,0 1-15,0-1 0,0 0 16,0 21-16,-1-21 0,22 22 0,0-22 15,-21 21-15,21-21 0,0 1 16,0-1-16,0 0 0,0 0 0,21 0 16,1 0-16,-1-21 0,0 0 15,21 0-15,-21 0 0,22 0 16,-1-21-16,0 0 0,1 0 0,-1 0 16,0 0-16,1-22 0,-1 22 15,-21-21-15,22 21 0,-22-22 0,-21 22 16,0-21-16,0-1 0,0 22 15,-21-21-15,-22 0 0,1 20 0,0 1 16,-22 0-16,22 0 0,-22 21 16,1 0-16,-1 0 0,22 21 0,-22 0 15,22 0-15,21 1 0,-21 20 16,20-21-16,22 21 0,0 1 0,0-22 16,0 21-16,0 1 15,0-1-15,22-21 0,-1 0 0,21 22 16,-21-22-16,22-21 0,-1 0 15,0 0-15</inkml:trace>
  <inkml:trace contextRef="#ctx0" brushRef="#br0" timeOffset="96211.09">5292 13949 0,'0'-21'15,"0"42"-15,0-21 16,0 21-16,-22 0 15,22 0-15,0 22 0,-21-22 16,21 0-16,-21 0 0,21 0 16,0 1-16,0-1 0,0 0 0,0 0 15,0 0-15,21-21 16,0 0 0,1-21-16,-1 0 0,0 0 15,0 21-15,0-21 0,0-1 16,-21 1-16,22 0 0,-1 0 0,0-21 15,-21 20-15,21 1 16,0 21-16,-21 21 16,0 1-16,0-1 15,21 0-15,-21 21 0,22-21 16,-22 1-16,21-1 0,-21 0 0,21 0 16,21 0-16,-21-21 0,1 0 15,20 21-15,-21-21 0,21 0 0,1 0 16,-1 0-16,0-21 0,-20 21 15,20-21-15,0 0 0,1 0 0,-22 0 16,0-1-16,0 1 0,0-21 16,-21 21-16,0-22 0,0 22 0,0-21 15,-21 21-15,0-22 0,0 22 0,-22-21 16,1 21-16,21 21 0,-21-21 16,-1 21-16,22 0 0,-21 0 15,21 0-15,-1 21 0,1-21 16,21 21-16,0 0 0,0 0 15,21-21-15,22 0 0,-22 0 16,0 0-16,21 0 0,1 0 0</inkml:trace>
  <inkml:trace contextRef="#ctx0" brushRef="#br0" timeOffset="96461.94">7281 13377 0,'-84'64'32,"62"-22"-32,1 1 0,0-1 0,0 0 15,0 22-15,21-22 0,0 0 16,-21 22-16,21-22 0,0 1 0,0-1 16,0-21-16,0 21 0,0-20 0,0-1 15,0 0-15,0 0 0,0 0 16,21-21-16,0 0 0,0 0 15,0 0-15,0 0 0,22-21 16,-22 0-16,21 0 0,-21 0 0</inkml:trace>
  <inkml:trace contextRef="#ctx0" brushRef="#br0" timeOffset="96787.76">7747 13716 0,'0'0'0,"-42"42"31,20-20-31,1-1 0,0 0 0,0 21 15,0-21-15,0 22 0,21-22 16,0 0-16,-22 21 0,22-20 0,0-1 16,0 0-16,22 0 0,-1-21 15,0 0-15,0 0 0,21 0 16,-20 0-16,20 0 0,0 0 0,-21 0 16,22 0-16,-1-21 0,-21 0 15,22 0-15,-22-1 0,0 1 16,0 0-16,-21 0 0,0-21 0,0 20 15,0-20-15,-21 21 0,0 0 16,-22-22-16,1 43 0,21-21 0,-21 0 16,-1 21-16,1 0 0,0 0 15,-1 0-15,1 0 0,21 0 0,0 0 16,-1 21-16,1-21 0,0 0 16,0 21-16</inkml:trace>
  <inkml:trace contextRef="#ctx0" brushRef="#br0" timeOffset="96949.67">7154 13695 0,'0'0'0,"21"0"31,1 0-31,-1 0 0,0 0 0,21 0 16,-21 0-16,22-21 0,-1 21 0,0-21 15,1-1-15,20 22 0,-20-21 16</inkml:trace>
  <inkml:trace contextRef="#ctx0" brushRef="#br0" timeOffset="97685.52">9991 13991 0,'0'0'0,"-43"0"15,43-21 16,0 0-31,21 21 0,1-21 0,-1 0 16,0-1-16,0 1 0,0 0 0,0-21 16,1 21-16,-22-1 0,0 1 15,0-21-15,0 21 0,-22 0 0,1-1 16,-21 22-16,21 0 0,-22 0 16,1 0-16,0 0 0,-1 22 0,1-1 15,21 0-15,-21 0 0,-1 21 16,22-20-16,-21 20 0,21-21 0,-1 21 15,1-20-15,21-1 0,0 0 16,0 0-16,21-21 16,1 21-16,-1-21 0,21 0 0,0 0 15,1 0-15,-1 0 0,0-21 16,22 21-16,-22-21 0,22 0 0,-22 21 16,0-21-16,1 21 0,-22 0 15,0-22-15,0 22 0,0 0 0,-21 22 31,0-1-31,0 0 0,-21 0 16,0 0-16,21 22 0,0-1 0,-21-21 16,21 21-16,-21 22 15,21-22-15,0 1 0,0 20 0,0 1 0,0-22 16,0 21-16,0 1 0,0-22 16,0 22-16,0-22 0,0 0 15,-21 1-15,21-1 0,-22-21 0,1 22 16,0-22-16,21 0 0,-42 0 0,21-21 15,-1 0-15,-20 0 0,0 0 16,-1 0-16,1 0 0,0-21 0,-1 0 16,1 0-16,21-1 0,-21-20 15,-1 21-15,22-21 0,0-22 0,0 22 16,21-22-16,0 1 0,0 20 0,0-20 16,0-1-16,21 22 0,21-21 15,-21 20-15,43 1 0,-22 0 0,22-1 16,-1 1-16,1 21 15,-1-22-15</inkml:trace>
  <inkml:trace contextRef="#ctx0" brushRef="#br0" timeOffset="97877.41">10520 13653 0,'21'0'0,"-42"0"0,42 21 16,-21 0 0,0 0-16,-21 0 0,0 22 0,21-22 15,0 21-15,-22-21 0,22 0 16,0 22-16,-21-22 0,21 0 15,0 0-15,0 0 0,0 1 32,0-44-17,21 1-15,-21 0 16,0 0-16</inkml:trace>
  <inkml:trace contextRef="#ctx0" brushRef="#br0" timeOffset="98057.3">10499 13483 0,'0'0'0,"0"-42"32,-22 42-32,22 21 15,0 0-15,0 0 16,0 1-16,0-1 16,0 0-16,0 0 0,22-21 0,-1 21 15,0 0-15,0 1 0,0-22 16,22 21-16,-22 0 0,0-21 0,21 21 15</inkml:trace>
  <inkml:trace contextRef="#ctx0" brushRef="#br0" timeOffset="98566.01">10880 13822 0,'0'42'15,"0"-84"-15,0 105 0,0-41 16,0-1-16,0 0 0,21 0 0,-21 0 16,0 0-16,21-21 15,0 0-15,-21 22 16,21-22-16,0 0 0,1 0 15,-1-22-15,0 22 0,21-21 16,-21 0-16,1 0 0,-1 0 0,21 0 16,-21-1-16,0 1 0,1 0 15,-1-21-15,0 21 0,0-1 0,0 1 16,0 0-16,-21 0 0,0 42 31,0 0-31,0 0 0,0 1 16,0 20-16,0-21 0,0 0 15,0 0-15,0 1 0,0-1 16,22 0-16,-22 0 0,21-21 16,0 0-16,0 0 0,0 0 15,0 0-15,22 0 0,-22 0 0,0 0 16,21 0-16,-20 0 0,20-21 16,-21 0-16,21 0 0,-20-1 0,20 1 15,-21 0-15,0-21 0,-21 21 0,0-22 16,0 1-16,0 0 0,0-1 15,0 22-15,0-21 0,-21 21 16,0 21-16,0 0 0,0 0 16,-1 21-16,1 0 0,0 0 0,21 21 15,0-20-15,0 20 0,0-21 16,0 21-16,0-20 0,0-1 16,0 21-16,21-21 0,-21 0 0,21-21 15,1 22-15,-1-1 0,21-21 16,-21 0-16,22 0 0,20 0 0,-21 0 15,22-21-15,-1-1 0</inkml:trace>
  <inkml:trace contextRef="#ctx0" brushRef="#br0" timeOffset="98923.81">13758 13293 0,'0'0'0,"-21"-21"0,0 21 0,21-22 16,-21 1-16,0 21 16,21-21-16,-22 42 15,22 0 1,-21 22-16,21-22 0,0 21 0,0 1 15,0 20-15,0-21 0,0 22 0,0-22 16,0 22-16,-21-22 16,21 0-16,-21 1 0,21-1 0,0-21 15,0 0-15,-21 22 0,21-22 16,0 0-16,0-42 31,0 0-15,0 0-16</inkml:trace>
  <inkml:trace contextRef="#ctx0" brushRef="#br0" timeOffset="99229.63">13547 13483 0,'0'0'15,"-22"-42"-15,22 0 0,0-1 0,0 22 16,0-21-16,0 21 0,0-22 16,0 22-16,0-21 0,22 21 0,-1-1 15,0-20-15,0 21 0,0 0 16,22 0-16,-1 21 0,0 0 0,1 0 15,20 0-15,-21 0 0,1 21 16,-1 21-16,0-21 0,-20 22 0,-1-1 16,-21 0-16,0 1 0,0-22 15,-21 21-15,-1 0 0,1 1 0,-21-1 16,0-21-16,-1 22 0,-20-22 0,20 21 16,1-21-16,21-21 0,-21 21 15,20 1-15,-20-22 0,21 0 16,42 0 15,21 0-31,-20-22 16,-1 22-16,0 0 0,21-21 0,-21 21 15</inkml:trace>
  <inkml:trace contextRef="#ctx0" brushRef="#br0" timeOffset="99793.34">14139 13716 0,'0'0'0,"-21"0"0,0 0 0,0 0 0,0-21 31,21 0-31,0 0 0,0-1 16,0 1-16,21 0 0,0 0 16,0 0-16,0 0 0,0-1 0,22 1 15,-22 0-15,21 21 0,1-21 0,-22 21 16,21 0-16,-21 0 0,22 0 15,-22 0-15,0 0 0,0 21 0,0 0 16,0 0-16,-21 1 0,0 20 16,0 0-16,0-21 0,0 22 0,0-22 15,-21 21-15,0-21 0,0 1 16,21-1-16,0 0 0,-21 0 16,0-21-16,21 21 0,-22-21 15,22-21 1,0 0-16,0 0 15,0 0-15,0-1 16,0 1-16,22 0 0,-1-21 0,21 21 16,-21-22-16,0 1 0,22 21 0,-22-22 15,21 22-15,-21 0 0,22 0 16,-1 0-16,-21 0 0,22 21 0,-22 0 16,0 0-16,0 0 15,0 21-15,-21 0 0,0 0 0,0 0 16,0 0-16,0 1 0,0 20 0,0-21 15,0 0-15,0 22 0,0-22 16,-21 0-16,21 0 0,0 0 0,-21 0 16,21 1-1,0-44 32,0 1-47,0 0 0,0 0 16</inkml:trace>
  <inkml:trace contextRef="#ctx0" brushRef="#br0" timeOffset="99981.25">14965 13293 0,'0'0'16,"-21"0"-16,-1 0 0,1 0 15,0 0-15,0 0 16,21 21 15,21 0-31,0-21 16,0 0-16,1 0 0,-1 0 15,0 0-15</inkml:trace>
  <inkml:trace contextRef="#ctx0" brushRef="#br0" timeOffset="100349.33">15367 13420 0,'0'0'0,"-21"21"0,0 0 0,-1 0 0,1 0 16,0 1-16,-21 20 0,21-21 16,-1 21-16,1-20 0,0 20 0,0-21 15,21 0-15,0 22 0,0-22 16,0 0-16,0 0 0,21-21 0,0 21 16,0-21-16,22 0 0,-22 0 15,21 0-15,1 0 0,-1 0 16,0 0-16,-21 0 0,22 0 0,-1-21 15,0 0-15,-20 0 0,20 0 16,-21-22-16,0 22 0,0-21 0,-21-1 16,0 1-16,0 21 0,0-21 15,0-1-15,0 22 0,-21 0 0,0 0 16,0 0-16,0-1 0,0 22 0,-22 0 16,22 0-16,0 0 0,-21 0 15,20 0-15,1 0 0,0 0 0,0 22 16,21-1-16,-21-21 15,21 21-15,0 0 0,21 0 16,0-21 0,0 0-16,0 0 0,1 0 0</inkml:trace>
  <inkml:trace contextRef="#ctx0" brushRef="#br0" timeOffset="100901.27">15790 13547 0,'0'-21'15,"0"-1"-15,0 1 16,0 0 0,0 0-16,0 0 0,21 21 15,1-21-15,-1 21 0,0 0 16,0 0-16,21-22 0,-20 22 16,-1 0-16,21 0 0,-21 0 0,0 0 15,22 0-15,-22 22 0,0-1 16,0 0-16,0 0 0,1 0 0,-22 0 15,0 1-15,0 20 0,0-21 16,0 0-16,0 0 0,0 1 0,0-1 16,-22-21-16,1 21 0,0-21 0,0 0 15,0 0-15,0 0 16,-1 0-16,1 0 0,21-21 31,0 0-31,0-1 0,21 1 16,1 0-16,-1 0 0,0 0 15,0 0-15,21-1 0,1 1 0,-22 0 16,21-21-16,22 21 0,-22 21 0,0-22 16,1 1-16,-1 0 0,0 21 15,1 0-15,-22 0 0,0 0 0,0 0 16,-21 21 0,0 0-16,0 1 0,-21-1 15,0 0-15,0 0 0,21 0 0,-21 22 16,-1-22-16,1 0 0,21 0 15,0 0-15,0 0 0,-21 1 16,21-1-16,0 0 16,21-21 15,-21-21-15,21 0-16,1-1 0,-22 1 0,21-21 15</inkml:trace>
  <inkml:trace contextRef="#ctx0" brushRef="#br0" timeOffset="101081.16">16785 12848 0,'21'0'46,"0"0"-46,1-21 0,-1 0 16,0 21-16</inkml:trace>
  <inkml:trace contextRef="#ctx0" brushRef="#br0" timeOffset="101778.42">17124 12742 0,'0'0'0,"0"22"15,0-1-15,0 21 0,0-21 0,-21 22 16,-1-1-16,1 0 0,21 1 15,-21-1-15,0 0 0,0 1 0,21-1 16,-21 0-16,21 1 0,-22-1 16,22-21-16,0 21 0,0 1 0,0-1 15,0 0-15,0-20 0,0 20 16,0-21-16,0 0 0,22 0 0,-1 1 16,-21-1-16,0 0 0,21-21 15,0 0-15,0 0 0,0 0 0,1 0 16,-1 0-16,21-21 0,-21 21 0,0-21 15,22-1-15,-22 1 16,0 0-16,21 0 0,-20-21 0,-1 20 16,0 1-16,0 0 0,0 0 15,-42 21 1,21 21 0,-21 0-16,0 22 0,0-22 15,21 0-15,0 21 0,-22-21 0,22 1 16,0 20-16,0-21 0,0 0 15,0 0-15,0 1 0,22-22 16,-1 0-16,0 0 0,0 0 16,21 0-16,-20 0 0,-1 0 15,0-22-15,21 1 0,-21 21 0,1-21 16,-1 0-16,0-21 0,0 20 16,0 1-16,0-21 0,1 21 0,-1-22 15,0 22-15,0 0 0,0 0 16,0 0-16,-21 42 31,0 0-31,0 21 0,-21-20 0,0 20 16,0 0-16,0 1 0,0 20 0,-1-21 15,1 22-15,0-22 0,21 22 16,0-22-16,0 22 0,0-22 0,0 21 16,21-20-16,-21 20 0,0-20 15,21 20-15,-21-21 0,0 1 16,0-1-16,0-21 0,-21 22 0,0-22 15,0 0-15,0 0 0,0 0 16,-1-21-16,-20 0 0,21 21 0,0-21 16,0 0-16,-1 0 0,22-21 15,0 0-15,0 0 16,0 0-16,0 0 0,0-1 0,22-20 16,-1 21-16,0-21 0,0-1 15</inkml:trace>
  <inkml:trace contextRef="#ctx0" brushRef="#br0" timeOffset="101981.3">16997 13314 0,'0'0'16,"-43"0"-16,22 0 0,0 0 0,21-21 15,21 0 1,0 21-1,1 0-15,20-22 0,-21 22 16,21 0-16,1-21 0,-1 21 0,0-21 16,1 0-16,-1 21 0,-21-21 15,22 0-15</inkml:trace>
  <inkml:trace contextRef="#ctx0" brushRef="#br0" timeOffset="102434.04">18521 12996 0,'21'0'16,"0"0"-16,0-21 16,0 0-16,22 21 0,-22-21 0,21 0 15,-21 0-15,1-1 0,-1 1 16,21 0-16,-21 0 0,-21 42 31,0 0-31,0 0 0,-21 22 16,0-22-16,0 42 0,0-20 15,-1-1-15,22 22 0,-21-22 16,0 0-16,21 1 0,-21-1 0,21 0 16,0-21-16,0 22 0,0-22 15,0 0-15,0 0 0,0 0 0,0 1 16,21-22 0,0 0-16,0 0 15,1 0-15,-1-22 0,0 1 16,21 0-16,-21 0 0,1 0 0,-1 0 15</inkml:trace>
  <inkml:trace contextRef="#ctx0" brushRef="#br0" timeOffset="102769.85">19071 13187 0,'21'-42'15,"-63"126"-15,63-126 0,0 21 32,-42 42-32,21 0 0,-21 0 0,0 0 15,21 1-15,-21-1 0,21 21 16,0-21-16,0 0 0,0 1 15,0-1-15,0 0 0,21 0 16,0 0-16,0-21 0,21 0 16,-20 0-16,20 0 0,0 0 15,-21 0-15,22 0 0,-1-21 0,-21 0 16,0 21-16,1-21 0,-1 0 0,-21-1 16,0 1-16,0 0 0,0-21 15,0 21-15,-21-22 0,-1 22 16,-20 0-16,21-21 0,-21 20 15,20 22-15,1-21 0,-21 21 0,21 0 16,0 0-16,-1 0 0,1 0 16,0 0-16,0 21 0,0 1 0,21-1 15,0 0-15,-21-21 16,-1 0 0</inkml:trace>
  <inkml:trace contextRef="#ctx0" brushRef="#br0" timeOffset="102976.73">18373 13081 0,'0'0'16,"-43"0"-16,22 0 0,42 0 31,0 0-31,1-21 0,20 21 16,-21 0-16,21 0 0,22 0 0,-22 0 15,22-21-15,-22 21 16,22 0-16,-22 0 0,0 0 0,1 0 16,-1-21-16,-21 21 0,21 0 0</inkml:trace>
  <inkml:trace contextRef="#ctx0" brushRef="#br0" timeOffset="104021.8">20447 13208 0,'0'0'0,"21"0"31,0 0-31,0-21 16,22 21-16,-22-21 0,0 0 0,21-1 15,-20 1-15,-1 0 0,0 0 16,0-21-16,0 20 0,0-20 16,-21 21-16,0-21 0,0-1 0,0 22 15,0 0-15,0 0 0,0 0 0,0 42 31,0 0-31,0 21 0,-21 1 16,0-1-16,21 0 16,0 22-16,-21-22 0,21 0 0,-21 22 15,21-22-15,-21 1 0,21-1 0,0-21 16,0 21-16,-22 1 0,22-22 16,0 21-16,-21-21 0,21 1 0,0-1 15,0 0-15,0 0 0,-21-21 16,0 0-1,0 0-15,0-21 0,-1 0 16,1 0-16,0-1 0,0 1 16,0 0-16,0 0 0,-1 0 0,22 0 15,0-1-15,-21 1 0,21 0 16,-21 21-16,21 21 31,0 0-31,0 22 16,0-22-16,0 0 0,0 0 0,0 0 15,0 1-15,21-1 0,0 21 16,1-21-16,-1-21 0,21 21 0,-21 1 16,22-22-16,-1 0 0,0 0 15,1 0-15,-1 0 0,0 0 0,1 0 16,20-22-16,-21 1 0,1 0 16,-1 0-16,-21 0 0,22 0 0,-22-1 15,0-20-15,0 21 0,0-21 16,0 20-16,1-20 0,-22 21 15,0-21-15,0 20 0,0 1 0,0 0 16,0 42 15,-22 0-31,22 22 0,-21-22 16,21 0-16,-21 0 0,21 22 0,0-22 16,0 0-16,0 0 0,0 0 15,0 0-15,0 1 0,0-1 0,21-21 16,0 21-16,1-21 0,-1 0 0,0 0 15,0 0 1,0 0-16,0-21 0,1 21 0,-1-21 16,0-1-16,0 1 0,-21 0 15,21 0-15,0 0 0,-21 0 0,22-1 16,-22 1-16,21 0 0,-21 0 0,21 0 16,-21 42 15,0 0-31,0 0 0,0 0 15,-21 1-15,21 20 0,0-21 0,-21 0 16,-1 0-16,22 1 0,-21-1 16,21 0-16,0 0 15,21-21 17,1 0-32,-1-21 0</inkml:trace>
  <inkml:trace contextRef="#ctx0" brushRef="#br0" timeOffset="104253.67">21823 12975 0,'21'-42'15,"0"21"-15,-21-22 16,0 65 0,0 20-16,-21-21 0,21 21 0,-21 1 15,0-1-15,21 0 0,-22 1 16,22-1-16,0 0 0,0-20 15,0 20-15,0-21 0,0 21 16,0-20-16,0-1 0,22 0 16,-1 0-16,-21 0 0,21-21 0,0 0 15,-21 21-15,21-21 0,-21-21 16</inkml:trace>
  <inkml:trace contextRef="#ctx0" brushRef="#br0" timeOffset="104441.57">21717 13250 0,'0'0'15,"21"0"17,0 0-32,0 0 15,1 0-15,20 0 0,0 0 0,-21 0 16,22-21-16,-1 21 0,0 0 0,1-21 15,-1 21-15</inkml:trace>
  <inkml:trace contextRef="#ctx0" brushRef="#br0" timeOffset="104711.41">22902 12933 0,'0'0'0,"-63"-42"15,42 42 1,-22 0-16,22 0 0,-21 21 15,-1 0-15,1 21 0,0-21 0,21 22 16,-22-22-16,22 21 0,-21 1 0,21-1 16,-1-21-16,1 21 0,0 1 15,0-22-15,21 21 0,0-21 0,0 1 16,0-1-16,0 0 0,0 0 16,0 0-16,21 0 0,21 1 0,-20-1 15,20-21-15,0 0 0,1 21 16,20-21-16,1 0 0,-1 0 15,1 0-15,-1 0 0,1-21 0,-1 0 16,-21 21-16,22-22 0</inkml:trace>
  <inkml:trace contextRef="#ctx0" brushRef="#br0" timeOffset="105841.76">23326 13356 0,'42'-106'16,"-84"212"-16,84-233 0,-42 85 16,-21 21-16,0 0 0,-22 21 15,22 0-15,0 0 0,0 21 16,-22-21-16,22 21 0,0 0 15,-21 21-15,21-20 0,-1-1 16,1 21-16,0-21 0,21 0 0,0 22 16,0-22-16,0 0 0,0 21 15,0-20-15,0-1 0,21 0 0,0 0 16,1-21-16,-1 21 0,0-21 16,0 0-16,0 0 0,0 0 15,1 0-15,-1-21 0,0 0 16,0 0-16,0 0 0,0-1 0,1 1 15,-22-21-15,42 21 0,-42 0 16,21-1-16,0 1 0,0 0 0,1 21 16,-22 21 15,0 0-31,0 1 0,0-1 16,0 0-16,0 0 0,0 21 15,0-20-15,0-1 0,0 0 0,0 0 16,0 0-16,21 0 15,0-21-15,0 0 16,0 0-16,0 0 16,-21-21-16,22 0 0,-1 0 0,-21 0 15,21 0-15,21-1 0,-21-20 16,1 21-16,20-21 0,0 20 0,1 1 16,-22-21-16,21 21 0,0 0 15,1-1-15,-22 22 0,21 0 16,-21 0-16,1 0 0,-1 0 0,-21 22 15,0-1-15,0 0 16,0 0-16,0 0 0,0 0 0,0 1 16,0-1-16,0 0 0,0 0 15,-21 0-15,21 0 0,0 1 0,0-1 16,-22-21-16,1 21 16,0-21-16,0 0 15,0-21-15,0 0 16,-1 21-16,22-22 0,0 1 0,0 0 15,-21 21-15,21-21 0,0 0 16,0 0-16,-21 21 16,21 21 15,0 0-31,0 0 0,0 0 16,21 0-16,0 1 0,1-1 15,-1 0-15,0 0 0,0 0 0,0-21 16,0 21-16,1-21 0,-1 0 0,21 0 15,-21 0-15,0 0 0,22 0 16,-22 0-16,0-21 0,0 21 0,0-21 16,1 0-16,-1 0 15,0 0-15,0-1 0,0 1 0,0 0 16,-21-21-16,22 21 0,-22-1 16,21 1-16,-21 0 0,0 0 0,-21 21 31,21 21-31,-22 0 15,1 0-15,21 1 0,-21-1 0,21 0 16,-21 0-16,21 0 0,0 0 16,0 1-16,0-1 0,0 0 15,0 0-15,0 0 0,21-21 16,0 21-16,22-21 0,-22 0 0,0 0 16,0 0-16,0 0 0,22 0 15,-22 0-15,0-21 0,0 21 16,21-21-16,-20 0 0,-1 0 0,0-22 15,0 22-15,0 0 0,0-21 16,1 21-16,-1-1 0,-21 1 0,0 0 16,21 0-16,-21 0 0,21 21 15,-21 21 1,0 0-16,0 0 0,-21 0 16,0 1-16,21 20 0,-21-21 0,21 21 15,-22-20-15,1-1 0,21 21 16,-21-21-16,21 0 0,-21 22 0,0-22 15,21 0-15,-21 0 0,-1-21 0,1 21 16,0-21-16,0 22 16,-21-22-16</inkml:trace>
  <inkml:trace contextRef="#ctx0" brushRef="#br0" timeOffset="107049.18">741 15600 0,'0'-85'32,"0"64"-32,0-21 0,0 21 0,0-1 15,0 1-15,0 0 16,-21 21 15,-1 0 32,22-21-63,0 0 15,0 0 1,0-1-16,0 1 0,0 0 15,0 0-15,0 0 16,0 0-16,0-1 0,-21 1 16,0 0-16,0 21 0,0 0 15,0 0-15,-22 0 0,1 0 16,0 21-16,20 0 0,-20 1 16,0 20-16,21-21 0,-22 21 0,22-20 15,0 20-15,0 0 0,21-21 16,0 22-16,0-22 0,0 0 15,21 0-15,0 0 0,21 1 16,-20-22-16,20 0 0,-21 0 16,21 0-16,1 0 0,-1 0 0,0-22 15,-20 1-15,20 0 0,0 0 16,-21 0-16,1 0 0,-1-1 16,0 1-16,-21 0 0,0 0 15,0 42 16,0 0-31,0 0 0,0 1 0,0 20 16,0 0-16,0-21 0,0 22 16,0-1-16,0 0 0,0-20 0,0 20 15,0-21-15,0 0 16,0 0-16,0 1 0,0-1 16,0 0-16,0 0 15</inkml:trace>
  <inkml:trace contextRef="#ctx0" brushRef="#br0" timeOffset="107229.08">1270 15494 0,'0'0'0,"21"0"0,-21-21 15,-21 21 1,0 0-16,21 21 31,21-21-15,0 0-1</inkml:trace>
  <inkml:trace contextRef="#ctx0" brushRef="#br0" timeOffset="109017.42">2667 15134 0,'0'0'16,"0"-21"-16,0 0 0,0-21 0,-21 20 15,21 1-15,-21 0 0,21 0 16,-22 21-16,22-21 16,0 42-1,0 0-15,0 0 0,0 22 0,0-1 16,0 0-16,0 1 0,0 20 15,0-21-15,0 1 0,0-1 0,0 0 16,0 1-16,0-1 0,0-21 16,0 0-16,0 1 0,0-1 0,0 0 15,0-42 17,0 0-32,0-1 0,0 1 15,0 0-15,22 0 0,-1-21 0,0 20 16,0-20-16,-21 0 15,21-1-15,0 22 0,1-21 0,-1 21 16,-21 0-16,21-1 0,0 22 16,0 22-16,-21-1 15,0 0-15,21 21 0,-21-21 0,22 22 16,-22-1-16,0 0 0,0-20 16,21 20-16,0-21 0,-21 0 0,0 0 15,21 1-15,0-1 0,0 0 16,1-21-16,-1 0 15,0 0-15,0 0 0,0 0 16,0-21-16,22 21 0,-22-21 0,0-1 16,21 1-16,-20-21 0,-1 21 15,0-22-15,0 1 0,0 0 0,-21-1 16,0 1-16,0 0 0,0-1 16,0 1-16,0 21 0,0-21 0,-21 42 31,21 42-31,-21-21 0,21 21 15,0 1-15,0-1 0,0 0 16,0 1-16,0-1 0,21 0 0,0 1 16,0-22-16,1 0 15,-1 0-15,21 0 0,-21 1 16,22-22-16,-1 0 0,0 0 0,1 0 16,-22 0-16,21-22 0,0 22 15,1-21-15,-22 0 0,21-21 0,-21 21 16,1-22-16,-1 1 0,-21 0 15,0-1-15,0 1 0,21-22 0,-21 22 16,0 0-16,0-1 0,0 1 0,0 0 16,0-1-16,0 22 0,-21 0 15,21 0-15,0 42 16,0 0-16,0 0 0,0 1 16,0 20-16,0 0 0,-21 1 15,21 20-15,0-21 0,0 1 16,0-1-16,0 0 0,0 1 0,0-1 15,0-21-15,0 0 0,0 1 16,0-1-16,21-21 31,0-21-31,0-1 16,-21 1-16,21 0 0,0-21 16,1 21-16,-22-1 0,21-20 0,0 21 15,0 0-15,0 21 16,0 0-16,-21 21 15,22 0-15,-1 0 16,-21 0-16,21 22 0,-21-22 0,21 21 16,0-21-16,0 1 0,1-1 15,20 0-15,-21 0 0,21 0 0,1 0 16,-1-21-16,22 0 0,-22 22 16,21-22-16,-20 0 0,20 0 0,1 0 15,-22 0-15,0-22 0,1 1 16,-1 0-16,0 0 0,-20 0 0,-1 0 15,0-1-15,0-20 0,-21 0 16,0-1-16,0 1 0,0 0 0,0-1 16,-21 1-16,0 0 0,0 21 0,-1-1 15,1 1-15,0 21 16,-21 0-16,21 0 0,-22 0 0,22 21 16,-21 1-16,21 20 0,-1 0 15,1 1-15,0-1 0,0 21 0,0-20 16,21-1-16,0 0 0,0 1 15,0-22-15,0 0 0,21 21 0,0-20 16,0-22-16,0 21 0,1-21 16,-1 0-16,0 0 0,21 0 0,-21 0 15,1-21-15,20 21 0,-21-22 16,0 1-16,0 0 0,-21 0 16,22-21-16,-22 20 0,21-20 0,-21 0 15,21-1-15,-21 1 0,0 0 16,0 21-16,0-22 0,0 22 0,21 0 15,-21 63 1,0-21 0,0 22-16,0-22 0,0 21 15,0 1-15,0-22 0,0 21 0,21-21 16,-21 22-16,21-22 0,-21 0 16,22 0-16,-1 0 0,0 0 0,0-21 15,0 0-15,22 0 0,-22 0 16,21 0-16,-21 0 0,22 0 15,-22-21-15,21 0 0,-21 0 0,0 0 0,22 0 16,-22-22-16,-21 1 0,21 0 16,0-1-16,-21 1 0,0 0 15,0-22-15,0 22 0,0-1 16,0 1-16,0 0 0,0-1 0,0 22 16,0 0-16,0 0 0,0 63 31,0-21-31,0 22 0,0-1 15,0 0-15,0 1 0,0 20 0,0-20 16,0-1-16,-21 0 0,21 1 0,0-1 16,0-21-16,0 0 15,0 0-15,21 1 0,0-22 16,1 0-16,-1 0 0,0 0 16,0-22-16</inkml:trace>
  <inkml:trace contextRef="#ctx0" brushRef="#br0" timeOffset="109220.82">5461 15155 0,'-21'0'0,"42"0"0,-63 0 0,42 22 32,42-22-17,-21 0-15,0 21 16,22-21-16,-1 0 0,21 0 0,1 0 15,-1 0-15,1 0 0,21 0 16,-22-21-16,22 21 0,-22-22 0,22 1 16,0 21-16</inkml:trace>
  <inkml:trace contextRef="#ctx0" brushRef="#br0" timeOffset="109449.52">7197 14986 0,'-22'0'16,"1"0"-16,21 21 0,-21-21 16,21 21-16,0 1 0,0-1 15,-21 21-15,21-21 0,-21 22 16,0 20-16,21-21 0,0-20 16,-22-1-16,22 21 0,-21-21 0,0 0 15,21 1-15,0-1 0,0 0 16,42-21-1,-20-21-15,-1 0 16</inkml:trace>
  <inkml:trace contextRef="#ctx0" brushRef="#br0" timeOffset="109789.33">7641 15092 0,'0'0'0,"21"-21"0,-21 0 0,0-1 15,0 1-15,-21 21 16,0 0-16,0 0 15,0 0-15,-1 21 0,1 1 16,-21-1-16,21-21 0,0 21 0,21 0 16,0 0-16,0 0 0,0 1 15,0-1-15,21-21 16,0 0-16,0 21 0,21-21 0,-20 0 16,20 0-16,-21 21 0,0-21 15,22 21-15,-22-21 0,0 21 16,-21 1-16,21-1 15,-21 0-15,0 0 0,0 0 16,-21 0-16,0 1 16,0-22-16,-1 0 0,-20 0 0,21 21 15,0-21-15,0 0 0,-1 0 0,1 0 16,0 0-16,0-21 16,0-1-16,0 1 15,21 0-15</inkml:trace>
  <inkml:trace contextRef="#ctx0" brushRef="#br0" timeOffset="109949.56">7197 14838 0,'-64'0'31</inkml:trace>
  <inkml:trace contextRef="#ctx0" brushRef="#br0" timeOffset="112613.47">10985 15325 0,'0'-21'31,"0"-1"-31,0 1 0,0 0 16,0 0-16,0 0 0,0 0 0,-21-22 16,21 22-16,-21-21 0,21 21 15,0-1-15,-21-20 0,0 21 0,0 0 16,-1 0-16,-20-1 0,21 1 15,-21 0-15,20 0 0,-20 21 16,0 0-16,21 0 0,-22 0 0,22 21 16,-21 0-16,-1 0 0,22 22 15,-21-22-15,0 21 0,20 1 0,1-1 16,0 0-16,0 1 0,21-1 16,0 0-16,0 1 0,0-22 0,0 0 15,0 21-15,21-42 0,0 21 16,0-21-16,22 0 0,-22 0 0,0 0 15,21 0-15,-20-21 0,20 21 0,0-21 16,1 0-16,-1-21 0,0 20 16,-21-20-16,22 0 0,-22-1 15,21 1-15,-21 0 0,1-1 16,-1 1-16,0-21 0,0 20 0,0 1 16,0-22-16,-21 22 0,0 0 15,0 21-15,22-22 0,-22 22 0,-22 42 31,1 0-31,0 22 0,0-22 16,21 21-16,0 1 0,-21-1 16,21 0-16,0 22 0,0-22 0,0 0 15,0 1-15,0-1 0,0 0 0,21-20 16,0 20-16,0-21 0,22 0 16,-1 0-16,-21 1 0,21-22 0,1 0 15,-1 0-15,0 0 16,-20 0-16,20 0 0,0-22 0,-21 22 15,22-21-15,-22 0 0,0-21 16,21 21-16,-42-1 0,22-20 0,-22 21 16,0-21-16,0 20 0,0 1 15,0 0-15,0 0 0,0 0 16,-22 21-16,1 0 0,21 21 16,-21 0-16,21 0 15,-21 0-15,21 1 0,0-1 16,0 21-16,0-21 0,0 0 0,0 1 15,21-1-15,0-21 0,0 21 0,1-21 16,-1 0-16,0 0 16,0 0-16,0 0 0,22 0 0,-22 0 15,21-21-15,-21 0 0,0-1 16,22 1-16,-22 0 0,0 0 0,21 0 16,-20 0-16,-1-22 0,0 22 0,0-21 15,0 21-15,0-22 0,1 1 16,-22 0-16,21 20 0,-21-20 0,21 21 15,-21-21-15,0 20 0,0 44 32,-21-1-32,0 0 15,-1 21-15,22 1 0,-21 20 16,0-21-16,0 22 0,21-1 0,-21 1 16,0 21-16,-1-22 0,22 22 15,0-22-15,0 22 0,0-22 0,0 22 16,0-21-16,0 20 0,0-20 15,0 20-15,0-20 0,22-1 0,-1 1 16,0-1-16,-21-20 0,21-1 16,0-21-16,22 22 0,-22-22 0,0-21 15,0 0-15,0 0 0,22 0 16,-22 0-16,0 0 0,21 0 0,-21-21 16,1-1-16,-1-20 0,0 21 0,-21-21 15,0 20-15,0-20 16,0 0-16,0-1 0,0-20 0,-21 21 15,0-1-15,-1 1 0,-20-22 16,21 22-16,-21 0 0,20-22 0,-20 22 16,0 0-16,21-1 0,-22 22 15,22-21-15,0 21 0,0-1 16,0 22-16,21-21 0,-22 21 0,44 0 31,20 0-31,-21 0 0,21 0 16,1 0-16,20 0 0,-20 0 15,20 0-15,1 0 0,-1-21 0,1 0 16,-1 0-16,1 0 16,-1-1-16,-21 1 0,22-21 0,-22 21 15,-21-22-15,22 22 0,-22-21 16,-21 0-16,0 20 0,0-20 0,0 21 16,0-21-16,-21 20 0,0 1 15,-1 0-15,1 0 0,0 0 0,0 21 16,0 0-16,0 0 0,-1 0 0,-20 21 15,21 0-15,0 0 0,0 0 16,-1 1-16,1 20 0,21 0 16,-21-21-16,0 22 0,21-1 0,0 0 15,0-20-15,0 20 0,0-21 0,0 21 16,0-20-16,21-1 16,0-21-16,0 21 0,1-21 0,-1 0 15,0 0-15,0 0 0,0 0 0,0 0 16,22-21-16,-22 21 0,0-21 15,21-22-15,-20 22 0,-1-21 16,0 21-16,0-22 0,0 1 0,0 21 16,1-22-16,-1 22 0,-21-42 15,0 42-15,0 42 32,0 0-32,0 0 15,-21 21-15,21-20 0,0 20 16,0-21-16,0 21 0,0-20 0,0-1 15,0 0-15,0 0 0,0 0 16,21 0-16,-21 1 0,21-22 0,0 0 16,0 0-16,0 0 0,1 0 15,-1 0-15,0 0 0,0 0 0,0-22 16,0 22-16,1-21 0,-1 0 16,0 0-16,0-21 0,0 20 0,0-20 15,1 21-15,-22-21 0,0 20 16,21 1-16,-21 0 0,21 0 0,-21 0 15,0 42 17,-21 0-32,21 0 0,-21 22 15,21-22-15,0 21 0,0-21 16,0 22-16,0-22 0,0 0 0,0 0 16,0 0-16,21 0 0,0 1 15,0-22-15,0 0 0,0 21 0,1-21 16,-1 0-16,0 0 0,0 0 15,0 0-15,0-21 0,1-1 0,-1 22 16,21-21-16,-42 0 0,21-21 16,0 21-16,1-1 0,-22-20 15,21 21-15,-21-21 0,0 20 0,0-20 0,0 21 16,0 0-16,0 0 16,0 42-1,0 0 1,0 0-16,0 0 0,-21 0 0,21 22 15,-22-1-15,22-21 0,0 0 0,0 22 16,0-22-16,0 0 0,0 0 16,0 0-16,0 1 0,22-22 0,-1 0 15,0 0-15,0 0 0,0 0 16,0 0-16,22 0 0,-22 0 0,21-22 16,-21 1-16,22 0 0,-1 0 15,-21-21-15,22 20 0,-22-20 0,0 21 16,0-21-16,0-1 0,0 1 15,1 0-15,-22-1 0,0 1 16,0 21-16,0-64 0,21 43 16,-21 21-16,0-1 0,0 1 15,0 0-15,0 42 16,0 0-16,0 1 16,-21 20-16,-1 0 0,1 1 0,21-1 15,-21 0-15,0 1 0,21-1 16,0 0-16,0 1 0,0 20 15,0-42-15,0 22 0,0-1 0,0-21 16,0 0-16,21 0 0,0 1 16,0-1-16,1-21 0,-1 0 0,0 0 15,21 0-15,-21-21 0,1-1 16,-1 1-16,0 0 0,0 0 0,0-21 16,0-1-16,1 1 0,-1 0 15,21-43-15,-21 43 0,0-22 16,1 22-16,-1-1 0,-21 1 15,21 0-15,0-1 0,-21 22 0,21 0 16,-21 42 0,0 22-16,-21-22 15,0 21-15,0 0 0,0-20 16,-1 20-16,22 0 0,0 1 16,0-1-16,0 0 0,0 1 0,0-22 15,0 21-15,0-21 0,22 22 16,-22-22-16,21 0 0,0 0 15,0-21-15,0 21 0,0-21 0,1 0 16,-1 0-16,0 0 0,0 0 16,0-21-16,-21 0 0,21 0 0,-21 0 15,0-1-15</inkml:trace>
  <inkml:trace contextRef="#ctx0" brushRef="#br0" timeOffset="112785.37">14499 14944 0,'0'0'0,"-21"0"0,0 0 16,42 0 15,0 0-31,0 0 0,0 0 16,1 0-16,20 0 0,-21 0 0,21 0 16,-20-21-16,20 21 0,-21-22 15,21 1-15,1 21 0</inkml:trace>
  <inkml:trace contextRef="#ctx0" brushRef="#br0" timeOffset="113206.22">16108 14626 0,'0'0'0,"0"-21"0,0 0 0,0 0 0,0-22 15,0 22-15,0 0 0,0-21 16,0 21-16,0-1 0,0 1 0,0 42 31,-21 1-31,21 20 16,0 0-16,0 1 0,-22 20 15,22-21-15,0 22 0,-21-22 0,21 1 16,0-1-16,0 0 0,0 1 16,0-1-16,0-21 0,-21 21 15,21-20-15,0 20 0,0-21 16,0 0-16,0 0 0</inkml:trace>
  <inkml:trace contextRef="#ctx0" brushRef="#br0" timeOffset="113559.02">15896 14647 0,'0'0'0,"0"-21"0,0-21 0,0 21 15,0-22-15,0 22 0,0-21 16,0 21-16,21-22 0,0 22 16,1 0-16,-1 0 0,21 0 0,-21 0 15,22 21-15,-22 0 0,21 0 16,0 0-16,-20 0 0,20 21 0,-21 0 16,21 0-16,-20 21 0,-22 43 15,0-64-15,0 22 0,0-1 16,0-21-16,0 21 0,-22-20 0,1-1 15,0 0-15,-21 0 0,21 0 16,-1 0-16,-20-21 0,21 22 0,0-22 16,0 0-16,-1 0 15,44 0 32,-1 0-47,0 0 0,0 0 16,21 0-16</inkml:trace>
  <inkml:trace contextRef="#ctx0" brushRef="#br0" timeOffset="114129.7">16595 14796 0,'0'-22'31,"0"1"-16,0 0-15,0 0 16,21 0-16,-21 0 0,21 21 0,0-22 16,21 1-16,-20 21 0,-1 0 15,0 0-15,21 0 0,-21 0 0,22 0 16,-22 21-16,0-21 0,21 22 16,-20 20-16,-1-21 0,0 0 0,-21 22 15,0-22-15,0 0 0,0 0 0,0 21 16,0-20-16,0-1 0,0 0 15,-21-21-15,0 21 0,-1 0 0,1-21 16,0 0 0,21-21-1,0 0 1,0 0-16,0 0 16,21-1-16,0 1 0,1 0 0,-1 0 15,21-21-15,0 20 16,-20-20-16,20 21 0,0 0 0,1 0 15,20-22-15,-21 22 0,22 0 16,-22 0-16,22 21 0,-22 0 0,0 0 16,-20 0-16,20 0 0,-21 21 15,-21 0-15,0 21 0,0-20 16,0-1-16,0 21 0,0-21 0,0 22 16,0-22-16,0 0 0,-21 0 15,21 0-15,-21 0 0,21 1 0,0-1 16,0 0-16,0-42 62,0 0-62,0-1 0,0 1 16,0 0-16,0 0 0</inkml:trace>
  <inkml:trace contextRef="#ctx0" brushRef="#br0" timeOffset="114285.61">17695 14436 0,'-63'-21'16,"42"21"-16,-1 0 15,22 21-15,0 0 32,22-21-32,-1 21 0,0-21 0,21 0 15,-21 0-15,22 0 0</inkml:trace>
  <inkml:trace contextRef="#ctx0" brushRef="#br0" timeOffset="114693.6">18267 14499 0,'0'0'0,"0"21"0,0 1 16,-21-1-16,-1 0 16,1 0-16,0 0 0,0 0 0,0 22 15,0-22-15,21 21 0,-22-21 16,22 22-16,-21-22 0,21 0 0,0 0 15,0 22-15,0-22 0,21 0 16,1 0-16,-1-21 0,0 0 16,0 21-16,0-21 0,22 0 0,-1 0 15,0 0-15,1 0 0,-1 0 16,0-21-16,1 21 0,-22-21 16,21 0-16,0 0 0,-20-1 15,-1 1-15,0-21 0,-21 21 0,0-22 16,0 1-16,0 0 0,0-1 15,-21 22-15,0-21 0,-22 21 0,22-22 16,-21 43-16,-1-21 0,1 21 0,0 0 16,21 0-16,-22 0 0,1 21 15,21 1-15,0-1 0,-1 0 0,1 21 16,21-21-16,-21 22 0,21-22 16,0 21-16,0-21 0,0 1 15,21-1-15,0 0 0,1 0 16,-1 0-16,0 0 0,21-21 0,-21 0 15,22 0-15,-1 22 0,-21-22 0</inkml:trace>
  <inkml:trace contextRef="#ctx0" brushRef="#br0" timeOffset="115045.4">18796 14838 0,'0'0'0,"21"-21"16,-21 0-16,0-1 0,0 1 16,0-21-16,0 21 0,21 0 0,-21-22 0,0 22 15,21 0-15,-21 0 0,0 0 16,0-1-16,22 1 0,-1 21 15,0 0-15,0 0 0,0 0 0,0 0 16,1 0-16,-1 21 0,0 1 0,21 20 16,-21-21-16,1 21 15,-1-20-15,0 20 0,0-21 0,-21 21 16,0-20-16,0-1 0,0 0 0,0 0 16,0 0-16,0 0 0,0 1 15,-21-22 1,0 0-16,21-22 15,0 1-15,0 0 16,0 0-16,0 0 16,0 0-16,0-1 0,0 1 15,21 0-15,-21-21 0,21 21 0,0-1 16,0 1-16,1-21 0,20 21 16,-21 0-16,21-1 0,1 1 0,-22 21 15,21-21-15,1 0 0,-1 21 16,0 0-16</inkml:trace>
  <inkml:trace contextRef="#ctx0" brushRef="#br0" timeOffset="115213.3">19770 14499 0,'0'21'16,"0"64"0,-22-43-16,44-190 0,-65 318 0,22-149 15,0 21-15,21-21 0,-21 0 0,0 1 16,-1-1-16,22 0 0,0 0 16,0 0-16,-21-21 15,21 21-15,21-21 31,1 0-31,-1 0 16,-21-21-16,21 21 0,-21-21 0,21 0 16</inkml:trace>
  <inkml:trace contextRef="#ctx0" brushRef="#br0" timeOffset="115517.15">19791 14266 0,'0'22'16,"21"-22"-1,0 0-15,0 0 0,0 0 16,1 0-16,-1 0 0,0-22 16,0 1-16,-21 0 15,0 0-15,0 0 16,-21 21-16,0-21 15,0 21-15,-1 0 0,1 0 16,0 0-16,0 0 0,0 0 0,0 0 16,-1 0-16,1 0 0,0 21 0,0-21 15,21 21-15,0 0 16,0 0-16,21-21 16,0 0-16,0 0 0</inkml:trace>
  <inkml:trace contextRef="#ctx0" brushRef="#br0" timeOffset="116285.76">20447 14118 0,'0'0'0,"0"-21"16,-21 21 0,0 0-16,-1 0 0,1 21 15,0 0-15,0 1 16,0-1-16,0 21 0,-1 0 0,1 1 15,0 20-15,0-20 0,21 20 0,-21-21 16,0 22-16,21-22 0,-22 1 16,22-1-16,0 0 0,0 1 0,0-22 15,0 21-15,0-21 0,22 0 16,-1 1-16,0-1 0,21-21 0,-21 0 16,22 21-16,-22-21 0,21 0 15,1 0-15,-22 0 0,21-21 0,0 0 16,-20 21-16,20-22 0,-21 1 15,21-21-15,-20 21 0,-1 0 0,0-1 16,0 1-16,0 0 0,-21 0 16,21 0-16,-21 42 15,-21 0 1,0 0-16,21 0 0,-21 1 16,21-1-16,0 0 0,0 0 0,0 0 15,0 0-15,0 1 16,21-1-16,0 0 0,0-21 15,1 0-15,-1 0 0,21 0 16,-21 0-16,22 0 0,-22 0 0,0 0 16,0 0-16,21 0 0,-20-21 0,-1 0 15,0 21-15,-21-22 16,21 1-16,0-21 0,0 21 0,-21 0 16,0-22-16,0 22 0,0 0 15,0 0-15,22 21 0,-22 21 31,0 0-31,0 0 0,0 22 16,0-22-16,0 21 0,0 0 0,0 1 16,0-1-16,-22 22 0,22-1 15,0-21-15,0 22 0,0-1 0,0 1 16,0-1-16,0-20 0,0 20 16,0-20-16,0-1 0,0 0 0,0 1 15,0-1-15,0-21 16,0 21-16,0-20 0,0 20 0,-21-21 15,0 0-15,0 0 0,0-21 0,0 22 16,-1-22-16,1 0 0,0 0 16,0 0-16,0 0 0,0 0 15,21-22-15,0 1 16,0 0-16,0 0 0,0 0 16,0 0-16,0-1 0,0-20 15,0 21-15,21-21 0</inkml:trace>
  <inkml:trace contextRef="#ctx0" brushRef="#br0" timeOffset="116533.62">20235 14520 0,'0'0'0,"-42"-21"0,21 21 0,0 0 15,-1 0-15,1-21 0,21 0 31,21 21-31,1 0 0,20 0 16,0-21-16,1 21 0,20-21 0,1 21 16,-1 0-16,22-22 0,-22 22 15,22-21-15,-22 21 0,1 0 0,-1 0 16,-20 0-16,20-21 0,-20 21 16,-22 0-16,0 0 0,0 0 15</inkml:trace>
  <inkml:trace contextRef="#ctx0" brushRef="#br0" timeOffset="117369.51">677 16552 0,'0'0'16,"0"-21"-16,0 0 0,0 0 16,0 42 15,-21 21-31,21-20 16,0 20-16,0-21 0,-21 21 0,21 1 15,0-1-15,-21 0 0,21 1 16,-21-1-16,21 0 0,-22-20 15,22 20-15,0-21 0,0 0 16,0 0-16,22-21 16,-1 0-1,0-21-15,0 0 0,0 0 16</inkml:trace>
  <inkml:trace contextRef="#ctx0" brushRef="#br0" timeOffset="117741.93">1058 16468 0,'0'0'16,"21"-21"-16,-42 21 16,0 0-16,21 21 15,-21 0-15,0 0 16,0 0-16,21 22 0,0-22 0,-22 21 16,22 0-16,0-20 0,0 20 15,0 0-15,0 1 0,0-22 0,0 0 16,0 21-16,0-21 0,22-21 15,-1 22-15,0-22 0,21 0 16,-21 0-16,22 0 0,-1-22 0,0 1 16,1 0-16,-1-21 0,0 21 15,1-22-15,-22 22 0,0-21 16,-21 21-16,0-22 0,0 22 0,0 0 16,-21 0-16,0-22 0,-22 22 15,22 21-15,-21-21 16,0 21-16,-1 0 0,22 0 0,0 0 15,-21 0-15,20 0 0,22 21 16,0 0-16,0 1 16,0-1-16,0 0 0,0 0 0,22 0 15,-1 0-15,21 1 0</inkml:trace>
  <inkml:trace contextRef="#ctx0" brushRef="#br0" timeOffset="117913.83">1863 16679 0,'0'0'0,"0"-21"16,0 0-1,-22 21-15,44 0 47,-1 0-47,21 0 0,-21 0 0</inkml:trace>
  <inkml:trace contextRef="#ctx0" brushRef="#br0" timeOffset="119557.96">3154 16404 0,'-43'0'16,"22"21"-1,0 1-15,21-1 0,-21 0 16,21 0-16,0 0 0,-21 22 0,21-1 16,-21-21-16,21 21 0,-22 1 15,22-1-15,0-21 0,0 22 16,0-22-16,-21 0 0,21 0 0,0 0 16,0 0-16,21-42 31,1 0-31,-1 0 15,-21 0-15,21 0 0,0-22 0,0 22 16,0-21-16,-21-1 0,22 22 16,-1-21-16,0 21 0,0 0 0,0-1 15,0 1-15,1 21 0,-1 0 16,0 0-16,-21 21 0,21 1 16,0-1-16,-21 0 0,21 21 15,-21-21-15,0 22 0,22-22 16,-22 21-16,21-21 0,0 22 0,0-22 15,-21 0-15,21-21 0,22 21 16,-22-21-16,0 0 0,0 0 16,0 0-16,22-21 0,-22 21 15,21-21-15,-21 0 0,0 0 0,22-22 16,-22 22-16,0-21 0,-21 21 16,21-22-16,-21 1 0,0 21 0,0-22 15,0 1-15,0 21 0,0-21 16,0 20-16,0 1 0,0 0 0,-21 21 15,0 21 1,21 0-16,0 22 0,0-22 0,-21 0 16,21 21-16,0 1 0,0-22 15,0 21-15,0 1 0,0-22 16,42 21-16,-21-21 16,0 0-16,1-21 0,20 0 0,-21 0 15,21 0-15,-20 0 0,20-21 16,-21 0-16,0 0 0,22 0 0,-22 0 15,0-22-15,0 22 0,0-21 16,0 21-16,-21-22 0,0 1 0,0-22 16,0 22-16,0 0 0,0-22 15,0 22-15,0 0 0,0-1 0,0 1 16,-21 21-16,0 21 16,0 0-16,21 21 0,0 0 15,-21 0-15,0 22 0,21-1 16,-22 21-16,22-20 0,0-1 0,0 0 15,0 1-15,0-1 0,0 0 16,0-20-16,-21 20 0,21-21 0,0 0 16,0 0-16,0 1 0,21-22 31,1 0-31,-22-22 16,21 1-16,-21 0 0,21 21 15,0-21-15,-21 0 0,21 0 0,0 21 16,-21-22-16,22 22 0,-1 0 15,0 0 1,0 22-16,0-1 16,0 0-16,1 0 0,-1 0 15,0 0-15,0 1 0,0-1 16,22 0-16,-22-21 0,21 21 0,0 0 16,1-21-16,-1 0 0,0 0 15,1 0-15,20 0 0,-20-21 0,-1 0 16,0 21-16,1-21 0,-1 0 15,-21-1-15,0 1 0,0 0 0,1 0 16,-1-21-16,-21 20 0,0-20 16,0 21-16,0-21 0,0 20 0,0-20 15,-21 21-15,-1 0 0,22 0 16,-21 21-16,0 0 0,0 0 16,0 0-16,0 0 0,-1 21 0,1 0 15,0 0-15,0 21 0,0-20 16,21-1-16,0 21 0,-21 0 0,21-20 15,0-1-15,0 21 0,0-21 16,0 0-16,0 1 0,0-1 0,21 0 16,0-21-16,0 0 15,0 0-15,0 0 0,1-21 16,-1 0-16,0-1 16,0 22-16,0-21 0,-21-21 0,21 21 0,-21 0 15,22-1-15,-22-20 16,21 21-16,-21 0 0,0 0 0,0-1 15,0 1-15,0 42 32,0 1-32,0-1 0,0 0 15,0 21-15,0-21 0,0 1 0,0-1 16,21 21-16,0-21 0,-21 0 16,21 1-16,0-1 0,1-21 15,-1 21-15,21-21 0,-21 0 0,22 0 16,-22 0-16,21 0 0,0-21 0,1 21 15,-1-21-15,-21-1 16,22 1-16,-1 0 0,0 0 0,-21-21 16,22 20-16,-22-20 0,0 0 0,0-1 15,-21 1-15,0-21 0,0-1 16,0 22-16,0-22 0,0 1 0,0 20 16,0 1-16,0 21 0,0 0 15,0 42 1,-21 21-16,21 1 0,0-1 15,-21 0-15,0 1 0,0 20 0,21-21 16,-22 43-16,22-43 16,-21 1-16,21-22 0,0 21 0,0-21 15,0 1-15,0-1 16,0 0-16,21-21 0,1 0 16,-1 0-16,0 0 0,0 0 15,0 0-15,22 0 0,-22-21 0,0 0 16,0 21-16,0-22 0,-21 1 15</inkml:trace>
  <inkml:trace contextRef="#ctx0" brushRef="#br0" timeOffset="119737.93">5609 16277 0,'-21'0'0,"42"0"0,-42 21 0,0-21 15,21 22-15,21-1 16,0-21-1,0 0-15,0 0 0,22 0 16,-1 0-16,22 0 0,-22 0 0,21 0 16,1 0-16,-1-21 0,1-1 15,21 22-15,-22 0 0</inkml:trace>
  <inkml:trace contextRef="#ctx0" brushRef="#br0" timeOffset="119977.82">7281 16193 0,'0'21'31,"0"0"-31,0 0 0,0 0 16,0 22-16,-21-22 0,21 0 16,-21 21-16,21-21 0,-21 1 0,21 20 15,0-21-15,0 0 0,0 0 16,-21 1-16,21-1 0,0 0 0,0 0 15,21-21 1,0 0-16,0 0 16,21-21-16,-20 0 0</inkml:trace>
  <inkml:trace contextRef="#ctx0" brushRef="#br0" timeOffset="120321.85">7789 16341 0,'21'-43'0,"-42"86"0,64-107 16,-22 43-16,-21 0 0,0 0 15,-21 21 1,-1 0-16,-20 0 0,21 0 16,-21 21-16,-1 0 0,22 0 0,0 0 15,0 1-15,0-1 0,21 0 0,-22-21 16,22 21-16,0 0 0,22 0 16,-1-21-16,0 0 0,0 22 0,21-22 15,1 0-15,-1 0 16,-21 0-16,22 0 0,-1 0 0,0 0 15,-21 0-15,1 0 0,-1 21 16,0-21-16,-21 21 0,0 0 16,-21 0-16,0-21 0,-1 21 15,-20-21-15,21 22 0,-21-22 16,-1 0-16,1 21 0,21-21 0,-22 0 16,1 0-16,21 21 0,0-21 15,0 0-15,-1 0 0,22-21 31</inkml:trace>
  <inkml:trace contextRef="#ctx0" brushRef="#br0" timeOffset="120509.74">7302 15960 0,'0'0'0,"-21"0"0,0 0 16,0 0-16,0 0 16</inkml:trace>
  <inkml:trace contextRef="#ctx0" brushRef="#br0" timeOffset="122345.16">9694 16298 0,'-21'22'0,"42"-44"0,-63 44 0,21-1 16,0-21-16,-1 0 0,22-21 15,0-1 1,0 1-16,0 0 0,0 0 15,22 0-15,-1 0 0,0-22 16,21 22-16,-21-21 0,1 21 16,-1-22-16,0 1 0,-21 21 0,0-22 15,21 22-15,-21 0 0,0 0 0,0 0 16,-21 21 0,0 0-16,0 42 0,-1 0 15,22 1-15,-21-1 0,0 22 16,21-1-16,-21 1 0,21-1 0,0-21 15,-21 22-15,21-22 0,-21 1 16,21 20-16,0-42 0,0 22 0,-22-1 16,22 0-16,-21-21 0,21 1 15,-21-1-15,21 0 0,0 0 16,0 0-16,-21-21 0,0 0 16,0-21-16,-1 0 15,1 0-15,21 0 0,-21-1 16,0 1-16,0 0 0,0-21 0,-1 21 15,22-22-15,-21 22 0,0 0 16,0 0-16,21 0 0,0-1 0,0 44 31,0-1-31,21 0 16,0 0-16,-21 0 0,21 0 16,1 22-16,-1-22 0,0 0 0,0 0 15,-21 0-15,21 1 0,0-1 16,22-21-16,-22 0 0,0 0 15,21 0-15,1 0 0,-22 0 0,21 0 16,1 0-16,-1-21 0,0-1 16,-21 1-16,22 0 0,-22 0 0,21 0 15,-21 0-15,1-22 0,-22 22 16,21 0-16,-21-21 0,21 20 0,-21 1 16,0-21-16,0 21 15,0 42 1,0 0-16,-21 0 15,0 0-15,21 22 0,0-22 0,-22 0 16,22 21-16,-21-20 16,21-1-16,0 0 0,-21 0 0,21 0 15,0 0-15,-21 1 0,21-1 16,0-42 15,21 21-31,0-22 0,-21 1 0,21 0 16,1 0-16,-1 0 0,0 0 15,0-1-15,0-20 0,0 21 0,1 0 16,-1 0-16,0-1 0,0 1 16,0 0-16,0 42 15,-21 0 1,0 1-16,0-1 0,0 21 16,0-21-16,0 0 0,0 1 0,0-1 15,22 0-15,-22 21 0,0-21 16,21 1-16,0-1 0,0-21 15,0 0-15,0 0 16,22 0-16,-22 0 16,0 0-16,0-21 0,22-1 0,-22 1 15,21 0-15,-21 0 0,0 0 16,22 0-16,-22-1 0,0-20 0,0 21 16,0-21-16,-21 20 0,0-20 15,0 21-15,0 0 0,0 0 16,0 42-1,0 21 1,0-21-16,-21 0 0,0 22 0,21-22 16,-21 21-16,0-21 0,21 1 15,0 20-15,-21-21 0,21 0 0,-22-21 16,22 21-16,0 1 0,0-44 47,22 1-47,-22 0 0,21 0 15,0 0-15,-21 0 16,21-1-16,0 1 0,-21 0 0,21 0 16,1 0-16,-22 0 0,21 21 15,0 21 17,-21 0-32,0 0 0,0 0 0,0 0 15,0 1-15,21-1 0,-21 0 16,21-21-16,-21 21 0,21 0 0,1 0 15,-1-21-15,0 22 0,21-22 16,1 0-16,-1 0 0,0 0 0,1 0 16,-1 0-16,21-22 0,-20 22 15,-1-21-15,0 0 0,-20 0 16,20 0-16,-21 0 0,0-1 0,0 1 16,-21-21-16,0 21 0,0-22 15,0 22-15,0-21 0,0 0 0,0 20 16,0 1-16,0 0 0,0 42 15,-21 0 1,0 1-16,21-1 0,0 21 16,0-21-16,0 22 0,-21-22 0,21 0 15,0 21-15,0-21 0,0 1 16,0-1-16,0 0 0,21 0 0,0-21 16,0 21-16,1-21 15,-1 0-15,0 0 0,21 0 0,1 0 16,-22 0-16,21-21 0,0 21 0,-20-21 15,20 0-15,-21 21 0,0-21 16,0-1-16,1 1 0,-1-21 0,-21 21 16,0 0-16,0-22 0,0 1 15,0 21-15,0-22 0,0 22 0,-21 0 16,21 0-16,-22 0 0,1 0 16,0 21-16,0 0 0,0 0 0,0 0 15,-1 0-15,1 0 0,0 0 16,0 21-16,21 0 0,-21 0 15,21 0-15,0 0 16,0 1-16,0-1 16</inkml:trace>
  <inkml:trace contextRef="#ctx0" brushRef="#br0" timeOffset="123113.24">12234 16235 0,'0'0'0,"0"21"32,0 0-32,0 0 15,0 1-15,-21-1 0,21 21 16,0-21-16,0 0 0,0 22 16,0-22-16,0 0 0,0 21 0,21-20 15,0-1-15,1 0 0,-1 0 16,0 0-16,0-21 0,0 0 15,0 0-15,1 0 16,-1 0-16,0 0 0,0-21 0,0 21 16,0-21-16,1 0 0,-22 0 15,0-1-15,21 1 0,-21 0 0,0 0 16,0 0-16,0-22 0,0 22 16,0 0-16,0-21 0,0 21 15,0-1-15,21 22 31,0 0 1,0 0-32,0 0 15,1 0 1,-1 0-16,0 0 0,0 0 0,21-21 16,-20 21-16,20-21 0,0 21 15,-21 0-15,22 0 0,-22-21 0,0 21 16,-42 0 15,0 0-15,0 0-16,-1 21 0,1-21 0,21 21 15,-21 0-15,0 1 0,0-1 0,21 0 16,0 0-16,0 0 0,0 0 16,0 22-16,0-22 0,0 0 0,0 0 15,0 0-15,0 1 16,21-22-16,-21 21 0,21-21 0,0 0 15,0 0-15,1 0 0,-1 0 16,0 0-16,0 0 0,0-21 0,0 21 16,1-22-16,-1 1 0,-21 0 15,21 0-15,-21 0 0,21-22 16,-21 22-16,0-21 0,0 21 0,0-22 16,0 22-16,0-21 0,-21 21 15,0 0-15,0-1 0,-1 22 16,1 0-16,0 0 0,-21 0 15,21 22-15,-1-1 0,1-21 0,21 21 16,-21 0-16,21 0 0,0 0 16,0 1-1,21-22-15</inkml:trace>
  <inkml:trace contextRef="#ctx0" brushRef="#br0" timeOffset="125001.89">13568 16171 0,'0'0'0,"0"-21"0,-21 21 16,-1 0-1,-20 0-15,21 0 16,0 0-16,0 21 0,-1 1 0,1 20 16,0-21-16,0 0 0,21 22 15,0-22-15,-21 21 0,21-21 0,0 0 16,0 22-16,0-22 0,0 0 0,0 0 15,21 0-15,0 1 16,0-1-16,22-21 0,-1 21 0,0-21 16,1 0-16,-1 0 0,0 0 15,22 0-15,-22 0 0,0 0 0,22 0 16,-22 0-16,1-21 0,-1 21 16,21-21-16,-20-1 0,-1 1 0,0 0 15,-20-21-15,20 21 0,-21-22 0,0 22 16,0-21-16,-21-1 0,0 22 15,0 0-15,0 0 0,0 0 0,-21 0 16,0 21-16,0 0 0,0 0 16,-22 21-16,22-21 0,0 21 0,0 0 15,-21 0-15,20 22 16,1-22-16,0 0 0,0 0 0,0 21 16,21-20-16,-21-1 0,21 0 0,0 0 15,0 0-15,0 0 16,21-21-16,0 0 0,-21 22 15,42-22-15,-21 0 0,1 0 16,-1 0-16,0 0 0,0-22 0,0 1 16,0 21-16,1-21 0,-1 0 15,0 0-15,0 0 0,0-1 0,0 1 16,-21 0-16,22 0 0,-22 0 16,0 42 15,0 0-31,0 0 0,0 0 15,0 1-15,0-1 0,0 0 0,0 0 16,0 0-16,0 0 16,21 1-16,0-22 0,0 0 15,0 0-15,0 0 0,1 0 0,-1 0 16,0 0-16,0 0 0,0-22 16,0 22-16,1-21 0,-1 0 0,0 0 15,-21 0-15,21-22 0,0 22 16,-21-21-16,0 0 0,21-1 0,-21-20 15,22-1-15,-22 22 16,0-22-16,0 1 0,0 21 0,0 20 16,0-20-16,0 21 0,0 42 31,0 21-31,-22-20 0,1 20 16,0 21-16,0-20 0,21-1 15,-21 0-15,0 1 0,21 20 0,0-42 16,0 22-16,0-1 0,0-21 15,0 22-15,0-22 0,21 0 0,-21 0 16,21-21-16,0 21 0,21-21 16,-20 0-16,-1 0 0,0 0 0,0 0 15,0 0-15,22 0 0,-22 0 16,0-21-16,0 21 0,0-21 16,0 0-16,22 0 0,-22-1 0,0 1 15,0 0-15,-21 0 0,21 0 16,1 21-16,-22-21 0,0 42 31,0 0-31,0 0 0,0 0 0,0 0 16,0 1-16,0-1 15,0 0-15,0 0 0,0 0 0,0 0 16,0 1 0,21-22-1,0 0-15,0 0 0,0 0 16,0 0-16,1 0 0,-1 0 15,0-22-15,0 22 0,0-21 0,0 0 16,22 0-16,-22 0 0,0 0 0,0-1 16,0 1-16,1 0 0,-22 0 15,21 0-15,-21 0 0,21 21 0,-21 21 32,0 0-32,0 0 0,0 0 15,0 0-15,0 1 0,0-1 16,0 0-16,0 0 0,21 0 15,0-21-15,0 21 0,1-21 16,-1 0-16,0 22 0,0-22 16,0 0-16,0 0 0,22 0 0,-22 0 15,0 0-15,21 0 0,-20 0 16,-1-22-16,0 1 0,0 0 0,0 0 16,-21-21-16,21 20 15,-21-20-15,0 21 0,0-21 0,0-1 16,0 22-16,0-21 0,0 21 15,-21-1-15,0 1 0,0 21 16,0 0-16,0 21 0,-1 1 0,1-1 16,0 0-16,-21 0 0,21 21 15,-1-20-15,1-1 0,21 0 16,0 21-16,-21-21 0,21 1 16,0-1-16,0 0 0,0 0 15,0 0-15,21-21 16,0 0-16,1 0 0,-1 0 15,0 0-15,0 0 0,0 0 0,0 0 16,1 0-16,-1-21 0,0 0 16,0 0-16,0 21 0,0-21 0,1-1 15,-1 1-15,0 0 0,0 0 16,0 0-16,0 21 0,-21 21 47,0 0-47,0 0 0,0 0 0,-21 1 15,21-1-15,-21 0 16,21 0-16,0 0 0,0 0 16,21-21 15,0 0-31,1 0 0,-1 0 16,0-21-16,21 0 0,-21 21 15,1-21-15,-1 0 0,21 21 0,-21-21 16,22-1-16,-22 1 0,0 0 15,0 0-15,0 0 0,-21 42 32,0 0-17,0 0-15,0 0 0,0 1 16,0-1-16,0 0 0,0 0 16,21 0-16,1-21 0,-1 21 15,0-21-15,0 0 0,0 0 16,0 0-16,1 0 0,-1 0 0,0 0 15,0 0-15,0 0 0,0 0 16,1-21-16,-22 0 0,21 0 16,-21 0-16,0 0 0,0-1 15,0-20-15,0 0 0,0-1 16,0 1-16,-21 0 0</inkml:trace>
  <inkml:trace contextRef="#ctx0" brushRef="#br0" timeOffset="125193.89">16108 15790 0,'-21'0'0,"42"0"0,-85 0 16,43 0-16,-21 0 0,21 0 0,-1 0 15,1 0 1,0 0-16,0 0 62</inkml:trace>
  <inkml:trace contextRef="#ctx0" brushRef="#br0" timeOffset="125373.79">14584 16129 0,'-21'21'16,"42"-42"-16,-64 63 0,43-20 0,22-22 15,-1 0 1,21 0-16,-21 0 0,22 0 16,-1 0-16,0 0 0,22-22 15,-22 1-15,22 0 0,-1 0 0,1-21 16,-22 20-16</inkml:trace>
  <inkml:trace contextRef="#ctx0" brushRef="#br0" timeOffset="127305.72">17187 15769 0,'0'0'0,"21"-84"31,-21 62-31,0 1 0,-21 21 16,-21 0 0,21 0-16,0 0 0,-1 21 0,1 1 15,0-1-15,0 21 0,-21 0 16,42 1-16,-22 20 0,1-20 0,0 20 16,0 1-16,0-22 0,21 21 15,-21-20-15,21-1 0,0 0 16,0 1-16,0-22 0,0 21 0,21-21 15,0 1-15,0-22 0,0 21 16,22 0-16,-22-21 0,21 0 0,0 0 16,1 0-16,20 0 0,-20 0 15,-1-21-15,0 0 0,1 21 0,-1-22 16,0 1-16,-21 0 0,22 0 16,-22-21-16,21 20 0,-21 1 0,1-21 15,-22 21-15,0 0 0,21-1 16,-42 22-1,-1 22 1,1 20-16,0-21 0,0 0 0,0 0 16,0 22-16,-1-22 0,22 0 15,0 21-15,0-20 0,0-1 16,0 0-16,0 0 0,43 0 16,-22-21-16,0 0 0,21 0 15,-20 0-15,20 0 0,-21 0 0,21 0 16,1 0-16,-22-21 0,0 21 0,21-21 15,-20 0-15,-1 0 0,0-1 16,0 1-16,-21-21 0,0 0 0,0 20 16,0-41-16,0 21 0,0-1 15,0 1-15,-42 0 0,21-1 0,-1 1 16,1 21-16,0 0 0,-21 21 16,21 0-16,-22 0 0,1 0 0,21 21 15,-22 0-15,22 0 16,-21 21-16,21 1 0,0-22 0,-1 21 15,22 1-15,0-1 0,0-21 16,0 21-16,0-20 0,22-1 0,-1 0 16,21 0-16,-21 0 0,0-21 0,22 0 15,-1 21-15,0-21 0,1 0 16,-1 0-16,0 0 0,1 0 0,-1-21 16,0 0-16,1 21 0,-22-21 15,21 0-15,1 0 0,-22-1 0,21 1 16,-21 0-16,0-21 0,1 21 15,-1-22-15,0 22 0,-21 0 0,21 0 16,-21 0-16,-21 42 31,0 0-31,21 21 16,-21-21-16,21 1 0,0-1 16,0 21-16,-22-21 0,22 0 0,0 1 15,0-1-15,0 0 0,22-21 16,-22 21-16,21 0 0,0-21 0,0 0 15,0 0-15,22 0 0,-22 0 16,21 0-16,0 0 0,1 0 0,-1 0 16,0-21-16,1 0 0,-1 21 0,0-21 15,-20 0-15,20-22 16,0 22-16,-21 0 0,1-21 0,-1 20 16,0-20-16,-21 21 0,0 0 15,21 0-15,-21-1 0,0 44 31,-21-1-31,0 0 0,21 0 0,0 0 16,0 0-16,-21 22 0,21-22 16,0 0-16,0 0 0,0 0 0,0 1 15,0-1-15,21-21 16,-21 21-16,21-21 0,21 0 16,-21 0-16,1 0 0,20 0 0,-21 0 15,0 0-15,22-21 16,-22 21-16,0-21 0,0-1 0,0 22 15,0-21-15,1 0 0,-22 0 16,21 0-16,-21 0 0,0-1 0,0 1 16,0 0-16,-21 21 15,-1 0-15,1 21 16,21 0-16,-21-21 0,0 22 0,21-1 16,0 0-16,-21 0 0,21 0 15,-21 0-15,21 1 0,0-1 16,21-42 31,0 21-47,0-22 0,0 1 15,0 0-15,1 0 0,-1 0 16,0 0-16,0-1 0,0 1 16,0 0-16,1 0 0,-1 21 0,0 0 15,-21 21 1,0 0-16,0 0 0,0 1 15,0-1-15,21 0 0,0 0 16,-21 0-16,43 0 0,-22 1 0,0-1 16,21 0-16,-21-21 0,22 21 15,-1-21-15,-21 21 0,22-21 16,-1 0-16,0 0 0,1 0 0,-1 0 16,-21 0-16,21 0 0,-20-21 15,-1 0-15,0 0 0,0 0 0,-21-1 16,0 1-16,21-21 0,0 0 15,-21-1-15,0-20 0,0-1 0,22 22 16,-22-22-16,21 22 0,-21 0 16,21-22-16,-21 43 0,0-21 0,0 21 15,0-1-15,21 1 0,-21 42 32,-21 1-32,0-1 0,0 0 15,21 0-15,-22 21 0,1 1 16,21-1-16,0 0 0,0 1 0,0-22 15,0 21-15,0 1 0,0-1 16,0-21-16,0 0 0,0 22 0,0-22 16,0 0-16,21-21 0,1 21 15,-1-21-15,0 0 0,0 0 16,0 0-16,0 0 16,1 0-16,-1-21 0,0 21 15,-21-21-15,0 0 0,21 21 0,-21-22 16,21 1-16,-21 0 15</inkml:trace>
  <inkml:trace contextRef="#ctx0" brushRef="#br0" timeOffset="127577.09">19833 16002 0,'0'0'15,"21"0"1,0 0-16,1 0 16,20 0-16,-21 0 0,21-21 15,-20 21-15,20 0 0,0 0 0,1-21 16,-1 0-16,0 21 0,1 0 16,20 0-16,-21-22 0,22 22 15,-22 0-15,1 0 0,-22 0 0,0 0 16,0 0-16,-42 0 15,-21 0-15,-1 0 0,1 22 16</inkml:trace>
  <inkml:trace contextRef="#ctx0" brushRef="#br0" timeOffset="129018.85">804 17611 0,'21'-21'15,"-21"-1"-15,22 1 16,-22 0-16,0 0 15,0 42 17,0 0-17,0 0-15,0 22 0,0-22 0,0 21 16,0 1-16,0-1 0,0 0 16,0 1-16,0-1 0,0-21 15,0 21-15,0-20 0,0-1 16,0 0-16,0 0 0,0 0 15,0-42 17,21 0-17,-21 0-15,0 0 16,0-1-16,0 1 16</inkml:trace>
  <inkml:trace contextRef="#ctx0" brushRef="#br0" timeOffset="129297.72">1206 17505 0,'0'0'0,"-21"21"46,21 0-46,-21 22 0,21-22 16,0 21-16,0 0 0,0 1 16,-21-1-16,21 0 0,0 1 15,-21-22-15,21 21 0,0-21 0,0 1 16,0-1-16,0 0 0,0 0 16,0 0-16,21-21 15,0 0-15,0 0 16,0 0-16</inkml:trace>
  <inkml:trace contextRef="#ctx0" brushRef="#br0" timeOffset="129473.62">1820 17738 0,'0'0'0,"21"0"16,1 0-16,-1 0 0,-21-21 31,21 21 0,0-22-31,0 22 16,0 0-16,1 0 0</inkml:trace>
  <inkml:trace contextRef="#ctx0" brushRef="#br0" timeOffset="129829.42">3344 17441 0,'0'0'0,"-21"-21"0,0 0 0,0 0 16,0 0-16,-1 0 15,22-1-15,-21 22 0,21 22 32,0-1-32,0 0 0,0 21 15,0-21-15,0 22 0,0 20 0,0-20 16,0-1-16,0 0 0,0 22 16,0-22-16,0 0 0,-21-20 15,21 20-15,-21-21 0,21 21 0,0-20 16,-21-1-16</inkml:trace>
  <inkml:trace contextRef="#ctx0" brushRef="#br0" timeOffset="130058.29">3619 17378 0,'22'0'16,"-44"0"-16,44 21 31,-22 21-31,0-20 0,0 20 0,-22 0 16,22 1-16,0-1 15,0 0-15,-21 1 0,21-1 0,0 0 16,0-21-16,0 1 0,0-1 16,0 0-16,0 0 0,0 0 0,-21-21 31,0 0-31,0 0 15</inkml:trace>
  <inkml:trace contextRef="#ctx0" brushRef="#br0" timeOffset="130508.03">3196 17822 0,'-21'0'0,"169"43"0,-275-86 0,106 22 16,42 0 15,0 21-31,22 0 0,-1-21 16,0 21-16,1-21 0,20 21 15,1-21-15,-1 21 0,1-22 0,-1 22 16,1-21-16,-1 21 0,-21 0 16,1 0-16,-1 21 0,-21 1 15,0-1-15,1 0 0,-22 0 0,21 21 16,-21-20-16,0-1 0,0 21 16,0-21-16,0 0 0,0 22 0,0-22 15,0 0-15,0 0 16,21-21-16,0 0 15,0 0-15,0 0 16,1 0-16,-1-21 0,0 0 16,0 0-16,0 0 0,0-1 0,1-20 15,-22 21-15,0-21 0,0-1 16,0 1-16,0-22 0,0 22 16,-22 0-16,1-1 0,0 1 0,0 21 15,0 0-15,0 0 0,-1 21 16,1 0-16,0 0 0,0 0 0,0 21 15,0 21-15,-1-21 0,22 22 16,0-1-16,0 0 0,0 1 16,0-1-16,0-21 0,0 21 0,0-20 15,22-1-15,20 0 16,-21 0-16,0-21 0,22 0 0</inkml:trace>
  <inkml:trace contextRef="#ctx0" brushRef="#br0" timeOffset="130990.08">4762 17674 0,'0'-21'0,"0"42"0,0-63 0,-21 63 31,21 0-31,-21 0 0,21 1 16,-21-1-16,21 21 0,0-21 16,0 0-16,0 1 0,0-1 15,0 0-15,0 0 0,0 0 16,21-21-16,0 0 15,0 0-15,1 0 0,-1 0 16,0 0-16,0-21 0,0 0 16,-21 0-16,21 0 0,1-1 0,-1-20 15,-21 21-15,0 0 0,21 0 16,-21-1-16,21 22 16,-21 22-1,0-1-15,21 0 0,-21 21 16,21-21-16,1 22 0,-22-22 15,21 0-15,0 21 0,0-20 16,0-1-16,0-21 0,1 21 16,-1-21-16,21 0 0,-21 0 0,22 0 15,-22 0-15,21 0 0,-21 0 16,0-21-16,22 0 0,-22-1 0,-21 1 16,0 0-16,0 0 0,0 0 15,0 0-15,0-22 0,0 22 0,-21-21 16,0 21-16,21-22 0,-22 22 15,1 0-15,0 21 0,21-21 16,-21 21-16,42 0 31,0 0-31,22 0 0</inkml:trace>
  <inkml:trace contextRef="#ctx0" brushRef="#br0" timeOffset="131297.43">6583 17336 0,'0'0'16,"0"-22"-16,0 1 16,-21 42-1,21 1 1,-22-1-16,22 0 0,-21 0 0,21 21 15,0 1-15,0-1 0,0 0 16,0 1-16,0-1 0,0 0 0,0-20 16,0 20-16,0-21 0,0 21 15,0-20-15,0-1 16,0 0-16,0-42 31,-21 0-31,0 21 16,0-22-16</inkml:trace>
  <inkml:trace contextRef="#ctx0" brushRef="#br0" timeOffset="131693.2">6308 17717 0,'-43'-43'0,"22"22"31,85 85-31,-128-149 0,64 64 16,21 21-16,0 0 0,22-21 16,-1-1-16,0 22 0,22-21 0,-22 0 15,22 21-15,-1 0 0,1-21 16,-1 21-16,1 0 0,-22 0 15,0 21-15,1 0 0,-1 0 0,-21 1 16,-21-1-16,0 21 0,0-21 16,0 22-16,0-1 0,0-21 15,-21 21-15,21-20 0,-21 20 16,21-21-16,0 0 0,0 0 0,0 1 16,21-22-16,0 0 15,0 0-15,1 0 0,-1 0 16,0 0-16,21 0 0,-21 0 0,22-22 15,-22 1-15,21 0 0,-21 0 16,1-21-16,-1 20 0,0-20 0,-21 21 16,0-21-16,0-1 0,0 1 15,0 21-15,0 0 0,-21-22 0,0 22 16,-1 21-16,1 0 16,0 0-16,0 0 15,0 0-15,0 0 0,-1 0 0,1 0 16,0 21-16,42-21 15</inkml:trace>
  <inkml:trace contextRef="#ctx0" brushRef="#br0" timeOffset="132233.89">8805 17505 0,'21'-21'15,"1"21"-15,-1-21 0,0 21 16,-21-22-16,21 22 0,0-21 16,0 21-16,1-21 0,-1 0 0,0 21 15,-21-21-15,0 0 0,0-1 16,0 1-16,0 0 15,-42 21-15,20 0 16,-20 0-16,0 0 0,21 0 0,-22 0 16,1 0-16,0 21 0,-1 0 15,22 1-15,0-1 0,0 0 16,21 0-16,0 0 0,0 0 16,0 1-16,0 20 0,21-21 0,0 0 15,0 22-15,22-22 0,-1 21 16,0-21-16,22 0 0,-22 22 15,0-22-15,1 21 0,-1-21 0,-21 1 16,0-1-16,-21 21 0,0-21 16,0 0-16,-42-21 0,21 22 0,-21-1 15,-22-21-15,1 0 0,20 0 16,-20 0-16,-1 0 0,1 0 16,-1 0-16,22 0 0,-22 0 0,22-21 15,21-1-15,0 1 16,0 0-16,-1 0 0,22 0 0,0 0 15,0-1-15,22-20 0,-1 21 16,0 0-16,21 0 0,1-1 0,-1-20 16,21 21-16,22 0 0,0-22 15,-22 22-15</inkml:trace>
  <inkml:trace contextRef="#ctx0" brushRef="#br0" timeOffset="132866.23">9356 17357 0,'63'-21'16,"-232"84"-16,275-105 0,-43 42 31,-84 21-31,21 0 0,0 0 16,-21 22-16,21-22 0,-21 21 0,21 0 15,0 1-15,-22-22 0,22 21 16,0 1-16,0-22 0,0 21 0,0-21 16,0 0-16,0 1 0,0-1 15,0 0-15,22-21 16,-1 0-1,-21-21 1,21 21-16,0-21 0,0-1 0,-21-20 16,21 21-16,1 0 0,-1 0 15,0-22-15,0 22 0,0 0 16,0 0-16,1 0 0,-1-1 16,0 22-16,0-21 0,0 21 0,-21 21 31,-42-21-31,21 22 15,0-1-15,-1 0 0,-20-21 0,21 21 16,0 0-16,-22 0 0,22-21 16,0 22-16,0-1 0,21 0 15,-21-21-15,21 21 0,0 0 16,0 0-16,0 1 16,21-22-16,0 0 15,0 0-15,0 0 0,22 0 16,-22 0-16,21 0 0,-21 0 0,22 0 15,-1 0-15,0-22 0,1 22 16,-1-21-16,-21 0 0,22 0 0,-22 0 16,21 0-16,-21-1 0,-21 1 15,21 0-15,-21 0 0,0 42 32,0 0-17,0 0-15,0 1 0,0-1 16,0 0-16,0 0 0,0 0 15,0 0-15,0 1 16,0-44 15,0 1-31</inkml:trace>
  <inkml:trace contextRef="#ctx0" brushRef="#br0" timeOffset="133008.14">10054 17463 0,'0'0'0,"0"-22"0,0 1 0,-21 21 32,42 0-1</inkml:trace>
  <inkml:trace contextRef="#ctx0" brushRef="#br0" timeOffset="133301.98">10668 17505 0,'0'21'0,"-42"43"31,20-43-31,22 0 0,-21 21 0,21 1 16,-21-1-16,21 0 0,-21 1 15,21-1-15,0 0 16,0 22-16,0-22 0,0 0 0,0 22 15,0-1-15,0 1 0,0-22 16,0 22-16,0-1 0,0-20 16,-21-1-16,21 0 0,-21 1 0,-1-1 15,22-21-15,0 0 0,-21-21 16,21-21 0,0 0-16,0 0 15,0-22-15,21 1 0,-21-21 16,22 20-16,-1-20 0</inkml:trace>
  <inkml:trace contextRef="#ctx0" brushRef="#br0" timeOffset="133541.42">10626 18013 0,'21'-64'16,"63"-211"-1,-62 254-15,-149 381 0,254-762 16,-106 381-16,0-22 0,0 22 0,21 21 16,-20-21-16,-1 21 0,0 0 15,21 0-15,-21 0 0,1 21 0,-22 0 16,0 0-16,0 1 0,0 20 15,0 0-15,0 1 0,-22-22 0,1 21 16,-21-21-16,21 22 0,-22-22 16,1 0-16,0 0 0,-1 0 15,22 0-15,-21-21 0,21 0 16,0 22-16,-1-22 0,22-22 16,0 1-1,22 0-15,-1 0 0,0 0 16</inkml:trace>
  <inkml:trace contextRef="#ctx0" brushRef="#br0" timeOffset="133845.25">12234 17336 0,'0'0'0,"0"-22"16,0 1-16,-21 21 16,21 21-1,-21 1-15,0-1 0,0 21 16,-1-21-16,1 22 0,21-1 16,-21 0-16,0 1 0,0-1 0,21 0 15,-21 1-15,-1-1 0,22-21 0,0 0 16,-21 0-16,21 1 0,-21-1 15,21 0-15,-21-21 0,0 0 16,0 0 0,-1 0-16</inkml:trace>
  <inkml:trace contextRef="#ctx0" brushRef="#br0" timeOffset="134562.54">11642 17717 0,'84'63'15,"-168"-126"-15,62 41 0,44 22 16,-1 0-1,0 0-15,0 0 0,0 0 16,22 0-16,-1 0 0,21 0 16,-20 0-16,20 0 0,1-21 0,-1 0 15,1 0-15,-1 0 16,1 0-16,-1-1 0,-20 1 0,-1 0 16,-21-21-16,21 21 0,-20-1 15,-22 1-15,0-21 0,0 21 16,0 0-16,-22 21 15,1 0-15,0 21 16,0 0-16,0 0 0,21 0 16,0 22-16,0-1 0,-21 0 0,21 1 15,0-1-15,0 0 0,0-21 16,0 22-16,0-1 0,0-21 16,0 0-16,0 1 0,0-1 0,0 0 15,21-21 16,0-21-15,0 0-16,0-1 0,0-20 0,1 21 16,-1 0-16,0 0 0,0-22 15,0 22-15,0 21 0,-21-21 16,22 21-16,-1 0 0,0 21 16,-21 0-16,0 0 15,0 1-15,21-1 0,-21 21 0,21-21 16,0 0-16,-21 1 15,0-1-15,22 0 0,-1-21 0,0 21 16,0-21-16,0 0 0,0 0 16,22 0-16,-22 0 0,21 0 15,-21 0-15,22 0 0,-1-21 0,0 0 16,1 0-16,-1-1 0,0 1 16,-20-21-16,-1 21 0,0-22 0,0 1 15,-21 0-15,0-1 0,0 1 16,0 21-16,0 0 0,0 0 0,-21-1 15,0 22-15,0 0 0,-1 0 16,1 22-16,0-1 0,0 21 0,21-21 16,-21 22-16,21-22 0,0 21 15,-21-21-15,21 0 0,0 22 16,0-22-16,21 0 0,0-21 16,0 21-16,0-21 0,22 0 15,20 0-15,-21 0 0,1 0 0,20-21 16,1 0-16,-1 0 0,1 0 15,-1-1-15</inkml:trace>
  <inkml:trace contextRef="#ctx0" brushRef="#br0" timeOffset="135541.19">14838 17378 0,'0'0'15,"-21"0"-15,-1 0 0,1 21 0,42-21 32,1 0-17,-1 0-15,-21-21 0,21 0 16,0 21-16,0-21 0,-21-1 15,0 1-15,21 0 0,-21 0 16,22 0-16,-22 0 0,0-1 0,0 1 16,0 0-16,21 21 15,-21 21 1,0 0-16,0 1 0,0 20 16,0 0-16,-21-21 0,21 43 0,0-22 15,-22 1-15,1-1 0,0 21 16,21-20-16,-21-1 0,21 0 0,0-20 15,-21 20-15,21-21 0,0 0 16,-21 0-16,21 1 0,0-1 0,-22-21 31,1 0-31,0-21 16,0-1-16,21 1 0,-21 0 16,0 0-16,-1-21 0,1 20 15,21 1-15,-21-21 0,21 21 0,-21 0 16,21-1-16,-21 22 0,21 22 31,0-1-31,0 21 0,0-21 16,0 0-16,21 22 0,0-22 0,0 0 15,0 21-15,-21-20 0,22-1 16,-1 0-16,0 0 0,21-21 16,-21 21-16,22-21 0,-22 0 15,21 0-15,22 0 0,-22 0 0,0 0 16,22 0-16,-22-21 0,22 0 15,-22 0-15,0 0 0,1-1 16,-1-20-16,-21 21 0,0-21 0,1-1 16,-1 22-16,0-21 0,-21-1 15,21 1-15,-21 21 0,0 0 0,0 0 16,0 42 0,0 0-16,0 21 15,-21-21-15,21 22 0,-21-1 16,21-21-16,-21 22 0,21-22 15,0 21-15,0-21 0,0 0 16,0 1-16,21-1 0,0 0 0,0-21 16,0 0-16,0 0 0,22 0 15,-22 0-15,21 0 0,-21-21 16,22 21-16,-22-21 0,21-1 0,-21 1 16,1-21-16,-1 21 0,0-22 15,-21 22-15,0-21 0,21 21 0,-21 0 16,0-22-16,21 22 15,-21 42 1,0 0-16,0 1 0,0-1 16,0 0-16,-21 21 0,21-21 0,-21 22 15,21-22-15,0 0 16,0 0-16,0 0 0,0 1 16,-21-22-16,21 21 0</inkml:trace>
  <inkml:trace contextRef="#ctx0" brushRef="#br0" timeOffset="135794.04">16425 17209 0,'0'-22'16,"0"44"-16,0-22 31,-21 21-31,0 21 0,21-21 15,0 0-15,-21 22 0,0-22 16,21 21-16,0-21 0,0 22 0,0-1 16,0-21-16,0 22 0,0-22 15,21 21-15,-21-21 0,0 0 0,0 1 16,21-1-16,0 0 16,0-21-1,-21-21-15</inkml:trace>
  <inkml:trace contextRef="#ctx0" brushRef="#br0" timeOffset="135987.96">16150 17505 0,'-21'0'0,"42"0"0,-63 0 16,63 0 15,0 0-31,0 0 16,0 0-16,22 0 0,-1 0 0,0 0 15,1 0-15,-1-21 0,22 21 16,-22 0-16,21-21 0,-20-1 0,-1 22 16,22-21-16,-22 0 0,0 0 15,1 0-15</inkml:trace>
  <inkml:trace contextRef="#ctx0" brushRef="#br0" timeOffset="137405.78">17674 17145 0,'0'0'0,"21"-21"0,0 21 16,1-21-16,-22 0 0,0-1 16,-22 22-1,1 0-15,-21 22 0,0-1 0,-1 0 16,1 0-16,0 0 16,-22 22-16,22-22 0,-1 21 0,1-21 15,0 22-15,-1-1 0,22 0 16,0-21-16,21 22 0,0-1 0,0 0 15,21-20-15,22 20 0,-22-21 16,21 0-16,22 22 0,-22-22 16,21-21-16,1 21 0,-1-21 0,1 0 15,-1 0-15,1 0 0,-1 0 16,1 0-16,-22 0 0,22-21 0,-22 0 16,0-1-16,1 1 0,-1-21 15,-21 0-15,22 20 0,-22-20 0,-21 0 16,0-1-16,0 1 0,0 21 15,0 0-15,0 0 0,0-1 16,-21 22-16,-1 0 0,1 0 16,0 0-16,0 0 0,-21 0 0,20 22 15,1-1-15,-21 0 0,21 21 16,0-21-16,-1 22 0,1-22 0,0 21 16,21-21-16,0 1 0,0 20 15,0-21-15,0 0 0,21 0 16,0-21-16,1 0 15,-1 0-15,0 0 0,0 0 16,0 0-16,0-21 0,22 0 0,-22 0 16,0 0-16,0-22 0,0 22 15,1 0-15,-22-21 0,21 21 16,0-1-16,-21 1 0,0 0 16,0 42-1,0 0 1,0 1-16,0-1 0,0 0 0,0 21 15,0-21-15,0 1 0,0 20 16,0-21-16,0 0 0,21 0 16,0 1-16,0-22 0,1 0 15,20 0-15,-21 0 16,0 0-16,0-22 0,1 1 16,-1 21-16,0-21 0,21 0 0,-21-21 15,1 20-15,20-20 0,-21 21 16,21-21-16,1 20 0,-22-20 15,21 21-15,-21 0 0,22 0 0,-22 21 16,0 0-16,0 0 0,0 0 16,1 0-16,-1 0 0,-21 21 15,0 0-15,0 0 0,0 0 16,0 0-16,0 22 0,0-22 0,0 0 16,0 0-16,0 0 0,0 1 15,0-1-15,-21 0 0,-1-21 16,1 0-1,0 0-15,0 0 16,0 0-16,21-21 16,-21 0-16,21-1 0,0 1 15,-22 0-15,1 21 32,21 21-32,0 0 15,0 1-15,0-1 16,0 0-16,0 0 0,0 0 15,21 0-15,1 1 0,-1-22 16,0 0-16,0 21 0,0-21 16,0 0-16,1 0 0,-1 0 0,0 0 15,0 0-15,21-21 0,-20-1 16,-1 1-16,0 0 0,0 0 16,0 0-16,0 0 0,1-22 15,-1 22-15,-21-21 0,0 21 0,21-22 16,-21 22-16,0 0 0,0 0 15,0 0-15,0-1 0,-21 44 32,0-1-32,21 0 0,0 0 0,-22 0 15,22 22-15,-21-22 0,21 21 16,0-21-16,0 0 0,0 22 16,0-22-16,0 0 0,0 0 0,21 0 15,1-21-15,-1 0 16,0 0-16,0 0 0,0 0 15,22 0-15,-22 0 0,0 0 16,0-21-16,21 0 0,-20 21 0,20-42 16,-21 21-16,21-1 0,-20-20 15,20 21-15,-21-21 0,21 20 0,-20 1 16,-1 0-16,0 0 0,-21 42 31,-21 0-15,0 0-16,-1 1 0,1 20 15,21-21-15,0 0 0,-21 0 0,21 1 16,0-1-16,0 0 0,0 0 16,0 0-16,21-21 15,0 0 1,1 0-16,-1 0 16,0-21-16,0 21 0,0-21 15</inkml:trace>
  <inkml:trace contextRef="#ctx0" brushRef="#br0" timeOffset="137585.67">20341 17632 0,'0'0'0,"-21"0"31</inkml:trace>
  <inkml:trace contextRef="#ctx0" brushRef="#br0" timeOffset="-132000.67">15917 6562 0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03:59:46.1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 1016 0,'0'0'0,"0"-21"0,0 0 16,0 0-16,0-1 0,0 1 16,0 0-16,0 0 15,0 42 17,0 21-32,0-20 15,0 20-15,-22 0 0,22 1 16,0-1-16,-21 0 0,21 1 0,0-1 15,0 0-15,0 1 0,-21-22 16,21 21-16,0-21 0,-21 22 16,21-22-16,0 0 0,0 0 0,0 0 15,0-42 17,21 0-17</inkml:trace>
  <inkml:trace contextRef="#ctx0" brushRef="#br0" timeOffset="459.73">1376 1058 0,'0'0'0,"0"-21"16,0 0-16,0 0 15,0 0-15,-21 0 16,21-1-16,0 1 0,0 0 15,21 0-15,0 0 0,0 21 16,0-21-16,22 21 0,-22 0 16,21 0-16,0 0 0,1 21 0,-1 0 15,-21 0-15,22 0 0,-22 22 16,0-22-16,0 21 0,-21-21 16,0 22-16,0-1 0,0-21 15,-21 21-15,-21-20 0,20 20 16,-20-21-16,0 0 0,-1 22 0,1-22 15,0 0-15,-1-21 0,1 21 16,0-21-16,21 0 0,-1 0 16,1 0-16,0 0 0,42 0 31,0 0-31,1 0 0,20 0 16,0 0-16,1 0 0,-1 0 0,0 0 15,1 0-15,-1-21 0,0 21 16,1 0-16,-22 0 0,21-21 15,-21 21-15,0 0 0,1 0 16,-22-21-16,0-1 31,0 1-31</inkml:trace>
  <inkml:trace contextRef="#ctx0" brushRef="#br0" timeOffset="659.48">2159 1164 0,'0'0'0,"21"0"0,-21-21 47,21 21 15,0 0-62,1-21 0</inkml:trace>
  <inkml:trace contextRef="#ctx0" brushRef="#br0" timeOffset="2623.82">3408 1185 0,'0'0'0,"-21"0"0,21-21 16,-22 0-16,22 0 0,-21 0 16,21 0-16,0-1 0,0 1 15,0 0-15,0 0 0,0 0 16,0 42-1,0 0-15,0 0 16,21 0-16,-21 22 0,0-1 16,0-21-16,0 22 0,0-1 0,0 0 15,0-21-15,0 22 0,0-1 16,0-21-16,0 0 0,0 22 16,0-22-16,0 0 0,0 0 15,0 0-15,22-21 16,-1 0-16,-21-21 15,21 0-15,0 0 0,0 21 16,-21-21-16,21 0 0,1-22 0,-1 22 16,0 0-16,0-21 15,0 20-15,0-20 0,1 21 0,-1-21 16,0 20-16,0-20 0,0 21 16,0 0-16,1 21 0,-22 21 31,0 0-31,0 0 0,0 0 15,0 1-15,0-1 0,0 21 16,0-21-16,0 0 0,0 22 0,0-22 16,21 0-16,-21 0 0,21 0 15,-21 1-15,21-1 0,0-21 0,0 0 16,1 21-16,-1-21 0,0 0 16,21 0-16,-21 0 0,1 0 15,20-21-15,-21 0 0,21 21 16,-20-22-16,20 1 0,-21 0 0,0 0 15,22 0-15,-43 0 0,21-22 16,0 22-16,-21-21 0,21-1 0,-21 22 16,0-21-16,0 0 0,0 20 15,0-20-15,0 0 0,0 21 16,0-1-16,0 1 0,0 42 16,0 1-1,0-1-15,0 21 0,0 0 0,-21 1 16,21-1-16,0 0 0,-21-20 15,21 20-15,0 0 0,0-21 16,0 22-16,0-22 0,0 0 16,21 0-16,0 0 0,0 1 0,0-22 15,22 0-15,-22 0 0,21 0 16,1 0-16,-1 0 0,0 0 0,1 0 16,20-22-16,-21 1 0,1 21 15,-1-21-15,22-21 0,-22 21 0,-21-1 16,21-20-16,-20 0 0,20-1 15,-21 1-15,-21-21 0,21 20 0,-21-20 16,0-1-16,21 22 0,-21 0 16,0-1-16,0 1 0,0 21 0,0 0 15,0-1-15,0 65 32,-21-22-32,0 42 0,21-20 15,-21 20-15,21 1 0,-21-22 0,0 22 16,21-22-16,0 21 0,0-20 15,-22-1-15,22 0 0,-21-20 0,21 20 16,0-21-16,0 0 0,0 0 16,0 1-16,0-44 31,21 1-15,1 21-16,-22-21 0,21 0 15,0 0-15,0-22 0,0 22 16,-21 0-16,21 0 0,1-21 15,-1 20-15,0 1 0,0 0 0,0 0 16,0 0-16,1 21 0,-22 21 16,21 0-16,-21 0 15,21 0-15,-21 1 0,0 20 16,0-21-16,0 0 0,21 0 0,0 22 16,-21-22-16,21 0 0,1-21 15,-1 21-15,0 0 0,21-21 0,-21 0 16,22 22-16,-1-22 0,0 0 15,1 0-15,-1 0 0,0 0 0,1 0 16,20-22-16,-20 1 16,-1 21-16,-21-21 0,21 0 0,-20 0 15,-1 0-15,0-22 0,0 22 16,-21-21-16,0 21 0,0-22 0,0 1 16,0 0-16,0 20 0,0-20 15,-21 21-15,0 0 0,0 21 0,-1 0 16,1 0-16,0 0 0,-21 21 15,21 0-15,-1 21 0,-20-20 0,21 20 16,0-21-16,0 21 0,-1 1 16,22-22-16,0 21 0,0-21 15,0 1-15,0-1 0,0 0 0,0 0 16,0 0-16,22-21 16,-1 21-16,0-21 0,0 0 15,0 0-15,0 0 0,1 0 0,-1 0 16,0-21-16,0 21 0,0-21 15,0 0-15,1 0 0,-22 0 0,21-1 16,0 1-16,-21-21 0,21 21 16,-21-22-16,0 22 0,21-21 0,-21 0 15,0 20-15,21 1 0,-21 0 16,0 0-16,0 42 16,0 0-16,0 22 15,0-22-15,0 21 0,-21-21 0,21 22 16,0-1-16,0-21 15,0 21-15,0-20 0,0-1 0,0 21 16,0-21-16,21 0 0,1-21 16,-22 22-16,21-22 0,0 0 0,0 0 15,0 21-15,0-21 0,1 0 16,-1 0-16,0 0 0,0-21 0,0 21 16,-21-22-16,21 1 0,1 0 0,-1 0 15,0 0-15,0 0 16,0-22-16,-21 1 0,21 0 0,1-1 15,-1 1-15,0-22 0,0 1 16,-21 21-16,21-22 0,-21 22 0,21-1 16,-21 1-16,0 21 0,0 0 15,0 0-15,0 42 16,-21 21 0,0 0-16,0 1 0,0-1 15,0 22-15,-1-22 0,1 21 0,21-20 16,0-1-16,0 0 0,0 1 15,0-22-15,0 21 0,0-21 0,0 1 16,0-1-16,0 0 0,0 0 0,21-21 16,1 0-16,-1 0 15,0 0-15,0 0 0,0 0 16,0 0-16,1 0 0,-1-21 16,0 21-16,0-21 0,0 0 0,-21-1 15,21 1-15</inkml:trace>
  <inkml:trace contextRef="#ctx0" brushRef="#br0" timeOffset="2817.71">6456 1037 0,'0'0'16,"-21"0"-16,42 0 31,0 0-31,0 0 0,0 0 16,22 0-16,-22 0 0,21 0 15,0 0-15,22 0 0,-22-21 0,22 21 16,-1-21-16,1 21 0,-1-21 16,1 21-16,-22 0 0</inkml:trace>
  <inkml:trace contextRef="#ctx0" brushRef="#br0" timeOffset="3111.54">8340 1016 0,'0'-21'16,"0"42"0,-22 21-1,22-20-15,0-1 0,-21 0 0,0 21 16,21-21-16,-21 22 0,21-22 15,0 21-15,0-21 0,0 1 0,0-1 16,0 0-16,0 0 0,0 0 16,0 0-16,21-21 31,0 0-15,0 0-16,1-21 0</inkml:trace>
  <inkml:trace contextRef="#ctx0" brushRef="#br0" timeOffset="3483.92">8890 1037 0,'0'0'0,"21"-21"0,-63 0 31,21 21-31,-1 0 0,-20 21 16,21-21-16,-21 21 0,20 0 0,-20-21 15,21 22-15,0-1 16,0-21-16,21 21 0,0 0 15,0 0 1,21-21-16,0 0 0,21 0 0,1 0 16,-22 0-16,42 0 0,-20 0 15,-1 0-15,0 21 0,1-21 0,-1 22 16,0-22-16,-21 21 0,1-21 16,-1 21-16,-21 0 0,0 0 0,0 0 15,0 1-15,-21-1 16,-1-21-16,-20 21 0,21-21 0,0 0 15,-22 0-15,22 21 0,0-21 0,-21 0 16,21 0-16,-1 0 16,1 0-16,0 0 0,0 0 0,0 0 15,0 0-15,-1-21 16,1 0-16,0 0 0,0-1 16</inkml:trace>
  <inkml:trace contextRef="#ctx0" brushRef="#br0" timeOffset="3655.83">8361 762 0,'-43'-21'31,"43"0"-31,0 0 47</inkml:trace>
  <inkml:trace contextRef="#ctx0" brushRef="#br0" timeOffset="4136.55">10329 931 0,'64'-169'15,"-128"338"-15,149-359 0,-64 148 0,-21 20 16,0 1-16,21 0 0,-21 42 31,0 0-31,0 43 0,-21-22 0,0 22 16,0 20-16,-22-20 0,22 21 15,0-22-15,-21 1 0,21-1 0,-22-21 16,1 22-16,21-22 0,-22 1 16,22-1-16,0-21 0,0 0 0,0 0 15,0 1-15,21-1 16,0-42 0,0-1-16,0 1 15,21 0-15,0-21 0,0 21 0,-21-22 16</inkml:trace>
  <inkml:trace contextRef="#ctx0" brushRef="#br0" timeOffset="4348.43">10350 741 0,'43'-42'0,"-86"84"0,107-127 15,-43 64-15,0 0 0,0 21 16,-21 21-16,0 0 0,0 22 16,0-1-16,22 0 0,-22 22 15,0-1-15,0 1 0,0-1 16,21 1-16,-21-1 0,0-20 15,0-1-15,0 0 0,0 1 0,0-1 16,21-21-16,-21 21 0,0-20 16,0-1-16,0 0 0,-21-21 31,0 0-31,-1 0 0</inkml:trace>
  <inkml:trace contextRef="#ctx0" brushRef="#br0" timeOffset="5680.53">9906 1312 0,'0'0'0,"0"22"31,21-22-31,0 0 0,22 0 16,-1 0-16,0 0 0,1 0 0,20 0 16,1-22-16,-1 22 0,1-21 15,-1 21-15,1-21 0,-1 0 0,1 21 16,-1-21-16,1 0 0,-22-1 15,21 1-15,-20 0 0,-22 21 0,0-21 16,0 21-16,-42 0 31,0 42-31,0-21 0,21 1 16,-21-1-16,-1 21 0,1-21 16,0 22-16,21-22 0,0 21 15,-21-21-15,0 0 0,21 1 0,-21-1 16,21 0-16,0 0 0,0 0 15,21-42 17,0 0-32,-21 0 15,21 0-15,0-1 0,0 1 0,1-21 16,-1 21-16,21-22 0,-21 1 16,0 21-16,1-21 0,20-1 0,-21 22 15,0 0-15,0 0 16,1 21-16,-1 0 0,0 0 0,-21 21 15,0 0-15,21 21 0,-21-20 16,21 20-16,-21-21 0,0 21 0,0 1 16,0-22-16,21 0 0,-21 0 15,22 0-15,-1 1 0,-21-1 0,21 0 16,0 0-16,0-21 0,0 0 16,22 0-16,-22 0 0,0 0 15,0 0-15,0 0 0,1-21 16,-1 21-16,0-21 0,0 0 0,0-1 15,0 1-15,-21 0 0,22 0 16,-22-21-16,21-1 0,-21 1 16,0 21-16,21-22 0,-21 1 15,21 0-15,-21 21 0,0-1 0,0 1 16,0 42 0,0 1-16,0 20 0,0 0 15,0 1-15,-21-22 0,21 21 16,0 0-16,0-20 0,-21-1 0,21 21 15,-21-21-15,21 0 0,-22-21 0,22 22 16,0-1-16,0-42 47,0-1-47,22 22 0,-1-21 16,0 0-16,0-21 0,-21 21 15,21-1-15,0-20 0,1 21 0,-1-21 16,0 20-16,0 1 0,0 0 15,0 0-15,-21 42 16,0 0-16,22 0 16,-22 1-16,0-1 0,0 0 0,0 21 15,0-21-15,0 1 0,0-1 16,21 0-16,0 0 0,-21 0 0,21-21 16,0 21-16,0 1 0,22-22 15,-22 0-15,21 0 0,-21 0 16,22 0-16,-1 0 0,-21 0 0,22 0 15,-1 0-15,0 0 0,-21-22 16,22 22-16,-22-21 0,0 0 0,0 0 16,0 0-16,1 0 0,-1-1 15,0 1-15,-21-21 0,21 21 0,-21 0 16,0 42 0,0 0-1,-21 0-15,21 0 0,0 22 16,0-22-16,0 0 0,0 0 0,0 0 15,0 0-15,0 1 16,0-1-16,21-21 0,0 0 16,0 21-16,1-21 0,-1 0 15,21 0-15,0 0 0,-20 0 0,20 0 16,0-21-16,1 21 0,-22-21 0,0-1 16,21 1-16,-42 0 0,21 0 15,-21 0-15,22 0 0,-22-22 0,0 1 16,0 0-16,-22 20 0,1-20 15,0 0-15,-21-1 0,21 22 0,-22 0 16,1 0-16,21 21 0,-22 0 16,1 0-16,21 21 0,0 21 15,-22-20-15,22-1 0,0 21 16,0 0-16,0-20 0,21-1 0,0 21 16,0-21-16,0 0 0,0 1 15,0-1-15,0 0 0,21 0 0,0-21 16,0 21-16,0-21 15,1 0-15,-1 0 0,0 0 0,0 0 16,21-21-16,-20 21 0</inkml:trace>
  <inkml:trace contextRef="#ctx0" brushRef="#br0" timeOffset="5916.03">13293 868 0,'0'0'0,"42"-42"0,-21 20 16,-21-20-16,0 21 0,21 0 15,-42 42 1,0 21-16,0-21 0,0 22 16,-1 20-16,1-20 0,0 20 0,0-21 15,0 22-15,21-22 0,0 1 16,-21-22-16,21 21 0,0-21 0,0 22 16,0-22-16,0 0 0,0 0 15,21 0-15,0-21 0,0 0 16,0 0-16,0 0 0,1 0 15,20 0-15,-21 0 0,0-21 16</inkml:trace>
  <inkml:trace contextRef="#ctx0" brushRef="#br0" timeOffset="6080.55">13039 1143 0,'0'0'0,"-43"0"0,22 0 0,0 0 16,63 0 15,-21 0-31,43 0 0,-22 0 16,22 0-16,-22 0 0,22 0 15,20 0-15</inkml:trace>
  <inkml:trace contextRef="#ctx0" brushRef="#br0" timeOffset="7975.78">14499 1037 0,'0'0'0,"0"-21"0,0-21 0,-21 21 16,0-22-16,0 22 0,-22 0 15,1 0-15,21 0 0,-43 21 0,22 0 16,0 21-16,-22 0 0,1 21 16,20 1-16,-20-1 0,20 0 0,1 22 15,0-22-15,-1 0 0,22 1 16,0-22-16,0 21 0,21-21 15,0 22-15,0-22 0,0 0 0,0 0 16,0 0-16,21-21 0,0 22 16,0-22-16,22 0 0,-22 0 0,0 0 15,21 0-15,-20 0 0,20 0 16,0 0-16,1-22 0,-1 1 0,-21 21 16,21-21-16,1 0 0,-22 0 15,21-22-15,-21 22 0,22-21 0,-22 0 16,21-1-16,-21 22 0,1-21 15,-1 21-15,0-22 0,-21 22 0,21 21 16,-21 21 0,-21 0-16,0 1 0,0-1 15,-1 21-15,22-21 0,-21 22 16,0-22-16,21 21 0,0-21 0,0 22 16,0-22-16,0 0 0,0 0 15,21 0-15,0 0 0,1 1 0,-1-22 16,0 21-16,21-21 0,-21 0 15,22 0-15,-22 0 0,0 0 0,21 0 16,-20 0-16,-1 0 0,0-21 0,0-1 16,0 1-16,0 0 0,1 0 15,-22-21-15,21-1 0,-21 1 16,21 0-16,-21-1 0,21-20 0,-21-1 16,21 1-16,0-1 0,-21 1 15,22 20-15,-1-20 0,0 21 16,0-1-16,-21 1 0,0 21 15,21 0-15,-21-1 0,0 44 16,-21-1-16,21 21 16,-21 0-16,0 22 0,0-1 0,-22 1 15,22-1-15,0 1 0,21-1 16,0-20-16,-21-1 0,21 0 0,0 1 16,0-1-16,0-21 15,0 22-15,0-22 0,0 0 0,21-21 16,-21 21-16,21-21 0,-21 21 0,21-21 15,0 0-15,1 0 16,-1 0-16,21-21 0,-21 0 0,0 21 16,22-21-16,-22 0 0,21-1 15,1 1-15,-1 0 0,-21 0 0,21 0 16,1-22-16,-22 22 0,0 0 16,0 0-16,0 21 0,-21 21 15,0 0 1,-21 0-16,0 1 0,0 20 15,0-21-15,0 0 0,-1 0 16,22 22-16,0-22 0,-21 0 0,21 0 16,0 0-16,0 1 15,21-22-15,1 21 0,-1-21 16,0 0-16,21 0 0,-21 0 16,22 0-16,-22 0 0,21 0 0,1 0 15,-1-21-15,-21-1 0,21 1 16,1 21-16,-22-21 0,0-21 0,0 21 15,0-1-15,22-20 0,-43 21 16,21 0-16,-21 0 0,21-1 0,-21 44 31,0-1-31,-21 0 16,0 0-16,0 0 0,-1 22 16,1-22-16,0 0 0,21 0 0,0 0 15,0 0-15,0 1 0,0-1 16,0 0-16,21 0 15,0-21-15,1 0 16,-1 0-16,0-21 16,0 21-16,-21-21 0,0 0 15,21-1-15,-21-20 16,0 21-16,0 0 0,0 0 0,0-1 16,0-20-16,0 21 15,0 0-15,0 0 0,0-1 0,-21 1 16,0 21-16,0 0 0,21-21 15,-21 21 1,42 0 0,0 0-1,0 0-15,0-21 16,0 21-16,1 0 0,20 0 0,-21-21 16,21 21-16,-20-21 0,20 21 15,-21 0-15,21 0 0,-20 0 0,-1 0 16,-21 21-16,0 0 15,0 0-15,0 0 16,0 22-16,0-22 0,-21 0 16,21 0-16,0 0 0,-22 0 0,22 1 15,-21-1-15,21 0 0,0 0 16,-21 0-16,0-21 16,21 21-1,0-42 16,0 0-31,0 0 16,21 0-16,0 0 0,0-1 16,1 1-16,-1 0 0,0 0 0,21-21 15,-21 20-15,1 1 0,20 21 16,-21-21-16,0 21 0,0 0 16,1 0-16,-1 21 15,-21 0-15,0 1 0,0-1 16,0 0-16,21 0 0,-21 21 15,21-20-15,-21-1 0,21 0 0,-21 0 16,21 0-16,-21 0 0,22-21 16,-1 22-16,0-22 0,0 21 15,0-21-15,0 0 0,1 0 16,-1 0-16,0 0 0,0-21 16,0-1-16,0 1 15,-21 0-15,22 0 0,-1 0 16,0 0-16,0-22 0,0 22 0,0-21 15,1-1-15,-22 1 0,21 0 16,0 21-16,0-22 0,-21 22 16,21 21-16,-21 42 31,-21-20-31,0-1 0,0 21 0,21-21 16,-21 22-16,-1-22 0,22 0 15,-21 0-15,21 0 0,0 0 0,-21 1 16,21-1-16,-21 0 15,21 0-15,-21-21 0,21-21 63,0 0-63,0 0 0</inkml:trace>
  <inkml:trace contextRef="#ctx0" brushRef="#br0" timeOffset="8183.66">16679 762 0,'0'0'16,"0"-21"-16,-21 21 0,0 0 15,21-21-15,-21 21 16,0 0 62,-1 0-78,1 0 16</inkml:trace>
  <inkml:trace contextRef="#ctx0" brushRef="#br0" timeOffset="8383.54">15176 847 0,'0'0'0,"-42"0"0,-43 21 32,107-21-17,-1 0-15,21 0 0,0 0 16,22 0-16,-1 0 0,1 0 0,-1 0 16,1 0-16,-1 0 0,1 0 15,-1 0-15,1 0 0,-1-21 0</inkml:trace>
  <inkml:trace contextRef="#ctx0" brushRef="#br0" timeOffset="9082.17">19071 699 0,'0'0'15,"0"-43"1,0 22-16,21 21 0,-21-21 16,0 0-1,-21 21-15,0 0 16,-21 0-16,-1 0 0,1 21 0,-22-21 15,1 21-15,21 0 0,-22 0 16,1 1-16,20-1 0,1 0 0,21 21 16,-22-21-16,22 1 0,21-1 15,0 21-15,0-21 0,0 0 0,0 1 16,0-1-16,43 0 0,-22 0 16,21-21-16,-21 21 0,22 0 15,-1-21-15,0 0 0,1 0 16,-1 0-16,-21 0 0,21 0 15,-20 0-15,-22-21 16,-22 21 0,-20 0-16,0 0 0,-1 0 15,-20 0-15,21 21 0,-22 1 16,22-22-16,-1 21 0,22-21 16,0 21-16,0-21 0,0 21 0,21 0 15,21-21 1,21 21-16,-21-21 0,22 22 15,20-22-15,-20 0 0,20 0 16,-21 0-16,22 0 0,-22 0 16,22 0-16,-43 0 0,21 0 15,-21 0-15,1 0 0,-1 0 0,-21 21 16,0 0 0,0 0-16,-21 0 0,-1 22 0,-20-22 15,21 21-15,-21-21 0,-1 22 16,1-1-16,0-21 0,20 21 0,-20 1 15,21-22-15,-21 21 0,20-21 16,1 1-16,0-1 0,0 0 16,0 0-16,0-21 0,-1 21 0,1-21 15</inkml:trace>
  <inkml:trace contextRef="#ctx0" brushRef="#br0" timeOffset="9971.86">4000 3090 0,'-21'0'31,"21"-21"0,0 0-31,21 0 16,1 21-16,-1-21 0,21 0 0,-21-1 15,0 1-15,22 0 0,-22 0 16,21 0-16,-21 0 0,1-1 16,-1 1-16,0-21 0,-21 21 0,0 0 15,0-22-15,-21 22 0,0 0 16,-1 21-16,-20 0 0,0 0 0,-1 0 15,1 0-15,-21 0 0,20 42 16,-20-21-16,20 1 0,1 20 16,0 0-16,21-21 0,-1 22 0,22-22 15,0 0-15,0 0 0,0 22 16,22-43-16,-1 21 0,0 0 0,21-21 16,-21 0-16,22 21 0,-1-21 15,0 0-15,-20 0 0,20 0 16,0 0-16,-21 0 0,22 0 0,-22 0 15,-42 0 1,-22 0 0,22 0-16,-42 21 0,20-21 15,-20 21-15,21 1 0,-22-1 0,1 21 16,20-21-16,1 0 0,0 22 16,20-22-16,1 21 0,21-21 0,0 1 15,0 20-15,0-21 0,21 0 16,22-21-16,-22 21 0,21-21 15,1 0-15,20 0 0,-21 0 0,1 0 16,20 0-16,-20-21 0,20 0 16,1 0-16,-22 0 0,21 0 15,1-1-15,-22-20 0,22 21 0,-22-21 16,0-1-16</inkml:trace>
  <inkml:trace contextRef="#ctx0" brushRef="#br0" timeOffset="10164.75">4678 2921 0,'0'0'15,"0"21"1,0 0 0,0 1-16,0-1 0,0 0 15,21 0-15,0 0 0,-21 22 16,21-22-16,0 0 0,1 0 0,-22 0 16,21 0-16,0 1 0,0-1 15,0-21 1,0 0-16,1 0 15,-1-21-15,-21-1 0</inkml:trace>
  <inkml:trace contextRef="#ctx0" brushRef="#br0" timeOffset="10348.65">5080 2985 0,'0'0'0,"-85"-22"31,43 22-31,21 22 0,-22-1 0,1 0 16,0 0-16,-1 0 0,1 22 0,21-22 15,-21 21-15,20-21 0,-20 22 16,21-22-16,21 21 0,0-21 0,0 0 16,0 1-16,0-1 0,21-21 15,0 0-15,0 0 0,22 0 16,-1 0-16</inkml:trace>
  <inkml:trace contextRef="#ctx0" brushRef="#br0" timeOffset="10608.5">5397 3027 0,'0'21'31,"-21"21"-31,21-20 0,-21 20 16,21 0-16,-21 1 0,21 20 0,0 1 16,0-22-16,0 21 0,0 1 15,0-1-15,0 1 0,0-1 0,0 22 16,21-21-16,-21 20 0,0 1 15,0-22-15,0 22 0,0-21 0,0-1 16,-21 1-16,21-22 0,0 0 16,-21 1-16,21-22 0,0 0 0,0-63 31,21 20-15,0-20-16</inkml:trace>
  <inkml:trace contextRef="#ctx0" brushRef="#br0" timeOffset="10908.06">5524 3196 0,'0'0'0,"0"-42"0,0-22 0,0 22 15,0 21-15,0-21 0,0 20 16,0 1-16,0 0 0,22 0 0,-1 0 16,0 21-16,0 0 0,21-21 15,1 21-15,-1 0 0,0 0 16,1 0-16,-1 21 0,-21 0 15,0 0-15,1 0 0,-22 0 0,0 22 16,0-22-16,-43 0 0,22 21 16,-21-20-16,-1-1 0,-20 0 0,21 0 15,-22 0-15,22 0 0,-22 1 16,22-22-16,0 0 0,20 0 0,-20 0 16,21 0-16,21-22 15,0 1-15,21 0 16,0-21-16,22 21 15,-22-1-15</inkml:trace>
  <inkml:trace contextRef="#ctx0" brushRef="#br0" timeOffset="11136.57">6202 2540 0,'0'0'0,"21"-21"0,-21 42 31,0 21-31,0-20 0,0 20 16,-21 0-16,21 1 0,-21-1 15,-1 0-15,1 1 0,0-22 0,21 21 16,-21 0-16,21-20 0,-21 20 16,21-21-16,0 0 0,0 0 0,0 1 15,0-1-15,0 0 16,21-21-16,0 0 0,0 0 16,0 0-16,22 0 0,-22 0 15,21-21-15,22 21 0,-22-21 0,22-1 16</inkml:trace>
  <inkml:trace contextRef="#ctx0" brushRef="#br0" timeOffset="12064.05">6816 2879 0,'0'0'0,"21"-64"31,-21 43-31,-21 21 0,-1 0 0,-20 0 16,0 0-16,21 0 0,-22 21 0,1 0 16,0 1-16,-1-1 0,1 21 15,0-21-15,20 0 0,1 1 16,0-1-16,0 21 0,21-21 0,0 0 15,0 1-15,0-1 16,0 0-16,21-21 0,0 0 0,0 0 16,1 0-16,-1 0 0,21 0 15,-21 0-15,22 0 0,-22-21 0,21 0 16,0 21-16,-20-22 0,-1 1 16,0 0-16,21 0 0,-21 0 0,1 0 15,-22-1-15,21 1 0,-21 0 16,21 0-16,-21 42 31,0 0-31,0 0 0,0 1 16,0-1-16,0 0 0,0 0 15,0 0-15,0 0 0,0 1 0,21-1 16,0 0-16,0-21 0,1 0 0,-1 21 16,21-21-16,-21 0 0,0 0 15,22 0-15,-22 0 0,21-21 0,-21 21 16,22-21-16,-22 0 0,21-1 15,-21 1-15,1 0 0,-1 0 0,0 0 16,0 0-16,0-1 0,-21 1 16,0 0-16,21 0 0,-21 0 15,22 21-15,-22 21 16,0 0 0,0 0-16,0 0 0,0 1 15,0-1-15,0 0 0,0 0 16,0 0-16,21-21 0,0 21 0,0-21 15,21 0-15,-20 0 0,41 0 16,-21 0-16,1 0 0,-1 0 0,0 0 16,22 0-16,-22 0 0,-21-21 15,22 0-15,-22 21 0,0-21 0,0 0 16,-21 0-16,0-1 0,0 1 16,0 0-16,0 0 0,0 0 15,-21 42 1,0 0-1,0 0-15,0 0 0,21 1 0,0-1 16,-22 0-16,22 0 0,-21 0 16,21 0-16,0 1 0,0-1 0,0 0 15,21-21 17,1 0-32,-22-21 15,21 0-15,0 21 0,-21-22 0,21 1 16,0 0-16,0 0 0,1-21 15,20 20-15,-21-20 0,21 21 16,1-21-16,-22 20 0,21 1 16,-21 0-16,1 0 0,-1 21 0,-21 21 15,21 0-15,-21 0 16,0 1-16,0-1 0,0 0 0,0 21 16,-21-21-16,21 1 0,-21-1 0,-1 0 15,22 0-15,0 0 0,-21 0 16,21 1-16,-21-22 0,0 21 15,21-42 1,0-1 0,-21 22-16</inkml:trace>
  <inkml:trace contextRef="#ctx0" brushRef="#br0" timeOffset="12220.03">7683 2561 0,'0'0'15,"-42"0"-15,21 0 0,0 0 0,0 0 16,-1 0-16,1 0 0,21 21 0,-21-21 16,21 22-16,0-1 15,21-21-15,0 0 16,1 0-16</inkml:trace>
  <inkml:trace contextRef="#ctx0" brushRef="#br0" timeOffset="12983.78">9991 2561 0,'0'0'0,"0"-21"0,0 0 0,0-21 15,21 42-15,-21-22 0,0 1 16,0 42-16,0 1 16,-21-1-16,-1 21 0,1 0 15,21 1-15,-21 20 0,0-20 0,0 20 16,0 1-16,-22-22 0,22 0 15,0 22-15,0-22 0,0 0 0,-1 1 16,1-1-16,0 0 0,0-20 16,0-1-16,0 0 0,-1 0 0,-20 0 15,21-21-15,0 0 16,0 0-16,-1-21 0,1 21 16,0-21-16,0 0 0,21-22 0,0 22 15,0-21-15,0 21 0,0-22 16,0 22-16,0-21 0,0 21 0,0-22 15,21 22-15,0 0 0,0 0 16,-21 0-16,22 21 0,-1 0 0,0 0 16,0 21-16,0 0 15,0 0-15,-21 0 0,22 22 0,-1-22 16,-21 0-16,0 21 0,21-20 16,0-1-16,0 0 0,-21 0 15,21 0-15,1 0 0,-1-21 0,0 0 16,0 0-16,21 0 0,-20 0 15,20 0-15,-21 0 0,21 0 0,1-21 16,-22 0-16,21 0 0,1 21 16,-22-21-16,0-22 0,21 22 0,-21 0 15,1 0-15,-22-21 0,21 20 16,0 1-16,-21 0 0,0 0 16,0 42-1,0 0-15,0 0 16,-21 1-16,0-1 0,21 0 15,-22 21-15,22-21 0,-21 1 16,21-1-16,-21 0 0,21 0 16,0 0-16,21-21 31,0 0-31,1 0 0,-22-21 16,21 0-16</inkml:trace>
  <inkml:trace contextRef="#ctx0" brushRef="#br0" timeOffset="13143.69">10414 2858 0,'0'0'0,"0"-22"0,0 1 0,-21 21 47,42 0 0,0 0-47</inkml:trace>
  <inkml:trace contextRef="#ctx0" brushRef="#br0" timeOffset="13484.09">10985 2773 0,'-211'21'15,"190"-21"1,-22 21-16,22 0 0,0-21 15,0 22-15,0-22 0,21 21 0,0 0 16,0 0-16,21 0 16,0-21-16,0 21 0,21 1 15,-20-22-15,20 21 0,0-21 16,-21 21-16,1 0 0,20-21 0,-21 21 16,-21 0-16,0 1 0,0-1 15,0 0-15,0 0 16,-42-21-16,21 21 0,-22-21 15,22 0-15,-21 21 0,-1-21 0,22 0 16,-21 0-16,21 0 0,0 0 16,-1 0-16,1 0 0,21-21 15,0 0-15,0 0 16,21 0-16,1 0 0,-1-1 16,0 1-16</inkml:trace>
  <inkml:trace contextRef="#ctx0" brushRef="#br0" timeOffset="13711.96">11345 2540 0,'0'0'0,"21"-21"0,1 0 0,-22 42 31,0 0-31,0 0 0,0 22 16,-22-22-16,1 21 0,0 0 16,0 1-16,21-1 0,-21 0 0,21 1 15,-21-22-15,21 21 0,-22-21 16,22 22-16,0-22 0,0 0 0,0 0 15,0 0-15,0 1 0,0-1 16,22-21-16,-1 0 16,0 0-1,0-21-15</inkml:trace>
  <inkml:trace contextRef="#ctx0" brushRef="#br0" timeOffset="13864.88">11155 2921 0,'-21'0'0,"42"0"0,-64-21 0,22 21 15,0 0-15,21-21 0,21 21 32,22-21-32,-22 21 15,21 0-15,22 0 0,-22 0 0,21 0 16,1-22-16,21 22 0,-22-21 16,22 21-16,-1 0 0</inkml:trace>
  <inkml:trace contextRef="#ctx0" brushRef="#br0" timeOffset="14539.94">12700 2646 0,'0'0'0,"21"0"16,-42 21-1,0 0-15,0 0 16,-1 1-16,1 20 0,0-21 0,0 0 16,0 22-16,0-22 0,-1 0 0,22 21 15,-21-21-15,21 1 0,0-1 16,0 0-16,0 0 0,21 0 15,1-21-15,-1 0 0,0 0 16,0 0-16,0 0 0,0 0 0,1 0 16,-1-21-16,0 21 0,0-21 15,-21 0-15,0 0 0,0-1 0,0 1 16,0-21-16,0 21 0,0 0 16,0-22-16,-21 1 0,0 21 15,0 0-15,-1-1 0,1 1 0,0 0 16,0 0-16,0 21 0,21-21 15,21 21 1,0 0 0,0-21-16,22 21 0,-22 0 0,21-22 15,0 22-15,-20 0 0,20 0 16,0-21-16,1 21 0,-22 0 0,21 0 16,-21 0-16,0 0 0,1 21 15,-1 1-15,-21-1 0,0 0 16,0 21-16,0 1 0,0-1 15,0 0-15,0 1 0,0 20 0,0-21 16,0 22-16,0-1 0,0 1 0,-21-1 16,-1 1-16,1-1 0,21 1 15,-21-1-15,0 1 0,21-1 0,0-20 16,0 20-16,-21-20 0,21 20 16,0-21-16,0 1 0,-21 20 0,21-20 15,0-1-15,0 0 0,0 1 0,-22-1 16,1 0-16,0 1 15,21-22-15,-21 0 0,0 0 0,21 0 16,0 0-16,-21-21 0,-1 0 16,22-21-1,0 0-15,0 0 0,0-21 0,0-1 16,0 1-16,0 0 0,0-1 16,0 1-16,0 0 0,0-22 0,0 22 15,0-1-15,22 1 0,-22 21 0,21-21 16,-21-1-16,0 1 0,21 21 15,-21-22-15,21 1 0,-21 0 0</inkml:trace>
  <inkml:trace contextRef="#ctx0" brushRef="#br0" timeOffset="14992.33">14520 2392 0,'0'0'0,"0"-42"0,0-1 0,0 22 16,21 0-16,-21 0 0,22 0 0,-22-1 16,0 44-1,-22-1-15,-20 21 0,21 0 16,-21 22-16,-1-1 0,1 1 16,0-1-16,-1 1 0,1-1 0,0 1 15,-1-22-15,1 22 0,0-43 0,20 21 16,1 1-16,0-22 15,0 0-15,21 0 0,0 0 0,21-42 47,0 21-47,0-21 0,1 0 0,-1-22 16,0 22-16,21-21 0,-21 21 16,1-43-16,-1 22 0,21 0 0</inkml:trace>
  <inkml:trace contextRef="#ctx0" brushRef="#br0" timeOffset="15168.23">14393 2455 0,'0'0'0,"21"-42"0,1 21 0,-1-21 15,0 42-15,0-22 0,0 22 16,-21 22-16,0 20 0,0 0 16,0 1-16,0 20 0,0-21 15,0 22-15,0-22 0,0 1 0,0-1 16,0 0-16,0 1 0,21-1 16,-21-21-16,0 0 0,0 0 15,0 1-15,0-1 0,0 0 16,-21-21-1,0 0-15,-21 0 0,21-21 0,-1 21 16</inkml:trace>
  <inkml:trace contextRef="#ctx0" brushRef="#br0" timeOffset="16415.71">14139 2794 0,'0'0'16,"-21"-21"-16,0 0 0,21 0 16,21 21-1,0 0-15,0 0 16,22 21-16,-1-21 0,22 0 15,-1 0-15,-21 0 0,22 0 0,-1 0 16,1 0-16,-1 0 0,-20 0 16,20 0-16,-20 0 0,-1 0 0,0 0 15,1-21-15,-22 21 0,21-22 16,-21 22-16,-21-21 0,0 42 31,0 1-31,-21-1 16,0 21-16,0-21 0,0 22 15,-1-22-15,1 0 0,21 21 0,0-21 16,-21 1-16,21-1 0,-21 0 16,21 0-16,0-42 47,21 0-47,0 0 15,0-22-15,22 22 16,-22 0-16,0 0 0,21-22 0,-20 22 15,20-21-15,-21 21 0,21 0 16,-20-1-16,-1 1 0,0 21 0,0 0 16,0 21-16,-21 1 0,0-1 0,0 0 15,0 0-15,0 21 0,0-20 16,0 20-16,0-21 0,-21 0 16,21 0-16,0 1 0,0-1 15,0 0-15,0 0 0,21-21 0,0 0 16,1 21-16,-1-21 0,0 0 15,21 0-15,-21 0 0,22 0 0,-22 0 16,21-21-16,-21 0 0,22 21 0,-22-21 16,21 0-16,-21-1 0,1 1 15,-1 0-15,21 0 0,-21 0 0,0-22 16,-21 22-16,22-21 16,-1 21-16,0-22 0,0 22 0,-21 42 31,-21 1-16,0-1-15,0 0 0,-1 0 16,1 0-16,-21 0 0,21 1 0,0-1 16,-1 0-16,1-21 0,0 21 15,0-21-15,42 0 32,-21-21-17,21 0-15,0 21 0,22-21 16,-22-1-16,0-20 0,21 21 15,-20 0-15,20-22 0,-21 22 0,0 0 16,0 0-16,1 0 0,-1 21 16,0 0-16,0 0 0,-21 21 15,0 0-15,0 0 0,0 0 16,0 1-16,0-1 0,0 0 0,0 21 16,0-21-16,0 1 0,0-1 15,0 0-15,0 0 0,21-21 16,0 0-16,1 21 0,20-21 15,-21 0-15,0 0 0,0 0 16,22 0-16,-22 0 0,0 0 16,0-21-16,0 0 0,22 21 15,-22-21-15,0 0 0,0-1 16,0 1-16,1 0 0,-1 0 0,0 0 16,-21 0-16,21-1 0,-21 1 15,0 42 1,0 1-16,0-1 0,0 0 15,-21 0-15,0 21 0,21-20 0,0-1 16,0 0-16,0 0 0,0 0 0,0 0 16,0 1-16,21-1 15,0-21-15,0 0 0,22 0 0,-22 0 16,21 0-16,-21 0 0,22 0 16,-22 0-16,21 0 0,-21-21 15,0 21-15,1-22 0,-1 1 16,0 0-16,-21 0 0,0-21 0,0 20 15,0-20-15,0 0 0,0-1 16,0 1-16,-21 0 0,0-1 0,-1 1 16,1 21-16,21 0 0,-21 0 15,0 21-15,0 0 0,0 0 0,-1 21 16,1 0-16,0 21 0,0-21 16,-21 22-16,20-22 0,1 21 15,21-21-15,-21 22 0,0-22 0,21 0 16,-21 0-16,21 0 0</inkml:trace>
  <inkml:trace contextRef="#ctx0" brushRef="#br0" timeOffset="16687.43">17124 2328 0,'0'-21'16,"0"42"-16,0-84 0,0 42 0,0 0 15,0 42 1,0 0-16,0 0 16,0 0-16,-21 22 0,-1-1 0,22 0 15,0 1-15,-21-1 0,21 21 16,-21-20-16,21-1 0,0 0 16,0-20-16,0 20 0,0-21 0,0 0 15,21 22-15,0-43 0,-21 21 16,22 0-16,-1 0 0,0-21 0,21 0 15,-21 21-15,22-21 0,-1 0 16,0 0-16,1 0 0,20 0 0,-20 0 16,20 0-16</inkml:trace>
  <inkml:trace contextRef="#ctx0" brushRef="#br0" timeOffset="18433.05">17886 2709 0,'0'0'0,"42"-21"0,-42-21 0,0 21 0,21-22 15,-21 22-15,0 0 16,-21 21-16,0 0 0,0 0 15,-22 0-15,22 0 0,-21 21 16,0 0-16,-1 1 0,1-1 0,0 21 16,-1-21-16,22 22 0,-21-22 15,21 21-15,-1-21 0,22 0 0,0 1 16,0-1-16,0 0 0,0 0 16,0 0-16,22 0 0,-1-21 0,0 0 15,0 22-15,0-22 0,0 0 16,22 0-16,-22 0 0,21 0 0,-21-22 15,22 22-15,-22-21 0,0 0 16,21 0-16,-20 0 0,-1 0 16,0-1-16,0 1 0,0-21 0,0 21 15,1-22-15,-1 22 0,0 0 16,-21 0-16,0 42 31,0 0-31,0 0 0,-21 22 0,21-22 16,0 21-16,0-21 0,0 1 15,0 20-15,0-21 0,0 0 0,0 0 16,0 1-16,21-1 16,0 0-16,0-21 0,0 0 0,1 0 15,-1 0-15,0 0 0,0 0 16,0 0-16,0-21 0,1 0 16,-22-1-16,21 22 0,0-42 15,-21 21-15,21 0 0,-21-22 0,21 1 16,-21 0-16,21-1 0,1-20 15,-22-1-15,21 22 0,0-21 0,0 20 16,0 1-16,-21 0 0,21 20 16,1 1-16,-22 0 0,0 42 15,0 22 1,-22-1-16,22 0 0,-21 1 0,0 20 16,0-21-16,0 22 0,0-22 15,21 1-15,0-1 0,-22 0 0,22-21 16,0 22-16,0-22 15,0 0-15,0 0 0,0 0 0,22-21 16,-1 0-16,0 0 0,0 0 16,0 0-16,0 0 0,22 0 15,-22 0-15,21-21 0,1 0 0,-22 0 16,21 0-16,0 0 0,-20-1 16,20 1-16,0 0 0,-21-21 15,1 21-15,-1-1 0,0 22 0,0-21 16,-21 42-1,0 1-15,0-1 0,-21 0 16,0 0-16,21 0 0,-21 0 16,21 1-16,-22-22 0,22 21 15,0 0-15,0 0 0,0 0 16,22-21 0,-1 0-16,0 0 0,0 0 0,0 0 15,0 0-15,22 0 0,-22 0 16,0 0-16,0 0 0,22-21 0,-22 0 15,0 21-15,0-21 0,0 0 16,0-1-16,1-20 0,-1 21 16,-21 0-16,0 42 31,0 0-31,0 0 0,-21 0 16,-1 22-16,22-22 0,0 0 0,0 0 15,0 0-15,0 1 0,0-1 16,0 0-16,22 0 0,20 0 15,-21-21-15,0 0 0,0 0 16,1 0-16,-1 0 0,0 0 16,0 0-16,0 0 0,-21-21 15,0 0-15,0 0 0,0 0 0,0-1 16,0 1-16,0 0 0,0-21 16,0 21-16,0-1 0,0-20 15,-21 21-15,0 21 0,0-21 16,0 0-16,-1 21 0,1 0 15,42 0 32,1 0-47,-1 0 0,0 0 16,0-22-16,21 22 0,-20-21 16,-1 21-16,21 0 0,-21-21 0,22 21 15,-22-21-15,0 21 0,0 0 16,0 0-16,0 0 0,-21 21 0,0 0 15,0 0-15,0 1 16,0-1-16,0 21 0,0-21 0,22 0 16,-22 22-16,21-22 0,-21 0 15,21 21-15,-21-20 0,21-1 0,-21 0 16,21 0-16,0 0 16,1-21-16,-1 21 0,0-21 15,0 0 1,0 0-16,-21-21 0,21 0 15,1 21-15,-22-21 0,21 0 16,0 0-16,0-1 0,0 1 0,-21 0 16,21 0-16,1 0 0,-1 0 15,0-1-15,0 22 0,0 0 16,0 0 0,-21 22-16,0-1 0,0 0 15,0 0-15,0 0 16,0 0-16,22 1 0,-22-1 0,21 0 15,0 0-15,0-21 0,-21 21 16,21-21-16,0 0 16,1 0-16,-1 0 0,0 0 15,0 0-15,0-21 16,0 21-16,-21-21 0,22 0 0,-1 0 16,0-1-16,-21 1 0,21 0 15,21-21-15,-20 21 0,-1-1 16,21-20-16,0 21 0,-20 0 15,-1 21-15,0 0 0,-21 21 16,-21 0 0,0 21-16,-1-20 0,1-1 15,0 0-15,21 0 0,-21 0 16,0 0-16,21 1 0,0-1 16,0-42 30,0-1-46,0 1 16,0 0-16,0 0 16</inkml:trace>
  <inkml:trace contextRef="#ctx0" brushRef="#br0" timeOffset="18600.95">20151 2201 0,'0'0'0,"-22"0"0,1-21 0,0 21 15,21-21 32,-21 21-31</inkml:trace>
  <inkml:trace contextRef="#ctx0" brushRef="#br0" timeOffset="18813.84">18669 2371 0,'0'0'0,"-85"21"0,43 0 15,-22-21-15,22 21 0,21-21 0,0 0 16,0 0-16,21 21 0,21-21 31,21 0-31,-21 0 0,43 0 16,-22 0-16,22 0 0,-22-21 0,21 21 15,1-21-15,-1 21 0,-20-21 16,-1 0-16,0 21 0,1-21 0,-1-1 16,-21 22-16</inkml:trace>
  <inkml:trace contextRef="#ctx0" brushRef="#br0" timeOffset="19048.7">16954 2392 0,'0'0'0,"-84"0"0,41 0 0,-20 0 15,42 0-15,0 0 0,42-21 16,0 21 0,21-21-16,-21 21 0,22 0 0,-1-22 15,0 22-15,1 0 0,20 0 16,-20-21-16,20 21 0,-21 0 0,22 0 15,-22-21-15,-21 21 0,1 0 16,-1 0-16</inkml:trace>
  <inkml:trace contextRef="#ctx0" brushRef="#br0" timeOffset="19791.79">974 5038 0,'0'0'0,"0"-21"0,0-1 16,0 1-16,0 42 15,0 1-15,0 20 16,-22 0-16,22 1 0,-21 20 16,21 1-16,0-22 0,0 21 0,0-20 15,0 20-15,-21-20 0,21-1 16,0 0-16,-21 1 0,21-1 0,0-21 16,0 0-16,0 0 15,0 1-15,0-1 0,0-42 31,0-1-15</inkml:trace>
  <inkml:trace contextRef="#ctx0" brushRef="#br0" timeOffset="20281.34">1312 5186 0,'0'0'15,"0"-42"-15,0 20 0,0 1 0,0 0 0,0 0 16,0 0-16,0 0 0,0-1 15,0 1 1,21 0-16,1 21 0,20 0 0,-21 0 16,21 0-16,1 0 0,-1 21 0,0 0 15,1 22-15,-1-22 0,-21 21 16,0 1-16,-21-22 0,0 21 16,0 0-16,0 1 0,-21-22 15,-21 21-15,21-21 0,-22 22 0,1-22 16,0 0-16,-1 0 0,22-21 15,-21 21-15,21-21 0,0 0 0,-1 0 16,1 0-16,21-21 16,0 0-1,21 21-15,22-21 16,-22 21-16,21 0 0,-21-21 16,22 21-16,-1 0 0,0 0 0,1 0 15,-1 21-15,0-21 0,-20 21 16,20 0-16,-21 0 0,-21 22 15,0-22-15,0 21 0,0-21 0,0 22 16,-21-1-16,-21-21 0,-1 22 16,1-22-16,0 0 0,-1 0 0,1 0 15,0 0-15,-22 1 0,43-22 16,-21 0-16,-1 21 0,22-21 16,-21 0-16,21 0 0,-1 0 0,1-21 31,21-1-31,0 1 0,0 0 15,21-21-15</inkml:trace>
  <inkml:trace contextRef="#ctx0" brushRef="#br0" timeOffset="20448.25">2349 5440 0,'0'0'15,"22"-21"-15,-1 21 0,0 0 0,0 0 16,0 0 15,0-21-15,1 21-1</inkml:trace>
  <inkml:trace contextRef="#ctx0" brushRef="#br0" timeOffset="21113.86">4381 5080 0,'0'0'0,"-21"0"0,21-21 32,0 0-17,21 0-15,1-1 0,-1 1 0,0 0 16,21-21-16,1 21 0,-22-22 16,21 22-16,0 0 0,-20-21 0,20 20 15,-21 1-15,0 0 16,-21 0-16,0 0 0,0 0 0,-21-1 15,0 22-15,-21 0 16,-1 0-16,1 0 0,0 0 0,-1 22 16,1-1-16,-22 0 0,22 21 15,21 1-15,-21-1 0,20 21 0,1-20 16,0-1-16,21 0 0,0 1 16,0-1-16,0-21 0,0 0 0,0 1 15,21-1-15,22 0 0,-22-21 16,21 0-16,0 0 0,1 0 15,-1 0-15,0 0 0,1 0 0,-1 0 16,-21 0-16,22 0 0,-43-21 16,-22 21-16,1 0 15,0 0-15,-42 0 0,20 0 16,-20 0-16,20 0 0,-20 0 0,21 21 16,-22 0-16,22 0 0,-1 0 15,22 22-15,-21-22 0,21 0 0,0 0 16,21 22-16,0-22 0,0 0 15,0 0-15,0 0 0,21 0 0,21 1 16,-21-22-16,0 21 0,22-21 16,20 0-16,-20 0 0,20 0 15,1 0-15,20-21 0,-20-1 0,20 22 16,-20-21-16,-1 0 0,1 0 16,-22-21-16,22 20 0</inkml:trace>
  <inkml:trace contextRef="#ctx0" brushRef="#br0" timeOffset="21303.76">5122 5038 0,'0'0'0,"0"21"16,0 0-16,21 0 15,-21 0-15,22 1 0,-22 20 0,0-21 16,21 0-16,0 22 0,-21-22 16,21 0-16,-21 0 0,0 0 15,0 0-15,0 1 16,21-22-16,0 0 31,1-22-31</inkml:trace>
  <inkml:trace contextRef="#ctx0" brushRef="#br0" timeOffset="21484.65">5419 5101 0,'0'0'0,"-106"0"31,63 21-31,22 1 0,-21-1 0,0 0 15,20 21-15,-20-21 0,21 22 16,-21-22-16,20 21 0,1-21 16,0 22-16,0-22 0,21 21 0,0-21 15,0 1-15,0-1 0,21-21 16,0 0-16,0 0 0,22 0 16,-1 0-16</inkml:trace>
  <inkml:trace contextRef="#ctx0" brushRef="#br0" timeOffset="21776.49">5736 5144 0,'0'0'0,"0"-22"0,0 44 31,0-1-31,0 0 0,0 21 0,-21-21 16,21 22-16,-21-1 0,0 22 15,21-22-15,0 21 0,0 1 0,0-1 16,0 1-16,0 21 0,0-22 0,0 22 15,0-22-15,0 22 0,0 0 16,0-22-16,0 22 0,0-1 0,0 1 16,0-21-16,0-1 0,0 1 15,-22-1-15,22-21 0,-21 1 16,21-1-16,-21 0 0,21-20 0,0-1 0,0-42 31,0-1-31,0 1 16,0-21-16,21 0 0,-21-22 0,21 22 15</inkml:trace>
  <inkml:trace contextRef="#ctx0" brushRef="#br0" timeOffset="22061.18">5800 5503 0,'0'-84'0,"0"168"0,0-211 0,0 64 16,0-1-16,0 22 0,0 0 15,0-1-15,0 22 0,21 0 16,0-21-16,0 21 0,0 21 0,22-22 0,-22 22 15,21 0-15,-21 0 0,22 22 16,-22-1-16,21 0 0,-21 21 16,-21-21-16,0 22 0,0-1 15,0-21-15,-21 22 0,0-22 0,-21 21 16,-1-21-16,1 0 0,0 1 16,-1-1-16,-20 0 0,20-21 0,1 21 15,21-21-15,-21 0 0,20 0 0,1 0 16,21-21-1,21 0-15,1 0 0,20-1 16,0 1-16,1-21 0,-1 21 16</inkml:trace>
  <inkml:trace contextRef="#ctx0" brushRef="#br0" timeOffset="22281.11">6583 4657 0,'0'0'0,"21"-21"0,0-1 16,-21 44-1,0-1-15,-21 0 16,0 0-16,0 21 0,-1 1 16,1 20-16,0-20 0,0 20 0,-21-21 15,20 22-15,1-22 0,21 1 16,0-1-16,-21 0 0,21 22 16,0-43-16,21 0 0,-21 0 0,43-21 15,-22 0-15,21 0 0,0 0 16,1 0-16,-1 0 0,0 0 15,1-21-15</inkml:trace>
  <inkml:trace contextRef="#ctx0" brushRef="#br0" timeOffset="23297.53">7218 5059 0,'0'-21'0,"0"42"0,0-63 0,0 20 0,0 1 16,0 0-16,0 0 0,-21 21 15,-1 0-15,1-21 0,0 21 0,-21 0 16,-1 0-16,22 21 0,-21 0 15,0 0-15,20 0 0,-20 22 0,0-1 16,21-21-16,-1 22 0,1-22 16,0 21-16,0-21 0,21 22 15,0-22-15,0 0 0,0 0 0,0 0 16,0 0-16,21-21 16,0 0-16,22 0 0,-22 0 0,21 0 15,-21 0-15,22-21 0,-22 0 16,21 0-16,-21 21 0,22-21 0,-22 0 15,0-22-15,0 22 0,0 0 0,-21-21 16,0 20-16,21-20 0,-21 21 16,0 0-16,22 0 0,-22 42 31,0 0-31,0 0 0,0 21 16,0-20-16,0-1 0,0 21 0,0-21 15,0 0-15,0 1 0,21-1 16,-21 0-16,21-21 0,0 21 0,0-21 15,0 0-15,1 0 0,20 0 16,-21 0-16,21 0 0,-20 0 0,20-21 16,0 21-16,-21-21 0,22 0 15,-22-1-15,21 22 0,-21-21 0,1-21 16,-1 21-16,0 0 0,0-22 0,0 22 16,-21 0-16,0 0 15,0 0-15,0-1 0,0 44 16,-21-1-1,21 21-15,-21-21 0,0 0 0,21 22 16,0-22-16,0 21 0,0-21 16,0 1-16,0-1 0,0 0 0,21 0 15,0-21-15,0 0 0,22 0 16,-1 0-16,0 0 0,1 0 16,-1 0-16,0 0 0,1 0 0,-1 0 15,0-21-15,1 0 0,-22 0 16,0 21-16,21-22 0,-42 1 15,21-21-15,1 21 0,-22-22 0,0 22 16,0-21-16,0 21 0,0 0 16,0-1-16,0 1 0,0 42 15,-22-21 1,1 43-16,21-22 0,-21 0 0,21 0 16,-21 22-16,0-22 0,21 0 15,0 0-15,0 0 0,-21 0 0,21 1 16,0-1-16,-22-21 0,22 21 15,0-42 17,0 0-32,22-1 15,-1 1-15,-21 0 0,21 0 16,0-21-16,0 20 0,0-20 0,1 21 16,20-21-16,-21 20 0,0 1 15,0 0-15,-21 0 0,22 21 0,-1 0 16,-21 21-16,0 0 15,0 0-15,0 22 0,0-22 0,0 21 16,0-21-16,0 22 0,21-22 16,-21 0-16,0 0 0,21 0 0,0 1 15,0-1-15,1-21 0,-1 0 16,0 21-16,0-21 0,0 0 0,0 0 16,1 0-16,-1 0 0,0-21 15,0 0-15,0 21 0,-21-22 16,0 1-16,0 0 0,21 0 0,-21 0 15,0-22-15,0 22 0,0-21 0,-21 0 16</inkml:trace>
  <inkml:trace contextRef="#ctx0" brushRef="#br0" timeOffset="23464.03">8128 4551 0,'0'0'0,"-127"21"31,106-21-31,21 21 0,21-21 63</inkml:trace>
  <inkml:trace contextRef="#ctx0" brushRef="#br0" timeOffset="24239.97">10562 4826 0,'0'0'16,"21"21"-16,0-21 0,1 0 0,-1 0 15,0 0-15,0-21 0,0 21 16,22-21-16,-22 0 0,21 0 15,0-1-15,1 22 0,-22-21 0,0 0 16,0 0-16,0 21 0,-21-21 16,0 0-16,0-1 0,0 1 15,-21 21-15,0-21 0,-21 21 0,-1 0 16,1 0-16,-21 0 0,20 0 16,-20 0-16,20 21 0,-20-21 0,21 21 15,-22 1-15,43-1 0,-21 0 16,20 0-16,22 21 0,0-20 0,0 20 15,22-21-15,-1 0 0,21 22 16,0-22-16,1 0 0,-1 21 0,0-21 16,1 1-16,-1 20 0,0-21 15,1 0-15,-22 0 0,21 1 0,-42 20 16,0-21-16,0 0 0,0 0 16,-21 1-16,0-1 0,-21-21 15,-1 21-15,1 0 0,0-21 0,-1 0 16,-20 21-16,20-21 0,-20 0 0,21 0 15,-22 0-15,22 0 0,-1 0 16,1 0-16,0-21 0,21 21 16,-1-21-16,1 0 0,21 0 0,0-1 15,0 1-15,21 0 0,1 0 0,20-21 16,0-1-16,22 1 0,-22 0 0,22-22 16,20 1-16</inkml:trace>
  <inkml:trace contextRef="#ctx0" brushRef="#br0" timeOffset="24444.88">11324 4509 0,'0'0'0,"0"21"16,0 0-16,0 21 0,-21-21 15,0 22-15,0-1 0,-1 0 0,1 1 16,0-1-16,21 0 0,-21 1 16,0-1-16,0 0 0,21 1 0,0-1 15,-22-21-15,22 0 0,-21 1 16,21-1-16,0 0 0,0 0 15,21-21 1,1 0 0,-22-21-16,21 0 0</inkml:trace>
  <inkml:trace contextRef="#ctx0" brushRef="#br0" timeOffset="24611.78">11007 4953 0,'0'0'0,"-22"0"0,1 0 0,0 0 15,63 0 17,-20 0-17,20 0-15,0 0 0,22 0 0,-22 0 16,22 0-16,-22 0 0,0-21 16,1 21-16,-1 0 0</inkml:trace>
  <inkml:trace contextRef="#ctx0" brushRef="#br0" timeOffset="25236.31">11599 4911 0,'-21'21'16,"21"0"-1,21-21 17,0-21-32,1 21 15,-1-21-15,0 0 0,21 21 16,-21-22-16,1 1 0,-1 21 0,-21-21 15,0 0-15,0 0 16,0 0-16,-21 21 16,-22 0-16,22 0 15,0 0-15,0 21 0,0 0 0,-1 21 16,-20-21-16,42 22 0,-21-1 0,0-21 16,21 22-16,0-1 0,0-21 15,0 21-15,0-20 0,0-1 16,0 0-16,21 0 0,0-21 0,21 21 15,-20-21-15,20 0 0,-21 0 16,21 0-16,22 0 0,-22-21 16,1 0-16,-1 21 0,0-21 0,1 0 15,-1-22-15,-21 22 0,21-21 0,-20 21 16,-1-22-16,0 1 0,-21 0 16,0-1-16,21 22 0,-21-21 0,0 21 15,21-1-15,-21 44 16,0-1-1,0 0-15,0 21 0,-21 1 16,21-1-16,-21 0 0,0 1 0,21 20 16,-21-21-16,-1 1 0,1-1 15,21 0-15,-21 22 0,21-22 16,-21 22-16,0-22 0,0 22 0,21-1 16,-22 1-16,1-1 0,21 1 15,0-1-15,-21 1 0,0-1 0,21-21 16,0 22-16,0-1 0,-21-20 0,21-1 15,-21 0-15,21 1 0,-22-22 16,22 21-16,0-21 0,0-42 31,0 0-31,0-21 16,22 21-16,-1-22 0,0 1 16,0 0-16,0-1 0</inkml:trace>
  <inkml:trace contextRef="#ctx0" brushRef="#br0" timeOffset="25524.14">12192 5249 0,'0'0'0,"21"-42"0,-21-21 0,21-1 16,0 22-16,-21-22 0,22 22 0,-1 0 15,0-1-15,0 22 0,0-21 16,0 21-16,1-1 0,20 1 0,-21 0 16,0 21-16,22 0 0,-22 0 15,0 0-15,21 0 0,-21 0 16,-21 21-16,0 22 0,0-22 0,0 21 15,0 0-15,0 1 0,-42-22 0,21 21 16,-21 1-16,-1-22 0,1 21 16,0-21-16,-22 0 0,22 1 15,-1-22-15,1 21 0,21-21 0,0 0 16,0 0-16,42-21 31,0 21-31,21-22 0,-21 1 16,22 0-16,-1 0 0,0-21 0</inkml:trace>
  <inkml:trace contextRef="#ctx0" brushRef="#br0" timeOffset="25867.95">13314 4720 0,'0'0'0,"21"0"0,-21-21 16,-21 21-1,-22 0-15,22 0 0,-21 0 0,0 0 16,-1 0-16,1 0 0,0 0 0,-1 21 15,1-21-15,21 21 0,0 1 16,-1-1-16,22 0 0,0 0 16,22 0-16,-1 0 0,0-21 15,21 22-15,-21-1 0,22-21 0,20 0 16,-20 21-16,-1-21 16,0 21-16,1-21 0,-1 21 0,-21-21 15,21 21-15,-20-21 0,-22 22 0,0-1 16,-22 0-1,1-21-15,0 21 0,-21-21 0,-1 21 16,1-21-16,0 0 0,-22 21 16,22-21-16,0 0 0,20 0 0,-20 22 15,21-22-15,0 0 0,0 0 16,42-22 0,21 22-16,-21-21 0</inkml:trace>
  <inkml:trace contextRef="#ctx0" brushRef="#br0" timeOffset="26115.8">14584 4360 0,'21'0'0,"-42"0"0,42 22 31,-42-1-31,21 0 0,-21 21 16,-1-21-16,22 22 0,-21-22 15,0 21-15,21 1 0,-21-22 0,21 21 16,0 0-16,0 1 0,0-22 16,0 21-16,0 1 0,0-22 15,0 0-15,0 0 0,0 0 0,0 0 16,21-21-16,0 0 16,0 0-16,1 0 0,20 0 0</inkml:trace>
  <inkml:trace contextRef="#ctx0" brushRef="#br0" timeOffset="26457.6">15113 4699 0,'0'0'0,"0"-21"16,-21 42-1,0 0 1,-1 0-16,1 1 0,0-1 0,21 0 16,0 21-16,0-21 0,0 1 15,0 20-15,0-21 0,0 0 16,21 0-16,22-21 0,-22 22 0,21-22 15,0 0-15,1 0 0,-1 0 16,0 0-16,1 0 0,20 0 0,-20-22 16,-1 1-16,-21 0 0,21 0 15,-20 0-15,-1-22 0,0 22 0,-21-21 16,0 21-16,0-22 0,0 22 16,-21-21-16,21 21 0,-43 0 0,22-1 15,0 22-15,-21 0 0,-1 0 16,1 0-16,0 0 0,-1 0 0,1 0 15,0 22-15,-1-22 0,22 21 16,0-21-16,0 0 0,0 0 16,21 21-16</inkml:trace>
  <inkml:trace contextRef="#ctx0" brushRef="#br0" timeOffset="26672.48">14351 4445 0,'42'-21'31,"1"21"-31,-1-21 16,21 21-16,-20 0 0,20 0 0,22-21 16,-22 21-16,22 0 0,0 0 15,-1 0-15,22-22 0,-21 22 0,0 0 16,-22 0-16,1 0 0,-1 0 15,-42 0-15,0-21 0,-42 21 16</inkml:trace>
  <inkml:trace contextRef="#ctx0" brushRef="#br0" timeOffset="27513.06">7705 6752 0,'0'0'0,"21"-21"15,169-85 1,-169 64 0,1 21-16,20-22 0,-42 22 0,0-21 15,0 0-15,0 20 0,0-20 0,0 21 16,-21 0-16,0-22 0,-22 22 15,22 0-15,-21 21 0,-1 0 0,1 0 16,-21 0-16,20 0 0,1 21 16,0 0-16,-1 22 0,1-1 0,21 0 15,-22 1-15,22-1 0,0 0 16,0 1-16,21-1 0,0 0 16,0-20-16,0-1 0,21 0 15,0-21-15,22 0 0,-1 0 0,0 0 16,1 0-16,-1 0 0,21 0 0,1-21 15,-22 0-15,22-1 0,-22 1 16,0 0-16,-20 0 0,20 0 0,-21-22 16,-21 22-16,21 0 0,-21 0 15,0-21-15,0 20 0,0 1 16,0 42 0,0 1-16,0-1 15,0 21-15,0 0 0,0 1 0,21-1 16,-21 22-16,0-22 0,22 21 15,-1-20-15,0 20 0,0 1 0,-21-1 16,21 1-16,0-1 0,1 22 16,-1-22-16,-21 1 0,0 21 0,0-22 15,0 1-15,0-22 0,0 21 0,0 1 16,-21-22-16,-22 1 0,22-1 16,-21 0-16,-1-21 0,1 1 0,0-1 15,-22-21-15,22 0 0,-22 0 0,22-21 16,-21-1-16,-1 1 0,22-21 15,-22 21-15,22-43 0,0 22 16,-1 0-16,1-22 0,21 1 0,-22-22 16,43 21-16,0 1 0,0-22 15,0 22-15,0 20 0,22-20 0,-1 21 16,42-1-16,-20-20 0,20 20 16,1 1-16,20 0 0,1-1 0,0 1 15,-1 0-15,1 21 0,-22-22 16</inkml:trace>
  <inkml:trace contextRef="#ctx0" brushRef="#br0" timeOffset="29345.77">8403 6562 0,'21'0'15,"0"0"1,1 0 0,-22-21-16,21-1 0,0 22 0,-21-21 15,21 0-15,0 0 0,0 0 16,1 0-16,-1-22 0,0 22 0,-21 0 15,0 0-15,0 0 16,0-1-16,-21 22 16,-22 0-16,22 0 15,0 22-15,0-1 0,0 0 0,0 21 16,-1 1-16,1-22 0,21 21 0,0 0 16,0 1-16,0-1 15,0-21-15,0 0 0,0 22 0,0-22 16,21 0-16,1-21 15,20 0-15,-21 0 0,21 0 0,-20 0 16,20 0-16,0-21 0,1 0 0,20 0 16,-21-1-16,1 1 0,-1 0 15,0-21-15,1 21 0,-22-22 0,0 1 16,0 0-16,0 20 0,-21-20 16,0 21-16,0 0 0,0 0 0,0-1 15,0 44 1,0-1-1,0 0-15,-21 21 0,0-21 0,21 22 16,0-22-16,0 21 0,0 1 16,0-22-16,-21 0 0,21 21 0,0-21 15,0 1-15,0-1 0,21-21 32,-21-21-17,21-1-15,0 1 0,1 0 16,-1 0-16,0 0 0,0 0 0,0-22 15,0 22-15,1-21 0,-1 21 16,0-1-16,0 1 0,0 21 0,0 0 16,1 0-1,-22 21-15,0 1 0,0-1 16,21 21-16,-21-21 0,21 0 0,-21 1 16,21 20-16,-21-21 0,0 0 15,21-21-15,-21 21 0,21 1 0,1-22 16,-1 0-16,0 0 0,0 0 15,21 0-15,-20 0 0,20 0 16,0 0-16,1-22 0,-22 1 0,21 21 16,0-21-16,-20 0 0,20 0 15,-42 0-15,21-22 0,-21 22 16,0-21-16,0 21 0,0-1 0,0 1 0,-21 0 16,21 0-16,-21 0 15,0 21-15,-1 0 0,1 0 0,0 0 16,0 21-16,0 0 0,0 21 0,-1-20 15,22 20-15,0-21 0,-21 21 16,21-20-16,0 20 0,0-21 0,0 21 16,0-20-16,0-1 0,21 0 15,1 0-15,20-21 0,-21 0 16,0 0-16,22 0 0,-22 0 0,21 0 16,0-21-16,1 21 0,-1-21 15,0 0-15,1 21 0,-22-22 0,21 1 16,1-21-16,-1 21 15,-21 0-15,21-1 0,1 1 0,-22 21 0,0-21 16,21 21-16,-20 0 0,-1 0 16,0 21-16,-21 0 15,21 1-15,-21-1 0,21 0 16,0 0-16,1 0 0,-1 0 16,0 1-16,21-22 0,-21 21 0,1-21 15,20 0-15,0 0 0,1 0 0,-1 0 16,0 0-16,22 0 0,-22 0 15,0 0-15,1 0 0,-1-21 0,0-1 16,-20 22-16,-1-21 0,-21 0 16,0 0-16,0 0 0,0-22 0,0 22 15,-21-21-15,-1 21 0,1-22 16,0 22-16,0 0 0,0 0 16,-22 0-16,22 21 0,0 0 0,-21 0 15,21 0-15,-22 0 0,1 21 16,21 0-16,0 0 0,-22 22 0,22-22 15,0 21-15,0 22 0,0-43 16,21 0-16,0 0 0,0 0 16,21 0-16,0 1 0,0-22 0,0 0 15,22 0-15,-22 0 0,0 0 16,21 0-16,-21 0 0,43-22 16,-43 1-16,21 21 0,-20-21 15,-1 0-15,0 0 0,0-22 16,-21 22-16,21-21 0,0 21 0,1 0 15,-1-1-15,-21 1 0,0 0 16,21 21-16,-21 21 16,0 0-16,0 1 15,0-1-15,0 0 0,0 21 0,0-21 16,0 1-16,0 20 0,0-21 0,0 0 16,21 0-16,0 1 0,0-22 15,1 21-15,20-21 0,-21 0 0,21 0 16,-20 0-16,20 0 0,-21 0 15,21 0-15,-20 0 0,-1 0 16,0-21-16,0-1 0,0 1 0,0 0 16,1-21-16,-1 21 0,-21-22 15,0 1-15,0 0 0,21-1 0,0 1 16,-21 0-16,0-1 0,21-20 16,0 20-16,-21 1 0,22 21 0,-22 0 15,0 0-15,0-1 0,0 44 16,0-1-16,-22 0 15,22 0-15,-21 0 0,0 22 0,21-1 16,-21-21-16,21 21 0,0 1 16,0-1-16,0-21 0,0 22 15,0-1-15,21-21 0,0 21 0,0-20 16,1-1-16,-1 0 0,0 0 0,21-21 16,-21 0-16,22 0 0,-22 0 15,21 0-15,1 0 0,-22 0 16,21-21-16,-21 0 0,22 0 0,-22-1 15,0 1-15,0 0 0,0-21 0,0 21 16,1-22-16,-1 22 0,-21-21 16,0 21-16,0-22 0,0 22 15,0 0-15,0 42 16,0 0-16,0 0 16,-21 1-16,21 20 0,0-21 15,0 21-15,0-20 0,0 20 16,0-21-16,21 21 0,-21-20 0,21-1 15,21 0-15,-21-21 0,1 21 16,20-21-16,-21 0 0,21 0 0,1 0 16,-22 0-16,21 0 0,1-21 0,-1 0 15,0 0-15,-21-1 0,22 1 16,-22-21-16</inkml:trace>
  <inkml:trace contextRef="#ctx0" brushRef="#br0" timeOffset="29531.66">11620 6096 0,'0'0'0,"-42"0"0,21 0 0,0 21 16,0-21-16,42 0 16,0 0-16,21 0 0,1 0 15,-1 0-15,0 0 0,22 0 0,-1 0 16,1-21-16,-1 21 0,1-21 15,-1 0-15</inkml:trace>
  <inkml:trace contextRef="#ctx0" brushRef="#br0" timeOffset="29896.42">13928 6011 0,'0'0'0,"-22"-21"0,1 0 0,21 0 0,0 0 16,-21 21-1,0 0 1,21 21-16,0 21 15,0-21-15,0 22 0,0-1 0,0-21 16,0 22-16,-21-1 0,21 0 0,-21 1 16,21-1-16,-22 0 0,1-21 15,21 22-15,0-1 0,-21-21 0,21 0 16,0 1-16,-21-1 0,21 0 16,0-42 15,0 0-31</inkml:trace>
  <inkml:trace contextRef="#ctx0" brushRef="#br0" timeOffset="30308.19">13716 6308 0,'0'0'0,"0"-21"0,0-22 0,0 22 15,0-85 1,0 64-16,0 0 0,21-1 0,0 22 16,0-21-16,1-1 0,20 22 15,-21 0-15,21 0 0,1 0 0,-1 21 16,22 0-16,-22 0 0,0 21 15,1 0-15,-1 0 0,0 22 0,1-22 16,-22 21-16,-21 0 0,0-20 0,0 20 16,0-21-16,-43 21 0,22-20 15,-21-1-15,0 0 0,-1 0 16,-20 0-16,-1-21 0,22 21 16,0-21-16,-22 0 0,43 0 0,-21 0 15,-1 0-15,22 0 0,0 0 0,21-21 16,-21 0-1,21 0-15,21 21 16,0 21 0,0-21-16,0 21 15,1 0-15,-1 1 0,0 20 0,-21-21 16,21 0-16,0 0 16,22 1-16,-22-1 0,0 0 0,0 0 0,0-21 15,0 21-15,22-21 16,-22 0-16,0 0 0,0 0 0,22 0 15,-22 0-15,0 0 0,0 0 16,0-21-16,22 0 0,-22 21 0,0-21 16</inkml:trace>
  <inkml:trace contextRef="#ctx0" brushRef="#br0" timeOffset="30896.85">14414 6329 0,'0'-21'31,"22"0"-15,-1-1-1,0 22-15,0-21 0,0 21 0,0-21 16,22 21-16,-22-21 0,0 21 16,0-21-16,0 0 0,-42 21 31,0 0-15,0 0-16,-21 21 0,-1 0 0,22 0 15,-21-21-15,-1 21 0,22 0 0,0 1 16,0-1-16,0 0 0,0 0 15,21 0-15,0 0 0,0 1 0,0-1 16,0 0-16,21-21 16,0 0-16,21 0 0,-21 0 15,22 0-15,-1 0 0,0 0 0,1 0 16,-1 0-16,0-21 0,22 0 16,-22 21-16,1-22 0,-1 1 0,0 0 15,1 0-15,-1 0 0,-21 0 16,0-1-16,-21 1 0,0 0 0,0 0 15,0 0 1,0 42 0,-21 0-16,21 0 0,-21 0 15,0 22-15,21-1 0,-21 22 16,21-22-16,0 21 0,0 1 16,0-1-16,-22 1 0,22-22 0,0 22 15,0-1-15,-21 1 0,21-1 16,0 1-16,0-1 0,-21 1 0,0-1 15,0 1-15,21-1 0,-43 1 16,22-22-16,0 22 0,0-22 0,0 0 16,-22 1-16,22-22 0,0 21 0,0-21 15,0-21-15,21 21 0,-21-21 0,21-21 32,0 0-32,0 0 0,21 0 0,0-22 15,-21 1-15,21 0 0,0-22 16,0 22-16,1-43 0</inkml:trace>
  <inkml:trace contextRef="#ctx0" brushRef="#br0" timeOffset="31204.68">14965 6519 0,'0'0'0,"0"-63"0,0-1 0,0 1 0,0 21 16,0-1-16,0 1 0,0 21 16,0-22-16,0 22 0,0 0 0,21 0 15,0 0-15,0 0 0,0-1 16,1 22-16,20 0 0,0 0 0,-21 0 15,22 0-15,-1 0 0,0 0 0,-20 0 16,20 22-16,-21-1 0,-21 0 16,0 0-16,0 0 0,0 0 15,0 1-15,-21-1 0,0 0 16,0 0-16,-1 0 0,-20 0 0,0-21 16,21 22-16,-22-1 0,22-21 0,0 21 15,0-21-15,0 0 0,-1 0 16,44 0 15,-1 0-31,0-21 0,21 21 0,-21-21 16,1 21-16,20-22 0,0 1 15,-21 21-15</inkml:trace>
  <inkml:trace contextRef="#ctx0" brushRef="#br0" timeOffset="31893.28">15600 6096 0,'0'0'0,"21"0"0,0 0 0,0 0 0,-42 21 31,0 0-31,0 1 16,0-1-16,-1 0 0,1 0 16,0 0-16,-21 0 0,42 22 0,-21-22 15,21 21-15,0-21 0,0 1 0,0-1 16,0 21-16,0-21 0,21-21 16,0 21-16,0 1 0,0-22 0,0 0 15,1 0-15,-1 0 0,0 0 16,21 0-16,-21-22 0,1 1 0,-1 0 15,0 0-15,0 0 16,0-22-16,0 22 0,-21-21 0,0 21 16,0-22-16,0 1 0,0 21 0,0-21 15,0-1-15,0 22 0,-21 0 16,0 0-16,-21 0 0,21 21 0,-1 0 16,-20 0-16,0 0 0,21 0 15,-22 21-15,22 0 0,0 0 0,0 0 16,0 0-16,21 1 0,0 20 15,0-21-15,0 0 0,0 0 0,21 1 16,0-1-16,21 0 0,-21 0 16,22-21-16,-22 0 0,21 0 0,-21 0 15,22 0-15,-22 0 0,0 0 16,0-21-16,0 21 0,1-21 16,20 0-16,-21-1 0,0 1 0,0 0 15,1 0-15,-1 0 0,0 0 16,21-1-16,-21 1 0,1 0 0,-1 21 15,0 0-15,0 0 0,0 0 0,0 0 16,-21 21-16,22 0 0,-22 22 16,0-22-16,0 0 0,0 0 15,0 0-15,0 1 0,0 20 16,0-21-16,0 0 0,0 0 0,0 1 16,-22-1-16,22 0 15,-21-42 1,21 0-1,0-1-15,0 1 16,0 0-16,0 0 0,0 0 0,0 0 16,0-1-16,21-20 0,1 21 15,-1 0-15,0-22 0,21 22 0,-21-21 16,22 21-16,-22-22 0,21 22 16,1-21-16,-22 0 0,21 20 0,0-20 15,1 21-15,-1-21 0,-21 20 16,22-20-16</inkml:trace>
  <inkml:trace contextRef="#ctx0" brushRef="#br0" timeOffset="32116.3">16933 5609 0,'0'0'16,"0"21"-1,0 1-15,0-1 0,0 0 0,-21 0 16,21 21-16,-21-20 0,0 20 0,0 0 16,21 1-16,0-1 0,-22-21 15,22 21-15,-21 1 0,21-1 0,0 0 16,0-20-16,0 20 0,0-21 15,0 0-15,0 22 0,0-22 0,0 0 16,0 0-16,0 0 0,21-21 16,1 21-16,-1-21 0,0 0 15,0 0-15,0 0 0,0 0 16,1-21-16,-22 0 0,0 0 16,21 0-16,-21 0 0</inkml:trace>
  <inkml:trace contextRef="#ctx0" brushRef="#br0" timeOffset="32298.2">16785 6054 0,'0'0'0,"-21"0"0,21-21 16,21-1-1,0 22 1,0 0-16,22 0 0,-22-21 16,21 21-16,1 0 0,20 0 0,-21-21 15,22 21-15,21 0 0,-22 0 16,1-21-16,20 21 0,-20-21 0,-1 21 15,1 0-15,-22-21 0,0 21 16,-20 0-16</inkml:trace>
  <inkml:trace contextRef="#ctx0" brushRef="#br0" timeOffset="33019.78">868 8382 0,'0'0'16,"0"-21"-16,0 0 0,0 0 0,0-1 16,0 1-16,0 0 0,0 0 0,0 0 15,0 0-15,-21 21 16,-1 21-16,22 0 15,0 0-15,-21 21 0,21 1 16,-21 20-16,21-20 0,0-1 0,-21 21 16,0-20-16,0-1 0,-1 22 15,1-22-15,0 0 0,21 1 16,-21-1-16,0-21 0,21 0 0,-21 0 16,21 1-16,0-1 0,0-42 15,21-1 1,0 1-16</inkml:trace>
  <inkml:trace contextRef="#ctx0" brushRef="#br0" timeOffset="33432.36">1228 8340 0,'0'0'0,"21"-21"16,0 21-16,0 0 15,-21 21-15,0 42 0,-21-42 16,0 22-16,0-22 0,-1 21 15,1 1-15,0-22 0,21 21 0,-21-21 16,0 22-16,21-22 0,-21 0 16,21 21-16,0-21 0,0 1 15,0-1-15,21-21 16,0 0-16,0 0 16,0 0-16,22-21 0,-22-1 15,21 22-15,0-21 0,1 0 16,-22 0-16,21 0 0,-21 0 15,22-1-15,-22 22 0,0-21 0,0 0 16,0 21-16,-21-21 0,22 21 16,-44 21-1,1 0 1,0 0-16,21 22 0,-21-22 0,0 21 16,0 1-16,-1-22 0,22 21 15,0-21-15,0 0 0,-21 1 16,21-1-16,0 0 0,21-21 15,1 0 1,-1 0-16,0 0 16</inkml:trace>
  <inkml:trace contextRef="#ctx0" brushRef="#br0" timeOffset="33600.26">1947 8700 0,'0'-22'0,"21"22"47,1 0-47,-1 0 15,0-21-15,0 21 0,0 0 16,22-21-16</inkml:trace>
  <inkml:trace contextRef="#ctx0" brushRef="#br0" timeOffset="34234.17">3387 8382 0,'0'0'0,"-22"0"0,-20 21 0,21-21 15,-21 21-15,20-21 0,1 22 0,0-22 16,0 0-16,63 0 47,-21-22-47,1 1 0,20 0 15,0 0-15,-21 0 0,22 0 16,-1-1-16,0-20 0,1 21 0,-22-21 16,0 20-16,0-20 0,-21 0 15,0-1-15,0 22 0,0 0 0,-21 0 16,-21 0-16,21 21 0,-22 0 15,1 0-15,0 21 0,-1 0 0,1 21 16,0 1-16,-1-1 0,1 0 16,21 1-16,0-1 0,-1 0 15,1 1-15,21-1 0,0-21 0,0 22 16,0-22-16,0 0 0,0 0 16,21 0-16,1 0 0,20 1 0,-21-22 15,21 0-15,1 21 0,-1-21 16,0 0-16,1 0 0,-22 0 0,0 0 15,0 0-15,0 0 0,-42-21 16,0 21 0,0-22-16,-21 22 0,-1 0 15,1 0-15,0 0 0,20 0 0,-20 0 16,0 22-16,-1-1 0,22-21 16,-21 21-16,21 21 0,0-21 15,-1 22-15,1-1 0,21-21 0,0 22 16,0-1-16,0-21 0,0 0 15,21 22-15,1-22 0,-1 0 0,21-21 16,-21 21-16,22-21 0,-1 0 16,0 0-16,22 0 0,-22 0 0,22-21 15,-22 0-15,21 0 0,-20-1 0,-1 1 16,0 0-16,1 0 16,-1-21-16</inkml:trace>
  <inkml:trace contextRef="#ctx0" brushRef="#br0" timeOffset="34445.05">3831 8573 0,'0'0'15,"0"-22"-15,0 1 0,0 0 0,0 0 16,0 42 0,0 0-1,0 0-15,0 22 0,21-22 16,0 0-16,1 21 0,-1-20 0,-21 20 16,21-21-16,0 0 0,0 0 15,0 1-15,-21-1 0,22 0 0,-22 0 16,21-21-16,-21 21 15,21-21-15,0-21 16,-21 0-16,0 0 16,21 0-16,0-1 0</inkml:trace>
  <inkml:trace contextRef="#ctx0" brushRef="#br0" timeOffset="34635.94">4212 8530 0,'0'-21'0,"0"42"0,0-63 15,0 21-15,0 0 0,0-1 16,-21 22-16,0 0 0,0 0 0,-1 22 15,1-1-15,0 0 0,-21 0 0,21 21 16,-22-20-16,22 20 0,-21 0 16,21-21-16,-1 22 0,1-1 15,0 0-15,0-20 0,0 20 16,21-21-16,0 21 0,0-20 0,0-1 16,21 0-16,21-21 0,-21 0 15,22 0-15,-1 0 0,0-21 16</inkml:trace>
  <inkml:trace contextRef="#ctx0" brushRef="#br0" timeOffset="34940.76">4720 8530 0,'0'0'0,"-21"0"31,0 21-31,0 22 0,21-1 0,-22 0 16,1 1-16,0 20 0,21 1 15,0-1-15,0 22 0,0-22 0,0 22 16,0-21-16,0 20 0,0 1 16,0 21-16,0-22 0,0 22 0,0-21 15,0 21-15,0-22 0,0 1 0,-21 0 16,-21-1-16,20 22 0,1-42 16,-21 20-16,21-20 0,-22-1 0,22 1 15,-21-22-15,21-21 0,0 1 0,-1-1 16,22-42-1,0-22-15,0 1 0,22 0 16,-1-22-16,0 1 0,21-22 0,-21 21 16,22-20-16,-1-22 0</inkml:trace>
  <inkml:trace contextRef="#ctx0" brushRef="#br0" timeOffset="35284.62">4762 8678 0,'0'0'0,"-21"-42"0,0 0 0,0 21 15,-21-1-15,20 1 0,1 0 16,0 0-16,21 0 0,0 0 0,0-1 16,0 1-16,42 0 15,-20 21-15,20 0 16,0 0-16,22 0 0,-22 0 0,0 0 16,22 0-16,-22 21 0,1-21 15,-22 21-15,21 22 0,-21-22 0,-21 0 16,0 0-16,0 22 0,0-22 0,0 0 15,-42 21-15,21-21 0,-22 22 16,1-22-16,0 0 0,-1 0 0,-20 0 16,21-21-16,-1 22 0,1-22 15,0 0-15,20 0 0,-20 0 0,21 0 16,0 0-16,42-64 31,0 43-31,0 21 16,43-42-16,-22 20 15,0 1-15,1-21 0</inkml:trace>
  <inkml:trace contextRef="#ctx0" brushRef="#br0" timeOffset="35524.49">5440 8170 0,'0'0'0,"21"-21"0,-21-63 31,0 105-15,-21 0-16,21 0 15,-21 21-15,-1 1 0,22-1 16,-21 0-16,0 1 0,0-1 0,21 0 16,0 1-16,0-1 0,-21 0 15,21-20-15,0-1 0,-21 21 0,21-21 16,0 0-16,0 1 0,0-1 16,0 0-16,21-21 0,0 0 15,0 0-15,0 0 0,22 0 16,-1-21-16,0 21 0,1-21 0</inkml:trace>
  <inkml:trace contextRef="#ctx0" brushRef="#br0" timeOffset="36583.57">6117 8530 0,'0'0'0,"21"0"0,-21-21 16,21 21-16,-21-21 0,0 0 16,0 0-16,0-1 0,0 1 0,-21 0 15,0 0-15,0 21 0,-21-21 0,20 21 16,1 0-16,0 0 0,-21 0 15,21 21-15,-22 0 0,1 21 0,21-20 16,-22 20-16,22-21 0,-21 21 16,21 1-16,0-1 0,-1 0 0,1-20 15,21 20-15,0 0 0,0-21 16,0 1-16,0-1 0,0 0 16,21 0-16,22-21 0,-22 0 0,0 0 15,0 0-15,22 0 0,-22 0 16,21 0-16,-21-21 0,22 0 0,-22 0 15,21-1-15,-21 1 0,0 0 0,22-21 16,-22 21-16,0-1 0,0 1 16,0-21-16,-21 21 0,0 0 0,22-1 15,-22 1-15,21 21 0,-21 21 32,0 1-32,0-1 0,-21 0 15,21 0-15,-22 0 0,22 0 16,0 1-16,0-1 0,0 0 0,0 0 15,0 0-15,0 0 0,22 1 16,-1-22-16,0 0 0,0 0 16,0 0-16,0 0 0,1 0 15,-1 0-15,0-22 0,0 1 16,0 21-16,22-21 0,-22 0 0,0 0 16,21 0-16,-21-1 0,1 1 0,-1 0 15,0 0-15,0 0 0,0 0 16,-21-1-16,0 1 0,21 21 15,-21 21 1,0 1 0,0-1-16,0 0 0,0 0 15,0 0-15,0 0 16,0 1-16,22-22 0,-1 21 0,0 0 16,0-21-16,0 0 0,0 0 0,22 0 15,-1 0-15,0 0 0,-20 0 16,20 0-16,0 0 0,1 0 0,-1-21 15,-21 21-15,21-21 0,-20-1 16,-1 22-16,0-21 0,0 0 0,0 0 16,-21 0-16,21 0 0,-21-1 0,0 1 15,0 0-15,0 0 0,0 0 16,0 42 15,0 0-31,0 0 0,0 0 16,0 1-16,0-1 0,-21 0 0,21 0 15,0 0-15,-21 0 16,21 1-16,0-1 0,0 0 16,0-42 31,21 21-47,0-21 0,-21-1 15,22 22-15,-1-21 0,-21 0 0,21 0 16,0 0-16,-21 0 0,21-1 0,0 1 15,1 0 1,-1 21 0,-21 21-16,0 0 15,21 1-15,-21-1 0,0 0 16,21 0-16,0 0 0,0-21 0,1 21 16,20 1-16,-21-1 0,0-21 15,0 21-15,1-21 0,20 0 0,-21 0 16,0 0-16,0 0 0,1 0 0,-1 0 15,21 0-15,-21-21 0,0 0 16,1-1-16,-1 1 16,-21 0-16,0 0 0,0 0 0,0-22 15,0 22-15</inkml:trace>
  <inkml:trace contextRef="#ctx0" brushRef="#br0" timeOffset="36764.47">7091 8022 0,'-21'0'0,"42"0"0,-64 0 0,22 0 15,0 0-15,0 0 63</inkml:trace>
  <inkml:trace contextRef="#ctx0" brushRef="#br0" timeOffset="40720.5">9483 8234 0,'0'0'0,"0"-21"15,21 21-15,0-21 16,0-1-16,0 1 16,0 0-16,1 0 0,-1 0 15,0 21-15,0-21 0,0-1 0,0 1 16,1 0-16,-22 0 0,0 0 15,-22 21 1,-20 0 0,21 0-16,-43 21 0,22 0 0,0 21 15,-22-20-15,22-1 0,0 21 16,-1-21-16,1 22 0,0-22 0,20 21 16,1-21-16,21 0 0,0 22 15,0-22-15,21 0 0,1-21 0,20 21 16,-21 0-16,21 1 0,1-22 0,-1 21 15,0 0-15,1 0 0,20-21 16,-20 21-16,-1 0 0,-21 1 0,0-1 16,0 0-16,-21 0 0,0 0 15,-21 0-15,0 1 16,-21-1-16,-1 0 0,-20 0 0,21 0 16,-22 0-16,22 1 0,-22-22 15,22 0-15,0 0 0,-1 0 0,22 0 16,-21 0-16,21 0 0,21-22 15,0 1-15,0 0 0,0 0 16,0-21-16,21 20 0,0 1 0,21 0 16,-21-21-16,22 21 0,-1-22 15,0 1-15,1 21 0,20-22 0,-20 1 16,20 0-16</inkml:trace>
  <inkml:trace contextRef="#ctx0" brushRef="#br0" timeOffset="40915.9">10033 8086 0,'42'-21'16,"-84"42"-16,105-42 0,-41 21 0,-22 21 15,0 21 1,0-21-16,0 22 0,-22-1 16,1 0-16,21-21 0,-21 22 0,21-1 15,0 0-15,-21 1 0,21-1 0,-21-21 16,21 22-16,-21-22 0,21 0 16,0 21-16,-22-21 0,22 1 0,0-1 15,0 0-15,22-21 16,-1 0-1,0 0-15,-21-21 0,21 0 16</inkml:trace>
  <inkml:trace contextRef="#ctx0" brushRef="#br0" timeOffset="41091.8">9779 8509 0,'0'0'15,"-21"0"-15,0 0 0,21 21 16,0 0-1,21-21-15,0 0 16,0 0-16,21 0 0,1 0 0,-1 0 16,22 0-16,-22 0 0,21 0 15,-20-21-15,20 21 0,-20-21 16,-1 21-16</inkml:trace>
  <inkml:trace contextRef="#ctx0" brushRef="#br0" timeOffset="41684.01">10393 8467 0,'-21'21'0,"42"-42"0,-64 42 0,22 0 16,42-21 31,1 0-47,-1 0 0,21 0 16,-21 0-16,22-21 0,-22 21 15,21-21-15,-21 21 0,0-21 0,1-1 16,-1 22-16,-21-21 0,21 21 15,-21-21-15,-21 21 16,0 0-16,-1 0 0,-20 0 0,21 0 16,-21 21-16,20 0 0,-20 1 15,21-1-15,-21 0 0,20 0 0,1 0 16,0 0-16,21 22 0,0-22 0,0 0 16,0 0-16,0 0 0,0 1 15,0-1-15,21-21 0,0 21 0,1-21 16,-1 0-16,21 0 0,-21 0 15,22 0-15,-1 0 0,0-21 16,1 0-16,20-1 0,-21 22 0,22-21 16,-22 0-16,22-21 0,-22 21 15,0-1-15,1 1 0,-22 0 0,0 0 16,0 0-16,-21 0 0,0-1 0,0 44 31,0-1-31,0 0 16,0 21-16,0 1 0,-21-22 15,21 42-15,-21-20 0,21 20 0,0 1 16,0-1-16,0 1 0,0-1 0,0 1 16,0 20-16,0-20 0,0-1 15,0 1-15,0 20 0,-21-20 0,0-1 16,21 1-16,-22-1 0,22 1 16,-21-1-16,0-20 0,0-1 15,0-21-15,0 22 0,21-22 0,-22 0 16,1 0-16,0-21 0,21-21 15,0 0-15,0 0 16,0-22-16,21 1 0,0 0 0,22-1 16</inkml:trace>
  <inkml:trace contextRef="#ctx0" brushRef="#br0" timeOffset="41976.96">11261 8594 0,'0'0'0,"0"-43"0,0 22 0,0-21 0,0 21 15,0-22-15,0 22 0,0 0 0,0 0 16,21 0-16,0 0 0,0-1 16,0 22-16,0-21 0,22 21 0,-22 0 15,0 0-15,21 0 0,-20 0 16,-1 0-16,0 21 0,-21 1 0,0-1 16,0 0-16,0 0 0,0 0 0,-21 0 15,-22 22-15,22-22 0,-21-21 16,0 21-16,-1 0 0,1 0 15,0-21-15,-1 22 0,22-22 0,-21 21 16,63-21 15,0-21-31,21 21 0,1-22 0,-22 1 16,21 21-16,22-21 0</inkml:trace>
  <inkml:trace contextRef="#ctx0" brushRef="#br0" timeOffset="42316.12">12065 8297 0,'21'0'16,"-42"0"-16,84-21 0,-41 21 0,-22-21 16,-22 21-1,-20 0-15,21 0 0,-21 21 16,-1-21-16,1 21 0,21-21 16,-22 22-16,22-22 0,0 21 0,21 0 15,0 0 1,42-21-16,-20 21 0,-1-21 15,21 21-15,-21-21 0,22 22 0,-1-22 16,-21 21-16,0 0 0,22-21 16,-22 21-16,0-21 0,-21 21 0,0 0 15,0 1 1,-21-22-16,0 21 0,-1-21 16,-20 0-16,0 21 0,-1-21 0,1 0 15,0 0-15,-1 0 0,1 0 0,21 0 16,-21 0-16,20 0 0,1 0 15,21-21 1,21 0-16,1-1 16,-1 1-16,0 0 0</inkml:trace>
  <inkml:trace contextRef="#ctx0" brushRef="#br0" timeOffset="42587.55">13483 7832 0,'0'-21'16,"-21"21"-1,21 21 1,-21 21-16,0-21 0,-1 43 0,1-22 16,0 0-16,0 22 0,-21-22 15,20 22-15,22-22 0,-21 0 0,0 1 16,0-1-16,0 0 0,21-20 0,-21-1 15,21 0-15,0 0 0,0 0 16,0 0-16,21-21 16,21 0-16,-21 0 0,22-21 15,-1 0-15,0 21 16</inkml:trace>
  <inkml:trace contextRef="#ctx0" brushRef="#br0" timeOffset="42915.4">13928 8192 0,'0'0'0,"21"-22"0,-42 22 31,-1 22-31,1-1 0,0 0 16,0 0-16,0 0 0,0 0 0,-1 1 15,22-1-15,0 0 16,-21 0-16,21 0 0,0 0 0,0 1 16,0-1-16,21-21 0,1 21 0,-1-21 15,0 0-15,0 0 0,21 0 16,-20 0-16,20 0 0,-21 0 0,21-21 15,-20 0-15,20-1 0,-21 1 16,0 0-16,-21 0 0,0-21 0,0 20 16,0-20-16,0 0 0,0 21 0,0-1 15,-21-20-15,0 21 0,-21 21 16,20-21-16,-20 21 0,21 0 0,0 0 16,-22 0-16,22 0 0,0 21 15,0-21-15,-21 21 0,42 0 0,-22-21 16,1 21-16,0-21 0,0 22 15</inkml:trace>
  <inkml:trace contextRef="#ctx0" brushRef="#br0" timeOffset="43084.34">13250 8043 0,'0'0'0,"21"0"31,22 0-31,-22 0 16,21 0-16,1-21 0,-1 21 16,21 0-16,-20-21 0,-1 21 0,22-21 15,-22 0-15,21 21 0</inkml:trace>
  <inkml:trace contextRef="#ctx0" brushRef="#br0" timeOffset="43460.43">16065 7705 0,'0'0'16,"-42"-21"-16,21-1 0,0 1 0,0-21 0,-1 0 16,1 20-16,21-20 0,-21 21 15,21 0-15,0 0 0,0 63 32,0-21-32,-21 43 0,21-22 0,-21 0 15,21 22-15,-21-1 0,-1 1 16,22-1-16,-21 1 0,0-1 0,21-20 15,-21 20-15,21-21 0,-21 1 0,21-22 16,-21 0-16,21 0 16,0 0-16,0 1 0,-22-22 15</inkml:trace>
  <inkml:trace contextRef="#ctx0" brushRef="#br0" timeOffset="44636.4">15684 8022 0,'0'0'0,"0"-42"0,0 0 0,0-1 15,0 22-15,0-21 0,22-1 16,-22 1-16,0 0 0,21 21 0,0-22 16,0 1-16,-21 21 0,21-22 0,22 22 15,-22 0-15,0 0 16,21 0-16,1 21 0,-1 0 0,-21 0 16,21 21-16,1 0 0,-1 0 0,-21 22 15,0-22-15,-21 21 0,0 0 16,0 1-16,0-22 0,-21 21 0,-21 1 15,21-22-15,-22 21 0,1-21 16,-21 0-16,20 1 0,1-1 0,0 0 16,-1 0-16,22-21 0,-21 0 15,21 0-15,-1 0 0,1 0 0,21-21 16,0 0 0,0 0-16,0-1 15,0 1-15,21 21 0,1 0 16,-1 0-16,0 21 15,-21 1-15,21-1 0,0 21 0,-21-21 16,21 0-16,-21 22 0,22-22 16,-1 0-16,0 0 0,-21 0 0,21 1 15,0-1-15,22-21 0,-22 0 0,0 0 16,21 0-16,1 0 0,-1 0 16,0 0-16,1 0 0,20 0 0,-21-21 15,1-1-15,-1 22 0,0-42 16,1 21-16,-22 0 0,0 0 0,0-22 15,0 22-15,1-21 0,-22 21 16,21-1-16,-21 1 0,0 0 16,-21 42 15,-1 22-31,1-22 0,21 21 0,-21-21 16,0 22-16,21-22 0,-21 21 15,21-21-15,0 22 0,0-22 0,0 0 16,0 0-16,21 0 0,0-21 0,0 21 15,0-21-15,1 0 0,-1 0 16,21 0-16,-21 0 0,22 0 0,-22 0 16,21-21-16,-21 21 0,0-21 15,1 0-15,-1 0 0,0 0 0,0-22 16,0 22-16,0-21 0,-21 21 16,0-22-16,22 22 0,-22-21 15,0 21-15,21 21 0,-21-22 0,0 44 31,-21-1-31,21 0 0,-22 21 16,22-21-16,-21 1 0,21-1 16,0 0-16,0 21 0,0-21 0,0 1 15,0-1-15,21-21 16,1 0-16,-1 0 0,0 0 16,0 0-16,0 0 0,0 0 0,1 0 15,-1-21-15,21-1 0,-21 1 16,0 0-16,1 0 0,-1-21 15,0 20-15,0-20 0,0 21 0,0-21 16,-21 20-16,22 1 0,-1 0 16,-21 0-16,0 42 15,0 0 1,0 0-16,-21 22 0,21-22 0,-22 21 16,1-21-16,0 22 0,0-22 0,21 21 15,-21-21-15,21 1 0,-21-1 16,21 0-16,-22-21 0,22 21 0,0-42 47,22 0-47,-1 21 0,0-21 15,0-22-15,0 22 0,22 0 16,-22-21-16,21 20 0,0-20 0,1 0 16,20 21-16,-20-1 0,-1-20 15,0 21-15,-21 21 0,22 0 0,-22 0 16,0 0-16,0 0 0,0 0 0,-21 21 15,0 21-15,22-20 0,-22 20 16,0-21-16,0 21 0,0 1 0,0-22 16,0 21-16,0-21 15,0 1-15,0-1 0,-22 0 0,22 0 16,0 0-16,0 0 16,0-42-1,22 0 1</inkml:trace>
  <inkml:trace contextRef="#ctx0" brushRef="#br0" timeOffset="44884.26">19135 7514 0,'0'0'0,"-22"43"31,1-22-31,0 21 15,-21-21-15,21 22 0,-1-1 16,1 0-16,0-21 0,0 22 0,0-1 16,0 0-16,21 1 0,-22-22 15,22 21-15,0-21 0,0 1 0,0-1 16,0 0-16,0 0 0,22-21 16,-1 0-16,0 0 0,0 0 0,0 0 15,0-21-15,1 0 0,20 0 0</inkml:trace>
  <inkml:trace contextRef="#ctx0" brushRef="#br0" timeOffset="45499.91">19473 7557 0,'0'0'0,"21"-22"0,1-20 0,-22 21 32,-22 42-32,1 21 0,0-20 15,0 20-15,0-21 0,0 21 16,-1 1-16,1-1 0,21-21 0,-21 22 15,21-1-15,0 0 0,0-21 0,0 22 16,0-22-16,0 0 0,0 0 16,0 0-16,0 1 0,21-22 15,0 0-15,1 0 0,-1 0 16,0 0-16,0-22 16,0 1-16,0 0 0,1 0 0,-1-21 15,21 20-15,-21 1 0,22 0 16,-22 0-16,0 0 0,0 21 0,0 0 15,0 0-15,-21 21 16,0 0-16,0 0 16,22 0-16,-1 1 0,0 20 15,-21-21-15,21 0 0,0 22 0,0-22 16,1-21-16,-1 21 0,0 0 16,21-21-16,-21 0 0,1 0 15,20 0-15,-21 0 0,21 0 0,1 0 16,-22-21-16,21 21 0,-21-21 15,1 0-15,20-1 0,-42-20 0,21 21 16,0-21-16,0 20 0,-21-20 0,0 21 16,0 0-16,0 0 0,-21 21 15,0 0 1,0 0-16,0 21 0,0 0 16,-1 0-16,1 0 0,21 0 0,0 1 15,0 20-15,0-21 0,0 0 16,0 0-16,0 1 0,21-1 0,1 0 15,-1 0-15,0-21 0,21 21 16,-21-21-16,22 0 0,-1 0 16,0 0-16,1 0 0,-1 0 0,0 0 15,1 0-15,-22-21 0,21 0 16,-21 21-16,1-42 0,-1 20 0,0 1 16,-21-21-16,0 21 0,0-22 0,0 22 15</inkml:trace>
  <inkml:trace contextRef="#ctx0" brushRef="#br0" timeOffset="45723.78">18817 7768 0,'0'0'0,"-21"0"0,-21 0 15,63 0 1,0 0-16,21 0 15,1 0-15,-1-21 0,0 21 0,1-21 16,20 21-16,1 0 0,-22-21 16,43 0-16,-22 21 0,22 0 0,-22-22 15,1 22-15,-1 0 0,1 0 16,-22 0-16,-21 0 0</inkml:trace>
  <inkml:trace contextRef="#ctx0" brushRef="#br0" timeOffset="46299.45">5334 9970 0,'0'0'0,"0"-43"0,0 22 15,0-21-15,0-1 0,0 1 16,0 21-16,0 0 0,0 0 0,0 42 15,0 0 1,0 21-16,0 1 0,0 20 16,0 1-16,0-1 0,0 22 0,0-22 15,0 22-15,0 0 0,0-1 16,0 1-16,0-22 0,-21 1 0,0-1 16,-1 1-16,1-1 0,0 1 15,0-22-15,0 1 0,0-1 16,-1 0-16,1 1 0,0-1 0,21-21 15</inkml:trace>
  <inkml:trace contextRef="#ctx0" brushRef="#br0" timeOffset="46656.25">5101 10393 0,'0'-64'0,"0"128"0,0-191 0,0 63 16,0 1-16,0 21 0,0-22 15,0 22-15,0-1 0,0 1 0,21 0 16,0-1-16,1 22 0,-1-21 16,0 21-16,21 0 0,1 21 15,-1 0-15,21 0 0,-20 0 0,20 21 16,1 21-16,-22-21 0,22 22 16,-22-1-16,-21-21 0,0 21 0,-21 1 15,0-1-15,0-21 0,-21 22 16,0-1-16,-21-21 0,-1 0 0,1 0 15,0 1-15,-22-1 0,22 0 0,-1-21 16,1 0-16,21 0 0,-21 0 16,20 0-16,1 0 0,0 0 0,0 0 15,21-21-15,0 0 16,0-1-16,0 1 16,21 0-16,0 21 0,0-21 15,22 21-15,-22 0 0,21-21 16,1 0-16,-1 21 0,21 0 0,-20-22 15,-1 22-15</inkml:trace>
  <inkml:trace contextRef="#ctx0" brushRef="#br0" timeOffset="47328.86">5821 10075 0,'0'-21'32,"0"0"-17,0 0-15,0 0 16,0 0-16,0-1 0,21 1 0,21 21 15,-21-21-15,1 0 0,20 21 16,-21 0-16,21 0 0,-20 0 0,20 21 16,-21 0-16,0 0 0,0 1 0,1-1 15,-1 0-15,-21 0 0,0 0 16,0 0-16,0 22 0,0-22 0,0 0 16,0 0-16,0 0 15,-21-21 1,-1 0-1,22-21 1,0 0-16,0 0 16,0 0-16,0 0 0,0-1 0,22 1 15,-1 0-15,-21 0 0,21 0 16,0 0-16,0-1 0,0 1 0,22 0 16,-22 0-16,21 0 0,1 0 15,-22 21-15,21 0 0,0 0 0,1 0 16,-22 0-16,0 0 0,0 0 15,-21 21-15,0 0 0,0 0 0,0 0 16,-21 0-16,0 1 0,0-1 0,0 0 16,-1 0-16,1 0 15,0 0-15,21 1 0,0-1 0,-21-21 16,21 21-16,0 0 0,0 0 16,21-21-1,0 0-15,0 0 0,1 0 0,-1 0 16,21 0-16,-21 0 0,22-21 15,-22 0-15,21 21 0,-21-21 0,22 0 16,-22-1-16,0 1 0,0 0 0,-21 0 16,0-21-16,0 20 0,0 1 15,0-21-15,-21 21 0,-21 0 0,20 21 16,-20 0-16,21 0 0,-21 0 16,-1 0-16,1 0 0,0 0 15,-1 21-15,22 0 0,-21-21 0,21 21 16,21 0-16,0 0 0,0 1 15,0-1-15,0 0 0,21 0 0,21-21 16,0 21-16,1-21 0,-1 0 16,22 0-16,-1 0 0,1 0 0,-1 0 15,22 0-15</inkml:trace>
  <inkml:trace contextRef="#ctx0" brushRef="#br0" timeOffset="47904.06">7514 9927 0,'42'-21'15,"-84"42"-15,106-42 0,-64 0 0,0 0 16,0 0-16,-22 21 15,1 0-15,0 0 0,-21 0 16,21 0-16,-22 0 0,22 21 16,-21-21-16,21 21 0,-1 0 0,-20 0 15,21 0-15,0 1 0,21-1 16,0 0-16,0 0 0,0 0 0,0 0 16,21-21-16,0 0 15,0 0-15,22 0 0,-1 0 16,-21 0-16,21 0 0,1-21 0,-1 0 15,-21 21-15,22-21 0,-22 21 16,0-21-16,0 21 0,0 0 0,0 0 16,-21-21-16,0 42 15,0 0 1,0 21-16,0-21 16,0 1-16,-21 20 0,0 0 0,21 1 15,-21-1-15,21 21 0,0 1 16,0-22-16,0 22 0,0-1 0,0 1 15,0 20-15,0-20 0,0-1 0,0 1 16,21-1-16,0 22 0,0 0 16,-21-1-16,22 1 0,-1-21 0,-21 20 15,0 1-15,0 0 0,0-22 0,0 22 16,0-22-16,-21 1 16,-1-1-16,1 1 0,0-22 0,-21 0 15,-1-20-15,1 20 0,0-42 0,21 21 16,-22-21-16,1 0 0,0-21 15,-1 0-15,-20-22 0,20 1 0,-20 0 16,-1-22-16,1 1 0,-1-1 0,1 1 16,21-22-16,-1 0 0,1-20 15,21 20-15,0-21 0,21 0 0,0 22 16,21-22-16,0 21 0,21 0 16,22-20-16,-1 20 0,1 0 0,-1 22 15,1-22-15,-1 22 0,1 20 0,20 1 16,-20 0-16,-1-1 0,1 22 15</inkml:trace>
  <inkml:trace contextRef="#ctx0" brushRef="#br0" timeOffset="48300.35">7937 10033 0,'0'0'16,"-21"0"-16,0-21 0,0 21 0,0-21 15,0 0-15,21-1 16,-22 1-16,22 0 0,0 0 0,0 0 15,0 0-15,0-1 0,0 1 16,22 21-16,20-21 0,-21 0 0,21 21 16,-20 0-16,20 0 0,0 0 15,1 0-15,-1 0 0,0 21 16,-21 21-16,1-20 0,20-1 0,-21 21 16,-21-21-16,0 22 0,0-22 15,0 21-15,0-21 0,0 0 0,0 1 16,0-1-16,-21 0 0,0-21 0,0 21 15,-1-21-15,1 0 0,0 0 16,0 0-16,21-21 16,0 0-1,0 0-15,0-1 0,0 1 0,21 0 16,0 0-16,0-21 0,1 20 0,-1-20 16,0 21-16,0 0 15,0-22-15,22 22 0,-22 0 0,0 21 16,0-21-16,0 21 0,0 0 15,22 0-15,-22 0 0,0 0 0,21 0 16,-20 21-16,-1-21 0</inkml:trace>
  <inkml:trace contextRef="#ctx0" brushRef="#br0" timeOffset="49328.77">9271 9970 0,'0'0'0,"21"0"0,0 0 16,-21-22-16,0 1 15,0 0-15,0 0 0,-21 0 16,0 0-16,0-1 0,0 1 16,-22 0-16,22 0 0,0 21 15,0-21-15,-22 21 0,22 0 0,-21 0 16,0 21-16,20-21 0,-20 21 16,0 0-16,21 22 0,-22-22 0,22 21 15,0 0-15,-21-20 0,42 20 0,-22 0 16,22-21-16,0 1 0,0 20 15,0-21-15,0 0 0,22-21 0,-1 21 16,0 1-16,21-22 0,1 0 16,-22 0-16,21 0 0,0 0 0,1 0 15,-1 0-15,0-22 0,-20 1 0,20 0 16,0 21-16,-21-21 16,1 0-16,-1-22 0,0 22 0,0 0 15,0-21-15,-21 21 0,21-22 0,-21 22 16,0-21-16,0 21 0,0-1 15,0 44 1,0-1-16,-21 0 16,0 148-1,21-148-15,0 1 0,0 20 16,0-21-16,0 0 16,21-21-16,0 21 0,22-21 0,-22 0 0,21 0 15,1 0-15,-1 0 0,0 0 16,1 0-16,-22 0 0,21-21 15,-21 21-15,0-21 0,1 0 0,-1 0 16,0 0-16,0-1 0,-21-20 0,0 21 16,0-21-16,0 20 0,21 1 15,-21-21-15,0 21 0,0 42 16,0 0 0,0 21-16,-21-20 0,21-1 15,-21 0-15,21 21 0,0-21 0,-21 1 16,21-1-16,-21 0 0,21 0 15,0 0-15,0 0 0,0 1 16,0-44 15,21 22-15,0-21-16,0 0 0,0 0 0,-21 0 16,43 0-16,-22-22 0,0 22 15,0 0-15,0-21 0,22-1 16,-43 22-16,21 0 0,0 21 15,-21 21-15,0 0 16,0 0-16,0 1 0,0 20 0,0-21 16,0 0-16,0 0 15,-21 1-15,21 20 0,0-21 16,0 0-16,0 0 0,21-21 16,0 0-1,0 0-15,0 0 0,1 0 16,-1-21-16,0 21 0,0-21 15,-21 0-15,21 0 0,0 0 0,1-22 16,-22 22-16,21-21 0,0 21 0,0-22 16,0 1-16,0 21 0,1-22 15,-1 22-15,0 0 0,0 21 16,0 0-16,-21 42 16,21-20-16,-21-1 0,0 21 15,0-21-15,22 22 0,-22-22 0,0 21 16,0-21-16,21 0 0,-21 1 15,21-1-15,-21 0 0,21-21 0,0 21 16,0-21-16,1 0 16,-1 0-16,-21-21 15,21 0-15</inkml:trace>
  <inkml:trace contextRef="#ctx0" brushRef="#br0" timeOffset="53426.78">12467 9927 0,'0'0'0,"0"21"0,0 1 0,0-1 16,0 0 0,21-21 15,0-21-16,1 0-15,-1 21 0,21-22 0,-21 1 16,0 0-16,22-21 0,-22 21 0,0-1 16,21-20-16,-20 21 0,-1-21 15,0-1-15,0 22 0,-21-21 16,0 21-16,0-22 0,0 22 16,0 0-16,0 0 0,0 0 0,-21 21 15,0 0-15,0 0 0,-1 0 0,1 0 16,0 21-16,0 21 0,21-21 15,0 22-15,-21-1 0,21 0 0,0 22 16,0-22-16,0 0 0,0 1 16,0-1-16,0-21 0,0 22 0,0-22 15,0 0-15,0 0 0,21-21 0,0 21 16,0-21-16,0 0 16,1 0-16,-1 0 0,0 0 0,0-21 15,0 21-15,0-21 0,22 0 16,-22 0-16,0-22 0,0 22 15,22-21-15,-22 21 0,21-22 0,0 1 16,-20 0-16,20-1 0,0 22 16,-21-21-16,22 21 0,-22-1 0,21 1 15,-21 21-15,1 0 0,-1 0 0,0 0 16,0 21-16,-21 1 0,0-1 16,21 21-16,-21-21 0,0 22 0,0-1 15,0-21-15,0 21 0,0-20 16,0-1-16,-21 0 0,21 0 0,-21 0 15,0 0-15,21 1 0,-21-22 0,21 21 16,-22-21 0,22-21-1,22-1-15,-1 1 16,0 0-16,0 0 0,0-21 16,0 20-16,1-20 0,-1 0 0,0 21 15,0-22-15,0 22 0,-21-21 16,0 21-16,21-1 0,-21 1 0,0 42 31,-21 1-31,21-1 16,0 0-16,0 21 0,-21-21 0,21 22 15,0-22-15,0 21 0,0-21 16,0 1-16,0 20 0,0-21 16,0 0-16,21 0 0,0 1 0,1-22 15,-1 21-15,21-21 0,-21 0 16,22 0-16,-22 0 0,21 0 0,0 0 15,-20 0-15,20-21 0,0-1 0,1 22 16,-1-21-16,0 0 0,-21 0 16,1-21-16,-1 20 0,0-20 0,0 21 15,-21-21-15,0-1 0,0 1 16,0 0-16,0 20 0,-21-20 16,0 21-16,0 0 0,21 0 0,-22 21 15,1 0-15,-21 0 0,21 0 16,0 21-16,-1 0 0,1 21 0,21-21 15,0 22-15,0-1 0,0 0 0,0 1 16,0-1-16,0 0 0,0 1 16,21-1-16,1-21 0,-1 0 0,0 1 15,21-1-15,-21 0 0,22-21 16,-1 0-16,0 0 0,1 0 0,-1 0 16,0 0-16,1 0 0,-1 0 0,0-21 15,1 0-15,-22-1 0,21 1 16,-21-21-16,1 21 0,20-22 0,-21 22 15,0-21-15,0 0 0,1-1 16,-22 1-16,21 0 0,0 20 16,0 1-16,-21 0 0,0 0 0,21 21 15,-21 21 1,0 0 0,0 0-16,0 1 0,0-1 15,0 0-15,0 0 0,0 0 16,0 0-16,-21-21 0,21-21 47,0 0-47,0 0 15,0 0-15,0 0 0,0-1 16,0 1-16,0 0 0,0 0 16,0 0-1,-21 21-15,0 0 0,21 21 16,-21 0-16,21 0 0,0 0 15,-22 1-15,22 20 0,-21 0 0,0-21 16,21 22-16,0-1 0,0 0 0,0-20 16,0 20-16,0-21 0,0 0 15,0 0-15,0 1 0,0-1 0,21 0 16,0-21-16,1 0 0,-1 21 16,21-21-16,-21 0 0,22 0 15,-22 0-15,21 0 0,0 0 0,1-21 16,-1 0-16,0 21 0,-20-21 15,20-1-15,-21 1 0,0 0 0,0-21 16,1 21-16,-1-22 0,0 1 16,-21 21-16,0-22 0,21 22 0,-21-21 15,0 21-15,21 21 0,-21 21 32,0 0-32,-21 0 0,21 22 0,-21-22 15,21 21-15,0-21 0,-21 22 16,21-22-16,0 0 0,0 0 0,0 0 15,0 0-15,21 1 16,0-22-16,0 0 0,0 0 16,1 0-16,-1 0 0,0 0 0,21 0 15,-21 0-15,1 0 0,-1-22 16,0 22-16,0-21 0,0 0 0,0 0 16,1-21-16,-1 20 0,0-20 15,0 21-15,0-21 0,0 20 0,-21-20 16,0 21-16,0 0 0,0 0 15,22 21-15,-22 21 16,0 0-16,-22 0 0,22 21 16,0-20-16,0 20 0,0-21 15,-21 21-15,21-20 0,0-1 0,0 0 16,0 0-16,0 0 16,21 0-16,1-21 0,-1 0 0,0 0 15,0 0-15,0 0 0,0 0 0,1 0 16,-1 0-16,0-21 0,0 21 15,0-21-15,0 0 0,1 0 0,-22-22 16,21 1-16,0 21 0,0-43 16,-21 22-16,21 0 0,-21-22 0,21 22 15,-21 0-15,0-1 0,22-20 0,-22 42 16,21-22-16,0 1 16,-21 21-16,0 0 0,0 42 15,0 0 1,-21 0-16,0 21 0,21-20 15,-22 20-15,22 0 0,-21 1 0,21 20 16,0-21-16,0 1 0,0-1 16,0 0-16,21 1 0,1-1 0,-1 0 15,0-20-15,0 20 0,0-21 16,0-21-16,1 21 0,-1 0 0,0-21 16,0 0-16,0 0 0,0 0 15,1 0-15,-1 0 0,0 0 16,0-21-16,0 0 0,0 0 0,1 0 15,-1-22-15,0 22 0,0-21 16,0 21-16,0-22 0,1 22 0,-1-21 16,0 21-16,0 0 0,-21-1 15,21 22-15,-21 22 16,0-1-16,0 0 0,0 0 16,0 21-16,0-20 0,-21-1 15,21 21-15,0-21 0,0 0 0,0 1 16,0-1-16,0 0 0,0 0 0,21 0 15,0-21-15,1 0 16,-1 0-16,0 0 0,0 0 16,0 0-16,0 0 0,1 0 15,-1-21-15,0 0 0,0 0 0,0 0 16,0-1-16,1 1 0,-1 0 16,0-21-16,0-1 0,0 22 15,0-21-15,1 21 0,-22 0 0,0-1 16,21 1-16,-21 42 15,0 1 1,-21 20-16,-1-21 0,22 0 0,0 22 16,-21-22-16,21 21 0,0-21 15,0 0-15,0 1 0,0-1 0,0 0 16,0 0-16,21-21 0,1 21 16,-1-21-16,0 0 0,21 0 15,-21 0-15,22 0 0,-22 0 0,21 0 16,-21 0-16,22 0 0,-1-21 15,-21 0-15,22 0 0,-22 0 0,0-1 16,-21 1-16,0-21 0,0 0 16,0-1-16,0 1 0,0 0 0,0-1 15,-21 1-15,0 0 0,-1 20 0,-20 1 16,0 0-16,-1 21 0,1 0 16,0 0-16,-1 21 0,1 0 0,0 1 15,-1-1-15,22 21 0,0 0 16,0-20-16,0 20 0,21 0 0,0 1 15,0-22-15,0 21 0,0-21 16,21 0-16,0 1 0,0-1 16,22 0-16,-22 0 0,21-21 0,-21 0 15,22 0-15,-1 0 0,0 0 0,-21 0 16,22 0-16,-1-21 0,0 21 16,1-21-16,-1 0 0,0-1 0,-20 1 15,20 0-15,0-21 0,-21 21 16,22-22-16,-22 22 0,0-21 15,0 21-15,0-1 0,-21 1 0,0 42 32,0 1-32,0-1 0,0 0 0,-21 21 15,21-21-15,-21 22 16,21-22-16,-21 0 0,21 21 0,0-20 16,0-1-16,0 0 0,0 0 15,0 0-15,21-21 31,0-21-15,0 21-16,1-21 0,-22 0 16,21 0-16,0-22 0,0 22 0,0-21 15,0 21-15,1-22 0,-1 1 16,0 21-16,0 0 0,0-1 16,0 1-16,1 0 0,-1 21 15,-21 21-15,0 0 16,0 1-16,0-1 0,0 21 0,0 0 15,0-20-15,0 20 0,0-21 16,0 21-16,0-20 0,0-1 0,21 0 16,-21 0-16,21 0 0,0 0 0,0-21 15,1 0-15,20 22 0,-21-22 16,0 0-16,22 0 0,-22 0 0,21 0 16,-21 0-16,22-22 0,-22 1 15,0 0-15,0 0 0,0 21 16,0-42-16,1 20 0,-22 1 0,0 0 15,21-21-15,0 21 0,-21-1 16,21-20-16,-21 21 0</inkml:trace>
  <inkml:trace contextRef="#ctx0" brushRef="#br0" timeOffset="53919.5">17589 9038 0,'-21'-21'16,"0"21"-1,0 0 63,21 21-62,-21-21-16</inkml:trace>
  <inkml:trace contextRef="#ctx0" brushRef="#br0" timeOffset="54788.24">13610 9610 0,'-63'21'0,"126"-42"0,-169 42 0,43-21 16,-1 21-16,1-21 0,-1 21 0,1-21 15,-22 21-15,22-21 0,-1 22 16,1-1-16,20-21 0,1 21 0,21-21 15,0 0-15,21 21 0,21-21 16,0 0-16,21 0 16,43 0-16,-22-21 0,43 0 0,0 21 15,0-21-15,21-1 16,0 22-16,21-21 0,0 0 0,22 0 16,-22 21-16,21-21 0,0 21 15,1 0-15,20-21 0,-20 21 0,20 0 16,-21 0-16,22 0 0,-22 0 0,1 0 15,-22-22-15,0 22 0,0 0 16,-42-21-16,0 0 0,0 21 0,-22 0 16,-20 0-16,-1-21 0,-20 21 15,-1 0-15,0 0 0,1-21 0,-22 21 16,0 0-16,0 0 0,0 0 0,-21-21 16,-21 21-1,-21 0 1,21 0-16,-22-22 0,1 22 15,-22 0-15,22 0 0,-43 0 0</inkml:trace>
  <inkml:trace contextRef="#ctx0" brushRef="#br0" timeOffset="55152.04">13885 9885 0,'0'0'0,"-42"21"0,0-21 0,-1 21 16,22-21-16,0 0 0,42 0 31,21 0-31,1 0 0,-1 0 0,43 0 16,-22 0-16,43 0 0,0 0 0,0 0 16,21-21-16,0 21 0,0 0 15,211-42-15,-168 42 0,20 0 16,1-21-16,20 21 0,-20 0 15,21-22-15,-22 22 0,1 0 0,-22-21 16,0 0-16,1 21 0,-22-21 0,-21 0 16,0 0-16,-21 21 0,-22-22 15,1 1-15,-22 21 0,-20 0 0,-1-21 16,-21 21-16,0 0 16,1 0-16,-22-21 15,-43 21 1,22 0-16,-21 0 0,-22 0 0,1 0 15</inkml:trace>
  <inkml:trace contextRef="#ctx0" brushRef="#br0" timeOffset="58164.6">10710 11515 0,'0'0'0,"-21"0"16,21 21-16,0-42 31,21 0-15,0-1-16,1 1 0,-1 0 0,21 0 15,-21 0-15,0 0 0,22-1 16,-22 1-16,21 0 0,-21 0 16,1-21-16,-1 20 0,0 1 0,0 0 15,-21 0-15,21 0 0,0 0 16,-21-1-16,0 1 0,22 0 15,-1 21-15,-21-21 0,0 0 32,21 21-32,0 0 31,0-21-15,0 21-16,-21-22 15,22 22 1,20-42-1,-42 21-15,0 0 16,0 0-16,0-1 16,-21 22-1,-22 0 1,22 22-16,0-1 0,-21-21 0,-1 42 16,22-21-16,-21 0 0,21 22 0,0-22 15,-1 21-15,1-21 0,21 22 16,0-22-16,0 21 0,0-21 0,0 1 15,21-1-15,1 0 0,-1 0 16,0 0-16,21 0 0,-21 1 0,22-22 16,-1 21-16,-21 0 0,0 0 15,1-21-15,-1 21 0,-21 0 16,0 1-16,0-1 16,-21-21-16,-1 0 15,1 0-15,-21 0 0,21 0 0,0 0 16,-22 0-16,22 0 0,0-21 0,-21-1 15,20 1-15,1 0 0,0 0 16,21 0-16,0 0 0,-21-1 0,21 1 16,-21 21-16,42 21 31,0 1-31,0-1 0,0 0 0,1 0 16,20 0-16,-21 0 15,21 1-15,-20-22 0,20 21 0,0 0 16,1-21-16,-1 0 0,21 0 15,-20 0-15,-1 0 0,22 0 0,-1-21 16,1 0-16,-1-1 0,1 22 0,-22-21 16,21 0-16,-20 0 0,-1-21 15,0 20-15,-20 1 0,-1-21 0,0 0 16,0 20-16,-21-20 0,0 21 16,0-21-16,0 20 0,0-20 0,-21 21 15,0 21-15,0-21 0,-22 21 0,22 0 16,-21 0-16,21 0 0,-22 0 15,22 0-15,-21 21 0,21 0 16,-22 0-16,22 22 0,0-22 0,0 21 16,0-21-16,-1 22 0,22-22 15,0 21-15,0-21 0,0 0 0,0 1 16,0-1-16,22 0 16,-1-21-16,0 0 0,0 0 15,21 0-15,1-21 0,-22 0 0,21 21 16,1-22-16,-22 1 0,0 0 15,0 0-15,0 0 0,0 0 16,1-1-16,-22 1 0,0 0 16,0 0-16,0 42 31,0 21-31,0-20 16,0 20-16,0 0 0,0 22 0,0-22 15,0 22-15,0-1 0,0 1 16,0-1-16,0 1 0,0-1 0,0 22 15,0-22-15,0 22 0,0 0 0,0-22 16,0 22-16,0-22 0,0 1 16,0 20-16,0-41 0,0 20 0,0 1 15,-22-22-15,22 0 0,0 1 0,0-22 16,0 0-16,0 0 0,0-42 16,0 0-16,22 0 15,-1 0-15,0-22 0,21 1 16,-21-22-16,22 22 0,-22-21 15,21-22-15,1 21 0,-1-20 0,-21-1 16,21-21-16,1 22 0,-22-1 0,0 0 16,0-21-16,0 22 0,1-1 15,-1 0-15,-21 1 0,21-1 0,-21 22 16,0 20-16,0 1 0,0 0 0,0 20 16,0 1-16,0 0 0,0 42 31,0 0-31,0 1 0,-21 20 15,21-21-15,-21 21 0,21-20 16,0 20-16,0-21 0,0 21 0,0-20 16,0-1-16,0 0 0,0 0 15,21 0-15,0-21 0,0 0 0,0 0 16,0 0-16,1 0 0,-1 0 0,0 0 16,0 0-16,21-21 0,-20 0 15,20 0-15,-21 0 0,0-1 0,22 1 16,-22-21-16,0 21 0,0-22 15,-21 1-15,21 21 0,-21-21 0,21 20 16,-21-20-16,0 21 0,0 0 0,0 42 47,0 0-47,-21 0 0,0 22 16,21-22-16,-21 21 0,21-21 0,0 22 15,0-22-15,0 21 0,0-21 0,0 0 16,42 1-16,-21-1 0,1 0 15,20-21-15,-21 0 0,21 0 0,1 0 16,20 0-16,-20 0 0,20-21 0,-21 21 16,22-21-16,-22-1 0,1 1 15,20-21-15,-21 21 0,1-22 0,-22 22 16,21-21-16,-21 0 0,1-1 16,-1 1-16,0 21 0,-21-22 15,0 1-15,0 21 0,0 0 0,0 0 16,-21 21-1,0 0-15,-1 21 0,1 0 16,0 0-16,0 0 0,21 22 0,0-22 16,-21 21-16,21 0 0,0 1 15,0-22-15,0 21 0,0-21 0,0 1 16,0 20-16,21-21 0,0-21 0,0 21 16,0-21-16,1 0 0,-1 0 15,0 0-15,21 0 0,-21 0 0,22 0 16,-22-21-16,21 0 0,1 0 15,-22 0-15,0-1 0,21-20 16,-21 21-16,1-21 0,-1 20 0,0-20 16,0 21-16,0 0 0,-21 0 15,0-1-15,21 1 0,-21 42 16,0 1 0,-21-1-16,0 0 0,0 0 15,21 21-15,-21-20 0,21-1 16,-21 21-16,21-21 0,0 0 0,0 1 15,0-1-15,21-21 32,0-21-32,0 21 0,0-22 15,0 1-15,1 0 0,-1 0 16,0 0-16,0-22 0,0 22 0,0 0 16,1 0-16,-1 0 0,0 0 15,0-1-15,0 22 0,0 0 0,1 0 16,-1 0-1,-21 22-15,0-1 0,0 0 16,21 0-16,-21 0 0,0 0 0,0 1 16,21-1-16,0 0 0,0 0 15,1 0-15,-1-21 0,0 0 16,0 0-16,0 0 0,22 0 16,-22 0-16,0 0 0,21 0 0,-21-21 15,1 21-15,20-21 0,-21 0 16,0 0-16,0-22 0,-21 22 15,22 0-15,-1-21 0,0-1 0,-21 1 16,0 0-16,21-1 0,-21-20 16,21 20-16,-21-20 0,21 21 0,-21-1 15,0 1-15,0 21 0,0 0 0,0-1 16,0 44-16,0-1 16,0 0-16,-21 21 0,0 1 0,0-1 15,21 21-15,0-20 0,0-1 16,-21 0-16,21 1 0,0-1 0,0 0 15,0 1-15,0-22 0,21 21 16,0-21-16,0 1 0,0-1 16,1 0-16,20 0 0,0-21 15,-21 0-15,22 0 0,-22 0 16,21-21-16,1 0 0,-22 21 16,21-21-16,-21-1 0,22 1 0,-22 0 0,0 0 15,21 0-15,-21-22 0,1 22 16,-1 0-16,0 21 0,0-21 0,0 21 15,-21 21 1,0 0 0,0 0-16,0 1 0,0-1 0,0 0 15,0 0-15,0 0 0,0 0 16,21 1-16,1-22 16,-1 21-16,0-21 15,0 0-15,0 0 0,0 0 16,1-21-16,-1 21 0,0-22 0,-21 1 15,21 0-15,0 0 0</inkml:trace>
  <inkml:trace contextRef="#ctx0" brushRef="#br0" timeOffset="58336.87">15917 10583 0,'0'0'0,"-21"0"0,0 0 15,0 0 1,21-21-16,-21 21 0</inkml:trace>
  <inkml:trace contextRef="#ctx0" brushRef="#br0" timeOffset="58512.77">14795 10774 0,'0'0'0,"-42"21"0,21 0 16,0-21-16,0 0 0,42 0 31,0 0-31,0 0 0,21 0 16,1 0-16,-1 0 0,22 0 0,-1 0 15,22 0-15,-1 0 0,1-21 0,0 21 16</inkml:trace>
  <inkml:trace contextRef="#ctx0" brushRef="#br0" timeOffset="60116.25">16870 10922 0,'21'0'0,"-42"0"0,63 0 0,-21 0 16,-21-21-16,0 0 0,21 21 15,-21-21-15,0-1 0,0 1 16,0 0-16,0 0 0,-21 0 0,0 0 16,0 21-16,21-22 0,-21 22 0,0 0 15,-1 0-15,1 0 0,-21 22 16,21-1-16,-22-21 0,1 42 16,-21-21-16,20 0 0,1 1 0,0 20 15,-1-21-15,-20 21 16,42-20-16,21-1 0,0 0 0,0 0 15,0 0-15,0 0 0,21 1 16,21-22-16,-21 0 0,0 0 0,22 0 16,-1 0-16,-21 0 0,22 0 15,-1-22-15,-21 22 0,21-21 0,-20 0 16,-1 21-16,21-21 0,-21 0 0,0 0 16,1-1-16,-1 1 0,0 0 15,-21 0-15,21 0 0,-21 0 0,21-1 16,-42 22 15,0 22-31,0-1 0,0 0 16,21 21-16,0-21 0,-22 1 15,22-1-15,0 0 0,0 0 0,0 0 16,0 0-16,22 1 0,-1-1 0,0-21 16,0 21-16,0-21 0,22 0 15,-22 0-15,21 0 0,-21 0 0,22 0 16,-1 0-16,0-21 0,1 21 15,-1-21-15,0-1 0,1 1 0,-1 0 16,-21 0-16,21-21 0,-20-1 0,20 1 16,-21 0-16,0-1 15,0-20-15,-21-1 0,22 1 0,-22-1 16,21 1-16,-21 20 0,0 1 0,0 0 16,0 21-16,0-1 0,-21 22 15,-1 22-15,1-1 16,-21 21-16,21 0 0,0 1 15,-22-1-15,22 0 0,0 1 0,0-1 16,21 0-16,0 1 0,0-1 16,0 0-16,0-20 0,0 20 0,0-21 15,21 21-15,0-20 0,0-1 0,0 0 16,1 0-16,-1-21 0,0 21 16,0-21-16,21 21 0,-20-21 15,20 0-15,0 0 0,-21 0 0,22 0 16,-1-21-16,-21 21 0,0-21 15,22 0-15,-22 0 0,0 0 0,0-1 16,0 1-16,1-21 0,-1 0 16,0-1-16,0 1 0,-21 0 0,0-1 15,21 1-15,-21 21 0,0 0 0,21-1 16,-21 1-16,0 42 16,-21 1-16,0-1 15,0 0-15,21 21 0,-21 1 16,0-22-16,21 21 0,-22 0 0,22-20 15,0 20-15,0-21 0,0 21 16,0-20-16,0 20 0,0-21 16,0 0-16,22 0 0,-22 1 0,21-1 15,0-21-15,0 21 0,0-21 0,0 0 16,1 0-16,-1 0 0,0 0 16,21 0-16,-21 0 0,1-21 0,-1 0 15,21 21-15,-21-22 0,0 1 16,22 0-16,-22 21 0,0-21 0,0 0 15,0 21-15,1 0 16,-22 21 0,0 0-16,-22 0 15,22 0-15,0 1 16,0-1-16,0 0 0,0 0 16,43 0-1,-22-21-15,0 0 0,0 0 16,22 0-16,-22 0 0,0-21 0,0 21 15,21-21-15,-20 0 0,-1 0 16,0 21-16,0-22 0,0 1 0,0 0 16,1 0-16,-1 0 0,-21 0 0,0-1 15,21 1-15,0 21 16,-21-21-16,-21 21 31,0 21-31,0 0 16,-1 1-16,1-1 0,0 0 0,0 21 15,0 1-15,21-1 0,0 0 16,-21 1-16,21 20 0,0-21 0,-22 22 16,22-1-16,0 1 0,0-1 0,-21 1 15,21-1-15,-21 1 0,0-1 16,21 22-16,-21-21 0,21-1 0,0 22 16,-21-22-16,-1 22 0,22-22 0,0 1 15,0-1-15,0 1 0,-21-1 16,21 1-16,0-1 0,0 1 0,0-1 15,0 1-15,0-22 0,0 1 16,21-1-16,-21 0 0,0 1 16,0-22-16,0 0 0,-21-21 15,0 0 1,0-21-16,0 0 0,-22-22 0,22 1 16,0 0-16,-21-22 0,21 1 0,-22-1 15,22-21-15,0 1 0,0-1 16,21 0-16,0 1 0,0-1 0,21-21 15,0 22-15,21-1 0,1 0 16,-1 1-16,0 20 0,22-21 0,-22 22 16,22-1-16,-1 1 0,-20 21 0,20-1 15,-21 1-15,1 0 0,20-1 16,-20 22-16,20-21 0,-21 21 16,1-1-16,20 1 0,-20 0 0</inkml:trace>
  <inkml:trace contextRef="#ctx0" brushRef="#br0" timeOffset="60296.15">20002 11028 0,'0'21'31,"0"0"0,0 0-15,-21-21-16</inkml:trace>
  <inkml:trace contextRef="#ctx0" brushRef="#br0" timeOffset="179804.96">8721 15473 0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04:02:50.9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699 0,'0'0'0,"0"-22"16,-21 22 0,21-21-1,-21 21-15,21-21 0,0 0 32,-21 21-1,21 21-31,0 0 0,0 0 0,-22 1 15,22 20-15,0 0 0,0 1 16,0-1-16,0 21 0,0 1 16,0-1-16,0-20 0,0 20 0,0 1 15,0-1-15,0-20 0,0 20 16,0-21-16,0 22 0,22-22 0,-22 22 16,0-22-16,21-21 0,-21 22 15,0-22-15,0 21 16,0-21-16,21 0 0,0-21 15,0 0 1,-21-21-16,0 0 0,21 0 0,-21 0 16,0 0-16,0-22 0,0 22 15</inkml:trace>
  <inkml:trace contextRef="#ctx0" brushRef="#br0" timeOffset="370.92">2074 931 0,'0'0'0,"-21"-21"0,0-21 0,0 21 0,0 0 16,21-22-16,0 22 15,0 0-15,0 0 0,0-22 0,21 22 16,0 0-16,21-21 0,1 21 16,20-1-16,1 1 0,20 0 15,1 0-15,21 0 0,-22 21 0,1 0 16,0 0-16,-22 0 0,1 21 15,-1 0-15,-20 21 0,-22 1 16,-21-1-16,0 0 0,0 22 0,-21-1 16,-22 1-16,1-22 0,-22 22 15,22-1-15,-21-20 0,-22-1 16,21 0-16,1 1 0,21-22 16,-22 21-16,22-21 0,-1 0 15,22-21-15,0 22 0,0-22 0,42-22 47,0 22-31,0-21-16,1 21 0,20 0 0</inkml:trace>
  <inkml:trace contextRef="#ctx0" brushRef="#br0" timeOffset="791.62">2709 1461 0,'0'0'0,"-21"0"0,0 0 15,0 0-15,0 0 0,-1 0 16,22-22-16,0 1 0,0 0 16,0 0-16,0 0 0,22 0 15,-1-1-15,0 22 0,0-21 16,21 21-16,1 0 0,-1 0 15,-21 0-15,22 0 0,-1 0 16,0 21-16,-21 1 0,1-1 16,20 0-16,-21 0 0,-21 21 15,0-20-15,0 20 0,0-21 0,0 21 16,-21 1-16,21-22 0,-21 21 16,0-21-16,-1 1 0,1-1 0,0-21 15,0 0 1,21-21-1,0-1-15,0 1 0,0 0 16,0 0-16,0 0 0,21 0 16,0-1-16,-21 1 0,21-21 0,1 21 15,20 0-15,-21-22 0,21 22 16,-20-21-16,20 21 0,0-1 16,1-20-16,-1 21 0</inkml:trace>
  <inkml:trace contextRef="#ctx0" brushRef="#br0" timeOffset="1367.73">3514 1270 0,'-22'21'0,"44"-42"0,-65 85 0,22-43 16,0 0-16,0 21 0,-22-21 0,22 22 15,0-1-15,0-21 0,21 22 16,0-22-16,0 0 0,0 0 0,0 0 16,0 0-16,21-21 15,0 0-15,0 0 0,22 0 0,-1 0 16,0 0-16,1-21 0,20 0 15,-20 0-15,-1 0 0,0-22 0,1 22 16,-22 0-16,0 0 0,-21 0 16,0 0-16,0-1 0,-21 1 15,0 0-15,-22 21 0,1 0 16,-22 0-16,22 0 0,-21 0 16,20 0-16,1 0 0,0 0 0,20 0 15,1 0-15,21-21 16,21 0-16,1 21 15,20-21-15,0-1 16,1 22-16,-1-21 0,21 21 0,-20 0 16,-1-21-16,22 21 0,-22 0 15,0 0-15,1 0 0,-1 0 0,0 21 16,1-21-16,-22 21 0,0 1 16,0-1-16,0 0 0,0 0 0,-21 21 15,0 1-15,22-1 0,-22 22 16,0-1-16,21 22 0,-21-1 0,0 1 15,0 21-15,0 21 0,0 0 16,0 0-16,0 0 0,-21 0 0,21 0 16,-22 0-16,1-21 15,21 0-15,-21-1 0,21-20 0,0-21 16,-21-1-16,0 1 0,21-22 0,-21-21 16,21 21-16,0-20 0,0-44 31,0 1-31,0-21 0,21 21 15,-21-22-15,21 1 0,0-21 0,-21 20 16,0-20-16,21-1 0,-21 1 0,21-1 16,-21-20-16</inkml:trace>
  <inkml:trace contextRef="#ctx0" brushRef="#br0" timeOffset="1667.55">3958 1757 0,'0'-42'0,"0"84"0,0-127 15,0 64-15,0-21 0,0-1 16,0 22-16,0-21 0,21 21 0,0 0 16,1-1-16,20 1 0,-21 21 15,21-21-15,1 21 0,-22 0 0,21 0 16,1 0-16,-1 0 0,-21 0 16,0 21-16,0 0 0,-21 1 0,0 20 15,0-21-15,-21 21 0,-63 64 31,62-63-31,-20-22 0,0 21 0,21-21 16,-22 0-16,22 1 0,0-1 0,0 0 16,21 0-16,21-21 31,0 0-31,0-21 0,0 0 16,1 0-16,20-1 0,-21 1 0</inkml:trace>
  <inkml:trace contextRef="#ctx0" brushRef="#br0" timeOffset="2259.21">4657 1651 0,'0'0'0,"42"-42"31,-42 21-31,21 21 0,-21-22 16,21 1-16,0 0 0,1 21 0,-22-21 15,21 0-15,-21 0 0,21-1 16,-21 1-16,0 0 0,0 0 15,-21 21 1,0 0-16,-1 21 0,1 0 16,-21 0-16,21 1 0,0 20 15,-22-21-15,22 21 0,0-20 0,0 20 16,21 0-16,0-21 0,0 22 16,0-22-16,0 0 0,0 0 15,21 0-15,0 1 0,0-22 0,0 0 16,1 0-16,20 0 0,-21 0 15,21 0-15,-20 0 0,-1-22 0,21 1 16,-21 0-16,22 0 0,-22 0 16,0-22-16,0 1 0,21 21 0,-20-21 15,-1-1-15,0 1 0,0 21 16,0-22-16,22 22 0,-22 0 0,0 0 16,0 0-16,0 0 0,0 21 15,1 0-15,-1 0 16,0 21-16,-21 0 0,21 0 15,-21 0-15,21 0 0,-21 1 0,0-1 16,0 21-16,0-21 0,0 0 16,0 1-16,0-1 0,0 0 0,0 0 15,-21 0-15,0-21 16,21 21-16,-21-21 16,0 0-1,21-21-15,0 0 0,0 0 16,0 0-16,0 0 0,0-1 15,0 1-15,0 0 0,0-21 0,21 21 16,0-22-16,0 1 0,21 0 16,-20-1-16,20 1 0,0-22 15,1 22-15,-1 0 0</inkml:trace>
  <inkml:trace contextRef="#ctx0" brushRef="#br0" timeOffset="2927.83">5948 826 0,'0'0'0,"-21"0"15,-1 21-15,1 21 0,0-21 16,0 22-16,0-1 0,0 0 16,-1 22-16,1-22 0,21 22 0,-21-22 15,21 21-15,-21-20 0,21-1 16,0 0-16,0 1 0,0-1 0,0-21 16,0 22-16,21-22 15,0 0-15,0 0 0,1-21 0,-1 0 16,21 0-16,-21 0 0,22 0 15,-22 0-15,21 0 0,0-21 0,-20 0 16,-1 0-16,21-1 0,-21 1 16,0 0-16,1 0 0,-1 0 0,0 0 15,0-1-15,0 1 0,-21 0 16,0 42 15,0 0-31,0 1 0,-21-1 16,0 0-16,21 0 0,-21 0 15,21 22-15,0-22 0,0 0 16,0 0-16,0 0 16,0 0-16,21-21 0,0 0 15,0 0-15,0 0 0,22 0 16,-22-21-16,0 0 0,21 0 0,-20 21 16,20-21-16,-21 0 0,0-22 15,0 22-15,1 0 0,-1 0 0,0 0 16,0-1-16,-21 1 0,0 0 15,21 0-15,-21 0 0,0 42 32,0 0-32,0 0 0,0 22 15,0-1-15,0 0 0,0 1 16,0-1-16,0 21 0,0 1 16,0-1-16,-21 1 0,21-1 0,0 22 15,0-21-15,0 20 0,-21 1 16,21 0-16,-21-1 0,0 1 0,-1 0 15,1-1-15,0-20 0,0-1 0,0 1 16,0-22-16,-1 0 0,1 1 16,0-22-16,0 0 0,0 0 0,21 0 15,-21-21-15,21-21 16,0 0-16,0 0 16,0 0-16,0-22 0,0 1 0,0 0 15,0-22-15</inkml:trace>
  <inkml:trace contextRef="#ctx0" brushRef="#br0" timeOffset="3139.91">5546 1355 0,'0'0'0,"21"0"15,0 0 1,21 0-16,1 0 0,20-21 16,-21-1-16,22 22 0,-1-21 15,1 0-15,-1 0 0,1 0 0,21 0 16</inkml:trace>
  <inkml:trace contextRef="#ctx0" brushRef="#br0" timeOffset="3954.98">7239 1312 0,'21'0'0,"-42"0"0,63 22 15,-21-22 1,1 0 0,-1 0-16,0-22 0,0 1 15,0 21-15,0-21 0,1 0 0,-1 0 16,21-22-16,-21 22 0,0-21 15,1 0-15,-1-1 0,0 22 0,-21-21 16,0-1-16,0 22 0,0 0 16,0 0-16,-21 21 0,0 0 15,-1 0-15,1 0 0,-21 21 16,21 0-16,0 22 0,-22-1 16,22 0-16,0 22 0,0-1 0,0 1 15,-1-1-15,22 22 0,0 0 16,0-1-16,-21 22 0,21-21 15,0-1-15,-21 22 0,21-21 0,0 0 16,-21 20-16,0-20 0,21 0 16,-21 21-16,-1-22 0,22 1 0,-21-22 15,21 22-15,-21-21 0,21 20 0,0-20 16,0-22-16,0 22 0,0-1 16,0-21-16,0-20 0,0 20 0,0-21 15,21-21-15,22 0 0,-22 0 16,0-21-16,21 0 0,1 0 15,-1-22-15,0 1 0,22 0 16,-22-1-16,0-20 0,22 20 0,-43-20 16,21-22-16,-20 22 0,-1-22 15,-21 0-15,0 22 0,-21-22 0,-1 22 16,-20-1-16,0 1 0,-1-1 16,-20 1-16,21 20 0,-22 1 0,22 21 15,-1-21-15,1 20 0,21 1 16,0 0-16,0 0 0,21 0 0,0 0 15,0-1 1,21 1-16,0 21 0,0-21 16,21 0-16,-20 21 0,20-21 0,0 0 15,1-1-15,-1 1 0,0-21 16,22 21-16,-22 0 0,0-1 0,1 1 16,-22-21-16,21 21 0,-21 0 15,1-1-15,-1 1 0,0 0 16,-21 42-1,-21-21 1,0 21-16,21 1 0,-22-1 16,1 0-16,21 0 0,0 0 0,-21 0 15,21 1-15,-21-1 0,21 0 16,0 0-16,-21-21 0,21 21 16,21-42 15,0 0-31,-21 0 15,21 0-15</inkml:trace>
  <inkml:trace contextRef="#ctx0" brushRef="#br0" timeOffset="4119.89">7895 1016 0,'0'0'0,"-42"0"15,21 0 1,-1 0-16,44 0 31,-1 0-15,0 0-16,0 0 0,0 0 0</inkml:trace>
  <inkml:trace contextRef="#ctx0" brushRef="#br0" timeOffset="4359.76">8424 741 0,'0'0'15,"0"21"1,-21 0 0,0 22-16,0-1 0,21 0 15,0 1-15,-21 20 0,21-21 0,-22 22 16,1-22-16,21 22 16,0-22-16,0 0 0,-21 1 0,21-1 15,0-21-15,0 22 0,0-22 16,0 0-16,0 0 0,0 0 0,0 0 15,21-21-15,0 0 16,1 0-16,-1 0 0,0 0 16</inkml:trace>
  <inkml:trace contextRef="#ctx0" brushRef="#br0" timeOffset="4704.56">8551 1397 0,'21'0'47,"1"0"-47,-1 0 16,21 0-16,-21 0 0,22 0 15,-1 0-15,0-21 0,1 21 0,-22-21 16,0 21-16,0-21 0,0-1 16,0 1-16,-21 0 0,0 0 15,-21 0-15,0 21 16,0 0-16,-21 0 0,20 0 0,-20 0 15,21 21-15,-21 0 0,20 0 16,-20 0-16,21 1 0,0-1 16,0 21-16,21-21 0,0 22 15,0-22-15,0 21 0,0-21 0,0 0 16,0 22-16,21-22 0,0 0 16,21 0-16,-21 0 0,1-21 0,20 0 15,0 0-15,1 0 0,-1 0 0,0 0 16,1 0-16,-1-21 0,0 0 15</inkml:trace>
  <inkml:trace contextRef="#ctx0" brushRef="#br0" timeOffset="5375.18">12319 550 0,'0'0'0,"0"-21"0,0 0 0,0-21 15,0 21-15,0-22 0,0 22 0,0-21 16,21-1-16,0 22 0,22-21 16,-22 0-16,0-1 0,0 1 0,0 0 15,0-1-15,1 22 0,-1 21 16,0 0-16,-21 21 31,0 43-31,0-22 16,0 43-16,0-22 0,0 22 15,-21-22-15,21 22 0,-21 21 16,-1 0-16,-20 21 0,21-21 0,0 21 16,-22 21-16,1-21 0,21 42 15,-21-21-15,-1 22 0,1-1 0,0 21 16,-1 1-16,1-1 0,0 22 16,-1 0-16,1-1 0,0 1 0,-1 21 15,1 0-15,21 0 0,-22-1 0,22 22 16,0-21-16,0 21 0,0 0 15,0 0-15,-1 21 0,1-21 0,21 22 16,-21-1-16,0 0 0,21 21 0,-21-21 16,21 1-16,0 20 15,-21-21-15,-1 21 0,22-20 0,0 20 16,-21-21-16,21 0 0,-21 0 0,0 1 16,21-1-16,0-21 0,0 21 0,-21-21 15,21-21-15,0 0 0,0-1 16,0 1-16,0-42 0,0 20 0,0-41 15,0-1-15,0 0 0,0-20 0,0-22 16,21-22-16,-21 1 0,0-42 16,21-1-16,-21-20 0,21-22 0</inkml:trace>
  <inkml:trace contextRef="#ctx0" brushRef="#br0" timeOffset="6471.55">13822 1037 0,'0'21'15,"0"-42"-15,21 42 32,0-21-32,0 0 0,0-21 15,22 21-15,-1-21 0,0 0 16,1 0-16,20 0 0,-20-22 15,20 22-15,-21-21 0,22 21 0,-22-1 16,1-20-16,-22 21 0,0 0 16,0 0-16,-21-1 0,0 1 15,-21 0-15,0 21 0,0 0 16,-22 0-16,1 0 0,0 0 16,-1 0-16,-20 0 0,20 0 0,-20 0 15,21 21-15,-1 0 0,1 22 16,0-22-16,20 21 0,1 1 15,0-1-15,21 0 0,0 1 0,0-1 16,0-21-16,21 21 0,0-20 16,1 20-16,-1-21 0,21-21 0,-21 21 15,22 0-15,-1-21 0,0 0 16,1 0-16,-1 0 0,0 0 16,1-21-16,-1 21 0,-21-21 15,0 21-15,-21-21 0,0 0 16,-21 21-16,0 0 15,-21 0-15,-1 0 0,1 0 0,-22 0 16,22 21-16,-21 0 0,20 0 16,1 0-16,0 1 0,-1-1 0,22 21 15,0-21-15,0 0 0,21 1 16,0 20-16,0-21 0,0 0 16,0 0-16,0 1 0,42-1 15,-21 0-15,0-21 0,22 0 16,-1 0-16,0 0 0,1 0 0,20 0 15,1-21-15,-22 21 0,22-21 16,-1-1-16</inkml:trace>
  <inkml:trace contextRef="#ctx0" brushRef="#br0" timeOffset="6684.43">14795 1080 0,'0'-22'16,"0"44"-16,22-65 0,-22 22 0,0 0 0,21 21 15,0 21 16,0 0-31,-21 0 0,21 1 16,0 20-16,1-21 0,20 0 0,-21 22 16,0-22-16,0 0 0,1 21 15,-1-21-15,0 1 0,0-1 0,0 0 16,-21 0-16,21-21 16,1 0-16,-1 0 0,0 0 15,0 0-15</inkml:trace>
  <inkml:trace contextRef="#ctx0" brushRef="#br0" timeOffset="6921.29">15452 1016 0,'0'0'15,"0"-42"-15,0 21 0,0-1 0,-22 22 16,1 0-16,0 0 16,-21 0-16,-1 0 0,1 43 0,0-22 15,-1 21-15,1-21 0,0 22 16,-22-1-16,22 0 0,0 1 0,-1-22 15,22 21-15,-21 1 0,21-22 16,-1 0-16,1 21 0,21-21 0,0 1 16,0-1-16,21-21 15,1 0-15,20 0 0,-21 0 16,21 0-16,22-21 0,-22-1 16,22 1-16,-22 0 0,22 0 15</inkml:trace>
  <inkml:trace contextRef="#ctx0" brushRef="#br0" timeOffset="7159.16">15896 953 0,'21'-22'16,"-42"44"-16,63-65 0,-42 22 0,0 0 15,-21 21 1,0 0-16,0 21 0,0 0 16,0 0-16,-1 22 0,-20-22 15,42 21-15,-21 1 0,0-1 0,21 0 16,-21-21-16,21 22 0,0-1 15,0-21-15,0 0 0,0 22 16,0-22-16,0 0 0,21-21 16,0 21-16,0 0 0,0-21 0,0 0 15,1 0-15,-1 0 0,21 0 16,-21 0-16,22-21 0,-22 0 0,21 0 16,0 0-16</inkml:trace>
  <inkml:trace contextRef="#ctx0" brushRef="#br0" timeOffset="7771.81">16277 1122 0,'0'0'0,"-42"42"31,63-42 0,0 0-31,0 0 0,0 0 16,22-21-16,-22 0 0,21 21 0,-21-21 15,22 0-15,-1-1 0,-21 1 16,0 0-16,1-21 0,-22 21 0,21-1 16,-21 1-16,0 0 0,0 0 15,-21 21-15,-1 0 0,1 0 0,-21 0 16,21 0-16,-22 0 0,1 21 16,21 0-16,-21 22 0,-1-22 15,22 21-15,0-21 0,-21 22 16,20-1-16,1-21 0,21 21 0,0-20 15,0 20-15,0-21 0,0 21 16,0-20-16,21-1 0,1 0 0,-1-21 16,21 21-16,-21-21 0,22 0 15,-1 0-15,21 0 0,-20 0 0,20 0 16,-20 0-16,20-21 0,-21 21 16,1-21-16,-1-22 0,0 22 0,1-21 15,-1 0-15,-21-1 0,0 1 16,1-22-16,-1 1 0,0-1 0,-21 1 15,0-1-15,21 22 0,0-21 16,-21-1-16,21 22 0,-21-1 16,0 22-16,0 0 0,0 0 15,0 42 1,-21 0-16,0 22 0,0-1 16,21 0-16,-21 1 0,21 20 15,-21 1-15,21-1 0,0 1 0,0-1 16,0 1-16,-22-22 0,22 0 15,0 1-15,0-1 0,0 0 0,0-21 16,0 1-16,22-1 0,-1-21 16,0 0-16,21 0 15,-21 0-15,22 0 0,-1 0 0,0-21 16,22 21-16</inkml:trace>
  <inkml:trace contextRef="#ctx0" brushRef="#br0" timeOffset="8151.59">18288 783 0,'0'0'0,"42"-21"0,1-21 0,-22 21 0,-21-1 16,0 1-16,0 0 15,-21 21-15,-22 0 0,22 0 0,-21 0 16,21 0-16,-22 0 0,1 0 16,0 21-16,20 0 0,-20 1 15,21-1-15,-21 0 0,20 0 16,22 0-16,0 0 0,-21 1 0,21 20 15,0-21-15,0 0 0,21 0 16,1 1-16,-1-1 0,0 0 0,21 0 16,1 0-16,-1 0 0,0 22 15,1-22-15,-22 0 0,21 0 0,0 0 16,-20 1-16,-1-1 0,-21 0 16,0 0-16,0 0 0,-43-21 15,22 0-15,-21 21 0,0-21 16,-1 0-16,1 0 0,0 0 0,-1 0 15,1 0-15,0 0 0,20 0 16,1 0-16,0 0 0,0 0 16,21-21-16,0 0 15,21 0-15,0 0 0,22 21 16,-1-21-16,0-22 0</inkml:trace>
  <inkml:trace contextRef="#ctx0" brushRef="#br0" timeOffset="9263.46">19113 529 0,'0'0'0,"0"-21"0,0 0 15,0 0-15,0 42 16,0 21 0,0-21-16,-21 22 0,21-1 15,-21 22-15,0-1 0,21-21 0,0 22 16,0-1-16,0 1 0,-21-22 15,21 1-15,0-1 0,0 0 0,0 1 16,0-22-16,0 0 0,0 0 16,0 0-16,21-21 15,0 0 1,0 0-16,0-21 16,1 0-16,-1 0 0,0-22 15,0 22-15,0-21 0,22 0 0,-22 20 16,0-20-16,0 21 0,-21 0 15,21 0-15,-21-1 0,21 22 0,1 0 16,-22 22-16,0-1 16,0 0-16,0 0 0,21 0 0,-21 0 15,21 1-15,-21-1 0,0 21 16,21-21-16,0 0 0,0 1 0,1-22 16,20 21-16,-21 0 0,21-21 15,1 0-15,-1 21 0,0-21 0,1 0 16,20 0-16,-20 0 15,-1 0-15,0 0 0,1-21 0,-22 0 16,0 0-16,21-1 0,-21 1 16,1 0-16,-22-21 0,0-1 0,0 1 15,0 0-15,0-1 0,0 22 16,0-21-16,0 21 0,0 0 0,-22-1 16,1 22-16,0 0 0,0 0 15,0 22-15,0-1 0,-1 21 0,1 0 16,21-20-16,-21 20 0,21 0 15,0 1-15,0-1 0,0-21 0,0 21 16,0-20-16,0-1 0,21 0 16,0 0-16,-21 0 0,22 0 15,-1-21-15,21 0 0,-21 0 16,0 0-16,22 0 0,-22 0 0,21 0 16,1 0-16,-22-21 0,21 0 15,-21 0-15,22 0 0,-1 0 0,-21-22 16,21 22-16,-20-21 0,-1-1 15,0 1-15,0 0 0,-21-1 16,21 22-16,-21-21 0,0 21 16,-21 21-1,0 21-15,0 0 0,0 0 16,-1 0-16,1 22 0,0-1 0,0-21 16,0 22-16,21-1 0,0-21 15,0 21-15,0-20 0,0-1 16,0 21-16,21-21 0,-21 0 0,21-21 15,0 22-15,22-22 0,-22 0 16,0 0-16,21 0 0,1 0 0,-22 0 16,21 0-16,0 0 0,-20-22 15,20 1-15,-21 0 0,21 0 0,1-21 16,-22-1-16,21 1 0,-21-22 16,1 1-16,20-22 0,-21 22 0,0-22 15,0 22-15,1-1 0,-1-21 16,0 43-16,-21-21 0,0 20 0,0 22 15,0 0-15,0 42 16,-21 0 0,0 22-16,-1-1 0,1 0 15,0 22-15,0-1 0,0-20 16,0 20-16,-1 1 0,1-1 16,0 1-16,21-22 0,0 21 0,0-20 15,0-1-15,0-21 0,0 22 16,0-22-16,0 0 0,0 0 0,21 0 15,0-21-15,1 0 0,-1 0 16,0 0-16,0 0 0,21-21 16,-20 0-16,-1 0 0,0-22 15,21 22-15,-21-21 0,1 0 16</inkml:trace>
  <inkml:trace contextRef="#ctx0" brushRef="#br0" timeOffset="9507.34">20955 614 0,'0'0'0,"-21"0"0,21 21 16,42-21-16,-21 0 16,22 21-16,20-21 15,-21 0-15,22 0 0,-1 21 0,1-21 16,-1 0-16,1 0 0,21 0 15,-22 0-15,1 0 0,-1 0 0,-21-21 16,1 21-16,-1-21 0,-21 21 16,0-21-16,-42 0 15,-21 21-15</inkml:trace>
  <inkml:trace contextRef="#ctx0" brushRef="#br0" timeOffset="10232.03">2794 2265 0,'0'0'0,"-21"0"0,-22 0 0,1 0 0,21 0 16,0 0-16,0 0 0,-1 21 15,22 0-15,22 0 16,20-21-16,21 0 16,-20 0-16,41 0 0,1 0 15,0 0-15,42 0 0,0 0 0,42 0 16,0-21-16,22 0 0,-1 21 15,22-21-15,0 0 0,-1 21 16,1-21-16,0-1 0,-22 22 0,1-21 16,-1 21-16,-42 0 0,-21 0 15,0 0-15,-21-21 0,-21 21 0,-22 0 16,1 0-16,-22 0 0,1 0 16,-22 0-16,0 0 0,0 0 0,0 0 31,0-21-16,1 21-15,-1-21 16,0 21-16,21-21 0,22-1 0</inkml:trace>
  <inkml:trace contextRef="#ctx0" brushRef="#br0" timeOffset="10939.63">14541 2180 0,'0'0'0,"-21"0"0,0 0 16,0 0-16,-21-21 0,20 21 0,-20 0 15,0 0-15,-22-21 0,22 21 16,0 0-16,-22-21 0,22 21 0,-1 0 16,1 0-16,0-21 0,21 21 0,-1 0 15,1-22-15,42 22 16,22 0-1,20 0-15,1 0 0,42 0 16,-1 0-16,1 0 0,42 0 0,1 0 16,41 0-16,1 0 15,20-21-15,1 21 0,42 0 0,0 0 0,21 0 16,0 0-16,22 0 16,-22 0-16,42 0 0,-20 0 0,20 0 15,-21 21-15,-20-21 0,20 0 16,-21 0-16,-21 22 0,-21-22 0,0 21 15,-43-21-15,22 0 0,-43 0 16,-21 0-16,-21 0 0,-42 0 0,0 0 16,-22 0-16,-20 0 0,-1 0 15,-21 0-15,0 0 0,-42 0 32,-21 0-32,-22 0 0,1 0 15,-22 0-15,-21 0 0,0 0 0,-21 0 16</inkml:trace>
  <inkml:trace contextRef="#ctx0" brushRef="#br0" timeOffset="12263.89">1037 3598 0,'0'0'0,"0"-21"0,-21 0 16,21 0 0,-21 21-1,0 21-15,21 0 16,0 0-16,0 22 0,0-22 15,0 21-15,0 1 0,0-1 16,0-21-16,0 21 0,0 1 16,0-1-16,0 0 0,0 1 15,0-22-15,0 0 0,0 0 0,0 0 16,0 1-16,0-44 31,21 1-31,0 0 0,0 0 0,-21-21 16,21 20-16,0-20 0,1 21 15,-1-21-15,0 20 0,-21-20 16,0 21-16,21 0 0,-21 0 0,21-1 16,0 22-1,-21 22-15,0-1 16,22 21-16,-1-21 0,0 0 16,-21 22-16,21-22 0,0 21 15,-21-21-15,21 22 0,1-22 0,-1 0 16,0 0-16,0 0 0,0-21 15,0 0-15,1 0 0,-1 0 16,0 0-16,21-21 0,-21 21 0,1-42 16,-1 21-16,0 0 0,0-1 15,0 1-15,22-42 0,-22 20 16,0 22-16,0-21 0,-21 0 16,21-1-16,-21 22 15,21-21-15,-21 21 0,22-1 0,-22 1 16,0 42-1,0 1-15,0-1 0,0 21 16,0-21-16,0 22 0,0-22 16,0 21-16,0 0 0,0-20 15,0 20-15,0-21 0,21 21 0,0-20 16,-21-1-16,21 0 0,-21 0 16,21-21-16,0 0 0,1 0 0,-1 0 15,0 0-15,0-21 0,21 0 16,-20 0-16,20-1 0,0 1 15,-21-21-15,22 21 0,-1-22 16,-21 22-16,0-21 0,1 21 16,-1-22-16,-21 1 0,0 0 0,0 21 15,0-1-15,0 1 0,-21 0 16,-1 21-16,1 0 0,0 0 0,0 21 16,0 0-16,0 22 15,-1-22-15,22 21 0,0 1 16,0-22-16,0 21 0,0 0 0,0-20 15,0-1-15,22 21 0,-1-21 16,0 0-16,0 1 0,21-1 0,1-21 16,20 0-16,-20 0 0,20 0 15,1 0-15,20-21 0,-20-1 16</inkml:trace>
  <inkml:trace contextRef="#ctx0" brushRef="#br0" timeOffset="13776.17">4276 3493 0,'0'-22'0,"0"44"0,-22-65 0,1 22 0,0 0 16,0 0-16,0 0 0,0-1 16,-22 22-16,22-21 0,0 21 15,-21 0-15,20 0 0,-20 21 16,21 1-16,-21-1 0,-1 21 0,22 0 15,-21 1-15,21-1 0,-1 0 16,1 1-16,0 20 0,21-20 0,0-1 16,0 0-16,0-21 0,21 22 15,0-1-15,1-21 0,-1 0 0,21 1 16,-21-22-16,22 0 0,-1 0 16,-21 0-16,21 0 0,1-22 0,-22 1 15,21 0-15,1 0 0,-1 0 16,-21-22-16,21 1 0,-20 0 0,20-1 15,-21 1-15,0-21 0,-21-1 16,0 1-16,21-1 0,-21 1 16,0-1-16,0 1 0,0 20 15,0 1-15,0 0 0,0-1 0,0 22 16,0 0-16,-21 21 16,21 21-16,0 21 15,-21 1-15,21 20 0,0 1 16,0-1-16,0 1 0,0-1 0,0 1 15,0-1-15,0-20 0,0 20 16,0-21-16,0 1 0,0-1 0,21-21 16,0 0-16,1 1 0,-1-1 15,0 0-15,0-21 0,0 0 16,22 0-16,-1 0 0,-21 0 16,21-21-16,1 0 0,-1-1 0,-21 1 15,22 0-15,-1 0 0,-21-21 16,0 20-16,22-20 0,-43 21 0,21-21 15,-21-1-15,21 22 0,-21-21 16,0 21-16,21-1 0,-21 44 31,0-1-31,0 0 0,-21 21 0,21-21 16,-21 22-16,21-1 0,-21-21 16,21 22-16,0-22 0,0 21 0,0-21 15,0 0-15,21 1 16,0-1-16,0 0 0,0 0 0,22-21 15,-22 0-15,0 0 0,21 0 16,-21 0-16,22 0 0,-1-21 0,-21 0 16,0 0-16,22-1 0,-22 1 0,0 0 15,0 0-15,0-21 0,1 20 16,-22-20-16,0 0 0,0-1 0,0 1 16,0 0-16,-43-1 0,22 1 15,0 21-15,0 0 0,-22 0 0,1 21 16,21 0-16,-21 21 0,-1 0 15,1 0-15,21 21 0,-22 1 0,22-22 16,0 21-16,0 1 16,21-1-16,0 0 0,0 1 0,0-1 15,0-21-15,21 0 0,0 0 16,0 1-16,22-1 0,-1 0 0,0-21 16,-20 0-16,20 0 0,0 0 15,1 0-15,-1 0 0,43-42 16,-64 42-16,21-22 0,0 1 15,1-21-15,-22 21 0,21 0 0,-21-22 16,1 22-16,-1-21 0,0 21 16,0-1-16,-21 1 0,0 0 15,0 42 1,0 0-16,0 1 16,0-1-16,0 0 0,0 0 0,0 21 15,0-20-15,0-1 0,0 0 16,0 0-16,0 0 0,0 0 0,0 1 15,0-1 1,21-21-16,0 0 0,1 0 16,-1 0-16,0-21 0,0-1 15,0 22-15,-21-21 0,21 0 0,1 0 16,-1 0-16,0 0 0,21-22 16,-21 22-16,1 0 0,-1 0 15,0 0-15,0 21 16,0 21-1,-21 0-15,0 21 0,0-21 16,0 1-16,0-1 0,0 0 16,0 0-16,0 0 0,0 0 0,21 1 15,1-1-15,-1-21 0,0 0 16,0 21-16,0-21 0,0 0 0,22 0 16,-22 0-16,0 0 0,21-21 15,-20 0-15,-1-1 0,21 1 0,-21 0 16,0 0-16,1 0 0,-1-22 15,0 22-15,0-21 0,0 0 16,-21-22-16,0 22 0,0-22 0,0 22 16,0-22-16,0 22 0,0 0 15,0 21-15,0-1 0,0 1 0,-21 21 16,0 21-16,21 1 16,0 20-16,-21 0 0,21 1 0,-21 20 15,21-21-15,0 1 0,0 20 16,0-20-16,0-1 0,0 0 0,0-21 15,0 22-15,0-22 0,21 21 16,0-21-16,0-21 0,21 22 0,-20-1 16,20-21-16,-21 0 0,0 0 15,22 0-15,-22 0 0,0-21 16,0-1-16,0 22 0,0-21 0</inkml:trace>
  <inkml:trace contextRef="#ctx0" brushRef="#br0" timeOffset="13932.11">6604 3535 0,'0'0'16,"-21"21"-16,-22 0 0,22-21 0,21 21 0,0 1 15,21-22 1,1 0-16,20 0 16,21 0-16,-20-22 15,20 22-15,1-21 0,-1 0 0</inkml:trace>
  <inkml:trace contextRef="#ctx0" brushRef="#br0" timeOffset="14991.88">8403 3133 0,'-106'84'31,"106"-41"-31,0-1 0,-21 0 16,0 1-16,21 20 0,0-20 16,0-1-16,0 0 0,0 1 0,0-1 15,0 0-15,0-21 0,21 22 16,-21-22-16,21 0 0,0 0 0,1 0 16,-1-21-16,0 0 0,0 0 15,0 0-15,0 0 0,1 0 0,20 0 16,-21-21-16,21 0 0,107-127 31,-128 106-31,0-1 0,0-20 16,0 20-16,0-20 0,1 21 15,-22-1-15,0 22 0,0 0 0,0 0 16,0 42 0,-22 0-16,22 21 0,-21 1 15,0-22-15,0 21 0,21 22 16,0-43-16,0 21 0,0 1 0,0-1 15,0-21-15,0 21 0,0-20 16,0-1-16,0 0 0,21 0 0,0-21 16,22 21-16,-22-21 15,0 0-15,21 0 0,-21 0 0,22-21 16,-1 21-16,0-21 0,1 0 16,-22-22-16,21 22 0,1-21 15,-22 0-15,21-1 0,-21 1 0,0 0 16,1-1-16,-1 1 0,0 21 15,-21-22-15,21 22 0,-21 42 16,0 1 0,0-1-16,0 21 0,0-21 15,0 22-15,0-1 0,0-21 0,0 21 16,0 1-16,0-22 0,0 21 0,0-21 16,0 1-16,-21-1 0,21 0 15,-21 0-15,0 0 0,-1-21 31,1 0-31,0 0 16,21-21-16,0 0 0,-21 0 16,21 0-16,-21-1 0,21 1 15,0 0-15,-21 21 16,-1 0 0,1 21-16,21 0 15,0 1-15,0-1 16,0 0-16,21 0 0,1-21 15,-1 21-15,21-21 16,-21 0-16,22 0 0,-22 0 0,21 0 0,0 0 16,-20 0-16,20 0 0,0 0 15,1 0-15,-1-21 0,0 0 16,1 0-16,-1 0 0,0-22 0,1 22 16,-1-21-16,0-1 0,-21 1 15,22-21-15,-22 20 0,0 1 0,-21 0 16,0-1-16,0 22 0,-21 21 15,0 21 1,-22 0-16,22 22 0,-21-1 0,21 0 16,0 1-16,-1-1 0,22 0 15,-21 1-15,21-1 0,0-21 0,0 0 16,21 1-16,1-1 0,20 0 0,-21 0 16,21-21-16,1 0 0,-1 0 15,0 0-15,22 0 0,-22 0 16,22-21-16,-22 0 0,22 21 15,-22-21-15,0-1 0,1 1 0,-22 0 16,21-21-16,-21 21 0,-21-22 16,0 22-16,0 0 0</inkml:trace>
  <inkml:trace contextRef="#ctx0" brushRef="#br0" timeOffset="16637.4">1460 5419 0,'0'0'0,"-21"-21"0,0 21 16,0-22-16,0 1 15,0 21-15,21-21 0,-22 21 0,1-21 16,21 0-16,-21 0 0,21-1 15,-21 1-15,0 0 0,21 0 16,-21 0-16,21-22 0,-22 22 0,1 0 16,0-21-16,-21 21 0,21-1 15,-1 1-15,-20 21 0,0 0 16,21 0-16,-22 0 0,1 21 0,21 22 16,-22-22-16,1 21 0,0 22 15,-1-22-15,22 22 0,-21-22 16,21 21-16,0 1 0,21-22 15,0 22-15,0-22 0,0 0 16,0 1-16,21-22 0,0 0 0,0 0 16,0 0-16,0-21 0,22 0 15,-22 0-15,21-21 0,-21 0 16,22 0-16,-1-21 0,-21 20 0,22-20 16,-22 21-16,21-21 0,-21-1 15,-21 1-15,0 0 0,0 20 16,0-20-16,0 0 0,0 21 0,0-22 15,0 22-15,-21 21 32,21 21-32,0 22 0,0-22 15,0 21-15,0-21 0,0 22 16,0-1-16,21-21 0,0 21 0,1-20 16,20 20-16,-21-21 0,21 0 15,1-21-15,-1 0 0,0 0 16,22 0-16,-22 0 0,22 0 0,-22-21 15,0 0-15,22 0 0,-22 0 16,1-22-16,-1 22 0,-21 0 0,0-21 16,0 20-16,-21-20 15,0 21-15,0-21 0,0 20 16,0 1-16,0 0 0,-21 21 16,0 0-16,21 21 15,0 0-15,-21 1 0,0 20 0,21 0 16,0-21-16,-21 22 0,21-22 15,-22 21-15,22-21 0,0 22 16,0-22-16,0 0 0,0 0 0,22-21 31,-1 0-31,0 0 0,0-21 0,0 0 16,0 0-16,1 0 0,-1-22 16,0 22-16,-21 0 0,21-21 15,-21 20-15,21-20 0,0 21 16,-21-21-16,0 20 0,0 1 15,22 0-15,-22 0 0,21 21 0,-21 21 16,21 0 0,-21 0-16,21 22 0,-21-22 0,0 0 15,0 21-15,0-20 0,21-1 16,-21 21-16,21-21 0,-21 0 16,22 1-16,-1-22 0,0 21 0,0-21 15,0 0-15,22 0 16,-22 0-16,21 0 0,0-21 0,-20 21 0,20-22 15,0 1-15,1 0 0,-22 0 16,0 0-16,21-22 0,-21 22 16,1 0-16,-1 0 0,-21 0 15,0 0-15,21-1 0,-21 44 32,0-1-32,0 0 15,0 21-15,0-21 0,0 1 16,0 20-16,0-21 0,0 21 15,21-20-15,-21-1 0,21 0 0,22 0 16,-22 0-16,21 0 16,-21-21-16,22 0 0,-1 0 0,0 0 15,-21-21-15,22 0 0,-1 0 0,-21 0 16,22 0-16,-22-1 0,0 1 16,0 0-16,0 0 0,-21-21 15,21 20-15,-21-20 0,0 21 0,0-21 16,0 20-16,0 1 0,0-21 15,0 21-15,0 0 0,0 42 32,-21 0-32,21 0 0,-21 0 0,0 22 15,21-1-15,0-21 0,0 21 16,-21 22-16,21-22 0,0 1 16,0 20-16,0 1 0,0-1 15,0-21-15,0 22 0,0-1 0,21 1 16,-21-1-16,21 1 0,0-1 15,0 22-15,1-21 0,20 20 0,-21 1 16,0-22-16,-21 22 0,21 0 16,-21-1-16,0-20 0,0-1 0,0 1 15,0-1-15,-21-20 0,0 20 16,-21-42-16,21 1 0,-22-1 0,22 0 16,-21-21-16,-1 0 0,1-21 0,0 0 15,-1-1-15,1-20 0,0 21 16,-1-21-16,22 20 0,-21-20 15,21 0-15,0-1 0,21 1 16,-22 0-16,22-22 0,0 22 0,0-22 16,43 1-16,-22-1 0,0-20 15,21 20-15,1 1 0,-1-22 0</inkml:trace>
  <inkml:trace contextRef="#ctx0" brushRef="#br0" timeOffset="17212.07">4593 5144 0,'-21'-22'16,"42"44"-16,-63-65 0,21 43 0,-1-21 16,22 0-16,0 0 0,0 0 0,0-1 15,0 1-15,0 0 16,22 0-16,-1 21 0,21-21 0,-21 21 15,22 0-15,-1 0 0,0 0 16,1 21-16,-1 0 0,0 0 0,1 0 16,-22 1-16,0 20 0,0-21 15,-21 21-15,0-20 0,0 20 0,-21 0 16,0-21-16,0 1 0,-22 20 16,1-21-16,-22 0 0,22-21 15,0 21-15,-1 1 0,1-22 0,0 0 16,21 0-16,-1 0 0,1 0 15,21-22-15,0 1 16,21 0-16,22 21 16,-22 0-16,21 0 0,1 0 0,-1 0 15,0 0-15,1 0 0,20 0 16,-21 21-16,1 0 0,-1-21 0,0 22 16,-20 20-16,20-21 0,-21 0 15,0 0-15,0 22 0,-21-22 16,0 21-16,0 1 0,0-22 0,-21 21 15,-21 0-15,0-20 0,-1-1 16,1 0-16,0 0 0,-22 0 0,22 0 16,-22 1-16,22-22 0,0 0 15,-1 0-15,22 0 0,-21 0 0,21 0 16,-1 0-16,22-22 0,0 1 16,0 0-16,0 0 0,22 0 15,-1 0-15,0-22 0,21 22 16,1 0-16,-1-21 0,0 20 0,1-20 15,-1 21-15,0-21 0</inkml:trace>
  <inkml:trace contextRef="#ctx0" brushRef="#br0" timeOffset="17569.11">5228 5059 0,'0'0'15,"0"-21"-15,0-22 0,0 22 0,0 0 16,0 0-16,0 0 0,0 0 0,0-22 15,0 22-15,21 0 16,-21 0-16,21 21 0,1 0 16,-1 0-16,0 0 0,0 21 0,0 0 15,22 0-15,-22 0 0,0 22 16,0-22-16,0 21 0,0-21 0,-21 22 16,0-1-16,0-21 0,0 22 15,0-22-15,0 0 0,0 0 16,0 0-16,-21-21 15,0 0 1,21-21-16,0 0 16,0 0-16,0 0 0,0-1 15,0 1-15,0 0 0,0 0 0,21 0 16,0 0-16,1-1 0,-22 1 16,21 0-16,0 0 0,0 21 0,0-21 15,0 0-15,1-1 0,-1 22 16,21 0-16</inkml:trace>
  <inkml:trace contextRef="#ctx0" brushRef="#br0" timeOffset="18011.84">6223 4868 0,'-21'-63'16,"0"42"-16,-1 21 15,1 0-15,0-21 0,-21 21 16,21 0-16,-1 0 0,1 0 0,-21 21 15,21 0-15,0 0 0,-1 0 16,1 22-16,21-22 0,0 21 0,-21-21 16,21 22-16,0-1 0,0-21 15,0 0-15,0 22 0,21-22 16,0-21-16,1 21 0,-1 0 0,0-21 16,21 0-16,-21 0 0,22 0 15,-22 0-15,21-21 0,1 0 0,-22 0 16,21-1-16,-21-20 0,0 0 15,22 21-15,-22-43 0,0 22 0,0-1 16,0-20-16,1 21 0,-1-1 16,-21 1-16,0 0 0,21-1 0,-21 22 15,0-21-15,0 21 16,-21 42 0,0 0-16,-1 0 0,22 21 15,0 1-15,-21-1 0,21 0 16,0 22-16,-21-22 0,21 22 0,0-22 15,0 22-15,0-22 0,0 0 16,42 85 0,-20-106-16,-1 1 0,0-1 15,0-21-15,21 0 0,-20 21 0</inkml:trace>
  <inkml:trace contextRef="#ctx0" brushRef="#br0" timeOffset="18264.02">7366 4763 0,'0'0'0,"0"-22"0,0-41 31,0 84-31,0 0 16,0 22-16,-21-1 0,21 0 0,0 22 16,0-1-16,0 1 0,0-1 15,0 1-15,0-1 0,0 1 0,0-22 16,0 22-16,0-1 0,0-21 0,0 1 15,0-1-15,0 0 0,0 1 16,0-22-16,0 0 0,0 0 0,21-21 16,-21-21-1,21 0-15,-21 0 0,0 0 16</inkml:trace>
  <inkml:trace contextRef="#ctx0" brushRef="#br0" timeOffset="18523.87">7324 5207 0,'0'0'16,"0"-63"-16,0-1 0,0 22 0,0-22 15,0 22-15,0 0 0,0-1 0,0 1 16,21 21-16,0 0 0,21-1 16,-21 1-16,22 0 0,-22 21 0,21 0 15,1 0-15,-1 0 0,-21 0 16,21 21-16,-20 0 0,-1 1 0,-21 20 16,0 0-16,0 1 0,-21-1 0,-1-21 15,1 21-15,-21 1 16,0-1-16,-1-21 0,1 0 0,-22 22 15,22-22-15,0 0 0,21 0 16,-22-21-16,22 21 0,0 1 0,42-22 31,21 0-31,-20 0 16,20 0-16,0 0 0</inkml:trace>
  <inkml:trace contextRef="#ctx0" brushRef="#br0" timeOffset="19269.46">8318 5144 0,'0'0'0,"0"-22"0,0 1 0,0 0 0,0 0 15,0 0-15,0 0 16,-21 21-16,0 0 0,-21 0 0,21 0 16,-22 0-16,22 21 0,-21 0 15,-1 0-15,1 0 0,21 0 16,0 22-16,-22-22 0,22 21 0,21-21 15,0 1-15,0 20 0,0-21 0,0 0 16,0 0-16,0 1 0,21-22 16,1 21-16,-1 0 0,0-21 15,0 0-15,21 0 0,-20 0 0,-1 0 0,21 0 16,-21 0-16,0-21 16,22 0-16,-22-1 0,0 1 0,0 0 15,-21-21-15,21 21 0,-21-22 16,22 1-16,-22 21 0,0-22 0,21 22 15,-21-21-15,0 21 0,21 21 0,-21 21 32,0 0-32,0 0 0,0 0 15,0 22-15,0-22 0,0 21 16,0 1-16,21-22 0,-21 0 0,21 21 16,-21-21-16,21 1 15,-21-1-15,22 0 0,-1 0 0,0-21 16,0 21-16,0-21 15,0 0-15,1 0 16,-1-21-16,0 0 0,-21 0 16,21 0-16,0-1 0,0 1 15,-21-21-15,22 21 0,20-22 0,-21 22 16,21 0-16,-20-21 0,20 21 16,0 21-16,1-22 0,-1 22 0,-21 0 15,21 0-15,-20 0 0,-1 22 0,0-1 16,0 0-16,0 0 15,-21 0-15,0 22 0,0-22 0,0 21 16,0-21-16,0 0 0,0 1 0,0-1 16,0 0-16,0 0 0,0 0 15,-21-21 1,0 0 0,0-21-16,21 0 15,0 0-15,0 0 16,0-1-16,0 1 0,0-21 0,0 21 15,0 0-15,21-1 0,0-20 16,0 21-16,0 0 0,1 0 16,-1-1-16,-21-20 0,42 21 0,-21 0 15,0 0-15,1-1 0,-1 1 16,0 0-16</inkml:trace>
  <inkml:trace contextRef="#ctx0" brushRef="#br0" timeOffset="20033.34">9842 4657 0,'0'0'16,"-42"-21"0,21 21-16,0 21 15,0 0-15,-1-21 0,22 42 16,-21-21-16,21 22 0,-21-1 16,21 0-16,-21 22 0,21-22 15,0 1-15,0 20 0,0-21 16,0 1-16,0-1 0,0 0 0,0-20 15,0 20-15,21-21 0,0 0 0,0 0 16,1 1-16,20-1 0,-21-21 16,0 0-16,0 0 0,22 0 0,-22 0 15,0 0-15,21 0 0,-20-21 16,-1-1-16,21 1 0,-21 0 0,0-21 16,1 21-16,-1-22 0,0 22 15,0-21-15,-21 21 0,0-1 0,21 1 16,-21 0-16,0 42 31,-21 0-31,0 1 0,0 20 16,21-21-16,0 0 0,0 0 15,0 22-15,0-22 0,0 0 0,0 0 16,0 0-16,0 1 16,21-22-16,0 0 0,21 0 15,-20 0-15,-1 0 0,0 0 0,0 0 16,21-22-16,-20 22 0,-1-21 15,0 0-15,0 0 0,0-21 0,0 20 16,1-20-16,-1 21 0,0-21 16,-21-1-16,0 22 0,21-21 15,-21 21-15,0-1 0,21 22 16,-42 22 0,0-1-1,0 0-15,0 0 0,-1 21 0,22-20 16,-21 20-16,0 0 0,0-21 0,0 22 15,0-1-15,21 0 0,-22 1 16,22 20-16,0 1 0,0-22 0,0 22 16,0-1-16,0 22 0,0-22 15,0 1-15,0-1 0,0 1 0,0-1 16,0 1-16,0-1 0,0 1 0,-21-1 16,0-20-16,0 20 15,0-21-15,0 22 0,-22-22 0,22-21 16,-21 22-16,-1-22 0,22 0 0,-21 0 15,0 0-15,20-21 0,1 0 16,0 0-16,0 0 0,0 0 0,0-21 16,21 0-16,0 0 0,0 0 15,0-22-15,21 22 0,0-21 16,0 0-16,0-1 0,0-20 0,1 20 16</inkml:trace>
  <inkml:trace contextRef="#ctx0" brushRef="#br0" timeOffset="20320.16">9546 4826 0,'0'0'15,"-21"0"-15,0-21 0,21 0 16,0 0-16,21-1 0,0 1 0,21 21 15,1-21-15,-1 0 0,43 21 16,-22-21-16,43 21 0,-21 0 0,21 0 16,-22 0-16,1-21 0,0 21 15,-22 0-15,1 0 0,-22 0 16,0 0-16,1 0 0,-22 0 0,0 0 16,-42 0 15,0 0-31,-1 0 0</inkml:trace>
  <inkml:trace contextRef="#ctx0" brushRef="#br0" timeOffset="20848.15">4868 6287 0,'0'0'0,"0"-22"0,0 1 0,0 0 16,-21 42 15,21 0-31,-21 1 15,21 20-15,0 21 0,-21-20 0,21 20 16,0 1-16,0-1 0,-21-20 16,-1 20-16,22-21 0,-21 22 15,21-22-15,-21 1 0,21-22 16,-21 21-16,21-21 0,0 0 0,0 1 16,0-1-16,0 0 15,21-21-15,0 0 16,0-21-16,-21 0 15,0-1-15,0 1 0,0 0 16,0 0-16</inkml:trace>
  <inkml:trace contextRef="#ctx0" brushRef="#br0" timeOffset="21675.63">4593 6752 0,'0'0'0,"-21"-21"16,0 21-16,0 0 0,-1 0 15,44 0 16,-1 0-31,0 0 0,0 0 16,21 0-16,1 0 0,-1 0 16,0 0-16,22 0 0,-22-21 0,22 21 15,-22-21-15,22 21 0,-22 0 0,0-21 16,1 21-16,-1 0 0,-21 0 16,21 0-16,-20 0 0,-22 21 15,21-21-15,-21 21 0,0 0 16,0 0-16,0 0 0,0 1 0,-21-1 15,21 0-15,0 0 0,0 0 16,-22 0-16,22 1 0,0-1 16,0 0-1,22-21 1,-1 0 0,0 0-16,0 0 0,0-21 15,0 0-15,-21-1 0,22 22 16,-22-21-16,0 0 0,0 0 15,0 0-15,0 0 0,-22-1 0,1 1 16,0 0-16,0 0 0,0 0 16,0 21-16,-1-21 0,1 21 15,21-22 1,21 1 0,1 21-16,-1 0 15,21 0-15,-21-21 0,22 21 16,-1-21-16,21 21 0,-20 0 0,-1 0 15,0 0-15,22 0 0,-22 0 16,1 21-16,-1 0 0,-21-21 0,21 21 16,-20 1-16,-22-1 0,0 0 15,0 0-15,0 0 0,0 0 0,0 1 16,-22-1-16,22 0 0,-21 0 0,21 0 16,-21 0-16,21 1 0,0-1 15,0 0-15,0 0 16,21-21-16,0 0 15,1 0-15,-1 0 0,0 0 0,0 0 16,0 0-16,0 0 0,22 0 0,-22 0 16,0 0-16,21-21 0,-20 0 15,-1 21-15,0-21 0,0-1 0,0-20 16,0 21-16,-21 0 0,0-22 16,0 1-16,0 0 0,0 21 0,0-22 15,0 1-15,0 0 16,-21 20-16,0 1 0,0 0 0,0 21 15,0 0-15,-1 0 0,1 0 0,0 0 16,0 0-16,0 0 0,0 21 16,-1 0-16,1 1 0,0-1 0,0 0 15,21 21-15,0-21 0,-21 1 16,21-1-16,0 0 0,0 0 16</inkml:trace>
  <inkml:trace contextRef="#ctx0" brushRef="#br0" timeOffset="21863.53">6138 6879 0,'0'0'0,"0"21"31,21-21 0,1 0-15,-22-21 0</inkml:trace>
  <inkml:trace contextRef="#ctx0" brushRef="#br0" timeOffset="23693.16">12912 3556 0,'0'-21'0,"0"0"15,0 0-15,21-1 0,-21 1 16,21 0-16,-21 0 0,21 0 0,-21 0 16,0-1-16,0 1 0,0 42 31,0 1-16,0 20-15,0 0 0,0 1 0,0-1 16,0 0-16,0 1 0,0-1 16,-21 0-16,21 1 0,0-1 0,0 0 15,0-21-15,0 22 0,0-22 16,0 0-16,0 0 0,21-21 16,0 0-16,0 0 15,1-21-15,-1 21 0,0-21 16,0 0-16,0 0 15,22-1-15,-22 1 0,0 0 0,0 0 0,0 0 16,0-22-16,1 22 0,-22 0 16,21-21-16,0 21 0,0-1 15,-21 44 1,21-22 0,-21 42-16,0-21 0,0 0 0,0 0 15,0 22-15,0-22 0,0 0 16,0 21-16,0-20 0,0-1 0,0 21 15,21-21-15,-21 0 0,22 1 16,-1-1-16,0-21 0,0 0 0,0 0 16,0 0-16,22 0 15,-22 0-15,0-21 0,21-1 0,-20 1 16,20 0-16,0 0 0,1 0 16,-1-22-16,0 22 0,-21-21 0,22 0 15,-1-1-15,0 1 0,-20 0 16,-1-1-16,0 1 0,21 0 0,-42 20 15,0 1-15,21 0 0,-21 0 16,0 42-16,0 0 16,-21 0-16,0 22 0,0-1 15,21-21-15,-21 22 0,0-1 0,-1 0 16,1 1-16,21-1 0,0-21 0,0 21 16,0-20-16,0 20 15,0-21-15,0 0 0,43 0 0,-22 1 16,21-22-16,0 0 0,22 0 15,-22 0-15,22 0 0,-1 0 0,1-22 16,-22 1-16,22 0 0,-1 0 16,-21 0-16,1 0 0,20-1 0,-20-20 15,-22 21-15,21-21 0,-21 20 16,0-20-16,-21 0 0,0-1 0,0 22 16,0-21-16,0 21 0,-21 0 15,0-1-15,-21 22 0,21 0 0,-1 0 16,1 22-16,-21-1 0,21 0 15,0 21-15,-1-21 0,1 22 16,0-22-16,21 21 0,0-21 0,0 22 16,0-22-16,0 0 0,0 0 15,21 0-15,0 1 0,1-1 0,-1 0 16,0-21-16,21 0 0,-21 0 16,22 0-16,-1 0 0,0 0 15,1 0-15,-1 0 0,22-21 0,-22 21 16,21-21-16</inkml:trace>
  <inkml:trace contextRef="#ctx0" brushRef="#br0" timeOffset="24703.63">16319 3260 0,'0'0'0,"-21"0"15,0 0-15,0 21 16,0 0-16,0 0 0,-1 0 0,1 22 15,0-1-15,0 0 0,21 1 16,-21-22-16,21 21 0,0 1 0,0-1 16,0 0-16,0-21 0,0 1 15,21 20-15,0-21 0,0 0 0,0-21 16,1 21-16,20-21 0,-21 0 16,21 0-16,1 0 0,-1 0 15,0 0-15,1-21 0,-22 21 0,21-21 16,1 0-16,-22 0 0,21 0 15,-21-22-15,0 22 0,22-21 0,-22-1 16,0 1-16,-21 0 0,21-1 16,-21 1-16,21 21 0,-21 0 0,0 0 15,0-1-15,0 44 16,0 20-16,0-21 16,-21 21-16,21 1 0,-21-22 15,21 21-15,0 1 0,-21-1 0,21-21 16,0 21-16,0 1 0,0-22 15,0 0-15,0 0 0,21 0 16,0 1-16,0-22 0,1 0 16,-1 0-16,0 0 0,0 0 0,21 0 15,-20 0-15,20 0 0,-21-22 16,21 1-16,-20 0 0,20 0 0,-21 0 16,21 0-16,-20-22 0,20 22 15,-21-21-15,0-1 0,0 1 0,1 0 16,-1 21-16,0-1 0,-21 1 15,0 0-15,21 21 0,-21 21 16,21 0-16,-21 1 16,0-1-16,0 21 0,0-21 0,0 22 15,0-22-15,0 21 0,21-21 16,-21 0-16,0 1 0,0-1 16,0 0-16,0 0 0,0 0 0,-21-21 31,0 0-31,0 0 15,0 0-15,21-21 16,-21 0-16,-1 21 0,22-21 0,-21 0 16,0-1-16,21 1 0,-21 0 15,0 21-15,0 0 16,-1 0 0,22 21-16,0 0 15,0 1-15,0-1 0,0 0 16,22 0-16,-1-21 0,0 21 15,0 0-15,0-21 0,22 0 0,-1 22 16,0-22-16,1 0 0,-1 0 16,0 0-16,22 0 0,-22 0 0,22 0 15,-22-22-15,0 1 0,1 21 16,-1-21-16,0 0 0,-21 0 0,1 0 16,20-22-16,-42 22 0,21-21 15,0-1-15,-21 1 0,21 21 0,-21-21 16,0-1-16,0 22 0,-21 21 15,0 0 1,0 21-16,21 0 16,-21 22-16,21-22 0,-21 21 0,21-21 15,0 22-15,0-1 0,0-21 16,0 0-16,0 1 0,0 20 0,0-21 16,21 0-16,0 0 15,0-21-15,0 0 0,0 0 0,22 0 16,-22 0-16,21-21 0,1 0 0,20 0 15</inkml:trace>
  <inkml:trace contextRef="#ctx0" brushRef="#br0" timeOffset="25391.49">19897 3366 0,'0'0'0,"0"-22"15,0 1-15,0 0 16,0-21-16,0 21 0,0-1 0,21 1 16,0 0-16,0 0 0,0 0 15,0 0-15,1 21 0,-1 0 0,0-22 16,21 22-16,-21 0 0,1 0 16,-1 22-16,0-22 0,0 21 0,0 21 15,-21-21-15,0 22 0,0-22 16,0 21-16,0 0 0,-21-20 15,0 20-15,-21-21 0,20 21 16,1-20-16,-21-1 0,21 21 0,-22-42 16,22 21-16,0 0 0,0-21 15,0 0-15,21-21 32,21 21-32,0 0 0,0-21 15,0 21-15,1 0 0,20 0 16,-21 0-16,21 0 0,-20 21 0,20-21 15,0 21-15,1 1 0,-22-1 16,0 21-16,21-21 0,-42 0 16,0 22-16,0-22 0,0 21 0,-42-21 15,0 22-15,20-22 0,-41 0 16,21 21-16,-1-20 0,-20-1 16,-1-21-16,22 0 0,-22 0 0,22 0 15,0 0-15,-1 0 0,1 0 16,21-21-16,-21-1 0,20 22 0,22-21 15,0 0-15,0 0 0,0 0 16,0 0-16,22-1 0,-1 22 16,21-21-16,-21 0 0,22 0 0,-1 0 15,0 0-15,1-1 0,-1 1 16</inkml:trace>
  <inkml:trace contextRef="#ctx0" brushRef="#br0" timeOffset="25752.1">20532 3217 0,'0'0'0,"0"-63"31,0 42-31,21 0 0,0 21 0,0-22 0,0 1 16,22 21-16,-22 0 0,21 0 15,0 0-15,1 0 0,-1 0 0,0 0 16,1 21-16,-1 1 15,0 20-15,-20-21 0,20 21 0,-42-20 16,21 20-16,-21 0 0,0-21 16,0 22-16,0-22 0,-21 0 0,21 0 15,-21 0-15,0-21 0,-1 0 16,1 0-16,0 0 0,0 0 0,0 0 16,21-21-1,0 0-15,0 0 0,0 0 0,0 0 16,0-1-16,0 1 0,21-21 15,0 21-15,0 0 0,0-1 0,1 1 16,-1 0-16,21 0 16,-21 0-16,0 21 0,22 0 0,-22-21 0,21 21 15</inkml:trace>
  <inkml:trace contextRef="#ctx0" brushRef="#br0" timeOffset="26271.74">21865 3090 0,'0'0'16,"0"-21"-16,0 0 0,0 0 16,0 0-16,-21 21 0,-21-21 15,20 21-15,1 0 0,-21 0 16,21 0-16,-22 0 0,1 0 0,0 21 16,21 0-16,-22 0 0,22 0 15,-21 0-15,21 22 0,-1-22 16,1 21-16,0 1 0,21-22 15,-21 21-15,21-21 0,0 22 0,0-22 16,0 0-16,21 0 0,0 0 16,0-21-16,1 0 0,-1 0 0,21 0 15,-21 0-15,22 0 0,-1 0 16,-21-21-16,21 0 0,1 0 0,-22 0 16,21-22-16,-21 1 0,22 21 15,-22-22-15,0 1 0,0 0 0,0-1 16,-21-20-16,22 21 0,-22-1 15,21-20-15,-21 20 0,0-20 16,0 21-16,0 20 0,0 1 16,0 0-16,-21 42 15,-1 22-15,1-1 16,0 0-16,21 1 0,-21-1 0,0 21 16,21 1-16,0-22 0,0 22 15,0-1-15,0-20 0,0-1 0,21 21 16,0-41-16,21 20 0,-20 0 15,20-21-15,0 1 0,1-22 16,-22 0-16,21 0 0,0 0 16,22 0-16,-22 0 0,1-22 0,20 1 15,-21 0-15,22-21 0,-22 21 0,1-22 16,-22 1-16</inkml:trace>
  <inkml:trace contextRef="#ctx0" brushRef="#br0" timeOffset="26795.85">12065 5144 0,'0'-22'0,"0"44"0,-21-65 0,21 1 15,0 21-15,0 0 0,-21-22 0,21 22 16,0 0-16,-22 21 16,22 21-16,0 0 0,0 0 15,0 22-15,0-1 0,0 0 16,0 22-16,0-1 0,0-20 0,-21 20 15,21 1-15,-21-22 0,21 22 16,0-1-16,0-21 0,0 22 0,-21-22 16,21 1-16,0-1 0,0-21 15,0 0-15,0 0 0,0 1 16,21-22-16,0 0 0,0 0 16,-21-22-16,22 1 0,-1 0 15</inkml:trace>
  <inkml:trace contextRef="#ctx0" brushRef="#br0" timeOffset="27091.87">12023 5207 0,'0'0'0,"0"-42"0,-22-1 15,22 22-15,0-21 0,0 0 16,0-43-16,22 43 0,-1 20 16,0-20-16,21 21 0,1 0 15,-1 21-15,0 0 0,1 0 16,-1 21-16,0 0 0,1 0 15,-1 22-15,-21-1 0,0 21 0,-21-20 16,0-1-16,0 0 0,-21 1 16,-21-1-16,21 0 0,-43 1 0,22-22 15,-1 21-15,-20-21 0,21 1 16,-1-1-16,1 0 0,0 0 0,20 0 16,1-21-16,0 0 0,42 0 31,22 0-31,-22 0 15,21 0-15,0 0 0</inkml:trace>
  <inkml:trace contextRef="#ctx0" brushRef="#br0" timeOffset="28503.36">12954 5567 0,'0'0'15,"21"0"-15,0-21 0,0 0 16,-21-1-16,0 1 0,0 0 15,0 0-15,-21 0 0,0 0 16,0-1-16,-21 1 0,20 0 16,1 0-16,0 0 0,0 0 15,0 21-15,-22 0 0,1 0 16,21 0-16,0 0 0,0 42 16,-1-21-16,1 0 0,-21 64 15,42-43-15,-21 1 0,0-1 16,21 0-16,0 1 0,0-1 15,0 0-15,0-21 0,0 1 0,0 20 16,0-21-16,21-21 16,0 0-16,0 0 0,0-21 15,0 21-15,22-21 0,-22 0 0,21-22 16,-21 22-16,22 0 16,-22-21-16,21 20 0,-21-20 0,1 0 15,-1 21-15,0-22 0,0 22 0,-21 0 16,21 0-16,-21 42 31,0 0-31,0 0 0,0 0 16,0 1-16,0 20 0,0-21 0,0 21 15,0-20-15,0 20 0,0-21 16,0 0-16,0 0 0,21 1 0,1-1 16,-1-21-16,0 0 15,0 0-15,21 0 0,-20 0 0,-1-21 16,21 21-16,-21-22 15,0 1-15,22-21 0,-22 21 0,0 0 16,21-22-16,-20 22 0,-1-21 16,0 21-16,0-22 0,-21 22 0,0 0 15,21 0-15,-21 0 16,21 21-16,-21 21 16,0 0-16,0 0 0,0 0 15,0 0-15,0 22 0,0-22 16,0 21-16,22-21 0,-1 1 15,-21 20-15,21-21 0,0 0 0,0-21 16,0 21-16,1-21 0,-1 0 16,21 0-16,-21 0 0,22 0 15,-22 0-15,21-21 0,0 0 0,1 0 0,-1 0 16,-21 0-16,22-22 16,-1 22-16,-21-21 0,0 21 0,22-22 15,-22 1-15,0 0 0,-21-22 0,0 22 16,21-1-16,-21-20 0,0 21 15,0-1-15,0 1 0,0 0 0,0 20 16,-21 22 0,21 22-16,-21-1 0,0 21 15,21 0-15,0 1 0,-22-1 16,1 0-16,21 22 0,-21-22 0,21 1 16,0-1-16,0 21 15,0-20-15,0-1 0,0 0 0,0-20 16,0 20-16,21-21 0,-21 0 15,43 0-15,-22-21 0,0 0 0,21 0 16,-21 0-16,22 0 0,-1-21 16,0 21-16,-20-21 0,20 0 0,0 0 15,-21 0-15,1-22 0,20 22 0,-21 0 16,-21 0-16,21 0 0,0-1 16,-21 1-16,0 0 0,0 42 46,0 22-46,0-22 0,0 0 16,-21 0-16,21 21 0,0-20 0,0-1 16,0 21-16,0-21 0,0 0 0,21 1 15,1-22-15,-1 21 0,0-21 16,0 0-16,0 0 0,22 0 0,-22 0 16,0 0-16,21-21 0,-21 21 15,22-22-15,-22 1 0,0 0 0,0 0 16,0-21-16,1 20 15,-22 1-15,0-21 0,21 21 0,-21 0 0,0-22 16,21 22-16,-21 0 0,0 0 16,0 0-1,0 42 1,0 0-16,0 0 0,0 0 16,-21 0-16,0 1 0,21 20 0,-22 0 15,22 1-15,-21 20 0,21-21 16,0 22-16,0-1 0,0 1 0,0-1 15,-21 22-15,21 0 0,0-1 16,0 22-16,0-21 0,-21 0 0,21 20 16,0-41-16,-21 21 0,0-22 0,21 1 15,-22-22-15,1 0 0,0-21 16,-21 22-16,21-22 0,-1-21 0,1 21 16,0-21-16,0 0 0,0 0 15,-22 0-15,22 0 0,0-21 16,0 21-16,21-21 0,0 0 15,0-1-15,0-20 0,0 21 16,0 0-16,0 0 0,0-22 0,21 1 16,0 0-16,0-22 0,-21 22 15,22-22-15</inkml:trace>
  <inkml:trace contextRef="#ctx0" brushRef="#br0" timeOffset="28760.96">14139 5376 0,'0'0'16,"-21"-21"-16,21 0 0,21 0 16,0 21-1,22 0-15,-22 0 0,21-21 0,1 21 16,-1 0-16,21 0 0,-20 0 15,-1-21-15,-21 21 0,22 0 16,-22 0-16,0 0 0,0 0 0,0 0 16,0 0-16,1 0 15,-1-22-15</inkml:trace>
  <inkml:trace contextRef="#ctx0" brushRef="#br0" timeOffset="29079.77">16616 4953 0,'0'0'0,"0"-63"31,0 41-31,-21 44 16,-1-1-16,1 0 15,0 21-15,21 1 0,-21-1 16,21 0-16,-21 1 0,21 20 0,-21-21 16,21 1-16,-22-1 0,1 0 0,21 1 15,0-1-15,0 0 0,0-20 16,0 20-16,0-21 0,0 0 0,0 0 16,0 1-16,21-22 0,1 0 15,-1 0-15,0 0 16,0 0-16,-21-22 0,0 1 15</inkml:trace>
  <inkml:trace contextRef="#ctx0" brushRef="#br0" timeOffset="30212.13">16235 5292 0,'0'0'0,"-21"0"0,-1-21 0,1 21 16,21-22-16,21 22 15,1-21 1,20 21-16,-21 0 0,43 0 0,-22-21 15,21 21-15,-20-21 0,20 21 0,170-64 32,-191 64-32,1 0 0,-22 0 0,21 0 15,-21 0-15,-21 22 16,0-1 0,0 0-16,-21 0 0,21 21 15,-21-20-15,0-1 0,0 21 0,21-21 16,0 22-16,-21-22 0,21 0 15,0 0-15,0 0 0,0 0 0,0 1 16,21-22-16,-21 21 0,21-21 16,0 0-16,21 0 0,-20 0 0,-1 0 15,21 0-15,-21 0 0,22 0 16,-22-21-16,21-1 0,-21 1 0,0 21 16,1-21-16,-1 0 0,-21-21 15,0 20-15,0 1 0,0-21 0,0 21 16,-43 0-16,22-1 0,0 1 15,0 0-15,-21 0 0,20 21 16,-20 0-16,21 0 0,0-21 0,0 21 16,42 0 15,21 0-31,-21 0 0,22 0 16,-1 0-16,21 0 0,-20 0 0,20 0 15,-20-21-15,20 21 0,1 0 16,-22 0-16,0 0 0,22 0 15,-22 0-15,-21 0 0,22 0 16,-22 0-16,0 0 0,-21 21 16,0 0-16,0 0 15,0 0-15,-21 0 0,0 1 0,-1-22 16,1 21-16,0 0 0,-21 0 16,21 0-16,-1 0 0,22 1 0,-21-1 15,21 0-15,0 0 0,0 0 0,0 0 16,21-21-1,1 0-15,20 0 0,-21 0 0,21 0 16,-20 0-16,20 0 0,0 0 16,-21 0-16,22 0 0,-22-21 15,0 0-15,0 0 0,0 0 16,1 0-16,-22-1 0,0 1 0,0 0 16,0 0-16,0-21 0,0 20 15,0-20-15,0 21 0,-22 0 0,1 0 16,0-1-16,-21 22 0,21 0 15,-1 0-15,-20 0 0,21 0 0,0 0 16,0 0-16,-1 0 16,22 22-16,43-1 15,-22-21-15,0 0 0,21 0 16,1 0-16,-22 0 0,21 0 0,1 0 16,-1 0-16,0 0 0,22 0 15,-22-21-15,0 21 0,22-22 16,-22 1-16,1-21 0,-1 21 0,0 0 15,1-22-15,-22 1 0,0 0 16,21-1-16,-42 1 0,21 0 0,-21 20 16,0-20-16,0 21 0,0 0 15,-21 21-15,0 0 0,0 0 16,0 21-16,-22-21 0,1 42 16,21-21-16,-21 22 0,20-1 0,-20 0 15,21 22-15,0-22 0,0 22 16,21-22-16,-22 0 0,22 22 0,0-22 15,0 1-15,0-1 16,22-21-16,20 21 0,-21-20 0,0-1 16,22 0-16,-22 0 0,21-21 15,-21 0-15,22 0 0,-1 0 0,-21 0 16,21 0-16,1 0 0,-22 0 0,21-21 16,1 21-16,-22-21 0,0 0 15,0-1-15,0 22 0,0-21 0,1 0 16,-22 0-16,21 0 0,-21 0 15,0-1-15</inkml:trace>
  <inkml:trace contextRef="#ctx0" brushRef="#br0" timeOffset="30399.61">19071 5334 0,'0'0'16,"0"21"-16,-21-21 0,0 0 15,0 0 48</inkml:trace>
  <inkml:trace contextRef="#ctx0" brushRef="#br0" timeOffset="31003.02">12531 6710 0,'0'-21'16,"0"42"-16,0 0 15,0 0-15,0 0 0,0 1 16,0-1-16,-22 21 0,22-21 16,-21 22-16,21-22 0,-21 0 15,21 21-15,0-21 0,0 1 0,0-1 16,0 0-16,-21 0 0,21 0 15,0 0-15,21-42 32,-21 0-32,21 0 15</inkml:trace>
  <inkml:trace contextRef="#ctx0" brushRef="#br0" timeOffset="31171.93">12573 6668 0,'0'0'0,"0"-22"0,0 1 0,0 0 15,0 0-15,0 0 0,0 0 16,0-1-16,0 44 31,0-1-15,0 0-16,21 0 0,0-21 16,-21 21-16,21 0 0,-21 1 15</inkml:trace>
  <inkml:trace contextRef="#ctx0" brushRef="#br0" timeOffset="31347.83">12785 6922 0,'0'0'0,"-22"21"0,1-21 16,0 0-16,42 0 31,0 0-16,1 0-15,-1 0 0,0 0 0,0 0 16,0 0-16</inkml:trace>
  <inkml:trace contextRef="#ctx0" brushRef="#br0" timeOffset="31655.7">13144 6922 0,'64'-22'16,"-43"1"-1,0 21-15,-21-21 0,21 0 0,1 21 16,-1-21-16,0 0 0,0 21 16,-21-22-16,0 1 0,21 0 0,-21 0 15,0 0-15,0 0 16,-21 21-16,0 0 0,0 0 0,0 0 16,-22 0-16,22 21 0,-21 0 15,21 0-15,-22 0 0,22 0 0,0 22 16,0-22-16,0 21 0,-1-21 0,22 22 15,0-22-15,0 0 0,0 0 16,0 0-16,0 1 0,22-1 16,-1-21-16,0 0 0,21 0 15,1 0-15,-22 0 0,21 0 0,0 0 16,1 0-16,-1-21 0,0-1 0,1 1 16</inkml:trace>
  <inkml:trace contextRef="#ctx0" brushRef="#br0" timeOffset="32336.31">15430 6858 0,'22'0'0,"-1"0"0,0 0 15,0-21-15,0 21 16,0-21-16,1 0 0,-1-1 0,0 1 15,0 0-15,0 0 0,-21 0 16,21-22-16,-21 22 0,0 0 0,0-21 16,0 21-16,-21-1 0,0-20 15,0 21-15,-21 0 0,20 0 0,-20 21 16,-21 0-16,20 0 0,1 21 16,-22 0-16,22 0 0,-21 21 0,20 1 15,1-1-15,0 22 0,20-1 16,-20-21-16,21 1 0,21 20 15,0-20-15,0-1 0,0-21 0,0 21 16,0-20-16,21-22 0,0 21 16,0-21-16,22 0 0,-22 0 0,21 0 15,1-21-15,-1 21 0,21-22 16,-20 1-16,-1 0 0,0 0 0,1 0 16,-22-22-16,21 22 0,-21-21 15,1 21-15,-1-22 0,-21 22 0,0-21 16,0 21-16,0 0 0,0-1 0,0 1 15,0 42 1,0 1-16,-21-1 0,21 0 0,-22 21 16,22-21-16,0 1 15,0 20-15,0-21 0,0 21 0,0-20 16,0-1-16,22 0 0,-1 0 16,0-21-16,0 21 0,21-21 0,-20 0 15,-1 0-15,21 0 0,0 0 0,1-21 16,-1 21-16,0-21 0,1 0 15,-1 0-15,0-1 0</inkml:trace>
  <inkml:trace contextRef="#ctx0" brushRef="#br0" timeOffset="32612.15">16171 6773 0,'0'0'0,"0"-42"0,0 21 0,0-21 0,0-1 15,0 22-15,0 0 0,0 0 16,0 0-16,-21 42 16,21 0-16,-21 21 0,21-21 15,-21 43-15,21-22 0,-21 1 16,21 20-16,0 1 0,-22-1 0,1 22 15,21-22-15,-21 43 0,0-21 16,21-1-16,-21 22 0,0-21 0,21 21 16,-22-22-16,22 22 0,-21 0 15,0 0-15,21-21 0,0 20 0,-21-41 16,0 21-16,0-22 0,21 1 0,-22-1 16,1-21-16,21 1 0,-21-22 15,21 0-15,0-42 16,0 0-16,0 0 0,0-22 15,21 1-15,-21 0 16,21-22-16,1 1 0,-1-1 0,-21-21 16,21 1-16</inkml:trace>
  <inkml:trace contextRef="#ctx0" brushRef="#br0" timeOffset="32880">15981 7218 0,'0'0'0,"0"-85"0,0 22 0,0-1 15,0 1-15,0-1 0,0 22 0,0 0 16,21-1-16,-21 1 0,21 0 15,0 20-15,0 1 0,22 0 0,-1 0 16,0 21-16,1 0 0,20 0 0,-20 21 16,20 0-16,-21 22 0,1-22 15,-1 21-15,-21 0 0,0 1 16,-21-22-16,0 21 0,-21 1 16,-21-22-16,21 0 0,-22 21 0,1-21 15,-21 1-15,20-22 0,1 21 0,0 0 16,-1-21-16,1 0 0,21 0 15,0 21-15,-1-21 0,1 0 16,21-21 0,21 21-16,1-21 0,-1 0 0,0 21 15,21-22-15</inkml:trace>
  <inkml:trace contextRef="#ctx0" brushRef="#br0" timeOffset="33339.73">17251 6668 0,'0'0'16,"21"-43"-16,-21 22 0,0 0 0,0 0 16,0-22-16,0 22 0,-21 0 0,0 0 15,-1 21-15,-20-21 0,21 21 16,-21 0-16,-1 0 0,22 21 0,-21-21 16,21 42-16,-22-21 0,22 22 0,-21-1 15,21 0-15,-1 1 0,1-1 16,0 0-16,21-20 0,0 20 0,0-21 15,0 0-15,0 0 0,0 1 16,21-1-16,0-21 0,1 0 16,-1 0-16,0 0 0,21 0 0,-21 0 15,22 0-15,-22 0 0,21 0 16,1-21-16,-22-1 0,21 1 0,0 0 16,-20 0-16,-1-21 0,0 20 15,0-20-15,0 21 0,0-21 0,-21-1 16,0 1-16,0 21 0,0 0 15,0-1-15,0 44 16,0-1 0,0 0-16,0 21 0,-21-21 0,0 22 15,21-1-15,-21 0 0,21-20 0,0 20 16,0-21-16,0 0 0,0 0 16,0 1-16,0-1 0,42 0 0,-21-21 15,1 0-15,-1 0 0,21 0 16,-21 0-16,22 0 0,-22-21 0,21 21 15,0-21-15,-20-1 0</inkml:trace>
  <inkml:trace contextRef="#ctx0" brushRef="#br0" timeOffset="34145.26">17865 6477 0,'0'0'0,"-64"0"31,43 0-31,0 21 0,-22 0 0,22 22 16,0-22-16,0 21 15,0 1-15,21-22 0,0 21 0,0 0 16,0-20-16,0-1 0,0 21 16,0-21-16,21 0 0,0 1 0,21-1 15,-20 0-15,-1-21 0,21 0 0,0 0 16,-20 0-16,20 0 0,0 0 16,-21 0-16,22-21 0,-1 0 0,-21 21 15,22-43-15,-1 22 0,-21 0 16,0-21-16,0-1 0,1 1 15,-1 0-15,0-22 0,-21 1 16,0 20-16,0-20 0,0 20 0,0 1 16,0 21-16,0 0 0,0 0 15,0-1-15,0 44 16,-21-1-16,0 0 0,-1 21 0,1 1 16,21-1-16,-21 0 0,0 1 15,21 20-15,0-21 0,0 1 0,-21-1 16,21 0-16,0-20 0,0 20 15,0-21-15,0 0 0,0 0 0,0 1 16,0-1-16,21-21 31,0-21-31,0-1 0,0 1 16,22 21-16,-22-21 0,0-21 16,21 21-16,-20-1 0,20 1 0,-21 0 15,21 21-15,-20-21 0,-1 21 16,0 0-16,0 0 0,0 0 0,-21 21 15,0 0 1,21 0-16,-21 1 0,0-1 0,0 0 16,0 0-16,22-21 0,-1 21 15,0 0-15,-21 1 0,21-22 0,0 0 16,22 21-16,-22-21 0,21 0 0,-21 0 16,22 0-16,-22 0 15,21 0-15,0 0 0,-20-21 0,20-1 16,0 1-16,-21 21 0,22-21 15,-22-21-15,0 21 0,0-1 0,0-20 16,-21 21-16,22-21 0,-22-1 16,0 22-16,0 0 0,0 0 0,0 0 15,-22-1-15,1 22 0,0 0 16,0 0-16,0 22 0,21-1 0,-21 21 16,-1-21-16,22 22 0,-21-22 0,21 21 15,0-21-15,0 22 0,0-22 16,0 0-16,0 0 0,21 0 0,1 0 15,-1 1-15,0-1 16,0-21-16,21 0 0,-20 21 0,20-21 16,0 0-16,1 0 0,-1 0 0,0 0 15,22-21-15,-22 0 0,22-1 16,-22 1-16</inkml:trace>
  <inkml:trace contextRef="#ctx0" brushRef="#br0" timeOffset="34383.67">20383 6223 0,'0'0'16,"-21"0"-16,0 0 15,0 21-15,0-21 16,21 43-16,-21-22 0,-1 21 0,22 0 16,-21 1-16,21 20 0,0-20 15,0-1-15,0 0 0,-21 1 0,21-1 16,0 0-16,0 1 0,0-22 0,0 0 15,0 0-15,0 0 0,0 0 16,0 1-16,21-22 16,0 0-16,1 0 0,-1 0 15,0-22-15</inkml:trace>
  <inkml:trace contextRef="#ctx0" brushRef="#br0" timeOffset="34675.5">20362 6498 0,'0'0'15,"-21"-42"-15,0 0 0,21 20 0,0-20 0,0 21 16,0 0-16,0 0 0,0-1 16,0 1-16,0 0 0,42 21 15,-21 0-15,1-21 0,20 21 0,0 0 16,1 0-16,-1 0 0,0 0 16,1 0-16,-1 21 0,0 0 0,1 0 15,-22 1-15,0-1 0,-21 0 16,0 21-16,-21-21 0,0 1 15,-22 20-15,1-21 0,0 0 16,-1 0-16,1 1 0,0-22 0,-22 21 16,22 0-16,21-21 0,-22 21 15,22-21-15,0 0 0,0 0 0,21 21 16,21-21 0,0 0-16,0 0 0,22 0 15,-1 0-15</inkml:trace>
  <inkml:trace contextRef="#ctx0" brushRef="#br0" timeOffset="35087.26">21378 6244 0,'0'0'0,"-21"0"16,0 0-1,-21 21-15,20 1 0,-20-1 0,0 0 16,-1 0-16,1 21 0,0 1 15,21-1-15,-22 0 0,22 1 0,0-1 16,0 0-16,21 1 0,0-1 16,0 0-16,0-20 0,21-1 0,0 0 15,21 0-15,-20 0 0,20 0 0,-21-21 16,21 0-16,1 0 0,-1 0 16,0 0-16,-20 0 0,20 0 15,0 0-15,1-21 0,-22 0 16,0 0-16,21 0 0,-21 0 0,1-22 15,-22 1-15,0 0 0,21-1 16,-21 1-16,0-22 0,0 22 0,0 0 16,-21 21-16,-1-22 0,-20 22 15,21 0-15,-21 21 0,20 0 0,-20 0 16,0 0-16,21 0 0,-22 0 0,1 21 16,21 0-16,0 0 0,-1 1 15,1 20-15,21-21 0,0 0 0,0 0 16,0 1-16,21-22 0,1 21 15,20-21-15,-21 0 0</inkml:trace>
  <inkml:trace contextRef="#ctx0" brushRef="#br0" timeOffset="35371.1">22140 6392 0,'0'0'0,"0"-21"0,0-21 31,0 63-15,0 0 0,0 22-16,-21-22 0,21 21 0,0 0 15,0 1-15,-21-1 16,0-21-16,21 22 0,0-1 0,-21-21 16,21 21-16,-22-20 0,22-1 15,0 0-15,0 0 0,0 0 16,0-42 15,0 0-15,22 0-16</inkml:trace>
  <inkml:trace contextRef="#ctx0" brushRef="#br0" timeOffset="36727.26">21950 6287 0,'0'0'0,"-21"0"0,-1 0 15,44 0 17,-1 0-32,0 0 15,0 0-15,0 0 0,0 0 0,22-22 16,-22 22-16,0 0 0,0-21 16,0 21-16,22 0 0,-22 0 0,0-21 15,0 21 1,-21 21 15,-21 0-31</inkml:trace>
  <inkml:trace contextRef="#ctx0" brushRef="#br0" timeOffset="37085.35">21886 6900 0,'0'0'16,"-21"22"-1,0-1-15,21 0 16,21-21-1,0 0-15,0 0 0,22 0 0,-22 0 16,21 0-16,-21 0 0,22 0 16,-1 0-16,-21 0 0,22 0 0,-22 0 15,21-21-15,-21 21 0,0 0 0,22-21 16,-22 21-16,0 0 16,-21-22-16,21 22 0,-42 0 46,0 0-46</inkml:trace>
  <inkml:trace contextRef="#ctx0" brushRef="#br0" timeOffset="43165.98">275 9313 0,'0'0'0,"-21"0"15,0 0-15,0 0 16,-1-21-16,1 21 0,0 0 16,0 0-16,0-21 15,0 21-15,-1 0 16,1 0-16,0 0 0,0 0 16,42 0 46,43 0-62,-1 0 16,1 0-16,20 0 0,1 0 15,0 0-15,-1 0 0,1 0 0,0 0 16,-1-21-16,1 21 0,-22 0 16,1 0-16,-1 0 0,1 0 0,-1 0 15,-20 0-15,-1 0 0,0 0 16,-20 0-16,-1 0 0,0 0 15,0 0-15,-21-21 47,-21 21-47,0 0 16,0 0-16,-1 0 0,22-21 16,-21 21-16</inkml:trace>
  <inkml:trace contextRef="#ctx0" brushRef="#br0" timeOffset="43599.51">1101 9017 0,'0'0'0,"0"-21"0,-22 21 16,1 0-1,21 21 16,0 0-31,0 0 0,0 1 16,21-1-16,1 0 0,-1-21 0,0 21 16,0 0-16,21 0 0,-20-21 15,20 22-15,0-22 0,-21 0 16,22 0-16,-1 0 0,0 0 0,-20 0 16,20 0-16,-21 0 0,0 0 15,0 0-15,-42 0 31,0 0-15,0 21-16,-21 0 0,20-21 16,-20 21-16,0 0 0,-1 0 0,1 1 15,0-1-15,-1 0 0,1 21 16,21-21-16,-21 1 0,20-1 16,-20 21-16,21-21 0,0 0 0,0 1 15,21-1-15,0 0 0,0 0 16</inkml:trace>
  <inkml:trace contextRef="#ctx0" brushRef="#br0" timeOffset="54903.22">2201 8890 0</inkml:trace>
  <inkml:trace contextRef="#ctx0" brushRef="#br0" timeOffset="55815.62">2265 8890 0,'21'0'125,"-21"21"-125,21-21 15,0 0-15,0 0 0,1 0 16,-1 0-16,0-21 0,21 21 16,-21-21-16,1 0 0,20 0 0,-21-1 15,0-20-15,22 21 0,-22 0 16,0 0-16,0-22 0,0 22 0,-21 0 15,0 0-15,0 0 0,0-1 16,0 1-16,0 0 0,-21 21 16,0 0-1,21 21-15,-21-21 0,0 21 16,-1 22-16,1-22 0,21 21 16,0 1-16,-21 20 0,21-21 0,-21 22 15,21-22-15,0 22 0,0-22 16,0 0-16,0 1 0,0-1 0,0 0 15,0-20-15,0 20 0,0-21 16,0 0-16,0 0 0,-21-21 31,0 0-15,-1 0-16,-20 0 0,21 0 0,-21-21 16,20 0-16,-20 21 0,21-21 15,-21 0-15,20 21 0,1 0 16,0-21-16,0 21 0,0 0 15,21 21 1,0 0-16,0 0 16,0 0-16,0 0 0,21 1 15,0-1-15,0-21 0,0 21 16,22-21-16,-22 0 0,21 0 0,1 0 16,-1 0-16,0 0 0,1 0 15,-1 0-15,21 0 0,-20-21 16,-1 0-16,22-1 0,-22 1 15,0 0-15,1-21 0,-22 21 0,21-22 0,-21 1 16,0 0-16,1-1 16,-1-20-16,0 20 0,0-20 0,-21 21 15,0-1-15,0 1 0,21 0 16,-21 20-16,0-20 0,0 21 0,0 0 16,0 42-1,0 0 1,0 21-16,-21 1 0,0-1 15,21 22-15,0-22 0,0 21 0,-21-20 16,21-1-16,0 0 0,0 1 16,-21-1-16,21 0 0,0-20 15,0-1-15,0 0 0,0 0 0,21 0 16,0-21 0,0 0-1,0-21-15,0 0 0,1 0 16,-22-22-16</inkml:trace>
  <inkml:trace contextRef="#ctx0" brushRef="#br0" timeOffset="56019.5">2921 8932 0,'0'0'0,"-21"0"15,42 0 1,0 0-1,0 0-15,22 0 0,-22 0 16,0-21-16,21 21 0,1 0 16,-22 0-16,21-21 0,0 21 0,1 0 15,-1-21-15,0 0 0,1 21 16,20 0-16</inkml:trace>
  <inkml:trace contextRef="#ctx0" brushRef="#br0" timeOffset="56307.34">4445 8763 0,'0'0'0,"0"-42"32,-21 63-17,21 0-15,-21 0 16,21 0-16,0 22 0,0-22 15,-22 21-15,22 1 0,-21-1 0,21-21 16,0 21-16,-21-20 0,21-1 16,-21 21-16,21-21 0,0 0 15,0 1-15,0-1 16,21-21 0,0-21-1,0-1-15,1 1 0,20 0 0</inkml:trace>
  <inkml:trace contextRef="#ctx0" brushRef="#br0" timeOffset="56635.15">4911 8763 0,'0'0'0,"21"-63"31,-42 63-31,-1 0 0,1 0 16,0 0-16,0 0 15,-21 0-15,20 21 0,1 0 0,0 0 16,0 0-16,21 0 0,0 1 15,0-1-15,0 0 0,0 0 16,21-21-16,0 21 0,0-21 16,1 21-16,20-21 0,-21 22 0,0-22 15,0 21-15,1-21 0,-1 21 16,0-21-16,-21 21 0,0 0 16,0 0-16,0 1 15,0-1-15,-21-21 16,0 21-16,-1-21 0,1 0 0,0 0 15,-21 21-15,21-21 16,-1 0-16,1 0 0,-21 0 0,21 0 16,0-21-16,-1 0 15,22 0-15,0-1 0,-21 1 0</inkml:trace>
  <inkml:trace contextRef="#ctx0" brushRef="#br0" timeOffset="56807.28">4297 8530 0,'0'0'0,"-85"-42"31,85 63 1,21-21-32,0 0 15,1 0-15</inkml:trace>
  <inkml:trace contextRef="#ctx0" brushRef="#br0" timeOffset="57560.99">6244 8975 0,'-21'21'0,"42"-42"0,-84 42 15,41-21-15,1 21 0,0-21 0,0 0 16,21-21-16,0 0 16,0 0-16,21-1 0,0 1 15,0-21-15,1 21 0,20-22 0,0 1 16,1 0-16,-1-1 0,0 22 15,1-21-15,-1 0 0,0-1 16,-21 1-16,1 0 0,20-1 0,-42 1 16,0 21-16,0-22 0,0 22 15,-21 21-15,0 0 16,-22 21-16,22 1 0,-21-1 16,21 21-16,-22 0 0,22 1 0,0 20 15,-21 1-15,20-1 0,1 1 16,0 20-16,0 1 0,0 0 0,0-1 15,-1 1-15,1 0 0,21-1 16,-21 22-16,0 0 0,0-21 0,0 21 16,-1-1-16,1 1 0,0 0 0,0 0 15,0-21-15,0 20 16,21 1-16,-22-21 0,1 0 0,21-1 16,-21-20-16,21-1 0,0 1 0,0-1 15,0-42-15,0 22 0,0-22 16,21 0-16,0-21 0,22 0 0,-22 0 15,0-21-15,21 21 0,1-42 0,-1 20 16,22-20-16,-22-21 0,0 20 16,22-20-16,-1-22 0,-20 22 0,20-22 15,-21 21-15,1-20 0,-22-1 0,0 22 16,0-22-16,-21 0 0,0 1 16,-21-1-16,-21 21 0,21-20 0,-22-1 15,-20 22-15,20 20 16,1-20-16,-21 42 0,20-22 0,1 22 15,0-21-15,-1 42 0,1-21 0,21 21 16,0-22-16,-1 22 0,1 0 16,42 0-1,1 0 1,-1 0-16,0 0 0,21 0 0,1 0 16,-1-21-16,0 0 0,22 21 0,-22-21 15,22 0-15,20-22 16</inkml:trace>
  <inkml:trace contextRef="#ctx0" brushRef="#br0" timeOffset="58287.58">7112 8827 0,'0'0'0,"21"-22"0,-21-20 0,0 21 15,0 0-15,0 0 0,0-1 0,-21 22 16,0-21-16,0 21 0,-1 0 0,1 0 16,-21 0-16,0 0 0,20 0 15,-20 21-15,0 1 0,-1-1 0,22 21 16,-21 0-16,21 1 0,-22-1 15,22 22-15,0-22 0,0 0 0,21 1 16,0-1-16,0 0 0,0-21 16,0 1-16,0-1 0,0 0 0,21 0 15,0-21-15,0 0 0,1 0 16,-1 0-16,0 0 0,21 0 16,1-21-16,-22 0 0,21 0 0,0-1 15,-20 1-15,20 0 0,0-21 16,-21-1-16,1 1 0,-1 0 0,21-1 15,-21 1-15,-21 21 0,21-21 16,1 20-16,-22 1 0,0 0 0,0 42 31,0 0-31,0 1 0,0 20 16,0-21-16,0 21 0,0 1 0,-22-22 16,22 21-16,-21-21 0,21 22 15,0-22-15,0 0 0,0 0 16,0 0-16,21 1 0,1-22 15,-1 21-15,21-21 0,-21 0 16,0 0-16,1 0 0,20-21 0,-21-1 16,21 1-16,1 0 0,-1 0 15,0 0-15,1-22 0,20 1 0,-20 0 16,-1-1-16,0 22 0,1-21 16,-22 0-16,0 20 0,0 1 0,-21 0 15,-21 21 1,-21 0-16,20 21 0,1 0 15,0 1-15,0 20 0,21-21 16,0 21-16,0-20 0,0-1 16,0 21-16,0-21 0,21 0 0,0 22 15,0-22-15,1 0 0,-1 0 16,0-21-16,0 21 0,0 1 0,-21-1 16,-21-21 15,0 0-31,-21 0 0,20 0 0,-20 0 15,0 0-15,21-21 0,-22-1 16,22 22-16,0 0 0,0-21 0,0 21 16,21-21-16,0 0 15,0 0-15,42 0 16,-21-1-16,0 1 0,22 0 16,-1 0-16</inkml:trace>
  <inkml:trace contextRef="#ctx0" brushRef="#br0" timeOffset="58992.2">8318 8488 0,'0'0'16,"22"-42"-16,-1 20 0,-21-20 0,0 21 0,21 0 16,-21 0-16,0-1 0,0 1 15,0 42 1,0 22-16,-21-22 16,0 21-16,21 1 0,-22-1 15,1 0-15,21 1 0,-21 20 0,21-21 16,-21 22-16,21-22 0,-21 22 15,21-22-15,0 22 0,0-22 0,0-21 16,0 21-16,0-20 0,0 20 16,21-21-16,0 0 0,0-21 0,22 21 15,-22-21-15,21 0 0,-21 0 0,22 0 16,-1 0-16,21-21 0,-20 0 16,-1 0-16,22 0 0,-22 0 15,0-1-15,22 1 0,-43-21 0,21 21 16,-21-22-16,1 1 0,-1 21 15,-21 0-15,0-22 0,0 22 16,-21 0-16,-1 21 0,1 0 16,0 0-16,-21 21 0,21 0 0,-22 1 15,22 20-15,-21-21 0,21 21 16,-1 1-16,1-1 0,21-21 0,0 22 16,0-22-16,0 21 0,0-21 15,0 0-15,0 1 0,21-22 0,22 21 16,-22-21-16,21 21 0,-21-21 15,22 0-15,-1 0 0,22 0 0,-22-21 16,0 0-16,1 21 0,-22-22 0,21-20 16,-21 21-16,22 0 15,-22-22-15,0 1 0,0 0 0,0-1 16,0 1-16,1 0 0,-1-1 16,0 22-16,-21 0 0,0 0 0,21 0 15,-21 42-15,0 0 16,0 0-16,0 0 0,0 22 15,0-1-15,0-21 0,0 22 0,0-1 16,0-21-16,0 21 0,0-20 16,0-1-16,21 0 0,-21 0 0,21 0 15,1-21-15,-1 21 16,21-21-16,-21 0 0,0 0 0,1 0 16,20 0-16,0-21 0,-21 0 15,1 0-15,20 0 0,-21 0 16,0-1-16,0 1 0,1-21 0,-1 21 15,-21-22-15,0 22 0,0-21 0,0 0 16,0 20-16,-21-20 0,-1 21 16,-20 0-16,0 0 0</inkml:trace>
  <inkml:trace contextRef="#ctx0" brushRef="#br0" timeOffset="59265.04">8340 8615 0,'0'0'0,"-85"0"31,106 0-31,0 0 0,0-21 16,22 0-16,-1 21 0,22-22 16,-1 22-16,1-21 0,-1 0 0,22 21 15,-1-21-15,1 0 0,0 21 16,-22-21-16,22 21 0,-22 0 0,-20-22 15,20 22-15,-42 0 0,22 0 16,-22 0-16,0 0 0,-21 22 16,-21-22-16,0 21 0,-22 0 15,1 0-15,-21 0 16</inkml:trace>
  <inkml:trace contextRef="#ctx0" brushRef="#br0" timeOffset="59907.89">2095 10541 0,'0'0'0,"0"-21"0,0 0 15,0 0-15,0-1 0,0 44 32,0-1-17,0 0-15,0 42 16,-21-20-16,21-1 0,0-21 15,-21 22-15,21-22 0,0 21 0,-21-21 16,21 0-16,0 1 0,0-1 0,-21-21 16,21 21-16,-21-21 15,21-21 17</inkml:trace>
  <inkml:trace contextRef="#ctx0" brushRef="#br0" timeOffset="60083.79">2117 10329 0,'0'0'0,"0"-21"16,0-21-1,0 21-15,-22 21 16,1 0-16,21 21 31,21 0-31,1-21 16,-1 0-16,21 21 0,-21-21 0,22 0 15,-1 21-15</inkml:trace>
  <inkml:trace contextRef="#ctx0" brushRef="#br0" timeOffset="60483.56">2773 10478 0,'0'0'15,"0"42"-15,0-21 0,-21 0 0,21 0 16,0 22-16,-22-22 0,22 0 15,-21 21-15,21-20 0,0-1 0,0 0 16,0 0-16,0 0 16,-21 0-16,21 1 0,0-1 0,-21 0 15,0-21 17,0-21-17,-1 0-15,22-1 0,0 1 0,0 0 16,-21-21-16,21 21 0,0-22 15,0 1-15,21-22 0,1 22 0,-1 0 16,21-1-16,0 1 0,1 0 16,-1 21-16,22-1 0,-22 22 0,0 0 15,1 0-15,20 0 0,-21 22 16,-20 20-16,20-21 0,-21 21 0,21 1 16,-42-1-16,0 0 15,0-20-15,0 20 0,0 0 0,0-21 0,0 22 16,-21-22-16,0 0 15,0 0-15,21 0 0,-21 1 0,0-22 16,21 21-16</inkml:trace>
  <inkml:trace contextRef="#ctx0" brushRef="#br0" timeOffset="63568.34">4149 10922 0,'0'0'0,"-43"0"32,43-21-17,0 0-15,0 0 0,21-1 16,1 1-16,-1-21 0,0 21 16,0-22-16,0 1 0,0 0 0,1-1 15,20-20-15,-21 21 0,-21-22 0,21 22 16,-21-1-16,0 22 0,0 0 15,0-21-15,0 21 0,-21 21 16,0 0-16,0 21 16,0 21-16,-1-21 0,1 43 0,21-22 15,0 22-15,-21-22 0,21 21 16,0-20-16,0-1 0,0 0 0,0 1 16,0-1-16,21-21 0,0 0 15,1 1-15,-1-1 0,0 0 16,0-21-16,0 0 0,0 0 0,1 0 15,20 0-15,-21-21 0,21 21 16,-20-21-16,-1-1 0,21 1 0,-21 0 16,0-21-16,1 21 0,20-22 15,-21 1-15,0 0 0,22-1 0,-1-20 16,-21 20-16,21 1 0,1 21 16,-22-21-16,21 20 0,-21 22 0,22 0 15,-22 0-15,0 0 0,0 22 16,-21-1-16,21 21 0,-21 0 15,0-20-15,0 20 0,0 0 0,0 1 16,0-1-16,0-21 16,0 21-16,-21-20 0,21-1 0,0 0 15,-21 0-15,21 0 0,21-42 32,0 21-17,-21-21-15,22 0 0,-1 0 16,-21-22-16,21 22 0,0-21 0,0-1 15,-21 1-15,21 0 0,-21-1 16,22 1-16,-22 21 0,0-21 16,0 20-16,0 1 0,0 42 31,-22 22-31,1-22 0,21 21 16,0 1-16,-21-1 0,21 0 15,-21 1-15,21-1 0,0 0 0,0 1 16,0-22-16,0 21 0,21-21 15,0 0-15,0 1 0,22-1 0,-22-21 16,21 0-16,1 0 0,20 0 0,-21 0 16,22 0-16,-22-21 0,1 21 15,20-22-15,-21 1 0,1 0 0,-1 0 16,-21 0-16,22-22 0,-22 22 16,0-21-16,-21 0 0,0-1 0,0 22 15,0-21-15,0-1 0,0 22 0,0 0 16,0 0-16,-21 21 15,0 21-15,-1 0 16,1 0-16,0 1 0,21 20 16,0 0-16,-21 1 0,21-22 0,0 21 15,0 0-15,0-20 0,0 20 16,21-21-16,0 0 0,22 0 0,-22 1 16,21-1-16,0-21 0,-20 0 0,20 0 15,0 0-15,1 0 0,-22 0 16,21-21-16,-21 21 0,22-22 15,-1 1-15,-21 0 0,21 0 0,-20 0 16,20-22-16,0 22 0,1-21 16,-22 0-16,21-1 0,-21 1 0,22 21 15,-22-22-15,0 22 0,0 0 16,0 0-16,0 0 0,-21 0 0,22 21 16,-22 21-1,0 0-15,0 0 0,0 0 16,0 0-16,0 1 0,0-1 15,21-21 32,-21-21-47,0-1 0,0 1 16,0 0-16,0 0 16,0 0-16,0 0 0,-21 21 15,-1-22-15,1 22 0,0 0 16,0 0-16,0 22 15,0-1-15,-22 0 0,22 0 0,0 21 16,0-20-16,0 20 0,-1-21 16,1 21-16,21 1 0,0-1 0,0-21 15,0 22-15,0-22 0,0 0 16,0 21-16,0-21 0,21-21 0,1 22 16,20-1-16,-21-21 0,0 0 15,22 0-15,-1 0 0,0 0 16,1 0-16,-1 0 0,0 0 0,-21-21 15,22-1-15,-1 1 0,0 0 0,1 0 16,-22 0-16,21-22 0,1 1 16,-22 21-16,0-21 0,0-1 15,0 22-15,0-21 0,1 21 0,-22-1 16,0 1-16,0 0 0,0 42 16,0 0-1,0 22-15,-22-22 0,22 21 0,-21 1 16,21-22-16,0 21 0,0-21 0,0 0 15,0 22-15,0-22 16,0 0-16,0 0 0,0 0 16,21-21-16,1 0 0,-1 0 15,0 0-15,0 0 16,21 0-16,-20-21 0,-1 0 0,0 0 16,21 0-16,-21 0 0,1-22 15,-1 22-15,21-21 0,-21-1 16,0 22-16,1-21 0,-1 0 0,0 20 0,0 1 15,-21 0-15,21 0 0,-21 42 32,-21 0-32,0 0 15,21 22-15,-21-1 0,21-21 0,-21 22 16,21-22-16,0 21 0,0-21 0,0 0 16,0 22-16,0-22 0,21 0 15,0-21-15,0 21 0,0 0 0,0-21 16,1 0-16,20 0 0,-21 0 15,21 0-15,-20 0 0,20 0 0,-21-21 16,21 0-16,1 0 0,-22 0 0,0 0 16,21-22-16,-20 22 0,-1-21 15,0-22-15,0 22 0,0-22 0,0 1 16,1 21-16,-22-22 16,0 22-16,21-1 0,-21-20 0,21 42 15,-21-22-15,0 22 0,0 0 0,0 0 16,0 42-1,0 0-15,-21 0 0,0 1 0,-1 20 16,22 0-16,-21 1 0,21 20 16,-21-21-16,21 22 0,0-22 0,0 22 15,0-22-15,0 0 0,0 1 0,0-1 16,21-21-16,0 22 16,1-22-16,-22 0 0,21 0 0,0-21 15,21 0-15,-21 0 0,1 0 16,-1 0-16,0 0 0,21 0 0,-21 0 0,1-21 15,20 0-15,-21 0 0,0-1 16,22 1-16,-22-21 0,0 21 16,0-22-16,21 22 0,-20-21 0,-1 21 15,0 0-15,-21-1 0,0 1 16,0 42 0,0 1-16,0-1 0,0 0 0,0 0 15,0 21-15,-21-20 0,21-1 16,0 0-16,0 21 0,0-21 0,0 1 15,0-1-15,0 0 16,21 0-16,0-21 0,0 0 16,0 0-16,1 0 0,-1 0 15,21 0-15,-21 0 0,0 0 16,1-21-16,-1 0 0,21 21 0,-21-21 16,0-1-16,1 1 0,-1-21 15,21 21-15,-21 0 0,0-22 0,1 22 16,-1 0-16,0 0 0,0 21 0,-21 21 31,0 0-31,-21 0 16,21 0-16,-21 1 0,21 20 15,-21-21-15,21 0 0,0 0 0,0 1 16,0-1-16,0 0 0,0 0 16,21 0-16,0-21 15,0 0-15,0 0 0,0 0 0,1 0 16,-1 0-16,21 0 0,-21 0 0,0-21 15,1 21-15,-1-21 0,0 0 16,0 0-16,0-1 0,0 1 0,1-21 16,-1 21-16,-21-64 15,0 43-15,0-1 0,0 1 16,0 21-16,-21 0 0,-1 0 0,1-1 0,-21 22 16,0 0-16,20 0 0,-20 22 15,21-1-15,-21 0 0,20 21 16,1 1-16,0-22 0,0 21 15,21 0-15,-21 1 0,21-22 0,0 21 16,0-21-16,0 1 0,0-1 0,21 0 16,0 0-16,0-21 0,0 21 15,1-21-15,20 0 0,-21 0 0,0 0 16,22 0-16,-22 0 0,21 0 0,0-21 16,-20 21-16,20-21 0,-21 0 15,21 0-15,1-1 0,-22-20 0,21 21 16,1-21-16,-22 20 0,21-20 15,-21 21-15,0 0 0,1 0 0,-1-1 16,-21 44 0,-21-1-16,-1 0 15,1 21-15,21-21 0,-21 1 16,0 20-16,21-21 0,-21 0 16,21 0-16,0 1 0,0-1 0,0 0 15,0 0-15,21-21 16,0 0-1,0 0-15,0 0 0,1-21 0,-1 0 16,0 0-16,0 21 0,21-22 16,-20 1-16,-1-21 0,21 21 0,-21 0 15,0-22-15,22 22 0,-43 0 16,21 0-16,0 0 0,-21-1 16,21 22-16,-21 22 15,0-1-15,0 0 0,0 21 16,0-21-16,0 1 0,0-1 0,0 0 15,0 0-15,0 0 0,0 0 0,0 1 16,21-22-16,1 0 0,-1 21 16,0-21-16,0 0 0,0 0 0,0 0 15,1 0-15,-1 0 0,0-21 16,0-1-16,0 22 0,0-21 16,1 0-16,-1 0 0,-21-21 0,0-1 15,0 22-15,0-21 0,0-1 16,0 1-16</inkml:trace>
  <inkml:trace contextRef="#ctx0" brushRef="#br0" timeOffset="63735.25">10096 10054 0,'0'0'0,"-42"0"0,0 0 0,-1 0 0,22 0 16,0 0-16,0 0 0,0 0 15,0 0-15,-22 0 63</inkml:trace>
  <inkml:trace contextRef="#ctx0" brushRef="#br0" timeOffset="63920.15">8467 10287 0,'0'0'0,"-22"0"0,-20 0 0,21 0 16,42 0 0,21 0-16,-20 0 15,20-21-15,0 21 0,1-21 0,-1 21 16,0-21-16,22 21 0,-1-22 16,-20 1-16,-1 0 0,21 0 15</inkml:trace>
  <inkml:trace contextRef="#ctx0" brushRef="#br0" timeOffset="64548.05">11684 9038 0,'0'0'16,"0"-21"-1,21 21 1,0 0 0,22 21-16,-1-21 0,21 21 15,1-21-15,-1 0 0,22 22 16,-21-22-16,20 0 0,1 0 0,-22 0 16,22 0-16,-21 0 0,-22 0 15,21 0-15,-20 0 0,-1 0 0,-21 0 16,0 0-16,-21-22 15,0 1-15,-21 21 0,0-21 16,0 21-16,-21-21 0,20 21 16,-20 0-16,0-21 0,21 0 0,-1 21 15,-20 0-15,42-22 0,-21 22 16,21-21-16,21 21 16,0 0-1,0 0-15,1 0 16,-1 0-16,0 21 0,0 1 0,0-1 15,0 0-15,-21 21 0,0-21 16,0 1-16,0 20 0,0-21 0,0 0 16,-21 0-16,0 1 0,0-1 15,0 0-15,-22 0 0,22-21 16,-21 21-16,21-21 0,-22 0 0,1 21 16,21-21-16,0 0 0,-22 0 0</inkml:trace>
  <inkml:trace contextRef="#ctx0" brushRef="#br0" timeOffset="65379.62">13779 9102 0,'0'0'0,"-21"0"0,21-21 32,0-1-32,0 1 0,0 0 15,21 0-15,1 0 0,-1 0 16,0-22-16,0 22 0,0-21 16,0-1-16,1 22 0,-1-21 0,0 21 15,0-22-15,-21 22 0,0 0 16,0 0-16,0 0 0,0 42 15,0 0 1,-21 21-16,0 1 0,0-1 16,21 22-16,0-22 0,0 21 0,-22-20 15,22 20-15,0-20 0,0-1 16,-21 0-16,21 1 0,0-22 0,0 21 16,0-21-16,0 0 0,0 1 15,-21-1-15,21 0 0,-21-21 16,0 0-16,0 0 15,-1 0-15,1 0 0,0 0 16,0 0-16,0-21 0,0 0 0,-1-1 16,1 1-16,0 0 0,0 0 15,0 0-15,0 0 0,21-1 0,0 1 16,0 42 0,0 1-16,21-1 15,-21 0-15,21 0 0,0 0 16,0 0-16,-21 22 0,21-22 0,1 0 15,-1 0-15,21-21 0,-21 21 16,0 1-16,22-22 0,-1 0 0,0 0 16,1 0-16,-1 0 0,0 0 15,1 0-15,-1-22 0,22 1 0,-22 21 16,0-21-16,1 0 0,-22-21 0,21 20 16,0-20-16,-20 0 0,-1-1 15,21 1-15,-21 0 0,0-22 0,1 1 16,-1-1-16,-21 22 0,21 0 15,-21-22-15,21 43 0,-21-21 0,0 20 16,0 44 0,0-1-16,-21 21 15,0 0-15,0 1 0,-1 20 16,1-20-16,0 20 0,0-21 16,21 1-16,0-1 0,0 0 0,0 1 15,0-22-15,0 21 0,0-21 16,0 1-16,0-1 0,21 0 15,0 0-15,0-21 0,1 0 16,-1 0-16,0 0 16,0-21-16,-21 0 0,0 0 15</inkml:trace>
  <inkml:trace contextRef="#ctx0" brushRef="#br0" timeOffset="65551.52">14372 9102 0,'0'0'0,"-21"0"0,0 0 31,42 0-15,0 0-16,21 0 0,-20 0 15,20 21-15,0-21 0,1 0 16,-1 0-16,0 0 0,1 0 0,20 0 16,-21 0-16,22 0 0,-1-21 15,1 21-15</inkml:trace>
  <inkml:trace contextRef="#ctx0" brushRef="#br0" timeOffset="65799.38">16044 8932 0,'0'0'0,"0"-21"0,0 0 0,0 0 15,0 0-15,0 42 31,0 0-31,0 0 0,-21 22 16,0-22-16,21 21 0,-21-21 0,0 22 16,21-22-16,-22 21 0,22-21 15,-21 0-15,21 1 0,0-1 16,0 0-16,0 0 0,21-21 16,1 0-16,-1 0 15,0 0-15</inkml:trace>
  <inkml:trace contextRef="#ctx0" brushRef="#br0" timeOffset="66108.05">16595 8975 0,'42'-64'15,"-84"128"-15,105-149 0,-63 64 0,0 0 0,-21 21 16,0 0 0,-22 0-16,22 21 0,0-21 15,-21 21-15,21 0 0,-1 0 16,22 1-16,0-1 0,0 0 0,0 0 15,0 0-15,0 0 0,43-21 16,-22 0-16,0 22 0,21-22 16,-20 0-16,20 0 0,-21 0 0,0 0 15,0 21-15,1-21 0,-1 21 16,-21 0-16,0 0 16,-21 0-16,-1-21 0,-20 22 15,0-22-15,-1 21 0,1-21 16,-21 21-16,20-21 0,1 0 0,0 0 0,20 0 15,1 0-15,-21 0 16,21-21-16,0 0 16</inkml:trace>
  <inkml:trace contextRef="#ctx0" brushRef="#br0" timeOffset="66275.95">15981 8678 0,'0'0'0,"0"-21"0,-21 21 15,-1 0-15,1 0 16,42 0 31,1 0-47</inkml:trace>
  <inkml:trace contextRef="#ctx0" brushRef="#br0" timeOffset="67111.92">17907 8424 0,'0'0'0,"-21"0"0,0-21 0,-1 21 16,22-21-16,0 0 0,-21 21 16,21 21-1,0 0 1,0 0-16,0 22 0,0-1 0,0 0 16,0 1-16,0-1 0,0 22 15,0-1-15,0-21 0,0 22 0,0-22 16,0 22-16,-21-22 0,21 0 15,0-20-15,0 20 0,-21-21 16,0 0-16,21 0 0,-21-21 0,-1 0 16,22 22-16,-21-22 0,0 0 15,0-22-15,21 1 16,0 0-16,0 0 16,0 0-16,0 0 0,21-22 0,-21 22 15,42-21-15,-20 21 0,-1-22 16,21 22-16,0 0 0,-20 21 0,20 0 15,0 0-15,-21 0 0,22 21 16,-1 0-16,-21 0 0,0 22 0,1-22 16,-1 21-16,0-21 0,-21 22 0,0-22 15,0 21-15,0-21 16,-21 1-16,0-1 0,-1 0 0,1 0 16,-21-21-16,21 21 0,-22-21 15,22 0-15,-21 0 0,21 0 0,0 0 16,-22 0-16,22 0 0,0 0 15,21-21-15,0 0 16,0 0-16,21 21 16,0-21-16,0 21 15,1 0-15,-1 0 0,0-22 0,21 22 16,-21 0-16,22-21 0,-22 0 16,21 21-16,1-21 0,-1 0 0,21 21 15,-20-21-15,-1-1 0,22 1 16,-22-21-16,0 21 0,-21 0 15,22-1-15,-22 1 0,0 21 0,0-21 16,0 21-16,-21 21 31,0 0-31,-21 1 0,0 20 16,0-21-16,21 0 0,-21 22 16,21-22-16,0 0 0,0 0 0,0 0 15,0 0-15,0 1 16,0-1-16,0-42 31,21-1-15,-21 1-16</inkml:trace>
  <inkml:trace contextRef="#ctx0" brushRef="#br0" timeOffset="67423.74">18796 8636 0,'0'-21'16,"0"42"-16,-21-42 0,0 21 0,-1 0 15,1 0-15,0 21 0,0-21 16,0 21-16,21 0 0,0 1 16,0-1-16,21-21 15,0 0-15,21 0 16,-20 0-16,-1 0 16,0 0-16,0 0 0,0-21 0,-21-1 15,21 1-15,-21 0 0,0 0 16,0 0-16,0 0 15,0-1-15,-21 22 0,21-21 0,-21 21 16,0 0-16,0 0 0,0 0 16,-1 0-16,1 21 0,0 1 0,0-1 15,0-21-15,0 21 0,21 0 16,0 0-16,0 0 0,0 1 0,0-1 16,21-21-16,0 21 0,21-21 15</inkml:trace>
  <inkml:trace contextRef="#ctx0" brushRef="#br0" timeOffset="67683.59">19452 8530 0,'0'0'0,"-85"-21"32,64 21-32,0 21 0,0 0 15,0 22-15,0-22 0,-1 21 0,1 1 16,0-1-16,0 0 0,0 1 15,0 20-15,-1-21 0,1 22 0,21-22 16,0 1-16,0-1 0,0-21 16,0 21-16,0-20 0,0 20 0,0-21 15,0 0-15,0 0 0,21-21 16,1 22-16,-1-22 0,21 0 0,-21 0 16,0 0-16,22 0 0,-22 0 15,21-22-15,-21 1 0,1 21 0</inkml:trace>
  <inkml:trace contextRef="#ctx0" brushRef="#br0" timeOffset="67871.48">19092 8996 0,'0'0'0,"-21"0"0,0 0 0,0-21 16,42 0-1,0 21 1,21 0-16,1 0 0,20-22 0,1 22 15,-1 0-15,1 0 0,20-21 0,1 21 16,-21 0-16,20 0 0,-20 0 16,-22 0-16,0 0 0,1 0 0</inkml:trace>
  <inkml:trace contextRef="#ctx0" brushRef="#br0" timeOffset="68496.13">13589 10414 0,'0'0'0,"21"-21"0,43-85 31,-43 64-31,0 21 0,-21-1 16,0 1-16,0 0 0,0 0 15,0 0-15,-21 21 16,0 0-16,-1 0 0,-20 0 0,0 0 16,-1 21-16,1 0 15,-21 0-15,20 0 0,1 1 0,0 20 16,20-21-16,1 21 0,21 1 16,0-22-16,0 21 0,21-21 0,1 22 15,-1-22-15,21 21 0,0-21 0,22 1 16,-22 20-16,1-21 0,-1 0 15,0 0-15,1 1 0,-22 20 0,0-21 16,0 0-16,-21 0 16,0 1-16,-21-1 0,0-21 0,-22 21 15,1-21-15,-21 0 0,20 0 0,-20 0 16,-1 0-16,-20 0 0,20 0 16,22 0-16,-22 0 0,22 0 15,0 0-15,-1-21 0,22 0 16,0-1-16,21 1 0,0 0 0,0 0 15,0 0-15,21-22 0,21 22 0,1-21 16,-1 0-16,22-1 0,-1 1 16,1 0-16,-1 20 0,1-20 0</inkml:trace>
  <inkml:trace contextRef="#ctx0" brushRef="#br0" timeOffset="68716">14203 10139 0,'21'0'0,"-42"0"0,63 0 0,-42 21 15,0 0-15,0 0 0,-21 1 16,21-1-16,-21 21 0,0 0 16,-1 1-16,1-1 0,0 0 0,21 1 15,-21-1-15,0 0 0,21-20 16,-21 20-16,21 0 0,0-21 0,-22 1 16,22 20-16,-21-21 0,21 0 0,0 0 15,21-21 1,1 0-1,-1 0-15,0-21 0</inkml:trace>
  <inkml:trace contextRef="#ctx0" brushRef="#br0" timeOffset="69107.81">14499 10456 0,'21'-21'0,"-42"42"0,63-63 16,-42 63 15,0 0-31,-21 1 0,0-1 15,0 0-15,0 21 0,0-21 0,-1 22 16,22-22-16,0 21 0,-21-21 0,21 1 16,0-1-16,0 0 0,0 0 15,0 0-15,21-21 0,-21 21 0,22-21 16,-1 22-16,21-22 0,-21 0 16,0 0-16,22 0 0,-22 0 15,21-22-15,-21 1 0,1 21 0,20-21 16,-21 0-16,0-21 0,0 20 15,1-20-15,-22 21 0,0-21 0,0-1 16,0 1-16,0 0 0,0-1 16,0 1-16,0 21 0,0 0 15,0-1-15,-22 1 0,1 21 0,0 0 16,0 0-16,0 21 0,0 1 0,-1-1 16,1 0-16,-21 0 0,21 21 15,0-20-15,-1 20 0,1-21 16,0 21-16,0-20 0,21 20 0,0-21 15,0 0-15,0 0 0,21 1 16,0-22-16,0 0 16</inkml:trace>
  <inkml:trace contextRef="#ctx0" brushRef="#br0" timeOffset="69734.98">15240 10456 0,'0'0'0,"0"-21"0,0 0 0,0 0 15,0 0-15,-21 42 16,0 0 0,-1 21-16,1-20 0,21 20 15,-21-21-15,0 21 0,0 1 16,21-22-16,0 21 0,0-21 0,0 1 16,0-1-16,0 0 0,0 0 15,21 0-15,0-21 0,0 0 16,0 0-16,1 0 0,20 0 15,-21 0-15,0 0 0,22-21 0,-22 21 16,21-21-16,-21 0 0,0 0 16,22-1-16,-22 1 0,0 0 0,0-21 15,0 21-15,-21-1 0,22-20 0,-1 21 16,0 0-16,-21 42 16,0 0-1,0 21 1,0-20-16,0-1 0,0 0 0,-21 0 15,21 21-15,0-20 0,0-1 16,0 0-16,0 0 0,21 0 16,0-21-16,0 0 0,0 0 0,22 0 15,-22 0-15,0 0 0,0 0 16,0 0-16,1-21 0,20 21 0,-21-21 16,0 0-16,0 0 0,1-1 15,-22 1-15,0-21 0,0 21 16,0-22-16,0 1 0,0 0 0,0-1 0,-22 22 15,1-21-15,21 0 0,-21 20 16,0 1-16,0 21 0,0-21 16,-1 21-16,44 0 47,-1 0-47,0 0 15,21 0-15,-21 0 0,22-21 0,20 21 16,-20 0-16,20-21 0,1 21 15,-1 0-15,-21 0 0,1 0 0,-1 0 16,-21 0-16,0 0 0</inkml:trace>
  <inkml:trace contextRef="#ctx0" brushRef="#br0" timeOffset="70764.23">106 12594 0,'0'0'0,"-21"0"15,-1 0-15,1 0 0,0 0 16,42 0 15,22 0-31,-1 0 0,21 0 16,1 0-16,-1 0 0,22 0 15,0 0-15,-1-21 0,1 21 0,-21 0 16,20 0-16,1 0 0,0 0 16,-1 0-16,-20 0 0,20-21 15,-20 21-15,-22 0 0,22 0 0,-22 0 16,0 0-16,-20 0 0,-1 0 15,-42 0 17,-1 0-32,1-21 15,-21 21-15,21 0 0,-22 0 16</inkml:trace>
  <inkml:trace contextRef="#ctx0" brushRef="#br0" timeOffset="71132.02">1058 12383 0,'0'0'0,"0"-22"0,-21 22 0,21 22 47,21-1-47,0-21 16,1 21-16,-1 0 0,21-21 16,-21 0-16,22 0 0,-1 21 15,0-21-15,1 0 0,20 0 16,-21 0-16,1 0 0,-1 0 0,0 0 15,1 0-15,-22 0 0,0 0 16,0 0-16,0 0 0,-42 0 31,0 0-31,-21 21 0,-1 1 16,1-1-16,0 0 0,-1 21 16,-20 1-16,21-1 0,-22 0 0,22 22 15,-1-22-15,1 0 0,0 1 0,-1-1 16,22 0-16,0 1 0,0-22 15,21 0-15,0 0 16,0 0-16,0 1 0,21-1 16,0-21-16,0 0 0,1 0 15,-1 0-15,21 0 0</inkml:trace>
  <inkml:trace contextRef="#ctx0" brushRef="#br0" timeOffset="72936.47">2773 12742 0,'0'0'0,"21"22"16,0-1-16,-21 0 15,21-21-15,0 0 16,-21-21 0,0 0-16,22-1 15,-22 1-15,0 0 0,0 0 0,0 0 16,0 0-16,-22-1 0,1 1 16,0 0-16,-21 0 0,-1 0 15,1 0-15,0-1 0,-1 22 0,1 0 16,-21 0-16,20 0 0,-20 0 0,20 22 15,1-1-15,-21 21 16,20-21-16,22 22 0,-21 20 0,21-21 16,-1 22-16,1-22 0,21 22 15,0-22-15,0 0 0,0 1 0,21-1 16,1-21-16,20 22 0,-21-43 16,21 21-16,1-21 0,20 0 15,-20 0-15,20-21 0,1 21 0,-1-22 16,-21-20-16,22 21 0,-22-21 15,22-1-15,-22 1 0,0-22 0,-20 22 16,20-21-16,-21 20 0,0-20 16,0-1-16,1 22 0,-1-22 0,-21 1 15,21 21-15,-21-22 16,0 22-16,0 21 0,0-1 0,0 1 16,-21 21-16,0 21 15,-1 1-15,22-1 0,-21 21 0,0 0 16,0 1-16,0 20 0,21-20 15,0 20-15,-21-21 0,21 22 0,0-1 16,0-20-16,0-1 0,21 0 16,0 1-16,0-1 0,21-21 0,-20 0 15,41 1-15,-21-1 0,1-21 16,20 0-16,1 0 0,-1 0 16,1 0-16,20-21 0,-20-1 0,-1-20 15,1 21-15,-1 0 0,1-22 16,-22 1-16,1 0 0,-1 21 15,-21-22-15,0 1 0,-21 21 0,0-22 16,0 22-16,0 0 0,0 0 16,-21 0-16,-21 21 0,21 0 0,-22 0 15,1 0-15,0 0 0,-22 21 16,22 0-16,-22 0 0,22 0 0,0 1 16,20 20-16,-20 0 0,21 1 15,0-1-15,21 0 0,0-21 16,0 22-16,0-1 0,0-21 0,21 0 15,0 1-15,0-1 0,43 0 16,-22-21-16,-21 0 0,22 0 16,-1 0-16,0-21 0,-21 0 15,22-1-15,-22 1 0,21-21 0,-21 21 16,1-22-16,-1 1 0,0 0 16,-21-1-16,0 1 0,0 0 0,0-1 15,0 22-15,0 0 0,0 0 16,0 0-16,0 42 15,0 0 1,0 0-16,0 22 0,0-22 0,0 21 16,0-21-16,0 22 0,0-1 15,0-21-15,21 21 0,0-20 16,-21-1-16,21 0 0,1 0 0,-1 0 16,0-21-16,0 0 0,0 0 15,22 0-15,-22 0 0,0-21 16,21 0-16,-21 0 0,22 0 0,-22-22 15,0 1-15,0 21 0,0-22 16,1 1-16,-1 0 0,0-22 0,-21 22 16,0 0-16,0-22 0,0 22 15,0-1-15,0 1 0,0 0 0,0 21 16,0-1-16,0 44 16,0-1-1,0 21-15,-21 0 0,0 1 0,21-1 16,0 0-16,-22 1 0,22 20 15,0-20-15,0-1 0,0 0 0,0 1 16,0-1-16,22-21 0,20 21 16,-21-20-16,21-1 0,1 0 0,-1-21 15,0 0-15,22 0 0,-22 0 16,22 0-16,-22 0 0,22-21 0,-22 21 16,0-21-16,1-1 0,-1-20 15,-21 21-15,21-21 0,-20 20 16,-22-20-16,0 0 0,21 21 0,-21-22 15,0 22-15,0 0 0,-21 0 16,-1 0-16,1-1 0,0 22 0,0 0 16,-21 0-16,20 22 0,1-1 15,-21 0-15,21 21 0,0-21 0,21 22 16,0-22-16,-22 21 0,22-21 16,0 22-16,0-22 0,0 21 0,22-21 15,-22 1-15,21-22 0,0 21 16,0-21-16,0 0 0,0 0 0,1 0 15,-1-21-15,0-1 0,0 22 16,0-21-16,0-21 0,-21 21 16,22-22-16,-22 22 0,21-21 15,-21 21-15,0-22 0,0 1 0,0 21 0,21 0 16,-21 0-16,0-1 0,0 44 31,0-1-31,0 0 0,0 21 16,0-21-16,0 1 0,21 20 15,-21-21-15,0 0 0,21 0 0,0 22 16,1-22-16,-1 0 16,0-21-16,21 0 0,-21 0 0,22 0 15,-22 0-15,21 0 0,43-21 16,-64 0-16,21 21 16,-20-21-16,-1-22 0,-21 22 15,0 0-15,0 0 0,0-22 0,-21 22 16</inkml:trace>
  <inkml:trace contextRef="#ctx0" brushRef="#br0" timeOffset="73112.37">4381 12425 0,'0'0'0,"-42"0"0,0 0 0,-1 21 16,22-21-16,0 0 0,42 0 31,22 0-31,-1 0 15,0 0-15,1 0 0,20 0 16,1-21-16,-1 21 0,1-21 0,-1 21 16,1-21-16</inkml:trace>
  <inkml:trace contextRef="#ctx0" brushRef="#br0" timeOffset="74015.84">7260 12742 0,'0'0'0,"0"-21"16,0 0-16,0 0 0,0 0 15,0 0-15,0-1 0,0 1 0,21 0 16,0-21-16,1 21 0,-1-22 16,0 22-16,-21-21 0,21-1 0,0 1 15,-21 0-15,0-1 0,0 1 16,0 21-16,0-21 0,0 20 16,-21 22-16,0 0 15,0 22-15,0-1 0,-1 21 0,1 0 16,0 1-16,-21-1 0,21 0 15,-1 1-15,1-1 0,0 0 0,0 1 16,21-1-16,0 0 0,0-20 0,0 20 16,0-21-16,0 0 0,0 0 15,21-21-15,0 0 0,0 0 16,1 0-16,20 0 0,-21-21 16,0 0-16,0 0 0,1 0 0,20 0 15,-21-1-15,0-20 0,0 21 16,-21-21-16,22 20 0,-1-20 0,-21 0 15,0 21-15,21-1 16,-21 1-16,21 0 0,-21 42 16,21 0-16,-21 1 15,21 20-15,-21-21 0,0 0 16,0 22-16,22-22 0,-1 0 0,0 21 16,-21-21-16,21 1 0,0-1 15,0 0-15,1 0 0,-1 0 16,0-21-16,0 0 15,0 0-15,-21-21 16,21 0-16,-21 0 0,0 0 16,0-1-16,22-20 0,-1 21 0,-21-21 15,21 20-15,0-20 0,0 0 16,0-1-16,22 1 0,-1 21 16,0-21-16,1 20 0,-1 22 0,-21 0 15,22 0-15,-1 0 0,0 22 16,-21-1-16,1 0 0,-1 21 0,21-21 15,-42 22-15,21-1 0,0-21 16,-21 22-16,0-22 0,0 0 0,0 0 16,0 0-16,0 0 0,0 1 0,0-44 31,-21 1-15,21 0-16,0 0 15,0 0-15,0 0 0,0-22 16,0 22-16,0-21 0,0 21 0,21-22 15,1 1-15,-22 21 0,42-22 16,-21 22-16,0-21 0,0 21 0,22 0 16,-22 21-16,0 0 0,0 0 15,22 0-15,-22 0 0,-21 21 0,21-21 16</inkml:trace>
  <inkml:trace contextRef="#ctx0" brushRef="#br0" timeOffset="74327.67">8911 12404 0,'0'0'0,"21"21"0,0 0 0,1-21 15,-1 0-15,0 0 16,0 0-16,0 0 16,0-21-16,1 0 0,-1 21 0,0-21 15,0-1-15,0 1 0,0-21 16,1 21-16,-22 0 0,0-22 0,0 22 16,0 0-16,0 0 0,0 0 15,-22 21-15,1 0 0,-21 0 0,21 21 16,-22 21-16,22-21 0,-21 22 15,0-22-15,20 21 0,-20 0 0,21 1 16,21-22-16,0 21 0,0-21 16,0 1-16,21-1 0,0 0 15,22 0-15,-1 0 0,0-21 0,1 0 0,20 0 16,-21 0-16,22 0 16,-22 0-16,22-21 0,-22 0 0,0 21 15,22-21-15,-22-22 0,1 22 0,-1 0 16,-21-21-16,21 21 0</inkml:trace>
  <inkml:trace contextRef="#ctx0" brushRef="#br0" timeOffset="74960.63">1820 13801 0,'0'0'0,"21"-21"15,-21-1 1,0 1-16,0 0 16,0 0-16,0 0 0,0 0 15,0-1-15,0 1 0,-21 0 16,0 21-16,0 0 15,0 0-15,-22 0 0,22 0 0,-21 21 16,0 0-16,-1 1 0,22 20 16,-21 0-16,21-21 0,-1 22 15,22-1-15,0 0 0,0-20 0,22 20 16,-1-21-16,21 0 16,0 0-16,1 1 0,20-1 0,-20 0 15,-1-21-15,0 21 0,1 0 16,-1-21-16,-21 21 0,-21 1 0,0-1 15,0 0-15,-21 0 16,-21 0-16,-1-21 0,-20 21 16,-1-21-16,-20 0 0,20 22 15,-21-22-15,22 0 0,-1 0 16,22 0-16,0 0 0,-1 0 0,22-22 16,0 1-16,21 0 15,0 0-15,0 0 0,21 0 0,22-22 16,-1 22-16,21-21 0,1-1 15,-1 1-15</inkml:trace>
  <inkml:trace contextRef="#ctx0" brushRef="#br0" timeOffset="75160.5">2201 13716 0,'43'0'0,"-86"0"0,128 21 16,-64 0-16,-21 1 0,0-1 0,0 0 16,0 21-16,-21-21 0,0 22 15,0-22-15,-1 21 0,1-21 16,0 22-16,0-22 0,21 0 15,0 0-15,-21 0 0,21 1 0,0-1 16,0 0-16,0 0 16,21-21-16,0 0 15,0 0-15,0 0 16,-21-21-16,0 0 0,0 0 16</inkml:trace>
  <inkml:trace contextRef="#ctx0" brushRef="#br0" timeOffset="75576.27">1926 14076 0,'-21'0'0,"42"0"0,-63 0 0,42-21 16,0 0-16,0-1 16,21 22-16,0-21 15,0 0-15,22 21 0,-1-21 0,0 21 16,22-21-16,-1 21 0,1 0 16,-1 0-16,1 0 0,-1 0 0,1 0 15,-1 0-15,-20 0 0,-1 21 16,-21-21-16,21 21 0,-42 0 0,0 0 15,0 22-15,0-22 0,0 0 16,-21 0-16,0 0 0,0 22 0,21-22 16,0 0-16,0 0 15,0 0-15,21-21 16,0 0-16,0 0 16,22 0-16,-22-21 15,0 21-15,21-21 0,-20 0 0,-1 0 16,0 0-16,-21-1 0,0 1 15,0 0-15,0 0 0,0-21 0,0 20 16,0 1-16,-21 0 0,0 0 16,-1 0-16,-20 0 0,21-1 0,-21 22 15,20 0-15,-20 0 0,21 0 16,0 22-16,0-1 0,-1 0 16,22 0-16,0 0 0,0 0 15,22 1-15,-1-22 0,0 0 16,0 21-16,21-21 15</inkml:trace>
  <inkml:trace contextRef="#ctx0" brushRef="#br0" timeOffset="75935.57">3217 14012 0,'0'-42'31,"0"21"-31,0 0 0,0 0 16,0-1-16,0 1 15,21 21-15,1 0 0,-1 0 16,0 0-16,21 0 0,-21 0 16,22 21-16,-22 1 0,0-1 0,21 0 15,-20 0-15,-1 0 0,-21 0 16,0 22-16,0-22 0,0 0 16,0 0-16,0 0 0,0 1 0,-21-22 15,21 21-15,-22-21 16,22-21-1,-21-1-15,21 1 0,0 0 16,0 0-16,0 0 0,0-22 16,0 22-16,0 0 0,21 0 15,1-21-15,-22 20 0,21 1 0,0 0 16,0 21-16,0-21 16,0 0-16,22 21 0,-22 0 0,0 0 15,0 0-15,22 0 0,-22 0 16</inkml:trace>
  <inkml:trace contextRef="#ctx0" brushRef="#br0" timeOffset="76239.42">4022 13949 0,'0'0'0,"21"21"31,0-21-31,0-21 16,0 21-1,-21-21-15,21 0 0,1-1 16,-22 1-16,0 0 15,21 0-15,-21 0 0,0 0 16,0-1-16,-21 22 16,-1 0-16,1 0 0,0 22 0,0-1 15,0 0-15,0 0 0,-1 0 16,22 0-16,-21 1 0,21 20 0,0-21 16,0 0-16,0 0 0,0 1 15,0-1-15,0 0 0,21 0 0,1 0 16,-1-21-16,21 21 0,0-21 15,1 0-15,20 0 0,1 0 0,-1 0 16,22 0-16,-22 0 0,22-21 16,0 21-16</inkml:trace>
  <inkml:trace contextRef="#ctx0" brushRef="#br0" timeOffset="76664.17">5122 13949 0,'0'0'0,"21"-42"0,-21 20 0,0-20 0,0 21 15,0 0-15,-21 0 0,0-1 16,0 1-16,0 0 0,0 21 0,-22 0 15,22 0-15,-21 21 0,21 0 16,-22 1-16,1 20 0,21-21 0,-22 21 16,22-20-16,0 20 0,0 0 15,21-21-15,0 1 0,0 20 0,0-21 16,0 0-16,0 0 0,21-21 16,0 0-16,0 22 0,22-22 15,-22 0-15,21 0 0,-21 0 0,22-22 16,-22 1-16,21 0 0,1 0 15,-22 0-15,0 0 0,21-1 0,-21-20 16,1 0-16,-1-1 0,-21 1 16,21-21-16,0 20 0,0-20 0,-21-1 15,0 22-15,0 0 0,0-1 16,0 22-16,0 0 0,0 0 0,-21 42 16,21 0-1,-21 0-15,0 22 0,21-1 16,-21 21-16,21-20 0,0-1 0,0 22 15,0-22-15,0 0 0,0 1 16,0-1-16,0-21 0,21 21 0,0-20 16,0-1-16,0 0 0,22 0 15,-22-21-15,21 0 0,0 0 0,1 0 16,-1 0-16,22 0 0,-22 0 16,0-21-16,22 0 0</inkml:trace>
  <inkml:trace contextRef="#ctx0" brushRef="#br0" timeOffset="76860.07">6244 13695 0,'0'0'16,"0"21"-1,0 0 1,0 0-16,-21 1 0,21-1 16,-21 0-16,21 0 0,0 0 15,0 0-15,0 1 0,0-1 16,0 0-1,0-42 1</inkml:trace>
  <inkml:trace contextRef="#ctx0" brushRef="#br0" timeOffset="77007.98">6159 13547 0,'-63'-106'31,"63"127"1,0 0-32,21-21 0,-21 21 15,42-21-15,-20 22 0</inkml:trace>
  <inkml:trace contextRef="#ctx0" brushRef="#br0" timeOffset="77387.53">6583 13610 0,'0'0'0,"-21"64"32,21-22-32,0-21 0,-22 0 0,22 1 15,0-1-15,0 0 0,0 21 16,0-21-16,0 1 0,0-1 16,0 0-16,0 0 0,-21-21 46,21-21-46,0 0 16,0 0-16,0-22 0,0 22 0,0-21 16,21-1-16,1 1 0,-1 0 15,21-1-15,0 1 0,1 0 16,20-1-16,-20 22 0,20 0 16,-21 0-16,22 21 0,-22 0 0,-21 0 15,85 106 1,-106-85-16,0 21 0,0 1 15,0-1-15,0-21 0,-21 21 0,0-20 16,0 20-16,21-21 0,-21 0 16,-1 0-16,22 1 0</inkml:trace>
  <inkml:trace contextRef="#ctx0" brushRef="#br0" timeOffset="77719.86">8572 13314 0,'0'0'0,"0"-21"15,0 0-15,-42-1 16,21 22-16,0 0 0,0 0 15,21 22-15,-22-1 16,1 0-16,0 21 0,21-21 0,0 22 16,-21-1-16,21 22 0,0-22 0,0 0 15,0 1-15,0-1 0,0 0 16,0 1-16,0-22 0,0 0 0,0 0 16,0 0-16,21-21 15,0 0-15,0 0 16,1-21-16,-1 0 0,0 0 15,0 0-15,21-22 0,-20 22 0,20-21 16</inkml:trace>
  <inkml:trace contextRef="#ctx0" brushRef="#br0" timeOffset="78308.28">8848 13356 0,'0'0'0,"21"-42"0,-21 21 16,21 0-16,-21-1 16,0 44-1,0-1-15,0 21 16,0-21-16,0 0 0,0 22 0,-21-1 15,21 0-15,0 1 0,0-1 16,0 0-16,0 1 0,0-22 0,0 21 16,0-21-16,0 1 0,0-1 0,21 0 15,0-21 1,0 0-16,0-21 16,1 0-16,-1-1 0,0 1 15,0-21-15,21 21 0,-20 0 16,-1-22-16,0 22 0,0 0 15,0 0-15,-21 0 0,0-1 0,21 22 16,-21 22 0,0-1-16,0 0 0,0 0 15,0 21-15,22-20 0,-22 20 16,21-21-16,-21 0 0,21 0 0,0 1 16,0 20-16,22-42 0,-22 21 0,0 0 15,21-21-15,-21 0 16,1 0-16,20 0 0,-21 0 0,21 0 15,-20 0-15,20-21 0,-21 21 16,21-42-16,-20 21 0,-1-1 0,0-20 16,0 0-16,0-1 0,0 1 15,-21 0-15,22-1 0,-22 1 0,0 0 16,0 21-16,0-1 0,-22 22 16,1 0-16,-21 0 0,21 0 15,0 22-15,-1-1 0,1 0 0,0 21 16,0 1-16,21-22 0,0 21 15,0 0-15,0-20 0,0 20 0,21-21 16,0 0-16,0 0 0,22 1 16,-1-1-16,0 0 0,1-21 15,-1 0-15,0 0 0,1 0 0,-1 0 16,0 0-16,1-21 0,-22 0 16,0-1-16,21 1 0,-20-21 0,-22 21 15,0-22-15,0 22 0</inkml:trace>
  <inkml:trace contextRef="#ctx0" brushRef="#br0" timeOffset="78524.16">8467 13420 0,'0'0'0,"-43"21"15,1-21-15,21 0 0,0 0 0,42 0 31,0 0-31,21 0 0,1 0 16,-1 0-16,21-21 0,1 21 16,21 0-16,-22-21 0,22 21 0,-22 0 15,1-22-15,-1 22 0,-20 0 0,-1 0 16,-21 0-16</inkml:trace>
  <inkml:trace contextRef="#ctx0" brushRef="#br0" timeOffset="79644.05">1101 14986 0,'0'0'0,"-22"42"31,22-20-16,22-22 1,-1 0-16,0-22 0,0 1 0,21 0 16,1 0-16,-1 0 0,0 0 15,-20-22-15,20 22 0,0-21 0,-21-1 16,1 22-16,-22-21 0,0 0 16,0-1-16,0 1 0,0 0 15,0 20-15,-22 1 0,1 0 16,0 21-16,0 21 0,0 0 15,-22 22-15,22-1 0,0 22 16,-21-1-16,21 1 0,-1 20 0,1 1 16,0 21-16,0-22 0,0 22 15,0 0-15,21-21 0,-22 21 16,22-1-16,-21 1 0,21 0 0,-21 0 16,21-21-16,0 20 0,0-20 15,0 21-15,0-43 0,0 22 0,0-21 16,21-1-16,0-21 0,1 1 15,-1-22-15,0 0 16,0-21-16,0 0 0,0-21 0,22 0 16,-22-22-16,0 1 0,21 0 15,-20-22-15,20 1 0,-21-1 0,-21-20 16,0-1-16,0 0 0,0 1 16,0-1-16,-21 0 0,0 1 15,-22-1-15,1 21 0,0 1 0,-1-1 16,1 1-16,0 21 0,-1-1 15,1 22-15,21 0 0,0 21 16,-22 0-16,22 0 0,42 0 31,1 0-31,-1 0 16,21 0-16,0-21 0,1 0 16,20-1-16,1 1 0,-1 0 15,22-21-15,-22-1 0,1 22 0,-1-21 16,1 21-16,-22-22 0,1 22 15,-1-21-15,-21 21 0,0 0 16,-21-1-16,0 1 0,-21 42 31,0 1-31,0-1 0,0 0 0,21 21 16,-22 1-16,22-1 0,0 0 16,0 1-16,0-22 0,0 21 15,22 0-15,-1-20 0,0-1 16,0 0-16,0 0 0,22 0 15,-22-21-15,0 0 0,21 0 0,-21 0 16,1-21-16,20 0 0,-21 0 16,0 0-16,22-1 0,-22-20 0,-21 21 15,0-21-15,0-1 0,0 1 16,0 0-16,-21 20 0,-1-20 16,1 21-16,0-21 0,-21 20 0,21 1 15,-22 21-15,22 0 0,0 0 16,-21 0-16,20 0 0,1 0 15,0 21-15,21 1 0,0-1 16,0 0-16,0 0 0,0 0 0,0 0 16,0 22-16,21-22 0,0 0 15,1 0-15,20 0 0,-21 1 16,21-22-16</inkml:trace>
  <inkml:trace contextRef="#ctx0" brushRef="#br0" timeOffset="79984.37">2371 15092 0,'0'0'16,"0"-21"-16,0 0 0,-22 21 16,22-22-16,-21 1 0,21 0 15,0 0-15,0 0 16,0 0-16,21 21 16,1 0-16,20 0 0,-21 0 15,0 21-15,22 0 0,-1 0 0,-21 0 16,0 22-16,0-22 0,1 21 15,-1 0-15,-21-20 0,0 20 0,0-21 16,0 0-16,0 22 0,0-22 16,0 0-16,-21-21 15,21-21 1,-22 0-16,22-1 16,-21 1-16,21 0 0,0 0 15,0 0-15,0-22 0,0 22 16,0-21-16,21 21 0,1 0 0,-1-1 15,0-20-15,21 21 0,1 0 16,-22 0-16,21-1 0,0 22 0,1-21 16</inkml:trace>
  <inkml:trace contextRef="#ctx0" brushRef="#br0" timeOffset="80536.05">3196 14923 0,'0'21'15,"0"-42"-15,0 63 0,0-21 0,0 21 0,0-20 16,0-1-16,0 0 0,-21 0 15,21 0-15,-21 0 0,21 1 16,0-1-16,-21-21 0,21 21 16,-22-21 15,22-21-31,0 0 0,0-1 16,0 1-16,0 0 0,0 0 15,0 0-15,0-22 0,0 22 0,22 0 16,-1 0-16,0-21 0,0 20 15,21 1-15,-20 21 0,-1-21 0,21 21 16,-21 0-16,22 0 0,-1 0 16,0 21-16,1 0 0,-22-21 15,21 43-15,-21-22 0,22 0 0,-22 0 16,-21 22-16,21-22 0,-21 21 16,0-21-16,0 0 0,0 1 15,0-1-15,0 0 0,0 0 16,-21-21-16,0 0 15,21-21 1,0 0-16,0 0 0,0-1 16,0 1-16,21 0 0,0-21 0,0 21 15,0-22-15,22 22 0,-1 0 16,0 0-16,-21 0 0,22-1 0,-1 1 16,-21 21-16,22 0 0,-22 0 15,0 21-15,0 1 0,0-22 16,0 21-16,-21 0 0,0 0 0,0 21 15,0-20-15,0-1 0,0 0 16,0 21-16,0-21 0,-21 1 0,21-1 16,-21-21-16,21 21 0,0 0 15,21-21 1,0 0-16,22 0 0,-22-21 16,21 0-16</inkml:trace>
  <inkml:trace contextRef="#ctx0" brushRef="#br0" timeOffset="81176.71">5080 14880 0,'21'-21'0,"-42"42"0,84-42 16,-63 0-16,-21 21 15,0 21 1,0 0-16,-21 0 0,20-21 0,1 22 16,-21-1-16,21 0 0,0 0 15,-1 21-15,1-20 0,0 20 16,21-21-16,0 0 0,0 0 15,0 1-15,21-22 0,0 0 16,1 0-16,-1 0 0,0 0 16,0 0-16,0-22 0,0 22 0,1-21 15,-1 0-15,0 0 0,0 21 16,-21-21-16,0 0 0,0-1 16,0-20-16,0 21 0,0 0 0,-21 0 15,0-1-15,0 1 0,-1 21 16,22-21-16,-21 0 0,21 0 0,0 0 15,21 21-15,1-22 16,-1 22-16,21 0 0,-21 0 0,22 0 16,-22 0-16,21 0 0,0 0 15,-20 0-15,20 0 0,0 22 0,-21-1 16,22 0-16,-22 21 0,0-21 16,0 1-16,-21 20 0,0 0 0,0 1 15,0-1-15,21 0 0,1 22 16,-22-1-16,21 1 0,0-1 15,-21 22-15,0-22 0,21 1 0,0 21 16,-21-22-16,0 22 0,0-1 16,0 1-16,0 0 0,0-1 0,0-20 15,0 21-15,0-1 0,0-20 16,-21-1-16,0 1 0,0-22 0,0 22 16,-1-43-16,1 21 0,-21-21 15,0-21-15,20 0 0,-20 0 16,0-21-16,21 0 0,-22 0 0,22-22 15,-21 1-15,21-21 0,-1 20 16,1-20-16,0-22 0,21 0 0,0 1 16,0-22-16,0 21 0,0 1 15,21-22-15,0 21 0,1 0 0,-1 1 16,21-1-16,0 22 0,22-1 0,-22 1 16,22-1-16,-1 22 0,22-1 15,-22 1-15</inkml:trace>
  <inkml:trace contextRef="#ctx0" brushRef="#br0" timeOffset="81503.62">7070 14605 0,'0'0'0,"0"-21"0,-22 0 0,1 21 16,0 0-16,-64 21 31,85 0-31,0 21 0,0 1 0,0-1 16,0 0-16,0 1 0,0-1 0,-21 0 16,21 1-16,0-1 0,-21 0 15,0 1-15,21-22 0,0 21 16,0-21-16,-21 1 0,21-1 0,21-21 31,0-21-31,0-1 0,22 1 16,-22 0-16,21-21 0,0 21 15,1-22-15</inkml:trace>
  <inkml:trace contextRef="#ctx0" brushRef="#br0" timeOffset="82347.1">7387 14669 0,'0'0'0,"21"-22"0,0 1 15,-21 0-15,-21 21 16,0 21-1,0 0-15,-21 1 0,-1-1 0,1 0 16,-22 0-16,22 0 0,0-21 16,-22 21-16,22 1 0,21-1 0,-22 0 15,22-21-15,0 21 0,21 0 16,0 0-16,0 1 0,21-22 16,0 21-16,22 0 0,-22 0 15,21-21-15,-21 21 0,22 0 0,-1-21 16,-21 22-16,22-1 0,-22-21 15,21 21-15,-21-21 0,22 0 0,-22 0 16,21 0-16,-21 0 0,22 0 16,-1 0-16,-21 0 0,21-21 15,1 21-15,-22-21 0,21-1 0,-21 1 16,22 21-16,-22-21 0,0-21 16,0 21-16,-21-1 0,0 1 0,0 0 15,0 0-15,0 0 0,-21 0 16,0 21-16,0 0 15,0 21-15,-1-21 16,1 21-16,0 0 0,0 21 0,0-20 16,0-1-16,-1 0 0,22 21 15,0-21-15,0 1 0,0-1 0,0 0 16,0 0-16,22 0 0,-1-21 16,0 0-16,0 21 0,21-21 15,-20 0-15,20 0 0,0-21 0,1 21 16,-1-21-16,0 0 0,1 0 15,-1 0-15,0-1 0,-21 1 0,22-21 16,-22 21-16,0 0 0,0-1 16,-21 1-1,0 42 1,0 1-16,0-1 16,0 0-16,0 0 0,0 0 15,0 22-15,0-22 0,0 0 16,0 0-16,0 0 0,21-21 15,1 0-15,20 0 0,-21 0 16,0 0-16,0 0 0,22 0 0,-22 0 16,21-21-16,-21 0 0,22 0 15,-22 0-15,0-1 0,0 1 0,0 0 16,1 0-16,-22 0 0,21 0 16,-21-1-16,0 1 0,0 0 0,0 42 31,-21 0-31,-1 1 15,22-1-15,0 21 0,-21 0 16,21 1-16,-21 20 0,21 1 0,-21-1 16,21 1-16,0-1 0,0 22 15,0-22-15,0 1 0,0-22 16,0 22-16,0-1 0,0 1 0,-21-22 16,21 0-16,-21 1 0,21-1 15,0 0-15,0-20 0,-22-1 0,22 0 16,0-42-1,0-22-15,22 22 16,-1-21-16</inkml:trace>
  <inkml:trace contextRef="#ctx0" brushRef="#br0" timeOffset="82831.82">9821 14838 0,'21'-42'0,"-42"84"0,42-106 0,-21 43 15,0 0-15,-21 0 0,0 0 0,-21 21 16,-1 0-16,1 0 0,0 0 16,-22 0-16,22 0 0,0 21 0,-22 0 15,22-21-15,21 21 0,-22 0 0,22 1 16,21-1-16,0 0 16,42-21-16,-20 21 15,20-21-15,-21 0 0,21 0 16,1 21-16,-1-21 0,-21 21 15,22-21-15,-22 22 0,0-22 16,0 21-16,0-21 0,-21 21 0,0 0 16,0 0-16,-21 0 0,0 1 15,0-1-15,0 0 0,-1-21 16,22 21-16,-21 0 0,0-21 16,21 21-16,21-21 31,0 0-31,1 0 15,20 0-15,-21 0 0,0 0 0,22 0 16,-22 0-16,21 0 0,-21 0 16,0 22-16,1-1 0,-1 0 0,-21 0 15,0 21-15,0-20 16,0 20-16,-21-21 0,-1 21 0,-20 1 16,0-22-16,-1 21 0,1-21 0,-21 22 15,20-22-15,-20 0 0,20 0 16,1 0-16,-21-21 0,20 22 0,1-1 15,0-21-15</inkml:trace>
  <inkml:trace contextRef="#ctx0" brushRef="#br0" timeOffset="83371.78">3598 16150 0,'0'0'15,"-21"-21"-15,-21-21 0,21-1 0,-1 1 16,22 0-16,0 21 0,22-43 16,-1 43-16,21 0 0,-21 21 15,22 0-15,-1 0 0,21 21 16,-20 21-16,-1 1 0,22 20 0,-22 1 16,0-1-16,1 1 0,-1-1 15,0 1-15,-21-1 0,1-21 16,-1 22-16,-21-22 0,0 1 0,0-1 15,0 0-15,0-21 0,0 1 16,0-1-16,0 0 0,-21-21 16,-1-21-16,22 0 15,0-22-15,0 22 16,0-21-16,0-1 0,0 1 16,0 0-16,0-22 0,0 1 0,22-1 15,-1 1-15,0-22 0,21 22 16,-21-1-16,1 22 0,20-1 15,-21 1-15,21 21 0,-20 21 0,20 0 16,-21 0-16,0 21 0,0 0 16,1 22-16,-1-1 0,-21 0 0</inkml:trace>
  <inkml:trace contextRef="#ctx0" brushRef="#br0" timeOffset="84604.06">4889 16595 0,'0'0'0,"22"0"0,20 0 0,-21 0 15,0 0-15,0 0 0,1 0 16,-1-21-16,0-1 0,-21 1 0,21 0 16,0 0-16,0 0 0,-21-22 15,0 22-15,0-21 0,0 21 0,0-22 16,-21 1-16,0 0 0,0 21 16,0-1-16,-22 1 0,1 21 0,0 0 15,-1 0-15,1 21 16,-21 1-16,-1 20 0,22-21 0,-1 21 15,1 1-15,0-1 0,-1 0 16,22 1-16,21-22 0,0 21 0,0 1 16,0-22-16,0 0 0,21 0 15,22 0-15,-22 0 0,21-21 16,1 0-16,-1 0 0,0 0 16,22-21-16,-22 0 0,0 0 0,1 0 15,-1 0-15,0-1 0,1-20 0,-22 21 16,21-21-16,-21-1 0,-21 1 15,0 0-15,22-1 0,-22 1 0,0 21 16,0-22-16,0 65 31,0-1-31,-22 21 16,22-21-16,0 22 0,0-1 0,0-21 16,0 21-16,0 1 0,0-22 15,0 0-15,0 21 0,22-20 0,-1-1 16,0 0-16,0 0 0,0-21 15,22 0-15,-22 0 0,21 0 0,0 0 16,1-21-16,-1 21 0,22-21 16,-22 0-16,0-1 0,1-20 0,-1 21 15,0-21-15,-21-1 0,1 1 16,-22 0-16,0-22 0,0 1 0,0 20 16,0-20-16,0 20 15,0-20-15,0 42 0,0 0 0,-22-1 16,1 22-16,0 0 15,0 22-15,21 20 0,0 0 0,0 1 16,-21-1-16,21 21 0,0-20 16,0 20-16,0-20 0,0-1 0,0 0 15,0 1-15,21-22 0,0 21 16,-21-21-16,21 0 0,0 1 0,22-1 16,-22-21-16,0 0 0,0 0 15,22 0-15,-22 0 0,21 0 0,-21-21 16,0-1-16,1 22 0,20-21 15,-21-21-15,0 21 0,0 0 16,1-22-16,-22 22 0,21 0 16,0-21-16,0 20 0,0 1 0,-21 0 15,0 42 1,0 0-16,0 1 16,0-1-16,0 0 0,0 0 15,0 0-15,0 0 0,0 1 0,0-1 16,0 0-16,0 0 0,21-21 15,-21 21-15,22-21 16,-1 0-16,0 0 16,0-21-16,0 0 0,-21 0 15,21 21-15,1-21 16,-1-22-16,-21 22 0,21 0 0,0 0 16,0 0-16,-21-1 0,0 1 15,0 0-15,21 21 0,1 21 16,-22 0-1,0 1-15,0-1 0,0 0 0,0 0 16,0 21-16,0-20 0,21-1 0,0 0 16,0 0-16,0 0 0,22-21 15,-1 21-15,0-21 0,1 0 0,-1 0 16,0 0-16,22 0 0,20 0 16,-20 0-16,-22-21 15,1 0-15,-22 21 0,21-21 16,-21 0-16,0-22 0,-21 22 0,0 0 15,0-21-15,0 21 0,0-22 16,0 22-16,0 0 0,0 0 0,-21 0 16,0 21-16,0 0 0,0 0 15,0 21-15,21 0 0,-22 0 0,22 0 16,-21 0-16,21 22 0,0-22 16,0 0-16,0 21 0,0-20 0,0-1 15,0 0-15,21 0 16,1 0-16,-1-21 0,21 21 0,-21 1 15,22-22-15,20 0 0,-21 0 16,22 0-16,-1 0 0,1 0 0</inkml:trace>
  <inkml:trace contextRef="#ctx0" brushRef="#br0" timeOffset="84961.98">8509 16044 0,'-21'0'0,"42"0"0,-63 0 0,20 0 15,1 0-15,0 0 0,0 43 16,21-22-16,-21 21 0,21 1 16,-21 20-16,21-21 0,-22 22 0,22-1 15,0 1-15,0-1 0,0 1 16,0 21-16,0-1 0,0 1 0,0 21 15,0-22-15,0 1 0,0 21 16,0-21-16,0-1 0,0 1 0,0 0 16,0-22-16,0 1 15,0-1-15,0-21 0,0-20 0,0-1 16,0 0-16,0-42 16,0 0-16,0-1 0,0-20 15,0 0-15,0-22 0,0 1 16,22-1-16,-22-20 0,21-1 15,-21 0-15,0 1 0</inkml:trace>
  <inkml:trace contextRef="#ctx0" brushRef="#br0" timeOffset="85227.83">8382 16764 0,'0'-275'15,"0"635"-15,0-762 0,0 719 0,0-698 0,0 339 16,0-1-16,0 1 0,0 0 0,0 21 16,0-22-16,0 22 0,21-21 15,0 21-15,0-1 0,1 22 16,20 0-16,-21 0 0,21 0 15,1 0-15,-22 22 0,21-1 0,1 21 16,-22-21-16,0 22 0,0-1 0,-21-21 16,0 21-16,0 1 0,0-22 15,-21 21-15,-21-21 0,20 1 0,-20-1 16,0 0-16,-1 0 0,1 0 16,21-21-16,-21 21 0,20-21 0,1 0 15,0 0-15,42 0 31,22 0-31,-22 0 0,21 0 16,22 0-16,-22 0 0</inkml:trace>
  <inkml:trace contextRef="#ctx0" brushRef="#br0" timeOffset="85839.58">9419 16320 0,'0'0'15,"0"-22"-15,0 1 0,0-21 0,0 21 0,0-22 16,0 22-16,0 0 0,-21 21 15,0 0-15,-22 0 0,22 0 0,0 0 16,-21 21-16,-1 0 0,22 22 16,-21-22-16,21 21 0,0 1 0,-1-22 15,1 21-15,21 0 0,0-20 16,0-1-16,0 21 0,21-21 0,1 0 16,-1-21-16,0 22 0,0-22 15,0 0-15,22 0 0,-22 0 16,21 0-16,-21 0 0,0 0 15,22-22-15,-22 22 0,0-21 0,0 0 16,0 0-16,1-21 0,-22 20 16,0 1-16,21-21 0,-21 0 0,21 20 15,-21-20-15,0 21 0,0 0 16,0 63 0,0-21-1,0 0-15,0 22 0,0-22 0,0 21 16,0-21-16,0 1 0,21 20 15,-21-21-15,21-21 0,-21 21 16,21 0-16,1-21 0,-1 0 0,0 0 16,0 0-16,0 0 15,0 0-15,1-21 0,-1 21 0,0-21 16,0 0-16,0 0 0,22 0 16,-22-1-16,0-20 0,0 21 0,0 0 15,0-22-15,1 22 0,-1 0 16,0 21-16,0 0 0,-21 21 31,0 0-31,0 1 0,0-1 0,0 0 16,-21 0-16,21 21 0,-21-20 15,21-1-15,0 0 0,0 0 16,0 0-16,0 0 16,0-42 15,0 0-16,0 0-15,0 0 0,0 0 0</inkml:trace>
  <inkml:trace contextRef="#ctx0" brushRef="#br0" timeOffset="86011.48">10033 16087 0,'0'0'0,"0"-21"0,-21-1 16,0 1-16,-1 21 0,1-21 0,0 21 31,42 0 0,0 21-15,1-21-16,20 0 0,-21 21 15,21 1-15,-20-22 0,20 21 0</inkml:trace>
  <inkml:trace contextRef="#ctx0" brushRef="#br0" timeOffset="86344.3">10456 16214 0,'0'0'0,"21"0"0,-21-21 16,0-1-16,0 1 0,22 0 16,-1 0-16,-21 0 0,21 21 0,0-21 15,0 21-15,0 0 0,1 0 16,-1 0-16,0 21 0,0-21 0,0 42 16,0-21-16,1 0 0,-1 22 15,0-1-15,0-21 0,-21 22 0,21-1 16,-21-21-16,0 0 0,0 22 15,0-22-15,0 0 0,0 0 16,-21 0-16,0-21 16,0 0-16,0 0 15,21-21-15,-22 0 0,22 0 16,0 0-16,0-1 0,0 1 16,0-21-16,0 21 0,0-22 0,0 1 15,0 0-15,22-1 0,-1-20 16,0-1-16,21 22 0,1-21 0,-1-1 15,0 22-15,22-22 0,-1 1 16</inkml:trace>
  <inkml:trace contextRef="#ctx0" brushRef="#br0" timeOffset="87008.21">11832 13737 0,'0'64'32,"0"-22"-32,0 0 15,0 1-15,0-1 0,-21 0 0,21 22 16,0-1-16,0 22 0,0 0 0,0 21 15,0-1-15,0 1 0,0 21 16,0-21-16,0 21 0,0 0 0,0 0 16,21 0-16,0 0 0,0 0 15,1 21-15,-22-21 0,0 0 0,0 0 16,0 0-16,0 21 0,0-21 16,0 22-16,0-22 0,-22 0 15,1 0-15,21 0 0,-21 0 16,0 0-16,0-22 0,-22 1 0,22 0 15,0-21-15,0-22 0,21 1 16,-21-22-16,21 0 0,0-63 16,21 0-16,0-21 15,0-1-15</inkml:trace>
  <inkml:trace contextRef="#ctx0" brushRef="#br0" timeOffset="87767.47">12213 12531 0,'0'0'0,"0"21"16,-21-21-16,21 21 0,21-21 31,21 0-31,1 0 0,-1 0 0,0 0 16,22 0-16,-1 0 0,22 0 15,0 0-15,-1 0 0,1 0 0,21 0 16,0 0-16,0 0 0,-1-21 0,-20 21 16,0 0-16,-22 0 0,1 0 15,-22-21-15,-21 21 0,0 0 0,-21-21 16,-21-1-1,0 1-15,-21 21 16,-1-21-16,1 0 0,21 21 16,-21-21-16,-1 0 0,1 21 0,21-22 15,0 22-15,-1 0 0,44 0 32,-1 0-32,21 0 0,-21 22 0,22-1 15,-22 0-15,21 0 0,-21 0 16,0 0-16,1 1 0,-1-1 0,-21 0 15,0 0-15,0 0 0,0 0 16,-21 1-16,-1-1 0,1 0 0,0 0 16,-21 0-16,21 0 0,-1 1 15,1-22-15,0 0 0,0 0 16</inkml:trace>
  <inkml:trace contextRef="#ctx0" brushRef="#br0" timeOffset="89408.56">14901 12637 0,'0'0'0,"0"84"31,0-63-31,21-21 16,1 0-16,-1 0 16,21-21-16,0 0 0,1 0 0,-1 21 15,0-21-15,1 0 0,-1-1 16,0-20-16,-20 21 0,-1 0 0,-21 0 16,0-22-16,0 22 0,0-21 15,-21 21-15,-1-22 0,-20 22 0,0-21 16,-1 21-16,1-1 0,-21 22 15,20 0-15,-20 0 0,20 22 16,1-1-16,-21 0 0,20 21 0,1-21 16,21 22-16,0-1 0,-1 0 15,1 1-15,21 20 0,0-20 0,0-1 16,0 0-16,21-21 0,1 22 16,-1-22-16,0 0 0,21 0 0,-21-21 15,43 0-15,-22 0 0,1 0 16,20-21-16,1 0 0,-1 0 0,1 0 15,-1-22-15,1 22 0,-1-21 16,1-1-16,-22 1 0,0 0 0,1-22 16,-22 22-16,21-22 0,-21-20 15,0 20-15,-21 1 0,0-1 16,0 1-16,0-1 0,0 43 0,0-21 16,0 21-16,0 42 15,-21 21-15,0 0 16,0 1-16,0 20 0,21 1 15,-21-1-15,-1 1 0,1-1 0,21-20 16,0 20-16,0-21 0,0 22 0,0-22 16,0 1-16,21-1 0,1-21 15,20 21-15,-21-20 0,21-1 0,1-21 16,20 0-16,-20 0 0,20 0 16,-21 0-16,22-21 0,-1-1 15,1 1-15,-22 0 0,22-21 16,-1 21-16,-20-22 0,-1 1 0,0 0 15,-21-1-15,1 1 0,-22 0 0,0-1 16,0 1-16,0 21 0,-22 0 16,1-1-16,-21 22 0,0 0 0,-1 0 15,-20 22-15,20-1 0,1 21 16,0-21-16,21 22 0,-22-22 0,22 21 16,0 0-16,0-20 15,0 20-15,21-21 0,0 21 0,0-20 0,0-1 16,0 0-16,0 0 0,21 0 15,0-21-15,0 0 0,0 0 16,0 0-16,22 0 0,-22 0 0,21-21 16,-21 0-16,22 21 0,-22-42 15,21 20-15,-21 1 0,22 0 0,-22-21 16,0-1-16,0 22 0,-21-21 16,0 0-16,21 20 0,-21-20 0,0 21 15,22 21-15,-22 21 16,-22 21-1,22-20-15,-21-1 0,21 21 16,0-21-16,0 22 0,0-22 0,0 0 16,0 21-16,21-21 0,1 1 0,-1-22 15,0 21-15,0 0 16,21-21-16,-20 0 0,20 0 0,-21 0 16,21 0-16,1-21 0,-1 0 15,-21 21-15,22-22 0,-22-20 0,21 21 16,-21 0-16,0-22 0,1 1 15,-1-21-15,-21 20 0,21-20 0,-21-1 16,21 1-16,-21-22 0,0 22 16,21-1-16,-21 22 0,0-1 0,0 1 15,0 21-15,0 0 0,0 42 16,-21 21 0,0 1-16,0-1 0,0 21 15,21 1-15,0-1 0,0 1 16,0-1-16,0 1 0,0-1 0,0-20 15,21 20-15,0-20 0,21-22 16,-21 21-16,22 0 0,-1-20 0,0-1 16,1 0-16,-1-21 0,0 0 15,22 0-15,-22 0 0,1 0 0,-1 0 16,0-21-16,1 0 0,-1-1 0,-21 1 16,21-21-16,-20 21 15,-22-22-15,21 1 0,-21 0 0,0-1 16,0 1-16,0 0 0,0 21 0,0-22 15,-21 43-15,-22 0 0,22 0 16,0 0-16,-21 21 16,20 22-16,-20-22 0,21 21 0,-21-21 15,20 22-15,1-1 0,21-21 0,0 0 16,0 22-16,0-22 0,0 0 16,0 0-16,0 0 0,21-21 15,1 0-15,20 0 0,-21 0 16,0 0-16,0 0 0,22 0 0,-22-21 15,0 0-15,21 21 0,-20-21 16,-1 0-16,0 0 0,0-22 16,0 22-16,0 0 0,1 0 0,-1 0 15,-21-1-15,0 1 0,21 21 0,-21 21 16,0 1 0,0-1-16,0 21 0,0-21 15,0 22-15,0-22 0,0 0 0,0 21 16,0-21-16,0 1 0,0 20 15,0-21-15,21-21 0,0 21 0,0 0 16,1-21-16,20 0 0,-21 0 0,21 0 16,-20-21-16,20 21 0,0-21 15,1 0-15,-1 0 0,0-22 0,-21 22 16,1 0-16,20-21 0,-42-1 16</inkml:trace>
  <inkml:trace contextRef="#ctx0" brushRef="#br0" timeOffset="89599.45">17293 12002 0,'0'0'15,"-85"21"-15,22 0 0,-1 0 0,22-21 0,0 21 16,21 0-16,-1-21 0,22 22 16,22-22-16,20 0 15,0 0-15,22 0 0,-1 0 16,22 0-16,0 0 0,20-22 15,1 22-15,0-21 0,0 0 16,21 0-16,0 21 0</inkml:trace>
  <inkml:trace contextRef="#ctx0" brushRef="#br0" timeOffset="90687.87">20214 12319 0,'0'-21'16,"42"-106"0,-42 85-1,0-1-15,0 1 0,0 0 16,0-1-16,-21 22 0,0 0 0,0 0 16,-21 21-16,20 0 0,1 21 15,-21 0-15,21 21 0,-22 1 16,1-1-16,21 0 0,-21 22 0,20-22 15,-20 1-15,42-1 0,0 0 16,0 1-16,0-22 0,0 21 0,0-21 16,21 0-16,0 1 0,22-1 15,-22-21-15,0 0 0,21 0 0,-20 0 16,20 0-16,0 0 0,-21 0 16,22-21-16,-22-1 0,0 1 15,21 0-15,-20 0 0,-1-21 0,-21 20 16,21-20-16,-21 21 0,21-21 15,-21 20-15,0 1 0,0 42 32,0 1-32,0 20 0,-21-21 0,0 21 15,21-20-15,-21 20 0,21-21 16,0 21-16,0-20 0,0-1 0,0 0 16,21 0-16,0 0 0,0 0 0,0-21 15,0 0-15,1 22 0,20-22 16,-21 0-16,0 0 0,0 0 15,1-22-15,-1 1 16,-21 0-16,21 0 0,0 0 0,0-22 16,0 22-16,1-21 0,20 0 0,-21-1 15,21 1-15,1 0 0,-1 20 16,22-20-16,-22 21 0,0 21 0,1 0 16,-1 0-16,0 0 0,-21 0 15,1 21-15,20 21 0,-42-20 0,21-1 16,-21 21-16,0 0 0,0-20 15,0-1-15,0 21 0,0-21 0,0 0 16,0 22-16,0-22 0,0 0 16,0 0-16,0-42 47,0 0-47,0 0 0,0-22 15,21 22-15,-21 0 0,21-21 16,1-1-16,-1 1 0,0 21 0,0-21 15,21-1-15,-20 22 0,20 0 16,0 0-16,1 0 0,-1-1 0,0 22 16,-21 0-16,22 0 0,-22 22 15,0-1-15,-21 0 0,0 0 0,0 0 16,0 22-16,-21-22 0,0 0 16,21 21-16,-21-21 0,21 1 0,0-1 15,0 0-15,0 0 0,0 0 16,21 0-1,0-21-15,0 0 0,21 0 0,-20 0 16,20 0-16,-21 0 0,21-21 16,-20 0-16,-1 0 0,21 0 0,-21 0 15,0-22-15,1 22 0,-22-21 16,0 21-16,0-22 0,0 22 0,0 0 16,-22 21-16,1 0 0,-21 0 15,0 0-15,-1 21 0,1 0 16,21 0-16,-22 22 0,1-22 0,21 21 15,0-21-15,0 1 0,21 20 16,0-21-16,0 21 0,21-20 0,0-1 16,0 0-16,21 0 0,1 0 15,-1 0-15,22-21 0,-22 22 0,21-1 16,-20-21-16,20 0 0,-20 0 16,-1 0-16,0 0 0,-21 0 0,1 0 15,-1 0-15</inkml:trace>
  <inkml:trace contextRef="#ctx0" brushRef="#br0" timeOffset="91271.95">13250 13843 0,'0'0'0,"43"-21"0,-22-21 16,21-1-16,-21 22 0,0-21 0,1-1 16,-22 1-16,0 0 0,0 21 15,0-22-15,0 22 0,-22 0 0,-20 0 16,21 0-16,-21 21 0,-1 0 0,1 0 16,-22 0-16,22 0 0,0 21 15,21 0-15,-22 21 0,22 1 0,21-1 16,0 0-16,0 1 0,21-1 15,0 0-15,22 1 0,-1-1 16,0 0-16,22 1 0,-1-22 16,1 21-16,-22 0 0,22-20 0,-22-1 15,0 21-15,1-21 0,-22 0 16,0 1-16,-21-1 0,-21 21 16,-21-42-16,-1 21 0,1-21 0,-22 0 15,-20 21-15,20-21 0,-20 0 16,-1 0-16,0 0 0,22 0 0,-1 0 15,1 0-15,20-21 0,1 21 16,21-21-16,0 21 0,21-21 0,0 0 16,0 0-16,0-1 0,21 1 15,0 0-15,21 0 0,1-21 16,20 20-16,1 1 0</inkml:trace>
  <inkml:trace contextRef="#ctx0" brushRef="#br0" timeOffset="91491.17">13737 13695 0,'64'0'15,"-128"0"-15,149-21 0,-43 0 0,-21 21 0,0 0 16,1 0-16,-22 21 16,0 0-16,0 21 0,0-21 15,0 22-15,0-1 0,-22 0 16,22 1-16,-21-22 0,21 21 0,0 1 16,-21-22-16,21 0 15,0 21-15,0-21 0,0 1 0,0-1 16,0 0-16,0 0 15,21-21 1,-21-21 0</inkml:trace>
  <inkml:trace contextRef="#ctx0" brushRef="#br0" timeOffset="91935.92">13674 14055 0,'-64'-43'15,"233"149"-15,-338-233 0,233 191 0,-128-149 16,64 64-16,21 21 0,0 0 15,1 0-15,20-21 0,-21 21 16,21-21-16,22 21 0,-22-22 16,22 22-16,-22 0 0,22 0 0,-1 0 15,1 0-15,-22 0 0,21 0 16,-20 22-16,-22-22 0,21 21 0,-21 0 16,-21 21-16,0-21 0,0 1 15,0-1-15,0 21 0,0-21 0,0 0 16,-21 1-16,21-1 0,0 0 15,0 0-15,0 0 0,0 0 16,21-21-16,1 0 0,-1 0 16,21 0-16,-21 0 0,22 0 0,-1 0 15,0-21-15,1 21 0,-22-21 16,21 0-16,-21 0 0,22 0 16,-22-1-16,0 1 0,0-21 0,-21 21 15,0-22-15,0 1 0,0 0 16,-21-1-16,0 22 0,-22-21 0,22 21 15,-21 0-15,21-1 0,-22 22 16,1 0-16,0 0 0,-1 22 0,1-1 16,21 0-16,-21 0 0,20 0 15,1 0-15,0 22 0,21-22 0,0 0 16,0 0-16,0 0 0,21 1 16,22-22-16,-22 21 0,21 0 15,0-21-15,1 0 0,-1 0 0,0 0 16</inkml:trace>
  <inkml:trace contextRef="#ctx0" brushRef="#br0" timeOffset="92287.71">15028 14034 0,'0'0'0,"0"-22"0,0 1 15,0 0-15,0 0 16,0 0-16,0 0 0,0-1 16,0 1-16,21 21 0,1 0 15,20 0-15,-21 0 0,0 0 16,22 0-16,-22 0 0,0 21 0,0 1 15,21-1-15,-20 0 0,-1 0 16,-21 21-16,21-20 0,-21-1 16,0 0-16,0 0 0,0 0 0,0 0 15,0 1-15,21-22 32,-21-22-17,21 22-15,-21-21 0,21 0 0,1 21 16,-1-21-16,-21 0 0,21 0 15,0-1-15,0-20 0,0 21 0,1 0 16,-1 0-16,0-1 0,0 22 16,0-21-16,0 0 0,1 21 0,-1 0 15,0 0-15,0 0 16,-21 21 0,0 0-16</inkml:trace>
  <inkml:trace contextRef="#ctx0" brushRef="#br0" timeOffset="93024.3">15769 14012 0,'0'22'15,"0"-86"-15,0 106 0,0 1 0,0-22 0,21-21 16,0 0 0,22 0-16,-22 0 0,0 0 15,0 0-15,22-21 0,-22 0 0,21 21 16,-21-22-16,0 1 16,1 0-16,-1 21 0,-21-42 0,0 21 0,0-1 15,0 1-15,0 0 0,-21 21 16,-22 0-1,22 0-15,0 21 0,-21 0 16,20 1-16,1-1 0,0 0 16,0 21-16,0-21 0,21 1 0,0 20 15,0-21-15,0 0 0,0 0 16,0 1-16,21-1 0,0 0 0,21 0 16,1 0-16,-1-21 0,22 21 15,-22-21-15,43 0 0,-22 0 0,1 0 16,20 0-16,-20 0 0,20-21 15,-20 21-15,-1-21 0,-20 0 16,-1 0-16,0 0 0,1-1 0,-22 1 16,0 0-16,0-21 0,-21 21 15,0-22-15,0 22 0,0-21 0,0 21 16,0-1-16,-21 1 0,0 0 16,0 21-16,-22 0 0,22 0 0,-21 0 15,21 21-15,-22 0 0,1 1 16,21 20-16,-21-21 0,20 0 0,-20 22 15,21-22-15,0 21 0,21-21 16,0 0-16,0 22 0,0-22 0,0 0 16,0 0-16,21-21 0,0 21 15,21-21-15,-20 0 0,20 0 16,0 0-16,-21 0 0,22 0 0,-1-21 16,-21 21-16,22-21 0,-22 0 15,21 0-15,-21 0 0,22-22 0,-22 1 16,0 21-16,21-43 0,-21 22 15,22-22-15,-22 1 0,21-22 0,-21 22 16,1-1-16,-1 1 0,0 20 16,0 1-16,-21 21 0,0 0 0,0 0 15,-21 42 1,0 0-16,0 0 0,21 21 0,-22 1 16,1-1-16,0 22 0,21-22 15,0 21-15,0-20 0,0 20 16,0-20-16,0-1 0,21 0 0,0 1 15,1-1-15,20-21 0,-21 0 16,21 0-16,1 1 0,-22-1 0,21 0 16,1-21-16,-1 0 0,0 0 15,1 0-15,-1 0 0,0 0 0,1-21 16,20 0-16,-21-1 0</inkml:trace>
  <inkml:trace contextRef="#ctx0" brushRef="#br0" timeOffset="93227.18">18436 13885 0,'0'0'0,"21"-21"0,-21 0 16,0 42 0,0 0-1,0 1-15,-21-1 0,21 0 0,-21 0 16,21 0-16,0 0 0,0 1 0,0-1 16,0 0-16,-21 0 0,21 0 15,0-42 32,0 0-47,21 21 0</inkml:trace>
  <inkml:trace contextRef="#ctx0" brushRef="#br0" timeOffset="93384.09">18457 13780 0,'0'-64'16,"0"128"-16,-21-149 0,21 64 15,-21 0-15,21-1 0,-21 22 0,42 22 47,0-22-31,0 21-16,22-21 0,-22 0 0,21 21 15,-21-21-15</inkml:trace>
  <inkml:trace contextRef="#ctx0" brushRef="#br0" timeOffset="93756.39">18902 13737 0,'0'0'0,"0"21"15,0 1 1,0-1-16,0 0 0,0 0 16,0 0-16,0 0 0,0 1 15,0-1-15,0 21 0,0-21 0,0 0 16,0 1-16,0-1 16,0 0-16,0 0 0,-21-21 31,21-21 0,0 0-31,0 0 0,0-1 16,0 1-16,0-21 0,21 0 0,0 20 15,0-20-15,21 0 0,1-1 16,-1 22-16,0 0 0,22 0 0,-22 21 16,1 0-16,20 0 0,-21 0 15,-20 21-15,20 0 0,-21 22 0,-21-22 16,0 21-16,0-21 0,0 22 15,0-22-15,0 0 0,-21 21 0,0-21 16,0 1-16,-1-22 0,1 21 0,21 0 16,0 0-1,0 0-15</inkml:trace>
  <inkml:trace contextRef="#ctx0" brushRef="#br0" timeOffset="94279.6">20553 13801 0,'0'0'0,"-21"0"0,-64-43 31,64 22-31,0 0 0,21 0 0,0 0 16,21 0-16,0-22 0,21 22 16,1 21-16,20-21 0,-21 0 0,22 21 15,-1 0-15,1 0 0,-1 21 16,-20 21-16,20-21 0,-20 22 0,-1 20 15,-21-20-15,0-1 0,0 0 16,-21 1-16,0-1 0,0 0 16,0-21-16,0 22 0,-21-22 0,0 0 15,0 0-15,0-21 0,-22 0 16,22 21-16,0-21 0,0 0 0,0 0 16,0 0-16,-1-21 0,22 0 15,0 0-15,0-21 0,0 20 16,0 1-16,0-21 0,0 21 15,22-22-15,-1 1 0,0 21 0,21-21 16,-21-1-16,22 22 0,-22-21 16,0 21-16,21-1 0,1 1 0,-1 21 15,-21-21-15,22 21 0,-1-21 16,0 21-16,1 0 0,20 0 16</inkml:trace>
  <inkml:trace contextRef="#ctx0" brushRef="#br0" timeOffset="94644.42">21738 13674 0,'0'0'0,"-21"21"0,0-21 16,-22 21-16,22 0 0,-21 0 16,0 1-16,20-1 0,-20 21 0,0-21 15,21 22-15,-1-22 0,1 0 16,0 21-16,21-21 0,0 1 16,0-1-16,0 0 0,21 0 15,22 0-15,-22 0 0,21-21 0,0 22 16,1-22-16,-1 0 0,22 0 15,-22 0-15,21 0 0,-20 0 0,20-22 16,-20 1-16,-22 21 0,21-21 16,-21-21-16,22 21 0,-22-22 0,-21 1 15,0 0-15,0-1 0,0 1 16,0-22-16,-21 22 0,-1 0 0,-20-1 16,0 22-16,-1 0 0,1 21 15,-21 0-15,20 0 0,-20 0 0,20 21 16,-20 22-16,21-22 0,-1 21 15,1 0-15,21 1 0,-22-22 16,22 21-16,0 1 0,21-1 0,0-21 16,0 21-16,21-20 0,22-1 15,-1 0-15,0 0 0,22-21 0,-1 21 16,1-21-16</inkml:trace>
  <inkml:trace contextRef="#ctx0" brushRef="#br0" timeOffset="95178.11">22373 13864 0,'21'-21'16,"-42"42"-16,42-84 0,-21 42 0,0-1 16,0 1-16,0 42 15,-21 1-15,0-1 16,0 0-16,21 0 0,-21 21 16,-1-20-16,22 20 0,-21-21 0,21 0 15,0 22-15,0-22 0,0 0 16,0 0-16,0 0 0,21-21 15,1 0-15,-1 0 0,0 0 16,0 0-16,0 0 0,0-21 0,1 0 16,-1 21-16,0-21 0,0 0 15,0-22-15,0 22 0,1 0 0,-1-21 16,0 20-16,0 1 0,0 0 16,-21 0-16,21 21 0,-21 21 15,0 0 1,0 0-16,0 1 0,0-1 0,-21 0 15,21 0-15,0 0 0,0 0 16,0 1-16,0-1 0,0 0 0,0 0 16,21-21-16,1 21 0,20-21 0,-21 0 15,21 0-15,1 0 0,-1 0 16,-21 0-16,22 0 0,-22 0 0,0 0 16,21-21-16,-21 0 0,-21 0 15,22 0-15,-22-22 0,21 22 0,-21-21 16,0-1-16,0 1 0,0 0 15,0-1-15,0 1 0,0 21 16,0 0-16,0 0 0,0-1 16,-21 22-16,-1 0 15,22 22-15,-21-1 16,21 0-16,0 0 16,0 0-16,21 0 0,1-21 15,-1 22-15</inkml:trace>
  <inkml:trace contextRef="#ctx0" brushRef="#br0" timeOffset="95503.93">23897 13843 0,'0'0'0,"0"-21"0,0 0 15,0 0-15,-21-1 16,0 1-16,0 0 0,-22 21 16,1 0-16,0 0 0,-1 0 0,1 0 15,0 0-15,-1 0 0,22 0 16,0 21-16,0 0 0,0 1 15,21-1-15,0 0 0,21 0 16,0 0-16,0 0 0,21 1 0,1-22 16,-1 21-16,0 0 0,22-21 15,-22 21-15,1 0 0,-1-21 16,0 21-16,-21-21 0,1 22 0,-1-1 16,-21 0-16,-21-21 15,-22 21-15,1-21 16,0 0-16,-22 0 0,22 0 0,-22 0 15,1 0-15,20 21 0,1-21 16,0 0-16,-1 0 0,1 21 0,0-21 16,21 0-16,-1 22 0,-20-1 15,21-21-15</inkml:trace>
  <inkml:trace contextRef="#ctx0" brushRef="#br0" timeOffset="96231.51">15600 15240 0,'0'0'0,"0"-21"0,0-21 16,0 20-16,0-20 0,0 21 0,0 0 15,0 0-15,0-1 0,-21 1 16,-22 0-16,22 0 0,-21 21 0,-22 0 16,22 0-16,-43 0 0,22 21 15,-1 0-15,1 0 0,-1 1 16,22 20-16,0 0 0,-1-21 0,22 22 16,21-1-16,0-21 0,0 22 0,21-22 15,0 0-15,22 0 0,-1 0 16,0-21-16,22 0 0,-1 0 15,1 21-15,-22-21 0,22 0 16,-22 0-16,0 0 0,1 0 0,-22 22 16,-21-1-16,0 0 15,-21-21-15,0 21 0,-22-21 16,22 21-16,-21-21 0,21 21 16,-22-21-16,22 0 0,0 0 0,42 0 31,0-21-31,0 21 15,1-21-15,20 21 0,-21 0 16,0 0-16,0 0 0,1 21 16,-22 22-16,0-22 0,0 21 0,0-21 15,-22 43-15,1-22 0,-21 22 16,0-1-16,-1 1 0,1-1 0,-22 1 16,22-1-16,-21 1 0,20-1 15,1 1-15,0-22 0,-1 0 0,22 1 16,0-1-16,0-21 0,21 0 15,21-21-15,0 0 16,21-21-16,1 0 0</inkml:trace>
  <inkml:trace contextRef="#ctx0" brushRef="#br0" timeOffset="96503.35">16912 15367 0,'-21'21'0,"42"-42"0,0-21 0,0-1 0,-21 1 16,0 21-16,0-21 0,0 20 16,-21 1-16,0 21 0,0 0 0,0 0 15,-22 0-15,1 43 0,21-22 16,-21 21-16,-1 0 0,1 1 0,0 20 16,-1-20-16,22-1 15,0 21-15,0-20 0,0-22 0,21 21 16,0-21-16,0 22 0,0-22 15,21 0-15,0-21 0,0 21 0,21-21 16,1 0-16,-1 0 0,22 0 16,-22 0-16,21-21 0,-20 0 0,20 21 15,1-21-15</inkml:trace>
  <inkml:trace contextRef="#ctx0" brushRef="#br0" timeOffset="96872.14">17378 15473 0,'-170'127'15,"340"-254"-15,-149 106 0,0 0 0,-21-1 0,0 1 0,-21 21 31,0 21-31,0 1 0,-1-1 16,1 0-16,-21 21 0,21-21 0,0 22 16,21-22-16,0 21 0,0-21 15,0 1-15,0-1 0,0 0 0,0 0 16,21 0-16,0 0 0,0-21 16,21 0-16,1 0 0,-22 0 0,21 0 15,22 0-15,-22 0 0,0-21 16,1 0-16,-1 0 0,0 0 0,-20 0 15,-1-22-15,0 22 0,0-21 16,-21-1-16,0 1 0,0 0 0,0-22 16,0 22-16,-21-22 0,0 22 15,-22 21-15,1 0 0,0 0 16,-22 21-16,22 21 0,0 0 0,-22 0 16,22 21-16,-1 1 0,1-1 15,0 22-15,21-22 0,-22 0 0,22 1 16,21-1-16,0 0 0,0-21 15,0 1-15,21-1 0,0 0 0,22 0 16,-22-21-16,42 0 0,-20 0 16,20 0-16,1 0 0,-22-21 0</inkml:trace>
  <inkml:trace contextRef="#ctx0" brushRef="#br0" timeOffset="98743.61">18076 15261 0,'21'-63'16,"-338"507"-16,613-825 0,-253 254 0,-43 85 0,21-22 0,0 43 15,0-21-15,-21 21 0,0 0 16,0 42 0,0 21-16,-21-21 0,0 43 15,21-22-15,-21 22 0,21-22 0,-22 21 16,22 1-16,-21-22 0,21 22 16,0-22-16,0 0 0,0 1 0,0-1 15,0-21-15,0 22 0,0-22 16,0 0-16,21-21 0,1 21 0,-1-21 15,0 0-15,0 0 0,21 0 16,-20 0-16,-1 0 0,21-21 16,-21 0-16,22 0 0,-22-1 0,0 1 15,0 0-15,0-21 0,0-1 16,1 22-16,-1-21 0,0 0 0,0 20 16,-21 1-16,0 0 0,0 0 15,0 42 1,0 0-16,0 0 0,-21 22 15,21-22-15,-21 0 0,0 21 0,21-20 16,0-1-16,0 0 0,0 21 16,0-21-16,0 1 15,21-1-15,0-21 0,0 0 0,0 21 16,22-21-16,-1 0 0,-21 0 16,21 0-16,1 0 0,-22-21 0,21 21 15,-21-21-15,1-1 0,20 1 16,-21 0-16,0 0 0,0 0 0,-21-22 15,22 22-15,-22-21 0,21 21 16,-21 0-16,0-1 0,-21 44 31,21-1-31,-22 0 0,22 0 16,0 0-16,0 0 0,0 22 16,0-22-16,0 0 0,0 0 15,0 0-15,0 1 0,22-22 16,-1 21-16,0 0 0,0-21 0,0 0 15,22 0-15,-22 0 0,21 0 0,0 0 16,-20 0-16,20-21 0,-21 21 16,21-21-16,-20-1 0,-1 22 0,0-21 15,-21-21-15,0 21 0,21 0 16,-21-22-16,21 22 0,-21-21 0,0 21 16,0-1-16,0 44 15,0-1 1,-21 0-16,0 21 0,0-21 15,0 22-15,21-22 0,-22 21 16,1-21-16,21 22 0,0-22 16,0 0-16,0 0 0,0 0 0,0 1 15,0-1-15,21-42 32,1 21-32,-1-22 15,-21 1-15,21 0 0,0 0 16,0 0-16,0 0 0,22-1 0,-22 1 15,21-21-15,-21 21 0,22-22 16,-1 22-16,-21 0 0,22 0 0,-1 0 16,-21 21-16,0 0 0,0 0 15,1 21-15,-22 0 0,0 0 0,21 0 16,-21 1-16,0-1 16,0 21-16,0-21 0,0 0 0,0 1 15,0-1-15,0 0 0,0 0 16,0 0-16,0 0 0,21-21 15,0 0-15,0 0 16,0 0-16,1 0 0,-1-21 16,0 21-16,-21-21 15,21 0-15,-21 0 0,21 0 0,-21-1 16,21 1-16,1-21 0,-1 21 16,0 0-16,0-22 0,0 22 15,0 0-15,1 0 0,-1 21 0,0 0 16,0 0-16,0 21 15,0 0-15,-21 21 0,0-20 16,0-1-16,0 0 0,0 0 16,22 0-16,-22 0 0,0 1 0,21-1 15,0 0-15,0 0 0,21 0 16,-20 0-16,20-21 0,0 22 0,22-22 16,-22 0-16,0 0 0,22 0 15,-22 0-15,1 0 0,-22 0 0,21-22 16,-21 1-16,22 21 15,-22-21-15,0 0 0,-21 0 0,21-22 16,-21 22-16,21-21 0,-21 21 0,21-22 16,-21 1-16,0 21 0,0-21 15,0 20-15,22 22 0,-22 22 16,0-1 0,0 0-16,0 0 0,-22 0 0,22 22 15,-21-22-15,21 0 0,0 21 16,-21-21-16,21 1 0,-21-1 0,21 0 15,0 0-15,0 0 0,0 0 16,0 1-16,0-44 47,0 1-47,21 0 0,0 0 16,0 0-16,1 0 0,-1-22 15,0 22-15,21 0 0,-21-21 16,22 20-16,-22 1 0,21-21 0,1 42 15,-22-21-15,21 0 0,-21 21 16,0 0-16,1 0 0,-1 21 16,-21 0-16,0 0 0,0 0 0,0 0 0,0 1 15,0-1-15,0 0 0,0 0 16,-21 21-16,21-20 0,0-1 0,0 0 16,0 0-16,21 0 15,0 0-15,0-21 0,0 22 16,0-22-16,22 21 0,105-21 31,-106 0-31,-21 0 0,22-21 0,-1-1 16,0 22-16,-20-21 0,20 0 0,0-21 15,-21 21-15,22-1 0,-22-20 16,21 0-16,-21 21 0,1-22 0,-22 1 16,0 21-16,0-22 0,0 22 15,-22 0-15,1 21 0,0 0 16,0 0-16,0 21 0,0 0 15,-1 1-15,22 20 0,0-21 16,0 0-16,0 22 0,0-22 16,0 21-16,0-21 0,22 0 0,-22 1 15,21-1-15,-21 0 0,0 0 16,21 0-16,-21 0 0,0 1 16,0-1-1,-21-21 1,0 0-16,-1 0 15,1 0-15,21-21 0,0-1 16,0 1 0,0 0-16</inkml:trace>
  <inkml:trace contextRef="#ctx0" brushRef="#br0" timeOffset="98931.51">22796 15790 0,'-21'0'0,"0"0"0,0 0 31,21-21 1,0 0-32,0 0 15,0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02:18:25.8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995 1503 0,'0'0'0,"21"0"31,0 0-31,0-21 16,0 21-16,1 0 15,-22-21-15,21 21 0,0-22 16,0 22-16,0-21 0,-21 0 0,0 0 16,0 0-1,-21 21 1,0 0 0,0 0-16,0 0 0,-1 0 15,1 21-15,-21 0 0,21 0 16,0-21-16,-22 21 0,22 1 15,0-1-15,0 0 0,0 0 16,-1 0-16,22 0 0,0 1 16,0-1-16,0 0 0,0 0 15,22-21-15,-1 0 16,0 21-16,0-21 0,0 0 0,22 21 16,-22-21-16,0 22 0,21-22 15,-21 21-15,22-21 0,-22 21 16,0-21-16,21 21 0,-20 0 0,-1 0 15,0-21-15,-21 22 16,0-1-16,0 0 0,0 0 0,-21 0 16,0 0-16,-22-21 0,1 22 15,0-1-15,-1 0 0,1 0 16,-22-21-16,1 21 0,21-21 0,-22 21 16,22-21-16,-22 0 0,22 0 15,0 0-15,-1 0 0,22 0 16,-21-21-16,21 21 0,-1-21 0,22 0 15,0 0-15,0 0 16,0-1-16,0 1 16,22 0-16,-1 0 0,21 21 15,-21-21-15,22 0 0,-22-1 16,21 1-16,0 21 0,-20-21 16</inkml:trace>
  <inkml:trace contextRef="#ctx0" brushRef="#br0" timeOffset="699.6">1397 1693 0,'-42'85'31,"42"-64"-31,0 0 0,-22 1 0,22-1 16,-21 0-16,21 0 0,0 0 16,0 0-16,0 1 0,21-22 15,1 0-15,-1 21 16,0-21-16,0 0 0,21 0 16,-20 0-16,20-21 0,-21 21 0,21-22 15,-20 1-15,20 0 0,-21 21 16,0-21-16,0 0 0,1 0 15,-1-1-15,0 1 0,0 0 0,-21 0 16,0 0-16,0 0 16,21 21-16,-21 21 31,0 0-15,0 0-16,-21 0 0,21 22 15,0-22-15,0 21 0,0 0 16,0 1-16,-21-1 0,21 22 0,0-22 15,0 21-15,0 1 0,-21-1 16,21 22-16,0-21 0,0 20 0,0-20 16,0-1-16,0 1 0,0-1 15,0 1-15,0-1 0,0 1 0,0-1 16,0-20-16,0 20 0,-21-21 16,21 22-16,-22-22 0,1 1 15,21-1-15,-21-21 0,0 0 16,0 22-16,-22-22 0,22-21 0,0 21 15,0-21-15,0 0 0,0 0 16,-22 0-16,22-21 0,0 0 16,-21-1-16,20 1 0,1-21 0,0 0 15,0-22-15,0 22 0,21-22 16,0 22-16,0-22 0,0 1 0,0-1 16,21 1-16,0-1 0,21-20 15,-20 20-15,20 1 0,-21-1 16,21 1-16,1-1 0,20 22 0,-20-22 15,-1 22-15,0 0 16,1-1-16,-1 1 0,21 0 0</inkml:trace>
  <inkml:trace contextRef="#ctx0" brushRef="#br0" timeOffset="1160.33">2519 1736 0,'0'0'0,"42"-85"32,-42 64-32,0 0 0,0 0 15,-21 21 1,0 0-16,-22 0 16,22 21-16,-21-21 0,21 21 15,-22 0-15,22 0 0,0-21 0,0 21 16,0 1-16,0-22 0,21 21 15,0 0-15,0 0 0,0 0 16,0 0-16,21-21 16,0 22-16,21-1 0,-21-21 15,1 21-15,20 0 0,-21-21 16,0 21-16,0 0 0,1 1 16,-1-22-16,0 21 0,-21 0 0,0 0 15,-21 0 1,0-21-16,-22 0 0,22 21 0,-21-21 15,-1 0-15,1 0 0,0 0 16,-1 0-16,1 0 0,21 0 0,0 0 16,0 0-16,-1 0 0,1-21 15,0 0-15,21 0 16,0 0-16,0 0 0,0-1 16,0 1-16,21 0 0,0 0 15,1 0-15,20 0 0,0-22 16,1 22-16</inkml:trace>
  <inkml:trace contextRef="#ctx0" brushRef="#br0" timeOffset="1424.19">3006 1355 0,'0'0'0,"-22"21"46,22 0-46,-21 21 0,0-20 16,21 20-16,-21 0 0,0 22 16,0-22-16,21 0 0,-22 22 15,22-22-15,-21 1 0,21-1 0,0 0 16,-21-21-16,21 22 0,0-22 16,0 0-16,0 0 0,0 0 15,21-42 16</inkml:trace>
  <inkml:trace contextRef="#ctx0" brushRef="#br0" timeOffset="1624.07">2646 1905 0,'0'0'0,"-21"0"16,21 21-1,21-21 1,0 0-16,0 0 0,0-21 16,22 21-16,-22-21 0,21 0 15,-21 21-15,22-21 0,-1-1 0,0 1 16,1 21-16,-22-21 0</inkml:trace>
  <inkml:trace contextRef="#ctx0" brushRef="#br0" timeOffset="2047.26">3196 1757 0,'0'0'0,"21"0"46,0 0-46,1-21 0,-1 21 16,-21-21-16,21-1 0,0 22 16,0-21-16,0 21 0,1-21 15,-1 0-15,-21 0 0,-21 21 32,-1 0-17,1 0-15,0 0 0,0 21 0,0 0 16,0 0-16,-22 0 0,22 1 15,0 20-15,0-21 0,0 21 0,-1 1 16,1-22-16,21 21 0,0-21 16,0 1-16,0-1 0,0 0 0,0 0 15,0 0-15,0 0 0,21-21 16,1 0-16,-1 0 0,0 22 16,21-22-16,-21 0 0,22 0 15,-1 0-15,0-22 0,-20 1 0,20 21 16,0-21-16,1 0 0,-22 0 15</inkml:trace>
  <inkml:trace contextRef="#ctx0" brushRef="#br0" timeOffset="2719.96">3746 1693 0,'-42'43'31,"21"-22"-31,21 0 0,0 0 0,-21 22 16,0-22-16,-1 0 0,22 0 15,0 21-15,-21-20 0,21-1 0,-21 0 16,21 0-16,0 0 16,-21 0-16,21 1 15,0-44 32,0 1-47,0 0 0,21 0 16,0 0-16,-21 0 0,21-22 15,1 22-15,-1-21 0,0 21 0,0-1 16,0 1-16,0-21 0,1 42 16,20-21-16,-21 0 0,21 21 15,-20 0-15,20 0 0,-21 0 0,0 0 16,22 21-16,-22 0 0,0-21 16,-21 42-16,21-21 0,-21 1 0,21-1 15,-21 0-15,0 0 0,0 0 16,0 22-16,0-22 0,0 0 0,0 0 15,-21 0-15,0-21 0,21 21 16,-21 1-16,21-1 16,-21-21-1,21-21 1,0-1-16,0 1 16,0 0-16,0 0 0,0 0 15,21 0-15,0-22 0,0 22 16,0-21-16,0 21 0,22-22 0,-22 22 15,21 0-15,1 0 0,-1 0 16,0 21-16,-21 0 0,22 0 0,-1 0 16,-21 0-16,22 21 15,-22 0-15,0 21 0,-21-21 0,0 1 0,0 20 16,0-21-16,0 21 0,0-20 16,0-1-16,0 0 0,0 0 0,0 0 15,0 0-15,-21 1 0,0-22 16,21 21-16,-22-21 0,1 0 31,21-21 0</inkml:trace>
  <inkml:trace contextRef="#ctx0" brushRef="#br0" timeOffset="2887.61">4847 1990 0,'0'-21'32,"0"-1"15,0 1-47</inkml:trace>
  <inkml:trace contextRef="#ctx0" brushRef="#br0" timeOffset="4215.08">5567 1693 0,'0'-21'16,"0"0"-16,0 0 0,0 0 15,21 21-15,-21-21 0,-21 42 47,0 21-47,-1-21 16,22 22-16,-21-1 0,0 0 15,0 1-15,0-1 0,0-21 0,21 21 16,0 1-16,0-22 0,0 21 16,0-21-16,0 1 0,0-1 0,0 0 15,0 0-15,21-21 0,0 21 16,0-21-16,0 0 0,22 0 0,-1 0 15,-21 0-15,21 0 0,1 0 16,-1-21-16,0 0 0,1 0 16,-1 0-16,0-22 0,1 1 0,-22 0 15,21-1-15,-21-20 0,1 20 16,-22 1-16,0-21 0,0 20 0,0 22 16,0-21-16,-22 21 0,1-1 15,-21 1-15,21 21 0,-22 0 0,1 0 16,0 0-16,-1 21 0,1 1 15,0 20-15,-1-21 0,1 21 0,0 1 16,21-1-16,-22 0 0,22 1 16,21-1-16,0 0 0,0 1 0,0-22 15,0 21-15,0-21 0,0 1 16,21-1-16,0 0 0,1 0 16,20-21-16,0 21 0,1-21 15,-1 0-15,0 0 0,22 0 0,-22 0 16,22-21-16,-22 21 0,0-21 15,22 0-15,-22 0 0,0-22 0,-20 22 16,20-21-16,-21-1 0,0 22 16,0-21-16,1 0 0,-1 20 0,-21 1 15,21 0-15,-21 42 32,0 0-32,0 1 15,-21 20-15,21-21 0,-21 0 0,21 22 16,-22-22-16,22 21 0,0-21 15,0 0-15,0 1 0,0-1 16,0 0-16,0 0 0,22-21 16,-1 0-16,0 0 0,0 0 15,0 0-15,22 0 0,-22 0 0,0 0 16,0-21-16,0 0 0,22 0 16,-22-1-16,0 1 0,0 0 0,0-21 15,0 21-15,1-22 0,-1 22 16,-21-21-16,21 21 0,-21-1 0,0 1 15,0 42 1,0 1 0,0-1-16,0 21 15,-21-21-15,0 0 0,21 22 0,0-22 16,0 0-16,0 0 0,0 22 16,0-22-16,0 0 0,0 0 15,21-21-15,21 0 0,-21 21 16,0-21-16,1 0 0,20 0 0,-21 0 15,21 0-15,-20-21 0,20 0 0,-21 21 16,21-21-16,-20 0 0,-1-22 16,21 1-16,-21 0 0,0-1 0,1-20 15,-1-1-15,21 1 0,-21-1 16,0 22-16,-21-22 0,22 22 16,-22 0-16,21-1 0,-21 22 15,0 0-15,0 0 0,-21 21 31,21 21-31,-22 21 0,1-20 16,21 20-16,-21 0 0,0 22 0,21-22 16,-21 22-16,21-1 0,-21-21 15,21 1-15,0 20 0,0-20 0,-22-1 16,22-21-16,0 21 0,0-20 16,0-1-16,0 0 0,22 0 15,-22 0-15,21-21 16,0 0-16,0 0 0,0 0 15,0 0-15,1 0 0,-1-21 16,0 0-16,21 21 0,-21-21 16,1 0-16,-1-1 0,0 22 0</inkml:trace>
  <inkml:trace contextRef="#ctx0" brushRef="#br0" timeOffset="4411.64">7260 1884 0,'0'0'0,"-42"0"0,21 0 16,-1 0-16,-20 0 31,63 0-31,0 0 16,1 0-16,-1 0 0,0 0 0,21-21 16,-21 21-16,22-21 0,-22-1 15,21 22-15,-21-21 0,1 21 0,20 0 16</inkml:trace>
  <inkml:trace contextRef="#ctx0" brushRef="#br0" timeOffset="4671.04">7832 2011 0,'0'0'0,"0"21"16,0 0-16,0 0 15,21-21 1,0 0 0,-21-21-1,21 21-15,-21-21 16,-21 21 0,0 0 15</inkml:trace>
  <inkml:trace contextRef="#ctx0" brushRef="#br0" timeOffset="5211.54">8953 1799 0,'0'0'0,"0"-42"0,0-64 15,0 85-15,0 0 16,0 0-16,-21 42 31,0 0-31,0 21 16,21 1-16,-21 20 0,0 1 0,-1-1 15,22 1-15,-21-1 0,0 22 16,0-22-16,0 22 0,0 21 0,-1-22 16,1 22-16,-21 0 0,21-21 15,-22 21-15,22-22 0,0 22 0,-21-21 16,21-1-16,-1 1 0,1-21 0,21-1 16,0 1-16,-21-43 15,21 21-15,0-21 0,0 0 0,21-42 31,-21 0-31,21 0 0,1-21 16,-1-1-16,-21-20 0,21-1 0,0 1 16,0-1-16</inkml:trace>
  <inkml:trace contextRef="#ctx0" brushRef="#br0" timeOffset="5580.09">8636 2138 0,'0'0'0,"-42"-42"0,-43-128 31,85 149-31,0 0 0,0-21 0,0 20 16,0-20-16,21 21 0,0 0 15,0-22-15,22 22 0,20 0 0,-20 21 16,20-21-16,22 21 0,-22 0 16,1 0-16,20 0 0,-20 21 0,-22 21 15,1-20-15,-1 20 0,-21 0 16,0-21-16,-21 22 0,0-1 0,-21 0 15,-21-20-15,21-1 0,-43 0 16,22 0-16,-1 0 0,1 0 0,0-21 16,-1 0-16,1 0 0,21 22 15,0-22-15,0 0 0,-1 0 0,22-22 32,22 22-17,-1-21 1,0 21-16,0-21 0,0 21 0,22-21 15,-22 0-15,21 21 0,0-21 16,-20 21-16,20-22 0,0 1 0,-21 21 16</inkml:trace>
  <inkml:trace contextRef="#ctx0" brushRef="#br0" timeOffset="6095.93">9334 1884 0,'0'0'0,"22"-42"31,-22 20-31,0 1 0,21 0 16,-21 0-16,21 0 15,0 0-15,0-1 16,0 1-16,22 21 0,-22 0 16,0 0-16,0 0 0,0 0 15,22 0-15,-22 21 0,21 1 0,-21-1 16,1 0-16,-1 21 0,0-21 16,-21 22-16,0-22 0,0 21 0,0-21 15,0 1-15,0 20 0,-21-21 16,0 0-16,-1-21 0,1 21 0,0-21 15,0 0-15,0 0 16,21-21 0,0 0-1,0 0-15,0 0 0,0 0 16,0-22-16,21 22 0,0 0 0,0-21 16,0 20-16,22-20 0,-1 21 15,0-21-15,1 20 0,-1 1 0,22 0 16,-22 0-16,21 21 0,-20-21 15,-1 21-15,0-21 0,-20 21 0,-1 0 16,0 0-16,-21 21 0,0 0 16,0 0-16,0 21 0,0-20 0,0-1 15,-21 21-15,0-21 0,-1 22 16,22-22-16,-21 21 0,21-21 16,-21 0-16,21 1 0,0-1 15,0 0-15,0 0 0,0 0 0,0 0 16,21-21 15,0 0-31,-21-21 16,22 0-16,-1 0 0,-21 0 0,21-22 15</inkml:trace>
  <inkml:trace contextRef="#ctx0" brushRef="#br0" timeOffset="6432.08">10456 1376 0,'-21'0'15,"42"0"-15,-63 0 0,21 0 0,0 0 16,-1 0-16,1 21 0,0-21 16,21 21-16,0 0 0,0 1 15,0-1 1,21-21-16,0 0 0,1 0 16,-1 0-16,0 0 15,0 0-15,0 0 0,0-21 0,-21-1 16,22 1-16,-22 0 15,0 0-15,0 0 0,0 0 16,0-1-16,-22 22 0,1 0 16,0 0-16,0 0 15,0 0-15,0 22 0,-1-1 16,1 0-16,0 0 0,0 21 0,21-20 16,0 20-16,0 0 0,-21-21 15,21 22-15,0-1 0,0-21 0,0 22 16,21-22-16,0 0 0,0 0 15,0 0-15,22-21 0</inkml:trace>
  <inkml:trace contextRef="#ctx0" brushRef="#br0" timeOffset="7063.14">10668 1715 0,'0'0'0,"0"21"31,0 0-31,0 0 0,0 0 0,-21 0 15,21 1-15,0 20 0,0-21 16,0 0-16,-21 0 0,21 1 0,0-1 16,0 0-16,0 0 0,0 0 15,0-42 17,0 0-32,21 21 0,-21-21 15,21-22-15,0 22 0,-21 0 16,21-21-16,0-1 0,1 22 15,20-21-15,-21 0 0,0 20 16,0 1-16,1 0 0,-22 0 0,21 21 16,-21 21-16,21 0 15,-21 0-15,0 1 0,0 20 0,0 0 16,0-21-16,0 22 0,0-22 16,0 21-16,0-21 0,0 1 0,21-1 15,0 0-15,0 0 0,1 0 16,-1-21-16,0 0 0,0 0 0,21 0 15,-20 0-15,20 0 0,-21 0 0,0 0 16,22 0-16,-22-21 16,21 0-16,-21 0 0,22-22 0,-22 1 15,0 0-15,0-1 0,0 1 16,0-21-16,1-1 0,-1 22 0,-21-22 16,21 22-16,-21 0 0,0-1 15,0 1-15,0 21 0,0 0 0,0-1 16,0 44-1,-21-1-15,21 21 16,-21-21-16,-1 22 0,1-1 16,21 21-16,0-20 0,0 20 0,0-20 15,-21-1-15,21 0 0,0 1 16,0-1-16,0 0 0,0-21 16,0 1-16,0-1 0,0 0 15,0 0-15,21-21 0,0 0 16,1 0-1,-1-21-15,0 21 0,-21-21 0,21 0 16</inkml:trace>
  <inkml:trace contextRef="#ctx0" brushRef="#br0" timeOffset="7235.36">11176 1651 0,'0'0'0,"-21"0"0,0 0 0,42 0 31,0 0-31,0 0 16,21 0-16,1 0 0,-1-21 0,-21 21 15,22-21-15,20 21 0,-21-21 16</inkml:trace>
  <inkml:trace contextRef="#ctx0" brushRef="#br0" timeOffset="7499.65">12128 1334 0,'-63'0'32,"42"0"-32,0 0 0,-1 21 15,1-21-15,21 21 0,-21 0 0,0 21 16,0-20-16,0 20 0,-1 0 16,1 1-16,0-1 0,0 21 0,21-20 15,0-1-15,-21 0 0,21 1 16,0-1-16,-21 0 0,21-20 0,0-1 15,0 0-15,0 0 0,0 0 16,21-21-16,0 0 0,0 21 0,0-21 16,0 0-16,22 0 0,-22 0 15,21 0-15,1-21 0,-1 0 0,21 0 16,-20 0-16,-1 0 0,22-1 16</inkml:trace>
  <inkml:trace contextRef="#ctx0" brushRef="#br0" timeOffset="7893.09">12509 1630 0,'0'0'0,"0"-21"0,-21 42 16,21 0 0,-21 0-16,0 0 0,0 1 0,21 20 15,-21-21-15,-1 0 0,22 22 16,0-22-16,0 21 0,-21-21 0,21 0 16,-21 1-16,21-1 0,0 0 15,-21 0-15,21 0 0,0-42 63,0 0-63,0-21 0,21 20 15,-21 1-15,42-21 0,-20 0 16,-1-1-16,0 1 0,21 0 0,-21 20 16,22-20-16,-1 21 0,-21 0 15,22 0-15,-1 21 0,-21 0 0,0 0 16,0 21-16,1 0 0,-1 0 15,0 21-15,-21-20 0,0 20 0,0 0 16,0 1-16,0-22 0,0 21 16,0-21-16,-21 0 0,21 1 15,0-1-15,-21 0 0,-1 0 0,1-21 16,0 0-16,0 0 16,0 0-16</inkml:trace>
  <inkml:trace contextRef="#ctx0" brushRef="#br0" timeOffset="8363.96">14012 783 0,'0'0'0,"0"-21"0,-21 21 31,0 0-31,0 0 0,0 0 16,-22 42-16,1-20 0,21 41 15,-22-21-15,1 22 0,-21 21 0,20-22 16,1 22-16,-22-1 0,22 22 16,-21-21-16,20 21 0,-20 0 0,20-22 15,22 1-15,0 0 0,21-1 16,0-20-16,21-1 0,0 1 0,22-1 15,-1-20-15,0 20 0,22-21 16,-22-20-16,1 20 0,20-21 16,-21 0-16,1-21 0,20 0 0,-20 0 15,20 0-15,1 0 0,-22-21 16,21 0-16</inkml:trace>
  <inkml:trace contextRef="#ctx0" brushRef="#br0" timeOffset="8667.39">14330 1397 0,'0'0'0,"-21"0"0,-1 0 31,22 21-31,-21 0 16,21 1-16,-21-22 0,21 21 15,-21 0-15,21 0 0,0 0 16,0 0-16,-21-21 16,21 22-16,21-44 31,0 22-31,0-21 0</inkml:trace>
  <inkml:trace contextRef="#ctx0" brushRef="#br0" timeOffset="8832.09">14457 1376 0,'0'0'0,"0"21"32,-21-21-17,21 21-15,0 0 0,-22-21 0,22 22 16,-21-1-16,21 0 15,0 0-15,0 0 16,21-21-16,1 0 16,-1 21-16</inkml:trace>
  <inkml:trace contextRef="#ctx0" brushRef="#br0" timeOffset="9132.04">15092 1439 0,'0'0'0,"0"-21"0,-21 21 47,21 21-47,-22 1 0,22-1 0,0 0 15,-21 21-15,21-21 0,-21 22 16,0-1-16,21 0 0,0 1 0,-21-1 15,0 0-15,21 1 16,-22-1-16,22-21 0,0 0 0,0 1 16,0-1-16,0 0 0,0 0 0,22-21 31,-1 0-31,0 0 0,0-21 16,21 0-16</inkml:trace>
  <inkml:trace contextRef="#ctx0" brushRef="#br0" timeOffset="9363.11">15579 1376 0,'0'0'0,"-22"0"15,1 21 1,0 21-16,21-20 16,-21-1-16,0 21 0,0 0 0,21 1 15,-22-1-15,1 0 0,21 1 16,-21-1-16,21 0 0,0 1 15,-21-22-15,21 0 0,-21 0 0,21 0 16,0 1-16,0-1 0,-21-21 16</inkml:trace>
  <inkml:trace contextRef="#ctx0" brushRef="#br0" timeOffset="9534.98">14986 1715 0,'0'0'0,"-42"0"16,42 21-16,21-21 15,0 21 1,0-21-16,21 0 0,-20 0 0,20 0 16,0 0-16,22 0 15,-22 0-15,0 0 0,22-21 0,-22 21 16,1-21-16</inkml:trace>
  <inkml:trace contextRef="#ctx0" brushRef="#br0" timeOffset="9904.07">15727 1736 0,'0'21'0,"21"-21"31,0 0-31,0 0 15,0 0-15,1 0 0,-1-21 16,0 0-16,21 21 0,-21-22 0,1 1 16,-1 0-16,0 0 0,0 0 15,-21 0-15,0-1 0,0 1 16,-21 21 0,0 0-16,0 0 0,-1 0 15,1 0-15,0 21 0,0 1 16,0-1-16,0 21 0,-1-21 0,1 22 15,0-22-15,21 21 0,0-21 16,0 22-16,0-22 0,0 21 16,0-21-16,0 0 0,0 1 0,21-1 15,0-21-15,1 21 0,-1 0 16,0-21-16,0 0 0,0 0 0,22 0 16,-22 0-16,21 0 0,-21 0 15,22-21-15,-1 21 0,0-21 0</inkml:trace>
  <inkml:trace contextRef="#ctx0" brushRef="#br0" timeOffset="10167.59">16637 1270 0,'0'0'0,"0"-21"0,0 0 0,-21 42 31,0 0-31,-1 21 0,1 1 16,0-22-16,21 21 0,-21 22 15,0-22-15,0 22 0,21-22 0,-22 0 16,22 22-16,0-22 0,0 0 16,0 1-16,0-22 0,0 21 0,0-21 15,0 1-15,0-1 0,0 0 16,0 0-16,22-21 31,-1 0-31,0-21 0,0 0 16,0 0-16,0-1 0</inkml:trace>
  <inkml:trace contextRef="#ctx0" brushRef="#br0" timeOffset="10428.36">17060 1228 0,'0'0'0,"0"-43"31,0 65-31,-21-1 16,0 0-16,21 0 0,0 21 0,-21-20 15,0 20-15,21 0 0,-22 22 16,1-22-16,21 22 0,0-22 16,0 21-16,-21-20 0,21-1 15,-21 0-15,21 1 0,0-1 0,0-21 16,0 0-16,0 22 0,0-22 16,0 0-16,21-21 31,0-21-31,0 21 15,1-21-15</inkml:trace>
  <inkml:trace contextRef="#ctx0" brushRef="#br0" timeOffset="10835.63">17441 1651 0,'-21'0'15,"0"0"-15,0 21 0,0 0 16,-1 1-16,1-1 0,0 0 0,0 0 15,0 0-15,21 0 0,0 22 16,-21-22-16,21 0 0,0 0 0,0 0 16,0 1-16,0-1 0,0 0 15,0 0-15,21 0 0,0-21 0,0 21 16,0-21-16,22 0 0,-22 0 0,21 0 16,0 0-16,-20 0 0,20 0 15,0 0-15,1-21 0,-1 21 0,0-21 16,1 0-16,-1 0 0,-21-22 15,0 1-15,22 0 0,-22-1 16,-21 1-16,0 0 0,0-22 16,0 43-16,0-21 0,0 21 0,-21-1 15,-1 1-15,-20 0 0,21 21 16,-21 0-16,-1 0 0,22 0 0,-21 21 16,-1-21-16,1 21 0,0 1 15,21-1-15,-22 0 0,22 0 16,0 0-16,0-21 0,21 21 0,0 1 15,21-22 1,21 0 0,-21 0-16</inkml:trace>
  <inkml:trace contextRef="#ctx0" brushRef="#br0" timeOffset="11119.24">18161 1122 0,'0'0'0,"0"21"78,0 0-63,0 0-15,0 1 16,0-1-16,0 0 16,21-21 15</inkml:trace>
  <inkml:trace contextRef="#ctx0" brushRef="#br0" timeOffset="11335.79">18457 1122 0,'-21'21'47,"0"-21"-47,21 21 0,0 0 15,-21 1-15,21-1 0,-21 0 0,21 0 16,-22-21-16,22 21 0,0 0 15,0 1 1,22-22-16,-1 0 16,0 0-16</inkml:trace>
  <inkml:trace contextRef="#ctx0" brushRef="#br0" timeOffset="11783.3">18584 699 0,'0'0'0,"-21"-22"32,42 22-17,0 0-15,1 0 16,-1 22-16,21-22 0,0 21 0,1 0 15,-1 0-15,0 0 0,-20 22 16,20-22-16,-21 21 0,21 0 16,-20 1-16,-1-1 0,0 0 15,0 1-15,0 20 0,-21-20 0,21-1 16,-21 21-16,22-20 0,-22 20 16,0 1-16,0-22 0,0 22 0,0-1 15,-22 1-15,1-22 0,0 0 0,-21 22 16,21-22-16,-22 0 15,1-20-15,0-1 0,-1 21 0,1-21 16,0-21-16,-1 21 0,1-21 16,0 0-16,-1 22 0,22-22 0,0 21 15,0-21-15,0 0 0,21-21 32,21-1-17,0 22-15,21-21 0,1 0 0,-1 0 16</inkml:trace>
  <inkml:trace contextRef="#ctx0" brushRef="#br0" timeOffset="12039.79">19748 1482 0,'0'0'0,"0"-21"32,-21 21-1,21 21 16</inkml:trace>
  <inkml:trace contextRef="#ctx0" brushRef="#br0" timeOffset="12287.1">19748 1905 0,'0'0'0,"0"21"0,0 0 0,0 1 16,0-1-16,-21 0 16,0 0-16,21 0 0,0 0 15,-21-21-15,0 22 0,0-1 16,-1 0-16,1 0 0,0-21 16,0 21-16,-21-21 0,20 0 15,1 0-15,-21 21 0,21-21 0,-22 0 16,22 0-16</inkml:trace>
  <inkml:trace contextRef="#ctx0" brushRef="#br0" timeOffset="13146.73">14986 2794 0,'0'0'16,"-21"0"-16,0 0 0,-1 0 0,1 0 16,0 0-16,0 0 15,0 0 1,42 0 31,0 0-47,0 0 0,0 0 0,22 0 15,20 0-15,1 0 0,-1 0 16,43 0-16,-21 0 0,21 0 0,-22 0 16,22 0-16,21 0 0,-21 0 15,21 0-15,0 0 0,0 0 0,0 0 16,-21 0-16,21 0 0,-21 0 16,-22 0-16,22 0 0,-21 0 15,-1 0-15,-20 0 0,-1 0 0,1 0 16,-22 0-16,-21 0 0,22 0 15,-22 0-15,0 0 16,0 0 31,-21 21-16</inkml:trace>
  <inkml:trace contextRef="#ctx0" brushRef="#br0" timeOffset="13733.1">14901 3090 0,'0'0'0,"0"-21"0,43 0 15,-22 0 1,0 21-16,-21-21 16,21 21-1,-21-21-15,-21 42 31,0 0-31,-22-21 16,22 21-16,-21 21 0,21-20 0,-22 20 16,-20-21-16,21 21 0,-22 1 15,22-22-15,-22 21 0,22-21 0,-22 22 16,22-22-16,-21 21 0,-22 1 16,43-22-16,20-21 0,1 21 15,-21 0-15,21-21 0,0 0 16,21 21-16,-22-21 15,1 0 17,21-21-17</inkml:trace>
  <inkml:trace contextRef="#ctx0" brushRef="#br0" timeOffset="14116.12">14224 3260 0,'0'0'0,"0"21"31,-21-21-31,21 21 0,-21 0 16,-1 0-16,1 1 0,0-1 15,0 0-15,0 0 0,0 0 0,-1 0 16,1 1-16,0-22 0,0 21 15,0 0-15,0-21 0,-1 21 0,1-21 16,42 0 31,1 0-31,-1 0-16,0 0 0,0 0 0,0 0 15,22 0-15,-1 0 0,-21 0 16,21 0-16,1 0 0,-1 0 0,0 0 15,-20 0-15,20 0 0,0 0 16,-21 0-16,1 0 0,-1 0 0,0 0 16,0 0-16,0 0 0</inkml:trace>
  <inkml:trace contextRef="#ctx0" brushRef="#br0" timeOffset="14695.53">10075 3831 0,'0'0'0,"0"-21"16,0 0-16,-21 0 16,0 21-16,0 0 15,0 0-15,-1 0 0,1 0 16,0 0-16,0 0 0,0 0 0,0 21 15,-1 0-15,-20 0 0,21 0 0,0 22 16,0-22-16,-1 21 0,1 1 16,0-1-16,0 0 0,0 1 0,21-1 15,-21 0-15,21-21 0,0 22 16,0-22-16,0 21 0,0-21 0,0 1 16,21-1-16,0-21 0,21 21 15,-21-21-15,22 0 0,-22 0 0,21 0 16,1 0-16,20 0 0,-21-21 15,1 0-15,20-1 0,-20 1 16,-1 0-16,21 0 0</inkml:trace>
  <inkml:trace contextRef="#ctx0" brushRef="#br0" timeOffset="15412.1">10477 4043 0,'0'0'0,"0"-21"0,0 0 0,0-1 16,0 1-16,-21 42 15,0 1 1,0-1-16,0 0 0,0 21 15,-1-21-15,-20 22 0,21-22 0,0 21 16,21-21-16,-21 22 16,21-22-16,0 0 0,0 0 0,0 0 15,0 1-15,21-22 16,0 0-16,0 0 0,0 0 0,0 0 16,1 0-16,20 0 0,-21-22 0,0 22 15,0-21-15,1 21 0,-22-21 16,0 0-16,0 0 0,0 0 0,0-1 15,0 1-15,0 0 0,0 0 16,-22-21-16,1 42 0,0-22 0,0 1 16,21 0-16,-21 21 0,21-21 15,-21 0-15,21 0 0,0-1 16,21 22-16,0-21 16,0 21-16,0 0 0,0 0 15,22-21-15,-22 21 0,0 0 0,21 0 16,-20 0-16,-1 21 0,0 0 15,0-21-15,0 22 0,0 20 0,-21-21 16,0 0-16,22 22 0,-22-22 16,0 0-16,0 21 0,0-21 15,0 1-15,0-1 0,0 0 0,0 0 0,0 0 16,0 0-16,0 1 0,0-1 16,0-42 30,0-1-46,0 1 16,0 0-16,0 0 0,0-21 16,0 20-16,21 1 0,0 0 0,0-21 15,0 21-15,0-1 0,22 1 16,-22 0-16,21 0 0,1 21 0,-22 0 16,21 0-16,-21 0 0,22 0 15,-22 0-15,0 0 0,0 21 0,0 0 16,-21 0-16,0 1 0,0-1 0,0 21 15,0-21-15,0 0 0,0 1 16,-21 20-16,0-21 0,0 0 16,0 0-16,21 1 0,0-1 15,-22-21-15,22 21 0,-21-21 0,42 0 47,1-21-47,-1 0 16,0-1-16</inkml:trace>
  <inkml:trace contextRef="#ctx0" brushRef="#br0" timeOffset="15831.98">11705 4085 0,'0'0'0,"21"-21"0,-21 0 16,0 0-16,-21 21 31,0 0-31,0 0 16,0 0-16,-22 0 0,22 21 15,0 0-15,0-21 0,-22 21 0,22 0 16,0-21-16,21 22 0,0-1 16,-21-21-16,21 21 0,0 0 15,21-21-15,0 0 16,0 0-16,1 0 0,-1 21 16,0-21-16,0 0 0,0 0 0,0 21 15,1 1-15,-1-22 0,-21 21 16,0 0-16,0 0 15,0 0-15,-21 0 16,-22-21 0,22 22-16,0-22 0,0 21 0,-22-21 15,22 0-15,0 0 0,0 0 16,-21 0-16,20 0 0,1 0 0,0 0 16,0-21-16,0 21 15,21-22-15,0 1 0,0 0 16,0 0-1,21 21 1,0-21-16,0 21 0,22-21 0,-22 21 16</inkml:trace>
  <inkml:trace contextRef="#ctx0" brushRef="#br0" timeOffset="16285.89">11980 4043 0,'0'0'0,"0"-21"32,0 42-32,-21-21 15,21 21-15,-21 0 0,21 0 16,-21 1-16,0-1 0,-1 0 0,22 0 16,-21 0-16,0 22 0,0-22 15,21 0-15,0 0 0,0 0 16,0 0-16,0 1 0,21-22 15,0 0 1,0 0-16,1 0 0,20 0 0,-21 0 16,0 0-16,22 0 0,-22-22 0,21 22 15,-21-21-15,22 0 0,-22 0 16,0 0-16,0 0 0,0-1 16,0-20-16,-21 21 0,0-21 0,0 20 15,0-20-15,0 21 0,0 0 0,0 0 16,0-1-16,-21 22 0,0 0 15,0 0-15,0 0 0,-22 0 16,22 0-16,0 0 0,0 22 0,0-1 16,-22 0-16,22 0 0,0 0 15,0 0-15,0 1 0,21 20 0,0-21 16,-21-21-16,21 21 0,0 0 16,0 1-16,21-22 15,0 0-15,0 0 0,0 0 0,22 0 16</inkml:trace>
  <inkml:trace contextRef="#ctx0" brushRef="#br0" timeOffset="16595.09">12869 3747 0,'0'0'0,"-21"-22"0,0 22 16,0 0-16,0 22 15,21-1-15,-22-21 0,1 21 16,21 21-16,0-21 0,-21 1 0,0 20 16,0 0-16,21-21 0,-21 22 15,21-1-15,0-21 0,-22 22 0,22-22 16,-21 21-16,21-21 0,0 0 0,0 1 16,-21-1-16,21 0 15,0 0-15,-21-21 0,21 21 0,21-21 63,0-21-63,0 21 0,-21-21 0,22 0 15</inkml:trace>
  <inkml:trace contextRef="#ctx0" brushRef="#br0" timeOffset="17019.72">12827 4233 0,'21'0'32,"0"0"-32,0 0 15,1 0-15,-1 0 0,0 0 0,0 0 16,21-21-16,-20 21 0,-1-21 16,21 21-16,-21-21 0,0 0 0,1 21 15,-1-21-15,0-1 0,0 1 16,-21 0-16,0 0 0,0 0 15,-21 21 1,0 0-16,0 0 0,-1 0 16,1 0-16,-21 21 0,0 0 15,20 0-15,-20 0 0,21 1 16,0-1-16,0 0 0,-1 0 0,22 0 16,0 0-16,-21 1 0,21-1 15,0 0-15,0 0 0,0 0 16,21 0-16,1-21 15,-1 0-15,0 0 16,0 0-16,0 0 0,0 0 16,1 0-16,-1 0 15,0 0-15,0 0 16,0-21-16,0 0 16,1 21-16,-1 0 15</inkml:trace>
  <inkml:trace contextRef="#ctx0" brushRef="#br0" timeOffset="17171.84">13335 4382 0,'0'0'15</inkml:trace>
  <inkml:trace contextRef="#ctx0" brushRef="#br0" timeOffset="62775.31">910 6138 0,'-21'0'15,"0"0"1,21 22 31,0-1-47,0 0 15,0 0-15,0 0 0,0 22 16,0-22-16,0 21 0,0-21 0,0 22 16,0-1-16,0 21 15,0-20-15,0-1 0,0 0 0,-21 1 16,21-22-16,-22 21 0,22-21 15,0 22-15,0-22 0,0 0 16,0 0-16,0 0 0,0 1 16,-21-22 15,21-22-15,0 1-16,0 0 15,0-21-15,0 21 0</inkml:trace>
  <inkml:trace contextRef="#ctx0" brushRef="#br0" timeOffset="63396.09">804 6244 0,'0'0'0,"-21"-21"16,0 21-16,21-21 0,-21 21 0,21-21 15,0 0-15,0-1 16,0 1-16,0 0 0,0 0 16,0 0-16,21 0 15,0-1-15,21 1 0,-20 21 16,20-21-16,-21 0 0,21 21 16,1 0-16,-1 0 0,-21 0 15,22 0-15,-1 0 0,-21 21 0,21 0 16,-20 22-16,-1-22 0,-21 0 15,0 21-15,0-21 0,0 22 16,0-22-16,-21 21 0,-22 1 0,22-22 16,-21 21-16,21 0 0,-22-20 15,1 20-15,21-21 0,-22 0 0,22 0 16,0 1-16,0-22 0,0 0 16,0 21-16,-1-21 0,1 0 15,0-21 1,0-1-16,21 1 15,0 0 1,21 42 15,0 0-31,-21 1 16,21-1-16,1 0 0,-1 0 16,-21 0-16,21 0 0,-21 1 0,21 20 15,-21-21-15,21 0 0,0 0 16,-21 1-16,22-22 0,-1 21 15,-21 0-15,21-21 0,-21 21 16,21-21-16,0 0 16,0 0-1,1 0 1,-1-21 0,0 21-16,-21-21 0,0 0 0,21 21 15,-21-22-15</inkml:trace>
  <inkml:trace contextRef="#ctx0" brushRef="#br0" timeOffset="63816.15">1312 6689 0,'21'0'31,"1"21"-31,-1-21 0,0 0 16,0 0-16,21 0 15,-20 0-15,-1-21 0,0 0 0,0 21 16,0-22-16,0 1 0,-21 0 16,22 0-16,-22 0 0,0 0 15,0-1-15,0 1 16,-22 21-16,1-21 16,0 21-16,0 0 0,0 0 0,0 0 15,-1 21-15,1 0 16,-21-21-16,21 22 0,0-1 0,-1 21 15,1-21-15,21 0 0,-21 1 16,21 20-16,0-21 0,0 0 16,0 0-16,0 1 0,0-1 0,0 0 15,0 0-15,21 0 0,0-21 16,1 21-16,-1-21 0,21 22 0,-21-22 16,0 0-16,22 0 0,-1 0 15,-21 0-15,22 0 0,-22 0 0,21 0 16,-21-22-16,22 1 0,-22 0 15,0 21-15,21-21 0,-21-21 16</inkml:trace>
  <inkml:trace contextRef="#ctx0" brushRef="#br0" timeOffset="64163.11">1968 6541 0,'0'-43'16,"0"64"30,0 1-46,0-1 0,0 0 16,0 21-16,0-21 0,0 22 16,0-1-16,0-21 0,0 22 0,0-1 15,0 0-15,0 22 0,0-22 16,0 22-16,0 20 0,0 1 16,0 0-16,0-1 0,0 1 15,0 0-15,0-1 0,-21 1 0,0 0 16,21-1-16,-21 1 0,0-22 15,21 22-15,-21-21 0,21-22 0,0 21 16,0-20-16,-22-1 0,22-21 16,0 0-16,0 1 0,0-1 0,0 0 15,0-42 1,0 0-16,0-1 16,0-20-16,22 21 0,-1-21 0,-21-22 15,21 1-15,0-1 0,-21 1 16,0-1-16</inkml:trace>
  <inkml:trace contextRef="#ctx0" brushRef="#br0" timeOffset="64560.1">1926 6752 0,'0'0'0,"0"-21"0,-21-42 31,21 41-31,0 1 0,0 0 0,0 0 16,0 0-16,21 0 16,0-1-16,0 22 0,1-21 15,-1 0-15,0 21 0,0 0 16,0 0-16,22 0 0,-22 0 0,0 0 16,21 0-16,-21 0 0,1 21 15,-1 0-15,0 1 0,0-1 0,-21 0 16,0 0-16,0 0 0,0 22 15,-21-22-15,0 0 0,-22 0 0,22 0 16,0 0-16,-21 1 0,21-1 16,-1 0-16,1-21 0,0 21 0,0 0 15,0-21-15,21 21 16,-21-21-16,21 22 16,0-44 30,0 1-46</inkml:trace>
  <inkml:trace contextRef="#ctx0" brushRef="#br0" timeOffset="69592.12">2646 6498 0,'0'0'0,"0"-21"0,0 0 16,0 0 15,0 0-31,-21-1 16,-1 22-1,1 0-15,0 0 16,0 0-16,0 0 0,0 22 0,-1-1 16,1-21-16,0 21 0,0 0 15,0 21-15,0-20 0,21 20 0,-22-21 16,1 21-16,21-20 0,0 20 15,0-21-15,0 0 0,0 22 0,0-22 16,0 0-16,0 0 0,0 0 16,21-21-16,1 21 0,-1-21 15,0 0-15,21 0 0,-21 0 16,22 0-16,-22 0 0,21 0 0,1 0 16,-1 0-16,-21-21 0,21 0 15,1 0-15,-22 21 0,21-21 0,-21 0 16,1-22-16,-1 22 0,0 0 15,-21-21-15,0 20 0,0-20 0,0 0 16,0 21-16,-21-22 16,0 22-16,-1 0 0,1-21 0,0 42 15,0-22-15,-21 22 0,20 0 16,1 0-16,-21 0 0,21 0 16,0 0-16,-1 0 0,1 22 0,0-1 15,0-21-15,21 21 0,-21 0 16,21 0-16,0 0 0,0 1 15,0-1-15,0 0 0,21 0 16,0-21-16,0 21 0,0-21 0,1 0 16,-1 0-16,21 0 0</inkml:trace>
  <inkml:trace contextRef="#ctx0" brushRef="#br0" timeOffset="70043.12">3090 6519 0,'0'0'0,"-21"-21"15,21 0 1,0 0-16,0 0 16,0 0-1,21 21 1,0 0-16,1 0 0,-1 0 15,0 0-15,0 0 0,0 0 0,0 21 16,1 0-16,-1 21 16,0-21-16,0 1 0,-21 20 0,0-21 15,21 21-15,-21-20 0,0-1 16,0 21-16,0-21 0,0 0 0,0 1 16,-21-1-16,21 0 15,-21 0-15,0-21 0,0 0 31,21-21-31,0 0 16,-22 0-16,22-1 16,0 1-16,0 0 0,0-21 15,0 21-15,0-1 0,0-20 0,0 21 16,22 0-16,-1 0 0,0-22 16,0 22-16,0 0 0,0 0 15,1 0-15,-1-1 0,21 1 0,-21 0 16,0 0-16,1 0 0,-1 0 0</inkml:trace>
  <inkml:trace contextRef="#ctx0" brushRef="#br0" timeOffset="70320.12">3831 6138 0,'0'22'31,"0"-1"-15,0 0-16,-21 0 0,21 0 15,0 22-15,0-1 0,-21-21 16,21 21-16,-21 1 0,21-1 0,-22 0 16,22 1-16,-21-1 0,21-21 15,-21 22-15,21-22 0,0 0 0,0 21 16,0-21-16,0 1 16,0-1-16,21-21 31,0 0-31,1 0 0,-1-21 15,0-1-15,0 1 16,-21 0-16</inkml:trace>
  <inkml:trace contextRef="#ctx0" brushRef="#br0" timeOffset="70544.14">3619 6498 0,'0'0'0,"-21"21"0,21 1 32,21-22-17,1 0-15,-1 0 16,0 0-16,0 0 0,0 0 0,0 0 16,1-22-16,20 1 0,-21 21 15,0 0-15,0 0 0,1-21 0,-1 21 16,0 0-16,0 0 0,-21-21 0</inkml:trace>
  <inkml:trace contextRef="#ctx0" brushRef="#br0" timeOffset="70916.13">3979 6604 0,'21'0'0,"1"0"16,-1 0-1,0 0-15,0 0 0,-21-21 16,21 0-16,0 21 0,-21-21 16,22-1-16,-1 1 0,-21 0 0,0 0 15,0 0-15,21 0 16,-21-1-16,-21 22 31,0 22-31,-1-22 0,22 21 16,-21 0-16,0 0 0,21 0 15,0 22-15,-21-22 0,21 0 0,-21 0 16,21 21-16,0-20 0,0-1 16,0 0-16,0 0 0,0 0 15,0 0-15,21 1 0,0-22 16,0 21-16,0-21 16,1 0-16,-1 0 0,0 0 15,0 0-15,0 0 0,0-21 16,1 21-16,-1-22 0</inkml:trace>
  <inkml:trace contextRef="#ctx0" brushRef="#br0" timeOffset="71335.31">4403 6519 0,'0'0'0,"0"-21"0,0 0 16,0 0-16,0 0 15,0 0-15,21 21 16,0-22-16,0 1 15,0 21-15,22 0 0,-22-21 0,0 21 16,0 0-16,21 0 0,-20 0 16,-1 0-16,0 0 0,21 21 0,-21 0 15,1 1-15,-22 20 16,21-21-16,-21 21 0,0-20 0,0 20 16,0-21-16,0 0 0,0 22 15,0-22-15,0 0 0,0 0 16,0 0-16,0 0 0,-21-21 31,21-21 0,0 0-31,0 0 0,0 0 0,0 0 16,0-1-16,0-20 0,21 21 16,-21 0-16,21-22 0,0 22 0,-21 0 15,21-21-15,0 21 0,1-1 16,-22 1-16,21 21 0,0-21 0,0 0 15,0 0-15,0 0 16,1 21-16,-22-22 16,21 22-16</inkml:trace>
  <inkml:trace contextRef="#ctx0" brushRef="#br0" timeOffset="71768.73">5334 6689 0,'21'0'31,"-21"-21"-15,21 21-16,-21-22 0,21 1 0,-21 0 15,0 0-15,0 0 16,0 0 0,-21 21-16,0 0 15,0 0-15,0 21 0,0 0 16,21 0-16,-22 0 0,22 0 16,0 1-16,0-1 15,22-21 16,-22-21 1,21-1-32,-21 1 15,0 0 1,0 0 0,0 0-16</inkml:trace>
  <inkml:trace contextRef="#ctx0" brushRef="#br0" timeOffset="72884.11">6181 6795 0,'0'21'16,"21"-42"15,-21-1-31,21 22 0,0-21 0,0 0 16,-21 0-16,21 0 15,22-22-15,-22 22 0,0-21 0,0 0 16,22-22-16,-22 22 0,0-1 16,0 1-16,21-21 0,-42 20 0,22 1 15,-22 21-15,0-22 0,0 22 0,0-21 16,0 21-16,0 0 0,-22-1 16,1 22-16,0 0 0,0 0 15,0 0-15,0 0 0,-1 0 16,1 22-16,21-1 0,0 0 0,-21 0 15,21 0-15,-21 22 0,21-22 16,0 21-16,-21 0 0,21 1 16,0 20-16,0-20 0,-21-1 15,21 0-15,0 22 0,0-22 0,-22-21 16,22 22-16,0-1 0,0-21 16,0 0-16,0 0 0,0 1 0,22-1 15,-1 0-15,0-21 0,0 21 16,0-21-16,0 0 0,1 0 15,-1 0-15,0 0 0,0-21 0,21 0 16,-20 21-16,20-21 0,-21-1 16,21 1-16,1-21 0,-22 21 0,21 0 15,-21-22-15,1 22 0,-1-21 16,0 21-16,0-22 0,0 22 16,-21 0-16,0 0 0,0 0 0,0 42 46,0 0-46,0 0 0,0 0 16,0 0-16,0 1 0,-21 20 0,21-21 16,-21 0-16,21 22 0,0-22 15,0 0-15,0 21 0,0-21 0,0 1 16,0-1-16,0 0 16,21-21-16,0 21 0,0-21 15,1 0-15,20 0 0,-21 0 16,0 0-16,22 0 0,-22-21 0,21 21 15,-21-21-15,0 21 0,22-21 16,-22-1-16,0 1 0,-21 0 16,21 0-16,-21-21 0,0 20 0,21 1 15,-21-21-15,0 0 0,0 20 16,0-20-16,-21 21 0,0-21 0,0 20 16,0 1-16,0 0 0,-1 21 0,1 0 15,0 0-15,0 0 0,-21 0 16,20 0-16,1 0 0,0 0 0,-21 21 15,21 0-15,-1 1 0,1-1 16,0 0-16,21 0 0,-21 21 16,21-20-16,0-1 0,-21 0 15,21 0-15,0 0 0,0 0 0,21 1 16,0-22-16,0 0 0,0 21 16,1-21-16</inkml:trace>
  <inkml:trace contextRef="#ctx0" brushRef="#br0" timeOffset="73736.12">7832 6519 0,'0'0'0,"21"-21"0,0 0 16,-21 0-16,0 0 0,0 0 16,0-1-16,0 1 15,-21 21 1,0 0-16,-1 0 0,1 0 15,0 0-15,0 0 0,0 21 0,-22 1 16,22-22-16,0 21 0,0 0 16,0 0-16,0 0 0,-1 0 0,1 1 15,0-1-15,21 0 0,0 0 16,0 0-16,0 0 0,21-21 16,22 0-1,-22 0-15,0 0 0,21 0 16,-21-21-16,1 21 0,20-21 15,-21 21-15,0-21 0,0 0 16,1 21-16,-1-21 0,0-1 0,0 22 16,0-21-16,-21 0 15,0 0-15,21 21 0,-21 21 63,0 0-63,0 0 0,0 1 15,0-1-15,0 21 0,-21-21 16,21 0-16,0 22 0,0-22 16,0 21-16,0 1 0,0-22 0,0 21 15,0 0-15,0 22 0,0-22 16,0 22-16,0-1 0,21 1 0,-21-1 16,0 22-16,0-22 0,0 22 15,0-21-15,0 20 0,0 1 0,0-22 16,0 22-16,0-21 0,22 20 0,-22-20 15,21-1-15,0 1 16,-21-1-16,0 1 0,21-22 0,-21 0 16,21 1-16,-21-1 0,0 0 0,0-20 15,0-1-15,0 0 0,0 0 16,0 0-16,-21 0 0,0-21 0,-21 0 16,20 0-16,-20 0 0,0 0 0,-22-21 15,22 0-15,0 0 0,-22-21 0,1-1 16,-1 1-16,1 0 0,-1-22 15,22 1-15,-22-1 0,22 1 0,0-22 16,-1 21-16,22 1 0,0-22 0,21 22 16,0-1-16,0-20 0,0 20 15,21 1-15,0-22 0,22 21 0,-22-20 16,21 20-16,0 1 0,1 20 16,-1-20-16,0 21 0,22-1 0,-22 1 15,43-22-15,-43 43 0,1 0 16,-22 0-16,0 21 15,0-21-15,0 21 0,-21-21 32,-21 21-17,21-22-15,0 1 16</inkml:trace>
  <inkml:trace contextRef="#ctx0" brushRef="#br0" timeOffset="74363.88">9864 5906 0,'0'-22'31,"-22"22"-31,1 0 0,0 0 16,0 0-16,0 0 15,0 0-15,-1 22 0,1-1 16,-21 0-16,21 0 0,0 0 0,-1 0 15,1 22-15,0-1 0,-21-21 16,21 22-16,-1 20 0,1-21 0,0 22 16,0-1-16,0 1 0,0-1 0,-1 1 15,22-1-15,0 1 0,0-1 16,0 1-16,0-22 0,0 22 0,0-22 16,0 22-16,22-22 0,-1 0 15,0 1-15,0-1 0,21 0 0,-20-21 16,-1 22-16,0-22 0,21 0 0,-21 0 15,22-21-15,-22 0 16,21 0-16,-21 0 0,22 0 0,-22 0 16,21-21-16,1 0 0,-22 0 0,21 0 15,0-22-15,-20 22 0,20-21 16,-21-1-16</inkml:trace>
  <inkml:trace contextRef="#ctx0" brushRef="#br0" timeOffset="75087.14">10054 6117 0,'-42'21'31,"42"1"-31,0-1 16,-21-21-1,42 0 17,-21-21-17,21 21 1,-21-22-16,0 1 0,-21 42 47,21 1-32,0-1-15,-21-21 16,21 21-16,-22-21 0,22 21 16,0 0-1,22-21 17,-22-21-17,21 21 1,-21-21-16,0 0 15,0 0-15,0-1 16,21 1-16,-21 42 63,-21 1-63,21-1 0,-21-21 15,21 21-15,0 0 0,0 0 16,-22 0-16,22 1 15,0-1-15,0 0 0,0 0 0,0 0 16,0 0-16,0 1 16</inkml:trace>
  <inkml:trace contextRef="#ctx0" brushRef="#br0" timeOffset="75464.13">10372 6223 0,'0'0'0,"21"0"31,0 0-16,0 0-15,-21-21 16,21 21-16,0 0 0,-21-21 16,0 0-1,-21 21 1,0 0 0,0 0-16,0 21 0,0 0 15,21 0-15,-22-21 0,1 21 0,0 0 16,21 1-16,0-1 0,0 0 15,0 0-15,0 0 16,21-21 0,0 0-16,1 0 0</inkml:trace>
  <inkml:trace contextRef="#ctx0" brushRef="#br0" timeOffset="75996.03">11112 6287 0,'0'0'0,"22"-22"0,-22 1 31,0 0-31,0 42 16,0 0-1,0 1-15,0 20 16,0-21-16,-22 21 0,22 1 0,0-1 16,0 0-16,-21 1 0,0 20 0,0-20 15,21-1-15,-21-21 0,0 21 16,21 1-16,-22-22 0,22 21 0,0-21 15,-21 1-15,21-1 0,0 0 16,21-21 15,1-21-31,-22 0 16,21-1-16,0 1 0</inkml:trace>
  <inkml:trace contextRef="#ctx0" brushRef="#br0" timeOffset="76255.17">11557 6181 0,'0'21'32,"0"0"-32,-21 0 0,21 22 0,0-22 0,-21 21 15,21 0-15,-22 22 0,1-22 16,21 1-16,0-1 0,-21 0 15,0 1-15,0-1 0,21 0 0,0 1 16,-21-22-16,21 0 0,-22 0 16,22 0-16,0 0 0,-21 1 0</inkml:trace>
  <inkml:trace contextRef="#ctx0" brushRef="#br0" timeOffset="76485.16">11028 6731 0,'0'0'0,"-21"0"0,42 0 62,0 0-62,0 0 0,0 0 0,0 0 16,22 0-16,-22 0 0,21 0 16,-21 0-16,22 0 0,-1 0 15,-21 0-15,22-21 0,-22 21 0,21 0 0</inkml:trace>
  <inkml:trace contextRef="#ctx0" brushRef="#br0" timeOffset="76896.14">11642 6689 0,'21'21'0,"0"-21"16,0 0-1,0 0-15,0 0 16,1 0-16,-1 0 0,0-21 16,0 0-16,0 21 0,0-22 0,1 22 15,-1-21-15,0 0 0,-21 0 16,21 0-16,-21 0 15,0-1-15,0 1 0,0 0 16,-21 21-16,0 0 0,0 0 16,-22 0-16,1 0 15,21 21-15,0 0 0,21 1 16,-22-1-16,1 0 0,0 0 0,0 0 16,21 22-16,0-22 0,0 0 15,0 21-15,0-21 0,0 1 0,0-1 16,0 0-16,0 0 0,0 0 15,21 0-15,0-21 0,0 0 16,1 0-16,-1 22 0,0-22 16,0 0-16,0 0 0,0 0 15,22 0-15,-22 0 0,21 0 0,-21-22 16,22 1-16,-22 21 0,21-21 0,1 0 16,-22 0-16,21 0 0,-21-22 15,22 22-15</inkml:trace>
  <inkml:trace contextRef="#ctx0" brushRef="#br0" timeOffset="77168.14">12488 6244 0,'0'0'16,"0"-84"-1,0 62-15,0 44 32,0-1-32,-21 0 15,0 0-15,21 0 0,-21 22 0,21-1 16,-21 21-16,21-20 0,-22-1 15,22 0-15,0 22 0,-21-22 0,21 1 16,-21-22-16,21 21 0,0-21 16,0 22-16,0-22 0,0 0 15,0 0-15,21-21 32,0 0-32,1 0 15,-22-21-15,21 0 0,0 0 16,0-22-16,0 22 0</inkml:trace>
  <inkml:trace contextRef="#ctx0" brushRef="#br0" timeOffset="77468.12">12890 6096 0,'0'0'0,"0"-21"0,-21 42 31,21 0-31,-21 0 15,21 1-15,-21-1 0,21 0 16,0 21-16,0 1 0,-21-1 16,0 0-16,21 1 0,-22-1 0,22 21 15,0-20-15,0-22 0,-21 21 16,21 1-16,0-22 0,-21 0 0,21 0 16,0 0-16,0 0 0,0 1 15,21-22 16,0 0-15,-21-22-16,22 1 0,-1 0 16,0 0-16,0 0 0</inkml:trace>
  <inkml:trace contextRef="#ctx0" brushRef="#br0" timeOffset="77932.11">13208 6371 0,'-21'21'32,"0"-21"-32,-1 22 0,22-1 15,-21 0-15,0 0 0,21 0 0,-21 0 16,0 22-16,21-22 0,0 0 16,-21 43-16,-1-43 0,22 0 15,0 0-15,0 0 0,0 0 16,0 1-16,0-1 15,22 0-15,-1-21 0,0 0 16,0 0-16,0 0 0,0 0 16,1 0-16,20 0 0,-21 0 0,21 0 15,-20 0-15,20-21 0,-21 21 16,21-21-16,-20-1 0,20 1 0,-21 0 16,0 0-16,0-21 0,1-1 15,-1 22-15,0-21 0,-21-1 0,21 1 16,-21 0-16,0-1 0,0 22 15,0-21-15,-21 21 0,0 0 0,0 21 16,-1 0-16,-20 0 0,21 0 0,0 0 16,-22 0-16,1 0 15,21 21-15,-21 0 0,20 0 0,-20 0 16,21 0-16,0 1 0,0-1 16,-1 0-16,1 0 0,0 0 0,21 0 15,0 1-15,21-22 31</inkml:trace>
  <inkml:trace contextRef="#ctx0" brushRef="#br0" timeOffset="78407.45">13822 5884 0,'0'22'15,"0"-44"95,0 1-95,21 21 1,0 0-1,-21 21 1,0 1 0,0-1-16,0 0 0,0 0 15,0 0-15,0 0 0,0 1 16,0-1-16,-21-21 16,21 21-16,-21-21 0,0 0 15</inkml:trace>
  <inkml:trace contextRef="#ctx0" brushRef="#br0" timeOffset="78810.84">14076 5884 0,'0'22'32,"-21"-22"-17,21 21 1,0-42 31,0-1-32,0 1-15,21 21 16,0-21-16,0 21 16,0 0-1,-21 21 1,0 0-16,0 1 0,0-1 16,0 0-16,0 0 15,0 0-15,-21 0 0,21 1 16,-21-22-16,0 21 0,0-21 15,-1 0-15,1 21 0</inkml:trace>
  <inkml:trace contextRef="#ctx0" brushRef="#br0" timeOffset="79704.59">14520 6773 0,'0'-21'16,"0"0"0,21 21-16,-21-21 0,22 21 0,-1 0 15,-21-21-15,21 21 0,0 0 16,0 0 0,-21 21-1,0 0 1,0 0-16,0 0 15,0 1-15,-21-22 16,0 21-16,0-21 31,0 0-31,21-21 16,-22-1 0,22 1-16,0 0 15,0 0-15,0 0 16,0 0-16,0-1 15,22 22-15,-1 0 0,0 0 16,0 0 0,0 0-1,-21 22 1,0-1-16,0 0 0,0 0 16,0 0-16,0 0 0,-21 1 15,0-1 1,0 0-1,0-21 1,-1 0-16,22-21 16,0 0-1,0-1 1,0 1-16,0 0 16,0 0-16,0 0 15,22 21-15,-1-21 0,0 21 16,0-22-16,0 22 15,0 0-15,1 0 16,-1 0-16,-21 22 16,0-1-16,0 0 0,0 0 15,0 0-15,0 0 0,0 22 16,0-22-16,0 0 0,0 0 0,0 22 16,-43-22-16,22 0 0,0 21 15,-21-21-15,-1 1 0,-20 20 0,21-21 16,-22 21-16,1-20 0,20-1 15,-20 0-15,20-21 0,1 21 16,0-21-16,-1 0 0,1 0 0,21 0 16</inkml:trace>
  <inkml:trace contextRef="#ctx0" brushRef="#br0" timeOffset="80652.13">15600 5800 0,'0'0'0,"21"0"16,0-21-16,0-1 15,-21 1-15,21 21 0,-21 21 47,0 1-47,0-1 0,0 0 16,-21 0-16,0 21 16,0 1-16,0-22 0,21 21 0,-43 1 15,22-1-15,0 0 0,0 1 16,0-22-16,0 21 0,-1 0 0,22 1 15,0-1-15,0-21 0,0 22 0,0-22 16,0 0-16,0 0 0,22 0 16,-1-21-16,0 0 0,0 0 0,0 0 15,0 0-15,22 0 0,-22 0 16,0 0-16,21-21 0,-20 0 0,-1 0 16,21 0-16,-21-1 0,-21 1 15,21 0-15,-21 0 0</inkml:trace>
  <inkml:trace contextRef="#ctx0" brushRef="#br0" timeOffset="80895.12">15303 6160 0,'0'0'0,"0"21"16,22-21-1,-1 0 1,21 0-16,-21 0 16,0 0-16,22-21 0,-1 21 0,-21 0 15,22 0-15,-22 0 0,0 0 0,21-22 16,-21 22-16,1 0 0,-1 0 16,0 0-16,0 0 0,0 0 15,0-21-15</inkml:trace>
  <inkml:trace contextRef="#ctx0" brushRef="#br0" timeOffset="81395.97">16002 6160 0,'0'-22'46,"0"1"-30,21 0 0,0 21-16,0-21 0,1 21 15,-1 0-15,0 0 0,0 0 16,0 0-16,0 0 0,1 0 0,-1 0 16,0 0-16,21 21 0,-21-21 0,1 21 15,20 0-15,-21 1 0,0-1 16,-21 0-16,21 0 0,-21 0 15,0 0-15,0 1 0,0-1 16,0 0-16,0 21 0,0-21 0,-21 1 16,0-22-16,21 21 0,-21 0 15,0-21-15,0 0 0,-1 0 16,1 0 0,21-21-1,0 0-15,0-1 0,0 1 0,0 0 16,0 0-16,0 0 0,21 0 15,1-1-15,-1 1 0,-21 0 0,21 0 16,0 21-16,0-21 0,0 0 16,1 21-16,-1-22 0,0 1 15,0 21-15,0 0 0,0-21 16,22 21-16,-22 0 0,0 0 0,-21-21 16,21 21-16,0 0 0,1 0 0</inkml:trace>
  <inkml:trace contextRef="#ctx0" brushRef="#br0" timeOffset="81835.06">16827 6054 0,'0'21'63,"0"0"-48,0 0-15,0 0 0,0 1 16,-21-1-16,21 0 0,-21 21 15,21-21-15,-21 1 0,21-1 0,0 21 16,0-21-16,0 0 0,0 1 16,0-1-16,0 0 0,0 0 0,21-21 15,0 0-15,0 0 16,1 0-16,-1 0 0,0 0 16,0-21-16,0 21 0,0-21 15,1 0-15,-1-1 0,0 1 16,0 0-16,0 0 0,0 0 0,1 0 15,-1-1-15,-21-20 0,0 21 16,21 0-16,-21 0 0,21-1 0,-21 1 16,0 0-16,0 0 0,0 0 15,0 42 17,0 0-17,0 0 1,0 0-16,-21-21 0,21 22 0,0-1 15,0 0 1</inkml:trace>
  <inkml:trace contextRef="#ctx0" brushRef="#br0" timeOffset="82307.87">17357 6223 0,'21'21'15,"0"-21"1,0 0-16,0 0 16,0 0-16,1 0 0,-1 0 0,0 0 15,0-21-15,21 21 0,-20 0 16,20-21-16,-21 21 0,0-21 0,0 21 15,1-21-15,-1 21 0,-21-22 16,0 1-16,0 0 16,-21 21-1,-1 0-15,-20 0 0,21 0 0,-21 0 16,20 0-16,-20 0 0,0 0 16,21 21-16,-22-21 0,22 21 0,0 1 15,0-1-15,0 0 0,-1-21 16,1 21-16,21 0 0,-21 22 15,21-22-15,0 0 0,0 0 0,0 0 16,0 0-16,0 1 0,21-1 16,0 0-16,1 0 0,-22 0 0,21-21 15,0 0-15,21 21 0,-21-21 16,1 0-16,20 0 0,-21 0 0,21 0 16,1 0-16,-1 0 0,-21 0 15,22-21-15,-1 0 0,-21 21 0,0-21 16,22 0-16,-22 0 0,0-1 15,0-20-15,0 21 0</inkml:trace>
  <inkml:trace contextRef="#ctx0" brushRef="#br0" timeOffset="82776.14">18034 5503 0,'0'0'15,"-21"0"-15,21-21 32,21 21-32,0 0 0,0 0 15,0 0-15,22 0 0,-22 0 16,21 0-16,1 21 0,20-21 0,-21 22 15,1-1-15,20 0 0,-20 0 16,20 21-16,-21 1 0,1-22 0,-22 21 16,21 1-16,-21-1 0,1 0 15,-1 22-15,-21-22 0,0 0 16,0 1-16,0-22 0,0 21 16,-21 1-16,-1-22 0,1 21 0,0-21 15,0 22-15,-21-22 16,20 21-16,-20-21 0,21 22 0,-21-22 15,20 0-15,-20 0 0,21 0 16,0 0-16,-22 1 0,22-22 0,0 21 16,0-21-16,0 0 0,0 0 15,21 21-15,-22-21 16,22-21 0,0 0-16,22-1 15,-1 1-15</inkml:trace>
  <inkml:trace contextRef="#ctx0" brushRef="#br0" timeOffset="83180.11">19537 6011 0,'21'0'15,"0"0"-15,-21-21 47,-21 21-31,0 0-16,0 0 15,-1 0 1,1 0 0,21 21-16,0 1 31,21-22-31,1 0 15</inkml:trace>
  <inkml:trace contextRef="#ctx0" brushRef="#br0" timeOffset="83703.06">19558 6392 0,'0'22'78,"0"-1"-78,0 0 16,-21 0 0,0-21-16,21 21 15,-22-21 1,1 0-16,21-21 31,0 0-15,0 0-16,0 0 15,0-1-15,21 22 0,1-21 16,-1 21-16,0 0 16,0 0-16,0 0 15,0 21 1,-21 1-16,0-1 0,0 0 0,0 0 16,0 21-16,-21-20 0,0 20 15,0-21-15,0 21 0,0-20 0,-22 20 16,22 0-16,-21-21 0,-1 1 15,1 20-15,0-21 0,-1 0 16,-20 0-16,-1-21 0,1 22 0</inkml:trace>
  <inkml:trace contextRef="#ctx0" brushRef="#br0" timeOffset="85445.22">1037 9737 0,'0'0'16,"21"-21"-16,0-1 0,-21 1 0,0 0 15,0 0-15,0-21 0,22 20 0,-22 1 16,0 0-16,0 0 0,0 0 16,0 0-16,-22 21 31,22 21-31,0 21 15,0 0-15,0 1 0,-21 20 16,21 1-16,-21-22 0,21 22 0,-21-1 16,0-21-16,0 22 15,21-22-15,-22 1 0,1-1 0,0 0 16,21-21-16,0 1 0,-21 20 16,21-21-16,-21-21 0,21 21 0,21-42 46,-21 0-46,0 0 16,0 0-16</inkml:trace>
  <inkml:trace contextRef="#ctx0" brushRef="#br0" timeOffset="85944.42">910 9758 0,'0'0'0,"0"-21"0,-21 0 16,21-1-16,-21-20 0,21 21 0,0 0 15,0 0-15,0-1 0,0 1 16,0 0-16,21 0 0,0 0 0,0 21 16,0-21-16,1-1 0,20 22 15,-21 0-15,21-21 0,1 21 16,-1 0-16,22 0 0,-22 0 0,21 21 16,-20 1-16,-1 20 0,-21-21 15,22 21-15,-43 1 0,0 20 0,0-20 16,-22 20-16,1-21 15,-21 1-15,0-1 0,-22 0 0,1 1 16,-1-22-16,22 21 0,-22-21 16,22 1-16,0-22 0,-1 21 15,1-21-15,21 0 0,0 0 0,-1 0 16,1 0-16,0 0 0,21-21 16,-21 21-16,21-22 0,0 1 15,0 0 1,21 21-16,0 0 0,0 0 0,1 0 15,-1 21-15,0-21 0,0 21 16,0 1-16,0-1 0,1 0 16,-1 0-16,0 0 0,-21 0 15,21 1-15,0-1 0,0 0 16,1 0-16,-1 0 0,0-21 0,-21 21 16,21-21-16,0 22 0,0-22 15,1 0-15,-1 0 0,0 0 16,0-22-16,0 1 15,0 21-15,1-21 0,-1 0 0</inkml:trace>
  <inkml:trace contextRef="#ctx0" brushRef="#br0" timeOffset="86331.73">1460 10160 0,'-21'21'31,"42"-21"1,1 0-32,-1 0 0,21 0 0,-21-21 15,0 0-15,1 21 0,20-21 16,-21 21-16,0-21 0,0 21 16,1-22-16,-22 1 0,-22 21 31,1 0-31,0 0 15,-21 0-15,21 0 16,-22 21-16,22-21 0,-21 22 0,21-1 16,-1 0-16,1 0 0,0 0 15,0 0-15,21 1 0,0-1 0,0 0 16,0 0-16,0 0 0,0 0 16,21 1-16,21-22 0,-20 21 15,-1-21-15,21 0 0,0 0 16,1 0-16,-1 0 0,-21-21 15,22-1-15,-1 22 0,0-21 0,1 0 16,-1 0-16,-21 0 0,21 0 16</inkml:trace>
  <inkml:trace contextRef="#ctx0" brushRef="#br0" timeOffset="86655.82">2074 10075 0,'0'0'0,"0"-21"0,0 0 16,0 0-1,0 42 1,-21 0-1,21 0-15,0 1 16,0 20-16,0-21 0,-21 21 0,21 1 16,0 20-16,0 1 0,0-1 15,0 1-15,0 20 0,0 1 16,0-21-16,0 20 0,0 1 16,0 21-16,-21-22 0,21 22 0,-21-21 15,21 0-15,-22-1 0,1 1 16,0 0-16,0-22 0,0 22 0,21-43 15,-21 22-15,-1-43 0,22 21 16,-21-21-16,21 0 0,0-42 16,0 0-1,21-21-15,1 21 0,-22-1 16,21-20-16,0 0 0,0-1 16,-21 1-16,21-21 0,0-1 0,1-21 15,-22 22-15,21-22 0</inkml:trace>
  <inkml:trace contextRef="#ctx0" brushRef="#br0" timeOffset="86964">2074 10435 0,'0'-42'0,"0"84"0,0-148 0,0 64 15,0 0-15,0-1 0,0 22 16,0-21-16,21 21 0,1 0 0,-22-22 16,21 22-16,0 21 0,0-21 15,0 0-15,22 21 0,-1 0 0,-21-21 16,21 21-16,1 0 0,-1 0 15,0 21-15,1-21 0,-1 21 0,-21 0 16,0 0-16,-21 0 0,0 1 16,0-1-16,0 0 0,-21 21 0,-21-21 15,21 1-15,-22-1 16,1-21-16,0 21 0,-1 0 0,1-21 16,21 0-16,0 21 0,-22-21 15,22 0-15,0 0 16,42-21 15,0 21-31,1 0 0,-1-21 16,0 21-16,0-21 0</inkml:trace>
  <inkml:trace contextRef="#ctx0" brushRef="#br0" timeOffset="87396.05">2730 10054 0,'0'0'16,"0"-21"-16,22 21 0,-44 0 31,1 0-31,0 0 0,21 21 16,-21 0-16,0-21 0,0 22 15,21 20-15,-22-21 0,22 0 0,-21 0 16,0 22-16,21-22 0,0 21 16,0-21-16,0 22 0,0-22 0,0 0 15,21 0-15,0 0 0,1 1 16,20-22-16,-21 0 15,21 0-15,-20 0 0,20 0 0,-21-22 16,21 22-16,-20-21 0,20 0 16,-21 0-16,0 0 0,0 0 15,1-22-15,-1 22 0,0 0 16,-21-21-16,0 20 0,0 1 0,0-21 0,0 21 16,0 0-16,-21-22 0,0 22 15,-1 0-15,-20 21 0,-21 0 16,20 0-16,1 0 0,21 0 15,-22 0-15,22 0 0,-21 21 0,21 0 16,0-21-16,-1 21 16,22 1-16,0-1 0,0 0 15,0 0-15,22-21 16,-1 0-16,21 21 0,-21-21 0,0 0 16,22 0-16,-22 0 0,21 0 0,1 0 15</inkml:trace>
  <inkml:trace contextRef="#ctx0" brushRef="#br0" timeOffset="88007.56">3133 10097 0,'0'-22'16,"0"1"-1,21 0-15,0 0 16,-21 0-16,21 21 16,0 0-16,0 0 0,1 0 15,-1 0-15,0 0 0,0 0 16,0 21-16,0 0 0,1 0 15,-1 0-15,0 1 0,-21-1 16,0 21-16,0-21 0,0 0 0,0 1 16,0 20-16,0-21 0,0 0 15,-21 0-15,0 1 0,21-1 0,-22 0 16,1-21-16,0 0 16,21-21-1,0 0 1,0-1-16,0 1 0,21 0 15,0 0-15,-21 0 0,22 0 16,-1-1-16,-21 1 0,21-21 16,0 21-16,0 0 0,0-1 0,-21 1 15,22 21-15,-1-21 0,0 0 0,0 0 16,21 21-16,-20-21 0,-1-1 16,21 22-16</inkml:trace>
  <inkml:trace contextRef="#ctx0" brushRef="#br0" timeOffset="88263.71">4043 9779 0,'0'0'0,"-21"0"15,-1 0 1,22 21-16,-21 0 0,21 1 0,0-1 16,-21 0-16,0 0 0,21 21 15,-21-20-15,21 20 0,0-21 16,0 21-16,-21 1 0,21-22 15,0 0-15,-22 21 0,22-20 0,0-1 16,0 0-16,0 0 0,0 0 16,0 0-16,0 1 0,22-22 15,-1 0 1,0-22-16,0 1 16,-21 0-16</inkml:trace>
  <inkml:trace contextRef="#ctx0" brushRef="#br0" timeOffset="88443.69">3683 10160 0,'0'0'0,"-21"0"15,42 0 17,0 0-32,0 0 0,0 0 0,1 0 15,-1 0-15,21 0 0,-21 0 16,22 0-16,-22-21 0,0 21 0,0 0 15,21 0-15,-20-21 0,-1 21 16,0 0-16</inkml:trace>
  <inkml:trace contextRef="#ctx0" brushRef="#br0" timeOffset="88788.02">4170 10181 0,'21'0'31,"0"0"-15,0 0-16,0 0 0,1 0 16,-22-21-16,21 21 0,0-21 0,0 21 15,0-21-15,0 21 0,-21-21 16,0-1-16,0 1 0,0 0 16,-21 21-1,0 0-15,0 0 0,0 0 16,21 21-16,-21 0 0,-1-21 15,1 22-15,0-1 0,0 0 16,21 0-16,0 0 0,-21 0 0,21 1 16,0-1-16,0 0 0,0 0 15,0 0-15,0 0 0,21-21 0,0 22 16,0-22-16,22 0 0,-22 0 16,0 0-16,21 0 0,-21 0 15,22 0-15,-22 0 0,0-22 0,21 22 16,-20-21-16</inkml:trace>
  <inkml:trace contextRef="#ctx0" brushRef="#br0" timeOffset="89108.1">4635 10139 0,'0'0'0,"0"-21"0,85-85 31,-85 85-31,21 21 16,0 0-16,1 0 0,-1 0 0,0 0 15,0 0-15,0 0 16,-21 21-16,0 0 0,21 0 0,-21 0 15,22 1-15,-22 20 0,0-21 0,0 0 16,21 0-16,0 1 0,-21-1 16,0 0-16,0 0 0,0 0 15,0 0-15,0-42 32,0 0-17,0 0-15,0 0 16,0 0-16,0-1 0,0 1 0,0 0 15,0 0-15,21 21 0,0-21 16,0 0-16,-21-1 0,22 1 0,-1 0 16,0 21-16,0-21 0,0 0 15,0 21-15,1-21 0</inkml:trace>
  <inkml:trace contextRef="#ctx0" brushRef="#br0" timeOffset="89371.56">5419 10224 0,'0'0'16,"0"21"-16,21-21 47,0 0-47,0-21 15,-21-1-15,0 1 16,-21 21-1,0 0-15,0 0 16,-1 0 0,22 21-1,-21-21-15</inkml:trace>
  <inkml:trace contextRef="#ctx0" brushRef="#br0" timeOffset="90320.12">5821 10435 0,'63'0'31,"-42"0"-31,1-21 0,-1 0 0,0 21 16,0-21-16,0 0 0,0-22 15,1 22-15,20-21 0,-21-1 16,-21 22-16,21-21 0,0 0 16,-21 20-16,0-20 0,22 0 0,-22-1 15,0 1-15,0 0 0,0-1 16,0 1-16,0 21 0,0 0 0,0 0 16,0-1-16,-22 22 15,22 22-15,0-1 16,-21 21-16,21-21 0,-21 22 15,21-1-15,-21 0 0,21 1 16,0-1-16,-21 0 0,0-21 0,21 22 16,0-1-16,0 0 0,0-20 15,0 20-15,0 0 0,0-21 0,0 1 16,0 20-16,21-21 0,0 0 16,0-21-16,0 21 0,0-21 15,1 0-15,20 0 0,-21 0 0,0-21 16,0 0-16,1 0 0,20 21 15,-21-21-15,0 0 0,0-1 0,22-20 16,-22 21-16,0 0 0,0 0 16,0-1-16,1 1 0,-22 0 0,0 0 15,0 0-15,-22 21 32,1 21-17,0 0-15,0-21 0,0 21 16,21 22-16,-21-22 0,21 0 0,0 0 15,-22 0-15,22 0 0,0 1 0,0-1 16,0 0-16,22 0 0,-1 0 16,0-21-16,0 0 0,0 0 0,0 0 15,22 0-15,-22 0 0,21 0 16,1 0-16,-22 0 0,21-21 0,0 0 16,-20 0-16,20 21 0,0-21 15,-21-22-15,1 22 0,-1 0 16,-21 0-16,0 0 0,0-22 0,0 22 15,0 0-15,-21-21 0,-1 20 16,-20 1-16,0 0 0,21 21 0,-22 0 16,-20-21-16,20 21 0,22 0 0,-21 0 15,0 0-15,20 21 0,-20 0 16,21-21-16,0 21 0,0 1 0,21-1 16,0 0-16,0 0 0,0 0 15,0 0-15,0 1 0,21-1 16,21-21-16,-21 21 0,22-21 0,-1 0 15,21 0-15,-20 0 0,20 0 16</inkml:trace>
  <inkml:trace contextRef="#ctx0" brushRef="#br0" timeOffset="91071.13">7514 10139 0,'0'0'0,"0"-21"0,0 0 15,-21 21 1,21-22-16,-21 22 0,-22 0 15,22 0-15,0 0 0,-21 0 0,21 0 16,-22 22-16,1-1 16,0 0-16,20 0 0,1 0 0,21 0 15,0 1-15,0-1 16,0 0-16,21-21 0,1 0 16,-1 21-16,0-21 0,0 0 15,21 0-15,-20 0 0,20 0 0,-21 0 16,21 0-16,-20-21 0,-1 21 0,0 0 15,0-21-15,0 21 0,0-21 16,1-1-16,-22 1 0,0 0 16,0 0-16,0 0 15,0 42 32,0 0-47,0 0 0,-22 0 16,22 1-16,0-1 0,-21 0 15,21 21-15,0 1 0,0-1 16,0 0-16,0 1 0,0 20 0,0-21 16,0 22-16,0-22 0,0 22 0,0-1 15,21 1-15,1-1 0,-1 22 16,0 0-16,0-1 0,0 1 0,0 0 16,1-1-16,-1 1 0,0 0 15,21 20-15,-21-20 0,1 21 0,-22-21 16,21-1-16,-21 1 0,0 0 0,0-1 15,0-20-15,0-1 0,0 1 16,-21-1-16,-1-20 0,1-1 0,-21 0 16,0-21-16,20 1 0,-20-1 15,0-21-15,-1 0 0,1 0 0,0 0 16,-1-21-16,1-1 0,-21-20 16,-1 0-16,22-1 0,-22 1 0,-20-21 15,20-1-15,-63-105 0,85 84 16,-22-21-16,43 22 0,-21-22 15,21 0-15,21 0 0,0 0 0,21 0 16,0 1-16,21-1 0,1 21 16,-1 0-16,21 1 0,-20-1 15,20 22-15,1-1 0,-22 1 0,22-1 16,-22 22-16,21-1 0,-20 1 16,-1 0-16,-21 21 0,0-22 0,22 22 15,-43 0-15,21 21 0,-21-21 0,21 0 16,-21-1-1,0 1 1,21 0-16</inkml:trace>
  <inkml:trace contextRef="#ctx0" brushRef="#br0" timeOffset="91584.84">9440 9737 0,'0'0'0,"-63"-21"15,20 21 1,22 0-16,0 21 0,-21 0 0,21 21 15,-22-21-15,22 22 0,-21 20 0,21-20 16,-1-1-16,-20 21 0,21 1 16,0-1-16,-22 1 0,22-1 15,0 22-15,0-21 0,0-1 0,0 1 16,21-1-16,0 1 0,0-1 16,0-21-16,0 1 0,21-22 0,21 21 15,-21-21-15,22 1 0,-1-1 16,0-21-16,22 0 0,-22 0 0,0 0 15,1 0-15,-1 0 0,0-21 0,1 21 16,-1-22-16,-21 1 0,22 0 16,-22 0-16</inkml:trace>
  <inkml:trace contextRef="#ctx0" brushRef="#br0" timeOffset="91875.16">9588 9991 0,'-21'0'31,"21"21"-31,-21-21 16,21 21-16,0 0 0,0 0 15,0 1 1,0-1 0</inkml:trace>
  <inkml:trace contextRef="#ctx0" brushRef="#br0" timeOffset="92071.5">9715 9991 0,'0'21'31,"0"0"-31,-21 0 16,0 0-16,0 1 15,0-1-15,21 0 16,0 0-16</inkml:trace>
  <inkml:trace contextRef="#ctx0" brushRef="#br0" timeOffset="92380.14">10308 10075 0,'0'0'0,"0"22"31,-21-1-15,21 0-16,0 0 0,0 21 15,-21-20-15,21-1 0,-21 21 16,21 0-16,-22-20 0,22 20 15,-21 0-15,0 1 0,21-22 0,-21 21 16,21-21-16,0 0 0,0 1 16,-21-22-16,21 21 0,21-21 31,0-21-31,-21-1 16,21 1-16</inkml:trace>
  <inkml:trace contextRef="#ctx0" brushRef="#br0" timeOffset="92609.65">10541 10075 0,'0'0'0,"0"-21"0,21 0 16,-21 0-1,0 42 1,0 0-16,0 0 16,0 22-16,-21-22 0,21 0 15,-21 21-15,21-20 0,0 20 0,0 0 16,0 1-16,-21-22 0,21 21 15,0-21-15,-22 22 0,22-22 0,0 0 16,-21 0-16,21 0 0,0 0 0,0 1 16</inkml:trace>
  <inkml:trace contextRef="#ctx0" brushRef="#br0" timeOffset="92800.14">10160 10435 0,'0'0'0,"-21"0"0,0 0 16,42 0 15,0 0-31,21 0 0,-21 0 0,1 0 16,20 0-16,-21 0 0,21 0 15,1-21-15,-1 21 0,0-21 0,-20 21 16,20 0-16,0-21 0,1 21 15</inkml:trace>
  <inkml:trace contextRef="#ctx0" brushRef="#br0" timeOffset="93159.75">10795 10393 0,'0'21'16,"21"-21"31,0-21-47,0 21 15,1-21-15,-1 21 0,21-21 0,-21 21 16,0-22-16,1 1 0,20 0 16,-21 21-16,0-21 0,-21 0 0,21 0 15,-42 21 1,-21 0 0,21 0-16,0 0 0,-22 0 15,22 21-15,-21 0 0,21 0 0,-22 0 16,22 0-16,0 1 0,0 20 15,0-21-15,-1 0 0,22 22 0,0-22 16,0 0-16,0 0 0,0 0 16,0 0-16,0 1 0,22-22 0,-1 21 15,21-21-15,-21 0 0,0 0 16,22 0-16,-1 0 0,-21 0 0,22 0 16,-1-21-16,0 21 0,1-22 0,-22 1 15,21 0-15,0-21 0,-20 21 16</inkml:trace>
  <inkml:trace contextRef="#ctx0" brushRef="#br0" timeOffset="93399.13">11599 9970 0,'0'0'0,"0"-22"0,-21 22 16,0 22 0,0-22-16,21 21 0,-21 21 0,-1-21 15,1 0-15,21 22 0,-21-1 16,21-21-16,-21 22 0,21-1 0,0 0 15,0 1-15,-21-22 0,21 21 16,-21 0-16,21-20 0,0-1 16,0 0-16,0 0 0,0 0 0,0 0 15,21-21 1,0 0-16,0-21 16,0 0-16,0 0 15,1 0-15</inkml:trace>
  <inkml:trace contextRef="#ctx0" brushRef="#br0" timeOffset="93643.47">11938 9927 0,'0'0'0,"0"21"32,0 22-17,-21-22-15,0 0 0,-1 21 0,22-20 16,-21 20-16,0 0 0,0 1 15,21-22-15,-21 21 0,0 0 0,21 22 16,-22-22-16,22-21 0,-21 1 16,21-1-16,0 0 0,0 0 15,0 0-15,21-21 32,1 0-32,-22-21 0,21 0 0,0 21 15</inkml:trace>
  <inkml:trace contextRef="#ctx0" brushRef="#br0" timeOffset="94023.55">12234 10224 0,'-63'21'32,"42"0"-32,-1 0 0,1 0 15,21 22-15,-21-22 0,0 21 16,21-21-16,0 22 0,0-22 15,0 0-15,0 0 0,0 0 0,21 0 16,0-21-16,0 22 0,1-22 16,-1 0-16,21 0 0,-21 0 15,22 0-15,-1 0 0,-21 0 0,21 0 16,1-22-16,-22 1 0,21 21 16,-21-21-16,1-21 0,-1 21 0,0-1 15,0-20-15,-21 0 0,0 21 16,0-22-16,0 22 0,0-21 0,0 21 15,-21-22-15,0 22 0,0 21 0,-1-21 16,-20 21-16,21 0 0,-21 0 16,20 0-16,-20 0 0,21 21 0,0-21 15,-22 21-15,22 0 0,0 1 16,21-1-16,-21 0 0,21 0 31</inkml:trace>
  <inkml:trace contextRef="#ctx0" brushRef="#br0" timeOffset="94308.12">12806 9758 0,'0'0'0,"0"21"32,0 0-32,0 0 15,0 1-15,0-1 0,0 0 16,0 0-16,0 0 0,0 0 16,0 1-16,0-44 46,21 22-46</inkml:trace>
  <inkml:trace contextRef="#ctx0" brushRef="#br0" timeOffset="94516.15">13017 9716 0,'0'0'0,"0"21"47,0 0-47,-21 0 16,21 0-16,0 0 15,0 1-15,-21-1 0,21 0 16,0 0-16,0 0 16,0 0-1</inkml:trace>
  <inkml:trace contextRef="#ctx0" brushRef="#br0" timeOffset="94843.98">13398 10499 0,'0'0'0,"0"-43"31,0 22-15,22 21-16,-1 0 0,-21 21 47,0 1-47,0-1 0,0 0 15,0 0-15,0 0 0,0 0 0,-21 1 16,-1-1-16,1 0 15,0 0-15,0 0 0,-21 0 0,20 1 16,-20-1-16,0 0 0,21-21 0,-22 21 16,1-21-16,0 0 0,-1 0 15</inkml:trace>
  <inkml:trace contextRef="#ctx0" brushRef="#br0" timeOffset="95384.08">14563 9991 0,'0'0'0,"21"-21"16,0-43 0,-42 64 15,0 21-31,-1 0 0,1 1 16,0-1-16,21 21 0,-21-21 15,0 22-15,0-22 0,-1 21 16,1 0-16,21-20 0,-21 20 0,0 0 15,21-21-15,-21 22 0,21-22 0,0 0 16,0 0-16,0 0 0,0 1 16,21-22-16,0 0 15,0 0-15,0 0 0,1 0 0,-1 0 16,0 0-16,0-22 0,0 1 16,0 0-16,1 0 0</inkml:trace>
  <inkml:trace contextRef="#ctx0" brushRef="#br0" timeOffset="95575.14">14266 10181 0,'0'0'15,"-21"0"-15,0 0 0,42 0 47,0 0-47,0 0 0,22 0 0,-22 0 16,0 0-16,21 0 0,1-21 15,-1 21-15,0 0 0,1 0 0,-22 0 16,21 0-16,1-21 0,-1 21 0</inkml:trace>
  <inkml:trace contextRef="#ctx0" brushRef="#br0" timeOffset="96032.99">14922 10224 0,'0'0'0,"-21"0"32,21-22 77,0 1-93,0 0 156,-21 21-157,0-21-15,0 21 16</inkml:trace>
  <inkml:trace contextRef="#ctx0" brushRef="#br0" timeOffset="96780.14">14499 10160 0,'-21'0'0,"42"0"47,0 0-47,0 0 16,1 0-16,-1 0 0,21-21 16,-21 21-16,0 0 0,1-21 0,-1 21 15,0-21-15,0 21 0,0-22 0,0 1 16,-21 0-1,0 0-15,0 0 0,0 0 0,0-1 16,0 1 0,-21 0-16,0 21 0,0 0 15,0 0-15,0 0 0,-1 0 16,1 21-16,0-21 0,0 21 16,0 1-16,21-1 0,-21 21 0,-1-21 15,22 0-15,-21 22 0,0-1 16,0 0-16,0 1 0,21-1 0,-21 0 15,-1 22-15,1-1 0,0-20 16,0 20-16,0 1 0,-22-1 0,22-20 16,0 20-16,0 1 0,-21-1 0,20 1 15,1-1-15,0 22 16,-21-22-16,21 22 0,-1-22 0,1 1 16,0-22-16,0 1 0,21-1 0,-21 0 15,21 1-15,0-22 0,0 0 16,0 0-16,21-21 0,0 0 15,0 0-15,0 0 0,22 0 0,-1 0 16,0-21-16,1 0 0,-1 0 16,0-1-16,22-20 0,-22 21 0,43-64 15,-64 43-15,21 0 16,-20-1-16,-1-20 0,0 20 0,0-20 16,-21 21-16,0-22 0,0 1 0,0 20 15,-21-20-15,0-1 0,-22 22 16,1 0-16,0-1 0,21 1 15,-22 0-15,1 20 0,21 1 16,0 0-16,-22 0 0,22 21 16,21-21-16,-21 21 0,42 0 31,0 0-15,0 0-16,1 0 0,-1 0 15,21 0-15,-21 0 0,22-21 0</inkml:trace>
  <inkml:trace contextRef="#ctx0" brushRef="#br0" timeOffset="97312.13">15049 10245 0,'0'0'0,"0"-21"0,22-22 31,-22 22-31,-22 21 15,1 0 1,0 0-16,0 0 16,0 0-16,0 0 0,-22 21 0,22-21 15,0 21-15,0 1 0,0 20 16,-1-21-16,1 0 0,0 0 16,21 22-16,0-22 0,-21 0 0,21 0 15,0 0-15,0 1 0,0-1 16,0 0-16,0 0 15,21-21-15,0 0 0,0 0 16,1 0-16,-1 0 0,0 0 0,0-21 16,0 0-16,0 0 0,22-1 15,-22 1-15,0 0 0,0 0 0,0-21 16,1 20-16,-1 1 0,-21 0 16,0 0-16,21 0 0,-21 0 0,0-1 15,0 1-15,0 42 31,-21-21-31,21 22 16,0-1-16,0 0 0,0 0 16,-21 0-16,21 0 0,0 1 0,0-1 15,0 0-15,0 0 0,0 0 0,0 0 16,21-21-16,0 22 0,0-22 16,0 0-16,0 0 0,1 0 15,-1 0-15,0 0 16,0 0-16,0-22 0,0 1 0,-21 0 15,22 0-15,-1 0 0</inkml:trace>
  <inkml:trace contextRef="#ctx0" brushRef="#br0" timeOffset="97591.64">15706 9737 0,'0'0'0,"0"-43"16,-22 43-1,1 22-15,21-1 16,0 0-16,-21 21 0,0-21 16,0 22-16,21-1 0,0 0 0,-21 1 15,21-1-15,-22 0 0,1-20 16,21 20-16,0 0 0,-21 1 16,21-22-16,-21 21 0,21-21 0,-21 22 15,21-22-15,0 0 0,0 0 16,0 0-16,21-21 31,0-21-31,0 0 16,0 21-16,1-21 0,-1-22 0</inkml:trace>
  <inkml:trace contextRef="#ctx0" brushRef="#br0" timeOffset="97996.14">15917 10075 0,'0'0'0,"21"0"0,43-42 31,-64 21-31,21 21 0,-42 0 32,0 0-32,0 0 15,-1 21-15,1-21 0,-21 21 0,21 0 16,0 1-16,-1-1 16,22 0-16,-21-21 0,21 21 0,0 0 15,21-21 1,1 0-16,-1 21 0,0-21 15,0 0-15,0 0 0,0 0 0,1 22 16,-1-22-16,0 21 0,0-21 16,0 0-16,-21 21 0,21-21 15,-21 21-15,22-21 0,-22 21 16,0 0-16,-22 1 16,1-22-16,0 0 0,0 0 15,0 21-15,0-21 0,-22 0 16,22 0-16,0 0 0,0 0 0,0 0 15,-1 0-15,1 0 16,21-21 0,0-1-1,21 1-15,1 21 16,-1-21-16,-21 0 0,21 21 0</inkml:trace>
  <inkml:trace contextRef="#ctx0" brushRef="#br0" timeOffset="98399.61">16383 10202 0,'0'22'16,"21"-22"-16,0 0 16,0 0-16,1 0 0,-1 0 15,0-22-15,21 22 0,-21-21 16,1 21-16,-1-21 0,21 0 15,-21 21-15,0-21 0,1 0 16,-1 21-16,-21-22 0,0 1 16,-21 21-1,-22 0-15,22 0 0,-21 0 16,21 0-16,-22 21 0,1 1 16,21-1-16,-22 0 0,22 0 0,0 0 15,0 0-15,0 1 0,21-1 0,-21 0 16,21 0-16,0 21 0,0-20 15,0-1-15,0 0 0,21-21 16,0 21-16,0 0 0,0-21 0,0 0 16,1 21-16,-1-21 0,0 0 0,21 0 15,-21 0-15,22 0 0,-22 0 16,21 0-16,-21-21 0,22 21 16,-22-21-16,0 0 0,21 0 0,-20 0 15,-1-1-15</inkml:trace>
  <inkml:trace contextRef="#ctx0" brushRef="#br0" timeOffset="98784.41">17060 9483 0,'64'0'31,"-22"0"-31,-21 0 0,0 0 16,22 21-16,-22-21 0,21 21 0,1 0 15,-1 0-15,-21 22 0,21-1 16,-20-21-16,-1 43 0,0-22 16,0 0-16,-21 22 0,0-22 0,0 1 15,0 20-15,0-21 0,-21 22 0,0-22 16,0 1-16,-1-1 0,-20 0 15,21 1-15,-21-1 0,20-21 16,-20 21-16,21-20 0,0-1 0,0 0 16,-22 0-16,43 0 0,-21-21 15,0 21-15,21-42 47,0 0-47,0 0 0,21 21 16</inkml:trace>
  <inkml:trace contextRef="#ctx0" brushRef="#br0" timeOffset="99151.1">18267 10181 0,'21'-21'31,"0"0"-15,-21 0-1,-21 21 16,0 0-31,0 0 32,21 21-17,0 0 32</inkml:trace>
  <inkml:trace contextRef="#ctx0" brushRef="#br0" timeOffset="99632.17">18203 10520 0,'0'-21'31,"0"0"-15,0-1 15,0 44 1,0-1-17,-21-21 1,0 0-16,0 0 31,21-21-15,0-1-1,21 22 1,0 0 0,0 0-16,0 0 15,-21 22-15,0-1 16,0 0-16,0 0 0,0 0 15,0 0-15,0 1 0,0-1 0,-21 0 16,0 0-16,0 0 0,0 0 16,0 1-16,-1-1 0,1 0 0,-21 0 15,21-21-15,-22 21 0,1-21 16,0 0-16,-1 0 0,1 0 0,0 0 16,-22 0-16</inkml:trace>
  <inkml:trace contextRef="#ctx0" brushRef="#br1" timeOffset="105649.63">15621 6795 0,'-21'0'0,"42"0"0,-63 0 15,20 0-15,1 0 0,0 0 16,0 0-16,0 0 15,0 0 1,-1 0-16,22 21 47,22-21-31,-1 0-1,0 0-15,21 0 0,-21 0 0,22 0 16,-1 21-16,0-21 0,1 0 15,20 0-15,-20 0 0,20 0 0,1 0 16,-1 21-16,1-21 0,-1 0 16,22 0-16,-1 0 0,-20 21 15,21-21-15,-1 0 0,1 0 0,0 0 0,-1 21 16,-20-21-16,20 0 16,1 0-16,0 0 0,-1 0 0,1 22 15,-21-22-15,20 0 0,-20 0 16,20 0-16,-41 0 0,20 0 0,-20 0 15,-1 0-15,-21 0 0,21 0 16,-20 0-16,-1 0 0,0 0 16,0-22 15,-42 22 0</inkml:trace>
  <inkml:trace contextRef="#ctx0" brushRef="#br1" timeOffset="106208.12">16065 7091 0,'0'-21'0,"0"0"15,0 42 32,-21 0-47,0 0 16,0 21-16,0-20 0,0-1 0,21 21 15,-43 0-15,22-20 0,0 20 16,0 0-16,-22-21 0,22 22 0,0-22 16,-21 21-16,21-21 0,-1 1 15,-20 20-15,21-21 0,0 0 0,0 0 16,-1 1-16,22-1 16,-21-21-16,0 21 15,0-21-15,21-21 47,0 0-31</inkml:trace>
  <inkml:trace contextRef="#ctx0" brushRef="#br1" timeOffset="106567.81">15515 7451 0,'0'0'0,"0"21"32,0 0-17,-21-21-15,21 21 0,-21 0 0,21 1 16,0-1-16,-21 0 0,-1 0 16,22 0-16,-21 0 0,21 1 15,-21-1-15,0 0 16,21 0-16,21-21 47,0 0-47,0 0 0,1 0 0,-1 0 15,21 0-15,-21 0 16,22 0-16,-22 0 0,21 0 0,-21-21 16,22 21-16,-22 0 0,0 0 0,0 0 15,21-21-15,-20 21 16,-1 0-16,-21-21 0,0-1 31,-21 22-31</inkml:trace>
  <inkml:trace contextRef="#ctx0" brushRef="#br1" timeOffset="107107.6">12488 8213 0,'0'-43'31,"0"22"-31,-21 21 15,0 0-15,0 0 16,0 0-16,-1 21 0,1 1 16,0-1-16,0 0 0,0 0 15,0 0-15,-1 22 0,1-22 16,0 21-16,21 0 0,0-20 0,-21 20 16,21-21-16,-21 21 0,21-20 15,0-1-15,0 0 0,0 0 0,0 0 16,0 0-16,21 1 0,0-22 15,0 21-15,22-21 0,-22 0 0,0 0 16,21 0-16,-21 0 0,22 0 16,-22 0-16,0 0 0,21 0 0,-20-21 15,-1-1-15,0 1 0,0 21 0</inkml:trace>
  <inkml:trace contextRef="#ctx0" brushRef="#br1" timeOffset="107864.58">12806 8382 0,'0'0'0,"21"-21"15,-21 0 1,0 42 0,0 0-16,0 0 15,-21 0-15,21 1 0,0-1 0,0 0 16,-21 21-16,21-21 0,-22 1 16,22-1-16,0 0 0,0 0 15,0 0-15,0 0 16,22-21-16,-1 0 15,0 0-15,0 0 0,0 0 16,0 0-16,1-21 16,-1 21-16,0-21 0,-21 0 0,21 0 15,-21 0-15,0-1 0,0 1 16,0 0-16,0 0 0,0 0 16,-21 0-16,0-1 15,0 1-15,21 0 16,0 0-1,21 21 1,0 0-16,21-21 0,-21 21 16,1 0-16,-1 0 0,21 0 0,-21 0 15,0 0-15,1 0 0,20 21 16,-21 0-16,0 0 0,0 0 16,-21 1-16,22-1 15,-22 0-15,0 0 0,0 0 0,0 0 16,0 1-16,0-1 0,0 0 15,0 0-15,0 0 16,-22-21-16,1 0 31,21-21-15,0 0-16,0 0 16,0 0-1,0-1-15,21 1 0,1 0 0,-22 0 0,21 0 16,21-43-16,0 43 15,-20 0-15,20 0 0,-21 0 16,21-1-16,-20 22 0,20 0 0,-21 0 16,0 0-16,0 0 0,1 0 15,-1 22-15,-21-1 0,0 0 0,0 0 16,0 21-16,0-20 0,0-1 0,0 0 16,0 0-16,0 0 0,0 0 15,-21 1-15,-1-22 0,22 21 16,-21 0-16,0 0 0,21 0 15,-21-21-15,21 21 16,0-42 15,0 0-31,21 0 16,0 21-16</inkml:trace>
  <inkml:trace contextRef="#ctx0" brushRef="#br1" timeOffset="108291.58">14224 8319 0,'0'0'0,"-85"0"31,64 0-31,0 21 0,-21 0 16,20-21-16,1 21 0,-21 0 15,21 0-15,21 1 0,-21-22 16,21 21-16,0 0 15,21-21 1,0 0-16,0 0 0,0 0 16,0 0-16,1 0 0,-1 21 15,0-21-15,0 0 0,0 0 0,0 21 16,1-21-16,-1 0 0,-21 21 0,0 1 16,0-1-1,0 0-15,-21-21 16,-22 21-16,22-21 0,0 21 15,-21-21-15,-1 0 0,22 21 16,0-21-16,-21 0 0,20 0 0,1 0 16,0 0-16,0 0 0,0 0 15,0 0 1,21-21-16,0 0 16,0 0-1,21 21-15,0 0 16,-21-21-16,21 21 0</inkml:trace>
  <inkml:trace contextRef="#ctx0" brushRef="#br1" timeOffset="108763.91">14499 8446 0,'-21'0'31,"0"0"-15,0 0-16,-1 21 0,22 0 0,-21-21 16,0 21-16,0 0 0,0 0 15,0 1-15,21-1 0,-22-21 16,1 21-16,21 0 0,-21 0 0,21 0 16,0 1-16,0-1 15,21-21-15,0 0 16,1 0-16,-1 0 0,0 0 15,0 0-15,21 0 0,-20 0 0,-1-21 16,21 21-16,-21-22 0,0 22 0,1-21 16,-1 0-16,0 0 0,0 21 15,0-21-15,-21 0 0,0-1 0,0 1 16,0-21-16,0 21 0,0 0 16,-21-1-16,0 1 0,0 21 15,0 0-15,-1 0 0,1 0 16,-21 0-16,21 0 0,0 0 15,-1 21-15,1 1 0,0-22 0,0 21 16,21 0-16,0 0 0,-21-21 16,21 21-16,0 0 0,0 1 15,21-22 1,0 0-16,0 0 16,0 0-16,1 0 0,-1 0 0</inkml:trace>
  <inkml:trace contextRef="#ctx0" brushRef="#br1" timeOffset="109039.71">14817 8297 0,'0'0'0,"21"-21"0,-21 0 0,21 0 15,-21 0-15,0 0 0,0 42 32,0 0-17,0 21-15,0-21 0,0 1 16,-21 20-16,21-21 0,0 21 0,0-20 15,-21-1-15,21 21 0,-22-21 0,22 0 16,-21 1-16,21-1 0,0 0 16,0 0-16,-21 0 0,21 0 15,21-21 32,-21-21-47,21 0 0,1 0 16,-1 0-16</inkml:trace>
  <inkml:trace contextRef="#ctx0" brushRef="#br1" timeOffset="109435.21">14986 8551 0,'0'22'0,"21"-22"31,0 0-31,0 0 15,1 0-15,-1 0 16,0-22-16,0 1 16,0 0-16,0 0 15,-21 0-15,0 0 16,0-1 0,-21 22-16,0 0 0,0 0 15,-21 0-15,42 22 16,-22-1-16,1-21 0,0 21 0,0 0 15,0 0-15,21 0 0,0 1 16,-21-1-16,21 0 16,0 0-16,0 0 15,21-21-15,0 0 16,0 0-16,0 0 16,0 0-16,1 0 0,-1 0 15,0 0-15,0 0 0,0 0 0,0-21 16,1 21-16,-1-21 0,0 0 15,0 0-15,0-1 0</inkml:trace>
  <inkml:trace contextRef="#ctx0" brushRef="#br1" timeOffset="110212.56">17187 7133 0,'-21'-21'16,"0"21"-1,21-21-15,0 42 47,0 0-31,21 0-16,0 22 15,22-22-15,-1 21 0,21 1 0,1-1 16,-1 0-16,1 1 0,-1-22 0,1 21 16,-1 0-16,1-20 0,-1 20 15,-20-21-15,-1 0 0,0 22 0,-20-43 16,20 21-16,-21 0 0,0-21 16,-21 21-16,21-21 15,-21-21 32,0 0-31</inkml:trace>
  <inkml:trace contextRef="#ctx0" brushRef="#br1" timeOffset="110596.17">18097 7535 0,'0'0'0,"0"-21"0,-21 21 16,21 21 15,0 1-15,21-1-16,-21 0 15,22-21-15,-1 21 0,0 0 0,0 0 16,0-21-16,0 22 15,1-22-15,-1 21 16,-21 0 0,-21-21-1,-1 21-15,1-21 16,0 0-16,0 21 16,-21-21-16,20 21 0,1-21 0,0 22 15,0-22-15,-21 21 0,20 0 0,1-21 16,0 21-16,0-21 0,0 21 15,0-21-15,-1 0 0,1 21 0,0-21 16</inkml:trace>
  <inkml:trace contextRef="#ctx0" brushRef="#br1" timeOffset="111064.03">18859 8022 0,'0'0'0,"0"-63"16,0 84 30,0 0-46,0 0 0,0 0 0,0 22 16,-21-22-16,21 21 0,-21 1 16,21-1-16,-21 0 0,21-21 0,0 22 15,-21-1-15,0-21 16,-1 22-16,22-22 0,0 0 0,-21 0 0,21 0 16,-21 0-16,21 1 0,0-1 15,0-42 16,0-1-15</inkml:trace>
  <inkml:trace contextRef="#ctx0" brushRef="#br1" timeOffset="111539.13">18711 8192 0,'0'0'0,"0"-22"15,0 1-15,0-63 16,0 62-1,0 1-15,21 0 0,1 0 16,20 0-16,-21 0 0,0 21 16,22 0-16,-22-22 0,21 22 15,-21 0-15,22 0 0,-22 0 0,0 0 16,21 22-16,1 20 16,-22-21-16,0 0 0,0 22 0,-21-22 15,0 0-15,0 21 0,0-21 0,0 1 16,-21-1-16,0 0 0,0 0 15,-22 0-15,22 0 0,-21-21 16,-1 22-16,1-22 0,0 21 0,21-21 16,-22 0-16,22 0 0,0 0 15,0 0-15,0 0 16,21-21-16,0-1 0,0 1 16,21 21 15,-21 21-31,0 1 15,21-1-15,0-21 0,-21 21 0,21 0 16,0 0-16,-21 0 0,22 1 16,-1-1-16,0 0 0,0 0 15,0-21 1,0 21-16,1-21 0,-1 0 16,0 0-16,0 0 0,0 0 15,0 0-15,1 0 16,-22-21-16,21 21 0</inkml:trace>
  <inkml:trace contextRef="#ctx0" brushRef="#br1" timeOffset="111919.52">19283 8424 0,'0'0'0,"-21"0"0,21 22 15,21-22 16,0 0-15,0 0-16,0 0 0,0-22 16,1 22-16,-1-21 0,0 21 0,-21-21 15,21 21-15,0-21 0,-21 0 0,0 0 16,0-1 0,-21 22-1,0 0-15,0 0 16,0 0-16,-1 22 0,1-1 0,0-21 15,21 21-15,-21 0 0,0 0 0,21 0 16,0 1-16,0-1 16,0 0-16,0 0 0,0 0 15,0 0 1,21-21-16,0 0 0,0 0 16,0 0-16,22 0 0,-22 0 0,0 0 15,21 0-15,-20 0 0,20 0 16,-21-21-16,21 21 0,-20-21 0</inkml:trace>
  <inkml:trace contextRef="#ctx0" brushRef="#br1" timeOffset="112256.22">19918 8276 0,'0'0'0,"-21"0"47,21 21-47,-22 1 16,1-1-16,21 0 0,-21 0 0,0 21 15,21-20-15,-21-1 0,0 21 16,-1-21-16,1 22 0,0-22 0,0 21 16,0 0-16,0 22 0,-1-22 15,1 22-15,21-1 0,-21-20 0,0 20 16,0-21-16,21 22 0,0-22 0,-21 1 16,21-1-16,-22-21 0,22 21 15,-21 1-15,21-22 0,0 0 0,0 0 16,0 0-16,0-42 47,0 0-47,0 0 0,21 0 15,1-22-15,-22 22 0,21 0 16,0-21-16,0 21 0,-21-22 16,21 1-16,0 0 0</inkml:trace>
  <inkml:trace contextRef="#ctx0" brushRef="#br1" timeOffset="112587.05">19833 8424 0,'0'0'0,"0"-42"16,21-21-1,0 41-15,-21 1 16,22 0-16,-1 21 0,0 0 16,0-21-16,0 21 0,0 0 15,1 0-15,20 0 0,-21 0 0,0 0 16,0 0-16,1 21 0,-1 0 0,-21 0 15,0 1-15,0-1 0,0 0 16,0 0-16,-21 0 0,21 0 16,-22 1-16,1-22 0,-21 21 15,21-21-15,0 0 0,-1 0 0,1 0 16,0 0-16,-21 21 0,21-21 16,-1 0-1,44 0 32,-1 0-47,0 0 16,0 0-16</inkml:trace>
  <inkml:trace contextRef="#ctx0" brushRef="#br1" timeOffset="113031.84">20383 8276 0,'0'0'0,"22"-42"15,-44 42 17,1 21-32,0-21 0,21 21 15,-21 0-15,0 22 0,0-22 0,21 0 16,-22 0-16,22 22 0,-21-22 16,21 0-16,0 0 0,0 0 0,0 0 15,0 1-15,0-1 0,0 0 16,0 0-16,21-21 15,1 0-15,-1 0 0,0 0 0,0 0 16,0 0-16,0 0 16,1 0-16,-1-21 0,0 21 15,0-21-15,0 0 0,0-1 0,1 1 16,-1 0-16,0-21 0,0 21 16,-21-22-16,0 22 0,0-21 0,0-1 15,0 22-15,0-21 0,0 21 16,-21 0-16,0-1 0,0 22 0,-1 0 15,1 0-15,0 0 0,0 0 16,0 22-16,0-22 0,-1 21 0,1 21 16,0-21-16,0 0 0,21 1 0,-21-1 15,21 0-15,0 0 0,0 0 16,0 0-16,0 1 16,21-22-16,0 0 15,0 0-15,0 0 0,1 0 16</inkml:trace>
  <inkml:trace contextRef="#ctx0" brushRef="#br1" timeOffset="113464.39">20722 8361 0,'0'0'0,"0"-21"16,0 0-16,0-1 15,21 1-15,0 21 16,1-21-16,-1 0 0,0 21 15,0-21-15,21 21 0,-20 0 16,-1 0-16,21 0 0,-21 0 0,0 0 16,1 0-16,-1 0 0,0 0 15,0 21-15,0 0 0,-21 0 0,0 0 16,0 1-16,0 20 0,0-21 16,0 0-16,0 0 0,0 1 0,0-1 15,0 0-15,0 0 0,0 0 16,-21-21-16,0 0 15,21 21-15,-21-21 0,0 0 0,21 22 16,-22-22-16,22-22 31,0 1-31,0 0 16,0 0-16,0 0 0,22 0 16,-1-1-16,-21 1 0,21 0 0,-21 0 15,21 21-15,-21-21 0,21 0 16,-21-1-16,21 1 0,1 21 15,-22-21-15,21 21 0,0-21 16,-21 0-16,21 21 0,0-21 16,0-1-16</inkml:trace>
  <inkml:trace contextRef="#ctx0" brushRef="#br1" timeOffset="113828.16">21675 7832 0,'0'0'0,"0"-21"16,0-1 0,-22 22 15,1 22-31,21-1 0,-21 0 16,0 0-16,0 0 0,21 22 15,-21-1-15,-1 0 0,1 1 16,-21 41-16,42-41 15,0-1-15,-21-21 0,21 21 0,-21 1 16,21-22-16,0 21 0,0-21 0,0 1 16,0-1-16,0 0 0,0 0 15,21-21 1,0 0-16,0 0 16,0 0-16,0 0 0,1 0 0,-1 0 15,0 0-15,0-21 0,0 21 0,0-21 16,22 21-16,-43-21 0,21 21 15,0-22-15,0 1 0,-21 0 16,0 0-16</inkml:trace>
  <inkml:trace contextRef="#ctx0" brushRef="#br1" timeOffset="114123.04">21315 8086 0,'0'0'0,"-21"0"16,42 0 15,0 0-31,21 0 0,-21 0 16,1 0-16,20 0 0,0 0 0,-21-21 16,22 21-16,-1 0 0,-21 0 15,22 0-15,-22 0 0,21-22 0,-21 22 16,0 0-16,1 0 0,-1 0 15,-42 0 32,-1 0-47,1 0 16,0 0-16,0 22 0,-21-1 0</inkml:trace>
  <inkml:trace contextRef="#ctx0" brushRef="#br1" timeOffset="115483.89">14457 11176 0,'-21'0'0,"-1"0"31,1 0-31,0-21 0,0 21 16,0 0-16,0 0 16,-1 0-16,1 0 0,0 0 15,0 0-15,0 0 0,0 0 16,-1 0-16,1 0 0,0 0 15,0 0-15,0 0 0,0 0 16,21 21 15,21-21-15,21 0-16,-21 0 0,22 0 16,-1 0-16,0 21 0,22-21 15,-1 0-15,1 0 0,20 0 16,-20 0-16,21 0 0,-22 0 0,43 0 0,-21 0 15,20 0-15,1 0 0,0 0 0,-21 0 16,21 0-16,-1 0 16,-20 0-16,0 0 0,-22 0 0,22 0 15,-22 0-15,1 0 0,-22 0 16,22 0-16,-22 0 0,0-21 0,1 21 16,-22 0-16,0 0 0,0 0 15,0 0-15,1 0 0,-44 0 78,1 0-78,0 0 0</inkml:trace>
  <inkml:trace contextRef="#ctx0" brushRef="#br1" timeOffset="116924.29">14880 11621 0,'21'0'31,"-21"-22"-31,21 22 0,-21-21 16,0 42 46,-21 1-62,0-1 0,0 21 16,0-21-16,0 22 0,-22-22 0,22 21 16,-21 22-16,21-22 0,-22 21 15,1-20-15,0 20 0,-1-20 0,1 20 16,0-21-16,-22 22 0,22-22 15,-1 1-15,1-1 0,0 0 0,-22 1 16,43-1-16,-21-21 0,-1 21 0,22-20 16,0-1-16,-21 21 0,21-21 15,21 0-15,-22-21 0,1 22 16,21-1-16,-21-21 0,21-21 47,0-1-47,0 1 15,21 0-15,0 0 0,1 0 0,-22 0 16,21-1-16,0 1 0,-21 0 0,21 0 16,-21-21-16,21 20 0,-21 1 15,0 0-15,0-21 0,21 21 0,-21-1 16,22 1-16,-22 42 31,0 1-31,0-1 16,-22 0-16,1 0 0,21 0 15,-21 0-15,21 1 0,-21 20 0,0-21 16,21 0-16,0 22 0,-21-22 0,-1 0 16,1 0-16,21 0 0,0 0 15,0 1-15,0-1 0,0 0 16,21-21 15,1 0-31,-1 0 16,21-21-16,-21 21 0,0 0 15,1-21-15,20 21 0,-21-22 0,21 1 16,-20 21-16,20-21 0,0 21 16,-21 0-16,1-21 0,20 21 15,-21 0-15,0 0 0,-21-21 16,21 21-16,-42 0 47,0 0-32</inkml:trace>
  <inkml:trace contextRef="#ctx0" brushRef="#br1" timeOffset="121535.22">13420 13462 0,'0'0'0,"21"0"0,-21-21 16,-21 21 46,-1 21-46,1-21-16,0 0 15,21 21-15,-21-21 0,0 21 0,0-21 16</inkml:trace>
  <inkml:trace contextRef="#ctx0" brushRef="#br1" timeOffset="123600.13">13335 13462 0,'21'-42'16,"-21"21"-16,0-1 15,21 22-15,-21-21 16,21 21-16,1 0 15,-1 0-15,-21 21 16,21 22-16,-21-22 0,0 21 16,21 1-16,-21-1 0,0 0 15,0 22-15,0-22 0,0 0 0,0 1 16,0-1-16,-21 0 0,21-20 16,-21 20-16,21-21 0,0 21 15,-21-20-15,21-1 0,-22-21 0,22 21 16,-21-21-16,21-21 47,0 0-47,0-1 0,0-20 15,0 21-15</inkml:trace>
  <inkml:trace contextRef="#ctx0" brushRef="#br1" timeOffset="124044.32">13420 13589 0,'0'0'0,"21"-21"0,-21 0 0,0 0 16,21-1-16,-21 1 15,0 0-15,21 0 0,0 0 16,0 21-16,-21-21 0,22-1 16,20 22-16,-21-21 0,0 21 0,22 0 15,-22 0-15,0 0 0,21 0 0,-21 0 16,1 0-16,20 21 0,-21 1 16,0-1-16,-21 0 0,0 21 0,0-21 15,0 22-15,0-1 0,0-21 16,-21 0-16,-21 22 0,21-22 0,-22 0 15,1 21-15,0-20 0,-1-1 16,1-21-16,0 21 0,-1-21 16,1 0-16,21 0 0,0 0 0,-1 0 15,1 0-15,21-21 16,0 0-16,21 21 31,1 0-31,-1 0 0,0 0 0,0 21 16,0 0-16,0 0 15,1 0-15,-1 0 0,0 1 0,0-1 16,21 21-16,-20-42 16,-1 21-16,0-21 0,0 21 15,0-21-15,0 0 16,1 0-16,-1 0 16,0 0-16,0-21 15,0 0-15,-21 0 16,0 0-16,21 21 0</inkml:trace>
  <inkml:trace contextRef="#ctx0" brushRef="#br1" timeOffset="124664.15">13928 13864 0,'21'0'32,"0"0"-32,0 0 15,0 0-15,0-21 16,1 21-16,-1-21 0,0 21 0,0-21 15,0 21-15,0-21 0,1-1 16,-1 1-16,-21 0 0,-21 21 31,-22 0-31,22 0 0,0 0 16,0 21-16,0 0 0,-22 1 0,22-1 16,0 0-16,0 0 0,21 0 15,0 0-15,0 1 0,0-1 16,0 0-16,0 0 15,21-21-15,0 0 0,0 0 16,0 21-16,1-21 0,-1 0 0,21 0 16,-21 0-16,22 0 0,-1-21 15,0 0-15,1 21 0,-1-21 0,-21 0 16,21-1-16,1 1 0,-22 0 16,0 0-16,0 0 0,0 0 0,1-1 15,-22 1-15,0 0 0,0 0 16,0 42 15,-22-21-31,22 21 0,-21 0 16,21 1-16,-21 20 0,21-21 0,0 21 15,0-20-15,-21 20 0,21 0 16,-21 1-16,21-1 0,0 0 16,0 22-16,0-1 0,-21 1 0,21-1 15,0 22-15,-22-22 0,22 1 16,-21-1-16,21 1 0,-21-1 0,0 1 15,21-22-15,-21 1 0,0-1 16,21 0-16,-22 1 0,22-22 0,-21 0 16,21 0-16,0-42 15,0 0 1,21 21-16,1-21 0,-1-22 0,0 22 16,0 0-16,0-21 0,22-1 15,-22 1-15,21 0 0,-21-1 16,0-20-16,22 20 0</inkml:trace>
  <inkml:trace contextRef="#ctx0" brushRef="#br1" timeOffset="124976.16">14711 13928 0,'0'-43'0,"0"86"0,0-149 0,0 64 16,0 20-16,0-20 0,0 21 16,0 0-16,0 0 0,0-1 0,0 1 15,21 0-15,0 21 16,21 0-16,-20 0 0,-1 0 15,21 0-15,-21 0 0,22 0 16,-1 0-16,-21 21 0,0 22 0,0-22 16,-21 0-16,0 0 0,0 21 0,0-20 15,0-1-15,-21 0 0,-21 0 16,21 0-16,-22 0 0,22 1 0,-21-1 16,0-21-16,20 21 0,-20-21 15,21 0-15,0 0 0,0 0 0,-1 21 16,44-21 15,-1 0-31,0-21 16,0 0-16,0 21 0,0-21 15,1-1-15</inkml:trace>
  <inkml:trace contextRef="#ctx0" brushRef="#br1" timeOffset="125364.19">15198 13610 0,'0'0'0,"0"-21"0,-22 21 16,1 21 0,0-21-16,0 21 0,-21 22 15,20-22-15,1 0 0,0 21 0,21-20 16,-21 20-16,21-21 0,-21 0 16,21 22-16,0-22 0,0 0 0,0 0 15,0 0-15,21 0 0,0-21 16,-21 22-16,21-22 0,22 0 15,-22 0-15,0 0 0,0 0 0,21 0 16,-20 0-16,20-22 0,-21 1 16,21 21-16,-20-21 0,-1 0 0,0 0 15,0 0-15,0-22 0,-21 22 16,0 0-16,0-21 0,0 20 0,0-20 16,-21 21-16,0 0 0,0 0 0,0 21 15,-22 0-15,22 0 16,0 0-16,0 0 0,-22 0 0,22 0 0,0 21 15,21 0-15,-21 0 16,0 0-16,21 0 0,0 1 16,0-1-16,0 0 15,21-21-15,0 0 0,0 0 0,0 0 16,1 0-16</inkml:trace>
  <inkml:trace contextRef="#ctx0" brushRef="#br1" timeOffset="125736.15">15473 13716 0,'0'-85'31,"21"85"-15,0-21-16,0 21 16,0 0-16,1 0 0,-1 0 15,0 21-15,0 1 0,0-22 16,-21 21-16,0 0 0,21 0 15,-21 0-15,22 0 0,-22 1 0,0-1 16,0 0-16,0 0 0,0 0 0,0 0 16,0 1-16,-22-22 15,22 21-15,-21-21 0,0 0 16,21-21 15,0-1-31,0 1 16,0 0-16,0 0 15,0 0-15,21 21 0,0-21 0,-21-1 16,22 22-16,-1-21 0,-21 0 16,21 0-16,0 21 0,0-21 0,0 0 15,-21-1-15,22 1 0,-1 0 16</inkml:trace>
  <inkml:trace contextRef="#ctx0" brushRef="#br1" timeOffset="125983.14">16108 13377 0,'0'0'16,"21"0"-16,-21-21 0,0 42 31,-21 1-15,0-1-16,21 0 0,0 21 15,0-21-15,-22 22 0,22-22 0,-21 21 16,21 1-16,-21-22 0,21 21 0,0 0 16,0-20-16,-21-1 0,21 0 15,0 0-15,0 0 0,-21 0 0,21 1 16,0-1-16,21-21 31,0 0-31,0 0 16,0-21-16,1-1 15,-22 1-15,0 0 0</inkml:trace>
  <inkml:trace contextRef="#ctx0" brushRef="#br1" timeOffset="126178.74">16002 13653 0,'0'0'0,"-21"0"0,42 0 47,0 0-47,0 0 0,22 0 0,-22 0 16,0 0-16,21 0 0,-21 0 16,1 0-16,20 0 0,-21 0 0,0 0 15,0 0 1,-21-22-16,0 1 15</inkml:trace>
  <inkml:trace contextRef="#ctx0" brushRef="#br1" timeOffset="126963.04">16531 11726 0,'0'0'0,"-21"0"0,-21-21 31,20 21-31,22 21 16,22 1-1,-1-1-15,0 0 0,21 21 0,22 1 16,-22-1-16,22 0 0,-1 1 16,1-1-16,-1 21 0,22-20 0,-22-1 15,22 0-15,0 1 0,-22-1 16,22-21-16,-22 22 0,1-22 15,-1 0-15,1 0 0,-1 0 0,-20-21 16,-22 21-16,21-21 0,-21 0 16,-42-21 15,0 0-31,0 21 0,0-21 16,-1 0-16,1 0 0,-21-1 15,21 22-15,0-21 0,-1 0 0,1 21 16,0-21-16,0 21 0,42 0 47,0 0-32,0 21-15,1-21 0,-1 21 0,0 0 16,0-21-16,0 22 0,0-1 0,-21 0 16,0 0-16,0 0 15,0 0-15,0 1 0,-21-22 0,-21 21 16,21 0-16,0-21 0,-22 21 15,1-21-15,21 21 0,-22-21 0,22 0 16,0 21-16,0-21 0,0 0 0</inkml:trace>
  <inkml:trace contextRef="#ctx0" brushRef="#br1" timeOffset="127428.97">18013 13229 0,'0'0'0,"0"-21"16,21 21-16,-21 21 31,21 0-31,0 22 0,-21-22 16,21 0-16,1 21 0,-1-20 15,0 20-15,0 0 0,0 1 16,0-1-16,22-21 0,-22 21 0,21 1 16,-21-22-16,1 21 0,20-21 15,-21 1-15,0-1 0,0 0 16,1 0-16,-22-42 31,0 0-31,0 0 0,0-1 16,0-20-16,0 21 15,0 0-15</inkml:trace>
  <inkml:trace contextRef="#ctx0" brushRef="#br1" timeOffset="127700.16">18754 13250 0,'0'0'0,"-22"0"15,1 0 1,0 0-16,-21 0 0,21 22 15,-1-1-15,-20 0 0,0 0 0,-1 0 16,1 0-16,0 1 0,-1 20 16,1-21-16,0 21 0,-1-20 0,-20 20 15,21 0-15,-1-21 0,1 22 16,21-22-16,-22 0 0,22 0 0,0 0 16,21 1-16,-21-22 0,21 21 15,21-21 16,-21-21-31,21 21 0,0-22 16,1 1-16,-1 0 0,0 0 0</inkml:trace>
  <inkml:trace contextRef="#ctx0" brushRef="#br1" timeOffset="128020.14">19283 13187 0,'0'0'0,"0"-42"31,-21 42-31,-1 0 16,1 0-16,0 0 0,0 0 16,0 21-16,0 0 0,-1 0 0,1 21 15,0-20-15,0 20 0,0 0 16,0 1-16,-1-22 0,1 21 0,0 0 15,21 1-15,0-1 0,0 0 16,0-20-16,0-1 0,0 21 0,0-21 16,21 0-16,0-21 15,1 22-15,-1-22 0,21 0 0,-21 0 16,22 0-16,-1-22 0,0 1 16,1 0-16,-1 0 0,0 0 15,1 0-15</inkml:trace>
  <inkml:trace contextRef="#ctx0" brushRef="#br1" timeOffset="128747.62">19664 13483 0,'21'-63'16,"-21"42"-16,-85 148 0,149-170 0,-43-63 16,-42 106-1,0 0-15,21 22 0,-22-1 0,1 0 16,0-21-16,0 42 0,0-21 16,0 1-16,-1-1 0,22 0 0,0 21 15,-21-21-15,21 1 0,0-1 16,0 0-16,0 0 15,21-21-15,1 0 16,-1 0-16,0 0 0,0 0 16,0 0-16,22 0 0,-22 0 0,0-21 15,0 0-15,0 0 0,-21-1 16,0 1-16,21 0 0,-21 0 0,0 0 16,0 0-16,0-22 0,-21 22 0,0 0 15,0 0-15,0 0 16,0 21-16,21-22 0,0 1 15,21 21 17,0 0-32,0 0 0,21-21 0,-20 21 15,20 0-15,-21 0 0,0 0 16,22 0-16,-22 0 0,0 21 0,0-21 16,0 21-16,0 1 0,-21-1 15,22 0-15,-22 0 0,0 0 16,0 0-16,0 1 0,0-1 15,0 0-15,0 0 0,0 0 0,0 0 16,0 1-16,0-1 0,-22 0 16,1-21 15,21-21-15,0 0-1,0-1-15,0 1 16,0 0-16,0 0 0,21 0 0,1 0 15,-1-1-15,0 1 0,-21-21 0,42 21 16,-21 0-16,1-1 0,-1 1 16,0 21-16,21-21 0,-21 21 0,1-21 15,20 21-15,-21 0 0,0 0 16,0 21-16,1 0 0,-22 0 0,0 1 16,0-1-16,0 0 0,0 0 0,0 0 15,0 0-15,0 22 16,0-22-16,-22 0 0,1 0 0,0 0 15,21 1-15,-21-22 16,21 21-16,-21-21 16,42-21 15,0-1-31</inkml:trace>
  <inkml:trace contextRef="#ctx0" brushRef="#br1" timeOffset="129155.16">20997 13377 0,'0'0'0,"0"-21"0,0 0 15,0 0 1,-21 21-16,0 0 0,0 0 0,0 0 16,-1 0-16,1 0 0,-21 0 0,21 21 15,-22-21-15,22 21 0,0-21 16,0 21-16,0-21 0,21 22 0,-21-22 15,21 21-15,21 0 16,0-21-16,0 0 16,0 0-16,0 21 0,1-21 15,-1 0-15,0 21 0,0 0 0,21-21 16,-42 22-16,22-1 0,-1-21 0,-21 21 16,0 0-1,0 0-15,0 0 0,-21-21 16,-1 22-16,1-22 15,-21 0-15,21 0 0,-22 0 0,22 0 16,-21 0-16,21 0 0,0 0 16,-22 0-16,22 0 0,0 0 0,0 0 15,42 0 17,0-22-17,0 22-15,0-21 16</inkml:trace>
  <inkml:trace contextRef="#ctx0" brushRef="#br1" timeOffset="129567.6">21357 13377 0,'-42'-21'31,"21"21"-15,-1 0-16,1 21 0,21 1 0,-21-22 15,0 21-15,0 0 0,0 21 16,-1-21-16,1 1 0,21-1 16,-21 21-16,21-21 0,-21 0 15,21 1-15,0-1 0,0 0 16,0 0-16,21-21 0,0 0 0,0 21 16,1-21-16,-1 0 0,21 0 15,-21 0-15,0 0 0,22 0 0,-22-21 16,21 0-16,-21 21 0,1-21 15,-1 0-15,0-1 0,0 1 0,-21 0 16,0 0-16,0 0 0,0-22 16,0 22-16,0 0 0,0 0 0,-21 0 15,0 21-15,0-21 0,-1 21 0,-20 0 16,21 0-16,-21 0 16,20 0-16,1 0 0,-21 21 0,21-21 15,0 21-15,-1 0 0,1-21 16,21 21-16,0 0 0,0 1 15,21-22 1</inkml:trace>
  <inkml:trace contextRef="#ctx0" brushRef="#br1" timeOffset="129892.16">21929 13060 0,'0'0'0,"0"-42"0,0 20 0,0 1 16,0 0-16,0 0 0,0 63 31,0-21-15,-22 22-16,1-1 0,0 0 0,21 1 16,-21-1-16,0 22 0,0-22 15,21 0-15,-22 1 0,22-1 0,-21-21 16,21 21-16,-21 1 0,21-22 15,0 21-15,0-21 0,0 1 0,0-1 16,0 0-16,21-21 31,0 0-15,1-21-16,-1 0 16,0-1-16,0 22 0,21-21 0,-20 0 15</inkml:trace>
  <inkml:trace contextRef="#ctx0" brushRef="#br1" timeOffset="130280.12">22034 13526 0,'22'0'32,"-1"0"-17,0 0-15,0 0 16,0 0-16,0 0 16,1 0-16,-1 0 0,0-22 15,0 22-15,0-21 0,0 21 0,-21-21 16,22 0-16,-22 0 15,0 0-15,0-1 0,0 1 16,-22 21-16,1 0 16,0 0-16,0 0 0,-21 0 15,20 0-15,1 21 0,-21 1 0,21-1 16,0 0-16,-1 0 0,1 0 16,0 0-16,21 1 0,0 20 0,0-21 15,0 0-15,0 0 16,0 1-16,0-1 0,0 0 0,0 0 15,21-21-15,0 0 0,1 21 0,-1-21 16,0 0-16,0 0 0,0 0 16,22 0-16,-22 0 0,0 0 0,0-21 15,0 0-15,0 21 0,1-21 16,-1 21-16,0 0 0,-21-21 0,21-1 16,0 22-1,-21-21-15,0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02:33:21.9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4847 0,'22'-21'47</inkml:trace>
  <inkml:trace contextRef="#ctx0" brushRef="#br0" timeOffset="1024.46">1947 847 0,'0'-21'31,"21"21"-15,1 0-16,-1 0 16,0-22-16,0 22 15,0-21-15,22 21 0,-22-21 0,0 21 16,0 0-16,0-21 0,-21 0 16,0 0-16,-21 21 15,0 0 1,0 0-16,0 0 0,-22 0 15,22 0-15,0 0 0,-21 0 16,20 21-16,1-21 0,-21 21 16,21 0-16,0 0 0,21 0 15,0 1-15,0-1 16,0 0-16,0 0 0,0 0 16,21 0-16,0 1 0,0-1 15,0 21-15,0-21 0,1 0 16,-1 1-16,0 20 0,0-21 15,0 0-15,0 22 0,1-22 0,-1 0 16,-21 21-16,0-21 0,0 1 16,0-1-16,0 0 0,-21 0 15,-1 0-15,1 0 0,0-21 16,-21 22-16,-1-22 0,1 0 0,0 0 16,-1 21-16,1-21 0,0 0 15,-1 0-15,22 0 0,-21-21 16,0 21-16,20-22 0,-20 1 0,21 0 15,0 0-15,0 21 0,-1-21 16,22 0-16,0-1 0,0 1 16,0 0-16,0 0 0,0 0 0,0 0 15,22-1-15,-1-20 0,21 21 16,-21 0-16,22 0 0</inkml:trace>
  <inkml:trace contextRef="#ctx0" brushRef="#br0" timeOffset="1328.29">2519 699 0,'21'-64'31,"-21"85"0,0 0-31,0 22 0,-21-22 16,0 21-16,-1 1 0,1 20 15,0-21-15,0 1 0,0-1 16,0 0-16,-1 1 0,1-1 16,0 0-16,0-20 0,21 20 15,0-21-15,-21 0 0,21 0 0,0 1 16,0-1-16,21-21 16,0 0-1,0 0-15,0 0 16,1-21-16,-1-1 15</inkml:trace>
  <inkml:trace contextRef="#ctx0" brushRef="#br0" timeOffset="1516.18">2244 1185 0,'0'0'0,"-22"0"0,1 0 15,0 0-15,0 0 16,42 0 15,21 0-31,-20 0 16,-1 0-16,21 0 0,-21 0 0,22-21 15,-22 21-15,21-21 0,0 21 16</inkml:trace>
  <inkml:trace contextRef="#ctx0" brushRef="#br0" timeOffset="1947.93">2709 1164 0,'0'0'0,"0"21"0,-21-21 16,21 22-16,-42-22 0,42 21 15,21-21 1,0 0-16,0 0 16,0 0-16,1 0 15,20-21-15,-21 21 0,0-22 0,22 1 16,-22 21-16,0-21 15,21 0-15,-21 0 0,1 0 16,-22-1-16,0 1 0,0 0 16,-22 21-1,1 0-15,-21 0 16,21 21-16,0 0 0,-1-21 16,-20 22-16,21 20 0,0-21 0,0 0 15,-1 0-15,1 1 0,0-1 16,21 0-16,0 0 0,0 0 15,0 0-15,0 1 0,21-22 16,22 21-16,-22-21 16,0 0-16,21 0 0,-21 0 15,22 0-15,-22 0 0,21 0 16,1-21-16,-1 21 0,0-22 0,1 1 16,-1 0-16,-21 21 0,21-21 15,1 0-15,-22 0 0,21-22 16,-21 22-16,-21 0 0</inkml:trace>
  <inkml:trace contextRef="#ctx0" brushRef="#br0" timeOffset="2115.84">3450 953 0,'-21'0'16,"21"21"-16,-21 0 15,0 0-15,21 0 0,-22 0 0,22 22 16,0-1-16,0-21 0,-21 22 16,21 20-16,0-21 0,0 1 15,0 20-15,0-20 0,-21 41 16,21-20-16,0 20 0,0-20 15,0 21-15,0-1 0,-21 1 0,21 0 16,-21-1-16,21 1 0,0 0 16,-21 20-16</inkml:trace>
  <inkml:trace contextRef="#ctx0" brushRef="#br0" timeOffset="2263.75">3323 2604 0,'0'0'0,"0"-22"0,0-20 0,21 0 16</inkml:trace>
  <inkml:trace contextRef="#ctx0" brushRef="#br0" timeOffset="2391.67">3471 1291 0,'0'0'16,"0"-21"-16,-21 0 0,0 0 15,21 0-15,0-1 0,0 1 16</inkml:trace>
  <inkml:trace contextRef="#ctx0" brushRef="#br0" timeOffset="2479.63">3471 1058 0,'64'-21'31,"-22"21"-31,-21 0 0,0 0 0,1 0 15,-1 0-15,0 0 0,0 21 16</inkml:trace>
  <inkml:trace contextRef="#ctx0" brushRef="#br0" timeOffset="2629.54">3450 1334 0,'42'0'15</inkml:trace>
  <inkml:trace contextRef="#ctx0" brushRef="#br0" timeOffset="3072.29">3852 1164 0,'43'-21'0,"-86"42"16,107-42-16,-22 0 0,-21 21 0,0-21 15,1 21-15,-1-21 0,0 21 16,0-22-16,-21 1 16,-85 296 109,107-275-110,-1 0 1,0 0-16,0 0 16,-21 22-1,0-1-15,-21 0 16,0 0-16,-22-21 15,22 0-15,0 21 0,-21-21 0,21 21 16,-22-21-16,22 0 0,0 22 16,0-22-16,0 0 0,-1 0 0,1 0 15,0 0-15,0 0 16,21-22 15,0 1-31,-21 0 16,21 0-16</inkml:trace>
  <inkml:trace contextRef="#ctx0" brushRef="#br0" timeOffset="3480.06">3725 1058 0,'21'0'47,"22"0"-47,-22 22 0,-21-1 15,0 0 1,0 0-16,0 0 16,0 0-16,0 1 15,0-1-15,-21 0 0,0 0 16,-1-21-16,-20 21 0,21 0 16,0-21-16,0 22 0,-1-22 0,1 0 15,0 21-15,0-21 0,0 0 16,0 0-16,-22 0 31,86 0-31,-43-21 0</inkml:trace>
  <inkml:trace contextRef="#ctx0" brushRef="#br0" timeOffset="3907.81">3979 1080 0,'0'0'0,"21"0"15,-21-22 1,22 22-16,-1 0 0,-21-21 16,21 0-16,0 21 15,0 0-15,-21-21 16,21 21-16,1 0 15,-22 21 17,0 0-17,-43 0 1</inkml:trace>
  <inkml:trace contextRef="#ctx0" brushRef="#br0" timeOffset="8399.37">12065 4509 0</inkml:trace>
  <inkml:trace contextRef="#ctx0" brushRef="#br0" timeOffset="9865.44">5778 423 0,'0'0'0,"0"-21"0,0 0 16,0 0-16,-21 21 15,0 0 16,21 21-31,-21 0 16,21 0-16,-21 1 0,0 20 16,21 0-16,0 1 0,-22-1 0,22 0 15,-21 22-15,0-22 0,21 22 16,0 20-16,-21-41 0,21 20 16,0-42-16,0 22 0,0-1 15,0-21-15,0 0 0,0 0 0,0 1 16,0-1-16,0 0 15,21-21 1,-21-21 0</inkml:trace>
  <inkml:trace contextRef="#ctx0" brushRef="#br0" timeOffset="10301.11">6011 677 0,'0'22'16,"0"-1"-16,-21 0 0,21 0 16,-21 21-16,0-20 0,0 20 0,21 0 15,-22-21-15,22 22 0,-21-1 16,21-21-16,0 22 0,0-22 0,0 0 15,0 0-15,0 0 0,0 0 16,0 1-16,21-1 0,1-21 0,-1 0 16,0 0-16,0 0 0,0 0 15,0 0-15,1 0 0,41-21 16,-42-1-16,0 1 0,1 0 16,-1 0-16,0 0 0,-21-43 15,21 22-15,-21 21 0,0-22 16,0 1-16,0 0 0,0 21 0,-21-22 15,0 22-15,21 0 0,-21 0 16,-1 21-16,1 0 0,0-21 16,0 21-16,0 0 0,0 0 0,-1 0 15,1 0-15,0 0 16,0 0 0,0 0-1</inkml:trace>
  <inkml:trace contextRef="#ctx0" brushRef="#br0" timeOffset="10464.14">5419 635 0,'0'0'0,"0"-21"16,-43 21-1</inkml:trace>
  <inkml:trace contextRef="#ctx0" brushRef="#br0" timeOffset="10581.02">5948 550 0,'21'0'16,"0"0"-16,0 0 16,0 0-16</inkml:trace>
  <inkml:trace contextRef="#ctx0" brushRef="#br0" timeOffset="11011.65">8276 3852 0,'0'0'0,"0"-84"0,0-1 0,0 0 0,0 1 16,0 20-16,-21 22 0,21-22 0,-21 43 16,21-21-16,0 21 0,-21-297 0,-1-84 15,1 0-15,0 42 0,0 85 0,-21 63 16,-1 43-16,22 42 0,-64-42 15,43 147-15,-21-20 0,20 42 16,1 0-16,0 21 0,-1 22 16,1-22-16,21 21 0,-22 0 0,22 1 15,0-22-15</inkml:trace>
  <inkml:trace contextRef="#ctx0" brushRef="#br0" timeOffset="11271.81">7662 1207 0,'21'0'0,"1"0"16,-1-22-16,21 22 0,-21-21 0,22 0 15,-1 0-15,0 0 0,1 0 16,-22-1-16,21 1 0,-21-21 0,22 21 16,-22-22-16,0 22 0,0-21 15,0 21-15,0 0 0,-21-22 16,0 22-16,22 21 0,-22-21 0,0 0 16,0 0-16,0-1 15,0 44 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02:33:35.9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1228 0,'0'0'0,"-21"0"0,0 0 0,-1 0 0,1 0 16,0 0 0,21-21 15,21 21-15,0-22-16,1 1 15,-1 21-15,0-21 16,0 0-16,0 0 0,0 21 15,1-21-15,-1-1 0,-21 1 0,21 0 16,-21 0-16,0 0 16,-21 21-1,0 0-15,-1 0 0,-20 0 0,0 0 16,21 0-16,-22 0 0,1 21 16,0-21-16,-1 21 0,22 0 0,-21 0 15,21 1-15,-1-1 0,1 0 16,0 0-16,0-21 0,21 21 0,0 0 15,0 1-15,0-1 16,0 0-16,0 0 0,0 0 0,0 0 16,21 1-16,0-22 15,-21 21-15,21-21 0,22 21 16,-22 0-16,0-21 0,0 21 0,0-21 16,22 21-16,-22 1 0,0-22 15,21 21-15,-20-21 0,-1 21 16,0-21-16,0 21 0,0 0 0,0-21 15,1 21-15,-22 1 0,0-1 16,0 21-16,0-21 0,-22 0 0,1 22 16,0-22-16,-21 0 15,-1 21-15,1-20 0,0-1 0,-1 0 16,-20 0-16,21 0 0,-1 0 16,1-21-16,21 0 0,-22 0 15,1 0-15,21 0 0,-21 0 0,20 0 16,1 0-16,0-21 0,0 0 15,0 21-15,0-21 0,21 0 0,0 0 16,0-1-16,-22 22 16,22-21-16,0 0 15,0 0-15,0 0 0,22 21 16,-22-21-16</inkml:trace>
  <inkml:trace contextRef="#ctx0" brushRef="#br0" timeOffset="483.07">1757 931 0,'0'0'0,"0"-21"31,0 42-15,0 1-16,0-1 16,0 0-16,0 21 0,0-21 15,0 22-15,0-1 0,-21 0 16,21 1-16,-22-1 0,22 0 16,0 1-16,-21-1 0,21 0 15,0-20-15,-21 20 0,21 0 0,0-21 16,0 22-16,0-22 0,0 0 15,0 0-15,0 0 0,0 1 0</inkml:trace>
  <inkml:trace contextRef="#ctx0" brushRef="#br0" timeOffset="763.73">1545 1397 0,'21'0'31,"0"0"-15,1 0-16,-1 0 16,0 0-16,0 0 0,0 0 0,0 0 15,1 0-15,-1-21 0,0 21 16,0 0-16,0 0 0,-21-21 16,21 21-16</inkml:trace>
  <inkml:trace contextRef="#ctx0" brushRef="#br0" timeOffset="1506.97">1926 1439 0,'21'0'15,"0"0"1,1 0-16,-1-21 0,0 0 15,0 0-15,0 21 16,-21-21-16,21 0 0,1-1 16,-22 1-16,-22 21 31,1 0-15,0 0-16,0 21 15,0-21-15,0 22 0,21-1 0,-22 0 16,1 0-16,0 0 0,21 0 15,0 1-15,0-1 0,-21 21 0,21-21 16,0 0-16,0 1 0,0-1 16,0 0-16,0 0 0,21-21 15,-21 21-15,21-21 0,0 0 16,1 0-16,-1 0 0,21-21 16,-21 0-16,0 21 0,22-21 0,-22 0 15,21-1-15,-21 22 0,22-21 16,-22 0-16,0 0 0,0 0 0,0 0 15,1-1-15,-1 22 16,0-21-16,-21 0 0,0 0 0,21 0 16,-21 42 31,-21 0-47,21 0 15,0 0-15,0 1 0,-21-1 0,21 21 16,-21 0-16,21 1 0,0 20 15,0-20-15,0 20 0,-22 22 0,22-22 16,0 22-16,0-22 0,0 22 16,-21 0-16,21 21 0,-21-22 15,0 22-15,21-21 0,0-1 16,-21 1-16,21 0 0,-21-1 0,21-20 16,0-1-16,0 1 0,0-1 15,0-20-15,0 20 0,0-20 0,0-22 16,0 21-16,0-21 0,-22 0 15,22 1-15,0-1 0,-21-21 0,21-21 32,0-22-17,0 22-15,0-21 0,0-1 16,0-20-16,21-1 0,1 1 0</inkml:trace>
  <inkml:trace contextRef="#ctx0" brushRef="#br0" timeOffset="1891.31">2349 1799 0,'0'0'0,"-21"-21"0,21 0 15,0 0-15,-21-22 16,21 22-16,-21 0 0,21 0 0,0 0 16,0 0-16,0-1 0,0 1 15,0 0-15,21 0 16,0 0-16,0 0 0,1 21 15,-1-22-15,21 1 0,-21 21 16,22 0-16,-22-21 0,21 21 0,-21 0 16,22 0-16,-1 0 0,-21 0 15,21 0-15,-20 0 0,-1 21 0,0-21 16,-21 21-16,0 1 0,0-1 16,0 21-16,0-21 0,-21 22 0,0-22 15,-1 21-15,-20 0 0,21-20 16,-21 20-16,20-21 0,-20 21 0,21-20 15,0-1-15,0 0 0,-1 0 16,1-21-16,21 21 0,-21-21 16,42-21 15,0 0-15,1 0-16,-1 0 0</inkml:trace>
  <inkml:trace contextRef="#ctx0" brushRef="#br0" timeOffset="2335.16">3027 1482 0,'0'0'0,"21"-21"0,0 21 0,0-22 15,0 1-15,1 0 0,-1 21 16,0-21-16,-21 0 0,21 21 16,-21-21-16,-21 21 15,0 0 1,0 0-16,-1 0 0,1 21 15,-21-21-15,21 21 0,0 0 0,-22 0 16,22-21-16,0 21 16,21 1-16,-21-1 0,21 0 15,21 0 1,0-21-16,21 0 16,-20 21-16,-1-21 0,0 21 15,21-21-15,-21 22 0,1-22 0,-1 21 16,0-21-16,0 21 15,0 0-15,0-21 0,-21 21 0,0 0 16,0 1-16,0-1 16,-21 0-16,0 0 0,0 0 0,0-21 15,-22 21-15,22 1 0,-21-22 16,21 21-16,-22-21 0,22 0 0,0 0 16,0 0-16,0 0 0,0 0 15,-1 0-15,1 0 0,21-21 31,0-1-31,0 1 0,21 21 16,1-21-16,20 0 0</inkml:trace>
  <inkml:trace contextRef="#ctx0" brushRef="#br0" timeOffset="2671.89">4593 889 0,'-21'0'32,"0"21"-32,0 0 0,-1 22 15,22-22-15,-21 21 16,0 1-16,0-1 0,0 0 0,0 1 15,-1-1-15,1 21 0,21-20 16,-21-1-16,21-21 0,-21 22 0,21-1 16,0 0-16,-21-21 0,21 1 15,0 20-15,0-21 0,0 0 0,0 0 16,0 1-16,21-22 16,0 0-16,0 0 15,0-22-15,1 1 16,-1 0-16</inkml:trace>
  <inkml:trace contextRef="#ctx0" brushRef="#br0" timeOffset="3059.9">4720 1312 0,'0'0'0,"0"-21"0,-21 42 47,21 1-47,-21-1 16,0 0-16,-1 21 0,22-21 15,0 22-15,-21-22 0,21 21 16,0-21-16,0 22 0,0-22 0,0 0 16,0 0-16,21 0 0,1 1 15,-1-1-15,0-21 0,0 0 16,21 0-16,-20 0 0,20 0 0,-21 0 16,21 0-16,-20-21 0,20-1 0,-21 1 15,0 0-15,0 0 0,-21 0 16,0 0-16,22-1 0,-1-20 0,-21 21 15,0 0-15,0-22 0,0 22 16,0 0-16,-21 0 0,-1 0 0,1 21 16,0 0-16,0-21 0,-21 21 15,20 0-15,1 0 0,-21 0 0,21 0 16,0 0-16,-1 0 0,1 0 16,-21-22-16,21 22 0,21-21 46</inkml:trace>
  <inkml:trace contextRef="#ctx0" brushRef="#br0" timeOffset="3271.42">4127 1228 0,'0'0'0,"22"0"31,-1 0-31,21 0 16,-21-21-16,22 21 0,-1 0 0,0-22 16,1 22-16,-1 0 0,21-21 15,-20 21-15,-1 0 0,0-21 0,1 21 16,-22 0-16,0 0 0,0 0 16,0-21-16</inkml:trace>
  <inkml:trace contextRef="#ctx0" brushRef="#br0" timeOffset="4404.97">6498 1355 0,'-21'0'15,"21"-21"1,21 21-16,0 0 15,0-22-15,1 22 16,-1-21-16,0 21 0,0-21 0,21 21 16,-20 0-16,-22-21 0,21 0 15,-21 0-15,-21 21 16,-1-22 0,1 22-16,-21 0 0,0 0 0,20 0 15,-20 0-15,0 0 0,-1 22 16,1-1-16,21-21 0,-21 21 0,-1 0 15,22 0-15,0 0 0,-21 1 16,20-1-16,1 0 0,21 0 0,0 0 16,0 0-16,0 1 15,21-22 1,1 0-16,-1 0 0,0 0 0,0 0 16,0 0-16,22 0 0,-1-22 15,0 1-15,1 21 0,-1-21 0,0 0 16,1 21-16,-1-21 0,-21 0 15,21 21-15,-20-22 0,-1 1 0,0 21 16,-21-21-16,0 0 16,0 0-16,0 42 31,0 0-15,0 0-16,0 0 0,0 1 15,0-1-15,0 21 0,0 0 16,0 1-16,0-1 0,0 22 0,0-1 15,0 1-15,0-1 0,0 22 16,0-22-16,21 1 0,0 20 0,-21-20 16,21 21-16,1-1 0,-22 1 15,21 0-15,-21-1 0,21 1 0,-21-22 16,21 22-16,-21 0 0,0-22 16,0 22-16,0-22 0,0 1 15,0-1-15,0 1 0,-21-1 0,0-20 0,0-1 16,-1 0-16,1 1 0,0-1 0,-21-21 15,21 0-15,-22 1 16,1-1-16,0 0 0,-1-21 0,1 0 16,0 0-16,-1 0 0,1 0 0,0-21 15,-1 0-15,1-1 0,0-20 16,-1-21-16,1-1 0,21 1 0,-22-1 16,22 1-16,0-22 0,0 0 15,21 1-15,-21-22 0,21 21 0,0-21 16,0 22-16,0-1 0,21-21 0,0 21 15,0 1-15,0 20 0,1-20 16,20-1-16,-21 21 0,21 1 16,1-1-16,-22 22 0,21 0 0,1-1 15,-1 1-15,0 0 0,-21 21 16,22-1-16,-1 1 0,-21 0 16,22 0-16,-22 0 0,0 21 0,0-21 15,21-1-15</inkml:trace>
  <inkml:trace contextRef="#ctx0" brushRef="#br0" timeOffset="5219.93">6879 1397 0,'21'0'0,"-21"-21"32,21 0-32,1 21 15,-1-21-15,0-1 0,0 1 0,0 0 16,0 0-16,1 0 15,-1 0-15,0-1 0,0 1 0,-21 0 16,0 0-16,0 0 0,0 0 16,0-1-16,-21 22 15,0 22 1,0-1-16,-1 0 0,1 0 0,-21 21 16,21 1-16,0-1 0,-1-21 15,1 22-15,21-22 0,0 21 0,0-21 16,0 22-16,0-22 0,0 0 0,0 0 15,21 0-15,1 0 16,-1-21-16,0 0 0,0 22 0,0-22 16,0 0-16,22 0 0,-22 0 15,0-22-15,21 1 0,-20 21 0,20-21 16,-21 0-16,21 0 0,-20 0 16,20-1-16,-21-20 0,21 21 0,1-21 15,-22-1-15,0 1 0,0 21 16,0-22-16,1 22 0,-22-21 0,0 21 15,0 0-15,-22 21 16,1 21-16,0-21 16,21 21-16,-21 0 0,0 21 15,21-20-15,-21 20 0,21-21 0,0 0 16,0 22-16,0-22 16,0 0-16,0 0 0,0 0 0,0 0 15,0 1-15,0-1 0,0 0 16,0 0-16,-22-21 47,22-21-47,-21 0 0,21 0 15,0-1-15,0 1 0,0 0 16,0 0-16,0 0 0,21-22 0,1 22 16,-1-21-16,21 0 15,-21 20-15,22-20 0,-1 21 0,0 0 16,1 0-16,-1-1 0,0 22 15,-21 0-15,22 0 0,-1 0 0,-21 0 16,22 22-16,-22-1 0,0 21 16,-21-21-16,0 0 0,0 22 0,0-22 15,0 21-15,0-21 0,0 22 16,0-22-16,0 0 0,-21 0 0,21 0 16,-21 1-16,-1-1 0,1 0 15,21 0 1,-21-21-16,21-21 31,0 0-31,21 0 16,0-1-16</inkml:trace>
  <inkml:trace contextRef="#ctx0" brushRef="#br0" timeOffset="5591.62">8213 1249 0,'0'21'0,"21"-21"47,0-21-47,0 21 16,-21-21-16,21 21 0,0-21 16,1-1-16,-1 22 0,0-21 0,-21 0 15,0 0-15,21 21 16,-21-21-16,-21 21 15,0 0 1,0 21-16,21 0 0,-22 0 0,1 0 16,0 1-16,0-1 0,21 0 15,0 21-15,-21-21 0,21 1 0,0-1 16,0 0-16,0 0 0,0 0 16,0 0-16,21 1 15,0-22-15,0 21 16,0-21-16,1 0 0,-1 0 0,21 0 15,-21 0-15,22 0 0,-1 0 0,0-21 16,1 21-16,-22-22 0,21 1 16,0 0-16</inkml:trace>
  <inkml:trace contextRef="#ctx0" brushRef="#br0" timeOffset="5974.97">8742 1207 0,'0'0'0,"0"-22"0,-43-41 15,43 42 1,-21 21-16,21-21 0,0-1 15,21 22-15,1 0 16,-1 0-16,0 0 16,0 0-16,0 0 0,0 0 0,1 0 15,20 22-15,-21-1 0,0 0 16,0 21-16,1-21 0,-1 1 0,0-1 16,-21 21-16,0-21 0,21 0 0,-21 1 15,0-1-15,0 0 0,0 0 16,0 0-16,0 0 0,-21 1 0,0-1 15,0 0-15,-1-21 16,1 0-16,0 0 16,21-21-1,0 0 1,0-1-16,0 1 0,0 0 0,21 0 16,-21 0-16,21 0 0,1-1 15,-22 1-15,21 0 0,0 0 0,0 0 16,-21 0-16,21-1 0,0 1 15,1 21-15,-22-21 0,21 21 0,0-21 16,0 21-16,0 0 0,0-21 16,1 21-16,-1 0 0</inkml:trace>
  <inkml:trace contextRef="#ctx0" brushRef="#br0" timeOffset="6559.84">9652 1291 0,'0'0'0,"21"0"16,0 0-16,0 0 0,1 0 16,-1 0-16,0-21 0,-21 0 0,42 21 15,-42-21-15,43 0 16,-43-1-16,21 1 0,0 0 0,0 0 0,-21 0 16,0 0-16,0-22 0,0 22 15,0 0-15,0 0 0,-21 0 0,0-1 16,-22 1-16,22 21 0,-21 0 15,21 0-15,-22 0 0,1 0 16,0 21-16,21 1 0,-22 20 16,22-21-16,-21 21 0,21-20 0,-1 20 15,-20 0-15,42 1 0,-21-22 0,0 21 16,21-21-16,0 22 0,0-22 16,0 0-16,0 0 0,0 0 0,0 0 15,21 1-15,0-22 16,0 0-16,0 0 0,1 0 0,-1 0 15,0 0-15,0 0 0,0-22 16,0 1-16,1 21 0,20-21 16,-21 0-16,0 0 0,0 0 0,1-22 0,-1 22 15,0 0-15,0-21 16,-21 20-16,0-20 0,21 0 0,-21 21 16,0-1-16,0 1 0,0 0 15,-21 21 1,0 21-1,21 0-15,0 22 0,-21-22 0,21 0 16,-21 0-16,21 0 0,0 22 0,0-22 16,0 21-16,0-21 0,0 1 15,0-1-15,21 0 0,0 0 0,0 0 16,0-21-16,-21 21 0,21-21 16,1 0-16,20 0 0,-21 0 15,0 0-15,0 0 0,1 0 0,20 0 16,-21-21-16,0 0 0,0 0 15,1 0-15</inkml:trace>
  <inkml:trace contextRef="#ctx0" brushRef="#br0" timeOffset="6820.01">10372 741 0,'0'0'0,"0"-21"0,0 0 0,-22 42 31,22 0-31,-21 21 0,21-21 15,0 22-15,-21-1 0,0 0 16,21 1-16,-21-1 0,21 0 16,0-20-16,-21 41 0,21-21 0,0-20 15,0 20-15,0-21 0,0 0 0,0 22 16,0-22-16,0 0 16,0 0-16,0 0 15,21-21-15,0 0 16,0 0-16,-21-21 15,21 21-15,0-21 0,1 21 0</inkml:trace>
  <inkml:trace contextRef="#ctx0" brushRef="#br0" timeOffset="7207.91">10499 1228 0,'0'0'0,"21"0"31,0 0-16,0 0-15,0 0 0,-21-21 16,21 21-16,1-22 0,20 22 16,-21-21-16,0 21 0,-21-21 0,21 0 15,-21 0-15,22 0 16,-22-1-16,0 1 0,-22 21 16,1 0-1,0 0-15,0 0 0,0 0 0,0 0 16,-1 21-16,1 1 15,0 20-15,0-21 0,0 0 0,21 22 16,0-22-16,-21 0 0,21 21 16,0-21-16,0 1 0,0-1 0,0 0 15,0 0-15,0 0 0,21-21 16,0 0-16,0 21 0,0-21 16,22 0-16,-22 0 0,21 0 0,-21 0 15,22 0-15,-1 0 0,-21-21 16,21 0-16,-20 21 0,20-21 0,-21 0 15,0 0-15,0-1 0,-21-20 16,0 21-16,0 0 0</inkml:trace>
  <inkml:trace contextRef="#ctx0" brushRef="#br0" timeOffset="7448.84">10223 889 0,'22'0'31,"-1"0"-31,0 0 0,0 0 16,21 0-16,-20 0 0,20 0 16,-21 0-16,21 0 0,-20-21 0,20 21 15,-21 0-15,21 0 0,-20-21 16,-1 21-16,0 0 0,0-21 0,-21-1 15,21 22-15,-21-21 0,21 21 16</inkml:trace>
  <inkml:trace contextRef="#ctx0" brushRef="#br0" timeOffset="7950.99">12361 550 0,'0'22'47,"0"-1"-47,-21 21 0,21 0 16,-21 1-16,21-1 0,0 22 15,-21-1-15,0 1 0,-1-1 16,22 1-16,-21-1 0,0 1 0,-21-22 16,21 0-16,21 1 0,0-1 0,0 0 15,-22-21-15,1 22 0,21-22 0,0 0 16,-21 0-16,21 0 0</inkml:trace>
  <inkml:trace contextRef="#ctx0" brushRef="#br0" timeOffset="8491.95">12065 1016 0,'0'0'0,"0"-42"0,0-1 0,0 1 15,0 21-15,0-21 0,0-1 0,0 22 16,21-21-16,0 21 0,-21-1 16,21 1-16,1 0 0,20 0 0,-21 0 15,21 0-15,1-1 0,-1 1 16,0 0-16,1 21 0,20 0 0,-20-21 16,-1 21-16,21 0 0,-20 0 15,-1 21-15,0 0 0,1 0 0,-22 22 16,21-22-16,-42 21 0,21 22 0,-21-22 15,0 0-15,0 22 16,-21-22-16,-21 22 0,21-22 0,-22 0 0,1 1 16,0-22-16,-22 21 15,1-21-15,20 22 0,1-22 0,0-21 16,21 21-16,-22 0 0,22-21 0,-21 0 16,21 0-16,-1 0 0,1 0 15,0 0-15,21-21 0,0 0 16,0 0-16,0 0 0,0-1 0,21 1 15,0 0-15,-21 0 0,22 0 16,-1 21-16,-21-21 0,21 21 0,0 21 31,-21 0-31,21 0 0,-21 0 0,0 22 16,0-22-16,21 0 0,1 21 16,-22-21-16,21 1 0,-21-1 0,21 0 15,0 0-15,-21 0 0,21-21 0,0 21 16,1 1-16,-1-22 0,0 0 15,0 0-15,0 0 16,0 0-16,1 0 0,-1 0 16,0 0-16,0 0 15,0-22-15,0 22 0,-21-21 0</inkml:trace>
  <inkml:trace contextRef="#ctx0" brushRef="#br0" timeOffset="8887.73">12890 1334 0,'22'0'47,"-1"0"-31,0 0-16,0 0 0,21 0 0,-20 0 16,-1 0-16,21 0 0,-21 0 0,0-22 15,1 22-15,-1-21 0,0 21 16,0-21-16,-21 0 0,0 0 0,0 0 15,0-1 1,-21 22-16,0-21 0,0 21 16,-1 0-16,-20 0 0,21 0 15,0 21-15,-22 1 0,22-1 0,-21 0 16,21 0-16,0 0 0,-1 0 0,1 1 16,21-1-16,0 21 0,0-21 15,-21 0-15,21 1 0,0-1 16,0 0-16,21-21 0,0 21 15,1-21-15,-1 0 0,0 0 0,21 0 16,1 0-16,-1 0 0,0 0 16,1 0-16,20 0 0,-21 0 0,22-21 15,-22 21-15,1-21 0,20 0 16,-21-1-16,-20 1 0,20 0 16,-21 0-16</inkml:trace>
  <inkml:trace contextRef="#ctx0" brushRef="#br0" timeOffset="9120">13652 1207 0,'0'0'0,"22"-22"0,-22-62 15,0 105 17,0 21-32,-22-21 15,1 22-15,21-22 0,-21 21 0,0-21 16,0 64-16,0-43 16,21 22-16,0-1 0,-22 1 15,22-1-15,0 1 0,0 21 0,-21-22 16,21 22-16,0-22 0,0 22 15,0-22-15,0 22 0,0 0 0,-21-1 16,21 1-16,-21 0 0,0-1 0,21 1 16,-21-21-16,21 20 0,-22-20 0,1-1 15,21 1-15,-21-1 0,0 1 16</inkml:trace>
  <inkml:trace contextRef="#ctx0" brushRef="#br0" timeOffset="9216.95">13166 6033 0,'0'0'0,"-22"-1821"31,1 1673-31,21 42 0,43 0 0,-43 43 15,0-1-15,0 1 0,42-43 16,43 43-16,-43 20 0,-21-41 16</inkml:trace>
  <inkml:trace contextRef="#ctx0" brushRef="#br0" timeOffset="9619.52">13716 1651 0,'0'0'0,"-21"-233"32,21 212-32,-21-21 0,21 21 15,0-1-15,0 1 0,0 0 16,21 0-16,0 0 16,0 21-16,0 0 0,0-21 0,1 21 15,-1 0-15,0 0 0,21 0 16,-21 0-16,22 0 0,-22 0 0,21 0 15,-21 21-15,1 0 0,-1 0 0,0 0 16,0 0-16,-21 1 0,0 20 16,0-21-16,0 0 0,-21 0 0,0 1 15,-22-1-15,22 0 0,0 0 16,-21 0-16,-1 0 0,22-21 0,-21 22 16,21-22-16,0 0 0,-1 21 15,1-21-15,0 0 0,21 21 16,0-42 31,0 0-47,21-1 15,0 22-15,1-21 0,-1 21 16</inkml:trace>
  <inkml:trace contextRef="#ctx0" brushRef="#br0" timeOffset="10123.02">14499 1185 0,'21'0'16,"-42"0"-16,42-21 0,-21 0 16,-21 0-1,0 42 1,0 0-16,0 0 0,-1 1 15,22-1-15,-21 0 0,0 21 0,21-21 16,0 1-16,-21-1 0,21 0 16,-21 0-16,21 0 0,0 0 15,0 1-15,0-1 0,0 0 0,0 0 16,21 0-16,0-21 16,0 0-16,0 0 0,1 0 15,-1 0-15,21 0 0,-21 0 0,0 0 16,1 0-16,-1 0 0,21-21 15,-21 0-15,0 21 0,1-21 0,-1 0 16,-21-1-16,21-20 0,-21 21 16,21 0-16,-21-22 0,0 1 0,0 21 15,0-21-15,0 20 0,0-20 0,0 21 16,-21 0-16,0 21 0,0-21 16,-1 21-16,1 0 0,0 0 0,-21 0 15,21 0-15,-1 0 0,1 0 16,0 21-16,0 0 0,0 0 15,21 0-15,0 0 0,-21-21 16,21 22-16,0-1 0,0 0 16,0 0-16,21-21 0,0 0 15,-21 21-15,21-21 0,0 0 0,0 0 16,1 0-16</inkml:trace>
  <inkml:trace contextRef="#ctx0" brushRef="#br0" timeOffset="10552">14944 1249 0,'-22'-42'31,"22"20"-31,0 1 0,0 0 16,0 0 0,0 0-16,22 0 15,-1 21-15,0 0 0,0 0 16,21 0-16,-20 0 0,20 0 0,-21 0 15,21 0-15,1 21 0,-22-21 16,21 21-16,-21 0 0,1 0 0,-1 0 16,-21 22-16,0-22 0,0 0 15,0 0-15,0 22 0,0-22 16,0 0-16,0 0 0,-21 0 0,-1 0 16,1-21-16,0 0 15,21 22-15,-21-22 0,0 21 16,21-42-1,0-1 1,0 1-16,21 21 0,-21-21 16,21 0-16,0 0 0,0 0 15,-21-1-15,22 1 0,-1 0 0,0 0 16,0 0-16,0-22 0,0 22 16,-21 0-16,22 0 0,-1 0 15,0 0-15,0 21 0,0-22 0,0 1 16,-21 0-16,22 0 0</inkml:trace>
  <inkml:trace contextRef="#ctx0" brushRef="#br0" timeOffset="10883.98">16023 656 0,'-21'0'16,"0"21"-1,21 1 1,-21-1-16,-1 0 16,22 21-16,-21-21 0,21 22 0,-21-22 15,0 21-15,21 1 0,0-1 16,-21 0-16,0 1 0,-1-1 0,22-21 16,0 21-16,0-20 0,-21 20 0,21-21 15,0 0-15,0 0 0,0 1 16,0-1-16,0 0 0,0 0 0,21-21 15,1 21-15,-1-21 16,0 0-16,0 0 0,0 0 16,0 0-16,1 0 0,-1 0 0,0 0 15,0-21-15,0 0 0,22 0 16,-22 0-16,0-1 16</inkml:trace>
  <inkml:trace contextRef="#ctx0" brushRef="#br0" timeOffset="11148.01">15684 1058 0,'0'0'0,"22"0"15,-1 0-15,21 0 16,-21 0-16,0 0 0,22 0 15,-1 0-15,-21 0 0,22 0 0,-22 0 16,21 0-16,-21 0 0,22-21 16,-22 21-16,21 0 0,-21 0 0,0 0 15,1-21-15,-1 21 16,0 0-16,0 0 0,-42 0 16</inkml:trace>
  <inkml:trace contextRef="#ctx0" brushRef="#br0" timeOffset="12067.72">1164 2350 0,'0'-22'31,"21"22"16,0 0-31,1 0-16,-1 0 0,0 0 15,0 0-15,21 0 0,-20 0 16,20 0-16,-21 0 0,21 0 0,43 0 16,-21 0-16,-22 0 0,0 0 15,-21 0-15,22 0 0,-1 0 16,0 0-16,22 0 0,-22 0 0,22 0 15,-22 0-15,22-21 0</inkml:trace>
  <inkml:trace contextRef="#ctx0" brushRef="#br0" timeOffset="21519.23">1355 2328 0,'0'0'0,"-22"0"0,-20 0 16,21 0-1</inkml:trace>
  <inkml:trace contextRef="#ctx0" brushRef="#br0" timeOffset="21960.2">4530 2180 0,'0'0'0,"42"0"0,233-21 16,-169 21-16,21 0 16,0 0-16,0-21 0,21 0 0,0 21 15,0 0-15,1-21 0,-22 21 16,42 0-16,-21-22 0,21 22 0,-20 0 15,-1-21-15,0 21 0,21 0 16,-21-21-16,22 21 0,-22 0 0,21 0 16,-21-21-16,22 0 0,-22 21 15,21 0-15,1-21 0,-1 21 16,0 0-16,1-22 0,-1 22 0,0 0 16,22-21-16,-22 0 0,0 21 15,1 0-15,-22 0 0,21-21 0,1 21 16,-22 0-16,0 0 0,0-21 15,-21 21-15,0 0 0,0 0 0,0 0 16,0-21-16</inkml:trace>
  <inkml:trace contextRef="#ctx0" brushRef="#br0" timeOffset="22207.22">12933 1842 0,'42'0'16,"22"0"-16,-1 0 0,43 0 0,-21 0 16,20 0-16,1-22 0,-21 22 15,21 0-15,21 0 0,-21 0 0,-1-21 16,1 21-16,0 0 0,-21 0 15,21 0-15,-43 0 0,22 0 0,-22 0 16,1 0-16,-1 0 0,22 0 16,-43 0-16,22 0 0,-1 0 0,-20 0 15,20 0-15,-21 0 0,22 0 0,-22 0 16,1 0-16,-1 0 16,0 0-16,1 0 0,-22 0 0,0 0 15,0 0-15,-42 0 47,0 0-47,-22 0 0</inkml:trace>
  <inkml:trace contextRef="#ctx0" brushRef="#br0" timeOffset="23384.12">910 5355 0,'0'0'0,"0"-21"16,0 0-16,21 0 15,-21 0-15,21-1 16,-21 1-1,0 42 32,0 1-47,0-1 0,0 0 16,0 0-16,0 21 0,0-20 0,0 20 16,0 0-16,0-21 0,0 22 15,0-1-15,0 22 0,0-22 16,0-21-16,0 21 0,0 1 0,0-22 15,0 21-15,0-21 0,0 1 16,0-1-16,0 0 0,0-42 47,0 0-47,0-1 16</inkml:trace>
  <inkml:trace contextRef="#ctx0" brushRef="#br0" timeOffset="23691.41">1291 5567 0,'64'-21'31,"-43"21"-31,-21-21 16,21 21-16,-21-22 16,0 1-1,-21 21-15,0 0 16,-1 0-16,22 21 16,-21-21-16,21 22 15,0-1 1,21-21-1,1 0-15</inkml:trace>
  <inkml:trace contextRef="#ctx0" brushRef="#br0" timeOffset="24554.99">2307 5186 0,'0'0'16,"0"-21"-16,0 0 15,0 42 17,0 0-32,0 0 0,0 0 15,0 22-15,0-22 16,0 21-16,0-21 0,0 22 0,-21-1 15,21-21-15,-21 21 0,21 1 16,0-1-16,0-21 0,-21 22 16,-1-22-16,22 0 0,-21 21 0,21-21 15,0 1-15,0-1 16,0-42 15,0-1-31,21 1 0,1 0 0,-1 0 16,0-21-16,-21 20 15,21-20-15,0 21 0,0-21 0,1-1 0,-1 22 16,0 0-16,21-21 16,-21 20-16,1 22 0,-1-21 0,0 0 15,0 21-15,0 0 0,0 0 16,1 21-16,-22 0 0,0 1 16,0-1-16,0 0 0,21 21 15,-21-21-15,0 1 0,0 20 0,0-21 16,21 21-16,-21-20 0,0-1 15,21 21-15,0-21 0,-21 0 16,21-21-16,1 0 0,-1 0 16,0 0-16,0 0 0,0-21 15,0 21-15,1-21 16,-1-21-16,0 21 0,0-1 0,0-20 16,0 0-16,1 21 0,-1-22 15,0 1-15,0 0 0,-21-1 0,0-20 16,0 20-16,0 1 0,0 0 15,0 21-15,0-22 0,-21 22 0,0 0 16,21 0-16,-21 21 0,-1 0 16,1 0-16,0 21 15,21 0-15,0 0 16,0 0-16,0 1 0,0-1 16,0 0-16,0 0 0,0 0 15,0 0-15,21 1 0,0-22 16,1 0-16</inkml:trace>
  <inkml:trace contextRef="#ctx0" brushRef="#br0" timeOffset="25187.03">3323 5249 0,'0'-21'16,"0"0"-16,0 0 15,0 0 1,0 0-16,0-1 16,0 1-16,21 0 15,0 21-15,1 0 0,-1-21 16,0 21-16,0 0 0,0 0 16,0 0-16,22 21 0,-22 0 0,0-21 15,0 21-15,22 22 0,-22-22 0,0 21 16,0-21-16,-21 22 0,0-22 15,0 21-15,0-21 0,0 1 0,0 20 16,0-21-16,0 0 0,-21 0 16,0 1-16,0-1 0,21 0 15,-22-21-15,1 0 0,21-21 32,0 0-17,0-1-15,0 1 0,0-21 16,0 21-16,0 0 0,21-1 15,-21 1-15,22 0 0,-1-21 0,0 21 16,-21-1-16,42-20 0,-21 21 16,1 0-16,20 0 0,-21-1 0,21 22 15,1-21-15,-22 0 0,21 21 16,-21 0-16,22-21 0,-22 21 0,0 0 16,21 0-16,-20 0 0,-1 0 15,0 0-15,0 0 0,0 0 16,-21 21-16,0 0 0,0 0 15,0 1-15,0-1 0,0 21 16,0-21-16,0 22 0,-21-22 16,21 0-16,-21 21 0,21-21 0,-21 1 15,21-1-15,0 0 0,0 0 0,0 0 16,0-42 31,0 0-47,0 0 15,0 0-15</inkml:trace>
  <inkml:trace contextRef="#ctx0" brushRef="#br0" timeOffset="25571.2">4170 4741 0,'0'0'0,"-21"22"0,21-1 0,0 0 16,0 0-16,0 0 0,0 0 0,0 1 15,0-1-15,21-21 16,0 0 0,0 0-16,0 0 0,0 0 15,1-21-15,-1-1 0,0 22 16,0-21-16,0 0 0,0 0 15,1 0-15,-22 0 0,0-1 0,0 1 16,0 0-16,0 0 0,0 0 16,-22 0-16,1 21 0,0 0 15,-21 0-15,21 0 0,-1 0 0,1 0 16,0 21-16,0 0 0,0 0 16,21 0-16,-21 0 0,21 1 15,0-1-15,0 0 16,0 0-16,0 0 0,0 0 15,21-21-15,0 0 16</inkml:trace>
  <inkml:trace contextRef="#ctx0" brushRef="#br0" timeOffset="25855.33">4868 4657 0,'-21'84'16,"0"-41"-16,0-1 0,21 0 15,-21 1-15,21-1 0,-22 0 0,1 22 16,21-22-16,-21 1 0,0-1 16,0 0-16,21 1 0,-21-1 0,-1 0 15,22-21-15,0 1 0,0 20 16,0-21-16,0 0 0,22-21 15,-1 0 1,0 0-16,0 0 0,0 0 16,0-21-16,1 0 0,-1 0 0,0 21 15</inkml:trace>
  <inkml:trace contextRef="#ctx0" brushRef="#br0" timeOffset="26291.01">4995 5249 0,'0'0'0,"21"0"31,1 0-31,-1 0 0,0 0 16,0 0-16,0 0 0,0 0 15,1-21-15,-1 21 0,0-21 16,0 21-16,0-21 0,0 0 0,1 0 15,-1 21-15,0-22 0,-21 1 16,0 0-16,0 0 0,0 0 16,-21 21-16,0 0 15,-1 0-15,1 0 0,0 0 0,-21 0 16,21 21-16,-1-21 0,1 42 16,0-21-16,-21 1 0,21-1 15,-1 21-15,22-21 0,-21 0 0,21 22 16,0-22-16,0 0 0,0 0 15,0 0-15,21 1 16,1-22-16,-1 0 0,0 0 16,0 0-16,0 0 0,0 0 0,22 0 15,-22 0-15,0 0 0,21 0 16,-20-22-16,-1 22 0,0-21 0,21 0 16,-21 21-16,1-21 0,-1 0 0,0 0 15,0-1-15,-21 1 0,0 0 16</inkml:trace>
  <inkml:trace contextRef="#ctx0" brushRef="#br0" timeOffset="26523.95">4593 4911 0,'64'0'31,"-43"0"-31,0 0 0,21-21 0,-21 21 16,22 0-16,-1-22 0,0 1 15,-20 21-15,20-21 0,0 21 0,1-21 16,-22 21-16,21-21 0,-21 0 16,0 21-16,22-22 0,-22 22 15</inkml:trace>
  <inkml:trace contextRef="#ctx0" brushRef="#br0" timeOffset="26967.09">6794 4699 0,'0'0'0,"0"-21"0,0 0 0,-21 21 0,21-21 15,0-1-15,0 1 16,-21 21-16,0 0 16,21 21-1,-21 1-15,0 20 16,21-21-16,-22 21 0,22 1 0,0-1 16,-21 0-16,0 22 0,21-22 15,-21 1-15,21-1 0,-21 0 0,21 1 16,-21-22-16,21 21 0,-22-21 15,22 0-15,0 1 0,0-1 0,0 0 16</inkml:trace>
  <inkml:trace contextRef="#ctx0" brushRef="#br0" timeOffset="27619.45">6117 5144 0,'0'0'0,"21"0"32,0 0-32,1-22 0,-1 22 15,21 0-15,-21 0 0,22-21 0,-1 21 16,21-21-16,-20 0 0,20 0 16,1 0-16,20-1 0,-20 1 15,-1 0-15,22 0 0,-21-21 0,-1 20 16,-21 1-16,1 0 0,-1-21 0,0 21 15,-20-1-15,-1 1 0,-21 0 16,0 0-16,0 0 0,0 0 16,0-1-16,-21 22 15,-1 0-15,1 0 0,0 0 16,0 22-16,0-1 0,0 0 16,-1 21-16,22 1 0,-21 20 0,0-21 15,0 22-15,0-22 0,0 22 16,21-22-16,-22 0 0,22 1 0,-21-1 15,0 0-15,21 1 0,0-22 16,0 0-16,0 0 0,-21 0 0,21 1 16,0-1-16,0-42 31,0-1-15,0 1-16,21 0 15,0 0-15,-21 0 0,21-22 0,1 1 16,20 21-16,-21-21 0,21-1 0,-20 1 15,20 0-15,0-1 0,1 1 16,-22 21-16,21-22 0,0 43 0,1-21 16,-22 21-16,21 0 0,-21 21 15,1-21-15,-1 43 0,0-22 0,-21 0 16,0 21-16,0 1 0,0-1 16,0-21-16,0 22 0,-21-22 15,0 21-15,-1-21 0,22 0 0,-21 1 16,0-1-16,0 0 0,21 0 15,-21-21-15,21 21 0,0-42 47,21 21-47,0-21 0,0 0 0,0 0 16</inkml:trace>
  <inkml:trace contextRef="#ctx0" brushRef="#br0" timeOffset="27976.91">7726 5122 0,'63'-21'31,"-42"21"-31,1-21 0,-1 21 16,0 0-16,0-21 0,21 0 0,-20 21 15,-1-21-15,0-1 0,0 22 16,0-21-16,0 0 0,1 21 0,-22-21 15,0 0-15,0 0 16,-22 21 0,-20 0-16,21 0 0,-21 21 15,-1 0-15,22 0 0,-21 0 16,-1 0-16,1 22 0,21-22 0,0 21 16,0-21-16,-1 22 0,1-22 0,21 0 15,0 0-15,0 0 0,0 1 16,0-1-16,0 0 0,21-21 0,1 0 15,-1 21-15,0-21 0,21 0 16,-21 0-16,22 0 0,-22 0 0,21-21 16,1 0-16,-22 0 0,21-1 0</inkml:trace>
  <inkml:trace contextRef="#ctx0" brushRef="#br0" timeOffset="28466.98">9250 4847 0,'0'0'0,"0"-21"15,-21 21 1,-1 0-16,22 21 0,0 0 16,0 1-16,0 20 0,0-21 0,0 21 15,0 22-15,0-22 0,0 1 16,0 20-16,0-21 0,0 22 0,-21-1 15,0 1-15,0-1 0,0 1 16,0 21-16,21-22 0,-22 22 0,1-1 16,0-20-16,0 21 0,0-22 0,0 1 15,-22 63-15,43-64 16,0-21-16,-21 22 0,21-43 16,-21 21-16,21-20 0,0-1 0,0 0 15,0 0-15,-21-21 0,21-21 16,0 0-1,0-22-15,0 22 0,0-21 0,0 0 16,0-1-16,0 1 0,0-22 0,0 22 16</inkml:trace>
  <inkml:trace contextRef="#ctx0" brushRef="#br0" timeOffset="28796.02">8869 5419 0,'0'0'0,"0"-64"15,0 1-15,84-339 31,-62 359-31,-1-20 0,21 20 0,-21 22 16,22-21-16,-1 21 0,0 0 0,1-1 16,-1 1-16,0 21 0,1 0 15,-1 0-15,21 0 0,-20 0 0,-1 21 16,0 1-16,-20 20 0,-1 0 16,0 1-16,-21-1 0,0 0 15,0 1-15,-21-22 0,0 21 0,-1 0 16,-20 1-16,21-22 0,-21 0 15,20 0-15,-20 0 0,21 1 0,-21-1 16,20-21-16,1 0 0,0 0 16,0 0-16,0 0 0,0 0 15,21-21 1,0-1-16,21 1 16,0 0-16,0 0 0,21 21 0,-20-21 15,-1 0-15,0-1 0,21 1 16,-21 0-16</inkml:trace>
  <inkml:trace contextRef="#ctx0" brushRef="#br0" timeOffset="29196">9842 4763 0,'0'0'0,"-21"0"0,21-22 0,-21 1 16,21 0-16,0 0 15,0 0-15,21 0 16,0 21-16,1-22 15,-1 22-15,0 0 0,21 0 0,1 0 16,-22 0-16,21 0 0,0 0 16,1 0-16,-1 22 0,0-1 0,1 0 15,-22 21-15,21 1 0,-21-22 0,-21 21 16,0 0-16,0 1 0,0-22 16,0 21-16,0 1 0,0-22 15,0 0-15,-21 0 0,0 0 0,0-21 16,0 21-16,0-21 15,-1 0-15,22-21 16,0 0-16,0 0 16,0 0-16,0-22 0,0 22 0,22-21 15,-1 0-15,0 20 0,0-20 0,0 0 16,0 21-16,1-22 0,-1 22 16,0 0-16,21 0 0,-21 0 0,22-1 15,-22 1-15,21 21 16,-21 0-16,22-21 0,-22 21 0,0 0 0,21 0 15,-20 0-15,-1 0 0,0 0 16</inkml:trace>
  <inkml:trace contextRef="#ctx0" brushRef="#br0" timeOffset="29556.01">10943 4572 0,'-21'42'32,"0"-20"-32,0-1 0,-1 0 0,1 21 15,-21-21-15,21 22 0,0-1 16,-1 0-16,1-20 0,21 20 0,0 0 15,0-21-15,0 1 0,0-1 16,0 0-16,0 0 0,21 0 16,1-21-16,20 0 0,-21 0 15,0 0-15,22 0 0,-1 0 16,-21-21-16,21 0 0,1 21 0,-1-21 16,0-22-16,1 22 0,-22 0 15,21-21-15,-21 21 0,22-43 16,-43 22-16,0 21 0,0-22 0,0 22 15,0 0-15,0-21 0,-21 20 16,-1 1-16,-20 21 0,21 0 0,-21 0 16,-1 0-16,1 0 0,21 0 15,-22 0-15,1 0 0,21 21 0,0 1 16,-22-1-16,22 0 0,21 0 0,0 0 16,-21 0-16,21 1 15,0-1-15,0 0 0,21 0 0,-21 0 16,43-21-16,-22 0 0,21 0 15</inkml:trace>
  <inkml:trace contextRef="#ctx0" brushRef="#br0" timeOffset="30251.04">11896 4657 0,'0'0'0,"-43"0"31,22 0-31,-21 0 0,21 21 0,-22 0 15,1-21-15,21 42 0,-22-20 16,1-1-16,21 21 0,-21-21 0,20 22 16,1-1-16,0-21 0,0 0 15,21 22-15,0-22 0,0 0 0,0 0 16,21-21 0,0 0-16,0 0 0,22 0 0,-22 0 15,21-21-15,-21 21 0,22-21 0,-1 0 16,-21-1-16,22 1 0,-1 0 15,-21 0-15,0-21 0,0 20 0,1 1 16,-22 0-16,0-21 0,0 21 16,21-1-16,-21 1 0,0 0 15,0 0-15,0 42 32,0 0-32,0 0 15,-21 1-15,-1-1 0,22 21 16,-21 0-16,21 1 0,-21-1 0,0 0 15,21 22-15,0-22 0,0 64 16,0-64-16,0 22 0,0-1 16,0 1-16,0-1 0,0 1 0,0 21 15,0-22-15,0 22 0,0-1 16,21 1-16,-21 0 0,21-1 0,-21 1 16,21 21-16,-21-21 0,0 20 0,22-20 15,-22-21-15,21 20 0,-21-20 16,0-1-16,0-20 0,0-1 15,0 0-15,0-21 0,0 1 0,-21-1 16,-1 0-16,1-21 0,0 0 0,0 0 16,0 0-16,-22 0 0,22-21 0,-21 0 15,0-1-15,20-20 0,-20 21 16,0-21-16,21-22 0,-22 1 0,22-1 16,21 1-16,-21-22 0,21 0 15,0 22-15,0-22 0,0 0 0,0 1 16,21-1-16,0 0 0,0 1 15,1-1-15,20 22 0,-21-1 16,0 1-16,22 20 0,-22-20 0,21 20 16,-21 1-16,22 21 0,-1-21 0,0-1 15,-21 22-15,22-21 0,-1-1 16,0 22-16,1-21 0</inkml:trace>
  <inkml:trace contextRef="#ctx0" brushRef="#br0" timeOffset="30748.35">12001 4741 0,'0'0'0,"-21"0"0,-21-21 0,21 0 15,21 0-15,0 0 0,0 0 16,0-1-16,0 1 16,21 0-16,-21 0 0,21 21 0,0-21 15,22 21-15,-22 0 0,21-21 16,-21 21-16,22 0 0,-1 0 16,21 21-16,-41 0 0,20 0 0,-21 21 15,0-20-15,-21 20 16,0 0-16,0 1 0,0-1 0,0 0 15,0 1-15,0-1 0,0-21 16,0 21-16,0-20 0,-21-1 0,0 0 16,0 0-16,0-21 15,21-21 1,0 0-16,0 0 16,0-1-16,0-20 0,21 21 15,-21 0-15,21-22 0,0 1 16,0 21-16,0-21 0,-21-1 0,22 22 15,-1-21-15,0 21 0,0-1 16,0 1-16,-21 0 0,21 0 0,1 0 16,-1 21-16,0 0 15,0-21-15,0 21 0,0 0 0,22 21 16</inkml:trace>
  <inkml:trace contextRef="#ctx0" brushRef="#br0" timeOffset="31912.52">13229 4868 0,'0'0'15,"21"-21"-15,-21 0 16,0 0-16,21 0 0,-21 0 0,22-1 16,-22 1-16,0-21 0,0 21 0,0-22 15,0 22-15,0-21 0,-22 21 16,1 0-16,0-1 0,0 1 0,0 0 15,-22 0-15,22 21 0,-21 0 16,0 0-16,20 21 0,-20 0 0,0 0 16,-1 22-16,1-22 0,21 21 15,-21 1-15,20-1 0,1 0 0,0 1 16,21-1-16,0 0 0,0-21 0,0 22 16,0-22-16,0 0 0,0 0 15,21 0-15,0 1 0,22-22 16,-22 0-16,0 0 0,0 0 15,22 0-15,-22 0 0,21-22 0,0 1 16,-20 21-16,20-21 0,-21-21 16,21 21-16,1-1 0,-22-20 0,21 0 15,-21 21-15,1-22 0,-1 22 16,0-21-16,-21 21 0,0-22 0,0 22 16,0 0-16,0 0 0,0 42 31,-21-21-31,0 21 0,21 0 0,0 22 15,0-22-15,-22 0 0,22 21 16,0-21-16,0 22 0,0-22 16,0 0-16,0 21 0,22-20 0,-22-1 15,21-21-15,0 21 0,0-21 16,0 0-16,22 0 0,-22 0 0,21 0 16,-21 0-16,22 0 0,-22-21 15,21 0-15,-21-1 0,0 1 0,22 0 16,-1-42-16,-42 41 0,0-20 15,21 21-15,-21 0 0,0-22 16,0 22-16,0 0 0,0 0 0,0 42 47,0 21-47,0-20 0,-21-1 16,21 0-16,0 21 0,-21-21 15,21 1-15,0 20 0,0 0 16,-21-21-16,21 1 0,0-1 15,0 0-15,0-42 47,0 0-47,0-1 0,0-20 16,0 21-16,0 0 0,0 0 16,0-1-16,0-20 0,21 21 15,21-21-15,-21 20 16,1 1-16,-1 0 0,0 0 0,21 21 15,22 0-15,-43 0 0,21 0 16,-21 0-16,1 0 0,-1 21 16,0 0-16,0 0 0,0 1 0,-21 20 15,0-21-15,0 0 0,21 22 16,-21-22-16,22 21 0,-22-21 16,0 0-16,0 1 0,0-1 0,0 0 15,0 0-15,-22 0 16,1-21-16,0 0 15,0-21 1,21 0-16,0 0 0,0 0 0,0-1 16,0 1-16,0 0 0,0 0 15,0-21-15,42 20 0,-21-20 0,43 0 16,-22-1-16,1 22 0,-1-21 16,21 21-16,-20 0 0,-1-1 15,22 22-15,-22 0 0,0 0 0,-21 0 16,22 0-16,-22 22 0,21-1 15,-21 0-15,1 0 0,-22 21 0,0-20 16,0 20-16,0 0 0,0 1 0,0-22 16,-22 21-16,1 0 0,0-20 15,0-1-15,0 21 0,0-21 16,-1-21-16,1 21 0,21 1 16,-21-22-16,0 0 0,0 0 15,21-22-15</inkml:trace>
  <inkml:trace contextRef="#ctx0" brushRef="#br0" timeOffset="32682.99">15833 4403 0,'0'-21'16,"0"-1"0,0 1-1,-22 0 1,1 0-16,0 21 0,0 0 0,0 0 15,0 0-15,-22 0 0,-20 21 16,20 0-16,22 0 16,-21 1-16,21-1 0,0 0 0,-1 0 15,1 0-15,21 0 0,0 1 16,0-1-16,0 0 0,0 0 0,0 0 16,0 0-16,21 1 0,1-22 0,-1 21 15,0-21-15,21 0 0,-21 0 16,22 21-16,-22-21 0,21 0 0,-21 0 15,22 0-15,-22 0 0,21 0 16,-21 0-16,1 0 0,-22-21 16,-22 21 15,1 0-31,0 0 0,-21 0 0,21 0 16,-22 21-16,1-21 0,0 21 15,-22 0-15,22 0 0,-1 1 0,22-1 16,-21 0-16,21 0 0,-22 21 15,22-20-15,21-1 0,0 0 16,0 0-16,21-21 16,1 0-16,-1 0 0,21 0 15,-21 0-15,22 0 0,-1 0 0,21-42 16,-20 42 0,-1-21-16,-21-1 0,22 22 0,-22-21 15,0 21-15,0-21 0,0 21 0,0 0 16,-21 21-1,0 0-15,0 22 0,0-22 16,0 21-16,-21 1 0,0 20 16,21-21-16,-21 1 0,0-1 0,0 22 15,-1-22-15,22 0 0,-21 1 16,0-1-16,0 0 0,0 1 16,21-1-16,-21 0 0,-1-21 0,22 1 15,0 20-15,-21-21 0,0 0 16</inkml:trace>
  <inkml:trace contextRef="#ctx0" brushRef="#br0" timeOffset="35165">16849 4953 0,'0'0'16,"0"-21"-16,0 0 15,0 0-15,0-1 16,21 1-16,0 0 0,0-21 0,0 21 16,0-1-16,1 1 15,20-21-15,-21 21 0,0-22 0,22 22 16,-43-21-16,21 0 0,-21 20 15,0 1-15,0 0 0,0 0 0,0 0 16,-21 21-16,-1 0 16,1 0-16,0 21 0,0 0 0,-21 0 15,20 22-15,1-22 0,21 21 0,-21-21 16,21 22-16,0-1 0,0 0 16,0-21-16,0 22 0,0-22 15,0 0-15,0 0 0,21 0 16,0 1-16,1-1 0,-1-21 0,0 0 0,0 0 15,0 0-15,22 0 16,-22 0-16,0 0 0,21-21 0,-21-1 16,1 1-16,-1 0 0,21 0 15,-21 0-15,0-22 0,22 22 0,-22-21 16,0 21-16,21-22 0,-20 22 0,-1-21 16,21 21-16,-21 0 0,0-22 15,22 22-15,-22 21 0,21-21 0,-21 21 16,1 0-16,-1 0 0,0 0 15,0 21-15,-21 0 0,0 0 0,0 1 16,0-1-16,0 0 0,0 21 16,0-21-16,0 1 0,-21 20 15,0-21-15,0 0 0,-1 0 0,22 1 16,0-1-16,-21 0 0,0-21 16,21 21-16,0-42 31,0 0-31,21 21 15,0-21-15,-21-1 0,22 1 16,-1 0-16,0-21 0,0 21 0,0-1 16,0-20-16,1 21 0,-1-21 0,0 20 15,0-20-15,0 21 0,0 0 16,-21 0-16,22 21 0,-44 21 31,1 0-31,0 0 16,21 0-16,-21 0 0,0 1 15,21 20-15,0-21 0,-21 0 0,21 0 16,0 1-16,0 20 0,0-21 16,0 0-16,0 0 0,0 1 0,21-1 15,0 0-15,-21 0 0,21-21 0,21 21 16,-20-21-16,-1 0 0,21 0 16,-21 0-16,43 0 15,-22 0-15,0 0 0,-20-21 0,20 0 16,-21 0-16,21 0 0,-20-1 15,-1 1-15,0-21 0,0 21 16,-21-22-16,0 22 0,0-21 0,0-22 16,0 43-16,0 0 0,0 0 15,-21 0-15,0 21 0,-22 0 16,22 0-16,0 21 0,0 0 16,0 21-16,0-20 0,-1 20 15,22-21-15,0 0 0,0 22 0,0-1 16,0-21-16,0 0 0,0 22 15,0-22-15,22 0 0,-1 0 0,0 0 16,0-21-16,0 21 0,22-21 16,-22 0-16,21 0 0,0 0 0,-20 0 15,20 0-15,-21-21 0,21 0 16,-20 21-16,-1-21 0,21 0 16,-21-22-16,0 22 0,22 0 0,-22 0 15,0-21-15,0 20 0,0 1 16,1-21-16,-1 21 0,0 0 0,-21-1 15,0 1-15,21 0 0,0 21 16,0 0 0,1 0 62,-22-21-63,0 0-15,0 0 16,-22 21 0,1 0-1,0 0-15,0 21 16,0 0-16,0 0 0,-1 21 0,1-20 16,0-1-16,0 21 0,21-21 15,-21 0-15,21 22 0,-21-22 0,21 0 16,0 0-16,0 0 0,0 1 0,0 20 15,21-42-15,0 21 16,0 0-16,0-21 0,22 21 0,-22-21 16,21 0-16,-21 0 0,22 0 15,-1 0-15,0 0 0,1-21 0,-1 21 16,0-21-16,1 0 0,-1-21 16,0 20-16,1 1 0,-22-21 0,21 21 15,-21-22-15,22 22 0,-22-21 0,-21 21 16,21 0-16,-21-1 0,21 1 15,-21 0-15,-21 42 32,0 0-32,0 1 0,-1-1 0,22 0 15,-21 0-15,21 0 0,-21 0 16,21 1-16,0-1 0,0 0 16,0 0-16,0 0 0,0 0 0,0 1 15,21-22 1,0 0-16,1 0 0,20 0 0,-21 0 15,0 0-15,22 0 0,-22 0 16,0-22-16,0 1 0,21 0 0,-20 21 16,-1-21-16,-21 0 0,21-22 15,0 22-15,-21 0 0,0-21 0,21 21 16,-21-1-16,21 1 0,-21 0 0,0 42 47,0 0-47,-21 1 0,21-1 15,-21 0-15,21 0 0,0 0 0,0 22 16,0-22-16,0 0 0,0 0 16,0 0-16,0 0 0,0 1 15,21-22-15,0 0 0,1 21 0,-1-21 16,0 0-16,21 0 0,-21 0 16,1 0-16,20 0 0,-21-21 0,0-1 15,0 1-15,1 0 0,-1 0 16,0 0-16,0 0 0,0-22 15,0 1-15,1 0 0,-1-1 0,-21 1 16,21 0-16,0-1 0,0-63 16,0 64-16,-21-21 0,0 41 15,22-20-15,-22 21 0,0 0 16,0 0-16,0-1 0,0 44 16,-22-1-1,1 0-15,21 21 0,-21 1 0,0-1 16,0 0-16,21 1 0,-21-1 15,-1 0-15,22 1 0,0-1 0,-21 0 16,21 1-16,-21-22 0,21 21 0,0-21 16,0 0-16,0 22 0,0-22 15,0 0-15,21 0 0,0 0 16,1-21-16,-1 22 0,0-22 16,21 0-16,1 0 0,-22 0 0,21 0 15,0 0-15,1 0 0,-1-22 0,0 22 16,1-21-16,-1 0 0,0 0 15,-20 0-15,20 0 0,-21-1 0,0-20 16,0 21-16,1-21 0,-1 20 16,-21 1-16,0 0 0,0 0 0,0 0 15,0 0-15,-21 21 16,-1 0-16,1 21 0,0 0 16,0 0-16,0 0 0,0 0 15,-1 1-15,1-1 0,0 21 16,21-21-16,0 0 0,0 1 0,0-1 15,0 0-15,0 0 16,0 0-16,21-21 0,0 0 0,-21 21 16,22-21-16,-1 0 0,21 0 15,-21 0-15,0 0 0,22 0 0,-22 0 16,0-21-16,21 21 0,-20-21 0,-1 0 16,21 0-16,-21 0 0,0-1 15,1 1-15,-22 0 0,21 0 0</inkml:trace>
  <inkml:trace contextRef="#ctx0" brushRef="#br0" timeOffset="35463.01">20087 4255 0,'21'0'15,"0"0"-15,1 0 0,20 0 16,0 0-16,-21 0 0,22-22 0,20 22 16,-20 0-16,-1 0 0,0-21 15,1 21-15,20 0 0,-21 0 0,-20 0 16,20-21-16,-21 21 0,21 0 15,-20 0-15,-1 0 0</inkml:trace>
  <inkml:trace contextRef="#ctx0" brushRef="#br0" timeOffset="36789.8">1037 7451 0,'0'-21'16,"-21"21"-16,0 0 0,21-22 15,-21 1-15,21 0 16,0 0-16,-22 0 0,22 0 0,0-1 16,0-20-16,0 21 0,0 0 15,0 0-15,0-1 0,22 1 16,-1 0-16,-21 0 0,21 21 16,21-21-16,-21 21 0,1 0 15,-1 0-15,21 0 0,-21 0 0,22 21 16,-22 0-16,0 21 0,21-20 15,-21 41-15,1-21 0,-1 22 0,0-22 16,-21 22-16,0-1 0,0-20 16,0 20-16,-21-21 0,-22 1 0,22-1 15,0 0-15,-21 22 0,-1-43 16,1 21-16,21 1 0,-21-1 16,-1-21-16,22 0 0,0 1 0,-21-22 15,20 0-15,1 0 16,0 0-16,0 0 0,0 0 0,0 0 15,-1-43-15,1 22 0,21 0 16,0 0-16,-21-22 0,21 22 0,-21-21 16,21 21-16,0-22 0,0 22 15,0-21-15,0 21 0,0 0 0,21-1 16,0 1-16,0 21 0,1 0 16,-1 0-16,0 0 0,0 21 0,0 1 15,0-1-15,1 0 16,-1 21-16,0-21 0,-21 22 0,21-1 15,-21-21-15,21 22 0,-21-22 16,0 21-16,0-21 0,21 0 16,-21 1-16,22-1 0,-22 0 0,0 0 31,21-21-31,0 0 16,-21-21-16,0 0 0,0 0 15,0-1-15,21 1 0,0 0 0</inkml:trace>
  <inkml:trace contextRef="#ctx0" brushRef="#br0" timeOffset="37115.62">1820 7747 0,'0'0'0,"21"21"31,1-21-15,-1 0-16,-21-21 0,21 21 15,-21-21-15,0 0 16,0 0-16,0-1 0,-21 22 31,0 0-31,-1 0 16,1 0-16,21 22 15,-21-22-15,21 21 0,0 0 16,0 0 0,21-21-16,0 0 15,1 0-15</inkml:trace>
  <inkml:trace contextRef="#ctx0" brushRef="#br0" timeOffset="37692.33">3746 6879 0,'-21'0'31,"21"21"-31,-21 1 0,21-1 16,-21 21-16,21 0 0,0 1 15,0-1-15,-21 22 0,0-22 0,-1 21 16,1 1-16,21-22 0,-21 22 16,0-22-16,0 0 0,0 1 0,-1-1 15,1 0-15,0-20 0,0 20 16,21-21-16,-21 0 0,21 0 16,-21-21-16,21-21 15,0 0 1,0 0-16,0 0 0,21 0 0,-21-22 15,0 22-15</inkml:trace>
  <inkml:trace contextRef="#ctx0" brushRef="#br0" timeOffset="38196.21">3408 7112 0,'0'0'0,"0"-21"0,0-21 0,-21 20 0,-1 1 16,22 0-16,-21 0 0,21 0 15,0 0-15,0-1 0,0 1 0,0 0 16,0 0-16,0 0 15,21 0-15,1-1 0,20 1 0,-21 21 16,21-21-16,1 0 0,-1 21 16,22 0-16,-22 0 0,0 0 0,22 0 15,-22 21-15,0 21 16,22-20-16,-43-1 0,21 21 0,-20 0 16,20 1-16,-42-1 0,0 0 15,0 1-15,0-1 0,0 0 0,-21 1 16,-22-1-16,22 0 0,-21 1 0,0-22 15,-1 21-15,1-21 0,0 1 16,-1-1-16,1 0 0,0-21 0,-1 0 16,22 0-16,0 0 0,0 0 15,-22 0-15,22-21 0,21 0 0,-21-1 16,0 1-16,21-21 0,0 21 16,-21 0-16,21-22 0,0 22 0,0 0 15,21 21-15,0 0 16,0 0-16,0 21 0,1 0 15,-1 0-15,21 1 0,-21 20 0,0-21 16,1 21-16,-1 1 0,0-22 16,0 21-16,0-21 0,0 22 0,1-22 15,-1 0-15,0 0 0,0-21 16,0 21-16,22-21 0,-22 0 16,0 0-16,0 0 0,0 0 0,0 0 15,1-21-15,-1 0 0,0 21 16,0-21-16,0 0 0,-21 0 15,0-1-15,21-20 0,1 21 16</inkml:trace>
  <inkml:trace contextRef="#ctx0" brushRef="#br0" timeOffset="38600.33">4212 7345 0,'-21'42'31,"0"-21"-31,42-21 31,0 0-31,0-21 0,-21 0 16,21 0-16,1 21 0,-1-21 15,0 0-15,0-1 0,0 1 0,0 0 16,1 0-16,-22 0 0,0 0 16,0-1-16,0 1 15,0 0-15,-22 21 16,1 0-16,-21 21 15,21 0-15,0 1 0,-1 20 0,22-21 16,-21 21-16,0 1 0,0-1 16,21-21-16,0 22 0,0-1 0,0-21 15,-21 21-15,21-20 0,0-1 0,0 0 16,0 0-16,0 0 0,21-21 16,0 0-16,0 0 0,0 0 15,1 0-15,-1 0 0,21 0 0,-21 0 16,22-21-16,-1 21 0,0-21 15,22 0-15,-22-22 0,22 22 0,-22-21 16,21 0-16,-20-1 0,-1 1 16,0 0-16,1-1 0,-1 1 0</inkml:trace>
  <inkml:trace contextRef="#ctx0" brushRef="#br0" timeOffset="39167.26">5143 6773 0,'0'0'15,"0"-21"-15,0 0 0,0 0 16,-21 21-16,0 0 15,0 0-15,0 0 16,0 21-16,21 21 0,-22-20 0,22 20 16,-21 0-16,21 1 0,-21-1 0,21 21 15,0 1-15,-21 21 0,0-22 16,21 22-16,-21-1 0,-1 1 0,22 0 16,-21-1-16,0 1 0,0 21 15,0-21-15,0 20 0,-22 1 0,22 0 16,0-21-16,-21 21 0,20-1 0,-20 1 15,21-21-15,0 21 0,0-22 16,-1 1-16,1 0 0,0-1 0,21-20 16,0 21-16,-21-22 0,21-21 0,0 22 15,0-22-15,0 1 0,0-1 16,0 0-16,0-21 0,21 1 16,0-22-16,-21 21 0,21-21 0,1 0 15,-1 0-15,0 0 0,0-21 0,0-1 16,0 1-16,22 0 0,-22-21 15,0-1-15,21 1 0,1 0 0,-22-22 16,21 1-16,-21-1 0,22 1 0,-22-22 16,0 0-16,21 1 0,-20-22 15,-1 21-15,-21-21 0,0 22 0,0-22 16,0 0-16,0 0 0,-21 22 0,-1-1 16,1 0-16,-21 22 0,21-1 15,-22 22-15,1 0 0,21 20 16,-21 1-16,20 21 0,1 0 0,0 0 15,0 0-15,0 0 0,0 0 16,42 0 15,0-21-15,0 21-16,0-21 0,0 21 0,1-21 16,-1 21-16,0-21 0,0-1 15,0 1-15,22 0 0,-22 21 16,0-21-16</inkml:trace>
  <inkml:trace contextRef="#ctx0" brushRef="#br0" timeOffset="39623.47">5186 7260 0,'0'0'0,"0"-21"16,0 0 0,0 0-1,0 0 1,0-1-16,0 1 15,21 0-15,0 21 0,0 0 16,-21-21-16,21 21 0,1 0 16,-1 0-16,0 0 0,0 0 0,0 0 15,0 0-15,1 0 16,-1 21-16,0 0 0,0 0 0,0 22 16,0-22-16,1 21 0,-22-21 0,0 22 15,0-22-15,0 21 0,0-21 16,0 1-16,-22-1 0,1 0 0,21 0 15,-21 0-15,21-42 32,0 0-32,0 0 15,0 0-15,21-1 0,-21 1 16,21 0-16,1-21 0,-22 21 0,21-22 16,0 1-16,0 21 0,-21 0 15,21-22-15,0 22 0,1 0 16,-1 21-16,0-21 0,0 21 15,0 0-15,0 0 0,1 0 0,-1 0 16,0 0 0,0 21-16,-21 0 15,0 0-15,0 0 0,0 1 16</inkml:trace>
  <inkml:trace contextRef="#ctx0" brushRef="#br0" timeOffset="40263.61">5905 7303 0,'0'0'0,"0"21"0,0 0 0,22-21 16,-1 0-16,0 21 0,0-21 15,0 0-15,0 0 16,1-21-16,-1 0 16,0 0-16,0 21 0,-21-22 15,21 1-15,-21 0 0,21 0 0,-21 0 16,0 0-16,0-1 0,0 1 16,0 0-16,0 0 0,0 0 0,0 0 15,0-1-15,-21 22 31,0 0-31,0 0 0,21 22 16,0-1-16,-21 0 16,21 21-16,0-21 0,0 1 0,0 20 15,-21-21-15,21 21 0,0-20 0,0 20 16,0-21-16,0 0 16,0 0-16,0 1 0,21-1 0,0 0 15,0-21-15,0 0 0,0 21 0,1-21 16,-1 0-16,0 0 0,0 0 15,0 0-15,22-21 0,-22 0 0,0 0 16,21 21-16,-21-22 0,22 1 0,-22-21 16,0 21-16,21 0 0,-20-22 15,-1 22-15,0-21 0,0-1 0,0 22 16,0-21-16,-21 21 0,22 0 0,-22-1 16,0 1-16,0 0 15,-22 21 1,1 0-16,0 21 0,0 0 15,21 1-15,0-1 0,0 0 16,0 0-16,0 0 0,0 0 0,21 1 16,0-1-16,-21 0 0,21 0 15,-21 0-15,22 0 0,-22 1 0,0-1 16,0 0 0,0 0-16,-22-21 15,1 0-15,0 0 0,0 0 0,0 0 16,0 0-16,-1 0 0,1 0 15,0 0-15,0 0 16,21-21 0,0 0-16,21 0 15,0 21-15,0-22 0,1 1 16,20 0-16,-21 0 0,21-21 0,-20 20 16</inkml:trace>
  <inkml:trace contextRef="#ctx0" brushRef="#br0" timeOffset="40716.01">7112 6710 0,'0'-21'16,"0"42"-16,0-63 0,-21 63 16,0-21-1,-1 21-15,22 21 0,0-21 0,-21 1 16,0 20-16,21-21 16,0 21-16,0 1 0,0-22 0,0 21 15,0-21-15,0 22 0,0-1 0,0-21 16,0 22-16,0-1 0,21-21 15,-21 0-15,0 22 0,0-22 0,0 0 16,0 0-16,0 0 16,0-42 15,0 0-15,0-21-16,0 20 0,21 1 15,1-21-15,-1 21 0,0-22 0,0 1 16,0 0-16,22 21 0,-22-22 15,21 22-15,-21 0 0,22-21 0,-1 20 16,43 1-16,-43 21 0,-21 0 16,21 0-16,-20 21 0,20 1 15,-21-1-15,-21 0 0,21 0 0,-21 21 16,0-20-16,0 20 0,0 0 0,0-21 16,-21 22-16,0-1 15,0-21-15,0 22 0,21-22 0,-22 0 0,1 0 16,0 0-16,21 0 15,-21 1-15,21-44 32,0 1-32</inkml:trace>
  <inkml:trace contextRef="#ctx0" brushRef="#br0" timeOffset="41168.08">8721 6816 0,'0'0'0,"0"-43"0,0-84 32,0 106-32,0 42 15,0 1 1,0 20-16,0 0 0,-22 1 15,22-1-15,0 0 0,-21 1 0,21 20 16,0-21-16,0 64 0,-21-63 16,21-1-16,0 0 0,0 1 15,0-1-15,0-21 0,0 0 0,0 0 16,0 1-16,0-1 0,21-21 16,0 0-16,1-21 15,-1-1-15,0 1 0,0 0 16</inkml:trace>
  <inkml:trace contextRef="#ctx0" brushRef="#br0" timeOffset="41871.24">9144 6689 0,'0'0'0,"0"-21"0,0-1 0,0 44 31,0-1-31,0 0 0,0 21 0,0-21 16,-21 22-16,21-1 0,0-21 15,-21 22-15,-1-1 0,22 0 0,-21 1 16,21-1-16,0 0 0,-21 1 16,21-1-16,-21 0 0,21-21 0,-21 22 15,21-22-15,0 0 0,0 0 16,0 0-16,21-21 31,0 0-31,0-21 0,0 0 16,1 0-16,-1-21 0,-21 20 0,21 1 15,0-21-15,0 21 0,0-22 16,1 22-16,-1-21 0,0 21 0,0 0 16,0-1-16,-21 1 0,21 21 0,1 0 15,-1 21 1,-21 1-16,21 20 16,-21-21-16,0 0 0,0 0 15,0 22-15,21-22 0,-21 0 16,21 21-16,-21-20 0,0-1 0,21 0 15,1-21-15,-1 21 0,0 0 0,0-21 16,0 0-16,0 0 0,1 0 16,20 0-16,-21 0 0,21 0 0,-20-21 15,20 21-15,0-21 0,-21 0 0,22 0 16,-1-22-16,-21 22 0,0-21 16,22 21-16,-22-22 0,0 1 15,0 21-15,-21-22 0,0 22 0,0-21 0,0 21 16,0 0-16,0-1 15,0 1-15,-21 21 16,0 0-16,0 0 0,0 0 0,-22 21 16,22 1-16,0-1 0,21 0 15,-21 0-15,21 21 0,0-20 0,0-1 16,0 21-16,0-21 0,0 0 16,21 22-16,0-22 0,0 0 0,0 0 15,1 0-15,20-21 0,-21 22 0,21-22 16,1 0-16,-1 0 0,-21 0 15,22 0-15,-1 0 0,-21 0 0,0 0 16,22-22-16,-22 1 0,0 0 0,0 21 16,-21-42-16,0 21 0,21-1 15,-21-20-15,0 21 0,0 0 16,0-22-16</inkml:trace>
  <inkml:trace contextRef="#ctx0" brushRef="#br0" timeOffset="42120.01">8530 6943 0,'0'21'15,"42"-21"1,-20 0-16,-1 0 0,21 0 0,0 0 15,22 0-15,-22-21 0,1 0 16,20 21-16,-21-22 0,22 22 0,-22-21 16,22 21-16,-22-21 0,0 21 0,-20-21 15,20 21-15,-21 0 0,0-21 16</inkml:trace>
  <inkml:trace contextRef="#ctx0" brushRef="#br0" timeOffset="42703.99">11853 6816 0,'0'0'16,"0"-21"-16,0-1 0,0-62 16,0 63-16,0-1 0,0 1 15,0 0 1,0 0-16,0 42 16,0 0-16,0 22 15,0-22-15,0 21 0,0 22 16,0-22-16,-21 21 0,21 1 0,0-1 15,-21 1-15,21-1 0,0 22 16,0 0-16,-21-22 0,0 22 0,21 0 16,0-22-16,-22 1 0,1 20 0,0-20 15,21-1-15,-21 22 0,21-22 16,-21 1-16,0-1 0,21-20 0,0-1 16,0 0-16,-22 1 0,22-22 0,0 0 15,0 0-15,22-42 31,-1 0-31,0-21 0,-21 20 16,21-20-16,0 0 0</inkml:trace>
  <inkml:trace contextRef="#ctx0" brushRef="#br0" timeOffset="43100.02">11832 6922 0,'0'0'0,"-21"-22"0,21-62 16,0 63-16,0-1 16,0 1-16,0 0 15,21 0-15,0 0 0,22 0 0,-1 21 16,-21-22-16,21 1 0,22 21 16,-22 0-16,1 0 0,-1 0 0,0 21 15,1 1-15,-1 20 0,-21-21 0,21 0 16,-42 22-16,0-1 0,0-21 15,0 21-15,0-20 0,0 20 0,-42-21 16,21 21-16,-21-20 0,-1-1 0,1 0 16,0 0-16,-1 0 0,1 0 15,0 1-15,-1-22 0,1 0 0,21 21 16,0-21-16,-1 0 0,1 0 16,42 0 30,-21-21-46,22-1 0,-1 22 0,0-21 16,0 21-16,0-21 0,0 21 0,1-21 16,-1 21-16,0 0 0</inkml:trace>
  <inkml:trace contextRef="#ctx0" brushRef="#br0" timeOffset="43552.03">12509 6900 0,'0'0'0,"0"-84"16,0 63 0,22-1-16,-22 1 15,21 0-15,0 21 0,0-21 0,0 21 16,0 0-16,22 0 15,-22 0-15,0 0 0,0 0 0,22 0 16,-22 21-16,21 0 0,-21 0 0,0 1 16,1-1-16,-1 21 15,-21-21-15,21 0 0,-21 22 0,0-22 16,0 0-16,0 0 0,-42 0 0,20 1 16,1-1-16,0 0 15,0-21-15,0 0 0,0 0 16,21-21-1,0 0-15,0-1 16,0 1-16,21 0 0,-21 0 16,21 0-16,0 0 0,0-1 15,0 1-15,1-21 0,-1 21 0,0 0 16,0-1-16,0 1 0,0 0 0,22 21 16,-22-21-16,21 0 15,-21 21-15,22-21 0,-22 21 0,21-22 16,1 22-16,-1-21 0,-21 21 0</inkml:trace>
  <inkml:trace contextRef="#ctx0" brushRef="#br0" timeOffset="44316.72">13716 6541 0,'-85'63'16,"64"-42"-16,0 22 15,0-22-15,0 21 0,-1-21 0,1 22 16,0-22-16,0 21 15,21-21-15,0 22 0,0-22 0,0 0 16,0 0-16,0 0 0,0 0 0,21 1 16,0-22-16,0 0 15,1 0-15,-1 0 0,0 0 0,0 0 16,0 0-16,22 0 0,-22-22 0,0 22 16,0-21-16,0 0 0,0 0 15,1 0-15,-1 0 0,0-1 0,-21-20 16,0 21-16,0 0 0,0-22 15,0 22-15,0 0 0,-21-21 0,0 21 16,21-1-16,-22 22 0,1-21 0,0 21 16,0 0-16,0 0 0,0 0 15,-1 0-15,22 21 32,22-21-32,-1 0 15,0 0-15,0 0 0,0 0 0,22 0 16,-22 0-16,21 0 0,-21-21 15,22 21-15,-1-21 0,0 21 16,1-21-16,20 0 0,-21 0 0,1 21 16,-1-22-16,22 1 0,-22 21 0,-21-21 15,21 0-15,-20 21 0,20 0 0,-21 0 16,0 0 0,-21 21-16,0 21 15,0-20-15,0-1 0,0 21 16,-21 0-16,21 1 0,-21-1 0,21 0 15,0 1-15,-21-1 0,0 22 0,-1-22 16,22 0-16,-21 22 0,0-22 16,21 22-16,-21-1 0,21-21 0,-21 22 15,21-1-15,0 1 0,0-1 0,0 1 16,-21-1-16,21 1 0,0-1 16,0 1-16,0-1 0,-22 1 0,22-1 15,0 1-15,0-1 0,0 1 0,-21-1 16,0-20-16,0-1 0,21 0 15,-21 1-15,0-1 0,-1-21 16,1 22-16,0-22 0,0 0 0,-21-21 16,20 21-16,1-21 0,0 21 0,0-21 15,0 0-15,0 0 0,-22 0 16,43-21-16,-21 0 0,0 0 0,0 0 16,21-22-16,-21 22 0,21-21 0,0-1 15,0 1-15,0-21 0,0 20 16,0-20-16,0-22 0,21 22 0,0-22 15,0 21-15,0-20 0</inkml:trace>
  <inkml:trace contextRef="#ctx0" brushRef="#br0" timeOffset="44551.14">14563 6308 0,'-22'-21'32,"1"21"-32,21 21 62,21-21-46,1 0-16,-1 21 0</inkml:trace>
  <inkml:trace contextRef="#ctx0" brushRef="#br0" timeOffset="44916">14711 6625 0,'0'0'0,"42"21"31,-21-21-31,0 0 0,1 0 15,-1-21-15,0 0 0,0 21 16,0-21-16,-21 0 0,21 21 16,1-21-16,-1-1 0,-21-20 0,0 0 15,0 21-15,0-1 16,0 1-16,0 0 0,-21 21 16,-1 0-1,1 21-15,0 0 0,0 1 0,21-1 16,-21 21-16,0-21 0,-1 22 0,22-1 15,0-21-15,-21 21 0,21 1 16,0-22-16,0 0 0,0 21 0,0-20 16,0-1-16,0 0 0,0 0 15,21 0-15,1-21 16,-1 0-16,0 0 0,0 0 0,21 0 16,-20 0-16,20 0 0,0 0 15,1 0-15,-1-21 0,0 21 0,1-21 16</inkml:trace>
  <inkml:trace contextRef="#ctx0" brushRef="#br0" timeOffset="45420.15">15621 6414 0,'0'0'0,"21"-64"32,-42 85-17,0 0-15,0 22 0,-1-22 0,1 21 16,0 1-16,0-1 0,0 0 15,0 1-15,21-1 0,0 0 0,-22-21 16,22 1-16,0 20 0,0-21 0,0 0 16,0 0-16,22 1 0,-1-22 15,21 21-15,-21-21 0,22 21 0,-22-21 16,21 0-16,0 0 0,1 0 0,-1 0 16,0-21-16,-20 0 0,20-1 15,0 1-15,1 0 0,-22 0 16,21-21-16,-21-1 0,22 1 0,-22 0 15,21-22-15,-21 1 0,22-1 16,-1 1-16,0 20 0,-21-20 0,22 20 16,-22 1-16,0 0 0,-21 21 15,0-1-15,0 1 0,0 0 0,-21 21 16,0 21 0,0 0-16,-1 1 0,1 20 0,-21-21 15,21 21-15,0 1 0,-1 20 0,1-20 16,0-1-16,0 21 0,0-20 15,21-1-15,0 22 0,0-22 0,0-21 16,0 21-16,0-20 0,0 20 16,21-21-16,0 0 0,0 0 15,0-21-15,1 22 0,20-22 0,-21 0 16,21 0-16,-20 0 0,20 0 16,-21 0-16,21-22 0,-20 1 0,20 21 15,-21-21-15,0-21 0,22 21 16,-22-1-16,0 1 0</inkml:trace>
  <inkml:trace contextRef="#ctx0" brushRef="#br0" timeOffset="45651.19">16298 6414 0,'85'0'16,"-43"0"-1,-21 0-15,22 0 0,-22 0 0,21 0 16,-21 0-16,22 0 0,-22-22 16,0 22-16,21 0 0,-20 0 0,-1 0 15,0 0-15,0 0 16,0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02:47:30.2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2074 995 0</inkml:trace>
  <inkml:trace contextRef="#ctx0" brushRef="#br0" timeOffset="759.34">2032 762 0,'0'-21'0,"0"0"16,0 0-16,0-1 15,0 1-15,0 0 16,0 0-16,0 0 0,0 0 16,-21 21-16,21-22 0,0 1 0,-21 21 15,21 21 16,0 1-31,0-1 0,0 0 16,0 21-16,0 1 16,0-1-16,0 0 0,0 1 0,0 20 15,0 1-15,0-22 0,0 21 16,0-20-16,0 20 0,0-20 16,0 20-16,0-21 0,0 1 0,0-1 15,0 0-15,0 1 0,0-1 16,0-21-16,0 22 0,-22-1 0,22-21 15,0 0-15,-21 0 0,21 1 16,0-1-16,0-42 31,0-1-15,-21 1-16,21 0 0,-21 0 16,21-21-16,0 20 0,0 1 0,-21 0 15</inkml:trace>
  <inkml:trace contextRef="#ctx0" brushRef="#br0" timeOffset="1219.95">1736 720 0,'0'0'0,"-22"0"0,1-85 31,21 64-31,0 0 16,0 0-16,0-1 0,0 1 15,0 0-15,21 0 0,1 0 16,-1 0-16,21 21 0,-21-22 0,22 1 16,-1 0-16,21 21 0,-20-21 15,20 21-15,-20 0 0,20 0 16,1 0-16,-22 21 0,0 0 0,22 0 15,-43 1-15,21 20 0,-42 0 16,0-21-16,0 22 0,0-1 16,-21 22-16,0-22 0,-21 0 15,-1 1-15,1 20 0,-22-21 16,22 1-16,0-1 0,-1-21 0,1 22 16,0-22-16,-1 0 0,22 0 15,0 0-15,0-21 0,0 0 0,21 21 16,0-42 31,21 0-32</inkml:trace>
  <inkml:trace contextRef="#ctx0" brushRef="#br0" timeOffset="2299.92">2201 1376 0,'-21'0'31,"21"-21"-15,0 0-16,0-1 15,0 1-15,0 0 16,0 0 0,21 21-16,0 0 0,-21-21 0,22 0 15,20 21-15,-21 0 0,0 0 16,22 0-16,-22 0 0,21 0 0,0 21 16,-20-21-16,-1 21 0,21 0 15,-21 21-15,0-20 0,1-1 16,-1 21-16,-21-21 0,0 0 15,0 1-15,0 20 0,0-21 16,-21 0-16,21 0 0,-22 1 0,1-1 16,0 0-16,0 0 0,0-21 15,0 0-15,-1 0 16,1 0-16,21-21 16,0 0-16,0 0 0,0-1 15,0 1-15,0 0 0,21 0 16,1 0-16,-1-22 0,0 22 15,0 0-15,21 0 0,-20 0 0,20 0 16,0-1-16,1 1 0,-22 21 16,21-21-16,0 0 0,-20 21 15,20 0-15,-21-21 0,0 21 16,0 0-16,1 0 16,-22 21-16,0 0 15,0 0-15,0 0 0,0 1 16,0-1-16,0 0 0,0 0 15,0 0-15,0 0 0,-22-21 0,22 22 16,0-1-16,0 0 0,0 0 16,0 0-1,0 0 1,0-42 31,-21 0-32,21 0-15,0 0 0</inkml:trace>
  <inkml:trace contextRef="#ctx0" brushRef="#br0" timeOffset="2679.18">3111 910 0,'0'0'0,"-21"0"31,0 0-31,21 21 0,-21 1 16,21-1-16,0 0 15,0 0-15,0 0 0,0 0 16,21-21 0,0 0-1,0 0-15,-21-21 16,0 0-16,22 21 0,-22-21 15,0 0-15,21 0 0,-21-1 0,0 1 16,0 0-16,0 0 0,0 0 16,-21 21-16,21-21 0,-22 21 15,1-22-15,0 22 16,0 0-16,0 22 16,21-1-16,-21 0 0,21 0 0,-22 0 15,22 0-15,0 1 0,0-1 16,0 21-16,0-21 0,0 0 0,0 1 15,0-1-15,0 0 0</inkml:trace>
  <inkml:trace contextRef="#ctx0" brushRef="#br0" timeOffset="3215.95">3344 1228 0,'-21'0'31,"21"21"-31,-21-21 0,0 21 16,21 0-16,-21 0 0,-1 1 16,1-1-16,21 0 0,0 0 15,0 0-15,0 0 0,0 1 0,0-1 16,0 0-16,0 0 15,0 0-15,0 0 0,0 1 0,21-22 16,1 21-16,-1-21 0,0 0 16,21 0-16,-21 0 0,1 0 0,20 0 15,-21 0-15,21 0 0,1-21 16,-1 21-16,-21-22 0,22 1 0,-1 0 16,-21 0-16,21 0 0,-20-22 15,-1 22-15,-21 0 0,0-21 0,0 21 16,0-22-16,0 1 0,0 21 15,-21-22-15,-22 22 0,22 0 0,-21 0 16,21 21-16,-22 0 0,1 0 16,0 0-16,-1 0 0,22 0 15,-21 0-15,-1 21 0,1 0 16,21 0-16,0 1 0,0-1 16,-1 0-16,1 0 0,0 0 0,21 0 15,0 1-15,0-1 0,0 0 16,0 0-16,0 0 0,21-21 15,0 21-15,1-21 0,-1 0 16,21 22-16,0-22 0,-20 0 0,20 0 16,0 0-16,1 0 0,-1 0 15</inkml:trace>
  <inkml:trace contextRef="#ctx0" brushRef="#br0" timeOffset="3799.57">3916 1355 0,'0'-21'15,"0"-1"-15,0 1 16,0 0 0,0 0-16,21 0 15,0 21-15,-21-21 16,21 21-16,0 0 0,1 0 16,20-22-16,-21 22 0,0 0 0,0 0 15,1 0-15,20 22 0,-21-1 16,0-21-16,0 21 0,1 0 15,-1 0-15,0 0 0,-21 1 0,0-1 16,21 0-16,-21 0 0,0 0 16,0 0-16,0 1 0,0-1 0,-21 0 15,0 0-15,0 0 16,-1 0-16,1-21 16,21-21 15,0 0-31,0 0 0,0 0 0,0 0 15,21-1-15,1 1 0,-1 0 16,0 0-16,0 0 0,0 0 0,22-1 16,-22 1-16,21 0 15,-21 0-15,22 0 0,-1 21 0,-21-21 16,21 21-16,1 0 0,-1-22 16,-21 22-16,0 0 0,1 0 0,-1 0 15,0 22-15,-21-1 16,0 0-16,0 0 0,0 0 0,0 0 15,-21 1-15,21 20 0,-21-21 16,-1 0-16,22 0 0,0 1 0,0-1 16,-21 0-16,21 0 0,0 0 15,0 0-15,0 1 16,21-44 31,-21 1-47,0 0 0,0 0 15,0 0-15,22-22 0</inkml:trace>
  <inkml:trace contextRef="#ctx0" brushRef="#br0" timeOffset="4194.92">4826 826 0,'0'0'0,"-127"21"31,106 0-31,0 0 16,-1 21-16,22-20 0,0-1 16,0 0-16,0 0 0,0 0 0,0 0 15,22 1-15,-1-22 0,0 21 16,0-21-16,21 0 0,-20 0 0,-1 0 16,0 0-16,0 0 0,21 0 15,-20-21-15,-1-1 0,0 1 0,0 0 16,-21 0-16,0 0 0,0-22 15,0 22-15,0-21 0,0 0 0,0 20 16,0-20-16,-21 21 0,0 0 16,0 0-16,-1-1 0,1 22 15,0 0-15,0 0 0,0 0 16,-22 0-16,22 22 0,0-1 0,0 0 16,0 0-16,21 21 0,-21 1 15,21-22-15,0 21 0,0 1 0,0-22 16,0 0-16,0 0 0,0 0 15,21 0-15,0 1 0,0-22 0,0 0 16,0 0-16,1 0 0</inkml:trace>
  <inkml:trace contextRef="#ctx0" brushRef="#br0" timeOffset="5110.92">5397 360 0,'0'0'0,"-21"21"16,0 0-1,21 0-15,0 1 0,-21-1 0,21 21 16,-21-21-16,21 22 0,-21-1 16,21 0-16,0 22 0,0-1 15,-22 1-15,22-1 0,-21 1 0,21-1 16,0 1-16,0-22 0,0 22 15,0-22-15,0 0 0,0 1 16,0-22-16,0 21 0,0-21 0,0 0 16,0 1-16,21-1 0,1 0 15,-1-21-15,0 0 16,0 0-16,0 0 0,0 0 16,1 0-16,-1-21 0,0 0 0,0 21 15,0-22-15,0-20 0,1 21 16,20 0-16,-42 0 0,21-22 0,0 22 15,0 0-15,1 0 0,-22 0 16,0-1-16,0 1 16,21 21-16,-21 21 15,-21 1 1,21-1-16,0 0 0,0 0 16,-22 0-16,22 0 0,0 22 0,0-22 15,0 0-15,0 0 0,0 0 16,0 1-16,0-1 0,22 0 15,-1-21-15,0 0 0,0 0 0,0 21 16,0-21-16,22 0 0,-22 0 16,21 0-16,-21-21 0,22 0 0,-1 21 15,-21-21-15,22-1 0,-22 1 16,0-21-16,0 21 0,0 0 16,0-22-16,1 22 0,-22-21 15,21 21-15,-21-1 0,0 1 0,0 0 16,0 0-16,0 0 0,0 0 15,-21 42 17,21 0-32,0 0 0,0 0 15,0 0-15,0 1 0,0-1 16,0 21-16,0-21 0,0 22 0,0-22 16,0 21-16,-22-21 15,22 22-15,0-1 0,-21 21 0,21-20 0,0 20 16,0 1-16,0-1 15,0 1-15,0-1 0,0 1 0,0-1 16,0 1-16,0-1 0,0 1 0,0-1 16,0 22-16,0-22 0,0 1 15,0-1-15,0 1 0,0-1 0,0-20 16,0-1-16,0 0 0,0 1 16,0-22-16,-21 21 0,0-21 0,0 1 15,0-22-15,-1 21 0,1-21 0,0 0 16,0 0-16,0 0 15,0 0-15,-1-21 16,22-1-16,0 1 16,0 0-16,0 0 0,0-21 15,0 20-15,0-20 0,0-21 0,0 20 16,0-20-16,0-1 0</inkml:trace>
  <inkml:trace contextRef="#ctx0" brushRef="#br0" timeOffset="5467.35">5334 889 0,'0'0'0,"21"0"32,0 0-32,0 0 0,22 0 15,-1 0-15,-21 0 0,22-21 0,20 21 16,-21 0-16,1 0 0,-1 0 16,0-21-16,-20 21 0,20 0 15,-21 0-15,21 0 0,-20-21 16,-1 21-16,-42 0 47,-1 0-47,1 21 0,0-21 0,0 21 15,0 0-15</inkml:trace>
  <inkml:trace contextRef="#ctx0" brushRef="#br0" timeOffset="6306.96">1757 2032 0,'-21'0'15,"-1"0"-15,44 0 47,-1 0-31,21 0-16,-21 0 16,22 0-16,-22 0 0,21 0 0,22 0 15,-22 0-15,21 0 0,22 0 16,0 0-16,21-21 0,-1 21 0,22 0 15,-21 0-15,21 0 0,0 0 16,0 0-16,0 0 0,21 0 16,1 0-16,-1 0 0,0 0 15,0 0-15,21 0 0,1 0 0,-1 0 16,0 0-16,1 0 0,-1 0 16,-21 0-16,0 0 0,1 0 0,-1 0 15,0 0-15,-21 0 0,-21 0 16,21 0-16,-43 0 0,22 21 0,-21-21 15,-22 0-15,22 0 0,-21 0 16,-1 0-16,-21 0 0,1 0 0,-22 0 16,21 0-16,-21 0 0,1 0 15,-22-21 48,0 0-63,0 0 15</inkml:trace>
  <inkml:trace contextRef="#ctx0" brushRef="#br0" timeOffset="6435.18">6816 1969 0,'0'21'16,"0"0"15,-22-21-16</inkml:trace>
  <inkml:trace contextRef="#ctx0" brushRef="#br0" timeOffset="21071.79">889 2794 0,'-21'0'15,"0"0"16,21 21-15,0 0 0,0 1-1,21-22 17,0 0-32,0 0 15,0 0-15,0 0 0,1-22 16,-1 1-16,0 21 15,0-21-15,0 0 0,0 0 0,1 21 16,-1-21-16,-21-1 0,0 1 16,21 0-16,-21 0 0,0 0 15,0 0-15,0-1 0,0 1 16,-21 42 31,21 1-47,0-1 0,0 0 15,0 21-15,0-21 0,-21 22 0,21-1 16,0 0-16,0 1 16,0-1-16,-22 0 0,22 1 15,0-1-15,0 0 0,0 1 0,0-1 16,0 0-16,0 1 0,0-1 16,0-21-16,0 22 0,-21-22 0,21 0 15,-21 0-15,21 0 0,-21 0 16,0-21-1,0 0-15,-1-21 16,1 0-16,0 0 16,0 0-16,0-22 0,0 22 15,-1-21-15,1 21 0,0-22 0,0 22 16,0 0-16,21 0 0,-21 0 16,-1 21-16,22-21 15,0 42 1,0 0-16,0 0 0,0 0 15,0 0-15,0 1 0,22-1 16,-1 21-16,0-21 0,0 0 0,0 1 16,0-1-16,-21 0 0,22-21 15,20 21-15,-21-21 0,0 0 16,0 0-16,1 0 0,20 0 0,-21 0 16,21 0-16,-20 0 0,20-21 15,-21 0-15,21 0 0,-20-1 0,20 1 16,-21 0-16,0 0 15,0 0-15,1-22 0,-22 22 0,0 0 16,21 0-16,-21 0 0,21 21 16,-21-21-16,0 42 47,0 0-47,0 0 0,0 0 0,0 0 15,0 22-15,0-22 0,0 0 16,0 21-16,0-20 0,0-1 15,0 0-15,0 0 0,0 0 0,0 0 16,0-42 31,0 0-47,0 0 16,0 0-16,0 0 0,0-1 15,0 1-15,0-21 0,0 21 16,0 0-16,21-22 0,0 22 0,0 0 15,1 0-15,-1 0 0,0 21 16,21-22-16,-21 22 0,1 0 0,-1 0 16,0 0-16,0 0 0,0 0 15,0 22-15,-21-1 0,22 0 0,-1 0 16,-21 0-16,21 22 16,-21-22-16,0 21 0,0-21 0,0 0 15,0 22-15,0-22 0,0 0 16,0 0-16,0 0 0,0-42 47,0 0-47,0-21 15,0 21-15,0-1 16,21-20-16,-21 21 0,21-21 0,-21-1 16,21 22-16,1-21 0,-1 21 15,0-1-15,0 1 0,0 0 0,0 0 16,1 21-16,-1 0 15,0 0-15,0 0 0,0 0 0,0 21 16,1 0-16,-1 0 0,-21 1 16,0 20-16,21-21 0,-21 21 0,0-20 15,0 20-15,0-21 0,0 21 16,0-20-16,0-1 0,0 0 16,0 0-16,0 0 0,-21 0 0,21 1 15,-21-22-15,21 21 16,0-42-1,21-1 1,0 1-16,0 0 0</inkml:trace>
  <inkml:trace contextRef="#ctx0" brushRef="#br0" timeOffset="21483.97">2561 3048 0,'-21'0'32,"21"21"-32,-21-21 15,21 21-15,0 1 0,0 20 0,0-21 16,0 21-16,0 1 0,0-1 16,0 0-16,0 1 0,0-1 15,0 0-15,0 22 0,0-22 0,0 22 16,0-1-16,0-20 0,0 20 15,0 22-15,0-1 0,21-20 0,-21 21 16,0-1-16,0 22 0,0-21 16,0-1-16,0 1 0,0 0 0,0 21 15,0-22-15,0 1 0,0-22 16,0 22-16,0-21 0,0-1 0,0-21 16,0 1-16,0 41 0,0-62 15,0 20-15,0-21 0,0 0 16,0-42 15,0 0-31,0 0 0,0-22 16,0 1-16,21 0 0,0-22 0,0 1 15,-21-22-15,22-21 0,-1 22 16</inkml:trace>
  <inkml:trace contextRef="#ctx0" brushRef="#br0" timeOffset="21847.15">2582 3387 0,'0'0'0,"0"-43"15,-21-41 1,21 63-16,0-1 0,0 1 16,0 0-16,21 21 0,0-21 15,1 0-15,-1 21 0,0-21 0,21 21 16,-21 0-16,22-22 0,-22 22 15,21 0-15,-21 0 0,22 0 0,-22 0 16,0 22-16,0-1 0,0 0 0,1 0 16,-22 0-16,0 22 0,0-22 15,0 21-15,0 0 0,-22-20 0,1-1 16,0 21-16,0-21 16,0 0-16,-22 1 0,22-22 0,-21 21 15,21 0-15,0-21 0,-1 0 16,1 0-16,21-21 31,0 0-31,21-1 16,1 1-1,-1 0-15,0 0 0</inkml:trace>
  <inkml:trace contextRef="#ctx0" brushRef="#br0" timeOffset="22318.92">3323 3048 0,'-21'0'15,"0"0"1,0 0-16,-1 21 16,1 0-16,21 1 0,-21 20 0,0-21 15,0 21-15,21 1 0,0-22 16,0 21-16,0 1 0,0-22 0,0 0 15,0 21-15,0-21 16,0 1-16,21-1 0,-21 0 0,21-21 16,0 0-16,0 0 0,1 0 15,20 0-15,-21 0 0,0 0 16,22-21-16,-22 0 0,21-1 16,-21 1-16,0 0 0,1-21 0,-1 21 15,0-22-15,-21 22 0,21-21 16,-21-1-16,0 22 0,0-21 0,-21 21 15,0 0-15,0-1 0,-1 22 16,1-21-16,-21 21 0,21 0 0,0 0 16,-22 0-16,22 0 0,-21 0 15,21 0-15,-1 21 0,1 1 0,0-1 16,0 0-16,21 0 0,0 0 16,0 0-16,0 1 0,0-1 15,0 21-15,0-21 0,0 0 0,0 1 16,21-22-16,0 21 0,0-21 15,1 0-15,-1 0 0,21 0 0,-21 0 16,22 0-16,-1 0 0</inkml:trace>
  <inkml:trace contextRef="#ctx0" brushRef="#br0" timeOffset="22725.95">3831 3217 0,'0'0'0,"0"-42"31,0 21-31,0 0 16,0 0-16,21 21 16,0-22-1,1 22-15,-1 0 0,0 0 16,0 0-16,0 0 0,0 0 16,1 0-16,-1 0 0,0 22 0,0-22 15,0 21-15,0 0 0,-21 0 16,22 0-16,-22 22 0,21-22 0,-21 21 15,0-21-15,0 0 0,0 22 0,0-22 16,0 0-16,0 0 16,0 0-16,0 1 0,-21-22 0,21 21 15,-22-21-15,22-21 32,0-1-32,0 1 15,0 0-15,0 0 0,0 0 16,0-22-16,0 22 0,0 0 0,0 0 15,22 0-15,-1 0 0,0-1 16,-21 1-16,21 21 0,0-21 0,0 0 16,1 0-16,-1 0 0,0 21 15,21-22-15,-21 1 0</inkml:trace>
  <inkml:trace contextRef="#ctx0" brushRef="#br0" timeOffset="22991.62">4805 2858 0,'-21'0'32,"-1"21"-17,22 0-15,-21-21 0,21 21 0,-21 21 16,21-20-16,-21-1 0,21 21 16,-21-21-16,21 22 0,-21-1 0,21 0 15,0 1-15,0-22 0,-22 21 0,22 0 16,0-20-16,0-1 15,0 21-15,0-21 0,0 0 0,0 1 16,22-22 15,-1-22-31,-21 1 16,21 21-16,-21-21 0</inkml:trace>
  <inkml:trace contextRef="#ctx0" brushRef="#br0" timeOffset="23198.95">4530 3175 0,'21'0'16,"0"0"-16,0 0 0,21 0 15,-20 0-15,-1-21 0,0 21 0,0 0 16,21 0-16,-20 0 0,-22-21 0,21 21 15,0 0-15,0-21 16,-21-1 0</inkml:trace>
  <inkml:trace contextRef="#ctx0" brushRef="#br0" timeOffset="25471.23">5207 3260 0,'0'0'0,"0"-21"16,0-1 0,0 1 15,0 0-16,0 0-15,0 0 16,21 21-16,-21-21 0,0-1 16,0 1-16,0 0 15,0 0-15,0 0 0,-21 0 16,0-1-16,0 1 16,-1 21-16,1 0 0,0 0 15,0 0-15,-21 0 0,20 0 16,1 0-16,-21 21 0,21 1 0,0-1 15,-22 0-15,22 0 0,0 21 16,21 1-16,-21-1 0,21-21 0,0 22 16,0-1-16,0 0 0,0 1 15,0-22-15,0 0 0,0 21 0,21-21 16,0-21-16,-21 22 0,21-1 16,0-21-16,1 0 0,-1 0 0,0 0 15,0 0-15,0 0 0,0 0 0,22-21 16,-22-1-16,0 1 15,0 0-15,0 0 0,1 0 0,-1 0 16,0-22-16,0 1 0,-21 21 16,21-22-16,-21 22 0,21-21 0,-21 21 15,22-22-15,-22 22 0,0 0 0,0 0 16,0 42 15,0 0-31,0 0 0,0 22 16,0-22-16,0 21 0,0 1 0,0-22 15,0 21-15,0 0 0,0-20 16,0-1-16,0 21 0,0-21 16,21-21-16,0 21 0,-21 1 0,21-22 15,0 0-15,0 0 0,1 0 16,20 0-16,-21 0 0,21-22 0,-20 1 16,20 0-16,0 0 0,-21 0 15,22 0-15,-1-1 0,-21-20 16,0 21-16,22-21 0,-22-1 0,-21 22 15,21 0-15,-21 0 0,0 0 16,21-1-16,-21 1 0,-21 21 16,0 21-1,21 1-15,-21-1 0,21 21 0,-21-21 16,-1 0-16,22 22 0,0-1 16,0-21-16,0 22 0,0-22 15,0 0-15,0 0 0,0 0 16,0 0-16,0 1 0,0-1 15,22-21-15,-1 0 16,0-21 0,0-1-16,-21 1 0,0 0 15,21 0-15,-21 0 0,0 0 16,21-22-16,-21 22 0,0 0 0,0-21 16,22 20-16,-1-20 0,0 21 15,-21 0-15,21 0 0,0 21 16,0 0-16,1 0 15,-1 21-15,0-21 16,-21 42-16,21-21 0,0 0 0,0 22 16,-21-22-16,22 0 0,-1 21 15,0-20-15,0-1 0,0 0 0,0 0 16,1 0-16,20-21 0,-21 21 16,0-21-16,0 0 0,1 0 0,-1 0 15,0 0-15,0 0 0,0 0 0,0-21 16,1 0-16,-1 0 0,0 0 15,0 0-15,0-1 0,0 1 0,1-21 16,-1 0-16,0 20 0,0-20 16,0 21-16,0-21 0,1 20 0,20 1 15,-21 0-15,0 0 0,0 21 16,1 0-16,-1 0 0,0 0 16,0 0-16,-21 21 15,21-21 1,-21 21-16,0 0 0,0 1 15,0-44 48,0 1-47,-21 21-16,21-21 15,-21 0-15,0 21 16,0 0-16,-1 0 15,1 0-15,0 0 0,0 0 16,0 21-16,21 0 0,-21 0 16,-1 1-16,22-1 0,0 0 0,-21 21 15,0 1-15,21-22 0,-21 21 16,21 0-16,0-20 0,0 20 0,0-21 16,0 21-16,0-20 0,21-1 15,0 0-15,0 0 0,22-21 0,-22 21 16,21-21-16,-21 0 15,22 0-15,-1 0 0,0 0 0,1 0 16,-1 0-16,0 0 0,1-21 0,-1 0 16,0 0-16,1 0 0,-22-1 15,21-20-15,-21 21 0,22-21 0,-22-1 16,0 1-16,-21 21 0,21-22 16,-21 1-16,0 21 0,0 0 0,0 0 15,0-1-15,-21 22 31,0 0-31,0 22 0,21-1 16,-21 0-16,21 0 0,-22 0 16,22 0-16,0 22 0,-21-22 15,21 21-15,0-21 0,0 1 0,0 20 16,0-21-16,0 0 0,0 0 16,0 1-16,0-1 0,21 0 15,1-21-15,-1 0 0,0 0 16,0 0-16,0 0 0,0 0 15,1 0-15,20 0 0,-21-21 0,21 0 16,-20 21-16,20-22 16,0-20-16,-21 21 0,22 0 0,-1-22 15,-21 1-15,0 21 0,22-21 0,-22 20 16,-21-20-16,21 21 0,-21 0 16,21 0-16,-21-1 0,-21 22 31,0 0-31,0 22 0,21-1 15,0 0-15,-21 0 0,21 0 16,0 0-16,0 1 0,0 20 0,0-21 16,0 0-16,0 0 0,0 1 15,0-1-15,21 0 0,-21 0 0,21 0 16,-21 0-16,21 1 16,-21-1-1,-21-21 1,0 0-16,0 0 15,-1 0-15,1 0 0,0 0 16,0 0-16,0-21 16,21-1-16,-21 22 15,21-21-15,0 0 0</inkml:trace>
  <inkml:trace contextRef="#ctx0" brushRef="#br0" timeOffset="26480.95">8826 3387 0,'0'0'0,"22"0"16,-1 0 0,0 0-16,0 0 0,0 0 0,0 0 15,22 0-15,-22 0 0,0 0 16,0 0-16,22 0 0,-22 0 0,0-21 15,0 21-15,0-22 0,0 22 0,1-21 16,-1 0-16,0 21 0,0-21 16,-21 0-16,0 0 0,0-1 0,21 1 15,-21-21-15,0 21 0,0 0 16,0-1-16,0 1 0,0 0 0,0 0 16,-21 0-16,21 0 0,-21 21 0,0 0 15,0 0-15,-1 0 16,1 0-16,-21 0 0,21 0 0,0 0 15,-22 21-15,22 0 0,-21 0 0,21 0 16,-1 0-16,1 22 0,0-22 16,0 21-16,0 1 0,21-22 0,-21 21 15,21-21-15,0 0 0,0 1 16,0-1-16,0 0 0,21-21 0,0 0 16,21 21-16,-21-21 0,1 0 15,20 0-15,-21 0 0,21 0 0,1-21 16,-1 0-16,0 0 0,-20 21 15,20-22-15,-21 1 0,21 0 0,-20 0 16,-1 0-16,0 0 0,-21-1 0,0 1 16,21 0-16,-21 0 15,0 0-15,0 42 47,-21 0-47,21 0 0,-21 22 0,21-22 16,0 21-16,0 0 0,0 1 15,-21-1-15,21 22 0,0-22 0,-22 0 16,22 22-16,0-22 0,0 22 16,0-1-16,0 1 0,0-1 0,0 22 15,-21-22-15,21 22 0,0-22 0,0 22 16,-21 0-16,21-22 16,0 22-16,0 0 0,0-22 0,0 22 15,-21-22-15,21 22 0,0-22 0,-21-20 16,21 20-16,-21-20 0,21-1 0,0 0 15,-22 1-15,1-22 0,0 0 16,0 0-16,0 0 0,0-21 0,-1 0 16,1 21-16,0-21 0,-21 0 0,21 0 15,-22 0-15,1-21 0,0 0 16,-1 0-16,-20 0 0,20-22 0,1 1 16,-21 0-16,20-22 0,1 22 0,0-22 15,-1 1-15,1-1 0,21 1 0,0-1 16,-1 22-16,22 0 15,0-1-15,0 1 0,0 0 0,22-1 16,-1 1-16,0 21 0,0-21 0,21-1 16,1 1-16,-22 0 0,21-1 15,1-20-15,-1 20 0,21 1 0,-20-21 16</inkml:trace>
  <inkml:trace contextRef="#ctx0" brushRef="#br0" timeOffset="26750.98">9652 3281 0,'0'0'0,"21"-21"0,0-64 31,-21 106 0,0 0-31,-21 1 0,21-1 16,-21 0-16,21 0 0,-21 0 0,21 0 15,0 1-15,0-1 0,0 0 16,0 0-16,0-42 47,0-21-31,21 20-16</inkml:trace>
  <inkml:trace contextRef="#ctx0" brushRef="#br0" timeOffset="27132.95">9758 2752 0,'-64'84'31,"64"-62"-31,-21-1 0,21 0 0,0 0 16,0 0-1,21-21-15,0 0 16,1 0-16,-1 0 0,0 0 16,0 0-16,21 0 0,-20-21 0,20 0 15,-21 0-15,0 21 0,0-21 0,1-1 16,-22 1-16,0 0 0,0 0 16,0 0-16,0 0 0,-22-1 15,1 22-15,0 0 0,-21 0 16,21 0-16,-1 0 0,1 0 0,-21 0 15,21 22-15,0-22 0,-1 21 16,1 0-16,0 0 0,21 0 0,0 0 16,0 1-16,0-1 0,0 0 15,0 0-15,0 0 0,0 0 16,21 1-16,0-22 0,-21 21 16,22-21-16,-1 21 0,0-21 0</inkml:trace>
  <inkml:trace contextRef="#ctx0" brushRef="#br0" timeOffset="28255.62">10160 3090 0,'0'0'0,"0"22"47,0-1-31,0 0-16,0 0 0,0 0 15,0 0-15,0 1 0,0-1 0,0 0 16,0 0-16,0 0 0,21 0 16,-21 1-16,21-22 0,-21 21 0,21-21 15,1 0-15,-1 0 16,0 0-16,0 0 16,0-21-16,0-1 0,1 1 15,-1 0-15,0 0 0,0 0 16,0-22-16,0 22 0,1-21 15,-1 21-15,0-22 0,-21 22 0,21 0 16,-21 0-16,21 0 0,-21 0 16,21 21-16,-21 21 31,0 0-31,0 0 16,-21 0-16,0 0 0,21 1 0,-21 20 15,21-21-15,0 21 0,0-20 16,0 20-16,0-21 0,0 0 0,0 0 15,0 1-15,0-1 0,21 0 16,0-21-16,-21 21 0,21-21 16,1 0-16,-1 0 0,0 0 0,21 0 15,-21 0-15,22 0 0,-1-21 16,0 0-16,1 21 0,-1-21 0,-21-22 16,22 22-16,-1 0 0,-21-21 15,21-1-15,-20 22 0,-22-21 0,21 21 16,-21-22-16,0 22 0,0 0 0,0 0 15,0 0-15,-21-1 16,-1 22-16,1 0 16,0 0-16,0 0 0,21 22 15,-21-1-15,0 0 0,-1 0 0,22 0 0,-21 0 16,21 22-16,0-22 0,0 21 16,0-21-16,0 22 0,0-22 15,0 0-15,21 0 0,1 0 0,-22 1 16,21-1-16,0-21 0,0 0 15,0 21-15,0-21 0,22 0 0,-22 0 16,0 0-16,21-21 0,-20 21 0,20-21 16,-21-1-16,21 1 0,-20 0 15,-1 0-15,0-21 0,0 20 0,0-20 16,0 21-16,-21-21 0,0 20 16,0 1-16,0 0 0,0 0 0,0 0 15,0 42 16,0 0-31,-21 0 0,21 0 16,0 1-16,0 20 0,-21-21 16,21 0-16,0 22 0,0-22 0,0 21 15,-21-21-15,21 0 0,0 1 0,0-1 16,0 0-16,0-42 47,0 0-32,0-1-15,0 1 0,0 0 16,0-21-16,0 21 0,0-22 0,0 22 16,21 0-16,0-21 0,0 20 15,1-20-15,-1 21 0,21 0 0,-21 0 16,22-1-16,-1 22 0,21 0 16,-20 0-16,20 0 0,-20 0 0,-1 0 15,21 0-15,-20 22 0,-22 20 16,21-21-16,-21 0 0,1 22 0,-1-1 15,-21 0-15,0 1 0,0-22 0,0 21 16,0 0-16,0-20 0,-21 20 16,-1-21-16,1 0 0,0 0 0,0-21 15,21 22-15,-21-22 16,21 21-16,-21-21 0,21-21 16,0-1-16,0 1 0</inkml:trace>
  <inkml:trace contextRef="#ctx0" brushRef="#br0" timeOffset="29503.31">13081 2773 0,'0'0'0,"0"42"32,0-21-32,0 1 0,0-1 15,21-21-15,-21 21 0,21 0 16,0-21-16,1 0 16,-1 0-16,21 0 0,-21 0 0,0 0 15,22 0-15,-1 0 0,-21 0 16,22-21-16,-1 21 0,0-21 0,-21 0 15,1 21-15,20-22 0,-21 1 16,-21 0-16,0 0 0,21 0 0,-21 0 16,0-1-16,0 1 0,0 0 15,0 0 1,-21 21-16,0 0 0,0 0 0,21 21 16,-21 0-16,-1 22 0,1-22 15,0 21-15,21-21 0,0 22 0,0-1 16,-21 0-16,21 1 0,-21-1 15,21 21-15,0-20 0,0-1 0,0 0 16,0 1-16,0-1 0,0-21 0,0 22 16,0-22-16,0 21 0,0-21 15,0 0-15,-21 1 0,-1-22 16,1 0 0,0-22-16,0 1 15,0 21-15,21-21 0,-21-21 0,-1 21 16,1-1-16,0-20 15,21 21-15,-21-21 0,21 20 0,-21 1 16,0 0-16,21 0 0,-22 21 31,22 21-31,0 0 0,0 0 16,0 1-16,0 20 0,0-21 16,0 0-16,22 0 0,-22 1 0,21-1 15,0 0-15,0 0 0,0 0 16,0 0-16,1-21 0,-1 0 0,0 0 15,21 0-15,-21 0 0,22 0 16,-22 0-16,0 0 0,21 0 16,1-21-16,-22 0 0,0 0 0,21 0 15,-20 0-15,20-1 0,-21-20 16,0 21-16,0-21 0,1 20 0,-1-20 16,0 21-16,-21 0 0,0 0 15,21-1-15,-21 1 0,0 42 31,0 1-31,0 20 16,-21-21-16,21 0 0,0 22 0,-21-22 16,21 21-16,0-21 0,0 22 15,0-22-15,0 0 0,0 0 0,0 0 16,21 0-16,-21 1 0,21-1 16,0-21-16,0 0 0,22 0 15,-22 0-15,21 0 0,-21 0 0,22 0 16,-1 0-16,-21-21 0,22-1 0,-1 1 15,0 0-15,1 0 0,-22-21 16,21 20-16,-21-20 0,0 0 0,-21-1 16,0 1-16,0 0 0,0-1 15,0 1-15,-21 0 0,0 21 0,-21-1 16,-1 1-16,1 0 0,0 21 16,-1 0-16,-20 0 0,21 0 15,-1 0-15,1 21 0,0-21 0,-1 43 0,22-22 16,0 0-16,0 21 0,21-21 15,0 22-15,0-1 0,0 0 16,0 1-16,0-1 0,0-21 0,0 22 16,21-22-16,0 21 0,0-21 15,22 0-15,-22-21 0,0 22 0,42-22 16,-20 0-16,-22 0 16,21 0-16,22 0 0</inkml:trace>
  <inkml:trace contextRef="#ctx0" brushRef="#br0" timeOffset="30623.89">15409 3408 0,'0'0'0,"0"21"15,0-42 1,21 0-1,1 0-15,-1-1 16,0 1-16,0 0 0,0-21 0,0 21 16,1-22-16,-1 1 0,0 0 0,0-1 15,21 1-15,-42 0 0,22-1 16,-1 1-16,-21 0 0,21-1 16,-21 1-16,0 0 0,0 20 15,0-20-15,0 21 0,-21 42 16,0 0-1,-1 0-15,1 1 0,0 20 0,0-21 16,0 21-16,0 1 0,-1-1 0,22 0 16,0 1-16,0-1 0,0 22 15,0-22-15,0 0 0,0-21 0,0 22 16,0-1-16,22-21 0,-22 22 16,21-22-16,0 0 0,0-21 0,0 21 15,0-21-15,1 0 0,-1 0 16,0 0-16,0 0 0,0 0 15,22-21-15,-22 21 0,0-21 0,0-22 16,0 22-16,22-21 0,-22 0 16,0-1-16,0 1 0,0 0 0,0-1 15,1 1-15,-22 0 0,0-22 16,21 22-16,-21 21 0,0-22 0,0 22 16,0 0-16,-21 21 15,-1 21 1,1 0-16,21 0 0,0 22 15,-21-22-15,0 21 0,21 1 0,-21-1 16,21-21-16,0 21 0,0 1 16,0-1-16,0 0 0,0 1 15,-21-22-15,21 21 0,0-21 0,0 1 16,0-1-16,0 0 0,0 0 16,0 0-1,0-42 1,0 0-16,0 0 15,21 0-15,-21-1 0,21-20 0,0 21 16,0-21-16,0-1 0,1 22 16,-1 0-16,0-21 0,0 20 0,0 1 15,22 21-15,-43-21 0,21 21 16,0 0-16,0 0 0,-21 21 16,0 0-16,21 1 15,-21-1-15,0 0 0,0 0 16,0 0-16,0 22 0,21-22 0,-21 0 15,0 0-15,0 0 0,22 0 16,-1 1-16,0-1 0,0-21 16,0 0-16,0 0 0,1 21 0,20-21 15,-21 0-15,21 0 0,1 0 16,-22-21-16,21 0 0,1-1 0,-1 1 16,-21 0-16,21 0 0,-20-21 15,20-1-15,-21 22 0,0-21 0,0-1 16,-21 22-16,0-21 0,22 21 15,-22 0-15,0-1 16,-22 22 0,1 22-16,0-1 0,21 0 15,-21 0-15,0 0 0,21 22 0,0-22 16,-21 21-16,21-21 0,0 22 16,0-22-16,0 21 0,0-21 0,0 0 15,0 1-15,0-1 0,21 0 0,0-21 16,0 21-16,0-21 15,0 0-15,1 0 0,20 0 0,-21 0 16,0-21-16,22 0 16,-22 0-16,21 21 0,-21-43 0,0 22 15,22 0-15,-22 0 0,0-22 16,0 22-16,-21-21 0,0 21 0,0 0 16,0-1-16</inkml:trace>
  <inkml:trace contextRef="#ctx0" brushRef="#br0" timeOffset="30851.88">15579 2921 0,'-22'0'15,"44"0"-15,-65 21 0,64-21 31,1 0-31,-1 0 0,21 0 16,0 0-16,-20 0 0,20 0 16,0 0-16,-21-21 0,22 21 0,-22 0 15,0-21-15,0 21 0,0-21 0</inkml:trace>
  <inkml:trace contextRef="#ctx0" brushRef="#br0" timeOffset="32512.78">17949 2985 0,'0'0'0,"21"0"0,-21 21 0,22-21 16,-22 21-16,21-21 0,0 0 0,0 0 16,0 0-16,0 0 15,1 0-15,-1 0 0,21 0 0,-21-21 0,22 21 16,-1-21-16,0-1 16,-21 22-16,22-21 0,-22 0 0,21 0 15,-21-21-15,1 20 0,-1-20 0,0 21 16,-21-21-16,0-1 0,0 22 15,0-21-15,0 21 0,0-1 0,0 1 16,-21 42 0,0 1-16,-1-1 0,22 21 15,-21 0-15,0 1 0,0-1 16,0 0-16,21 22 0,-21-22 0,-1 1 16,22 20-16,-21-21 0,21 1 15,0 20-15,0-20 0,0-1 0,0 0 16,0-21-16,0 22 15,0-22-15,0 0 0,0 0 0,0 0 16,0 1-16,-21-44 31,0 1-15,0 0-16,21 0 0,-21 0 16,-1 0-16,1-22 0,0 22 0,21 0 15,-21 21-15,21-21 0,-21 21 16,0 21-1,21 0 1,0 0-16,0 0 0,0 1 16,0-1-16,0 0 0,0 0 15,21 0-15,0 0 0,0 1 16,0-22-16,22 21 0,-22-21 0,21 0 16,-21 0-16,22 0 0,-1 0 15,21 0-15,-20 0 0,-1 0 0,0-21 16,22-1-16,-22 22 0,1-21 15,-1-21-15,0 21 0,1 0 0,-22-22 16,0 1-16,0 21 0,0-22 16,0 1-16,-21 0 0,0 21 0,0-1 15,0 1-15,0 0 0,0 0 0,0 42 32,-21 0-32,0 0 15,0 1-15,21 20 0,-21-21 16,0 21-16,21-20 0,-22 20 0,22-21 15,0 21-15,0-20 0,0 20 16,0-21-16,0 0 0,0 0 0,0 1 16,22-1-16,-1-21 0,0 0 15,0 0-15,0 0 16,0 0-16,22 0 0,-22 0 0,21-21 16,1-1-16,-1 1 0,0 0 15,1 0-15,-1 0 0,0 0 0,-21-1 16,22-20-16,-22 21 0,0 0 15,-21 0-15,0-1 0,0 1 16,0 0-16,-21 21 16,0 0-16,0 0 0,-1 21 15,22 0-15,-21 1 0,21-1 16,-21 0-16,21 0 0,0 0 0,0 0 16,0 1-16,0-1 0,0 0 15,0 0-15,0 0 0,0 0 0,0 1 16,0-44 31,0 1-32,0 0-15,-21 21 16,0 0 0,21 21-1,0 0 1,0 1-16,21-22 15,0 0-15,0 21 0,0-21 16,1 0-16,-1 0 16,0 0-16,21 0 0,-21 0 0,22 0 0,-1 0 15,-21 0-15,22-21 16,-1-1-16,0 22 0,-21-21 0,22-21 16,-1 21-16,-21-22 0,22 1 15,-22 0-15,21-1 0,-21 1 0,0-21 16,1 20-16,-22 1 0,21 0 15,0-22-15,-21 22 0,0 21 0,0-22 16,0 22-16,0 0 0,0 42 31,-21 21-31,21-20 0,-21 20 16,-1-21-16,1 21 0,21 1 16,0-1-16,-21 0 0,21 1 0,0-1 15,-21 0-15,21 1 16,0-1-16,0-21 0,0 0 0,0 22 15,0-22-15,0 0 0,0 0 16,0 0-16,0 1 0,21-22 16,0 0-16,0 0 15,1 0-15,-1 0 16,0-22-16,0 1 0,-21 0 16,0 0-16,0 0 15</inkml:trace>
  <inkml:trace contextRef="#ctx0" brushRef="#br0" timeOffset="32719.13">19939 3006 0,'21'0'31,"0"0"-15,0 0-16,22 21 15,-22-21-15,0 0 0,21 0 16,-20 0-16,20 0 0,-21 0 0,21 0 16,-20 0-16,20 0 0,-21 0 0,21-21 15,1 21-15</inkml:trace>
  <inkml:trace contextRef="#ctx0" brushRef="#br0" timeOffset="33055.68">21145 2773 0,'0'0'0,"0"-21"0,0 0 16,-21 21 0,0 0-16,0 0 0,0 0 15,0 21-15,-1 0 0,1-21 0,0 42 16,-21-21-16,21 1 0,-1 20 15,1 0-15,-21-21 0,21 22 16,0-1-16,21 0 0,-22 1 0,22-1 16,-21 0-16,21-20 0,0 20 15,0 0-15,0-21 0,0 22 0,0-22 16,21 0-16,1 0 0,-1 0 16,21 1-16,-21-1 0,0-21 0,22 0 15,-22 21-15,21-21 0,1 0 16,-22 0-16,21 0 0,0 0 0,1-21 15,-1 0-15,0-1 0,22 22 0</inkml:trace>
  <inkml:trace contextRef="#ctx0" brushRef="#br0" timeOffset="34374.97">21759 3090 0,'0'0'0,"0"-21"16,0 0-16,-21 0 15,0 0-15,0 21 0,0 0 0,-1 0 16,1 0-16,0 0 0,-21 0 0,21 0 15,-1 0-15,1 21 0,0 0 16,-21 0-16,21 0 0,-1 1 0,1-1 16,21 21-16,-21-21 0,0 22 15,21-22-15,0 21 0,0-21 0,0 0 16,0 22-16,0-22 0,0 0 16,0 0-16,0 0 15,21-21 1,0 0-16,0 0 15,1 0-15,-1 0 0,0-21 0,21 0 16,-21 21-16,1-42 0,-1 21 16,0-1-16,0-20 0,0 21 0,0-21 15,1 20-15,-1 1 0,0-21 16,0 21-16,-21 0 0,0 42 47,0 0-47,-21 0 15,21 0-15,-21 22 0,21-22 16,-21 0-16,21 0 0,0 21 0,0-20 16,0-1-16,0 0 15,0 0-15,21 0 16,0-21-16,0 0 0,0 0 16,0 0-16,1 0 0,-1 0 0,21-21 15,-21 21-15,22-21 0,-22 0 16,21 0-16,-21-1 0,0 1 0,22-21 15,-22 21-15,0 0 0,0-22 16,0 22-16,-21 0 0,22 0 16,-44 42 15,22 0-31,0 0 0,-21 0 0,21 1 16,-21-1-16,21 0 0,0 0 15,-21 21-15,21-20 0,0-1 0,0 0 16,0 0-16,0 0 15,0 0-15,0 1 16,0-44 31,0 1-47,-21 0 16,0 21-1,-1 0 16,22 21-15,0 0 0,22-21-1,-1 0-15,0 0 0,0 0 16,0 0-16,0 0 0,1 0 16,-1 0-16,0 0 0,21 0 0,-21-21 15,1 21-15,-1-21 0,0 0 16,0 0-16,0 0 0,0-1 15,1 1-15,-22-21 0,21 21 16,-21 0-16,21-1 0,-21 1 0,0 0 16,-21 21-1,0 0 1,-1 0-16,22 21 0,-21 0 0,0 1 16,0-1-16,0 0 0,21 0 15,-21 0-15,21 0 0,0 1 0,0-1 16,0 0-16,0 0 0,0 0 15,0 0-15,0 1 0,0-1 32,21-21-32,0 0 0,0 0 0,0 0 15,0 0-15,1 0 16,-1 0-16,0-21 0,21 21 0,-21-22 16,1 1-16,20 0 0,0 0 15,1 0-15,-1 0 0,0-22 0,-21 22 16,22 0-16,-1-21 0,-21 20 15,0 1-15,1 0 0,-22 0 16,-22 21 0,1 0-16,0 0 15,0 21-15,21 0 0,-21 0 16,21 22-16,-21-22 0,21 0 16,-22 0-16,22 22 0,0-22 0,0 0 15,0 0-15,0 0 0,0 0 16,0 1-16,0-1 0,0 0 15,-21-21-15,21 21 16,0-42 15,0 0 1</inkml:trace>
  <inkml:trace contextRef="#ctx0" brushRef="#br0" timeOffset="46511.58">847 6033 0,'-43'0'16,"22"0"0,0 0-16,0 0 0,0 0 15,-1 0 1,1 0-16,0 0 15,42 0 17,0 0-32,1 0 0,20 0 15,0 0-15,1 0 0,-1 0 16,0 0-16,1 0 0,20-22 16,-21 22-16,22-21 0,-1 21 0,1 0 15,-1-21-15,1 21 16,-22 0-16,22-21 0,-22 21 0,-21 0 15,22 0-15,-22 0 0,0 0 16,0 0-16,-42 0 47,0-21-47,0 21 16,-1-21-1</inkml:trace>
  <inkml:trace contextRef="#ctx0" brushRef="#br0" timeOffset="46944.17">1397 5652 0,'0'0'0,"-21"0"15,21 21-15,0 0 16,0 0-16,0 0 15,21 0-15,0 1 0,0-22 16,0 21-16,1-21 0,-1 0 16,0 21-16,0-21 0,21 0 0,-20 0 15,-1 0-15,21 0 16,-21 0-16,22 0 0,-22 0 0,0 0 16,0 0-16,0-21 0,0 21 15,-42 0 32,0 21-47,0 0 0,0 0 0,0 0 16,-1 1-16,1 20 0,-21-21 15,21 21-15,-22-20 0,22 20 16,-21 0-16,21-21 0,-22 22 0,22-1 16,0-21-16,-21 22 0,21-22 15,-1 0-15,22 21 0,0-21 0,-21-21 16,21 22-16,21-22 31,1-22-31</inkml:trace>
  <inkml:trace contextRef="#ctx0" brushRef="#br0" timeOffset="47431.91">2476 5842 0,'0'0'0,"-21"-21"0,0 0 16,0 21-1,0 21 1,21 0-16,0 0 0,0 0 15,0 22-15,0-22 0,0 21 16,0-21-16,0 22 0,0-1 0,0-21 16,0 22-16,0-22 0,0 21 15,0-21-15,-21 22 0,21-22 0,0 0 16,0 0-16,0 0 0,0 0 16,0-42 15,0 0-31,0 0 15,21 0-15,-21 0 0,0-1 16</inkml:trace>
  <inkml:trace contextRef="#ctx0" brushRef="#br0" timeOffset="48012.81">2328 5948 0,'0'0'0,"-21"-21"0,21 0 0,-21-1 15,21 1-15,0 0 16,0 0-16,0 0 15,0 0-15,0-1 16,21 22-16,21 0 0,1-21 16,-1 21-16,0 0 0,1 0 15,-1 0-15,22 0 0,-22 0 0,0 0 16,1 0-16,-1 21 0,0 1 16,-21-1-16,-21 0 0,0 21 0,0-21 15,0 1-15,0-1 0,-21 0 16,-21 0-16,21 21 0,-22-20 0,1-22 15,0 21-15,21 0 0,-22-21 16,1 0-16,21 0 0,0 0 0,-1 0 16,1 0-1,42-21 17,1 21-32,-1 0 0,21-21 0,-21 21 15,22 0-15,-22 0 0,21 0 16,0 0-16,1 0 0,-22 0 0,21 0 15,1 0-15,-1 0 0,-21 21 16,21-21-16,-20 21 0,-1 0 0,0 0 16,0 0-16,-21 1 0,0-1 15,0 0-15,0 0 0,-21 0 0,0 0 16,-22 1-16,1 20 0,0-21 16,-1 0-16,1 0 0,0-21 0,-1 22 15,1-1-15,0-21 0,-1 0 16,22 0-16,-21 0 0,0 0 15,20 0-15,1 0 0,0-21 16,0 21-16,0-22 0,0 1 0,-1 21 16,22-21-16,0 0 0,0 0 15,0 0-15,0-1 16,22 22-16,-1-21 0,0 0 16,21 21-16,-21-21 0,22 0 0,-1 21 15</inkml:trace>
  <inkml:trace contextRef="#ctx0" brushRef="#br0" timeOffset="48763.79">3154 6011 0,'0'0'0,"21"0"0,-21 22 16,0-1-16,0 0 16,0 0-16,0 0 0,0 0 15,0 1-15,0-1 0,0 0 16,0 0-16,0 0 0,0 0 15,0 1-15,0-1 0,0 0 16,21-21-16,0 0 16,0 0-16,22 0 15,-22 0-15,0 0 0,0-21 16,22 21-16,-22-21 0,21-1 0,-21 1 16,0 21-16,1-21 0,20 0 15,-42 0-15,21 0 0,0-1 0,-21 1 16,0 0-16,0 0 15,0 0-15,0 42 47,0 0-47,0 0 16,0 0-16,0 1 0,0-1 16,0 0-16,0 21 0,0-21 15,0 22-15,0 20 0,0-20 0,0 20 16,0 1-16,0-1 0,21 1 15,-21 20-15,0-20 0,22 20 16,-22 1-16,0 0 0,0 21 0,0-22 16,0 22-16,0-21 0,0 21 15,0-22-15,0 1 0,0 0 0,0-22 16,0 1-16,0-1 0,0 1 0,0-22 16,0 0-16,-22 1 0,1-22 15,0 0-15,0 0 0,21 0 0,-21-21 16,0 0-16,-1 0 0,1-21 15,0 0-15,0 0 0,21 0 16,-21-22-16,0 1 0,-1 0 16,22-22-16,-21 22 0,0-22 0,0 1 15,21-1-15,0-20 0,-21-1 16,21 0-16,0 1 0,0 20 0,0-21 16,0 1-16,0 20 0,0 1 15,21-1-15,-21 1 0,21-1 0,0 1 16,0 20-16,1-20 0,-1 21 0,0-1 15,0 1-15,0 0 0,0-1 16,1 1-16,20 21 0,-21-22 0,0 22 16,0 0-16,22 0 15,-22 0-15,0 21 0,0-21 0,0 21 0,1-22 32,-22 1-32,0 0 15</inkml:trace>
  <inkml:trace contextRef="#ctx0" brushRef="#br0" timeOffset="50366.85">5016 6265 0,'0'0'16,"22"0"-16,-1 0 0,0 0 0,0 0 0,0 0 15,0 0-15,-21-21 0,22 21 16,-1 0-16,-21-21 0,21 0 0,-21 0 16,0 0-16,0-1 15,0 1-15,0 0 16,0 0-16,-21 0 0,0 0 16,-1-1-16,1 1 0,0 0 15,0 21-15,0-21 0,0 21 0,-1-21 16,-20 21-16,21 0 0,0 0 0,0 0 15,-22 21-15,22 0 0,-21 0 16,21 0-16,-1 1 0,-20 20 16,21-21-16,0 21 0,0 1 0,21-22 15,0 21-15,0 1 0,0-1 0,0 0 16,0 1-16,0-22 16,21 21-16,0-21 0,0 22 0,0-22 15,22-21-15,-22 21 0,0-21 0,21 0 16,-21 0-16,22 0 0,-1-21 15,-21 0-15,22-1 0,-22 1 0,21 0 16,0-21-16,-20-1 0,20 1 16,-21 0-16,21-1 0,-20 1 0,20 0 15,-21-1-15,0-20 0,0 21 16,1-22-16,-1 22 0,-21-1 0,0-20 16,0 21-16,0-1 0,0 1 15,0 21-15,0-22 0,0 22 16,-21 21-16,-1 0 15,1 0-15,21 21 0,-21 1 16,0-1-16,21 21 0,0 0 0,-21 1 16,21-1-16,-21 0 0,21 1 15,0 20-15,0-20 0,0-1 0,0 0 16,0 1-16,0-1 0,0 0 16,0 1-16,0-22 0,0 21 0,0-21 15,21 0-15,0 1 0,0-1 16,0 0-16,0-21 0,1 0 0,20 0 15,-21 0-15,21 0 0,1 0 0,-22-21 16,21 0-16,1-1 0,-1 1 16,0 0-16,1 0 0,-22 0 15,21 0-15,-21-1 0,0-20 16,1 21-16,-22 0 0,0 0 0,0-1 16,0 1-16,0 0 0,0 0 0,0 0 15,-22 21 1,1 0-16,0 0 0,0 0 15,0 21-15,0-21 0,-1 21 16,1 0-16,21 0 0,0 1 16,-21-1-16,21 0 0,0 0 0,0 0 15,0 0-15,0 1 0,0-1 16,21-21-16,-21 21 0,21 0 0,1-21 16,-1 0-16,0 21 0,21-21 15,-21 0-15,1 0 0,20 0 0,-21 0 16,21-21-16,-20 0 0,20 21 15,0-21-15,-21 0 0,1-1 0,20 1 16,-21 0-16,0 0 0,0 0 0,1-22 16,-22 22-16,0-21 0,21 21 15,-21-22-15,0 1 0,0 21 0,0-21 16,0 20-16,0-20 0,0 21 16,0 0-16,-21 42 31,21 0-31,0 0 0,0 0 15,-22 1-15,22 20 0,0 0 0,-21 1 16,21-1-16,0 0 0,0 1 16,0-1-16,-21 21 0,21 1 0,0-1 15,0 1-15,0 21 0,-21-22 16,21 22-16,-21-22 0,21 22 0,-21 0 16,-1-1-16,1 22 0,0-21 0,0 21 15,0-22-15,0 22 0,-1 0 16,1 0-16,0-22 0,0 22 0,0 0 15,0 0-15,21-21 0,0-1 0,-22-20 16,22-1-16,0 1 0,0-22 16,0 0-16,0 1 0,0-22 15,0 0-15,0 0 0,22-21 0,-1 0 16,0 0-16,0-21 0,21 0 16,-20 0-16,20-22 0,0 1 15,-21 0-15,22-1 0,-1-20 0,0-22 16,22 22-16,-22-22 0,22 0 0,-22-20 15,22 20-15,-22-21 0,0 0 0,1 0 16,-22 1-16,0 20 0,-21 0 16,0 1-16,-21-1 0,0 21 0,-1 1 15,-20-1-15,0 1 16,-22 21-16,22-1 0,0 1 0,-1 0 16,1-1-16,0 22 0,20 0 0,-20 0 15,0 0-15,21-1 0,-1 1 16,-20 21-16,21 0 0,21 21 31,21-21-15,0 0-16,0 0 15,1 0-15,20 0 0,-21 0 16,21-21-16,-20 0 0,20 0 0</inkml:trace>
  <inkml:trace contextRef="#ctx0" brushRef="#br0" timeOffset="51863.35">7091 6181 0,'0'0'0,"21"-21"0,0-1 0,0 22 16,-21-21-16,0 0 0,0 0 0,0 0 15,0 0-15,0-1 0,0 1 16,-21 21-16,0-21 0,0 0 0,0 21 16,-1 0-16,1 0 0,0 0 0,0 0 15,-21 0-15,20 0 0,-20 0 16,21 21-16,-21 0 0,20 0 0,-20 1 15,21-1-15,0 21 0,-22-21 16,22 22-16,0-1 0,0 0 16,21-21-16,0 22 0,0-1 0,0-21 15,0 22-15,0-22 0,0 21 16,0-21-16,21 0 0,-21 1 16,21-22-16,0 0 0,22 0 15,-22 0-15,0 0 0,21-22 0,-20 1 16,20 0-16,-21 0 0,21-21 15,1 20-15,-22-20 0,21 21 0,-21-21 16,1 20-16,20-20 0,-21 0 0,0 21 16,0-22-16,-21 22 15,22 0-15,-22 0 0,21 21 0,-21-21 0,0 42 32,0 0-17,0 0-15,0 21 0,0-20 0,-21-1 16,21 21-16,0-21 0,0 22 15,0-1-15,0-21 0,0 21 0,0-20 16,0-1-16,0 21 0,21-21 16,0 0-16,0 1 0,0-22 15,0 0-15,1 0 0,-1 0 0,0 0 16,0-22-16,0 1 0,0 0 16,1 0-16,-1 0 0,0 0 0,0-1 15,0-20-15,0 21 0,-21-21 16,22 20-16,-22-20 0,21 21 15,-21 0-15,0 0 0,0-1 16,21 1-16,-21 0 0,-21 42 31,21 0-15,0 1-16,0-1 0,0 0 0,0 0 16,0 0-16,0 0 0,0 22 15,0-22-15,0 0 0,0 0 0,0 0 16,0 1-16,0-1 0,21-21 15,-21 21-15,21-21 0,0 0 0,0 0 16,1 0-16,20 0 16,-21 0-16,0-21 0,0 21 15,1-21-15,20-1 0,-21 1 0,0 0 16,0-21-16,1 21 0,-1-1 16,0-20-16,-21 21 0,21 0 0,-21-22 15,21 22-15,-21 0 0,0 0 0,0 0 16,0 0-16,0 42 31,0 0-15,-21 0-16,21 21 0,-21-20 0,21-1 15,0 0-15,0 21 0,0-21 16,0 1-16,0 20 0,0-21 16,0 0-16,0 0 0,0 1 0,21-1 15,0 0-15,-21 0 0,21-21 16,1 0-16,20 21 0,-21-21 0,21 0 15,-20 0-15,20 0 0,-21-21 16,21 0-16,-20 0 0,-1 0 0,21-1 16,-21 1-16,0 0 0,1-21 0,-1 21 15,0-22-15,0 22 0,0-21 16,-21-1-16,21 1 0,-21 0 0,22 21 16,-22-22-16,21 22 0,-21-21 15,0 21-15,0-1 0,-21 22 31,21 22-31,-22-22 16,1 42-16,21-21 0,-21 0 0,21 0 16,0 22-16,0-22 0,-21 21 0,21-21 15,-21 22-15,21-22 0,0 21 16,0-21-16,0 22 0,0-22 0,0 0 16,0 21-16,0-20 0,0-1 15,0 0-15,21 0 0,0 0 0,0-21 16,0 21-16,1-21 0,-1 0 0,21 0 15,-21 0-15,22 0 0,-22 0 16,21-21-16,0 0 0,1 0 16,-22 0-16,21 0 0,1-22 15,-1 22-15,-21-21 0,0-1 0,22 22 16,-22-21-16,0 0 0,0-1 0,0 1 16,-21 0-16,0-1 0,21 1 15,-21 0-15,0 20 0,0-20 0,0 21 16,0 0-16,-21 21 15,0 0-15,0 42 16,0-21-16,0 0 16,21 22-16,-22-1 0,22 0 15,-21 1-15,21-22 0,0 21 0,-21 1 16,21-1-16,0 0 0,0-21 16,0 22-16,0-1 0,0-21 0,0 22 15,0-22-15,0 0 0,0 0 0,0 0 16,21 0-16,0 1 0,1-22 15,-1 0-15,0 0 0,0 0 16,0 0-16,0 0 0,1 0 16,-1-22-16,0 1 0,21 0 0,-21 0 15,1 0-15,-1-22 0,0 22 0,0 0 16,0-21-16</inkml:trace>
  <inkml:trace contextRef="#ctx0" brushRef="#br0" timeOffset="52062.95">9038 6054 0,'0'0'0,"-21"0"0,0 0 0,0 0 15,-1 0-15,22 21 16,22-21 0,-1 0-16,0 0 0,21 0 0,-21 0 15,22 0-15,-22 0 0,21 0 16,1 0-16,-22 0 0,21 0 0,-21 0 15,0 0-15,1 0 0,-1-21 16,0 21-16</inkml:trace>
  <inkml:trace contextRef="#ctx0" brushRef="#br0" timeOffset="52579.09">11324 5863 0,'0'0'0,"21"-21"0,64-148 31,-64 148-31,-21-1 0,0 1 16,0 0-16,0 42 31,0 22-31,0-1 15,0 0-15,21 1 0,-21 20 16,0-21-16,0 22 0,0-22 0,0 22 16,0-1-16,0-20 0,0 20 15,0 1-15,0-22 0,0 21 0,0-20 16,-21-1-16,21 0 0,-21 1 0,21-22 16,0 0-16,0 0 0,0 0 0,0-42 46,0 0-46,0 0 0,0 0 16,0 0-16,0-22 0,0 1 16,0 21-16,0-22 0</inkml:trace>
  <inkml:trace contextRef="#ctx0" brushRef="#br0" timeOffset="52943.88">11239 5969 0,'0'0'0,"-21"-21"15,0-21-15,0 20 0,0 1 16,0 0-16,-1-21 0,1 21 0,21-1 15,0 1-15,0 0 0,0 0 16,0 0-16,43 0 0,-22-1 0,0 1 16,21 0-16,-21 21 0,22-21 15,-1 0-15,0 21 0,1 0 0,20 0 16,-20 0-16,-1 0 0,0 0 16,1 0-16,-22 21 0,21 21 15,0-21-15,-20 22 0,-1-1 0,-21 0 16,0-20-16,0 20 0,0 0 15,-43 1-15,22-1 0,-21-21 0,0 21 16,-1-20-16,1-1 0,0 0 16,-1 0-16,22 0 0,-21-21 0,21 21 15,-1-21-15,44 0 47,-1 0-47,0 0 0,0 0 16,0 0-16,0-21 15,1 21-15,-1 0 0,0-21 0,0 21 16,0 0-16,0 0 0</inkml:trace>
  <inkml:trace contextRef="#ctx0" brushRef="#br0" timeOffset="53539.54">11790 6117 0,'0'0'0,"-21"0"0,-1 0 16,1 0-1,21-21 1,0 0-16,0 0 16,21 21-16,1-21 15,-1 21-15,0 0 0,0-22 0,0 22 16,0 0-16,1 0 0,20 0 16,-21 0-16,0 0 0,22 22 0,-22-22 15,0 21-15,21 0 0,-21 0 16,1-21-16,-1 21 0,-21 0 0,0 1 15,0-1-15,0 0 0,0 0 0,0 0 16,0 0-16,-21 1 16,-1-22-16,1 21 0,0-21 15,0 0-15,21-21 32,0-1-17,0 1-15,21 0 16,0 21-16,0-21 0,1 0 15,-1 21-15,0-21 0,0-1 0,0 1 16,22 21-16,-22-21 0,21 0 16,-21 0-16,22 0 0,-1-1 0,0 1 15,-21 21-15,22-21 0,-1 0 16,-21 21-16,0 0 0,1 0 0,-1 0 16,0 0-16,-21 21 0,0 0 15,0 0-15,0 1 0,0-1 16,0 0-16,0 21 0,-21-21 0,0 1 15,21-1-15,-22 0 0,22 0 16,0 0-16,0 0 0,-21 1 16,21-1-16,-21-21 15,21-21 32,0-1-47,0 1 0,21 21 16,-21-42-16,21 21 0,-21 0 0</inkml:trace>
  <inkml:trace contextRef="#ctx0" brushRef="#br0" timeOffset="53723.43">12700 5673 0,'0'0'0,"-21"0"15,21 21 48,21 0-48,0-21-15,0 0 0</inkml:trace>
  <inkml:trace contextRef="#ctx0" brushRef="#br0" timeOffset="54167.18">13123 5757 0,'0'43'32,"-21"-22"-32,0 0 0,0-21 0,0 21 15,-1 0-15,1 22 0,0-22 0,0 0 16,0 0-16,21 22 0,-21-22 16,-1 0-16,1 0 0,21 21 0,0-20 15,0-1-15,0 0 0,0 0 16,0 0-16,0 0 0,0 1 15,21-22-15,1 21 0,-1-21 0,0 0 16,21 21-16,-21-21 0,22 0 0,-22 0 16,21 0-16,1 0 0,-1 0 15,-21-21-15,21 0 0,1 21 0,-1-22 16,-21 1-16,22 0 0,-22 0 16,0 0-16,0 0 0,-21-1 0,0-20 15,0 21-15,0-21 0,0 20 0,0-20 16,-21 21-16,0 0 0,-22 0 15,22-1-15,0 1 0,-21 21 0,-1 0 16,1 0-16,21 0 16,-21 0-16,-1 0 0,22 0 0,-21 21 15,21 1-15,-1-1 0,1 0 0,0 0 16,21 0-16,-21 0 0,21 1 16,0-1-16,0 0 0,21-21 15,0 21-15,0-21 0,22 0 16,-22 0-16,21 0 0,1 0 0,-1 0 15</inkml:trace>
  <inkml:trace contextRef="#ctx0" brushRef="#br0" timeOffset="54791.82">13631 6033 0,'0'0'0,"-21"0"0,21-22 0,-21 22 0,21-21 16,-21 21-16,21-21 0,0 0 0,0 0 15,0 0 1,21 21-16,0 0 0,0-22 0,0 22 16,1 0-16,-1 0 0,0 0 15,0 0-15,21 0 0,-20 0 0,-1 22 16,21-1-16,-21 0 0,0 0 16,1 0-16,20 0 0,-21 22 0,0-22 15,-21 0-15,0 0 0,21 0 16,-21 1-16,0-1 0,0 0 15,0 0-15,-21 0 16,0-21-16,0 0 0,0 0 16,0 0-16,-1 0 15,22-21 1,0 0 0,0 0-16,0 0 0,0-1 15,0 1-15,0 0 0,22 0 16,-1 0-16,0 0 0,0-1 15,0 22-15,0-21 0,22 0 0,-22 21 16,21-21-16,1 21 0,-1 0 16,0-21-16,1 21 0,-1-21 15,0 21-15,-21 0 0,22 0 0,-1-22 16,-21 22-16,0 0 0,1 0 16,-1 0-16,-21 22 15,0-1-15,0 0 16,0 0-16,-21 21 0,-1-20 15,1-1-15,21 0 0,-21 0 0,21 0 16,-21 0-16,21 1 0,0-1 16,-21 0-16,21 0 0,0 0 15,21-21 32,-21-21-47,21 21 16,0-21-16,0 0 0,-21 0 0,22-1 15</inkml:trace>
  <inkml:trace contextRef="#ctx0" brushRef="#br0" timeOffset="55163.61">14457 5567 0,'0'0'0,"-21"0"0,-85 63 31,106-41-31,0-1 0,0 21 0,0-21 16,0 0-16,0 1 16,0-1-16,0 0 0,21-21 0,0 0 15,0 0-15,0 21 0,1-21 16,-1 0-16,0 0 0,0 0 0,0 0 16,0-21-16,-21 0 0,22 21 15,-22-21-15,21-1 0,-21 1 0,0 0 16,0 0-16,0 0 0,0 0 0,0-1 15,0 1-15,0 0 16,-21 0-16,-1 0 0,22 0 0,-21 21 16,0 0-16,0 0 0,0 0 15,0 0-15,-1 0 0,1 21 16,0-21-16,21 21 0,0 0 16,0 0-16,0 0 0,0 1 15,0-1-15,21-21 0,0 21 16,1-21-16,-1 0 0</inkml:trace>
  <inkml:trace contextRef="#ctx0" brushRef="#br0" timeOffset="56015.12">15071 5461 0,'0'0'0,"-22"-21"0,1 21 16,0 0-16,0 0 15,0 21-15,0 0 16,21 0-16,0 22 0,-22-22 16,1 21-16,21 1 0,-21-1 15,0 0-15,21 1 0,-21-1 0,21 0 16,-21 1-16,-1-1 0,22 0 0,0 1 16,0-22-16,0 21 0,0-21 15,0 0-15,0 1 0,0-1 0,0 0 16,0 0-16,22-21 15,-1 0-15,0 0 0,0 0 16,0 0-16,0 0 0,1 0 0,20 0 16,-21-21-16,0 0 0,22 21 15,-22-21-15,21-1 0,-21 1 0,0 0 16,22 0-16,-22 0 0,0 0 0,0-1 16,-21 1-16,21 0 0,-21 0 15,-21 21 16,21 21-31,-21 0 0,0-21 0,21 21 16,0 1-16,-21-1 16,21 0-16,-21 0 0,21 0 0,0 0 15,0 1-15,0-1 0,0 0 16,21-21-16,0 21 16,0-21-16,0 0 0,22 0 0,-22 0 15,0 0-15,21 0 0,-21 0 0,1 0 16,-1 0-16,0-21 0,0 21 15,0-21-15,0 0 0,1 21 0,-1-22 16,0 1-16,0 0 0,0 0 16,-21 0-16,0 0 0,21-1 0,-21 1 15,22 21-15,-44 0 32,1 21-17,21 1-15,0-1 0,-21 0 16,0 0-16,0 0 0,0 0 0,21 22 15,0-1-15,0 0 0,0 1 16,0 20-16,0-20 0,0 20 0,0 1 16,0-1-16,0 1 0,0-1 0,0 1 15,0-1-15,0-21 0,0 22 16,0-1-16,0-20 0,0 20 0,0-20 16,-22-1-16,1 21 0,0-20 0,0-22 15,0 21-15,0 1 16,-22-22-16,22 21 0,0-21 0,-21 0 15,20 1-15,1-22 0,0 21 0,0-21 16,0 0-16,0 0 0,-1 0 16,1 0-16,21-21 15,0-1-15,0 1 0,0 0 16,0 0-16,21 0 0,1 0 0,-1-22 16,0 22-16,0-21 0,0-1 15,0 1-15</inkml:trace>
  <inkml:trace contextRef="#ctx0" brushRef="#br0" timeOffset="56278.97">14647 5736 0,'0'0'0,"21"0"0,1 0 0,-1-21 0,21 21 16,-21 0-16,22 0 0,-22-21 0,21 21 16,0 0-16,1 0 0,-1-21 15,0 21-15,1 0 0,-1 0 0,-21 0 16,22 0-16,-22 0 16,0 0-16,0 0 0,0 0 0,-21-21 15</inkml:trace>
  <inkml:trace contextRef="#ctx0" brushRef="#br0" timeOffset="56795.68">16891 5884 0,'0'0'0,"21"0"16,-21 22 15,0-1-15,0 0-16,0 0 0,0 0 15,0 0-15,0 1 0,0 20 0,-21-21 16,21 0-16,-21 0 0,21 1 0,0-1 16,0 0-16,-21-21 15,21 21-15,0 0 0,-22-21 0,22 21 16,22-42 31,-1 0-32,0 21-15</inkml:trace>
  <inkml:trace contextRef="#ctx0" brushRef="#br0" timeOffset="57219.44">17357 5906 0,'0'0'0,"21"0"16,0-22-16,-42 22 31,0 0-31,-1 0 15,1 0-15,0 0 0,0 0 16,21 22-16,-21-22 0,0 21 16,-1 0-16,22 0 0,-21 0 15,21 0-15,0 1 16,21-22 0,1 0-16,-1 0 15,0 0-15,21 0 0,-21 0 16,1 0-16,-1 0 0,21 0 0,-21 21 15,0-21-15,1 0 0,-1 0 16,0 21-16,0-21 0,0 21 0,0 0 16,-21 0-16,0 1 15,-42-1 1,21 0-16,0-21 16,0 0-16,-1 0 0,-20 0 15,21 0-15,0 0 0,-22 0 0,22 0 16,0 0-16,0 0 0,0 0 0,0 0 15,-1 0-15,1 0 0,0 0 16,0 0 0,21-21-16,0 0 15</inkml:trace>
  <inkml:trace contextRef="#ctx0" brushRef="#br0" timeOffset="57567.24">17081 5461 0,'0'0'16,"-21"21"-16,0-21 0,0 21 0,0 1 16,0-1-16,21 0 15,0 0 1,21-21-1,0 0-15,0 0 0,0 0 16,0 0-16,1 0 16,-1-21-16,0 21 0,-21-21 0,21 21 15,-21-21-15,0-1 16,-21 1-16,0 21 16,0 0-16,-1 0 0,1 0 15,0 0-15,0 0 0,0 21 16,21 1-16,0-1 0,-21-21 15,21 21-15,0 0 0,0 0 16,21-21-16</inkml:trace>
  <inkml:trace contextRef="#ctx0" brushRef="#br0" timeOffset="59515.38">18838 5757 0,'0'0'16,"0"22"-1,21-1 17,1-21-32,-1 0 0,0 0 0,0 0 15,21 0-15,-20 0 16,20 0-16,0 0 0,1 0 0,-1-21 15,0 21-15,22-22 0,-22 22 0,0-21 16,22 21-16,-22-21 0,1 0 16,-22 21-16,21-21 0,-21 0 0,0 21 15,1-22-15,-22 1 0,0 0 16,0 0-16,-22 0 16,1 21-16,0 0 15,-21 0-15,21 0 0,-22 21 0,22 0 16,-21 0-16,-1 22 0,1-22 15,0 21-15,-1 0 0,1 22 0,21-22 16,-21 1-16,-1-1 16,1 0-16,0 1 0,-1-1 0,1 0 15,21 1-15,-22-1 0,22 0 0,-21-21 16,21 22-16,0-22 0,-1 0 16,22 0-16,0 0 0,-21 1 0,0-22 15,0 0 1,21-22-1,0 1-15,0 0 16,0 0-16,0 0 0,0 0 0,0-1 16,0 1-16,21-21 0,-21 21 0,21 0 15,0-1-15,-21 1 0,22 0 16,-1 0-16,-21 0 0,21 21 16,0 0-16,0 0 15,0 0 1,-21 21-16,22 0 0,-22 0 0,0 0 15,0 1-15,21-1 0,-21 0 16,0 0-16,0 0 0,21-21 0,0 21 16,0 1-16,-21-1 0,21 0 15,1-21-15,-1 21 0,0-21 0,0 0 16,21 0-16,-20 0 0,20 0 16,-21 0-16,21 0 0,1 0 0,-1 0 15,0-21-15,1 0 0,20 21 0,-20-21 16,-1-1-16,0 1 0,-21 21 15,22-42-15,-1 21 0,-21 0 16,0-1-16,1 1 0,-1-21 16,-21 21-16,0 0 0,0-1 0,0 1 15,0 0-15,0 0 0,-21 21 16,-1 0-16,1 0 0,0 21 16,0-21-16,0 21 0,0 0 15,-1 1-15,1-1 0,21 0 16,-21 0-16,21 0 0,-21 0 0,21 1 15,0-1-15,0 0 0,0 0 16,0 0-16,0 0 0,0 1 16,0-1-16,21-21 0,0 0 15,0 21-15,1-21 16,-1 0-16,0 0 0,21 0 0,-21 0 16,1 0-16,20 0 0,-21-21 15,21 21-15,-20-21 0,20 21 0,-21-22 16,21 1-16,-20 21 0,20-21 0,-21 0 15,0 0-15,0 0 0,1-1 16,-1 1-16,0 0 0,-21 0 0,0 0 16,0 0-16,0-1 0,0 1 15,-21 21 17,0 0-32,21 21 15,21-21 16,0 0-31,0 0 16,0 0-16,0 0 0,1 0 16,20-21-16,-21 21 0,0-21 0,22 21 15,-22 0-15,0-21 0,0 21 16,0 0-16,-21 21 31,0 0-31,0 0 16,-21 1-16,0-1 0,0 0 15,21 0-15,-21 0 0,-1 0 16,1 1-16,21-1 0,0 0 0,0 0 16,-21-21-16,21 21 0,0 0 0,0 1 15,0-1-15,21 0 16,0-21-16,1 21 0,-1-21 16,0 0-16,0 0 0,0 0 15,22 0-15,-22 0 0,0 0 0,21 0 16,-21-21-16,1 21 0,20-21 15,-21 0-15,0 21 0,0-22 0,1 1 16,20 0-16,-21 0 0,0 0 16,0 0-16,1-1 0,-1 1 15,0 0-15,-21 0 0,21 0 0,0 21 16,-21-21-16,0 42 31,-21 0-31,0 0 0,21 0 16,-21 0-16,0 1 0,-1-22 0,22 21 15,0 0-15,-21 0 0,21 0 0,-21 0 16,21 1-16,0-1 16,0 0-16,21 0 0,0 0 15,1-21-15,-1 0 0,0 21 16,0-21-16,0 0 0,0 0 16,22 0-16,-22 0 0,0 0 15,0-21-15,22 0 0,-22 21 0,21-21 16,-21 0-16,0 0 0,1-1 0,-1 1 15,0 0-15,0 0 0,0-21 16,-21 20-16,21-20 0,-21 21 0,0-21 16,0-1-16,0 22 0,0-21 15,0 21-15,-21-1 0,0 1 0,0 21 16,-21 0-16,20 0 0,1 0 16,0 0-16,0 0 0,-21 21 0,20 1 15,-20-1-15,21 21 0,0-21 16,0 0-16,-1 22 0,1-22 15,0 0-15,21 0 0,0 22 0,-21-22 16,21 0-16,0 0 16,0 0-16,0 0 0,0 1 15,0-1 1,21-21-16,0 0 0,0 0 16,1 0-16,-1 0 0,0 0 15,0-21-15</inkml:trace>
  <inkml:trace contextRef="#ctx0" brushRef="#br0" timeOffset="59767.9">21950 6265 0,'0'0'0,"-21"0"15,-1 0 1,1 0-16,0 0 78</inkml:trace>
  <inkml:trace contextRef="#ctx0" brushRef="#br0" timeOffset="73834.75">910 9144 0,'-42'0'16,"21"0"-16,-1 0 15,1 0-15,0 0 0,0 0 0,0 0 16,0 0-16,-22 0 0,22 0 15,0 0-15,0 0 0,0 0 16,-1 0 0,44 21 15,-1-21-31,21 0 16,0 0-16,1 0 0,-1 0 0,0 0 15,22 0-15,-22 0 0,22 0 16,-1 0-16,-20 0 0,20 0 0,22 0 15,-22 0-15,1 0 0,-1 0 16,1 0-16,-1 0 0,1 0 0,-1 0 16,-20 0-16,20-21 0,-42 21 15,22 0-15,-1 0 0,-21 0 0,0 0 16,-21-21 0,21 21-16,1 0 15,-44-21 16,1 21-15,0-21-16,0 21 0,0-22 16</inkml:trace>
  <inkml:trace contextRef="#ctx0" brushRef="#br0" timeOffset="74391.24">1566 8742 0,'0'0'0,"-21"0"0,21 21 32,0 0-32,0 0 15,0 1-15,21-1 0,0 0 0,1 0 16,-1 0-16,0 0 0,0 1 15,0-1-15,0 0 0,22-21 16,-22 21-16,0 0 0,21-21 16,-20 0-16,20 0 0,-21 0 15,0 0-15,0 0 0,1 0 0,-1 0 16,0 0-16,0 0 0,0 0 16,0-21-16,-21 0 0,22 21 15,-22-21-15,0 0 16,-22 21 15,1 0-31,0 0 0,0 21 0,0 0 16,0 0-16,-1 0 0,1-21 15,-21 43-15,21-22 0,0 0 0,-22 0 16,22 0-16,-21 0 16,21 22-16,-22-22 0,22 0 0,0 0 15,-21 0-15,20 1 0,1-1 16,0 0-16,0 0 0,21 0 15,0 0-15,-21-21 16,21 22-16,0-1 31,21-21-15,0 0 0,0 0-16,-21-21 0,21 21 15,1-22-15</inkml:trace>
  <inkml:trace contextRef="#ctx0" brushRef="#br0" timeOffset="77359.63">5546 9271 0,'0'0'0,"-22"0"0,1 0 0,0 0 16,0 0-16,0 0 0,0 0 15,-1 0-15,1 0 0,0 0 0,0 0 16,0-21-16,0 21 15,-1 0-15,1 0 16,0 0 0,42 0 46,0 0-62,1 0 16,20 0-16,-21 0 0,0 0 15,22 0-15,-1 0 0,0 0 0,1 0 16,-1 0-16,0 0 0,22 0 16,-22 0-16,22 0 0,-1 0 0,1 0 15,-22 0-15,21 0 0,1 0 0,-22 0 16,22 0-16,-1 0 0,-20 0 16,20 0-16,1 21 0,-1-21 0,22 0 15,-22 0-15,22 0 0,0 0 16,-1 0-16,1 0 0,0 0 15,20 0-15,-20 0 0,21 0 0,0 0 16,21 0-16,0 0 0,0 0 16,0 0-16,-21 0 0,21 0 0,0-21 15,0 21-15,21 0 0,-21 0 16,21 0-16,-21 0 0,21 0 0,-21 0 16,21 0-16,-21 0 0,21-21 15,1 21-15,-1 0 0,0 0 0,0 0 16,-21 0-16,21 0 0,22 0 15,-22-21-15,21 21 0,-21 0 0,-21 0 16,21 0-16,-21 0 0,22 0 16,-1-22-16,0 22 0,-21 0 0,21 0 15,-21 0-15,0 0 0,21-21 16,0 21-16,1 0 0,-1 0 0,-21 0 16,21 0-16,-21 0 0,0-21 15,0 21-15,0 0 0,21 0 0,-21 0 16,0 0-16,0 0 0,-21 0 15,21 0-15,-21 0 0,21 0 0,-21 0 16,21 0-16,0 0 0,-22 0 16,1 0-16,0 0 0,-21 0 0,21 0 15,-22 0-15,1 0 0,0 0 0,-1 0 16,-20 0-16,-1 0 16,1 0-16,-22 0 0,0 0 0,-20 0 15,-1 0-15,0 0 0,0 0 16,-21-21 46,-21 21-62,0 0 16,0-21-16</inkml:trace>
  <inkml:trace contextRef="#ctx0" brushRef="#br0" timeOffset="78376.33">10562 8848 0,'0'0'0,"0"-21"31,0-1-31,0 1 16,0 0-1,0 42 16,0 0-15,0 1-16,0-1 0,0 0 16,0 21-16,0-21 0,0 22 0,0-1 15,0 0-15,0 1 0,0-22 16,0 21-16,0 1 0,0-22 0,0 21 16,0-21-16,0 0 0,0 1 15,0-1-15,0 0 0,0 0 0,0 0 16,0 0-16,0 1 0,0-1 15,0 0 1</inkml:trace>
  <inkml:trace contextRef="#ctx0" brushRef="#br0" timeOffset="79310.96">10562 10012 0,'0'-21'15,"-21"21"-15,0 0 32,0 0-32,-1 0 0,1 0 15,0 0 1,0 0-16,21 21 0,-21-21 0,0 21 16,-1 0-16,1 0 15,21 1-15,-21-1 0,0 0 16,21 0-16,0 0 0,-21 0 0,21 1 15,-21-1-15,21 0 0,0 21 0,-22-21 16,22 1-16,0 20 0,0-21 16,0 0-16,0 22 0,0-22 0,0 0 15,22 0-15,-1 0 0,0-21 16,0 21-16,0 1 0,0-22 0,1 0 16,-1 21-16,0-21 0,0 0 0,0 0 15,0 0-15,1 0 0,-1 0 16,0 0-16,0 0 0,21-21 15,-20 21-15,-1-22 0,0 1 0,21 0 16,-21 21-16,1-21 0,20 0 16,-21 0-16,0-1 0,0 1 0,1-21 15,-1 21-15,0 0 0,-21-1 16,0 1-16,21-21 0,-21 21 0,0 0 16,0-1-16,0 1 0,0-21 0,0 21 15,0 0-15,0-1 0,-21 1 16,21 0-16,-21 0 0,0 0 0,-22 0 15,22 21-15,0-22 0,0 1 16,0 21-16,-1 0 0,1 0 0,-21 0 16,21 0-16,0 0 0,-1 0 0,1 0 15,0 21-15,0 1 16,0-22-16,0 21 0,-1-21 0,1 21 16,0 0-16,-21-21 0,21 21 0,-1-21 15,1 21-15,0-21 16</inkml:trace>
  <inkml:trace contextRef="#ctx0" brushRef="#br0" timeOffset="79991.71">12615 8827 0,'0'-22'15,"0"44"17,0-1-32,0 0 0,0 0 15,0 0-15,0 22 0,0-22 16,0 21-16,0-21 0,0 22 0,0-1 16,0-21-16,0 21 0,0-20 15,0-1-15,0 21 0,0-21 0,0 0 16,0 1-16,0-1 0,0 0 15,0 0-15,0 0 16,0 0 0</inkml:trace>
  <inkml:trace contextRef="#ctx0" brushRef="#br0" timeOffset="81090.96">12636 10245 0,'0'-21'46,"22"21"-46,-22-22 16,21 22-16,-21-21 16,0 0-16,0 0 0,21 21 15,-21-21-15,0 0 0,21 21 16,-21-22-16,0 1 0,0 0 16,0 42 30,0 0-46,0 1 0,0-1 16,0 0-16,0 0 0,0 0 16,0 0-16,0 1 0,0-1 0,0 21 15,0-21-15,0 0 0,0 1 0,0-1 16,0 0-16,0 0 16,0 0-16,0 0 0,0 1 0,0-1 15,0 0-15,0 0 0,0 0 16,0 0-1,-21-21 1,0 0-16,0 0 16,-1 0-16,1 0 0,0 0 15,-21 0-15,21 0 0,-1 0 16,1 0-16,0 0 0,0 0 16,42 0 30,0 0-46,0 0 0,1 0 0,-1 0 16,21 0-16,-21 0 0,22 0 0,-1 0 16,-21 0-16,21 0 0,1 0 15,-22 0-15,21 0 0,1 0 0,-22 0 16,21 0-16,-21 0 0,22 0 0,-22 0 16,0 0-16,0 0 15,0-21-15,-42 21 47,0 0-47,0 0 16</inkml:trace>
  <inkml:trace contextRef="#ctx0" brushRef="#br0" timeOffset="81755.05">14647 8721 0,'0'0'0,"0"21"47,0 0-31,0 0-16,-21 0 0,21 1 0,0 20 15,0-21-15,0 21 0,0-20 16,0 20-16,0-21 0,0 21 0,0-20 16,0 20-16,0-21 0,0 0 15,0 0-15,0 22 0,0-22 16,0 0-16,0 0 0,0 0 15,0 1-15,0-1 32</inkml:trace>
  <inkml:trace contextRef="#ctx0" brushRef="#br0" timeOffset="82611.89">14668 9991 0,'0'0'0,"-21"-21"0,0 21 16,21-22-16,0 1 15,-21 21-15,21-21 0,0 0 16,0 0-16,0 0 15,0-1-15,21 1 16,0 0-16,0 21 0,1-21 16,-1 21-16,0 0 0,0-21 15,0 21-15,0 0 0,22 0 0,-22 0 16,0 0-16,0 0 0,0 21 0,-21 0 16,22-21-16,-22 21 0,21 0 15,-21 1-15,0-1 0,0 0 16,0 0-16,0 0 0,0 0 15,-21 1-15,-1-1 0,1 0 0,0 0 16,0 0-16,0 0 0,0 1 0,-22-1 16,22 0-16,0 0 0,-21 0 15,20 0-15,1 1 0,-21-1 0,21 0 16,0 0-16,-1 0 0,1 0 16,0 1-16,0-1 0,0 0 15,0-21-15,21 21 0,0-42 47,21 21-47,0-21 16,0 0-16,0-1 0,0 1 15,1 0-15,-1 21 0,0 0 16,0-21-16,0 21 0,0 0 16,1 0-16,-1 0 15,0 0-15,0 0 0,-21 21 16,21-21-16,0 21 0,-21 0 15,22 1-15,-1-1 16,-21 0-16,21 0 0,0-21 0,-21 21 16,21 0-16,0-21 0,1 22 15,-1-22-15,0 0 0,0 0 16,0 0-16,0 0 0,1-22 16,20 1-16,-21 0 15,0 0-15,0 0 0,1 0 16,-1-1-16,0 1 0,-21 0 0,21 21 0,-21-21 15,21 0-15,-21 0 16,-42 21 15,21 0-31,0 0 0,-1 0 16,-20 0-16,21 0 0</inkml:trace>
  <inkml:trace contextRef="#ctx0" brushRef="#br0" timeOffset="83519.84">8445 8954 0,'0'-22'16,"0"44"31,0-1-32,0 0-15,0 0 0,0 21 16,0-20-16,0 20 0,0-21 0,0 21 16,0 1-16,0-22 0,0 21 15,0-21-15,0 22 0,-21-22 16,21 0-16,0 0 0,0 22 0,0-22 15,0 0-15,0 0 16,0 0-16,0 0 16,-21-21 31</inkml:trace>
  <inkml:trace contextRef="#ctx0" brushRef="#br0" timeOffset="84056.41">7916 10414 0,'0'0'16,"-21"0"-16,0 0 0,42 0 47,0 0-47,22 0 0,-22 0 15,0 0-15,21 0 0,-21 0 16,22 0-16,-22 0 0,21 0 0,-21 0 16,22 0-16,-22 0 0,0 0 15,21 0-15,-20 0 0,-1 0 16,-21-21 15,21 0-15,0 0-1</inkml:trace>
  <inkml:trace contextRef="#ctx0" brushRef="#br0" timeOffset="84699.98">8721 10245 0,'21'-21'16,"-21"-1"0,0 1-16,0 0 0,21 0 15,-21 0 1,21 21-16,-21-21 0,0 42 62,0 0-62,0 0 16,0 0-16,0 0 0,0 22 16,0-22-16,0 0 0,0 21 0,0-20 15,0 20-15,0 0 0,0-21 16,0 1-16,0 20 0,0-21 0,0 0 16,0 0-16,0 1 0,0-1 0,0 0 15,0 0-15,0 0 16,-21-21 31,0 0-47,0 0 0,-1 0 15,1 0-15,0 0 0,0 0 16,0 0-16,0 0 16,-1 0-16,1 0 15,42 0 16,1 0-31,-1 0 0,21 0 16,-21 0-16,0 0 0,22 0 16,-22 0-16,21 0 0,-21 0 15,22 0-15,-1 0 0,0 0 0,1 0 16,-22 0-16,21 0 0,-21 0 16,22 0-16,-22 0 0,0 0 0,0-21 15,-42 0 16,0 21-15,0 0-16,21-21 0,-21 21 0,-1 0 16</inkml:trace>
  <inkml:trace contextRef="#ctx0" brushRef="#br0" timeOffset="85366.99">6583 8996 0,'0'0'0,"0"21"31,0 0-31,0 0 16,0 1-16,0-1 0,0 21 16,0-21-16,0 0 0,0 1 15,0-1-15,0 0 0,0 0 0,0 0 16,0 0-16,0 1 15,0-1-15,0 0 16,-21 0-16,-1-21 47,22 21-47</inkml:trace>
  <inkml:trace contextRef="#ctx0" brushRef="#br0" timeOffset="85747.19">5969 10054 0,'42'0'31,"-21"0"-15,1 0-16,-1 0 0,0 0 15,0 0-15,0 0 0,0 0 16,1 0-16,-1 0 0,0 0 15,0 0 1,-21-21 15,21 21-15,0-21 0</inkml:trace>
  <inkml:trace contextRef="#ctx0" brushRef="#br0" timeOffset="86538.97">6583 10012 0,'-21'0'15,"-1"0"1,22-21-16,0 0 15,0-1 1,0 1-16,0 0 0,0 0 16,0 0-16,22 21 0,-1-21 0,0-1 15,0 1-15,0 21 16,0-21-16,22 21 0,-22 0 0,0 0 16,0 0-16,0 0 0,1 0 15,-1 0-15,0 0 0,0 0 0,0 21 16,-21 0-16,21 1 15,-21-1-15,0 0 0,0 0 16,0 0-16,0 0 0,0 1 0,0-1 16,-21 0-16,0 0 0,0 0 15,0 0-15,-22 1 0,22 20 0,0-21 16,0 0-16,-21 0 0,20 1 0,1 20 16,0-21-16,-21 0 0,21 22 15,-1-22-15,1 0 0,0 0 0,0 21 16,0-20-16,0-1 0,-1-21 0,22 21 15,-21 0-15,0-21 16,21 21-16,-21-21 0,0 0 16,21-21-1,0 0-15,0 0 0,0 0 16,0-1-16,0 1 0,0-21 16,0 21-16,0 0 0,21 21 15,-21-22-15,21 1 0,0 0 0,0 0 16,1 21-16,-1 0 0,0 0 15,0 0-15,0 0 16,0 0-16,1 0 0,-1 0 0,0 0 16,0 21-16,0 0 0,-21 0 0,21 1 15,1-1-15,-1 0 0,-21 0 16,21 0-16,0 0 0,0 1 0,0-1 16,1-21-16,-22 21 0,21-21 15,0 0-15,0 21 0,0-21 0,0 0 16,1 0-16,-1 0 0,0 0 15,0-21-15,0 21 0,0-21 16,1 0-16,-1-1 0,0 1 16,-21 0-16,0 0 0,0 0 15,21 21-15,-21-21 16,21 21 15,-21-22-31</inkml:trace>
  <inkml:trace contextRef="#ctx0" brushRef="#br0" timeOffset="87588.21">783 12002 0,'0'0'0,"-63"0"15,63 21 1,21-21 15,0 0-31,21 0 16,1 0-16,-1 0 0,21 0 15,1 0-15,-1 0 0,22 0 0,-21 0 16,20 0-16,22 0 0,-21 0 16,-22 0-16,22 0 0,0 0 0,-22 0 15,1 0-15,-1 0 0,1 0 16,-22 0-16,21 0 0,-20 0 0,-22 0 16,21 0-16,-21 0 0,1 0 15,-1 0-15,0 0 0,-21-21 31,-21 21-15,0 0-16,-1 0 0,1-22 16,0 22-16,0-21 0,0 0 15</inkml:trace>
  <inkml:trace contextRef="#ctx0" brushRef="#br0" timeOffset="87972.06">1968 11769 0,'-42'0'16,"42"21"-1,0 0-15,21 0 16,0-21-16,1 21 16,-1 1-16,0-1 0,0-21 15,0 0-15,0 21 0,22-21 16,-22 0-16,0 0 0,0 0 0,0 0 15,1 0-15,-1 0 0,0 0 16,0 0-16,-42 21 47,0 0-31,0 0-16,-22 22 0,22-22 0,0 21 15,-21 1-15,20-22 0,-20 21 16,21 0-16,-21 1 0,20-22 15,1 0-15,-21 21 0,21-20 16,21-1-16,0 0 0,0 0 16,21-21-1</inkml:trace>
  <inkml:trace contextRef="#ctx0" brushRef="#br0" timeOffset="88463.96">3387 11642 0,'0'0'0,"-22"21"16,22 0 0,-21 21-16,21-20 0,0 20 0,0 0 15,0 1-15,0-1 0,0 0 16,0 1-16,-21 20 0,21-21 0,-21 1 16,21-1-16,0 0 0,0 1 15,-21-22-15,21 0 0,0 21 0,0-20 16,0-1-1,21-21 1,-21-21 0,0-1-16,21 1 0,-21 0 15</inkml:trace>
  <inkml:trace contextRef="#ctx0" brushRef="#br0" timeOffset="88835.98">3154 11748 0,'0'0'0,"-64"-127"32,64 105-32,0 1 15,0 0-15,21 0 0,1 0 16,-1 21-16,21-21 0,-21-1 0,22 22 16,-1 0-16,21 0 0,-20 0 15,20 0-15,-20 0 0,20 22 0,-21-1 16,1 0-16,-1 0 0,0 0 15,-20 22-15,-1-22 0,-21 0 0,0 21 16,0-21-16,-21 1 0,-1 20 16,1-21-16,-21 0 0,0 22 0,-1-22 15,1 0-15,0 0 0,-1 0 0,1 0 16,0 1-16,20-22 16,1 21-16,0-21 0,0 0 0,21-21 31,21 21-16,0-22-15,0 22 16,1 0-16,20-21 0,-21 21 0,21-21 16,1 21-16,-22 0 0</inkml:trace>
  <inkml:trace contextRef="#ctx0" brushRef="#br0" timeOffset="89448.01">3873 12150 0,'0'0'0,"-42"0"32,42-21-17,0-1-15,0 1 16,0 0-16,0 0 0,0 0 16,0 0-16,0-1 0,0 1 15,21 21-15,0-21 0,1 0 0,-1 21 16,0 0-16,0 0 15,0 0-15,0 0 0,1 0 16,-1 0-16,0 21 0,0 0 16,0 0-16,0 1 0,1 20 0,-22-21 15,0 0-15,21 0 0,-21 22 0,0-22 16,0 0-16,0 0 0,0 0 16,0 1-16,0-1 0,0 0 0,0 0 15,-21-21-15,-1 0 16,22-21 15,0 0-31,0 0 16,0-1-16,0 1 0,0 0 0,22 0 15,-1-21-15,-21 20 0,21-20 16,0 21-16,0 0 0,22-22 0,-22 22 16,0 0-16,21 0 15,-21 0-15,1 0 0,20 21 0,-21 0 16,0 0-16,0 0 0,1 0 0,-22 21 15,21-21-15,-21 42 16,0-21-16,0 0 0,0 1 0,0-1 16,0 21-16,0-21 0,0 0 15,0 1-15,0-1 0,-21 0 0,21 0 16,0 0-16,0 0 16,0 1-16,-22-22 15,22-22 16,0 1-31,0 0 0,0 0 16,0-21-16,0 20 0,0-20 16</inkml:trace>
  <inkml:trace contextRef="#ctx0" brushRef="#br0" timeOffset="89636">4508 11621 0,'0'0'0,"-21"0"0,0 0 0,0 0 31,0 0-15,21 21 15,21 0-31,0-21 16,0 21-16,0 0 15</inkml:trace>
  <inkml:trace contextRef="#ctx0" brushRef="#br0" timeOffset="90118.64">4911 11790 0,'-22'21'31,"1"0"-31,0 0 0,21 1 16,-21-1-16,0 0 0,21 21 15,-21-21-15,21 22 0,0-1 0,-22-21 16,22 22-16,0-1 0,0-21 0,0 0 16,0 22-16,0-22 0,0 0 15,0 0-15,22 0 0,-1-21 0,0 0 16,0 21-16,21-21 0,-20 0 16,-1 0-16,21 0 0,-21 0 0,22-21 15,-22 21-15,21-21 0,-21 0 0,0 0 16,1 0-16,-1-1 15,0 1-15,0 0 0,-21-21 0,21 21 16,-21-22-16,0 1 0,0 21 16,0-22-16,0 1 0,-21 0 0,0 21 15,0-22-15,0 22 0,-1 0 0,1 0 16,-21 0-16,21-1 0,-22 22 16,22 0-16,0 0 0,-21 0 0,21 0 15,-1 0-15,1 22 0,-21-1 16,21-21-16,0 21 0,21 21 0,-22-21 15,22 1-15,0 20 0,0-21 16,0 21-16,0-20 0,0-1 16,0 0-16,22 0 0,-1 0 0,0 0 15,0 1-15,0-22 0,0 0 16,1 0-16,20 0 0,-21 0 0</inkml:trace>
  <inkml:trace contextRef="#ctx0" brushRef="#br0" timeOffset="90715.67">5228 12002 0,'21'0'16,"-42"0"-16,42-22 0,-21 1 0,0 0 16,0 0-16,0 0 15,0 0-15,0-1 16,0 1-16,21 21 16,1-21-16,-1 21 15,0-21-15,0 21 0,21 0 0,-20 0 16,20 0-16,-21 0 0,21 0 15,1 0-15,-22 21 0,21 0 0,1 0 16,-22 1-16,21-1 0,-21 0 0,0 21 16,1-21-16,-1 1 0,-21 20 15,0-21-15,0 0 0,0 22 0,0-22 16,-21 0-16,-1 0 0,1-21 16,0 21-16,0 0 0,0-21 15,0 0-15,-1 0 0,22-21 31,0 0-31,0 0 0,0 0 16,0-22-16,0 22 16,0 0-16,0 0 0,22 0 0,-1-22 15,0 22-15,0 0 0,0 0 0,0 0 16,22 0-16,-22-1 0,21 1 16,1 0-16,-22 0 0,21 21 0,0-21 15,1 21-15,-22 0 0,21 0 16,-21 0-16,1 0 0,-1 0 15,0 0-15,0 0 0,-21 21 0,0 0 16,0 0-16,0 0 16,0 22-16,0-22 0,0 0 0,0 0 15,0 22-15,-21-22 0,21 0 0,-21 0 16,21 0-16,-21 0 0,21 1 16,0-1-16,0 0 0,0 0 15,0-42 16,0 0-15,0 0-16,0-1 16,0 1-16,0 0 0,0-21 0,0 21 15</inkml:trace>
  <inkml:trace contextRef="#ctx0" brushRef="#br0" timeOffset="90905.02">6223 11599 0,'-21'0'16,"0"0"-16,42 0 63,0 0-48,0 0-15,0 0 0,0 0 16</inkml:trace>
  <inkml:trace contextRef="#ctx0" brushRef="#br0" timeOffset="91695.19">6731 11494 0,'0'21'31,"-21"0"-31,21 0 0,-21 0 16,21 0-16,0 1 0,-22 20 15,1-21-15,21 21 0,-21 1 0,21-22 16,0 21-16,-21 1 0,21-1 16,-21 0-16,21-21 0,0 22 15,0-1-15,0-21 0,0 22 0,0-22 16,0 0-16,0 0 0,0 0 0,0 0 16,21-21-16,0 0 0,0 22 15,0-22-15,1 0 0,-1 0 0,0 0 16,21-22-16,-21 22 0,22-21 15,-22 0-15,21 0 0,-21 0 0,22 0 16,-22-1-16,0-20 0,0 21 0,0 0 16,1-22-16,-22 22 0,0 0 15,21 0-15,-21 0 16,0 42 0,0 0-16,-21 0 15,21 0-15,-22 22 0,22-22 16,0 0-16,0 0 0,0 0 15,0 1-15,0-1 0,0 0 0,0 0 16,0 0-16,22-21 16,-1 0-16,0 21 0,0-21 15,0 0-15,0 0 0,22 0 0,-22-21 16,0 21-16,0-21 0,0 0 16,1 0-16,-1 0 0,0-1 0,0-20 15,-21 21-15,0 0 0,21-22 16,-21 22-16,21 0 0,-21 0 15,0 0-15,0 0 0,0-1 16,0 44 15,0-1-31,0 0 0,0 0 0,0 0 16,0 0-16,0 22 0,-21-1 16,21 0-16,0 1 0,0-1 0,0 0 15,0 22-15,21-22 0,-21 22 0,22-1 16,-1-20-16,0 20 15,0 22-15,0-22 0,-21 1 0,21 20 16,-21-20-16,22 21 0,-22-22 0,0 1 16,0-22-16,0 21 0,0-20 15,0-1-15,0-21 0,0 22 0,-43-22 16,43 0-16,-21-21 16,0 0-1,21-21-15,0 0 0,0-1 16,0 1-16,0 0 0,0 0 15,0-21-15,0 20 0,0-20 0,-21 0 16,21-22-16,-21 22 0</inkml:trace>
  <inkml:trace contextRef="#ctx0" brushRef="#br0" timeOffset="91959.76">6435 11790 0,'0'0'0,"21"-21"15,21 21-15,-21 0 16,22-21-16,-1 21 0,0 0 0,1 0 16,-1-22-16,0 22 0,1-21 15,-1 21-15,0 0 0,1 0 0,-1-21 16,-21 21-16,21 0 0,-20 0 15,-1 0-15,0 0 0,0 0 16,-21-21-16,21 21 0,0-21 16</inkml:trace>
  <inkml:trace contextRef="#ctx0" brushRef="#br0" timeOffset="93641.78">8953 11959 0,'0'0'0,"0"-21"0,0-64 16,0 64 0,0 0-16,0 0 0,0 0 0,0 0 15,0-1-15,0 1 16,0 42-1,-21 1 1,21-1-16,0 0 0,-21 0 16,21 21-16,-21-20 0,21 20 0,0 0 15,0 1-15,-21-1 0,21 0 0,-21-21 16,21 22-16,0-22 0,-22 0 16,22 0-16,0 0 0,0 1 0,22-22 31,-1 0-31,0 0 15,-21-22-15,21 22 0,0-21 0,0 0 16,1 0-16,-22-21 0,21 20 16,0-20-16,0 21 0,0-21 0,-21-1 15,21 22-15,1-21 0,-1 21 0,-21-1 16,21 1-16,-21 0 0,21 0 16,0 42-1,-21 0 1,0 0-16,21 1 0,-21-1 15,0 21-15,22 0 0,-22-20 0,0 20 16,21-21-16,0 21 0,-21-20 16,21-1-16,0 0 0,0 0 0,-21 0 15,22-21-15,-1 21 0,0-21 16,0 0-16,0 0 0,0 0 0,1 0 16,-1 0-16,0-21 0,0 0 0,0 21 15,0-21-15,1 0 0,-22-22 16,21 22-16,0 0 0,0-21 0,-21 21 15,0-22-15,21 1 0,-21 21 0,0-22 16,0 22-16,0 0 0,0 0 16,0 0-16,0 0 0,0 42 31,-21 0-31,21 21 16,0-21-16,0 1 0,0 20 15,0 0-15,0-21 0,0 22 16,0-22-16,0 21 0,0-21 0,0 1 15,0-1-15,0 0 0,0 0 0,0 0 16,21-21-16,0 0 0,1 0 16,-1 0-16,0 0 0,0 0 15,0 0-15,0-21 0,1 21 16,-1-21-16,0 0 0,0 0 0,0-1 16,0 1-16,1 0 0,-1-21 0,0 21 15,-21-22-15,0 22 0,21-21 16,-21 21-16,0-22 0,21 22 15,-21 0-15,0 0 0,0 0 16,0 42 15,-21 0-31,21 0 0,0 0 16,0 0-16,0 22 0,0-1 0,0-21 16,0 22-16,0-1 0,0-21 0,0 21 15,0-20-15,21-1 0,0 0 16,-21 0-16,22 0 0,-1 0 0,0-21 15,0 0-15,0 0 16,0 0-16,1 0 0,-1 0 16,0 0-16,0-21 0,21 0 0,-20 0 15,-1 0-15,0 0 0,0-22 16,0 1-16,0 0 0,22 20 0,-22-62 16,0 41-16,0 1 0,-21 0 15,0 21-15,0-22 0,21 1 16,-21 21-16,0 0 0,0-1 0,0 1 15,0 0-15,-21 21 16,0 0 0,21 21-16,0 0 0,-21 1 0,21 20 15,-21-21-15,21 21 0,-21 1 16,21-22-16,0 21 0,0 1 0,-22-1 16,22 0-16,0 1 0,0-1 15,0 0-15,0-21 0,0 22 16,0-22-16,0 0 0,0 0 0,22 0 15,-22 1-15,21-1 0,0-21 16,0 0-16,0 0 0,0 0 0,1 0 16,-1 0-16,0 0 0,0 0 0,21-21 15,-20-1-15,-1 1 0,21 0 16,-21 0-16,22 0 0,-22-22 0,21 1 16,-21 21-16,22-21 0,-22-1 15,21 1-15,-21 0 0,0-1 0,1 1 16,-1 0-16,-21-1 0,0 1 15,0 21-15,0-22 0,0 22 16,0 0-16,0 0 0,0 0 0,-21 21 16,21 21-1,-22 21-15,1-21 0,21 1 16,0 20-16,0 0 0,-21 1 0,21-1 16,-21 0-16,21 1 0,0-1 15,0 0-15,0 1 0,0-1 0,0-21 16,0 21-16,0-20 0,21 20 0,0-21 15,-21 0-15,21 0 16,1-21-16,-1 22 0,0-22 0,0 0 0,21 0 16,-20 0-16,-1 0 0,0 0 15,21-22-15,-21 1 0,1 21 16,20-21-16,-21 0 0,0 0 0,0-22 16,1 22-16,-1 0 0,0-21 15,0 21-15</inkml:trace>
  <inkml:trace contextRef="#ctx0" brushRef="#br0" timeOffset="93891.02">10139 11494 0,'-43'21'16,"22"-21"-16,21 21 31,21-21-15,1 0-16,-1 0 16,0 0-1</inkml:trace>
  <inkml:trace contextRef="#ctx0" brushRef="#br0" timeOffset="95259.99">12700 12129 0,'0'0'0,"-21"0"0,-22 21 31,22 0-31,21 0 16,21-21 15,1 0-31,-1-21 0,21 0 0,-21 21 15,22-21-15,-1-1 0,0 1 16,1-21-16,-1 21 0,0 0 16,1-22-16,-1 22 0,0 0 0,1-21 0,-1 20 15,-21-20-15,0 21 0,0 0 16,1-22-16,-22 22 0,0-21 0,0 21 16,0 0-16,0-1 0,0 1 0,-22 0 15,1 0-15,0 0 0,0 21 16,0 0-16,0 0 15,-1 0-15,1 21 0,0 0 16,0 21-16,0-20 0,0 20 0,21 0 16,-22 1-16,1 20 0,21 1 0,-21-1 15,0 1-15,21-1 0,-21 22 16,0-22-16,-1 22 0,22-22 0,-21 22 16,0-21-16,0 20 0,0 1 0,0 0 15,-1-1-15,22 1 0,-21 0 16,0-1-16,0 1 0,21-22 15,0 1-15,-21-1 0,21 1 0,-21-1 16,21-20-16,0-1 0,0-21 16,0 0-16,0 1 0,21-22 0,0 0 15,0-22-15,0 22 0,22-42 0,-22 21 16,21-21-16,0-1 0,1 1 16,20 0-16,-20-22 0,-1 1 0,21-1 15,-20 1-15,-1-1 0,0-21 0,-20 22 16,-1-22-16,-21 22 0,0-22 15,0 22-15,0-1 0,-43 22 0,22-22 16,-21 22-16,0 0 0,-1 20 16,1-20-16,0 21 0,-1 0 0,1 0 15,21-1-15,0 22 0,-22 0 0,22 0 16,21-21-16,-21 21 16,42 0-1,0 0 1,0 0-16,1-21 0,20 0 15,0 21-15,1-21 0,-1 0 0,0-1 16,1 1-16,20 0 0,-21-21 16,1 21-16,-1-22 0,22 22 0,-43 0 15,21-21-15,0 20 0,-20 1 0,-1 0 16,0 0-16,0 0 0,-42 42 47,0-21-47,0 21 15,21 0-15,-22 22 0,22-22 0,0 0 16,0 21-16,0-21 0,0 22 0,0-22 16,0 0-16,0 0 0,22 0 15,-22 1-15,21-1 0,0 0 0,0-21 16,0 0-16,0 0 0,1 0 16,-1 0-16,0 0 0,0 0 0,0 0 15,0-21-15,1 21 0,-1-21 0,0-1 16,0-20-16,0 21 15,-21 0-15,0-22 0,0 22 0,0-21 0,0 21 16,0-22-16,0 22 0,0 0 16,0 0-16,-21 0 0,0 0 15,0-1-15,0 1 0,-1 21 0,-20 0 16,21 0-16,0 0 0,0 0 16,-1 0-16,1 0 0,0 21 15,21 1-15,-21-1 0,21 0 0,0 0 16,-21 0-16,21 22 0,0-22 15,0 0-15,0 21 0,0-21 0,21 1 16,0-1-16,0 0 0,0 0 0,1-21 16,-1 21-16,0-21 0,0 0 15,0 0-15,22 0 0,-22 0 0,21-21 16,-21 21-16,22-21 16,-1 0-16,-21-22 0,21 22 0,1 0 15</inkml:trace>
  <inkml:trace contextRef="#ctx0" brushRef="#br0" timeOffset="96023.78">14287 11705 0,'0'0'0,"22"-42"0,-22 21 0,0-22 0,0 22 16,0 0-16,0 0 0,0 0 16,-22 42-1,22 0-15,-21 0 16,21 22-16,0-22 0,-21 0 16,21 21-16,0-21 0,0 22 15,0-1-15,0-21 0,0 22 0,0-1 0,0-21 16,0 21-16,0-20 15,21-1-15,-21 0 0,21 0 0,1 0 16,-1 0-16,0-21 0,0 0 16,0 0-16,0 0 0,22 0 15,-22 0-15,0 0 0,0-21 0,0 0 16,1-21-16,-1 21 0,0-1 16,0-20-16,0 21 0,0-21 0,1 20 15,-1-20-15,-21 0 0,0 21 16,21-22-16,-21 1 0,21 0 0,-21 20 15,0 1-15,0 0 0,0 0 16,0 0-16,0 0 0,0 42 31,0 0-31,0 0 0,0 0 16,-21 0-16,21 22 0,-21-22 0,21 21 16,0 1-16,0-22 0,0 21 0,0 0 15,0-20-15,0 20 0,0-21 16,0 21-16,0-20 0,0-1 0,0 0 15,0 0-15,21-21 0,-21 21 16,21-21-16,0 0 0,0 0 16,1 0-16,-1 0 0,0 0 15,0-21-15,0 21 0,-21-21 16,0 0-16,21 21 0,-21-21 16,22 21-16,-22-22 15,0 1 188,0 0-156</inkml:trace>
  <inkml:trace contextRef="#ctx0" brushRef="#br0" timeOffset="96532.01">15176 11748 0,'0'0'0,"0"-22"16,-21 22-1,0 0-15,0 0 16,0 22-16,21-1 16,-21 0-16,-1 0 0,22 0 15,-21 0-15,21 22 0,0-22 16,0 0-16,0 0 0,0 22 16,0-22-16,0 0 0,0 0 0,0 0 15,21-21-15,1 21 0,-1-21 16,0 0-16,21 0 0,-21 0 15,1 0-15,-1 0 0,21 0 0,0 0 16,-20-21-16,20 0 0,0 0 16,-21 0-16,22 0 0,-1-22 0,-21 22 15,0 0-15,1 0 0,-22-22 16,0 22-16,0 0 0,0-21 0,0 21 16,0-1-16,-22 1 0,1 0 0,0 0 15,-21 21-15,21 0 0,-1 0 16,-20 0-16,0 0 0,21 0 15,-22 0-15,22 0 0,-21 21 0,21 0 16,-1-21-16,1 21 0,0 22 16,0-22-16,0 0 0,21 0 0,-21 22 15,21-22-15,0 21 0,0-21 16,0 0-16,0 1 0,0 20 0,0-21 16,21 0-16,0-21 0,-21 21 0,21-21 15,0 22-15,22-22 0,-22 0 16,0 0-16</inkml:trace>
  <inkml:trace contextRef="#ctx0" brushRef="#br0" timeOffset="97082.86">16065 11811 0,'0'0'0,"0"-21"16,0 0-16,-21 21 15,0 0-15,0 0 16,21 21-16,-21 0 15,0 0-15,21 0 0,0 1 16,-22-1-16,22 0 0,0 0 16,0 0-16,0 0 0,0 1 0,0-1 15,0 0-15,22-21 32,-1 0-32,0 0 0,0-21 15,0 21-15,0-21 0,1-1 16,-22 1-16,21 0 0,0 0 15,0 0-15,0 0 0,0-1 0,1 1 16,-1 0-16,0 0 0,0 21 16,0 0-16,0 0 15,-21 21-15,0 0 16,0 0-16,0 1 16,0-1-16,0 0 0,22 0 0,-1 0 15,0 0-15,0-21 16,21 0-16,-20 0 15,-1 0-15,0 0 0,0 0 0,21 0 16,-20-21-16,-1 0 0,0 21 16,0-21-16,0 0 0,0 0 0,-21-1 15,0 1-15,0 0 0,0 0 16,0-21-16,0 20 0,0 1 0,-21 0 16,0 0-16,0 0 0,0 21 15,0 0-15,-1 0 16,1 0-16,0 21 0,21 0 15,-21-21-15,21 21 0,-21-21 16,0 21-16</inkml:trace>
  <inkml:trace contextRef="#ctx0" brushRef="#br0" timeOffset="97484.04">17484 11240 0,'0'0'0,"-22"0"16,22-85-1,0 106 17,0 0-17,0 0-15,0 22 0,0-1 16,0 0-16,0 1 0,0-1 0,0 22 16,-21-22-16,21 0 0,-21-21 15,21 22-15,-21-1 0,21-21 0,0 22 16,0-22-16,0 0 0,0 0 15,0 0-15,0 0 16,21-21 0,0 0-16,0 0 0,1 0 15,-1-21-15,0 0 0,0 0 16,21 0-16</inkml:trace>
  <inkml:trace contextRef="#ctx0" brushRef="#br0" timeOffset="98167.39">17907 11240 0,'0'0'0,"0"-22"0,0 1 16,0 0-16,-21 42 31,21 0-31,-21 22 0,21-22 0,-22 21 16,22 22-16,0-22 0,0 0 16,0 1-16,0-1 0,0 0 0,0 1 15,0-22-15,-21 0 0,21 21 0,0-20 16,0-1-16,0 0 0,0 0 15,21-21 17,1 0-32,-22-21 0,21 21 15,0-21-15,0 0 0,-21-1 0,21 1 16,0 0-16,-21 0 16,22 0-16,-1 0 0,-21-1 0,0 1 15,21 0-15,-21 0 0,21 21 0,-21 21 31,21 0-31,-21 0 16,0 1-16,21 20 0,-21-21 0,0 0 16,0 0-16,22 1 0,-1-1 15,-21 0-15,21-21 0,0 21 0,0 0 16,0-21-16,1 21 0,-1-21 16,0 0-16,21 0 0,1 0 15,-1 0-15,0 0 0,-21 0 0,22 0 16,-22-21-16,21 0 15,-21 21-15,22-21 0,-1 0 0,0 0 16,-20-1-16,20-20 0,-21 21 0,0 0 16,0-22-16,1 22 0,-1 0 15,-21 0-15,0 0 0,0 0 0,0-1 16,-21 22 0,-1 0-16,-20 22 0,21-1 0,0 0 15,0 0-15,-1 0 0,1 22 0,21-22 16,0 0-16,0 0 0,0 0 15,0 0-15,0 1 0,0-1 0,0 0 16,21-21-16,1 21 16,-1-21-16,0 0 0,0 0 15,21 0-15,-20 0 0,-1 0 0,0 0 16,0 0-16,0-21 0,22 21 16,-22-21-16,0 0 0,0-1 0,0 1 15,0 0-15,1 0 0,-1 0 0,0 0 16,-21-1-16,0 1 0,0 0 15</inkml:trace>
  <inkml:trace contextRef="#ctx0" brushRef="#br0" timeOffset="98439.22">17420 11494 0,'0'0'0,"-21"21"0,0 0 0,0-21 16,63 0 0,-21 0-16,21 0 15,1 0-15,-1 0 0,0-21 16,22 21-16,-1-21 0,1-1 0,-22 22 16,22-21-16,-1 0 0,-20 0 0,20 0 15,1 0-15,-22 21 0,21-22 16,-41 1-16,20 0 0,-21 21 15,0-21-15,-42 21 16,0 0-16</inkml:trace>
  <inkml:trace contextRef="#ctx0" brushRef="#br0" timeOffset="101398.99">2963 13293 0,'0'0'0,"0"-21"0,-21 21 0,0 0 16,21-22-16,-21 22 0,21-21 15,-21 21-15,21-21 0,-22 21 16,1 0-16,21 21 16,-21 0-16,21 1 15,-21-1-15,21 21 0,0 0 16,0-20-16,0 20 0,0 0 0,0 1 15,-21 20-15,21-21 0,0-20 16,0 20-16,0 0 0,0-21 0,0 1 16,0-1-16,0 0 0,21-21 31,-21-21-31,21 0 16,-21-1-16,21-20 0,-21 21 15,0 0-15,0-22 0,0 22 16,21-21-16,-21 21 0,0-22 0,22 22 15,-22-21-15,0 21 0,21-22 16,-21 22-16,21 0 0,0 0 0,-21 0 16,21 21-16,0 0 15,1 0-15,-1 21 0,0 0 16,0 0-16,-21 22 16,21-22-16,0 0 0,-21 21 0,22 1 15,-1-22-15,-21 21 16,0-21-16,21 22 0,0-22 0,0 0 0,-21 0 15,21 0-15,1 0 16,-1-21-16,0 0 0,0 0 16,0 0-16,0 0 0,1 0 15,-1-21-15,0 0 0,0 0 0,0 0 16,0-22-16,1 1 0,-1 21 16,0-21-16,0 20 0,0-20 0,-21 0 15,21 21-15,-21-22 0,0 22 16,0 0-16,0 0 0,0 0 15,0 42 1,0 0 0,-21 21-16,21-21 0,0 1 15,0-1-15,0 21 0,0-21 16,0 22-16,0-1 0,0-21 0,0 21 16,0-20-16,0-1 0,21 0 15,1 0-15,-22 0 0,21-21 0,0 0 16,0 0-16,0 0 0,0 0 15,1 0-15,20-21 0,-21 21 0,0-21 16,0-21-16,1 20 0,-1 1 16,0-21-16,0 21 0,-21-22 0,0 22 15,21-21-15,-21 0 0,0 20 16,0 1-16,0-21 0,0 21 16,0 0-16,0-1 0,0 44 31,0-1-31,0 0 15,-21 0-15,21 0 0,0 22 16,0-22-16,0 21 0,0-21 16,0 22-16,0-1 0,21-21 0,0 21 15,-21-20-15,22-1 0,-1 0 0,-21 0 16,21 0-16,0-21 0,0 0 16,0 0-16,1 0 0,-1 0 0,0 0 15,0 0-15,0-21 0,0 0 0,1 0 16,-1 0-16,0-1 0,0 1 15,0 0-15,0-21 0,1 21 16,-22-22-16,0 22 0,0-21 16,21 21-16,-21-1 0,0 1 0,0 0 15,0 0-15,0 42 32,0 0-32,0 0 15,0 1-15,0 20 0,0-21 16,0 21-16,0-20 0,0-1 15,0 21-15,0-21 0,0 0 0,0 22 16,0-22-16,0 0 16,0 0-16,21-21 15,0-21 1,-21 0-16,21 0 16,-21 0-16,0-1 0,0 1 15,21 0-15,-21-21 0,22 21 0,-1-22 16,-21 22-16,21 0 0,0 0 15,-21-22-15,21 43 0,0-21 0,1 0 16,-1 21 0,0 0-16,-21 21 0,21 0 15,-21 1-15,21-1 0,0 21 16,-21-21-16,0 0 0,22 1 16,-1 20-16,-21-21 0,21 0 0,-21 0 15,21 1-15,0-1 0,0 0 16,1-21-16,-1 0 15,0 0-15,0 0 16,0 0-16,0-21 0,1 0 0,-1-1 16,0-20-16,0 21 15,-21 0-15,21 0 0,0-22 0,1 22 16,-22 0-16,21-21 0,0 20 16,0 1-16,-21 0 0,21 0 0,-21 0 15,21 21-15,-21 21 31,0 0-31,0 0 16,0 0-16,0 1 0,0 20 16,0-21-16,0 21 0,0-20 0,0-1 15,0 21-15,0-21 0,0 0 0,0 1 16,22-1-16,-1 0 0,0-21 16,0 21-16,0-21 0,0 0 0,1 0 15,-1 0-15,21 0 0,-21 0 16,0-21-16,22 0 0,-1 0 15,-21-1-15,22 1 0,-22 0 0,21 0 16,-21-21-16,0 20 0,1-20 16,20 0-16,-42 21 0,21-22 0,0 1 15,0 0-15,-21-1 0,0 1 16,0 0-16,0 20 0,0-20 0,0 21 16,0 0-16,0 0 0,0-1 15,-21 22-15,0 0 0,0 22 16,0-1-16,0 0 0,21 21 15,-22-21-15,1 22 0,21-1 0,0 0 16,0 1-16,-21-1 0,21 0 0,-21 1 16,21-1-16,0 0 0,0 1 15,0-1-15,0 0 0,0-20 0,0 20 16,0-21-16,21 0 16,0 0-16,0 1 0,1-22 0,20 0 15,-21 0-15,0 0 0,22 0 0,-1 0 16,-21 0-16,21 0 0,-20-22 15,20 1-15,-21 0 0,0 0 0,22 0 16,-22-22-16,-21 22 16,21 0-16,0 0 0,-21-21 0,0 20 0,0 1 15,0 0-15,0 0 16,0 0-16,21 21 31,0 0-15,1 0-16,-1 0 0,0 0 15,0 0-15,0 0 16,0 0-16,1 0 0,-1 0 0,21-21 16,-21 21-16,22 0 0,-22-22 0,21 22 15,-21 0-15,0-21 0,1 21 16,-1 0-16,-21-21 0,0 0 0,0 0 16,0 0-1,-21 21-15,-1 0 16,1 0-16,0 0 0,0 0 15,0 0-15,0 0 0,-1 21 16,22 0-16,-21 0 0,21 0 16,-21 0-16,21 1 0,-21 20 0,21-21 15,0 0-15,0 22 0,0 20 16,0-42-16,0 0 0,0 1 16,0-1-16,0 0 0,21 0 15,0 0-15,0-21 0,1 0 0,-1 21 16,0-21-16,21 0 0,1 0 15,-22 0-15,21 0 0,0-21 0,1 0 16,-1 0-16,0 0 0,-20 0 0,20-1 16,0 1-16,1-21 0,-22 21 15,0 0-15,21-22 0,-21 22 0,-21 0 16,22-21-16,-22 20 16,0 1-16,0 0 0,-22 21 15,1 0-15,0 0 16,0 0-16,0 21 15,0 0-15,21 1 0,-22-1 0,22 0 16,0 0-16,0 0 0,0 0 16,0 1-16,0-1 0,0 0 0,0 0 15,0 0-15,0 0 0,0 1 16,22-22-16,-1 0 0,-21 21 16,21-21-16,0 0 0,0 0 15,0 0-15</inkml:trace>
  <inkml:trace contextRef="#ctx0" brushRef="#br0" timeOffset="102827.88">8297 13695 0,'0'0'0,"-42"0"0,21 0 0,0 21 16,21-42 15,0 0-31,21 21 0,0-21 16,0-1-16,0 1 0,0-21 15,1 21-15,-1 0 0,0-1 0,0-20 16,0 21-16,0-21 0,1 20 16,-1-20-16,0 0 0,0-1 15,-21 22-15,0-21 0,0 0 0,0-1 16,0 22-16,0-21 0,0 21 15,0-22-15,0 22 0,-21 0 16,0 21-16,0 0 0,-1 21 16,1-21-16,0 42 0,0-20 15,0 20-15,0 0 0,21-21 16,0 22-16,-22 20 0,22-20 0,0-1 16,0 0-16,0 1 0,0-1 0,0-21 15,0 21-15,22 1 0,-1-1 16,-21-21-16,21 0 0,0 22 15,0-43-15,0 21 0,22 0 16,-22-21-16,0 0 0,0 0 0,0 0 16,1 0-16,20 0 0,-21-21 0,0 0 15,22 0-15,-22-1 0,0 1 16,0 0-16,0-21 0,22 21 0,-43-1 16,21-20-16,0 21 0,0 0 15,-21 0-15,0-1 0,0 1 0,0 0 16,0 42 15,-21 0-31,21 1 0,0-1 16,0 0-16,0 0 0,0 21 15,0-20-15,0 20 0,0-21 0,0 0 16,0 0-16,21 1 0,0-1 0,0 0 16,1-21-16,-1 0 0,0 21 15,21-21-15,-21 0 0,1 0 0,20 0 16,-21-21-16,21 21 0,-20-21 15,-1 0-15,21-1 0,-21 1 0,0 0 16,22-21-16,-43 21 0,21-1 16,0-20-16,-21 21 0,21 0 0,-21 0 15,0-1-15,0 1 0,0 0 0,0 0 16,0 42 15,-21 0-31,21 0 0,-21 1 16,21-1-16,0 0 0,0 21 0,0-21 15,0 22-15,0-22 0,-21 0 0,21 0 16,0 0-16,0 1 0,0-1 16,0 0-16,21-21 31,-21-21-15,21 0-16,0 21 0,-21-22 15,21-20-15,1 21 0,-22 0 0,21 0 16,0-1-16,0-20 0,-21 21 15,21 0-15,0 0 0,1-1 16,-1 22-16,-21-21 0,21 21 0,0 0 16,-21 21-1,0 1-15,0-1 0,0 0 16,0 0-16,0 0 0,0 0 0,0 22 16,21-22-16,-21 0 0,0 0 15,21 0-15,1 1 0,-22-1 0,21 0 16,0-21-16,0 21 0,0-21 15,0 0-15,1 0 0,20 0 0,-21 0 16,21 0-16,1 0 0,-1-21 16,0 0-16,1 0 0,-1-1 15,0 1-15,1 0 0,-22 0 0,21-21 16,1 20-16,-22-20 0,0 21 16,0-21-16,-21 20 0,0 1 0,0-21 15,0 21-15,0 0 0,0-1 16,-21 22-16,0 0 15,0 0-15,21 22 0,-22-22 0,1 21 16,0 0-16,21 21 0,0-21 16,0 1-16,0 20 0,0-21 0,0 21 15,0-20-15,0-1 0,0 21 16,0-21-16,0 0 0,21 1 16,0-1-16,1 0 0,-1-21 0,0 21 15,0-21-15,0 0 0,0 0 16,1 0-16,-1 0 0,0 0 0,0-21 15,0 0-15,0 0 0,1-1 16,-1 1-16,0 0 0,0-21 0,-21 21 16,21-1-16</inkml:trace>
  <inkml:trace contextRef="#ctx0" brushRef="#br0" timeOffset="103042.98">9567 13018 0,'-21'0'0,"42"0"0,-84 21 15,42-21-15,-1 0 0,22 21 16,-21-21-16,21 21 16,0 0-1,21-21 1,1 0-16,-1 0 0,0 0 15</inkml:trace>
  <inkml:trace contextRef="#ctx0" brushRef="#br0" timeOffset="104598.97">11705 13420 0,'0'0'0,"21"-21"16,-21-1-16,21 1 15,-21 0-15,0 0 16,0 0-16,0 0 15,0-1-15,0 1 16,0 42 47,0 1-48,22-22 157,-22-22-156,21 1-1,0 21 1,-21-21 0,21 21-16,-21-21 0,21 0 15,0 0-15,-21-1 0,0 1 16,0 0-16,0 0 15,0 0 1,-21 42 0,21 0-1,-21 0-15,0 22 0,0-22 0,21 21 16,-21 22-16,21-22 0,-22 21 16,1 1-16,0-1 0,0 1 0,-21 84 15,20-84-15,1 20 16,0-20-16,0-1 0,0 22 15,0-22-15,-1 1 0,22 21 0,0-1 16,-21-20-16,21-1 0,0 1 16,0-22-16,0 0 0,0 1 0,21-22 15,1 0-15,-22 0 0,21-21 0,21 0 16,-21 0-16,0-21 0,22 21 16,-22-21-16,21-21 0,-21 20 0,22-20 15,-1 0-15,-21-1 0,22 1 16,-22-21-16,0 20 0,0-20 15,0 20-15,-21 1 0,0-21 0,0 20 16,-21 1-16,0 0 0,0-22 0,0 22 16,-22-1-16,1 1 0,21 21 15,-22-21-15,1 20 0,21 1 0,0 0 16,-22 0-16,43 0 0,-21 21 16,21-21-16,0-1 15,21 1 1,1 21-16,-1-21 0,0 21 0,0-21 15,21 21-15,-20-21 0,20 0 16,21-1-16,-20 1 0,-1 21 0,22-21 16,-22 0-16,21 0 0,-20 0 0,-1-1 15,0 1-15,-20 0 0,-1 0 16,0 21-16,0-21 0,-42 21 31,21 21-31,-21-21 16,0 21-16,-1 0 0,22 22 0,0-22 15,-21 0-15,21 21 0,0-21 16,0 22-16,0-1 0,0-21 0,21 22 16,1-22-16,-22 0 0,21 0 15,21 0-15,-21 0 0,0-21 0,1 0 16,-1 22-16,0-22 0,0 0 0,0 0 16,0 0-16,1-22 0,-1 22 15,0-21-15,0 0 0,0 0 0,0-21 16,-21 20-16,22-20 15,-22 21-15,21-21 0,-21-1 0,0 1 16,0 0-16,0 20 0,0-20 0,-21 21 16,-1 0-16,1-22 0,0 43 15,21-21-15,-21 21 0,0-21 0,-22 21 16,22 0-16,0 0 0,0 21 16,-21 0-16,20-21 0,1 22 0,0-1 15,0 0-15,21 0 0,0 0 0,0 0 16,0 1-16,0-1 15,21 0-15,0 0 0,0-21 0,1 21 16,-1-21-16,21 0 16,-21 0-16,0 0 0,22 0 0,-22 0 15,21 0-15,-21 0 0,1 0 0</inkml:trace>
  <inkml:trace contextRef="#ctx0" brushRef="#br0" timeOffset="104983.99">12827 13441 0,'0'0'0,"0"-21"15,0 0-15,0-1 16,0 1-16,0 0 16,21 21-1,0-21-15,0 21 0,1 0 16,-1 0-16,0 0 16,0 0-16,0 0 0,0 0 0,1 21 15,-1 0-15,0-21 0,0 21 0,0 1 16,-21-1-16,0 0 0,21 0 15,-21 0-15,0 0 0,0 1 0,0-1 16,0 0-16,0 0 16,0 0-16,-21-21 15,0 0 1,0 0-16,21-21 16,0 0-16,0 0 15,0 0-15,0-1 0,0 1 16,0 0-16,0 0 15,21 0-15,0 21 0,0-21 0,1-1 16,20 22-16,-21-21 0,21 21 16,-20-21-16,20 21 0,-21-21 0,21 21 15,1-21-15,-1 21 0,0-21 16,1 21-16</inkml:trace>
  <inkml:trace contextRef="#ctx0" brushRef="#br0" timeOffset="105255.36">14414 12954 0,'0'0'0,"0"-21"0,0 0 16,0 0-16,-21 42 31,0 0-31,21 0 16,-21 21-16,21 1 0,-21-1 0,0-21 15,21 22-15,0-1 0,0 0 0,-22 1 16,1-22-16,21 21 0,0 0 15,0-20-15,-21-1 0,21 21 0,-21-21 16,21 0-16,0 1 0,-21-1 16,21 0-16,0 0 0,21-21 31,0 0-31,0 0 0,0-21 16,1 21-16,-1-21 0,21 0 0</inkml:trace>
  <inkml:trace contextRef="#ctx0" brushRef="#br0" timeOffset="105920.95">14817 13039 0,'0'0'0,"0"-21"15,0-1-15,0 44 16,0-1 0,0 21-16,0-21 0,-22 22 0,22-22 15,-21 21-15,21 0 0,-21-20 16,21 20-16,0-21 0,0 21 15,0-20-15,0 20 0,0-21 0,0 0 16,0 0-16,0 1 0,0-1 16,0 0-16,0-42 31,21 21-31,0-21 0,1-1 16,-1 1-16,0 0 0,0 0 15,0 0-15,0 0 0,-21-1 16,22 1-16,-1 0 0,-21 0 15,21 21-15,0 0 0,0 0 16,-21 21 0,0 0-16,0 0 15,0 1-15,0-1 0,0 0 0,0 0 16,21 0-16,-21 0 0,22 1 16,-1-1-16,-21 0 0,21 0 0,0-21 15,0 21-15,0 0 0,1-21 16,20 0-16,-21 0 0,21 0 0,-20 0 15,20 0-15,-21 0 0,21-21 16,-20 0-16,-1 0 0,21 0 0,-21 0 16,0-1-16,1 1 0,-1-21 0,0 21 15,0-22-15,0 22 0,-21 0 16,0-21-16,0 21 0,0-1 16,0 1-16,-21 21 15,-21 0-15,21 0 0,-1 21 16,1 1-16,0-1 0,21 0 15,-21 0-15,21 0 0,0 0 0,0 1 16,0 20-16,0-21 0,0 0 0,0 0 16,21 1-16,0-1 0,0 0 15,1 0-15,-1-21 0,0 21 0,0-21 16,0 0-16,22 0 0,-22 0 16,0 0-16,0 0 0,0-21 0,0 21 15,1-21-15,-1 0 0,21 0 16,-21-1-16,0 1 0,1 0 15,-1 0-15</inkml:trace>
  <inkml:trace contextRef="#ctx0" brushRef="#br0" timeOffset="106166.46">14309 13166 0,'0'0'0,"63"0"16,-42 0 0,22 0-16,-22 0 0,21 0 0,0 0 15,1 0-15,-22-21 0,21-1 16,1 22-16,-22-21 0,0 21 0</inkml:trace>
  <inkml:trace contextRef="#ctx0" brushRef="#br0" timeOffset="109388.6">16743 13462 0,'0'0'16,"-21"0"-16,-1 0 0,22 21 0,22-21 31,-1 0-31,21 0 16,-21 0-16,0 0 0,1 0 0,20 0 15,-21-21-15,21 0 0,-20 21 16,20-21-16,-21 0 0,21 21 0,-20-22 16,-1 1-16,0 0 0,0 0 15,0 0-15,-21 0 0,21-1 0,-21-20 16,0 21-16,0 0 0,0 0 0,0-1 15,0 1-15,-21 21 0,0 0 16,0 0-16,0 0 0,0 21 16,-1 1-16,1-1 15,0 0-15,21 21 0,0-21 0,-21 22 16,21-1-16,0-21 0,0 22 0,0-22 16,0 21-16,0 0 0,0-20 15,21-1-15,0 0 0,0 0 0,1-21 16,-1 21-16,0-21 0,0 0 15,0 0-15,0 0 0,1 0 0,-1 0 16,0-21-16,0 0 0,0 0 0,22 21 16,-22-21-16,0-1 0,0-20 15,21 21-15,-20 0 0,20 0 0,0-22 16,-21 22-16,22 0 16,-1-21-16,-21 20 0,22 1 0,-1 21 15,-21-21-15,0 21 0,22 0 0,-22 0 16,0 21-16,-21 0 15,21-21-15,-21 22 0,0 20 0,0-21 16,0 0-16,0 0 0,0 1 16,-21-1-16,0 21 0,0-21 0,-1 0 15,22 1-15,-21-1 16,0-21-16,21-21 31,21-1-15,0 22-16,1-21 0,-1 0 15,0 0-15,0 0 0,0 0 16,0-22-16,22 22 0,-22 0 0,0-21 16,21 20-16,-20 1 0,-1-21 15,0 21-15,0 21 0,0-21 0,-42 42 32,0 0-17,0 0-15,0 0 0,-1 22 0,22-22 16,-21 0-16,21 0 0,-21 21 15,21-20-15,0-1 0,0 0 0,0 0 16,0 21-16,0-20 0,0-1 16,21 0-16,0 0 15,1-21-15,20 0 0,-21 0 0,21 21 16,1-21-16,-1 0 0,0 0 16,22 0-16,-22-21 0,22 0 0,-22 0 15,22 0-15,-22-1 0,0 1 0,1 0 16,-1 0-16,-21 0 0,21 0 15,-42-1-15,22-20 0,-22 21 0,0 0 16,0 0-16,0-1 0,0 1 16,-22 0-16,22 0 0,-42 21 0,21 0 15,0 0-15,0 0 16,-1 21-16,1 0 0,0 0 0,0 1 16,0-1-16,0 21 0,21-21 0,0 0 15,0 22-15,0-22 0,0 21 16,0-21-16,0 1 0,21-1 0,0 0 15,0 0-15,0 0 0,0 0 16,22-21-16,-1 0 0,-21 0 0,22 0 16,-22 0-16,21 0 0,-21 0 15,22 0-15,-22-21 0,0 21 0,0-21 16,0 0-16,22 0 0,-22 0 0,0-1 16,0 1-16,0-21 0,22 21 15,-22 0-15,0-22 0,21 22 0,-21 0 16,1 0-16,-1 0 15,0-1-15,0 1 0,0 21 0,0 0 16,1 0-16,-22 21 31,21 1-31,-21-1 0,0 0 16,0 0 0,21-21-1,-21-21 16,0 0-15,0 0-16,-21-1 16,0 22-1,-1 0 1,1 0-16,0 0 16,0 22-16,0-22 0,21 21 0,-21 0 15,-1 0-15,22 0 0,-21 0 16,21 22-16,-21-22 0,21 0 0,-21 21 15,21-20-15,0-1 0,0 0 16,0 0-16,21 0 0,0 0 0,0 1 16,1-1-16,20-21 0,-21 0 0,21 21 15,1-21-15,-22 0 16,21 0-16,1 0 0,-1 0 0,0-21 16,1 21-16,-22-21 0,21-1 15,0 1-15,-20 0 0,20 0 0,-21 0 16,0-22-16,0 22 0,1 0 15,20 0-15,-42-21 0,21 20 0,0 1 16,-21 0-16,21 21 0,-42 0 31,0 21-31,21 0 0,-21 1 16,21-1-16,-21 0 0,21 21 16,-21-21-16,21 1 0,0-1 15,0 0-15,0 0 0,0 0 0,0 0 16,21 1-16,0-22 15,0 21-15,0-21 0,0 0 16,1 0-16,-1 0 0,0-21 16,21-1-16,-21 22 0,1-21 0,-1 0 15,0 0-15,0 0 0,-21-22 16,21 22-16,0 0 0,1 0 0,-22-21 16,0 20-16,21 1 0,0 0 0,-21 0 15,0 42 1,-21 0-1,21 0-15,-21 1 16,21-1-16,0 21 0,0-21 16,0 0-16,0 1 0,0-1 0,0 0 15,0 0-15,21 0 0,0 0 16,0-21-16,0 22 0,22-22 0,-22 0 16,0 0-16,21 0 0,-21 0 15,22 0-15,-22-22 0,21 1 0,-21 0 16,22 0-16,-22 0 0,0-22 0,21 22 15,-20-21-15,-1 21 0,0-22 16,-21 1-16,21-21 0,0 20 0,-21-20 16,0-1-16,0 22 0,0-22 15,0 22-15,0 0 0,0-1 0,0 22 16,0 0-16,0 0 16,-21 21-16,0 0 0,0 21 0,0 0 15,-1 0-15,1 22 0,0-1 16,21 0-16,0 22 0,-21-22 0,21 1 15,0 20-15,0-21 0,0 1 16,0-1-16,0 0 0,0 1 0,0-1 16,0 0-16,21-20 0,0 20 0,-21-21 15,21 0-15,22 0 16,-22 1-16,0-22 0,0 0 0,22 0 16,-22 0-16,0 0 0,21 0 0,-21 0 15,1-22-15,20 22 0,-21-21 0,0 0 16,0 0-16,1 0 0,-1-22 15,0 22-15,0 0 0,0 0 16,0 0-16,-21 0 0,0-1 0,22 22 16,-22-21-16,0 42 31,-22 1-31,1-22 0,21 21 16,0 0-16,0 0 0,0 0 0,-21 0 15,21 1-15,0-1 0,0 0 0,0 0 16,0 0-16,0 0 0,21 1 15,0-22-15,1 0 16,-1 0-16,0 0 16,0 0-16,0 0 0,0 0 15,1-22-15,-1 22 0,21-21 0,-21 0 16,0 0-16,1 0 0,-1 0 16,0-1-16,0 1 0,-21 0 0,21 0 15,0 0-15,-21 0 0,0-1 16,0 44 15,0-1-31,-21 0 0,0 0 0,21 0 16,-21 0-16,21 1 0,0-1 15,0 21-15,0-21 0,0 0 0,0 1 16,0-1-16,21 0 16,0 0-16,0-21 0,1 21 15,-1-21-15,21 0 0,-21 0 0,0 0 16,1 0-16,-1 0 0,0 0 15,0-21-15,-21 0 0,21 21 16,-21-21-16,0 0 0,0-1 16,0-20-16,0 21 0,0 0 15,-21 0-15,0-1 0,0-20 0,0 21 16,-1 21-16,1-21 0,0 0 16,0 21-16,0 0 0,42 0 31,0 0-16,0 0-15,22 0 0,-22 0 16,21 0-16,-21 0 0,22 0 0,-1 0 16,-21 0-16,21 0 0,-20 0 15,-1 0-15,0 0 0,0 0 0,0 21 16,-21 0 0,0 0-16,0 0 15,0 0-15,0 1 0,0-1 0,0 0 16,0 0-16,0 0 0,-21 0 15,21 1-15,0-1 0,0 0 16,-21-21-16,21 21 16,0 0-16,-21-21 15,21 21-15,-21-21 32,21-21-32,0 0 15,0 0-15,0 0 16,0 0-16,0-1 15,21 1-15,-21 0 0,21 0 0,0-21 16,0 20-16,-21 1 0,21 0 0,22 0 16,-22 0-16,0 21 0,0-21 15,22-1-15,-22 22 0,0 0 0,21 0 16,-21 0-16,-21 22 16,22-1-16,-22 0 0,0 0 15,0 21-15,0-20 0,0 20 0,0-21 16,-22 21-16,22-20 0,0-1 15,-21 0-15,0 0 0,0 0 16,21 0-16,-21 1 16,0-22-16,21-22 31,0 1-31,0 0 16,0 0-16,21 0 15,-21 0-15</inkml:trace>
  <inkml:trace contextRef="#ctx0" brushRef="#br0" timeOffset="109599">22204 12975 0,'0'-21'15,"-21"21"-15,-1-21 63,1 21-48,0-21-15,0 21 0</inkml:trace>
  <inkml:trace contextRef="#ctx0" brushRef="#br0" timeOffset="109808">20637 13060 0,'85'21'31,"-43"-21"-31,1 0 16,-1 0-16,0 0 0,1 0 15,-1 0-15,22 0 0,-22 0 16,-21 0-16,21 0 0,-20 0 0,20 0 15</inkml:trace>
  <inkml:trace contextRef="#ctx0" brushRef="#br0" timeOffset="111923.31">7281 8446 0,'-21'0'15,"0"0"1,0 0 0,0 0-16,-1 0 15,1 0-15,0 0 0,0 0 0,-21 0 16,20 0-16,-20 21 0,21-21 15,-21 0-15,20 0 0,1 0 0,0 0 16,-21 0-16,21 0 0,21 21 16,-22-21-16,1 0 0,0 0 15,63 0 32,-20 0-47,-1 0 0,0 0 16,21 0-16,-21 0 0,1 0 15,20 0-15,0-21 0,-21 21 0,22 0 16,-22 0-16,21 0 0,1-21 0,-22 21 16,21 0-16,0 0 0,-20 0 15,20-22-15,0 22 0,1-21 0,-1 21 16,0 0-16,1 0 16,-1 0-16,0 0 0,22-21 0,-22 21 15,22 0-15,-22 0 0,21 0 0,-20 0 16,20 0-16,1 0 0,-22 0 15,22 0-15,-22 0 0,0 0 16,22 0-16,-22 0 0,0 0 0,22 0 16,-22 0-16,22 0 0,-1 0 0,-20-21 15,20 21-15,1 0 0,-1 0 0,1 0 16,-1 0-16,1 0 0,-1 0 16,1 0-16,-22 0 0,21 0 0,1 0 15,-22 0-15,22 0 0,-1 0 16,-20 0-16,20 0 0,1 0 15,-1 0-15,1 0 0,-1 0 16,1 0-16,-1 0 0,1 0 0,-1 0 16,-21 0-16,22-21 0,-1 21 0,-20 0 15,-1 0-15,22 0 0,-22 0 16,0 0-16,22 0 0,-22-21 0,22 21 16,-22 0-16,21 0 0,1 0 15,-1-22-15,1 22 0,-1 0 0,1 0 16,-1 0-16,1-21 0,-1 21 0,1 0 15,-1 0-15,1 0 16,-22 0-16,22-21 0,-22 21 0,0 0 16,22 0-16,-22 0 0,22 0 15,-1-21-15,-20 21 0,20 0 0,1 0 16,-1 0-16,1-21 0,-1 21 0,1 0 16,-1 0-16,1 0 0,-1-21 15,1 21-15,-1 0 0,1 0 0,-1 0 16,1 0-16,20 0 0,-20 0 15,-1 0-15,1-22 0,-1 22 0,-20 0 16,20 0-16,1 0 0,-22 0 16,21 0-16,-20 0 0,20 0 0,-20 0 15,-1 0-15,0 0 0,1-21 16,20 21-16,-21 0 0,1 0 16,-22 0-16,21 0 0,1 0 0,-22 0 15,0-21-15,0 21 0,0 0 16,0 0-16,1 0 0,-1-21 31,-21 0 63,0 0-79</inkml:trace>
  <inkml:trace contextRef="#ctx0" brushRef="#br0" timeOffset="117745.14">13843 7747 0,'-21'-21'16,"0"42"15,21 0-31,0 0 15,21 1-15,-21-1 16,21-21-16,0 21 0,0 0 0,22 0 16,-22 0-16,21 1 0,-21-1 15,22 0-15,-1 0 0,0 0 16,-21-21-16,22 21 0,-22-21 0,21 0 16,-21 22-16,1-22 0,-1 0 15,0 0-15,0 0 0,0 0 16,0 0-16,-21-22 15,0 1-15,0 0 32,-21 21-17,0 0-15,0 0 0,0 21 16,0-21-16,-1 21 0,1 1 0,-21-1 16,21 0-16,-22 0 0,22 0 15,-21 22-15,21-22 0,-22 0 16,22 0-16,-21 21 0,21-20 0,-22-1 15,22 0-15,-21 0 0,21 0 16,-22 22-16,1-22 0,21 0 16,0 0-16,0 0 0,-1-21 15,1 21-15,0-21 0,21 22 16,-21-22 0,42 0 15,0-22-16,0 22-15,1 0 16,-1-21-16,-21 0 0,21 21 16,21-21-16,-21 21 0,1-21 15,-1 0-15,0 21 0,21-22 0,-21 1 16,22 0-16,-1-21 0,0 21 0,-20-1 16,20-20-16,0 21 0,1 0 15,-22-22-15,21 22 0,-21 0 0,0 0 16,1 0-16,-1 0 0,0-1 15,0 1-15,0 21 0,-21-21 0,0 0 16,21 21-16,-21-21 16,-21 21 15,0 0 0,0 0-31,0 0 47,0 0-16,-1 0-31,1 0 16,0-21-16,0 21 0,0 0 16,0-22-16,-1 22 0,1 0 15,0-21-15,0 0 0,0 21 16,0-21-16,-1 21 15,1 0-15,0 0 0,0-21 16,0 21-16,0 0 0,-1-21 16,1 21-16,21-22 0,-21 22 0,0 0 15,0 0 1,21-21 0,-21 21-1,42 0 63,0 0-62,0 0 171,0 21-187,-21 1 0,21-22 0,1 21 16,-1-21-16,0 0 0,21 21 0,-21-21 16,1 0-16,20 21 0,-21-21 15,0 0-15,0 21 0,22-21 0,-22 21 16,0-21-16,0 0 0,0 0 16,1 22-16,-1-22 0,0 0 15,-42 0 63,0 0-62,-1 0-16,1 0 16,0 0-16,0 0 0,0 0 15,-22 0-15,22 0 0,0-22 16,0 22-16,0 0 0,0-21 0,-1 21 15,1 0-15,0 0 0,21-21 16,-21 21-16,0 0 0,0 0 0,-1 0 16,22-21-1,-21 21 1,42 0 78,1 0-94,-1 0 0,0 0 15,0 0-15,0 0 0,0 21 16,1-21-16,-1 0 0,21 0 0,-21 21 16,0-21-16,22 0 0,-22 0 15,0 0-15,0 21 0,0-21 16,1 0-16,-1 0 15,0 0 1,-42 0 31,0 0-47,-1 0 16,1 0-16,0 0 0,0 0 15,0 0-15,-22 0 16,22 0-16,0 0 0,0 0 15,0-21-15,-22 21 0,22 0 0,0 0 16,0 0-16,0 0 16,42 0 62,0 0-63,0 0-15,0 0 0,1 21 0,-1-21 16,21 0-16,-21 0 16,22 22-16,-1-22 0,-21 0 0,21 0 15,1 21-15,-22-21 0,0 0 16,0 0-16,0 0 0,1 0 0,-1 0 16,0 0-16,-42 0 62,0 0-62,-1 0 16,1 0-16,0 0 15,0 0-15,0 0 32,0 0-1,-1 21-16,1-21 1,0 0 15,0 0-15,0 0 15,0 0-15,-1 0-16,1 0 15,0 0 1,0 0-16,0 0 31,42 0 32,0 0-63,0 0 0,0 0 15,1 0-15,20 21 0,-21-21 16,0 0-16,22 0 0,-22 0 16,21 0-16,-21 0 0,0 0 15,1 0-15,-1 21 0,0-21 0,0 0 16,0 0-16,0 0 0,1 0 31,-44-21 0,1 21 1,0 0-1,0 0 16,0 0-32,21 21 1,-21 0-16,-1 1 16,1-1-16,21 0 0,-21-21 15,21 21-15,-21 0 0,0 0 16,0 1-16,-1-1 0,1 0 16,0 0-16,0 0 0,-21 0 15,20 1-15,1-1 0,0 21 0,-21-42 16,21 21-16,-1 0 0,1 1 15,0-1-15,0-21 0,0 21 0,0 0 16,-1-21 0,22 21-1,0-42 79,22 21-94,-1 0 16,-21-21-1,21 21-15,0 0 0,0-21 0,0 0 16,1 21-16,-1-22 0,0 1 16,21 0-16,-21 0 0,22 0 0,-22 0 15,21-1-15,1-20 0,-22 21 16,21 0-16,-21-22 0,0 22 0,1 0 15,-1 0-15,0 0 0,0 0 0,-21-1 16,0 1-16,21 21 16,-21-21-1,-21 21 1,21 21 0,-21 0-16,0-21 15,0 22-15,-1-1 0,1 0 0,0 0 16,0 0-16,0 0 0,-22 1 15,22 20-15,0-21 0,-21 0 0,21 0 16,-22 1-16,22-1 0,-21 0 0,21 0 16,-1 0-16,-20 0 0,21 1 15,0-22-15,0 21 0,-1 0 0,1-21 16,21 21-16,-21-21 0,0 21 16,0-21-1,21 21-15,-21-21 16,-1 0-1,22 22-15,-21-22 157,21 21-142,0-42 63,21-1-78,1 22 0,-1-21 16,0 21-16,-21-21 16,21 0-16,0 21 0,0-21 0,1 0 15,-1 21-15,-21-22 0,21 1 16,0 21-16,-21-21 0,21 21 16,-21-21-16,21 21 15,-42 21 32,0-21-47,21 21 16,-21-21-16,0 21 0,0-21 15,21 22-15,-22-1 0,1-21 0,0 21 16,0-21-16,0 21 0,0-21 16,-1 21-16,1-21 15,21 21 1,-21-21-16,0 0 109,0 0-93,21 22-1,-21-22 1,42 0 125,0 0-126,0 0-15,-21-22 16,21 22-16,0-21 16,1 21-16,-1-21 15,0 0-15,0 21 0,-21-21 0,21 0 16,0 21-16,1-22 0,-1 1 0,0 0 15,0 0-15,0 0 0,0 0 16,1-1-16,-1 1 0,0 0 16,0 0-16,0 0 0,-21 0 15,21-1-15,1 22 0,-1-21 0,0 0 16,0 21-16,0 0 16,-21-21-16,21 21 15,-21-21 1,0 42 62,-21 0-78,0-21 0,21 21 16,-21-21-16,21 21 0,0 1 15,-21-22-15,0 21 0,-1 0 0,22 0 16,-21-21-16,0 21 0,0 0 15,21 1-15,-21-1 0,0-21 16,-1 21-16,1 0 0,0 0 16,0 0-16,0-21 0,21 22 15,-21-22-15,-1 21 0,22 0 16,22-21 46,-1 0-62,-21-21 0,21 21 16,0-21-16,0 21 0,0-22 0,1 1 16,-1 21-16,0-21 0,0 0 15,0 0-15,22 0 0,-22-1 16,0 1-16,0 0 0,0 21 16,-21-21-16,21 0 0,1 21 0,-22-21 15,0-1 1,0 44 15,0-1-31,-22-21 0,1 21 0,0 0 16,0 0-16,0 0 0,0 1 15,-1-22-15,1 21 0,0 0 0,0 0 16,0 0-16,0 0 0,-1 1 16,1-22-16,0 21 0,0 0 0,0-21 15,0 21-15,-1 0 16,1-21-16,21 21 15,-21-21-15,0 0 16,0 0 0,21 22-16,-21-22 15,21 21 1,-22-21-16,1 0 47,0 0-32,21 21-15,0 0 16,-21-21 0,0 0 296,0 0-249,-1 0-32,22-21 16,-21 21-16,21-21 125</inkml:trace>
  <inkml:trace contextRef="#ctx0" brushRef="#br0" timeOffset="128143.89">931 15431 0,'-21'0'15,"0"0"-15,0 0 0,0 0 16,-1 0-16,1 0 16,0 0-1,42 0 17,0 21-17,22-21-15,-22 0 0,21 0 16,22 0-16,-1 0 0,1 21 15,20-21-15,-20 0 0,21 0 0,-1 0 16,1 0-16,0 21 0,-1-21 16,-20 0-16,20 0 0,-20 0 0,-22 0 15,22 0-15,-22 0 0,0 0 16,1 0-16,-22-21 0,21 21 16,-21 0-16,1-21 0,-1 21 15,-21-21-15,0-1 16,0 1-1,-21 21-15,-1 0 0,-20-21 16,21 21-16,0 0 0,-22 0 16,1-21-16,21 21 0,-21-21 15,-1 21-15,1 0 0,21 0 16,-22-21-16,22 21 0,0 0 0,0 0 16,0 0-1,42 0 1,0 0-1,0 0-15,0 0 0,1 0 16,-1 0-16,21 0 0,-21 0 0,0 0 16,22 0-16,-22 0 0,0 0 15,0 0-15,22 0 0,-22 0 16,0 21-16,0-21 0,0 0 0,0 0 16,1 21-16,-22 0 0,0 0 15,0 0-15,0 1 0,0-1 16,-22 0-16,1 21 0,0-21 15,0 22-15,-21-22 0,20 21 0,1-21 16,-21 22-16,21-22 0,-22 21 16,22-21-16,-21 1 0,21-1 15,0 0-15,-1 0 0,1 0 16,21-42 15,21 0-31,1 0 0</inkml:trace>
  <inkml:trace contextRef="#ctx0" brushRef="#br0" timeOffset="129323.82">3196 15050 0,'0'-22'16,"0"44"-16,0-65 0,0 22 31,-21 42-15,21 0-16,0 1 0,0-1 15,0 21-15,0 0 0,0 1 16,0-1-16,0 0 0,0 1 16,0-1-16,0-21 0,0 22 15,0-1-15,0-21 0,0 0 0,0 0 16,0 1-16,21-22 31,0-22-15,-21 1-16,21 0 0,-21 0 0,22 0 15,-1-22-15,-21 22 0,21 0 16,-21-21-16,21 21 0,-21-22 0,0 22 16,21 0-16,0 0 0,-21 0 15,0-1-15,22 22 16,-22 22-16,21-22 16,-21 21-16,21 21 0,-21-21 15,0 0-15,0 22 0,21-22 16,-21 0-16,0 21 0,0-20 0,21-1 15,0 0-15,-21 0 0,22 0 16,-1 0-16,0-21 0,0 0 16,0 0-16,0 0 15,22 0-15,-22-21 0,0 0 0,0 21 16,0-21-16,1 0 0,-1 0 16,0-22-16,0 22 0,0-21 15,-21 21-15,0-22 0,21 22 0,-21-21 16,0 21-16,22-22 0,-22 22 15,0 0-15,0 0 0,0 0 16,0 42 15,0 0-31,0 0 0,0 0 16,0 22-16,0-22 0,0 21 16,0-21-16,0 22 0,0-22 0,0 21 15,21-21-15,-21 0 0,21 22 16,0-22-16,-21 0 0,21-21 0,0 21 15,1 0-15,-1-21 0,0 0 16,0 0-16,21 0 0,-20 0 16,-1 0-16,0-21 0,21 0 15,-21 0-15,1 0 0,-1 0 0,0-1 16,0 1-16,0 0 0,0-21 16,-21 21-16,0-22 0,0 1 0,0 21 15,0-22-15,0 1 0,0 21 16,0 0-16,0 0 0,0-1 0,-21 22 15,0 0-15,0 0 16,21 22-16,0-1 0,0 21 16,-21-21-16,21 22 0,0-1 0,0 0 15,0-21-15,0 22 16,0-1-16,0-21 0,0 0 0,0 22 16,21-22-16,0 0 0,0 0 0,0-21 15,1 21-15,-1-21 0,0 0 16,21 0-16,-21 0 0,22 0 15,-22 0-15,21 0 0,1-21 0,-22 0 16,21 21-16,-21-21 0,22 0 16</inkml:trace>
  <inkml:trace contextRef="#ctx0" brushRef="#br0" timeOffset="129827.17">6117 15028 0,'0'0'0,"0"-21"15,21 21-15,-21-21 0,0 0 16,0 0-16,0 0 16,0-1-16,-21 22 15,0 0-15,0 0 0,0 0 16,-1 0-16,1 0 0,-21 0 0,21 22 15,0-1-15,-22 0 0,22 0 16,0 0-16,0 22 0,0-22 0,-1 21 16,1 0-16,21 22 0,0-22 15,0 1-15,0-1 0,0 0 0,0 1 16,0-1-16,21-21 0,1 0 16,20 0-16,-21 1 0,21-1 15,1 0-15,-1-21 0,0 0 0,1 0 16,-1 0-16,0 0 0,22 0 15,-22 0-15,1 0 0,20-21 0,-21 0 16,22-1-16,-1 1 0,-20 0 16,-1 0-16</inkml:trace>
  <inkml:trace contextRef="#ctx0" brushRef="#br0" timeOffset="130659">6900 15134 0,'0'0'0,"0"-21"0,0 0 0,0 0 0,0 0 15,-21-1-15,0 22 16,-21-21-16,20 21 0,1 0 0,-21 0 15,0 0-15,20 0 0,-20 0 16,21 21-16,-21-21 0,20 22 0,-20 20 16,21-21-16,0 0 0,0 22 15,21-22-15,0 21 0,-22 0 0,22-20 16,0 20-16,0-21 0,0 0 0,0 0 16,0 1-16,0-1 0,0 0 15,22-21-15,-1 0 0,0 0 0,0 0 16,0 0-16,22 0 0,-22 0 15,0-21-15,21 0 0,-21-1 0,22 1 16,-22 0-16,0 0 16,21 0-16,-20-22 0,-22 22 0,21-21 15,-21 21-15,0 0 0,0-1 0,0 1 16,0 0-16,-21 42 31,21 0-31,0 1 0,0-1 16,-22 0-16,22 21 0,0-21 0,0 22 15,0-22-15,0 0 0,0 0 16,0 0-16,22 1 0,-22-1 0,21 0 16,21-21-16,-21 0 0,0 0 15,1 0-15,20 0 0,-21 0 16,21 0-16,-20 0 0,-1-21 0,21 0 16,-21-1-16,0 1 0,1 0 15,-1 0-15,0 0 0,0-22 0,-21 22 16,21-21-16,-21 21 0,0-22 15,0 22-15,0 0 0,0 0 0,0 0 16,0 42 15,-21 0-31,21 0 0,0 0 0,-21 22 16,21-22-16,0 21 0,0-21 16,0 22-16,0-22 0,0 0 0,0 0 15,0 0-15,0 1 0,-21-1 16,21 0-16,0 0 15,0-42 17,0 0-32,0 0 0,0-1 15,0 1-15,0 0 0,0 0 16,21 0-16,-21-22 0,21 22 0,0-21 16,0 0-16,1 20 0,-1-20 15,21 0-15,0 21 0,1-1 0,-1 22 16,0 0-16,1 0 0,-1 0 15,0 0-15,1 22 0,-22-1 0,21 0 16,-21 21-16,1 1 0,-1-1 16,-21 0-16,0 1 0,0-1 15,0-21-15,-21 21 0,-1 1 0,1-22 16,0 0-16,0 21 0,0-42 16,21 22-16,0-1 0,21-42 31</inkml:trace>
  <inkml:trace contextRef="#ctx0" brushRef="#br0" timeOffset="131352.24">9461 15325 0,'0'0'0,"22"0"0,20-85 15,-21 64 1,-21 0-16,0-22 0,0 22 16,0 0-16,0-21 0,0 21 0,-21-1 15,0 1-15,0 0 0,-1 0 0,-20 0 16,21 21-16,-21 0 0,-1 0 16,1 0-16,0 0 0,-1 0 0,1 0 15,0 21-15,-1 0 0,1 21 16,21-20-16,-22 20 0,22 0 0,0 1 15,0-1-15,21 21 0,0-20 16,0-22-16,0 21 0,0 1 16,0-22-16,0 0 0,21 0 0,0 0 15,0-21-15,22 0 0,-22 0 16,21 0-16,-21 0 0,22 0 0,-22 0 16,21 0-16,1-21 0,-22 0 15,21 0-15,-21 0 0,0-1 0,1 1 16,-1 0-16,0-21 0,0-1 0,0 22 15,-21-21-15,21 0 0,-21-1 16,0 22-16,0-21 0,0 21 0,0-1 16,0 1-16,0 0 0,0 42 31,0 0-31,0 22 16,0-22-16,0 21 0,0-21 15,0 22-15,0-1 0,0-21 0,0 22 16,0-22-16,0 0 0,22 21 15,-22-21-15,21-21 0,0 22 0,0-22 16,0 0-16,0 0 16,1 0-16,-1 0 0,0 0 0,0-22 15,0 1-15,0 0 0,1 0 0</inkml:trace>
  <inkml:trace contextRef="#ctx0" brushRef="#br0" timeOffset="131611.49">9948 14690 0,'0'0'16,"0"21"-1,0 0-15,0 0 16,0 22-16,0-22 0,0 21 0,0 0 16,0 1-16,0-1 0,0 0 0,-21 1 15,21-1-15,-21 0 0,21 1 16,0-1-16,0 0 0,-21 1 0,21-22 15,0 21-15,-21-21 0,21 1 16,0-1-16,0 0 0,21-21 16,0 0-1,21-21-15,-21 0 16,1-1-16,-1 1 0</inkml:trace>
  <inkml:trace contextRef="#ctx0" brushRef="#br0" timeOffset="132442.95">10456 15007 0,'0'0'0,"0"-21"32,-21 21-32,0 0 0,0 0 15,0 0-15,-22 21 0,22-21 0,0 21 16,-21 1-16,20-22 0,1 21 16,0 0-16,21 0 0,0 0 15,0 0-15,0 1 0,0-1 16,21 0-16,0-21 15,1 21-15,20-21 0,-21 0 0,0 21 16,0-21-16,22 21 0,-22-21 16,0 22-16,0-22 0,-21 21 0,21 0 15,-21 0-15,0 0 16,0 0-16,-21-21 16,0 0-16,0 22 0,0-22 15,0 21-15,-1-21 0,1 0 0,0 0 16,0 0-16,-21 0 0,20 0 15,1 0-15,0 0 16,0 0-16,0-21 0,0 21 16,21 21 15,21-21-15,0 21-16,0 0 0,0 0 15,0-21-15,1 0 0,-1 21 16,0-21-16,21 0 0,-21 0 15,1 0-15,20 0 0,-21 0 0,21 0 16,-20 0-16,20-21 16,0 21-16,1-21 0,-22 0 0,21 0 15,0 0-15,-20-1 0,20 1 0,-21 0 16,0 0-16,0 0 0,1-22 16,-1 22-16,0-21 0,0 21 0,-21 0 15,21-1-15,-21 1 16,-21 21-16,0 0 15,0 21-15,21 1 0,-21-1 16,-1 0-16,1 0 0,21 21 0,-21-20 16,21-1-16,-21 21 0,21-21 15,0 0-15,0 22 0,0-22 0,0 0 16,21 0-16,0 0 16,0-21-16,1 0 0,-1 0 15,21 0-15,0 0 0,-20 0 0,20 0 16,0 0-16,1-21 0,-1 0 15,0 0-15,1 0 0,-22 0 0,21-1 16,-21 1-16,0-21 0,1 21 0,-1-22 16,-21 1-16,0 21 0,0-21 15,-21-1-15,-22 22 0,22 0 0,-21 0 16,-1 0-16,22 21 0,-21 0 16,0 0-16,-1 0 0,1 0 0,21 21 15,-22 0-15,22 0 0,0 0 16,0 0-16,0 22 0,0-22 15,21 0-15,-22 0 0,22 0 0,0 1 16,0-1-16,22 0 0</inkml:trace>
  <inkml:trace contextRef="#ctx0" brushRef="#br0" timeOffset="133296.01">12679 15367 0,'42'-42'16,"-21"42"-16,0-21 0,1-1 0,-1 1 16,21 0-16,-21 0 0,0 0 15,1 0-15,-1-1 0,-21 1 0,0-21 16,0 21-16,0 0 0,-21-1 16,-22 22-16,22-21 0,0 21 15,-21 0-15,-1 0 0,1 0 0,0 0 16,-1 0-16,1 0 0,0 0 15,-1 21-15,1 22 0,0-22 0,20 21 16,-20-21-16,21 22 0,0-1 16,0 0-16,21-20 0,0 20 0,0-21 15,0 0-15,0 0 0,21 1 0,21-1 16,-21 0-16,0-21 0,22 0 16,-1 0-16,-21 0 0,22 0 0,-1 0 15,0-21-15,1 0 0,-22-1 16,21 1-16,-21 0 0,0 0 15,1 0-15,-1 0 0,-21-1 16,21 1-16,-21 0 0,0 0 0,0 0 16,0 42 15,0 0-31,0 0 0,0 22 16,0-1-16,0 0 0,0 1 15,0-1-15,0 0 0,0 1 0,0 20 16,0-21-16,0 22 0,0-1 15,0 1-15,0-1 0,0 1 0,0 21 16,0-22-16,-21 1 0,0 20 16,-1-20-16,22-1 0,-21 1 15,0-22-15,0 22 0,0-22 0,-22 21 16,22-20-16,0-1 0,-21 0 0,21-20 16,-22-1-16,22 0 0,0 0 15,-21-21-15,20 0 0,1 0 0,-21 0 16,21-21-16,-22 0 0,1-22 15,0 1-15,-1 21 0,1-43 0,21 22 16,-21 0-16,-1-22 0,22 1 0,0-1 16,21 1-16,0-1 0,0 1 15,0-1-15,21 1 0,0-1 16,22 22-16,-1-22 0,0 22 0,1 0 16,20-1-16,-21 1 0,22 0 15,-1-1-15,1 22 0,-1-21 0,1 0 16,-1-1-16,22 1 0,-21 0 15,-1-1-15</inkml:trace>
  <inkml:trace contextRef="#ctx0" brushRef="#br0" timeOffset="133548.01">13377 15050 0,'0'0'0,"0"21"31,0 0-31,0 0 0,0 21 0,0-20 15,0-1-15,0 21 0,-21-21 16,21 22-16,-21-22 0,21 0 0,0 0 16,0 0-16,-21 0 0,21 1 15,-21-1-15,-1-21 32,22-21-17,0-1 1,0 1-16,0 0 0,0 0 0,0-21 15,0 20-15</inkml:trace>
  <inkml:trace contextRef="#ctx0" brushRef="#br0" timeOffset="133747.84">13335 14838 0,'-21'0'15,"0"0"-15,-1 0 16,44 21 31,-1-21-47,0 21 15,0-21-15,0 21 0,0 1 16,1-22-16,-1 21 16,0-21-16</inkml:trace>
  <inkml:trace contextRef="#ctx0" brushRef="#br0" timeOffset="134419">13695 15050 0,'0'0'0,"21"0"0,0 42 31,-21-21-31,0 21 0,0-20 16,0-1-16,0 0 0,0 0 16,0 0-16,0 0 0,0 1 0,0-1 15,0 0-15,0 0 0,0 0 16,0 0-16,0 1 0,0-1 15,21-21 1,0 0-16,1 0 0,-1 0 16,0 0-16,0 0 0,0-21 15,22-1-15,-22 1 16,0 0-16,0-21 0,0 21 0,22-22 16,-22 22-16,0-21 0,0 21 15,0-22-15,0 22 0,1 0 0,-1 0 16,-21 0-16,0-1 0,0 44 47,0-1-47,0 21 15,0-21-15,0 0 0,0 22 0,0-22 16,0 0-16,0 0 0,0 22 16,0-22-16,0 0 0,0 0 0,0 0 15,21-21-15,0 21 0,0-21 16,0 22-16,1-22 0,-1 0 15,0 0-15,21 0 0,-21 0 0,1 0 16,20 0-16,-21-22 0,0 1 16,22 0-16,-22 0 0,21 0 0,-21 0 15,0-1-15,1-20 0,20 21 16,-21-21-16,0-1 0,0 22 16,-21-21-16,0 21 0,0-1 15,0 1-15,-21 21 16,0 0-1,0 21-15,0-21 0,0 43 0,-1-22 16,22 0-16,-21 21 0,21-20 0,-21 20 16,21-21-16,0 21 0,0-20 15,0-1-15,0 21 0,0-21 0,21 0 16,0-21-16,-21 22 0,22-1 16,-1-21-16,0 0 0,0 0 15,0 0-15,0 0 16,1-21-16,-1-1 0,0 22 15,0-21-15</inkml:trace>
  <inkml:trace contextRef="#ctx0" brushRef="#br0" timeOffset="136139.75">15833 15050 0,'-22'0'16,"1"0"0,21-22-16,0 1 15,0 0 1,0 0-16,0 0 0,0 0 16,21 21-16,1-22 0,-1 1 15,0 21-15,0-21 0,0 21 0,0 0 16,22 0-16,-22 0 0,0 0 15,21 0-15,-20 0 0,-1 21 16,0 0-16,0 1 0,0-1 0,-21 21 16,21-21-16,-21 22 0,0-1 15,0 0-15,0 1 0,0-1 0,0 0 16,-21 1-16,21-22 0,-21 0 16,21 21-16,-21-21 0,21 1 15,0-1-15,0-42 31,0-1-31,0 1 16,0 0-16,0 0 16,21 0-16,-21 0 0,21-22 0,0 1 15,1 21-15,-1-22 0,0 1 16,0 21-16,0-21 0,0 20 0,22-20 16,-22 21-16,0 0 0,21 21 0,-20-21 15,-1 21-15,0 0 0,0 0 16,0 0-16,0 0 0,1 21 0,-22 0 15,0 0-15,0 0 0,0 0 16,0 22-16,0-1 0,0-21 0,0 22 16,0-22-16,0 21 0,0-21 15,21 22-15,-21-22 0,21 0 16,0 0-16,0-21 0,0 21 0,1-21 16,-1 0-16,0 0 0,0 0 15,21 0-15,-20 0 0,20-21 0,-21 21 16,21-21-16,-20 0 0,20 0 15,-21-22-15,21 22 0,-20 0 0,20-21 16,-21-1-16,0 22 0,0-21 16,1 21-16,-22-22 0,0 22 0,0 0 15,0 0-15,0 0 0,0-1 0,-22 22 16,1 0-16,0 0 0,0 0 16,0 0-16,0 0 0,-1 22 0,1-1 15,0 21 1,0-21-16,21 0 0,-21 22 0,21-1 15,0-21-15,0 22 0,0-1 0,0 0 16,0-21-16,21 1 0,0 20 16,0-21-16,0 0 0,1 0 0,-1 1 15,21-1-15,0-21 0,1 0 16,20 21-16,-20-21 0,20 0 0,1 0 16,-1 0-16,1-21 0,-1 0 15,1 21-15,-1-22 0,1 1 0,-22 0 16,21-21-16,-20 21 0,-1-1 15,0-20-15,-20 21 0,-1-21 0,0 20 16,-21-20-16,0 21 0,0 0 16,0 0-16,0-1 0,0 1 15,-21 0-15,0 0 0,-22 21 0,22 0 16,0 0-16,0 0 0,-22 0 16,1 0-16,21 21 0,-21-21 0,20 21 15,-20 0-15,21 1 0,0 20 0,-22-21 16,43 0-16,-21 22 0,21-22 15,0 21-15,0-21 0,0 0 0,0 1 16,0-1-16,0 0 0,21-21 16,1 21-16,-1-21 0,0 0 0,0 0 15,21 0-15,-20 0 16,-1 0-16,21 0 0,-21 0 0,0-21 16,1 0-16,-1 0 0,0-1 0,0 1 15,0 0-15,-21 0 0,21 0 16,-21 0-16,22-1 0,-22 1 0,0 0 15,0 0-15,0 0 16,21 21-16,-21 21 31,0 0-31,0 0 0,0 0 0,0 1 16,-21 20-16,21-21 0,0 21 16,0 1-16,-22-1 0,1 0 0,21 1 15,-21-1-15,0 0 0,21 1 16,0 20-16,0-20 0,-21-1 0,21 21 15,0 1-15,0-1 0,0 22 16,0-21-16,0-1 0,21 22 0,-21-22 16,21 22-16,0-22 0,0 1 15,1-1-15,-22 1 0,21-1 0,0 1 16,-21-1-16,0-20 0,0 20 0,0-20 16,0-22-16,-21 0 0,0 0 15,-22 0-15,22-21 0,-21 0 0,-1 0 16,1 0-16,-21 0 0,-1-21 0,1 0 15,-1 0-15,1 0 0,-1-1 16,1-20-16,-1 21 0,1-21 0,-1 20 16,22-20-16,-1 21 0,1-21 15,21 20-15,0-20 0,0 0 16,21 21-16,0-22 0,0 1 0,0 0 16,0-22-16,21 22 0,0-22 15,0 1-15</inkml:trace>
  <inkml:trace contextRef="#ctx0" brushRef="#br0" timeOffset="137936.91">18669 15113 0,'0'0'0,"21"-21"0,0 0 0,-21 0 16,0-1-16,0 1 15,0 0-15,0 0 0,0 0 16,-21 21-16,-21 0 16,21 0-16,-1 0 0,1 0 0,-21 0 15,21 0-15,-22 21 0,22 0 0,-21 0 16,21 22-16,-22-22 0,22 21 16,0 0-16,0 1 0,0-1 0,21 0 15,0 1-15,0-1 0,0-21 16,0 0-16,0 22 0,0-22 0,21-21 15,0 21-15,0-21 0,22 0 16,-22 0-16,21 0 0,-21 0 16,22 0-16,-22 0 0,21 0 0,-21-21 15,22 0-15,-22 0 0,0-1 16,0-20-16,21 21 0,-42-21 0,22 20 16,-1-20-16,0 0 0,0-1 15,-21 1-15,0 21 0,0 0 0,0-22 16,0 22-16,0 0 0,0 42 31,0 0-31,0 22 0,0-22 16,0 21-16,0-21 0,0 22 15,0-1-15,0-21 0,0 22 16,0-22-16,21 0 0,0 0 16,-21 0-16,22 0 0,-1 1 0,0-1 15,0-21-15,0 0 0,0 0 16,22 0-16,-22 0 0,0 0 15,0-21-15,0 21 0,1-22 0,20-20 16,-21 21-16,0-21 0,0-1 16,-21 1-16,22 0 0,-1-1 0,0 1 15,-21 0-15,0-1 0,21 1 16,-21 0-16,0 20 0,0-20 0,0 21 16,0-21-16,0 20 0,0 1 15,-21 21 1,21 21-16,-21 1 0,0-1 15,-1 21-15,22-21 0,0 22 16,0-1-16,-21 0 0,21 1 0,0-1 16,0 0-16,0 1 0,0-1 0,0 0 15,0 1-15,0-1 0,0-21 16,21 0-16,1 22 0,-22-22 0,21-21 16,0 21-16,-21 0 0,21-21 15,0 0-15,0 0 0,1 0 0,-1 0 16,21 0-16,-21-21 0,0 0 15,1 21-15,-1-21 0,0-1 0,0 1 16,0-21-16,0 21 0,1 0 16,-1-22-16,0 22 0,0 0 15,-21 0-15,0 0 0,0 42 32,0 0-17,0 21-15,0-21 0,0 1 16,0-1-16,0 21 0,0-21 0,0 0 15,0 1-15,0-1 0,21 0 16,0 0-16,1 0 0,-22 0 0,21-21 16,0 0-16,0 22 0,0-22 15,0 0-15,1 0 0,-1 0 0,0 0 16,0-22-16,-21 1 0,21 0 16,0 0-16,1 0 0,-22 0 15,21-1-15,-21-20 0,21 21 0,0-21 16,-21 20-16,21 1 0,-21 0 15,0 0-15,21 0 0,-21 0 0,0 42 32,0 0-32,0 0 15,0 0-15,0 22 0,0-22 16,0 0-16,0 0 0,0 0 0,0 0 16,0 1-16,0-1 0,0 0 15,0 0-15,22-21 0,-22 21 0,21-21 16,0 0-16,0 21 15,0-21-15,0 0 0,1 0 16,20 0-16,-42-21 0,42 0 16,-42 0-16,43 21 0,-22-21 15,0 0-15,0-22 0,0 22 0,0 0 16,22-21-16,-22 20 0,0 1 16,21-21-16,-20 21 0,-1 21 0,0-21 15,-21-1-15,0 44 16,0-1-1,-21 0-15,21 0 0,0 0 16,-21 0-16,-1 1 0,22-1 0,0 0 16,0 21-16,0-21 15,0 1-15,0-1 0,0 0 0,0 0 16,22 0-16,-1 0 16,21-21-16,-21 0 0,0 22 0,1-22 15,-1 0-15,21 0 0,-21 0 0,22 0 16,-1 0-16,-21 0 0,21-22 15,1 1-15,-22 0 0,0 0 16,21 0-16,-20 0 0,-1-1 0,0-20 16,0 21-16,0-21 0,-21-1 0,0 22 15,0-21-15,0-1 0,0 22 16,0 0-16,0 0 0,0 0 16,0 0-16,-21 21 0,0 21 15,0 0-15,0 0 0,-1 21 16,22 1-16,0-1 0,-21 0 0,21 1 15,0-22-15,0 21 0,0 1 16,0-22-16,0 0 0,0 0 0,0 0 16,0 0-16,21 1 0,1-22 15,-1 0-15,0 0 0,21 0 16,-21 0-16,1 0 0,-1 0 0,0 0 16,21-22-16,-21 1 15,22 21-15,-1-21 0,0 0 0,1 0 16,-22-22-16,21 22 0,1-21 15,-22 21-15,0-22 0,0 1 0,-21 21 16,0-21-16</inkml:trace>
  <inkml:trace contextRef="#ctx0" brushRef="#br0" timeOffset="138188.01">20722 14774 0,'0'0'0,"-42"0"0,-64 0 31,85 0-31,0 0 0,-1 0 0,22-21 32,-21 21 14,0 0-30,0 0-16</inkml:trace>
  <inkml:trace contextRef="#ctx0" brushRef="#br0" timeOffset="138411.89">19177 14986 0,'0'0'0,"-21"21"0,0-21 0,21 21 16,0 1-16,21-22 16,0 0-16,0 0 15,21 0-15,-20 0 0,41 0 0,-21 0 16,22 0-16,-22-22 0,22 22 16,-22 0-16,0 0 0,1 0 0,-1-21 15,0 21-15,-20 0 0</inkml:trace>
  <inkml:trace contextRef="#ctx0" brushRef="#br0" timeOffset="141061.81">6371 16298 0,'0'0'0,"0"22"0,0-1 0,0 0 16,0 0-16,21 0 0,-21 0 15,21-21-15,1 22 0,-1-22 0,0 0 16,0 0-16,0 0 0,22 0 15,-22 0-15,21 0 0,0 0 16,1 0-16,20-22 0,-20 1 0,-1 21 16,0-21-16,1 0 0,-1 0 15,-21 0-15,0-1 0,0 1 0,-21 0 16,0 0-16,0 0 0,0 0 16,0-1-16,-21 1 0,0 21 15,0 0-15,0-21 0,0 21 0,-1 0 16,-20 0-16,21 21 0,21 0 15,-21 1-15,0 20 0,21-21 0,-22 21 16,22 1-16,0-1 0,0 0 16,0 1-16,0-1 0,0 22 0,0-22 15,0 0-15,0 1 0,0 20 16,0-42-16,0 22 0,0-1 16,0-21-16,0 0 0,0 0 0,0 1 15,0-1-15,-21-21 16,0 0-1,0-21-15,0 21 0,0-22 16,-22 1-16,1 0 0,21 0 16,-22-21-16,1 20 0,21 1 0,-21 0 15,20-21-15,-20 21 0,21-1 16,0 22-16,0-21 0,-1 21 0,22 21 31,0 1-31,0 20 0,0-21 16,22 21-16,-1-20 15,0 20-15,0-21 0,0 21 0,0-20 16,22-1-16,-22 0 0,21 0 16,-21 0-16,22-21 0,-1 0 0,0 0 15,-20 0-15,20 0 0,0 0 16,22 0-16,-22-21 0,0 0 0,1 0 16,-1 0-16,-21-22 0,22 22 15,-22-21-15,0-1 0,0 1 0,-21 21 16,21-21-16,-21 20 0,0-20 15,0 21-15,0 0 0,0 0 16,0 42 0,0 0-1,0 0-15,0 0 0,0 22 0,0-22 16,0 0-16,0 21 0,0-21 16,0 1-16,0 20 0,0-21 15,0 0-15,0 0 0,21-21 31,1 0-15,-1 0-16,-21-21 0,21 0 16,0 0-16,-21 0 0,21 0 0,0-1 15,-21-20-15,22 21 0,-1 0 16,-21 0-16,0-1 0,0 1 16,21 21-16,0 0 15,0 0-15,-21 21 0,0 1 16,21-1-16,1 0 0,-22 21 15,21-21-15,0 1 0,-21 20 0,21-21 16,0 0-16,-21 0 0,21 1 16,1-1-16,-22 0 0,21 0 0,0-21 15,0 0-15,0 0 0,0 0 16,1 0-16,20 0 0,-21 0 0,0-21 16,0 0-16,22 21 0,-22-43 15,0 22-15,0 0 0,22-21 16,-22-1-16,0 1 0,0 0 15,0-1-15,-21 1 0,0 0 0,21-1 16,-21 1-16,0 0 0,0-1 0,0 22 16,0-21-16,0 21 0,0 0 15,0-1-15,-21 22 16,0 0-16,0 22 16,21-1-16,0 21 0,-21-21 0,0 22 15,21-22-15,-22 21 0,22 0 16,0 1-16,0-1 0,0 0 0,0 1 15,0-1-15,0 0 0,0-20 16,0 20-16,0-21 0,0 0 16,22 22-16,-1-43 0,0 21 15,0 0-15,21-21 0,-20 0 0,-1 0 16,0 0-16,21 0 0,-21 0 16,22-21-16,-22 0 0,21-1 0,-21 1 15,22 0-15,-22-21 0,0 21 16,0-1-16,0-20 0,1 21 0,-22-21 15,0 20-15,0 1 0,0 0 16,0 0-16,0 0 0,0 0 16,-22 21-1,1 0-15,21 21 16,-21 0-16,21 0 0,0 0 16,0 0-16,0 22 0,0-22 15,0 21-15,0-21 0,0 22 0,0-22 16,0 0-16,21 21 0,0-20 15,22-1-15,-22 0 0,0 0 0,21-21 16,1 21-16,20-21 0,-20 0 16,20 0-16,1 0 0,-1 0 0,1 0 15,-1 0-15,22-21 0,-22 0 16,-20 0-16,20 0 0,-21-1 16,1 1-16,-1 0 0,-21-21 0,0 21 15,-21-22-15,0 22 0,0-21 0,0 21 16,0-1-16,0-20 15,-21 21-15,0 0 0,0 21 16,0 0-16,0 0 0,-1 0 16,1 0-16,0 21 0,-21 0 0,21 0 15,-1 0-15,1 1 0,0 20 16,0-21-16,21 0 0,-21 0 0,21 22 16,0-22-16,0 0 0,0 0 15,21 0-15,0-21 0,0 0 16,0 0-16,22 0 0,-22 0 15,0 0-15,0 0 0,0-21 0,1 0 16,-1 0-16,0 0 0,0 0 16,-21-1-16,21 1 15,-21 0-15,21 0 0,-21 0 0,0 0 16,0-1-16,0 1 16,-21 21 30,21 21-46,0 1 0,0-1 16,0 0-16,0 21 0,0 1 0,0-1 16,-21 0-16,21 1 0,0-1 15,0 0-15,-21 1 0,21 20 0,0-21 16,0 1-16,0-1 16,0 0-16,0 22 0,0-22 0,0 1 15,0 20-15,0-21 0,0 22 16,0-22-16,0 22 0,0-22 0,0 0 15,0 22-15,0-22 0,0 1 16,0-1-16,-21-21 0,21 21 0,-21 1 16,-1-22-16,1 0 0,0 21 15,0-20-15,0-1 0,0-21 0,-1 21 16,1-21-16,0 0 0,0 0 16,0 0-16,0 0 0,-1 0 0,1-21 15,0 21-15,0-21 0,-21-1 16,20-20-16,1 21 0,0-21 15,21-1-15,-21 1 0,21-22 16,0 22-16,0-21 0,0-22 0,0 21 16,0-20-16,21 20 0,-21 1 15,42-1-15,-20 1 0,20 20 0,-21 1 16,21 0-16,1-1 0,-1 1 16,0 21-16,1 0 0,-22-22 0,21 22 15,-21 0-15,22 0 0,-22 0 16,0 0-16,0-1 0,0 1 0,1 21 15,-22-21-15,0 0 0,21 21 16</inkml:trace>
  <inkml:trace contextRef="#ctx0" brushRef="#br0" timeOffset="141731.71">9546 16870 0,'0'21'16,"21"-21"-1,0 0 1,1-21-16,-1 21 15,0-21-15,0 0 0,0-1 16,0 1-16,-21 0 0,22 0 16,-22 0-16,21 0 0,-21-1 15,0 1-15,0 0 16,-21 21 0,-1 0-16,1 21 15,21 0-15,0 1 0,-21-1 0,21 0 16,-21 21-16,21-21 0,0 22 15,0-22-15,0 21 0,0-21 0,0 22 16,0-22-16,0 0 0,0 0 16,21 0-16,0-21 0,-21 22 0,21-22 15,1 0-15,-1 0 16,0 0-16,0 0 16,-21-22-16,21 1 0,-21 0 15,0 0-15,21 0 0,-21-22 16,22 22-16,-22 0 0,0-21 15,21 21-15,0-22 0,-21 22 16,21 0-16,0 0 0,0 0 0,1-1 16,-1 1-16,21 21 0,-21 0 15,0 0-15,22 0 0,-22 0 0,0 21 16,0 1-16,0 20 0,1-21 16,-22 0-16,0 22 0,0-22 0,0 21 15,0-21-15,0 0 0,0 1 16,0 20-16,0-21 0,0 0 15,-22-21-15,22 21 16,-21-21-16,21-21 31,0 0-31,0 0 16,0 0-16,0 0 0,21-1 16,-21 1-16,0 0 0,22-21 0,-1 21 15,0-1-15,-21-20 0,21 21 16,0 0-16,-21 0 0,21-1 0,-21 1 15,22 0-15,-1 21 16,0 0-16,0 0 31,0 0-31,-21 21 0,0 0 16</inkml:trace>
  <inkml:trace contextRef="#ctx0" brushRef="#br0" timeOffset="142160.04">10943 16679 0,'0'0'0,"0"-21"0,0 0 15,0 0-15,0 0 16,-21 21-16,0 0 0,0 0 16,-1 0-16,1 0 0,0 0 15,-21 0-15,21 0 0,-1 0 16,1 21-16,0 0 0,0 0 15,21 0-15,-21 1 0,21 20 0,0-21 16,0 0-16,0 0 0,0 1 16,0-1-16,21-21 0,0 21 0,0 0 15,0-21-15,22 0 0,-22 21 16,0-21-16,0 0 0,0 0 0,1 21 16,20-21-16,-21 0 0,0 0 15,0 22-15,1-22 0,-22 21 16,0 0-1,-22-21-15,1 0 16,0 21-16,0-21 0,-21 21 16,20-21-16,1 0 0,-21 0 15,21 0-15,0 0 0,-1 0 0,1 0 16,-21 0-16,21 0 16,0 0-16,-1 0 0,1 0 15,21-21-15,-21 21 16,0-21-16,0 21 0</inkml:trace>
  <inkml:trace contextRef="#ctx0" brushRef="#br0" timeOffset="142564.04">7493 16468 0,'0'0'16,"-21"0"-16,-22 0 0,86 0 31,-22 0-31,21 0 15,1 0-15,20-21 0,1 21 16,-1 0-16,1-22 0,20 1 0,-20 21 16,-1 0-16,1 0 0,-1-21 0,-20 21 15,-1 0-15,0 0 0,1 0 16,-22 0-16,0 0 0,0 0 0,0 0 16,0 0-16,1 0 31,-22 21-16,21-21-15,0 0 0,21 0 16,-21 21-16</inkml:trace>
  <inkml:trace contextRef="#ctx0" brushRef="#br0" timeOffset="142883.85">11663 16976 0,'0'21'0,"-21"-21"78,-1 0-78,1 0 16,0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02:53:20.8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 1524 0,'-21'0'16,"42"0"-16,-63 0 0,21 0 15,-22 0-15,64 21 0,-42-21 0,0 0 16,0 0 0,0 21-1,42-21-15,0 0 16,21 0-16,22 0 0,-22 0 15,22 43-15,20-43 0,1 0 0,21-43 16,0 43-16,0-21 16,-1 21-16,1-21 0,-42 0 0,42 21 15,-22 0-15,1 0 0,0-21 0,-22 21 16,22 0-16,-22 0 0,1 0 16,-22 0-16,-21 0 0,0 0 15,1 0-15</inkml:trace>
  <inkml:trace contextRef="#ctx0" brushRef="#br0" timeOffset="127.27">2244 1418 0,'-43'0'15,"22"0"-15,0 0 0,0-21 0,0 0 16,-1 21-16,1 0 0,0-21 16,0 21-16,0-21 15</inkml:trace>
  <inkml:trace contextRef="#ctx0" brushRef="#br0" timeOffset="408.58">2011 1376 0,'21'0'16,"0"0"-16,0 0 0,0 21 16,1-21-16,-1 0 0,0 0 15,21 0-15,1 21 0,-1-21 0,0 0 16,1 0-16,-1 0 0,0 0 16,1 0-16,-22 0 0,21 0 0,-21 0 15,0 0-15,1 0 0,-1 0 16,-42 0-1,-22 21 1,22-21-16,-21 22 0,-1-1 0,22 0 16,-21 0-16,0 0 0,-1 0 15,1 1-15,21-1 0,-22 21 16,22-21-16,-21 0 0,21 1 0,0-22 16,-1 21-16,1 0 0,-21 21 15,42-63 16,0 0-31,21 0 0</inkml:trace>
  <inkml:trace contextRef="#ctx0" brushRef="#br0" timeOffset="1714.68">3260 1312 0,'-85'22'31,"106"-22"-31,0-22 16,0 22-16,-42-21 0,42 21 0,1 0 15,-1-21 1,0 21-16,0-21 0,21 0 16,1 0-16,-22-1 0,-21 1 15,0 0-15,42 0 0,-42 0 16,0 0-16,0-1 16,0 1-16,0 0 0,0 0 15,-21 21 1,21 21-16,0 0 15,-21 0-15,0 1 0,0-1 16,42 0-16,21 21 0,-42-21 0,-21 22 16,-43-1-16,22-21 0,21 22 0,21-1 15,0-21-15,0 21 0,-21 1 16,21-22-16,0 0 0,42 0 0,-42 22 16,0-22-16,0 21 0,0-21 0,-21 0 15,21 22-15,42-22 16,-63-21 15,0 0-31,21-21 16,-21 21-16,21-21 0,0-1 0,-21 1 15,-1 0-15,22 0 0,-21 0 16,0 0-16,0-1 0,0 1 0,0 21 16,-1 0-1,22 21 1,0 1-1,0-1-15,0 0 16,0 0-16,22 0 16,-1-21-16,0 0 0,0 21 0,0-21 15,22 0-15,-1 0 16,0 0-16,1 0 0,-1 0 0,0-21 16,1 0-16,-1 21 0,21-21 15,-20 0-15,-1 0 0,0-1 0,1 1 16,-1 0-16,0 0 0,-20 0 15,20 0-15,-21-1 0,0-20 0,0 21 16,1 0-16,-1-22 0,-21-20 16,0 42-16,0 0 15,0-1-15,0 1 0,0 0 0,0 0 16,0 0-16,0 42 31,-21 21-15,-1-21-16,22 22 0,-21-1 0,0-21 15,0 43-15,21-22 0,0 0 16,-21 22-16,0-1 0,-1 1 0,1-1 16,0 22-16,0-21 0,0-1 15,21 1-15,-21-1 0,-1 22 0,22-22 16,-21 22-16,21-22 0,-21 22 16,0-21-16,21 20 0,0-20 0,0 20 15,-21 1-15,21-21 0,-21-1 16,21 22-16,-22-22 0,22 1 15,0-1-15,0 1 0,-21-1 0,21-20 16,0-1-16,0 0 0,0 1 16,0-22-16,0 0 0,21-21 15,1 0-15,-1 0 0,0-21 16,21 0-16,1-1 0,-22 1 0,21-21 16,0 0-16,1-1 0,-1-20 0,0 20 15,1-20-15,-22 21 0,21-22 16,-21 22-16,22-22 0,-22 1 0,0-22 15,-21 22-15,0-1 0,0 1 16,0-1-16,-42 1 0,21-1 0,-22 1 16,1 20-16,-22 1 0,22 0 15,-21 20-15,-1-20 0,22 21 16,-22 21-16,22-21 0,21 0 16,0 21-16,-1 0 0,1 0 0,0 0 15,21-22 1,21 22-1,0 0-15,1 0 16,-1-21-16,0 21 0,0 0 0,0-21 16,0 21-16,1-21 0,-1 21 15,-21-21-15,21 0 0,-21-1 0,0 1 16,0 0-16</inkml:trace>
  <inkml:trace contextRef="#ctx0" brushRef="#br0" timeOffset="2222.39">5736 910 0,'0'0'0,"21"-21"0,-21 0 0,21 0 16,1 0-16,-1-1 0,-21 1 15,0 0-15,0 0 16,0 42 0,0 0-16,0 0 0,-21 1 15,21 20-15,-22 21 0,1-20 16,0-1-16,0 22 0,0-1 16,0-21-16,-1 22 0,22-22 15,-21 1-15,0-1 0,0 0 0,21-21 16,0 22-16,0-22 0,0 21 15,-21-21-15,21 1 0,0-1 16,0 0-16,21-21 16,0-21-1,-21 0-15,21-1 16,-21 1-16,0 0 0</inkml:trace>
  <inkml:trace contextRef="#ctx0" brushRef="#br0" timeOffset="3318.76">5228 1312 0,'0'22'15,"21"-22"1,0 0 0,1 0-16,20 0 0,0 0 15,1 0-15,-1-22 0,21 1 0,-20 21 16,20-21-16,1 0 0,-1 21 15,1-21-15,-22 0 0,0-1 16,1 1-16,-1 21 0,0-21 16,-20 21-16,-1 0 0,-21-21 0,21 21 15,-21 21 1,0 0 0,0 0-16,-21 22 0,0-22 15,21 21-15,0-21 0,-22 1 16,22 20-16,-21-21 0,21 0 0,0 0 15,0 1-15,0-1 0,0 0 0,0 0 16,0 0-16,0 0 16,21-21-16,1 0 15,-1 0-15,0 0 0,0 0 16,0 0-16,0 0 0,1-21 16,-1 0-16,0 0 0,0 0 15,0 0-15,0-1 0,1 1 0,-1 0 16,0 0-16,-21 0 0,21 0 15,0-1-15,-21 1 0,0 0 0,0 0 16,0 42 15,0 0-31,0 0 16,0 1-16,0 20 0,0-21 16,0 0-16,0 0 0,0 1 15,0-1-15,0 0 0,0 0 16,0 0-1,21-21-15,1 21 0,-1-21 0,0 0 16,0 0-16,0 0 16,22 0-16,-22 0 0,0-21 0,0 0 15,0 21-15,0-21 0,1 0 16,-1 0-16,-21-1 0,0 1 0,0 0 16,21 0-16,-21 0 0,0 0 15,0-1-15,0 1 0,0 0 0,-21 21 16,21-21-16,-21 0 15,21 0 1,0-1 0,21 1-16,0 21 15,21 0-15,-21-21 0,22 21 16,-1 0-16,0-21 0,1 21 0,-1 0 16,0 0-16,-20 0 0,20 0 15,-21 0-15,0 0 0,-21 21 0,0 0 16,0 0-16,0 1 15,0-1-15,0 0 0,0 0 0,0 0 16,-21 0-16,21 1 0,-21-1 16,0 0-16,0 0 0,21 0 0,0 0 15,0 1-15,0-1 16,0 0-16,0 0 0,0 0 0,0 0 16,0 1-16,21-22 15,0 0-15,0 21 0,0-21 0,0 0 16,22 0-16,-22 0 0,0 0 15,0-21-15,0 21 0,22-22 0,-22 1 16,0 0-16,0 0 0,0 0 16,1-22-16,-1 22 0,0-21 0,-21 0 15,0 20-15,0-20 0,0 0 16,-21-1-16,0 1 0,-1 21 0,1 0 16,0 0-16,0-1 0,-21 22 15,20 0-15,1 0 0,-21 0 16,21 0-16,0 22 0,-22-1 15,22 0-15,0-21 0,0 21 0,0 0 16,-1 0-16,1 1 0,0-22 16,0 21-16</inkml:trace>
  <inkml:trace contextRef="#ctx0" brushRef="#br0" timeOffset="5030.78">8509 1037 0,'0'-21'62,"21"21"-62,0 0 16,22-21-16,-22 0 0,21 21 16,0-21-16,1-1 0,-1 22 0,0-21 15,1 0-15,-1 0 0,0 0 16,-20 0-16,-1-1 0,21 1 0,-42 0 16,21 0-16,-21 0 15,0 0-15,0-1 0,-21 1 16,0 21-1,0 0-15,0 0 0,21 21 16,-22 1-16,1 20 0,0-21 16,0 21-16,0 22 0,21-22 0,-21 22 15,-1-22-15,22 22 0,-21-1 16,21-21-16,0 1 0,-21 20 0,21-20 16,0-22-16,0 21 0,0-21 15,0 22-15,0-22 0,0 0 16,0 0-16,0 0 15,-21-21 1,0 0 0,21-21-16,-21 21 0,-1-21 15,-20 0-15,21 0 0,0-1 0,0 1 16,-1-21-16,1 21 0,0 0 16,21-1-16,-21 1 0,21 0 0,-21 0 15,0 21-15,21 21 31,-22 0-31,22 0 0,0 22 16,0-22-16,0 0 0,0 0 0,0 0 16,22 1-16,-22-1 0,21 0 15,0 0-15,21 0 0,-21 0 0,22-21 16,-1 22-16,0-22 16,1 0-16,-1 0 0,0 0 0,22 0 15,-22-22-15,22 22 0,-22-21 16,0 0-16,22 0 0,-22 0 0,-21 21 15,22-43-15,-22 22 0,0 0 16,0 0-16,0-21 0,-21 20 0,0-20 16,0 21-16,0 0 0,0 0 15,0-1-15,0 1 0,-21 21 16,0 0 0,0 21-16,0 22 0,21-22 15,-21 0-15,21 21 0,0-20 16,-22-1-16,22 21 0,-21-21 15,21 0-15,0 1 0,0-1 16,0 0-16,0 0 0,21 0 0,1 0 16,-1-21-16,0 22 0,0-22 15,0 0-15,0 0 0,22 0 0,-22 0 16,0 0-16,21-22 0,-20 22 16,20-21-16,0 0 0,1 0 0,-22 0 15,21 0-15,0-1 0,-20 1 16,20 0-16,-21-21 0,0 21 0,-21-1 15,0-20-15,21 21 0,-21 0 16,0 0-16,0-1 0,-21 44 31,21-1-15,-21 0-16,21 21 0,0-21 16,0 1-16,0-1 0,0 0 15,0 0-15,0 0 0,0 0 0,0 1 16,21-1-16,-21 0 15,21 0-15,1-21 16,-22-21 15,0 0-15,-22 21-16,1-21 0,0-1 0,0 1 16,21 0-16,-21 21 15,0 0-15,21-21 16,0 42-1,0 0-15,0 0 16,0 1-16,21-1 0,0 0 16,0 0-16,0-21 0,0 21 15,1 0-15,-1-21 0,21 22 0,-21-22 16,0 0-16,22 0 0,-22 0 16,0 0-16,21 0 0,-20 0 0,20 0 15,-21 0-15,21-22 0,-20 1 16,-1 0-16,21 21 0,-21-21 15,0-21-15,-21 20 0,22 1 0,-1-21 16,0 0-16,-21 20 0,21-20 16,-21 0-16,0-22 0,0 22 15,0 0-15,0-1 0,0 1 0,0 0 16,0-1-16,0 22 0,0 0 16,0 0-16,0 0 0,0 42 15,0 0-15,0 0 16,-21 21-16,21 1 0,-21 20 15,21-20-15,0-1 0,0 21 16,0-20-16,0-1 0,0 0 0,0 1 16,0-22-16,0 21 0,0-21 15,0 22-15,0-22 0,21 0 0,-21 0 16,21 0-16,0 1 16,0-22-16,1 0 0,-1 0 15,0 0-15,0 0 0,0 0 16,0-22-16,1 1 0,-1 21 0,0-21 15,0 0-15,0 0 0</inkml:trace>
  <inkml:trace contextRef="#ctx0" brushRef="#br0" timeOffset="5230.67">10350 1122 0,'0'0'0,"-21"0"31,42 0-31,1 0 16,-1 0-16,0 0 0,0 0 15,21 0-15,-20 0 0,20 0 0,0-21 16,22 21-16,-22-21 0,22-1 16,-22 22-16</inkml:trace>
  <inkml:trace contextRef="#ctx0" brushRef="#br0" timeOffset="5559.48">12171 826 0,'0'0'0,"-21"-22"0,-1 1 0,1 21 16,-21-21-16,21 21 0,-22 0 0,22 0 15,-21 0-15,0 0 0,20 0 0,-20 0 16,21 0-16,-21 21 0,20 0 16,-20 22-16,21-1 0,0 0 15,-22 1-15,22 20 0,0-20 0,0-1 16,0 21-16,21-20 0,0-1 16,0 0-16,0 1 0,0-1 0,0 0 15,0-20-15,42 20 0,-21-21 16,22 21-16,-22-20 0,42-1 0,-20 0 15,20 0-15,-21-21 0,22 0 16,21 0-16,-22 0 0,1 0 0,-1 0 16,1 0-16</inkml:trace>
  <inkml:trace contextRef="#ctx0" brushRef="#br0" timeOffset="6594.89">12700 1524 0,'42'-85'0,"-84"170"0,84-212 15,-21 106-15,-21-21 0,0 20 0,0-20 16,0 21-16,-21 0 0,0 0 15,21-1-15,-21 1 0,0 21 0,-22 0 16,22 0-16,0 0 0,-21 0 16,21 0-16,-22 21 0,22 1 0,-21-1 15,21 21-15,-22-21 0,22 0 16,0 22-16,0-22 0,0 0 0,-1 21 16,22-20-16,0-1 0,0 0 15,0 0-15,0 0 0,0 0 16,22 1-16,-1-22 0,0 21 15,0-21-15,0 0 0,0 0 0,1 0 16,-1 0-16,0 0 0,0-21 16,0 21-16,0-22 0,22 1 0,-22 0 15,0 0-15,0 0 0,0-22 16,1 22-16,-1-21 0,-21 21 0,0-22 16,21 1-16,-21 21 0,0 0 15,0-22-15,0 22 0,0 42 31,0 1-31,-21-1 0,0 0 0,21 21 16,-22-21-16,22 22 0,-21-22 16,21 0-16,-21 21 0,21-20 15,0-1-15,0 0 0,0 0 0,0 0 16,0 0-16,21 1 0,0-22 16,1 0-16,-1 0 0,0 0 0,0 0 15,21 0-15,-20 0 0,20 0 16,-21-22-16,21 22 0,1-21 0,-1 0 15,0 0-15,1 0 0,-1 0 16,-21-1-16,22-20 0,-1 21 0,-21-21 16,0 20-16,0 1 0,-21 0 15,0 0-15,22 21 0,-22 21 32,-22 0-32,1-21 0,21 21 15,0 1-15,-21-1 0,21 21 0,0-21 16,0 0-16,0 1 0,0-1 15,0 0-15,0 0 0,0 0 16,0 0-16,21-21 16,-21-21 31,0 0-47,0 0 15,-21 0-15,21 0 0,-21 21 16,0-22-16,0 22 15,-1 0 1,1 0-16,0 0 0,21 22 0,-21-22 16,21 21-16,0 0 0,0 0 15,0 0-15,0 0 0,21-21 0,0 22 16,0-1-16,1 0 0,-1-21 16,21 21-16,0-21 0,-20 0 0,20 0 15,0 0-15,1 0 0,-1 0 16,0 0-16,1 0 0,-1-21 15,0 0-15,1 0 0,-22-1 0,21 1 16,-21 0-16,0 0 0,1-21 16,-1 20-16,-21-20 0,0 0 0,0 21 15,0-22-15,0 22 0,0 0 16,0 0-16,0 0 0,-21 21 0,-1 0 16,1 0-16,0 0 0,0 21 15,0 0-15,0 21 0,-1-21 0,22 1 16,0 20-16,0-21 0,0 0 15,0 0-15,0 22 0,0-22 0,0 0 16,0 0-16,22 0 16,-1-21-16,0 0 0,0 0 15,0 0-15,0 0 0,1 0 16,-1-21-16</inkml:trace>
  <inkml:trace contextRef="#ctx0" brushRef="#br0" timeOffset="7662.28">15557 1418 0,'22'0'15,"-1"0"-15,0 0 16,0-21-16,0 0 0,-21 0 15,0 0-15,21-1 16,-21 1-16,0 0 0,0-21 0,0 21 16,0-1-16,0-20 0,-21 0 15,0 21-15,0-22 0,-21 22 0,-1 0 16,22 21-16,-21 0 0,-1 0 16,1 0-16,0 0 0,21 21 0,-22 0 15,1 22-15,0-22 0,-1 21 16,1 0-16,21 1 0,0-1 0,-1 0 15,1 1-15,21-22 0,0 21 16,0 1-16,0-22 0,0 21 0,21-21 16,22 0-16,-22 1 0,21-1 15,1-21-15,-1 21 0,0-21 16,1 0-16,-1 0 0,0 0 16,1 0-16,-1-21 0,0 0 0,-21 21 15,22-22-15,-22 1 0,21 0 0,-21-21 16,1 21-16,-22-1 0,21-20 15,-21 21-15,21-21 0,-21 20 0,0-20 16,0 21-16,0 0 0,0 42 31,0 0-31,0 0 16,0 0-16,0 22 0,0-22 0,0 21 16,21-21-16,-21 1 0,21 20 15,-21-21-15,21 0 0,1 22 16,-1-22-16,0 0 0,0-21 15,-21 21-15,21-21 0,0 0 0,1 0 16,-1 0-16,0 0 0,0 0 16,0-21-16,0 0 0,1 0 15,-1-1-15,0 1 0,0 0 16,0 0-16,0-21 0,22-1 16,-22 22-16,21-21 0,1-1 0,20 1 15,-21 0-15,1 21 0,-1-1 16,0 1-16,1 0 0,-1 21 0,-21 0 15,22 0-15,-22 21 0,-21 22 0,21-1 16,21-21-16,-21 0 0,1 22 16,-1-1-16,-21 0 0,0-21 15,0 22-15,0-1 0,0-21 0,0 22 16,0-22-16,0 0 0,0 0 16,0 0-16,0 0 0,-21-21 15,-1 0-15,22-21 16,0 0-16,0 0 15,0 0-15,22 0 0,-22-1 0,21-20 16,0 21-16,-21-21 0,21 20 16,0-20-16,0 21 0,1-21 0,-22-1 15,0 22-15,42-21 0,-21 21 16,0 21-16,22-22 16,-22 1-16,0 21 0,0 0 15,0 0-15,-21 21 0,21 1 16,-21-1-16,0 0 0,0 0 15,0 21-15,0-20 0,0-1 0</inkml:trace>
  <inkml:trace contextRef="#ctx0" brushRef="#br0" timeOffset="7995.09">17208 1482 0,'22'0'0,"-44"0"0,65 21 15,-22-21-15,0 0 0,0 0 0,0 0 16,1 0-16,20 0 0,-21 0 16,21 0-16,-20-21 0,20 0 0,0-1 15,1 1-15,-1 21 0,-21-42 16,21 21-16,-20 0 0,-1-22 15,-21 22-15,21 0 0,-21-21 16,0-1-16,21 22 0,-21 0 0,-21 21 16,-21 0-16,20 0 0,-20 21 0,0 0 15,21 22-15,-22-22 0,1 21 16,0 0-16,-1 1 0,22-1 16,-21 0-16,21 1 0,21-1 0,0-21 15,0 22-15,21-22 0,0 21 16,21-21-16,-21 22 0,22-22 0,20-21 15,1 21-15,-22-21 0,22 21 16,-1-21-16,1 0 0,-1 0 0,-21 0 16,22-21-16,-1 0 0,-20 21 0,20-21 15,1-1-15,-22 1 0,22-21 16,-1-22-16,-21 22 0,-42 21 16,22 0-16,-1-22 0,0 43 0</inkml:trace>
  <inkml:trace contextRef="#ctx0" brushRef="#br0" timeOffset="9802.77">1164 3895 0,'0'0'0,"-42"21"0,-1 21 16,43-21-1,43-21-15,-22 0 16,-21-21-16,0 0 0,21 21 16,21-21-16,-20 0 0,20-22 15,21 22-15,-20 0 0,20-21 0,1-1 16,-1 1-16,1 0 16,-1-22-16,-20 22 0,20-22 0,-21 1 15,-20-1-15,-1 22 0,0-21 16,-21 20-16,0-20 0,0 20 0,0 1 15,-21 0-15,0-1 0,-22 22 16,1 0-16,0 0 0,-1 21 0,1 0 16,21 0-16,-22 21 0,1 0 15,0 0-15,21 22 0,-1-1 0,-20 64 16,0-43-16,42 1 0,0-1 16,0 1-16,0-22 0,0 22 0,21-1 15,-21 1-15,0-22 0,-21 64 0,21-43 16,0-20-16,0-1 15,0-21-15,0 0 0,21 1 0,-21-1 16,21 0-16,0-21 16,0 0-16,1-21 0,-1 21 0,0-21 15,0-1-15,-21 1 0,21-21 16,-21 21-16,0 0 0,21-22 0,1 22 16,-1-21-16,-21-1 0,42-20 15,-42 42-15,0 0 0,0-22 0,0 22 16,64 21-16,-43 0 15,0 0-15,0 0 16,-21 21-16,0 22 0,21-22 16,0 0-16,-21 21 0,43-21 15,-1 1-15,-21 20 0,0-21 0,1 0 16,-1 22-16,0-22 0,21-21 16,1 0-16,-1 0 15,21 0-15,-20-21 0,-1-1 0,0 22 16,1 0-16,41 0 0,-20-21 0,21 21 15,-1-21-15,-41 0 0,-22 0 0,0 0 16,0-1-16,0 1 0,-21-21 0,0 21 16,0-22-16,0 22 0,-21-21 15,0 21-15,-43-64 16,43 64-16,0-21 0,-42 20 0,63 1 16,-22 0-16,-20 21 0,0 0 0,-1 0 15,-20 0-15,42 42 0,0-20 0,-22 20 16,22 0-16,-21 1 0,21 20 0,21-21 15,0-20-15,0 20 0,0-21 16,0 21-16,0-20 0,0-1 0,0 0 16,0 0-16,21 0 0,0 0 15,-21 1-15,42-22 0,1 0 0,-1 0 16,-21 0-16,0 0 0,22 0 16,-22 0-16,0-22 0,0 1 0,21 21 15,-20-21-15,-1 0 16,0 0-16,0 0 0,-21-22 0,21 22 15,0 0-15,1 0 0,-22 0 16,0-22-16,0 22 0,0 0 16,0 0-16,21 21 0,-21 21 15,0 0 1,0 0-16,0 0 0,0 1 0,21 20 16,-21-21-16,21 0 0,0 0 15,-21 22-15,21-22 0,-21 0 0,43-21 16,-22 21-16,-21 0 0,21-21 15,0 0-15,0 0 0,1 0 16,-1 0-16,-21-42 16,21 42-16,0 0 15,21-21-15,-42 0 0,22 0 0,20-1 16,-21 1-16,0 0 0,22 0 16,-43 0-16,0 0 0,0-1 0,21 1 15,-21-21-15,21 21 0,-21 0 16,21 42 15,-21 0-31,0 0 0,0 0 0,0 22 16,0-22-16,0 0 0,0 21 15,0-21-15,0 1 0,0-1 16,0 0-16,0 0 0,21-21 16,0 21-16,1-21 0,-22 21 15,21-21-15,0 0 0,0 0 16,0-21-16,22 21 15,-22 0-15,21-21 0,-21 0 0,22 0 16,-22 0-16,0-1 0,0-20 16,21 21-16,-42 0 0,0 0 0,22-1 15,-1-20-15,-21 0 16,21 21-16,0 21 0,-21 21 31,0 0-31,0 0 16,0 0-16,0 0 0,0 1 0,64 20 15,-43-21-15,-21 0 0,0 0 0,0 1 16,-21 20-16,-1-21 16</inkml:trace>
  <inkml:trace contextRef="#ctx0" brushRef="#br0" timeOffset="9951.49">4297 3683 0,'42'-85'31,"-42"43"-31,42 21 0,-42 0 0,-21 0 0,0-1 16,21 1 0,0 0-16,-42 21 0,42 21 15,0 0-15</inkml:trace>
  <inkml:trace contextRef="#ctx0" brushRef="#br0" timeOffset="10070.77">4297 3725 0,'0'22'16,"0"-44"-16,0 65 15,0-22 1,21-21 15,-21-21-31,21 0 0,0-1 16,-21 1-16,0-21 15</inkml:trace>
  <inkml:trace contextRef="#ctx0" brushRef="#br0" timeOffset="10232.07">4424 3239 0,'0'0'0,"0"-22"0,0 1 16,0 0-1,-21 21 1,42 0-16,-21 21 16,0 0-16,0 1 0,21 20 31,0-42-31,0 21 0,0-21 0,22 0 16,-22 0-16</inkml:trace>
  <inkml:trace contextRef="#ctx0" brushRef="#br0" timeOffset="10728.51">4974 3408 0,'-21'21'16,"0"0"0,21 0-16,0 1 0,0-1 15,0 0-15,0 21 0,-21-21 0,21 1 16,0-1-16,-43 0 0,43 0 15,0 0-15,0 0 0,0 1 32,0-1-32,0-42 47,0-1-32,0 1-15,21 0 0,-21 0 0,22 0 16,-1 0-16,0-22 0,0 1 15,0 21-15,0-22 0,22 1 0,-1 21 16,-21-21-16,22 20 0,-1 1 16,0 0-16,1 21 0,-1 0 0,-21 0 15,21 0-15,1 21 16,-22 0-16,0 1 0,0-1 0,0 0 16,1 21-16,-22-21 0,0 22 0,0-22 15,0 21-15,0-21 0,0 1 16,0-1-16,-22 0 0,1 0 0,0 0 15,21 0-15,-21-21 0,21 22 16,-21-22-16,0 0 0,42 0 47,0 0-47,0-22 0,0 1 0,0 21 16</inkml:trace>
  <inkml:trace contextRef="#ctx0" brushRef="#br0" timeOffset="10990.45">6117 3344 0,'0'0'0,"21"-42"0,-21 21 0,0 0 15,64 0-15,-64-1 0,0 1 0,-21 21 16,-1 0-16,1 0 0,0 0 16,-21 0-16,21 0 0,-22 21 0,22 1 15,-21-1-15,-1 0 0,22 0 16,-21 0-16,21 22 0,-22-22 0,22 21 15,-21 0-15,21-20 16,0 20-16,-1-21 0,22 0 0,0 0 0,0 1 16,0-1-16,0 0 0,22 0 15,-1-21-15,0 0 16,21 0-16,-21 0 0,22 0 0,-22 0 16,-21-21-16,21 0 0</inkml:trace>
  <inkml:trace contextRef="#ctx0" brushRef="#br0" timeOffset="11366.39">6032 3598 0,'22'-42'0,"-44"84"0,86-105 0,-64 21 15,0-1-15,0 1 0,0 21 0,0 0 16,21-1-16,0 22 0,-42 0 16,21 22 15,0-1-31,0 0 16,0 0-16,-21 21 0,0-20 0,21 20 15,-21 0-15,21 1 0,0-1 0,21 0 16,-21 22-16,0-22 0,0 0 0,0 1 15,0 20-15,0-20 0,0 20 0,0 1 16,0-1-16,0 1 0,0 20 0,0-20 16,0 20-16,0 1 0,0 0 0,0-22 15,0 22-15,0-22 0,0 1 0,0 21 16,0-1-16,0-20 0,-21-1 16,-1 1-16,1-22 0,-42 0 0,63 1 15,-21-1-15,63-21 0,-84 22 16,-1-22-16,1 0 0,-22 21 0,22-42 15,0-21-15,21 21 0,-1-21 0,-20-21 16,21 20-16,0-20 0,21-21 0,-21-1 16,21 1-16,-22-1 0,22-42 15,0 22-15,22-22 0,-22 42 0,0-20 16,0 20-16,0-21 0,0 22 0,0-22 16,0 22-16,0-1 0,0 1 0</inkml:trace>
  <inkml:trace contextRef="#ctx0" brushRef="#br0" timeOffset="11425.29">5948 3704 0,'0'-21'0,"63"-42"0</inkml:trace>
  <inkml:trace contextRef="#ctx0" brushRef="#br0" timeOffset="12491.14">8064 3281 0,'0'21'16,"0"-42"-16,-21 42 0,0-21 0,21 21 15,-21 0 1,0-21-16,21 22 16,-21-44 31,21 1-32,21 21-15,0-42 0,0 21 0,0 0 16,22-1-16,-1 1 0,-21-21 0,21 21 15,1 0-15,-22-22 0,21 22 0,1-21 16,-22-1-16,21 1 0,-21 0 16,-21-1-16,21 22 0,-21-21 15,-21 42 1,0 0-16,0 0 16,0 21-16,0-21 0,-1 0 15,-20 21-15,21 0 0,-21 1 0,42-1 16,-22 0-16,1 0 0,21 21 15,0-20-15,0-1 0,0 0 0,0 0 16,0 0-16,0 0 0,21 22 16,1-22-16,-1 21 0,0-21 15,0 1-15,0 20 0,0-21 0,-21 0 16,22 0-16,-1 1 0,-21-1 16,-21-21-1,-1 0 1,1 0-16,0 0 0,0 0 0,-21 0 15,20-21-15,1-1 16,0 22-16,0 0 0,0 0 0,0-21 16,-1 0-16,22 0 15,-21 21-15,85 0 0,-43-21 16,0 0 0,0 21-16,0 0 0,1-22 0,-1 22 15</inkml:trace>
  <inkml:trace contextRef="#ctx0" brushRef="#br0" timeOffset="13546.49">9038 3090 0,'0'0'0,"21"-21"0,0 0 0,-21 0 16,0 0-16,0 0 0,0-1 16,0 1-16,0 0 0,-21 0 0,21 0 15,-21 21-15,0-21 0,0 21 16,0 0-16,-1 0 0,-20 0 0,21 0 15,-21 0-15,20 21 0,-20 0 16,21 0-16,0 0 0,-22 22 0,22-22 16,0 21-16,0-21 0,0 22 15,21-22-15,0 21 0,0 0 0,0-20 16,0-1-16,0 0 0,0 0 16,0 0-16,0 0 0,21-21 0,0 0 15,0 0-15,0 0 0,22 0 16,-22 0-16,21-21 0,-21 0 15,22 0-15,-1 0 0,-21 0 0,22-22 16,-22 22-16,0 0 0,21-21 16,-21 20-16,1 1 0,-22-21 0,0 21 15,21-22-15,-21 22 0,0 0 16,0 0-16,0 0 0,0 0 0,0 42 31,0 0-31,0 0 16,-21 0-16,21 22 0,0-22 15,0 0-15,0 0 0,0 21 16,0-20-16,0 20 0,21-21 0,0 0 16,0 0-16,0 1 0,0-1 15,1-21-15,-1 21 0,0-21 0,0 0 16,0 0-16,22 0 0,-22 0 16,0-21-16,0 21 0,0-21 0,22 21 15,-22-22-15,0 1 0,0 0 0,-21 0 16,0 0-16,0 0 0,0-22 15,0 22-15,0 0 0,0-21 0,21 20 16,0 1-16,-21 0 0,0 0 16,22 0-16,-65 21 15,22 21-15,21 0 0,-21 0 16,21 0-16,0 1 0,0 20 16,0-21-16,0 0 0,0 0 0,0 1 15,0 20-15,-21 0 16,21-21-16,0 1 0,0-1 15,21-21-15,-21 21 0,21-21 16,0 0 0,0-21-16,-21 0 0,22-1 0,-22 1 15,21 21-15,-21-21 0,21 0 16,0 0-16,-21-22 0,21 22 0,0 0 16,1 0-16,-22 0 0,21 0 15,0-22-15,-21 22 0,21 0 16,0 0-16,0 21 15,22 0-15,-22 0 0,-21 21 16,0 21-16,0-21 0,0 1 16,0-1-16,0 0 0,0 21 0,0-21 15,0 22-15,0-22 0,0 0 16,0 0-16,0 0 0,0 1 0,0-1 16,0 0-16,21-21 0,0 21 0,0-21 15,22 0-15,-1 0 16,-21 0-16,22-21 0,-22 21 0,21-21 15,0 0-15,-20-22 0,20 22 16,0 0-16,-21 0 0,22 0 0,-22-1 16,0 1-16,0 0 0,0 0 0,-21 0 15,0 0-15,43-22 0,-43 22 0,0 0 16,0 0-16,-21 63 47,-64 0-47,85-20 0,0-1 15,0 0-15,0 0 0,0 21 0,42-20 16</inkml:trace>
  <inkml:trace contextRef="#ctx0" brushRef="#br0" timeOffset="13750.43">11049 2815 0,'0'0'0,"-21"0"0,0 0 15,-1 0-15,1 21 16,0 1-16,0-1 0,21 21 16,-21-21-16,21 22 0,-21-43 0,-22 63 15,43-42-15</inkml:trace>
  <inkml:trace contextRef="#ctx0" brushRef="#br0" timeOffset="13883.53">11578 2858 0,'0'0'0,"21"0"0</inkml:trace>
  <inkml:trace contextRef="#ctx0" brushRef="#br0" timeOffset="14811.16">10626 2900 0,'0'0'0,"-22"42"0,1-42 31,0 0-31,21 21 16,0 1-16,0-1 15,0 0-15,0 0 0,0 0 16,0 0-16,0 1 0,0-1 0,0 0 16,0 0-16,0 0 0,0 0 15,0 1-15,0-1 0,21 0 16,22 0-16,-22-21 15,0 0-15,0 0 0,0 0 16,0 0-16,1 0 0,-1-21 0,0 21 16,0-21-16</inkml:trace>
  <inkml:trace contextRef="#ctx0" brushRef="#br0" timeOffset="15322.99">10964 3006 0,'21'0'32,"1"0"-32,-1 0 0,0 0 0,0-21 31,0 21-31,0 0 0,-21-22 16,0 1-16,0 0 15,0 0-15,0 0 16,0 0-16,-21 21 15,0-22-15,0 22 16,0 0-16,0 22 16,-1-22-16,1 21 0,0 0 15,0 0-15,0 0 16,0 22-16,-1-22 0,22 0 0,0 0 0,0 0 16,0 0-16,0 1 0,0-1 15,0 0-15,0 0 0,0 0 16,22-21-16,-1 0 0,0 0 15,21 21-15,-21-21 0,1 0 16,20 0-16,-21 0 0,21 0 0,-20-21 16,-1 0-16,0 21 0,0-21 15,-21 0-15</inkml:trace>
  <inkml:trace contextRef="#ctx0" brushRef="#br0" timeOffset="16356.47">13166 2836 0,'0'-21'32,"0"0"-32,0 0 15,0 0-15,0 0 16,0-1-16,0 1 16,0 0-16,0 0 15,-22 21 16,22 21-31,0 0 16,0 22-16,-21-22 0,21 21 0,0 22 16,-21-22-16,21 21 0,0 1 0,0-1 15,-21 22-15,0 0 0,0-22 16,21 22-16,-22 0 0,1-22 0,0 22 16,21-22-16,-21 1 0,0 20 15,0-20-15,21-1 0,-22 1 16,22-22-16,-21 1 0,21-1 0,-21 0 15,21 1-15,0-22 0,0 0 16,0-42 0,0 0-1,0-1-15,21 1 0,-21-21 16,21 0-16,-21 20 0,0-20 0,0 0 16,0-1-16</inkml:trace>
  <inkml:trace contextRef="#ctx0" brushRef="#br0" timeOffset="16755.15">12975 3133 0,'0'0'0,"0"-21"15,0-1-15,-21 1 0,0 0 16,0 0-16,21 0 0,-22 0 0,1-1 16,21 1-16,0 0 0,0 0 15,0 0-15,21 0 0,1-1 16,-22 1-16,21 0 0,-21 0 0,21 0 15,21 0-15,-21-1 0,22 1 0,-1 21 16,-21-21-16,22 21 0,-1 0 16,0 0-16,1 0 0,-1 0 0,0 0 15,-21 21-15,22 0 0,-22 1 16,0-1-16,-21 21 0,21 0 0,-21-20 16,21 20-16,-21 0 0,0 1 15,0-1-15,-42 0 0,21 43 16,-43-85-16,43 21 0,-21 21 0,21-42 15,-22 22-15,-20-1 0,21 0 0,-1 0 16,22-21-16,0 0 16,0 0-1,0 0-15,21-21 0,-22 21 16,44-21-16,-1 21 0,0-21 16,0-1-16,21 1 0,-20 0 0,-1 0 15,0 21-15,21-21 0</inkml:trace>
  <inkml:trace contextRef="#ctx0" brushRef="#br0" timeOffset="17382.46">13610 2942 0,'0'0'0,"0"-21"15,0 0-15,-42 0 16,42 0-16,0-1 15,0 1 1,0 0-16,0 0 0,21 0 16,0 0-16,0-1 15,0 22-15,1 0 0,20-21 0,0 21 16,-21 0-16,43-21 0,-43 21 0,21 0 16,-20 21-16,-1 0 0,0 1 0,0 20 15,0-21-15,0 21 0,-21-20 16,0-1-16,0 0 0,0 21 0,0-21 15,0 1-15,0-1 0,-21 0 0,0 0 16,0-21-16,21 21 0,-21-21 16,0 0-16,-1 0 0,1 0 15,21-21 1,0 0 0,0 0-16,0 0 0,21-1 15,-21 1-15,22 0 0,-1 21 16,0-21-16,-21 0 0,21 0 15,21 21-15,-20-22 0,-1 1 0,21 0 16,-21 21-16,22-21 0,-22 0 16,21 21-16,0-21 0,-20 21 0,-1-22 15,21 22-15,-21 0 0,0 0 0,1 0 16,-1-21-16,0 21 0,0 0 16,-21 21-1,0 1-15,0-1 0,0 0 0,0 0 16,-21 0-16,0 22 15,21-22-15,-21 0 0,-1 0 0,22 0 16,0 0-16,-21 1 16,21-1-16,-21-21 0,21 21 15,0-42 32,0 0-47,21-1 0,0 22 16</inkml:trace>
  <inkml:trace contextRef="#ctx0" brushRef="#br0" timeOffset="17550.82">14520 2519 0,'0'0'0,"0"-21"16,0 0-16,0-1 0,-21 22 31,0 0-31,21 22 16,0-1-1,0 0 1,21 0-16</inkml:trace>
  <inkml:trace contextRef="#ctx0" brushRef="#br0" timeOffset="17975.47">14880 2625 0,'-21'42'16,"21"-21"-16,-21 0 16,0 1-16,-1-1 0,22 0 0,0 0 15,-21 21-15,0-20 0,21-1 0,-21 0 16,21 0-16,0 0 0,-21 0 16,21 1-16,0-1 0,0 0 0,0 0 15,0 0-15,0 0 0,21-21 16,0 0-1,0 0-15,22 0 0,-22 0 0,0 0 16,21 0-16,1-21 0,-22 0 0,21 21 16,-21-21-16,22 0 0,-22 0 15,0-1-15,0 1 0,0-21 0,-21 21 16,0-22-16,0 22 0,0-21 16,0 0-16,-21-1 0,0 22 0,0-21 15,0 21-15,-1-1 0,1 1 16,-21 0-16,21 21 0,0 0 0,-22 0 15,22 0-15,0 21 0,0 0 0,21 1 16,0-1-16,-21 0 0,-1 0 16,22 0-16,0 0 15,0 1-15,22-1 0,-1 0 0,0-21 16,0 21-16,0 0 0,0-21 0,1 21 16</inkml:trace>
  <inkml:trace contextRef="#ctx0" brushRef="#br0" timeOffset="18587.27">15303 2836 0,'0'-42'31,"0"21"-31,0 0 16,0 0-16,0-1 15,22 22-15,-1-21 0,0 21 16,0 0-16,0 0 0,0 0 0,1 0 15,-1 0-15,0 0 0,0 0 16,0 21-16,0 1 0,-21-1 16,22 0-16,-22 0 0,0 0 0,0 22 15,0-22-15,0 0 0,0 0 16,0 0-16,0 0 0,0 1 16,0-44 30,0 1-46,0 0 0,0 0 16,0 0-16,0 0 16,0-1-16,0 1 0,0 0 0,21 0 15,-21-21-15,21 20 0,0 1 16,0 0-16,-21 0 0,21 21 0,1-21 16,-1 0-16,0 21 0,0 0 0,0-22 15,0 22-15,1 0 16,20 0-16,-21 0 0,0 0 0,0 0 0,1 0 15,-1 22-15,0-1 16,-21 0-16,0 0 0,0 0 16,0 0-16,0 1 0,0-1 15,0 0-15,-21 0 0,21 0 16,0 0-16,-21 1 0,21-1 0,-22 0 16,22 0-16,0 0 15,0 0-15,-21-21 0,21 22 16,0-1-1,0-42 32,21 21-47,-21-22 0,0 1 0,22 21 16</inkml:trace>
  <inkml:trace contextRef="#ctx0" brushRef="#br0" timeOffset="18918.46">16108 2498 0,'0'0'0,"0"-43"0,0 22 0,0 0 16,0 0-16,-21 21 31,21 21-15,0 0 0,21-21-1,0 0 1,0 0-16,0 0 0,-21-21 15,21 0 1,-21 0-16,0 0 16,0-1-1,-21 22-15,0 0 0,0 0 16,0 0-16,0 0 0,-1 0 16,22 22-16,-21-1 0,21 0 15,0 0-15,0 0 16,0 0-16,0 1 0,0-1 0,0 0 15,0 0-15,21 0 0,22-21 0,-22 0 16</inkml:trace>
  <inkml:trace contextRef="#ctx0" brushRef="#br0" timeOffset="19718.5">16700 2413 0,'0'0'0,"0"-21"0,22 0 0,-22 0 16,0-1-16,0 1 15,0 0-15,0 42 32,0 0-32,-22 1 15,22 20-15,-21 0 0,21-21 0,-21 22 16,0-1-16,0 0 16,21 22-16,-21-22 0,-1 1 0,22-1 15,0-21-15,0 21 0,0 1 0,0-22 16,0 0-16,0 0 0,0 0 15,0 1-15,22-22 0,-1 0 16,0 0-16,0 0 0,21 0 16,-20 0-16,-1 0 0,0 0 0,21 0 15,-21-22-15,1 1 0,-1 0 0,21 0 16,-21 0-16,0 0 0,1-1 16,-1 1-16,0 0 0,-21 0 0,0 0 15,21 0-15,-21 42 31,0 0-31,0 0 16,-21-21-16,0 21 0,21 0 16,0 1-16,0-1 0,0 0 0,0 0 15,21 0 1,0-21-16,0 0 0,22 0 16,-22 0-16,21 0 0,0 0 15,-20 0-15,20-21 0,-21 21 16,21-21-16,-20 0 0,-1 21 0,0-21 0,-21-1 15,21 1-15,-21 0 16,21-21-16,-21 21 0,21-1 0,-21 1 16,0 0-16,0 0 0,0 0 15,-21 42 1,21 0 0,-21 0-16,0 0 0,0 1 15,0 20-15,21-21 0,-43 21 0,43 1 16,-42-1-16,42 0 0,-21 1 15,0 20-15,-1 1 0,22-1 0,-21 1 16,21-1-16,0 22 0,0-22 0,0 22 16,0-21-16,0 20 0,0-20 15,0-1-15,0 22 0,0-22 0,0 22 16,0-21-16,0-1 0,0 1 16,0-1-16,0-21 0,-21 1 15,0-1-15,0-21 0,0 0 0,-22 1 16,22-1-16,-21-21 0,21 0 15,-1 0-15,-20 0 0,21-21 0,-21-1 16,42 1-16,-22 0 0,1 0 0,0-21 16,0 20-16,0-20 0,0 0 0,21-1 15,-22 1-15,22-21 0,0 20 16,0-20-16,0-1 0</inkml:trace>
  <inkml:trace contextRef="#ctx0" brushRef="#br0" timeOffset="19983.32">16552 2561 0,'0'0'0,"-21"-21"16,21 0-16,0 0 15,21 0-15,0 21 0,22-22 16,-1 22-16,-21-21 0,22 0 0,-22 21 15,42 0-15,1-21 0,-1 0 0,-20 21 16,20 0-16,1-21 16,-22 21-16,0 0 0,-21 0 0,1 0 15,-22-22-15,21 22 0,-21 22 16,-21-22 0,-22 21-16</inkml:trace>
  <inkml:trace contextRef="#ctx0" brushRef="#br0" timeOffset="20819.52">2011 5165 0,'0'0'0,"0"-21"15,-21 21 1,21 21 0,-22 21-16,22 0 0,0 1 0,0-1 15,-21 0-15,21 22 0,-21-1 16,0 1-16,0-1 0,21-20 0,-21 20 16,21 1-16,-22-22 0,22 0 15,0 1-15,0-22 0,0 21 16,0-21-16,0 1 0,0-1 15,-21-21 17,0 0-32,21-21 15</inkml:trace>
  <inkml:trace contextRef="#ctx0" brushRef="#br0" timeOffset="22102.73">1312 5736 0,'0'0'0,"-21"0"0,0 0 0,0 0 16,21 21 0,21 1-1,21-22-15,-21 0 0,22 0 16,-1 0-16,0 0 0,22 0 0,-1-22 16,-20 1-16,20 0 0,1 0 15,-1 0-15,1 0 0,-1-22 0,1 22 16,-1-21-16,-20 21 0,20-22 15,-21 22-15,22-21 0,-22 21 0,-21-22 16,22 1-16,-22 21 0,0-22 16,0 1-16,-21 0 0,21 21 0,-21-1 15,0 1-15,0 0 0,-21 42 32,0 0-32,0 1 15,0 20-15,0 0 0,-1 1 0,22-1 16,-21 0-16,0 1 0,0-1 15,21 0-15,-21 22 0,21-22 0,-21 0 16,21 1-16,-22-1 0,22 0 16,0-20-16,0 20 0,0-21 0,0 0 15,0 0-15,22-21 47,-1-21-47,-21 0 0,21 0 16,-21 0-16,21 0 15,0-1-15,0-20 0,-21 21 0,22 0 16,-1 0-16,0-22 0,-21 22 16,21 21-16,0-21 0,0 21 15,1 21 1,-22 0-16,0 0 0,0 1 0,0-1 16,0 0-16,0 0 0,0 21 15,0-20-15,0-1 0,0 0 0,21 0 16,-21 21-16,21-42 0,0 22 15,0-1-15,0-21 0,1 21 16,20-21-16,-21 0 16,0 0-16,22 0 0,-22 0 0,21-21 15,-21 21-15,22-21 0,-22 21 0,21-22 16,-21 1-16,22 0 0,-22 0 16,0-21-16,0 20 0,0 1 0,0-21 15,1 21-15,-22-22 0,0 22 16,0 0-16,0-21 0,0 21 0,0-1 15,0 1-15,-22 21 16,1 0-16,0 21 16,0 1-16,0 20 15,0-21-15,-1 21 0,22-20 0,0 20 16,0-21-16,0 21 16,0-20-16,0 20 0,0-21 0,0 0 15,0 0-15,0 1 0,0-1 0,22 0 16,-1-21-16,0 0 15,0 0-15,0 0 0,22 0 0,-22 0 16,21 0-16,-21-21 0,22 0 16,-1 21-16,-21-22 0,21 1 0,1 0 15,-1 0-15,-21-21 0,0 20 16,22 1-16,-22-21 0,0 21 0,0 0 16,-21-1-16,0-20 0,21 42 15,-21-21-15,0 0 0,0 42 31,0 0-15,0 0-16,0 0 0,0 1 0,0 20 16,0-21-16,0 0 0,0 0 15,0 1-15,-21-1 0,21 0 0,0 0 16,0 0-16,0 0 16,-21-21 15,0-21-16,21 0-15,0 0 0,0 0 16,0 0-16,0-1 16,0 1-16,21-21 0,0 21 0,0-22 15,1 1-15,20 21 0,-21-21 0,21 20 16,-20 1-16,20 0 0,0 0 16,1 21-16,-22 0 0,21 0 0,-21 0 15,0 0-15,1 21 0,-1 0 16,-21 0-16,0 22 0,21-22 0,-21 21 15,0-21-15,0 22 0,0-1 0,0-21 16,0 22-16,0-22 0,0 0 16,-21 0-16,21 0 0,0 0 0,0 1 15,-21-22 1,21-22 0</inkml:trace>
  <inkml:trace contextRef="#ctx0" brushRef="#br0" timeOffset="22531.48">6223 5525 0,'0'0'0,"0"21"47,-21 0-47,21 0 16,0 0-16,-21 0 0,21 22 0,-22-22 15,22 0-15,-21 0 0,21 22 16,0-22-16,0 0 0,0 0 16,0 0-16,0 0 15,0-42 1,0 0-1,21 0-15</inkml:trace>
  <inkml:trace contextRef="#ctx0" brushRef="#br0" timeOffset="22908.47">6308 5249 0,'0'0'0,"0"-21"0,-22 21 0,1 0 16,0 0-16,0 0 15,0 21-15,0 1 0,21-1 16,-22 0-16,22 0 0,0 0 0,0 0 16,0 1-16,0-1 15,0 0-15,22-21 0,-1 21 16,0-21-16,0 0 0,21 0 16,-20 0-16,-1 0 0,0-21 15,0 21-15,0-21 0,0 21 16,1-21-16,-1-1 0,-21 1 15,21 0-15,-21 0 0,0 0 0,0 0 16,0-1-16,-21 22 0,0-21 16,-1 0-16,1 0 0,0 21 0,0 0 15,0 0-15,0 0 0,-1 0 16,1 0-16,0 21 0,21 0 0,0 0 16,0 1-16,0-1 0,0 0 0,0 0 15,0 0-15,0 0 16,0 1-16,21-22 0,0 0 15,1 0-15,20 0 0</inkml:trace>
  <inkml:trace contextRef="#ctx0" brushRef="#br0" timeOffset="23191.46">7006 5101 0,'0'0'0,"0"-21"0,0-42 31,0 84-31,0 0 16,-21 0-16,0 21 0,21 1 16,-21-22-16,-1 21 0,1 1 0,0 20 15,-21 22-15,21-43 0,-1 22 16,1-22-16,0 0 16,21 1-16,-21-1 0,21 0 0,0 1 15,0-22-15,0 0 0,0 0 16,0 0-16,0 0 0,0 1 0,21-22 15,0 0-15,0 0 0,1 0 0,-1 0 16,0-22-16,0 1 0,0 0 16,0 0-16,1 0 0,-1 0 0</inkml:trace>
  <inkml:trace contextRef="#ctx0" brushRef="#br0" timeOffset="23375.46">6583 5440 0,'0'0'0,"-21"21"0,-1-21 16,44 0-1,-1 0-15,0 0 16,21 0-16,-21 0 0,22 0 0,-1 0 16,0-21-16,1 21 0,-1-21 15,0 0-15,1 21 0,-1-22 0</inkml:trace>
  <inkml:trace contextRef="#ctx0" brushRef="#br0" timeOffset="24439.04">8509 5228 0,'0'0'0,"0"-21"0,0 0 16,0 0-16,0 0 0,0-1 0,0 1 16,-21 21-1,21 21 1,-21 1-16,-1 20 0,22-21 16,0 21-16,-21 1 0,21-22 0,-21 21 15,21 1-15,0-1 0,-21 0 16,21 1-16,-21-1 0,21-21 15,0 0-15,0 22 0,0-22 0,0 0 16,0 0-16,21-21 31,0-21-31,0 0 16,0 0-16,1-1 0,-1-20 16,0 21-16,0 0 0,-21 0 15,21-1-15,0-20 0,1 21 0,-1 0 16,-21 0-16,0-1 0,21 1 15,-21 0-15,21 21 0,-21 21 32,0 0-32,0 1 15,0-1-15,0 0 0,0 21 0,0-21 16,21 1-16,-21-1 0,21 0 0,-21 0 16,0 0-16,22 0 0,-1 1 15,0-22-15,0 21 0,0-21 16,0 0-16,1 0 0,-1 0 0,0 0 15,0-21-15,21-1 0,-20 22 16,-1-21-16,0 0 0,0 0 0,21 0 16,-20 0-16,-1-1 0,-21 1 15,21-21-15,0 21 0,0-22 0,0 22 16,-21-21-16,0 21 0,22-22 0,-22 22 16,0 0-16,0 0 15,0 0-15,0 0 0,0 42 16,0 0-16,-22 0 15,22 0-15,0 22 0,-21-22 16,21 21-16,0-21 0,-21 22 0,21-22 16,0 0-16,0 21 0,0-21 0,0 1 15,0-1-15,21 0 0,0-21 16,-21 21-16,22-21 0,-1 0 0,0 0 16,0 0-16,0 0 0,0 0 15,1 0-15,-1-21 0,0 21 16,0-21-16,21 0 0,-20-1 0,-1 1 15,21 0-15,-21 0 0,0 0 0,1 0 16,-22-1-16,0-20 0,21 21 16,-21 0-16,0 0 0,0-1 0,0 1 15,-21 21 1,21 21-16,0 1 16,-22-1-16,22 21 0,-21-21 0,21 0 15,0 1-15,0 20 0,0-21 16,0 0-16,0 0 0,0 1 15,0-1-15,21-21 16,1 0 0,-1 0-16,0 0 0</inkml:trace>
  <inkml:trace contextRef="#ctx0" brushRef="#br0" timeOffset="24835.45">9631 4847 0,'0'0'0,"-21"0"0,-43 85 31,64-43-31,-21-21 0,21 22 0,0-22 16,0 0-16,0 21 0,0-20 15,0-1-15,21 0 0,0-21 16,0 0-16,1 0 0,-1 0 15,0 0-15,0 0 0,0 0 16,0-21-16,1 21 0,-22-21 0,21-1 16,0 1-16,-21 0 0,0 0 0,0 0 15,0-22-15,0 22 0,0 0 16,0-21-16,0 21 0,-21-1 0,0 1 16,21 0-16,-22 21 0,1 0 15,0 0-15,0 0 0,0 0 16,0 21-16,-1 0 0,22 22 0,0-22 15,-21 21-15,21-21 0,0 22 16,0-22-16,0 0 0,0 21 0,0-20 16,0-1-16,0 0 0,0 0 15,21 0-15,1-21 0,-1 0 0,0 21 16</inkml:trace>
  <inkml:trace contextRef="#ctx0" brushRef="#br0" timeOffset="25347.46">10372 4868 0,'0'0'0,"21"-21"16,-21-21-16,0 21 0,0 0 15,0-1-15,0 44 32,-21-1-32,-1 0 0,1 21 15,0 1-15,0-1 0,0 0 0,0 22 16,-1-22-16,1 0 0,0 1 15,0-1-15,0 0 0,21 1 0,-21-1 16,21 0-16,0-20 0,0 20 0,0-21 16,0 0-16,21 0 0,0 1 15,0-1-15,0 0 0,0-21 0,1 0 16,-1 0-16,0 0 0,21 0 16,-21 0-16,1 0 0,-1-21 15,21 0-15,-21-1 0,0 1 0,22 0 16,-22 0-16,0-21 0,0 20 15,0-20-15,1 0 0,-1-1 16,0-20-16,0 21 0,0-22 0,0 1 0,-21-1 16,0 1-16,0 20 0,22 1 15,-22 0-15,0 20 0,0 1 0,0 0 16,0 42 0,0 0-16,-22 22 0,22-1 0,-21 22 15,0-22-15,0 21 0,21-20 16,0 20-16,-21 1 0,21-22 15,0 0-15,0 1 0,0-1 0,0 0 16,0-20-16,0-1 0,21 21 0,0-21 16,0-21-16,0 21 0,1 1 15,20-22-15,-21 0 0,0 0 0,22 0 16,-1 0-16,-21-22 0,21 1 0</inkml:trace>
  <inkml:trace contextRef="#ctx0" brushRef="#br0" timeOffset="27939.2">12234 5440 0,'0'0'0,"21"0"31,1-21-31,-1 21 15,0-21-15,0-1 0,0 22 0,0-21 16,1 0-16,20-21 0,-21 21 16,0-1-16,0 1 0,1-21 0,-22 0 15,0 20-15,21-20 0,-21 0 16,0-1-16,0 1 0,0 0 0,0-1 16,0 22-16,-21-21 0,21 21 0,-22 21 15,1 0-15,0 0 16,0 21-16,0 0 0,0 21 15,21 1-15,0-1 0,0 0 0,0 1 16,0 20-16,0-20 0,0-1 16,0 0-16,0 1 0,21-22 0,0 21 15,0-21-15,0 0 0,0 1 16,1-1-16,-1-21 0,0 0 0,0 21 16,0-21-16,0 0 0,1 0 0,-1 0 15,0 0-15,0-21 0,0 0 16,0 21-16,1-22 0,-22 1 0,21-21 15,0 21-15,0 0 0,0-22 16,0 1-16,1 0 0,20-1 16,-21 1-16,0 21 0,22-22 0,-1 1 15,-21 21-15,21 0 0,1 0 16,-22 21-16,21 0 0,-21 0 0,22 0 16,-22 21-16,0 0 0,0 0 0,-21 0 15,0 22-15,0-22 0,0 21 16,0-21-16,0 0 0,0 22 0,0-22 15,-21 0-15,21 0 0,-21 0 0,21 1 16,-21-1-16,0-21 0,21 21 16,0-42 15,0 0-15,21-1-16,0 1 0,0 0 15,0 0-15,0 0 0,1-22 16,-1 1-16,0 21 0,0-21 15,0-1-15,0 1 0,1 21 0,-1-22 16,0 22-16,-21 0 0,21 0 16,-42 42-1,0 0-15,0 0 16,21 1-16,-22-1 0,1 21 0,0-21 16,21 22-16,0-22 0,-21 21 15,21 0-15,0-20 0,0 20 16,0-21-16,0 0 0,0 0 0,21 22 15,-21-22-15,21 0 0,0-21 16,1 21-16,20-21 0,-21 0 0,21 21 16,-20-21-16,20 0 0,-21 0 0,21 0 15,1 0-15,-1 0 0,0-21 16,1 0-16,-1 0 0,0 21 0,-20-42 16,20 20-16,-21 1 0,0-21 0,0 0 15,1-1-15,-22 1 0,0 0 16,0-1-16,0 1 0,0 21 0,0-22 15,0 22-15,-22 0 16,1 21-16,0 0 0,0 0 0,0 0 16,0 0-16,-22 42 0,43-20 0,-21 20 15,0-21-15,21 21 0,-21 1 16,21-1-16,0-21 0,0 22 0,0-1 16,0-21-16,0 21 0,21-20 15,0-1-15,-21 0 0,21 0 0,0-21 16,1 21-16,20-21 0,-21 21 0,21-21 15,-20 0-15,20 0 0,-21 0 16,21 0-16,-20-21 0,20 0 0,-21 21 16,0-21-16,22 0 0,-22 0 0,0-22 15,0 22-15,0-21 0,0-1 16,22 1-16,-43 0 0,21-1 16,0 1-16,0 0 0,0 21 15,1-22-15,-22 22 0,0 0 0,21 0 16,0 21-16,-21 21 31,0 0-31,0 0 0,0 0 16,0 1-16,0-1 15,0 0-15,0 0 0,0 0 16,0-42 15,21 0-31,-21 0 16,0 0-16,0-1 0,0 1 15,0 0-15,0 0 16,0 0-16,-21 21 16,0 0-1,0 21-15,21 0 0,-22 0 16,22 22-16,-21-22 0,0 21 16,21-21-16,0 22 0,0-1 0,0-21 15,0 21-15,0-20 0,0 20 0,0-21 16,0 0-16,0 22 0,0-22 15,42 0-15,-20 0 0,-1-21 16,0 21-16,21 0 0,1-21 0,-22 0 16,21 0-16,-21 0 0,22 0 15,-1 0-15,-21 0 0,21 0 0,-20-21 16,20 0-16,-21 0 0,0 0 0,0 0 16,1-22-16,-1 22 0,0-21 15,-21-1-15,0 1 0,21 0 0,-21-1 16,21 1-16,-21 21 0,0 0 15,0 0-15,0-1 0,0 44 16,-21-1-16,0 0 16,21 0-16,-21 21 0,21-20 15,-21 20-15,21 0 0,0-21 16,-22 22-16,22-22 0,0 0 16,0 0-16,0 0 0,0 1 0,22-1 15,-1-21-15,0 21 0,0-21 0,0 0 16,22 0-16,-22 0 0,0 0 15,21 0-15,-21 0 0,1 0 0,-1 0 16,0 0-16,21-21 0,-21 0 0,1-1 16,-1 1-16,0-21 0,0 21 15,0-22-15,0 1 0,1 0 0,-1 21 16,-21-22-16,0 22 0,21-21 16,-21 21-16,0-1 0,0 44 31,0-1-31,0 21 15,-21-21-15,21 0 0,0 22 0,0-1 16,0-21-16,0 0 0,0 22 16,0-22-16,0 0 0,0 0 0,0 0 15,0 1-15,0-1 0,21 0 0,0-21 16,0 0-16,0 21 0,1-21 16,-1 0-16,0 0 0,0 0 15,0 0-15,0-21 0,1 0 16,-1 0-16,0-1 0,0 1 15,0 0-15,0-21 0,1-1 0,-1 1 16,0 0-16,0-1 0,0 1 16,0-21-16,1 20 0,-1 1 0,0-22 15,21 22-15,-21 0 0,1 21 0,-22-22 16,21 22-16,-21 0 0,0 0 16,-21 42-1,21 0 1,-22 0-16,1 0 0,0 22 0,0-22 15,0 21-15,0 1 0,21-1 0,-22 0 16,1 1-16,0-1 0,21 0 16,-21 22-16,21-43 0,-21 21 0,21 1 15,0-1-15,0-21 16,0 21-16,0-20 0,0-1 0,0 0 0,21 0 16,0-21-16,0 21 0,0 0 15,22-21-15,-22 0 0,21 0 16,1 0-16,-22 0 0,21 0 0,0 0 15,1 0-15,-1-21 0,0 21 0,1-21 16,-22 0-16,21 0 0,1 0 16,-22-1-16,0 1 0,0-21 0,0 0 15,0 20-15,-21-20 0,0 21 16,0-21-16,0 20 0,0 1 0,0 0 16,-21 21-1,0 0-15,21 21 16,-21 0-16,0 1 0,21-1 0,-21 21 15,21-21-15,0 22 0,0-22 0,0 0 16,0 21-16,0-21 0,0 1 16,0-1-16,0 0 0,0 0 0,21-21 15,0 21-15,0 0 0,0-21 16,0 0-16,1 0 0,-1 0 0,0 0 16,21 0-16,-21 0 0,1 0 0,-1 0 15,0-21-15,0 21 0,0-21 16,22 0-16,-1 0 0,-21 0 15,-21-1-15,21-20 0,0 21 0,1 0 16,-22 0-16,0-1 16,0-20-16,0 21 0,0 0 0</inkml:trace>
  <inkml:trace contextRef="#ctx0" brushRef="#br0" timeOffset="28294.47">16087 4741 0,'0'0'0,"0"-21"31,42 21-31,-21 0 15,0 0-15,22 0 0,-1-21 0,0 21 16,-21 0-16,22 0 0,-1 0 16,0-21-16,1 21 0,-1 0 0,-21 0 15,22 0-15,-22-21 0,0 21 16,0 0-16,0 0 0,0 0 16</inkml:trace>
  <inkml:trace contextRef="#ctx0" brushRef="#br0" timeOffset="33010.29">6456 8827 0,'0'-43'15,"0"-20"-15,0 42 0,21-1 16</inkml:trace>
  <inkml:trace contextRef="#ctx0" brushRef="#br0" timeOffset="33246.47">6858 7408 0,'0'0'15,"-21"-21"-15</inkml:trace>
  <inkml:trace contextRef="#ctx0" brushRef="#br0" timeOffset="37125.3">7662 9970 0</inkml:trace>
  <inkml:trace contextRef="#ctx0" brushRef="#br0" timeOffset="37716.53">7599 7303 0,'21'0'16</inkml:trace>
  <inkml:trace contextRef="#ctx0" brushRef="#br0" timeOffset="55362.48">1947 7239 0,'0'0'16,"-21"-63"-1,21 41-15,0 44 47,0-1-47,0 21 16,-21-21-16,21 22 0,-21-1 15,0 0-15,21 22 0,0-22 0,-22 0 16,22 22-16,-21-22 0,0 1 16,21-1-16,-21 21 0,0-20 0,21-1 15,-21 0-15,-1-20 0,22 20 16,-21-21-16,21 0 0,0 0 0,-21 1 15,21-1-15,-21-21 16,21-21-16,0-1 16,0 1-16,0 0 0,0 0 15,0 0-15,0-22 0,21 22 0,0-21 16,-21 0-16,21-1 16,1 1-16,-22 0 0,21-1 0,0-20 15,-21 20-15,21-20 0,-21-1 16,21 22-16,0-21 0,-21 20 0,0 1 15,0 0-15,22 20 0,-22-20 16,21 21-16,-21 0 0,21 63 31,-21-21-31,21 22 0,-21-1 16,21 0-16,-21 1 16,0 20-16,21-21 0,-21 1 0,0 20 15,0-20-15,0-1 0,0-21 16,0 21-16,0 1 0,0-1 0,0-21 15,0 0-15,0 22 0,0-22 16,0 0-16,0 0 0,0 0 0,0 1 16,0-1-16,0 0 15,0-42 17,0 0-32,-21-1 0</inkml:trace>
  <inkml:trace contextRef="#ctx0" brushRef="#br0" timeOffset="58498.94">1587 7747 0,'22'0'31,"-1"0"-31,0 0 16,0 0-16,0 0 0,0-21 0,1 21 15,20-21-15,0 0 0,-21 21 16,22-22-16,-1 1 0,0 0 0,1 0 16,-1 0-16,22 0 15,-22-1-15,0-20 0,1 21 0,-1-21 0,0 20 16,1-20-16,-22 0 16,0 21-16,0-22 0,-21 22 0,0 0 15,0-21-15,0 20 0,0 1 16,0 0-16,-21 0 0,0 21 15,0 0 1,-1 0-16,22 21 16,-21 0-16,21 22 0,0-1 15,0 0-15,0 1 0,0-1 0,-21 21 16,21-20-16,0-1 0,0 0 16,-21 1-16,21-1 0,0 0 0,0 1 15,0-1-15,0-21 0,0 0 16,0 22-16,0-22 0,21 0 15,0 0-15,0-21 0,1 0 16,-1 0-16,0 0 0,21 0 16,-21 0-16,22-21 0,-22 0 0,21 21 15,-21-21-15,1 0 0,20-1 16,-21-20-16,0 21 0,0 0 0,1 0 16,-1-22-16,0 22 0,0 0 15,-21 0-15,0 0 0,0-1 0,0 1 16,21 0-16,-21 0 15,0 42 1,0 0 0,0 0-16,0 1 0,0 20 15,-21-21-15,21 21 0,0 1 0,0 20 16,0-20-16,0 20 0,0 1 16,0 20-16,0 1 0,0-22 0,0 22 15,0 0-15,0-1 0,0-20 16,0-1-16,42 22 0,-42 0 0,0-22 15,-21 1-15,21-1 0,-21 22 0,21-22 16,0 1-16,0-1 0,0-20 0,0-1 16,0 0-16,0-20 0,0 20 15,0-21-15,0 0 0,0-42 32,0 0-32,0 0 0,0 0 15,0-22-15,0 1 0,0 0 0,0-22 16,0 1-16,-21-1 0,21 1 15,0-22-15,0 21 0,0-20 0,0 20 16,0-20-16,0-1 0,0 21 16,0-20-16,0-1 0,0 0 0,0 1 15,0 20-15,0 1 0,21-1 0,-21 1 16,0-1-16,21 1 16,0 20-16,1 1 0,-22 0 0,21-1 0,0 22 15,0 0-15,-21 0 16,21 21-16,0 0 0,1 0 0,-1 0 15,0 0-15,0 21 16,0 0-16,-21 0 0,0 1 0,0-1 16,0 21-16,0-21 0,0 0 0,0 1 15,0 20-15,0-21 0,0 0 16,-21 0-16,0 1 0,0-22 16,0 0-16,21 21 15,-22-21-15,1 0 0,0 0 16,0-21-16,21-1 15,-21 22-15,21-21 0,0 0 0,-21 0 16,21 0 0,0 42 15,0 0-31,0 0 0,21 0 16,-21 1-16,21-1 0,0-21 15,0 21-15,0-21 16,1 21-16,-1-21 0,21 0 0,-21 0 15,0 0-15,22 0 0,-22-21 0,21 0 16,1 0-16,-22-1 0,63-20 16,-41 0-16,-22 21 0,42-64 15,-41 21-15,-1 22 16,0-21-16,0-1 0,0 1 16,-21 20-16,0-20 0,0 20 0,0 1 15,0 21-15,0 0 0,0 0 16,0-1-16,-21 22 0,-21 22 15,42-1-15,0 0 16,-21 21-16,-1 1 0,22-1 0,-21 21 16,21-20-16,0-1 0,-21 22 15,21-22-15,-21 21 0,21-20 0,0-1 16,-21-21-16,21 22 0,0-22 16,0 0-16,0 0 0,0 0 0,0 0 15,21-21 16,0 0-31,0-21 0,0 0 16,-21 0-16,22 0 0,-1-22 16,0 22-16,0-21 0,0 21 0,0 0 15,1-1-15,-22 1 0,21 0 0,0 21 16,0 0-16,0 0 16,-21 21-16,21 0 0,-21 1 15,0-1-15,0 0 16,22 0-16,-22 0 0,21 0 0,-21 1 15,21-1-15,0 0 16,0 0-16,0-21 0,1 0 16,-1 21-16,0-21 0,0 0 0,21 0 15,-20 0-15,20 0 0,-21 0 16,21-21-16,-20 21 0,-1-21 0,21 0 16,-21 0-16,0-1 0,1 1 0,-1 0 15,0-21-15,-21 21 0,0-22 16,0 22-16,0-21 0,0-1 0,0 1 15,0 21-15,-21 0 0,0-22 16,-1 43-16,1-21 0,0 0 16,0 21-16,0 0 0,0 0 0,-1 21 15,1 0-15,0 1 0,0-1 16,21 0-16,-21 21 0,0 1 0,21-22 16,-22 21-16,22 0 0,0-20 15,0 20-15,0-21 0,0 0 0,0 0 16,0 1-16,0-1 0,0 0 0,22-21 15,-1 0-15,0 0 0,0 0 16,0 0-16,0 0 0,1 0 16,-1-21-16,0 0 15,-21-1-15,21 1 0,0 0 0,-21 0 16,21-21-16,-21 20 0,22-20 16,-22 0-16,0 21 0,0-22 15,21 22-15,-21 0 0,0 0 0,0 0 16,0-1-16,0 44 15,0-1 1,0 0-16,0 21 0,0-21 16,-21 22-16,21-22 0,0 21 0,0-21 15,0 22-15,0-22 0,0 21 0,0-21 16,0 1-16,0-1 0,0 0 16,21 0-16,0-21 0,0 21 0,0-21 15,0 0-15,1 0 0,-1 0 16,0 0-16,21 0 0,-21 0 0,1 0 15,-1-21-15,21 0 0,-21 0 16,0 0-16,1-1 0,-1 1 16,0-21-16,0 0 0,0-1 0,0 1 15,1 0-15,-22-22 0,0 22 16,0-1-16,0-20 0,0 21 0,0 20 16,0-20-16,0 21 0,0 0 0,0 0 15,-22 21 1,22 21-16,0 0 0,0 0 15,0 21-15,-21 1 0,21-1 0,0 0 16,-21 1-16,21 20 0,0-20 16,0-1-16,0 0 0,0 1 0,0-22 15,0 21-15,0-21 0,0 0 16,0 1-16,21-1 0,0 0 16,1 0-16,-1-21 0,0 0 15,0 0-15,0 0 0,0 0 16,1 0-16,-1-21 0,0 21 0,0-21 15,0 0-15,0-1 0,-21 1 0,43-21 16,-43 21-16,0 0 16,0-1-16,0 1 0,21 0 0,-21 0 15,21 21 1,-21 21 0,21 0-1,0-21-15,1 21 16,-1-21-16,21 0 15,-21 0-15,0 0 0,1 0 0,20 0 16,-21-21-16,21 21 0,-20-21 16,-1 0-16,21 0 0,-21 21 0,0-21 15,-21-22-15,0 22 0,22 0 16,-22-21-16,0 20 0,0 1 0,0 0 16,0 0-16,-22 0 0,1 0 0,0 21 15,0 0-15,0 0 16,0 0-16,-1 21 0,1 0 0,0 0 15,21 0-15,-21 22 0,21-22 16,-21 21-16,21-21 0,0 22 16,0-1-16,0-21 0,0 21 0,0-20 15,0-1-15,0 21 0,21-21 16,0-21-16,-21 21 0,21 1 0,22-22 16,-22 21-16,0-21 0,21 21 15,1-21-15,-22 0 0,21 0 0,0 0 16,-20 0-16,20-21 0,0 0 0,-21-1 15,22 22-15,-1-42 0,-21 21 0,22 0 16,-22-22-16,21 1 0,-21 0 16,22-1-16,-22-20 0,0-1 0,21 22 15,-21-21-15,1 20 0,-1 1 16,0 0-16,0-1 0,0 22 16,0 0-16,-21 0 0,22 0 0,-22 42 31,-22 0-31,1 21 15,21-21-15,-21 22 0,0-1 0,21 0 16,-21 1-16,0-1 0,-1 22 16,22-22-16,0 43 0,-21-43 15,21-21-15,0 21 0,0-20 0,0-1 16,0 0-16,0 0 16,0 0-16,21 0 0,1-21 0,-1 0 15,0 0-15,0 0 16,0 0-16,0 0 0,22-21 15,-22 21-15,0-21 0,0 0 0,0 0 16,1-22-16,20 22 0,-21 0 0,0-21 16,-21 21-16,21-22 0,1 22 15,-22 0-15,0 42 32,0 0-32,-22 0 0,1 1 15,21-1-15,0 21 0,0-21 0,0 0 16,0 1-16,0-1 0,0 0 15,0 0-15,0 0 0,0 0 0,21-21 16,22 0-16,-22 22 0,0-22 0,0 0 16,0 0-16,1 0 15,20 0-15,-21 0 0,0-22 0,22 1 16,-22 0-16,0 0 0,0 0 16,0 0-16,0-1 0,1-20 0,-1 21 15,0-21-15,0-1 0</inkml:trace>
  <inkml:trace contextRef="#ctx0" brushRef="#br0" timeOffset="58704.22">7006 6943 0,'0'0'0,"-21"0"0,-21 0 31,42-21-31,-22 21 15,1 0 17,21-22-32,-21 22 15,0 0-15</inkml:trace>
  <inkml:trace contextRef="#ctx0" brushRef="#br0" timeOffset="58879.67">5884 7070 0,'21'0'16,"-42"0"-16,64 0 0,-22 0 0,21 0 0,-21 0 15,0 0-15,22-21 0</inkml:trace>
  <inkml:trace contextRef="#ctx0" brushRef="#br0" timeOffset="59276.47">7493 7112 0,'0'0'0,"-21"-21"16,0 0-16,-1 21 15,22-21-15,-21 21 0,0 0 16,0 0-16,0 0 16,0 0-16,-1 0 0,1 21 15,0 0-15,0 0 0,0 0 16,0 22-16,-1-1 0,1-21 15,0 21-15,21 1 0,-21-1 0,21 0 16,-21 1-16,21-22 0,0 21 0,0-21 16,0 1-16,0-1 0,21 0 15,0 0-15,0 0 0,0-21 0,22 0 16,-22 21-16,21-21 0,-21 0 16,22 0-16,-1 0 0,0 0 0,1 0 15,-1-21-15,0 0 0,1 21 16,-1-21-16,0 0 0,22 0 0,-22-1 15,1 1-15</inkml:trace>
  <inkml:trace contextRef="#ctx0" brushRef="#br0" timeOffset="59918.81">7980 7303 0,'0'0'15,"0"-22"-15,-21-62 16,-1 84-16,1-21 0,21-1 16,-21 22-16,0 0 0,0 0 15,0 0-15,-1 0 0,1 22 16,0-1-16,0 0 0,-21 0 0,20 0 15,1 0-15,21 22 16,-21-22-16,0 21 0,21-21 0,-21 22 16,21-22-16,0 0 0,0 0 0,0 0 15,0 1-15,0-1 16,21-21-16,0 21 0,0-21 0,0 0 16,1 0-16,-1 0 0,0 0 15,0-21-15,0 0 0,-21-1 16,21 22-16,1-21 0,-1 0 0,0-21 15,-21 21-15,21-1 0,-21-20 16,21 21-16,-21-21 0,21 20 0,-21 1 16,0 0-16,0 42 31,-21 0-15,21 1-16,0-1 0,-21 0 0,21 0 15,0 0-15,0 22 0,0-22 16,0 0-16,0 0 0,0 0 0,0 0 15,21 1-15,0-22 0,-21 21 16,22 0-16,-1-21 0,0 21 16,0-21-16,0 0 0,0 0 15,1 0-15,-1 0 0,0-21 16,0 0-16,0 21 0,0-21 0,1-22 16,-22 22-16,21-21 0,0-1 0,0 1 15,0-21-15,-21 20 16,21-20-16,-21 20 0,22 1 0,-22-21 15,0 20-15,21 1 0,-21 21 0,0-22 16,0 22-16,0 0 0,0 0 16,-21 42-1,-1 0-15,22 0 16,-21 1-16,0 20 0,21 0 16,0 1-16,-21-1 0,21 0 0,-21 22 15,21-22-15,0 22 0,0-22 16,0 0-16,21 1 0,0-1 0,0 0 15,0-21-15,-21 43 0,43-43 0,-1 0 16</inkml:trace>
  <inkml:trace contextRef="#ctx0" brushRef="#br0" timeOffset="59971.82">8678 7641 0,'0'0'15,"0"-21"-15,21 0 0,-21 0 16,22 0-16,-1-1 0,0-20 0</inkml:trace>
  <inkml:trace contextRef="#ctx0" brushRef="#br0" timeOffset="60755.68">10350 7049 0,'0'0'0,"0"-22"15,22 1-15,-22 0 0,0 0 16,0 0-16,0 0 0,0-1 16,0 1-16,-22 21 31,1 21-31,0 1 0,0-1 15,0 21-15,-22-21 0,22 22 16,0-1-16,-21 0 0,21 1 0,-1-1 16,-20 0-16,21 1 0,0-1 15,0-21-15,21 21 0,0-20 0,0 20 16,0-21-16,0 0 0,0 0 16,0 1-16,21-22 0,0 21 15,21-21-15,-21 0 0,22 0 0,-22 0 16,21 0-16,1-21 0,-22 21 15,21-22-15,0 1 0,-20 0 0,20 0 16,-21 0-16,0-22 0,0 22 16,1-21-16,-1 0 0,-21-1 15,0 1-15,0 0 0,0-1 0,0 22 0,0-21 16,0-1-16,-21 22 16,-1 0-16,22 0 0,-21 0 0,0 21 15,-21 0-15,21 0 0,-1 0 0,-20 0 16,21 21-16,0 0 0,0 0 15,-22 0-15,22 22 0,0-1 0,21 0 16,0 1-16,-21-22 0,21 21 0,0 1 16,0-22-16,0 0 0,0 21 15,0-21-15,0 1 0,21-1 0,0-21 16,-21 21-16,21-21 0,0 0 0,1 0 16,-1 0-16,21 0 0,-21 0 15,0 0-15,1 0 0,20 0 16</inkml:trace>
  <inkml:trace contextRef="#ctx0" brushRef="#br0" timeOffset="61182.49">10668 7239 0,'0'0'0,"0"-21"0,0-43 32,0 43-32,0 0 0,0 0 0,21 0 15,0 0-15,0-1 0,1 22 16,-1-21-16,0 21 0,0 0 0,0-21 15,22 21-15,-22 0 0,21 0 0,-21 0 16,22 0-16,-22 0 16,21 0-16,-21 21 0,22 0 0,-22 1 15,0-1-15,21 0 0,-21 21 0,-21-21 16,22 22-16,-22-22 0,21 21 16,-21-21-16,0 22 0,0-22 0,0 0 15,0 21-15,-21-20 0,-1-22 0,1 21 16,0 0-16,0-21 15,0 0-15,21 21 0,-21-21 0,21-21 32,0 0-32,0 0 0,0-1 15,0 1-15,21 0 0,0 0 16,-21 0-16,21-22 0,0 22 0,0-21 16,1 0-16,-1 20 0,0 1 15,0-21-15,-21 21 0,21 0 0,0 21 16,1-22-16,-1 22 0,0-21 15,0 21-15,0 0 16,0 0 0</inkml:trace>
  <inkml:trace contextRef="#ctx0" brushRef="#br0" timeOffset="61794.64">12150 7154 0,'0'0'0,"21"0"0,-21-21 16,0 0-16,0 0 0,0 0 15,0 0-15,0-1 0,0 1 16,-21 0-16,-1 21 16,1 0-16,0-21 0,0 21 0,-21 0 15,20 0-15,1 0 0,0 21 16,0 0-16,0 0 0,-22 22 15,22-22-15,0 21 0,0 1 16,0-22-16,0 21 0,-1 0 0,1-20 16,21 20-16,-21-21 0,21 0 0,0 22 15,0-22-15,0 0 16,21 0-16,0-21 0,1 0 16,-1 0-16,0 0 0,0 0 0,0 0 15,0 0-15,1-21 0,-1 21 0,0-21 16,21 0-16,-21-1 0,1 1 15,-1-21-15,0 0 0,0 20 0,0-20 16,0 0-16,1-22 0,-1 22 0,0 0 16,-21-1-16,21 1 0,-21 0 15,21-1-15,0 1 0,-21 0 16,0-1-16,22 22 0,-22-21 0,21 21 16,-21-1-16,0 44 31,0-1-31,0 21 0,-21 0 15,-1-20-15,1 20 0,21 0 0,-21 1 16,21-1-16,-21 0 0,21 1 0,-21-1 16,21 0-16,0 1 0,0-1 15,0-21-15,0 21 0,0-20 0,0-1 16,0 0-16,0 0 0,0 0 16,21-21-16,0 0 0,-21 21 0,21-21 15,0 0-15,1 0 16,-1 0-16,0 0 0,0 0 15,0-21-15,22 0 0,-22 21 0,0-21 16,0 0-16,0 21 0</inkml:trace>
  <inkml:trace contextRef="#ctx0" brushRef="#br0" timeOffset="62523.23">12573 7239 0,'0'0'0,"0"-21"31,21 21-15,0-21-16,0 0 16,1-1-16,-1 1 15,0 0-15,-21 0 16,21 21-16,-21-21 0,0 0 16,-21 21-16,0 0 15,0 0-15,-1 0 0,1 21 16,0 0-16,0 0 0,0 0 15,0 0-15,-1 1 0,22 20 16,0-21-16,-21 0 0,21 22 0,0-1 16,0-21-16,0 0 0,0 0 15,0 1-15,21-22 16,-21 21-16,22 0 0,-1-21 0,0 0 16,0 0-16,0 21 0,0-21 0,1 0 15,-1 0-15,0 0 0,-21-21 16,21 0-16,0 21 0,-21-21 0,21-1 15,1-20-15,-22 21 0,21-21 0,0 20 16,0-20-16,0 0 0,0 21 16,1-22-16,-1 22 0,0-21 0,21 21 15,1-1-15,-22 1 0,21 0 16,0 0-16,1 21 0,-1 0 16,-21 0-16,22 0 0,-22 0 0,0 0 15,0 21-15,0 0 0,-21 0 16,0 1-16,0 20 0,0-21 0,0 21 15,0-20-15,0 20 0,0-21 0,0 0 16,0 22-16,0-22 0,0 0 16,-21-21-16,21 21 0,-21 0 0,0-21 15,0 0 1,21-21 0,0 0-16,0-21 15,21 20-15,0 1 16,0-21-16,0 21 0,0-22 0,22 1 15,-22 21-15,0-21 0,0 20 0,22-41 16,-1 21 0,-42 20-16,21 1 15,0 21-15,0 0 16,-21 21 31,0 1-32</inkml:trace>
  <inkml:trace contextRef="#ctx0" brushRef="#br0" timeOffset="62715.12">14139 7345 0,'0'0'0,"0"21"0,-21-21 15,21 21 1,-21-21 0,0 0 15</inkml:trace>
  <inkml:trace contextRef="#ctx0" brushRef="#br0" timeOffset="71040.23">17928 4763 0,'0'-22'0,"0"44"0,0-65 16,0 22-16,21 21 0,-21-21 15,0 0-15,21 21 0,-21-21 16,0-1-16,0 1 0,0 0 15,0 0-15,0 0 16,0 0-16,0 42 47,0 0-47,0 0 16,0 0-16,22 0 0,-22 22 0,0-1 15,0 0-15,0 1 0,0-1 0,0 0 16,0 1-16,0-1 0,0 0 15,0 1-15,0-1 0,0 0 0,0 1 16,0-22-16,0 0 0,0 21 16,0-20-16,0-1 0,0 0 15,0 0 1,-22-21 15,22-21-31,0 0 16,0 0-16,0-1 0,0-20 15,0 21-15,0 0 0,0-22 16,22 22-16,-1-21 0,-21 21 0,21-22 16,0 22-16,0 0 0,0-21 15,1 21-15,20-1 0,-21 22 0,21-21 16,-20 21-16,20 0 0,0 0 16,1 0-16,-1 0 0,0 21 0,1 1 15,-1-1-15,0 0 0,-21 0 16,1 21-16,-1-20 0,-21 20 0,0-21 15,0 21-15,0-20 0,-21-1 16,-22 0-16,1 21 0,-22-21 16,22 1-16,-21-1 0,-1-21 0,22 21 15,-22 0-15,22-21 0,0 0 16,-1 21-16,1-21 0,21 0 0,0 0 16,-1 0-16,1 0 0,21-21 46,21 21-46,1 0 0,-1-21 16</inkml:trace>
  <inkml:trace contextRef="#ctx0" brushRef="#br0" timeOffset="71543.48">19029 4911 0,'0'0'0,"0"-21"0,0-1 0,0 1 16,0 0-16,0 0 0,0 0 16,-21 0-16,-1 21 0,1 0 0,0 0 15,0 0-15,0 0 0,0 0 16,-1 21-16,1 0 0,0 0 0,0 0 16,0 22-16,0-1 15,-1 0-15,1-21 0,0 22 0,0-1 16,0-21-16,21 22 0,0-22 15,0 0-15,0 0 0,0 0 0,0 0 16,0 1-16,0-1 0,21-21 16,0 0-16,0 0 15,0 0-15,1 0 0,-1 0 16,0-21-16,0-1 0,0 22 16,0-21-16,1 0 0,-1-21 0,0 21 15,0-1-15,-21-20 0,21 0 16,0 21-16,-21-22 0,0 1 0,22 21 15,-22-22-15,0 22 0,21 21 16,-21 21 0,0 1-1,0-1-15,0 0 0,0 21 0,0-21 16,0 22-16,0-22 0,0 21 16,0-21-16,0 1 0,0-1 0,0 0 15,0 0-15,0 0 0,0 0 0,0 1 16</inkml:trace>
  <inkml:trace contextRef="#ctx0" brushRef="#br0" timeOffset="71982.49">19621 4868 0,'0'0'15,"0"-21"-15,0-42 16,-21 63-16,0 0 16,0 0-16,0 0 0,-22 0 0,22 21 15,0-21-15,-21 21 0,21 0 16,-1 0-16,1 1 0,21-1 16,-21 0-16,21 0 0,0 0 0,0 0 15,0 1 1,0-1-16,21-21 0,0 21 0,1-21 15,-1 21-15,0 0 0,0-21 16,0 0-16,0 0 0,22 21 0,-22 1 16,0-22-16,0 21 15,0-21-15,1 21 0,-22 0 16,0 0 0,-22-21-16,1 21 15,-21-21-15,21 0 0,-22 0 0,22 0 16,-21 0-16,0 0 0,20 0 15,1 0-15,-21 0 0,21 0 0,0 0 16,-1 0-16,22-21 47,22 21-47,-1-21 0,0 21 16,21-21-16,-21 21 0</inkml:trace>
  <inkml:trace contextRef="#ctx0" brushRef="#br0" timeOffset="72362.45">19939 5101 0,'0'-21'47,"21"0"-47,0 21 16,-21-21-16,21 21 0,1-21 15,-22-1-15,21 22 0,0-21 0,-21 0 16,0 0-16,21 0 0,0 0 16,-21-1-1,-21 22 1,0 22 0,0-1-16,0 0 0,-1 0 15,1 0-15,0 0 0,0 1 16,21-1-16,-21 0 0,21 0 0,-21 0 15,21 0-15,-22 1 0,22-1 16,0 0-16,0 0 0,0 0 16,22-21-1,-1 0-15,0 0 0,0 0 0,0 0 16,0 0-16,1 0 0,-1 0 16,21 0-16,-21 0 0,22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03:06:17.1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1757 1122 0,'-21'0'31,"-1"21"-15,22 0-16,0 0 16,0 1-16,0-1 0,0 0 15,0 0-15,0 0 0,0 0 16,22 1-16,-1-22 15,0 21-15,0-21 0,0 0 16,0 0-16,1 0 0,-1 0 16,21-21-16,-21-1 0,0 1 0,-21 0 15,85 127 110,-85-85-125,0 0 16,0 22-16,0-1 0,0 0 0,0 22 16,0-1-16,0 1 0,0-1 15,0-20-15,0 20 0,0 1 0,0-22 16,0 0-16,21 22 0,-21-43 15,0 21-15,0 1 0,0-22 16,0 0-16,0 0 0,-21-21 31,0 0-31,0-21 16,0 0-16,-1 0 0,1-1 16,0 1-16,0-21 0,0 21 0,0-22 15,-1 22-15,1-21 0,0 21 16,0 0-16,0-1 0,0 1 15,21 0-15,0 0 0,-22 21 16,22 21 0,0 0-1,0 0-15,0 1 0,22-1 16,-22 0 0,0 0-16,21-21 0,0 0 15,0 0-15</inkml:trace>
  <inkml:trace contextRef="#ctx0" brushRef="#br0" timeOffset="527.53">2540 1672 0,'0'0'0,"-21"0"0</inkml:trace>
  <inkml:trace contextRef="#ctx0" brushRef="#br0" timeOffset="982.59">2476 1778 0,'0'21'0,"0"0"15,0 1-15,0-1 0,0 0 0,0 21 16,0-21-16,0 1 0,-21 20 16,21-21-16,0 0 0,0 0 0,0 1 15,0-1-15,0 0 0,0 0 16,-21-21-16,21 21 0,-21-21 47,21-21-32,0 0 1,0 0-16,0 0 0,0-22 16,0 22-16,0 0 0,21-21 15,-21-1-15,21 22 0,0-21 0,22-1 16,-22 1-16,21 0 15,-21 21-15,22-22 0,-1 22 0,-21 0 16,22 21-16,-1 0 0,-21 0 0,0 0 16,22 21-16,-22 0 15,0 0-15,-21 22 0,21-22 0,-21 21 16,21 1-16,-21-22 0,0 21 16,0 0-16,0 1 0,0-22 0,0 21 15,-21-21-15,0 1 0,21-1 16,0 0-16,-21 0 0,21 0 0,-21-21 15,21-21 32,0 0-31,0 0-16,0 0 0,0-1 16</inkml:trace>
  <inkml:trace contextRef="#ctx0" brushRef="#br0" timeOffset="1886.99">3238 1651 0,'0'0'0,"0"-21"15,0 42 17,0 0-32,0 0 0,0 1 0,0 20 15,0-21-15,0 21 0,0-20 16,0 20-16,0-21 0,0 21 0,0-20 16,0 20-16,0-21 0,0 0 15,0 0-15,0 1 16,22-22-16,-1 0 0,0 0 15,0 0-15,0 0 0,0 0 16,1-22-16,-1 1 16,0 0-16,0 0 0,0 0 15,0 0-15,-21-22 0,22 43 0,-22-21 16,0 0-16,21-21 0,-21 20 16,0-20-16,0 21 0,0 0 0,0 0 15,0-1-15,21 22 47,0 0-47,0 0 0,0 0 0,1 0 16,-1 0-16,21-21 0,0 0 15,-20 21-15,20-21 0,0 0 0,1 21 16,-22-21-16,21 21 0,-21-22 16,0 1-16,1 21 0,-1 0 15,-21-21-15,21 21 0,-42 0 47,0 0-47,21 21 0,-22-21 16,22 21-16,-21 22 0,0-22 0,0 106 31,0-85-31,21 1 0,-21-22 0,21 21 16,0 0-16,0-20 0,0-1 15,0 21-15,0-21 0,0 0 0,0 1 16,21-1-1,0-21-15,0 0 0,0 0 0,0 0 16,1 0-16,-1 0 0,0 0 16,0 0-16,0-21 0,0 21 0,1-22 15,-1 1-15,0 0 0,0 0 16,0-21-16,0 20 0,1-20 0,-1 21 16,-21-21-16,0-1 0,0 1 15,0 0-15,0-1 0,0 1 0,0 21 16,0-22-16,-21 22 0,-1 0 15,1 21-15,0 0 0,0 0 16,0 0-16,0 0 0,-22 0 0,22 0 16,0 0-16,-21 21 0,20 0 0,1 1 15,-21-1-15,21 21 16,0-21-16,-1 0 0,22 1 0,0 20 16,-21-21-16,21 0 0,0 0 15,-21-21-15,21 22 0,0-1 16,21-21-16</inkml:trace>
  <inkml:trace contextRef="#ctx0" brushRef="#br0" timeOffset="4239.5">5207 1693 0,'0'-21'15,"0"0"-15,0 0 16,0 0-1,-21 0-15,0-1 16,-1 22 0,1 0-16,0 0 0,0 0 15,0 0-15,-22 0 16,22 0-16,0 0 0,0 22 16,-21-1-16,20 0 0,1 0 0,-21 21 15,21-20-15,0 20 0,-1 0 16,1-21-16,21 22 0,0-1 15,0-21-15,0 22 0,0-22 0,0 0 16,21 21-16,22-21 0,-22 1 16,0-22-16,21 21 0,-20 0 0,20-21 15,0 0-15,-21 21 0,22-21 16,-1 0-16,0 0 0,1 0 0,-22 0 16,21 0-16,1 0 0,-1-21 15</inkml:trace>
  <inkml:trace contextRef="#ctx0" brushRef="#br0" timeOffset="6095.48">5990 1715 0,'0'0'0,"0"-22"0,0 1 0,0 0 16,0 0-16,0 0 0,-21 0 15,0 21-15,0 0 16,-1-22-16,-20 22 0,21 0 0,0 0 15,0 0-15,-1 0 0,1 22 16,0-1-16,0 0 0,-21 0 0,20 0 16,1 22-16,0-1 0,0-21 15,0 21-15,0 1 0,21-1 0,0-21 16,-22 22-16,22-22 0,0 0 16,0 0-16,0 0 0,0 0 15,22-21-15,-22 22 0,21-22 16,0 0-16,0 0 0,0 0 0,0 0 15,1 0-15,20-22 0,-21 22 16,0-21-16,22 0 0,-22 0 0,0 0 16,21 0-16,-21-1 0,1-20 15,-1 21-15,-21-21 0,21-1 0,-21 22 16,21-21-16,-21 21 0,21-22 16,-21 22-16,0 0 0,0 0 0,0 0 15,0 42 1,0 0-1,0 0-15,0 0 16,0 22-16,0-1 0,0-21 0,0 21 16,0 1-16,0-22 0,0 21 15,0-21-15,0 22 0,0-22 0,21 0 16,-21 0-16,22 0 0,-1 1 16,0-1-16,0-21 0,0 0 0,0 0 15,22 0-15,-22 0 0,0 0 0,21 0 16,-20 0-16,20-21 0,0-1 15,1 1-15,-22 0 0,21 0 16,0-21-16,1 20 0,-22-20 16,0 0-16,21-1 0,-20-20 0,-22 21 15,0-1-15,21-20 0,-21 20 16,0 1-16,0 0 0,0-1 0,0 1 16,0 0-16,0 21 0,0-1 15,0 1-15,-21 0 0,-1 21 16,1 0-1,21 21-15,-21 22 0,21-22 0,-21 21 16,21 0-16,0 1 0,0 20 16,0-20-16,0 20 0,0 1 0,0-22 15,0 0-15,0 22 0,0-22 16,0-21-16,0 22 0,0-1 0,21-21 16,0 0-16,0 0 15,1 1-15,-1-22 0,21 0 0,-21 21 16,0-21-16,22 0 0,-22 0 15,21 0-15,-21-21 0,22-1 0,-1 1 16,-21 0-16,22 0 0,-22 0 16,21-22-16,-21 22 0,0-21 0,1 21 15,-1-22-15,0 1 0,0 0 16,-21 21-16,0-1 0,0 1 0,0 0 16,0 0-16,0 42 15,0 0-15,0 0 16,0 1-16,0-1 0,0 21 15,0-21-15,0 22 0,0-22 16,0 21-16,0-21 0,0 22 16,0-22-16,0 0 0,0 0 0,0 0 15,0 0-15,21-21 16,0 0-16,1 0 16,-1 0-16,21 0 0,-21-21 15,0 21-15,22-21 0,-22 0 16,21-21-16,-21 20 0,22 1 0,-22-21 15,21 21-15,-21-22 16,1 22-16,-22-21 0,0 21 0,21 0 0,-21-1 16,0 44 15,-21 20-31,-1-21 16,22 0-16,0 22 0,-21-22 0,21 21 15,-21-21-15,21 0 0,0 22 16,0-22-16,0 0 0,0 0 0,21 0 15,0 1-15,1-22 16,-1 0-16,0 0 0,21 0 0,-21 0 16,22 0-16,-22 0 0,21-22 15,1 1-15,-1 0 0,0 0 0,-21 0 16,22 0-16,-1-1 0,-21-20 0,0 21 16,1-21-16,-22-1 0,0 1 15,0 0-15,0-1 0,0 1 16,-22 0-16,1 20 0,0 1 15,-21-21-15,21 42 0,-1-21 0,-20 21 16,0 0-16,21 0 0,-22 21 16,1 0-16,0 0 0,20 22 0,-20-1 15,21 0-15,-21 1 0,20 20 16,1-21-16,21 1 0,0-1 0,0 0 16,0-20-16,0 20 0,0-21 15,21 0-15,22 0 0,-22 1 0,21-1 16,1-21-16,-22 0 0,21 0 15,0 0-15,1 0 0,-1 0 16,22 0-16,-22-21 0,0-1 0,1 1 16,-1 0-16,-21 0 0,21 0 15,1-22-15,-22 22 0,0-21 0,21 0 16,-42-1-16,22 1 0,-22 0 16,21 20-16,-21-20 0,0 21 0,0 0 15,0 42 16,0 21-31,0-21 0,0 22 16,-21-1-16,21-21 0,-22 22 16,22-1-16,0-21 0,0 21 15,0-20-15,-21-1 0,21 0 0,0 0 16,-21 0-16,21 0 0,0-42 47,21 0-32,0 0-15,-21 0 0,22 0 0,-1-22 16,0 22-16,-21-21 0,42-1 16,-21 1-16,1 0 0,20-1 0,-21 1 15,21 0-15,-20 21 0,20-1 16,-21 1-16,0 21 0,0 0 0,1 0 16,-22 21-16,0 1 15,21 20-15,-21 0 0,0 1 0,0-1 16,0 0-16,0-21 0,0 22 0,0-1 15,0-21-15,0 22 0,0-22 16,0 0-16,21 0 0,0 0 0,0-21 16,0 21-16,22-21 0,-22 0 15,21 0-15,1 0 0,-1 0 0,0 0 16,1-21-16,-22 21 0</inkml:trace>
  <inkml:trace contextRef="#ctx0" brushRef="#br0" timeOffset="6164.45">9546 1820 0,'0'-21'0,"0"-106"15,0 85-15,-21-22 0,21 22 16</inkml:trace>
  <inkml:trace contextRef="#ctx0" brushRef="#br0" timeOffset="6371.32">8530 1058 0,'0'0'0,"-21"0"0,0 0 16,0 0-16,-1 0 15,1 0 17,0 0-17,0 0-15</inkml:trace>
  <inkml:trace contextRef="#ctx0" brushRef="#br0" timeOffset="6510.24">6625 1609 0,'0'0'0,"-21"0"16</inkml:trace>
  <inkml:trace contextRef="#ctx0" brushRef="#br0" timeOffset="6703.13">8022 1461 0,'42'0'0,"1"0"0,20 0 0</inkml:trace>
  <inkml:trace contextRef="#ctx0" brushRef="#br0" timeOffset="7535.73">6540 1588 0,'22'0'31,"-1"0"-31,21 0 16,-21 0-16,0 0 0,22 0 0,-1-22 16,0 1-16,1 21 0,-1-21 15,0 21-15,1 0 0,-1-21 0,0 21 16,-20 0-16,-1 0 0,0-21 16,0 21-16,0 0 0,0 0 62</inkml:trace>
  <inkml:trace contextRef="#ctx0" brushRef="#br0" timeOffset="8264.32">9440 1672 0,'0'21'31,"0"1"-31,0-1 16,0 0-16,0 0 0,0 0 0,0 22 16,0-22-16,0 0 0,0 0 0,0 0 15,0 0-15,0 1 0,0-1 16,0 0-16,0 0 0,-21-21 0,0 21 16,0 0-16,0 1 0,-1-22 15,-20 21-15,21-21 0,-21 21 0,-1-21 16,-20 0-16,20 21 0</inkml:trace>
  <inkml:trace contextRef="#ctx0" brushRef="#br0" timeOffset="9292.73">11684 1334 0,'0'-22'15,"21"1"1,-21 0-1,21 21-15,-21-21 0,0 0 16,0 0 0,0-1-16,-21 22 0,0 0 15,0 0-15,0 0 0,-1 0 16,1 0-16,0 0 0,0 22 0,0-22 16,-22 21-16,22 0 0,0 0 15,-21 21-15,21-20 0,-1 20 0,-20-21 16,21 21-16,0 1 0,0-1 15,-1 0-15,1 1 0,21-1 16,0 0-16</inkml:trace>
  <inkml:trace contextRef="#ctx0" brushRef="#br0" timeOffset="9908.37">11239 2032 0,'22'21'15,"-1"0"-15,0 1 16,0-22-16,0 21 0,0-21 16,1 0-16,20 21 0,-21-21 0,21 0 15,-20 0-15,20 0 0,-21 0 16,21 0-16,1-21 0,-1 0 0,0 21 15,1-22-15,-1 1 0,-21 0 16,22-21-16,-1 21 0,-21-1 0,21 1 16,-20-21-16,-1 21 0,0-22 15,0 22-15,0-21 0,-21 0 0,0 20 16,21 1-16,-21-21 0,0 21 0,22 21 16,-22-21-16,0-1 0,-22 44 46,1-1-46,21 0 0,-21 0 0,0 0 16,0 22-16,21-22 0,-21 21 16,21-21-16,-22 22 0,22-22 0,0 21 15,0-21-15,0 0 0,0 1 16,0-1-16,0 0 0,0 0 0,0 0 16,0 0-16,22-21 0,20 0 15,-21 0-15,0 0 0,0 0 16,1 0-16,20 0 0,-21-21 0,21 21 15,-20-21-15,-1 0 0,0 0 16,21 0-16,-21-1 0,1 1 16,-22-21-16,21 21 0,-21-22 15,21 22-15,-21-21 0,0 21 0,0-22 16,0 22-16,0-21 0,0 21 16,-21 0-16,0-1 0,-1 1 0,1 21 15,0 0-15,0-21 0,0 21 0,0 0 16,-1 0-16,-20 0 0,21 0 15,-21 21-15,20 0 0,1 1 0,-21-1 16,21 0-16,0 21 16,-1-21-16,1 22 0,21-22 0,0 21 15,0 1-15,0-22 0,0 21 16,0-21-16,0 0 0,0 1 0,21-1 16,1 0-16,-1 0 0,0 0 15,0-21-15,0 0 0,0 21 0,1-21 16,-1 0-16,0 0 0,0 0 15,0 0-15,0 0 0,22-21 0</inkml:trace>
  <inkml:trace contextRef="#ctx0" brushRef="#br0" timeOffset="10335.12">12912 1588 0,'0'0'0,"21"0"0,-21-22 0,0 1 32,0 42-1,-21-21-31,-1 22 0,22-1 0,-21 0 16,21 21-16,0-21 0,-21 22 15,0-22-15,21 21 0,-21-21 0,21 22 16,0-22-16,0 0 15,0 0-15,0 22 0,0-22 0,0 0 16,0 0-16,21 0 0,0-21 16,0 0-16,0 0 0,1 0 15,-1 0-15,0 0 0,0 0 0,21 0 16,-20 0-16,20-21 0,-21 0 16,0 0-16,22 0 0,-22-1 0,21 1 15,-21 0-15,22-21 0,-22 21 0,0-22 16,0 22-16,0-21 0,0-1 15,-21 22-15,0 0 0,22 0 0,-22 0 16,0 0-16,0-1 16,-22 22 15</inkml:trace>
  <inkml:trace contextRef="#ctx0" brushRef="#br0" timeOffset="10382.1">13314 1842 0,'0'21'16</inkml:trace>
  <inkml:trace contextRef="#ctx0" brushRef="#br0" timeOffset="10997.75">13356 1990 0,'0'21'16,"21"-21"-16,0 0 16,1 0-16,-1 0 0,0 0 15,0 0-15,0 0 0,0 0 0,1-21 16,-1 0-16,0 21 0,0-22 0,0 1 16,0 0-16,1 0 15,-1 0-15,-21-22 0,21 22 0,-21 0 16,0-21-16,21 21 0,0-1 15,-21-20-15,0 21 0,0 0 0,0 0 16,21 21-16,-21 21 31,0 0-15,0 21-16,0-21 0,0 1 16,-21-1-16,21 21 0,0-21 0,0 0 15,0 22-15,-21-22 0,21 0 16,0 0-16,-21 0 0,21 1 15,0-1-15,0 0 16,-21-21 31,21-21-47,0 0 16,0-1-16,0 1 15,0 0-15,0 0 0,0 0 0,21 0 16,-21-1-16,21 1 0,0-21 15,0 21-15,22 0 0,-22-22 0,0 22 16,21 0-16,-20 0 0,-1 21 0,21-21 16,-21 21-16,0 0 0,1 0 15,20 0-15,-21 0 0,0 0 16,22 0-16,-43 21 16,0 21-16,0-21 0,0 22 15,0-22-15,0 21 0,-22-21 0,22 0 16,-21 1-16,21-1 0,0 21 0,0-21 15,-21 0-15,21 1 16,0-1-16,0-42 63,21-1-63,-21 1 0,21 0 15,1 0-15</inkml:trace>
  <inkml:trace contextRef="#ctx0" brushRef="#br0" timeOffset="11372.54">14690 1207 0,'0'0'0,"0"-22"15,-22 1-15,22 42 31,0 1-15,0-1-16,0 0 0,0 0 16,0 0-16,-21 22 0,0-22 15,21 21-15,-21-21 0,21 22 0,0-1 16,0-21-16,-21 21 0,21 1 16,-21-1-16,21-21 0,0 22 0,0-22 15,0 21-15,0-21 0,0 0 16,21 22-16,0-43 0,-21 21 15,-21 0-15,21 0 0,0 0 0,21-21 32,0 0-17,0-21-15,-21 0 16,21 21-16,1-21 0,-22 0 0,21 0 16,-21-1-16,21 1 0,-21 0 0,0 0 15,21 0-15</inkml:trace>
  <inkml:trace contextRef="#ctx0" brushRef="#br0" timeOffset="11485.23">14541 1503 0,'0'0'16,"0"-21"-16</inkml:trace>
  <inkml:trace contextRef="#ctx0" brushRef="#br0" timeOffset="11598.8">14922 1376 0,'22'0'16,"-1"0"-16,0 0 0,0 0 15,0 0-15,22 0 0,-22 0 16,0 0-16</inkml:trace>
  <inkml:trace contextRef="#ctx0" brushRef="#br0" timeOffset="11651.85">15092 1355 0,'0'0'16,"-21"0"-16,-1 0 0,1 0 15,0 0-15</inkml:trace>
  <inkml:trace contextRef="#ctx0" brushRef="#br0" timeOffset="12775.16">11324 1503 0,'0'21'15,"0"0"1,-21-21-16,21 21 16,-21 1-16,21-1 15,0 0-15,-21-21 16,21 21-16,-22-21 0,22 21 15,0 0-15,-21-21 0,21 22 16,0-1-16,0 0 0,0 0 16,0 0-16,0 0 0,-21 1 0,21-1 15,0 0-15,-21 0 0,21 0 0,0 0 16,0 1-16,0-1 0,0 0 16,0 0-16,0 0 0,0 0 0,0 1 15,0-1-15,0 0 0,21-21 16,0 21-16,0 0 0,1-21 0,-1 0 15,21 0-15</inkml:trace>
  <inkml:trace contextRef="#ctx0" brushRef="#br0" timeOffset="13500.02">13377 1969 0,'0'21'16,"21"-21"-16,-21 21 15,22-21-15,-1 0 0,0 0 16,0 0-16,0 0 31</inkml:trace>
  <inkml:trace contextRef="#ctx0" brushRef="#br0" timeOffset="14711.28">2349 2688 0,'0'0'0,"-21"0"0,-21 0 0,21 0 16,0 0-16,-1 0 0,1-21 16,0 21-16,0 0 0,0 0 0,42-21 15,-42 21 1,0 0-1,21 21 17,21-21-32,0 0 15,0 0-15,21 0 0,1 0 0,-1 21 16,0-21-16,22 0 0,-1 0 16,22 0-16,-21 0 0,20 0 0,1 0 15,0 0-15,-1 0 0,1-21 16,21 21-16,0-21 0,-1 21 0,1 0 15,0 0-15,21 0 0,-21 0 0,0-21 16,21 21-16,0 0 0,21 0 16,0 0-16,0 0 0,0-21 0,1 21 15,20 0-15,-21 0 0,21 0 16,1-22-16,-1 22 0,0 0 16,22 0-16,-22-21 0,22 21 15,-22 0-15,0 0 0,22-21 0,-22 21 16,1 0-16,-1-21 0,0 21 15,1-21-15,-22 21 0,21 0 0,-21-21 16,0 21-16,1 0 0,-1-22 0,-21 22 16,0-21-16,0 21 0,-21 0 15,-1 0-15,-20 0 0,21-21 0,-21 21 16,-1 0-16,-20 0 0,-1 0 16,-20 0-16,-1 0 0,0 0 0,-21 0 15,1 0-15,-1 0 0,0 0 16,0 0-1,0 0 32,-21-21-47</inkml:trace>
  <inkml:trace contextRef="#ctx0" brushRef="#br0" timeOffset="15434.99">11261 2540 0,'-22'0'16,"1"0"-16,42 0 46,1 21-30,-1-21-16,0 0 0,21 0 0,1 0 16,-1 0-16,21 0 0,1 0 15,21 0-15,20 0 0,1 0 0,21 0 16,-21 21-16,21-21 0,21 0 16,-21 0-16,21 22 0,1-22 0,-1 0 15,0 0-15,0 21 0,0-21 0,-21 0 16,0 0-16,21 0 0,-21 0 15,0 21-15,0-21 0,-21 0 0,0 0 16,0 0-16,-21 0 0,20 0 16,-41 0-16,21 0 0,-22 21 15,1-21-15,-1 0 0,1 0 0,-22 0 16,-21 0-16,21 0 0,-20 0 16,-1 0-16,0 0 0,-42 0 62,0 0-62,-1 0 16,1 0-16,0 0 0</inkml:trace>
  <inkml:trace contextRef="#ctx0" brushRef="#br1" timeOffset="37623.97">2244 2053 0,'0'0'0,"0"43"0,42-1 16,-21 0-16,43-21 0,-22 1 15,21-1-15,1 0 0</inkml:trace>
  <inkml:trace contextRef="#ctx0" brushRef="#br1" timeOffset="45772.01">995 3408 0,'0'0'0,"-21"0"16,-1 0-1,44 0 17,-1 0-17,21 0-15,0 0 0,1 0 16,20 0-16,1 0 0,20-21 0,1 0 15,0 21-15,-1-22 0,1 1 16,-21 21-16,-1-21 0,1 21 16,-22 0-16,0 0 0,1 0 15,-22 0-15,0 0 0,0 0 0,-21 21 32,-21-21-32,0 0 0,0 21 15,-1-21-15,1 0 0,0 0 16,0 0-16,-21 22 0,20-22 15</inkml:trace>
  <inkml:trace contextRef="#ctx0" brushRef="#br1" timeOffset="46063.53">1482 3429 0,'0'0'0,"-43"21"16,22 0-1,21 1-15,-21-1 16,21 0-16,-21 0 0,21 21 0,-21-20 16,21 20-16,-22 0 0,22-21 15,-21 22-15,0-1 0,21 0 16,-21 1-16,0-1 0,0 0 0,21 1 16,0 20-16,-22-20 0,22-22 15,-21 21-15,21 0 0,0-20 16,0-1-16,0 0 0,0 0 15,0 0-15,21-21 32,1-21-32,-1 0 0</inkml:trace>
  <inkml:trace contextRef="#ctx0" brushRef="#br1" timeOffset="46479.75">1820 3768 0,'0'0'0,"21"-21"16,-21 42 0,0 0-1,-21 0-15,21 0 0,-21 0 16,21 1-16,-21 20 0,21-21 0,0 21 16,0 1-16,0-1 0,-21 0 15,21 1-15,0-22 0,0 21 0,0-21 16,0 1-16,0-1 0,21 0 15,0 0-15,0-21 0,0 0 0,1 0 16,20 0-16,-21 0 0,0-21 16,22 0-16,-22 0 0,21-1 15,-21 1-15,22 0 0,-22-21 16,0-1-16,0 1 0,0 0 16,0 21-16,-21-22 0,0 1 0,0 0 15,0 20-15,-21-20 0,0 21 16,0 0-16,0 0 0,0-1 0,-1 22 15,-20 0-15,21 0 0,0 0 16,0 0-16,-1 0 0,1 22 16,0-1-16,0-21 0,0 21 0,0 0 15,21 0-15,-22 0 0,22 1 16,0-1-16,0 0 0,0 0 16</inkml:trace>
  <inkml:trace contextRef="#ctx0" brushRef="#br1" timeOffset="47231.31">3577 3535 0,'0'0'0,"0"-21"32,0 42-17,0 0-15,-21 0 0,21 0 16,-21 22-16,21-22 0,-21 21 16,21 1-16,0-22 0,0 21 15,-22 0-15,22 1 0,-21-22 0,21 21 16,-21 1-16,21-1 0,0-21 0,0 21 15,-21-20-15,21-1 16,0 0-16,0 0 0,-21-21 0,21 21 16,0-42 15,0 0-31,0 0 0,21 0 16,-21-1-16,0 1 0</inkml:trace>
  <inkml:trace contextRef="#ctx0" brushRef="#br1" timeOffset="48591.98">3408 3747 0,'0'0'0,"0"-22"0,0 1 0,0 0 16,0 0-16,0 0 15,0 0-15,0-1 0,0 1 16,0 0-16,21 0 0,0 0 16,0 0-16,22-1 0,-22 1 0,21 0 15,0 0-15,1 21 0,20 0 16,-20 0-16,-1 0 0,0 0 0,-21 0 15,22 21-15,-22 0 0,21 22 16,-42-22-16,21 0 0,-21 21 0,0 1 16,0-22-16,-21 21 0,0-21 15,-21 22-15,-1-22 0,1 0 0,-21 21 16,20-21-16,-20 1 0,-1-1 16,22 0-16,0 0 0,-1-21 15,22 0-15,-21 0 0,21 0 16,-1 0-16,1 0 0,0 0 15,21-21-15,0 0 16,0 0-16,0-1 16,21 22-1,0 0-15,1 0 16,-22 22-16,21-22 0,0 21 0,0 0 16,-21 21-16,21-21 0,-21 1 15,21 20-15,-21-21 0,22 21 16,-1-20-16,0-1 0,-21 21 15,21-21-15,0 0 0,0-21 0,22 22 16,-22-22-16,0 0 0,21 0 16,-20 0-16,20 0 0,-21 0 0,21 0 15,1-22-15,-22 1 0,21 0 16,-21 0-16,22-21 0,-22 20 0,0-20 16,0 21-16,0-21 0,1 20 15,-1-20-15,0 0 0,-21 21 0,21-1 16,-21 1-16,0 0 0,0 0 15,0 0-15,0 42 32,0 0-32,0 0 15,0 0-15,-21 1 0,21-1 0,-21 21 16,21-21-16,-21 0 0,21 22 16,0-22-16,0 21 0,0-21 15,0 1-15,0-1 0,0 0 0,0 0 16,21-21-16,0 0 15,0 0-15,0 0 0,0 0 16,22 0-16,-22-21 0,0 0 16,21 0-16,1-1 0,-22 1 0,21-21 15,-21 21-15,1 0 0,20-22 16,-21 22-16,-21 0 0,21-21 16,0 20-16,-21 1 0,0 0 0,0 0 15,0 0 1,0 42-1,0 0 1,0 0-16,-21 22 0,21-22 0,-21 0 16,21 0-16,0 21 0,0-20 15,0 20-15,0-21 0,0 0 0,21 0 16,0 1-16,1-1 0,-1 0 16,0 0-16,21-21 0,-21 0 0,22 0 15,-22 0-15,21 0 0,-21 0 16,22-21-16,-1 0 0,-21 21 0,0-21 15,22-22-15,-22 22 16,0 0-16,0-21 0,0 20 0,1 1 16,-22-21-16,0 21 0,21 0 15,-21-1-15,21 1 0,-21 0 0,0 0 16,0 42 15,0 0-31,0 0 0,0 1 16,0-1-16,-21 0 0,21 0 15,0 0-15,-21 22 0,21-22 0,0 0 16,0 0-16,0 0 0,0 0 16,0 1-16,0-1 15,-22-21-15,1 0 32,21-21-17,0-1-15,0 1 0,0 0 16,0-21-16,0 21 0,0-22 15,0 22-15,21 0 0,1-21 0,-1 20 16,0-20-16,0 21 0,0 0 0,0 0 16,22-1-16,-22 22 0,21 0 15,1 0-15,-1 0 0,-21 0 0,21 0 16,1 22-16,-22-1 0,0 0 16,0 21-16,0-21 0,-21 22 0,0-22 15,0 21-15,0 1 16,0-22-16,0 21 0,0-21 0,-21 22 15,0-22-15,21 0 0,0 0 16,-21-21-16,0 21 0,21 0 0,-21-21 16,-1 0-1,22-21 1,0 0-16,0 0 0</inkml:trace>
  <inkml:trace contextRef="#ctx0" brushRef="#br1" timeOffset="50784.01">7302 4064 0,'0'21'16,"0"-42"-1,0 0 1,22 0-16,-22 0 0,21-1 16,0 1-16,0-21 0,-21 21 15,21-22-15,22 1 0,-22 0 16,0-1-16,21 1 0,1 0 0,-22-22 15,21 22-15,-21 0 0,0-1 16,1 22-16,-1-21 0,-21 21 0,0-1 16,-21 22-1,-1 22-15,1-1 0,-21 0 16,21 0-16,0 0 0,-1 22 16,1-1-16,0 0 0,0 1 0,21-22 15,-21 21-15,21 0 0,0 1 16,0-22-16,0 21 0,0-21 0,21 22 15,0-22-15,-21 0 0,0 0 16,21 0-16,-21 1 0,21-1 16,-21 0-16,0 0 15,-21-21 1,0 0-16,0-21 0,0 0 16,0 0-16,-1-1 15,1 1-15,0 0 0,0 0 0,21 0 16,-21 0-16,21-1 0,-21 1 15,21 0-15,-22 0 0,22 42 32,0 0-32,22 0 0,-1 1 15,0-1-15,0 0 0,0 0 16,0 0-16,1 0 0,-1 22 16,21-22-16,-21 0 0,22 0 0,-1-21 15,0 21-15,1-21 0,20 0 16,-21 0-16,22 0 0,-22 0 0,22 0 15,-1-21-15,-20 0 0,20 0 16,-21 0-16,1 0 0,-1-1 0,0 1 16,-20 0-16,20-21 0,-21 21 15,0-1-15,-21-20 0,0 21 0,0-21 16,0 20-16,0-20 16,0 0-16,0 21 0,0-1 0,0 1 15,-21 0-15,0 0 0,0 0 16,0 21-16,-1 0 0,-20 0 0,21 21 15,0 0-15,-22 0 0,22 0 16,-21 1-16,21 20 0,0-21 0,-22 21 16,22 1-16,0-22 0,21 21 15,0 1-15,0-22 0,0 21 0,0-21 16,0 22-16,0-22 0,0 0 16,21 0-16,0 0 0,0 0 0,22-21 15,-22 0-15,0 0 0,21 0 16,-20 0-16,-1 0 0,21-21 15,-21 0-15,0 21 0,1-42 0,-1 21 16,0-1-16,0 1 0,0 0 16,0-21-16,-21 21 0,22-1 0,-22-20 15,0 21-15,0-21 0,0 20 16,0 1-16,0 0 0,0 0 16,0 42-1,0 0 1,0 0-16,0 22 15,0-22-15,0 0 0,0 0 0,0 0 16,0 1-16,0-1 16,0 0-16,0 0 0,0 0 0,21 0 15,0 1-15,0-22 0,0 0 16,0 0-16,22 0 0,-22 0 16,21 0-16,-21-22 0,1 22 0,20-21 15,-21 0-15,21 0 16,-20 0-16,-1 0 0,0-1 0,0 1 0,0 0 15,-21-21-15,21 21 0,-21-1 16,22-20-16,-1 21 0,-21 0 0,0 0 16,0-1-16,0 44 31,0-1-31,0 0 0,0 0 16,0 0-16,0 22 0,-21-22 15,21 0-15,0 0 0,0 21 0,-22-20 16,22-1-16,0 0 0,-21 0 15,21 0-15,0 0 0,0 1 0,0-1 16,0-42 15,0-1-15,0 1-16,0 0 0,0 0 16,21 0-16,-21 0 0,22-22 15,-1 22-15,-21 0 0,21-21 0,0 20 16,0-20-16,0 21 0,1-21 15,-1 20-15,0 1 0,0 21 16,0 0-16,0 0 16,1 0-16,-22 21 0,0 1 15,21 20-15,-21-21 0,0 0 0,21 0 16,-21 22-16,0-22 0,0 0 16,0 21-16,0-20 0,0-1 0,0 0 15,21 0-15,-21 0 16,21 0-16,0-21 15,1 0-15,-1 0 16,0 0-16,0-21 16,-21 0-16,21 0 0,0 0 15,-21 0-15,22-1 0,-1 1 16,-21 0-16,21 0 0,0-21 16,0 20-16,0 1 0,1-21 0,-1 21 15,0 0-15,0-1 0,0 1 16,0 0-16,1 0 0,-1 21 15,0 0-15,-21 21 16,0 0-16,0 0 16,0 1-16,0 20 0,0-21 0,0 0 0,0 22 15,0-22-15,0 21 0,0-21 16,0 0-16,0 1 0,0-1 0,0 0 16,0 0-16,0 0 15,0 0-15,21-21 0,-21 22 0,21-22 16,0 0-16,1 0 0,20 0 0,-21 0 15,0 0-15,22 0 0,-1 0 16,-21-22-16,21 22 0,-20-21 0,20 0 16,-21 0-16,0 0 0,0 0 15,22-1-15,-22 1 0,0 0 0,0 0 16,0-21-16,1 20 0,-22 1 16,0 0-16,0 0 0,0 0 15,0 0-15,-22 21 16,1 0-16,0 21 15,-21 0-15,21 0 0,-1 0 16,1 22-16,0-22 0,0 0 16,0 21-16,21-21 0,0 1 0,0 20 15,0-21-15,0 0 0,0 0 16,0 1-16,21-1 0,0 0 0,21 0 16,-20-21-16,20 0 0,-21 0 15,21 0-15,-20 0 0,20 0 0,-21-21 16,21 21-16,-20-21 0,-1 0 15,0-1-15,21 1 0,-21-21 0</inkml:trace>
  <inkml:trace contextRef="#ctx0" brushRef="#br1" timeOffset="52519.98">11790 3493 0,'0'0'0,"0"21"16,21-21-1,0 0 1,0 0-16,0 0 0,1 0 15,20 0-15,-21-21 0,21-1 0,-20 22 16,20-21-16,0 0 0,-21 0 16,22-21-16,-22 20 0,21-20 0,-21 21 15,1 0-15,-1-22 0,0 22 16,-21-21-16,0 21 0,0 0 0,0-1 16,0 1-16,-21 21 15,0 0 1,-1 21-16,1 1 0,21-1 15,-21 21-15,21 0 0,-21 22 0,21-22 16,0 22-16,0-22 0,0 22 16,0-22-16,0 0 0,0 22 15,0-22-15,0-21 0,0 22 0,0-1 16,21-21-16,-21 21 0,21-20 16,-21-1-16,0 0 0,0 0 0,21-21 15,-21 21-15,-21-21 31,0 0-31,0 0 0,0-21 16,0 21-16,-1-21 0,1 0 0,0 0 16,0-1-16,0 1 0,0 0 15,-1 0-15,1 21 0,21-21 0,-21 0 16,0 21 15,21 21-31,0 0 0,0 0 16,0 0-16,0 0 0,0 1 15,0-1-15,21 0 0,0 0 0,0 0 16,1 0-16,-1 1 0,21-1 16,-21-21-16,22 21 0,-1 0 0,0-21 15,1 0-15,-1 0 0,0 0 16,1 0-16,-1-21 0,0 0 0,1 0 16,-1-1-16,-21 1 0,21 0 15,-20 0-15,20 0 0,-21 0 16,0-1-16,0-20 0,-21 21 0,22-21 15,-22 20-15,0-20 0,0 21 16,0 0-16,0-22 0,0 22 16,0 0-16,-22 21 15,1 0-15,0 21 16,21 0-16,-21 1 0,0-1 16,21 0-16,-21 21 0,21-21 0,0 1 15,0-1-15,0 21 0,0-21 16,0 0-16,0 1 0,0-1 0,0 0 15,0 0-15,21-21 16,0 0-16,0 21 0,0-21 0,0 0 16,1 0-16,-1 0 15,21 0-15,0-21 0,1 21 0,-1-21 16,0 0-16,1 21 0,-1-21 0,0-1 16,1 1-16,-1 0 0,-21-21 15,0 21-15,1-1 0,-1 1 0,-21-21 16,21 21-16,-21 0 0,0-1 15,0 1-15,-21 21 32,0 21-32,21 1 0,0-1 0,0 0 15,-22 0-15,22 0 0,0 0 16,0 1-16,0-1 0,0 0 0,0 0 16,0 0-16,0 0 15,0 1-15,0-1 16,22-21-16,-22 21 0,-22-42 47,1 21-32,0-21-15,0-1 0,0 1 16,0 21 0,21 21-1,0 1 1,0-1-16,0 0 15,21 0-15,0-21 0,0 21 16,0 0-16,0-21 0,1 22 16,-1-22-16,21 0 0,-21 0 0,22 0 15,-22 0-15,21 0 0,-21 0 16,22 0-16,-22 0 0,0-22 0,21 1 16,-21 0-16,22-21 15,-22 21-15,0-1 0,0-20 0,0 0 16,1 21-16,-1-22 0,-21 1 15,21-22-15,0 22 0,-21 0 0,0-22 16,21 22-16,-21-22 0,21 22 16,-21 21-16,0-21 0,0 20 15,0 1-15,0 42 16,0 22 0,0-22-16,-21 21 0,21 22 0,-21-22 15,21 0-15,0 1 0,-21 20 16,21-20-16,-21-1 0,21 0 0,0-21 15,0 22-15,0-1 0,0-21 16,0 0-16,0 22 0,0-22 0,0 0 16,0 0-16,0 0 0,0 1 15,21-22-15,0 0 16,0 0-16,0 0 0,1 0 16,-1-22-16,0 22 15,0-21-15,0 0 0,0 0 0,1 0 16,-1 0-16,-21-1 0,21 1 15</inkml:trace>
  <inkml:trace contextRef="#ctx0" brushRef="#br1" timeOffset="52735.66">13758 3556 0,'0'0'0,"-21"0"0,21 21 16,21-21 15,0 0-31,1 0 0,-1 0 16,0 0-16,0 0 0,0 0 0,0 0 15,1 0-15,20 0 0,-21-21 16,21 21-16,-20-21 0,-1 21 0,0-21 16,0 21-16,0-21 0</inkml:trace>
  <inkml:trace contextRef="#ctx0" brushRef="#br1" timeOffset="54847.96">15113 3937 0,'-42'21'15,"42"-42"16,0 0-31,0 0 16,0 0-16,0-1 0,21 1 16,0 0-16,0 0 0,0-21 0,0 20 15,1-20-15,20 0 0,-21-1 16,0-20-16,22 21 0,-1-22 0,-21 22 16,21-1-16,-20-20 0,20 21 15,-21 20-15,21-20 0,-20 21 16,-1 0-16,0 21 0,0 0 15,-21 21 1,0 0 0,0 0-16,0 0 0,0 1 0,21-1 15,-21 0-15,0 0 0,0 0 16,0 0-16,21-21 0,-21 22 16,22-22-16,-22-22 31,21 1-31,-21 0 15,0 0-15,0 0 0,0 0 0,0-1 16,0 1-16,-21 0 16,-1 0-16,22 0 0,-21 0 0,0 21 15,0 0-15,0 0 16,0 0-16,-1 0 0,1 0 16,0 21-16,0 21 0,-21-21 0,20 22 15,1-1-15,0 0 0,-21 1 16,21 20-16,-1-21 0,1 22 0,0-22 15,0 1-15,0 20 0,21-21 16,0-20-16,0 20 0,0 0 0,21-21 16,0 22-16,21-22 0,-20 0 15,20 0-15,0 0 0,1-21 0,20 0 16,-21 0-16,22 0 0,-22 0 16,22 0-16,-1 0 0,-20-21 15,20 0-15,1 21 0,-22-21 16,21 0-16,-20 0 0,-1-1 0,0 1 15,1-21-15,-1 21 0,-21 0 16,0-22-16,-21 22 0,0-21 0,0 21 16,0-22-16,0 22 0,0-21 15,0 21-15,0-1 0,-21 1 0,0 21 16,0 0-16,0 0 0,0 0 16,-22 0-16,22 21 0,0 1 0,-21-1 15,20 21-15,1-21 0,0 22 0,0-22 16,0 21-16,21-21 15,0 22-15,0-22 0,-21 0 0,21 0 16,0 0-16,0 0 0,0 1 16,21-1-16,0-21 0,0 0 15,0 0-15,0 0 16,1 0-16,-1 0 0,0 0 0,0-21 16,0-1-16,0 22 0,1-21 0,20 0 15,-42 0-15,21-21 0,0 20 16,0 1-16,-21-21 0,0 21 0,0-22 15,22 1-15,-22 21 0,21 0 16,-21-22-16,0 22 0,0 42 31,0 1-31,0-1 16,-21 21-16,21-21 0,-22 22 16,22-22-16,0 21 0,0-21 0,0 0 15,0 22-15,0-22 0,0 0 16,0 0-16,22 0 0,-1-21 0,0 22 15,0-22-15,21 0 0,-20 0 16,-1 0-16,21 0 0,-21 0 0,0 0 16,22 0-16,-22 0 0,0 0 15,21-22-15,-20 1 0,-1 0 0,0 0 16,21 0-16,-21 0 0,-21-1 16,22 1-16,-1-21 0,0 21 15,-21-22-15,0 22 0,0 0 0,0 0 16,0 0-16,0 42 15,0 0 1,0 0-16,0 22 0,0-22 16,0 0-16,0 21 0,0-21 0,0 1 15,0 20-15,0-21 0,0 0 16,0 0-16,0 1 0,0-1 16,0 0-1,0-42 32,-21 21-47,0-21 0,21-1 16,0 1-16,-22 0 0,1 21 0,21-21 15,-21 0-15,21 0 0,-21 21 16,0 0 0,21 21-1,0 0-15,0 0 0,0 0 16,0 0-16,0 1 0,21-22 15,0 21-15,0-21 0,0 21 16,1-21-16,-1 0 0,0 0 16,21 0-16,-21 0 15,1 0-15,20 0 0,-21 0 0,0 0 16,0-21-16,1 21 0,20-21 16,-21-1-16,0 1 0,0 21 0,1-21 15,-22-21-15,21 21 0,0-1 16,-21 1-16,21-21 0,-21 21 0,0 0 15,0-1-15,0 1 0,21 0 16,-21 0-16,0 42 16,0 0-1,-21 0-15,21 1 0,0 20 0,-21-21 16,0 0-16,21 0 0,0 22 0,-21-22 16,21 0-16,0 0 15,0 0-15,0 1 0,21-1 16,0 0-16,0-21 0,0 0 15,0 21-15,1-21 0,-1 0 0,21 0 16,-21 0-16,0 0 0,22 0 16,-1 0-16,0-21 0,-20 21 0,20-21 15,0 0-15,1-1 0,-1 1 16,0 0-16,1 0 0,-22 0 16,21 0-16,0-22 0,-20 22 0,-1-21 15,0 21-15,0-22 0,0 22 0,-21 0 16,0 0-16,0 0 0,0-1 15,-21 22 1,21 22-16,-21 20 16,21-21-16,0 0 0,0 22 0,0-22 15,0 21-15,0-21 0,0 0 16,0 1-16,0 20 0,21-21 0,-21 0 16,21 0-16,-21 1 0,21-22 15,-21 21-15,-21-21 31,0 0-31,0 0 16,0 0-16,0 0 0,-1 0 16,1 0-16,0 0 15,21-21-15,-21 21 0,0 0 0,0 0 16,-22 0-16,22 0 0,-21 0 16</inkml:trace>
  <inkml:trace contextRef="#ctx0" brushRef="#br1" timeOffset="56127.02">1249 5630 0,'0'0'0,"0"-21"16,0-21-16,0 21 0,0 0 16,0-1-16,0 1 0,21 0 15,-21 0-15,21 0 0,0 0 16,0-1-16,1 1 0,20 21 15,-21-21-15,0 21 0,0 0 0,22 0 16,-22 0-16,21 21 0,-21 0 16,1 1-16,20 20 0,-21 0 0,0 1 15,0-1-15,-21 21 0,0-20 16,0-1-16,0 0 0,0 1 16,0-1-16,0 0 0,0-20 0,0 20 15,0-21-15,0 0 0,-21-21 16,21 21-16,-21-21 0,0 0 15,21-21 17,0 0-32,0-21 0,0 21 0,0-22 15,0 1-15,0 0 0,0-1 16,21 1-16,0 0 0,-21-1 0,43-20 16,-22 42-16,0-22 0,21 1 15,-21 21-15,1 0 0,20-1 16,-21 22-16,21 0 0,-20 0 0,-1 22 15,0-1-15,0 0 0,0 0 16,0 21-16,1 1 0,-22-1 0,0 0 16,0 1-16,21-1 15,-21-21-15,0 22 0,0-1 0,0-21 16,0 0-16,0 0 0,-21 1 16,21-1-16,-22-21 15,22-21 1,0-1-1,0 1-15,0-21 0,0 21 0,0-22 16,0 22-16,0-21 0,0 0 16,22-1-16,-1 1 0,0 0 15,0 20-15,0-20 0,0 21 0,22 0 16,-22 0-16,21 21 0,-21 0 16,22 0-16,-22 0 0,0 21 0,0 0 15,0 21-15,1-21 16,-22 22-16,0-1 0,0 0 0,0 1 15,0-1-15,0 0 0,0-20 16,0 20-16,-22-21 0,22 21 0,-21-20 16,21-1-16,0 0 15,0 0-15,21-42 32,1 0-17,-1 0-15,0-1 0</inkml:trace>
  <inkml:trace contextRef="#ctx0" brushRef="#br1" timeOffset="56595.02">3006 5419 0,'0'0'0,"0"-21"0,0-1 32,0 44-17,-22-22-15,1 21 16,0 21-16,21-21 0,0 22 15,-21-22-15,21 21 0,-21 0 0,21 1 16,0-1-16,0 0 0,0 1 16,0-1-16,0-21 0,0 22 15,0-22-15,0 0 0,0 0 16,0 0-16,21-21 0,0 0 0,0 0 16,0 0-16,1 0 0,20 0 15,-21 0-15,21-21 0,1 21 0,-22-21 16,21 0-16,-21-22 0,22 22 15,-22 0-15,0-21 0,0-1 0,0 22 16,-21-21-16,0 0 0,0-1 16,0 1-16,0 0 0,0-1 0,-21 22 15,0-21-15,0 21 0,-21-1 16,20 1-16,1 21 0,0 0 0,0 0 16,0 0-16,0 0 15,-1 0-15,1 21 0,0 1 0,0-1 16,0 21-16,0-21 0,-1 0 15,22 22-15,-21-22 0,21 0 0,0 21 16,0-20-16,0-1 0,0 0 16,0 0-16,21-21 0,1 21 0,-1-21 15,0 0-15,21 0 0,-21 0 16,22 0-16,-22-21 0,21 21 0</inkml:trace>
  <inkml:trace contextRef="#ctx0" brushRef="#br1" timeOffset="57015.93">3662 5503 0,'0'0'0,"-21"-21"0,-1 21 0,22-21 15,-21 21-15,21-21 16,0 0-16,0 0 16,21-1-16,22 22 15,-22-21-15,21 21 0,1 0 16,-22 0-16,21 0 0,0 0 0,1 0 15,-22 21-15,21 1 0,-21-1 16,1 0-16,-1 21 0,0-21 0,0 22 16,-21-22-16,21 21 15,-21-21-15,0 22 0,0-22 0,0 21 16,0-21-16,-21 1 0,0-1 16,0-21-16,21 21 0,-21-21 15,-1 0-15,22-21 16,0 0-1,0-1-15,0 1 0,0 0 16,22 0-16,-22-21 0,21 20 0,0-20 16,-21 21-16,21-21 0,0 20 15,-21-20-15,21 21 0,1 0 0,-1 0 16,0-1-16,0 1 0,0 21 16,0 0-16,1-21 15,-1 21-15,0 0 16,-21 21-16,21-21 0</inkml:trace>
  <inkml:trace contextRef="#ctx0" brushRef="#br1" timeOffset="57367.89">4466 5609 0,'0'0'0,"21"0"0,0 0 16,-21 21-16,22-21 0,-1 0 15,0 0-15,0 0 0,-21-21 0,21 0 16,0 21-16,1-21 0,20 0 15,-21 0-15,0 21 0,0-22 16,1 1-16,-22 0 0,21 0 16,-21 0-16,0 0 0,0-1 0,0 1 15,0 0-15,-21 21 0,-1-21 16,1 21-16,-21 0 0,21 0 16,-22 21-16,22 0 0,-21 0 0,21 1 15,-22 20-15,22-21 0,0 21 16,-21 1-16,42-1 0,-21 0 0,21 1 15,0-1-15,0-21 0,0 22 16,0-22-16,21 21 0,-21-21 0,42 0 16,-21-21-16,0 22 15,22-22-15,-22 0 0,21 0 0,1 0 16,-22 0-16,21 0 0,0 0 16,-20-22-16,20 1 0,-21 0 0,0 0 15,22 0-15</inkml:trace>
  <inkml:trace contextRef="#ctx0" brushRef="#br1" timeOffset="57859.04">6667 5017 0,'0'0'0,"0"-43"0,-21-105 16,0 127-1,21 0-15,-21 21 0,0 0 16,0 0-16,-1 21 0,22 21 0,-21 1 16,21-1-16,-21 0 0,21 22 15,0-1-15,0-20 0,-21 20 0,21 1 16,-21-22-16,21 0 0,0 22 15,0-22-15,-21 0 0,21 1 0,-22-22 16,22 21-16,0-21 16,0 1-16,0-1 0,0 0 0,0 0 0,0-42 31,0 0-15,0 0-16</inkml:trace>
  <inkml:trace contextRef="#ctx0" brushRef="#br1" timeOffset="58499.95">6202 5355 0,'0'0'16,"0"-21"-16,-21 21 0,21 21 31,21 0-15,0-21-16,0 0 0,21 0 0,-20 0 15,20 0-15,0 0 0,22 0 16,-22-21-16,22 0 0,20 0 15,-20 0-15,-1 21 0,1-21 0,-1-1 16,1 1-16,-22-21 0,0 21 16,1 0-16,-22-1 0,0-20 0,0 21 15,-21 0-15,0-22 0,0 22 16,0-21-16,0 21 0,-21 0 0,0-1 16,0 22-16,0 0 15,-1 0-15,1 22 0,21 20 16,0 0-16,0 1 0,-21-1 15,21 0-15,-21 1 0,21-1 16,-21 21-16,21-20 0,-21-1 16,21 0-16,0-20 0,-22 20 0,22 0 15,0-21-15,-21 1 0,21 20 16,0-21-16,0 0 0,0-42 47,0 0-47,21 0 0,1 0 15,-22-1-15,21 1 0,0 0 0,0-21 16,0 21-16,0-22 0,22 22 16,-22-21-16,21 21 0,1-1 15,-22 1-15,21 0 0,-21 0 0,22 21 16,-22 0-16,0 0 0,0 21 16,0 0-16,0 0 0,1 1 0,-22-1 15,0 21-15,0-21 0,0 22 16,0-22-16,0 0 0,0 21 0,0-21 15,0 1-15,0-1 0,0 0 16,-22 0-16,22 0 0,0 0 16,0-42 31,0 0-47,0 0 15,22 21-15,-1-21 0,0 21 0</inkml:trace>
  <inkml:trace contextRef="#ctx0" brushRef="#br1" timeOffset="59436.05">8213 5376 0,'0'0'0,"21"-21"0,-21 0 0,0 0 16,0 0-16,0 0 0,0-1 15,0 1-15,0 0 0,0 0 0,-21 0 16,-1 0-16,-20-1 15,21 1-15,0 21 0,-22 0 0,22 0 16,-21 0-16,0 21 0,20 1 16,-20-1-16,21 0 0,-21 21 0,20-21 15,1 22-15,-21-22 0,21 21 16,0 1-16,21-1 0,0-21 0,-22 21 16,22-20-16,0 20 0,0-21 15,0 0-15,0 22 0,22-22 16,-1 0-16,0-21 0,21 0 15,-21 0-15,22 0 0,-1 0 0,0-21 16,-20 0-16,20-1 0,0 1 0,1 0 16,-1 0-16,-21-21 15,0 20-15,22 1 0,-22-21 0,-21 21 16,21-22-16,-21 22 0,21 0 16,-21-21-16,0 21 0,0-1 15,0 44 1,-21-1-1,21 0-15,-21 0 0,21 0 0,0 22 16,0-22-16,0 0 0,0 21 16,0-21-16,0 1 0,0-1 0,0 0 15,21 0-15,0 0 0,0-21 16,0 21-16,1-21 0,-1 0 16,0 0-16,0 0 15,0-21-15,0 21 0,1-21 0,20 0 16,-21 0-16,0 21 0,0-21 15,1-1-15,-1 1 0,0 0 0,0-21 16,0 21-16,0-1 0,1 1 0,-1-21 16,-21 21-16,0 0 0,21-1 15,0 1-15,-21 42 32,0 1-32,-21-1 0,21 0 0,-21 0 15,21 0-15,-21 22 0,21-22 16,0 0-16,0 0 0,0 0 0,0 22 15,0-22-15,0 0 0,0 0 16,0 0-16,0 0 16,-22-21-1,22-21 1,0 0-16,0 0 16,0 0-16,0 0 15,0-1-15,0 1 0,22-21 0,-1 21 16,0-22-16,21 22 0,-21-21 15,22 0-15,-1 20 0,22-20 0,-22 21 16,21 0-16,-20 21 0,20 0 16,-20 0-16,-1 0 0,-21 0 15,21 21-15,-20 0 0,-22 0 0,21 22 16,-21-22-16,0 21 0,0-21 16,0 0-16,0 22 0,0-22 0,0 0 15,0 21-15,-21-20 0,-1-1 16,22 0-16,-21-21 0,21 21 0,-21 0 15,0-21-15,21-21 32,0 0-32</inkml:trace>
  <inkml:trace contextRef="#ctx0" brushRef="#br1" timeOffset="61543.02">11472 4826 0,'0'0'0,"0"-21"0,0-21 16,0 20-16,0 1 0,0 0 15,0 0-15,0 0 0,-21 21 0,21-21 16,-21-1-16,0 22 0,0 0 15,-1 0-15,1 0 0,0 0 0,-21 0 16,21 22-16,-1-1 0,-20 0 16,21 0-16,0 21 0,-22 22 15,22-22-15,0 22 0,-21-1 0,21 1 16,-1-1-16,1-20 0,0 20 16,0-21-16,21 1 0,0-1 0,0 0 15,0 1-15,0-22 0,21 21 16,0-21-16,0 1 0,1-1 0,20-21 15,-21 21-15,21-21 0,-20 0 16,20 0-16,0 0 0,1 0 0,-22-21 16,21 0-16,0 21 0,1-22 15,-1 1-15,0 0 0,-20-21 0,20 21 16,-21-22-16,21 22 0,-20-21 16,-22-1-16,0-20 0,21 21 15,-21-22-15,0 22 0,0-22 0,0 1 16,-21 20-16,-1 1 0,1 0 15,-21-1-15,21 22 0,-22-21 0,22 21 16,-21 0-16,21 21 0,-22 0 16,1 0-16,21 0 0,-21 0 0,20 21 15,-20 0-15,21 0 0,0 21 16,0 22-16,-1-1 0,22 1 0,0-1 16,0 1-16,0-1 0,0-20 15,0 20-15,22-20 0,-1-1 16,0 0-16,21-21 0,-21 1 0,22-1 15,-1 0-15,0 0 0,-20 0 16,20-21-16,0 0 0,1 0 0,-1 0 16,0 0-16,1 0 0,-1-21 15,0 0-15,1 0 0,-1 0 0,43-22 16,-64 22-16,0 0 16,21-21-16,-21 20 0,1-20 0,-22 21 15,0 0-15,21-22 0,-21 22 16,0 0-16,0 0 0,0 42 31,0 0-31,0 0 16,-21 22-16,21-22 0,0 21 15,0-21-15,-22 1 0,22 20 16,0-21-16,-21 0 0,21 0 0,0 1 16,0-1-16,0 0 0,0 0 15,0 0-15,0-42 47,0 0-47,0 0 16,0 0-16,0-1 0,21 1 15,1-21-15,-22 21 0,21 0 0,0-22 16,21 1-16,-21 21 0,1-22 16,20 22-16,-21 0 0,21 0 15,1 0-15,-22 21 0,21 0 16,-21 0-16,1 0 0,-1 21 0,0 0 15,0 0-15,0 22 0,0-22 0,-21 21 16,22-21-16,-1 22 0,-21-22 16,21 21-16,0-21 0,-21 0 0,21 1 15,0-1-15,1 0 0,-1 0 16,0 0-16,0-21 0,0 21 16,0-21-1,1 0-15,-1-21 16,-21 0-16,0 0 15,21 0-15,0 0 0,0-1 16,-21 1-16,21-21 0,1 21 0,20-22 16,-21 22-16,0-21 0,22 0 15,-22-1-15,0 22 0,21 0 0,-21 0 16,1 0-16,-1 21 0,0 0 16,-21 21-1,0 0-15,0 0 16,0 0-16,0 0 15,0 1-15,0-44 63,0 1-63,0 0 16,0 0-16,0 0 15,-21 0-15,0 21 16,-1 0-16,1 0 15,0 21-15,0 0 0,21 0 16,-21 0-16,0 22 0,21-22 16,-22 21-16,22-21 0,-21 22 0,21-22 15,0 0-15,0 0 0,0 21 0,0-20 16,0-1-16,0 0 16,0 0-16,21-21 0,1 0 15,20 21-15,-21-21 0,0 0 16,22 0-16,-22 0 0,21 0 0,-21 0 15,22 0-15,-22-21 0,21 21 0,-21-21 16,22 0-16,-22 0 0,0-1 16,0 1-16,0 0 0,0 0 0,-21 0 15,22 0-15,-22-1 0,21 1 16,-21 0-16,0 0 0,0 0 0,0 0 16,21 21-1,0 0 16,-21 21-31,21-21 16,0 21-16,1-21 0,-1 21 16,0-21-16,0 0 0,0 0 0,0 0 15,1 0-15,-1 0 0,0 0 16,21 0-16,-21 0 0,1 0 0,-22-21 16,21 21-16,-21-21 0,21 0 0,-21-1 15,0 1-15,0 0 16,0 0-16,0 0 0,-21 0 0,0-1 15,21 1-15,0 0 0,-22 0 16,1 21-16,0 0 0,0 0 0,0 0 16,0 0-16,-1 21 0,1-21 15,0 42-15,0-20 0,0 20 16,-22-21-16,22 21 0,0 1 16,0-1-16,0-21 0,21 22 0,0-1 15,0-21-15,0 0 0,0 22 16,0-22-16,0 0 0,21 0 0,0 0 15,0 0-15,0 1 0,1-1 16,-1-21-16,21 21 0,-21-21 16,43 0-16,-43 0 0,21 0 0,-21 0 15,22 0-15,-22 0 0,21-21 16,-21 21-16,1-21 0,-1 21 0,0-22 16,-21 1-16,21 21 15,-21-21-15,21 21 0,-21-21 16,0 0-16,21 21 15,-21-21-15,22 21 0,-1-22 16,0 22-16</inkml:trace>
  <inkml:trace contextRef="#ctx0" brushRef="#br1" timeOffset="61736.27">14859 5482 0,'-21'0'47</inkml:trace>
  <inkml:trace contextRef="#ctx0" brushRef="#br1" timeOffset="83657.39">1058 8170 0,'0'0'0,"-21"0"0,0 0 0,0 0 15,0 0-15,-1 22 0,1-22 16,21 21 31,21-21-47,1 0 0,20 0 15,0 0-15,1 0 0,20 0 0,1 0 16,-1 0-16,22 0 0,-22 0 16,22 0-16,-22 0 0,1 0 0,-1 0 15,1 0-15,-1 0 0,-20 0 16,20 0-16,-20 0 0,-1 0 15,-21 0-15,21-21 0,-20 21 0,20 0 16,-21 0-16,0 0 16,-21-22 15,-21 22-15,0-21-16,0 21 0,21-21 15,-21 0-15,-1 0 16,1 21-1,21-21-15</inkml:trace>
  <inkml:trace contextRef="#ctx0" brushRef="#br1" timeOffset="84107.03">1905 7874 0,'0'0'0,"0"21"47,0 0-32,21 1-15,0-22 16,0 21-16,1 0 0,-1-21 16,0 21-16,0-21 0,0 0 15,0 21-15,1-21 0,-1 0 0,21 21 16,-21-21-16,0 0 0,1 0 15,-1 0-15,0 0 0,0 0 16,-21 22 15,-21-22-15,0 21-16,0-21 16,-1 21-16,1 0 0,0 0 0,0 0 15,0 1-15,0-1 0,-1 0 16,-20 0-16,21 21 0,0-20 0,-22-1 15,22 0-15,0 21 0,0-21 16,0 1-16,0-22 0,-1 21 0,22 0 16,0 0-16,-21-21 0,0 21 15</inkml:trace>
  <inkml:trace contextRef="#ctx0" brushRef="#br1" timeOffset="84691.31">3344 7514 0,'0'21'15,"0"1"1,0-1-16,0 0 0,0 0 16,-21 0-16,21 22 0,0-22 0,0 21 15,-21-21-15,21 22 0,-21-1 16,0 0-16,-1 1 0,22-1 0,-21 0 16,0 1-16,0-1 0,21-21 15,-21 21-15,21-20 0,-21-1 16,21 0-16,0 0 15,0-42 17,0 0-32,0 0 0,0-1 15</inkml:trace>
  <inkml:trace contextRef="#ctx0" brushRef="#br1" timeOffset="86042.04">3175 7726 0,'0'0'16,"0"-21"-16,0-22 16,0 22-16,0 0 15,0 0-15,21 21 16,0-21-16,0 0 0,1 21 0,20-22 16,-21 22-16,21-21 0,1 21 15,-22-21-15,21 21 0,1 0 0,-1 0 16,0 0-16,1 0 0,-1 0 0,-21 21 15,21 0-15,-20 1 0,-1-22 16,-21 21-16,0 0 0,0 0 16,0 0-16,-21 0 0,-1 1 0,-20 20 15,21-21-15,-21 0 0,-22-21 16,22 21-16,-1 1 0,1-1 0,0 0 16,21-21-16,-22 0 0,22 0 15,0 21-15,0-21 0,21-21 31,21 0-31,21 21 0,-21 0 16,1-21-16,20 21 0,-21 0 16,21 0-16,1-22 0,-1 22 0,0 0 15,43 0-15,-43 0 16,1 0-16,-1 0 0,0 0 0,-20 22 16,20-22-16,-21 21 0,0 0 0,-21 0 15,0 85 1,0-85-16,-42 0 15,21 22-15,-22-22 0,1 0 16,0 0-16,-1 0 0,1 0 16,0 1-16,-1-1 0,1-21 0,0 0 15,-1 0-15,22 0 0,-21 0 16,21 0-16,-22 0 0,22 0 0,0 0 16,0-21-16,0-1 0,21 1 15,-21 0-15,21 0 0,0 0 16,0 0-16,0-1 15,21 22 17,-21 22-32,21-22 15,-21 21-15,21 0 0,0 0 0,-21 0 16,21 0-16,1-21 0,-22 22 16,21-1-16,0-21 0,0 21 0,0-21 15,0 0-15,1 0 0,20 0 16,-21 0-16,21 0 0,-20 0 0,20 0 15,0 0-15,1-21 0,-22 0 16,21-1-16,0 1 0,1 0 0,-22 0 16,21 0-16,-21 0 0,1-22 0,20 22 15,-21 0-15,0 0 0,-21 0 16,21-1-16,-21 1 0,22 0 0,-22 0 16,0 42 30,0 0-30,-22 0-16,22 1 0,0-1 0,0 0 16,0 0-16,0 0 0,0 0 15,0 1-15,22-1 16,-22 0-16,21-21 0,0 0 0,0 0 16,0 0-16,0 0 0,22 0 15,-22 0-15,0 0 0,21-21 0,-20 0 16,-1-1-16,21 1 0,-21 0 15,0 0-15,1 0 0,-1 0 0,0-1 16,0 1-16,-21 0 0,21 0 16,0 0-16,-21 0 15,0-1-15,-21 22 47,21 22-47,0-1 0,-21 0 16,21 21-16,-21-21 0,21 22 0,0-1 15,-21 0-15,21 1 0,-21-1 16,21 0-16,0 22 0,0-22 0,0 22 16,0-1-16,0-20 15,0 20-15,0 1 0,0-22 0,0 21 16,0 1-16,0-1 0,21 1 0,-21-22 16,0 22-16,0-22 0,0 22 15,0-22-15,0 0 0,0 1 0,0-22 16,-21 21-16,-1-21 0,1 0 0,0 1 15,-21-1-15,21 0 0,-22-21 16,1 0-16,21 0 0,0 0 0,-22 0 16,22-21-16,0 0 0,0-1 15,0 1-15,-1-21 0,22 0 16,-21-1-16,21 1 0,0-22 0,0 1 0,0-1 16,21 1-16,1-1 15,-1 1-15,0-1 0,0 22 0,21-21 16,-20 20-16,-1-20 0,0 20 0,0 1 15,0 0-15,0-22 0,1 22 16,-1 0-16</inkml:trace>
  <inkml:trace contextRef="#ctx0" brushRef="#br1" timeOffset="87647.04">6223 7916 0,'21'-63'16,"0"63"-16,-21-21 15,21 0-15,-21-1 16,0 1-16,0 0 0,0 0 0,0 0 16,-21 0-16,0-1 15,0 1-15,0 0 0,0 0 0,-1 21 16,-20 0-16,21 0 0,-21 0 15,20 0-15,-20 0 0,21 21 0,-21-21 16,-1 21-16,22 0 0,-21 1 0,21 20 16,-1-21-16,-20 0 0,42 22 15,-21-22-15,21 21 0,0-21 0,0 0 16,0 22-16,0-22 0,0 0 16,21-21-16,0 21 0,0 0 0,1-21 15,-1 0-15,21 0 0,0 0 0,-20 0 16,20-21-16,0 0 0,-21 21 15,22-21-15,-22 0 0,21 0 0,-21-1 16,22-20-16,-22 21 0,0 0 16,0-22-16,0 22 0,1-21 15,-1 0-15,-21-1 0,21 22 0,-21-21 16,21-1-16,-21-20 0,0 21 16,0-1-16,0 22 0,0-21 0,0-1 15,0 22-15,0 0 0,0 0 16,-21 21-16,0 0 0,21 21 15,-21 21-15,-1-20 0,22 20 16,-21 0-16,21 22 0,0-22 16,0 22-16,0-22 0,0 0 15,0 1-15,-21-1 0,21 0 0,0 1 16,0-1-16,0-21 0,0 0 16,0 22-16,21-22 0,0 0 15,1-21-15,20 0 16,-21 0-16,0 0 0,22-21 0,-22 21 15,21-21-15,-21-1 0,22 1 0,-1 0 16,-21 0-16,0 0 0,22 0 16,-22-1-16,-21 1 0,21 0 0,-21 0 15,21-21-15,-21 20 0,0 1 16,0 0-16,-21 21 16,0 0-16,0 0 15,-1 0-15,1 21 0,0 0 16,0 1-16,0-1 0,21 0 0,-21 0 15,21 21-15,-22-20 0,22-1 0,0 0 16,0 0-16,0 0 16,22 0-16,-1 1 0,0-22 0,0 0 15,21 0-15,-20 0 0,20 0 0,0 0 16,1 0-16,-1 0 0,0-22 16,22 1-16,-22 0 0,0 21 0,1-21 15,-1-21-15,-21 20 0,22 1 0,-22-21 16,0 21-16,0-22 0,0 1 15,0 21-15,-21-21 0,0-1 0,0 1 16,22 0-16,-22-1 16,0 1-16,0 21 0,0 0 0,0-1 15,0 1-15,0 0 0,0 0 0,0 42 32,0 0-32,-22 0 0,22 22 0,0-1 15,0-21-15,-21 43 0,0-22 16,21 0-16,-21 1 0,0 20 0,21-20 15,-21 20-15,-1 1 0,1-1 0,0 22 16,21-22-16,-21 22 0,0 0 16,0-1-16,-1-20 0,1 20 0,0 1 15,0 0-15,0-1 0,0 1 16,-1 0-16,1-22 0,0 22 16,0 0-16,0-22 0,21 1 0,0-1 15,0-21-15,-21 1 0,21-1 0,0 0 16,0-20-16,0-1 0,0 0 0,0 0 15,21-21-15,0 0 16,0 0-16,0-21 0,22 0 0,-22 0 16,21-1-16,0-20 0,1 0 15,-1 21-15,0-43 0,22 22 16,-22-1-16,1-20 0,-1-1 0,0 1 16,1-1-16,-22 1 0,0 21 0,-21-22 15,0 1-15,0-1 0,0 22 16,-21-22-16,-22 22 0,22 0 0,-21-1 15,0 1-15,-1 0 0,1 20 0,0-20 16,-1 21-16,-20 0 0,20 0 16,1-1-16,21 22 0,-21 0 0,20-21 15,1 21-15,42 0 32,22 0-32,-22 0 15,0 0-15,21 0 0,1-21 16,-22 0-16,21 21 0,1-21 0,-1 0 15</inkml:trace>
  <inkml:trace contextRef="#ctx0" brushRef="#br1" timeOffset="89091.38">8001 7578 0,'0'-21'0,"0"42"0,0-64 15,0 1-15,0 21 0,0 0 0,0 0 16,-21-1-16,0 22 0,-1 0 15,1-21-15,0 21 0,-21 0 0,21 0 16,-22 21-16,1 1 0,21-1 16,-22 0-16,1 0 0,21 0 15,0 22-15,-22-22 0,22 21 0,0-21 16,0 22-16,21-22 0,0 21 16,0-21-16,0 0 0,0 1 0,0 20 15,0-21-15,21 0 0,0 0 16,0-21-16,1 0 0,-1 0 15,21 0-15,-21 0 0,22 0 0,-22 0 16,21 0-16,0-21 0,-20 0 16,20 0-16,-21 21 0,21-21 0,-20-22 15,-1 22-15,0 0 0,0 0 16,0-21-16,0 20 0,-21-20 0,22 21 16,-22 0-16,0-22 0,0 22 15,0 0-15,-22 21 16,1 0-1,21 21-15,-21 0 0,0 1 0,21-1 16,-21 0-16,21 21 0,-21-21 16,21 22-16,0-22 0,0 0 0,0 21 15,0-20-15,0-1 0,0 0 0,0 0 16,0 0-16,21 0 0,0-21 16,0 22-16,0-22 0,0 0 0,1 0 15,-1 0-15,0 0 0,0 0 0,0-22 16,0 22-16,22-21 0,-22 0 15,0 0-15,0 21 0,0-21 16,1 0-16,-1-22 0,-21 22 0,21 0 16,0-21-16,0 20 0,-21 1 15,0-21-15,21 21 0,-21 0 0,0-1 16,0 44 15,0-1-31,0 0 0,0 21 16,-21-21-16,21 1 0,0-1 15,0 0-15,0 0 0,0 0 0,0 0 16,0 1-16,0-1 0,0 0 16,21-21-1,1 0-15,-1 0 0,0 0 0,0 0 16,0 0-16,0 0 16,1-21-16,-1 0 0,0 21 15,0-22-15,0 1 0,0 0 0,1 0 16,-22-21-16,21 20 0,0 1 15,-21-21-15,0 21 0,21-22 0,0 22 16,-21 0-16,0 0 0,0 0 16,0 42-1,0 0 1,0 21-16,0-20 0,0-1 0,0 0 0,0 21 16,-21-21-16,21 22 15,0-22-15,0 0 0,0 0 0,0 0 16,0 1-16,21-1 0,0 0 0,1-21 15,-22 21-15,42-21 0,-21 0 16,0 0-16,0 0 0,1 0 0,20 0 16,-21 0-16,0 0 0,0-21 0,1 21 15,20-21-15,-21 0 0,0-1 16,0-20-16,-21 21 0,22-21 0,-1 20 16,0-20-16,0 0 0,-21-22 0,21 22 15,0 0-15,-21-1 0,0-20 16,0 20-16,0 1 0,0 21 0,0-21 15,0 20-15,0 1 0,0 42 32,0 1-32,-21-1 0,21 21 15,0 0-15,-21 1 0,21-1 16,-21 22-16,21-22 0,0 0 0,0 1 16,0-1-16,0 0 0,0 1 0,0-1 15,0-21-15,0 0 0,0 22 16,21-22-16,0 0 0,0 0 15,1 0-15,-1-21 0,0 0 0,0 0 16,0 0-16,0 0 0,1 0 16,-1-21-16,0 0 0,0 0 15,0 0-15,22-1 0,-22 1 0,0 0 16,0-21-16,0-1 0,22 1 16,-22 0-16,0-1 0,0-20 0,0 21 15,0-22-15,1 22 0,-1-1 0,-21 1 16,0 0-16,0 21 0,0-22 15,0 22-15,-21 21 16,-1 21-16,1 0 16,21 22-16,-21-1 0,0 0 15,21 1-15,0-1 0,-21 0 0,21 1 16,-21-1-16,21 22 0,0-43 0,0 21 16,-22 0-16,22-20 15,0 20-15,0-21 0,0 0 0,0 0 16,0 1-16,0-1 0,22-21 15,-1 21-15,0-21 16,0 0-16,0 0 0,0 0 16,1-21-16,-1 0 0,0-1 0,0 1 15,0 0-15,0 0 0,1 0 16,-22 0-16</inkml:trace>
  <inkml:trace contextRef="#ctx0" brushRef="#br1" timeOffset="89295.84">9610 7472 0,'21'0'32,"0"0"-32,21 0 0,-21 0 15,22 0-15,-1 0 0,0 0 0,1 0 16,20-21-16,-20 21 0,-1-21 15,0 21-15,-21 0 0,22-22 0,-22 1 16,0 21-16,0 0 0</inkml:trace>
  <inkml:trace contextRef="#ctx0" brushRef="#br1" timeOffset="92064.05">11769 7281 0,'0'0'0,"-64"-21"31,43 21-31,0 21 0,21 1 15,-21-22-15,21 21 0,0 0 16,21-21 15,0 0-31,0 0 0,21-21 16,-20 21-16,20-21 0,0-1 0,1 1 16,-22 0-16,21-21 0,0 21 15,-20-1-15,20 1 0,-21 0 0,-21 0 16,21 0-16,-21 0 0,0-1 15,0 1-15,0 0 0,0 0 0,0 0 16,-21 21-16,0 0 16,0 0-16,0 0 15,-1 21-15,22 21 0,-21 1 16,21-1-16,-21 0 0,21 22 0,0-1 16,0 1-16,0-1 0,0 1 15,0-22-15,0 22 0,0-22 0,0 0 16,0 1-16,0-1 0,0-21 15,0 21-15,0-20 0,0-1 0,-21-21 16,21 21-16,-21 0 0,0-21 16,-1 0-16,1 0 0,0 0 15,0 0-15,-21-21 0,20 0 16,1 21-16,0-21 0,0-1 0,-21 1 16,20 0-16,1 0 0,0-21 15,21 20-15,-21 1 0,0 0 0,21 0 16,-21 21-16,21-21 0,0 42 31,0 0-31,0 0 16,21 0-16,0 1 0,0-1 15,0 0-15,22 0 0,-22-21 16,0 21-16,21 0 0,1-21 0,-1 0 16,0 0-16,1 0 0,-1 0 0,21 0 15,-20 0-15,-1-21 0,22 21 16,-22-21-16,0 21 0,-21-21 0,22 0 15,-22 0-15,0-1 0,0 1 16,0 0-16,1-21 0,-22 21 0,0-22 16,0 22-16,0 0 0,0-21 0,0 20 15,0 1 1,0 42 0,0 1-16,-22-1 0,22 0 15,-21 21-15,21-21 0,-21 1 16,0 20-16,21-21 0,0 21 0,0-20 15,0-1-15,-21 0 0,21 0 0,0 0 16,0 0-16,0 1 16,21-44 15,0 22-31,-21-21 0,21 0 16,0 0-16,-21 0 0,22 0 15,-1-1-15,0-20 0,0 21 0,0-21 16,0 20-16,1-20 0,-22 21 15,21-21-15,0 20 0,0 1 0,0 21 32,-21 21-32,0 1 0,0-1 15,0 0-15,0 0 0,0 21 0,0-20 16,0 20-16,0-21 0,0 0 16,0 22-16,0-22 0,0 0 0,21 0 15,-21 0-15,0 0 0,22-21 0,-1 22 16,0-22-16,0 21 0,0-21 15,0 0-15,22 0 0,-22 0 16,21 0-16,1 0 0,-1-21 0,0-1 16,1 1-16,-1 0 0,0 0 15,-21 0-15,22 0 0,-22-1 0,21-20 16,-21 21-16,-21-21 0,0-1 0,22 22 16,-22-21-16,0 21 0,0-22 15,0 22-15,0 0 0,-22 21 16,1 0-16,0 0 15,0 0-15,21 21 0,-21-21 16,21 21-16,0 0 0,0 1 0,0-1 16,0 0-1,0 0-15,0 0 0,21-21 16,0 0-16,0 0 0,0 0 16,1 0-16,-1 0 0,0 0 0,21 0 15,-21 0-15,1 0 0,20-21 0,-21 0 16,21 21-16,-20-21 0,-1 0 15,0-1-15,0 22 0,0-21 0,0 0 16,1 0-16,-1 0 0,-21 0 0,0-1 16,0 1-16,21 0 15,-21 0-15,0 0 0,0 0 0,21 21 16,-21-22-16,0 44 47,0-1-47,0 0 15,0 0-15,0 0 16,0 0 0,0-42 46,21 21-46,-21-21-1,0 42 220,0 0-220,0 1-15,0-1 16,0 0-16,0 0 0,0 21 0,0-20 16,0-1-16,0 0 0,0 21 0,0-21 15,0 1-15,0-1 16,0 0-16,0 0 0,0 0 0,0 0 16,0 1-16,0-1 0,21-21 15,-21 21-15,22-21 16,-1 0-16,0 0 15,0 0 1,0 0-16,0 0 16,1 0-16,-22-21 15,21 0 1,0 21-16,-21-22 0,21 22 16,-21-21-16,0 0 0,21 21 15,0-21 1,-21 0-16,0 0 31,0-1-15,0 1-1,0 0 1,22 0 0,-1 0-1,-21 0-15,0-1 16,21 22-16,-21-21 0,21 21 0,0-21 15,-21 0-15,0 0 16,21 21-16,-21-21 0,0-1 16,0 1-16,0 0 0,0 0 15,0 0-15,0 0 16,0-1-16,-21 22 16,0 0-16,0 0 15,0 0-15,0 0 0,-1 22 16,1-22-16,0 21 0,21 0 15,-21-21-15,0 21 16,0-21-16,21 21 0,0 0 16,-22-21-16,1 22 15,21-1-15,-21-21 0,21 21 0,-21 0 16,21 0-16,-21 0 0,0 1 16,21-1-16,0 0 0,0 21 15,-22-21-15,22 1 0,0-1 0,0 0 16,0 0-16,0 0 15,22-21 1,-1 0-16,0 0 0,0 0 0,21 0 16,-20 0-16,20 0 0</inkml:trace>
  <inkml:trace contextRef="#ctx0" brushRef="#br1" timeOffset="92391.03">14753 7303 0,'0'-43'15,"-21"22"1,0 21-16,0-21 0,-1 21 16,1 0-16,0 0 0,0 0 15,0 21-15,0 0 16,-1 0-16,22 1 0,-21 20 0,0-21 15,21 0-15,-21 22 0,21-22 0,0 21 16,0-21-16,0 0 0,0 1 16,0 20-16,0-21 0,0 0 15,0 0-15,21 1 16,0-22-16,0 21 0,1-21 0,-1 0 16,0 0-16,0 0 0,21 0 0,-20 0 15,-1 0-15,21 0 0,-21 0 16,22 0-16,-22-21 0,21-1 0</inkml:trace>
  <inkml:trace contextRef="#ctx0" brushRef="#br1" timeOffset="94247.04">15515 7281 0,'0'0'0,"0"-21"0,0 0 16,0 0-16,-21 0 0,0 21 15,0-21-15,-1 21 0,1 0 16,0 0-16,-21 0 0,21 0 0,-1 0 15,-20 21-15,21 0 0,-21 0 0,20 0 16,1 0-16,0 22 0,0-22 16,0 21-16,0-21 0,-1 22 0,22-22 15,-21 0-15,21 21 0,0-20 16,0-1-16,0 0 0,0 0 0,0 0 16,21 0-16,1-21 0,-1 22 0,0-22 15,0 0-15,0 0 0,0 0 16,1 0-16,-1 0 0,21 0 0,-21-22 15,0 1-15,22 21 0,-22-21 16,0 0-16,0 0 0,0-22 16,1 22-16,-22-21 0,21 21 0,0-22 15,-21 1-15,21 0 0,-21 21 0,0-1 16,0 1-16,0 0 0,0 0 16,-21 42-1,0 0 1,21 0-16,0 22 0,-21-22 0,21 0 15,-22 21-15,22-20 0,0 20 0,0-21 16,0 0-16,0 22 0,0-22 16,22 0-16,-1 0 0,0-21 15,0 21-15,0 0 0,0-21 0,1 0 16,-1 0-16,0 0 0,0 0 16,0 0-16,0 0 0,22-21 0,-22 0 15,0 0-15,-21 0 0,21 0 16,0-1-16,1-20 0,-1 0 0,-21-1 15,21 1-15,0-21 0,0 20 0,0 1 16,1-22-16,-1 22 0,0 0 16,0-1-16,-21 1 0,0 0 0,0 21 15,0-22-15,0 22 0,0 0 16,-21 21 0,0 21-1,0 0-15,21 22 0,0-22 16,-22 21-16,1 0 0,21 1 0,0-1 15,0 0-15,0 22 0,0-22 0,0 1 16,0-1-16,0 0 0,0 1 16,0-22-16,21 21 0,1-21 0,-22 0 15,21 1-15,0-1 0,0-21 0,0 0 16,22 0-16,-22 0 0,0 0 16,0 0-16,0 0 0,0 0 0,1-21 15,-1-1-15,0 1 0,21 0 16,-21 0-16,1-21 0,20-1 0,-21 22 15,0-21-15,0-1 0,1 22 16,-1-21-16,-21 21 0,0 0 16,21 21-16,-21 21 15,0 0 1,-21 21-16,21-21 0,-21 22 16,21-22-16,0 21 0,0-21 0,0 1 15,0-1-15,0 0 0,0 0 0,0 0 16,21 0-16,0 1 0,0-22 15,0 0-15,0 0 0,1 0 16,-1 0-16,0 0 0,21 0 16,-21 0-16,1-22 0,-1 1 0,0 21 15,0-42-15,21 21 0,-20 0 16,-1-22-16,0 22 0,0-21 16,0 21-16,0-22 0,1 1 0,-22 21 15,0 0-15,21-1 0,-21 1 0,0 42 31,-21 1-31,21-1 0,-22 21 16,22-21-16,0 22 0,-21-22 16,21 21-16,-21-21 0,21 0 0,0 22 15,0-22-15,0 0 0,0 0 16,0 0-16,0 1 0,21-22 16,-21 21-16,21-21 0,-21 21 0,22-21 15,-1 0-15,0 0 0,0 0 0,0 0 16,0-21-16,1 0 0,-1 21 15,0-22-15,0-20 0,0 21 0,22-43 16,-22 22-16,0 0 16,0-1-16,0 1 0,-21 0 0,0-1 15,0 22-15,0-21 0,0 21 0,0 0 16,-42-1-16,21 1 0,0 21 0,-1 0 16,1 0-16,-21 0 0,21 0 15,0 21-15,-22 1 0,22-1 0,0 21 16,0-21-16,0 22 0,-1-1 15,1 0-15,21-21 0,0 22 16,0-1-16,0-21 0,0 22 0,0-22 16,0 0-16,21 0 0,1 0 15,-22 0-15,21 1 0,0-22 0,21 0 16,-21 0-16,22 0 0,-22 0 0,21 0 16,22 0-16,-22 0 0,22-22 15,-22 1-15,0 0 0,1 0 0,-1 0 16,0-22-16,-21 22 0,22-21 15,-22 0-15,0-1 0,0 22 0,0-21 16,1 21-16,-22-22 0,0 22 0,-22 42 47,22 0-47,0 1 0,-21-1 0,0 21 16,21-21-16,-21 22 0,21-22 15,0 0-15,0 21 0,0-21 0,0 1 16,0-1-16,0 0 0,0 0 0,0 0 15,0 0 1,0-42 15,0 0-31,0 0 0,21 0 16,0-22-16,-21 22 0,21 0 16,1-21-16,-22-1 0,21 22 15,0-21-15,21 0 0,-21 20 0,1 1 16,-1-21-16,0 21 0,0 0 0,0-1 15,0 22-15,1 0 0,-1 22 16,-21 20 0,0-21-16,0 21 0,0 1 15,0-1-15,0 0 0,0 1 0,0-1 16,-21 0-16,21-20 0,0 20 0,0-21 16,0 0-16,0 0 0,0 1 15,0-1-15,21-21 0,0 0 0,0 0 16,0 0-16,0 0 0,1 0 15,20 0-15,-21 0 0,0 0 0,22-21 16,-22-1-16,21 1 0,-21 0 16,22 0-16,-1-21 0,0 20 15,-21-20-15,22 0 0,-22-1 0,21 1 16,-21 21-16,22-21 0,-22 20 0,0-20 16,-21 21-16,0 0 0,0 0 0,0-1 15,0 1-15</inkml:trace>
  <inkml:trace contextRef="#ctx0" brushRef="#br1" timeOffset="94466.94">17526 6710 0,'0'0'16,"-106"-64"-1,85 64-15,0-21 32,0 21-1,-1 0-31</inkml:trace>
  <inkml:trace contextRef="#ctx0" brushRef="#br1" timeOffset="94667.05">16129 7049 0,'0'0'0,"-21"0"0,42 0 16,0 0-1,0 0-15,0 0 0,22 0 0,-1 0 16,-21 0-16,22-22 0,-1 22 0,0-21 15,-21 21-15,22-21 16,-22 21-16,21 0 0</inkml:trace>
  <inkml:trace contextRef="#ctx0" brushRef="#br1" timeOffset="96756.53">20087 6816 0,'0'0'0,"0"-21"16,0-1-16,0 1 0,0 0 16,0 0-16,0 0 0,0 0 0,-21-22 15,0 43-15,21-21 0,-21 0 16,21 0-16,-22 21 0,1 0 0,0 0 16,0 0-16,0 21 0,-22 0 15,22 0-15,-21 22 0,0-22 0,20 21 16,-20 22-16,0-22 0,-1 0 0,1 1 15,0 20-15,21-21 16,-22 22-16,22-22 0,21 1 0,0-1 16,0 21-16,0-20 0,21-22 15,0 21-15,1 1 0,20-22 0,-21 0 16,21 0-16,1 0 0,-1 0 0,0-21 16,1 0-16,20 0 0,-20 0 15,-22 0-15,21 0 0,0 0 0,1-21 16,-1 21-16,0-21 0,-20 0 15,20 0-15,-21-22 0,21 22 0,-20-21 16,-1 0-16,0 20 0,0-20 0,0 0 16,0 21-16,-21-22 15,0 22-15,0 0 0,0 0 16,-21 21 0,0 21-16,0-21 15,21 21-15,-21 21 0,0-20 0,21-1 16,0 21-16,-22 0 0,22-20 15,0-1-15,0 21 0,0-21 0,0 0 16,22 1-16,-1-1 0,0 0 0,0 0 16,21 0-16,-20-21 0,20 0 15,0 21-15,-21-21 0,22 0 0,-1 0 16,-21 0-16,22 0 0,-22-21 16,21 21-16,-21-21 0,0 0 15,22 0-15,-43-22 0,21 22 0,0-21 16,0 0-16,-21-1 0,0 1 15,0 0-15,0-1 0,0 1 0,0 21 16,0-22-16,-21 22 0,-21 0 0,21 0 16,-1 0-16,-20 21 0,0 0 15,21 0-15,-22 0 0,1 21 0,0 0 16,-1 0-16,22 0 0,-21 22 16,21-22-16,-1 21 0,1 1 0,21-1 15,0-21-15,0 21 0,0-20 0,21 20 16,1-21-16,-1 0 0,21 0 15,-21 1-15,22-1 0,-1 0 16,0-21-16,1 0 0,-1 0 16,0 0-16,1 0 0,-1 0 0,0 0 15,1 0-15,-1-21 0,-21 0 0,21-1 16,1 1-16,-22 0 0,0-21 16,0-1-16,0 22 0,1-21 0,-1 0 15,0 20-15,-21-20 0,0 21 16,0 0-16,0 0 0,-21 42 31,21 0-15,-21 0-16,21 21 0,-22-20 0,22-1 15,0 21-15,0-21 0,0 22 0,0-22 16,0 21-16,0-21 0,0 0 16,22 1-16,-1-1 0,0-21 0,0 21 15,0 0-15,0-21 0,1 0 16,20 0-16,-21 0 0,0 0 0,22 0 15,-22 0-15,21-21 0,-21 0 0,22 0 16,-22-1-16,21 1 0,-21 0 16,0-21-16,1 21 0,-1-22 0,21 22 15,-42-21-15,21 21 0,0-1 16,-21 1-16,0 0 0,0 42 31,-21-21-31,0 43 16,0-22-16,21 0 0,0 21 0,-21-21 15,21 1-15,0 20 0,0-21 16,0 0-16,0 0 0,0 1 0,0-1 16,21-21-16,0 21 0,21-21 0,-20 0 15,-1 0-15,21 0 0,-21 0 16,0 0-16,22 0 0,-22 0 0,0-21 16,0 0-16,0-1 0,1 1 0,-1 0 15,0-21-15,0 21 0,0-22 16,-21 1-16,0 0 0,21 20 15,-21-20-15,22 21 0,-22 0 16,0 0-16,0 42 16,-22 0-1,1 0-15,21 0 0,-21 0 16,0 1-16,21 20 0,0-21 0,-21 0 16,21 22-16,-21-22 0,21 0 15,0 0-15,0 0 0,0-42 47,21 0-31,0 0-16,-21 0 0,21-1 15,0-20-15,0 21 0,1 0 16,-1 0-16,0-1 0,0 1 0,0 21 16,0 0-16,1 0 15,-22 21 1,0 1-16,0-1 0,0 0 15,0 0-15,0 0 0,21 0 0,-21 1 16,0-1-16,21 0 0,-21 0 0,21-21 16,0 0-16,0 21 0,1-21 15,-1 0-15,0 0 0,0 0 0,21 0 16,-20 0-16,20-21 0,-21 0 16,0 0-16,22 0 0,-22-1 15,0-20-15,0 21 0,0-21 0,22-1 16,-22 1-16,0 0 0,0-1 15,0 1-15,0 0 0,1-1 0,-1 1 16,21 0-16,-21-1 0,-21 1 16,21 21-16,-21 0 0,22-1 0,-22 1 15,-22 42 1,1 1-16,0-1 0,0 21 16,0-21-16,0 22 0,-1-1 0,1 0 15,0-21-15,0 22 0,0-1 16,21 22-16,0-22 0,0 0 0,0 1 15,0-1-15,0 0 0,0-21 16,21 22-16,-21-22 0,21 0 16,0 0-16,-21 0 0,21 1 0,1-22 15,-1 0-15,0 0 0,0 0 16,0 0-16,0 0 0,1 0 0,-1-22 16,0 1-16,0 0 0,0 0 15,0-21-15,1 20 0,-1-20 0,0 21 16</inkml:trace>
  <inkml:trace contextRef="#ctx0" brushRef="#br1" timeOffset="96999.57">22796 6943 0,'0'0'0,"22"0"31,20 0-31,-21 0 16,21 0-16,-20 0 0,20 0 0,0 0 15,1 0-15,-1 0 0,0 0 16,1-21-16,-22 21 0,21 0 0,-21 0 16,0 0-16,1 0 0,-1 0 0</inkml:trace>
  <inkml:trace contextRef="#ctx0" brushRef="#br1" timeOffset="97903.9">9419 9081 0,'0'0'0,"0"-22"16,0 1-16,0 0 0,0 0 16,0 0-16,0 42 31,-21 21-31,21-21 15,0 1-15,0 20 0,0 0 0,0 1 16,-21-22-16,21 21 0,-21 0 16,21-20-16,0 20 0,0-21 15,-22 0-15,22 0 0,0 1 0,-21-1 16,21 0-16,0 0 0,0 0 16,21-21 15,-21-21-31,22 21 15,-22-21-15,21 0 0</inkml:trace>
  <inkml:trace contextRef="#ctx0" brushRef="#br1" timeOffset="98389.03">10054 9017 0,'21'-21'0,"-42"42"0,42-63 15,-21 21-15,0-1 16,-21 22-16,0 0 16,0 0-16,0 22 0,-22-22 0,22 21 15,0 0-15,-21-21 0,20 21 16,1 0-16,-21 0 0,42 1 0,-21-22 16,21 21-16,0 0 0,0 0 15,0 0-15,21-21 16,-21 21-16,21-21 0,0 0 15,0 0-15,1 22 16,20-22-16,-21 0 0,0 0 0,0 21 16,22-21-16,-22 0 0,0 0 0,0 21 15,0-21-15,1 21 0,-1 0 16,0-21-16,-21 21 0,0 1 16,0-1-16,0 0 0,0 0 15,-21 0-15,0-21 16,-1 21-16,1-21 0,-21 0 0,21 22 15,-22-22-15,1 0 0,21 0 0,-21 0 16,20 0-16,-20 0 0,21 0 16,0 0-16,0 0 0,-1 0 0,1 0 15,0 0-15,0 0 0,0 0 16,21-22 0,-21 22-16,21-21 0,-22 21 0,22-21 15,0 0-15,0 0 16,0 0-16</inkml:trace>
  <inkml:trace contextRef="#ctx0" brushRef="#br1" timeOffset="98811.35">9419 8530 0,'0'0'0,"-21"0"0,0 21 0,0 1 16,-1-22-16,1 21 0,21 0 0,-21 0 16,21 0-16,0 0 0,0 1 15,21-1 1,0-21-16,1 0 0,-1 0 15,0 0 1,0 0-16,0 0 0,0-21 0,1 21 16,-1-22-16,0 1 0,-21 0 15,21 0-15,-21 0 0,0 0 16,0-1-16,-21 1 16,0 21-1,0 0-15,-1 0 0,22 21 16,-21 1-16,21-1 0,0 0 15,0 0-15,0 0 0,0 0 16,0 1-16,0-1 0,0 0 16,0 0-16,0 0 0</inkml:trace>
  <inkml:trace contextRef="#ctx0" brushRef="#br1" timeOffset="99703.99">11938 8996 0,'0'0'0,"21"0"0,0-42 15,0 20 1,-21 1-16,22 0 0,-1 0 0,-21 0 16,21 0-16,0-1 0,0-41 15,-21 42-15,21 0 0,-21-1 16,22 22-16,-22-21 0,0 0 0,0 42 47,0 0-47,0 22 0,0-22 15,0 21-15,0 1 0,0-1 16,-22 0-16,1 1 0,21-1 0,-21 0 16,21 1-16,-21-22 0,21 21 15,0-21-15,0 22 0,0-22 16,-21 0-16,21 0 0,0 0 0,-21 0 16,21 1-16,0-1 15,-22-21 1,1 0-1,0 0-15,0 0 16,-21 0-16,20 0 0,1 0 16,-21 0-16,21 0 0,0 0 0,-22 21 15,22-21-15,0 0 0,0 0 16,0 0-16,-1 0 16,44 0 15,20 0-31,-21 0 0,21 0 15,-20 0-15,20 0 0,0 0 0,1 0 16,20 0-16,-21 0 0,1 0 16,20 0-16,-20 0 0,-1-21 0,0 21 15,1 0-15,-1 0 0,-21 0 0,0 0 16,0 0-16,-21-21 0,22 21 16,-44 0 30,1 0-46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03:13:38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2688 1418 0,'21'0'109</inkml:trace>
  <inkml:trace contextRef="#ctx0" brushRef="#br0" timeOffset="1071.56">2815 910 0,'0'0'0,"0"-21"15,0 0-15,0 0 0,0 0 16,0-1-16,21 22 0,-21-21 16,0 0-16,21 21 15,-21 21 17,0 0-32,0 1 0,0-1 15,0 21-15,0-21 0,0 22 16,0-1-16,-21 21 0,21-20 0,-21-1 15,21 22-15,-21-22 0,0 0 16,21 22-16,-21-22 0,-1 0 16,22 22-16,-21-22 0,21 1 0,-21-1 15,21 0-15,-21 1 0,21-1 16,0-21-16,0 0 0,0 0 16,0 1-16,0-44 31,0 1-31,0 0 15,21 0-15,-21 0 0,21 0 16,-21-22-16,21 1 0</inkml:trace>
  <inkml:trace contextRef="#ctx0" brushRef="#br0" timeOffset="1432.92">3281 868 0,'0'0'0,"0"-64"16,0 43 0,0 42 15,0 1-31,0-1 0,0 0 16,0 21-16,0-21 0,0 22 15,0-1-15,0 0 0,-21 1 0,21-1 16,0 22-16,0-22 0,-22 0 15,1-21-15,21 22 0,0-1 0,-21 0 16,21-20-16,-21 20 0,21-21 16,-21 21-16,21-20 0,0-1 15,0 0-15,0 0 0,0 0 16,-21-42 15,21 0-15,0 0-16,-22 0 0,22-1 15,0 1-15</inkml:trace>
  <inkml:trace contextRef="#ctx0" brushRef="#br0" timeOffset="2075.78">2688 1439 0,'0'0'0,"-21"0"0,0 0 15,0 0-15,21 22 16,21-22 15,21 0-31,-21 0 0,22-22 0,-1 22 16,0 0-16,1-21 0,-1 0 15,0 21-15,1-21 0,20 21 0,-21-21 16,22 21-16,-22-21 0,22-1 16,-22 22-16,22-21 0,-22 21 15,0 0-15,-21-21 0,22 21 0,-22 0 16,0 0-1,-42 0 17,0 0-32,0 21 15,21 0-15,-22 1 0,1-1 16,21 0-16,-21 0 0,0 0 0,0 22 16,0-22-16,21 21 0,0-21 15,-22 22-15,22-22 0,0 0 0,0 21 16,0-21-16,0 1 0,22-22 15,-1 21-15,0 0 0,0-21 16,21 0-16,-20 0 0,20 0 0,0 0 16,-21 0-16,22-21 0,-1 0 15,0 21-15,-20-22 0,20 1 0,0 0 16,-21 0-16,22-21 16,-22 20-16,0 1 0,0 0 0,-21-21 15,0 21-15,0-1 0,0-20 16,0 0-16,0 21 0,0-22 0,-21 22 15,0 0-15,0 0 0,0 0 16,-1 21-16,1 0 0,0 0 0,-21 0 16,21 0-16,-1 0 0,-20 21 15,21-21-15,-21 21 0,20 0 0,-20 0 16,21 0-16,0 1 16,0-1-16,-1 0 0,1-21 0,0 21 15,21 0-15,-21 0 0,21 1 16,0-1-16,0 0 0,21-21 15,0 0-15,0 21 16,1-21-16,-1 0 0,0 0 0</inkml:trace>
  <inkml:trace contextRef="#ctx0" brushRef="#br0" timeOffset="2742.99">4212 1207 0,'0'0'16,"0"-22"0,0 44 15,-21-1-15,21 0-16,0 0 0,0 0 15,-21 22-15,21-22 0,-21 42 16,21-42-16,0 1 0,0-1 15,-22 0-15,22 0 0,0 0 0,0 0 16,0 1-16,0-1 16,22-21-1,-1 0-15,0 0 0,0-21 16,0-1-16,0 22 0,1-21 16,-1 0-16,0 0 0,0 0 15,0 0-15,0-1 0,22 1 16,-22 0-16,0 21 0,0-21 0,0 0 15,1 21 1,-1 0-16,-21 21 16,0 0-16,0 0 15,0 0-15,0 1 0,-21-1 0,21 0 16,0 0-16,0 0 0,-43-21 16,43 21-16,0 22 0,0-22 0,21 0 15,22-21-15,-22 21 0,0-21 16,0 0-16,0 0 0,1 0 15,-1 0-15,0 0 0,0-21 0,0 0 16,22 21-16,-22-21 0,0 0 0,0-1 16,0 1-16,-21-21 0,21 21 15,-21 0-15,0-22 0,0 1 0,0 21 16,0-22-16,0 1 0,0 21 16,0-21-16,0 20 0,0 1 0,0 0 15,0 0-15,-21 21 0,0 0 16,0 0-16,0 0 0,0 0 0,-1 0 15,1 21-15,0 0 0,0-21 16,0 21-16,0 1 16,21-1-1,21-21-15,0 0 16,0 0-16</inkml:trace>
  <inkml:trace contextRef="#ctx0" brushRef="#br0" timeOffset="3090.91">6011 762 0,'0'0'0,"0"-21"15,0 0 1,-21 21 15,0 21-31,21 21 0,-21-21 16,0 22-16,21-1 0,0 0 15,-22 1-15,1 20 0,0-20 0,21-1 16,-21 0-16,0 1 0,21 41 16,0-41-16,-21-1 0,21-21 0,-22 0 15,22 0-15,0 1 16,0-1-16,0 0 15,22-21 1,-1 0-16,0 0 0,0 0 16,-21-21-16,42 0 0,-20-1 0</inkml:trace>
  <inkml:trace contextRef="#ctx0" brushRef="#br0" timeOffset="3515.26">6265 1058 0,'0'0'0,"0"22"31,0-1-31,-21 0 16,21 0-16,-21 0 0,21 0 15,0 1-15,-21-1 0,21 21 16,-21-21-16,21 0 0,-22 1 0,22 20 16,0-21-16,0 0 0,0 0 15,0 1-15,0-1 0,0 0 16,22-21-16,-1 21 15,0-21-15,0 0 0,0 0 0,0 0 16,1 0-16,-1-21 0,0 21 16,0-21-16,0 21 0,22-21 0,-22-1 15,0 1-15,0 0 16,0-21-16,0 21 0,-21-1 0,22-20 16,-22 21-16,0-21 0,0 20 15,0-20-15,-22 21 0,1 0 0,21 0 16,-21-1-16,0 1 0,0 21 15,0 0-15,-1 0 0,1-21 0,0 21 16,0 0-16,0 0 0,0 0 16,-1 0-16,1 21 0,21 0 15,-21-21-15,0 0 16,0 0 0,0 0-16</inkml:trace>
  <inkml:trace contextRef="#ctx0" brushRef="#br0" timeOffset="3779.82">5546 974 0,'0'0'0,"0"-43"0,-22 43 31,44 0-31,20 0 0,0 0 16,1 0-16,-1 0 0,21-21 15,1 21-15,-22 0 0,22 0 0,-1-21 16,-20 21-16,-1 0 0,0 0 16,1 0-16,-22 0 0,0 0 15,0 0-15,-21-21 32,-21 21-17,21-21-15</inkml:trace>
  <inkml:trace contextRef="#ctx0" brushRef="#br0" timeOffset="4563.89">7916 1122 0,'0'-21'16,"0"0"0,0-1-16,21 22 0,1-21 15,-1 0-15,0 0 0,0 0 16,0 0-16,0-1 0,1 1 15,20 0-15,-21 0 0,-21 0 0,21 0 16,-21-1-16,0 1 0,0 0 16,0 0-16,-21 21 15,0 0-15,0 0 0,-22 0 16,22 0-16,-21 0 0,0 0 0,-1 0 16,1 21-16,0 0 0,-1 0 15,22 1-15,-21-1 0,21 0 0,21 0 16,0 0-16,0 0 0,0 1 15,0-1-15,0 0 0,21 0 0,0 0 16,0 0-16,21 22 0,-20-22 16,20 0-16,0 0 0,-21 0 0,22 1 15,-1-1-15,-21 0 0,0 0 16,1 0-16,-1 0 0,-21 1 16,0-1-16,0 0 0,0 0 15,-21 0-15,-1 0 0,-20-21 0,21 22 16,-43-1-16,22-21 0,-21 0 15,20 0-15,-20 0 0,-1 0 0,22 0 16,0 0-16,-22 0 0,22 0 16,21-21-16,-22-1 0,22 22 0,0-21 15,21 0-15,-21 0 0,21 0 16,0 0-16,0-22 0,0 22 16,0 0-16,0 0 0,0 0 0,0-1 15,0 1-15,0 0 0,21 0 16,-21 0-16,21 0 0,21 21 15,-20-22-15,-1 1 0,21 21 0,0-21 16</inkml:trace>
  <inkml:trace contextRef="#ctx0" brushRef="#br0" timeOffset="5434.91">8488 720 0,'0'0'0,"0"21"47,-21 0-47,21 0 0,-22 0 15,22 22-15,0-1 0,0 0 16,-21 1-16,21-1 0,-21 0 0,0 22 16,21-22-16,0-21 0,0 22 15,-21-1-15,21 0 0,-21-20 0,21-1 16,-22 0-16,22 0 0,0 0 15,0 0-15,0 1 16,0-44 0,0 1-1,0 0-15,0 0 16,0 0-16,0 0 0,22-1 16,-1-20-16,0 21 0,-21 0 15,21-22-15,0 22 0,0-21 0,1 21 16,-1 0-16,0-1 0,0 1 15,0 0-15,0 21 0,1 0 0,-1 0 16,0 0-16,0 0 0,-21 21 16,0 0-16,0 1 0,0-1 15,0 0-15,-21 0 16,0 0-16,-22-21 0,22 21 16,0-21-16,-21 22 0,21-22 0,-1 0 15,1 0-15,0 0 0,0 0 16,0 0-16,0 0 0,-1 0 15,22-22 1,0 44 15,0-1-31,22-21 0,-22 21 16,0 0-16,21 0 0,0 0 16,-21 1-16,0-1 0,21 0 0,-21 0 15,21 0-15,0-21 0,-21 21 16,22 1-16,-1-22 0,0 21 0,0-21 15,0 0-15,0 0 0,22 0 16,-22 0-16,21 0 0,1 0 0,-22 0 16,21 0-16,0-21 0,1-1 15,-22 1-15,21 0 0,1 0 16,-22 0-16,0 0 0,21-1 0,-21-20 16,1 21-16,-1 0 0,0-22 15,-21 22-15,0 0 0,21 21 0,-21-21 16,0 42-1,0 0 1,-21 0-16,0 1 0,21-1 16,-21 0-16,21 0 0,-22 0 0,22 0 15,-21 1-15,21-1 0,0 0 16,0 0-16,0-42 62</inkml:trace>
  <inkml:trace contextRef="#ctx0" brushRef="#br0" timeOffset="5623.26">9207 953 0,'0'0'0,"0"-43"31,-21 43-31,21-21 15,-21 21-15,21 21 32,0 0-17,21 1 1,-21-1-16</inkml:trace>
  <inkml:trace contextRef="#ctx0" brushRef="#br0" timeOffset="5963.57">9419 1037 0,'21'0'0,"-21"21"16,0 1 0,0-1-16,0 0 15,0 0-15,-21 0 0,21 0 0,0 1 16,0 20-16,0-21 0,-21 21 15,21 1-15,-21-22 0,0 21 0,21 1 16,0 20-16,-22 1 0,1-22 16,0 21-16,21 22 0,-21-21 0,0-1 15,0 22-15,-1-22 0,1 1 16,0 20-16,0-20 0,0-1 16,0 1-16,-1-1 0,1 1 0,0-22 15,21 1-15,0-1 0,0 0 16,0-21-16,-21 1 0,21-44 31,0 1-15,21-21-16,-21 21 0</inkml:trace>
  <inkml:trace contextRef="#ctx0" brushRef="#br0" timeOffset="6299.86">9461 1164 0,'0'0'16,"0"-42"-16,0 21 0,0-22 0,22 22 15,-1 0-15,0 0 0,-21-21 0,21 20 16,21 22-16,-20-21 0,20 0 16,0 21-16,1 0 0,-1 0 15,0 0-15,1 0 0,-1 21 0,0 0 16,-21 1-16,1-1 0,-1 21 15,-21-21-15,0 0 0,0 1 0,0 20 16,-21-21-16,-22 0 0,22 0 16,-21 1-16,-1-22 0,1 21 15,-21 0-15,20-21 0,1 0 16,0 21-16,-43 0 0,64-21 16,0 0-16,-1 0 15,1 0-15,0 0 0,0-21 16,21 42-16</inkml:trace>
  <inkml:trace contextRef="#ctx0" brushRef="#br0" timeOffset="6768">10816 783 0,'0'0'0,"-21"0"0,0 0 16,42 0 0,0 0-1,21 0-15,1-21 0,-1 21 0,22-21 16,-1 21-16,1 0 0,20 0 15,-20 0-15,-1 0 0,-20-21 0,20 21 16,-21 0-16,1 0 16,-22 0-16,21 0 0,-21 0 0,-42 0 31,0 0-31,-21 0 16,21 0-16,-22 0 0,1 0 15</inkml:trace>
  <inkml:trace contextRef="#ctx0" brushRef="#br0" timeOffset="7027.16">11239 741 0,'0'21'31,"-21"0"-15,21 0-16,-21 1 0,21-1 16,0 0-16,0 21 0,-21 1 15,21-1-15,-21 0 0,21 1 16,0-1-16,0 0 0,-21 1 0,-1-1 15,22 0-15,-21 1 0,21-22 16,0 21-16,0-21 0,-21 0 0,21 1 16,-21-1-16,21 0 0,0 0 15,0 0-15,0-42 32,21 0-17,21 0-15,-20 21 0</inkml:trace>
  <inkml:trace contextRef="#ctx0" brushRef="#br0" timeOffset="7706.92">11557 953 0,'0'0'0,"21"-22"0,-21-20 0,42 21 16,-63 42 0,0 0-1,21 0-15,0 22 0,-21-22 0,0 21 16,0 1-16,21-1 0,0 0 15,-22 1-15,1-1 0,21-21 0,0 21 16,0 1-16,-21-22 0,0 0 0,21 21 16,0-20-16,-21-22 0,21 21 15,0 0-15,21-42 32,0 0-17,0-1-15,0 1 16,-21 0-16,22 0 0,-1 0 0,0 0 15,0-1-15,0-20 0,-21 21 16,21 0-16,1 21 0,-22-21 0,0-1 16,21 22-1,-21 22-15,0-1 16,0 0-16,0 0 0,0 0 16,0 22-16,0-22 0,0 0 15,0 0-15,0 0 0,21 22 0,-21-22 16,21 0-16,-21 0 0,21 0 15,0-21-15,1 21 0,-1-21 0,0 0 16,0 0-16,0 0 0,22 0 16,-1 0-16,0 0 0,1 0 0,-1 0 15,0-21-15,22 21 0,-22-21 16,0 0-16,22 0 0,-43 0 16,21-1-16,1-20 0,-22 21 0,0 0 15,0-22-15,-21 22 0,0-21 16,0 21-16,0 0 0,0-1 15,0 1-15,0 0 0,-21 21 0,-21 0 16,21 0-16,-1 21 16,1-21-16,0 21 0,0 22 0,0-22 15,0 21-15,-1-21 0,1 22 0,21-22 16,0 21-16,0-21 0,0 1 16,0-1-16,0 0 0,0 0 0,21 0 15,1 0-15,-1 1 0,0-22 16,0 0-16,0 0 0,0 0 0,1 0 15,-1 0-15,0 0 0,0 0 16,0-22-16,22 1 0,-22 0 0,21 0 16</inkml:trace>
  <inkml:trace contextRef="#ctx0" brushRef="#br0" timeOffset="9302.91">13589 720 0,'0'0'0,"-21"21"16,0-21-16,-1 21 0,22 0 0,-21 85 31,21-85-31,0 0 0,0 1 15,21-1-15,1-21 0,-1 0 16,0 0-16,0 0 0,21 0 0,-20 0 16,20 0-16,0-21 0,1-1 15,-22 1-15,21 21 0,0-21 0,-20 0 16,-1 0-16,0-22 16,0 22-16,0 0 0,-21 0 0,0 0 15,0 0-15,0-1 0,0 1 16,0 0-16,-21 21 15,0 0-15,0 0 0,0 21 16,21 0-16,-22 1 0,1 20 0,21 0 16,-21 1-16,21 20 0,-21-21 15,0 1-15,21 20 0,0-20 0,-21-1 16,21 0-16,-22 1 0,22-1 16,0 0-16,0-21 0,0 22 0,0-22 15,0 0-15,0 0 0,0 0 16,0 1-16,0-1 15,-21-21 1,21-21 0,0-1-16,-21 1 0,0 0 15,21-21-15,-21 21 16,21-1-16,0 1 0,0 0 0,-21-21 16,21 21-16,-22-1 15,22 44 1,-21-22-16,21 21 15,0 0-15,-21 0 0,21 0 0,0 22 16,0-22-16,0 0 0,0 0 16,0 0-16,0 0 0,21 1 0,0-1 15,1 0-15,-1-21 0,0 21 16,0-21-16,21 0 0,-20 21 16,20-21-16,-21 0 0,21 0 0,1 0 15,-1 0-15,0-21 0,1 21 16,-1-21-16,0 0 0,1 21 0,-1-21 15,0-1-15,1 1 0,-1-21 16,-21 21-16,22 0 0,-22-22 0,0 1 16,0 21-16,-21-22 0,0 1 15,0 21-15,0 0 0,0 0 0,0-1 16,-42 22 0,21 0-16,-1 22 0,1-1 15,0 21-15,0-21 0,0 22 0,0-1 16,-1-21-16,1 21 0,21-20 15,0 20-15,0-21 0,0 0 0,0 22 16,0-22-16,0 0 0,21-21 16,1 21-16,-1 0 0,0-21 0,0 0 15,21 0-15,-20 0 0,-1 0 16,21 0-16,-21 0 0,0 0 0,22 0 16,-22-21-16,0 0 0,0 21 15,22-21-15,-22 0 0,0-22 0,0 22 16,21 0-16,-20-21 0,-1-1 15,0 22-15,0-21 0,-21 21 0,0-1 16,0 1-16,0 0 16,-21 21-16,0 0 15,0 21-15,-1-21 0,1 21 16,21 1-16,0-1 0,0 21 0,-21-21 16,21 0-16,0 1 0,0-1 15,0 21-15,0-21 0,0 0 0,21 1 16,-21-1-16,0 0 0,21-21 15,-21 21-15,22-21 16,-22-21 15,-22 0-31,1 21 0,21-21 16,-21-1-16,0 1 16,0 21-1,21 21 1,0 1-1,0-1-15,0 0 0,21 0 16,0-21-16,-21 21 16,21-21-16,0 0 0,1 21 0,-1-21 15,0 0-15,0 0 0,0 0 16,0 0-16,1 0 0,-1 0 0,21-21 16,-21 21-16,22-21 15,-1 0-15,-21 0 0,21 0 0,-20-1 0,20 1 16,-21-21-16,21 0 15,-20-1-15,-1 1 0,0 0 0,0-1 16,0-20-16,-21-1 0,0 22 16,21-22-16,-21 22 0,0 0 0,0-1 15,0 22-15,0 0 0,0 0 16,-21 42 0,21 0-16,-21 0 0,0 22 15,0-1-15,21 22 0,-21-1 0,-1-21 16,22 22-16,-21-22 0,21 22 15,0-22-15,0 0 0,0-20 0,0 20 16,0 0-16,0-21 0,0 1 16,0-1-16,0 0 0,0 0 15,21-21-15,1 0 16,-1 0-16,0 0 16,0 0-16,0 0 0,0 0 15,1 0-15,-1-21 0,-21 0 16,21 0-16,-21-1 0,0 1 15,0-21-15</inkml:trace>
  <inkml:trace contextRef="#ctx0" brushRef="#br0" timeOffset="9502.92">15176 1080 0,'0'0'0,"-21"0"16,-21 0-16,63 0 31,0 0-31,0 0 15,22 0-15,-22 0 0,21 0 16,1 0-16,-1 0 0,0 0 0,1 0 16,-1-22-16,0 22 0,1 0 15,-1-21-15,-21 21 0,21-21 0,1 0 16,-1 21-16,-21-21 0,22 21 16</inkml:trace>
  <inkml:trace contextRef="#ctx0" brushRef="#br0" timeOffset="10315.92">16341 804 0,'0'0'0,"21"-21"0,0-42 16,-21 42-1,0-1 1,-21 22-16,0 0 16,-22 22-16,22-1 0,0 0 15,-21 21-15,20 1 0,1-1 0,-21 0 16,21 22-16,0-22 0,-1 0 15,1 22-15,0-22 0,21 1 0,0-1 16,0-21-16,0 21 16,0 1-16,0-22 0,0 0 0,0 21 15,21-20-15,0-1 0,22-21 16,-22 21-16,21 0 0,22-21 0,-22 0 16,0 21-16,22-21 0,-22 0 0,22 0 15,-22 0-15,0 0 0,22-21 16,-22 21-16,1-21 0,-1 0 0,0 0 15,1-1-15,-1 1 0,-21-21 16,0 21-16,-21-22 0,0 1 0,0 0 16,0-1-16,0 1 0,0 0 15,0 21-15,0-22 0,-21 22 0,21 0 16,-21 0-16,-21 21 0,20 0 16,1 0-16,0 0 0,0 21 15,-21 21-15,20-21 0,-20 22 16,0-1-16,21 0 0,-1-20 0,22 20 15,-21 0-15,21-21 0,0 22 16,-21-22-16,21 0 0,0 0 0,0 0 16,0 1-16,0-1 0,21 0 0,0-21 15,1 21-15,-1-21 16,21 0-16,-21 0 0,0 0 0,1 0 16,-1-21-16,0 21 0,0-21 15,0 0-15,22-1 0,-22 1 16,0 0-16,0 0 0,0-21 0,0 20 15,1-20-15,-1 0 0,-21 21 16,0-1-16,21 1 0,-21 0 0,-21 0 16,21 42-1,0 0-15,21 0 16,-21 22-16,-21-22 16,0 21-16,21-21 0,-22 1 0,22 20 15,0-21-15,0 0 0,43 0 0,-22 1 16,-21-1-16,0 0 0,0 0 15,21-21-15,0 0 0,0 0 16,1 0-16,20 0 0,-21 0 0,0 0 16,22 0-16,-22 0 0,0 0 15,21-21-15,-21 0 0,22 21 16,-22-21-16,21-1 0,-21 1 0,22-21 16,-22 21-16,0 0 0,0-22 15,0 1-15,1 21 0,-1 0 0,-21-1 16,0 1-16,0 0 0,0 42 15</inkml:trace>
  <inkml:trace contextRef="#ctx0" brushRef="#br0" timeOffset="10364.93">17632 1461 0,'-21'42'31</inkml:trace>
  <inkml:trace contextRef="#ctx0" brushRef="#br0" timeOffset="11959.45">17547 1122 0,'0'0'0,"0"-21"16,0 42 30,0 0-30,0 0-16,0 0 16,0 1-16,0-1 0,21 0 15,0 0-15,1-21 0,-1 21 16,-21 0-16,0 1 16,21-22-16,-21 21 0,0 0 15,0 0-15,0 0 16,-21-21-16,0 21 15,-1-21-15,1 0 0,0 0 16,0 0-16,0 0 0,0 0 16,-1 0-16</inkml:trace>
  <inkml:trace contextRef="#ctx0" brushRef="#br0" timeOffset="13203.93">4403 2180 0,'0'0'0,"-43"0"0,22 0 0,-21 0 16,21 0-16,-1 0 0,1 0 0,0 0 15,0 0-15,0 0 0,-22 0 16,43-21 15,43 21-31,-22 0 0,0 0 16,0-21-16,22 21 0,-1 0 0,-21 0 16,21 0-16,1 21 0,-1-21 0,22 0 15,-1 0-15,43-21 0,-21 0 0,-1 21 16,-20 0-16,20 0 0,1-21 0,0 21 15,-1 0-15,22 0 0,0 0 0,0 0 16,21 0-16,-21 0 0,21 0 0,-21 0 16,21 0-16,0 0 0,21 0 0,-21 0 15,21 0-15,0 0 0,0 0 0,0-22 16,1 22-16,-1 0 0,21 0 0,0 0 16,1-21-16,-1 21 0,43-21 15,-22 21-15,-42 0 0,43 0 0,-22 0 16,22 0-16,-1 0 0,191 0 15,-190 0-15,-1-21 0,22 21 0,0-21 16,20 21-16,-20-21 0,0 21 16,42-22-16,-21 22 0,169 0 0,-212-21 15,22 0-15,0 21 0,-1 0 16,1-21-16,0 21 0,-1 0 0,1 0 16,0 0-16,-1 0 0,22-21 15,-42 21-15,-1-21 0,43 21 16,-43 0-16,1 0 0,-1 21 0,1-21 15,21 0-15,-22 0 0,-21 0 0,1 0 16,-1 21-16,-21-21 0,22 0 0,-1 0 16,-21 21-16,-42 0 0,42 22 15,-21-43-15,42 0 0,-42 0 0,22-22 16,-22 22-16,-22 0 0,22 0 0,-21 0 16,0 0-16,-21 0 0,-22 0 15,1 0-15,-1 0 0,-20 22 0,-22-22 16,0 0-16,0 0 0,0 0 15,0 0 1,-42 0-16,0 0 0</inkml:trace>
  <inkml:trace contextRef="#ctx0" brushRef="#br0" timeOffset="15843.44">5673 4043 0,'21'0'63,"0"-21"-63,0 21 0,0-21 16,0-1-16,22 1 0,-22 0 15,21 0-15,-21 21 0,1-21 0,20 0 16,-21-1-16,0 1 0,-21 0 15,0 0-15,0 0 16,-21 0 0,0 21-16,0 0 0,-22 0 15,22 0-15,-21 0 0,0 21 16,-1 0-16,1 0 0,0-21 0,20 21 16,-20 22-16,0-22 0,21 0 15,-1 21-15,1-21 0,0 22 0,21-22 16,0 21-16,0-21 0,0 1 15,0-1-15,21 0 0,0 0 0,22 0 16,-22-21-16,21 0 0,-21 0 16,22 0-16,-1 0 0,0 0 15,1 0-15,-1 0 0,0 0 0,-20 0 16,-1-21-16,0 21 0,0-21 16,-21 0-1,-21 21-15,0 0 16,-22 0-16,1 0 0,21 21 0,-21 0 15,-1-21-15,1 21 0,0 0 16,-1 22-16,1-22 0,0 21 0,20-21 16,-20 22-16,21-1 0,-21-21 15,20 22-15,22-1 0,0-21 0,-21 0 16,21 22-16,0-22 0,0 0 16,21 0-16,1 0 0,-1-21 15,0 0-15,21 0 0,1 0 0,-1 0 16,21 0-16,-20 0 0,20 0 15,1-21-15,-1 0 0,1 0 0,-22 0 16,22-1-16,-22 1 0,21 0 16,-20 0-16,-1 0 0,0 0 0,-20-22 15,-1 22-15,0 0 0,0 0 16,-21 0-16,21-22 0,-21 22 16,0 0-16,0 0 0,-21 21 15,0 0 1,0 21-16,0 0 15,21 0-15,0 0 16,0 1-16,-22 20 0,22-21 0,-21 0 16,21 22-16,-21-22 0,21 0 15,-21 0-15,21 0 0,0 0 0,0 1 16,0-1-16,0-42 47,0-1-47,21 1 0,0 21 15,0-21-15,-21 0 0,22 0 0,-1 0 16,0-22-16,0 22 0,0 0 0,0-21 16,22 20-16,-22 1 15,0 0-15,0 0 0,0 21 0,1 0 16,-1-21-16,0 21 0,0 21 16,-21 0-16,21 0 15,-21 0-15,0 1 0,0-1 0,0 21 16,0-21-16,21 0 0,-21 1 15,0-1-15,0 0 0,22 0 0,-1 0 16,0 0-16,0-21 0,0 22 16,0-22-16,22 0 0,-1 0 0,0 0 15,1 0-15,-1 0 0,0 0 16,1 0-16,20-22 0,-20 1 0,-1 21 16,0-21-16,1 0 0,-1 0 15,0 0-15,-21-1 0,22 1 16,-22 0-16,0 0 0,-21 0 0,0-22 15,0 22-15,0 0 0,0 0 16,0 0-16,-21 0 0,0-1 0,0 1 16,-1 21-16,1 0 0,0 0 0,-21 0 15,21 21-15,-1 1 0,-20-1 16,21 0-16,-21 21 0,20-21 0,-20 22 16,21-22-16,-21 21 0,20-21 15,1 22-15,21-22 0,0 0 16,0 0-16,0 0 0,0 1 0,0-1 15,21-21 1,1 0-16,20 0 0,-21 0 0,0 0 16,0 0-16,22-21 0,-22-1 15,21 22-15,-21-21 0,22 0 0,-22 0 16,21 0-16,-21 0 0,1-1 0,-1-20 16,0 21-16,0 0 0,-21 0 15,0-22-15,21 43 0,-21-21 0,0 0 16,-21 42 15,0 0-31,21 22 0,0-22 16,0 0-16,-21 0 0,21 0 15,0 22-15,0-22 0,0 0 0,0 0 16,0 0-16,0 0 16,0 1-16,21-22 0,0 0 0,0 0 15,0 0-15,1 0 0,20 0 16,-21 0-16,21 0 0,1-22 0,-1 22 15,-21-21-15,22 0 0,-1 0 16,-21 0-16,0-22 0,22 22 0,-22-21 16,0 21-16,0-22 0,0 1 0,0 0 15,1-1-15,-1 1 0,-21 0 16,0-1-16,21 1 0,-21 21 0,0 0 16,0 0-16,0-1 0,0 1 15,-21 42 1,21 1-16,-21-1 0,-1 21 15,22 0-15,0-20 0,-21 20 16,0 0-16,21 1 0,-21-1 0,21 0 16,-21-21-16,21 22 0,0-1 15,0-21-15,0 0 0,-21 22 0,21-22 16,0 0-16,-22-21 0,22 21 16,0 0-1,0-42 16,0 0-31,22 21 0,-1-21 0,0 0 16,0 0-16,0-1 0,0 1 0,1-21 16,-1 21-16,0 0 0,21-1 15,-21 1-15,22 0 0,-22 0 0,0 0 16,0 0-16,22 21 0,-22 0 16,0 0-16,0 0 0,0 0 0,0 21 15,1 0-15,-1 0 16,-21 0-16,0 22 0,0-22 0,0 0 15,0 0-15,0 0 0,0 0 0,-21 1 16,-1-1-16,1 0 0,0 0 16,-21-21-16,21 21 0,-1 0 15,-20-21-15,21 0 0,-21 0 0,20 22 16,1-22-16,-21 0 0,21 0 16,0 0-16,-22 0 0,22 0 0,0 0 15,0 0-15,0-22 0,21 1 16,-22 21-16,22-21 15,22 0 1,-1 21-16,0-21 16,0 21-16,0-21 0,0-1 0</inkml:trace>
  <inkml:trace contextRef="#ctx0" brushRef="#br0" timeOffset="16143.35">8890 3831 0,'0'0'0,"0"-21"0,21 21 15,-21 21 17,0 0-32,0 1 0,0-1 0,0 21 15,0 0-15,-21 1 16,21-1-16,-21 0 0,0 1 0,21-1 15,0 0-15,-22 1 0,1-1 0,21-21 16,-21 0-16,21 1 0,-21 20 16,21-21-16,0 0 0,21-21 47,0 0-47,-21-21 0,21 0 15</inkml:trace>
  <inkml:trace contextRef="#ctx0" brushRef="#br0" timeOffset="16544.73">9080 4297 0,'22'0'16,"-1"0"-1,0 0-15,0 0 16,0 0-16,0 0 15,1 0-15,-1 0 0,0-21 0,0 21 16,-21-21-16,21 21 0,0-22 0,1 22 16,-22-21-16,0 0 0,21 0 15,-21 0-15,0 0 16,0-1 0,-21 22-16,-1 0 0,1 0 15,0 22-15,0-1 0,-21 0 16,20 0-16,1 0 0,0 0 15,0 1-15,0 20 0,0-21 0,21 0 16,-22 0-16,22 1 0,-21-1 16,21 0-16,0 0 0,0 0 0,0 0 15,0 1-15,21-22 0,1 0 0,-22 21 16,21-21-16,0 0 0,21 0 16,-21 0-16,22 0 0,-1 0 15,-21 0-15,22-21 0,-1-1 0,0 22 16,1-21-16,20 0 0</inkml:trace>
  <inkml:trace contextRef="#ctx0" brushRef="#br0" timeOffset="17095.91">10139 4149 0,'0'-21'16,"0"42"-16,0-64 0,0 22 0,0 0 16,-21 0-16,-1 21 0,1 0 15,0-21-15,0 21 0,0 0 16,0 0-16,-1 0 0,-20 0 0,21 21 15,0 0-15,-22 0 0,22 0 0,0 1 16,0-1-16,0 0 0,0 21 16,-1-21-16,1 1 0,0 20 15,0-21-15,21 0 0,0 0 16,-21 1-16,21-1 0,0 0 0,0 0 16,0 0-16,21-21 0,0 0 15,0 0-15,22 0 16,-22 0-16,0 0 0,21 0 0,-21-21 15,22 21-15,-22-21 0,21 0 16,-21 0-16,22-1 0,-22 1 0,0-21 16,21 0-16,-20-1 0,20 1 0,-21 0 15,0-1-15,22 1 0,-22 0 16,0-1-16,0 1 0,0 0 16,0-1-16,1 22 0,-1-21 0,0 21 15,-21-1-15,0 1 0,0 0 16,0 42-1,0 0-15,-21 1 16,0-1-16,-1 21 0,22 0 0,-21 1 16,21-1-16,-21 0 0,0 1 0,21 20 15,0-20-15,-21-1 0,0 0 16,21 1-16,-22-1 0,22-21 0,0 21 16,0-20-16,0-1 0,0 0 15,0 0-15,0 0 0,22-21 16,-1 0-16,0 0 0,0 0 15,0 0-15,22 0 0,-22 0 16,21 0-16,0-21 0,-20 21 0,20-21 16,-21 0-16,21 0 0,-20-22 0,20 22 15</inkml:trace>
  <inkml:trace contextRef="#ctx0" brushRef="#br0" timeOffset="17511.74">11493 3979 0,'22'0'31,"-1"0"-15,0 0-16,0-21 0,0 21 0,0 0 15,1 0-15,-1 0 0,0 0 16,21 0-16,-21 0 0,1 0 0,-1 0 16,0 0-16,0 0 15,-42 0 17,0 21-32</inkml:trace>
  <inkml:trace contextRef="#ctx0" brushRef="#br0" timeOffset="17711.91">11430 4170 0,'0'0'0,"0"21"0,0 0 16,21-21 0,0 0-16,0 0 0,1 0 15,-1 0-15,21 0 0,-21 0 16,0 0-16,22 0 0,-22 0 15,21 0-15,-21 0 0,1-21 0,20 21 16,-21-21-16,0 21 0,0-21 0,1 21 16,-22-21-16</inkml:trace>
  <inkml:trace contextRef="#ctx0" brushRef="#br0" timeOffset="18587.16">12721 3916 0,'0'0'0,"-21"0"0,-64 21 15,106-21 17,1 0-32,-1 0 0,21 0 15,0-21-15,1 0 0,20 21 0,-20-21 16,20-1-16,1 1 0,-1 0 16,-21 21-16,22-21 0,-22 0 0,1-22 15,-1 22-15,-21 0 0,0 0 16,0-21-16,1 20 0,-1-20 15,-21 0-15,0 21 0,0-22 0,0 1 16,0 21-16,-21-22 0,-1 22 0,1 0 16,0 0-16,0 21 0,0 0 15,-22 0-15,22 0 0,-21 0 0,21 0 16,-22 21-16,22 0 0,-21 22 16,21-1-16,0 0 0,-22 1 0,22 20 15,0-21-15,-21 22 0,20-1 16,1-20-16,-21 41 0,21-20 0,0-1 15,-1 22-15,1-21 0,0 20 0,0 1 16,0 0-16,0-1 0,-1 22 16,1-21-16,0 21 0,0-1 15,0 1-15,0-21 0,-22 21 0,22-22 16,0 22-16,0-21 0,0 0 16,-1 20-16,1-20 0,0 0 0,21-22 15,-21 22-15,21-22 0,0 1 0,0-1 16,0-20-16,0-1 0,21 0 15,0 1-15,0-22 0,-21 0 0,22 0 16,20-21-16,-21 0 0,21-21 0,-20 0 16,20 0-16,0 0 0,1-1 15,20-20-15,-21 21 0,22-21 0,-1-22 16,1 22-16,-22-22 0,22 1 16,-1-1-16,-20-20 0,20 20 0,-21-21 15,1 22-15,-22-22 0,0 1 16,0-1-16,-21 0 0,0 1 0,-21-1 15,0 0-15,-21 22 0,20-22 16,-41 22-16,21 20 0,-22 1 0,1 0 16,-22-1-16,21 1 0,1 21 0,-1 0 15,22-1-15,0 22 0,-1 0 16,1-21-16,21 21 0,0 0 0,0 0 16,42 0 15,0 0-31,0 0 0,0 0 0,22 0 15,-22 0-15,21 0 0,0-21 16,1 21-16,20-21 0,-20 21 0,20-21 16,1 0-16,-1-1 0</inkml:trace>
  <inkml:trace contextRef="#ctx0" brushRef="#br0" timeOffset="19087.75">13928 3937 0,'0'0'0,"21"-21"0,0-43 31,-21 43-31,0 0 0,-21 21 16,0 0-16,-22 0 15,22 0-15,-21 0 0,21 0 0,-22 21 16,22 0-16,-21 1 0,-1-1 0,22 21 16,-21-21-16,0 22 0,20-1 15,-20-21-15,21 21 0,0-20 0,0 20 16,21-21-16,0 0 0,0 0 15,0 1-15,0-1 0,0 0 0,21-21 16,0 0-16,0 0 0,0 0 0,22 0 16,-22 0-16,0 0 0,21 0 15,-21-21-15,22 0 0,-22-1 0,21 1 16,1 0-16,-22 0 0,21 0 16,-21-22-16,22 22 0,-22-21 15,0 21-15,0-22 0,0 22 0,0 0 16,1 0-16,-22 0 0,0 0 15,0-1-15,-22 22 32,1 22-32,0-1 0,21 21 0,-21-21 15,0 22-15,0-1 0,-1-21 16,22 21-16,0 1 0,-21-22 0,21 21 16,0-21-16,0 1 0,0-1 0,0 0 15,0 0-15,21-21 16,1 21-16,-1-21 0,0 0 15,0 0-15,0 0 0,22-21 16,-22 21-16,21-21 0,-21 0 0,22 0 16,-22-1-16,0-20 0</inkml:trace>
  <inkml:trace contextRef="#ctx0" brushRef="#br0" timeOffset="19359.4">14711 3429 0,'0'0'0,"21"-21"0,-21 0 15,0 0-15,0 42 16,-21 0 0,21 0-16,0 21 0,-21 1 15,-1-1-15,1 0 0,0 1 16,21-1-16,-21 0 0,0 1 16,0-1-16,-1 0 0,22-20 15,-21 20-15,0 0 0,21 1 0,0-22 0,0 21 16,0-21-16,-21 0 0,21 1 15,0-1-15,0 0 0,0 0 16,21-21 0,0-21-1,0 21-15,-21-21 0,22 0 16</inkml:trace>
  <inkml:trace contextRef="#ctx0" brushRef="#br0" timeOffset="19803.41">15113 3810 0,'0'0'0,"21"-21"16,0 21-16,0-21 0,1 21 16,-22-21-16,-22 21 15,1 0 1,-21 0-16,21 0 0,-22 0 0,22 0 16,-21 21-16,0-21 0,20 21 0,1 0 15,-21-21-15,21 21 16,0-21-16,21 21 0,0 1 15,0-1-15,21 0 16,0-21-16,0 0 16,0 21-16,0 0 0,1-21 0,20 21 15,-21-21-15,0 22 0,0-22 16,1 21-16,-1 0 0,0-21 0,0 21 16,-21 0-16,0 0 0,0 1 15,0-1-15,-21 0 0,0-21 16,-22 21-16,22 0 0,-21-21 0,0 0 15,-1 21-15,22-21 0,-21 0 16,-1 0-16,22 0 0,-21 0 16,21 0-16,0 0 0,-1 0 15,1 0-15,21-21 0,-21 0 16,21 0-16,0 0 0,0 0 16,0-1-16,0 1 15,21 21-15,0-21 0,-21 0 16,22 21-16,20-21 0,-21 0 15,0-1-15</inkml:trace>
  <inkml:trace contextRef="#ctx0" brushRef="#br0" timeOffset="20218.91">15452 3916 0,'0'0'0,"21"21"31,0-21-31,0 0 0,0 0 16,0 0-16,1 0 16,-1-21-16,21 21 0,-21 0 0,0-21 15,1 21-15,-1-21 0,0 21 16,-21-22-16,21 1 0,-21 0 16,0 0-16,0 0 0,-21 0 31,0 21-31,0 0 0,-1 0 0,1 0 15,-21 21-15,21-21 0,0 21 16,-22 0-16,22 0 0,-21 0 0,21 22 16,-1-22-16,1 21 0,0-21 0,0 1 15,21 20-15,0-21 0,0 0 16,0 22-16,0-22 0,0 0 0,21-21 16,0 21-16,0-21 0,1 0 15,-1 0-15,0 21 0,0-21 0,21 0 16,-20 0-16,-1 0 0,0 0 15,21-21-15,-21 21 0,1-21 0,-1 21 16,0-21-16,0 0 0,0 21 16,-21-22-16,21 1 0</inkml:trace>
  <inkml:trace contextRef="#ctx0" brushRef="#br0" timeOffset="20375.06">15875 4064 0,'0'21'31,"-21"-21"16,0 0-31</inkml:trace>
  <inkml:trace contextRef="#ctx0" brushRef="#br0" timeOffset="30850.95">17949 1355 0,'21'-21'47,"1"-1"-31,-1 22-16,0-21 0,0 0 16,0 0-16,0 21 0,-21-21 15,0 0-15,22 21 0,-22-22 0,0 1 16,0 0-16,0 0 15,-22 21 1,1 0 0,0 0-16,0 21 0,0 0 15,0 0-15,-1 1 0,22-1 16,-21 0-16,0 0 0,0 0 16,21 0-16,0 1 0,-21-1 0,21 0 15,-21-21-15,21 21 0,0 0 16,0 0-16,0 1 0,0-1 15,21 0-15,0-21 16,0 0-16,0 0 0,0 0 16,1 0-16,-1 0 0,21 0 15,-21 0-15,22 0 0,-22 0 0,21-21 16,-21 21-16,22-21 0,-1-1 16,0 1-16,1 0 0,-1 0 0,0 0 15,1 0-15,-22-1 0,21 1 16,-21 0-16,0 0 0,1 0 15,-1-22-15,0 22 0,-21 0 16,-21 21 15,0 0-31,-1 0 0,1 21 0,0 0 16,-21-21-16,21 22 0,-1-1 16,1 0-16,0 0 0,21 0 0,0 0 15,-21 1-15,21-1 16,0 0-16,0 0 0,21 0 15,0 0-15,0-21 0,1 22 0,-1-22 16,0 21-16,0-21 16,0 0-16,0 21 0,1-21 0,-1 0 0,-21 21 15,-43-21 17,22 0-32,0 21 0,-21-21 15,-1 0-15,1 0 0,0 0 0,21 0 16,-22 0-16,1 21 0,0-21 15,20 0-15,1 0 0,0 0 0,0 0 16,0 22-16,0-22 16</inkml:trace>
  <inkml:trace contextRef="#ctx0" brushRef="#br0" timeOffset="31614.98">17716 1207 0,'0'0'0,"22"0"0,-22-22 16,21 22-16,-21-21 15,0 0-15,0 0 16,0 0 0,-21 21 46,21 21-62,-22 0 16,1-21-16,0 21 15,0-21-15,21 21 0,-21-21 16</inkml:trace>
  <inkml:trace contextRef="#ctx0" brushRef="#br0" timeOffset="32407.39">17716 1143 0,'0'-21'15,"-21"21"16,21 21 48,0 0-79,0 0 15,0 1-15,0-1 16,0 0-1,0 0-15,0 0 16,0 0 0,21-21-1,1 22 1,-1-1-16,-21 0 16,0 0-1,0 0 1,0 0-1,0 1 1,-21-1 15,-1-21-15,1 0-16,0 0 16,0 0-16,0 0 15,0 0-15,-1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01T03:19:24.1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1651 1905 0,'0'-21'78,"0"0"-62,21 21-16,-21-21 0</inkml:trace>
  <inkml:trace contextRef="#ctx0" brushRef="#br0" timeOffset="1620.07">1397 296 0,'0'0'0,"21"-63"31,-21 42-31,0 0 16,-21 21 15,0 0-31,21 21 0,-21 0 16,-1 0-16,1 21 0,21 1 0,-21-1 16,0 0-16,0 1 15,21-1-15,-21 22 0,-1-22 16,1 21-16,0 1 0,0-22 0,0 22 15,0-1-15,21-20 0,-22-1 16,1 0-16,21 1 0,0-22 16,0 21-16,-21-21 0,21 0 0,0 1 15,-21-22-15,21 21 0,0-42 47,0-1-47,0 1 0,0 0 16,0 0-16,0 0 0,0-22 0,21 22 15,0-21-15,-21 0 16,21-1-16</inkml:trace>
  <inkml:trace contextRef="#ctx0" brushRef="#br0" timeOffset="1935.89">1270 466 0,'0'0'0,"0"-21"0,0-1 15,0 1-15,0 0 0,0 0 0,21 0 16,-21 0-16,21 21 31,0 0-31,-21 21 0,22 0 16,-1 21-16,-21-21 15,21 22-15,-21-1 0,21 0 0,-21 1 16,0-1-16,0 22 0,0-22 16,0 21-16,0-20 0,0-1 15,0 0-15,0 1 0,0-1 0,0 0 16,0-20-16,0 20 0,0-21 15,0 0-15,0 0 0,0 1 16,0-1-16,0-42 47,0-1-47,0 1 0,0 0 16,0 0-16</inkml:trace>
  <inkml:trace contextRef="#ctx0" brushRef="#br0" timeOffset="2151.77">1016 1016 0,'85'0'31,"-43"-21"-31,0 0 16,1 21-16,-1-21 0,0 21 0,1-22 16,20 1-16,-21 0 0,22 21 15,-22-21-15</inkml:trace>
  <inkml:trace contextRef="#ctx0" brushRef="#br0" timeOffset="2703.45">1905 741 0,'0'0'0,"0"21"62,0 0-62,0 0 0,0 1 16,-21-1-16,21 0 16,0 0-16,0 0 0,0 22 15,0-22-15,0 0 0,-21 0 0,21 0 16,0 0-16,0 1 0,-22-1 15,22 0-15,0 0 0,0 0 16,0 0 0,-21-21 15,21-21-31,0 0 16,0 0-16,0 0 0,0 0 15,0-1-15,0 1 0,0 0 16,0 0-16,0 0 0,0 0 0,21-22 15,1 22-15,-1 0 0,-21-21 16,21 20-16,0 1 0,0 0 16,22 21-16,-22-21 0,0 0 0,0 21 15,21 0-15,-20 0 0,-1 0 16,0 0-16,0 0 0,0 0 0,0 21 16,-21 0-16,0 0 0,0 22 15,0-22-15,0 21 0,0-21 16,0 22-16,0-22 0,0 21 15,0-21-15,-21 0 0,21 1 16,-21-1-16,21 0 0,0 0 0,0 0 16,0 0-1,-21-21-15,21-21 32,0 0-17,0 0-15</inkml:trace>
  <inkml:trace contextRef="#ctx0" brushRef="#br0" timeOffset="3300.11">2625 741 0,'0'0'0,"-22"0"32,1 0-17,21 21-15,0 0 0,0 0 16,0 1-16,0-1 0,0 0 16,0 0-16,0 0 0,0 0 15,0 22-15,0-22 0,0 0 0,0 0 16,-21 0-16,21 1 0,-21-1 15,21 0-15,0 0 0,0 0 0,-21-21 16,21 21-16,-21-21 16,21-21 15,0 0-31,0 0 16,0 0-16,0 0 0,0-22 0,0 22 15,21-21-15,0 21 0,0-22 16,0 1-16,0 21 0,1-22 15,20 22-15,0 0 0,-21 0 16,22 0-16,-1 0 0,0-1 0,1 22 16,-1 0-16,-21 0 0,22 0 15,-22 0-15,0 0 0,0 22 16,0-1-16,0 0 0,-21 0 0,0 0 16,0 0-16,0 22 0,0-22 15,0 21-15,0-21 0,-21 1 0,0 20 16,21-21-16,0 0 0,-21 0 15,0-21-15,21 22 0,-21-1 0,21 0 16,-22-21 0,22-21 15,0 0-31</inkml:trace>
  <inkml:trace contextRef="#ctx0" brushRef="#br0" timeOffset="3859.87">3577 677 0,'-63'-21'31,"41"21"-31,1 0 16,0 0-16,21 21 16,-21 1-16,0-1 0,21 0 15,0 21-15,0-21 0,-21 1 16,21 20-16,-22-21 0,22 0 0,0 22 16,-21-22-16,21 0 0,0 0 15,0 0-15,0 0 0,0 1 16,21-1-16,1-21 0,-1 0 15,0 0-15,21 0 0,-21 0 16,22 0-16,-22 0 0,21 0 16,1-21-16,-22-1 0,21 22 15,-21-21-15,22 0 0,-22 0 0,0 0 16,0 0-16,0-22 0,0 22 16,-21-21-16,0 21 0,0-22 0,0 22 15,0-21-15,0 21 0,0-1 16,0-20-16,-21 21 0,0 21 0,0-21 15,0 21-15,0 0 16,-1 0-16,1 0 0,0 0 0,-21 0 0,21 0 16,-1 21-16,1 0 0,-21 0 15,21-21-15,0 21 0,-1 1 16,22-1-16,0 21 0,-21-21 16,21 0-16,0 1 0,0-1 15,0 0-15,0 0 16,21-21-16,1 0 0,-1 0 15,0 0-15,21 0 0</inkml:trace>
  <inkml:trace contextRef="#ctx0" brushRef="#br0" timeOffset="4199.66">4276 423 0,'0'0'0,"0"-21"15,0 0 1,-22 21 0,1 21-1,21 0-15,0 1 16,0-1-16,0 0 0,-21 0 16,21 21-16,-21-20 0,0 20 0,21 0 15,0-21-15,-21 22 0,-1-1 16,1 0-16,21 1 0,-21-22 15,21 21-15,-21 1 0,21-22 16,-21 0-16,21 0 0,0 21 0,0-20 16,0-1-16,21-21 31,0 0-31,0 0 0,0 0 16,1 0-16,-1-21 0,0-1 15,0 1-15</inkml:trace>
  <inkml:trace contextRef="#ctx0" brushRef="#br0" timeOffset="4459.51">4085 720 0,'21'0'31,"0"0"-31,1-21 0,-1 21 16,0 0-16,0 0 0,0 0 15,0 0-15,1 0 0,-22-22 32</inkml:trace>
  <inkml:trace contextRef="#ctx0" brushRef="#br0" timeOffset="5215.43">4762 931 0,'0'0'0,"-21"0"0,21-21 47,21 21-47,1-21 0,-1 0 15,0 21-15,0-21 16,0 0-16,-21-1 0,0 1 0,21 0 15,-21 0-15,0 0 0,0 0 16,0-1-16,-21 1 0,0 0 16,0 21-16,0-21 15,0 21-15,-22 0 0,22 0 0,0 0 16,-21 0-16,20 0 0,1 0 16,-21 21-16,21 0 0,0-21 0,-22 21 15,22 1-15,0-1 0,0 21 16,21-21-16,0 22 0,-21-22 0,21 21 15,0-21-15,0 22 0,0-22 16,0 0-16,0 0 0,0 0 16,0 0-16,21 1 0,0-1 15,0-21-15,0 0 0,0 0 16,1 0-16,-1 0 0,0 0 16,0 0-16,0 0 0,22 0 15,-22-21-15,0 21 0,0-22 0,0 1 16,22 0-16,-22 0 0,0 0 15,0-22-15,0 22 0,0-21 0,1 21 16,-22 0-16,21-22 0,-21 22 16,21 0-16,-21 0 0,0 0 0,0-1 15,0 1-15,0 42 47,0 1-47,0-1 0,-21 21 16,21-21-16,-21 0 15,21 22-15,-22-22 0,22 21 0,0-21 16,0 22-16,0-22 0,0 0 16,0 0-16,0 0 0,0 1 15,0-1-15,22-21 0,-1 0 16,0 0-16,0 0 0,0 0 0,0 0 16,22 0-16,-22-21 0,0-1 15,0 22-15,0-21 0,1 0 0,-1 0 16,0 0-16</inkml:trace>
  <inkml:trace contextRef="#ctx0" brushRef="#br0" timeOffset="5544.29">5546 318 0,'0'0'0,"0"-22"15,-64 1 1,43 21-16,0 0 15,0 21 1,21 22-16,-22-22 0,22 0 16,-21 21-16,21 1 0,0-22 15,0 21-15,-21 1 0,21-1 0,-21-21 16,21 21-16,0 1 0,0-1 16,0 0-16,0-20 0,-21 20 15,21-21-15,0 21 0,0-20 16,0-1-16,0 0 0,0 0 0,0 0 15,0 0-15,21-21 16,0 0 0,0 0-16,0 0 0,1-21 15,-1 21-15,0-21 0,0 0 0,0 0 16,22 0-16</inkml:trace>
  <inkml:trace contextRef="#ctx0" brushRef="#br0" timeOffset="5828.12">5842 656 0,'0'0'0,"21"-21"16,-42 42 15,0 0-31,0 1 16,21-1-16,0 0 0,0 0 15,-22 0-15,22 22 0,-21-22 0,21 0 16,0 0-16,0 0 0,0 0 15,0 1-15,0-1 0,0 0 16,0 0-16,0 0 16,21-21-1,1 0 1,-1 0-16,0 0 0,0-21 16,0 0-16,22 21 0,-22-21 15,0 0-15,21-1 0</inkml:trace>
  <inkml:trace contextRef="#ctx0" brushRef="#br0" timeOffset="6624.46">6265 635 0,'0'0'0,"21"0"0,-21-21 15,-21 21 17,0 21-32,0 0 15,21 0-15,0 1 0,-21-1 0,0 0 16,21 0-16,-22 21 0,22-20 15,0-1-15,0 0 0,0 0 0,-21 0 16,21 0-16,0 1 0,0-1 16,0 0-16,0 0 15,21-21 1,1 0-16,-1 0 16,-21-21-16,0 0 15,0 0-15,0-1 0,0 1 16,0 0-16,0 0 15,0 0-15,0 0 0,0-22 0,0 22 16,0 0-16,0 0 0,0 0 16,21-1-16,0 1 0,0 0 15,0 0-15,1 0 16,-1 21-16,0-21 0,0 21 0,0 0 16,0 0-16,22 0 0,-22 0 15,0 0-15,21 0 0,-20 0 0,20 0 16,-21 21-16,0 0 0,0 0 0,1 0 15,-22 0-15,0 1 0,0 20 16,0-21-16,0 21 0,0-20 16,0-1-16,0 21 0,0-21 15,-22 0-15,22 1 0,0-1 0,-21 0 16,0 0-16,0-21 16,0 0-1,21-21 1,0 0-1,0 0-15,0-1 0,0 1 16,0 0-16,0 0 0,21 0 0,-21-22 16,21 22-16,0 0 0,22-21 15,-22 21-15,21-1 0,0 1 16,1-21-16,-1 21 0,0 0 16,1 21-16,-1-22 0,0 22 0,1 0 15,-1 0-15,0 0 0,-20 0 16,-1 0-16,0 22 0,0-1 0,-21 0 15,21 0-15,-21 0 0,0 0 16,0 1-16,0 20 0,0-21 0,-21 0 16,0 22-16,0-22 0,21 0 15,-21 21-15,-1-21 0,22 1 0,-21-1 16,0 0-16,0-21 16,21 21-16,0-42 46,21 0-46,0 0 0,0-1 16,1 22-16</inkml:trace>
  <inkml:trace contextRef="#ctx0" brushRef="#br0" timeOffset="7115.96">8043 508 0,'0'0'0,"0"-21"0,-21 0 16,0 21 0,0 0-16,0 0 0,-1 0 0,1 0 0,-21 0 15,21 0-15,-22 21 16,22 0-16,-21-21 0,21 21 0,0 0 16,-1 1-16,-20-22 0,21 21 15,21 0-15,0 0 0,0 0 16,0 0-16,0 1 15,21-22-15,0 0 16,0 0-16,22 21 0,-22-21 16,21 0-16,-21 0 0,22 0 0,-22 0 15,21 21-15,1-21 0,-22 0 0,0 0 16,21 21-16,-21-21 16,1 0-16,-1 21 0,0-21 0,-21 21 15,0 1-15,0-1 16,0 0-16,0 0 0,-21 0 15,0-21-15,-1 21 0,1-21 16,-21 22-16,21-1 0,-22-21 0,22 21 16,-21-21-16,0 21 0,20-21 15,-20 0-15,21 21 0,0-21 0,0 0 16,-1 0-16,1 0 0,0 0 16,0 0-16,0 0 15,0 0-15,21-21 16,-22 21-16,1-21 0,0 0 15,0 21-15,21-21 0,-21-1 16</inkml:trace>
  <inkml:trace contextRef="#ctx0" brushRef="#br0" timeOffset="7563.44">6435 106 0,'0'0'0,"-22"21"0,22 0 15,0 0-15,22-21 32,-1 0-32,0 0 0,0 0 15,0 0-15,0 0 0,1-21 16,-1 21-16,-21-21 0,21 21 16,-21-21-16,0 0 0,0 0 15,0-1-15,-21 22 16,0 0-16,-1 0 0,1 0 15,0 0-15,0 0 0,0 22 0,0-22 16,21 21-16,0 0 0,-22-21 16,22 21-16,-21 0 0,21 0 15,0 1-15,21-22 32</inkml:trace>
  <inkml:trace contextRef="#ctx0" brushRef="#br0" timeOffset="7924.46">5313 445 0,'0'0'15,"21"0"1,0 0-16,0 0 16,22 0-16,-22 0 0,21 0 15,0 0-15,1 0 0,-1 0 0,22 0 16,-22 0-16,-21 0 0,21 0 15,1 0-15,-22 0 0,0 0 0,-42 0 47,0 0-47,0 0 16,-1 0-16,-20 0 0</inkml:trace>
  <inkml:trace contextRef="#ctx0" brushRef="#br0" timeOffset="9428.39">995 1672 0,'0'0'0,"-21"0"15,-1 0-15,44 0 63,-1 0-48,0 0-15,0 0 0,0 0 16,0 0-16,22 0 16,-22 0-16,0 0 0,21 0 0,1 0 15,-1 0-15,0 0 0,1 0 16,20 0-16,-20 0 0,20 0 0,1 0 15,-1 0-15,1 0 0,-22 0 16,21 0-16,1 0 0,-1 0 16,1 0-16,-1 0 0,1-21 15,-1 21-15,1 0 0,21 0 16,-22 0-16,1 0 0,20 0 0,-20-21 16,-1 21-16,1 0 0,20 0 15,-20 0-15,-1 0 0,1 0 0,-1 0 16,1 0-16,-1 0 0,22-21 15,-21 21-15,20 0 0,1 0 0,0 0 16,-1 0-16,-20 0 0,20 0 16,1 0-16,-21 0 0,20 0 0,-20 0 15,20 0-15,1 0 0,-21 0 16,20 0-16,1 0 0,0 0 16,-22 0-16,22 0 0,-1 0 15,-20 0-15,21 0 0,-22 0 0,1 0 16,-1 0-16,22 0 0,-22-21 15,1 21-15,20 0 0,-20 0 0,-1 0 16,1 0-16,-1 0 0,22 0 16,-21-22-16,-22 22 0,21 0 0,1 0 15,-1 0-15,1 0 0,-1 0 16,1 0-16,-1 0 0,1 0 0,-1 0 16,22 0-16,-21 0 0,-1 0 15,1 0-15,-1 0 0,1 0 0,-1-21 16,-21 21-16,22 0 0,-22 0 15,1 0-15,20 0 0,-21 0 16,1 0-16,-1 0 0,22 0 0,-22 0 16,21 0-16,-20 0 0,-1 0 15,22 0-15,-22 0 0,21 0 0,-20 0 16,-1 0-16,22 0 0,-22 0 16,0 0-16,1-21 0,-1 21 0,0 0 15,1 0-15,-1 0 0,0 0 16,-21 0-16,22 0 0,-1 0 15,-21-21-15,22 21 0,-22 0 0,21 0 0,-21 0 16,0 0-16,1 0 16,-1 0-16,0 0 0,0 0 0,0 0 15,0 0 1,-42 0 93,0 0-93,0 0-16,0 0 16</inkml:trace>
  <inkml:trace contextRef="#ctx0" brushRef="#br0" timeOffset="10964.48">9059 868 0,'0'0'0,"-21"0"0,0 0 0,0 0 15,0 0-15,-1 0 16,44 0 31,-1 0-47,0 0 0,21 0 16,1 0-16,-1 0 0,21 0 0,-20 0 15,20 0-15,-20 0 0,20 0 16,-21 0-16,22 0 0,-1-21 0,1 21 15,-1 0-15,-20 0 0,20 0 16,-20-21-16,-1 21 0,-21 0 0,21 0 16,-20 0-16,-1 0 15,-21-22 17,-21 22-32,-1-21 15,1 0-15,0 21 16,0 0-16</inkml:trace>
  <inkml:trace contextRef="#ctx0" brushRef="#br0" timeOffset="11369.09">9821 614 0,'0'0'0,"-21"0"16,21 21-1,0 0-15,0 0 16,0 1-1,0-1-15,0 0 0,21-21 16,0 21-16,1-21 0,-1 21 16,0-21-16,21 0 0,-21 21 0,22-21 15,-22 0-15,21 0 0,-21 0 16,1 0-16,-1 0 0,21 0 0,-21 0 16,0 0-16,1 0 15,-44 0 16,1 0-31,0 0 16,-21 0-16,21 22 0,-1-1 16,-20 0-16,21 0 0,-21 21 0,-1-20 15,22-1-15,-21 21 0,21-21 16,-1 22-16,1-22 0,-21 0 0,21 0 16,0 0-16,21 0 0,-22 1 15,1-1-15</inkml:trace>
  <inkml:trace contextRef="#ctx0" brushRef="#br0" timeOffset="12756.45">11345 593 0,'0'0'16,"0"-43"-1,0 22-15,0 0 0,0 0 16,0 0 0,-21 0-16,0 21 15,0 0-15,0 0 16,-22 0-16,22 0 0,0 21 0,-21 0 16,20 0-16,-20 0 0,21 0 15,-21 1-15,20-1 0,-20 21 0,21-21 16,0 22-16,0-1 0,-1 0 15,1 1-15,0 20 0,0-21 0,0 1 16,21-1-16,0 0 0,0 1 16,0-1-16,0-21 0,0 22 0,21-22 15,0 0-15,0 0 0,0 0 16,22 0-16,-22-21 0,21 0 16,1 22-16,-1-22 0,0 0 0,1 0 15,-1 0-15,0 0 0,1 0 16,-1-22-16,0 1 0,-21 21 0,22-21 15,-1 0-15,-21 0 0,0-22 16,22 22-16,-22 0 0,0-21 0,0 21 16,22-22-16,-22 1 0,-21 0 15,21 20-15,0-20 0,-21 21 0,21 0 16,-21 0-16,0-1 0,0 44 47,-21-1-47,0 0 0,0 0 0,21 21 15,-21-20-15,21 20 16,0-21-16,-22 0 0,22 22 0,0-22 16,-21 0-16,21 0 0,0 0 15,0 0-15,0 1 0,0-1 0,21 0 16,1-21 0,-1 0-16,0 0 0,0 0 15,0 0-15,0-21 0,1 0 16,-1-1-16,0 1 0,-21 0 15,0 0 1,0 0-16,0-22 0,0 22 0,0 0 16,0 0-16,-21-21 0,21 20 15,0 1-15,-21 0 0,-1 0 16,22 0-16,0 0 16,0-1-16,22 22 15,-1-21-15,0 21 0,0 0 16,0 0-16,0 0 0,22 0 0,-22 0 15,21 0-15,-21 0 0,22 0 16,-22 0-16,21 21 0,-21-21 0,1 22 16,-1 20-16,0-21 0,-21 0 15,0 0-15,0 22 0,0-22 0,0 0 16,0 21-16,0-20 0,0-1 16,0 0-16,0 0 0,0 0 15,-21 0-15,21 1 0,0-1 0,-21 0 16,-1-21-1,22-21 17,0 0-17,0-1-15,0 1 0,22-21 16,-22 21-16,21-22 0,0 1 0,0 21 16,21-21-16,-20-1 15,-1 22-15,21-21 0,-21 21 0,0-1 16,22 1-16,-22 0 0,21 21 0,-21 0 15,1 0-15,-1 0 0,0 21 16,0 0-16,-21 1 0,21 20 16,-21-21-16,0 21 0,21-20 0,-21 20 15,0-21-15,0 0 0,0 22 0,0-22 16,0 0-16,-21 0 0,21 0 16,-21 0-16,21 1 0,-21-22 0,21 21 15,0-42 32,0-1-47,0 1 0,0 0 16</inkml:trace>
  <inkml:trace contextRef="#ctx0" brushRef="#br0" timeOffset="13043.43">13060 529 0,'0'0'16,"-21"21"0,-1-21-16,22 22 0,0 20 15,-21-21-15,0 0 0,0 22 0,21-22 16,-21 21-16,0 0 16,-1 1-16,22-1 0,-21 0 0,0 1 15,0-1-15,21-21 0,0 22 16,0-22-16,-21 0 0,21 0 0,0 0 15,0 0-15,0 1 0,21-22 32,0 0-32,0 0 15,0-22-15,1 1 16,-1 21-16</inkml:trace>
  <inkml:trace contextRef="#ctx0" brushRef="#br0" timeOffset="13268.46">12763 931 0,'0'0'0,"-21"-21"0,0 21 15,21-21 1,0 0 0,21 0-1,0 21-15,1 0 0,20 0 16,-21-21-16,21 21 0,-20 0 0,20 0 15,-21 0-15,0 0 0,22 0 0,-22 0 16,0 0-16,0 0 16,21 0-16,-20 0 0,20 0 0</inkml:trace>
  <inkml:trace contextRef="#ctx0" brushRef="#br0" timeOffset="13719.72">13398 974 0,'0'0'0,"-21"0"31,0-21-31,21-1 0,0 1 16,0 0 0,21 0-16,0 0 0,1 0 15,-1 21-15,0-22 16,0 22-16,0 0 0,0 0 0,1 0 15,-1 0-15,0 0 0,0 0 0,0 0 16,0 0-16,1 0 0,-1 22 16,-21-1-16,0 21 0,0-21 15,0 0-15,0 22 0,0-22 0,0 21 16,0-21-16,0 22 0,0-22 0,0 0 16,-21 0-16,-1 0 0,22 1 15,-21-22-15,0 21 0,0-21 31,21-21-15,0-1 0,0 1-16,0 0 0,0 0 0,0 0 15,0 0-15,0-1 16,21-20-16,-21 21 0,21 0 0,0 0 16,1-1-16,-1 1 15,21 0-15,-21 0 0,0 21 16,1-21-16,20 0 0,-21 21 0</inkml:trace>
  <inkml:trace contextRef="#ctx0" brushRef="#br0" timeOffset="14164.04">14330 741 0,'-64'0'31,"43"0"-31,0 21 0,0 0 16,0 0-16,-1 1 0,1-1 0,0 0 15,0 21-15,0-21 0,0 1 0,21 20 16,-22-21-16,1 21 0,21-20 16,0-1-16,-21 21 0,21-21 0,0 0 15,0 1-15,0-1 16,21-21-16,0 0 0,1 21 16,-1-21-16,0 0 0,21 0 15,-21 0-15,22 0 0,-22 0 0,21 0 16,1-21-16,-22 21 0,21-21 0,-21-1 15,22 1-15,-22 0 0,0 0 16,0 0-16,0-22 0,-21 22 0,21-21 16,-21 21-16,0-22 0,0 1 15,0 21-15,-21-21 0,0 20 0,0 1 16,0 0-16,0 0 0,-22 21 16,22 0-16,-21 0 0,21 0 0,-22 0 15,1 21-15,21-21 0,-22 21 16,22 0-16,0 22 0,0-22 15,-21 0-15,42 0 0,-22 22 16,22-22-16,0 0 0,0 0 16,0 0-16,22-21 15,-1 0-15,0 0 0,0 0 16</inkml:trace>
  <inkml:trace contextRef="#ctx0" brushRef="#br0" timeOffset="14468.05">14859 593 0,'0'0'0,"0"-21"15,0-1-15,0 44 32,0-1-17,0 0-15,0 0 16,-21 21-16,21-20 0,-21 20 0,21 0 15,0 1-15,0-1 0,0 0 16,-22 1-16,22-1 0,-21-21 0,21 21 16,-21-20-16,21-1 0,0 21 15,0-21-15,0 0 0,0 1 16,21-22 15,0 0-31,1 0 0,-1-22 16,0 1-16</inkml:trace>
  <inkml:trace contextRef="#ctx0" brushRef="#br0" timeOffset="14756.46">15261 529 0,'0'0'16,"0"-21"-16,0 0 0,-21 21 15,0 0-15,0 0 16,-1 21-16,22 0 0,-21 22 15,21-22-15,-21 21 16,21-21-16,-21 22 0,21-1 0,0 0 16,-21 1-16,0-1 0,21 0 15,-22 1-15,22-22 0,-21 21 0,21-21 16,0 0-16,0 1 0,0-1 0,0 0 16,0 0-16,0 0 15,21-21 16,1 0-31,-22-21 16,21 21-16,0-21 16</inkml:trace>
  <inkml:trace contextRef="#ctx0" brushRef="#br0" timeOffset="15160.32">15303 953 0,'0'0'0,"-21"0"15,21 21 1,21-21 15,1 0-31,-1 0 0,0 0 16,-21-21-16,21 21 16,0-22-16,0 22 0,1-21 0,-1 21 15,0-21-15,0 0 0,-21 0 16,0 0-16,0-1 15,-21 22 1,0 0 0,0 0-16,-1 0 0,1 22 15,-21-1-15,21 0 0,0 0 0,-1 0 16,1 0-16,0 1 0,21-1 16,-21 0-16,21 0 0,-21 0 0,21 0 15,0 1-15,0-1 0,0 0 0,0 0 16,0 0-1,0 0-15,21-21 0,0 0 0,0 22 16,0-22-16,1 0 16,20 0-16,-21 0 0,0 0 0,0 0 15,1 0-15,-1 0 0</inkml:trace>
  <inkml:trace contextRef="#ctx0" brushRef="#br0" timeOffset="15716.13">16044 826 0,'0'0'0,"0"-22"15,-21 22 1,0 0-16,0 0 0,0 0 16,-1 0-16,1 22 0,-21-1 15,21 0-15,0 0 0,-1 0 16,1 0-16,0 1 0,-21 20 0,21-21 15,21 21-15,-22-20 0,22-1 16,0 0-16,-21 0 0,21 0 0,0 0 16,0 1-16,0-1 0,21-21 0,1 21 15,-1-21-15,0 0 0,0 0 16,21 0-16,-20 0 0,-1 0 16,21 0-16,-21 0 0,0-21 15,22 21-15,-22-21 0,0-1 0,0 1 16,0 0-16,22-21 0,-22-1 15,0 1-15,0 0 0,0-1 0,1-20 16,-22 21-16,21-22 0,0 22 16,0-1-16,-21 1 0,0 0 0,0-1 15,21 22-15,-21-21 0,0 21 0,-21 42 32,0 0-17,21 0-15,-21 0 0,0 22 16,-1-1-16,1-21 0,21 22 0,-21-1 0,0 0 15,21 1-15,0-1 16,0 0-16,-21 1 0,21-1 0,0-21 16,0 0-16,0 22 0,0-22 15,0 0-15,0 0 0,21-21 16,0 0-16,0 0 0,0 0 16,1 0-16,20 0 0,-21 0 15,0 0-15,0-21 0,1 0 0,-1 21 16</inkml:trace>
  <inkml:trace contextRef="#ctx0" brushRef="#br0" timeOffset="19431.61">16997 1016 0,'0'0'0,"-21"21"16,21 0-16,0 1 15,21-22 17,0 0-32,21 0 15,-21-22-15,22 22 0,-1-21 0,0 0 16,1 0-16,-1 0 0,0 0 16,1-22-16,-22 22 0,21 0 0,-21-21 15,-21 20-15,0-20 0,0 21 16,0 0-16,0-22 0,0 22 0,0 0 15,-21 0-15,0 21 0,0-21 16,0 21-16,0 0 0,-1 0 0,1 0 16,-21 21-16,21 0 15,0 0-15,-1 0 0,1 1 0,0 20 16,21 0-16,0 1 0,-21-1 16,21 0-16,0 1 0,0-1 0,0-21 15,21 21-15,0-20 0,0-1 16,22 0-16,-22-21 0,21 21 0,1-21 15,-1 0-15,0 0 0,1 0 16,-22 0-16,21 0 0,0-21 0,-20 0 16,-1 0-16,21-1 0,-21 1 15,0 0-15,1-21 0,-1 21 0,0-22 16,21 1-16,-21 0 0,1 20 16,-1-20-16,0 21 0,21 0 0,-21 0 15,22-1-15,-22 1 16,21 21-16,-21 0 0,1 0 0,-1 0 0,0 0 15,0 21-15,-21 1 16,21-1-16,-21 0 0,0 21 0,0-21 16,0 22-16,0-22 0,-21 21 15,0 1-15,21-22 0,-21 0 0,0 21 16,-1-21-16,1 1 0,21-1 16,0 0-16,-21-21 0,21-21 46,0 0-46,21-1 16,0 1-16,1 0 0,-1-21 16,0 21-16,0-22 0,0 1 15,22 21-15,-22-22 0,0 22 0,21 0 16,-21 0-16,1 0 0,-22 0 16,21-1-16,0 22 15,-21-21-15,-21 42 16,0 1-1,-1-1-15,1 0 0,0 0 16,21 0-16,-21 22 0,21-22 0,-21 21 16,21 0-16,-21-20 0,21-1 15,0 21-15,0-21 0,0 0 0,0 1 16,0-1-16,21 0 16,0 0-16,0-21 0,21 0 0,-20 21 15,20-21-15,0 0 0,1 0 16,20 0-16,-21 0 0,1-21 0,20 0 15,-20 0-15,-1 0 0,0-1 16,1 1-16,-1 0 0,-21 0 0,21-21 16,-20-1-16,-1 22 0,-21-21 15,0-1-15,21 22 0,-21-21 0,0 21 16,0 0-16,0-1 0,-21 22 16,0 0-16,-1 0 15,1 0-15,0 22 16,0 20-16,0-21 0,21 21 15,-21-20-15,21 20 0,-22 0 0,22-21 16,0 22-16,0-22 0,0 21 16,0-21-16,0 1 0,22-1 0,-1 0 15,0-21-15,0 21 16,0-21-16,0 0 0,1 0 16,20 0-16,-21-21 0,0 21 15,0-21-15,22 0 0,-22-1 0,21 1 16,-21-21-16,22 21 15,-22-22-15,21 22 0,-21-21 0,22 0 16,-1 20-16,-21 1 0,0 0 16,1 0-16,-1 0 0,0 21 0,-21 21 47,0 0-47,0 0 15,0 0-15,0 1 16,21-22 15,0-22-15,-21 1-16,0 0 15,0 0-15,0 0 16,0 0-16,0-1 16,-21 22 15,0 0-31,0 0 0,0 0 15,-1 22-15,1-1 0,0 0 16,0 21-16,0-21 0,0 22 16,-1-22-16,1 21 0,21 1 0,0-22 15,-21 21-15,21-21 0,0 22 16,0-22-16,0 0 0,0 0 0,21 0 16,0 0-16,1 1 0,-1-22 15,21 21-15,-21-21 0,22 0 16,-1 0-16,0 0 0,1 0 15,-1 0-15,0 0 0,-21-21 0,22-1 16,-1 22-16,0-21 0,1-21 16,-22 21-16,21 0 0,-21-22 0,1 1 15,-1 0-15,0 20 0,0-20 16,-21 0-16,0 21 0,0-1 0,0 1 16,0 0-16,0 0 0,0 42 31,0 0-16,-21 0-15,0 22 0,0-22 0,21 21 0,0-21 16,0 22-16,0-1 16,0-21-16,0 0 0,0 22 0,0-22 15,0 0-15,0 0 16,0 0-16,21-21 0,0 0 16,0 0-16,0 0 15,0 0-15,1-21 0,-1 21 0,0-21 16,0 0-16,21 0 0,-20 0 15,-1-1-15,21-20 0,-21 21 0,22-21 16,-1-1-16,-21 22 0,0-21 16,22-1-16,-22 22 0,-21 0 0,0 0 15,21 0-15,-21 0 16,-21 42 15,21 0-31,-21 21 0,21-21 0,0 22 16,0-1-16,0 0 0,0-20 15,0 20-15,21 0 0,0-21 0,0 22 16,0-22-16,0 0 0,-21 0 16,43 0-16,-22 1 0,0-22 0,0 0 15,0 0-15,1 0 0,-1 0 16,21 0-16,-21 0 0,0 0 0,1-22 16,20 1-16,-21 0 0,0 0 15,0-21-15,1-1 0,-1 1 16,0 0-16,0-1 0,0-20 15,0 20-15,1-20 0,-1 21 0,-21-22 16,0 22-16,21-1 0,-21 1 16,0 0-16,21-1 0,-21 22 0,0-21 15,0 21-15,0 0 16,-21 21 0,0 21-16,21 0 0,-21 0 15,21 21-15,-22 1 0,22-22 0,-21 21 16,0 1-16,21 20 15,0-21-15,0 1 0,0-1 0,0 22 16,0-22-16,0 0 0,0 1 16,0-1-16,0-21 0,0 21 0,0-20 15,0-1-15,21 0 0,0 0 16,1-21-16,-1 21 0,0-21 16,21 0-16,-21 0 15,1-21-15,-1 0 0,0 21 0,0-21 16,21 0-16,-20-1 0,-1 1 15,0 0-15,21-21 0,-21 21 0,1-22 16,-1 22-16,-21 0 0,0-21 16,21 20-16,-21 1 15,0 42 1,-21-21 0,0 22-16,21-1 0,-22 21 15,22-21-15,-21 0 0,0 22 0,21-22 16,0 0-16,0 21 0,0-20 15,0-1-15,0 0 0,0 0 0,0 0 16,0 0-16,21 1 16,0-1-16,1-21 0,-1 0 15,0 0-15,0 0 0,0 0 16,22 0-16,-22-21 0,0-1 0,21 1 16,-21 0-16,1 0 0,20 0 15,-21-22-15,21 22 0,-20-21 16,-1 0-16,21 20 0,-21-20 15,0 21-15,-21 0 0,0 0 0,22-1 16,-22 1-16,0 42 16,-22 1-1,1-1-15,0 0 0,21 21 16,-21-21-16,0 22 0,21-22 16,-21 0-16,21 21 0,0-20 0,0-1 15,0 0-15,0 0 16,0 0-16,0 0 15,21-21 1,0 0-16,0 0 16,0-21-16,0 21 0,1-21 0,-1 0 15,0 0-15,-21 0 0,0-1 16,21 1-16,-21 0 0,0-21 16,0 21-16,0-1 0,0 1 0,0 0 15,0 0-15,-21 0 16,0 21-16,0 0 15,42-21 17,0 21-32,0-22 15,21 1-15,-20 21 0,-1 0 16,0-21-16,21 21 16,-21 0-16,1-21 0,-1 21 0,0 0 15,0 0-15,0 0 0,0 0 16,-21 21-1,0 0-15,0 0 16,0 1-16,0-1 0,0 0 0,0 0 16,0 0-16,0 0 0,-21 1 15,21 20-15,-21-21 0,21 0 0,0 0 16,-21 1-16,21-1 0,0 0 16,0 0-16,0 0 0,0 0 31,0-42 0,0 0-31,0 0 16,21 0-16,0 0 0,0-1 15,1-20-15,41-21 0,-21 41 16,1-20-16,-22 21 0,21 0 16,-21 0-16,1-1 0,20 1 0,-21 21 15,0 0 1,-21 21-16,0 1 15,0-1-15,0 21 0,0-21 0,-21 22 16,21-22-16,0 21 0,0-21 16,0 0-16,0 22 0,0-22 15,0 0-15,0 0 0,21 0 16,0 1-16,22-22 0,-22 0 16,0 0-16,21 0 0,-20 0 0,-1 0 15,21 0-15,-21-22 0,0 22 16,22-21-16,-22 0 0,0 0 0,0 0 15,0 0-15,1-1 0,-22-20 16,21 21-16,-21 0 0,21 0 0,-21-1 16,21 1-16,-21 0 0,0 0 15,0 0-15,0 0 0,0-1 16,0 1-16,0 0 16,-21 21-16</inkml:trace>
  <inkml:trace contextRef="#ctx0" brushRef="#br0" timeOffset="19696.3">22267 402 0,'0'0'0,"-21"0"16,0 0-16,0 0 0,0 0 31,-1 0 32,1 0-63,0 0 15</inkml:trace>
  <inkml:trace contextRef="#ctx0" brushRef="#br0" timeOffset="19936.23">20934 572 0,'0'0'0,"0"21"0,21-21 31,0 0-31,0 0 15,0 0-15,1 0 0,-1 0 16,0 0-16,0 0 0,0 0 0,0 0 16,1 0-16,-1 0 0,0 0 15,-42 0 17,-22 0-32</inkml:trace>
  <inkml:trace contextRef="#ctx0" brushRef="#br0" timeOffset="21527.44">1143 2307 0,'21'0'31,"0"0"-15,22-21-16,-22 21 15,21-21-15,0 0 0,1 0 0,-1-1 0,-21 1 16,22 0-16,-1 0 16,0 0-16,-21 0 0,1-22 0,20 22 15,-42 0-15,21 0 0,-21-22 16,0 22-16,0 0 0,0 0 16,0-21-16,0 20 0,0 1 15,-21 21 1,0 0-16,0 0 0,-1 43 15,22-22-15,-21 21 16,0-21-16,21 22 0,0 20 16,-21-21-16,0 22 0,21-22 0,-21 22 15,-1-1-15,1 1 16,21-1-16,-21 22 0,0-22 0,0 1 16,0 21-16,21-22 0,-22 1 15,1-1-15,0 22 0,21-22 0,0 1 16,-21-1-16,21 1 0,-21 20 15,21-41-15,0 20 0,0 1 16,0-22-16,0 0 0,0 1 0,0-22 16,0 0-16,0 0 0,21 0 15,0-21-15,0 0 0,0 0 0,22-21 16,-22 0-16,21 0 0,1 0 16,-1-22-16,0 22 0,1-21 0,-1 0 15,0-1-15,-21 1 0,22 0 16,-22-22-16,0 22 0,-21-1 15,0 1-15,0 0 0,0-1 16,-21 1-16,0-21 0,0 20 0,-22 1 16,1 0-16,0 20 0,-22-20 15,22 0-15,-22 21 0,22-1 16,0 1-16,-1 0 0,1 0 0,21 21 16,0 0-16,-1 0 0,1 0 15,0 0-15,42 0 31,0-21-31,1 21 0,20-21 16,0 21-16,1-22 0,20 1 0,-21 0 16,22 0-16,-22 0 15,22-22-15,-1 22 0,-20 0 0,-1-21 16,0 21-16,1-1 0,-22-20 16,0 21-16,0 0 0,0-22 0,-21 22 15,0 0-15,0-21 0,0 21 16,0-1-16,0 1 0,0 0 15,0 0-15,0 0 0,0 0 0,0 42 32,-21 0-17,21 0-15,0 21 0,0-20 16,0 20-16,-21 0 0,21-21 16,-21 22-16,21-1 0,-21 0 15,21-20-15,0 20 0,0-21 0,0 21 16,0-20-16,0-1 0,0 0 15,21-21 1,0 0 0,0-21-16,0 0 15</inkml:trace>
  <inkml:trace contextRef="#ctx0" brushRef="#br0" timeOffset="21979.45">2476 2159 0,'-42'0'16,"21"0"-1,0 0-15,-22 21 0,22-21 16,0 21-16,0 1 0,0-1 0,0 0 16,-1 0-16,1 0 0,0 22 15,21-22-15,0 21 0,-21-21 16,21 22-16,0-22 0,0 0 0,0 0 15,0 21-15,0-20 16,21-1-16,0-21 0,0 0 16,1 0-16,20 0 0,-21 0 15,21 0-15,-20 0 0,20-21 0,0-1 16,-21 1-16,22 0 0,-1 0 16,-21 0-16,0 0 0,1-1 0,-1-20 15,-21 21-15,0 0 0,0-22 16,0 22-16,0 0 0,0-21 0,-21 21 15,-1-1-15,1 1 0,-21 21 16,21-21-16,0 21 0,-1 0 0,-20 0 16,21 0-16,0 0 0,0 21 15,-1-21-15,1 21 0,0 1 16,0-1-16,21 0 0,-21 0 0,21 0 16,0 0-16,0 1 15,0-1-15,0 0 0,0 0 0,0 0 16,21 0-16,0 1 0,0-22 15,0 0-15</inkml:trace>
  <inkml:trace contextRef="#ctx0" brushRef="#br0" timeOffset="22576.15">3006 2223 0,'0'0'0,"0"-22"31,-22 44-15,22-1-16,0 0 16,-21 21-16,21-21 15,0 1-15,0-1 0,-21 21 0,21-21 16,0 22-16,0-22 0,0 0 16,0 0-16,0 0 0,0 0 15,0 1-15,21-22 16,0 0-16,1 0 15,-1-22-15,-21 1 0,21 0 16,0 21-16,0-21 0,0 0 16,1-22-16,-1 22 0,0 0 15,-21 0-15,21-21 0,0 20 0,-21 1 16,21 0-16,1 0 16,-22 42-1,0 0-15,0 0 16,0 1-16,0-1 0,0 0 15,0 0-15,21 0 0,-21 0 0,0 1 16,21-1-16,0 0 0,0-21 16,-21 21-16,21-21 0,1 0 0,20 0 15,-21 0-15,0 0 0,0-21 16,22 21-16,-22-21 0,0 0 16,0-1-16,0 1 0,1 0 15,-22-21-15,0 21 0,0-1 0,0-20 16,0 21-16,0-21 0,0 20 15,0 1-15,0 0 0,-22-21 0,1 21 16,0-1-16,0 22 16,0 0-16,0 0 15,-1 22 1,22-1-16,-21-21 0,0 21 16</inkml:trace>
  <inkml:trace contextRef="#ctx0" brushRef="#br0" timeOffset="23576.88">4826 2074 0,'0'0'0,"-21"-21"0,0 0 16,-1 21-16,22-21 16,-21 21-16,0 0 0,0 0 15,0 0-15,0 21 16,-1 0-16,1 0 0,0 1 0,-21-1 15,21 0-15,-1 21 0,1-21 16,0 1-16,0 20 0,0-21 0,21 0 16,0 22-16,-21-22 0,21 0 15,0 0-15,0 0 0,0 0 16,21-21-16,0 0 16,0 0-16,21 0 0,-20 0 15,-1 0-15,21 0 0,0-21 0,-20 0 16,20 0-16,-21 21 0,21-21 15,-20 0-15,-1-1 0,0 1 0,-21 0 16,0 0-16,0-21 0,0 20 16,0 1-16,0 0 0,0 0 0,-21 0 15,0 0-15,-1 21 0,1 0 16,0-22-16,0 22 0,0 0 0,0 0 16,-1 0-16,1 0 15,21 22 1,43-22-1,-22 0-15,0 0 0,21 0 0,1 0 16,-22 0-16,21 0 0,22 0 16,-22-22-16,0 22 0,1-21 0,-1 21 15,0-21-15,-21 0 0,22 21 0,-1-21 16,-21 21-16,0-21 0,1-1 16,-22 1-1,-22 42 16,1 1-15,21-1-16,0 0 0,-21 21 16,0-21-16,21 1 0,-21 20 15,21-21-15,0 21 0,-21 1 0,-1 20 16,22-20-16,-21 20 0,21-21 16,0 22-16,0-1 0,0 1 0,-21-1 15,21 1-15,0-22 0,0 22 16,0-1-16,0-20 0,0 20 0,-21 1 15,21-1-15,0 1 0,0-1 0,-21 1 16,21-1-16,-21-21 0,-1 22 16,22-22-16,-21 1 0,21-1 0,-21-21 15,0 0-15,21 0 0,-21 1 0,0-22 16,-1 0-16,1 0 16,0 0-16,0-22 0,0 1 15,-22 0-15,1 0 0,0 0 16,-1-22-16,1 22 0,0-21 0,-1 21 15,1-22-15,21 1 0,-21 21 0,20-21 16,1 20-16,0 1 0,0-21 16,21 21-16,0 0 0,0-1 0,0 1 15,0 0-15,0 0 0,0 0 16,0 0-16,0-1 0,21 1 0,0 0 16,0 0-16,22-21 0,-22 20 15,21 1-15</inkml:trace>
  <inkml:trace contextRef="#ctx0" brushRef="#br0" timeOffset="24051.81">6329 1990 0,'0'0'0,"0"-21"0,0-22 16,-21 43 15,-1 0-31,22 21 16,-21 22-16,0-22 16,21 21-16,-21 1 0,21-22 0,0 21 15,-21 0-15,0 1 0,-1-1 16,22 0-16,0 1 0,-21-1 0,21 0 15,-21-20-15,21 20 0,-21-21 0,21 0 16,0 0-16,0 1 0,21-22 31,0-22-15,0-20-16,-21 21 0,22 0 0</inkml:trace>
  <inkml:trace contextRef="#ctx0" brushRef="#br0" timeOffset="24568.38">6583 1926 0,'0'0'0,"0"-21"15,0 42 1,-21-21-16,21 21 16,-22 1-16,1-1 0,21 0 15,-21 21-15,21-21 0,0 1 0,-21 20 16,21-21-16,-21 0 0,21 22 0,-21-22 15,21 0-15,0 21 0,0-21 16,-22 1-16,22-1 0,-21 0 16,21 0-16,0 0 0,-21-21 15,21 21-15,0-42 32,0 0-17,0 0-15,0 0 0,0 0 16,0-1-16,0 1 0,21 0 0,0 0 15,1 0-15,20-22 0,-21 22 0,21 0 16,1 0-16,-1 0 0,0 21 16,1-21-16,-1 21 0,0 0 0,1 0 15,-1 0-15,-21 0 0,22 21 16,-22 0-16,0 0 0,-21 0 16,0 0-16,0 1 0,0-1 15,0 0-15,0 21 0,0-21 0,-21 1 16,0-1-16,21 21 0,-22-21 15,1 0-15,0 1 0,0-22 0,0 21 16,0 0-16,-1-21 16,22-21 15,0 0-31,22-1 16,-1 1-16,0 0 0,0 0 0</inkml:trace>
  <inkml:trace contextRef="#ctx0" brushRef="#br0" timeOffset="24984.4">7197 2265 0,'21'0'16,"0"0"-16,0 0 15,0 0-15,0 0 16,-21-21-16,22 21 0,-1-21 0,0 21 15,0-22-15,0 22 0,0-21 16,1 0-16,-1 21 0,-21-21 16,0 0-16,21 0 0,-21-1 15,0 1-15,-21 21 16,0 0-16,-1 0 16,1 0-16,0 0 15,0 21-15,0 1 0,0-1 0,21 0 16,-22 0-16,1 21 0,21-20 15,-21-1-15,21 0 0,0 21 0,0-21 16,0 1-16,0-1 0,0 0 16,0 0-16,0 0 0,21-21 0,0 21 15,1-21-15,-1 0 0,0 0 0,0 0 16,0 0-16,22 0 16,-22 0-16,21-21 0,-21 0 0,22 0 15,-22 21-15,0-21 0,21 0 16,-21-1-16,1 1 0,-1 0 0,-21 0 15,21 0-15,-21 0 0</inkml:trace>
  <inkml:trace contextRef="#ctx0" brushRef="#br0" timeOffset="25328.21">6202 2011 0,'63'0'15,"-20"0"1,-22 0-16,21-21 15,22 21-15,-22-21 0,21 21 0,-20-22 16,20 22-16,-20 0 0,-1-21 16,0 21-16,1-21 0,-1 21 0,-21 0 15,0 0-15,0 0 0</inkml:trace>
  <inkml:trace contextRef="#ctx0" brushRef="#br0" timeOffset="25928.44">8742 1990 0,'0'0'0,"21"0"0,-21-64 16,0 43 0,0 42 15,0 0-16,0 1-15,-21 20 0,21 0 16,-21 1-16,21-1 0,0 0 16,0 22-16,-22-22 0,22 22 0,-21-1 15,0 22-15,21-22 0,0 1 0,-21-1 16,0 1-16,0-1 0,-1 1 16,22-1-16,-21-20 0,0 20 0,21-21 15,0 22-15,-21-22 0,0 1 16,21-1-16,-21-21 0,21 21 0,0-20 15,0-1-15,-22-21 0,1 0 16,21-21 0,0-22-16,0 22 15,0-21-15,0 21 0,0-22 16,0 1-16,0-22 0,21 22 16</inkml:trace>
  <inkml:trace contextRef="#ctx0" brushRef="#br0" timeOffset="26295.42">8551 2307 0,'0'0'16,"0"-21"-16,0 0 0,0 0 0,0 0 0,0-1 15,0 1-15,0 0 0,0 0 16,0 0-16,0 0 0,0-22 0,21 22 16,1 0-16,-1 21 0,21-21 15,0 0-15,1-1 0,-1 22 0,0 0 16,22 0-16,-22 0 15,22 0-15,-22 0 0,0 0 0,1 22 16,-1-1-16,-21 0 0,0 0 0,1 21 16,-22-20-16,0-1 0,0 21 15,0-21-15,-22 0 0,1 1 0,-21-1 16,21 0-16,-22 0 0,1 0 16,0 0-16,-1 1 0,1-22 0,21 21 15,-21-21-15,20 0 0,1 0 16,0 0-16,0 0 0,0 0 15,42 0 17,0-21-32,0-1 0,0 22 15,1-21-15,-1 21 0,21-21 16,-21 21-16,22-21 0</inkml:trace>
  <inkml:trace contextRef="#ctx0" brushRef="#br0" timeOffset="26724.46">9271 2138 0,'0'-42'15,"0"20"1,0 1-16,0 0 16,21 0-16,0 0 15,0 21-15,1-21 16,-1 21-16,0-22 0,0 22 0,0 0 15,0 0-15,1 0 0,-1 22 16,0-1-16,0 0 0,0-21 0,0 42 16,1-21-16,-22 1 0,0-1 15,0 0-15,0 0 0,0 21 0,0-20 16,0-1-16,-22 0 0,1 0 16,0-21-16,0 21 0,0 0 0,0 1 15,-1-22 1,22-22-1,0 1 1,0 0-16,0 0 16,0 0-16,22 0 0,-22-1 0,21 1 15,0 0-15,-21 0 0,21 0 16,0 0-16,0 21 0,1-22 0,-1 1 16,0 0-16,0 21 0,0-21 0,0 21 15,22 0-15,-22-21 0,0 21 16,0 0-16,0 0 0,1 0 0</inkml:trace>
  <inkml:trace contextRef="#ctx0" brushRef="#br0" timeOffset="27183.46">10287 1969 0,'0'0'0,"0"-22"15,-21 22 1,0 0-1,-1 0-15,1 0 0,0 0 16,0 0-16,0 22 0,21-1 16,-21 0-16,-1 0 0,1 0 0,0 0 15,0 22-15,0-22 0,0 0 16,21 21-16,0-20 0,0-1 16,0 0-16,0 0 0,0 0 0,0 0 15,0 1-15,21-22 0,0 21 16,0-21-16,21 0 0,-20 0 0,20 0 15,-21 0-15,21 0 0,1-21 0,-1 21 16,-21-22-16,22 1 0,-22 0 16,21 0-16,-21 0 0,0 0 0,1-1 15,-22 1-15,0-21 0,0 21 16,0-22-16,0 22 0,0-21 0,0 21 16,-22 0-16,22-22 0,-21 22 15,0 21-15,-21-21 0,21 21 0,-1-21 16,-20 21-16,21 0 0,-21 0 15,20 0-15,-20 21 0,21 0 16,-21 0-16,20 0 0,1 1 0,-21-1 16,42 0-16,-21 0 0,21 0 15,0 0-15,0 1 0,0-1 0,0 0 16,21 0-16,0 0 16,0-21-16</inkml:trace>
  <inkml:trace contextRef="#ctx0" brushRef="#br0" timeOffset="27988.47">11028 2053 0,'0'0'0,"0"-21"0,0-21 16,-85-1 0,43 43-1,21 0-15,-1 0 0,-20 0 0,21 0 16,0 22-16,-22-22 0,22 21 15,0 0-15,0 0 0,0 0 0,0 0 16,-1 1-16,22 20 0,-21-21 16,21 0-16,0 0 0,0 1 0,0-1 15,0 0-15,21-21 16,1 0-16,-1 21 0,0-21 16,0 0-16,21 0 0,-20 0 0,20 0 15,-21 0-15,21-21 0,-20 21 16,20-21-16,-21 0 0,0 21 0,0-22 15,-21 1-15,22 21 0,-22-21 16,21 0-16,-21 0 0,0 0 0,0-1 16,0 1-16,0 0 0,0 0 15,0 42 17,0 0-17,0 0-15,0 1 0,0-1 0,0 0 16,0 0-16,0 0 15,0 22-15,-21-22 0,-1 21 0,22-21 16,-21 22-16,21-1 0,0 0 0,-21 1 16,0 20-16,21-21 0,0 1 15,0 20-15,-21-20 0,21 20 0,-21-21 16,21 22-16,-22-22 0,22 22 0,0-22 16,0 22-16,0-1 0,0 1 15,0-1-15,0 1 0,0-1 0,0 1 16,0-1-16,0 1 0,0-22 15,0 21-15,0-20 0,0-1 0,0 0 16,0 1-16,0-22 0,-21 0 16,21 0-16,0 0 0,-21 1 0,0-22 15,0 0-15,0 0 16,-1 0-16,1-22 0,0 1 0,0 0 16,0 0-16,0-21 0,-1-1 0,-20 1 15,21 0-15,0-22 0,0 1 16,-1-22-16,1 0 0,21 1 0,0-1 15,0 0-15,0-21 0,0 22 16,21-1-16,1 0 0,-1 1 0,21 20 16,-21-20-16,0 20 0,22 22 0,-22-1 15,21 1-15,1 0 0,-22-1 16,21 22-16,-21 0 0,22 0 16,-22 0-16,0 0 0,0 21 15,0-22-15,-21 1 0,21 21 16,-21-21-16,22 21 15</inkml:trace>
  <inkml:trace contextRef="#ctx0" brushRef="#br0" timeOffset="28659.45">11218 2138 0,'-21'-21'16,"21"0"0,0-1-16,0 1 15,0 0-15,21 0 16,0 21-16,1-21 0,-1 21 15,0 0-15,0 0 16,0 0-16,0 0 0,1 0 0,-1 0 16,21 0-16,-42 21 0,21-21 15,0 21-15,1 0 0,-22 0 16,0 1-16,0 20 0,0-21 0,0 0 16,0 0-16,0 1 0,0 20 15,0-21-15,0 0 0,-22-21 0,22 21 16,0 1-16,-21-1 15,21-42 1,0-1 0,0 1-16,0 0 15,0 0-15,0 0 0,0 0 16,21-1-16,1 1 0,-22 0 16,21 0-16,0 0 0,-21-22 0,21 22 15,0 21-15,-21-21 0,21 0 16,1 0-16,-1 21 15,0 0-15,0 0 16,0 0-16,0 0 16,1 0-16,-1 0 0,0 0 15,0 21-15</inkml:trace>
  <inkml:trace contextRef="#ctx0" brushRef="#br0" timeOffset="29989.54">12467 2159 0,'21'0'0,"-42"0"0,63-21 0,-20 0 15,-1 0 1,-21-1-16,0 1 16,0 0-16,0 0 0,0 0 15,0 0-15,0-1 0,-21 1 16,-1 0-16,1 21 0,0 0 0,0-21 15,0 21-15,0 0 0,-22 0 16,22 0-16,0 21 0,-21 0 0,20-21 16,-20 21-16,21 22 0,-21-22 15,20 0-15,1 21 0,-21-20 0,42-1 16,-21 21-16,21-21 16,-21 0-16,21 1 0,0 20 0,0-21 15,21 0-15,-21 0 0,21-21 16,0 0-16,0 22 0,0-22 15,1 0-15,20 0 0,-21 0 0,0 0 16,22 0-16,-22 0 0,21-22 16,-21 1-16,22 0 0,-22 21 0,0-21 15,21 0-15,-21 0 0,1-1 0,-1 1 16,0-21-16,-21 21 0,0 0 16,21-1-16,-21-20 0,0 21 0,0 0 15,0 0-15,0-1 16,-21 22-1,0 22 1,0-1-16,21 0 0,-22 0 16,22 21-16,-21-20 0,21-1 0,0 0 15,0 21-15,0-21 0,0 1 16,0-1-16,0 0 0,0 0 0,21 0 16,1 0-16,-1-21 15,0 0-15,0 0 0,0 0 0,0 0 16,1 0-16,20 0 0,-21 0 0,21 0 15,-20 0-15,-1-21 0,21 0 16,-21 0-16,0 0 0,1 0 16,-1-1-16,0 1 0,0 0 15,0 0-15,0 0 0,1-22 0,-22 22 16,0 0-16,0 0 0,0 0 0,21 21 16,-21-21-16,0 42 31,-21 0-31,21 0 15,-22 0-15,22 0 0,0 1 0,0-1 16,0 0-16,0 0 0,0 0 16,0 0-16,0 1 0,0-1 0,0 0 15,0 0-15,-21 0 0,21 0 32,0-42 14,0 0-46,0 0 16,0 0-16,0 0 0,0-1 16,0-20-16,0 21 0,21 0 0,1-22 15,-1 22-15,0 0 0,0-21 16,0 21-16,0-1 0,1 1 0,20 0 16,-21 21-16,0-21 0,0 21 15,22 0-15,-22 0 0,0 0 0,0 0 16,22 0-16,-22 21 0,-21 0 15,21 0-15,0 1 0,-21-1 16,21 0-16,-21 0 0,0 21 0,0-20 16,0-1-16,0 0 0,0 0 15,0 0-15,0 0 0,0 1 0,0-1 16,0 0-16,0 0 16,-21-21 15,21-21-16,-21 0-15,21 0 16,0-1-16,0 1 0,0 0 16,0 0-16,0 0 0,0 0 15,21-22-15,0 22 0,0 0 0,1-21 16,-1 20-16,0 1 0,21 0 16,-21 0-16,22 0 0,-22 0 0,21 21 15,1 0-15,-22 0 0,21 0 16,0 0-16,-20 0 0,-1 21 0,0 0 15,0 21-15,0-21 0,-21 1 0,0 20 16,0-21-16,0 0 0,0 22 16,0-22-16,0 0 0,-21 0 0,0 0 15,21 0-15,0 1 0,-21-22 16,21 21-16,-21-21 0,21 21 16,-22-21-1,22-21 16,22 21-31</inkml:trace>
  <inkml:trace contextRef="#ctx0" brushRef="#br0" timeOffset="30215.47">14436 2265 0,'-22'0'63,"1"0"-48,21 21-15,-21-21 16</inkml:trace>
  <inkml:trace contextRef="#ctx0" brushRef="#br0" timeOffset="73328.39">1164 4424 0,'21'0'16,"0"0"15,1 0 0,-22-21-15,0 0 0,0-1-16,0 1 15,0 0-15,0 0 16,0 0-16,0 0 0,-22-1 0,1 1 15,0 21-15,0 0 16,0 0-16,0 0 16,-1 0-16,1 0 0,0 0 0,0 21 15,0 1-15,0-1 0,-1 0 16,1 0-16,0 0 0,0 0 16,0 1-16,21 20 0,0-21 0,-21 0 15,21 0-15,-22 1 0,22-1 16,0 0-16,0 0 0,0 0 15,22 0 1,-1-21-16,0 0 0,0 0 16,0 0-16,0 0 15,1-21-15,-1 21 0,0-21 0,0 0 16,0 0-16,22 21 0,-22-21 16,0-1-16,0-20 0,0 21 0,0 0 15,-21 0-15,22-1 0,-22 1 16,21 0-16,-21 0 0,21 0 15,-21 42 17,0 0-17,0 0-15,0 0 16,-21 1-16,21-1 0,0 0 0,0 0 16,0 0-16,0 0 0,0 1 15,0-1-15,21-21 16,-21 21-16,21-21 0,0 0 15,0 0-15,1 0 0,-1 0 16,0 0-16,0 0 0,21 0 0,-20 0 16,-1-21-16,21 0 0,-21 21 15,0-22-15,1 1 0,-1 0 0,0 0 16,0 0-16,0 0 16,-21-22-16,0 22 0,0-21 0,0-1 15,0 1-15,0 21 0,0-21 16,-21-1-16,0 1 0,-21 21 15,20-22-15,-20 22 0,0 0 0,-1 0 16,1 0-16,0 21 0,-1-21 16,1 21-16,-21 0 0,20 0 0,1 0 15,0 0-15,-22 21 0,22-21 16,-1 21-16,1 0 0,0 21 16,-1 1-16,1-1 0,0 0 15,21 22-15,-22-22 0,1 22 16,21-22-16,0 22 0,-1-22 0,1 0 15,21 22-15,-21-22 0,21 0 16,0 1-16,0-1 0,21 0 16,0 1-16,1-1 0,20 0 0,0 1 15,-21-22-15,22 0 0,-1 21 16,0-20-16,1-22 0,20 21 0,-20-21 16,-1 0-16,21 0 0,-20 0 15,20 0-15,-20 0 0,20-21 16,-21-1-16,22 1 0,-22 21 0,1-21 15,-1 0-15,-21 0 0,21 0 16,-20-1-16,-1 1 0,0 0 16,-21 0-16,21 0 15,-21 0-15,0-1 16,0 1-16,21 21 16,-21-21-16,21 21 0,-21-21 0,22 21 15,-1-21-15</inkml:trace>
  <inkml:trace contextRef="#ctx0" brushRef="#br0" timeOffset="73708.5">2180 4001 0,'0'0'0,"-21"-22"0,0-20 32,0 42-32,-1 0 15,22 21 1,0 0-16,0 1 0,0 20 16,0 0-16,0 1 0,0-1 15,0 0-15,0 1 0,0-1 16,-21 0-16,21 1 0,-21-1 15,21 0-15,-21-21 0,21 22 0,0-22 16,0 0-16,-21 0 0,21 0 16,0 1-16,-21-1 15,21-42 17,21-1-32,-21 1 0,21 0 15,-21 0-15,0 0 0,21 0 0</inkml:trace>
  <inkml:trace contextRef="#ctx0" brushRef="#br0" timeOffset="74379.55">2138 4043 0,'0'0'0,"-21"-42"31,21 20-31,0 1 15,0 0 1,21 0 0,0 21-16,21 0 15,-21 0-15,22 0 0,-22 0 16,21 0-16,-21 0 0,22 0 0,-1 21 16,-21 0-16,0 0 0,1 1 15,-1-1-15,-21 21 0,0-21 16,0 22-16,0-22 0,0 21 0,-21-21 15,-22 22-15,22-22 0,-21 21 16,-1-21-16,1 0 0,0 1 0,-1-1 16,22-21-16,-21 21 0,21-21 15,21 21-15,-21-21 0,21-21 32,0 0-32,0 0 15,0-1 1,21 22-16,0-21 0,0 21 0,0 0 15,0 0-15,22-21 0,-22 21 16,21 0-16,-21 0 0,22 0 0,-1 0 16,-21 0-16,22 0 0,-1 21 15,0 0-15,-21-21 0,1 22 0,20-1 16,-21 0-16,0-21 0,-21 21 16,0 0-16,0 0 0,0 1 0,0-1 15,0 0-15,-21 0 0,0-21 16,-21 21-16,20 0 0,-20 1 0,0-22 15,21 21-15,-22-21 0,1 21 16,0-21-16,-1 0 0,1 0 16,0 21-16,20-21 0,-20 0 15,21 0-15,0 0 0,0 0 0,-1 0 16,1 0-16,0 0 0,21-21 16,-21 21-16,21-21 15,-21 21-15,21-21 16,21-1-1,0 1 1,0 21-16,0-21 0,1 21 0</inkml:trace>
  <inkml:trace contextRef="#ctx0" brushRef="#br0" timeOffset="74979.46">2773 4445 0,'0'21'0,"21"-42"47,-21 0-47,21 21 15,0-21-15,0 21 0,1-21 0,-1 21 16,0-22-16,0 1 16,-21 0-16,21 0 0,-21 0 15,-21 21 17,0 0-32,0 0 15,0 21-15,-1-21 0,1 21 0,0 0 16,0 0-16,0 1 0,21-1 15,-21 0-15,-1 0 0,1 0 0,21 0 16,0 1-16,0-1 0,-21 0 16,21 0-16,0 0 0,0 0 15,0 1-15,21-22 16,0 0-16,1 0 0,-1 0 16,0 0-16,0 0 0,0 0 15,22 0-15,-22 0 0,21 0 0,-21-22 16,0 22-16,22-21 0,-22 0 15,21 0-15</inkml:trace>
  <inkml:trace contextRef="#ctx0" brushRef="#br0" timeOffset="76051.39">3450 4001 0,'0'0'0,"-42"-64"15,21 64 1,-1 0 0,1 0-1,21 21-15,-21 0 16,21 22-16,-21-22 0,21 21 16,0 1-16,0 20 0,0-21 0,-21 1 15,21 20-15,-21-20 0,21 20 16,0 1-16,0-22 0,0 21 0,-22 1 15,22 21-15,0-22 0,-21 22 16,21-22-16,-21 22 0,21 0 16,-21-22-16,0 1 0,21 20 15,-21-20-15,21-1 0,-22 1 0,22-1 16,0-20-16,0 20 0,0-21 16,0 1-16,0-1 0,0 0 0,0-20 15,0-1-15,0 0 0,22 0 0,-22 0 16,21-21-16,0 0 0,0 0 15,0 0-15,0-21 0,1 0 16,-1 21-16,0-42 0,21 20 16,-21 1-16,1-21 0,20 0 0,-21-1 15,21 1-15,-20 0 0,-1-1 0,0 1 16,0 0-16,0-22 16,-21 22-16,0-1 0,0-20 0,0-1 15,0 22-15,-21-21 0,0-1 16,0 1-16,0 20 0,-22-20 0,22 20 15,-21 1-15,21 0 0,-22 21 16,22-1-16,0 1 0,-21 0 0,20 0 16,1 0-16,0 21 15,21-21 1,21-1 0,0 22-1,1 0-15,20-21 0,-21 21 16,0-21-16,22 21 0,-1-21 15,-21 0-15,21 0 0,1-1 0,-1 22 16,-21-21-16,22 0 0,-22 0 16,21 0-16,-21 0 0,0-1 0,1 1 15,-1 0-15,-21 0 0,0 0 16,21 21-16,-21-21 0,-21 42 47,21 0-32,-21 0-15,21 0 0,0 0 0,0 1 16,-22 20-16,22-21 0,0 0 16,0 0-16,0 1 0,0-1 0,0 0 15,0 0-15,0 0 0,22-21 16,-22 21-16,21-21 0,0 0 16,0 0-16,0 0 0,0 0 15,1 0-15,-1 0 0,0 0 16,-21-21-16,21 0 0,0 21 0,0-21 15,1 0-15,-22 0 0,0-1 0,21 1 16,-21-21-16,0 21 0,0-22 16,0 22-16,0-21 0,0 21 0,0-22 15,-21 22-15,-1 0 0,1 0 16,0 21-16,0-21 0,-21 21 16,20 0-16,1 0 0,0 0 15,-21 0-15,21 21 0,-1-21 0,1 21 16,21 0-16,0 0 0,-21 1 15,21-1-15,0 0 0,0 0 16,0 0-16,0 0 16,21 1-16,0-1 0,1-21 15,-1 0-15,0 0 0,0 0 16,0 0-16,0 0 0,22 0 0</inkml:trace>
  <inkml:trace contextRef="#ctx0" brushRef="#br0" timeOffset="76517.66">4212 4318 0,'-21'-42'32,"21"21"-32,0-1 15,0 1-15,0 0 16,21 21-16,0 0 15,0 0-15,1 0 16,-1 0-16,0 0 16,0 0-16,0 21 0,-21 0 15,21 1-15,1-1 0,-22 0 0,21 0 16,-21 0-16,0 0 0,0 1 16,0 20-16,0-21 0,0 0 0,0 0 15,0 1-15,-21-22 0,21 21 16,-22 0-16,1-21 0,21 21 15,-21-21-15,21-21 32,0 0-32,0 0 15,0-1-15,0 1 16,0 0-16,21 0 0,-21 0 0,0 0 16,21-22-16,1 22 15,-1 0-15,0 0 0,0 0 0,21-1 16,-20 1-16,-1 0 15,0 21-15,21-21 0,-21 21 0,1 0 16,-1-21-16,21 21 0,-21 0 0,0 0 16</inkml:trace>
  <inkml:trace contextRef="#ctx0" brushRef="#br0" timeOffset="76900.62">4868 4424 0,'0'0'0,"21"0"0,1 0 16,-1-21-16,0 0 0,0-1 16,0 1-16,-21 0 15,21 0-15,-21 0 0,0-22 0,0 22 16,0 0-16,0 0 0,0 0 15,0 0-15,0-1 0,-21 22 16,0 0-16,0 0 16,0 0-16,0 22 0,-1-1 15,1 0-15,0 0 0,0 21 0,0-20 16,21 20-16,0-21 0,-21 0 16,21 22-16,0-22 0,0 0 0,0 0 15,0 0-15,0 0 0,0 1 16,21-1-16,0 0 0,0-21 15,0 0-15,0 0 0,1 0 16,-1 0-16,0 0 0,0 0 0,0 0 16,0 0-16,1-21 0,-1 21 0,0-21 15</inkml:trace>
  <inkml:trace contextRef="#ctx0" brushRef="#br0" timeOffset="78463.11">5842 4128 0,'21'0'0,"0"0"16,0 0-1,-21-22-15,22 22 0,-1-21 0,0 0 16,0 0 0,0 0-16,-21 0 0,21 21 0,1-22 15,-22 1-15,0 0 0,0 0 0,0 0 16,0 0-16,-22-1 16,1 22-16,0 0 15,0 0-15,-21 0 0,20 0 16,-20 0-16,21 0 0,-21 22 0,20-1 15,-20-21-15,21 21 0,0 0 16,21 0-16,0 0 0,0 1 16,0 20-16,0-21 0,0 0 15,0 0-15,21 1 0,0-1 0,0 0 16,0 0-16,22 21 0,-22-20 16,0-1-16,21 0 0,-20 0 15,-1 0-15,0 0 0,0 1 0,0-1 16,0 0-16,-21 0 0,0 0 15,0 0-15,0 1 0,-21-1 16,-21 0-16,21-21 0,-22 21 0,1 0 16,0-21-16,-1 0 0,1 0 15,0 21-15,21-21 0,-22 0 16,22 0-16,-21 0 0,21 0 0,-1-21 16,1 0-16,21 0 0,-21 0 15,21 0-15,-21-1 0,21 1 0,0 0 16,0 0-16,0 0 0,0 0 15,0-1-15,0 1 0,0 0 0,21 21 32,0 0-32,0 0 0,1 21 15,-22 0-15,21 1 0,0-1 16,0 0-16,0 0 0,0 0 16,-21 0-16,22 1 0,-1-1 0,0 0 15,0 0-15,0-21 16,0 0-16,1 21 0,-1-21 0,0 0 15,0 0-15,21 0 0,-20 0 16,-1 0-16,21 0 0,-21-21 16,22 21-16,-22-21 0,0 0 0,21 21 15,-21-21-15,1-1 0,-1 1 16,0-21-16,0 21 0,0 0 0,0-22 16,-21 22-16,22-21 0,-22 21 15,0-22-15,0 22 0,0 0 16,0 0-16,0 42 31,0 0-31,0 0 0,0 0 0,0 1 16,0-1-16,0 0 0,0 21 15,0-21-15,0 1 0,0-1 0,0 0 16,0 0-16,0 0 16,0 0-16,0 1 0,0-1 15,21-21-15,0 0 0,0 0 16,0 0-1,0 0-15,1 0 0,-1-21 16,0 21-16,0-22 0,0 1 16,0 0-16,1 21 0,-1-21 0,0-21 15,0 20-15,-21 1 0,21 0 0,0 0 16,1-21-16,-22 20 16,0 1-16,21 0 0,-21 0 0,0 0 15,21 0-15,-21-1 0,0 44 47,0-1-47,-21 21 0,21-21 16,0 0-16,0 22 0,0-22 0,-21 0 15,21 0-15,0 22 0,0-22 16,0 0-16,0 0 0,0 0 16,21 0-1,0-21-15,0 0 0,0 0 16,0 0-16,1 0 0,-1 0 0,0 0 15,0-21-15,0 21 0,0-21 16,1 0-16,-1 0 0,0 0 16,0-1-16,0 1 0,0 0 15,-21-21-15,22 21 0,-1-22 0,-21 22 16,0 0-16,21 0 0,-21 42 31,0 0-31,0 0 16,0 0-16,0 22 0,0-22 15,0 0-15,0 0 0,-21 0 0,21 1 16,0-1-16,0 0 0,0 0 16,0 0-1,21-21 1,0 0 0,0 0-16,-21-21 15,0 0-15,0 0 0,21 21 0,-21-21 16</inkml:trace>
  <inkml:trace contextRef="#ctx0" brushRef="#br0" timeOffset="78676">7154 3810 0,'0'0'15,"-42"0"1,21 0-16,21 21 47,21-21-32,0 0-15,0 0 16,0 0-16,1 0 0,-1 0 0</inkml:trace>
  <inkml:trace contextRef="#ctx0" brushRef="#br0" timeOffset="78948.48">7514 3768 0,'0'0'0,"-21"21"31,21 0-15,0 0-16,0 0 15,-21 22-15,21-1 0,0-21 0,-21 22 16,21 20-16,-22-21 0,22 1 15,0-1-15,0-21 0,0 22 0,-21-1 16,21-21-16,0 0 0,0 0 16,0 1-16,0-1 0,0 0 0,0 0 15,0 0 1,21-21 0,1 0-16,-22-21 0,21 0 15,0 21-15</inkml:trace>
  <inkml:trace contextRef="#ctx0" brushRef="#br0" timeOffset="79363.99">7810 4233 0,'22'0'46,"-1"0"-46,0 0 0,0 0 16,0 0-16,0-21 16,1 0-16,-1 21 0,0-21 0,0 0 15,-21 0-15,21-1 0,-21 1 16,0 0-16,0 0 0,0 0 16,0 0-16,0-1 0,-21 22 15,0 0-15,0 0 0,0 0 16,-1 0-16,1 22 0,0-1 0,0 21 15,0-21-15,0 22 0,-1-22 16,1 21-16,0 0 0,21-20 16,0 20-16,0-21 0,0 21 0,0-20 15,0-1-15,0 0 0,21 0 16,0 0-16,1-21 0,-1 21 0,0-21 16,21 0-16,-21 0 0,22 0 15,-22 0-15,21 0 0,-21 0 0,22-21 16,-22 0-16,21 21 0,-21-21 15,1 0-15,20 0 0,-21-1 0</inkml:trace>
  <inkml:trace contextRef="#ctx0" brushRef="#br0" timeOffset="79680.49">7472 3852 0,'0'0'0,"21"0"32,0 0-32,0 0 0,22 0 0,-22 0 0,21 0 15,0 0-15,22 0 16,-22 0-16,1 0 0,20 0 0,1-21 15,-22 21-15,0 0 0,1 0 16,-1-21-16,0 21 0,-21 0 0,1 0 16,-1 0-16,0 0 0,-42 0 47</inkml:trace>
  <inkml:trace contextRef="#ctx0" brushRef="#br0" timeOffset="80945.05">1376 5990 0,'0'0'0,"21"0"31,0 0-15,-21-21-16,21 0 0,-21 0 15,21 0-15,-21-1 0,0 1 16,0 0-16,0 0 0,0 0 16,-21 0-16,0-1 0,0 1 15,0 0-15,0 0 0,-22 0 16,22 21-16,-21 0 0,21 0 0,-1 0 16,1 21-16,0 0 0,0 0 15,0 22-15,0-22 0,21 21 16,-22-21-16,22 22 0,0-22 0,0 0 15,0 0-15,0 21 0,0-20 16,0-1-16,22-21 16,-1 0-16,0 0 15,0 0-15,0 0 0,0 0 16,1 0-16,20-21 0,-21-1 16,0 1-16,0 0 0,1 0 15,20 0-15,-21 0 0,-21-1 0,21-20 16,-21 21-16,21 0 0,-21-22 15,0 22-15,0 0 0,0 42 32,0 0-17,0 1-15,0-1 0,0 21 0,0-21 16,0 0-16,0 22 0,0-22 16,0 0-16,0 0 0,0 0 0,22 1 15,-1-22-15,0 21 16,0-21-16,0 0 0,0 0 15,1 0-15,-1 0 0,0-21 16,0 21-16,0-22 0,22 1 0,-22 0 16,0 0-16,0 0 0,-21-22 15,0 22-15,21-21 0,-21 0 0,0 20 16,0-20-16,0 0 0,-21-1 16,0 22-16,0-21 0,-22 0 15,1 20-15,0 1 0,-1-21 0,-20 21 16,21 0-16,-22 21 0,1-22 15,-1 22-15,1 0 0,20 0 16,-20 22-16,-1-1 0,22 0 16,-22 21-16,22 1 0,0-1 15,-1 21-15,1 1 0,21-1 0,-21 1 16,20-1-16,22 1 0,0-1 16,0 1-16,0-1 0,0-20 15,22-1-15,-1 0 0,21 1 0,-21-1 16,22-21-16,-1 0 0,-21 1 15,21-1-15,1 0 0,-1-21 0,0 0 16,1 0-16,20 0 0,-20 0 16,-1 0-16,21 0 0,-20-21 0,20 0 15,-20-1-15,-1 1 0,21 21 16,-20-21-16,-22 0 0,21 0 16,1-22-16,-22 22 0,21 0 15</inkml:trace>
  <inkml:trace contextRef="#ctx0" brushRef="#br0" timeOffset="81220.66">2434 5419 0,'0'0'0,"-21"0"0,0 0 15,0 21-15,21 0 0,-22 0 0,1 0 16,0 22-16,0-1 15,21 0-15,0 1 0,0-1 0,-21 0 16,21 1-16,0-1 0,-21-21 16,21 22-16,0-1 0,0-21 0,-22 0 15,22 0-15,0 1 0,0-1 16,0 0-16,22-42 31,-1 21-31,0-21 16,-21-1-16,21 1 0</inkml:trace>
  <inkml:trace contextRef="#ctx0" brushRef="#br0" timeOffset="81771.46">2265 5546 0,'0'0'0,"0"-85"32,0 64-17,21 0 1,0 21-16,21 0 15,-20 0-15,-1 0 0,0 0 16,21 0-16,-21 21 0,22-21 16,-22 21-16,21 0 0,-21 0 0,1 1 15,-22-1-15,0 21 0,0-21 16,0 0-16,-22 22 0,-20-22 16,21 0-16,-21 0 0,-1 0 0,1 1 15,0-1-15,-1 0 0,22 0 16,-21-21-16,21 0 0,-1 0 15,22-21 1,0 0 0,22 0-16,-1 21 0,0-22 15,0 22-15,21 0 0,-20 0 16,20 0-16,0 0 0,1 0 0,-1 0 16,21 22-16,-20-1 0,-1-21 15,-21 21-15,22 0 0,-1 0 16,-21 0-16,0 1 0,0-1 0,-21 0 15,0 0-15,0 0 0,0 0 16,0 1-16,-21-1 0,-21 0 0,0 0 16,-1 0-16,-20 0 0,20-21 15,-20 22-15,21-1 0,-22-21 0,1 0 16,20 0-16,1 21 0,0-21 16,-1 0-16,22 0 0,0 0 0,0 0 15,0 0-15,-1-21 0,22 0 16,0-1-1,22 22-15,-1-21 16,0 21-16,21-21 0,1 0 16,-1 0-16,0 21 0,22-21 15</inkml:trace>
  <inkml:trace contextRef="#ctx0" brushRef="#br0" timeOffset="82180.13">3027 5927 0,'0'21'0,"21"-21"47,0-21-32,0 21-15,0-21 0,1-1 16,-1 1-16,0 21 0,-21-21 15,0 0-15,-21 21 32,0 0-32,-1 0 0,1 0 15,0 21-15,0-21 0,0 21 16,0 0-16,-1 1 0,1 20 16,0-21-16,21 0 0,0 0 0,0 1 15,0-1-15,0 0 0,0 0 16,0 0-16,21 0 15,0 1-15,1-22 0,-1 0 0,0 0 16,21 0-16,-21 0 0,22 0 0,-1 0 16,0 0-16,1-22 0,-1 22 15,0-21-15,1 0 0,-1 0 0,0 0 16,1-22-16,-1 22 0,-21 0 16</inkml:trace>
  <inkml:trace contextRef="#ctx0" brushRef="#br0" timeOffset="83103.55">3852 5503 0,'0'0'0,"0"-21"0,0 0 32,-21 42-1,21 0-31,-21 1 0,0-1 16,21 21-16,0 0 0,-21 1 15,21-1-15,-22 0 0,1 1 0,21-1 16,0 22-16,0-22 0,-21 0 0,21 22 15,-21-22-15,21 22 0,0-1 16,0-21-16,-21 22 0,0-1 0,-1 1 16,1-1-16,21 1 0,-21 21 15,0-22-15,0 1 0,21-1 16,-21-21-16,-1 22 0,22-1 0,0 1 0,0-22 16,-21 22-16,21-22 15,0 0-15,0 1 0,0-22 0,0 0 16,0 0-16,0 0 0,21-21 0,1 0 15,20 0-15,-21-21 16,0 0-16,22 0 0,-22 0 0,21-22 16,-21 22-16,22-21 0,-1 0 0,-21-1 15,21 1-15,-20 0 0,-1-1 16,0 1-16,0-22 0,0 22 0,-21-21 16,0-1-16,0 1 0,0-22 15,-21 21-15,0 1 0,0 21 16,-22-22-16,1 22 0,0-1 0,-1 1 15,1 21-15,0 0 0,-1 0 16,22-1-16,-21 1 0,0 21 0,20 0 16,1 0-16,0 0 0,21-21 15,21 21 1,0-21-16,22 21 16,-22-21-16,21 21 0,1-21 15,-1-1-15,0 22 0,1-21 0,-1 0 16,0 0-16,1 0 0,-22 0 15,21-1-15,0 1 0,-20-21 0,-1 21 16,0 0-16,0 21 16,-21-22-16,0 1 0,21 0 0,-21 0 15,-21 42 17,21 0-32,-21 0 15,21 1-15,0 20 0,0-21 16,0 0-16,0 22 0,0-22 0,0 21 15,0-21-15,0 0 0,0 1 16,0-1-16,0 0 0,21-21 0,0 21 16,0-21-16,1 0 0,-1 0 15,0 0-15,0 0 16,0 0-16,0-21 0,1 21 0,-1-21 16,0 0-16,-21-1 15,21 1-15,-21-21 0,21 21 0,-21-22 16,0 22-16,0-21 0,0 0 0,0 20 15,-21-20-15,0 21 0,0 0 16,0 0-16,-1 21 0,1 0 16,0 0-16,0 0 0,0 0 15,0 0-15,-1 21 0,22 0 0,-21 0 16,21 0-16,0 0 16,0 1-16,0-1 0,0 0 0,0 0 15,21 0 1,1-21-16,-1 0 0,0 0 15,21 0-15</inkml:trace>
  <inkml:trace contextRef="#ctx0" brushRef="#br0" timeOffset="83507.99">4508 5821 0,'-42'-42'16,"42"20"-1,0 1-15,0 0 16,21 21-16,0 0 16,1-21-16,-1 21 0,0 0 0,0 0 15,0 0-15,0 0 0,1 0 0,-1 21 16,0-21-16,0 21 0,0 0 16,-21 1-16,0-1 0,21 0 0,-21 0 15,0 0-15,0 22 0,0-22 16,0 0-16,-21 0 0,21 0 15,-21-21-15,0 0 0,21 21 16,-21-21-16,21-21 31,0 0-31,0 0 16,0 0-16,21 0 0,-21-1 16,21 1-16,0 0 15,-21 0-15,21 0 0,-21 0 0,22-1 16,-1 1-16,0 0 0,0 21 15,0-21-15,0 21 0,1 0 16,-1 0-16,0 0 0,0 0 16</inkml:trace>
  <inkml:trace contextRef="#ctx0" brushRef="#br0" timeOffset="83868.34">5038 5842 0,'0'0'0,"0"21"0,21-21 15,0 0-15,0 0 16,0 0-16,0-21 16,1 21-16,-1-21 0,0 21 15,-21-21-15,21 21 0,0-21 0,0-1 16,1 1-16,-22 0 0,0 0 16,0 0-16,0 0 0,0-1 15,0 1-15,0 0 0,-22 21 16,1 0-16,0 0 0,0 0 15,0 0-15,0 21 0,-1 0 16,1 1-16,0-1 0,0 21 16,0-21-16,21 22 0,0-1 0,-21-21 15,21 21-15,0-20 0,0-1 16,0 21-16,0-21 0,21 0 16,0 1-16,-21-1 0,21-21 15,0 0-15,0 0 0,1 0 0,20 0 16,-21 0-16,0 0 0,0 0 0,1-21 15,-1 21-15,21-22 0,-21 1 16</inkml:trace>
  <inkml:trace contextRef="#ctx0" brushRef="#br0" timeOffset="84388.48">5969 5482 0,'21'0'16,"-42"0"-16,42-21 0,-21 0 0,-21 0 16,0 21-16,0 0 15,-1 0-15,1 0 0,0 0 0,0 0 16,0 0-16,0 0 0,-1 21 15,1 0-15,0 0 0,0 0 0,0 1 16,0 20-16,-1 0 16,1-21-16,21 22 0,0-1 0,-21 0 15,21 1-15,-21-1 0,21-21 0,0 0 16,0 22-16,0-22 0,0 0 16,21 0-16,0-21 0,22 21 15,-22-21-15,0 0 0,21 0 0,1 0 16,-1 0-16,0 0 0,1-21 0,-1 21 15,0-21-15,1 0 0,-1 0 16,-21-22-16,21 22 0,1-21 0,-1 0 16,-21-1-16</inkml:trace>
  <inkml:trace contextRef="#ctx0" brushRef="#br0" timeOffset="84643.67">6435 5292 0,'0'0'0,"0"-21"0,-22 21 31,22 21-15,0 0-16,-21 0 0,21 0 0,-21 22 16,21-22-16,-21 21 0,21 0 15,0 1-15,0-1 0,0 0 0,0-20 16,0 20-16,0 0 0,0 1 16,0-22-16,0 21 0,0-21 0,0 0 15,0 1-15,0-1 0,0 0 16,0 0-16,21-21 15,0 0-15,0 0 16,1 0-16,-1 0 16,0-21-16,0 21 0,0-21 0</inkml:trace>
  <inkml:trace contextRef="#ctx0" brushRef="#br0" timeOffset="85852.89">7027 5588 0,'0'-21'15,"0"42"-15,0-63 0,0 21 0,0-22 0,-21 22 16,0 0 0,0 0-16,0 0 0,-1 21 0,1 0 15,0 0-15,0 0 0,0 0 0,-22 0 16,22 0-16,0 0 0,0 21 16,-21-21-16,20 21 0,1 21 0,21-21 15,-21 1-15,0 20 0,21 0 16,-21 1-16,21-22 0,0 21 0,0 0 15,0-20-15,0 20 0,0-21 0,0 0 16,0 22-16,21-22 16,0 0-16,0-21 0,22 0 15,-22 0-15,0 0 0,0 0 16,0 0-16,22 0 0,-22 0 16,0-21-16,0 0 0,0-1 0,0 1 15,22 0-15,-43 0 0,21-21 16,0-1-16,0 22 0,-21-21 0,0-1 15,0 1-15,0 21 0,21-21 16,-21 20-16,0 1 0,22 0 0,-22 0 16,0 42 15,0 0-31,0 0 16,0 1-16,0-1 0,0 0 15,0 21-15,0-21 0,0 22 16,0-22-16,0 0 0,0 21 0,0-20 15,0-1-15,0 0 0,0 0 16,21 0-16,0 0 0,0 1 16,0-22-16,0 0 0,1 0 0,-1 0 15,0 0-15,0 0 0,0 0 16,0-22-16,22 22 0,-22-21 0,0 0 16,0 0-16,0-21 0,22 20 15,-22 1-15,0-21 0,0 21 0,0-22 16,1 1-16,-22 0 0,0 21 15,0-1-15,-22 22 16,1 0 0,21 22-1,-21-1-15,21 0 0,0 0 0,0 0 16,0 0-16,0 22 0,0-22 0,0 0 16,0 0-16,0 0 0,0 22 15,0-22-15,0 0 0,21-21 0,-21 21 16,21 0-16,-21 1 0,22-22 15,-22 21-15,0-42 47,0-1-31,-22 1-16,1 0 0,0 0 16,0 0-16,0 21 15,0 0 1,-1 0-16,22 21 15,0 0-15,0 0 16,0 0-16,0 1 0,0-1 16,22-21-16,-1 21 15,0-21-15,0 0 0,0 0 16,0 0-16,1 0 0,-1 0 16,0 0-16,21 0 0,-21-21 15,1 21-15,20-21 0,-21-1 0,21 22 16,-20-21-16,20 0 0,0-21 15,-21 21-15,22-1 0,-1-20 0,-21 21 16,22 0-16,-22-22 0,0 22 16,0-21-16,-21 21 0,0 0 0,0-1 15,0 1-15,-21 21 16,0 0-16,0 0 0,-1 0 16,1 21-16,0 1 0,21-1 0,0 0 15,0 0-15,0 0 0,0 22 16,0-22-16,0 0 0,0 0 0,0 0 15,0 22-15,21-22 0,0 0 0,1-21 16,-22 21-16,0 0 16,0 0-16,21-21 0,-21 22 0,0-1 31,-21-21-15,-1 0-16,1 0 0,0 0 15,0-21 1,0 21-16,0 0 0,-1-22 0,1 22 15</inkml:trace>
  <inkml:trace contextRef="#ctx0" brushRef="#br0" timeOffset="87260.32">1333 7493 0,'0'0'15,"22"0"1,-1 0-16,-21-21 16,21 0-16,-21 0 15,0-1-15,0 1 16,0 0-16,0 0 0,0 0 0,0 0 16,-21-1-16,0 1 15,-1-21-15,1 21 0,0 21 0,0-21 16,0-1-16,0 22 0,-1 0 0,1 0 15,0 0-15,0 22 0,0-1 16,0 21-16,-1-21 0,1 22 16,21-1-16,-21-21 0,21 21 15,0 1-15,0-22 0,0 21 0,0-21 16,0 1-16,0-1 0,0 0 16,21-21-16,0 21 0,1-21 0,-1 0 15,0 0-15,0 0 16,0 0-16,22-21 0,-22 0 0,0 21 15,0-21-15,0-1 16,0-20-16,22 21 0,-22 0 0,0 0 16,0-22-16,-21 22 0,0-21 15,21 21-15,-21-1 0,0-20 16,0 21-16,0 0 0,0 42 31,0 0-31,0 21 0,-21-20 16,21 20-16,0-21 0,0 21 15,0-20-15,0 20 0,0 0 0,0-21 16,0 1-16,0-1 0,21 0 16,1 0-16,-1-21 0,0 0 0,-21 21 15,21-21-15,0 0 0,0 0 16,1 0-16,20-21 0,-21 21 16,0-21-16,0 0 0,1 0 15,20-1-15,-21 1 0,0-21 0,-21 21 16,21-22-16,-21 1 0,0 0 15,0-1-15,0 1 0,0 0 0,0-1 16,-21 22-16,0-21 0,0 0 16,-21 20-16,-1-20 0,1 21 15,0 0-15,-1 0 0,-20-1 0,-1 22 16,22 0-16,-22 0 0,1 0 16,-1 22-16,1-1 0,-1 0 0,22 21 15,-21 1-15,20-1 16,1 21-16,0 1 0,-1 21 0,22-22 15,0 1-15,0 20 0,21-20 16,0-1-16,0 1 0,0-22 16,21 22-16,0-22 0,0 0 0,0 1 15,22-22-15,-1 21 0,-21-21 16,22-21-16,20 21 0,-21-21 0,22 0 16,-22 0-16,22 0 0,-22 0 15,22-21-15,-22 21 0,21-21 0,-20 0 16,-1 0-16,-21 0 0,22-1 15,-22 1-15,0 0 0,0 0 0,-21 0 16,21 0-16,0-1 0,-21 1 16</inkml:trace>
  <inkml:trace contextRef="#ctx0" brushRef="#br0" timeOffset="87719.47">2328 7070 0,'-21'0'0,"42"0"0,-63 0 15,21 21-15,21 0 16,-21 21-16,21-20 0,0 20 0,0-21 15,0 21-15,0 1 0,0-1 16,0 0-16,-22-20 0,22 20 0,-21-21 16,21 21-16,0-20 0,0-1 15,0 0-15,-21 0 0,21-42 47,0 0-31,0 0-16,21-1 0</inkml:trace>
  <inkml:trace contextRef="#ctx0" brushRef="#br0" timeOffset="88276.45">2201 7112 0,'0'-21'0,"0"0"15,0 0-15,0-1 16,21 22-16,1-21 0,-1 21 15,0 0-15,0 0 0,21-21 0,-20 21 16,20 0-16,0 0 0,-21 0 16,22 0-16,-1 21 0,0-21 0,-20 21 15,-1 1-15,0 20 0,-21-21 16,0 0-16,0 22 0,0-22 0,-21 21 16,0-21-16,-22 22 0,1-22 15,21 0-15,-22 0 0,1 0 16,0 0-16,21 1 0,-1-22 0,1 0 15,0 0-15,0 0 16,21-22 0,0 1-16,21 0 15,0 21-15,0-21 0,22 21 0,-22 0 16,21 0-16,-21 0 0,22 0 16,-1 0-16,0 0 0,1 21 0,-1-21 15,-21 21-15,22 0 16,-1 1-16,-21-1 0,0 0 0,0 0 15,1 0-15,-22 0 0,0 1 16,0-1-16,0 0 0,0 0 0,-22 0 16,-20 0-16,21 1 0,-43-1 15,22-21-15,0 21 0,-1 0 0,-20-21 16,21 0-16,-1 21 0,1-21 0,0 0 16,-1 0-16,22 0 0,0 0 15,-21 0-15,20 0 0,22-21 16,0 0-1,22 21 1,-1 0-16,0-21 16,21 21-16,-21 0 0,22-21 0,-1-1 15,22 22-15</inkml:trace>
  <inkml:trace contextRef="#ctx0" brushRef="#br0" timeOffset="88668.53">3111 7535 0,'22'0'31,"-22"-21"-31,21 0 0,0 0 16,0 0-16,0 0 15,0 21-15,-21-22 0,22 1 0,-22 0 16,0 0-1,-22 21 1,1 0 0,0 0-16,0 0 0,0 0 0,0 21 15,-1 0-15,1 0 0,0 1 16,0-1-16,21 21 0,0-21 0,0 0 16,0 1-16,0-1 0,0 0 15,0 0-15,0 0 0,0 0 0,21 1 16,0-22-16,0 0 15,1 0-15,-1 0 0,0 0 16,21 0-16,1 0 0,-1 0 0,-21-22 16,21 22-16,22-21 0,-22 0 15,-21 21-15,22-21 0,-1 0 0,0-22 16,-20 22-16</inkml:trace>
  <inkml:trace contextRef="#ctx0" brushRef="#br0" timeOffset="89611.47">3746 7218 0,'0'0'0,"0"-106"31,0 127-15,-21 0-1,21 1-15,0-1 0,0 21 0,0 0 16,-21-20-16,21 20 0,0 0 16,-21 1-16,21-1 0,-21 0 0,21 1 15,0-1-15,0 0 0,-21 1 16,21 20-16,-22-21 0,22 22 0,0-1 15,0 1-15,-21-1 0,0 1 0,0 21 16,21-22-16,-21 1 0,0 20 16,-1-20-16,22-1 0,-21 1 0,21-1 15,-21 1-15,21-1 0,0 1 16,0-22-16,-21 0 0,21 1 16,0-1-16,0-21 0,0 0 0,21-21 15,0 0 1,0 0-16,22 0 0,-22-21 0,0 0 15,21 0-15,1-21 0,-1 20 0,0-20 16,1 0-16,-1-1 0,0 1 16,-20 0-16,20-1 0,-21 1 0,0-21 15,0 20-15,-21-20 0,22 20 0,-22-20 16,0-22-16,0 22 0,-22-1 16,-20 1-16,21-1 0,-21 1 0,20 20 15,-20-20-15,0 42 0,21-22 16,-22 22-16,22 0 0,-21 0 15,21 21-15,-1 0 0,22-21 0,-21 21 16,21-21 0,21 21-1,1-22 1,20 1-16,-21 21 0,21-21 0,-20 21 16,20-21-16,0 0 0,-21 0 0,22-1 15,-1 1-15,-21 0 0,22 0 16,-22 0-16,21 21 0,-21-21 0,0-1 15,1 1-15,-1 0 0,-21 0 16,21 21-16,-21-21 16,0 0-16,0 42 31,-21 0-31,21 0 16,-21 0-16,21 0 0,0 1 15,0-1-15,0 0 0,-22 0 0,22 21 16,0-20-16,0-1 0,0 0 15,0 0-15,22-21 16,-1 0-16,0 0 0,0 0 16,0 0-16,0 0 0,1 0 15,-1 0-15,0 0 0,0-21 0,0 0 16,0 21-16,1-21 0,-22-1 16,21 1-16,-21 0 0,21 0 15,-21 0-15,0-22 0,0 22 0,0-21 16,0 21-16,-21 0 0,0-22 15,-1 22-15,1 0 0,0 0 0,0 21 16,0 0-16,0 0 0,-1 0 16,1 0-16,0 0 0,0 0 0,0 21 15,21 0-15,0 0 0,-21 0 0,21 1 16,0-1-16,0 0 16,0 0-16,0 0 0,0 0 15,21-21-15,0 0 16,21 0-16,-21 0 0,1 0 15,-1 0-15,21 0 0,-21 0 0</inkml:trace>
  <inkml:trace contextRef="#ctx0" brushRef="#br0" timeOffset="90061.51">4614 7345 0,'-21'0'31,"0"-21"-31,0 21 0,21-21 0,0-1 15,0 1-15,0 0 16,0 0-16,21 0 16,0 21-16,0-21 15,0 21-15,1 0 0,-1 0 16,0 0-16,0 0 0,0 0 0,0 0 16,1 0-16,-22 21 0,21-21 15,0 21-15,-21 0 0,0 0 0,0 22 16,21-22-16,-21 0 0,0 0 0,0 0 15,0 0-15,0 1 0,0-1 16,0 0-16,-21-21 0,21 21 0,-21-21 16,0 0-1,21-21 17,0 0-32,0 0 15,0-1-15,0 1 0,21 0 0,-21 0 16,21 0-16,0 0 0,-21-1 15,21 1-15,-21 0 0,21 0 0,1 0 16,-1 0-16,0 21 0,0 0 16,0-22-16,0 22 0,1 0 15,-1 0-15,0 0 16,-21 22-16,21-22 16,-21 21-16</inkml:trace>
  <inkml:trace contextRef="#ctx0" brushRef="#br0" timeOffset="90396.45">5101 7345 0,'0'21'16,"21"-21"-16,0 0 16,1 0-16,-1 0 15,0-21-15,0 21 0,-21-21 0,21 0 16,0-1-16,1 22 0,-1-21 16,-21 0-16,21-21 0,0 21 15,-21-1-15,0 1 0,0 0 16,0 0-16,-21 21 0,0 0 15,0 0-15,-1 0 0,1 0 0,0 0 16,0 0-16,0 21 16,0 0-16,-1 0 0,1 22 0,21-22 15,0 21-15,-21-21 0,21 22 0,0-22 16,0 21-16,0-21 0,0 22 16,0-22-16,0 0 0,21 0 0,0 0 15,1 1-15,-1-22 0,0 0 16,0 0-16,21 0 0,-20 0 15,-1 0-15,0 0 0,21 0 0,-21-22 16,1 1-16,20 21 0,-21-21 16,0-21-16,22 21 0,-22-1 0</inkml:trace>
  <inkml:trace contextRef="#ctx0" brushRef="#br0" timeOffset="90791.51">5567 6816 0,'0'0'0,"21"0"31,0 0-31,21 0 0,-20 0 16,20 0-16,0 0 0,1 0 0,20-21 15,-21 21-15,22 0 0,-22 0 16,22-22-16,-22 22 0,0 0 0,1 0 15,-1 0-15,-21 0 0,22-21 16,-86 21 15,22 0-31,0 0 16,-21 0-16</inkml:trace>
  <inkml:trace contextRef="#ctx0" brushRef="#br0" timeOffset="91047.9">5969 6795 0,'0'21'31,"0"0"-31,0 0 16,0 0-16,0 0 0,0 1 16,0-1-16,0 21 0,0-21 15,0 0-15,0 22 0,0-1 0,0-21 16,0 22-16,-21-1 0,0 0 0,21-21 15,-22 22-15,22-22 0,0 21 16,0-21-16,0 1 0,0-1 16,0 0-16,22-21 15,-1-21 1,21 0-16</inkml:trace>
  <inkml:trace contextRef="#ctx0" brushRef="#br0" timeOffset="91440.3">6350 7154 0,'0'-21'31,"21"21"-15,0-21-16,0 0 15,1 21-15,-22-21 16,21 21-16,0-21 0,-21-1 0,0 1 15,21 0-15,-21 0 16,-21 21 0,0 0-1,0 0-15,-1 0 0,1 21 0,0-21 16,0 21-16,0 0 0,0 1 16,21-1-16,-22 0 0,22 0 0,-21 0 15,21 0-15,0 1 0,0 20 16,0-21-16,0 0 0,0 0 0,0 1 15,0-1-15,21 0 0,1 0 16,-1-21-16,0 0 16,0 0-16,21 0 0,-20 0 0,-1 0 15,21 0-15,0 0 0,-20 0 16,20-21-16,0 0 0,1 21 16,-1-21-16,0-1 0,1 1 0</inkml:trace>
  <inkml:trace contextRef="#ctx0" brushRef="#br0" timeOffset="92204.85">7175 6964 0,'0'0'0,"0"-21"0,0 0 16,-21 21-1,0 0-15,0 0 0,0 0 16,0 0-16,-22 21 0,22 0 16,0-21-16,-21 21 0,20-21 0,1 21 15,0 0-15,21 1 16,0-1-16,0 0 0,0 0 15,0 0-15,21-21 16,0 21-16,1-21 0,-1 0 16,21 22-16,-21-22 0,0 0 0,1 21 15,-1 0-15,0-21 0,0 21 16,0-21-16,0 21 0,-21 0 16,0 1-1,-21-22 1,0 0-16,0 0 0,0 0 15,0 0-15,-1 0 0,1 0 16,0 0-16,0 0 0,0-22 16,0 22-16,-1-21 0,1 21 0,0 0 15,0 0 1,21 21 0,0 1-16,21-22 15,0 21-15,0-21 0,1 21 16,-1 0-16,0-21 0,0 0 0,21 21 15,-20-21-15,20 0 0,0 0 0,-21 0 16,22 0-16,-1 0 0,-21 0 16,22 0-16,-22-21 0,21 21 0,-21-21 15,22 0-15,-22 0 0,0-1 16,21 1-16,-21-21 0,1 21 16,-1-22-16,0 22 0,0-21 0,0 0 15,0-1-15,-21 1 0,22 21 16,-22-22-16,21 1 0,-21 0 0,21-1 15,-21 22-15,0-21 0,0 21 16,0 0-16,0-1 0,-21 22 31,0 22-31,-1-1 0,1 0 16,21 21-16,0-21 0,-21 22 0,0-22 16,0 21-16,21 1 0,0-1 15,0-21-15,-21 21 0,21 1 16,0-1-16,0 0 0,0-20 0,0 20 15,0 0-15,0-21 0,0 1 16,0-1-16,21 0 0,-21 0 0,21 0 16,0-21-16,0 0 15,0 0-15,1 0 0,-1 0 16,0 0-16,0-21 0,0 21 0,0-21 16,1 0-16,-1 0 0,0-1 15,0 1-15,0-21 0</inkml:trace>
  <inkml:trace contextRef="#ctx0" brushRef="#br0" timeOffset="92475.52">7599 6879 0,'0'0'0,"21"0"16,0-21-16,0 21 15,0 0-15,22 0 0,-1 0 0,0-21 16,1 21-16,-1 0 0,0 0 16,-20 0-16,20 0 0,0 0 0,-21 0 15,1-21-15,-1 21 0,0 0 16,0 0-16,0 0 0,-21-21 16,-21 21 15,0 0-16</inkml:trace>
  <inkml:trace contextRef="#ctx0" brushRef="#br0" timeOffset="93895.47">1249 9081 0,'21'-22'32,"0"1"-17,0 0-15,-21 0 0,21 0 0,1 0 16,-22-1-16,21 1 0,-21 0 16,0 0-16,0 0 0,0 0 0,0-1 15,-21 1-15,-1 21 0,1-21 16,-21 0-16,21 21 0,0 0 15,-1 0-15,-20 0 0,21 0 0,0 21 16,0 0-16,-22 0 0,22 1 16,0 20-16,0 0 0,0-21 15,21 22-15,0-1 0,-22 0 16,22-20-16,0 20 0,0-21 0,0 0 16,0 0-16,0 1 0,0-1 15,22-21-15,-1 0 0,0 0 16,0 0-16,0 0 0,0-21 15,1 21-15,-1-22 0,21 1 16,-21 0-16,0 0 0,22 0 0,-22 0 16,0-22-16,0 22 15,0 0-15,1 0 0,-1-22 0,-21 22 0,0 0 16,0 0-16,0 0 16,0 0-16,0 42 31,0 0-31,0 0 0,0 21 0,0-20 15,0 20-15,0-21 0,0 21 16,0-20-16,0-1 0,0 21 16,0-21-16,21 0 0,0 1 0,0-1 15,0-21-15,1 0 0,-1 21 16,0-21-16,21 0 0,-21 0 0,1 0 16,20 0-16,-21-21 0,21 0 15,-20-1-15,20 22 0,-21-21 0,0 0 16,0 0-16,1-21 15,-1 20-15,-21 1 0,0-21 0,0 21 16,0-22-16,0 1 0,0 0 16,-21 21-16,-1-22 0,1 1 0,-21 21 15,21-22-15,-22 22 0,1 0 16,-21 0-16,20 0 0,-20 0 0,20-1 16,-20 1-16,-1 21 0,1 0 15,21 0-15,-22 0 0,1 21 0,20 1 16,1-1-16,0 0 0,-1 21 15,1 1-15,21 20 0,0 1 16,-1-1-16,22 1 0,0-1 0,0 1 16,0-1-16,0-21 15,0 22-15,0-22 0,0 1 0,22 20 16,-1-42-16,0 22 0,0-1 16,0-21-16,0 0 0,22 0 0,-22 1 15,21-22-15,-21 0 0,22 0 16,-1 0-16,0 0 0,1 0 0,-1-22 15,-21 1-15,22 0 0,-1 21 16,0-21-16,1 0 0,-1-22 0,0 22 16,1 0-16,-1 0 0</inkml:trace>
  <inkml:trace contextRef="#ctx0" brushRef="#br0" timeOffset="94259.49">2349 8678 0,'0'0'0,"0"-21"15,0 0-15,0 42 47,0 22-47,0-22 0,0 21 16,0-21-16,0 22 0,0-1 0,-21 0 15,21 1-15,-21-22 0,21 21 16,0-21-16,0 22 0,-21-22 0,21 0 16,-21 0-16,21 0 0,0 0 15,-21-21-15,21-21 31,21 21-31,0-21 16,0-21-16,-21 21 16,21-1-16</inkml:trace>
  <inkml:trace contextRef="#ctx0" brushRef="#br0" timeOffset="94800.94">2349 8700 0,'0'0'15,"0"-22"-15,0 1 0,0 0 0,0 0 16,0 0-1,0 0-15,22 21 16,-1 0-16,21-22 16,-21 22-16,0 0 0,1 0 0,20 0 15,-21 0-15,21 22 0,1-22 16,-22 21-16,0 0 0,0 0 16,0 0-16,1 22 0,-22-22 0,0 0 15,0 21-15,0-21 0,-22 22 16,1-22-16,0 0 0,-21 21 0,-1-20 15,22-1-15,-21-21 0,21 21 16,-22 0-16,22-21 0,0 0 0,0 0 16,21-21-1,0 0-15,0 0 16,0-1-16,21 22 0,0-21 16,22 0-16,-22 21 0,0-21 0,21 21 15,1 0-15,-1 0 0,-21 0 16,21 0-16,1 0 0,-22 0 15,21 21-15,-21 0 0,22 0 16,-22 1-16,0-1 0,0 0 0,-21 0 16,0 0-16,0 0 0,0 1 0,0-1 15,-21 21-15,-21-21 0,21 0 16,-22 1-16,1-1 0,21-21 0,-22 21 16,1 0-16,0-21 0,-22 0 15,43 21-15,-21-21 0,-1 0 0,22 0 16,-21 0-16,21 0 0,0 0 15,-1 0-15,22-21 16,0 0 15,22 21-31,-1-21 0,0 21 0,0-21 16,21-1-16,1 22 0</inkml:trace>
  <inkml:trace contextRef="#ctx0" brushRef="#br0" timeOffset="95171.49">3048 9081 0,'21'0'16,"0"-22"15,0 22-31,-21-21 0,22 21 0,-1-21 16,-21 0-16,21 0 0,0 0 15,-21-1-15,21 1 0,-21 0 16,0 0-16,0 0 0,0 0 16,-21 21-16,0 0 15,0 0-15,0 0 0,-1 0 16,22 21-16,-21 0 0,0 0 0,0 0 16,0 0-16,21 1 0,0 20 15,-21-21-15,21 0 0,0 0 0,0 22 16,0-22-16,0 0 0,0 0 15,0 0-15,21 1 16,0-22-16,0 0 0,0 21 0,0-21 16,22 0-16,-22 0 0,21 0 15,1 0-15,-1-21 0,0-1 0,1 22 16,-1-21-16,21 0 0</inkml:trace>
  <inkml:trace contextRef="#ctx0" brushRef="#br0" timeOffset="96103.48">3895 8573 0,'0'0'0,"0"-22"16,0 1-16,-22 21 15,1 0 1,0 0-16,0 21 16,21 1-16,-21-1 0,21 0 15,0 21-15,0 1 0,0-1 0,-21 0 16,21 1-16,0-1 0,-22 21 0,22-20 15,0 20-15,0-20 0,-21 20 16,21-21-16,-21 22 0,0-22 0,21 22 16,-21-1-16,0 1 0,21-1 15,-22 1-15,1-1 0,0 1 0,21-1 16,-21 1-16,21-1 0,-21 1 16,0-1-16,21 1 0,0-1 15,-22 1-15,1-22 0,21 22 0,0-22 16,0 0-16,0 1 0,0-22 0,0 0 15,0 0-15,0 0 0,21-21 16,1 0-16,-1 0 0,0-21 16,0 0-16,21 0 0,-20 0 0,20-22 15,-21 22-15,21-21 0,1-1 16,-1 1-16,-21 0 0,22-1 0,-22 1 16,21-21-16,-21-1 0,0 1 0,-21-1 15,0 1-15,0-1 16,0-21-16,0 22 0,-21-1 0,-21 1 15,21-1-15,-22 1 0,1 21 0,0-1 16,-1 1-16,1 0 0,0 20 16,21 1-16,-22 21 0,22-21 0,0 0 15,21 0 17,21 21-32,0-21 0,0 21 15,1-22-15,20 22 0,-21-21 16,21 0-16,1 0 0,-1 0 0,0 0 15,1-1-15,-1 1 0,0-21 16,-20 21-16,20 0 0,-21-1 16,0 1-16,0 21 0,-21-21 15,0 0-15,22 21 0,-22-21 16,-22 21 15,1 0-31,21 21 0,-21 0 16,21 21-16,0-20 0,-21-1 0,21 21 15,-21-21-15,21 22 0,0-22 0,0 0 16,0 21-16,0-21 0,0 1 0,21-1 16,0 0-16,0-21 15,0 0-15,1 0 0,-1 0 0,0 0 16,0 0-16,0 0 16,0 0-16,1-21 0,-1 0 0,0-1 15,0 1-15,0 0 0,0 0 0,-21 0 16,0 0-16,0-22 0,0 22 15,0 0-15,0 0 0,-21-22 0,0 22 16,0 0-16,0 21 0,21-21 16,-21 21-16,-1 0 0,1 0 0,0 0 15,0 0-15,0 0 0,0 0 16,-1 21-16,22 0 16,0 0-1,22-21 1,-1 0-16,0 0 0,0 0 15,0 0-15</inkml:trace>
  <inkml:trace contextRef="#ctx0" brushRef="#br0" timeOffset="96507.71">4551 8763 0,'0'0'0,"-21"0"15,21-21 1,0 0-16,0 0 15,0-1-15,21 22 0,0-21 16,0 21-16,0 0 16,0 0-16,1-21 0,20 21 0,-21 0 15,21 0-15,-20 0 0,-1 0 0,0 0 16,0 21-16,0 0 0,0 1 16,1-1-16,-1 0 0,-21 21 0,0-21 15,0 1-15,0-1 0,0 21 16,0-21-16,-21 0 0,-1-21 0,1 22 15,0-1-15,0-21 0,0 0 16,21-21 15,0-1-31,0 1 16,0 0-16,0 0 0,21 0 16,0 0-16,-21-1 0,21 1 0,0 0 15,1 0-15,-22 0 0,21 21 16,0-21-16,0-1 0,0 22 0,0 0 15,1-21-15,-1 21 0,0 0 16,0 0-16,0 0 0</inkml:trace>
  <inkml:trace contextRef="#ctx0" brushRef="#br0" timeOffset="96846.49">5207 8784 0,'0'0'0,"21"0"0,-21 21 15,21-21-15,0 0 0,1 0 16,-22-21-16,21 21 0,0-21 16,0 0-16,0 0 0,0 0 15,-21-1-15,0 1 16,0 0-16,0 0 16,-21 21-16,0 0 15,0 0-15,0 0 0,0 0 16,-1 0-16,22 21 0,-21 0 0,0 0 15,21 1-15,-21 20 0,21-21 16,0 0-16,0 22 0,0-22 16,0 21-16,0-21 0,0 0 0,0 22 0,21-22 15,0 0-15,0-21 0,-21 21 16,22-21-16,-1 0 0,0 0 16,0 0-16,0 0 0,0 0 0,1 0 15,-1 0-15,21 0 0,-21-21 16,22 0-16,-1 21 0</inkml:trace>
  <inkml:trace contextRef="#ctx0" brushRef="#br0" timeOffset="97309.57">5800 8340 0,'0'0'0,"0"-21"15,0-1-15,-22 44 32,22-1-17,0 0-15,0 21 0,0-21 0,0 22 16,0-22-16,-21 21 0,21 1 0,0-22 15,0 21-15,-21-21 0,21 22 16,-21-1-16,21-21 0,0 0 16,0 0-16,0 1 0,-21-1 15,21 0-15,0 0 0</inkml:trace>
  <inkml:trace contextRef="#ctx0" brushRef="#br0" timeOffset="97899.66">5567 8488 0,'0'0'0,"-64"-64"16,64 43 0,0 0-16,0 0 15,0 0-15,43 21 0,-22-21 0,0-1 16,21 1-16,1 21 0,-1-21 15,0 21-15,1 0 0,-1 0 0,0 0 16,1 0-16,-1 0 0,0 0 16,1 21-16,-1 0 0,0 1 0,-21-1 15,1 21-15,-1-21 0,0 22 0,-21-22 16,0 21-16,0-21 0,0 22 16,0-22-16,0 0 0,0 0 0,-21 21 15,0-20-15,-1-1 16,22 0-16,-21-21 15,21 21-15,-21-21 0,0 0 16,21-21 0,0 0-16,0 0 0,0-1 15,0 1-15,0 0 0,0 0 0,21 0 16,0 0-16,0-22 0,-21 22 16,22-21-16,-1-1 0,0 22 0,0-21 15,0 0-15,0 20 0,22-20 16,-1 21-16,-21 0 0,22 0 0,-1 21 15,0 0-15,-21 0 0,22 0 0,-1 21 16,-21 0-16,0 0 0,1 21 16,-1-20-16,0 20 0,-21 0 15,0 1-15,0-1 0,0 0 0,0-21 16,0 22-16,0-22 0,-21 21 16,0-21-16,21 22 0,-22-22 0,1 0 15,0 0-15,21 0 0,0 1 16,-21-22-16,21-22 47,21 1-47,0 0 0,0 0 15</inkml:trace>
  <inkml:trace contextRef="#ctx0" brushRef="#br0" timeOffset="98271.68">6816 8678 0,'21'0'0,"0"0"16,0 0-16,0 0 15,0 0-15,1-21 16,-1 21-16,0-21 0,0 21 0,0-21 16,0 0-16,1 0 15,-1-1-15,-21 1 16,0 0-16,0 0 15,-21 21 1,-1 0-16,1 0 0,0 0 16,0 21-16,0 0 0,0-21 0,-1 21 15,1 22-15,21-22 0,0 0 16,-21 0-16,21 0 0,0 22 0,0-22 16,0 0-16,0 0 0,0 0 0,0 1 15,0-1-15,21-21 0,0 21 16,1-21-16,-1 0 0,0 0 0,21 0 15,-21 0-15,1 0 0,20 0 16,-21 0-16,0 0 0,22-21 16,-22 21-16,0-21 0,0-1 0,21 1 15</inkml:trace>
  <inkml:trace contextRef="#ctx0" brushRef="#br0" timeOffset="98540.25">7493 8192 0,'0'0'0,"0"-22"0,0 1 0,0 42 32,-21 1-32,21 20 0,-21-21 15,21 21-15,0 1 16,0-1-16,-22 0 0,22 1 0,0-22 16,-21 21-16,21 1 0,0-1 0,0-21 15,0 21-15,0-20 0,0-1 16,0 21-16,0-21 0,0 0 0,0 1 15,0-1-15,21-21 32,1-21-32,-1-1 15,-21 1-15,21 0 0,0 0 16</inkml:trace>
  <inkml:trace contextRef="#ctx0" brushRef="#br0" timeOffset="99016.61">7789 8149 0,'0'21'15,"0"1"-15,0-1 0,0 21 0,0-21 16,0 22-16,-21-22 0,21 21 16,0 0-16,0-20 0,0 20 0,0 0 15,0-21-15,0 22 0,0-22 16,-21 0-16,21 21 0,0-20 0,-21-1 15,21 0-15,0 0 0,0 0 0,0 0 16,0 1 0,-21-22-16,21-22 31,0 1-31,0 0 0,0 0 16,0 0-16,0 0 0,0-1 0,21-20 15,0 21-15,0 0 0,0-22 0,0 22 16,1 0-16,-1 0 0,0 0 15,21 0-15,-21 21 0,1 0 16,-1 0-16,0 0 0,0 0 16,-21 21-16,21 0 0,-21 0 15,0 0-15,0 0 0,0 22 0,0-22 16,0 0-16,0 0 0,0 0 16,0 22-16,0-22 0,0 0 15,0 0-15,0 0 0,0 1 16,-21-22-1,0 0 1,21-22-16,0 1 16,0 0-16</inkml:trace>
  <inkml:trace contextRef="#ctx0" brushRef="#br0" timeOffset="99224.62">7302 8467 0,'0'0'0,"22"0"63,-1 0-63,21 0 16,-21 0-16,0 0 0,22 0 0,-22 0 15,21 0-15,1 0 0,-1 0 0,0 0 16,1 0-16,-1-21 0</inkml:trace>
  <inkml:trace contextRef="#ctx0" brushRef="#br0" timeOffset="99655.63">8403 8446 0,'-63'0'15,"41"21"-15,1-21 0,21 21 16,-21 0-16,0 0 0,0 0 16,21 1-16,0-1 0,0 0 15,-21 0-15,21 21 0,0-20 0,0-1 0,0 0 16,0 0-16,0 0 16,0 0-16,21 1 0,0-22 0,0 21 15,21-21-15,-20 0 0,-1 0 16,0 0-16,0 0 0,0 0 15,0 0-15,1-21 0,20 21 0,-42-22 16,21 1-16,0 0 0,-21 0 16,21 0-16,-21 0 0,0-1 0,0-20 15,0 21-15,0 0 0,0-22 0,0 22 16,-21 0-16,0 0 0,21 0 16,-21 0-16,0-1 0,0 22 0,-1 0 15,1 0-15,0 0 0,0 0 16,0 0-16,0 0 0,-1 22 15,1-22-15,0 21 0,21 0 0,-21-21 16,21 21-16,-21 0 0,21 0 16,21-21-1,0 22-15,0-22 0</inkml:trace>
  <inkml:trace contextRef="#ctx0" brushRef="#br0" timeOffset="100267.27">9102 8509 0,'0'0'0,"-22"-21"15,1 21-15,0-21 0,0 0 0,-21 21 16,20 0-16,-20-22 0,21 22 16,-21 0-16,20 0 0,1 0 0,-21 0 15,21 0-15,0 22 0,-1-22 0,1 21 16,0 0-16,0 0 0,0 0 15,21 0-15,0 1 0,0-1 0,0 0 16,0 0-16,0 0 0,0 0 16,0 1-16,0-1 0,21 0 15,0-21-15,0 21 0,0-21 16,22 0-16,-22 0 16,0 0-16,0 0 0,0 0 15,1-21-15,-1 0 0,0 21 0,21-21 16,-21-1-16,1 1 0,-1 0 15,0 0-15,0 0 0,0-22 0,0 22 16,1-21-16,-22 0 0,21-1 0,0 1 16,-21 0-16,21-22 0,-21 22 15,0-1-15,0 1 0,0 0 0,0 21 16,0-22-16,0 22 0,0 0 16,0 0-16,0 42 31,0 0-31,-21 21 0,21 1 15,-21-1-15,21 0 0,-21 22 0,21-22 16,0 22-16,0-22 0,0 22 16,0-22-16,0 0 0,0 1 0,0-1 15,0-21-15,0 21 0,0-20 0,21 20 16,0-21-16,0 0 0,0 0 16,0-21-16,22 0 0,-22 0 15,0 0-15,0 0 0,0 0 0,1 0 16,-1 0-16,21-21 0,-21 0 15,0 21-15,-21-21 0,22 0 0,-1 0 16,-21-1 0,0 1-16</inkml:trace>
  <inkml:trace contextRef="#ctx0" brushRef="#br0" timeOffset="101748.49">1587 10901 0,'0'0'0,"22"0"0,41-85 31,-63 64-31,21 0 0,-21 0 0,0 0 15,21-1-15,-21 1 0,0-21 0,0 21 16,0 0-16,-21-1 0,0-20 16,-21 21-16,21 0 0,-22-22 0,22 22 15,-21 0-15,-1 21 0,1 0 16,0 0-16,-1 0 0,1 0 16,21 0-16,-21 42 0,20-20 0,1-1 15,0 21-15,0 0 0,21 1 16,-21-1-16,21 0 0,0-20 15,0 20-15,0 0 0,0-21 16,21 1-16,-21-1 0,21 0 0,0 0 16,0 0-16,1-21 0,-1 0 15,0 0-15,0 0 0,0 0 0,0 0 16,22-21-16,-22 0 0,21 0 16,-21 0-16,1-1 0,20 1 0,-21 0 15,0-21-15,22 21 0,-22-22 16,-21 22-16,21-21 0,-21 21 0,21-22 15,-21 22-15,0 0 16,0 0-16,0 0 0,0-1 0,0 44 31,0-1-31,0 0 0,-21 21 16,21-21-16,0 22 0,0-22 16,0 21-16,0 1 0,0-22 0,0 0 15,0 21-15,0-21 0,0 1 16,21-1-16,0-21 0,0 21 0,1-21 15,20 0-15,-21 0 0,0 0 16,22 0-16,-22-21 0,21 21 0,-21-21 16,22-1-16,-22 1 0,21 0 15,-21-21-15,0 21 0,1-22 0,-1 1 16,0 0-16,-21-1 16,0 1-16,0 0 0,0-1 0,0 1 15,0 0-15,0-1 0,-21 1 16,0 21-16,-22-22 0,22 22 0,0-21 15,-21 21-15,-1 0 0,1-1 16,0 22-16,-1 0 0,-20 0 0,-1 0 16,1 0-16,-1 0 0,-20 22 15,20-1-15,-21 0 0,22 21 0,-22 1 16,22 20-16,20 1 0,1-1 16,0 1-16,-1-1 0,22 22 15,0-22-15,21 1 0,0-1 16,0 1-16,0-22 0,0 22 0,0-22 15,21 21-15,0-20 0,1-1 16,20-21-16,0 22 0,1-22 16,-1 0-16,0-21 0,1 21 0,20-21 15,1 0-15,-22 0 0,21 0 16,1 0-16,-1 0 0,-20-21 0,20 0 16,-20 21-16,20-21 0,-21-1 15,1 1-15,-1 0 0,-21-21 0,22 21 16,-22-1-16,0 1 0,0 0 15,-21 0-15,0-21 0,21 20 0,0 1 16,1-21-16</inkml:trace>
  <inkml:trace contextRef="#ctx0" brushRef="#br0" timeOffset="102028.49">2455 10287 0,'-21'0'16,"21"-21"-1,21 21-15,0 0 16,1 0-16,20 0 0,0-21 16,-21 21-16,22 0 0,-1 0 0,0-21 15,1 21-15,-1 0 0,0 0 16,-20 0-16,-1 0 0,0 0 0,0 0 15,-42 0 17,0 0-32,0 0 0,-1 0 15,1 0-15</inkml:trace>
  <inkml:trace contextRef="#ctx0" brushRef="#br0" timeOffset="102287.79">2730 10266 0,'-21'0'15,"21"21"1,0 0-16,-21 0 16,21 1-16,0-1 0,0 21 0,-21 0 15,21-20-15,0 20 0,0 0 16,-21 1-16,21-1 0,-21 0 0,21 1 16,-22-1-16,22 0 0,0 1 0,0-22 15,0 21-15,-21-21 0,21 0 16,0 1-16,0-1 0,0 0 0,0 0 31,21-21-15,1 0-16,-22-21 0,21 0 15,0 0-15,0 21 0,0-22 16</inkml:trace>
  <inkml:trace contextRef="#ctx0" brushRef="#br0" timeOffset="102687.89">3090 10837 0,'0'0'0,"21"0"16,1 0 0,-1-21-16,0 0 0,0 0 15,-21 0-15,21 0 0,-21-1 16,0 1-16,0 0 0,0 0 15,0 0-15,0 0 0,0-1 0,0 1 16,-21 21-16,0 0 16,0 0-16,0 0 0,-1 0 15,22 21-15,-21 1 0,0-1 16,0 0-16,21 21 0,0-21 0,-21 22 16,21-22-16,-21 0 0,21 21 0,0-20 15,0-1-15,0 21 0,0-21 16,0 0-16,0 1 15,0-1-15,21-21 0,0 21 16,0-21-16,0 21 0,0-21 0,1 0 16,-1 0-16,0 0 0,0 0 0,21 0 15,-20 0-15,-1-21 0,0 0 16,21 21-16,-21-21 0,22-1 0,-1 1 16,0 0-16,1 0 0</inkml:trace>
  <inkml:trace contextRef="#ctx0" brushRef="#br0" timeOffset="103445.35">3873 10626 0,'0'0'0,"22"-21"0,-22-1 16,0 1-16,-22 21 16,1 0-16,0 0 0,0 21 15,0 1-15,0-22 0,-22 21 16,22 0-16,0 0 0,0 0 0,0 0 16,21 1-16,0-1 0,0 0 15,0 0-15,0 0 0,0 0 16,21-21-16,0 22 0,0-22 15,0 21-15,0-21 0,1 0 16,-1 21-16,0-21 0,0 0 0,0 0 16,0 21-16,1-21 15,-22 21-15,-22-21 16,1 0 0,0 0-16,0 0 15,0 0-15,0 0 0,-1 0 0,1 0 16,0-21-16,0 21 0,0-21 15,0 21-15,21-21 16,-22 21 0,22 21-1,22 0 1,-1 0-16,0-21 0,-21 21 16,21-21-16,0 0 0,0 22 15,1-22-15,-1 0 0,0 0 16,0 0-16,21 0 0,-20 0 15,-1 0-15,21 0 0,-21 0 0,22 0 16,-22 0-16,21-22 0,-21 22 0,0-21 16,22 0-16,-22 0 0,0 0 15,0 0-15,22-1 0,-22-20 0,0 0 16,-21 21-16,21-43 0,0 22 0,0-1 16,-21-20-16,0-1 0,22 22 15,-1 0-15,-21-22 0,0 22 0,0 0 16,0 20-16,21 1 0,-21-21 15,0 21-15,0 0 16,0 42 0,-21 0-16,21 0 15,0 21-15,0-20 0,-21 20 0,21 0 16,-22 22-16,22-22 0,0 0 0,0 22 16,-21-22-16,21 1 0,-21-1 15,21 0-15,0 1 0,0-1 0,0 0 16,0-21-16,0 1 0,0-1 15,0 0-15,21 0 0,0-21 16,-21 21-16,22-21 0,-1 0 0,0 0 16,0 0-16,0 0 15,0 0-15,1-21 0,20 0 0,-21 21 16,0-21-16,0 0 0,1-1 16,-1 1-16,0 0 15</inkml:trace>
  <inkml:trace contextRef="#ctx0" brushRef="#br0" timeOffset="103729.5">4318 10520 0,'0'0'0,"21"0"31,0 0-15,0 0-16,22-21 0,-1 21 0,-21-21 15,22-1-15,-1 22 0,0-21 16,1 21-16,-1-21 0,0 0 0,1 21 16,-22 0-16,21 0 0,-21-21 0,0 21 15,1 0-15,-44 0 47,1 0-47,0 21 0,0-21 16,-21 21-16,20 0 0,1-21 0,0 21 15</inkml:trace>
  <inkml:trace contextRef="#ctx0" brushRef="#br0" timeOffset="105100.42">1058 12531 0,'0'0'0,"21"0"32,1-21-32,-1-1 15,0 1-15,0 21 0,-21-21 0,21 0 16,-21 0-16,21 0 0,-21-1 15,0 1-15,0 0 0,0 0 0,0-21 16,-21 20-16,0 1 16,0 0-16,-21 0 0,20 21 0,1-21 15,0 21-15,-21 0 0,21 0 16,-1 0-16,-20 21 0,21 0 16,0 0-16,0 0 0,-22 1 0,22-1 15,21 0-15,-21 21 0,21-21 16,0 1-16,0-1 0,0 0 0,0 0 15,0 0-15,0 0 0,21-21 16,0 0-16,0 0 16,1 0-16,-1 0 0,0 0 0,21 0 15,-21 0-15,1-21 0,20 0 16,-21 21-16,0-21 0,22 0 0,-22 0 16,0-1-16,0 1 0,-21 0 15,21 0-15,-21 0 0,21 0 16,-21-1-16,0 1 15,0 0-15,0 42 32,0 0-17,0 1-15,0 20 0,0-21 0,0 0 16,0 0-16,0 22 0,0-22 16,22 0-16,-1 0 0,0-21 0,-21 21 15,21 1-15,0-22 0,0 0 16,22 0-16,-22 0 0,0 0 0,0 0 15,22 0-15,-22 0 0,21-22 16,-21 22-16,0-21 0,22 0 16,-22 0-16,0 0 0,0 0 15,0-22-15,1 22 0,-22 0 0,0-21 16,0-1-16,0 1 0,0 21 16,0-22-16,-22 1 0,1 0 15,0-1-15,-21 1 0,-1 21 0,22-21 16,-21 20-16,-22 1 0,22 0 15,0 0-15,-22 0 0,22 21 0,-22 0 16,22 0-16,-21 21 0,-1 0 16,22 0-16,-22 22 0,1-1 15,-1 0-15,1 22 0,-1-1 0,22 1 16,0-1-16,-1 1 16,1-1-16,21 1 0,0-1 0,21 1 15,0-1-15,0-20 0,42-1 16,-21 0-16,21 1 0,1-1 0,-1-21 15,22 0-15,-22 0 0,0-21 16,22 0-16,-22 0 0,22 0 16,-22 0-16,21 0 0,-20 0 0,20-21 15,-20 0-15,-1 0 0,0 0 16,1 0-16,-22 21 0,21-22 0,-21 1 16,0 0-16,1 0 0,-22 0 15,21 0-15,0-1 16,-21 1-16,21 21 0,0-21 15</inkml:trace>
  <inkml:trace contextRef="#ctx0" brushRef="#br0" timeOffset="105552.44">2371 11917 0,'0'0'0,"0"-21"16,-22 21-16,1 0 16,21 21-16,-21-21 0,21 21 0,-21 21 15,21-20-15,-21 20 0,0 0 16,21 1-16,-22-1 0,1 0 16,0 1-16,21-22 0,-21 21 15,0 0-15,0-20 0,-1 20 0,22-21 16,0 0-16,-21 0 0,21 1 15,-21-22-15,21 21 0,0-42 32,0-1-17,0 1-15,0 0 0,0 0 16,0 0-16,0-22 0,21 22 0</inkml:trace>
  <inkml:trace contextRef="#ctx0" brushRef="#br0" timeOffset="105775.71">2307 11917 0,'85'-21'16,"-170"42"-16,191-42 0,-106 42 16,21 0-16,-21 0 0,0 22 0,0-1 15,0 0-15,0 1 0,0-1 16,0 0-16,0 1 0,0-1 0,0-21 16,0 21-16,0-20 0,0 20 15,0-21-15,0 0 0,0 0 16,0 1-16,21-22 31,-21-22-15,0 1-16,0 0 15</inkml:trace>
  <inkml:trace contextRef="#ctx0" brushRef="#br0" timeOffset="106712.51">2117 12277 0,'0'0'0,"-22"0"31,44 0-31,-1 0 16,0 0-16,21 0 0,-21 0 15,22 0-15,-1 0 0,22-21 16,-22 21-16,21-22 0,1 1 16,-1 0-16,1 0 0,-1 0 0,-20 0 15,20-1-15,-20 1 0,-22 0 16,21 0-16,-21-21 0,0 20 0,1 1 15,-22 0-15,0 0 0,0 0 0,0 0 16,0-1-16,0 1 0,0 0 16,0 0-16,-22 21 15,1 0-15,0 21 16,0 0-16,21 0 0,-21 1 16,21 20-16,-21 0 0,21 1 15,0-1-15,0 21 0,-22-20 16,22 20-16,-21-20 0,21 20 15,0-21-15,0 22 0,-21-22 0,21 22 16,0-1-16,-21 1 0,21-1 16,0 1-16,0-1 0,0 1 0,0-1 15,0 1-15,0-1 0,0 1 16,0-1-16,0 1 0,0-1 0,0-20 16,0 20-16,0-21 0,0 1 0,21-22 15,0 21-15,0-21 0,1-21 16,-1 0-16,21 0 0,-21 0 0,22-21 15,-22 0-15,21 0 0,0-21 16,1 20-16,-22-20 0,21 21 16,1-21-16,-22-1 0,0 1 15,0 0-15,-21-1 0,0 1 0,0 0 16,0-22-16,-21 22 0,0-22 0,0 1 16,-22-1-16,1 1 0,0 20 15,-1-20-15,1 21 0,-22-1 0,22 22 16,0 0-16,-1 0 0,1 0 15,0-1-15,21 22 0,-22 0 16,22 0-16,0 0 0,42-21 31,0 21-15,22 0-16,-22-21 0,21 0 16,0 21-16,1-21 0,-1 0 15,0-1-15,1-20 0,-1 21 0,0-21 16,22 20-16,-22-20 0,1 0 15,20-1-15,-21 1 0,-20 0 0,20-1 16,-21 1-16,-21 21 0,0-21 0,0 20 16,0 1-16,0 0 0,0 0 15,0 0-15,0 0 16,-21 21-16,0 0 0,0 0 16,21 21-16,-22 0 0,1 0 15,21 0-15,0 22 16,0-1-16,0 0 0,0 1 0,0-1 15,-21 0-15,21 1 0,0-1 16,0-21-16,0 21 0,0-20 0,0-1 16,0 0-16,0 0 0,0 0 0,0 0 15,21-21-15,0 0 16,1 0-16,-1 0 0,0-21 16,0 0-1,-21 0-15,21 0 0,-21 0 0,0-22 16</inkml:trace>
  <inkml:trace contextRef="#ctx0" brushRef="#br0" timeOffset="106912.53">3281 12044 0,'0'0'0,"-21"0"16,-1 0-16,22 21 15,22-21 16,-1 0-31,0 0 0,0 0 16,21 0-16,-20 0 0,-1-21 0,21 21 16,-21 0-16,22-21 0,-22 21 15,21 0-15,-21-21 0,0 21 0</inkml:trace>
  <inkml:trace contextRef="#ctx0" brushRef="#br0" timeOffset="107263.51">3768 12150 0,'0'0'0,"0"21"16,21-42 15,0 0-15,0-1-16,0 1 0,0 21 15,-21-21-15,22 0 16,-22 0-16,21 0 0,-21-1 15,-21 22 1,-1 0-16,1 0 16,0 22-16,0-1 0,0 0 15,0 0-15,-1 0 0,22 0 16,-21 22-16,21-22 0,-21 0 0,21 0 16,0 0-16,0 22 0,0-22 15,0 0-15,0 0 0,21-21 16,0 0-16,1 0 0,-1 0 15,21 0-15,-21 0 0,0 0 16,1 0-16,20 0 0,-21-21 0,0 0 16,22 21-16</inkml:trace>
  <inkml:trace contextRef="#ctx0" brushRef="#br0" timeOffset="107596.54">4149 12044 0,'0'0'15,"0"-21"-15,0-43 16,0 43-16,21 0 15,0 21 1,0 0-16,0 0 16,0 0-16,1 0 0,-1 21 0,0 0 15,21 0-15,-21 1 0,1 20 16,-1-21-16,0 21 0,0-20 16,0-1-16,-21 21 0,0-21 0,0 0 15,0 1-15,0-1 0,0 0 16,0 0-16,-21-21 0,0 21 0,0-21 15,0 0-15,-1 0 16,22-21 0,0 0-16,0 0 15,0 0-15,0-1 0,0 1 0,0-21 16,0 21-16,22-22 0,-1 22 0,0 0 16,0-21-16,0 21 0,0-1 15,1 1-15,20 0 0,-21-21 16,21 42-16,-20-21 0,20-1 0</inkml:trace>
  <inkml:trace contextRef="#ctx0" brushRef="#br0" timeOffset="108044.37">5080 11811 0,'0'-21'0,"0"42"0,21-63 16,-21 21-16,21-1 0,-21 1 16,0 0-16,0 0 0,0 0 15,0 42 17,0 0-32,0 0 0,0 0 0,0 1 15,0 20-15,0 0 0,-21 1 16,0-1-16,21 0 0,-21 1 0,21-1 15,0-21-15,-21 21 0,21 1 0,-22-22 16,22 0-16,-21 21 0,21-20 16,0-1-16,-21-21 31</inkml:trace>
  <inkml:trace contextRef="#ctx0" brushRef="#br0" timeOffset="108640.8">4762 11853 0,'-21'-21'0,"42"42"0,-42-63 15,0 42-15,21-21 0,0 0 16,0 0-16,0-1 0,0 1 0,21 0 16,22 0-16,-22 0 0,0 21 15,21-21-15,1-1 0,-1 1 0,0 21 16,1 0-16,-1 0 0,0 0 15,1 0-15,-1 0 0,0 21 0,1 1 16,-1-1-16,0 0 0,1 21 16,-22-21-16,0 22 0,0-1 15,0 0-15,-21 1 0,0-1 0,0 0 16,0 1-16,0-1 0,0-21 16,-21 22-16,0-22 0,21 0 0,0 0 15,0 0-15,-21-21 0,21 21 16,-21-21-16,21-21 15,0 0 1,0 0-16,0 0 16,0 0-16,0-22 0,0 22 15,0-21-15,0-1 0,0 22 0,21-21 16,0 0-16,0-1 0,0 1 16,0 21-16,1-22 0,20 1 0,-21 21 15,21 0-15,1-22 0,-1 43 16,-21-21-16,22 21 0,-1 0 0,0 0 15,-21 0-15,1 21 0,20 1 0,-21-1 16,0 21-16,0-21 0,-21 22 16,0-1-16,0 0 0,0 1 0,0-1 15,0 0-15,-21 1 0,21-1 16,-21 0-16,0-21 0,0 22 0,0-22 16,-1 0-16,1 0 0,21 0 0,-21-21 15,21 22-15,21-44 47,-21 1-31,21 0-16,1 0 0</inkml:trace>
  <inkml:trace contextRef="#ctx0" brushRef="#br0" timeOffset="109020.17">6223 11980 0,'21'0'16,"0"0"0,0 0-16,-21-21 15,22 21-15,-22-21 0,21 0 0,0 21 16,0-21-16,-21 0 0,21-1 16,0 22-16,-21-21 0,0 0 0,0 0 15,0 0-15,0 0 0,-21 21 31,0 0-31,0 0 0,0 0 0,0 21 16,-22 0-16,22 0 0,0 0 16,0 0-16,21 22 0,-21-22 15,21 21-15,-22-21 0,22 22 0,0-22 16,0 21-16,0-21 0,0 1 16,0-1-16,22 0 0,-1 0 0,0 0 15,0-21-15,0 0 0,0 0 16,1 0-16,-1 0 0,21 0 15,-21 0-15,0 0 0,22-21 0,-22 21 16,21-21-16,1 0 0,-22 0 16,21-1-16,0-20 0,1 21 0</inkml:trace>
  <inkml:trace contextRef="#ctx0" brushRef="#br0" timeOffset="109271.43">7091 11451 0,'0'0'0,"0"-21"15,0 0-15,-21 21 0,-1 0 16,1 0-16,0 0 0,21 21 0,-21 0 16,0 0-16,0 1 0,21 20 15,0-21-15,-22 21 0,22 1 0,-21-1 16,21 0-16,-21-20 0,21 20 16,0 0-16,0 1 0,0-22 0,0 21 15,0 0-15,0-20 0,0-1 0,0 0 16,0 0-16,0 0 0,21-21 15,0 0-15,1 0 16,-1 0-16,0 0 16,0-21-16,0 0 0,0 0 15</inkml:trace>
  <inkml:trace contextRef="#ctx0" brushRef="#br0" timeOffset="109756.3">7387 11388 0,'0'0'0,"-21"0"47,21 21-47,-21 0 0,21 0 0,0 0 0,0 22 16,0-22-16,0 21 0,0 1 16,0-22-16,0 21 0,0-21 15,0 22-15,0-1 0,0-21 0,0 21 16,0-20-16,0-1 0,0 0 0,-21 0 15,21 0-15,0 0 0,0 1 16,-22-22 0,22-22-1,0 1-15,0 0 0,0-21 16,0 21-16,22-1 0,-1 1 16,0 0-16,-21-21 0,21 21 15,0-1-15,0-20 0,22 21 16,-22-21-16,0 20 0,21 1 15,-20 21-15,20 0 0,-21 0 0,0 0 16,0 0-16,1 0 0,-1 21 0,-21 1 16,0 20-16,0-21 0,0 21 15,0-20-15,0 20 0,0-21 0,0 0 16,0 22-16,-21-22 0,-1 0 0,1 21 16,21-21-16,-21 1 0,0-22 15,0 21-15,21 0 16,-21-21-16,-1-21 15,22 0 1,0-1-16,0 1 16</inkml:trace>
  <inkml:trace contextRef="#ctx0" brushRef="#br0" timeOffset="109960.28">6794 11705 0,'0'0'0,"-21"0"0,42 0 32,1 0-32,20 0 15,-21 0-15,21 0 0,1 0 16,-1 0-16,0 0 0,1 0 16,-1 0-16,0 0 0,1 0 0,-22-21 15,21 21-15,1 0 0,-1 0 16</inkml:trace>
  <inkml:trace contextRef="#ctx0" brushRef="#br0" timeOffset="110392.07">8064 11663 0,'0'0'0,"-21"0"31,0 0-31,0 0 16,0 0-16,0 0 0,-1 0 15,1 21-15,0 0 0,0-21 0,0 21 16,0 1-16,-1-1 0,22 0 0,-21 0 16,21 0-16,-21 0 0,21 22 15,0-22-15,0 0 0,0 0 0,0 0 16,0 1-16,21-1 16,0-21-16,1 0 0,-1 21 0,0-21 15,0 0-15,21 0 0,-20 0 0,-1 0 16,21 0-16,-21-21 0,0 0 15,1 21-15,-1-22 0,0 1 0,0 0 16,0 0-16,0 0 0,-21-22 16,0 22-16,0 0 0,0 0 15,0-21-15,0 20 0,0 1 0,-21 0 16,0 0-16,0 0 16,0 21-16,0 0 0,-1 0 0,1 0 15,0 0-15,-21 0 0,21 0 0,-1 21 16,1-21-16,0 21 0,21 0 15,0 0-15,0 1 16,0-1-16,21-21 16,0 0-16</inkml:trace>
  <inkml:trace contextRef="#ctx0" brushRef="#br0" timeOffset="110975.85">8594 11705 0,'0'0'0,"0"-21"16,0 0-16,-22 21 16,1-21-16,0 21 15,0 0-15,0 0 0,0 0 16,-1 0-16,1 0 16,21 21-16,-21 0 0,0 0 15,0 0-15,21 1 0,-21-1 16,21 0-16,0 21 0,0-21 15,0 1-15,0-1 0,0 0 0,0 0 16,0 0-16,0 0 0,0 1 16,21-22-16,0 0 15,0 0-15,0 0 0,0 0 16,1 0-16,-1-22 0,0 1 16,0 0-16,0 0 0,0 0 0,1 0 15,-22-1-15,21 1 0,0-21 16,0 21-16,0-22 0,0 22 0,1-21 15,-22 0-15,21-1 0,-21 1 16,21 0-16,-21-1 0,0 22 16,21-21-16,-21-1 0,0 22 0,0-21 15,0 21-15,0 0 0,0 42 32,-21 0-32,0 0 0,21 0 0,0 22 15,-21-1-15,21 0 0,-22 1 16,22-1-16,0 21 0,0-20 0,0-1 15,0-21-15,0 22 0,0-1 0,0-21 16,0 21-16,0-20 0,0-1 16,0 0-16,22 0 0,-1 0 15,0 0-15,0-21 0,21 0 0,-20 22 16,-1-22-16,0 0 0,21 0 16,-21 0-16,22 0 0,-22 0 0,0 0 15,21-22-15,-20 22 0,-1-21 16,0 0-16,-21 0 0,0 0 15</inkml:trace>
  <inkml:trace contextRef="#ctx0" brushRef="#br0" timeOffset="112239.5">952 13780 0,'0'0'0,"0"21"31,22-42-15,-22-1-1,0 1-15,21 0 0,-21 0 16,0 0-16,0 0 0,0-1 16,0 1-16,0 0 0,0 0 0,0-21 15,0 20-15,-21 22 16,-1-21-16,1 21 0,0 0 0,0 0 15,0 0-15,0 21 0,-1 1 16,-20-1-16,21 0 0,0 0 16,-22 21-16,22-20 0,0 20 0,0-21 15,21 0-15,0 22 0,0-22 16,0 0-16,0 0 0,0 0 16,21-21-16,0 0 0,0 0 15,1 0-15,-1 0 0,0-21 16,0 0-16,0 21 0,0-21 0,22 0 15,-22-1-15,0 1 0,0 0 16,0-21-16,-21 21 0,22-1 16,-22-20-16,21 21 0,-21 0 15,0 0-15,0-1 0,0 44 47,0-1-47,0 0 0,0 0 0,0 21 16,0-20-16,0-1 0,0 0 15,21 21-15,0-21 0,0 1 0,0-22 16,1 21-16,-1 0 16,0-21-16,21 0 0,-21 0 0,22 0 0,-1 0 15,0 0-15,1-21 16,-1 0-16,-21-1 0,22 1 0,-1 0 16,-21 0-16,21 0 0,-20-22 15,-1 22-15,-21-21 0,0 21 16,0-22-16,0 1 0,0 21 0,-21-21 15,-1-1-15,-20 1 0,21 21 16,-21-22-16,-22 1 0,22 21 0,-22 0 16,1 0-16,-1-1 0,1 22 15,-1 0-15,1 0 0,-1 0 16,1 22-16,-22-1 0,22 0 0,-22 21 16,21-21-16,1 22 0,-1 20 15,1 1-15,21-1 0,-1 1 0,22 20 16,-21-20-16,21 21 15,21-22-15,0 1 0,0-1 16,0 1-16,42-1 0,-21-21 0,21-20 16,22 20-16,-1-21 0,1 0 15,-1 0-15,1-21 0,-1 0 16,1 0-16,21 0 0,-22-21 0,-21 21 16,22-21-16,-1 0 0,1 0 15,-22 0-15,1 21 0,-1-22 0,0 1 16,1 0-16,-1 0 0,-21 0 15,21 0-15,-20-1 0,-1 1 0</inkml:trace>
  <inkml:trace contextRef="#ctx0" brushRef="#br0" timeOffset="112888.5">2603 13314 0,'0'0'0,"0"-21"0,-21 21 16,21-21 0,-21 21-16,0 0 15,0 0-15,21 21 0,-21 0 16,-1 0-16,1-21 0,0 42 16,0-20-16,0-1 0,0 21 0,-1 0 15,1 1-15,0-1 0,0 0 16,0 1-16,0-22 0,-1 21 15,1 1-15,21-22 0,-21 0 16,21 0-16,0 0 0,-21-21 0,42-21 31,0 0-15,0 0-16,1 0 0,-1-22 16,-21 22-16,21-21 0,0-1 0,0 1 15,0 0-15,1 21 0,-22-22 16,21 1-16,0 21 0,0-22 0,-21 22 15,21 0-15,0 0 16,1 21-16,-1 0 0,0 0 16,0 21-16,-21 0 15,21 0-15,0 1 0,-21-1 0,22 21 16,-22 0-16,21 1 0,-21-1 16,0 0-16,0-20 0,0 20 0,0 0 15,0-21-15,0 22 0,0-22 16,0 0-16,0 0 0,0 0 0,0 1 15,-21-22 17,21-22-32</inkml:trace>
  <inkml:trace contextRef="#ctx0" brushRef="#br0" timeOffset="113807.59">2265 13716 0,'21'0'16,"0"0"-16,0 0 0,0 0 0,22 0 16,-1 0-16,0-21 0,1 0 15,-1 0-15,22 21 0,-1-22 0,-21 1 16,22 0-16,-1-21 0,-20 21 16,20-1-16,-20 1 0,-1 0 0,-21-21 15,21 21-15,-20-1 16,-1 1-16,0 0 0,-21 0 0,0 0 15,0 0-15,0-1 16,-21 22-16,0 0 16,-1 0-16,1 22 15,21-1-15,-21 0 0,21 0 16,0 21-16,0-20 0,0 20 16,0 0-16,-21 22 0,21-22 0,0 22 15,0-22-15,0 21 0,-21-20 16,21 20-16,0 1 0,-21-1 0,21-20 15,0 20-15,-22 1 0,22-1 0,-21 1 16,21-1-16,-21 1 16,21-1-16,0 1 0,0-1 0,-21-21 15,21 1-15,0 20 0,0-20 16,0-22-16,0 21 0,0-21 0,0 0 16,21-21-16,0 0 0,0 0 15,1 0-15,-1 0 0,21 0 0,-21-21 16,0 0-16,22 0 0,-22-21 0,21 20 15,1-20-15,-22 21 0,21-21 16,-21-1-16,0 1 0,-21 0 0,0-1 16,0-20-16,0 20 0,0 1 15,-42 0-15,21-22 0,-21 22 0,20 0 16,-20-1-16,-21 1 0,20 0 16,1 20-16,0-20 0,-1 21 15,1 0-15,0 21 0,-1-21 0,22 21 16,0 0-16,0 0 0,21-22 15,21 22 1,0-21-16,0 0 16,22 21-16,-22-21 0,21 0 0,0 0 15,1-1-15,-1 1 0,0-21 16,1 21-16,20-22 0,1 1 0,-22 0 16,22-1-16,-22 1 15,21 0-15,-20 21 0,-1-22 0,-21 1 16,22 0-16,-22 20 0,-21-20 15,0 21-15,0 0 0,0 0 0,0-1 16,-21 22 0,-1 0-16,1 22 15,0 20-15,0-21 16,21 0-16,0 22 0,0-22 0,0 21 16,0 0-16,0 1 0,0-1 0,0 0 15,0 1-15,0-22 0,0 21 16,0 1-16,0-22 0,0 0 0,0 0 15,0 0-15,0 0 0,0 1 16,21-22 0,0 0-16,0 0 15,-21-22-15,22 1 0,-1 0 0,-21 0 16,0 0-16,21 0 0,-21-22 16,0 22-16</inkml:trace>
  <inkml:trace contextRef="#ctx0" brushRef="#br0" timeOffset="113999.53">3492 13420 0,'0'0'16,"-21"0"-16,21 21 15,21-21 17,1 0-32,-1 0 0,0 0 15,21 0-15,-21 0 0,1 0 16,20 0-16,-21 0 0,21 0 0,-20-21 15,20 21-15,-21 0 0,0-21 0,0 21 16,22 0-16</inkml:trace>
  <inkml:trace contextRef="#ctx0" brushRef="#br0" timeOffset="114679.49">3979 13504 0,'0'0'15,"0"22"-15,-21-1 16,21 0-16,21-21 31,0-21-15,1 21-16,-1-21 0,0-1 0,0 22 15,-21-21-15,21 0 0,0 0 16,1 21-16,-22-21 0,0 0 0,0-1 16,0 1-16,0 0 15,-22 21 1,1 0-16,0 0 15,21 21-15,-21-21 0,21 21 0,-21 1 16,21-1-16,0 0 0,0 21 16,0-21-16,0 1 0,0 20 15,0-21-15,0 0 0,0 0 0,0 1 16,0-1-16,21 0 0,0-21 16,0 21-16,0-21 0,1 0 15,-1 0-15,0 0 0,0 0 16,0 0-16,0 0 0,1-21 15,-1 0-15,-21 0 0,0-1 16,0 1-16,21 0 0,0 0 16,-21-21-16,21 20 0,0 1 15,-21-21-15,22 21 0,-1 0 0,0-1 16,0 1-16,0 0 0,0 21 16,1-21-16,-1 21 0,0 0 15,0 0-15,21 0 0,-20 0 0,-1 21 16,0-21-16,0 21 0,0 0 0,0 1 15,1-1-15,-1 0 0,0 21 16,-21-21-16,0 1 0,0-1 0,0 0 16,0 0-16,0 0 0,-21 0 15,0 1-15,-1-1 0,1-21 0,0 21 16,0-21-16,21-21 31,0 0-31,0-1 16,0 1-16,0 0 0,0-21 15,21 21-15,0-1 0,0 1 0,-21-21 16,22 21-16,-1 0 0,0-1 16,0 1-16,0 0 0,0 0 0,1 21 15,-22-21-15,21 0 0,0-1 16,0 22-16,0-21 16</inkml:trace>
  <inkml:trace contextRef="#ctx0" brushRef="#br0" timeOffset="115156.52">5334 12996 0,'0'0'0,"-21"0"0,42 0 31,0 0-15,21-21-16,-20 21 0,20 0 0,21 0 16,-20 0-16,20-21 0,-20 21 15,20 0-15,1 0 0,-1 0 0,-21 0 16,1 0-16,-1 0 15,0 0-15,-20 0 0,-1 0 0,0 0 16,-42 0 0,0 0-16,-1 0 15,1 21-15,-21-21 0</inkml:trace>
  <inkml:trace contextRef="#ctx0" brushRef="#br0" timeOffset="115428.89">5673 12996 0,'0'0'0,"0"22"32,0-1-32,0 0 0,-22 0 15,22 0-15,-21 0 0,21 1 16,0 20-16,0-21 0,-21 21 0,21-20 16,-21 20-16,21 0 0,-21-21 0,21 22 15,0-22-15,-21 21 0,21-21 16,-22 22-16,22-22 0,0 0 0,0 0 15,0 0-15,0 1 0,-21-22 16,21-22 15,21 1-15,-21 0-16,22 0 0,-1 0 16</inkml:trace>
  <inkml:trace contextRef="#ctx0" brushRef="#br0" timeOffset="115835.86">6011 13377 0,'21'0'16,"1"0"0,-1 0-16,0-21 15,0 0-15,0 0 16,0 21-16,1-21 0,-1 0 15,-21-1-15,21 1 0,-21 0 16,0 0 0,-21 21-1,0 0 1,-1 21-16,1-21 0,0 21 16,0 0-16,21 1 0,-21-1 0,0 0 15,-1 0-15,22 0 0,0 0 16,0 1-16,0-1 0,0 21 0,0-21 15,0 0-15,0 1 0,0-1 16,22 0-16,-22 0 16,21-21-16,0 0 0,0 21 0,0-21 15,0 0-15,1 0 0,-1 0 16,0 0-16,0-21 0,21 0 0,-20 21 16,-1-21-16,21 0 0,-21-1 0,22 1 15,-1 0-15,0-21 0,1 21 16</inkml:trace>
  <inkml:trace contextRef="#ctx0" brushRef="#br0" timeOffset="116587.88">6794 13229 0,'-105'85'16,"210"-170"-16,-83 64 0,-1 0 0,0 0 0,-21 0 16,-21 21-1,0 0-15,-1 0 16,1 0-16,0 0 0,0 0 0,-21 21 16,20 0-16,1-21 0,21 21 0,-21 0 15,0 0-15,21 1 16,0-1-16,0 0 15,0 0-15,21-21 0,0 21 16,0-21-16,1 0 0,-1 21 16,0 1-16,0-22 0,0 21 0,0-21 15,1 21-15,-22 0 16,-22-21 15,1 0-15,0 0-16,0 0 0,0 0 0,0 0 15,-1 0-15,1 0 0,21-21 16,-21 21-16,0 0 0,0-21 0,0 21 16,21-21-16,-22 21 15,22 21 17,22 0-32,-22 0 15,21-21-15,0 21 0,-21 0 0,21-21 16,0 22-16,22-22 0,-22 0 0,0 0 15,21 21-15,1-21 0,-1 0 16,0 0-16,1 0 0,-1 0 16,21-21-16,-20 21 0,-22-22 15,21 22-15,1-21 0,-22 0 0,21 0 16,-21 0-16,0 0 0,1-1 0,-1-20 16,0 21-16,0-21 0,-21 20 15,21-20-15,-21 0 0,21-1 0,-21 1 16,0-21-16,22 20 0,-22 1 15,21 0-15,-21 20 0,0-20 0,0 21 16,0 0-16,0 63 31,0-21-31,0 0 0,0 22 16,-21-1-16,21 0 16,-22 1-16,22-1 0,0 0 0,0-20 15,0 20-15,0 0 0,0 1 0,0-22 16,0 21-16,0 0 0,0-20 15,0-1-15,0 0 0,22 0 0,-1 0 16,-21 0-16,21 1 0,0-22 16,0 0-16,0 0 0,1 0 0,-1 0 15,0 0-15,0 0 0,0 0 0,0 0 16,1-22-16,-1 22 0,0-21 16,0 0-16,-21 0 0,21 0 0,0 0 15,1-1-15,-22 1 0,0 0 16</inkml:trace>
  <inkml:trace contextRef="#ctx0" brushRef="#br0" timeOffset="116839.46">7429 13102 0,'0'0'0,"0"21"31,22-21-31,-1 0 0,0 0 16,0 0-16,0-21 0,22 21 0,-22-21 15,21 21-15,0-21 0,1 21 16,-22-21-16,21 21 0,1 0 16,-22-21-16,21 21 0,-21 0 0,0 0 15,1 0-15,-1 0 0,-42 21 47,-1-21-47,1 21 0,0 0 0,-21 0 16,-1 0-16</inkml:trace>
  <inkml:trace contextRef="#ctx0" brushRef="#br0" timeOffset="118160.11">1439 15113 0,'0'0'0,"0"-21"31,0 0-31,0 0 16,21-1-16,-21 1 16,0 0-16,22 0 15,-22 0-15,0 0 0,0-1 16,-22 1-16,1 21 0,0-21 15,-21 21-15,21 0 0,-1 0 16,-20 0-16,21 0 0,-21 0 0,-1 0 16,22 21-16,-21 0 0,21 1 15,-1-1-15,1 0 0,0 0 16,0 0-16,21 0 0,-21 22 0,21-22 16,0 0-16,0 0 0,0 0 15,0 1-15,0-1 16,21-21-1,0 0-15,0 0 0,0 0 16,22-21-16,-22-1 0,0 1 0,21 0 16,-20 0-16,20 0 0,-21 0 15,21-1-15,-20 1 0,-1 0 16,0 0-16,0 0 0,0 0 0,-21-1 16,0 1-16,0 0 15,0 42 16,21 0-31,-21 1 0,0-1 0,22 0 16,-22 21-16,0-21 16,21 22-16,-21-22 0,21 0 15,0 21-15,0-20 0,-21-1 0,21 0 16,1-21-16,-1 21 0,0-21 16,21 0-16,-21 0 0,1 0 0,-1 0 15,21-21-15,-21 0 0,0 0 16,22-1-16,-22 1 0,0-21 0,0 21 15,0 0-15,-21-22 0,0 22 16,0-21-16,0-1 0,0 22 16,0-21-16,0 0 0,-21 20 0,0-20 15,-21 0-15,21 21 0,-22-22 16,1 22-16,-22 0 0,22-21 16,-21 42-16,-1-22 0,1 22 15,-1 0-15,1 0 0,-1 22 0,1-1 16,20 0-16,-20 21 0,20 1 15,1-1-15,0 21 0,-1-20 16,1 20-16,21-20 0,21 20 0,0 1 16,0-1-16,0 1 0,0-1 15,0 1-15,0-22 0,21 0 16,0 1-16,0-1 0,22-21 0,-22 21 16,21-20-16,-21-1 0,22-21 15,-1 21-15,0-21 0,1 0 16,-1 0-16,0 0 0,1 0 15,-1 0-15,0 0 0,1-21 0,-1 0 16,-21 21-16,22-22 0,-1 1 16,0 0-16,-21-21 0,22 21 15,-22-1-15,21-20 0,-21 21 0</inkml:trace>
  <inkml:trace contextRef="#ctx0" brushRef="#br0" timeOffset="118647.65">2625 14732 0,'0'0'0,"42"-42"16,-63 42 15,0 21-31,-1 0 0,1 0 16,0 0-16,0 1 0,0 20 15,0-21-15,-1 0 0,1 22 0,21-22 16,-21 21-16,0-21 0,0 22 15,0-22-15,21 21 0,-22-21 0,22 0 16,-21-21-16,21 22 0,0-1 16,0-42 15,0-1-31,21 1 0,1 0 0,-22-21 16,21 21-16,0-1 0,0-20 15,0 0-15,0 21 0,1-22 0,-1 1 16,0 21-16,0-22 0,0 22 15,22 0-15,-43 0 0,21 21 16,0 0-16,0 0 0,0 0 16,-21 21-16,21 21 0,1-20 15,-22-1-15,0 21 0,0-21 0,21 22 16,-21-22-16,0 21 0,0-21 16,0 22-16,0-22 0,0 0 0,0 0 15,0 0-15,0 0 16,0 1-16,0-1 0,0 0 0,-21-42 47,-1 21-47,1-21 15</inkml:trace>
  <inkml:trace contextRef="#ctx0" brushRef="#br0" timeOffset="119556.13">2392 15071 0,'0'0'0,"-21"0"0,42 0 31,0 0-15,0 0-16,0 0 0,22 0 16,-1-21-16,0 21 0,1-22 0,20 22 15,-21-21-15,22 0 0,-22 21 16,22-21-16,-22 0 0,22 0 0,-22-1 16,0 1-16,22 0 0,-22 0 15,-21 0-15,22 0 0,-22-1 16,0 1-16,-21 0 0,0 0 0,0 0 15,0 0-15,0-1 0,0 1 16,-21 21 0,0 0-16,-1 0 15,1 21-15,21 1 16,0 20-16,0-21 0,0 21 16,0 1-16,0-1 0,-21 0 15,21 22-15,-21-22 0,21 22 16,0-1-16,0 1 0,-21-1 0,0 1 15,21-1-15,-22 1 0,22-1 16,0 1-16,0-1 0,0 1 0,0-1 16,0 1-16,0 20 0,0-20 0,0-1 15,0-20-15,0 20 0,0-20 16,0-22-16,22 21 0,-1-21 0,-21 0 16,21-21-16,0 0 0,0 0 15,0 0-15,1 0 0,20-21 0,-21 0 16,21-21-16,-20 21 15,-1-22-15,21 1 0,-21 0 0,0-1 16,1-20-16,-1 20 0,-21 1 16,0-21-16,0 20 0,0-20 0,0 20 15,-21-20-15,-1 21 0,-20-22 16,0 22-16,21-1 0,-22 1 0,1 21 16,0 0-16,20 0 0,-20-1 15,21 22-15,0 0 0,0-21 0,21 0 31,0 0-31,21 0 16,21 0-16,-21 21 16,22-22-16,-22 1 0,21 0 15,0-21-15,1 21 0,-1-1 0,0 1 16,22-21-16,-22 21 0,1-22 16,-1 1-16,0 0 0,1-1 0,-1 1 15,-21 21-15,0-21 0,0 20 16,-21-20-16,0 21 0,0 0 0,0 0 15,0-1-15,0 1 16,-21 21 0,0 21-16,0 1 0,21-1 15,0 0-15,0 0 0,-21 21 0,21-20 16,0 20-16,0 0 0,0-21 16,0 22-16,0-22 0,0 21 15,0-21-15,0 1 0,0 20 16,0-21-16,0 0 0,0 0 15,0 1-15,21-22 32,0 0-32,0-22 15,-21 1-15,21 0 16,-21 0-16,0 0 0,22 0 16</inkml:trace>
  <inkml:trace contextRef="#ctx0" brushRef="#br0" timeOffset="119764.01">3683 14796 0,'0'0'0,"-42"0"31,42 21-31,21-21 31,0 0-31,0 0 0,0 0 16,0 0-16,22 0 0,-22 0 0,21 0 15,-21 0-15,1-21 0,20 21 16,-21 0-16,0-22 0,0 22 0,1 0 16,-1-21-16</inkml:trace>
  <inkml:trace contextRef="#ctx0" brushRef="#br0" timeOffset="120480.54">4085 14859 0,'0'0'15,"21"0"17,0 0-32,1 0 15,-22-21-15,21 21 16,0-21-16,0 0 0,0-1 16,-21 1-1,0 0-15,0 0 16,-21 21-1,0 0-15,0 0 0,21 21 16,0 0-16,-21 0 0,-1 1 16,22-1-16,0 0 0,0 0 0,0 0 15,0 0-15,0 1 0,0-1 16,0 0-16,0 0 0,0 0 16,0 0-16,22-21 0,-1 0 0,-21 22 15,21-22-15,0 0 0,0 0 16,0 0-16,1 0 0,-1 0 15,0 0-15,21 0 0,-21 0 16,1-22-16,-1 1 0,0 21 0,0-21 16,0 0-16,0 0 15,-21 0-15,0-1 0,0 1 0,0 0 16,0 0-16,22 0 0,-22 0 0,0-1 16,21 1-16,-21 0 0,21 0 15,-21 0-15,21 21 0,0-21 0,0 21 16,1 0-16,-1 0 15,0 0-15,0 0 0,0 0 0,0 21 16,1 0-16,-1 0 16,0 0-16,-21 22 0,21-22 15,-21 0-15,0 0 0,21 0 16,-21 0-16,0 1 0,0-1 0,0 0 16,0 0-16,0 0 0,0 0 15,0 1 1,-21-22-16,21-22 31,0 1-31,-21 21 0,21-21 16,0 0-16,0 0 15,0 0-15,0-1 0,0 1 16,21 0-16,-21 0 0,0 0 0,21 21 16,0-21-16,-21-1 0,22 1 15,-1 0-15,0 0 0,0 0 0,0 0 16,0-1-16,22 1 0,-22 0 15,21 0-15</inkml:trace>
  <inkml:trace contextRef="#ctx0" brushRef="#br0" timeOffset="120976.26">5821 14647 0,'0'0'0,"0"-21"0,0 0 16,0 0-16,0 0 16,0 0-16,0-1 0,-21 22 15,-22 0-15,22 0 16,0 0-16,0 0 0,-22 22 0,22-1 16,-21 0-16,21 0 0,0 0 15,-22 22-15,22-22 0,21 21 0,-21 0 16,0-20-16,21 20 0,-21-21 15,21 0-15,0 0 0,0 22 0,0-22 16,0 0-16,0 0 0,21-21 0,0 21 16,21 1-16,-21-22 0,22 0 15,-22 0-15,21 0 0,1 0 0,20 0 16,-21 0-16,1 0 16,20 0-16,-20 0 0,20-22 0,-21 1 15,1 21-15,-1-21 0,0 0 0,1 0 16,-22 0-16,21-1 0,-21-20 15</inkml:trace>
  <inkml:trace contextRef="#ctx0" brushRef="#br0" timeOffset="121240.11">6329 14457 0,'0'-42'0,"0"84"0,0-106 0,0 43 16,0-21-16,0 21 0,0 42 31,0 0-15,0 21-16,0-20 0,0 20 15,0 0-15,0 1 0,-21-1 16,21 0-16,-22-21 0,22 22 0,0-1 16,0 0-16,-21-20 0,21-1 15,0 21-15,0-21 0,0 0 0,0 1 16,0-1-16,0 0 0,0 0 16,21-21-1,1 0-15,-1 0 16,0 0-16,21 0 15,-21-21-15,1 0 0,20 21 0</inkml:trace>
  <inkml:trace contextRef="#ctx0" brushRef="#br0" timeOffset="122467.41">7027 14647 0,'0'0'0,"-63"-63"16,42 42-1,-1 21-15,1 0 0,0-21 16,0 21-16,-21 0 0,20 0 16,1 0-16,0 0 0,0 21 0,0-21 15,0 21-15,-1 0 0,1 21 16,0-20-16,21-1 0,0 0 0,-21 21 16,21-21-16,0 1 0,0 20 15,0-21-15,0 0 0,0 0 0,0 1 16,0-1-16,0 0 0,0 0 15,21 0-15,0-21 16,0 0-16,1 0 0,-1 0 0,21 0 16,-21 0-16,0 0 0,1-21 15,-1 21-15,0-21 0,21 0 0,-21 0 16,1-1-16,-1 1 0,0 0 0,0 0 16,0-21-16,0 20 0,-21-20 15,22 0-15,-22 21 0,21-22 16,-21 22-16,0 0 0,0 0 0,0 0 15,0-1-15,21 22 0,-21 22 32,0-1-32,0 0 15,0 0-15,0 21 0,0-20 0,-21-1 16,21 21-16,0-21 0,0 22 16,0-22-16,0 0 0,0 0 0,0 0 15,0 0-15,0 1 0,21-1 16,0 0-16,0-21 0,0 0 0,1 21 15,-1-21-15,0 0 0,0 0 16,0 0-16,0 0 0,1 0 16,-1-21-16,0 0 0,0 21 0,21-21 15,-20-1-15,-1 1 0,21 0 0,-21 0 16,22 0-16,-22-22 0,21 22 16,-21-21-16,0 21 0,-21-22 0,0 22 15,0 0-15,0 0 0,0 0 16,-21 21-1,0 0-15,0 0 0,0 21 16,21 0-16,-21 0 0,21 0 16,0 1-16,0-1 0,0 0 0,0 21 15,0-21-15,0 1 16,21-1-16,0 0 0,-21 0 0,21-21 16,-21 21-16,21 0 0,-21 1 15,21-22 1,-42 0 15,0-22-15,0 22-16,21-21 0,-21 0 0,21 0 15,-21 21-15,21-21 16,-22 21-16,22 21 31,0 0-15,0 0-16,0 0 0,0 1 15,0-1 1,0 0-16,0 0 16,22-21-16,-1 0 0,0 0 0,0 0 15,0 0-15,0 0 0,1 0 16,20 0-16,-21 0 0,0-21 0,22 21 16,-22-21-16,21 0 0,-21-1 15,22 1-15,-22 0 0,0 0 0,21 0 16,-21-22-16,1 22 0,-1-21 0,21 21 15,-21 0-15,-21-22 0,21 22 16,-21 0-16,0 0 0,0 0 16,-21 21-1,0 0-15,0 21 16,0 0-16,0 0 0,-1 0 16,22 0-16,0 1 0,0 20 0,0-21 15,0 0-15,0 0 0,0 22 0,0-22 16,0 0-16,22 0 0,-1 0 15,-21 1-15,21-22 0,-21 21 16,0 0 0,-21-21-1,0 0 1,-1 0-16,1 0 0,0 0 16,0 0-16,-21 0 0,20 0 15,1 0-15,-21 0 0,0 0 0,-1 0 16,1 21-16</inkml:trace>
  <inkml:trace contextRef="#ctx0" brushRef="#br0" timeOffset="123676.72">1164 16616 0,'0'0'0,"42"0"0,-20 0 15,-1 0-15,0 0 0,21 0 16,-21-21-16,1 21 0,-1-21 0,-21-1 15,0 1 1,0 0-16,-21 0 16,-1 0-16,-20 21 0,21-21 15,-21-1-15,20 22 0,-20 0 16,21-21-16,0 21 0,0 0 0,-22 0 16,22 21-16,0 1 15,0-1-15,21 0 0,0 0 16,0 0-16,-21 0 0,21 22 0,0-22 15,0 0-15,0 0 16,0 0-16,0 1 0,0-1 0,21 0 16,0-21-16,0 0 0,0 0 15,0 0-15,1 0 0,20-21 16,-21 0-16,21 21 0,-20-22 0,-1 1 16,21 0-16,-21 0 0,0 0 15,1 0-15,-1-22 0,0 22 16,-21 0-16,21 0 0,-21 0 15,0-1-15,-21 44 32,0-1-17,21 0-15,0 0 0,0 0 0,0 0 16,0 1-16,0-1 0,0 21 16,0-21-16,0 0 0,0 1 15,21-1-15,0 0 0,0 0 0,0-21 16,1 0-16,-1 0 0,21 0 15,-21 0-15,22 0 0,-22-21 16,0 0-16,21 0 0,-21-1 0,1 1 16,20 0-16,-21 0 0,0-21 15,-21 20-15,0-20 0,0 21 16,0-21-16,0-1 0,0 1 16,0 0-16,-21-1 0,0 22 0,-21-21 15,20-1-15,-20 1 0,-21 21 16,20 0-16,1 0 0,-22 21 0,1 0 15,21 0-15,-22 21 0,1 0 16,-1 0-16,1 21 0,-1 1 16,22 20-16,-22-20 0,22 20 0,0 1 15,-1-1-15,22 1 0,0-1 16,0 22-16,21-22 0,0 1 16,0-1-16,0 1 0,0-22 0,21 0 15,21 1-15,-21-1 16,22-21-16,-1 0 0,0 1 0,1-22 15,20 0-15,-20 0 0,20 0 16,1 0-16,-22 0 0,21 0 16,1-22-16,-1 1 0,-20 0 15,20 21-15,-20-21 0,-1-21 0,0 20 16,1 1-16,-1-21 0,0 0 0</inkml:trace>
  <inkml:trace contextRef="#ctx0" brushRef="#br0" timeOffset="124291.86">2815 16193 0,'0'0'0,"-21"-22"0,21-20 16,-21 42 0,0 0-1,21 21-15,0 0 0,-22 1 16,1 20-16,0-21 0,21 21 0,0 1 15,-21-22-15,21 21 0,-21 1 16,0-22-16,21 21 0,-22-21 0,1 22 16,0-22-16,21 0 0,-21 0 15,0 0-15,0 0 0,21-42 47,0 0-47,0 0 16,0 0-16,0-22 0,21 22 0,0-21 15,0 21-15,0-22 0,0 1 16,22 0-16,-22-1 0,0 1 16,0 0-16,0-1 0,1 22 0,-1 0 15,0 21-15,0 0 16,0 0-16,-21 21 0,0 0 0,21 22 16,1-22-16,-22 21 0,21 1 15,-21-22-15,0 21 0,21 0 0,-21-20 16,21 20-16,-21-21 0,0 0 15,0 22-15,0-22 0,0 0 0,0 0 16,0 0 0,-21-21 15,0 0-31</inkml:trace>
  <inkml:trace contextRef="#ctx0" brushRef="#br0" timeOffset="125212.53">2476 16531 0,'0'0'0,"22"0"32,20 0-17,-21 0-15,21 0 0,1 0 16,-1 0-16,22 0 0,-22 0 16,21-21-16,1 0 0,-1 21 0,1-21 15,-1 0-15,1-1 0,-1 1 16,-20 0-16,20 0 0,-20 0 0,-1 0 15,-21-1-15,0 1 0,0 0 16,1 0-16,-22 0 0,0 0 0,0-1 16,0 1-16,-22 21 15,1 0-15,0-21 0,0 21 0,0 0 16,0 21-16,-1 0 16,22 1-16,-21-1 0,21 0 15,-21 21-15,0 1 0,21-1 16,0 0-16,-21 1 0,0-1 0,-1 0 15,22 1-15,-21 20 0,0 1 16,21-1-16,-21 1 0,21 20 0,-21-20 16,0-1-16,21 22 0,0-22 15,0 1-15,0 21 0,-22-22 16,22 1-16,0 20 0,0-20 0,0-22 16,0 22-16,0-22 0,0 0 15,0-21-15,0 1 0,22-1 0,-1-21 16,0 0-16,0 0 0,0 0 15,0-21-15,22-1 0,-22 1 0,21-21 16,1 0-16,-1-1 16,-21 1-16,21 0 0,-20-1 0,20 1 15,-21 0-15,-21-1 0,0-20 16,0 20-16,0 1 0,0-21 0,-21 20 16,0-20-16,-22 20 0,1 1 15,0-21-15,-1 20 0,1 1 0,-21 0 16,20 20-16,22 1 0,-21 0 15,21 0-15,-1 21 0,1-21 0,0 21 16,21-21 0,0-1-1,21 22-15,0-21 0,22 21 0,-22-21 16,21 0-16,1 0 0,-1 0 16,21-1-16,-20 1 0,20 0 15,1 0-15,-1-21 0,1-1 0,-1 22 16,1-21-16,-22-1 0,22 1 15,-43 21-15,21-21 0,-21 20 0,0-20 16,1 21-16,-22 0 0,0 0 16,0-1-16,0 1 0,0 0 0,0 0 15,-22 21 1,1 21-16,21 0 16,-21 0-16,21 22 0,0-1 15,-21-21-15,21 22 0,-21-1 16,21 0-16,-21 1 0,21-1 15,-22 0-15,22-21 0,0 22 0,0-22 16,0 0-16,0 0 0,0 0 16,0 1-16,0-1 0,22-21 31,-1 0-31,0 0 0,0 0 16,-21-21-16,21 21 15,-21-22-15,0 1 0,21 21 0,-21-21 16</inkml:trace>
  <inkml:trace contextRef="#ctx0" brushRef="#br0" timeOffset="125424.42">3725 16425 0,'0'0'0,"21"0"62,1 0-62,-1 0 0,0 0 0,21 0 16,-21-21-16,1 21 0,-1 0 16,21 0-16,-21-21 0,0 21 0,22 0 15,-22-21-15,0 21 0,0 0 16,0-21-16,1 21 0</inkml:trace>
  <inkml:trace contextRef="#ctx0" brushRef="#br0" timeOffset="126072.22">4191 16383 0,'0'21'32,"21"-21"-17,0 0-15,0 0 16,1-21-16,-1 0 16,0 21-16,-21-21 0,0 0 15,21-1-15,-21 1 16,0 0-16,0 0 15,-21 21-15,0 0 16,0 0-16,21 21 16,0 0-16,-22-21 0,22 21 0,-21 22 15,21-22-15,0 0 0,0 0 16,0 22-16,0-22 0,0 0 0,0 0 16,0 0-16,0 0 0,21 1 15,1-22-15,-1 0 0,0 0 16,0 0-16,0 0 15,0 0-15,1 0 0,-1 0 16,0 0-16,-21-22 0,21 1 16,-21 0-16,21 0 15,-21 0-15,21 0 0,1-1 16,-22 1-16,21 0 0,0 0 0,0 0 16,-21 0-16,21-1 0,0 1 0,1 0 15,-1 21-15,0 0 0,0 0 16,0 0-16,0 0 0,1 21 15,-1 0-15,0 1 0,21-1 16,-21 0-16,1 0 0,-1 0 0,-21 0 16,21 1-16,-21-1 0,21 0 15,-21 0-15,0 0 0,0 0 0,0 1 16,-21-1 0,0-21-16,0 0 15,-1 0-15,22-21 16,0-1-16,0 1 15,0 0-15,0 0 0,0 0 16,0 0-16,0-1 0,0 1 16,22 0-16,-22-21 0,21 21 0,0-1 15,0 1-15,-21 0 0,21 0 16,0 21-16,1-21 0,-1 0 0,0-1 16,0 22-16,0-21 0,22 0 15</inkml:trace>
  <inkml:trace contextRef="#ctx0" brushRef="#br0" timeOffset="128060.52">5736 16171 0,'21'0'16,"0"0"-1,1-21-15,-1 0 0,21 21 16,-21-21-16,0 21 0,1-21 0,20 0 15,-21-1-15,0 1 0,22 0 16,-22 0-16,-21 0 0,0 0 16,0-1-16,0 1 0,0 0 15,-21 21-15,-1 0 0,-20 0 0,0 0 16,-1 0-16,22 0 16,-21 0-16,0 21 0,-1-21 0,22 21 15,0 1-15,0-1 0,0-21 0,21 21 16,0 0-16,0 0 0,0 0 15,0 22-15,21-22 0,0 0 0,0 0 16,0 0-16,22 1 0,-22-1 16,0 0-16,21 0 0,-21 0 0,1 0 15,-1 1-15,0-1 0,0 0 16,0 0-16,-21 0 0,0 0 0,0 1 16,0-1-16,-21 0 15,-21 0-15,21 0 0,-22-21 16,1 21-16,0-21 0,-22 0 0,22 0 15,-1 0-15,1 0 0,0 0 16,-1 0-16,22 0 0,-21 0 0,21-21 16,0 21-16,-1-21 0,1 0 15,21 0-15,-21 0 0,21-22 0,0 22 16,0 0-16,0-21 0,0 20 16,0-20-16,0 21 0,0 0 0,0 0 15,0-1-15,21 1 0,0 21 16,-21 21-1,22 1-15,-22-1 0,21 0 0,0 0 16,-21 21-16,21-20 0,0-1 16,0 21-16,-21-21 0,22 0 15,-1 1-15,0-1 0,0 0 16,-21 0-16,21 0 0,0 0 0,1-21 16,20 0-16,-21 22 0,0-22 0,0 0 15,22 0-15,-22 0 0,21 0 16,1 0-16,-22-22 0,21 1 0,0 0 15,1 21-15,-22-21 0,21 0 16,-21 0-16,1-1 0,-1-20 16,0 21-16,0 0 0,0-22 0,-21 22 15,21 0-15,-21 0 0,0 0 16,0 0-16,0 42 31,0 0-31,0 0 16,0 0-16,0 0 0,0 1 15,0-1-15,0 0 0,0 21 0,0-21 16,0 1-16,0-1 0,0 0 16,0 0-16,0 0 0,22-21 15,-1 0 1,0 0-16,0 0 0,0 0 16,0 0-16,1-21 0,-1 21 0,0-21 15,-21 0-15,21 0 16,0-1-16,0 1 0,1 0 0,-1 0 15,-21 0-15,21-22 0,0 22 16,-21 0-16,0 0 0,0 0 0,21 0 16,-21-1-16,0 44 31,0-1-31,0 0 0,0 0 16,0 21-16,0-20 0,0-1 15,0 0-15,0 0 0,0 0 0,0 0 16,0 1-16,0-1 0,0 0 15,0 0-15,21-21 0,1 0 16,20 0-16,-21 0 0,0 0 16,0 0-16,22 0 15,-22 0-15,0-21 0,21 21 0,-20-21 16,-1 0-16,0-1 0,0 1 16,0 0-16,0 0 0,1 0 0,-1-22 15,-21 22-15,0 0 0,0 0 16,21 0-16,-21 0 0,0-1 0,0 44 47,0-1-47,0 0 0,0 21 15,0-21-15,0 1 16,0-1-16,0 0 0,0 0 0,0 0 16,0 0-16,0 1 0,0-1 0,21-21 15,-21 21-15,21-21 0,0 21 16,1-21-16,-1 0 0,0 0 0,0 0 15,0 0-15,0 0 0,1 0 16,-1-21-16,0 0 0,0 0 0,0-1 16,0 1-16,1 0 0,-1 0 15,0-21-15,-21 20 0,21-20 0,0 0 16,-21-1-16,0 1 0,0 0 16,21-22-16,-21 22 0,22 0 0,-22-1 15,21 22-15,-21-21 0,0 21 0,0-1 16,0 1-1,0 42 1,-21 1 0,21-1-16,-22 0 0,22 21 0,-21 1 15,21-1-15,0 0 0,-21 1 0,21-1 16,0 0-16,-21 1 0,21-1 16,0 0-16,0 1 0,0-22 0,0 21 15,0-21-15,0 22 0,0-22 16,0 0-16,21-21 0,0 21 0,0 0 15,1-21-15,20 0 16,-21 0-16,0 0 0,0 0 16,22 0-16,-22 0 0,21-21 0,-21 0 15,22 0-15,-1 21 0,-21-21 16,0-1-16,22 1 0,-22-21 0,0 21 16,0 0-16,0-22 0,-21 22 15,0-21-15,0 21 0,22-22 0,-22 22 16,0 0-16,0 0 0,0 0 0,-22 21 15,1 0 1,0 0-16,21 21 16,-21 0-16,0 0 0,21 0 0,0 22 15,-21-22-15,21 0 0,-22 21 16,22-21-16,0 1 0,0 20 0,0-21 16,0 0-16,0 0 0,0 1 15,22-1-15,-1-21 0,0 21 16,0-21-1,0 0-15,0 0 0,1 0 0,-1 0 16,0 0-16,0-21 0,0 0 16,0 21-16,-21-22 0,22 1 0,-1 21 15,0-21-15,0 0 0,-21 0 0,0 0 16,0-1-16,21 1 16,-21 0-16</inkml:trace>
  <inkml:trace contextRef="#ctx0" brushRef="#br0" timeOffset="128344.53">7429 16002 0,'0'0'0,"22"-21"15,-1 21-15,0-21 16,21 21-16,-21 0 0,22-21 16,-1 21-16,-21 0 0,22-22 15,-1 22-15,0-21 0,1 21 0,-1 0 16,0-21-16,1 21 0,-22 0 0,21-21 16,-21 21-16,0-21 0,-21 0 15</inkml:trace>
  <inkml:trace contextRef="#ctx0" brushRef="#br0" timeOffset="128736.06">7154 15727 0,'0'0'0,"-21"0"0,-42 21 16,41-21-16,22 21 15,-21 0-15,21 1 0,0-1 16,21-21 0,1 21-1,-1-21-15,0 0 0,0 0 16,0 0-16,0 0 15,1 0-15,-1-21 16,-21 0 0,0-1-1,-21 22 1,-1 0 0,1 0-1</inkml:trace>
  <inkml:trace contextRef="#ctx0" brushRef="#br1" timeOffset="135424.76">9059 4170 0,'0'0'16,"-21"0"-16,-42 0 15,41 0-15,1 0 0,0 0 16,0 0-16,0 0 0,21 21 31,21-21 0,0 0-31,21 0 0,22 0 0,-22 0 16,22 0-16,-1 0 16,1 0-16,-1 0 0,1 0 0,-1 0 15,1 0-15,-1 0 0,1 0 16,20 0-16,-20 0 0,-1 0 0,1 0 16,-1 0-16,1 0 0,-22 0 15,1-21-15,-22 21 0,21 0 0,-21 0 16,0 0-16,-42 0 62,0 0-62,0 0 0,0-21 16</inkml:trace>
  <inkml:trace contextRef="#ctx0" brushRef="#br1" timeOffset="135924.76">10033 3895 0,'0'0'0,"-21"0"0,0-21 16,-1 21-16,22 21 31,0 0-31,0 0 15,0 0-15,0 0 0,22 22 16,-1-22-16,0 0 0,0 0 0,0 0 16,22 1-16,-22-1 0,21 0 15,-21-21-15,22 21 0,-22-21 0,0 0 16,21 0-16,-21 0 0,1 0 16,20 0-16,-21 0 0,0 0 0,0 0 15,-21-21-15,22 21 16,-22-21-16,21 0 0,-42 21 31,-1 0-15,1 0-16,0 0 0,0 21 0,0 0 15,0 0-15,-1 0 0,-20 0 16,21 1-16,-21-1 0,20 21 0,-20-21 16,0 22-16,21-22 0,-22 21 15,1-21-15,21 0 0,-22 22 0,22-22 16,-42 21-16,42-21 15,-1-21-15,1 22 0,21-1 16,21-42 31,1 21-47,-1-22 0</inkml:trace>
  <inkml:trace contextRef="#ctx0" brushRef="#br1" timeOffset="137236.65">11430 3704 0,'0'0'0,"0"-21"0,0 0 16,-21 21 0,0 0-1,-1 0-15,1 0 16,0 0-16,0 21 0,0 0 15,21 0-15,-21 22 0,-1-22 16,1 0-16,21 21 0,-21 1 0,21-1 16,-21 0-16,21 1 0,0-1 15,-21 0-15,21-20 0,0 20 0,0 0 16,0-21-16,0 22 0,0-22 16,21 0-16,0 0 0,0 0 15,0 1-15,1-22 0,-1 0 0,21 21 16,-21-21-16,22 0 0,-22 0 15,21 0-15,-21 0 0,22-21 0,-1-1 16,-21 22-16,21-21 0,1 0 16,-22-21-16,21 21 0,-21-22 0,1 22 15,-1-21-15,0-1 0,0 1 0,0 0 16,-21-1-16,0 1 0,0 0 16,0-1-16,0 1 0,0 0 15,-21-1-15,0 22 0,0-21 16,0 21-16,-1 0 0,-20-1 0,21 1 0,0 21 15,0 0-15,-22 0 16,22 0-16,-21 0 0,21 0 0,-1 21 16,-20 22-16,21-22 0,0 21 15,0-21-15,-1 22 0,1-1 0,0 0 16,21 1-16,-21-1 0,21 0 0,0 1 16,0-1-16,0 0 0,0 1 15,21-1-15,0-21 0,22 0 16,-22 1-16,0-1 0,0 0 0,21-21 15,-20 0-15,20 0 0,-21 0 16,21 0-16,1 0 0,-1 0 16,-21 0-16,22-21 0,-1 0 0,0-1 15,-21 1-15,22 0 0,-22-21 0,21 21 16,-21-22-16,1 22 0,-1-21 16,0 21-16,-21-1 0,0 1 0,21 0 15,-21 0-15,0 42 31,0 0-15,-21 0-16,21 1 0,0-1 0,0 0 16,0 0-16,0 21 0,-21-20 15,21-1-15,0 0 0,0 21 0,0-21 16,-21 1-16,21-1 0,0 0 16,0 0-16,0-42 46,0 0-46,0 0 16,0-1-16,0-20 16,0 21-16,0 0 0,0-22 0,21 22 15,0-21-15,0 21 0,0-22 16,0 22-16,22 0 0,-22 0 0,21 21 16,-21-21-16,22 21 0,-22-21 0,21 21 15,-21 0-15,1 0 0,-1 0 16,0 21-16,0 0 0,0 0 15,-21 0-15,0 22 0,0-22 16,0 0-16,0 21 0,0-21 0,0 1 16,0 20-16,0-21 0,-21 0 15,21 0-15,-21-21 0,21 22 0,0-1 16,0 0-16,-21-21 16,21-21 15,0 0-16,21-1-15</inkml:trace>
  <inkml:trace contextRef="#ctx0" brushRef="#br1" timeOffset="138099.51">12869 3556 0,'0'0'0,"-21"0"0,0 21 16,0 0-16,21 1 0,0-1 0,-21 0 15,-1 21-15,1 1 0,21-22 16,0 21-16,-21-21 0,0 22 16,21-1-16,-21 0 0,21 1 0,0-1 15,0-21-15,0 21 0,0-20 16,0 20-16,0-21 0,0 0 0,0 0 15,0 1-15,0-1 0,21-21 16,0 0-16,-21 21 0,21-21 0,0 0 16,1 0-16,-1 0 15,0-21-15,0 0 0,0-1 0,0 22 16,1-42-16,-1 21 0,0 0 16,0 0-16,0-22 0,0 22 0,1-21 15,-1 21-15,0-1 0,0 1 16,-21 0-16,0 42 47,-21 0-47,21 1 0,0-1 0,-21 0 15,21 0-15,-21 21 0,21-20 0,0-1 16,0 0-16,0 0 0,0 21 16,0-20-16,0-1 0,0 0 15,0 0-15,21-21 0,0 0 16,0 0-16,0 0 0,22 0 0,-22 0 15,0 0-15,0 0 0,21-21 16,-20 21-16,-1-21 0,0 0 16,0-1-16,0 1 0,0-21 0,1 21 15,-1 0-15,-21-22 0,21 22 16,-21-21-16,21 21 0,-21-1 0,21 1 16,-21 0-16,0 0 15,0 42 16,0 0-31,-21 0 16,21 1-16,-21 20 0,21-21 16,-21 0-16,21 22 0,0-1 15,-21-21-15,21 21 0,-22 1 0,22-1 16,0-21-16,-21 22 0,21-1 16,0 0-16,0 1 0,0-1 0,-21 0 15,0-21-15,0 22 0,0-1 0,21 0 16,-22 1-16,1-22 0,0 21 15,-21-21-15,21 22 0,-22-43 0,22 21 16,-21 0-16,21-21 0,-22 0 16,22 0-16,-21 0 0,21 0 0,-1 0 15,-20-21-15,21 21 0,0-21 0,0 0 16,-1-1-16,1 1 0,0 21 16,21-21-16,0 0 0,0 0 0,0 0 15,0-1 1,0 1-16,0 0 0,0 0 15</inkml:trace>
  <inkml:trace contextRef="#ctx0" brushRef="#br1" timeOffset="139948.51">14351 3598 0,'0'0'0,"0"-63"31,0 42-31,-21 21 31,0 0-31,-1 0 0,1 21 0,0 0 16,0 0-16,0 0 0,0 22 15,-1-22-15,1 21 0,0 1 0,0-22 16,0 21-16,0 0 0,-1 1 0,1-1 16,21 0-16,0 1 0,0-1 15,0-21-15,0 22 0,0-22 0,21 0 16,1 0-16,-1 0 0,21 0 16,-21-21-16,22 0 0,-1 0 0,0 0 15,1 0-15,-1 0 16,0-21-16,22 21 0,-22-21 0,0 0 15,1-21-15,-22 20 0,21-20 0,-21 21 16,22-21-16,-22-1 0,0 1 16,-21 0-16,0 20 0,0-20 0,0 0 15,0-1-15,0 1 0,0 0 16,0-1-16,0 1 0,-21 21 0,0 0 16,-22 0-16,22-1 0,0 1 15,-21 21-15,-1 0 0,1 0 0,0 0 16,-1 0-16,1 21 0,0 1 15,-1-1-15,1 21 0,0-21 0,21 22 16,-1-1-16,1 0 0,0-21 16,21 22-16,0-1 0,0 0 15,0 1-15,21-1 0,-21 0 0,21-20 16,22 20-16,-22 0 0,21-21 16,1 1-16,-22-1 0,21 0 0,0-21 15,1 0-15,-1 0 0,0 0 16,1 0-16,-1 0 0,0-21 0,1 0 15,-1 21-15,-21-43 0,22 22 16,-1 0-16,-21 0 0,0-22 0,0 22 16,1 0-16,-1 0 0,-21 0 0,0 0 15,0-1-15,0 1 16,0 42 15,-21-21-31,21 22 0,0-1 16,-22 0-16,22 0 0,-21 0 0,21 0 15,-21 22-15,21-22 0,0 0 16,0 0-16,0 0 0,0 1 0,0-1 16,0 0-16,0 0 0,0-42 47,0 0-47,0 0 15,21-1-15,-21-20 16,21 21-16,-21 0 0,0 0 15,22-1-15,-1-20 0,0 21 0,-21 0 16,21 0-16,0 21 0,0-22 16,1 22-16,-1 0 0,0 0 15,0 0-15,0 0 0,0 0 0,1 0 16,-22 22-16,21-1 16,0 0-16,-21 0 0,0 0 0,0 22 15,21-22-15,-21 0 16,21 0-16,0 0 0,-21 22 0,22-22 0,-22 0 15,21 0-15,0-21 16,0 0-16,0 0 16,0 0-16,1 0 15,-1-21-15,0 0 16,-21 0-16,21-1 0,0 1 0,0 0 16,1-21-16,-1 21 0,0-1 15,21-20-15,-21 21 0,1-21 0,-1 20 16,0 1-16,0 0 0,0 21 15,0-21-15,1 21 0,-22 21 47,0 0-47,0 0 32,0-42 14,0 0-30,0 0 0,0 0-16,-22 21 31,1 0-31,0 0 16,21 21-16,-21-21 15,0 21-15,21 0 0,-21 0 0,-1 1 16,22-1-16,0 0 15,-21 0-15,21 21 0,-21-20 0,21-1 16,0 0-16,0 21 0,0-21 0,0 1 16,0-1-16,0 0 0,21 0 15,0 0-15,1 0 0,-1-21 0,-21 22 16,42-22-16,-21 0 0,0 0 16,1 0-16,-1 0 0,21 0 0,-21 0 15,0 0-15,22-22 0,-22 1 16,21 21-16,-21-21 0,1 0 0,20-21 15,-21 20-15,0 1 16,0-21-16,1 21 0,-1-22 0,0 22 16,0-21-16,-21 21 0,0 0 0,0-1 15,0 1-15,-21 21 16,0 0-16,0 0 16,-1 21-16,1 1 15,0-1-15,21 0 0,0 0 0,-21 0 16,21 22-16,0-22 0,0 0 15,0 0-15,0 21 0,0-20 0,0-1 16,0 0-16,0 0 0,21-21 0,0 21 16,0-21-16,1 21 0,-1-21 15,0 0-15,0 0 0,0 0 0,0 0 16,1 0-16,-1-21 16,0 0-16,21 0 0,-21 0 0,1 0 15,-1-1-15</inkml:trace>
  <inkml:trace contextRef="#ctx0" brushRef="#br1" timeOffset="156935.53">8975 15981 0,'0'0'16,"-22"0"-16,-83 21 15,83-21-15,1 0 0,-21 21 0,21-21 16,0 0-16,-22 0 0,22 0 0,0 21 16,0-21-16,0 0 0,-1 0 15,44 0 48,-1 0-48,0 0-15,0 0 0,0 0 16,0 0-16,22 0 0,-22 0 16,21 0-16,-21 0 0,22 0 15,20 0-15,-20 0 0,20 0 0,-21 0 16,22 0-16,-1 0 0,-20 0 15,20 0-15,1 0 0,-22 0 0,22 0 16,-22-21-16,21 21 0,-20 0 16,-1 0-16,0 0 0,1 0 15,-22-21-15,21 21 0,-21 0 0,1 0 16,-1 0-16,0 0 16,-21-21 15,0 0-16,-21 21 1,21-21-16,-21 21 0,-1-22 16,1 1-1,0 21-15,0 0 0,0-21 0,0 21 0,-1-21 16,1 21-16,0-21 0,0 21 16,-21 0-16,20-21 0,1 21 15,0 0-15,0 0 0,21-22 16,-21 22-16,0 0 15,42 22 32,0-22-31,0 0-16,-21 21 0,21-21 0,0 21 16,1-21-16,-1 21 0,0-21 0,0 21 15,0-21-15,22 0 16,-22 21-16,0-21 0,21 0 0,-21 22 15,1-22-15,20 0 0,-21 0 16,0 0-16,0 0 0,1 0 16,-22 21 15,-22-21-15,1 0-16,0 0 0,0 0 15,0 21-15,0 0 0,-1-21 16,-20 21-16,21-21 0,0 21 15,-22 1-15,22-1 0,-21 0 0,21 0 16,-22 0-16,22 0 0,-21 1 16,21-1-16,0 0 0,-1-21 0,1 21 15,0 0-15,21 0 16,-21 1-16,21-1 16,-21-21-1,21 21 16,-21-21-15</inkml:trace>
  <inkml:trace contextRef="#ctx0" brushRef="#br1" timeOffset="159600.51">11049 15981 0,'0'0'0,"21"0"0,0 0 16,0 0-16,1 0 15,-22-21-15,21 0 0,-21-1 16,21 1-16,-21 0 16,0 0-16,0 0 0,0 0 0,0-1 15,0 1-15,0 0 0,-21 0 16,0 0-16,-1 21 0,-20-21 16,0-1-16,21 1 0,-22 21 15,1 0-15,0-21 0,20 21 0,-20 0 16,0 0-16,21 0 0,-22 21 15,22 0-15,0 1 0,-21-1 0,20 0 16,1 0-16,21 0 0,-21 22 0,21-22 16,0 0-16,0 21 0,0-21 15,0 1-15,0 20 0,0-21 0,0 0 16,21 0-16,0-21 16,1 0-16,-1 0 15,0 0-15,0 0 0,0 0 16,0 0-16,22-21 0,-22 0 0,21 0 15,-21 0-15,22-22 0,-22 22 16,21 0-16,-21-21 0,1 21 0,-1-1 16,0 1-16,0 0 0,0-21 15,-21 21-15,0-1 0,0 44 47,0-1-47,0 0 16,0 0-16,0 0 0,0 0 0,0 22 15,0-22-15,0 0 0,0 21 16,0-20-16,0 20 0,0-21 16,21 0-16,1 0 0,-1 1 0,0-22 15,0 0-15,0 0 0,0 0 16,1 0-16,20 0 0,-21 0 0,21 0 16,-20-22-16,20-20 0,-21 21 15,0 0-15,22-22 0,-22 22 0,0-21 16,0 21-16,0-22 0,-21 22 15,21-21-15,-21 0 0,0-1 0,22 1 16,-22 21-16,0-22 0,0 22 16,0-21-16,0 21 0,0 0 0,0-1 15,0 1 1,-22 42 0,22 1-16,-21-1 15,21 0-15,0 21 0,0-21 0,0 22 16,-21-22-16,21 21 0,0 1 15,0-22-15,0 21 0,0 0 0,0-20 16,0 20-16,0 0 0,0-21 0,21 22 16,-21-22-16,21 0 0,1 0 15,-22 0-15,21 1 0,0-22 0,0 0 16,0 0-16,0 0 16,1 0-16,-1 0 0,-21-22 0,21 22 15,0-21-15,0 0 16,-21-21-16,21 21 0,1-1 0,-1 1 15</inkml:trace>
  <inkml:trace contextRef="#ctx0" brushRef="#br1" timeOffset="159856.93">11515 15663 0,'0'0'0,"21"0"31,0 0-15,0 0-16,0 0 0,0 0 0,1 0 15,20-21-15,-21 21 0,0-21 16,22 21-16,-22 0 0,0-21 0,0 21 16,0 0-16,0 0 0,1 0 15,-22-21-15,21 21 16,0 0-1</inkml:trace>
  <inkml:trace contextRef="#ctx0" brushRef="#br1" timeOffset="161860.79">13462 15325 0,'0'-21'0,"0"42"0,0-64 0,0 22 0,0 0 15,0 0-15,0 0 0,0 0 16,0-1-16,0 1 16,0 42-1,0 1-15,0-1 0,0 21 16,0 0-16,-21 1 0,21-1 15,0 0-15,0 1 0,-21 20 16,21-20-16,-22-1 0,1 0 16,21 1-16,-21-1 0,0 0 0,0 1 15,0-1-15,-1 0 0,-20 1 16,21-1-16,0-21 0,0 0 0,-22 0 16,22 1-16,0-1 0,0-21 0,0 0 15,-1 0-15,1 0 16,0 0-16,0-21 0,21-1 0,0-20 15,0 21-15,0-21 0,0-1 16,0 22-16,0-21 0,0-1 0,0 1 16,0 0-16,0 21 0,0-22 15,21 22-15,0 0 0,-21 0 0,21 0 16,1-1-16,-1 22 16,0 0-16,0 0 15,-21 22-15,21-1 0,-21 0 0,0 0 16,21 0-16,1 0 0,-22 1 15,21 20-15,-21-21 0,0 21 0,21-20 16,0 20-16,0-21 0,0 21 16,1-20-16,-1-1 0,0 0 0,21 0 15,1 0-15,-22 0 0,21-21 16,0 0-16,1 0 0,-22 0 0,21 0 16,1-21-16,-1 21 0,0-21 15,1 0-15,-1 0 0,0 0 16,1-22-16,-22 22 0,21-21 0,-21 21 15,0-1-15,1-20 0,-1 21 16,-21 0-16,0-22 0,0 22 0,0 0 16,0 0-16,0 0 0,-21 0 15,-1-1-15,1 1 0,0 0 0,0 21 16,0 0-16,0 0 0,-1 0 16,1 0-16,-21 21 0,21 0 15,0 1-15,-1-1 0,1 0 16,0 21-16,0-21 0,21 1 15,0 20-15,0-21 0,-21 0 0,21 22 16,0-22-16,0 21 0,0-21 16,0 0-16,0 1 0,0-1 0,21 0 15,0-21-15,0 21 16,0-21-16,1 0 0,-1 0 16,0-21-16,0 0 0,0 0 15,0-1-15,1 1 0,-22 0 0,21-21 16,0 21-16,0-1 0,-21-20 15,0 21-15,21-21 0,-21 20 0,21 1 16,-21 0-16,0 0 0,0 0 16,0 42 31,0 0-47,0 0 0,0 0 15,0 22-15,0-22 0,0 0 16,0 21-16,0-20 0,0 20 0,0-21 15,0 21-15,0-20 0,0 20 0,22-21 16,-1 0-16,0 0 0,-21 1 16,21-1-16,0-21 0,22 0 0,-22 0 15,0 0-15,21 0 0,-21 0 16,22 0-16,-1-21 0,-21-1 0,22 1 16,-1 0-16,0-21 15,22-22-15,-22 22 0,-21 0 0,22-1 16,-22 1-16,0 21 15,0-22-15,0 1 0,-21 21 0,21 0 16,-21 0-16,0-1 0,0 1 0,-21 21 16,0 0-1,0 21-15,0-21 0,21 22 16,-21-1-16,-1 0 0,22 0 16,-21 0-16,21 22 0,0-22 0,0 0 15,0 0-15,0 21 16,0-20-16,0-1 0,0 0 0,0 21 0,0-21 15,21 1-15,-21-1 0,22 0 16,-1 0-16,-21 0 16,0 0-1,0-42 1,0 0-16,0 0 16,0 0-16,0-22 15,-21 22-15,21 0 0,0 0 0,0 0 16,-22 0-16,1-1 15,21 44 17,0-1-32,0 0 0,0 0 15,0 0-15,0 0 0,21 1 0,-21-1 16,0 0-16,22 0 16,-1 0-16,0-21 0,-21 21 0,21-21 15,0 0-15,0 0 0,1 0 16,-1 0-16,0 0 0,0 0 0,21-21 15,-20 0-15,20 0 0,-21 0 16,21 0-16,1-1 0,-22 1 0,0-21 16,21 21-16,-20-22 0,-1 22 0,0-21 15,0 0-15,0 20 0,0-20 16,1-21-16,-22 20 0,21 1 0,-21 0 16,21-1-16,-21 1 0,0 0 15,0-1-15,0 22 0,0-21 16,0 21-16,0-1 15,0 44 1,0-1-16,-21 0 0,21 21 16,-21 1-16,-1-1 0,22 0 0,0 1 15,0-1-15,-21 0 0,0 1 16,21-1-16,-21 0 0,21-21 0,0 22 16,0-22-16,0 21 0,0-21 0,0 22 15,0-22-15,0 0 0,0 0 16,0 0-16,0 1 0,0-1 15,21-21-15,0 0 0,0 21 16,1-21-16,-1 0 0,0 0 0,0 0 16,21 0-16,-20 0 0,-1-21 15,21 21-15,-21-21 0,0-1 0,22 1 16,-22 21-16,0-21 0,0 0 16,0 21-16,1-21 0,-22 0 0,21-1 15,-21 1 1,0 0-16,0 0 15</inkml:trace>
  <inkml:trace contextRef="#ctx0" brushRef="#br1" timeOffset="162184.26">15049 15494 0,'0'0'0,"22"-21"16,-1 21-16,0 0 0,0 0 0,0 0 16,0 0-16,22 0 0,-22 0 0,21-21 15,-21 21-15,1 0 0,20 0 16,-21 0-16,21 0 0,-20 0 15,-1-21-15,0 21 0,0 0 16,0 0-16,0 0 0,-21-22 47</inkml:trace>
  <inkml:trace contextRef="#ctx0" brushRef="#br1" timeOffset="192039.53">8953 5715 0,'-21'-21'31,"0"21"-31,0 0 16,0 0-16,0 0 15,-1 0-15,1 0 0,0 0 0,0 0 16,0 0-16,0 0 0,-1 0 16,1 0-16,0 0 0,0 0 15,0 0-15,0 0 16,21 21 0,21-21-1,0 0-15,0 0 0,21 0 16,1 0-16,-1 0 0,22 21 15,-22-21-15,21 0 0,1 0 0,-1 0 16,1 0-16,-1 0 0,1 0 16,-22 0-16,22 0 0,-1 0 0,1 0 15,-22 0-15,22 0 0,-22 0 16,0 0-16,1 0 0,-22 0 16,0 0-16,0 0 0,0 0 0,-21-21 31,0 0 0,-21 0 0</inkml:trace>
  <inkml:trace contextRef="#ctx0" brushRef="#br1" timeOffset="192569.02">9567 5482 0,'0'0'0,"-42"0"16,42-21-16,0 42 46,0 0-30,21 1-16,0-22 0,0 21 16,1-21-16,-1 21 0,0 0 15,21-21-15,-21 21 0,22-21 16,-22 0-16,21 21 0,-21-21 0,1 0 16,20 0-16,-21 0 0,0 0 15,0 0-15,1 0 0,-1 0 0,0 0 16,0 0-16,0 0 15,-21-21-15,-21 21 47,0 21-47,0-21 0,0 22 0,-1-1 16,-20 0-16,21 0 0,-21 0 16,20 0-16,-20 1 0,0 20 15,21-21-15,-22 0 0,22 22 0,-21-22 16,21 0-16,-1 0 0,1 0 15,0 0-15,0 1 0,0-1 16,21 0-16,0 0 0,-21-21 16,21 21-16,-22-21 15,22 21-15,22-42 47</inkml:trace>
  <inkml:trace contextRef="#ctx0" brushRef="#br1" timeOffset="194256.58">10626 5334 0,'0'-63'31,"0"41"-15,0 44 30,0-1-46,0 0 16,0 0-16,0 21 0,0-20 0,0 20 16,0-21-16,0 21 0,0 1 15,0-1-15,0 0 0,0-20 0,0 20 16,-22-21-16,22 21 0,0-20 16,0-1-16,0 0 0,0 0 0,0 0 15,0-42 16,0 0-15,0 0-16,22 0 0,-22-1 16</inkml:trace>
  <inkml:trace contextRef="#ctx0" brushRef="#br1" timeOffset="196076.3">10710 5376 0,'0'0'0,"-21"-42"31,21 21-15,21 0-1,0 21-15,1 0 0,-1 0 16,21 0-16,-21 0 0,22 0 16,-1 0-16,-21 0 0,21 0 15,1 0-15,-22 0 0,21 0 0,-21 21 16,-21 0-16,0 0 15,0 0-15,0 1 0,-21-1 0,0-21 16,0 21-16,-21 0 0,20 0 0,-20-21 16,21 21-16,-21 1 15,20-22-15,1 0 0,0 0 0,42 0 47,0-22-31,22 22-16,-22 0 0,0 0 0,21 0 15,-20 0-15,20 0 0,0 0 0,-21 0 16,22 22-16,-1-22 0,-21 21 16,22 0-16,-22-21 0,21 21 0,-21 0 15,0 0-15,-21 1 0,0-1 16,0 0-16,0 0 0,0 21 0,0-20 16,-42-1-16,21 0 0,-21 0 15,-1-21-15,22 21 0,-21 0 0,-1-21 16,1 0-16,0 22 0,21-22 0,-1 0 15,-20 0-15,21 0 0,0 0 16,0 0-16,21-22 0,-22 22 16,22-21-16,-21 0 0,21 0 15,0 0-15,0 0 16,21 21 15,1 21-31,-1 0 0,0 0 16,0-21-16,-21 21 15,21-21-15,0 21 0,1-21 0,-1 0 16,0 0-16,0 0 0,0 0 16,0 0-16,22 0 0,-22 0 15,21 0-15,-21 0 0,22-21 0,-1 21 0,0-21 16,-20 0-16,20 0 16,0 0-16,-21-22 0,1 22 0,-1 0 15,21-21-15,-42 20 0,21 1 16,-21 0-16,0 0 0,21 0 0,-21 0 15,0-1 1,-21 22 0,0 0-16,0 0 0,21 22 15,-21-1-15,0 0 0,21 0 16,-22 0-16,22 0 0,-21 1 0,21 20 16,0-21-16,0 0 0,0 22 15,0-22-15,0 0 0,21 0 16,1 0-16,-1-21 0,0 21 15,0-21-15,0 0 0,0 0 0,1 0 16,20 0-16,-21 0 0,21 0 0,1 0 16,-22-21-16,21 0 0,1 0 15,-22 0-15,21-22 0,-21 22 0,0-21 16,1 21-16,-1-22 0,0 1 16,0 0-16,0 21 0,0-22 0,-21 22 15,0-21-15,0 21 0,0-1 16,22 1-16,-22 0 0,0 0 15,0 0-15,0 42 32,0 0-32,0 0 15,0 0-15,-22 1 0,22 20 16,-21-21-16,21 21 0,-21 1 0,0-1 16,21 22-16,-21-22 0,0 21 0,21 1 15,-22-22-15,1 22 0,21-1 16,-21 1-16,0-1 0,0 1 0,0 20 15,-1-20-15,1 21 0,0-1 16,0 1-16,0-22 0,21 1 0,-21-1 16,21 1-16,-22-1 0,22-20 0,0-1 15,0 0-15,0 1 0,0-22 16,0 0-16,0 0 0,0 0 16,22-21-16,-1 0 0,0 0 15,21-21-15,-21 0 0,1 0 0,20 0 16,-21 0-16,21-1 0,-20-20 15,20 21-15,0-21 0,-21-1 0,22 1 16,-22-22-16,0 22 0,21-21 0,-42-1 16,22 1-16,-22-1 0,0 1 15,0-1-15,0 1 0,0 20 0,-22-20 16,1 20-16,0 1 0,-21 21 16,21-21-16,-22 20 0,22 1 15,0 0-15,-21 0 0,20 21 0,1 0 16,0-21-16,21 0 31,21 21-15,22-22-16,-22 1 0,0 21 0,21-21 15,1 0-15,-22 21 0,21-21 0,0 0 16,1-1-16,-1 1 0,-21-21 16,22 21-16,-22 0 0,21-1 0,-21 1 15,0 0-15,1 0 16,-22 0-16,21 21 0,-21-21 0,0-1 15,-21 22 17,-1 0-32,1 22 0,21-1 15,-21 0-15,0 0 0,21 0 16,-21 0-16,21 22 0,0-22 0,0 0 16,0 0-16,0 22 0,0-22 0,0 0 15,0 0-15,21 0 16,0-21-16,0 0 0,0 0 0,-21 21 15,22-21-15,-1 0 0,0 0 16,0 0-16,0-21 0,0 0 0,1 0 16,20 0-16,-21 0 0,0-1 15,-21 1-15,21-21 0,-21 21 16,22-22-16,-22 22 0,0-21 0,0 21 0,0 0 16,0-1-16,-22 22 15,1-21-15,0 21 0,0 0 0,0 0 16,0 0-16,-1 0 0,1 0 0,0 0 15,0 0-15,0 21 0,0 1 16,-1-22-16,1 21 0,21 0 0,0 0 16,0 0-16,0 0 0,0 1 15,0-1-15,0 0 0,21 0 16,1-21-16,-1 0 16,0 0-16,0 0 0,0 0 0,22 0 15,-22 0-15</inkml:trace>
  <inkml:trace contextRef="#ctx0" brushRef="#br1" timeOffset="196488.54">13017 5609 0,'0'-21'16,"0"0"0,0 0-16,0 0 15,0-1-15,22 1 16,-1 21-16,0 0 15,0 0-15,0 0 0,22 0 0,-22 0 16,0 0-16,0 0 16,0 0-16,0 21 0,1 1 0,-1-1 15,0 0-15,-21 0 0,21 21 16,-21-20-16,0-1 0,0 21 0,0-21 16,0 0-16,0 1 0,0-1 0,-21 0 15,0-21-15,0 21 0,21 0 16,-22-21-16,1 0 0,0 0 15,21-21 1,0 0 0,0 0-16,0 0 0,0-1 0,21-20 15,0 21-15,1 0 0,-1 0 16,0-1-16,0 1 0,0 0 16,0 0-16,1 0 0,-1 0 15,0 21-15,0-22 0,0 22 0,0 0 16,1 0-16,-1-21 0,0 21 0,0 0 15,0 0-15</inkml:trace>
  <inkml:trace contextRef="#ctx0" brushRef="#br1" timeOffset="196843.52">13695 5715 0,'21'0'31,"0"0"-15,0-21-16,-21 0 0,21 21 0,1-21 16,-1-1-16,0 1 0,-21 0 15,21 0-15,0 0 0,-21 0 0,0-1 16,21 1-16,-21 0 0,0 0 16,-21 21-1,0 0-15,-21 0 16,21 21-16,-1 0 0,1 0 15,0 1-15,0-1 0,21 0 16,-21 0-16,21 21 0,-21-20 0,21-1 16,0 0-16,0 0 0,0 21 15,0-20-15,0-1 0,0 0 16,21-21-16,0 0 0,0 21 16,0-21-16,0 0 0,1 0 15,-1 0-15,0 0 0,0-21 0,21 0 16,-20 21-16</inkml:trace>
  <inkml:trace contextRef="#ctx0" brushRef="#br1" timeOffset="197408.54">14901 5355 0,'0'0'0,"0"-21"0,0 0 16,0 0-16,0 0 15,-21 21-15,0 0 16,0 0-16,0 0 15,-1 0-15,1 0 16,0 21-16,0 0 0,0 0 16,21 0-16,-21 0 0,-1 1 0,1 20 15,21-21-15,0 0 0,-21 22 16,21-22-16,-21 0 0,21 21 0,0-21 16,0 1-16,0-1 0,0 0 0,0 0 15,21 0-15,0 0 0,0-21 16,1 22-16,20-22 0,-21 0 0,21 0 15,-20 0-15,20 0 0,0 0 16,1 0-16,-1-22 0,0 1 0,1 21 16,-1-21-16,0-21 0,1 21 15,-1-1-15,21-20 0</inkml:trace>
  <inkml:trace contextRef="#ctx0" brushRef="#br1" timeOffset="197659.58">15515 5186 0,'0'-42'16,"0"84"-16,0-106 0,0 43 15,0 0-15,-21 21 16,0 0-16,0 21 16,21 0-16,0 1 0,-22-1 0,1 0 15,21 21-15,-21-21 0,21 22 0,0-22 16,-21 21-16,21 1 0,-21-22 16,21 21-16,0-21 0,0 22 0,0-22 15,0 0-15,0 21 16,0-21-16,0 1 0,0-1 0,0 0 15,0 0-15,21-21 16,0 0-16,0 0 16,0 0-16,1 0 0,-1 0 0,0-21 15,21 21-15,-21-21 0</inkml:trace>
  <inkml:trace contextRef="#ctx0" brushRef="#br1" timeOffset="198812.14">16002 5376 0,'0'0'0,"0"-21"0,0 0 16,0 0-16,0 0 16,-21 21-16,0 0 15,-1 0-15,1 0 0,0 0 16,0 0-16,0 0 0,0 21 0,-1-21 16,1 21-16,0 0 0,0 0 15,0 1-15,0-1 0,21 0 0,0 0 16,-22 0-16,22 0 0,0 22 15,0-22-15,0 0 0,0 0 0,0 0 16,0 1-16,0-1 16,22-21-16,-1 0 0,0 0 0,0 0 15,0 0-15,0 0 0,1 0 16,-1 0-16,0-21 16,21-1-16,-21 1 0,1 0 0,-1-21 15,0 21-15,0-1 0,0-20 16,0 21-16,1-21 0,-1 20 0,0 1 15,-21 0-15,0 0 0,21 21 0,-21-21 16,-21 42 15,21 0-31,-21 0 16,0 0-16,21 1 0,-22-1 0,1 0 16,21 0-16,0 21 0,-21-20 15,21-1-15,0 0 0,0 0 16,0 21-16,0-20 0,0-1 15,21 0-15,0-21 16,1 21-16,-1-21 0,0 0 0,21 0 16,-21 0-16,1 0 0,20-21 15,0 0-15,1 0 0,-1-1 0,21 1 16,-20 0-16,-1 0 0,22-21 0,-22 20 16,0-20-16,-21 21 0,22-21 15,-22 20-15,0 1 0,-21 0 0,0 0 16,0 0-16,-21 21 15,0 0-15,-22 0 0,22 0 16,0 0-16,0 21 16,0 0-16,0 0 0,-1 0 0,22 1 15,-21-1-15,21 0 0,0 0 0,0 0 16,0 0-16,0 1 0,0-1 16,21 0-16,1 0 0,-1 0 15,-21 0-15,21-21 16,0 0-16,-21-21 31,0 0-15,0 0-16,0 0 0,-21 0 15,0 21 1,0 0-16,-1 0 16,1 0-16,0 0 15,21 21-15,-21 0 16,21 0-16,0 0 15,0 0-15,21-21 16,0 0-16,0 22 0,1-22 0,-1 0 16,0 0-16,0 0 0,0 0 15,0 0-15,22 0 0,-1 0 0,-21 0 16,22 0-16,-22 0 0,21-22 16,0 1-16,-20 0 0,20 0 0,-21 0 15,0 0-15,0-1 0,1 1 16,-1 0-16,0-21 0,-21 21 15,0-1-15,0 1 0,0 0 0,0 0 16,-21 21 0,21 21-1,-21 0-15,21 0 0,-22 1 16,22-1-16,0 0 0,0 0 0,0 0 16,0 0-16,0 22 0,0-22 0,0 0 15,0 0-15,0 0 16,0 1-16,0-1 0,0 0 15,-21-21 17,0 0-32,0 0 0,0 0 0,0 0 15,-1 0-15,1 0 0,0-21 16,0 21-16,0-21 0,21-1 16,0 1-16</inkml:trace>
  <inkml:trace contextRef="#ctx0" brushRef="#br1" timeOffset="199671">18140 5546 0,'0'0'0,"21"0"0,0 0 0,0 0 15,0 0-15,22-21 0,-22 21 0,21-22 16,-21 1-16,22 21 0,-22-21 15,21 0-15,-21 0 0,1 0 16,-1-1-16,-21 1 0,0 0 0,0 0 16,0 0-16,0 0 0,0-1 0,-21 22 15,-1 0-15,-20 0 0,21 0 16,0 0-16,-22 0 0,22 0 0,-21 22 16,0-22-16,20 21 0,-20 0 15,21 21-15,-21-21 0,20 1 0,1-1 16,0 0-16,0 0 0,21 0 15,0 0-15,0 1 0,0-1 0,0 0 16,21-21-16,0 21 16,0-21-16,22 0 0,-22 0 15,21 0-15,1 0 0,-1-21 0,0 0 16,1 0-16,-1 21 0,0-22 16,-21 1-16,22 0 0,-22 0 0,0 0 15,0 0-15,-21-1 16,21 1-16,-21 0 0,0 0 15,0 42 17,-21 0-32,0 0 0,21 22 15,0-22-15,-21 21 0,21-21 16,-21 22-16,21-1 0,0 22 0,-21-22 16,-1 0-16,1 22 0,21-22 15,0 22-15,0-1 0,0-21 16,0 22-16,0-22 0,0 22 0,0-22 15,0 22-15,0-1 0,0-21 16,0 1-16,0-1 0,0 0 0,0 1 16,0-22-16,-21 0 0,21 0 0,-21 0 15,0-21-15,0 0 0,-1 0 16,1 0-16,0 0 0,0-21 16,0 0-16,0 0 0,-1-21 0,-20-1 0,21 1 15,0 0-15,0-1 16,-1 1-16,22 0 0,0-1 0,0 1 15,0 0-15,0-1 0,0 1 0,0 21 16,22-22-16,-1 1 0,21 21 16,-21-21-16,22-1 0,-1 1 0,0 21 15,1-22-15,20 1 0,-21 0 16,22-1-16</inkml:trace>
  <inkml:trace contextRef="#ctx0" brushRef="#br1" timeOffset="200303.99">18902 5419 0,'-21'0'31,"21"-21"-15,21-1 0,0 22-16,0-21 0,0 21 15,0-21-15,22 0 0,-22 21 16,0-21-16,0 0 0,-21-1 15,21 1-15,-21 0 16,-21 21 0,0 0-16,0 0 15,0 21-15,21 0 0,-21-21 16,-1 22-16,1-1 0,0 0 0,0 21 16,21-21-16,0 1 0,-21-1 0,21 0 15,0 0-15,0 0 0,0 0 16,0 1-16,21-22 0,-21 21 15,21-21-15,0 0 0,0 0 16,1 0-16,-1 0 0,21 0 0,-21 0 16,22 0-16,-1-21 0,-21-1 15,21 1-15,1 0 0,-22 0 16,21-21-16,1 20 0,-22-20 0,21 0 16,-21-1-16,22 1 0,-22 0 0,0-22 15,0 22-15,-21 0 0,0-1 16,21 1-16,-21 0 0,0 20 15,0 1-15,0 0 0,0 0 0,0 0 16,0 42 0,-21 0-16,0 21 0,21 1 15,-21-1-15,0 0 0,-1 1 16,22-1-16,-21 0 0,0 22 0,21-22 16,-21 1-16,0-22 0,0 21 15,21 0-15,0-20 0,0-1 0,-22 21 16,22-21-16,0 0 0,0 1 15,0-1-15,22-21 16,-1 0-16,0 0 16,0 0-16,0 0 0,22-21 15,-22 21-15,21-22 0,-21 1 0,22 0 16,-1 0-16,-21-21 0,21 20 16</inkml:trace>
  <inkml:trace contextRef="#ctx0" brushRef="#br1" timeOffset="200584.67">19875 5271 0,'22'-43'16,"-44"86"-16,65-107 0,-43 43 15,-21 21-15,-1 0 16,1 0-16,21 21 16,-21 0-16,21 0 0,0 1 15,0-1 1,0 0-16,0 0 0,21-21 0,0 21 16,1-21-16,-22 21 0,21-21 15,0 22-15,0-1 16,-21 0-16,0 0 15,-21-21 1,21 21 0,-21-21-16,0 0 0,-1 0 15,-20 0-15,21 0 0,0 0 0,0 0 16,-1 0-16,1 0 16,21-21-16,0 0 15,0 0-15,0 0 16</inkml:trace>
  <inkml:trace contextRef="#ctx0" brushRef="#br1" timeOffset="200795.54">19431 5038 0,'0'0'0,"0"-21"15,21 21 1,0 0-16,22 0 15,-22 0-15,21 0 0,0 0 0,-20 0 16,20 0-16,0 0 16,-21 0-16,22 0 0,-22-22 0,0 22 15,0 0-15,0 0 0,1 0 0,-1-21 16</inkml:trace>
  <inkml:trace contextRef="#ctx0" brushRef="#br1" timeOffset="203023.58">20595 5419 0,'21'0'15,"0"-21"1,1 21-16,-1-22 0,0 1 15,0 21-15,0-21 0,0 0 0,1 0 16,-1 0-16,21-1 0,-21 1 16,0-21-16,-21 21 0,22 0 0,-22-22 15,21 22-15,-21 0 0,0 0 16,0 0-16,-21 21 16,-1 0-16,1 0 0,0 21 15,0-21-15,0 21 0,0 0 0,-1 21 16,1-20-16,21-1 0,0 21 15,-21-21-15,21 22 0,0-22 0,0 21 16,0-21-16,0 0 0,21 1 16,0-22-16,1 21 0,-1 0 15,0-21-15,0 0 0,0 0 0,0 0 16,1 0-16,-1 0 0,0 0 16,0 0-16,0-21 0,0 21 0,1-21 15,-1-1-15,0 1 0,-21 0 16,21 0-16,0 0 0,0 0 0,1-22 15,-1 22-15,0 0 0,0 0 16,0 0-16,0-1 0,22 1 0,-22 21 16,0 0-16,21 0 0,-20 0 0,-1 0 15,0 0-15,0 0 16,-21 21-16,0 1 0,0-1 0,0 0 0,0 0 16,0 0-16,0 0 15,-21 1-15,0-1 0,0 0 0,21 0 16,-22 0-16,1 0 0,21 1 15,-21-22-15,0 0 16,42-22 15,0 22-31,-21-21 16,21 0-16,1 21 0,-1-21 16,0-21-16,0 20 0,0 1 15,22 0-15,-22-21 0,0 21 0,0-1 0,21 1 16,-20 0-16,-22 0 15,21 21-15,-21 21 32,-21-21-32,-1 21 0,1 0 15,0 1-15,21-1 0,-21 0 16,0 21-16,0-21 0,21 1 0,-22-1 16,22 0-16,0 0 0,0 0 0,0 0 15,0 1-15,0-1 16,22-21-16,-1 21 0,0-21 0,0 0 15,0 0-15,0 0 0,22 0 16,-22 0-16,21 0 0,1 0 0,-1 0 16,0 0-16,-21-21 0,22 0 15,-22 21-15,21-22 0,-21 1 16,1 0-16,-1-21 0,0 21 0,-21-1 16,0 1-16,0-21 0,0 21 15,0 0-15,0-1 0,-21 22 16,0 0-16,-1 0 15,1 0-15,0 22 0,0-1 0,0 0 16,0 0-16,21 0 0,0 0 16,-22 1-16,22-1 0,0 0 0,0 0 15,0 0-15,0 0 0,0 1 16,22-22-16,-22 21 0,21-21 16,0 0-16,0 0 0,0 21 0,0-21 15,1 0-15,-1 0 0,0 0 16,0 0-16,0 0 0,0-21 0,1 0 15,-1 21-15,0-22 0,0 1 0,-21 0 16,21 0-16,0 0 0,1-22 16,-1 22-16,0 0 0,-21-21 0,21 21 15,0-1-15,0 1 0,-21 0 16,22 21-16,-1 0 16,-21 21 15,0 0-31,0 1 15,0-44 48,0 1-63,0 0 16,-21 21-1,-1 0-15,1 0 16,0 0-16,21 21 15,-21-21-15,0 21 16,21 1-16,-21-1 0,21 0 16,0 0-16,-22 0 0,22 22 0,0-22 15,-21 0-15,21 0 0,0 0 0,0 0 16,0 1-16,21-1 16,1-21-16,-22 21 0,21-21 0,0 0 15,0 0-15,0 0 0,0 0 16,1 0-16,-1 0 0,21 0 0,-21 0 15,0-21-15,22 21 0,-22-21 0,0-1 16,0 1-16,22 0 0,-22 0 16,0 0-16,0 0 0,0-1 0,0 1 15,-21-21-15,0 21 16,0 0-16,0-1 0,-21 22 31,21 22-31,-21-1 0,0-21 16,21 21-16,-21 0 0,21 0 0,0 0 15,0 1-15,0-1 0,0 0 16,0 0-16,0 0 0,0 0 0,0 1 16,0-1-1,21-21-15,0 0 0,0 0 16,0 0-16,1 0 16,-1 0-16,0-21 0,0 21 15,0-22-15,0 1 0,1 0 16,-1 0-16,0 0 0,0 0 15,0-22-15,-21 22 0,21 0 0,1 0 16,-22 0-16,0-1 0,0 1 16,0 42-1,0 1-15,0-1 0,0 0 16,0 0-16,-22 0 0,22 0 0,-21 1 16,21-1-16,0 0 0,0 0 15,0 0-15,0 0 0,21 1 16,1-22-1,-1 0-15,0 0 0,0 0 16,0 0-16,0 0 0,1 0 16,-1 0-16,0-22 0,-21 1 0,21 21 15,0-21-15,-21-21 0,0 21 16,21-1-16,-21-20 0,22 0 0,-22-1 16,21 1-16,-21-21 15,0 20-15,0 1 0,0 21 0,0-22 0,0 22 16,0 0-16,0 42 31,0 22-31,0-22 0,0 21 16,-21-21-16,21 22 0,0-1 0,0-21 15,-22 21-15,22 1 0,0-22 16,0 21-16,0-21 0,-21 1 0,21 20 16,0-21-16,0 0 0,0 0 15,0 1-15,0-1 16,21-21 31,1-21-47,-1 21 0,-21-22 0,21 22 15</inkml:trace>
  <inkml:trace contextRef="#ctx0" brushRef="#br1" timeOffset="203436.54">23495 5292 0,'0'0'0,"0"-21"32,0-1-17,21 22-15,0 0 16,-21-21-16,21 0 15,-21 0 1,-21 21 15,21 21-15,-21-21-16,0 21 0,21 0 16,-21-21-16,21 22 0,0-1 15,0 0-15,-21-21 0,21 21 16,0 0-16,0 0 15,0 1-15,0-1 16,21-21 0,0 0-1,0 0 1,0 0-16,0 0 0,1 0 16,-1 0-16,0 0 0</inkml:trace>
  <inkml:trace contextRef="#ctx0" brushRef="#br1" timeOffset="207376.01">23262 4911 0,'-21'0'16,"42"0"31,0 0-32,0 0-15,22 0 0,-22 0 16,21 0-16,1 0 0,-22 0 0,21 0 15,0 0-15,1 0 0,-1 0 16,-21 0-16,22 0 0,-22 0 16,0 0-16,0 0 15,-21 21 63</inkml:trace>
  <inkml:trace contextRef="#ctx0" brushRef="#br1" timeOffset="208147.94">24172 5292 0,'0'0'15,"21"0"-15,22-21 16,-22-1-16,-21 1 15,21 21-15,-21-21 0,21 0 16,-21 0-16,0 0 16,-21-1-16,0 22 15,0 0-15,0 0 0,-1 0 16,1 0-16,0 0 0,-21 0 16,21 22-16,-1-22 0,-20 21 0,21 0 15,0-21-15,-22 21 0,22 0 16,0 0-16,0 1 0,21-1 15,0 0-15,-21-21 0,21 21 0,0 0 16,0 0-16,21-21 16,0 22-16,0-22 0,0 0 15,1 0-15,-1 0 0,0 0 16,0 0-16,21 0 0,-20 0 0,-1 0 16,0 0-16,0 0 0,0-22 0,0 1 15,1 21-15,-1-21 16,0 0-16,0 0 0,0 0 0,-21-1 15,21 1-15,1-21 0,-1 21 16,0-22-16,-21 1 0,21 0 0,0-1 16,-21 1-16,0 0 0,21-1 15,-21 1-15,0 21 0,22 0 16,-22 0-16,0-1 0,0 44 31,-22-22-31,22 42 16,-21-21-16,0 21 0,21-20 15,-21 20-15,0 0 0,21 1 0,-21-1 16,21 0-16,0-21 0,-22 22 16,22-1-16,0-21 0,0 22 0,0-22 15,0 0-15,0 0 0,0 0 16,0 0-16,0 1 0,22-1 16,-1-21-16,0 0 0,0 0 0,0 0 15,0 0-15,22 0 16,-22 0-16,0 0 0,21 0 0,-20 0 15,-1 0-15,0 0 0,0 0 16,0 0-16,0 0 0,1-21 0,-1 21 16</inkml:trace>
  <inkml:trace contextRef="#ctx0" brushRef="#br1" timeOffset="210463.54">8763 7091 0,'0'0'0,"-21"0"0,-64 0 31,64 0-15,0 0-16,42 0 31,0 0-31,0 0 16,22 0-16,-1 0 0,0 0 0,22 0 15,-22 0-15,22 0 0,-1 0 16,1 0-16,-22 0 0,21 0 0,-20 0 16,-1 0-16,22 0 0,-22 0 0,0 0 15,1-21-15,-1 21 0,-21 0 16,21 0-16,-20 0 0,-1 0 0,0 0 16,-21-21 15,0-1-31,-21 1 15,21 0-15,-21 21 16,-1-21-16,1 0 16,0 21-16,21-21 0,-21 21 0,21-22 15,-21 22-15,0-21 0,-1 21 16,1 0-16,21-21 16,-21 21-16,21 21 31,0 0-16,0 1-15,0-1 16,21-21-16,0 0 16,1 21-16,-1-21 0,0 0 15,0 0-15,0 21 0,0-21 16,1 0-16,-1 0 0,0 0 0,0 0 16,-21 21 15,0 0-31,0 1 15,-21-1-15,-21 0 0,20 0 0,1 0 16,0 0-16,-21 1 0,21 20 16,-1-21-16,-20 21 0,21-20 0,0-1 15,0 0-15,-1 0 0,1 0 16,0 0-16,0 1 0,21-1 16,0-42-1,21 21 1,0-22-16</inkml:trace>
  <inkml:trace contextRef="#ctx0" brushRef="#br1" timeOffset="210911.4">10520 6795 0,'0'-22'0,"0"44"0,-21-44 47,21 44-32,0-1-15,-22 0 0,22 0 16,0 21-16,0-20 0,-21 20 0,21-21 16,-21 0-16,21 22 0,-21-22 0,21 0 15,0 21-15,-21-21 0,21 1 16,0-1-16,-21-21 0,21 21 0,0 0 15,0-42 17,0 0-32,0 0 0,21-1 15,0 1-15</inkml:trace>
  <inkml:trace contextRef="#ctx0" brushRef="#br1" timeOffset="211435.53">10435 6879 0,'0'-21'0,"0"42"0,0-63 0,0 21 0,0 0 15,0-1-15,0 1 0,0 0 16,0 0-16,0 0 0,21 21 16,0-21-16,-21-1 0,22 22 15,-1 0-15,0 0 0,21 0 0,-21 0 16,1 0-16,20 0 0,0 0 0,-21 22 16,22-22-16,-1 21 0,-21 0 15,0 0-15,-21 21 0,0-20 16,0-1-16,0 0 0,0 21 15,-21-21-15,-21 1 0,21-1 0,0 0 16,-22 0-16,22 0 0,-21-21 0,21 21 16,-1-21-16,1 0 0,0 0 15,21-21 1,0 0 0,21 0-16,0 21 15,1 0-15,-1-21 0,0 21 0,21-21 16,-21 21-16,22 0 0,-22 0 15,21 0-15,1 0 0,-1 21 0,0-21 16,-21 21-16,22 0 0,-22-21 16,0 21-16,0 0 0,-21 1 15,0-1-15,0 0 0,0 0 0,-21 0 16,0 0-16,-21 1 0,-1-1 0,1 0 16,-22 0-16,22 0 0,-21 0 15,20-21-15,1 0 0,0 22 0,20-22 16,-20 0-16,0 0 0,21 0 15,-1 0-15,1-22 0,21 1 16,0 0-16,0 0 16,21 21-1,1-21-15,-1 21 0,21-21 0,-21 21 16,0-22-16,22 22 0,-1 0 16,0-21-16</inkml:trace>
  <inkml:trace contextRef="#ctx0" brushRef="#br1" timeOffset="211844.55">11324 7091 0,'0'0'0,"21"0"47,0 0-47,1 0 16,-1-21-16,0 21 0,0-21 15,0-1-15,22 22 0,-22-21 0,0 0 16,0 21-16,0-21 0,-21 0 16,21 0-16,-21-1 15,-21 22 1,0 0-16,0 0 16,0 22-16,0-22 0,-1 21 0,1 0 15,0 0-15,0-21 0,0 21 0,21 0 16,0 1-16,-21-1 0,21 0 15,0 0-15,0 0 0,0 0 16,0 1-16,0-1 16,21-21-16,0 0 15,0 0-15,21 0 0,-20 0 0,-1 0 16,21 0-16,0 0 0,1-21 16,-1-1-16,0 1 0,1 0 0,-22 0 15,21 0-15,1 0 0,-1-1 0,-21 1 16,0 0-16</inkml:trace>
  <inkml:trace contextRef="#ctx0" brushRef="#br1" timeOffset="212732.51">12086 6795 0,'0'-22'16,"-21"128"-16,42-190 0,-21 41 0,0 22 15,-21 42 17,0 0-32,21 1 0,0-1 15,-21 21-15,21-21 0,-22 22 16,1-22-16,21 21 0,0 0 0,-21 1 15,21-1-15,-21 0 0,21 22 0,0-1 16,0 1-16,-21-1 0,0 1 16,-1 21-16,1-22 0,0 1 0,0 20 15,0-20-15,0 20 0,-1-20 0,1 21 16,0-1-16,0-20 0,0-1 16,0 1-16,-1-1 0,22 1 15,0-22-15,0-21 0,0 22 0,0-22 0,0 0 16,0 0-16,22-21 15,20 0-15,-21 0 16,0-21-16,0 0 0,22 0 0,-1-1 16,-21 1-16,22 0 0,-1-21 0,0 21 15,1-22-15,-1 1 0,0 0 16,1-22-16,-22 22 0,21-22 0,-21 1 16,-21-1-16,0 1 0,0-1 0,0 1 15,0-1-15,-21 1 0,0-1 16,-21 22-16,20-22 0,-20 22 0,0 0 15,-1-1-15,22 22 0,-21 0 16,21 0-16,0 0 0,-1 21 16,22-21-1,22 21 1,-1-22-16,21 22 0,-21-21 16,22 0-16,-1 0 0,21 21 15,-20-21-15,-1 0 0,22-22 0,-22 22 16,21 0-16,-20 0 0,-1 0 0,0-1 15,-20 1-15,20 0 0,-21 0 16,0 0-16,0 21 0,-21-21 0,0-1 16,22 22-16,-22-21 15,-22 21 1,1 0 0,21 21-16,-21 1 0,0-1 15,21 0-15,-21 0 0,21 21 0,-21-20 16,21 20-16,-22-21 0,22 21 0,0-20 15,0-1-15,0 21 0,0-21 16,22 0-16,-1-21 0,0 22 0,0-22 16,0 0-16,0 0 15,1 0-15,-1 0 0,0-22 0,21 22 16,-21-21-16,1 0 0,-1 0 0,0 0 16,0-22-16,0 22 15,0 0-15,-21-21 0,22 21 0,-22-22 16,0 22-16,0 0 0,0-21 0,0 20 15,-22 1-15,1 0 0,0 21 16,0-21-16,0 21 0,0 0 0,-1 0 16,1 0-16,0 0 0,0 0 15,0 21-15,0-21 0,21 21 0,-22 0 16,22 1-16,0-1 16,0 0-16,0 0 15,22-21-15,-1 0 16,0 0-16,0 0 0,0 0 15,22 0-15</inkml:trace>
  <inkml:trace contextRef="#ctx0" brushRef="#br1" timeOffset="213135.64">13060 6943 0,'0'0'0,"0"-43"31,0 22-31,0 0 16,0 0-16,21 21 15,21-21-15,-21 21 0,1 0 16,-1 0-16,0 0 0,0 0 0,21 0 16,-20 0-16,-1 0 0,0 21 15,0-21-15,0 21 0,0 0 0,1 0 16,-22 1-16,21-1 0,-21 0 16,0 0-16,0 0 0,0 0 15,0 1-15,-21-1 0,-1-21 16,1 0-16,0 21 0,0-21 15,0 0 1,21-21 0,0 0-1,0-1-15,0 1 0,0 0 16,0 0-16,21 0 0,0 0 16,0-1-16,0 1 0,1 0 15,-1 21-15,0 0 16,0-21-16,0 21 15,0 0-15,1 0 0,-1 0 16,0 0 0</inkml:trace>
  <inkml:trace contextRef="#ctx0" brushRef="#br1" timeOffset="213484.4">13674 6922 0,'0'0'0,"21"0"0,0 0 15,0 0-15,0 0 16,0 0-16,1 0 0,-1 0 16,0 0-16,0 0 0,21-22 0,-20 22 15,-22-21-15,21 21 0,0-21 16,-21 0-16,0 0 16,0 0-16,-21 21 15,0-22-15,-1 22 0,1 0 16,-21 0-16,21 0 0,0 22 0,-1-1 15,1 0-15,0 0 0,0 0 16,0 0-16,0 1 0,21 20 0,0-21 16,0 0-16,0 0 0,0 1 15,0 20-15,0-21 0,0 0 0,0 0 16,21 1-16,0-22 16,0 0-16,0 0 0,0 0 15,1 0-15,-1 0 0,0 0 0,21 0 16,-21-22-16,1 1 0,-1 0 15,21 21-15,-21-21 0</inkml:trace>
  <inkml:trace contextRef="#ctx0" brushRef="#br1" timeOffset="214011.54">14647 6498 0,'0'0'16,"-21"0"-16,-85 0 15,85 0 1,42 0 0,22 0-16,-22-21 15,21 21-15,0 0 0,1 0 0,-1 0 16,0 0-16,1 0 16,-1 0-16,22-21 0,-22 21 0,21 0 15,-20 0-15,-1 0 0,0 0 0,-20 0 16,-1 0-16,0 0 0,-42 0 15,0 21 1,-1-21-16,-20 0 0,21 0 16,-21 0-16</inkml:trace>
  <inkml:trace contextRef="#ctx0" brushRef="#br1" timeOffset="214264.98">14859 6498 0,'-21'0'46,"21"21"-30,0 1-16,0-1 0,0 0 0,0 0 16,0 0-16,0 22 0,0-22 15,0 21-15,0-21 0,-21 22 0,21-22 16,-22 21-16,22-21 0,0 0 0,0 22 16,-21-22-16,21 0 0,-21 0 15,21 0-15,-21-21 0,21 22 0,0-1 16,21-21 15,0 0-31,0 0 16,-21-21-16</inkml:trace>
  <inkml:trace contextRef="#ctx0" brushRef="#br1" timeOffset="-214208.25">15071 6922 0,'0'0'0,"21"0"16,-21-22-1,0 1-15,21 21 0,-21-21 16,21 21-16,0-21 16,0 0-16,1 21 0,-22-21 15,21 21-15,0-22 0,0 1 0,0 0 16,0 21 0,-42 0 15,0 21-31,0-21 15,0 21-15,0 1 0,-1-1 0,1 0 16,21 0-16,-21 0 0,0 0 16,0 1-16,21-1 0,0 0 0,0 0 15,0 0-15,0 0 0,0 1 0,0-1 16,0 0-16,21-21 16,0 0-16,0 0 0,22 0 15,-22 0-15,0 0 16,21 0-16,1 0 0,-1 0 0,-21 0 15,21-21-15,1 0 0,-1 21 0,22-22 16,-22 1-16,0 0 0,-21 0 16,22 0-16,-1-22 0,-21 22 0,0 0 15,-21 0-15,0 0 16,0 0-16,-21 21 16,0 0-1,0 21-15,0 0 16,21 0-16,-21 0 0,21 0 15,0 1-15,0-1 0,0 0 16,0 0-16,0 0 16,0 0-16,21 1 0,0-22 15,0 0 1,-21-22 15,0 1-15,0 0-16,0 0 15,0 0-15,-21 21 16,21 21 15,0 0-15,0 0-16,0 0 16,0 1-16,0-1 0,21-21 15,0 0-15,0 0 0,-21 21 16,22-21-16,-1 0 0,21 0 0,-21 0 15,0 0-15,1 0 0,-1 0 16,0 0-16,0-21 0,0 21 0,0-21 16,1-1-16,20 1 0,-21 0 0,0 0 15,0 0-15,1 0 0,-1-22 16,-21 1-16,21 21 0,0-22 0,0-20 16,-21 21-16,21-1 0,1-20 15,-22 20-15,0 1 0,0 0 16,21 21-16,-21-1 0,0 1 0,0 0 15,0 42 1,-21 0-16,-1 22 0,22-1 16,0 0-16,-21 1 0,21-1 15,-21 0-15,21 1 0,0-1 0,-21 0 16,21 1-16,0-1 0,0-21 0,0 22 16,0-22-16,0 0 0,0 0 15,0 0-15,0 0 0,21-21 16,0 0-16,0 0 0,1 0 15,-1 0-15,0 0 0,0 0 0,0 0 16,0 0-16,1 0 0,-1-21 16,0 0-16,0 21 0,0-21 15,-21 0-15,0 0 0,21-1 0</inkml:trace>
  <inkml:trace contextRef="#ctx0" brushRef="#br1" timeOffset="-214001.29">16192 6731 0,'-21'0'16,"42"0"-1,1 0 1,-1 0-16,21 0 0,-21 0 16,0 0-16,22-21 0,-22 21 0,0 0 15,21 0-15,-20 0 0,-1 0 16,0-21-16,0 21 0,0 0 0,0 0 15,-21-21-15</inkml:trace>
  <inkml:trace contextRef="#ctx0" brushRef="#br1" timeOffset="-213067.23">18013 6964 0,'-21'0'16,"21"-21"15,21 21-31,0-21 0,0-1 16,0 1-16,0 0 0,1 0 0,-1 0 16,0 0-16,-21-1 15,21-20-15,-21 21 0,0-21 0,0 20 0,0-20 16,0 21-16,0 0 0,-21 0 15,0-1-15,0 1 0,-1 21 0,1 0 16,0 0-16,-21 0 0,21 21 16,-1-21-16,1 22 0,-21-1 15,21 21-15,0-21 0,-22 22 0,22-22 16,0 0-16,0 21 0,21-21 16,0 1-16,0-1 0,0 0 0,0 0 15,0 0-15,0 0 0,21 1 16,0-22-16,0 0 0,22 0 0,-22 0 15,21 0-15,-21 0 0,22 0 16,-22 0-16,21-22 0,-21 22 0,22-21 16,-22 0-16,21 21 0,-21-21 0,0 0 15,1 0-15,-1-1 0,-21 1 16,0 0-16,21 0 0,-21 0 16,0 0-16,-21 42 31,0 0-31,21 0 15,-22 0-15,22 0 0,-21 1 16,21 20-16,0-21 0,-21 21 0,21 1 16,-21-1-16,21 0 0,0 22 15,0-22-15,0 22 0,0 20 0,-21-20 16,21-1-16,0 22 0,-21-21 0,21-1 16,0 1-16,0 20 0,-22-20 15,22-1-15,-21 1 0,21-1 0,-21-20 16,21-1-16,0 0 0,-21 1 0,0-1 15,21-21-15,-21 0 0,-1-21 16,1 0 0,0 0-16,21-21 0,-21 0 15,21-21-15,-21 20 0,21-41 16,-21 21-16,21-1 0,0-20 0,0-1 16,0 1-16,0-1 0,0 1 15,0-1-15,0 1 0,0 20 0,0-20 16,21-1-16,0 22 0,0-21 0,-21 20 15,21 1-15,22 21 0,-22-22 16,0 1-16,0 21 0,21 0 0,-20 0 16,20-1-16,0 1 0,1 0 15,-1 0-15,-21 0 0,21 21 0,1-21 16,-22-1-16,0 22 0,21 0 16</inkml:trace>
  <inkml:trace contextRef="#ctx0" brushRef="#br1" timeOffset="-212360.52">18584 6879 0,'21'-21'15,"-42"42"-15,64-42 0,-43 0 0,21 21 0,0-21 16,-21 0-16,21-1 16,0 1-16,-21 0 0,0 0 0,21 21 15,-21-21-15,0 0 0,0-1 0,22 22 16,-22-21-16,-22 42 31,1 1-15,0-1-16,21 0 0,-21 0 0,0 0 15,0 0-15,21 1 0,0-1 16,-22 21-16,22-21 0,0 0 16,0 1-16,0-1 0,22 0 15,-1-21-15,0 0 16,0 0-16,0 0 0,0 0 0,1 0 16,-1 0-16,0 0 0,21-21 15,-21 0-15,1-1 0,-1 1 0,0 0 16,0 0-16,0-21 0,0 20 15,1-20-15,-1 0 0,0-1 0,0-20 16,0 21-16,0-22 0,1 22 16,-22-1-16,0 22 0,21-21 15,-21 21-15,0 0 0,0-1 0,0 44 32,0-1-32,-21 0 15,-1 21-15,1 1 0,0-1 0,21 0 16,0 1-16,0-1 0,-21 0 15,21 1-15,0-1 0,0 0 0,0-21 16,0 22-16,0-22 0,0 0 16,21 0-16,0 0 0,0-21 15,1 0-15,-1 0 16,0 0-16,0 0 0,0 0 16,0-21-16,1 21 0,20-21 0,-21 0 15,0 0-15,0-22 0,1 22 16,-1 0-16,0-21 0,21 21 0,-42-1 15,21 1-15,1 0 0,-1 0 16,-21 42 0,0 0-1,0 0-15,0 1 0,0-1 0,0 0 16,0 0-16,0 0 0,0 0 0,-21 1 16,21-1-1,-22-21-15,22 21 0,0 0 16,0-42 15,-21 0-15</inkml:trace>
  <inkml:trace contextRef="#ctx0" brushRef="#br1" timeOffset="-212164.37">19113 6477 0,'0'0'0,"-21"-21"0,0 21 15,21-21 1,21 21 0,0 0-1,1 0-15,-1 0 0,0 0 0,21 0 16,-21-21-16,22 21 0,-22 0 0,21 0 16,-21 0-16,1 0 0,20 0 15,-21 0-15,0 0 0,0 0 0</inkml:trace>
  <inkml:trace contextRef="#ctx0" brushRef="#br1" timeOffset="-209176.63">20235 6922 0,'0'0'0,"-21"0"31,42-22-15,0 22-1,1-21-15,-1 0 0,0 21 16,0-21-16,0 0 0,22 0 0,-22-1 16,0 1-16,0-21 0,0 21 0,0-22 15,1 22-15,-22-21 0,0 21 16,0-22-16,0 22 0,0 0 0,0 0 16,-22 21-1,1 21-15,0-21 0,0 21 16,0 22-16,0-22 0,-1 0 15,1 21-15,0-21 0,21 22 0,0-1 16,-21-21-16,21 0 16,0 1-16,0 20 0,0-21 0,21 0 15,-21 0-15,21-21 0,0 0 16,1 22-16,-1-22 0,0 0 16,0 0-16,0 0 0,22 0 0,-22 0 15,0-22-15,0 22 0,0-21 16,0 0-16,22 0 0,-22 0 0,0 0 15,21-1-15,-20-20 0,20 21 0,-21 0 16,21-22-16,-20 22 0,-1 0 16,21 0-16,-21 21 0,0-21 0,1 21 15,-1 0-15,-21 21 16,0 0 0,0 0-16,0 0 0,0 1 15,0 20-15,0-21 0,0 0 0,-21 0 16,-1 1-16,1-1 0,0 0 15,21 0-15,-21 0 0,0 0 16,42-21 15,-21-21-15,21 0-16,0 21 0,0-21 16,1 0-16,-1 0 0,0-22 0,0 22 15,0 0-15,22-21 0,-43 20 16,42-20-16,-42 21 0,21 0 15,0 0-15,-21-1 0,0 44 32,0-1-17,-21-21-15,0 21 0,0 0 16,21 0-16,-21 22 0,21-22 0,0 0 16,0 0-16,-22 0 0,22 0 15,0 1-15,0-1 0,0 0 0,0 0 16,0 0-16,22-21 0,-1 21 0,0-21 15,0 0-15,0 0 0,0 0 16,1 0-16,20 0 0,-21 0 16,21 0-16,1 0 0,-22 0 15,21-21-15,1 0 0,-1 21 0,-21-21 16,21 0-16,-20 0 0,-1-1 16,0-20-16,0 21 0,-21 0 0,0-22 15,0 22-15,0-21 0,0 21 0,0 0 16,0-1-16,-21 22 15,0 0-15,0 0 0,-1 0 0,1 0 16,21 22-16,-21-1 0,0 0 16,0 0-16,0 0 0,21 22 0,-22-22 15,22 0-15,0 21 0,0-21 16,0 1-16,0-1 0,0 0 16,0 0-16,22 0 0,-1-21 0,0 21 15,0-21-15,0 0 0,0 22 16,1-22-16,20 0 0,-21 0 0,0 0 15,0 0-15,22 0 0,-22-22 0,0 22 16,0-21-16,0 0 0,22 0 16,-22 0-16,0 0 0,0-1 0,0-20 15,1 21-15,-1-21 0,0 20 16,21 1-16,-42 0 0,21-21 16,1 42-16,-1-21 0,-21 42 46,0 0-30,0 0 0,21-21 15,-21-21-15,0 0-16,0 0 15,0-1 1,-21 22-1,0 0 1,-1 22-16,1-1 16,0 0-16,21 0 0,-21 0 0,0 0 15,21 1-15,0-1 0,-21 21 16,21-21-16,-22 0 0,22 1 0,0-1 16,0 0-16,0 0 0,0 0 15,22 0-15,-1-21 0,-21 22 16,21-22-16,0 0 0,0 21 15,0-21-15,1 0 0,-1 0 0,0 0 16,21 0-16,-21 0 0,1 0 16,-1 0-16,0-21 0,0-1 0,0 22 15,0-21-15,1 0 0,-1 0 0,0 0 16,-21-22-16,21 22 16,0 0-16,-21-21 0,0 21 0,0-1 15,0 1-15,21 21 0,-21-21 0,0 42 31,-21 0-15,21 1-16,0-1 0,-21 0 16,21 0-16,-21 0 0,21 0 0,0 1 15,0-1-15,0 0 0,0 0 16,0 0-16,21 0 16,0-21-16,0 0 15,1 0-15,-1 0 16,0 0-16,0 0 0,0 0 0,0-21 15,1 21-15,-1-21 0,-21 0 16,21 0-16,0 0 0,0-1 0,0 1 16,1-21-16,-1 21 0,0 0 0,0-1 15,-21 1-15,0 0 0,21 0 16,-21 42 0,0 0-16,0 0 15,-21 1-15,21-1 0,-21 0 0,21 0 16,0 0-16,-21 0 0,21 1 15,0-1-15,0 0 0,0 0 16,21-21 0,0 0-16,0 21 0,22-21 0,-22 0 15,0 0-15,0 0 0,21 0 0,-20 0 16,-1 0-16,0 0 0,0-21 16,0 21-16,-21-21 0,21 0 0,1 0 15,-1-22-15,-21 22 0,0-21 16,21-1-16,-21 1 0,21 0 0,-21-1 15,21 1-15,-21 21 0,0-21 16,0 20-16,0-20 0,0 21 16,0 0-16,0 42 31,-21 0-31,0 0 0,0 0 0,21 22 16,0-1-16,0-21 0,-21 22 15,21-1-15,0-21 0,-22 21 0,22-20 16,0 20-16,0-21 0,0 0 15,0 0-15,0 1 0,0-1 0,0 0 16,22-21-16,-22 21 16,21-21-16,0 0 0,0 0 15,0 0-15,0 0 16,1-21-16,-1 21 0,0-21 0,21 0 16,-21-1-16,1 1 0,20 0 15,-21 0-15,0 0 0,0-22 16,1 22-16,-1 0 0,-21 0 0,0 0 15,0 0-15,-21 21 16,-1 0 0,1 0-16,0 21 0,0 0 15,21 0-15,0 0 0,-21 0 0,21 1 16,-21-1-16,21 0 0,0 0 0,0 0 16,0 0-16,0 1 15,0-1-15,21 0 0,0-21 0,-21 21 16,21-21-16,21 0 0,-20 21 15,-1-21-15,21 0 0,-21 0 0,22 0 16,-22 0-16,21 0 0,-21 0 16,22 0-16,-22-21 0,21 21 15,0-21-15,-20 0 0,20 21 0,-21-21 16,21-22-16,-20 22 0,-1 0 16,0 0-16,0-22 0,-21 22 0,0 0 15,0-21-15,0 21 0,0-1 16,0 1-16,-21 21 15,0 0-15,-22 0 16,22 0-16,0 21 0,0 1 16,0-1-16,0 0 0,-1 0 15,1 0-15,21 0 0,0 1 0,-21-1 16,21 0-16,0 0 0,0 0 16,0 0-16,0 1 15,21-22 1,0 0-16,1 0 15,-1 0-15,0 0 0,0 0 0,0 0 16,0-22-16,-21 1 0,22 0 16,-1 0-16,0 0 0,0-22 0,0 22 15,0-21-15,1 0 0,-22-22 16,21 22-16,0-1 0,0 1 0,0 0 16,-21-1-16,21 1 0,-21 21 15,22-21-15,-22 20 0,0 1 16,0 0-16,0 0 15,0 42 1,0 0-16,0 0 0,0 1 0,0-1 16,-22 21-16,1 0 0,0 1 15,21-1-15,-21 22 0,21-22 0,-21 0 16,21 1-16,0 20 0,0-42 16,0 22-16,0-1 0,0-21 0,0 0 15,0 0-15,0 1 0,21-1 16,0 0-16,0-21 0,0 0 0,1 0 15,-1 21-15,0-21 0,0 0 16,0 0-16,0 0 0,1 0 0,-1-21 16,21 0-16,-21 21 0,0-21 15,1-1-15,-1 1 0,0 0 16,-21 0-16,21 0 0,-21 0 0,0-1 16,21 1-16,-21 0 0,0 0 15</inkml:trace>
  <inkml:trace contextRef="#ctx0" brushRef="#br1" timeOffset="-208845.17">23283 6371 0,'0'0'0,"-148"21"31,169-21 1,22 0-32,-22 0 0,21 0 15,-21 0-15,22-21 0,-1 21 16,0 0-16,1 0 0,-1-21 0,-21 21 16,21 0-16,1 0 0,-22-21 15,21 21-15,-21 0 0,1 0 16,-1 0-16,-42 0 47,-1 0-47,1 0 0,0 0 15,0 0-15</inkml:trace>
  <inkml:trace contextRef="#ctx0" brushRef="#br1" timeOffset="-207380.3">9927 8573 0,'0'0'16,"-21"0"-16,0 0 0,0 0 0,-22 0 0,22 0 15,0 0 1,42 0 15,21 0-31,1 0 0,-1 0 0,22 0 16,-1 0-16,1 0 0,-1 0 0,1 0 15,20 0-15,-20 0 0,-1 0 16,1 0-16,-1 0 0,1 0 0,-1 0 16,1 0-16,-22 0 0,-21 0 0,22 0 15,-22 0-15,-42 0 31,-1 0-31,1 0 0,0-22 16,0 22-16,-21 0 0,20-21 0,-20 21 16,21-21-16,0 21 0,0 0 0,-1 0 15,1 0-15,0-21 0,0 21 16,0 0-16,42 0 31,0 0-15,0 0-16,0 0 0,22 0 0,-22 0 15,21 0-15,-21 21 0,1 0 16,-1-21-16,0 21 0,-21 1 16,0-1-16,0 0 0,-21 0 15,0 0-15,-1 0 0,-20 1 0,21-1 16,-21 0-16,-1 21 0,22-21 0,-21 1 16,21-1-16,-1 0 15,-20-21-15,42 21 0,-21-21 0,42-21 31,0 21-15</inkml:trace>
  <inkml:trace contextRef="#ctx0" brushRef="#br1" timeOffset="-206944.18">11599 8403 0,'0'0'15,"0"-21"-15,0 0 16,0 42 15,0 0-31,0 0 16,0 1-16,0-1 0,0 0 16,-21 21-16,21-21 0,0 1 0,0 20 15,0-21-15,-21 0 0,21 22 16,-21-22-16,21 0 0,0 0 0,0 0 15,0 0-15,-21 1 0,21-1 16,0-42 15,0-1-15,0 1-16,0 0 0,0 0 0</inkml:trace>
  <inkml:trace contextRef="#ctx0" brushRef="#br1" timeOffset="-206385.18">11536 8446 0,'0'0'0,"0"-22"0,0 1 0,0 0 16,0 0-16,0 0 0,21 21 15,0-21-15,0 21 16,0-22-16,1 22 16,-1 0-16,0 0 15,0 0-15,21 0 0,-20 22 0,-1-22 16,0 21-16,0 0 0,0 0 0,-21 0 15,0 0-15,0 1 16,0-1-16,0 0 0,0 0 0,-21 0 16,0 0-16,0 1 0,0-1 15,-1-21-15,-20 21 0,21-21 0,0 0 16,0 0-16,-1 0 16,22-21-1,0 0 1,22 21-16,-1-22 0,0 22 15,0 0-15,0-21 0,0 21 16,1 0-16,20 0 0,-21 0 0,0 0 16,22 0-16,-22 0 0,21 21 15,-21-21-15,0 22 0,22-1 16,-22 0-16,-21 0 0,0 0 0,0 0 16,0 1-16,0-1 0,0 0 15,0 0-15,-42 21 0,20-20 0,1-1 16,-21 0-16,0 0 0,20 0 0,-20-21 15,21 21-15,-21-21 0,20 0 16,1 0-16,-21 0 0,21 0 0,0 0 16,-1 0-16,22-21 0,-21 21 15,0-21-15,0 0 0,21 0 16,0 0 0,0-1-1,21 22 1,0-21-16,0 21 0,1-21 15,-1 0-15,21 21 0,-21 0 0</inkml:trace>
  <inkml:trace contextRef="#ctx0" brushRef="#br1" timeOffset="-206004.22">12150 8700 0,'0'0'0,"21"0"0,0 0 16,0 0-16,0 0 0,0-22 15,1 22-15,-1-21 16,0 21-16,0-21 0,0 21 16,-21-21-16,21 21 0,1-21 0,-1 21 15,-21-21-15,0-1 16,0 1-16,0 0 16,-21 21-1,-1 0-15,1 0 16,0 0-16,0 21 0,0 0 15,0 1-15,-1-22 0,1 21 16,0 0-16,21 0 0,-21 21 0,21-20 16,-21-1-16,21 0 0,0 0 0,0 0 15,0 0-15,0 1 0,0-1 16,21-21-16,0 0 16,21 0-16,-20 0 0,20 0 15,-21 0-15,21 0 0,1 0 0,-22-21 16,21 21-16,1-22 0,-22 1 0,21 0 15,-21 0-15,22-21 0,-22 20 16</inkml:trace>
  <inkml:trace contextRef="#ctx0" brushRef="#br1" timeOffset="-205086.07">12890 8297 0,'0'0'0,"0"-21"0,-21 42 46,21 1-46,-21 20 0,21-21 0,0 21 16,-21-20-16,0 20 0,21 0 16,-21 1-16,21-1 0,-22 0 0,1 1 15,21 20-15,-21-21 0,0 22 0,21-1 16,-21 1-16,21-1 0,0 1 16,-21-1-16,-1-20 0,22 20 0,-21 22 15,0-22-15,21 1 0,-21 21 0,0-22 16,0 1-16,21-1 0,-22 1 15,22-1-15,-21-21 0,21 1 0,0-22 16,0 21-16,0-21 0,0 1 16,21-22-16,1 0 15,-1 0-15,0 0 0,0-22 0,0 22 16,0-21-16,22 0 0,-22-21 0,21 21 16,-21-22-16,22 22 0,-1-21 15,-21-1-15,0-20 0,1 21 0,-1-22 16,-21 22-16,0-1 0,0-20 0,0 21 15,0-22-15,-21 22 0,-1-22 16,1 22-16,-21 0 0,21-22 0,-22 22 16,22 21-16,-21-22 0,21 22 15,0 0-15,-1 0 0,1 0 0,0 21 16,21-22-16,0 1 16,0 0-16,0 0 15,21 21-15,0-21 0,1 0 16,-1-1-16,21 1 0,0 0 15,1 0-15,-1 0 0,0 0 0,22-1 16,-22 1-16,22 0 0,-22-21 0,22 21 16,-22-1-16,0 1 0,-21 0 15,1 21-15,-1-21 0,0 0 0,-21 0 16,0-1 0,-21 22-1,0 0-15,-1 0 16,1 0-16,0 22 0,0-22 15,0 21-15,0 0 0,-1 0 0,22 0 16,0 0-16,0 1 0,0-1 16,0 0-16,0 0 0,0 0 0,22 0 15,-22 1-15,42-1 0,-21-21 16,0 0-16,0 21 0,22-21 16,-22 0-16,0 0 0,21 0 0,-20 0 15,20-21-15,-21 21 0,0-21 16,0-1-16,22 22 0,-43-21 0,21 0 15,0 0-15,-21 0 0,0-22 0,0 22 16,0 0-16,0 0 16,0-21-16,0 20 0,-21 1 0,0 21 15,0-21-15,-22 21 0,22 0 16,0 0-16,-21 0 0,20 0 0,-20 0 16,21 21-16,0-21 0,0 21 0,-1 1 15,1-1-15,21 0 16,0 0-16,0 0 0,0 0 15,21 1 1,1-22-16,-1 0 0,0 0 0,21 0 16,-21 0-16,22 0 0,-22 0 0,21 0 15,-21 0-15</inkml:trace>
  <inkml:trace contextRef="#ctx0" brushRef="#br1" timeOffset="-204700.18">13737 8488 0,'0'0'15,"0"-64"1,0 43 0,0 0-16,0 0 0,21 21 15,0 0-15,1-21 0,-1 21 16,0 0-16,0 0 0,0 0 0,0 0 16,-21 21-16,22-21 0,-1 21 15,0 0-15,0 0 0,-21 1 16,0-1-16,0 0 0,0 0 0,0 0 15,0 0-15,0 1 16,0-1-16,0 0 0,-21-21 16,0 0-1,0 0-15,21-21 32,0 0-32,0-1 15,0 1-15,0 0 0,21 0 16,-21 0-16,21 0 0,0-1 15,0 1-15,0 21 0,1-21 16,20 21-16,-21-21 16,0 21-16,0-21 0,1 21 15,-1 0-15,0 0 0,0 0 0,0 0 16</inkml:trace>
  <inkml:trace contextRef="#ctx0" brushRef="#br1" timeOffset="-204360.23">14224 8530 0,'42'0'31,"-21"0"-31,1 0 0,-1 0 16,0-21-16,21 21 16,-21-21-16,1 21 0,-1-21 0,0 0 15,0 21-15,-21-22 0,0 1 0,0 0 16,0 0-16,0 0 15,-21 21-15,0 0 16,-22 0-16,22 0 0,0 0 16,-21 21-16,21 0 0,-1 0 0,1 0 15,0 1-15,0-1 0,0 0 16,21 0-16,-21 0 0,21 0 16,0 1-16,0-1 0,0 0 0,0 0 0,21-21 15,0 21-15,0-21 16,0 0-16,0 0 0,1 0 0,-1 0 15,0 0-15,0 0 0,0 0 0,0 0 16,1 0-16,-1 0 0,21-21 16,-21 21-16</inkml:trace>
  <inkml:trace contextRef="#ctx0" brushRef="#br1" timeOffset="-203821.21">15452 8065 0,'0'0'0,"0"-22"0,0-41 32,0 42-32,-22 21 15,1 0 1,21 21-16,0 0 0,-21 21 0,0-20 16,21-1-16,-21 21 0,21 0 15,0-20-15,-21 20 0,-1 0 16,22 1-16,-21-22 0,21 21 0,0-21 15,-21 0-15,21 1 0,-21-1 16,21 0-16,0 0 0,-21-21 0,21 21 16,0-42 15</inkml:trace>
  <inkml:trace contextRef="#ctx0" brushRef="#br1" timeOffset="-203276.17">15007 8234 0,'0'0'0,"-21"-21"0,21 0 0,0-1 0,-21 1 0,21 0 16,0 0-16,0 0 0,0 0 15,0-1-15,21 1 0,0 21 16,0-21-16,0 0 0,1 0 0,20 0 16,0 21-16,1-22 0,-1 22 15,0 0-15,1 0 0,20 0 0,-21 0 16,1 0-16,-1 0 0,0 22 15,1-1-15,-1 0 0,-21 21 0,0-21 16,1 22-16,-1-1 0,-21 0 0,0-20 16,0 20-16,0 0 0,0-21 15,0 22-15,0-22 0,-21 0 0,-1 0 16,22 0-16,-21-21 16,21 22-16,-21-22 0,0 0 15,0 0 1,21-22-1,0 1-15,0 0 0,0 0 0,0 0 16,0 0-16,0-1 0,0-20 16,21 21-16,-21-21 0,21-1 0,0 22 15,0-21-15,1-1 0,-1 22 16,0 0-16,0-21 0,0 21 16,22 21-16,-22-22 0,0 1 0,21 21 15,1 0-15,-22 0 0,0 0 16,21 0-16,-21 21 0,1 22 0,-1-22 15,0 21-15,-21 1 0,0-22 16,0 21-16,0 0 0,0 1 0,-21-1 16,21-21-16,-21 22 0,-1-22 0,1 0 15,0 0-15,0 0 0,0 0 16,21 1-16,-21-22 0,-1 0 16,44 0 15</inkml:trace>
  <inkml:trace contextRef="#ctx0" brushRef="#br1" timeOffset="-202892.28">16192 8319 0,'0'21'31,"22"-21"-16,-1 0 1,0 0-16,0 0 0,0-21 0,0-1 16,1 22-16,-1-21 0,0 21 0,0-21 15,-21 0-15,21 21 0,-21-21 16,0 0-16,0-1 0,0 1 16,-21 21-1,0 0-15,0 0 16,0 21-16,-22-21 0,22 22 0,0-1 15,0 0-15,0 21 0,-1-21 16,1 1-16,0-1 0,21 0 0,0 0 16,0 0-16,0 0 0,0 1 15,0-1-15,0 0 0,21-21 16,0 0-16,1 0 0,-1 0 16,0 0-16,21 0 0,-21 0 15,22 0-15,-22 0 0,21 0 16,1-21-16,-1 0 0,-21-1 15,21 22-15</inkml:trace>
  <inkml:trace contextRef="#ctx0" brushRef="#br1" timeOffset="-202632.16">16849 7959 0,'0'0'16,"0"-21"-16,0-1 0,0 1 15,0 42 1,0 1-1,0-1-15,0 0 0,-22 0 0,22 21 16,0 1-16,-21-22 16,21 21-16,0 1 0,0-1 0,-21-21 15,21 21-15,-21-20 0,21 20 16,-21-21-16,21 0 0,0 0 0,0 1 16,0-1-16,0 0 0,21-21 46,0-21-46,0 21 0</inkml:trace>
  <inkml:trace contextRef="#ctx0" brushRef="#br1" timeOffset="-202164.09">17124 7938 0,'0'0'0,"0"-22"0,0 1 15,0 0-15,0 0 0,0 42 31,0 0-31,0 0 16,0 22-16,0-22 0,-21 21 0,21 1 16,0-1-16,0 0 0,-22 1 15,22-22-15,-21 21 0,21-21 16,-21 22-16,21-22 0,0 0 0,-21 0 0,21 0 16,0 0-16,0 1 15,0-44 16,0 1-31,0 0 16,0 0-16,0 0 0,0 0 16,21-1-16,-21 1 0,21 0 15,0 0-15,1-21 0,-1 20 0,0 22 16,21-21-16,-21 0 0,1 0 16,-1 21-16,21 0 0,-21 0 0,0 0 15,1 0-15,-22 21 0,0 0 16,21 0-16,-21 1 0,0-1 0,0 0 15,0 0-15,0 21 0,0-20 0,0-1 16,-21 0-16,-1 0 0,22 0 16,-21-21-16,0 21 0,0 1 15,0-22 1,0 0 0</inkml:trace>
  <inkml:trace contextRef="#ctx0" brushRef="#br1" timeOffset="-201956.23">16785 8170 0,'0'0'0,"-21"0"0,42 0 46,0 0-46,0 0 0,22 0 16,-22 0-16,0 0 0,0 0 0,0 0 16,1 0-16,-1 0 0,0 0 0,0 0 15,0 0-15,0 0 16</inkml:trace>
  <inkml:trace contextRef="#ctx0" brushRef="#br1" timeOffset="-201500.16">17632 8213 0,'0'-21'31,"-21"21"-15,-1 0-16,1 21 0,0-21 0,0 21 15,21 0-15,-21 0 0,0 0 16,-1 1-16,1-1 0,21 0 16,0 0-16,-21 0 0,21 0 15,0 1-15,0-1 0,0 0 16,21-21-16,0 0 0,-21 21 0,22-21 16,-1 0-16,0 0 0,0 0 15,0 0-15,0 0 0,1 0 0,-1 0 16,21 0-16,-21-21 0,0 21 15,1-21-15,-1 0 0,0-1 0,-21 1 16,21 0-16,-21 0 0,21 0 0,-21-22 16,0 22-16,0 0 0,0 0 15,0 0-15,0 0 0,-21-1 0,0 22 16,0 0-16,0 0 0,-1 0 16,-20 0-16,21 0 0,0 0 15,-22 22-15,22-1 0,0-21 0,0 21 16,0 0-16,21 0 0,0 0 15,0 1-15,0-1 16,21-21-16</inkml:trace>
  <inkml:trace contextRef="#ctx0" brushRef="#br1" timeOffset="-200937.17">18097 8319 0,'0'-22'15,"0"44"-15,0-65 0,0 22 0,0 0 16,0 0-16,-21 21 16,0 0-16,0 0 0,0 0 15,0 0-15,-1 0 0,1 21 16,0-21-16,-21 21 0,21 0 16,-1 0-16,22 1 0,-21-1 0,21 21 15,-21-21-15,21 0 0,0 1 16,0-1-16,0 0 0,0 0 15,21 0-15,0-21 0,1 0 16,-1 0-16,0 0 16,0 0-16,0 0 0,0 0 15,1 0-15,-1-21 0,0 0 0,0 21 16,0-21-16,0 0 0,1-22 16,-22 22-16,21-21 0,0-1 0,0 1 15,0 0-15,0-1 0,1-20 16,-1 21-16,0-1 0,0 1 0,-21 0 15,21-1-15,-21 1 0,21 21 16,-21 0-16,0-1 0,0 1 16,0 42-1,-21-21-15,21 22 0,-21-1 16,0 21-16,21-21 0,-21 22 16,21-1-16,0 0 0,0 1 15,-21-1-15,21 0 0,-22 1 0,22-1 16,-21 0-16,21 1 0,0-22 0,0 21 15,0-21-15,0 0 0,0 1 16,0-1-16,0 0 0,0 0 0,21 0 16,1-21-16,-1 0 15,0 0-15,0 0 16,0 0-16,0-21 0,1 21 0,-1-21 16,0 0-16</inkml:trace>
  <inkml:trace contextRef="#ctx0" brushRef="#br1" timeOffset="-200041.16">19473 8403 0,'0'0'0,"21"0"16,22 0-16,-22-21 0,21 21 0,-21-21 15,1 0-15,20 21 0,-21-21 16,-21-1-16,21 1 0,-21 0 0,0 0 16,0-21-16,0 20 0,0 1 0,0-21 15,-21 21-15,0 0 0,0-1 16,0 22-16,-1 0 0,1 0 16,0 0-16,-21 0 0,21 22 15,-22-22-15,22 21 0,0 0 0,-21 21 16,20-21-16,1 1 0,0-1 0,21 0 15,0 0-15,0 0 0,0 0 16,0 1-16,0-1 0,21-21 16,22 0-16,-22 0 0,21 0 15,-21 0-15,22 0 0,-1 0 0,-21 0 16,21 0-16,1-21 0,-22-1 16,21 22-16,-21-21 0,1 0 15,-1 0-15,0 0 0,0 21 0,-21-21 16,0-1-16,0 1 0,21 21 15,-21-21-15,0 42 32,0 0-32,0 1 0,-21-1 15,0 21-15,21-21 0,0 22 16,0-22-16,-21 21 0,0 0 0,21 1 16,-22-1-16,22 0 0,0 1 0,-21 20 15,21 1-15,-21-1 0,21 1 16,0-1-16,0 1 0,-21-1 0,21 1 15,-21-1-15,21 1 0,0-1 0,-21-20 16,-1 20-16,22-21 16,-21 1-16,0-1 0,21 0 0,0 1 15,-21-22-15,0 21 0,21-21 0,-21-21 16,-1 22-16,1-22 0,-21 0 16,21 0-16,0 0 0,-1-22 15,1 1-15,-21 0 0,21 0 16,0-21-16,-1-1 0,-20-41 15,21 41-15,21-20 0,-21-1 0,21 1 16,0-1-16,0 1 0,0-1 16,0 22-16,0-22 0,21 22 0,0 0 15,0-1-15,0 22 0,1-21 16,20 21-16,-21 0 0,21-22 16,1 22-16,-1 0 0,0 0 0,1 0 15,-1-1-15,22 1 0,-22 0 0</inkml:trace>
  <inkml:trace contextRef="#ctx0" brushRef="#br1" timeOffset="-199284.17">20024 8403 0,'0'-42'16,"21"21"0,0 0-1,-21-1-15,21 1 0,0 0 16,-21 0-16,0 0 15,21 0-15,-21-1 0,22 1 16,-22 0-16,-22 21 31,1 0-31,0 21 0,0 0 16,0 1-16,0-1 0,21 0 16,-22 0-16,1 21 0,0-20 0,21-1 15,0 0-15,0 0 0,0 0 16,0 0-16,0 1 0,0-1 0,21 0 15,0-21-15,1 0 0,-1 0 16,0 0-16,0 0 0,0 0 16,22 0-16,-22 0 0,21 0 15,-21-21-15,0 0 0,22-1 16,-22 1-16,21 0 0,-21-21 0,1-1 16,20 1-16,-21 0 0,0-1 15,0-20-15,1 21 0,-1-22 0,0 22 16,-21-1-16,21 22 0,-21-21 15,0 21-15,0 0 0,0-1 0,0 1 16,-21 21 0,0 0-16,0 21 0,21 1 15,-22-1-15,22 21 0,-21 0 16,21 1-16,0-1 0,0 0 0,-21 1 16,21-1-16,0 0 0,0 1 15,0-1-15,0 0 0,0-20 0,21-1 16,0 21-16,-21-21 0,22-21 15,-1 21-15,0-21 0,0 0 0,0 0 16,0 0-16,1 0 0,-1 0 0,0 0 16,0 0-16,0-21 0,22 21 15,-22-21-15,0 0 0,0 0 0,0-22 16,0 22-16,1 0 0,-1 0 16,-21 0-16,0 0 0,21-1 0,-21 44 31,0-1-16,0 0-15,0 0 0,0 0 0,-21 0 16,21 1-16,0-1 0,0 0 16,0 0-16,-21-21 0,21 21 0,0 0 15,-22-21 1,22-21 15,0 0-31,0 0 16</inkml:trace>
  <inkml:trace contextRef="#ctx0" brushRef="#br1" timeOffset="-199089.15">20426 8022 0,'0'0'16,"-21"-21"-16,42 21 31,0 0-31,0 0 0,0 0 0,22-21 15,-22 21-15,0 0 0,21 0 16,1 0-16,-22 0 0,0 0 16,21 0-16,-21 0 0,1 0 0,-1-21 15,0 21-15,0 0 0</inkml:trace>
  <inkml:trace contextRef="#ctx0" brushRef="#br1" timeOffset="-196644.28">21294 8467 0,'63'0'31,"-42"0"-31,0 0 0,22-21 0,-22 21 0,0-22 16,0 1-16,0 21 0,1-21 15,-1 0-15,0 0 0,0 0 0,0-22 16,0 22-16,-21 0 0,0-21 16,0 20-16,22-20 0,-22 21 15,0 0-15,0 0 0,0-1 0,0 1 16,-22 21 0,1 0-16,0 21 0,0 1 15,21-1-15,-21 21 16,0-21-16,21 0 0,0 1 0,0 20 15,0-21-15,0 0 0,0 0 0,0 22 16,21-22-16,0-21 0,0 21 16,0 0-16,22-21 0,-22 0 0,0 21 15,0-21-15,0 0 0,0 0 16,1 0-16,-1-21 16,-21 0-16,21 0 15,0 0-15,-21 0 0,21-1 16,0 1-16,-21 0 0,22 0 0,-1 0 15,0-22-15,0 22 0,-21 0 16,21 0-16,0 21 0,1-21 0,-1 21 16,0 0-16,0 0 0,0 0 15,-21 21-15,0 0 16,0 0-16,0 0 0,0 22 16,0-22-16,0 0 0,0 0 15,-21 0-15,21 1 0,0-1 0,-21 0 16,21 0-16,-21 0 0,21 0 15,0-42 32,21 0-47,-21 0 0,21 0 16,-21 0-16,21-1 0,0 1 16,-21 0-16,22 0 0,-1-21 0,-21 20 15,21 1-15,-21 0 0,21 0 16,-21 0-16,0 0 0,0-1 0,0 1 15,0 42 17,0 1-32,-21-1 0,21 0 15,-21 0-15,21 21 0,-21-20 16,21-1-16,0 0 0,0 21 0,0-21 16,0 1-16,0-1 0,0 0 15,0 0-15,0 0 0,0 0 16,21-21-16,0 0 0,0 22 15,21-22-15,-20 0 0,-1 0 0,21 0 16,-21 0-16,22 0 0,-22 0 0,21-22 16,-21 1-16,22 21 0,-22-21 15,0 0-15,0 0 0,-21-22 0,0 22 16,21 0-16,-21-21 16,0 21-16,0-22 0,0 22 0,0 0 15,0 0-15,0 0 0,-21 21 16,0 0-16,0 0 0,0 0 15,-1 21-15,22 0 0,-21 0 16,21 21-16,0-20 0,0-1 16,0 21-16,0-21 0,0 0 0,0 1 15,0-1-15,0 0 0,0 0 16,21-21-16,1 21 0,-1-21 0,0 21 16,0-21-16,0 0 15,0 0-15,1 0 0,-1 0 16,0 0-16,0 0 0,0-21 0,0 21 15,1-21-15,-1 0 0,0 0 16,0 0-16,0-1 0,0 1 0,1 0 16,-1 0-16,0 0 0,0 0 15,0-1-15,0 1 0,-21 0 0,22 0 16,-1 0-16,0 21 16,-21 21-1,0 0-15,0 0 16,0 0-16,0 1 0,0-1 15,0 0-15,0 0 16,0-42 31,0 0-47,0 0 16,0-1-16,0 1 0,0 0 15,0 0-15,0 0 16,0 0-16,-21 21 15,0 0 1,-1 0-16,22 21 0,-21 0 16,0 0-16,0 21 0,0-20 15,21-1-15,-21 0 0,21 21 0,-22-21 16,22 1-16,0-1 0,0 0 16,0 0-16,0 0 0,0 0 15,0 1-15,0-1 0,22-21 0,-1 21 16,0-21-16,0 0 0,21 0 15,-20 0-15,-1 0 0,21 0 16,-21 0-16,0 0 0,1 0 16,20-21-16,-21 21 0,0-21 0,0-1 15,1 1-15,-22 0 0,21 0 0,0 0 16,0 0-16,-21-1 0,0 1 16,21-21-16,-21 21 15,21 0-15,-21 42 31,0 0-31,-21 0 0,21 0 16,-21 0-16,21 1 0,0-1 16,0 0-16,0 0 0,0 0 0,0 0 15,0 1-15,0-1 16,21-21 0,0 0-16,1 0 0,-1 0 15,0 0-15,0 0 0,0 0 16,0-21-16,1-1 0,-1 1 15,-21 0-15,21 0 0,0 0 16,-21 0-16,0-1 0,0 1 0,21 21 16,-21-21-16,0 42 31,0 0-31,-21-21 16,21 22-16,0-1 0,0 0 15,0 0-15,0 0 0,0 0 16,0 1-16,21-22 31,0 0-31,1 0 0,-1 0 16,0 0-16,0 0 0,0 0 15,0-22-15,1 22 0,-1-21 0,0 0 16,0 0-16,-21 0 0,21-22 16,0 22-16,1-21 0,-1 0 15,0-1-15,-21 1 0,21-22 0,0 22 16,-21 21-16,0-21 0,0-1 15,0 22-15,0 0 0,0 0 0,0 0 16,-21 42 0,0-21-1,0 42-15,21-21 0,-21 22 16,21-1-16,-22 0 0,22 1 16,0-1-16,0 0 0,0 1 0,0-1 0,0 0 15,0-21-15,0 1 16,0 20-16,0-21 0,22 0 0,-1 0 15,0-21-15,0 22 0,0-22 16,0 0-16,1 0 0,-1 0 0,21 0 16,-21 0-16,0 0 0,1-22 0,-1 1 15,0 0-15,0 0 16,-21 0-16,0 0 0,21-1 0,-21 1 16,21 0-16,-21 0 0,0 0 15,0 0-15,0-1 16,0 44-1,-21-1 1,0-21-16,21 21 0,-21 0 0,21 0 16,0 0-16,0 1 0,-21-22 15,21 21-15,0 0 0,0 0 0,0 0 16,0 0 0,21-21-16,0 0 15,0 0-15,0 0 16,1 0-16,-1 0 0,0 0 0,21 0 15</inkml:trace>
  <inkml:trace contextRef="#ctx0" brushRef="#br1" timeOffset="-196041.12">24744 8192 0,'0'-22'16,"0"44"-16,0-65 0,0 22 0,-21 0 15,-1 0-15,1 0 0,0 21 16,0 0-16,0 0 0,0 0 15,-1 0-15,1 21 0,0 0 16,0 0-16,0 21 0,21-20 16,-21 20-16,21-21 0,-22 0 15,22 22-15,0-22 0,0 0 16,0 0-16,0 0 0,0 0 16,22-21-1,-1 0-15,0 0 16,0 0-16,0 0 0,0-21 15,-21 0-15,22 21 0,-1-21 16,0 0-16,-21-22 0,21 22 0,0-21 16,0 0-16,-21-1 0,22 1 15,-1 0-15,0-1 0,0 1 0,-21 0 16,21-1-16,0 1 0,-21 21 16,0 0-16,0-22 0,0 22 0,0 0 15,0 0-15,0 0 16,-21 21-1,0 0-15,0 0 16,0 21-16,0-21 16,21 21-16,0 0 0,-22 21 0,22-20 15,-21 20-15,0-21 0,21 21 16,0 1-16,0-1 0,-21 0 0,21 1 16,0-1-16,0 0 0,0-20 0,0 20 15,0 0-15,0-21 0,21 1 16,-21-1-16,21 0 0,0 0 0,-21 0 15,22 0-15,-1-21 0,0 22 16,0-22-16,0 0 16,0 0-16,1 0 0,-1 0 15,0 0-15,0 0 0,0-22 16,-21 1-16,21 0 16,1 21-16,-22-21 0,21 0 15,-21 0-15,0-1 0</inkml:trace>
  <inkml:trace contextRef="#ctx0" brushRef="#br1" timeOffset="-195720.59">23728 7959 0,'-21'0'0,"42"0"0,-64 0 16,65 0 0,-1 0-16,0 0 15,21 0-15,1 0 0,-22 0 0,42 0 16,-20 0-16,-1 0 0,0-21 16,1 21-16,-1 0 0,0 0 0,1 0 15,-22 0-15,0 0 0,0 0 0,0-22 16,0 22-16,1 0 15,-22-21 1,-22 21 0,1 0-16,0 0 0,-21 0 15,21 0-15</inkml:trace>
  <inkml:trace contextRef="#ctx0" brushRef="#br1" timeOffset="-194281.16">5334 10329 0,'0'0'0,"-21"0"15,0 22-15,-1-22 0,1 0 16,0 0-16,21 21 0,-21-21 15,0 0 1,42 0 0,21 0-1,-21 0-15,43 0 0,-1 0 0,1 0 16,21 0-16,-1 0 0,1 0 16,0-21-16,-1 21 0,1-22 0,-22 22 15,1 0-15,-1 0 0,1 0 0,-1-21 16,-20 21-16,-1 0 0,-21 0 15,0 0-15,1 0 0,-1 0 0,-21-21 32,-21 0-17,-1 21-15,1 0 16,0-21-16,0 21 16,21-21-16,-21 21 0,0 0 0,-1 0 15,1-22-15,0 22 0,0 0 0,0-21 16,0 21-16,-1 0 0,1 0 15,0-21-15,-21 21 0,21 0 16,-1 0-16,1 0 16,42 0 31,1 0-47,-1 0 0,0 0 15,0 21-15,0-21 0,0 0 16,1 0-16,-1 21 0,0-21 0,21 0 15,-21 22-15,22-22 0,-22 0 0,0 0 16,21 21-16,-20-21 0,-1 0 16,0 0-1,-21 21-15,0 0 16,-21 0-16,0 0 16,-1 1-16,-20-1 0,21 0 0,0 0 15,-22 0-15,22 0 16,0 22-16,-21-22 0,-1 0 0,22 21 15,-21-20-15,0 20 0,20-21 0,-20 0 16,0 0-16,21 1 0,-1-1 16,1-21-16,0 21 0,0-21 0,0 21 15,42-42 32,0 0-47,0 21 16,-21-21-16</inkml:trace>
  <inkml:trace contextRef="#ctx0" brushRef="#br1" timeOffset="-192548.15">7324 9843 0,'0'0'0,"0"-22"0,0 1 16,0 0-1,0 0 1,0 0-16,0 42 31,-22 0-15,22 0-16,0 22 0,-21-1 16,21 0-16,0 1 0,0-1 0,-21 0 15,0 1-15,21-1 0,-21 0 0,0 1 16,21-1-16,-22 0 0,1 1 15,21-1-15,0-21 0,-21 0 0,21 0 16,-21 1-16,21-1 0,0 0 16,-21-21-16,0 0 15,-1 0-15,1-21 32,21 0-32,-21-1 0,21 1 0,0 0 15,0 0-15</inkml:trace>
  <inkml:trace contextRef="#ctx0" brushRef="#br1" timeOffset="-192180.5">7006 9948 0,'0'0'16,"-21"0"-16,21-21 0,0 0 0,0 0 16,0 0-16,0 0 0,0-1 15,21 1-15,0 0 0,0 0 16,22 0-16,-22 0 0,21-1 0,-21 1 15,22 0-15,-1 21 0,0 0 16,1 0-16,-22 0 0,21 0 16,1 0-16,-1 21 0,-21 0 0,21 1 15,-20 20-15,-22-21 0,0 21 0,0 1 16,0-22-16,-22 21 0,-20-21 16,21 22-16,-21-22 0,-1 0 0,22 21 15,-21-20-15,-1-1 0,1-21 16,21 21-16,-21 0 0,20-21 0,1 0 15,0 21-15,0-21 16,42 0 15,21 0-31,-20 0 0,-1 0 16,0 0-16,0 0 0,0 0 16,0 0-16,1 0 0,-1 0 0</inkml:trace>
  <inkml:trace contextRef="#ctx0" brushRef="#br1" timeOffset="-191772.22">7451 10308 0,'0'0'0,"-22"0"32,22-21-17,0 0-15,0 0 0,22 0 16,-1-1-1,0 1-15,0 21 0,0 0 0,0 0 16,22 0-16,-22 0 0,21 0 0,-21 0 16,22 0-16,-22 21 0,0-21 15,21 22-15,-20-1 0,-22 0 0,0 0 16,21 0-16,-21 0 0,0 22 16,0-22-16,0 0 0,-21 0 0,21 0 15,-22 1-15,1-22 0,0 21 0,0-21 16,0 0-1,21-21 1,0-1-16,0 1 0,0 0 16,0 0-16,0 0 0,21 0 0,-21-1 15,21 1-15,0 0 0,0 0 0,1 0 16,-1 0-16,0-1 16,0 1-16,0 21 0,0-21 0,1 21 15,-1-21-15,21 21 0,-21 0 16,0 0-16,1-21 0,-1 21 0</inkml:trace>
  <inkml:trace contextRef="#ctx0" brushRef="#br1" timeOffset="-191387.16">8382 10118 0,'0'21'16,"-21"0"-1,21 0-15,-21-21 0,-1 21 16,22 1-16,-21-1 0,0 0 15,21 0-15,-21 0 0,21 0 0,-21 1 16,21-1-16,0 0 0,0 0 16,0 0-16,0 0 0,21-21 15,0 0-15,0 0 16,22 0-16,-22 0 16,0-21-16,0 21 0,21-21 0,-20 0 15,-1 0-15,21 0 0,-21-1 16,0 1-16,1 0 0,-1 0 0,-21 0 15,0 0-15,0-1 0,0 1 0,-21 0 16,-1 0-16,1 0 0,0 0 16,0-1-16,0 22 0,0 0 0,-22 0 15,22 0-15,0 0 0,0 0 0,0 0 16,-1 0-16,22 22 0,0-1 16,-21-21-16,21 21 0,0 0 0,0 0 15,0 0-15,0 1 0,21-1 16,-21 0-16,22-21 0,-1 21 15,21-21-15,0 0 0</inkml:trace>
  <inkml:trace contextRef="#ctx0" brushRef="#br1" timeOffset="-190788.22">9271 10139 0,'0'0'0,"0"-21"0,0 0 15,0-1-15,0 1 16,0 0-16,-21 21 0,0-21 0,-1 21 15,1 0-15,0 0 0,0 0 16,0 0-16,0 21 0,-22-21 16,22 21-16,-21 0 0,21 1 0,-1-1 15,-20 0-15,21 21 0,0-21 0,21 1 16,0-1-16,0 0 0,0 0 16,0 0-16,21-21 15,21 0-15,-21 0 16,22 0-16,-22 0 0,21 0 0,1-21 15,-1 0-15,-21 21 0,21-21 0,-20 0 16,-1 21-16,0-22 0,0 1 16,0 0-16,-21 0 15,0 0 1,0 42 15,0 0-31,0 0 16,-21 0-16,21 1 0,0-1 0,0 0 15,0 21-15,0 1 0,0-1 0,0 0 16,0 1-16,0-1 0,0 0 16,0 22-16,0-22 0,0 0 0,0 22 15,0-22-15,0 1 0,0-1 0,-21 0 16,21 1-16,-21-1 0,0-21 16,21 21-16,-22-20 0,1-1 0,0 0 15,21 0-15,-21-21 0,0 0 16,0 0-16,21-21 15,0 0-15,-22 0 0,22-1 0,0 1 16,0-21-16,0 21 0,0-22 16,0 1-16,0 0 0,0-1 0,22 1 15,-1 0-15,0-22 0,0 22 0,-21 0 16,21-1-16,22 1 0,-22 0 16,0-1-16,0 22 0,0 0 0,0-21 15,22 20-15,-22 1 0,0 21 0</inkml:trace>
  <inkml:trace contextRef="#ctx0" brushRef="#br1" timeOffset="-190380.46">9588 10202 0,'-42'-63'15,"42"42"1,0 0-16,0-1 15,21 1-15,0 21 0,1-21 0,-1 21 16,0 0-16,0 0 0,21 0 16,-20 0-16,-1 0 0,0 0 0,0 0 15,0 21-15,0 0 0,1 1 0,-1-1 16,-21 0-16,0 21 16,0-21-16,0 1 0,0 20 0,0-21 15,0 0-15,0 0 0,0 1 0,0-1 16,-21 0-16,-1 0 0,1-21 31,21-21-31,0 0 16,0 0-16,0-1 0,0 1 15,0-21-15,21 21 0,-21 0 0,22-1 16,-1 1-16,0-21 0,-21 21 16,21 0-16,0-1 0,22 1 0,-22 0 15,0 21-15,0-21 0,0 21 16,0 0-16,1 0 0,-1 0 15,0 0-15,21 0 0,-21 0 0,1 21 16</inkml:trace>
  <inkml:trace contextRef="#ctx0" brushRef="#br1" timeOffset="-188952.27">10562 10351 0,'85'-64'31,"-64"43"-31,0 0 16,0 0-16,-21-1 0,0 1 16,21 0-16,-21 0 0,0 0 15,0 0-15,0-22 0,0 22 16,0 0-16,-21 0 0,0 0 0,0-1 16,0 1-16,0 0 0,-1 21 15,1 0-15,-21 0 0,21 0 0,-22 21 16,22 0-16,-21 1 0,21-1 0,0 21 15,-22-21-15,22 22 0,0-22 16,21 21-16,-21-21 0,21 22 0,0-22 16,0 0-16,0 21 0,0-21 15,0 1-15,21-1 0,0 0 16,0-21-16,0 0 0,22 0 16,-22 0-16,0 0 0,0 0 15,0-21-15,22 21 0,-22-21 0,0-1 16,21 1-16,-20 0 0,-1 0 0,0 0 15,-21 0-15,21-22 0,-21 22 16,21 0-16,-21 0 0,0-22 0,0 22 16,0 0-16,0 0 0,0 42 31,-21 0-15,21 0-16,-21 1 0,21-1 0,0 0 15,0 0-15,0 0 0,0 0 0,0 1 16,21-1-16,0-21 15,0 21-15,-21 0 0,43-21 0,-22 0 16,0 0-16,0 0 0,22 0 0,-22 0 16,21 0-16,-21 0 0,22 0 15,-22-21-15,0 0 0,0 21 0,0-21 16,0-1-16,1 1 0,-22 0 16,0 0-16,21 0 0,0 0 0,-21-1 15,21-20-15,-21 21 0,0 0 0,0 0 16,0 42 15,0 0-31,0 0 0,0 0 0,0 0 16,0 1-16,0-1 0,0 21 15,-21-21-15,21 0 0,0 1 0,-21 20 16,21-21-16,0 0 0,0 0 16,0 1-16,0-1 0,0-42 46,0-1-46,0 1 0,0 0 16,0 0-16,0 0 0,21 0 16,0-1-16,0 1 0,0-21 15,1 21-15,20 0 0,-21-1 0,0 1 16,0 0-16,1 0 0,-1 0 16,21 21-16,-21 0 0,0 0 15,1 0-15,-1 21 0,-21 0 0,0 21 16,21-20-16,-21-1 15,0 0-15,0 0 0,0 0 0,0 0 16,0 1-16,21-1 0,-21 0 16,0 0-16,0 0 15,0-42 17,0 0-17,0 0-15,0 0 16,21-1-16,0 1 0,1 0 15,-1 0-15,0 0 0,0 0 0,0-1 16,0 1-16,1 0 0,20 0 16,-21 0-16,0 21 0,0 0 0,1 0 15,-1 21-15,-21 0 0,0 0 16,0 0-16,0 1 16,0-1-16,0 0 0,0 0 0,0 0 15,0 0-15,0 1 0,0-1 0,0 0 16,0 0-1,21-21 1,0 0-16,0 0 16,0 0-16,1 0 0,20 0 0,-21 0 15,21-21-15,-20 21 0,20-21 0,0 0 16,-21 21-16,22-22 0,-1 1 16,-21 0-16,22 0 0,-22 0 0,0 0 15,0-1-15,-21-20 0,0 21 0,0 0 16,0 0-16,-21 21 15,0 0 1,0 0-16,-1 21 16,1 0-16,21 0 0,0 0 0,0 0 15,0 1-15,0-1 0,0 0 0,0 0 16,0 0-16,0 0 16,0 1-16,21-1 15,-21 0-15,0 0 16,-21-21 15,0 0-31,0 0 0,0 0 16,0-21-1,-1 0-15,22 0 0,-21-1 16</inkml:trace>
  <inkml:trace contextRef="#ctx0" brushRef="#br1" timeOffset="-187792.94">13250 9927 0,'0'0'16,"0"-21"-16,0 0 15,0 0-15,0 0 0,0-1 16,0 1-16,0 0 16,0 42-1,0 0 1,0 1-16,0-1 0,0 0 15,0 0-15,0 21 0,-21-20 0,21-1 16,0 21-16,0-21 0,-21 0 16,21 1-16,-21-1 0,21 0 0,0 0 15,0 0-15,21-21 32,0 0-32,0-21 15,0 0-15,-21 0 0,22 0 0,-1-1 16,0 1-16,0 0 15,0 0-15,0-21 0,1 20 0,-1 1 16,0 0-16,0 0 0,-21 0 16,21 21-16,0 0 0,1 0 0,-22 21 15,0 0 1,21 0-16,-21 0 0,0 1 16,0 20-16,0-21 0,0 0 0,0 0 15,0 1-15,0-1 0,0 0 16,21 0-16,0-21 15,0 0-15,0 0 16,1 0-16,-1 0 0,0 0 0,0 0 16,0 0-16,0-21 0,1 0 15,-1 21-15,0-21 0,-21-1 0,21 1 16,0 0-16,-21-21 0,0 21 16,21-22-16,-21 22 0,22 0 0,-22-21 15,0 20-15,0 1 0,0 0 0,0 0 16,0 0-16,0 42 15,0 0 1,-22 21-16,22-20 16,0-1-16,-21 21 0,21-21 15,0 0-15,0 22 0,0-22 0,0 0 16,0 0-16,0 0 0,0 1 16,0-1-16,21 0 0,1 0 15,-1-21-15,0 0 0,21 0 0,-21 0 16,1 0-16,20 0 0,-21 0 15,21 0-15,-20 0 0,20-21 0,-21 0 16,21 21-16,-20-21 0,-1-1 16,0 1-16,0 0 0,0-21 0,0 21 15,-21-22-15,0 22 0,0 0 0,0-21 16,0 20-16,0 1 16,0 42-1,0 1 1,0-1-16,0 0 0,0 21 0,0-21 15,0 1-15,-21-1 0,21 0 0,0 0 16,0 0-16,0 0 0,0 1 16,0-1-16,21-21 47,1-21-47,-1-1 0,-21 1 15,21 0-15</inkml:trace>
  <inkml:trace contextRef="#ctx0" brushRef="#br1" timeOffset="-187620.03">14499 9589 0,'0'0'0,"-21"-22"15,0 1-15,0 0 0,-1 21 16,1 0-16,0 0 31,21 21-15,0 0-16,0 1 0,21-1 15,0-21-15,1 21 16,-1 0-16</inkml:trace>
  <inkml:trace contextRef="#ctx0" brushRef="#br1" timeOffset="-187136.31">14774 9546 0,'0'0'0,"0"21"15,0 1 1,-21-1-16,21 21 0,0-21 16,0 22-16,-21-22 0,21 21 15,-21 0-15,21-20 0,-21 20 0,21-21 16,0 21-16,0-20 0,-22 20 0,22-21 16,-21 0-16,21 0 0,0 1 15,0-1-15,0 0 0,0 0 16,21-21-1,1 0-15,-1 0 0,0 0 16,0-21-16,0 21 0,0-21 16,22 0-16,-22-1 0,0 1 15,0 0-15,0 0 0,1-21 0,-1 20 16,0-20-16,-21 0 0,21-1 0,0 1 16,0 0-16,1-1 0,-1 1 15,-21 0-15,21-1 0,-21 22 0,21 0 16,-21 0-16,0 42 15,0 0-15,-21 0 16,0 22-16,0-1 16,-1 0-16,1 1 0,0-1 0,0 0 15,0 1-15,21-1 0,0 0 0,-21 1 16,21-1-16,0-21 0,0 0 16,0 1-16,0-1 0,21 0 0,0 0 15,21-21-15,-21 21 0,1-21 16,-1 0-16,21 0 0,-21 0 15,22 0-15,-1-21 0</inkml:trace>
  <inkml:trace contextRef="#ctx0" brushRef="#br1" timeOffset="-186176.86">16065 9716 0,'-21'0'31,"42"-22"-15,1 22-16,-1-21 0,0 21 15,0-21-15,0 0 0,0 0 0,-21 0 16,22 21-16,-44 0 31,1 0-31,-21 0 16,21 21-16,0 0 0,-1 0 15,1-21-15,21 21 0,0 0 0,-21 1 16,21 20-16,0-21 16,0 0-16,0 0 0,0 1 0,21-1 15,0 0-15,-21 0 0,22 0 16,-1 22-16,0-22 0,-21 0 0,0 0 16,0 0-16,0 0 0,0 1 15,0-1-15,-21-21 0,0 21 16,-1-21-16,-20 0 0,21 21 0,-21-21 15,20 0-15,-20 0 0,21 0 0,0 0 16,0 0-16,-1-21 0,1 0 16,0 21-16,21-21 0,0-1 15,0 1-15,-21 0 0,21 0 16,0 0-16,0-22 0,0 22 0,0 0 16,0 0-16,0 0 0,21 21 0,0 0 31,0 0-31,-21 21 0,0 0 15,0 0-15,0 0 0,22 1 16,-22 20-16,0-21 0,21 0 0,-21 0 16,0 1-16,0-1 0,21-21 15,0 21-15,0 0 0,0-21 0,1 0 16,-1 0-16,0 0 0,0 0 0,21 0 16,-20 0-16,20 0 0,0 0 15,-21-21-15,22 21 0,-1-21 0,0 0 16,1-1-16,-22 1 0,21 0 0,1-21 15,-22 21-15,0-22 16,0 22-16,0-21 0,0-1 0,1 1 16,-1 0-16,-21-1 0,0 1 15,0 0-15,0 21 0,0-1 0,0 1 16,0 0-16,0 42 16,-21 0-16,21 1 15,0 20-15,-22 0 0,1 1 0,21-1 16,0 0-16,0 1 0,0-22 15,-21 21-15,21 0 0,0-20 16,0 20-16,0-21 0,0 0 0,0 0 16,0 1-16,0-1 0,0 0 15,0 0-15,21-21 16,0 0 0,-21-21-16,22 21 0,-1-21 15</inkml:trace>
  <inkml:trace contextRef="#ctx0" brushRef="#br1" timeOffset="-185980.97">16319 9948 0,'0'0'0,"-21"0"0,42 0 31,1 0-31,20 0 16,-21 0-16,0 0 0,22 0 0,-1 0 15,-21 0-15,21 0 0,1 0 16,-22 0-16,21 0 0,-21 0 0,22 0 16,-22 0-16,0 0 0</inkml:trace>
  <inkml:trace contextRef="#ctx0" brushRef="#br1" timeOffset="-185120.46">17124 10097 0,'63'0'16,"-42"0"-16,1-22 0,-1 22 15,0-21-15,-21 0 16,21 0-16,-21 0 0,0 0 0,0-1 16,0 1-16,0 0 0,0 0 0,-21 0 15,0 0-15,0-1 0,-1 1 16,1 21-16,0 0 0,-21 0 0,21 0 15,-1 0-15,-20 0 0,21 21 16,0 1-16,0-1 0,-22 0 16,22 0-16,0 0 0,0 22 0,0-22 15,21 0-15,0 0 0,0 21 16,0-20-16,0-1 0,0 0 0,0 0 16,21-21-16,0 21 0,0-21 15,0 0-15,0 21 0,1-21 0,-1 0 16,21 0-16,-21 0 0,0 0 0,1 0 15,20-21-15,-21 21 0,0-21 16,0 0-16,-21 0 16,22 0-16,-22-1 0,0 1 0,0 0 15,0 0-15,0 0 0,0 0 0,0-1 16,0 1-16,21 0 16,0 21-1,-21 21-15,0 0 16,21 1-16,-21-1 0,21 0 0,-21 0 15,0 0-15,21 0 0,1 1 16,-1-22-16,-21 21 0,0 0 0,21 0 16,0-21-16,0 21 0,0-21 15,1 0-15,-1 0 16,0 0 0,-21-21-1,21 0-15,-21 0 0,21 0 16,0-1-16,1 1 0,-1 0 15,0 0-15,0 0 0,0 0 16,0-1-16,1 22 0,20 0 0,-21-21 16,0 21-16,0 0 0,1 0 15,-1 0-15,-21 21 0,21 1 0,0-1 16,-21 0-16,0 0 0,0 0 0,0 0 16,21 1-16,-21-1 0,0 0 15,0 0-15,0 0 0,0 0 16,-21-21-1,21-21 17,-21 0-17,21 0-15,0 0 0,0 0 16,0-1-16,0 1 0,21 0 16,-21 0-16,21 0 15,0 0-15,-21-1 0,22 22 16,-1-21-16,0 0 0,0 21 15,0-21-15,0 0 0,1 0 16,-1-1-16,0 22 0,21-21 0</inkml:trace>
  <inkml:trace contextRef="#ctx0" brushRef="#br1" timeOffset="-184892.6">18436 9610 0,'0'21'47,"-42"-21"-47,84-21 0,-63 63 0,21-21 0,-21 22 0,0-22 15,21 21-15,0 0 0,-22-20 0,22 20 16,-21-21-16,21 21 0,-21-20 16,21 20-16,-21-21 0,21 0 0,0 0 15,0 1-15,0-1 0,0 0 16,0 0-16,21-21 31,0 0-15,0 0-16,-21-21 0,22 0 15</inkml:trace>
  <inkml:trace contextRef="#ctx0" brushRef="#br1" timeOffset="-184724.69">18182 9906 0,'0'0'16,"21"0"15,0 0-16,1 0-15,-1 0 16,0 0-16,21 0 0,-21 0 0,1 0 0,-1-21 16,0 21-16,21-21 15</inkml:trace>
  <inkml:trace contextRef="#ctx0" brushRef="#br1" timeOffset="-181840.44">19177 10160 0,'0'0'0,"-21"0"0,21 21 0,-21-21 0,42 0 47,0 0-47,21-21 0,-21 21 15,1-21-15,-1 21 0,0-21 16,21 0-16,-21-1 0,1 1 0,-1 0 15,0 0-15,0 0 0,-21-22 16,21 22-16,-21-21 0,0 21 16,0 0-16,0-1 0,0 1 0,-21 21 15,0 0-15,0 0 16,0 21-16,-1 1 0,1-1 16,0 21-16,0-21 0,21 0 0,0 22 15,-21-1-15,21-21 0,0 0 16,0 22-16,0-22 0,0 0 0,0 0 15,0 0-15,21 1 0,0-1 16,0-21-16,0 0 16,22 0-16,-22 0 0,0 0 0,0 0 15,22 0-15,-22 0 0,0-21 16,0-1-16,21 22 0,-20-21 0,-1 0 16,21 0-16,-21 0 0,0-22 0,22 22 15,-22 0-15,0-21 0,21 21 16,-20-1-16,20-20 0,-21 21 0,21 0 15,-20 21-15,-1 0 0,0 0 16,0 0-16,0 0 0,-21 21 16,0 0-16,21 0 0,-21 0 15,0 1-15,0-1 0,0 0 16,0 0-16,-21 0 0,21 0 0,0 1 16,-21-1-16,0 0 0,0 0 15,21 0-15,0-42 47,0 0-47,0 0 16,21 21-16,0-21 0,-21-1 0,21 1 15,0 0-15,1 0 0,-1 0 16,0-22-16,0 22 0,0 0 0,0 0 16,1 0-16,-22 0 0,0 42 46,-22 0-46,22 0 16,-21 0-16,21 0 0,-21 1 0,0-1 16,21 0-16,0 0 0,0 0 0,0 0 15,0 1-15,0-1 0,0 0 16,0 0-16,21-21 0,0 21 0,22-21 16,-22 21-16,0-21 0,21 0 15,1 0-15,-22 0 0,42 0 16,-20 0-16,-1 0 0,0 0 0,1-21 15,-1 0-15,0 21 0,1-21 16,-22 0-16,21 0 0,-21-1 16,0 1-16,-21 0 0,0-21 0,0 21 15,0-1-15,0 1 0,0-21 16,-21 21-16,21 0 0,-21 21 16,0 0-16,0 0 0,0 0 15,-1 0-15,22 21 0,-21 0 0,0 0 16,21 0-16,-21 0 0,21 1 0,0-1 15,0 0-15,0 0 0,0 0 16,0 0-16,21 1 0,0-1 0,0 0 16,1-21-16,-22 21 0,21-21 15,0 0-15,0 0 0,21 0 16,-20 0-16,-1 0 0,0 0 0,0 0 16,21 0-16,-20 0 0,-1 0 15,0-21-15,0 21 0,0-21 0,0 0 16,1-1-16,-22 1 0,21 0 0,0-21 15,0 21-15,0-1 0,0-20 16,1 21-16,-1 0 0,0 0 0,0-1 16,0 22-16,0 0 15,-21 22 1,0-1-16,0 0 16,0 0-16,0 0 15,0 0-15,0 1 16,22-22 15,-1-22-15,-21 1-1,0 0-15,0 0 0,0 0 16,0 0-16,0-1 0,0 1 0,0 0 16,0 0-16,-21 21 15,-1 0-15,1 0 16,0 21-16,21 0 0,-21 0 15,0 1-15,21-1 0,-21 0 0,-1 21 16,22-21-16,0 1 0,0-1 16,-21 21-16,21-21 0,0 0 15,0 1-15,0-1 0,0 0 0,21 0 16,-21 0-16,22-21 0,-1 0 16,0 21-16,0-21 0,0 0 15,0 0-15,22 0 0,-22 0 0,21 0 16,-21 0-16,1 0 0,20-21 15,-21 0-15,21 0 0,1 21 0,-22-21 16,0 0-16,21-1 0,-20-20 16,-1 21-16,0 0 0,0-22 15,0 22-15,-21 0 0,0 0 0,0 0 16,-21 42 0,0 0-1,0 0-15,21 0 0,-21 1 16,21-1-16,0 0 0,0 0 15,0 0-15,0 0 0,0 1 0,0-1 16,0 0-16,0 0 16,21-21-16,0 0 15,0 21-15,0-21 0,0 0 0,1 0 16,-1 0-16,0 0 0,0-21 16,0 21-16,0-21 0,1 21 0,-22-21 15,21 0-15,0-1 0,0 1 16,-21-21-16,21 21 0,0 0 15,-21-1-15,22-20 0,-22 21 0,0 0 16,0 42 15,0 0-31,-22 0 0,22 0 16,0 1-16,-21-1 0,21 0 0,0 0 16,0 0-16,0 0 0,0 1 0,0-1 15,0 0-15,0 0 16,21 0-16,1-21 0,-1 0 0,0 0 15,0 0-15,0 0 0,0 0 16,1 0-16,-1 0 0,0 0 16,0 0-16,0-21 0,0 21 0,-21-21 15,22 0-15,-1-22 0,0 22 16,0-63-16,0 41 0,0 1 16,-21-22-16,22 22 0,-1-21 0,-21 20 15,21 1-15,-21 0 0,0 20 16,0-20-16,0 21 0,-21 21 31,0 21-31,21 0 0,-22 22 16,1-22-16,21 21 0,0 0 15,0 1-15,-21-1 0,21 0 0,0-20 16,0 20-16,0 0 0,0 1 16,0-22-16,0 21 0,0-21 15,0 0-15,0 1 0,21-1 0,-21 0 16,21-21-16,1 21 0,-1-21 0,0 0 15,0 0-15,0 0 0,0 0 16,1 0-16,-1 0 0,0 0 0,0 0 16,21-21-16,-20 21 0,-1-21 15,0 0-15,0-1 0,0 1 0,0 0 16,1-21-16,-1 21 0,0-1 0,-21 1 16,0 0-1,-21 42 16,0 0-31,21 1 0,-22-1 16,22 0-16,-21 0 0,21 0 16,0 0-1,0 1-15,21-22 16,1 21-16,-1-21 0,0 0 16,21 0-16,-21 0 0,1 0 0,20 0 15,-21 0-15,21 0 0,-20 0 16,-1-21-16,0-1 0,0 1 0,0 21 15,0-42-15,1 21 0,-1 0 0,0-1 16,-21 1-16,0 0 16,0 0-16,21 0 0,-21 0 0,-21 42 31,0 0-15,0 0-16,21 0 0,0 0 0,-22 1 15,22-1-15,-21 0 0,21 0 16,-21 0-16,21 0 0,0 1 0,0-1 15,-21 0 1,21-42 31,0 0-31,0-1-16,21 1 15,0 0-15,-21 0 0,21 0 0,1-22 16,-1 22-16,0 0 0,0 0 0,0 0 15,22 0-15,-22-1 0,21 22 16,-21 0-16,22 0 0,-22 0 0,0 0 16,-21 22-16,21-1 15,-21 0-15,0 0 0,0 0 0,0 0 16,0 1-16,-21 20 0,0-21 16,0 0-16,-1 0 0,22 1 15,-21-22-15,21 21 0,-21 0 16,0-21-16,21 21 15,21-42 32,0 21-47,0-21 0</inkml:trace>
  <inkml:trace contextRef="#ctx0" brushRef="#br1" timeOffset="-181199.23">24088 9906 0,'0'0'0,"0"-21"0,21-85 32,-21 85-32,0 0 15,-21 21-15,-1-21 0,1 21 16,0 0-16,0 0 16,0 21-16,0 0 0,-22 0 0,22 0 15,0 0-15,0 1 0,0 20 0,-1-21 16,1 0-16,21 22 0,-21-22 15,21 0-15,0 0 0,0 0 16,0 0-16,0 1 0,21-22 16,0 0-16,1 0 0,-1 0 0,0 0 15,0 0-15,0 0 0,0 0 16,1 0-16,-1 0 0,0-22 16,0 1-16,0 21 0,0-21 0,1 0 15,-1 0-15,0-22 0,-21 22 16,0 0-16,21 0 0,-21 0 0,21 21 15,-21-21-15,0-1 0,0 44 32,0-1-17,-21 0-15,21 0 0,0 0 16,-21 0-16,0 1 0,0 20 0,21-21 16,-22 0-16,1 22 0,0-22 15,21 21-15,0-21 0,0 22 16,-21-1-16,21 0 0,-21 1 0,21-1 15,0 0-15,0 1 0,-21-1 16,21 0-16,-22 22 0,22-22 0,0 0 16,0 1-16,-21-22 0,21 21 15,-21 1-15,0-22 0,0 0 0,21 0 16,-21 0-16,-1 0 0,1 1 0,0-1 16,0-21-16,0 0 0,-22 0 15,22 0-15,0 0 0,0 0 0,0 0 16,0 0-16,-1 0 0,1 0 15,0 0-15,21-21 0,-21-1 16,21 1 0,0 0-16,0 0 15,0 0-15,0 0 16,0-1-16,0-20 0</inkml:trace>
  <inkml:trace contextRef="#ctx0" brushRef="#br1" timeOffset="-180940.14">23389 9356 0,'0'0'0,"0"-21"31,0-1-31,-21 22 16,0 0 0,0 0-1,-1 0 1,1 0-16,0 0 0,0 0 16</inkml:trace>
  <inkml:trace contextRef="#ctx0" brushRef="#br1" timeOffset="-180676.4">22331 9716 0,'0'21'0,"21"-21"15,0 0-15,0 0 16,0 0-16,1 0 0,-1 0 0,21 0 15,-21 0-15,22-21 0,-1 21 16,-21 0-16,0 0 0,22-22 16,-22 22-16,0 0 15,0-21-15,-42 21 32,0 0-17</inkml:trace>
  <inkml:trace contextRef="#ctx0" brushRef="#br1" timeOffset="-174364.49">9715 11663 0,'0'0'0,"-21"0"0,-42-21 16,42 21-1,-1 0-15,1 0 16,0 0-16,0 0 0,0 0 16,42 0 31,0 0-47,0 0 15,0 0-15,22 0 0,-1 0 0,0 0 16,1 0-16,-1 0 0,22 0 15,-22 0-15,0 0 0,22 21 16,-22-21-16,22 0 0,-22 0 16,0 0-16,1 0 0,-1 0 0,0 0 15,-21 0-15,1 0 0,-1 0 0,0 0 16,0 0-16,-21-21 31,-21 21-31,0-21 16,0-1-16,-1 22 0,1-21 0,0 21 15,0-21-15,0 21 0,0-21 0,-1 0 16,1 21-16,0-21 0,0 21 16,21-22-16,-21 22 0,0 0 15,42 0 32,0 0-47,0 0 0,0 0 16,0 22-16,1-22 0,-1 0 0,0 0 15,0 0-15,0 21 0,0-21 16,1 21-16,-22 0 16,0 0-16,0 0 15,0 1-15,-22-1 0,1 0 16,0 0-16,0 0 0,-21 0 0,20 1 16,1-1-16,0-21 0,-21 21 15,21 0-15,-1-21 0,22 21 0,-21 0 16,0-21-16,21 22 15,21-22 1,0 0-16,1 0 16</inkml:trace>
  <inkml:trace contextRef="#ctx0" brushRef="#br1" timeOffset="-172166.26">11472 11684 0,'0'-21'32,"0"0"-32,0 0 15,21-1 1,-21 1-16,0 0 16,0 0-16,0 0 15,0 0-15,0-1 0,0 1 16,0 0-16,0 0 0,0 0 0,0 0 15,0-1-15,-21 1 16,0 21-16,0 0 16,0 0-16,0 0 0,-1 0 0,1 0 15,0 0-15,-21 21 0,21 1 16,-22-1-16,22 0 0,0 0 0,-21 0 16,20 22-16,1-22 0,0 21 15,0-21-15,0 22 0,0-22 0,21 21 16,0-21-16,0 0 0,0 1 0,0-1 15,0 0-15,0 0 0,21 0 16,0-21-16,0 0 0,0 21 0,0-21 16,1 0-16,-1 0 0,21 0 15,-21 0-15,22-21 0,-22 0 16,21 21-16,-21-21 0,22 0 0,-22 0 16,0-1-16,21 1 0,-21 0 15,-21 0-15,22 0 0,-1-22 0,0 1 16,-21 21-16,0 0 15,0 0-15,0-1 0,0 1 16,0 42 0,0 1-1,0-1-15,0 0 0,0 0 0,0 0 16,0 0-16,0 1 0,0-1 16,0 0-16,0 0 0,0 0 0,0 0 15,0 1-15,0-1 16,21-21-1,0 0-15,0 0 0,1 0 0,-1 0 16,0 0-16,21 0 0,-21 0 0,22-21 16,-1-1-16,-21 1 0,22 0 15,-1 0-15,0 0 0,1 0 0,-1-1 16,-21 1-16,0-21 0,22 21 16,-22 0-16,-21-22 0,21 22 0,-21 0 15,21-21-15,-21 20 0,0 1 16,0 0-16,0 0 0,0 0 0,0 0 15,-21 42 17,0 0-32,21 0 0,-21 0 15,-1 22-15,1-1 0,21 0 16,-21-21-16,0 43 0,0-22 0,0 1 16,21-1-16,-22 0 0,1 22 0,0-22 15,0 22-15,21-1 0,-21 1 16,0-1-16,21 1 0,-22-1 0,1 1 15,21-1-15,-21 1 0,21-22 16,0 21-16,0 1 0,-21-22 0,21 22 16,0-22-16,0 22 0,0-22 0,0 0 15,0-21-15,0 22 0,0-22 16,21-21-16,0 0 16,0 0-16,1 0 0,-1-21 0,21 0 15,0-1-15,1 1 0,-1-21 16,0 0-16,1-1 0,20 1 0,-20 0 15,-1-1-15,0 1 0,-21-22 16,1 22-16,-1-21 0,-21 20 0,0-20 16,0-1-16,0 1 0,-21 20 0,-1-20 15,-20 21-15,21-1 0,-21 1 16,-1 21-16,1 0 0,0-1 0,20 1 16,-20 0-16,21 21 0,-21 0 15,42-21-15,-22 21 0,44 0 31,-1 0-15,0-21-16,21 21 0,1 0 0,-1 0 16,0-21-16,1-1 0,-1 22 0,21-21 15,-20 0-15,-1 0 0,22 0 16,-22 0-16,0-1 0,-21 1 0,22-21 16,-22 21-16,21-22 0,-21 22 15,-21 0-15,22-21 0,-22 21 0,0-22 16,0 22-16,0 0 0,0 0 15,0 0-15,0-1 0,0 1 0,0 0 16,-22 21 0,1 0-1,21 21-15,0 22 0,-21-22 16,21 21-16,-21-21 0,21 22 16,-21-1-16,21 0 0,0 1 0,0-1 15,0-21-15,0 21 0,0 1 16,0-22-16,0 0 0,0 0 0,0 0 15,0 1-15,21-1 0,0 0 0,0-21 16,0 0-16,1 21 0,-1-21 16,0 0-16,0 0 0,0 0 0,0 0 15,22-21-15,-22 21 16,21-21-16,-21 0 0,1-1 0,20 1 16,-21 0-16,21 0 0,-20-21 0,-1 20 15,21 1-15,-42-21 0,21 21 16,-21 0-16,21-1 0,-21 1 15,0 42 1,0 1-16,-21-22 16,21 21-16,-21 0 0,21 0 0,0 0 15,0 0-15,0 1 0,0-1 16,0 0-16,0 0 16,21-21-1,0 0-15,1 0 16,-1 0-16,0 0 0,0 0 15,0 0-15,0-21 0,1 0 16,-1 21-16,0-21 0,0-1 0,-21 1 16,21 0-16,0 0 0,1 0 0,-22 0 15,21-1-15,-21 44 32,0-1-32,0 0 15,0 0-15,0 0 0,0 0 16,0 1-16,0-1 0,0 0 0,0 0 15,0 0-15,0 0 16,0 1-16,21-22 16,0 0-16,0 0 15,0 0-15,1 0 16,-1-22-16,0 22 0,-21-21 0,21 0 16,-21 0-16,21 0 0,-21 0 15,0-1-15,21 1 0</inkml:trace>
  <inkml:trace contextRef="#ctx0" brushRef="#br1" timeOffset="-171917.17">12679 11345 0,'0'22'32,"21"-22"-32,0 0 0,0 0 0,22 0 0,-1-22 15,0 22-15,1-21 0,-1 0 16,0 21-16,1-21 0,-1 21 0,0-21 16,1 21-16,-1 0 0,-21-21 15,0 21-15,0 0 0</inkml:trace>
  <inkml:trace contextRef="#ctx0" brushRef="#br1" timeOffset="-170912.15">14520 11324 0,'0'0'0,"0"-42"31,-21 63 0,21 0-15,-21 0-16,21 1 0,0-1 16,0 0-16,-21 21 0,21-21 0,0 22 15,0-22-15,0 0 0,-21 0 16,21 22-16,0-22 0,-22 0 0,22 0 16,0 0-16,0 0 15,0-42 16,0 0-15,0 0-16,0 0 16,0 0-16,0-1 0,0 1 0,0 0 15,0-21-15,0 21 0,0-22 16,22 22-16,-1-21 0,0-1 0,0 22 16,0-21-16,0 21 0,22 0 15,-22-1-15,21 22 0,-21-21 0,22 21 16,-22 0-16,21 0 0,-21 0 15,22 21-15,-22 1 0,0-1 0,0 21 16,0-21-16,-21 22 0,0-22 16,22 21-16,-22-21 0,0 0 15,0 22-15,0-22 0,0 0 0,0 0 16,0 0-16,-22 1 0,22-1 16,-21 0-16,0-21 15,21-21 16,0 0-31,0-1 0,0 1 16,0 0-16,0 0 0,0-21 16,21 20-16,0-20 0,1 21 0,-1-21 15,0 20-15,0-20 0,21 21 16,-20 0-16,20 0 0,0-1 16,1 22-16,-1 0 0,0 0 0,1 0 15,-22 22-15,21 20 0,-21-21 16,0 0-16,1 22 0,-22-22 0,21 21 15,-21 0-15,0-20 0,0-1 16,0 21-16,-21-21 0,-1 0 0,1 1 16,21-1-16,-21 0 0,0-21 0,0 21 15,21 0 1,-21-21-16,21-21 31,21 21-31,0-21 0,0 0 16</inkml:trace>
  <inkml:trace contextRef="#ctx0" brushRef="#br1" timeOffset="-170529.16">15642 11515 0,'21'0'31,"0"0"-31,1 0 15,-1-21-15,0-1 0,0 1 16,0 21-16,0-21 0,1 0 16,-1 0-16,-21 0 0,0-1 15,21 1-15,-21 0 16,0 0-16,0 0 16,-21 21-16,0 0 0,-1 0 0,1 0 15,0 21-15,0 0 0,0 0 16,0 0-16,-22 1 0,22 20 0,0-21 15,0 0-15,21 22 0,-21-22 16,21 0-16,0 0 0,0 21 0,0-20 16,0-1-16,21 0 0,-21 0 15,21-21-15,0 0 0,0 21 16,0-21-16,22 0 0,-22 0 16,0 0-16,21 0 0,-20 0 0,20-21 15,-21 21-15,21-21 0,1 0 16,-22 0-16,21-1 0</inkml:trace>
  <inkml:trace contextRef="#ctx0" brushRef="#br1" timeOffset="-170284.13">16468 11091 0,'0'0'0,"0"-21"0,-22 21 31,1 21-31,21 1 0,0 20 0,-21-21 16,0 21-16,21 1 0,-21-1 15,21 0-15,0 1 0,-21-1 16,21-21-16,-22 22 0,22-22 0,0 21 16,0-21-16,0 0 0,0 1 15,0-1-15,0 0 0,22-21 16,-1 0-16,0 0 16,0 0-16,0 0 0,22 0 15,-22-21-15,0 21 0,0-21 0,21-1 16</inkml:trace>
  <inkml:trace contextRef="#ctx0" brushRef="#br1" timeOffset="-169833.12">16912 11049 0,'0'0'0,"0"-21"16,0 42 15,-21 0-31,0 0 0,21 22 16,-21-1-16,21-21 0,-22 22 0,1-1 15,21 0-15,-21 1 0,21-1 0,0 0 16,-21-21-16,0 22 0,21-22 16,-21 0-16,21 0 0,0 0 0,0 1 15,0-1-15,0-42 47,0-1-31,21 1-16,-21 0 0,0 0 0,21 0 15,0-22-15,0 22 0,-21 0 16,21-21-16,1-1 0,-1 22 0,21 0 16,-21 0-16,0 0 0,1 0 0,-1 21 15,0 0-15,0 0 0,0 21 16,0-21-16,1 21 0,-1 21 0,-21-21 16,0 22-16,0-22 15,0 21-15,0-21 0,0 1 0,0 20 16,0-21-16,0 0 0,0 0 0,-21 1 15,-1-1-15,1-21 0,21 21 16,-21-21-16,0 0 0,21 21 0,-21-21 16,0 0-1,21-21 1</inkml:trace>
  <inkml:trace contextRef="#ctx0" brushRef="#br1" timeOffset="-169636.13">16214 11367 0,'0'0'0,"-22"0"0,44 0 32,20 0-32,-21 0 0,21 0 15,1 0-15,20 0 0,-20 0 16,20 0-16,-21 0 0,22 0 0,-22 0 15,22 0-15,-22 0 0</inkml:trace>
  <inkml:trace contextRef="#ctx0" brushRef="#br1" timeOffset="-169212.71">17547 11345 0,'-21'0'15,"0"0"1,0 0-16,-1 0 0,1 0 0,0 22 16,0-1-16,0 0 0,0 0 15,-1 0-15,1 0 0,0 1 0,0-1 16,0 0-16,21 0 0,-21 0 0,21 0 16,0 1-16,0-1 0,0 0 15,21-21-15,0 21 0,0-21 16,0 0-16,22 21 0,-22-21 0,0 0 15,21 0-15,1 0 0,-22 0 16,21 0-16,0 0 0,-20-21 0,20 21 16,-21-21-16,0 21 0,0-21 15,1 0-15,-1-1 0,-21 1 0,0 0 16,0 0-16,0-21 0,0 20 16,0 1-16,-21-21 0,-1 21 0,-20 0 15,21-1-15,-21 22 0,20 0 0,-20 0 16,21 0-16,-21 0 0,20 0 15,-20 0-15,21 0 0,0 22 0,0-1 16,-1 0-16,22 0 0,0 0 16,0 0-16,0 1 15,22-22-15,-1 0 0,0 21 0</inkml:trace>
  <inkml:trace contextRef="#ctx0" brushRef="#br1" timeOffset="-168704.14">18203 11388 0,'0'0'16,"0"-21"-16,0-1 0,0 1 15,-21 0-15,0 21 0,0 0 16,0-21-16,-22 21 0,22 0 0,0 0 16,0 0-16,0 0 0,-22 21 15,22 0-15,0-21 0,0 21 0,0 1 16,-1 20-16,22-21 0,0 0 15,-21 0-15,21 22 0,0-22 0,0 0 16,0 0-16,0 0 0,0 1 0,0-1 16,21 0-16,1-21 15,-1 0-15,0 0 0,0 0 16,0 0-16,0 0 0,1 0 16,20 0-16,-21 0 0,0-21 0,0 0 15,1-1-15,20 1 0,-21 0 16,0-21-16,-21-1 0,21 22 15,1-21-15,-1-22 0,0 22 0,-21 0 16,0-22-16,0 22 0,21 0 16,-21 20-16,0-20 0,0 21 0,21 0 15,-21 0-15,-21 42 32,0 0-32,0 0 0,21 21 0,0 1 15,0-1-15,-21 0 0,21 22 16,0-22-16,-22 1 0,22-1 0,0-21 15,0 21-15,0-20 0,0 20 16,0-21-16,0 0 0,22 0 16,-1-21-16,0 22 0,0-22 15,0 0-15,0 0 16</inkml:trace>
  <inkml:trace contextRef="#ctx0" brushRef="#br1" timeOffset="-167831.75">19431 11557 0,'0'0'0,"21"0"31,0 0-15,0 0-16,1 0 0,20 0 15,-21-21-15,21 0 0,-20 21 16,-1-21-16,0-1 0,0 1 0,-21 0 15,0 0-15,0 0 0,0 0 16,0-1-16,0 1 0,-21 0 0,0 21 16,0-21-16,-1 21 0,-20 0 15,21 0-15,0 0 0,-22 21 0,22-21 16,-21 21-16,21 0 0,-22 1 16,22 20-16,0-21 0,0 0 0,0 0 15,0 22-15,21-22 0,0 0 0,0 0 16,0 0-16,21 1 15,0-22-15,21 0 0,-21 0 0,22 0 16,-1 0-16,-21 0 0,22 0 16,-1-22-16,0 22 0,1-21 15,-1 0-15,-21 0 0,21 21 0,-20-21 16,-22 0-16,21-1 0,-21 1 16,0 0-16,21 21 0,-21-21 0,-21 21 31,0 0-16,-1 21-15,22 0 0,0 0 16,0 22-16,-21-22 0,21 21 16,0-21-16,-21 22 0,21-1 0,0 0 15,0 1-15,0 20 0,0 1 16,0-1-16,-21 1 0,21 20 16,0-20-16,-21 21 0,21-22 0,0 1 15,0-1-15,0 1 0,-21-1 16,21 1-16,-22-1 0,1-21 0,0 22 15,21-22-15,-21 1 0,0-22 0,-22 21 16,22-21-16,0 0 0,-21-21 16,21 0-16,-1 0 0,-20 0 0,21 0 15,0-21-15,-22 0 0,22-21 0,0 21 16,0-22-16,-21-20 0,20 20 16,22-20-16,-21-1 0,21 22 0,0-21 15,0-1-15,0 1 0,0-1 16,21 22-16,1-22 0,-1 22 15,21 0-15,-21-22 0,22 22 0,-1-1 16,21 22-16,-20-21 0,20 0 16,1 20-16,-22-20 0,22 21 15,-1 0-15,-21-22 0,1 22 0,20 0 0</inkml:trace>
  <inkml:trace contextRef="#ctx0" brushRef="#br1" timeOffset="-167281.28">20045 11621 0,'21'-22'31,"0"22"-15,-21-21-16,21 21 0,0-21 15,-21 0-15,22 21 0,-1-21 16,0 0-16,-21-1 0,21 1 0,-21 0 16,21 0-16,-21 0 0,0 0 0,0-1 15,0 1-15,0 0 0,0 0 16,-21 21-16,0 0 15,0 0-15,0 0 0,-1 21 16,1 0-16,0 0 0,0 1 16,21 20-16,0-21 0,-21 0 15,21 22-15,0-22 0,0 0 0,0 0 16,0 0-16,0 0 0,21 1 16,0-22-16,0 0 15,0 0-15,1 0 0,-1 0 0,21 0 16,-21 0-16,22 0 0,-1 0 15,0-22-15,-21 1 0,22 0 0,-1 0 16,-21 0-16,22 0 0,-22-22 0,21 1 16,-21 0-16,0-1 0,22-20 15,-22 20-15,0 1 0,0 0 0,0-1 16,-21 22-16,0 0 0,0 0 16,22 0-16,-22 0 0,-22 42 31,1-21-31,0 42 0,0-21 15,0 0-15,0 22 0,-1-1 0,22 0 16,0 1-16,-21-1 0,21 0 16,0 1-16,0-1 0,0-21 0,0 22 15,0-22-15,0 0 0,0 0 0,0 0 16,21 0-16,1-21 16,-1 0-16,0 0 15,0 0-15,0 0 0,0-21 16</inkml:trace>
  <inkml:trace contextRef="#ctx0" brushRef="#br1" timeOffset="-167080.17">20468 11282 0,'0'0'15,"-21"0"-15,0 0 0,0 0 0,42 0 47,21 0-47,-21 0 0,22 0 16,-1 0-16,0 0 0,1 0 0,20 0 0,-21 0 15,1 0-15,-1-21 16,0 21-16</inkml:trace>
  <inkml:trace contextRef="#ctx0" brushRef="#br1" timeOffset="-164716.39">21378 11557 0,'0'0'0,"-21"0"0,21 21 16,-21-21-16,42 0 31,0 0-31,0 0 0,1-21 16,-1 21-16,21-21 0,-21 0 16,0 21-16,1-21 0,-1-1 0,0 1 15,0 0-15,0 0 0,0 0 16,-21 0-16,0-22 0,0 22 0,0 0 15,0-21-15,0 20 0,0 1 0,0 0 16,-21 21 0,0 0-16,0 0 0,0 0 0,0 21 15,-1-21-15,1 21 0,0 1 16,0 20-16,0-21 0,21 21 0,0-20 16,-21-1-16,21 21 0,0-21 0,0 0 15,0 1-15,0-1 0,0 0 16,0 0-16,21-21 0,0 0 0,0 21 15,0-21-15,0 0 0,1 0 16,-1 0-16,0 0 0,21 0 0,-21-21 16,1 0-16,-1 21 0,0-21 15,0 0-15,0-1 0,0 1 16,1-21-16,-1 21 0,0-22 0,21 1 16,-21 21-16,1-21 0,-1-1 15,21 22-15,-21 0 0,0-21 0,1 42 16,20-22-16,-21 1 0,0 21 15,0 0-15,1 0 0,-22 21 16,21 1-16,-21 20 0,0-21 0,0 21 16,0-20-16,0 20 0,0-21 15,0 21-15,-21-20 0,-1-1 0,1 21 16,21-21-16,-21 0 16,0 1-16,21-44 46,0 1-46,0 0 0,21 0 16,0 0-16,-21-22 0,21 22 16,1 0-16,-1-21 0,0 21 0,-21-22 15,21 22-15,0 0 0,0 0 16,1 0-16,-22-1 0,21 22 16,-21-21-16,0 42 15,0 1 1,0-1-16,0 0 0,-21 0 0,21 0 15,0 0-15,0 22 0,-22-22 16,22 21-16,0-21 0,0 1 16,0-1-16,0 0 0,0 0 0,0 0 15,22 0-15,-22 1 0,21-1 16,0-21-16,0 0 0,0 21 0,22-21 16,-22 0-16,21 0 0,-21 0 15,22 0-15,-22 0 0,21-21 0,-21 0 16,22-1-16,-22 1 0,0 0 0,0 0 15,0 0-15,0-22 0,-21 22 16,0-21-16,0 21 0,0-22 16,0 22-16,0 0 0,0 0 15,0 0-15,-21 21 0,0 0 16,0 0-16,0 21 16,0 0-16,-1 0 0,1 0 0,21 1 15,0 20-15,-21-21 0,21 0 0,0 0 16,0 1-16,0 20 0,0-21 15,21-21-15,0 21 0,1 0 0,-1 1 16,0-22-16,0 0 0,0 21 16,0-21-16,22 0 0,-22 0 0,0 0 15,0 0-15,22 0 0,-22 0 16,0-21-16,0-1 0,0 1 0,0 21 16,-21-21-16,22 0 0,-1-21 0,0 20 15,0 1-15,0 0 0,0-21 16,-21 21-16,22-1 0,-1 1 15,-21 0-15,21 21 0,0-21 16,-21 42 15,0 0-31,0 0 0,0 1 16,0-1 0,0-42 46,0-1-62,0 1 16,0 0-16,-21 21 31,0 0-31,0 0 16,21 21-16,-22 0 15,1 22-15,0-22 0,21 0 0,-21 21 16,21-20-16,-21-1 0,21 0 0,0 21 15,0-21-15,0 1 0,0-1 16,0 0-16,21 0 16,0 0-16,0-21 0,0 0 0,1 0 15,-1 0-15,0 0 0,0 0 16,0 0-16,22 0 0,-22-21 0,0 0 16,0 21-16,0-21 0,0 0 15,1-1-15,-1 1 0,0 0 0,0 0 16,0-21-16,-21 20 0,0 1 15,21 0-15,-21 0 0,22 21 16,-22 21 0,-22 0-1,1 0-15,21 1 0,-21-1 0,21 0 16,0 0-16,0 0 0,0 0 16,0 1-16,0-1 0,0 0 0,0 0 15,21-21 16,0 0-31,1 0 16,-1 0-16,0 0 0,0 0 16,0 0-16,0-21 0,1 0 0,-1 21 15,0-21-15,0-1 0,0 1 0,0 0 16,1 0-16,-1 0 0,-21 0 16,21-1-16,-21 44 31,0-1-31,0 0 15,0 0-15,-21 0 0,21 0 16,0 1-16,0-1 0,0 0 16,0 0-16,0 0 0,0 0 15,21-21-15,0 0 16,0 0-16,0 0 0,1 0 0,20 0 16,-21 0-16,0 0 0,0 0 15,1 0-15,-1 0 0,0-21 0,0 21 16,0-21-16,0 0 0,-21 0 0,0 0 15,22-1-15,-1-20 0,-21 0 16,0 21-16,0-22 0,21 1 0,-21 0 16,21-1-16,-21 22 15,0-21-15,0 21 0,0-1 0,21 1 16,-21 0-16,0 0 0,0 42 31,0 0-31,-21 0 0,0 1 0,0 20 16,0-21-16,21 21 0,-22 1 15,1-1-15,21 0 0,0-20 0,0 20 16,0-21-16,0 0 0,0 22 16,0-22-16,0 0 0,0 0 15,21-21 1,1 0-16,-1 0 0,0 0 16,0 0-16,0 0 0,0 0 0,1 0 15,-1-21-15,0 21 0,0-21 16,0 0-16,-21-1 0,21 1 15,1 0-15,-1 0 0,-21 0 16,21 0-16,-21-1 0,-21 44 47,0-1-47,-1 0 0,22 0 16,-21 0-16,21 0 15,0 1-15,0-1 0,0 0 0,0 0 16,0 0-16,0 0 15,21-21 17,1 0-32,-1 0 15,0 0-15</inkml:trace>
  <inkml:trace contextRef="#ctx0" brushRef="#br1" timeOffset="-164152.14">24998 11367 0,'0'0'16,"0"-22"-16,0 1 0,0 0 0,-21 0 0,-1 21 16,1-21-16,21 0 0,-21-1 15,0 22-15,0 0 0,21-21 16,-21 21-16,-1 0 0,1 0 16,0 21-16,21 1 0,-21-1 15,0 0-15,21 0 0,-21 0 0,21 22 16,0-22-16,-22 0 0,22 0 15,0 0-15,0 0 0,0 1 0,0-1 16,0 0-16,22-21 31,-1 0-31,0 0 0,0-21 16,0 21-16,-21-21 16,21-1-16,1 1 0,-22 0 0,21 0 15,0 0-15,-21-22 0,0 1 16,21 21-16,-21-21 0,21-1 0,0 1 15,-21 0-15,0 20 0,0-20 16,22 21-16,-22-21 0,21 20 16,-21 1-16,0 0 0,0 0 15,0 42 1,-21 0 0,-1 0-16,1 1 0,21 20 15,-21 0-15,0 1 0,0-1 0,0 0 16,-1 1-16,1-1 0,21 0 0,0 1 15,-21-22-15,21 21 0,0-21 16,0 22-16,0-22 0,0 0 16,0 0-16,0 0 15,21-21 1,0 0-16,1 0 16,-22-21-16,0 0 15,0 0-15,21 0 0,-21-1 16,0 1-16</inkml:trace>
  <inkml:trace contextRef="#ctx0" brushRef="#br1" timeOffset="-163909.3">24003 11091 0,'0'0'0,"21"0"31,21 0-31,-20 0 0,-1 0 16,21 0-16,-21 0 0,22 0 0,-22 0 15,21 0-15,-21 0 0,22 0 16,-22 0-16,0 0 0,0 0 0,0 0 16,-21 22-1,-21-1-15,0-21 16</inkml:trace>
  <inkml:trace contextRef="#ctx0" brushRef="#br1" timeOffset="-162588.3">8445 13208 0,'0'0'0,"-21"0"0,0 0 16,0 0 0,42 0 15,0 0-15,22 0-16,-1 0 0,0 0 0,22 0 15,-1-21-15,1 21 16,-1 0-16,1-21 0,20 21 0,-20 0 15,-1-21-15,-20-1 0,20 22 16,-20 0-16,-22-21 0,0 21 0,0 0 16,0 0-16,-21-21 0,-21 0 15,0 0 1,0 21-16,0 0 0,-22-21 0,1 21 16,21 0-16,-22 0 0,1-22 15,21 22-15,-21 0 0,20 0 0,1 0 16,0 0-1,42 0 1,0 0 0,1 0-16,-1 0 0,0 0 15,0 0-15,0 22 0,0-22 0,1 0 16,-1 0-16,-21 21 0,21-21 16,-21 21-16,0 0 0,-21 0 15,0-21-15,-1 21 0,1 1 0,0-1 16,-21 0-16,21 0 0,-22 0 15,1 0-15,21 1 0,-22-22 0,22 21 16,0 0-16,0-21 0,0 21 16,0-21-16,42 0 15,0 0-15</inkml:trace>
  <inkml:trace contextRef="#ctx0" brushRef="#br1" timeOffset="-161184.2">10477 13208 0,'0'-21'0,"0"0"16,0 0-16,0-1 0,0 1 15,0 0-15,22 0 0,-22 0 0,0 0 16,0-1-16,0 1 0,0 0 15,0 0-15,0-21 0,-22 20 0,1 1 16,0 0-16,0 0 0,0 0 16,0 0-16,-22 21 0,22 0 15,-21 0-15,21 0 0,-22 0 0,22 21 16,-21 21-16,21-21 0,-22 22 16,22-1-16,0 0 0,0 1 0,0-1 15,-1 0-15,22 1 0,0-1 16,0-21-16,0 21 0,0-20 0,0-1 15,22 0-15,-1 0 16,0-21-16,21 0 0,-21 0 0,1 0 16,20 0-16,-21 0 0,21-21 15,-20 0-15,20 0 0,-21 21 0,0-22 16,22 1-16,-22-21 0,0 21 16,0 0-16,0-1 0,0 1 15,-21-21-15,0 21 0,0 0 0,0-1 16,0 1-16,22 0 0,-22 0 0,0 42 31,0 0-31,0 0 0,0 1 16,0 20-16,0-21 0,0 0 15,0 22-15,0-22 0,0 0 0,0 0 16,0 0-16,21 0 0,-21 1 16,21-1-16,0-21 0,0 0 0,0 0 15,22 0-15,-22 0 0,0 0 16,21 0-16,1 0 0,-1 0 15,0-21-15,-20 21 0,20-22 0,0 1 16,1 0-16,-1 0 0,0-21 16,-21 20-16,1 1 0,-1-21 0,-21 21 15,21-22-15,-21 22 0,0-21 0,0 0 16,0 20-16,0-20 0,0 21 16,0 0-16,-21 0 0,0 21 15,-1 21 1,22 21-16,0-21 15,0 22-15,0-1 0,-21 0 0,21 22 16,-21-22-16,0 0 0,21 22 16,-21-22-16,0 22 0,-1-1 0,1 1 15,0-1-15,0 1 0,0 20 16,-22-20-16,22-1 0,0 22 0,0-21 16,0 20-16,0-20 0,21-1 15,-22 22-15,22-22 0,-21 1 0,21-22 16,0 22-16,0-22 0,0-21 0,0 22 15,0-22-15,21 0 0,1-21 16,-1 0-16,21-21 16,0 0-16,1-22 0,-1 22 0,0-21 0,1-1 15,-1-20-15,22 21 0,-22-1 16,0-20-16,-21-1 0,22 22 16,-22-22-16,0 1 0,-21-1 15,0 1-15,0-1 0,0 1 0,-21 21 16,-21-22-16,20 22 0,-20-1 0,21 22 15,-21-21-15,-1 21 0,22 21 16,-21-21-16,21 21 0,-22 0 0,22 0 16,0 0-16,0 0 0,42 0 31,0 0-31,0 0 16,22 0-16,-1 0 0,0-22 15,1 22-15,-1-21 0,21 0 16,-20 0-16,-1 0 0,22 0 0,-22-1 15,0 1-15,-21 0 0,22 0 16,-22-21-16,0 20 0,0 1 0,0-21 16,-21 0-16,22 20 0,-22-20 15,0 21-15,0-21 0,0 20 0,0 1 16,-22 42 0,22 1-1,0 20-15,-21-21 0,21 21 16,0 1-16,0-1 0,0 0 0,0 1 15,0-22-15,0 21 0,0 1 0,0-22 16,0 0-16,0 0 16,0 0-16,0 0 0,0 1 15,21-22 1,1 0-16,-22-22 16,0 1-16,21 21 0</inkml:trace>
  <inkml:trace contextRef="#ctx0" brushRef="#br1" timeOffset="-160981.16">11493 13208 0,'0'0'0,"0"21"31,22-21-31,-1 0 16,0 0-16,0 0 0,0 0 0,0 0 15,1 0-15,-1 0 0,21-21 0,-21 21 16,22-21-16,-22 21 0,21 0 16,-21-21-16,22 21 0</inkml:trace>
  <inkml:trace contextRef="#ctx0" brushRef="#br1" timeOffset="-160348.48">12023 13229 0,'63'21'32,"-42"-21"-32,0 0 0,1 0 15,-22-21-15,21 0 0,0 21 0,0-21 16,0 0-16,0 21 0,-21-21 16,0-1-16,0 1 0,-21 21 31,0 0-31,0 0 0,0 0 15,0 21-15,-1 1 0,1-22 0,21 21 16,-21 0-16,21 0 16,-21 0-16,21 0 0,0 1 0,0-1 15,0 0-15,0 0 0,0 0 16,21-21-16,0 0 0,0 21 16,1-21-16,-1 0 0,0 0 0,0 0 15,0 0-15,22 0 0,-22 0 16,0-21-16,0 21 0,0-21 0,0 21 15,1-21-15,-22 0 0,21 0 16,0-1-16,0 1 0,0 0 0,-21 0 16,21 0-16,1-22 0,-1 22 15,0 0-15,0 0 0,0 21 16,0-21-16,1 21 0,-1 0 0,0 0 16,0 0-16,0 0 0,22 21 15,-22-21-15,0 21 0,21 0 0,-21 0 16,1 1-16,-22-1 0,0 0 0,0 0 15,0 0-15,0 0 0,0 1 16,0-1-16,0 0 0,-22 0 0,1-21 16,0 0-16,0 21 0,0-21 15,0 0 1,21-21-16,0 0 16,0 0-16,0 0 15,0-1-15,21 1 0,0 0 0,0-21 16,-21 21-16,21-1 0,0 1 15,1-21-15,-1 21 0,0 0 16,0-22-16,0 22 0,22 0 0,-22 0 16,21 0-16,-21 21 0,22-22 15</inkml:trace>
  <inkml:trace contextRef="#ctx0" brushRef="#br1" timeOffset="-159953.2">13779 12573 0,'0'0'0,"-42"-21"15,63 21 17,0 0-32,1 0 0,-1 0 15,0 0-15,21 0 0,-21 0 0,22 0 16,-1 0-16,0 0 0,1 0 15,20 0-15,-20 0 0,-1 0 0,0 0 16,-21 0-16,22 0 0,-22 0 16,-42 0 15,0 21-31</inkml:trace>
  <inkml:trace contextRef="#ctx0" brushRef="#br1" timeOffset="-159708.14">14076 12594 0,'-43'0'16,"22"21"-1,0-21-15,21 22 0,-21-1 16,21 0-16,0 21 0,0-21 0,-21 22 16,21-1-16,-21 0 0,21 1 15,0-1-15,0 0 0,0-20 0,0 20 16,-22 0-16,22-21 0,0 1 0,-21-1 15,21 0-15,0 0 16,0 0-16,21-21 16,1 0-1,-1 0-15,0 0 0,0-21 0,0 21 16</inkml:trace>
  <inkml:trace contextRef="#ctx0" brushRef="#br1" timeOffset="-158751.14">14351 13081 0,'0'-21'0,"21"21"31,-21-21-31,21 21 0,-21-21 0,21-1 16,1 1 0,-1 0-16,0 0 0,0 21 0,-21-42 15,21 20-15,0 22 0,-21-21 0,0 0 16,22 0-16,-44 42 31,22 0-15,-21 0-16,0 1 0,0-1 0,0 0 15,21 0-15,-21 21 0,-1-20 16,22-1-16,-21 0 0,21 0 0,0 0 16,0 0-16,0 1 0,0-1 15,21-21 1,1 0-16,-1 0 0,0 0 0,21 0 15,-21 0-15,22 0 0,-22 0 16,21-21-16,1 21 0,-1-22 0,-21 1 16,21 0-16,1 0 0,-1 0 15,-21-22-15,0 22 0,1 0 16,-1-21-16,-21 21 0,0-1 0,0 1 0,0 0 16,-21 21-1,-1 0-15,1 21 0,0 0 16,0 1-16,21-1 15,0 0-15,0 0 0,0 0 0,0 0 0,0 22 16,0-22-16,0 0 0,0 0 16,21 0-16,0 1 15,0-22-15,-21 21 0,22-21 16,-22-21 15,-22-1-15,22 1-16,-21 21 0,0-21 0,0 21 15,21-21-15,-21 21 0,21-21 16,-21 21-16,-1 0 0,22 21 16,0 0-1,0 0-15,22 0 16,-22 1-16,21-22 16,0 0-16,0 21 0,0-21 15,22 0-15,-22 0 0,0 0 0,21 0 16,1 0-16,-1 0 0,0 0 0,1 0 15,-1-21-15,0 21 0,1-22 16,-1 1-16,-21 0 0,21 0 0,-20 0 16,20 0-16,-21-22 0,0 1 15,0 21-15,1-22 0,-1 1 0,0 0 16,-21-1-16,0 1 0,0 21 16,21-21-16,-21 20 0,0 1 0,0 0 15,-21 42 16,21 0-31,-21 1 0,0 20 0,21 0 16,-22 1-16,1-1 0,21 0 16,-21 1-16,21-1 0,0-21 0,0 21 15,0 1-15,0-22 0,0 0 16,0 0-16,0 0 0,0 1 0,21-1 16,0 0-16,1-21 0,-1 0 15,0 0-15,0 0 0,0 0 16,0 0-16,1 0 0,-1-21 0,0 0 15,0-1-15,0 1 16</inkml:trace>
  <inkml:trace contextRef="#ctx0" brushRef="#br1" timeOffset="-158551.89">15409 12827 0,'0'0'16,"-21"0"-16,42 0 31,0 0-31,22 0 16,-22 0-16,0 0 0,21 0 0,-20 0 15,-1 0-15,21 0 0,-21 0 16,0 0-16,22-21 0,-22 21 16,0 0-16,0 0 0,0-21 0,1 21 15</inkml:trace>
  <inkml:trace contextRef="#ctx0" brushRef="#br1" timeOffset="-157748.15">17187 13081 0,'0'0'16,"-21"0"-16,0 0 0,21-21 15,0 0-15,0 0 16,0-1-16,21 1 16,0 21-16,0-21 0,1-21 0,-1 21 15,0-1-15,0 1 0,0 0 16,-21-21-16,21 21 0,-21-1 0,0 1 15,0 0-15,0 0 16,-21 0-16,0 21 0,0 0 0,0 0 16,-22 0-16,22 0 0,-21 0 0,21 0 15,0 21-15,-22 0 0,22 21 16,0-20-16,0 20 0,0-21 0,-1 21 16,1-20-16,21 20 0,0-21 15,0 0-15,0 0 0,0 1 0,0-1 16,21-21-16,1 0 15,-1 0-15,21 0 0,-21 0 0,22 0 16,-22 0-16,21 0 0,0-21 16,-20-1-16,20 22 0,0-21 0,1 0 15,-22 0-15,0 0 0,0 0 0,0-1 16,-21 1-16,0 0 16,0 0-16,0 0 15,0 42 1,0 0-16,0 0 0,0 0 15,-21 22-15,21-22 0,0 21 16,-21 1-16,21-1 0,0 0 0,0 1 16,0 20-16,0-21 0,0 1 0,0 20 15,0 1-15,0-1 0,0 1 16,0-1-16,0 1 0,0-1 0,0-20 16,-21 20-16,21 1 0,-21-22 15,-1 0-15,1 1 0,0-1 16,0 0-16,-21-21 0,20 1 0,1-1 15,0-21-15,0 0 0,-21 0 16,20 0-16,22-21 0,-21-1 16,21 1-16,-21-21 0,21 0 0,0-1 15,0 1-15,0 0 0,0-22 16,0 1-16,0-1 0,0 1 0,21-1 16,0 22-16,1-22 0,-1 22 15,0 0-15,21-1 0,-21 1 0,22 0 16,-1 20-16,0-20 0,22 21 0,-22 0 15,22 0-15,-22-22 0,22 22 16,-22 0-16</inkml:trace>
  <inkml:trace contextRef="#ctx0" brushRef="#br1" timeOffset="-157028.14">17949 13018 0,'0'-22'15,"21"22"1,-21-21-16,22 21 15,-22-21-15,0 0 0,21 0 16,0 0-16,-21-1 0,21 22 16,-21-21-16,21 0 0,-21 0 0,0 0 15,-21 21 17,0 0-17,0 21-15,0 0 0,-1 0 16,1 0-16,0 1 0,21 20 0,0-21 15,-21 0-15,21 22 0,0-22 16,0 0-16,0 0 0,0 0 0,0 0 16,0 1-16,21-1 0,0 0 15,0-21-15,1 0 0,-1 0 16,0 0-16,21 0 0,-21 0 0,1 0 16,20-21-16,-21 21 0,0-21 15,22-1-15,-22 1 0,0-21 16,21 0-16,-21 20 0,1-41 15,-1 21-15,21-1 0,-21 1 0,0 0 16,1-1-16,-1 1 0,-21 21 16,0 0-16,21-1 0,-21 1 0,0 0 15,0 42 1,-21 0-16,21 1 0,-21-1 16,-1 0-16,1 21 0,0 1 0,21-1 15,0 0-15,-21 1 0,21-1 16,0-21-16,-21 21 0,21 1 0,0-22 15,0 0-15,0 0 0,0 0 16,21 1-16,0-1 0,0-21 0,0 0 16,1 0-16,-1 0 0,0 0 15,0 0-15,0 0 0,0 0 16,1-21-16,20-1 0,-21 1 0,0 0 16,0 0-16,1 0 0,-1 0 15,0-1-15,0 1 0,0 21 0,-21-21 16,0 42-1,0 0 1,0 1-16,0-1 0,0 0 16,0 0-16,0 0 15,-21 0-15,21 1 0,0-1 16,-21-21-16,21 21 16,0-42 15</inkml:trace>
  <inkml:trace contextRef="#ctx0" brushRef="#br1" timeOffset="-156844.23">18415 12764 0,'0'0'0,"-42"0"31,63 0 0,0 0-31,0 0 0,21 0 16,-20 0-16,20 0 0,-21 0 0,21 0 15,1 0-15</inkml:trace>
  <inkml:trace contextRef="#ctx0" brushRef="#br1" timeOffset="-153940.15">20087 13039 0,'0'0'0,"-21"0"0,0 0 16,0 0 0,21-21-1,21-1 1,0 22-16,0-21 0,0 0 0,0 0 16,1 0-16,-1 0 0,0-1 15,0-20-15,0 21 0,0 0 0,1-22 16,-1 22-16,0 0 0,0 0 0,-21-21 15,0 20-15,0 1 16,0 0-16,-21 21 16,0 0-16,0 0 0,-1 21 15,1 0-15,21 1 0,-21-1 0,0 0 16,0 21-16,0-21 0,21 22 16,-22-1-16,22-21 0,0 22 0,0-22 15,0 0-15,0 0 0,0 0 0,22 0 16,-1-21-16,0 0 15,0 0-15,0 0 0,0 0 0,22 0 16,-22 0-16,0 0 0,21 0 0,-20-21 16,-1 0-16,0 0 0,21 0 15,-21 0-15,1-1 0,-1 1 0,0-21 16,0 21-16,0 0 0,0-22 16,22 22-16,-22 0 0,0 0 0,0 0 15,0 21-15,1 0 0,-1 0 16,0 0-16,0 0 0,0 0 15,-21 21-15,0 0 0,0 0 0,0 0 16,0 0-16,0 22 16,0-22-16,-21 0 0,21 21 0,-21-20 15,21-1-15,-21 0 0,21 0 16,-21-21-16,21 21 0,21-42 47,-21 0-47,21 0 0,0 0 15,-21-1-15,21 1 0,0-21 16,1 21-16,-1-22 0,0 22 0,0-21 16,0 21-16,0 0 15,1-1-15,-22 1 0,0 0 0,21 21 16,-42 21 15,-1-21-31,22 21 0,-21 1 0,0-1 16,21 0-16,0 21 0,-21-21 15,21 22-15,0-22 0,0 21 0,0-21 16,0 1-16,0-1 0,0 0 16,21 0-16,-21 0 0,21 0 0,0-21 15,1 0-15,20 22 0,-21-22 16,0 0-16,22 0 0,-22 0 0,21 0 16,-21-22-16,22 1 0,-1 0 0,-21 0 15,0 0-15,22 0 16,-22-1-16,0 1 0,0-21 0,-21 21 15,0-22-15,21 22 0,-21 0 16,0 0-16,0-21 0,0 20 16,0 1-16,-21 21 0,0 0 0,0 0 15,0 0-15,-1 21 16,1 1-16,0-1 0,21 0 16,-21 21-16,21-21 0,0 1 15,0 20-15,0-21 0,0 21 0,0-20 16,0-1-16,0 0 0,0 0 15,21 0-15,0 0 0,0-21 0,1 0 16,-1 22-16,0-22 0,21 0 16,1 0-16,-22 0 0,21 0 15,-21-22-15,0 1 0,22 0 0,-22 21 16,21-21-16,-21-21 0,1 20 16,20 1-16,-21-21 0,0 21 0,0 0 15,1-22-15,-1 22 0,0 0 0,0 21 16,0-21-16,-21 0 0,21 21 15,1 0-15,-22 21 47,0-42 31,0-1-62,-22 22 15,1 0-31,21 22 0,-21-1 16,21 0-16,0 0 0,-21 0 0,21 0 16,-21 1-16,21 20 0,0-21 15,0 0-15,0 0 0,0 22 0,0-22 16,0 0-16,21 0 15,-21 0-15,21-21 0,0 22 0,0-22 16,1 0-16,-1 21 0,0-21 0,21 0 16,-21 0-16,1 0 0,-1 0 15,0 0-15,0-21 0,0-1 0,0 22 16,1-21-16,-1 0 0,0-21 16,0 21-16,0-1 0,-21-20 15,0 21-15,21-21 0,-21 20 16,0 1-16,0 0 0,0 0 0,0 0 0,0 42 31,-21 0-15,0 0-16,21 22 0,0-22 15,0 0-15,0 0 0,0 0 16,0 0-16,0 1 0,0-1 0,0 0 16,0 0-16,0 0 15,21-21-15,0 0 16,1 0-16,-1 0 0,0 0 0,0 0 15,0-21-15,0 0 0,22 21 16,-22-21-16,0 0 0,0-1 0,0-20 16,22 21-16,-22 0 15,0-22-15,0 22 0,-21 0 0,21 0 16,1 0-16,-1 0 0,-21-1 0,0 44 31,0-1-31,-21 0 16,21 21-16,0-21 0,-22 1 15,22 20-15,0-21 0,0 0 0,0 0 16,0 1-16,0-1 0,0 0 16,22 0-16,-1 0 0,0-21 0,0 0 15,0 0-15,0 0 0,1 0 16,-1 0-16,21 0 0,-21 0 0,0 0 16,1-21-16,-1 21 0,0-21 15,0 0-15,0 0 0,0-22 16,1 22-16,-1-21 0,-21-1 0,21 1 15,0 0-15,-21 21 0,0-22 16,21 1-16,0 21 0,-21-22 0,0 22 16,0 0-16,0 0 0,0 0 15,0 0-15,0 42 16,-21 0 0,21 21-16,-21-21 0,0 22 0,21-22 15,-21 21-15,21-21 0,0 22 16,0-1-16,0-21 0,0 22 0,0-22 15,0 21-15,0-21 0,0 0 0,0 1 16,0-1-16,21 0 16,0-21-16,0 21 0,0-21 15,1 0-15,-1 0 0,0 0 16,0 0-16,21 0 0,-20-21 0,-1 0 16,0 0-16,0-1 0,0 1 15,0 0-15,1 0 0,-1 0 0,-21-22 16,0 22-16,21 0 0,-21 0 0,0 0 15,0 0-15,-21 21 16,0 0-16,-1 0 16,1 21-16,0 0 15,21 0-15,0 0 0,-21 0 0,21 1 16,0 20-16,-21-21 16,21 0-16,0 0 0,0 1 0,0-1 15,0 0-15,0 0 0,21 0 0,0 0 16,0-21-16,0 22 0,22-22 15,-22 21-15,21-21 0,1 0 0,-22 0 16,21 0-16,0 0 0,22 0 16,-22 0-16,1 0 0,-22 0 0,21 0 15,0-21-15,-20 21 0,20-22 16,-21 1-16,0-21 0,0 21 0,1-22 16,-1 22-16,0-21 0,-21 0 15,0 20-15,0-20 0,0 21 16,0 0-16,0 0 0,-21-1 15,0 22-15,-1 0 0,1 0 16,0 0-16,-21 0 0,21 22 0,-1-1 16,1 0-16,0 0 0,0 0 15,0 0-15,0 1 0,-1-1 16,22 21-16,0-21 0,0 0 0,0 1 16,0-1-16,0 0 0,0 0 0,0 0 15,22-21-15,-1 0 16,0 21-16,0-21 0,0 0 0,0 0 15,1 0-15,-1 0 0,-21-21 16,21 21-16,0-21 0,0 0 16,0 0-16,-21-22 0,22 22 0,-1-21 15,0 0-15,0 20 0,-21-20 16,21 0-16,0-1 0,-21 1 0,22 0 16,-1-1-16,-21 1 0,0 0 15,21 21-15,0-22 0,-21 22 0,0 0 16,0 0-16,0 42 31,-21 0-31,0 0 0,0 0 16,21 22-16,-22-1 0,1 0 0,0-20 15,21 41-15,0-21 0,-21 1 16,21-1-16,0 0 0,0 22 16,0-22-16,0-21 0,0 22 0,0-1 15,0-21-15,21 0 0,0 22 16,-21-22-16,21-21 0,1 21 0,-1 0 15,21-21-15,-21 0 0,0 0 16,1 0-16,-1 0 0,0 0 0,0 0 16,0 0-16,0 0 0,1-21 0,-1 0 15,0 0-15,0 0 0,-21-1 16,0 1-16,21-21 0,-21 21 0,0-22 16</inkml:trace>
  <inkml:trace contextRef="#ctx0" brushRef="#br1" timeOffset="-153677.14">23093 12488 0,'0'0'0,"21"0"16,0 0-1,0 0-15,22 0 0,-22 0 16,21 0-16,0 0 0,1 0 0,-1 0 16,0 0-16,22 0 0,-22 0 15,1 0-15,-1 0 0,-21 0 0,21 0 16,-20 0-16,-44 0 31</inkml:trace>
  <inkml:trace contextRef="#ctx0" brushRef="#br1" timeOffset="-152584.78">8678 14838 0,'0'0'0,"-21"-21"0,42 21 63,22 0-63,-22 0 15,21 0-15,22 0 0,-22 0 16,21 0-16,1 0 0,21 0 0,-22-21 15,1 21-15,-1 0 0,1 0 16,-22 0-16,21 0 0,-20-22 0,-22 22 16,0 0-16,0 0 0,0 0 15,-42 0 17,0-21-32,0 21 0,0-21 15,0 21-15,-1-21 0,1 21 16,21-21-16,-21 0 0,21-1 15,0 1 1,21 21 0,0 0-1,1 0-15,-1 0 0,21 0 16,-21 0-16,0 21 0,1 1 16,-22-1-16,0 0 0,0 0 15,-22 0-15,1 0 0,0 1 16,0-1-16,-21 0 0,20 0 15,-20 0-15,0 0 0,21-21 0,-22 22 16,1-1-16,21-21 0,0 0 16,-1 21-16,44-21 31</inkml:trace>
  <inkml:trace contextRef="#ctx0" brushRef="#br1" timeOffset="-150872.2">11091 14774 0,'0'0'0,"0"-21"16,21 0-1,1 0-15,-1 0 16,0 0-16,-21-1 0,0 1 0,21 0 16,-21 0-16,0 0 15,0 0-15,0-1 0,-21 1 0,0 0 16,-22 0-16,22 0 0,-21 0 15,21 21-15,-22 0 0,1 0 0,0 0 16,-1 0-16,1 21 0,21 0 16,-21 21-16,-1-21 0,22 1 15,0 20-15,0-21 0,0 21 0,-1 1 16,22-22-16,0 0 0,0 21 16,0-20-16,0-1 0,0 0 0,22 0 15,-1-21-15,21 0 16,-21 0-16,0 0 0,22 0 0,-22 0 15,21 0-15,1 0 0,-22-21 16,21 0-16,-21 0 0,22-1 0,-22 1 16,0 0-16,0 0 0,0 0 15,-21 0-15,21-22 0,-21 22 16,0 0-16,0-21 0,0 20 0,0 1 16,0 42 15,0 1-31,0-1 0,0 0 15,0 0-15,0 0 0,0 22 0,0-22 16,0 0-16,0 0 0,0 0 16,22 0-16,-1-21 0,0 22 0,0-22 15,0 0-15,0 0 0,22 0 16,-22 0-16,21 0 0,1 0 16,-1 0-16,0-22 0,-21 1 0,22 21 0,-1-21 15,0-21-15,1 21 16,-1-1-16,-21-20 0,22 0 0,-22 21 15,0-22-15,0 1 0,-21 0 16,21-1-16,-21 1 0,21 21 0,-21-22 16,0 22-16,0 0 0,0 0 15,0 0-15,0 42 32,0 21-32,0-21 0,0 22 15,0-1-15,-21 0 0,0 22 0,21-22 16,-21 22-16,21-22 0,-21 0 15,21 22-15,0-22 0,-21 1 0,-1 20 16,1-21-16,21 1 16,0-1-16,0 22 0,0-22 0,-21 0 15,21 1-15,0-22 0,0 21 16,0-21-16,0 0 0,0 1 0,21-22 16,0 0-16,1 0 0,-1 0 15,0-22-15,0 1 0,0 0 16,22 0-16,-22 0 0,0-22 0,0 22 15,0-21-15,0 21 0,-21-22 16,0 1-16,0 0 0,0 21 0,0-22 16,0 1-16,-21 0 0,0-1 15,0 22-15,0-21 0,0 21 16,-1-1-16,-20 1 0,21 0 0,0 0 16,0 21-16,-1 0 0,22-21 15,22 21 16,-1 0-31,0 0 0,21 0 16,1-21-16,-1 21 0,0-22 16,1 1-16,20 0 0,-21 21 0,22-21 15,-22-21-15,22 20 0,-22 1 16,0 0-16,-20 0 0,20 0 0,-21 0 16,-21-1-16,0 1 0,0 0 15,0 0-15,-21 21 31,0 0-31,0 0 16,-1 0-16,1 21 0,0 0 0,21 0 16,-21 22-16,0-1 0,21-21 15,0 22-15,0 20 0,0-42 0,0 22 16,0-1-16,0 0 0,0-21 16,21 22-16,-21-22 0,21 0 0,0 0 15,0 0-15,1-21 0,-1 0 0,0 22 16,0-22-16,0 0 0,0 0 15,1 0-15,-1-22 0,0 1 16,0 21-16,0-21 0,0 0 16,-21 0-16,22-22 0,-1 22 0,0 0 15,-21-21-15,0 21 0,21-1 16,-21 1-16,21 0 0,-21 0 0,0 42 31,0 0-31,0 0 16,0 22-16,0-22 0,0 0 0,0 21 15,0-20-15,0-1 0,0 0 16,0 0-16,0 0 0,0 0 0,0 1 16,21-1-1,1-21-15,-1 0 0,0 0 16,0 0-16,0 0 16,0-21-16,1-1 0,-1 22 0,0-21 15,0 0-15,21 0 0,-20 0 0,-1 0 16,0-1-16,0 1 15,0 0-15,0 0 0,1 0 0,-1 0 0,-21 42 32,0 0-32,0 0 15,0 0-15,0 0 0,0 1 16,0-1-16,0 0 0,0 0 16,21 0-1,0-21-15,0 0 16,0 0-16,1 0 15,-1 0-15,0-21 0,0 21 16,-21-21-16,0 0 0</inkml:trace>
  <inkml:trace contextRef="#ctx0" brushRef="#br1" timeOffset="-150649">12425 14330 0,'0'0'0,"-43"0"0,22 0 16,0 0-16,0 0 0,21 21 15,21-21 1,0 0 0,22 0-16,-22 0 0,21 0 0,0-21 15,-20 0-15,20 21 0,0-21 16,1 21-16,20-22 0,-21 22 0</inkml:trace>
  <inkml:trace contextRef="#ctx0" brushRef="#br1" timeOffset="-150229.08">14309 14203 0,'-43'-42'15,"22"20"1,0 22-16,0 0 15,0 0-15,-1 0 0,1 0 16,0 0-16,0 22 0,0-22 16,0 21-16,-1 21 0,1-21 0,0 22 15,0-1-15,0 0 0,21-21 16,0 22-16,0-1 0,0 0 0,0-20 16,0 20-16,0-21 0,0 0 15,0 0-15,21 1 0,0-1 0,21 0 16,-20-21-16,20 0 0,0 0 15,1 0-15,20 0 0,-21 0 0,1 0 16,20-21-16,-20 21 0,-1-43 16,21 22-16,-20 0 0</inkml:trace>
  <inkml:trace contextRef="#ctx0" brushRef="#br1" timeOffset="-149996.34">14859 14034 0,'0'0'16,"0"-22"-16,0 1 0,-21 21 15,0 21 1,21 1-16,-22-1 0,22 0 16,0 21-16,-21-21 0,0 22 0,21-1 15,0 0-15,-21 1 0,0-1 16,21 0-16,-21 1 0,21-22 16,-22 21-16,22-21 0,0 1 0,0-1 15,0 0-15,0 0 0,0 0 16,22-21-16,-1 0 0,0 0 15,0 0-15,21 0 0,-20-21 16,-1 0-16,21 21 0</inkml:trace>
  <inkml:trace contextRef="#ctx0" brushRef="#br1" timeOffset="-148967.16">15430 14309 0,'0'0'0,"0"-21"0,0-1 0,0 1 16,-21 0-16,0 0 15,0 21-15,0-21 0,0 21 0,-22 0 16,22 0-16,0 0 0,0 0 16,-22 0-16,22 21 0,0 0 0,0 0 15,0 0-15,0 22 0,-1-1 0,1-21 16,0 22-16,21-1 0,0-21 16,0 21-16,0-20 0,0-1 15,0 0-15,0 0 0,0 0 0,21 0 16,0-21-16,1 0 0,-1 0 15,0 0-15,21 0 0,-21 0 0,1 0 16,-1-21-16,0 0 0,21 21 16,-21-21-16,1 0 0,-1-22 15,0 22-15,0-21 0,-21 21 0,21-22 16,-21 1-16,21 21 0,-21 0 0,0-22 16,0 22-16,0 0 15,0 42 1,0 0-16,0 1 15,-21 20-15,0-21 0,21 0 0,0 22 16,0-22-16,0 0 0,0 21 16,0-21-16,0 1 0,0-1 0,0 0 15,21-21-15,0 21 0,1-21 16,-1 0-16,21 0 0,-21 0 16,0 0-16,22 0 0,-22 0 0,21 0 15,-21 0-15,22-21 0,-22 0 16,0 0-16,0-1 0,0 1 0,1-21 15,-22 21-15,0-22 0,21 22 16,-21-21-16,0 21 0,0 0 0,0-1 16,-21 44 15,21-1-31,0 21 0,0-21 16,0 0-16,0 22 0,0-22 0,0 21 15,0-21-15,0 1 16,0-1-16,21 0 0,-21 0 0,21 0 15,-21 0-15,0 1 16,0-44 15,-21 1-31,0 0 16,-1 0-16,22 0 0,-21 0 16,0 21-16,0 0 15,21 21 16,0 0-31,0 0 0,0 0 0,0 0 16,0 1 0,21-22-16,0 21 0,0-21 15,1 0-15,-1 0 0,0 0 16,0 0-16,0 0 0,0 0 0,1-21 16,20-1-16,-21 22 0,21-21 0,-20 0 15,20 0-15,-21 0 0,21-22 16,-20 22-16,-1-21 0,0 21 0,-21-22 15,21 1-15,-21 21 0,21 0 16,-21-22-16,0 22 0,0 0 16,-21 21-1,0 0-15,21 21 16,0 0-16,-21 22 16,21-22-16,0 0 0,0 0 0,0 22 15,0-22-15,0 0 0,0 0 0,0 0 16,0 0-16,21 1 0,-21-1 15,0 0 1,-21-21-16,0 0 0,-1 0 16,1 0-16,0 0 0,0 0 0,0 0 15</inkml:trace>
  <inkml:trace contextRef="#ctx0" brushRef="#br1" timeOffset="-148119.46">17462 14478 0,'0'0'0,"43"0"0,-22 0 15,21 0-15,1 0 0,-1 0 0,0 0 16,-21-21-16,22 0 0,-22 0 16,0 21-16,0-22 0,0 1 0,-21 0 15,0 0-15,0 0 0,0 0 16,-21-1-16,0 1 0,0 0 0,-21 0 15,20 21-15,-20 0 0,0 0 16,-1 0-16,1 0 0,0 0 0,-1 0 16,1 0-16,21 21 0,-21 0 0,20 0 15,-20 22-15,21-22 0,0 0 16,0 21-16,21-20 0,-22-1 16,22 21-16,0-21 0,22 0 15,20 1-15,-21-22 0,21 0 16,1 0-16,-1 0 0,22 0 15,-22 0-15,0 0 0,1-22 0,-1 1 16,-21 21-16,21-21 0,-20 0 16,-1 0-16,-21 0 0,21-1 15,-21 1-15,0 0 0,0 0 16,0 42 15,0 0-31,0 0 16,-21 22-16,21-22 0,0 21 0,0 1 15,0-1-15,0 0 0,0 1 16,0-1-16,0 0 0,0 22 0,0-22 16,0 22-16,0-1 0,0 1 0,-21-1 15,21 22-15,-22-22 0,22 1 16,-21-1-16,0 1 0,21-1 0,-21 1 16,0-22-16,0 22 0,-1-22 15,-20 0-15,21 1 0,-43 41 16,43-63-16,-21 22 0,0-22 15,20-21-15,1 0 0,-21 0 0,21 0 16,0 0-16,-1-21 0,1 0 16,0-22-16,0 22 0,0-21 0,0-1 15,21 1-15,0 0 0,0-22 16,0 1-16,0-1 0,0 1 0,0-22 16,42 22-16,-21-1 0,0-21 15,22 43-15,-1-21 0,0-1 0,1 22 16,20-1-16,-21 1 0,22 0 0,-22-1 15,22 22-15,-22-21 0,22 21 16,-22-22-16,0 22 0</inkml:trace>
  <inkml:trace contextRef="#ctx0" brushRef="#br1" timeOffset="-147377.12">18076 14563 0,'0'-21'31,"21"21"-15,-21-22-16,22 1 0,-1 21 0,0-21 16,-21 0-16,21 0 0,0 21 15,0-21-15,-21-1 0,0 1 0,0 0 16,0 0-16,0 0 0,0 0 16,0-1-16,-21 1 15,0 21-15,0 0 16,0 0-16,0 21 0,-1-21 15,1 22-15,21-1 0,-21 21 0,0-21 16,21 22-16,-21-22 0,21 21 16,0-21-16,0 0 0,0 1 0,0 20 15,0-21-15,21 0 0,0-21 16,0 21-16,22-21 0,-22 0 16,0 0-16,0 0 0,21 0 15,-20 0-15,20 0 0,-21 0 0,0-21 16,22 0-16,-1 0 0,-21 0 15,0-22-15,22 22 0,-22-21 0,0 0 16,0-1-16,0 1 0,0 0 16,1-1-16,-1 1 0,0 0 15,-21 20-15,0-20 0,0 21 0,0 0 16,21 0-16,-42 42 31,0 0-31,21 0 0,-21 0 16,21 22-16,-22-22 0,22 21 0,-21 0 15,21-20-15,0 20 0,0 0 16,0 1-16,0-22 0,0 21 0,0-21 16,0 0-16,0 1 0,21-1 0,1 0 15,-1-21-15,0 21 16,0-21-16,0 0 0,0 0 16,1 0-16,-1 0 0,0-21 15,0 21-15,0-21 0,0 0 0,1-1 16,-1 1-16,0 0 0,-21 0 15,21 0-15,0 21 0,-21-21 0,0 42 32,0 0-17,0 0-15,0 0 0,0 0 16,0 1-16,-21-1 0,21 0 0,0 0 16,-21-21-16,21 21 0,0 0 0,0 1 31,0-44 0</inkml:trace>
  <inkml:trace contextRef="#ctx0" brushRef="#br1" timeOffset="-147172.14">18478 14203 0,'0'0'0,"-21"0"15,0 0-15,0 0 32,42 0-32,0 0 15,0 0-15,1 0 0,20 0 16,-21 0-16,21-21 0,1 21 0,-1 0 16,0 0-16,-20-21 0,20 21 15,0-22-15</inkml:trace>
  <inkml:trace contextRef="#ctx0" brushRef="#br1" timeOffset="-144244.27">19748 14542 0,'0'0'15,"-21"21"-15,0-21 0,21 21 0,21-21 32,0 0-32,1-21 15,20 0-15,-21-1 0,0 1 16,22 21-16,-22-42 0,21 21 0,-21 0 15,22-1-15,-22-20 0,0 21 16,0-21-16,0 20 0,-21 1 0,0-21 16,0 21-16,0 0 0,0-1 15,-21 22 1,0 0-16,0 22 0,0-1 0,-1 0 16,1 21-16,0-21 0,0 22 15,21-22-15,0 21 0,0 1 0,0-22 16,0 21-16,0-21 0,0 22 15,0-22-15,21 0 0,0 0 16,0-21-16,1 21 0,-1-21 0,21 0 16,-21 0-16,0 0 0,1 0 15,20 0-15,-21-21 0,0 0 0,22 0 16,-22 0-16,0-1 0,21 1 16,-21-21-16,22 0 0,-22 20 0,0-20 15,21 21-15,-20-21 0,20 20 16,-21 1-16,0 0 0,0 0 0,1 21 15,-1 0-15,0 0 0,0 0 16,0 0-16,-21 21 16,0 0-16,0 0 0,0 1 0,0 20 15,0-21-15,0 21 0,-21-20 16,0 20-16,0-21 0,21 0 16,-21 0-16,21 1 0,-22-1 15,22 0-15,-21-21 0,21 21 16,21-42 15,1 0-31,-1 21 0,-21-21 16,21-1-16,0 1 0,21-21 0,-20 21 15,-1 0-15,0-22 0,0 1 0,0 21 16,0 0-16,1-1 0,-1 1 16,-21 0-16,0 0 0,0 0 15,-21 21 16,-1 21-31,1 0 0,21 0 16,-21 0-16,21 1 0,-21-1 0,21 0 16,0 21-16,0-21 0,0 22 0,0-22 15,0 0-15,0 0 0,0 0 16,21 1-16,-21-1 0,21 0 0,0 0 16,22-21-16,-22 0 0,0 21 15,0-21-15,0 0 0,1 0 0,-1 0 16,0 0-16,0-21 0,0 0 15,0 0-15,1 0 0,-1-1 16,0 1-16,0 0 0,-21-21 0,0 21 16,21-22-16,-21 1 0,0 21 15,0-22-15,0 22 0,0 0 0,0 0 16,-21 21 0,0 0-1,21 21-15,0 0 0,-21 0 16,21 1-16,0 20 0,0-21 0,0 21 15,0-20-15,0-1 0,0 0 16,0 21-16,0-21 0,0 1 16,21-1-16,0-21 0,-21 21 0,21-21 15,0 0-15,1 0 16,-1 0-16,0 0 0,0 0 0,0 0 16,0 0-16,1-21 0,-1 0 15,0-1-15,0 1 0,0 0 0,0 0 16,1-21-16,-1 20 0,0-20 15,0 21-15,0-21 0,0 20 0,1 1 16,-1 0-16,0 21 0,-21-21 16,21 21-16,-21 21 15,0 0 1,0 0-16,0 1 16,0-1-16,0 0 15,21-42 32,-21 0-47,0-1 16,0 1-1,0 0-15,0 0 16,0 0 0,-21 21-16,0 0 0,0 21 15,0 0-15,-1-21 16,22 21-16,-21 0 0,0 22 0,21-22 15,0 0-15,-21 21 0,21-20 0,0-1 16,0 0-16,0 21 16,0-21-16,0 1 0,0-1 15,21 0-15,21-21 16,-20 21-16,-1-21 0,21 0 0,-21 0 16,0 0-16,22 0 0,-22 0 15,21-21-15,-21 21 0,1-21 0,-1 0 16,21-1-16,-21 1 0,0 0 15,1-21-15,-1 21 0,0-22 0,0 22 16,0 0-16,-21 0 0,21 0 16,-21-1-16,0 1 0,0 42 31,-21 1-15,0-1-16,21 0 0,-21 21 0,21-21 15,0 1-15,0-1 0,0 21 16,0-21-16,0 0 0,0 1 0,0-1 15,0 0-15,21-21 16,0 0-16,0 0 16,1 0-16,-1 0 15,0-21-15,0 0 0,-21-1 16,21 1-16,0 0 0,1 0 16,-22-21-16,21 20 0,0 1 0,-21-21 15,0 21-15,21 21 16,-21-21-16,21 21 0,-21 21 31,0 0-31,0 0 16,0 0-16,-21 0 0,21 1 0,0-1 15,0 0-15,0 0 0,0 0 16,0 0-16,0 1 0,21-1 0,0-21 16,1 21-16,-1-21 0,0 0 15,0 0-15,0 0 0,0 0 0,1 0 16,-1 0-16,0 0 15,0 0-15,0-21 0,0 21 0,-21-21 0,22-22 16,-1 22-16,0 0 16,-21-21-16,0-1 0,21 1 0,0 21 15,-21-22-15,0 1 0,0 21 0,21-21 16,-21 20-16,0 1 0,22 0 16,-22 0-16,-22 21 15,1 0 1,21 21-16,-21-21 0,0 21 0,21 0 15,-21 1-15,21-1 0,-21 21 16,21-21-16,-22 22 0,22-22 0,0 0 16,0 21-16,0-21 0,0 22 15,0-22-15,0 0 0,22 0 16,-1 0-16,0 1 0,-21-1 16,21-21-16,0 0 0,0 21 0,1-21 15,-1 0-15,21 0 0,-21 0 16,0 0-16,1 0 0,-1-21 0,21 0 15,-21-1-15,0 22 0,1-21 16,-1-21-16,-21 21 0,21 0 0,-21-22 16,21 22-16,-21 0 0,0 0 15,0 0-15,0-1 0,0 1 16,-21 42 0,0-21-1,21 22-15,0-1 0,0 0 16,-21 0-16,21 21 0,0-20 15,0-1-15,0 0 0,0 0 0,0 0 16,0 0-16,21 1 0,-21-1 16,21 0-16,0 0 0,0-21 0,22 21 15,-22-21-15,0 0 0,0 21 16,0-21-16,0 0 0,22 0 0,-22 0 16,21 0-16,-21 0 0,22 0 15,-1-21-15,-21 0 0,22 21 16,-22-21-16,21 0 0,-21 0 0,0-1 15,22 1-15,-22-21 0,0 21 16,0 0-16,0-22 0,-21 22 16,0 0-16,0 0 0,0 0 0,0-1 15,-21 22-15,0 0 0,0 0 16,0 0-16,0 0 0,-1 0 16,1 0-16,0 0 0,0 22 0,0-1 15,0 0-15,21 0 0,-22 0 16,1 0-16,21 1 0,-21-1 0,21 0 15,0 0-15,0 0 0,0 0 16,0 1-16,0-1 0,0 0 16,21 0-16,0-21 15,1 0-15,-1 0 16,0 0-16,0 0 0,0 0 0,0 0 16,1-21-16,-1 0 0,0 0 15,0-1-15,0-20 0,0 21 0,1-21 16,-1-1-16,0 1 0,0 21 15,0-22-15,0 1 0,1 0 0,-1-1 16,0 1-16,-21 21 16,0 0-16,0 0 0,0-1 0,-21 22 31,0 22-31,-1-1 0,1 0 16,21 0-16,-21 0 0,0 0 15,0 22-15,21-1 0,0-21 16,0 22-16,-21-1 0,21 0 15,0-21-15,0 22 0,0-1 0,0-21 16,0 22-16,21-22 0,0 0 16,0 0-16,0 0 0,0 0 0,1-21 15,-1 0-15,0 22 0,0-22 16,21 0-16,-20 0 0,-1 0 0,0 0 16,21 0-16,-21-22 0,1 1 15,-1 21-15,0-21 0,21 0 16,-21 0-16,-21 0 0,22-1 0,-1 1 0,-21 0 15,0 0-15,0 0 0,0 0 16,0-1-16,0 1 0</inkml:trace>
  <inkml:trace contextRef="#ctx0" brushRef="#br1" timeOffset="-143960.93">22818 14182 0,'0'0'0,"21"0"16,0 0-1,21 0-15,-21 0 0,1 0 0,20 0 16,-21 0-16,21 0 0,-20 0 15,20 0-15,-21 0 0,0 0 0,0 0 16,1 0-16,-1 0 0,0 0 16,0 0-16,0 0 15,0 0-15</inkml:trace>
  <inkml:trace contextRef="#ctx0" brushRef="#br1" timeOffset="-143627.96">24680 14478 0,'-21'0'63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44F0A-E14A-0072-3322-9F6A26BF1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3240D-B6BF-4801-A6E3-0209DD6CF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C3492-2A67-D55D-4FBE-7A41D35C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C30-7FF9-455A-B2DE-CB2B93FB093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FEDD-DA32-7859-6EFC-4BC282DD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031D1-F4DF-A2A1-1727-B1AC8A88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8DE0-9FA4-4279-A37B-1D80F05DB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37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42F4-4326-0B80-352B-379C6D01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56CD9-AF76-0220-4D1A-1F5162CD1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CF29A-FAB3-25E1-FEDE-A276833A7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C30-7FF9-455A-B2DE-CB2B93FB093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B3EBC-25F4-C8CF-E04D-C155FFCD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7E6A2-1EFC-7E09-DD3C-3A0B5A51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8DE0-9FA4-4279-A37B-1D80F05DB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74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44EC8-DD5E-82F2-5DF9-D49E865DF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9C500-245E-B86E-8729-2C4AC9D91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B3B74-4837-7BA7-98B1-7FBD41C8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C30-7FF9-455A-B2DE-CB2B93FB093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C6266-98E3-74BB-49F3-D059C91D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FB14D-40F9-45E5-745B-75E4656F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8DE0-9FA4-4279-A37B-1D80F05DB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03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6C4C-BE92-0129-E76E-5E4001E4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969AD-175A-7C42-2CF5-1ACDDCAB9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7F323-E3C1-F444-9F76-380DAB5E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C30-7FF9-455A-B2DE-CB2B93FB093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F20A4-7047-2941-00D2-63D04C3C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EC79D-9F3F-0768-6AD5-4A3C2DB4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8DE0-9FA4-4279-A37B-1D80F05DB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83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6EB1-89A3-74B8-6BCA-1497267DF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16045-3BBD-05AE-8D9D-4B74CE513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435FE-924B-DF18-6006-0DABDD1E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C30-7FF9-455A-B2DE-CB2B93FB093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D7BD5-A023-1B84-14C5-CB06911B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D7FDC-EBB0-7701-EEF6-3D099220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8DE0-9FA4-4279-A37B-1D80F05DB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35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E1E7-D871-2928-9EB7-5E3C0D99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1997B-AF77-DB15-4E26-A3661815D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EB86-BC32-1189-0A6C-8EE7BDFA5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D9DA8-E2B9-C07C-3A60-4D558E00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C30-7FF9-455A-B2DE-CB2B93FB093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562C0-565B-A9C9-282B-CDFB2741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114BB-0A1D-443D-CE58-C59DB92E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8DE0-9FA4-4279-A37B-1D80F05DB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84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ECD1-50D0-7F75-530F-E6202E6F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1BFE2-16DB-1524-66E2-BCA6957C0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1FE6-6CDD-5D33-2F2F-B93580497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7E8E9-85E4-ED2C-9F87-BFB197817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A820D-BC50-5EEF-503C-14AFB724E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E0521-4A35-F473-168C-D075F1D9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C30-7FF9-455A-B2DE-CB2B93FB093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551BA9-616D-8618-1856-5B35C9DA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28D46-2128-0A5D-8CC8-1E4C9628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8DE0-9FA4-4279-A37B-1D80F05DB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95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1183-F83D-3B8B-C6DC-BE6A0F5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62D51-7679-FD8A-57A6-DAA458C72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C30-7FF9-455A-B2DE-CB2B93FB093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82B9B-059A-9E35-FF71-4BBF3A6D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C0176-F0AC-0F1F-02F8-A6611FD3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8DE0-9FA4-4279-A37B-1D80F05DB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78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B78C2-2858-8684-37E6-C7163F9F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C30-7FF9-455A-B2DE-CB2B93FB093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DB3A6-380A-A47F-FDB7-9364F7AD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E5DA8-638B-AE9E-C8A3-1AE32B45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8DE0-9FA4-4279-A37B-1D80F05DB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93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B728-0F8C-EBDF-8463-D52AE546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2BBD-EFCE-C9C1-819A-FA7BD186A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7628D-CC40-EC11-B5F3-B3C13A94C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6CF50-A974-F492-BE4E-7E34AEBB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C30-7FF9-455A-B2DE-CB2B93FB093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F8001-B3FA-8CCA-8D1A-0983B0C6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CEEDE-4C51-89CE-021D-64DCC848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8DE0-9FA4-4279-A37B-1D80F05DB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2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2041-BB26-E66D-FFE3-8EF99770B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BF091-4DB2-2285-69AB-1935E26D1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94BD7-24BA-64A4-3C7F-373BBDDC5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F266A-7F5B-03E2-563B-AEC985A6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C30-7FF9-455A-B2DE-CB2B93FB093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70FE0-4EBA-2DED-7FC4-56B0A048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EE554-1E29-B447-E969-5A232336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8DE0-9FA4-4279-A37B-1D80F05DB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82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B77C2-93D7-E266-0D73-581E1B0A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71026-B198-F865-3EC5-5BF07E653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5788C-69AA-19B5-54E0-02E617252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0DC30-7FF9-455A-B2DE-CB2B93FB093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116F9-0480-A7E8-E15A-9EE4790DB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AF1A6-64C0-2E8A-C32E-F481984FB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8DE0-9FA4-4279-A37B-1D80F05DB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63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31D1-0068-ED7B-A448-B48453B91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26047-0D60-AD65-0499-AA4B54AB1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2F06B9-EE36-8470-277D-9ED50BE2BC36}"/>
                  </a:ext>
                </a:extLst>
              </p14:cNvPr>
              <p14:cNvContentPartPr/>
              <p14:nvPr/>
            </p14:nvContentPartPr>
            <p14:xfrm>
              <a:off x="0" y="83880"/>
              <a:ext cx="8397720" cy="624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2F06B9-EE36-8470-277D-9ED50BE2BC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4520"/>
                <a:ext cx="8416440" cy="625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346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31D1-0068-ED7B-A448-B48453B91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26047-0D60-AD65-0499-AA4B54AB1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EB4BAF-D1FE-218C-B5FC-9BC93DE20273}"/>
                  </a:ext>
                </a:extLst>
              </p14:cNvPr>
              <p14:cNvContentPartPr/>
              <p14:nvPr/>
            </p14:nvContentPartPr>
            <p14:xfrm>
              <a:off x="457200" y="556200"/>
              <a:ext cx="7277400" cy="547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EB4BAF-D1FE-218C-B5FC-9BC93DE202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546840"/>
                <a:ext cx="7296120" cy="54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59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31D1-0068-ED7B-A448-B48453B91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26047-0D60-AD65-0499-AA4B54AB1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5BE905-EE55-BB24-7558-301B409A2CDB}"/>
                  </a:ext>
                </a:extLst>
              </p14:cNvPr>
              <p14:cNvContentPartPr/>
              <p14:nvPr/>
            </p14:nvContentPartPr>
            <p14:xfrm>
              <a:off x="0" y="68760"/>
              <a:ext cx="7955640" cy="264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5BE905-EE55-BB24-7558-301B409A2C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9400"/>
                <a:ext cx="7974360" cy="266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48CB9B9-D527-6FDF-C6B2-62E805FA2739}"/>
                  </a:ext>
                </a:extLst>
              </p14:cNvPr>
              <p14:cNvContentPartPr/>
              <p14:nvPr/>
            </p14:nvContentPartPr>
            <p14:xfrm>
              <a:off x="190440" y="2560320"/>
              <a:ext cx="7757640" cy="3170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48CB9B9-D527-6FDF-C6B2-62E805FA27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080" y="2550960"/>
                <a:ext cx="7776360" cy="31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ABD7335-1D4D-FA29-B9CA-BACB72AA6870}"/>
                  </a:ext>
                </a:extLst>
              </p14:cNvPr>
              <p14:cNvContentPartPr/>
              <p14:nvPr/>
            </p14:nvContentPartPr>
            <p14:xfrm>
              <a:off x="4274640" y="323856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ABD7335-1D4D-FA29-B9CA-BACB72AA68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65280" y="32292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030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31D1-0068-ED7B-A448-B48453B91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26047-0D60-AD65-0499-AA4B54AB1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F71EC1-274C-014D-0A0E-926FFAE1F62C}"/>
                  </a:ext>
                </a:extLst>
              </p14:cNvPr>
              <p14:cNvContentPartPr/>
              <p14:nvPr/>
            </p14:nvContentPartPr>
            <p14:xfrm>
              <a:off x="0" y="198000"/>
              <a:ext cx="8969040" cy="653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F71EC1-274C-014D-0A0E-926FFAE1F6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88640"/>
                <a:ext cx="8987760" cy="65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7734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31D1-0068-ED7B-A448-B48453B91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26047-0D60-AD65-0499-AA4B54AB1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AEDB72-53BE-DD9D-C497-78993DA89AC6}"/>
                  </a:ext>
                </a:extLst>
              </p14:cNvPr>
              <p14:cNvContentPartPr/>
              <p14:nvPr/>
            </p14:nvContentPartPr>
            <p14:xfrm>
              <a:off x="213480" y="198000"/>
              <a:ext cx="7284960" cy="537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AEDB72-53BE-DD9D-C497-78993DA89A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188640"/>
                <a:ext cx="7303680" cy="539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0190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31D1-0068-ED7B-A448-B48453B91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26047-0D60-AD65-0499-AA4B54AB1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C806BB-3832-F521-D06F-6F614DDAB96D}"/>
                  </a:ext>
                </a:extLst>
              </p14:cNvPr>
              <p14:cNvContentPartPr/>
              <p14:nvPr/>
            </p14:nvContentPartPr>
            <p14:xfrm>
              <a:off x="0" y="0"/>
              <a:ext cx="8633880" cy="650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C806BB-3832-F521-D06F-6F614DDAB9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652600" cy="65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989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31D1-0068-ED7B-A448-B48453B91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26047-0D60-AD65-0499-AA4B54AB1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5A554C-C6AB-7405-DDAB-38907DB7E47A}"/>
                  </a:ext>
                </a:extLst>
              </p14:cNvPr>
              <p14:cNvContentPartPr/>
              <p14:nvPr/>
            </p14:nvContentPartPr>
            <p14:xfrm>
              <a:off x="159840" y="243720"/>
              <a:ext cx="7902360" cy="519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5A554C-C6AB-7405-DDAB-38907DB7E4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234360"/>
                <a:ext cx="7921080" cy="521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046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31D1-0068-ED7B-A448-B48453B91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26047-0D60-AD65-0499-AA4B54AB1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F50ABA-B052-BD72-CCCA-5B2FECD1BA56}"/>
                  </a:ext>
                </a:extLst>
              </p14:cNvPr>
              <p14:cNvContentPartPr/>
              <p14:nvPr/>
            </p14:nvContentPartPr>
            <p14:xfrm>
              <a:off x="525600" y="129600"/>
              <a:ext cx="3818160" cy="161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F50ABA-B052-BD72-CCCA-5B2FECD1BA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120240"/>
                <a:ext cx="3836880" cy="163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33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31D1-0068-ED7B-A448-B48453B91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26047-0D60-AD65-0499-AA4B54AB1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B639EA-7174-7A8B-AF58-D987AAC4080B}"/>
                  </a:ext>
                </a:extLst>
              </p14:cNvPr>
              <p14:cNvContentPartPr/>
              <p14:nvPr/>
            </p14:nvContentPartPr>
            <p14:xfrm>
              <a:off x="251280" y="175320"/>
              <a:ext cx="7376760" cy="333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B639EA-7174-7A8B-AF58-D987AAC408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165960"/>
                <a:ext cx="7395480" cy="33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883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31D1-0068-ED7B-A448-B48453B91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26047-0D60-AD65-0499-AA4B54AB1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2C7160-76CD-2A65-3837-79C408106FE9}"/>
                  </a:ext>
                </a:extLst>
              </p14:cNvPr>
              <p14:cNvContentPartPr/>
              <p14:nvPr/>
            </p14:nvContentPartPr>
            <p14:xfrm>
              <a:off x="205560" y="129600"/>
              <a:ext cx="8055000" cy="644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2C7160-76CD-2A65-3837-79C408106F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20240"/>
                <a:ext cx="8073720" cy="64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485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31D1-0068-ED7B-A448-B48453B91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26047-0D60-AD65-0499-AA4B54AB1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B16889-6A45-21D7-08DF-D513285DB74D}"/>
                  </a:ext>
                </a:extLst>
              </p14:cNvPr>
              <p14:cNvContentPartPr/>
              <p14:nvPr/>
            </p14:nvContentPartPr>
            <p14:xfrm>
              <a:off x="266760" y="236160"/>
              <a:ext cx="6987960" cy="335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B16889-6A45-21D7-08DF-D513285DB7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226800"/>
                <a:ext cx="7006680" cy="33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180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31D1-0068-ED7B-A448-B48453B91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26047-0D60-AD65-0499-AA4B54AB1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77F557-010E-8BE0-9D4C-511E78B9133A}"/>
                  </a:ext>
                </a:extLst>
              </p14:cNvPr>
              <p14:cNvContentPartPr/>
              <p14:nvPr/>
            </p14:nvContentPartPr>
            <p14:xfrm>
              <a:off x="335160" y="380880"/>
              <a:ext cx="8070120" cy="305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77F557-010E-8BE0-9D4C-511E78B913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371520"/>
                <a:ext cx="8088840" cy="30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000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31D1-0068-ED7B-A448-B48453B91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26047-0D60-AD65-0499-AA4B54AB1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33D1B9-30E4-B7BF-6B5B-72AB437DEB0A}"/>
                  </a:ext>
                </a:extLst>
              </p14:cNvPr>
              <p14:cNvContentPartPr/>
              <p14:nvPr/>
            </p14:nvContentPartPr>
            <p14:xfrm>
              <a:off x="945000" y="228600"/>
              <a:ext cx="5981760" cy="206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33D1B9-30E4-B7BF-6B5B-72AB437DEB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640" y="219240"/>
                <a:ext cx="6000480" cy="208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137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31D1-0068-ED7B-A448-B48453B91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26047-0D60-AD65-0499-AA4B54AB1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9F5F1D-0A89-4EDE-25E6-9325BBF2768C}"/>
                  </a:ext>
                </a:extLst>
              </p14:cNvPr>
              <p14:cNvContentPartPr/>
              <p14:nvPr/>
            </p14:nvContentPartPr>
            <p14:xfrm>
              <a:off x="76320" y="15120"/>
              <a:ext cx="8923320" cy="641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9F5F1D-0A89-4EDE-25E6-9325BBF276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5760"/>
                <a:ext cx="8942040" cy="64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517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2022-07-01T04:05:30Z</dcterms:created>
  <dcterms:modified xsi:type="dcterms:W3CDTF">2022-07-01T04:05:53Z</dcterms:modified>
</cp:coreProperties>
</file>