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21:26.6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783 0,'21'0'46,"0"0"-46,0 0 16,1 0-16,-1-21 0,0 21 16,0-21-16,0 0 0,0 21 0,1-21 15,-1-1-15,0 22 0,0-21 16,0 0-16,0 0 0,1 0 16,-22 0-16,0-1 0,0 1 15,-43 21-15,22 0 16,0 0-16,-21 0 0,-1 0 15,22 0-15,-21 0 0,-1 21 0,1-21 16,0 22-16,21-1 16,-1 0-16,-20-21 0,21 21 0,0 0 15,0 0-15,21 1 0,0-1 16,-22 0-16,22 0 0,0 0 16,0 0-16,0 1 0,0-1 0,0 0 15,0 0-15,22 0 16,-22 0-16,21 1 0,0-22 15,0 21-15,0 0 0,0 0 0,1 0 16,-1-21-16,21 21 0,-21 1 16,22-1-16,-22 0 0,21 0 15,-21 0-15,0 0 0,22 22 16,-22-22-16,0 0 0,0 0 16,0 0-16,1 1 0,-22 20 0,0-21 15,0 0-15,0 22 0,0-22 16,-22 21-16,1-21 0,-21 22 15,0-22-15,-1 21 0,1-21 0,-22 0 16,22 1-16,0-1 0,-1-21 16,-20 0-16,21 0 0,-1 0 15,1-21-15,0-1 0,-1 1 0,22 0 16,-21 0-16,-1-21 0,22 20 16,0 1-16,-21-21 15,21 21-15,21-22 0,0 22 0,0 0 16,0 0-16,0 0 0,0 0 15,0-1-15,0 1 0,21 21 0,0-21 16,0 0-16,21 21 0,-20-21 16,-1 0-16,21-1 0,-21 1 15</inkml:trace>
  <inkml:trace contextRef="#ctx0" brushRef="#br0" timeOffset="367.9">1799 677 0,'0'0'0,"0"-21"0,21 0 0,-21 0 16,21 21-16,-21-21 16,0 42 15,0 0-31,0 0 15,0 0-15,-21 22 0,21-1 16,-21 0-16,21 22 0,-21-22 0,21 22 16,0-1-16,-21 1 15,21-22-15,-21 22 0,21-22 0,0 0 16,0 1-16,0-1 0,0-21 16,0 21-16,0-20 0,0-1 15,0 0-15,0 0 0,0-42 47,0 0-47,0 0 16,0-1-16,0 1 0</inkml:trace>
  <inkml:trace contextRef="#ctx0" brushRef="#br0" timeOffset="597.46">1439 1164 0,'0'0'0,"21"0"31,1 0-31,-1 0 0,0 0 16,0-21-16,21 21 0,-20 0 16,-1 0-16,0-21 0,0 21 0,21 0 15,-20 0-15,-1 0 0,0-21 16,0 21-16,0 0 15,0 0 1</inkml:trace>
  <inkml:trace contextRef="#ctx0" brushRef="#br0" timeOffset="1269.5">2307 1312 0,'0'0'0,"21"0"0,0 0 0,1 0 16,-1 0-16,0 0 0,0 0 15,-21-21-15,21 0 0,-21 0 16,21 0-16,-21 0 0,22-1 16,-22 1-16,0 0 0,0 0 15,0 0-15,0 0 0,0-1 0,0 1 16,-22 21-16,1-21 0,0 21 15,0 0-15,0 0 0,-22 0 16,1 0-16,21 21 0,-21 0 0,-1 1 16,1-1-16,21 0 0,-22 0 15,22 21-15,0-20 0,0 20 16,0-21-16,0 21 0,-1 1 0,22-22 16,-21 21-16,21 1 15,0-22-15,0 0 0,0 21 0,0-21 16,0 1-16,0-1 0,21 0 15,1-21-15,-1 21 0,-21-42 16,21 0-16,21 21 0,1-21 16,-22 21-16,21-22 0,-21 1 15,22 0-15,-1 0 0,0-21 0,-21 20 16,22-20-16,-1 21 0,-21-21 16,0 20-16,1-20 0,-1 0 0,0 21 15,0-22-15,-21 22 0,0 0 16,0 0-16,0 0 15,-21 21 1,0 21 0,0 0-16,21 0 0,-22 0 0,22 0 15,-21 1-15,21 20 0,0-21 16,0 21-16,0-20 0,0-1 0,0 0 16,0 0-16,0 21 0,0-20 15,0-1-15,0 0 16,21 0-16,22-21 15,-22 21-15,0-21 0,21 0 0,-20 0 16,-1 0-16,0 21 0,21-21 16,-21 0-16,1-21 0,-1 0 0,0 21 15,0-21-15,0 0 0,0 0 16</inkml:trace>
  <inkml:trace contextRef="#ctx0" brushRef="#br0" timeOffset="1575.78">3175 550 0,'0'0'16,"-64"127"0,43-84-1,21-1-15,-21 0 0,21 22 16,-21-1-16,21-20 0,0-1 0,0 0 15,-42 22-15,42-1 0,-22-20 0,44-1 16,-22 0-16,0-20 0,0 20 0,0-21 16,0 0-16,-43 0 0,22 1 0,21-1 15,0 0-15,0 0 16,21-21-16,-21 21 16,21-42-1,1 0 1,-1 0-16,-21 0 0</inkml:trace>
  <inkml:trace contextRef="#ctx0" brushRef="#br0" timeOffset="2003.86">3196 1312 0,'0'22'0,"21"-22"16,0 0-1,1 0-15,-1 0 16,0 0-16,0 0 16,0 0-16,0 0 0,22-22 15,-22 1-15,0 21 0,0-21 0,0 0 16,1 0-16,-1 0 16,-21-1-16,21 1 0,-21 0 15,0 0-15,0 0 0,0 0 16,0-1-16,-21 22 0,0 0 15,-1 0-15,1 0 0,-21 0 0,21 22 16,0-1-16,-1 0 0,1 0 16,0 0-16,0 22 0,0-22 15,21 0-15,0 21 0,-21-21 16,21 22-16,0-22 0,0 0 0,0 0 16,0 22-16,0-22 0,0 0 15,21 0-15,0-21 16,0 21-16,0-21 0,0 0 0,1 21 15,20-21-15,-21 0 0,0 0 16,22 0-16,-22 0 0,21 0 0,-21 0 16,0 0-16,22-21 0,-22 0 15,0 21-15</inkml:trace>
  <inkml:trace contextRef="#ctx0" brushRef="#br0" timeOffset="2915.89">4403 720 0,'0'21'16,"0"0"-1,21-21 1,0 0-16,0 0 16,0 0-16,22 0 0,-22 0 15,21 0-15,0 0 0,1 0 16,-1 0-16,0-21 0,22 0 15,-22 21-15,1-21 0,-1-1 0,-21 1 16,21 0-16,-20 0 16,-1 0-16,-21 0 0,0-1 15,0 1-15,-21 21 0,-1 0 0,1 0 16,-21 0-16,0 0 0,-22 0 16,22 0-16,-22 0 0,22 0 0,-22 21 15,1 1-15,21-1 0,-22 0 16,22 21-16,21-21 0,-22 1 0,22 20 15,0 0-15,0-21 0,21 22 16,0-1-16,0-21 16,0 0-16,0 1 0,21-1 0,21 0 15,-21-21-15,1 21 0,20-21 16,0 0-16,1 0 0,-1 0 0,21 0 16,-20 0-16,-1 0 0,-21 0 15,22 0-15,-22-21 0,-21 0 16,-21 21-1,-1 0 1,-20 0-16,0 0 0,21 0 0,-43 21 16,22-21-16,-1 21 0,1 21 15,0-20-15,-22-1 0,22 21 16,0-21-16,20 22 0,1-22 0,64 0 16,-43 21-16,0 1 0,-43-22 0,22 0 15,-21 21-15,-1 1 0,43-1 16,-21 21-16,21-41 0,21-1 15,22-21-15,-22 21 0,21 0 0,1-21 16,-1 0-16,0 0 0,1 0 16,20 0-16,-21 0 0,1 0 0,20 0 15,-20-21-15,20 0 0,-21 0 16,22-1-16,-22 1 0,22 0 0,-22-21 16,0 21-16</inkml:trace>
  <inkml:trace contextRef="#ctx0" brushRef="#br0" timeOffset="3238.79">5524 402 0,'0'-21'0,"0"42"0,0-63 16,0 21-16,-21 21 0,0 0 16,0 0-16,21 21 15,-21 0-15,21 0 0,-21 22 16,21-1-16,0 0 0,0 22 15,0-1-15,0 1 0,0-1 16,-22 22-16,22-22 0,-21 22 16,0-21-16,21-1 0,0 1 0,0-1 15,-21-21-15,21 1 0,-21-1 16,21 0-16,0-20 0,0 20 16,0-21-16,0 0 0,0 0 15,21-21 16,-21-21-31,21 0 0,0 0 0,-21 0 16,0 0-16,21-1 0,1 1 16,-1 0-16</inkml:trace>
  <inkml:trace contextRef="#ctx0" brushRef="#br0" timeOffset="4379.89">5630 1270 0,'0'21'15,"0"0"1,0 1-16,21-1 16,1-21-1,-1 0-15,0 0 0,0 0 16,21 0-16,-20-21 16,-1 21-16,21-22 0,-21 1 0,0 21 15,1-21-15,20 0 16,-21 0-16,-21 0 0,21-1 0,-21 1 15,0 0-15,0 0 0,0 0 16,0 0-16,-21 21 0,0 0 16,0 0-16,0 0 0,-1 0 15,-20 0-15,21 21 0,-21-21 0,20 21 16,-20 0-16,21 0 0,0 0 16,0 1-16,-1 20 0,22-21 0,-21 0 15,21 0-15,0 1 0,0 20 16,0-21-16,21 0 0,1-21 0,-1 21 15,0 1-15,0-1 0,21-21 16,-20 0-16,-1 21 0,0-21 0,21 0 16,-21 0-16,22 0 15,-1 0-15,-21 0 0,22-21 0,-22 0 16,21 21-16,0-22 0,-20 1 16,-1 0-16,21-21 0,-21 21 0,0-1 15,1-20-15,-1 21 0,0-21 16,-21 20-16,0-20 0,21 21 0,-21 0 15,0 0-15,21 21 0,-21-22 16,-21 44 15,21-1-31,-21 0 16,21 0-16,0 0 0,0 0 16,0 1-16,0-1 0,-21 21 0,21-21 15,0 0-15,0 1 0,0-1 16,0 0-16,0 0 0,-21 0 0,21 0 15,0 1-15,0-1 16,0 0 0,0-42-1,0 0 1,0-1-16,0 1 16,0 0-16,0 0 0,0-21 15,21 20-15,0-20 0,0 21 16,-21-21-16,21 20 0,22-20 0,-22 21 15,0 0-15,0 0 0,21-1 16,-20 22-16,-1 0 0,21 0 0,-21 0 16,0 0-16,1 0 0,-1 0 15,0 22-15,0-1 0,0 0 0,0 21 16,-21-21-16,22 1 0,-22 20 16,21-21-16,-21 0 0,0 22 15,0-22-15,0 0 0,0 0 0,0 0 16,0 0-16,0 1 0,0-1 15,0 0-15,-21-21 32,-1-21-17,22 0-15,0-1 16,0 1-16,0 0 0,0 0 16,22-21-16,-1 20 0,0-20 0,0 0 15,21 21-15,-20-22 0,20 1 16,0 21-16,1-22 0,-22 22 15,21 21-15,0-21 0,-20 21 0,20 0 16,-21 0-16,0 0 0,0 21 16,1 0-16,-1 1 0,-21 20 0,21-21 15,-21 0-15,0 22 16,0-22-16,0 21 0,0-21 0,0 0 16,0 1-16,0 20 0,0-21 15,-21 0-15,21 0 0,-21-21 16,21 22-16,0-44 47,0 1-47,0 0 15,21 21-15</inkml:trace>
  <inkml:trace contextRef="#ctx0" brushRef="#br0" timeOffset="5236.39">7535 1270 0,'21'0'16,"1"0"0,-1 0-1,0 0-15,21 0 0,-21-21 16,1 21-16,20-21 0,0 0 0,-21-1 16,22 22-16,-22-21 0,21 0 15,-21 0-15,1 0 0,-1 0 0,-21-1 16,0 1-16,0 0 0,-21 21 15,-1 0 1,1 0-16,-21 0 16,21 0-16,0 21 0,-22 0 0,22 1 15,0-1-15,0 0 0,0 21 16,-1-21-16,1 1 0,21 20 0,0-21 16,-21 0-16,21 0 0,0 1 15,0-1-15,0 0 0,0 0 0,0 0 16,0 0-16,21-21 0,-21 22 15,21-22-15,22 0 0,-22 0 0,21 0 16,1 0-16,-1 0 0,0 0 16,1 0-16,-1 0 0,0-22 0,1 22 15,-1-21-15,0 0 16,1 0-16,-22 0 0,0 0 0,0-1 16,0-20-16,0 21 0,-21 0 15,0-22-15,0 22 0,0 0 0,0 0 16,0 0-16,0 0 0,0-1 15,0 44 17,0-1-32,0 0 0,0 21 0,0-21 15,0 1-15,0-1 0,0 21 16,0-21-16,0 0 0,-21 1 0,21-1 16,0 0-16,0 0 0,0 0 15,0 0-15,0 1 16,0-44 31,0 1-47,0 0 15,0 0-15,0 0 0,0 0 0,21-1 16,1-20-16,-22 0 0,21 21 16,0-22-16,21 22 0,-21-21 0,1 21 15,20-1-15,-21-20 0,21 42 16,1-21-16,-1 0 0,0 21 15,1 0-15,-1 0 0,-21 0 0,22 21 16,-22 0-16,0 0 0,0 22 16,-21-22-16,21 21 0,-21-21 15,0 22-15,0-1 0,0-21 0,0 21 16,0-20-16,-21-1 0,0 0 16,0 0-16,21 0 0,-21 0 0,21 1 15,-22-22-15,22 21 0,0-42 47,0-1-47,0 1 0,22 0 16</inkml:trace>
  <inkml:trace contextRef="#ctx0" brushRef="#br0" timeOffset="5531.86">9398 529 0,'0'0'0,"0"-21"0,21 0 32,-21 42-17,0 21-15,0 1 0,0-1 16,0 0-16,-21 1 0,0 20 0,0 1 16,-1-1-16,1 1 0,0-1 15,21 1-15,-21-22 0,0 0 16,21 1-16,-21-1 0,21-21 0,0 22 15,0-22-15,0 0 0,0 0 16,0 0-16,0 0 0,21-21 16,0 0-1,0 0-15,0 0 0,0 0 0,-21-21 16,22 0-16,-1 21 0,0-42 0,0 21 16</inkml:trace>
  <inkml:trace contextRef="#ctx0" brushRef="#br0" timeOffset="5751.89">9313 931 0,'-21'0'0,"42"0"0,-63 0 0,42 22 32,21-22-32,21 0 15,-20 0-15,20 0 0,-21 0 16,21 0-16,-20 0 0,20 0 0,0 0 15,-21 0-15,1 0 0,20 0 16,-42-22-16,21 22 0,0 0 0,0 0 16,-21-21-1</inkml:trace>
  <inkml:trace contextRef="#ctx0" brushRef="#br0" timeOffset="6262.88">10583 381 0,'0'0'0,"21"-21"0,-21 0 15,-21 21 1,21 21-16,0 0 0,0 0 15,0 22-15,0-22 0,0 21 16,-21 22-16,21-43 0,-21 21 0,21 22 16,-21-1-16,21 1 0,-21-1 15,21 1-15,-22-22 0</inkml:trace>
  <inkml:trace contextRef="#ctx0" brushRef="#br0" timeOffset="6353.91">10393 1355 0,'0'-21'62,"0"-1"-62,0 1 0</inkml:trace>
  <inkml:trace contextRef="#ctx0" brushRef="#br0" timeOffset="6867.88">10350 783 0,'0'0'0,"0"-42"0,-21 0 0,21-1 15,0 22-15,0-21 0,0 21 16,0-1-16,21-20 0,1 21 15,-1-21-15,0 20 0,0-20 0,0 21 16,22-21-16,-1 20 0,0 1 16,1 0-16,20 21 0,1-21 0,-1 21 15,1 0-15,-22 0 0,21 21 16,-20 0-16,20 22 0,-42-1 0,22-21 16,-22 21-16,-21 1 0,0-1 15,0 0-15,-42 1 0,20 20 0,-41-20 16,21-1-16,-22 0 0,1 1 15,-1-22-15,22 21 0,-22-21 16,22 0-16,0 1 0,-22-22 0,22 21 16,21-21-16,-1 0 0,22-21 15,0-1 1,0 1-16,0 0 16,0 0-16,0 0 0,22 21 31,-1 0-31,0 21 15,-21 0-15,21 0 0,0 0 0,0 1 16,1-1-16,-1 0 0,0 21 16,0-21-16,0 1 0,0 20 15,-21-21-15,22 0 0,20 0 0,-21 1 16,0-1-16,0 0 0,22 0 16,-22 0-16,0-21 0,0 21 0,0-21 15,1 0-15,-1 0 0,0 22 16,0-22-16,0 0 0,0 0 0,-21-22 47,0 1-47,-21 21 0</inkml:trace>
  <inkml:trace contextRef="#ctx0" brushRef="#br0" timeOffset="7239.92">10541 953 0,'0'21'32,"0"0"-32,0 0 0,0 0 15,0 0-15,0 22 0,0-22 16,0 0-16,0 21 0,0-20 0,-21-1 16,21 21-16,-21-21 0,21 0 15,-22 1-15,22-1 0,0 0 0,0 0 16,0 0-16,-21-21 0,21 21 15,21-21 17</inkml:trace>
  <inkml:trace contextRef="#ctx0" brushRef="#br0" timeOffset="10459.62">11345 1122 0,'-21'21'15,"0"-21"1,42 0 15,0 0-31,0 0 16,1 0-16,-1-21 0,21 0 16,-21 21-16,0-21 0,22-1 0,-1 1 15,-21 0-15,22 21 0,-22-21 16,0 0-16,0 0 0,0-1 15,-21 1-15,0 0 0,0 0 0,0 0 16,0 0-16,-21 21 0,0 0 16,0 0-16,-22 0 0,22 0 15,0 0-15,-21 21 0,21 0 16,-22 0-16,22 21 0,-42 22 16,41-22-16,1 1 0,21-1 15,0 0-15,0-21 0,0 22 16,0 20-16,0-42 0,0 22 15,21-22-15,1-21 0,-1 21 16,0 0-16,0-21 0,21 0 0,-20 0 16,20 0-16,0 0 0,1 0 15,-1 0-15,0 0 0,1-21 16,-1 0-16,21 0 0,1 0 0,-1-1 16,1 1-16,-1-21 0,-20 0 15,20-1-15,-42 1 0,22-22 0,-1 22 16,-21-21-16,0 20 0,1-20 15,-22 20-15,21 1 0,-21-43 16,0 43-16,0 21 0,0-21 16,0 20-16,0 1 0,-21 21 15,-1 0-15,1 21 16,0-21-16,0 43 0,0-22 0,0 21 16,-1 1-16,-20 20 0,21-21 15,0 22-15,0-1 0,-1 1 0,1-1 16,0 1-16,0-1 15,21 1-15,-21-1 0,0 1 0,-1-1 0,1 1 16,0 21-16,21-22 16,-21 22-16,0-22 0,0 22 0,21-22 15,0 1-15,0-22 0,0 22 0,0-1 16,0-20-16,0-1 0,0 0 16,0-21-16,0 1 0,0-1 0,0 0 15,21-21-15,0 0 0,0 0 16,21 0-16,-20 0 0,20-21 0,0 0 15,1-1-15,-1 1 0,0-21 16,1 21-16,-1-22 0,-21 22 16,21-21-16,-20 0 0,-1-22 0,0 22 15,-21-22-15,0 22 0,0-22 16,0 1-16,-21 21 0,0-22 0,-22 22 16,22-1-16,-21 1 0,-1 21 15,22-21-15,-21 20 0,0 22 0,20-21 16,1 0-16,0 21 0,0 0 15,21-21-15,0 0 0,21 0 16,21 21-16,-20-22 16,41 1-16,-21 21 0,22-21 0,-1-21 15,1 21-15,21-1 0,-1-20 16,1 0-16,0-1 0,20 1 16,-20 0-16,21-22 0,-21 22 0,-22 0 15,1-1-15,-1 1 0,-21 0 16,-20-1-16,-1 22 0,0-21 15,-21 21-15,0-1 0,0 1 0,-21 0 16,0 21-16,-1 0 0,1 0 16,0 0-16,0 0 0,-21 0 0,20 21 15,1 0-15,0 1 0,-21-1 16,21 21-16,-1 0 0,1 1 0,0 20 16,0 1-16,0-22 0,0 43 15,-1-22-15,1 1 0,21-1 0,-21 22 16,0-22-16,0 1 0,21 21 0,-21-22 15,-1 22-15,1-1 0,21-20 16,-21 21-16,0-22 0,21 1 0,-21 20 16,0-41-16,-1 20 15,22 1-15,0-1 0,-21-21 0,21 1 16,-21-1-16,21 0 0,0 1 0,0-22 16,0 0-16,0 0 0,21-21 15,22 0-15,-22 0 0,0-21 16,21 0-16,1 0 0,-22 0 15,42-22-15,-20 1 0,-1 21 0,0-22 16,22 1-16,-22-21 0,0 20 16,-20-20-16,20-1 0,-21 22 0,0-43 15,-21 22-15,0-1 0,0 1 16,0 20-16,-21-20 0,0 21 16,0-1-16,-22 22 0,1-21 0,0 21 15,-1-1-15,-20 1 0,21 0 16,-1 21-16,22 0 0,-21-21 0,21 21 15,-1 0-15,1 0 0,21-21 32,21 21-17,1 0-15,-1 0 0,21 0 0,0-21 16,1 21-16,-1-22 0,22 1 0,-22 21 16,21-21-16,-20 0 0,20 0 15,-20 0-15,20-1 0,-21 1 16,1-21-16,-1 21 0,-21 0 15,0-22-15,1 22 0,-1 0 0,-21 0 16,0 0-16,0-1 16,-21 22-1,-1 0-15,1 0 16,21 22-16,0-1 0,0 0 16,0 0-16,0 0 15,0 0-15,21 1 0,-21-1 0,22 0 16,-1-21-16,0 21 0,-21 0 15,21 0-15,0 1 0,-21-1 0,0 0 16,21 0-16,1 0 16,-22 0-16,21-21 0,-21 22 15,0-1-15,21-21 16,0 21-16,0-21 0,0 0 16,1 0-16,20 0 0,-21 0 15,0 0-15,22 0 0,-22 0 0,21 0 16,0 0-16,22-21 0,-22 0 15,1-1-15,-1 1 0,21 0 16,-20 0-16,-1 0 0,-21-22 0,22 22 16,-22-21-16,0 0 0,0 20 0,-21-20 15,0 21-15,0-21 16,0 20-16,0 1 0,-42 0 0,42 0 16,-21 21-16,-1 0 15,1 0-15,0 21 0,0 0 16,0 0-16,0 1 0,21-1 15,-22 21-15,1-21 0,21 0 0,0 22 16,0-22-16,-21 21 0,21 22 0,0-43 16,0 0-16,21 0 0,0-21 15,1 0-15,-1 21 0,21-21 16,-21 0-16,0 0 0,22 0 0,-22 0 16,21 0-16,1 0 0,-1 0 0,-21 0 15,21-21-15,1 21 16,-1-21-16,0 0 0,-20 0 0,20-22 15,0 22-15,-21-21 0,22 21 16,-22-22-16,0 22 0,0-21 0,0 21 16,-21 0-16,0-1 15,-21 22 1,0 22-16,0-1 16,21 0-16,-21 0 0,0 21 0,-1-20 15,22-1-15,0 0 0,-21 21 16,0-21-16,21 1 0,0 20 0,0-21 15,0 0-15,0 0 16,-21-21-16,21 22 16,0-44 15,21 1-31,0 21 0,-21-21 0,21 0 16,1 0-16,20-22 0,-21 22 15,0 0-15,22-21 0,-1 21 0,-21-22 16,21 22-16,1 0 0,-22 0 15,21 0-15,-21 21 0,1 0 16,-1 0-16,-21 21 0,21 0 16,-21 0-16,21 0 0,-21 22 15,0-22-15,0 0 0,21 21 16,0-21-16,-21 1 0,0-1 0,22 0 16,-1 0-16,0-21 0,-21 21 15,21-21-15,0 0 0,0 0 16,1 0-16,-1 0 15,0 0-15,0-21 0,0 0 0,0 0 16,-21 0-16,22-1 0,-1-20 16,0 21-16,0-21 0,0 20 0,0-20 15,22-21-15,-22 20 16,0 22-16,0 0 0,-21 0 16,21 0-16,1 21 0,-22 21 31,0 0-16,0 0-15,0 0 16,0 0 0,0-42 15,0 0-15,0 0-1,0 0-15,0 0 16,-22 21-1,1 0 1,0 21-16,0 0 16,0-21-16,21 21 0,-21 21 0,-1-20 15,22-1-15,0 21 0,-21-21 16,0 22-16,21-22 0,0 21 0,0-21 16,0 22-16,0-22 0,0 0 15,0 0-15,0 0 0,0 0 0,0 1 16,21-1-16,0-21 0,1 21 15,-1-21-15,0 0 0,21 0 16,-21 0-16,22 0 0,-1-21 16,0 0-16,1 21 0,-1-22 0,0 1 15,1 0-15,-1-21 0,0 21 16,1-22-16,-1 1 0,-21 21 16,22-22-16,-22 1 0,-21 0 15,0 21-15,0-22 0,0 22 0,0 0 16,-21 21-1,-1 0-15,1 21 0,0 0 0,0 0 16,0 22-16,0-22 0,21 21 16,-22 1-16,22-1 0,0-21 0,0 21 15,0-20-15,0 20 0,0-21 16,22 0-16,-1 0 0,0 1 16,0-1-16,0 0 0,0-21 0,1 0 15,20 0-15,-21 0 0,0 0 16,22 0-16,-22 0 0,0-21 0,21 21 15,-21-21-15</inkml:trace>
  <inkml:trace contextRef="#ctx0" brushRef="#br0" timeOffset="12817.3">17970 720 0,'0'0'0,"-21"0"0,0 0 31,0 0-31,42 0 47,0 0-47,0 0 16,22-21-16,-22-1 0,21 22 15,1-21-15,-1 0 0,0 0 0,1 21 16,-1-21-16,-21 0 0,21-1 16,-20-20-16,-22 21 0,0 0 0,0 0 15,0-1-15,-43 1 0,22 0 16,-42 0-16,20 0 0,-20 21 0,20 0 16,-20 0-16,-1 0 0,-20 0 15,20 0-15,-20 21 0,-1 21 0,0-21 16,22 22-16,-1-22 0,1 21 15,20 1-15,1-1 0,21 0 16,0 1-16,0-1 0,21 0 16,0 1-16,0-1 0,21 0 15,0-21-15,0 22 0,0-22 0,22 0 16,-1 0-16,0-21 0,1 0 16,20 21-16,-21-21 0,1 0 0,-22 0 15,21 0-15,-21 0 0,1 0 16,-1 0-16,-21-21 15,-21 21-15,-1 0 16,-20 0-16,21 0 0,-21 0 0,-22 21 16,22 1-16,-1-1 0,-20 0 15,21 21-15,-1-21 0,1 22 0,21-22 16,0 21-16,-1 1 16,1-22-16,21 21 0,0 0 0,0-20 15,0-1-15,0 21 0,21-21 16,-21 0-16,22 1 0,-1-22 0,0 0 15,0 0-15,21 0 0,-20 0 16,20 0-16,-21 0 0,21 0 0,1-22 16,-22 1-16,21 0 0,-21 0 15,22 0-15,-22 0 0,21-1 0,-21-20 16,1 21-16,20-21 0,-21 20 16,21-20-16,1 0 0,-22-1 15,21 22-15,1-21 0,-1 21 16,0 0-16,-21-1 0,22 22 0,-1 0 15,-21 0-15,0 0 0,1 22 16,-22-1-16,0 21 0,0-21 0,0 0 16,0 22-16,0-22 0,0 21 15,-22-21-15,22 1 0,-21 20 0,0-21 16,0 0-16,21 0 0,-21 1 16,0-1-16,-1 0 0,1-21 15,21 21-15,0-42 31,21 0-15,1 0-16,-1-1 0,0 1 16,0 0-16,21-21 0,-20 21 15,-1-22-15,21 1 0,-21 21 0,22-22 16,-1-20-16,0 42 16,-42 0-16,0-1 0,21 22 15,-21 22 1,-21-22-16,0 21 0,0 21 15,0-21-15,21 0 0,-21 22 0,-1-22 16,22 21-16,0-21 0,0 22 16,0-22-16,0 0 0,0 0 0,0 0 15,0 1-15,22-1 16,-1 0-16,0-21 0,0 21 0,0-21 16,22 0-16,-22 0 0,21 0 15,0 0-15,1 0 0,-1 0 0,-21 0 16,22-21-16,-1 0 0,-21 21 0,21-21 15,-20-1-15,-1-20 0,0 21 16,0 0-16,0-22 0,0 22 0,1-21 16,-1 0-16,-21 20 0,21 1 15,0 0-15,-21 0 0,0 0 16,21 0-16,0 21 0,1 0 16,-1 0-16,0 21 15,-21 0-15,0 0 16,0 0-16,0 0 0,0 1 15,0-1-15,0 0 16,0 0-16,21-21 16,0 0-1,-21-21 1,21 21 0,-21-21-16,22 0 0,-22-1 0,0 1 15,0 0-15,0 0 0,0 0 16,0 0-16,0-1 0,0 1 15,0 0-15,-22 21 16,1 0-16,0 0 16,0 21-16,0 0 0,0 1 15,-1-1-15,1 21 0,0-21 0,21 22 16,-21-22-16,0 21 0,0-21 16,21 22-16,0-22 0,0 21 0,0-21 15,0 0-15,0 1 16,0-1-16,0 0 0,0 0 0,0 0 0,0 0 15,21-21-15,0 0 0,0 22 16,21-22-16,-20 0 0,20 0 16,0 0-16,1 0 0,20 0 0,-21-22 15,22 1-15,-1 0 0,1 0 16,-1 0-16,1 0 0,-22-1 16,22 1-16,-22 0 0,0-21 0,-20 21 15,-1-22-15,0 22 0,-21 0 16,0 0-16,0 0 0,0-1 0,-21 22 15,0 0 1,-1 0-16,1 0 0,0 22 16,0-22-16,0 21 0,-22 0 0,43 21 15,-42 1-15,42-22 16,0 21-16,0-21 0,0 0 0,0 1 16,0-1-16,21 0 0,-21 0 15,21 0-15,1-21 0,20 21 16,-21-21-16,0 0 0,22 0 0,-1 0 15,-21 0-15,21 0 0,1 0 16,-22 0-16,21-21 0,1 21 16,-1-21-16,0 0 0,-21 0 0,22 0 15,-1-1-15,-21 1 0,0-21 0,22 21 16,-22 0-16,-21-1 0,21 1 16,-21 0-16,0 0 15,-21 42 16,0 0-31,21 0 0,0 1 0,-21-1 16,-1 0-16,22 21 0,-21 1 16,0-22-16,21 42 0,-21-20 15,0-1-15,21 21 0,0-20 0,-21 20 16,-1-20-16,1 20 0,21 1 16,-21-1-16,0-21 0,0 22 0,21-1 15,-21 1-15,-1-1 0,1 1 16,0-1-16,0 1 0,0-1 0,21-20 15,-21 20-15,21-20 0,-22-22 16,22 21-16,-21-21 0,21 0 16,0-42 15,0 0-31,21 0 0,1-21 16,-22 20-16,21-20 0,0 0 15,-21-22-15,21 1 0,0 20 0,-21-20 16,21-1-16</inkml:trace>
  <inkml:trace contextRef="#ctx0" brushRef="#br0" timeOffset="13135.9">20214 1397 0,'0'-21'16,"0"42"-16,0-84 0,0 41 0,0 1 16,0-21-16,21 21 0,-21 0 15,21-1-15,1 1 0,20 21 0,-21-21 16,0 21-16,22 0 0,-1 0 15,0 0-15,1 0 0,-1 0 0,0 0 16,-21 21-16,22 0 0,-22 1 16,0-1-16,0 0 0,-21 21 15,0-21-15,0 1 0,0 20 0,0-21 16,-21 0-16,-21 0 0,21-21 0,-22 22 16,1-1-16,0-21 0,20 0 15,-20 21-15,0-21 0,21 0 0,-1 0 16,1 0-16,0 0 0,21-21 47,21 0-47,0-1 0,22 1 15,-22 0-15,21 0 0</inkml:trace>
  <inkml:trace contextRef="#ctx0" brushRef="#br0" timeOffset="13443.43">21230 487 0,'0'0'0,"0"-21"15,-21 42 1,21 0 0,0 0-16,-21 0 15,0 1-15,21 20 0,-22-21 0,22 21 16,-21 22-16,0-22 0,0 22 15,21-1-15,-21 1 0,0-1 0,-1-20 16,22-1-16,-21 21 0,21-41 16,-21 20-16,21-21 0,0 21 0,0-20 15,0-1-15,0 0 16,21-21 15,0 0-31,-21-21 0,22 0 16,-1-1-16,21 1 0</inkml:trace>
  <inkml:trace contextRef="#ctx0" brushRef="#br0" timeOffset="13699.3">21484 953 0,'0'0'0,"21"-22"16,-42 22 31,0 22-47,0-1 15,0 21-15,-1-21 0,1 0 0,0 22 0,0-22 16,21 21-16,-21-21 16,21 22-16,-21-22 0,21 0 0,-22 0 15,22 0-15,0 1 0,0-1 16,0 0-16,0 0 0,22-21 31,-1 0-15,0 0-16,21-21 0</inkml:trace>
  <inkml:trace contextRef="#ctx0" brushRef="#br0" timeOffset="14463.79">21992 1101 0,'0'0'0,"0"-21"15,-21 21 1,0 0-16,0 0 0,-1 0 15,1 0-15,0 21 0,0 0 16,0 0-16,0 0 0,21 0 16,0 1-16,0-1 0,0 0 15,0 0-15,0 0 16,0 0-16,0 1 31,21-22-31,0 0 16,-21-22-1,0 1 1,21 0-16,-21 0 0,21 0 16,-21 0-16,21-22 0,1 22 15,-1 0-15,0 0 0,0 0 0,0-1 16,0 1-16,1 21 0,-1-21 16,0 21-16,0 0 0,0 0 15,0 0-15,1 0 0,-1 0 16,-21 21-16,21 0 0,-21 1 15,21-1-15,-21 0 0,0 0 16,0 0-16,0 0 0,0 22 16,0-22-16,0 0 0,0 0 0,0 0 15,0 1-15,0-1 16,-21-21-16,21 21 0,-21-21 16,0 0-1,21-21 1,0 0-1,0-1-15,0 1 0,0 0 16,0 0-16,21 0 0,0-22 16,-21 22-16,21-21 0,0 21 15,0-22-15,1 22 0,20-21 16,-21 21-16,0 0 0,22-1 0,-22 22 16,21-21-16,0 21 0,1 0 15,-22 0-15,21 0 0,1 21 0,-1 1 16,-21-1-16,0 0 0,0 21 15,1 1-15,-22-22 0,0 21 0,0 0 16,0 1-16,0-22 0,-22 21 16,1-21-16,0 1 0,21-1 15,-21 0-15,0 0 0,0 0 0,-1-21 16,22 21-16,-21-21 0,0 0 0,21 22 16,-21-22-1,21-22 16,0 1-31,0 0 0</inkml:trace>
  <inkml:trace contextRef="#ctx0" brushRef="#br0" timeOffset="14863.91">22267 529 0,'-21'0'0,"42"0"0,-63 0 15,21 21-15,21 1 16,0-1 15,21-21-15,0 0-16,0 0 0,-21-21 15,21 21-15,-21-22 16,0 1-16,22 21 0,-22-21 16,0 0-16,0 0 15,0 0-15,-22 21 16,1 0 0,0 0-1,21 21-15,-21 0 16,21 0-1,-21 0-15,0-21 16,-1 0-16,1 0 16</inkml:trace>
  <inkml:trace contextRef="#ctx0" brushRef="#br0" timeOffset="15159.8">20976 699 0,'0'0'0,"-21"0"0,42 0 47,0 0-47,0 0 15,22 0-15,-22 0 0,0 0 0,21 0 16,-20 0-16,20 0 0,-21 0 15,21 0-15,-20 0 0,-1 0 0,0 0 16,0-22-16,0 22 16,0 0-16,-42 0 31,-21 0-31,21 0 16,0 0-16</inkml:trace>
  <inkml:trace contextRef="#ctx0" brushRef="#br1" timeOffset="36727.9">9588 11007 0,'-21'0'16,"0"0"-16,0 0 15,0 0 1,0 0-16,-1 0 16,1 0 15,0 0-31,0 0 15,0 0 1,0 0 15,-1 0-31,44 0 110,-1 0-110,0 0 15,0 0-15,0 0 16,0 0-16,1 0 16,-1 0-16,0 0 0,0 0 15,0 0-15,22 0 0,-22 0 16,0 0-16,0 0 0,21 0 0,-20 0 15,-1 0-15,0 0 0,21 0 0,-21 0 16,1 0-16,20 0 0,-21 0 16,0 0-16,0 0 0,22 0 0,-22 0 15,0 0-15,0 0 0,22 0 16,-22 0-16,0 0 0,21 0 0,-21 0 16,22 0-16,-22 0 0,0 0 15,21 0-15,-20 0 0,-1 0 16,0 0-16,0 0 0,0 0 0,0 0 15,1 0-15,-1 0 0,0 0 16,21 0-16,-21 0 0,1 0 0,20 0 16,-21 0-16,0 0 0,22 0 15,-22 0-15,21 0 0,0 0 0,-20 0 16,20 0-16,0 0 0,1 0 0,-1 0 16,0 0-16,1 0 0,-1 0 15,-21 0-15,21 0 0,-20 0 0,20 0 16,0 0-16,-21 0 0,1 0 15,20 0-15,-21 0 0,21-21 0,-20 21 16,-1 0-16,0 0 0,21 0 0,-21 0 16,1 0-16,20 0 15,-21 0-15,21 0 0,-20 0 0,20 0 16,0 0-16,-21 0 0,22 0 0,-1 0 16,-21 0-16,22 0 0,-1 0 15,-21 0-15,21 0 0,1 0 0,-22 0 16,21 0-16,-21 0 0,22 0 15,-22 0-15,21 0 0,-21 0 16,22 0-16,-22 0 0,42 0 16,-41 0-16,20 0 0,-21 0 15,0 0-15,0 0 0,22 0 0,-22 0 16,21 0-16,-21 0 0,1 0 16,20-22-16,-21 22 0,21 0 0,22 0 15,-43 0-15,21 0 0,1 0 16,-22 0-16,21 0 0,1 0 15,-1 0-15,0 0 0,-21 0 0,22 0 16,-1 0-16,-21 0 0,22 0 16,-1 0-16,-21 0 0,21-21 0,1 21 15,-22 0-15,21 0 0,-21 0 0,22 0 16,-22 0-16,0 0 0,21 0 16,-20 0-16,-1 0 0,0 0 15,21 0-15,-21 0 0,1 0 0,20 0 16,-21 0-16,0 0 0,22 0 15,-22 0-15,21 0 0,-21 0 0,22 0 16,-1 0-16,-21 0 0,21 0 16,1 0-16,-1 0 0,0 0 0,-20 0 15,20 0-15,0 0 0,1 0 0,-22 0 16,21 0-16,0 0 0,-20 0 16,20 0-16,-21 0 0,21 0 0,1 0 15,-22 0-15,21 0 0,1 0 16,-22 0-16,21 0 0,0 0 0,1 0 15,-1 0-15,0 0 0,1 0 16,-1 0-16,0 0 0,1 0 16,-1 0-16,0 0 0,1 0 0,-22 0 15,21 0-15,1 0 0,-22 0 16,21 0-16,0 0 0,-20 0 0,-1 0 16,21 0-16,-21 0 0,22 0 0,-22 0 15,21 0-15,-21 0 0,22 0 16,-1 0-16,0 0 0,-21 0 0,43 0 15,-22 0-15,1 0 0,-1 0 16,21 0-16,-20 21 0,-1-21 0,22 0 16,-22 0-16,21 0 0,-20 0 15,-1 0-15,0 0 0,1 0 16,-1 0-16,0 0 0,1 0 0,-22 0 16,21 0-16,-21 0 0,22 0 15,-22 0-15,21 0 0,1 0 0,-22 0 16,21 0-16,-21 0 0,22 0 0,-1 0 15,-21 0-15,21 0 0,-20 0 16,20 0-16,0 0 0,-21 0 0,22 0 16,-1 0-16,-21 0 0,22 0 15,-1 0-15,-21 22 0,21-22 0,-20 0 16,20 0-16,0 0 0,-21 0 16,22 0-16,-22 0 0,0 0 0,21 0 15,-20 0-15,-1 0 0,0 0 16,0 0-16,0 0 0,0 0 15,1 0-15,20 0 0,-21 0 0,0 0 16,0 0-16,1 0 0,20 0 16,-21 0-16,0 0 0,22 0 0,-22 0 15,0 0-15,21 0 0,1 0 0,-22 0 16,21 0-16,0 0 0,-20 0 16,20 0-16,0 0 0,-21 0 0,22 0 15,-22 0-15,0 0 0,21 0 16,-20 0-16,-1 0 0,0 0 0,0 0 15,0 0-15,0 0 0,1 0 16,-1 0-16,0 0 16,0 0-16,0 0 15,0 0 1,-21-22 62</inkml:trace>
  <inkml:trace contextRef="#ctx0" brushRef="#br1" timeOffset="38295.89">15727 10308 0,'0'21'32,"21"-21"46,0 0-63,0-21-15,0 21 0,1 0 16,-22-21-16,21 21 0,0-21 16,0 0-16,0 0 15,-21-1 1,21 1-16,1 0 0,-1 21 0,-21-21 16,0 0-16,21 0 0,-21-22 0,21 22 15,-21 0-15,0-21 0,21 20 16,-21-20-16,0 21 0,21-21 0,-21-1 15,0 22-15,0-21 16,0-1-16,0 22 0,0-21 0,0 21 16,0-22-16,0 22 0,0 0 15,0-21-15,0 21 0,0-1 0,0 1 16,-21-21-16,21 21 0,0 0 0,-21-1 16,21 1-16,0 0 0,0 0 15,0 0-15,-21 0 0,21-22 0,-21 22 16,0 0-16,21 0 0,-22 0 15,1-1-15,21 1 0,0 0 16,-21 0-16,0 0 0,0 0 16,0-1-16,21 1 0,-22 0 15,1 0-15,0 21 16,0-21-16,21 0 0,-21-1 0,0 22 16,-1-21-16,1 21 0,0-21 15,0 21-15,0-21 0,-22 21 0,22 0 16,0 0-16,0-21 0,-21 21 15,20 0-15,1 0 0,-21 0 0,0 0 16,20 0-16,-20-21 0,0 21 0,21 0 16,-22 0-16,22 0 0,-21 0 15,21 0-15,-1 0 0,1 0 0,-21 0 16,21 0-16,0 0 0,-1 0 16,1 0-16,0 0 0,0 0 0,0 0 15,21 21-15,-21-21 16,-1 0-16,1 21 0,0 0 0,0-21 15,0 21-15,0 0 16,-1-21-16,22 22 0,-21-22 0,0 21 16,21 0-16,-21-21 0,0 21 15,21 0-15,-21 0 0,-1-21 0,22 22 16,-21-1-16,21 0 0,-21 0 0,21 0 16,-21 0-16,0 1 15,21-1-15,-21 0 0,21 0 0,0 0 16,-22 0-16,22 1 15,-21-22-15,0 21 0,21 0 0,0 0 0,-21 0 16,21 0-16,-21 1 16,0-1-16,21 0 0,0 0 15,0 0-15,-22 0 0,22 1 16,-21-1-16,21 0 16,0 0-16,0 0 0,0 0 15,0 1 1,0-44 46,0 1-46,0 0-16,0 0 16,0 0-16,21 21 15</inkml:trace>
  <inkml:trace contextRef="#ctx0" brushRef="#br1" timeOffset="38859.33">14055 9250 0,'0'0'0,"0"-21"0,0 0 16,-22 21 0,44 0 46,-1 21-62,-21 0 16,21-21-16,0 21 0,-21 0 0,0 0 15,21 1-15,-21-1 16,21-21-16,-21 21 0,0 0 0,0 0 16,0 0-16,0 1 15,0-1-15,0 0 0,0 0 16,0 0-16,0 0 15,0 1 1,0-1 0,22-42 62,-22-1-78,0 1 15,0 0 1,0 0-16,21 21 0,-21-21 16</inkml:trace>
  <inkml:trace contextRef="#ctx0" brushRef="#br1" timeOffset="40679.91">14774 9292 0,'-21'0'31,"0"0"-15,0 21-16,0-21 16,-1 22-16,1-1 15,0 0-15,0-21 0,0 21 16,0 0-16,-1-21 0,1 21 16,0 1-16,0-22 0,0 21 0,0 0 15,-1 0-15,1 0 0,0-21 16,21 21-16,-21-21 0,0 22 0,0-1 15,-1-21-15,22 21 16,-21-21-16,21-21 172,0 0-156,21 21-16,1 0 15,-22-22-15,21 1 0,0 21 16,0-21-16,0 0 0,0 21 0,-21-21 15,22 0-15,-1 21 0,0-22 16,0 1-16,0 0 0,0 21 0,1-21 16,-1 0-16,0 21 0,0-21 0,0 21 15,0 0-15,1-22 0,-22 1 16,21 21-16,0 0 16,-42 21 30,0-21-46,-1 22 16,1-22-16,0 21 16,0-21-16,0 21 15,0-21-15,-1 21 0,1-21 0,0 21 16,0 0-16,0-21 0,0 22 16,-1-1-16,1 0 0,0 0 0,0-21 15,0 21-15,0 0 0,21 1 0,-22-22 16,22 21-16,-21 0 0,0-21 15,0 21-15,0 0 32,21-42 46,0 0-47,-21 21-31,21-21 16,-22 0-1,22-1 1,0 1-16,0 0 16,-21 0-16,21 0 15,0 0 1,-21 21-16,21-22 0,0 1 0,0 0 15,0 0-15,-21 21 0,21-21 16,-21 0-16,21-1 16,-21 22-16,21-21 15,0 0 1,0 0 0,0 42 93,21-21-93,0 21-16,-21 0 0,21-21 15,-21 22-15,21-1 0,0-21 16,-21 21-16,22-21 0,-22 21 15,21-21-15,-21 21 0,21 0 0,-21 1 16,21-22-16,-21 21 16,21 0-16,-21 0 15,0 0-15,0 0 16,0 1-16,0-1 0,0 0 16,0 0-16,0 0 15,0 0 16,21-42 32,-21 0-47,22 21-16,-22-21 15,0 0 1,21 21-16,0-21 0,0-1 15,0 1-15,0 0 0,1 0 16,-1 21-16,0-21 0,0 21 16,-21-21-16,21-1 0,0 22 0,1-21 15,-1 21-15,0-21 0,0 21 16,0 0-16,0-21 0,1 21 16,-1-21-16,0 21 78,-42 0-16,0 0-62</inkml:trace>
  <inkml:trace contextRef="#ctx0" brushRef="#br1" timeOffset="55509.75">6731 10880 0,'0'-21'0,"0"-1"31,0 1-15,-21 21 0,21-21-16,-21 21 15,-1-21-15,1 21 0,0 0 16,0 0-16,0 0 15,0 0-15,-1 0 0,1 0 16,0 0-16,0 0 0,0 0 16,0 0-16,-1 21 0,1-21 0,0 21 15,21 0-15,-21-21 0,0 22 16,0-1-16,21 0 0,0 0 0,-22 0 16,1 0-16,0 1 0,21-1 15,0 0-15,-21 0 0,21 0 0,-21 22 16,21-22-16,0 21 0,0 0 15,0-20-15,0 20 0,0 0 0,0 1 16,0-22-16,0 21 0,0-21 16,0 22-16,0-22 0,0 21 15,0 0-15,0-20 0,21-1 16,0 21-16,0-21 0,0-21 16,-21 21-16,43 1 0,-22-1 0,0-21 15,21 21-15,1-21 0,-22 0 16,21 21-16,1-21 0,20 0 0,-21 0 15,43 0-15,-43 0 0,1 0 16,-1 0-16,0 0 0,1-21 16,-1 21-16,0-21 0,1 0 0,-1 21 15,-21-22-15,22 1 0,-22 0 16,21 21-16,-21-21 0,0-21 16,1 20-16,-1 1 0,0 0 0,0-21 15,0 21-15,-21-22 0,0 22 16,21-21-16,-21 21 0,0-22 0,22 1 15,-22 0-15,0 20 0,0-20 16,0 0-16,-22 21 0,1-22 0,21 1 16,-21 21-16,0-22 0,0 22 15,0 0-15,-1-21 0,1 21 0,0-1 16,0 1-16,0 0 0,0 0 0,-22 0 16,22 21-16,0-21 0,-21-1 15,20 22-15,-20 0 0,0 0 16,21 0-16,-22 0 0,1 0 15,0 0-15,-1 0 0,1 0 0,21 0 16,-22 0-16,1 22 0,21-1 16,-21-21-16,-1 21 0,22 0 0,-21 0 15,21 0-15,-22 1 0,22-1 16,0 0-16,0 0 0,-22 0 16,43 0-16,-21 22 0,0-22 0,0 0 15,21 21-15,-21 1 0,21-1 0,0-21 16,0 22-16,0-1 0,0 0 0,0-21 15,0 22-15,0-1 0,0-21 16,0 22-16,0-22 0,21 0 0,0 0 16,-21 0-16,21 22 15,0-43-15,1 21 0,-1 0 0,0 0 16,0-21-16,21 21 0,1-21 16,-1 0-16,0 0 0,1 0 0,-1 0 15,22 0-15,-22 0 0,21 0 0,1 0 16,-22 0-16,1 0 0,-1 0 15,0 0-15,1-21 0,-1 0 0,-21 21 16,21-21-16,-20 0 0,-1-1 16,21 1-16,-42 0 0,21-21 15,0 21-15,-21-22 0,22 1 0,-22 0 16,0-1-16,0-41 16,0 41-16,0 1 0,0 0 0,-22-1 15,1 22-15,0-21 0,-21 21 16,21-1-16,-1 1 0,-20 0 0,21 0 15,-21 0-15,20 0 0,-20 21 16,0-22-16,21 22 0,-22-21 0,1 21 16,0 0-16,-1 0 0,1 0 15,21 0-15,-22 0 0,1 21 0,21 1 16,-21-1-16,20-21 0,1 21 0,0 0 16,0 0-16,0 22 0,0-22 15,-1 0-15,1 21 0,21 1 16,0-1-16,-21 0 0,21-21 15,0 22-15,-21-1 0,21 0 0,0 1 16,0-1-16,0-21 0,0 22 16,0-22-16,21 0 0,0 0 0,0 0 15,1 0-15,-1 1 0,0-1 16,0-21-16,21 21 0,-20-21 0,20 0 16,0 0-16,1 0 0,-1 0 0,0 0 15,1 0-15,-1 0 0,0 0 16,22-21-16,-22 0 0,0 21 0,-20-22 15,20 1-15,0 0 0,-21-21 16,1 21-16,-1-22 0,-21 22 16,0-21-16,0-1 0,0 22 15,0-21-15,0 0 0,0-1 0,-21 1 16,-1 21-16,1 0 0,-21-22 0,21 43 16,0-21-16,-22 0 0,22 21 15,-21 0-15,21 0 0,-22 0 0,1 0 16,21 0-16,-22 0 0,22 21 15,-21 0-15,21 0 0,-22 1 0,22-1 16,0 21-16,0-21 0,0 22 16,0-22-16,21 21 0,0-21 0,0 22 15,0-22-15,0 0 0,0 0 16,0 0-16,0 0 0,21 1 16,0-1-16,21-21 0,-21 21 0,1-21 15,-1 0-15,21 0 0,-21 0 16,22 0-16,-22 0 0,21 0 0,-21 0 15,22 0-15,-22-21 0,0 0 16,21-1-16,-21 1 0,1 0 0,-1 0 16,-21 0-16,0 0 0,0-22 15,0 22-15,0-21 0,0 21 0,-21-1 16,-1-20-16,1 21 0,0 0 16,0 21-16,-21 0 0,20-21 0,1 21 15,0 0-15,-21 0 0,21 21 16,-1 0-16,1 0 0,0-21 15,0 42-15,0-20 0,21-1 0,0 0 16,0 21-16,0-21 0,0 1 16,0-1-16,0 0 0,0 0 0,21 0 15,0 0-15,0-21 0,-21 22 16,21-1-16,1-21 0,-1 0 0,0 0 16,0 0-16,0 0 0,0 0 15,1 0-15,-1-21 0,0 21 0,0-22 16,-21 1-16,0 0 15,0-21-15,0 21 0,0-1 0,0 1 16,0 0-16,-21 21 16,0 0-16,0 0 15,-1 0-15,1 0 0,0 0 16,0 0-16,21 21 16,-21-21-16,21 21 0,0 1 0,0-1 15,0 0-15,0 0 16,0 0-1,21-21 17,-21-21 15,0 0-16,0 0-16,0 0 1,0-1 0,0 1-1,0 0-15,0 0 16,0 0-16,21 0 16,0 21-16,0-22 15,1 22 1,-1 0-16,0 0 0,0 0 0,0 0 15,0 0-15,1 0 0,-1 0 16,0 22-16,0-1 0,0 0 16,-21 0-16,0 0 0,0 0 15,0 1-15,0 20 0,0-21 16,0 0-16,-21 0 0,0-21 16,0 22-16,0-1 0,21 0 15,-22 0-15,1-21 0,0 21 0,0-21 16,0 0-16,0 0 0,-1 0 0,1 0 15,0 0-15,0 0 0,0 0 16,0 0-16,-1-21 0,1 21 0,-21-21 16,21 0-16,0 0 0,-1-1 15,1-20-15,21 21 0,-21 0 0,21-22 16,0 22-16,0-21 0,0 21 16,0-22-16,0 22 0,0 0 0,21 0 15,0 0-15,1 0 0,-1 21 16,0-22-16,0 22 0,21 0 0,-20 0 15,20 0-15,0 0 0,-21 0 16,22 0-16,-22 0 0,21 0 0,-21 22 16,1-1-16,20 0 0,-21-21 15,0 21-15,-21 0 0,21 0 16,-21 1-16,0-1 0,22 0 0,-22 21 16,0-21-16,0 1 0,0-1 15,-22 0-15,1 0 0,0-21 0,0 21 16,21 0-16,-21 1 0,0-22 15,-1 21-15,1-21 0,0 0 16,0 0-16,0 0 0,0 0 16,-1 0-16,1 0 0,0 0 15,0 0-15,0-21 0,0-1 0,-1 1 16,1 0-16,21 0 0,0-21 16,-21 20-16,21 1 0,0 0 15,0-21-15,0 21 0,0-1 0,0 1 16,0 0-16,0 0 0,21 0 15,-21 0-15,21-1 0,1 22 16,-1-21-16,0 21 0,21 0 0,-21-21 16,1 21-16,-1 0 0,21 0 0,-21 0 15,22 0-15,-22 0 0,0 0 16,21 21-16,-21 0 0,1 1 16,-1-1-16,0 0 0,-21 0 0,0 21 15,21-20-15,-21-1 0,0 21 0,0-21 16,0 22-16,0-22 0,0 0 15,0 21-15,-21-21 0,0 1 0,0-1 16,-1 0-16,-20 0 0,21 0 16,0 0-16,0 1 0,-22-22 15,22 21-15,-21-21 0,21 0 0,-1 0 16,-20 0-16,21 0 0,0 0 16,-22 0-16,22 0 0,-21 0 0,21-21 15,-22-1-15,22 1 0,0 0 16,0 0-16,-21-21 0,20-1 0,22 1 15,-21 0-15,21-1 0,-21 1 16,21 0-16,0-1 0,0 1 0,0 0 16,0 20-16,0-20 0,21 21 15,0 0-15,22-22 0,-22 22 16,0 0-16,21 21 0,1-21 0,-1 0 16,0 21-16,1 0 0,-1 0 15,0 0-15,1 0 0,-1 21 0,0 0 16,1 0-16,-1 0 0,-21 1 15,22-1-15,-22 21 0,0-21 0,0 0 16,0 22-16,0-1 0,-21-21 16,0 22-16,0-22 0,0 21 0,0-21 15,0 22-15,0-22 0,0 0 0,-21 21 16,0-21-16,0 1 0,0-1 16,-22-21-16,22 21 0,0 0 15,-21-21-15,21 21 0,-1-21 16,1 21-16,-21-21 0,21 0 0,0 0 15,-22 0-15,22 0 0,-21 0 0,21 0 16,-22-21-16,22 21 0,-21-21 16,21 0-16,-1 0 0,-20 0 0,21-22 15,0 22-15,0-21 0,21 21 16,0-22-16,0 1 0,0 21 0,0-22 16,0 1-16,0 21 0,0 0 15,21-22-15,0 22 0,0 0 0,21 0 16,-20 0-16,20 0 0,-21-1 15,21 1-15,1 21 0,-1-21 0,0 21 16,-20 0-16,20 0 0,0 0 16,1 0-16,-22 0 0,21 21 15,-21-21-15,22 21 0,-22 1 0,0-1 16,0 0-16,0 0 0,0 21 16,1 22-16,-22-43 0,21 21 15,-21 22-15,0-22 16,0-21-16,0 22 0,0-22 0,-21 0 15,-1 0-15,1 22 0,0-22 0,0 0 16,0 0-16,0-21 0,-22 21 16,22 0-16,-21-21 0,21 22 0,-22-22 15,22 0-15,-21 0 16,-1 0-16,1 0 0,0 0 0,-1 0 16,1 0-16,0-22 0,-1 1 0,22 0 15,-21 0-15,0-21 0,20 20 16,1-20-16,0 0 0,0-1 0,21 1 15,-21 0-15,21-1 0,0 1 16,0 21-16,0-21 0,0 20 0,21 1 16,0 0-16,0 0 0,22-21 15,-1 20-15,-21 1 0,21 0 16,1 0-16,-1 21 0,0-21 16,1 21-16,-1 0 0,0 0 0,-20-21 15,20 21-15,0 0 0,1 0 0,-22 0 16,21 0-16,-21 21 15,0-21-15,1 21 0,-1 0 0,0-21 16,0 21-16,0 0 0,0 1 16,-21 20-16,0-21 0,22 0 0,-1 22 15,-21-22-15,0 21 0,0-21 16,0 22-16,0-22 0,0 21 16,0-21-16,0 0 0,0 1 0,0 20 15,0-21-15,0 0 0,0 0 0,-21 1 16,-1-1-16,1 0 0,0 0 0,0 0 15,0 0-15,0 1 0,-22-1 16,22-21-16,-21 21 0,-1 0 16,1-21-16,0 21 0,-1 0 0,-20-21 15,21 0-15,-1 0 0,1 0 16,0 0-16,-1 0 0,1-21 0,21 21 16,-22-21-16,22 0 0,-21 0 15,21-22-15,0 22 0,-1-21 0,1 0 16,21-1-16,0 1 0,-21 0 15,21-22-15,0 22 0,0-1 0,0 1 16,0 0-16,0-1 0,0 1 16,0 21-16,21-21 0,0 20 0,1-20 15,-1 21-15,21 0 0,-21 0 16,22-1-16,-1 1 0,0 21 16,1 0-16,-1 0 0,21 0 0,-20 0 15,-1 0-15,22 0 0,-22 21 16,0 1-16,1-1 0,-1 0 0,0 0 15,1 0-15,-22 22 0,21-22 16,-21 0-16,0 21 0,22 1 0,-22-22 16,0 21-16,-21 0 0,0-20 15,21 20-15,-21-21 0,0 21 0,0-20 16,0 20-16,0-21 0,0 0 0,0 0 16,0 1-16,-21 20 15,0-42-15,0 21 0,21 0 0,-21 0 16,-1 1-16,1-22 0,-21 21 15,21 0-15,0-21 0,-22 21 0,22-21 16,-21 0-16,21 21 0,-22-21 0,1 0 16,0 0-16,-1 0 0,1 0 15,0 0-15,-1 0 0,1 0 16,0 0-16,-1 0 0,1-21 0,0 21 16,20-21-16,-20 21 0,21-21 0,-21 21 15,20-21-15,1-1 0,0 1 16,0 21-16,0-21 0,21-21 0,0 21 15,0-22-15,0 22 0,0-21 16,0-1-16,0-20 0,0 21 16,0-1-16,0-20 0,21 20 0,0 1 15,0 0-15,0-1 0,1 1 16,20 0-16,-21 21 0,21-22 0,1 1 16,-1 0-16,0 20 0,1-20 15,-1 21-15,0 0 0,1 0 0,-1-1 16,0 22-16,1 0 0,20 0 15,-20 0-15,-1 22 0,0-1 0,1 0 16,-1 0-16,0 21 0,1-20 16,20 41-16,-21-21 15,1 43-15,-22-64 0,0 22 16,0-1-16,-21 43 16,0-43-16,0 0 0,0 1 0,-21-1 15,0 0-15,0-21 0,0 22 16,-1-1-16,-20-21 0,21 22 0,0-22 15,-22 0-15,22 0 0,-21 0 16,0 0-16,-1 1 0,22-22 0,-21 21 16,-22-21-16,22 0 0,0 0 0,-1 0 15,1 0-15,-22 0 0,22 0 16,0 0-16,-1 0 0,22 0 0,-21-21 16,21 21-16,-22-22 0,22 1 15,0 0-15,0 0 16,0 0-16,21 0 15,0-1-15,0 1 16,0 0-16,21 21 0,0-21 16,0 0-16,22 21 0,-22-21 15,21-1-15,0 1 0</inkml:trace>
  <inkml:trace contextRef="#ctx0" brushRef="#br1" timeOffset="67263.83">11091 2159 0,'0'0'0,"-42"0"15,21 0 1,0 0-16,-1 0 0,1 0 15,0 0-15,0 0 16,0 0-16,0 0 0,-1 0 16,1 0-16,0 0 15,42 0 79,0 0-94,22 0 16,-22 0-16,0 0 0,21 0 0,-20 0 15,20 0-15,-21 0 16,21 0-16,1 0 0,-1 0 0,-21 0 16,22 0-16,-1 0 0,-21 0 15,21 0-15,1 0 0,-1 0 0,-21 0 16,22 0-16,20 0 0,-21 0 15,1 0-15,20-21 0,1 21 0,-1 0 16,22 0-16,-22 0 0,22 0 16,0 0-16,-22 0 0,22 0 0,-22 0 15,1-21-15,-1 21 0,1 0 16,21 0-16,-22 0 0,22 0 0,-1 0 16,1 0-16,0 0 0,-1 0 15,22 0-15,-21-21 0,0 21 16,-1 0-16,22 0 0,-21 0 15,-1 0-15,22 0 0,0 0 0,0 0 16,0 0-16,0 0 0,-1 0 16,1 0-16,-21 0 0,21 0 0,-22 0 15,22 0-15,0 0 0,0 0 16,21 0-16,-21 0 0,0 0 16,-22 0-16,22 0 0,-21 0 0,-1 0 15,1 0-15,0 0 0,21 0 16,-22 0-16,1 0 0,0 0 0,-1-22 15,1 22-15,0 0 0,-22 0 0,1 0 16,-1 0-16,1 0 16,-22-21-16,21 21 0,-20 0 0,-1 0 15,0 0-15,1 0 0,-1 0 16,0 0-16,1 0 0,-1-21 0,0 21 16,-20 0-16,20 0 0,-21 0 15,21 0-15,-20 0 0,-1 0 16,0 0-16,-21-21 62,-21 21-46</inkml:trace>
  <inkml:trace contextRef="#ctx0" brushRef="#br1" timeOffset="68379.94">4762 1969 0,'0'0'0,"-127"0"31,106 0-31,0 0 16,0 0-16,0 0 15,42 0 48,0 0-47,0 0-16,0 0 0,22 0 15,-1 0-15,0 0 0,1 0 16,20 0-16,-20 0 0,20 0 0,1 0 15,-1 0-15,1 0 0,-1 0 16,22 0-16,-1-22 0,22 22 16,-21 0-16,42 0 0,-21 0 0,0 0 15,-1 0-15,1 0 0,21 0 16,0 0-16,0 0 0,0 0 0,0 0 16,0 0-16,0 0 0,0-21 15,0 21-15,0 0 0,0 0 0,21 0 16,-21 0-16,0 0 0,0 0 15,-21-21-15,0 21 0,0 0 0,0 0 16,0 0-16,-1 0 0,-20 0 16,21 0-16,-21 0 0,-22 0 15,22-21-15,-43 21 0,22 0 16,-22 0-16,0 0 0,-21 0 0,1 0 16,-1 0-16,0 0 0,0 0 15,-21-21 32,-21 21-16,0 0-31</inkml:trace>
  <inkml:trace contextRef="#ctx0" brushRef="#br1" timeOffset="69075.96">1905 1863 0,'0'0'0,"0"-43"32,0 22-32,0 42 31,0 1-15,0-1-16,0 21 0,0 0 15,0 1-15,0-1 0,0 22 16,0-1-16,0-21 0,0 22 15,0-1-15,21 1 0,-21-1 16,0 1-16,0-1 0,0-20 0,0 20 16,0-42-16,0 22 0,0-1 15,0-21-15,0 0 0,0 1 0,0-1 16,0 0-16,0 0 16,-21-21-1,0-21 1,0 0-16,21 0 0</inkml:trace>
  <inkml:trace contextRef="#ctx0" brushRef="#br1" timeOffset="69323.94">1545 2540 0,'21'21'31,"0"0"-16,1 1-15,-1-1 0,0 21 16,0-21-16,0 0 0,0 22 16,1-22-16,-22 0 0,0 0 0,21 0 15,-21 1-15,21-1 0,-21 0 16,0 0-16,0 0 16,21-21-1,0 0-15,0 0 16,1-21-16</inkml:trace>
  <inkml:trace contextRef="#ctx0" brushRef="#br1" timeOffset="69511.97">2117 2625 0,'0'0'0,"0"21"15,0 0-15,0 0 0,-22 0 16,1 1-16,0-1 0,21 0 15,-21 0-15,0 0 0,0 0 16,-1 1-16,1-22 0,21 21 0,0 0 16,-21-21-16,0 21 15,0-21-15,0 0 0</inkml:trace>
  <inkml:trace contextRef="#ctx0" brushRef="#br1" timeOffset="70211.91">974 3641 0,'-22'0'15,"1"0"1,21 21-16,-21 0 0,0 0 0,21 0 16,-21 1-16,21 20 0,0 0 0,-21 1 15,21-1-15,-22 0 16,22 1-16,0-1 0,0 0 15,0 1-15,0-1 0,0-21 0,0 21 16,22-20-16,-1-1 0,0-21 16,0 0-16,0 0 0,0 0 0,1 0 15,20 0-15,-21 0 0,0-21 16,0-1-16,1 1 0,20 0 16,-21-21-16,0 21 0,0-22 0,1 1 15,-22 21-15,0-22 16,0 1-16,0 21 0,0-21 15,-22 20-15,1 1 0,0 0 0,-21 0 16,21 0-16,-1 0 0,1 21 16,0 0-16,0 0 0,0 0 15,0 0-15,-1 0 0,1 21 0,0-21 16,0 21-16,21 0 0,-21 0 16,21 0-16,0 1 0,0-1 15,0 0-15,0 0 0,0 0 16,21 0-16,0-21 0,0 0 15,0 0-15,1 0 0</inkml:trace>
  <inkml:trace contextRef="#ctx0" brushRef="#br1" timeOffset="70487.84">1545 3620 0,'0'0'0,"0"-22"16,0 1-16,0 0 0,0 42 31,0 0-15,0 1-16,0 20 0,0-21 15,0 21-15,0-20 0,-21 20 16,21 0-16,-21 1 0,21-1 16,0 0-16,-21 1 0,21-22 0,-22 21 15,22 0-15,-21-20 16,21-1-16,0 0 0,0 0 0,0 0 15,21-21 1,1-21-16,-1 21 16</inkml:trace>
  <inkml:trace contextRef="#ctx0" brushRef="#br1" timeOffset="71059.92">2117 3852 0,'0'0'0,"21"-21"0,-21-21 16,0 21-1,-21 21 1,-1 0-16,1 0 0,0 0 0,0 0 16,0 0-16,0 0 0,-1 21 15,1-21-15,0 21 0,0 0 16,0 0-16,0 1 0,-1 20 0,1-21 15,0 21-15,0-20 0,0 20 16,21-21-16,0 21 0,0-20 16,0-1-16,0 0 0,0 0 15,0 0-15,21-21 0,0 0 0,0 0 16,0 0-16,1 0 0,-1 0 16,0 0-16,0 0 0,0-21 15,0 0-15,1 0 0,-1 0 0,0-1 16,0-20-16,0 21 0,-21-21 15,21-1-15,-21 22 0,22-21 16,-22-1-16,21 1 0,-21 0 0,0 21 16,0-22-16,0 1 0,0 21 15,0 0-15,0-22 0,0 22 16,0 0-16,-21 21 16,21 21-1,-22 0-15,22 22 0,0-22 16,0 21-16,0-21 0,0 22 15,0-1-15,0-21 0,0 21 0,0 1 16,0-1-16,0 0 0,0-20 16,0 20-16,22-21 0,-1 0 15,-21 0-15,21 1 0,0-1 0,0-21 16,0 0-16,1 0 0,20 0 16,-21 0-16,21 0 0,1-21 0,-1-1 15,0 1-15,1 0 0</inkml:trace>
  <inkml:trace contextRef="#ctx0" brushRef="#br1" timeOffset="71340.17">3069 3471 0,'0'0'16,"0"-21"-16,0 0 0,-21 21 31,21 21-31,-21 0 0,0 1 0,21 20 15,-22-21-15,1 21 0,0 1 16,21-1-16,-21 0 0,0 22 0,-22-1 16,22 1-16,0-1 0,-21 1 15,-1-1-15,1 1 0,0-1 16,-1 1-16,22-22 0,-21 22 16,21-43-16,0 21 0,-1 1 15,22-22-15,0 0 0,0 0 0,0 0 16</inkml:trace>
  <inkml:trace contextRef="#ctx0" brushRef="#br1" timeOffset="72161.61">3450 3704 0,'21'0'31,"0"0"-16,1 0-15,-1 0 0,0-21 16,21 21-16,-21-21 0,1 21 0,20-21 16,-21 21-16,0-21 15,0 21-15,1-22 0,-1 22 0,0-21 16,-21 0-16,0 0 16,0 0-1,-21 21-15,0 0 0,-1 0 0,-20 0 16,21 0-16,-21 21 0,-1 0 15,22 0-15,-21 0 0,-1 1 0,22-1 16,-21 0-16,21 0 0,21 21 16,0-20-16,0-1 0,0 0 0,0 0 15,0 0-15,0 0 0,21 1 16,0-22-16,21 21 16,-20-21-16,20 0 0,-21 0 0,21 0 15,-20 0-15,20 0 0,-21 0 16,21 0-16,-20-21 0,-1 21 15,-42 0 1,-1 0 0,-20 0-16,0 0 0,-1 0 15,1 0-15,0 21 0,-1 0 0,1 0 16,0 0-16,-1 0 0,22 22 16,0-22-16,0 0 0,0 21 0,21-20 15,-21-1-15,21 0 0,0 0 16,0 0-16,0 0 0,0 1 15,21-1-15,0-21 0,0 0 0,21 0 16,-20 0-16,20 0 0,0 0 16,22 0-16,-22-21 0,0-1 15,22 1-15,-22 0 0,22 0 16,-22-21-16,0 20 0,1 1 0,-22-21 16,0 21-16</inkml:trace>
  <inkml:trace contextRef="#ctx0" brushRef="#br1" timeOffset="72395.46">4000 3874 0,'0'0'0,"0"-22"15,0 44 17,22-22-17,-22 21-15,21 0 0,-21 0 16,0 0-16,21 0 0,0 1 16,-21 20-16,0-21 0,0 0 15,21 0-15,0 1 0,-21-1 16,22 0-1,-1-21-15,0 0 16,-21-21 0,21 21-16,-21-21 0,0-1 0,0 1 15,21-21-15,-21 21 0,21 0 16,-21-1-16</inkml:trace>
  <inkml:trace contextRef="#ctx0" brushRef="#br1" timeOffset="72592.37">4276 3852 0,'0'0'0,"-22"-21"31,1 42-31,0-21 0,0 22 0,0-1 16,0 0-16,-22 0 0,22 0 16,0 22-16,0-22 0,0 0 15,-1 21-15,1-21 0,0 1 0,0-1 16,21 0-16,-21 0 0,21 0 16,0 0-16,21-21 15,0 0 1,0-21-16,0 21 0,1-21 15,-1 0-15,0 0 0,21 0 16</inkml:trace>
  <inkml:trace contextRef="#ctx0" brushRef="#br1" timeOffset="72907.19">4403 3810 0,'0'0'0,"0"21"31,0 0-31,0 1 0,0-1 15,0 0-15,0 21 0,0 1 16,0-1-16,0 0 0,0 1 0,0 20 16,21 1-16,-21-22 15,0 21-15,21 1 0,-21-1 0,0 1 16,0-1-16,0 22 0,0 0 16,0-1-16,0-20 0,-21 21 0,0-1 15,21-20-15,0-1 0,-22-20 16,22 20-16,-21-42 0,21 22 0,0-22 15,0 0-15,0 0 0,0-42 32,21 0-32,-21-22 0,22 22 0,-1-21 15,-21 0-15,21-22 0,0 1 16,-21-1-16,21 1 0,-21-22 0</inkml:trace>
  <inkml:trace contextRef="#ctx0" brushRef="#br1" timeOffset="73228.07">4508 4022 0,'0'0'0,"0"-21"0,-21-106 31,21 105-31,0 1 16,21 0-16,1 21 0,-1-21 16,21 21-16,-21 0 0,22 0 0,-1 0 15,-21 0-15,21 0 0,1 0 16,-22 0-16,0 21 0,0-21 15,0 21-15,-21 0 0,0 22 0,0-22 16,0 0-16,-21 21 0,0-20 16,0-1-16,-21 21 0,-1-21 15,1 0-15,0 1 0,20-1 0,-20-21 16,21 21-16,0-21 0,0 0 16,-1 0-16,22 21 0,22-21 31,-1-21-16,0 0-15,0 21 0,0-21 0,22-1 16,-22 1-16,21 21 0</inkml:trace>
  <inkml:trace contextRef="#ctx0" brushRef="#br1" timeOffset="73466.92">5038 3852 0,'21'-21'0,"-42"42"0,42-21 31,-21 22-16,0-1-15,0 0 16,0 0-16,0 0 0,0 0 0,0 1 16,0-1-16,0 0 0,0 0 15,0 0-15,-21 0 0,21 1 16,-22-22-16,1 0 31,21-22-15,0 1-16,0 0 15,0 0-15,0 0 0,0-22 16</inkml:trace>
  <inkml:trace contextRef="#ctx0" brushRef="#br1" timeOffset="73630.84">4995 3662 0,'0'0'0,"0"-21"31,0 42 16,21-21-31,1 0-16,-1 21 0,0-21 15</inkml:trace>
  <inkml:trace contextRef="#ctx0" brushRef="#br1" timeOffset="74079.58">5249 3831 0,'0'-21'63,"21"0"-48,1 21 1,-1 0-1,0 0-15,-21 21 16,21-21-16,-21 21 0,21 0 16,-21 1-16,0-1 0,0 0 0,0 0 15,0 0-15,0 0 0,0 1 16,0 20-16,0-21 0,0 0 16,0 0-16,0-42 46,0 0-46,0 0 0,21 0 16,-21 0-16,0-1 0,0 1 16,0 0-16,22 0 0,-1 0 15,0 0-15,-21-1 0,0 1 16,21 21-16,0-21 0,0 21 16,1 0-16,-22-21 0,21 21 15,0 0-15,0 0 16,0 0-1</inkml:trace>
  <inkml:trace contextRef="#ctx0" brushRef="#br1" timeOffset="74428.41">5715 3937 0,'0'0'0,"21"21"16,0-21-16,0 0 15,1 0-15,-1 0 16,0-21-16,0 0 15,0 0-15,0 21 0,1-21 0,-22-1 16,21 1-16,-21 0 16,-21 21 15,-1 0-31,1 0 0,0 0 16,0 0-16,0 21 0,0-21 15,-1 21-15,1 1 0,0-22 0,21 21 16,0 0-16,0 0 0,0 0 15,0 0-15,0 1 0,0-1 0,0 0 16,0 0-16,0 0 0,0 0 16,21-21-16,0 22 0,1-1 0,-1-21 15,21 21-15,-21-21 0,0 0 16,22 0-16,-1 0 0,-21 0 0,22 0 16,-1 0-16,-21 0 0,21 0 15,1-21-15</inkml:trace>
  <inkml:trace contextRef="#ctx0" brushRef="#br1" timeOffset="74962.11">6667 3768 0,'0'0'0,"-63"-21"32,42 21-32,-22 0 0,1 0 15,21 0-15,0 21 0,0-21 16,-22 21-16,22 0 0,0 0 15,0 0-15,0 1 0,-1-1 16,1 21-16,21-21 0,0 0 0,-21 22 16,21-22-16,0 0 0,0 0 15,0 0-15,0 1 0,0-1 0,0 0 16,21-21-16,0 0 16,1 0-16,-1 0 15,0-21-15,0 21 0,0-21 16,0-1-16,1 1 0,-1-21 0,0 21 15,21-22-15,-21 22 0,1-21 16,-1 0-16,21-1 0,-21 1 0,0 0 16,1-1-16,-1 1 0,0 0 15,0-1-15,0 1 0,-21 0 16,0 20-16,0-20 0,0 21 16,0 0-16,-21 21 15,0 0-15,0 21 16,0 0-16,-1 21 0,22 1 0,-21-1 15,0 0-15,21 1 0,0-1 16,-21 0-16,21 1 0,0 20 0,0-20 16,0-1-16,0 0 0,0 1 15,21-1-15,0 0 0,0-21 0,1 1 16,-1 20-16,21-42 0,-21 21 0,22-21 16,-1 0-16,0 0 15,22 0-15,-22 0 0,0-21 0,1 0 16,-1 0-16,0-1 0,1 1 15,41-63-15</inkml:trace>
  <inkml:trace contextRef="#ctx0" brushRef="#br1" timeOffset="83804.67">14478 9462 0,'0'0'0,"0"-22"32,0 1-1,-21 21-31,0 0 0,-1 0 15,1-21-15,0 21 0,0 0 16,0 0-16,0-21 0,-22 21 0,22 0 16,0 0-16,-21-21 15,-1 21-15,1-21 0,21 21 0,-22 0 16,1 0-16,0-22 0,-1 22 16,1 0-16,0 0 0,-1 0 0,22 0 15,-21 0-15,0 0 0,-22 0 16,22 0-16,-1 0 0,1 0 0,-21 0 15,20 0-15,-20 0 0,-1 0 0,22 0 16,-22 0-16,22 0 0,-21 0 16,20 22-16,-20-22 0,20 0 0,1 21 15,0-21-15,-1 21 0,1 0 16,0-21-16,-1 21 0,22-21 0,-21 21 16,21-21-16,-22 22 15,22-22-15,0 21 0,-21 0 0,21-21 16,-1 21-16,1 0 0,0 0 15,0 1-15,0-1 0,0 0 0,-1 21 16,1-21-16,0 1 0,0-1 16,0 0-16,0 0 0,21 0 0,0 0 15,-22 1-15,22-1 0,-21 0 0,21 0 16,0 0-16,0 0 0,0 1 16,0-1-16,0 0 0,0 0 15,0 0-15,0 0 0,21-21 16,1 22-16,-1-1 0,0-21 0,0 21 15,0 0-15,0-21 0,1 21 16,-1-21-16,21 21 0,-21 1 16,22-22-16,-22 21 0,0 0 0,21-21 15,-21 21-15,1 0 0,-1 0 16,21 1-16,-21-1 0,0-21 0,1 21 16,20 0-16,-21 0 0,21 0 15,-20 1-15,20-22 0,-21 21 0,21-21 16,1 21-16,-1-21 0,22 0 0,-22 21 15,21-21-15,-20 21 0,20-21 16,-20 0-16,20 0 0,-21 0 0,1 0 16,20 0-16,-20 0 0,-1 0 15,0 0-15,1 0 0,-1 0 16,-21 0-16,21 0 0,22 0 0,-22-21 16,1 0-16,20 21 0,-21 0 15,22-21-15,-22 21 0,22-21 0,-22-1 16,22 22-16,-22-21 0,21 21 15,-20-21-15,-1 0 0,0 21 0,1-21 16,-22 0-16,21-1 0,-21 22 16,22-21-16,-22 0 0,0 0 0,0 21 15,0-21-15,1 0 0,-1 21 0,0-22 16,0 1-16,0 21 0,0-21 16,-21 0-16,22 0 0,-1 0 15,-21-1-15,21 1 16,-21 0-16,0 0 0,0 0 0,0 0 15,21-22-15,-21 22 0,0-21 16,0 21-16,0-22 0,0 22 0,0-21 16,0 21-16,0-1 0,0 1 15,0 0-15,0 0 0,-21 0 0,0 0 16,0 21-16,-1-22 0,1 1 16,0 21-16,-21-21 0,-1 0 0,22 21 15,-21-21-15,0 21 0,-1 0 0,22-21 16,-21 21-16,-1 0 15,22-22-15,-21 22 0,0 0 0,20 0 16,-20 0-16,21-21 0,-21 21 16,20 0-16,-20 0 0,21 0 0,-21 0 15,20 0-15,-20 0 0,21 0 0,0 0 16,-22 0-16,22 0 0,0 0 16,0 0-16,-21 0 0,20 0 0,1 0 15,0 0-15,0 0 16,0 0-16,0 0 15,-1 0 1,22 21 47,0 1-63,0-1 15,0 0-15</inkml:trace>
  <inkml:trace contextRef="#ctx0" brushRef="#br1" timeOffset="84827.56">7556 13208 0,'-21'-21'0,"42"42"0,-63-63 16,21 42-16,21-21 16,-21 21-16,21-22 15,21 22 16,0 0-31,21 22 0,1-1 0,-1-21 16,0 21-16,1 0 16,-1 0-16,0 22 0,22-22 0,-22 0 15,1 21-15,20-21 0,-21 22 16,1-1-16,-1 0 0,22 22 0,-22-22 16,-21 1-16,21-1 0,1 0 15,-1 1-15,0-1 0,22 0 0,-22-21 16,1 1-16,-1 20 0,21-21 0,-20 0 15,-1-21-15,-21 21 0,22 1 16,-22-22-16,21 0 0,-21 0 0,-21 21 16,21-21-16,-21-21 47,-21-1-47,0 22 15,21-21-15,-21 21 0,-21-21 16,20 0-16,1 0 0,-21-22 0,21 22 15</inkml:trace>
  <inkml:trace contextRef="#ctx0" brushRef="#br1" timeOffset="85257.32">8678 12891 0,'0'0'0,"0"-22"0,0 1 0,-21 21 47,0 0-47,0 21 0,0 22 16,-1-22-16,1 21 0,-21 1 0,21-1 15,0 0-15,-22 22 0,1-1 16,0 1-16,-1 20 0,-20 1 0,-1 21 15,-20-21-15,-22-1 0,21 22 16,-21-21-16,22-1 0,-1 1 16,0 0-16,1-1 0,20 1 0,22-21 15,-22-1-15,22 1 0,0-22 16,20 0-16,-20 1 0,21-22 0,0 0 16,0 0-16,21 0 15,0-42 16,0 0-31,0 0 16,0 0-16,21-1 0,-21 1 16,21 0-16,0 0 0,0 21 0,-21-21 15,21 0-15</inkml:trace>
  <inkml:trace contextRef="#ctx0" brushRef="#br1" timeOffset="96319.95">8382 11599 0,'0'0'0,"0"-21"15,0 0-15,0 0 16,0 0-16,-21 21 31,21-21-31,0 42 31,0 0-31,0 0 0,0 21 16,0-20-16,0 20 0,0 0 0,0 1 16,0 20-16,0-21 0,0 22 15,0-1-15,0 1 0,0-1 0,0 1 16,0-1-16,0 1 0,0-22 15,-21 1-15,21-1 0,-22 0 0,22 1 16,0-22-16,0 21 0,0-21 16,0 0-16,-21 1 0,21-1 15,-21-21 1,21-21 0,0-1-1,0 1-15,0 0 0,0 0 16,0 0-16,0 0 0</inkml:trace>
  <inkml:trace contextRef="#ctx0" brushRef="#br1" timeOffset="98051.24">8361 11578 0,'0'-21'31,"21"21"0,0 0-31,0 0 16,0 0-16,1 0 16,-1 0-16,0 0 0,0 0 0,0 0 15,22 0-15,-22 0 0,21 0 16,0 0-16,1 0 0,20 0 15,-20 0-15,20 0 0,1 0 16,-1 0-16,1 0 0,-1 0 0,1 0 16,20 0-16,-20 0 0,20 0 0,22 0 15,21 0-15,-21-21 0,21 21 16,21 0-16,-21 0 0,0 0 0,21-21 16,1 21-16,-1 0 0,21-21 15,-21 21-15,0-22 0,1 22 0,20-21 16,0 21-16,1 0 0,-1-21 15,-21 21-15,21 0 0,1-21 0,-1 0 16,22 21-16,-22-21 0,0 21 16,1 0-16,-1-22 0,0 22 0,1-21 15,-1 21-15,0 0 16,1-21-16,-1 21 0,0 0 0,1 0 16,-1-21-16,0 21 0,1-21 15,-22 21-15,169-21 0,-147 21 16,-1 0-16,-21-22 0,0 22 15,-21 0-15,21-21 0,-21 21 0,22 0 16,-22-21-16,0 21 0,0 0 16,0 0-16,-22-21 0,1 21 0,0-21 15,-21 21-15,21 0 0,-1 0 16,1 0-16,0 0 0,0-21 16,0 21-16,0 0 0,-22 0 0,1 0 15,0 0-15,-22 0 0,1-22 16,-1 22-16,1 0 0,-1 0 15,1 0-15,-22 0 0,21 0 0,1 0 16,-22 0-16,22 0 0,-22 0 0,22-21 16,-22 21-16,0 0 0,1 0 15,-1 0-15,-21 0 0,21 0 0,-20 0 16,-1 0-16,0 0 0,0 0 16,0 0-1,0 0 1,-21 21-16,0 1 15,0-1-15,0 0 16,0 0-16,0 0 16,0 0-16,0 1 0,0 20 15,0-21-15,0 21 0,0-20 0,0 20 16,0 0-16,0 1 0,0-22 16,0 21-16,0 0 0,0 1 0,0-1 15,0 0-15,0 1 0,0-1 0,0 22 16,0-22-16,0 0 0,0 22 15,0-22-15,0 0 0,0 1 0,0-1 16,0 0-16,0 1 0,0-1 16,0-21-16,0 22 0,0-22 0,0 0 15,0 21-15,0-21 16,0 1-16,-21-22 0,21 21 0,-21 0 16,0 0-16,21 0 0,-21-21 15,0 21-15,-1-21 16,1 0-16,0 0 0,-21 0 15,21 0-15,-22 0 0,1 0 16,0 22-16,-1-22 0,1 0 0,-22 0 16,1 0-16,21 0 0,-22 0 15,1 0-15,-1 0 0,1 0 0,-22 0 16,21 0-16,-20 0 0,-22 0 0,21 0 16,-21 0-16,1 0 0,-1 0 15,0 0-15,0 0 0,-21 0 16,0 0-16,-21 0 0,21 0 15,-21 0-15,-22 0 0,22 0 0,-21 0 16,0 0-16,-1 0 0,-20 0 0,20 0 16,-20 21-16,-1-21 0,1 0 15,-1 0-15,1 21 0,-1-21 0,1 21 16,-1-21-16,1 21 0,-1-21 16,1 21-16,-22 1 0,22-22 0,-22 21 15,0 0-15,22-21 0,-1 21 16,-20 0-16,-1-21 0,0 21 0,22 1 15,-22-1-15,22-21 0,-1 21 0,-20 0 16,20-21-16,22 21 16,-22 0-16,1-21 0,20 22 0,-20-1 15,21-21-15,-1 21 0,22 0 0,-21-21 16,21 21-16,-22-21 0,22 0 16,0 0-16,21 21 0,0-21 0,0 0 15,21 0-15,0 0 0,22 0 16,-22 0-16,42 0 0,-20 0 0,20 0 15,1 0-15,20 0 0,-20 0 0,42 0 16,-22 0-16,22 0 0,0 0 16,0 0-16,0 0 0,-1 0 203,1 0-203,0 0 31,21-21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3:38:07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2434 0,'0'-21'109,"21"21"-109,-21-21 16,0 0-16,21 21 0</inkml:trace>
  <inkml:trace contextRef="#ctx0" brushRef="#br0" timeOffset="1160.85">2328 529 0,'-21'0'0,"0"0"16,0 0-1,0 0-15,-1 0 0,1 0 16,0 0-16,0 0 16,0 0-16,0 0 0,-1 0 0,1 0 15,0 0-15,0 0 16,0 0-16,0 0 15,42 0 32,0 0-47,21 0 0,1 0 16,-1 0-16,43-21 0,-22 21 0,1 0 16,-1 0-16,1-21 15,-1 21-15,22-21 0,-22 21 0,1 0 16,20-21-16,-20 21 0,-22 0 15,22 0-15,-22 0 0,0-22 0,1 22 16,-1 0-16,-21 0 0,0 0 16,1 0-16,-1 0 0,-42 0 62,-1 0-46,1 0-16,0 0 15,-21 0-15,21 0 0</inkml:trace>
  <inkml:trace contextRef="#ctx0" brushRef="#br0" timeOffset="1567.71">2794 550 0,'-21'0'16,"21"-21"-16,-21 21 16,21-21-1,0 42 17,0 0-32,-22 1 15,22-1-15,0 21 0,-21-21 16,21 22-16,0-1 0,0 21 0,-21-20 15,21 20-15,-21-20 0,21 20 16,-21 1-16,21-22 0,0 0 0,-21 1 16,-1-1-16,22 0 0,0 1 15,0-22-15,-21 21 0,21-21 0,0 0 16,-21 1-16,21-1 16,0 0-1,21-42 32,0 0-47,1-1 0,-22 1 16,21 0-16,0 0 0</inkml:trace>
  <inkml:trace contextRef="#ctx0" brushRef="#br0" timeOffset="2019.92">2963 1164 0,'0'21'15,"21"-21"17,1 0-32,-1 0 0,0 0 15,0 0-15,0-21 0,0 0 16,1 0-16,-1 21 0,0-21 15,0 0-15,-21-1 0,0 1 16,0 0-16,0 0 16,0 0-16,0 0 15,-21 21 1,0 0-16,0 0 0,-1 0 0,1 0 16,-21 21-16,21 0 0,0 0 15,-1 0-15,1 0 0,21 1 0,-21 20 16,0-21-16,21 0 15,0 22-15,0-22 0,0 0 0,0 0 0,0 0 16,0 0-16,0 1 0,0-1 16,0 0-16,21-21 0,-21 21 15,21-21-15,0 21 0,1 0 16,-1-21-16,0 0 0,0 0 16,0 0-16,0 0 15,1 0-15,-1 0 0,0-21 0,0 21 16,21-21-16,-20 0 0</inkml:trace>
  <inkml:trace contextRef="#ctx0" brushRef="#br0" timeOffset="2972">3979 953 0,'0'0'0,"21"-22"0,-21 1 15,0 0-15,-21 21 31,0 0-31,0 0 0,0 0 0,-22 21 16,22 0-16,-21 1 0,21-22 16,0 21-16,-1 0 0,1 0 0,0 0 15,0 0-15,0 1 16,21-1-16,0 0 0,21-21 16,0 21-1,0-21-15,0 0 0,1 0 0,-1 0 16,0 0-16,0 21 0,21-21 15,-20 0-15,20 0 0,-21 0 0,21 0 16,-20 0-16,-1 21 0,0-21 16,0 0-16,0 22 0,0-22 15,1 21-15,-22 0 16,0 0-16,-22 0 16,1-21-16,0 21 0,0 1 15,-21-22-15,20 21 0,1-21 0,-21 0 16,21 0-16,-22 0 0,22 0 15,0 0-15,-21 0 0,21 0 0,-1 0 16,1 0-16,0 0 0,21-21 16,-21 21-16,0-22 0,0 1 15,-1 21 1,22-21-16,0 42 31,0 0-15,22 1-1,-22-1-15,21-21 0,0 21 16,0 0-16,0-21 16,0 0-16,22 21 0,-22-21 0,0 0 15,21 0-15,-20 0 0,20 21 16,-21-21-16,21 0 0,-20 0 0,20 0 16,-21 0-16,21 0 0,-20-21 15,20 0-15,-21 21 0,0-21 0,22 0 16,-22 0-16,0-1 0,21-20 15,-21 0-15,22-1 0,-22 1 16,21-21-16,-21-1 0,22 1 16,-22-1-16,0 22 0,21-22 0,-20 22 15,-22 0-15,0-1 0,0 22 16,0-21-16,0 21 0,0-1 0,0 1 16,-22 21 15,1 21-31,21 1 0,-21-1 15,21 0-15,-21 21 0,21-21 0,0 22 16,-21-1-16,21 0 0,-21 22 16,21-22-16,0 1 0,0-1 15,0 0-15,0 1 0,0-1 16,0-21-16,0 21 0,0-20 0,0 20 16,0-21-16,21 0 0,0 0 15,0 1-15,0-1 0,0 0 16,1-21-16,-1 0 0,0 0 15,0 0-15,0 0 0,0 0 16,1 0-16,-1 0 0,0 0 0,0-21 16,-21 0-16,21 21 0,0-22 15,1 1-15,-22 0 0,0 0 0,0 0 16,0 0-16</inkml:trace>
  <inkml:trace contextRef="#ctx0" brushRef="#br0" timeOffset="3219.91">4424 974 0,'-21'0'16,"42"0"-1,0 0-15,0-21 0,0 21 16,22-22-16,-22 22 15,21 0-15,-21-21 0,22 21 0,-22 0 16,21-21-16,-21 21 0,22 0 16,-22 0-16,0-21 0,0 21 0,0-21 15,0 21 1,1 0-16</inkml:trace>
  <inkml:trace contextRef="#ctx0" brushRef="#br0" timeOffset="3771.69">5948 614 0,'0'-21'16,"21"21"-16,-21 21 31,0 0-15,0 0-16,-21 0 0,21 22 15,-21-22-15,-1 42 0,22-20 0,-21-1 16,0 22-16,21-1 0,-21-21 15,0 22-15,0-22 0,-1 1 16,1-1-16,0 0 0,21-21 16,-21 22-16,0-22 0,0 21 15,21-21-15,0 1 16,0-44 15,0 1-31,0 0 0,21 0 16,-21-21-16,0 20 0,0-20 0</inkml:trace>
  <inkml:trace contextRef="#ctx0" brushRef="#br0" timeOffset="4091.97">5778 593 0,'0'0'0,"0"-21"0,22-64 31,-1 85-31,0 0 16,0 0-16,0 21 15,0 0-15,1 0 0,-1 22 0,21-22 16,-21 21-16,0 1 0,1 20 16,-1-21-16,0 22 0,0-22 0,0 22 15,0-22-15,1 0 0,-1 1 16,0-1-16,-21 0 0,21 1 0,0-22 16,0 21-16,-21-21 15,22 1-15,-1-1 0,-21 0 16,21-21-16,0 0 15,0 0 1,0 0-16,-21-21 16,22 0-16,-22-1 0,0 1 0,21-21 15,0 0-15,-21-1 0,21 1 16,0-22-16</inkml:trace>
  <inkml:trace contextRef="#ctx0" brushRef="#br0" timeOffset="4383.47">6689 487 0,'0'0'0,"0"-106"32,0 85-32,-22 21 0,1 0 15,0 0-15,21 21 0,0 0 16,-21 0-16,0 1 0,0 20 16,-1 0-16,22 1 0,-21-1 0,0 21 15,0 1-15,21-1 0,-21-20 16,0 20-16,-1 1 0,22-22 0,0 22 15,-21-22-15,21 0 0,-21 1 16,21-22-16,0 21 0,0-21 0,0 0 16,0 1-16,0-1 15,0 0-15,21-21 32,0-21-32,1 0 15,-22-1-15,0 1 0,21-21 0,21 21 16</inkml:trace>
  <inkml:trace contextRef="#ctx0" brushRef="#br0" timeOffset="5223.62">7705 508 0,'0'0'0,"-43"-63"16,22 63 0,0 0-16,0-22 0,0 22 0,-22 0 15,22 0-15,0 0 0,0 0 16,0 22-16,-22-1 0,22-21 0,0 21 16,0 21-16,0-21 0,-1 22 15,-20-22-15,21 21 0,0 1 0,0-1 16,-1 21-16,1-20 0,0-1 15,0 0-15,21 22 0,0-22 16,0 1-16,0-1 0,0-21 16,0 21-16,0-20 0,0 20 0,21-21 15,0 0-15,0 0 0,1 1 0,-1-22 16,0 21-16,21-21 0,-21 0 16,1 0-16,-1 0 0,21 0 0,-21 0 15,22-21-15,-1-1 0,0 22 16,-21-21-16,22-21 0,-1 21 0,-21 0 15,0-22-15,1 22 0,-22-21 16,0-1-16,0 22 0,0-21 0,-22 21 16,1 0-16,0-1 15,-21 1-15,-1 21 0,1 0 0,21 0 16,-21 0-16,-1 0 0,1 0 16,21 0-16,0 0 0,-1 0 0,1 0 15,0 0-15,21 21 0,0 1 16,0-1-1,21-21-15,0 0 16,22 0-16,-22 0 0,0 0 0,21 0 16,-20 0-16,20 0 0,0 0 15,-21 0-15,1 0 0,-1 0 16,0 0-16,0 0 0,0 0 0,0 0 16,1 0-16,-22 21 15,0 0 1,0 0-16,0 0 0,0 1 15,0-1-15,0 21 0,0-21 16,0 22-16,0-22 0,-22 21 0,1 0 16,0 1-16,21-1 0,-21 0 15,0 85-15,0-63 0,-1-1 16,22 1-16,-21-1 0,0 1 0,0-1 16,21-20-16,0 20 0,0-20 15,-21-1-15,21-21 0,0 21 0,-21-20 16,21-1-16,0 0 0,0 0 15,0 0 1,-22-42 15,22 0-31,-21 0 16,0 0-16,21-1 0,-21 1 0</inkml:trace>
  <inkml:trace contextRef="#ctx0" brushRef="#br0" timeOffset="6003.37">2307 2011 0,'0'0'0,"-42"0"0,21 0 16,-22 0-16,22 0 0,0 0 15,0 0-15,0 0 0,-1 0 16,1 0 0,42 0 15,1 0-31,-1 0 0,0 0 16,21 0-16,22 0 0,-1 0 15,1 0-15,20 0 0,1 0 0,21-21 16,0 21-16,0 0 0,-1 0 15,22-21-15,22 21 0,-22-22 0,21 22 16,21 0-16,-21-21 0,22 21 16,-1 0-16,21-21 0,1 21 15,-1-21-15,1 21 0,-1-21 0,22 21 16,-21-21-16,-1 21 0,1-22 16,-1 22-16,1-21 0,-22 21 0,21-21 15,-41 21-15,20 0 0,-42-21 16,21 21-16,-21 0 0,0-21 0,-21 21 15,0 0-15,-22 0 0,1-21 16,-21 21-16,-22 0 0,0 0 0,1 0 16,-22 0-16,0 0 15,-42 0 1,0 0 0,-43 0-16,22 0 0,-22 0 0,1 0 0,-22 0 15,0 0-15,1 0 0</inkml:trace>
  <inkml:trace contextRef="#ctx0" brushRef="#br0" timeOffset="6911.93">2244 2201 0,'0'0'0,"-43"0"0,22 0 15,0 0-15,-21 0 16,20 0-16,1 0 0,0 0 0,0 0 16,42 0 46,0 0-62,0 0 0,22 0 16,-1 0-16,0 0 0,22 0 15,-1 0-15,22-21 0,0 21 16,21 0-16,-22 0 0,22-21 0,-21 21 16,21 0-16,-1-21 0,22 21 15,0 0-15,0-21 0,22 0 0,-1 21 16,-21 0-16,42-22 0,-21 22 15,22 0-15,-1-21 0,0 21 0,1 0 16,-1-21-16,0 21 0,1-21 16,-1 21-16,-21-21 0,21 21 0,-20 0 15,-22-21-15,21 21 0,0-22 16,-21 22-16,0 0 0,-21-21 0,21 21 16,-21-21-16,-22 21 0,1 0 15,0-21-15,-1 21 0,-20 0 0,-1 0 16,-20-21-16,-1 21 0,0 0 15,-21 0-15,1 0 0,-1-21 16,0 21-16,0 0 63,0 0-32,0 0-16,1 0 1,-1 0 0,-21 21 46,-21-21-46,-22 21-1,22-21-15,-21 21 0,21-21 0</inkml:trace>
  <inkml:trace contextRef="#ctx0" brushRef="#br0" timeOffset="9131.92">995 2963 0,'0'0'0,"-21"0"16,21-21-16,-22 21 15,22-21 1,0 42 31,0 0-47,-21 1 15,21-1-15,0 0 0,0 0 16,0 0-16,0 0 0,0 1 16,21-1-1,1-21-15,-1 0 16,0 0-16,0 0 0,0 0 16,0-21-16,22 21 0,-22-22 0,0 1 15,21 0-15,-20 0 0,-1 0 16,0 21-16,0-21 0,0-1 15,-21 1-15,0 0 0,0 0 0,0 0 16,0 0 0,-21 21 15,0 21-31,21 0 16,-21 0-16,21 0 0,0 0 0,0 22 15,-21-22-15,21 21 0,-22 1 16,22-1-16,0 0 0,0 1 0,0-1 15,0 21-15,0-20 0,0 20 16,0-20-16,0-1 0,0 0 16,0 1-16,0-1 0,0-21 15,22 21-15,-22-20 0,21-1 0,-21 0 16,0 0-16,0 0 0,-21-21 31,-1 0-31,-20 0 0,21 0 0,-21 0 16,20 0-16,-20-21 0,21 0 15,0 0-15,-22 0 0,22-1 16,0 1-16,-21 0 0,21 0 0,21 0 16,-22 21-16,1-21 0,21-1 15,-21 22-15,21-21 16,21 21 0,0 0-16,1 0 0,-1 0 0,0-21 15,0 21-15,0 0 0</inkml:trace>
  <inkml:trace contextRef="#ctx0" brushRef="#br0" timeOffset="10228.99">1524 3556 0,'0'0'15,"21"0"1,0 0-16,0-21 15,1 0-15,-1 0 0,0-1 0,0 1 16,-21 0-16,21 0 16,0 0-16,1 0 0,-1-1 0,-21 1 15,0 0-15,0 0 0,0 0 16,0 0-16,-21 21 16,-1 0-1,1 21-15,0 0 0,0 0 16,0 0-16,0 0 0,-1 22 0,1-22 15,0 21-15,0-21 0,0 22 16,0-1-16,21-21 0,0 22 0,0-22 16,0 21-16,0-21 0,0 0 15,0 1-15,0-1 0,21-21 16,0 21-16,0-21 0,0 0 0,0 0 16,22 0-16,-22 0 15,21 0-15,1 0 0,-22-21 0,21 21 16,0-21-16,1-1 0,-1 1 15,0 0-15,1-21 0,-1 21 0,0-22 16,1 1-16,-1 21 0,0-22 16,-20 1-16,-1 21 0,0-21 0,0 20 15,-21 1-15,0 0 16,0 0-16,-21 21 0,0 0 16,0 0-16,-1 0 0,1 21 15,0 0-15,0 0 0,0 1 16,21-1-16,0 21 0,0-21 15,0 0-15,0 1 0,0 20 0,0-21 16,0 0-16,0 0 0,21 1 16,0-22-16,0 21 0,0 0 15,1 0-15,-1-21 0,0 21 0,0-21 16,0 0-16,0 21 0,-42-21 47,-21 0-47,21 0 0,0-21 15,-1 21-15,1-21 16,0 21-16,-21-21 0,21 21 0,-1 0 16,1 0-1,0 0-15,21 21 16,0 0 0,0 0-16,21 1 0,0-22 15,1 0-15,-1 21 0,0-21 16,0 0-16,0 0 0,22 0 0,-1 0 15,-21 0-15,21 0 0,1 0 16,-1-21-16,0-1 0,1 22 0,-22-21 16,21-21-16,1 21 0,-1 0 15,-21-22-15,21 1 0,-20 0 16,-1-22-16,0 22 0,0-22 0,0 22 16,0-22-16,1 22 0,-22 0 15,0-1-15,21 1 0,-21 21 16,0 0-16,21 0 0,-21-1 15,0 44 1,0-1-16,0 0 16,0 0-16,-21 21 0,0 1 15,21-1-15,0 0 0,-22 1 0,22-1 16,-21 0-16,21 22 0,-21-22 16,21 1-16,0-22 0,0 21 0,0-21 15,0 22-15,0-22 0,0 0 16,0 0-16,0 0 0,0 0 15,21-21 1,0 0-16,1 0 16,-1 0-16,-21-21 0,21 0 0,0 21 15,0-21-15,0-21 0,-21 20 16,0-20-16,22 21 0,-1-21 0,-21-1 16</inkml:trace>
  <inkml:trace contextRef="#ctx0" brushRef="#br0" timeOffset="10439.74">2794 3260 0,'0'0'0,"-21"0"0,-85 0 31,127 0 1,0 0-32,0 0 0,22-21 15,-22 21-15,21-22 0,-21 22 0,1 0 16,20 0-16,-21-21 0,0 21 15,0 0-15,1 0 0,-1 0 0,0 0 32</inkml:trace>
  <inkml:trace contextRef="#ctx0" brushRef="#br0" timeOffset="11159.96">4360 3323 0,'0'0'0,"0"-21"0,21 21 0,-21-21 16,0 0-16,22 21 0,-22-21 0,21-22 15,0 43-15,-21-21 0,0 0 16,21-21-16,0 20 0,0 1 0,1 0 16,-1 21-16,0-21 0,0 0 15,21 21-15,-20 0 0,-1-21 0,0 21 16,21 0-16,-21 0 0,1 0 15,20 21-15,-21 0 0,0 0 16,0 0-16,1 22 0,-22-1 0,0 0 0,21 1 16,-21-1-16,0 0 0,0 1 15,0 105 1,0-127-16,0 0 16,0 0-16,0 0 0,-21-21 15,-1-21 1,22 0-1,0-21-15,0 21 0,0-22 16,0 22-16,0-21 0,0-22 16,0 22-16,22 0 0,-1-1 0,0 1 15,0 21-15,0-22 0,22 22 16,-1-21-16,-21 21 0,21 0 0,1 21 16,-1-22-16,0 22 15,-20 0-15,20 0 0,0 22 0,-21-22 16,1 21-16,-1 0 0,0 21 0,0-21 15,-21 22-15,0-1 0,0-21 16,0 22-16,0-1 0,0 0 0,0-21 16,0 22-16,-21-22 0,21 0 15,-21 0-15,21 0 0,0 1 16,-21-1-16,21-42 47,0-1-47,0 1 15,21 0-15,-21 0 0,21 0 0</inkml:trace>
  <inkml:trace contextRef="#ctx0" brushRef="#br0" timeOffset="11540.98">5673 3239 0,'21'0'46,"0"0"-46,0 0 0,0-22 16,0 22-16,1-21 0,-1 0 16,0 21-16,21-21 0,-21 0 15,1 0-15,20-1 0,-21 22 16,0-21-16,0 0 0,-21 0 0,0 0 16,0 0-16,-21 21 31,0 0-31,0 0 0,-21 21 0,20 0 15,1 0-15,-21 0 0,21 22 16,0-22-16,-1 21 0,1-21 0,0 22 16,21-22-16,-21 21 0,21-21 15,0 0-15,0 22 0,0-22 0,0 0 16,21 0-16,0 0 0,22-21 16,-22 0-16,0 0 15,21 0-15,-21 0 0,22 0 0,-1 0 16,-21 0-16,22-21 0,-22 0 15,0 0-15,21 0 0,-21 0 0,1-1 16</inkml:trace>
  <inkml:trace contextRef="#ctx0" brushRef="#br0" timeOffset="12291.99">6223 3133 0,'0'0'16,"0"-21"-16,0-1 0,0 1 16,0 0-16,0 0 0,21 21 15,0-21-15,0 21 16,1-21-16,-1 21 0,21 0 15,-21 0-15,22 0 0,-22 0 0,21 0 16,-21 0-16,22 21 0,-22-21 16,0 21-16,0 0 0,-21 0 0,0 0 15,0 22-15,0-22 0,0 0 16,0 21-16,-21-20 0,0-1 0,0 0 16,-1 21-16,-20-21 0,21 1 15,0-22-15,0 21 0,21 0 0,-22-21 16,22-21 15,22 0-31,-1-1 16,0-20-16,0 21 0,0-21 15,22 20-15,-22-20 0,0 21 0,21-21 16,-21 20-16,1 1 0,20-21 16,-21 21-16,0 0 0,22 21 0,-22-22 15,-21 1-15,21 21 0,-21 21 31,-21 1-31,0-1 0,-1 0 0,1 0 16,21 0-16,-21 0 0,0 22 16,0-22-16,0 21 0,21-21 0,-22 22 15,22-22-15,0 21 0,0-21 16,0 1-16,0-1 0,0 0 0,22 0 16,-1 0-16,0-21 0,21 0 0,-21 0 15,22 0-15,-22 0 16,21 0-16,1 0 0,-1-21 0,0 21 15,1-21-15,-1-21 0,-21 20 16,21-20-16,1 21 0,-22-21 0,0-1 16,0 1-16,0-22 0,1 22 0,-1 0 15,0-1-15,0-20 0,0 21 16,-21 20-16,0-20 0,0 21 0,0-21 16,0 20-16,0 44 15,-21-1 1,0 0-16,21 0 15,-21 21-15,21-20 0,0 20 0,-21 0 16,21 1-16,-22-1 0,22-21 0,0 21 16,0 1-16,0-1 0,0 0 15,0-20-15,0 20 0,0-21 0,0 21 16,0-20-16,0-1 0,22 0 16,-1-21-16,0 0 15,0 0-15,0 0 0,0 0 16,1 0-16,-1-21 0,0 0 15,0-22-15,-21 22 0,21 0 0,-21-21 16</inkml:trace>
  <inkml:trace contextRef="#ctx0" brushRef="#br0" timeOffset="12471.99">7281 3027 0,'0'0'0,"-21"0"0,-21 0 0,63 0 31,0 0-15,0 0-16,0 0 0,22 0 0,-22-21 16,21 21-16,-21-21 0,22 21 15,-1 0-15,0 0 0,-20-22 0,20 22 16,-21-21-16,0 21 0</inkml:trace>
  <inkml:trace contextRef="#ctx0" brushRef="#br0" timeOffset="13423.98">8826 3069 0,'0'0'0,"-21"0"0,42 0 31,1 0-31,20 0 0,-21 0 0,21-21 16,1 21-16,-1-21 0,0 21 15,1-21-15,-1 0 0,0-1 0,-20 22 16,20-21-16,-21 0 0,0 0 0,0 0 15,-21 0-15,0-22 0,0 22 16,0 0-16,0 0 0,0 0 16,-21 21-16,0-22 0,0 22 0,-21 0 15,20 0-15,-20 0 0,0 0 16,21 22-16,-22-1 0,1 0 0,0 0 16,-1 21-16,22-20 0,-21-1 15,21 0-15,-1 21 0,1-21 0,21 1 16,0-1-16,0 0 0,0 0 15,21 0-15,1-21 0,-1 0 16,0 0-16,21 0 0,-21 0 0,22 0 16,-1 0-16,-21-21 0,22 21 15,-1-21-15,0 0 0,-21 21 0,22-21 16,-22-1-16,0 1 16,0 0-16,0 0 0,1 21 0,-1-21 15,-21 0-15,0-1 0,21 22 0,-21-21 16,21 21-16,-21 21 47,0 1-47,0-1 0,-21 21 0,0-21 15,21 22-15,0-22 0,0 21 0,-21 22 16,21-22-16,0 21 0,-22 1 16,22-1-16,0 22 0,0-21 0,0 20 15,0 1-15,0 0 0,0-1 16,0 22-16,0-21 0,0 21 15,0-1-15,0 1 0,0-21 0,0 21 16,0 0-16,0-22 0,-21 22 0,0-21 16,0-1-16,21 1 0,-21-21 15,0-1-15,-1 1 0,1-22 0,0 0 16,0 1-16,0-22 0,-22 0 0,22 0 16,-21-21-16,21 0 0,-22 0 15,1 0-15,0-21 0,-1 0 0,-20 0 16,-1-22-16,22 1 0,-21-22 0,-1 1 15,1-1-15,-1-20 0,1-22 16,41 21-16,-20 1 0,21-1 0,0 0 16,21 1-16,-21-22 0,21 0 15,0-63-15,42 105 0,0 1 0,1-1 16,-22 1-16,21-1 0,43 1 0,-22 20 16,-20 1-16,-22 0 0,42-43 0,22 21 15,-22 1-15,22 21 0,-21-1 16,-1 1-16,1 0 0,-1 20 0,-21 1 15,1-21-15,-1 21 0,-21 0 16,22-1-16,-22 1 0</inkml:trace>
  <inkml:trace contextRef="#ctx0" brushRef="#br0" timeOffset="14227.61">9906 2900 0,'0'-21'16,"0"0"-16,0-1 16,0 1-16,0 0 0,0 0 15,-21 21-15,0 0 0,-22-21 0,22 21 16,0 0-16,-21 0 0,20 21 15,-20 0-15,21-21 0,0 21 16,-22 22-16,22-22 0,21 0 0,-21 0 16,21 21-16,-21-20 0,21-1 15,0 0-15,0 21 0,0-21 0,0 1 16,21-22-16,0 21 0,0 0 16,1-21-16,-1 0 0,21 0 0,0 0 15,-20 0-15,20 0 0,0 0 16,22 0-16,-22-21 0,0 0 0,1 21 15,-1-22-15,0 1 0,1 0 0,-22 0 16,21-21-16,-21 20 0,1 1 16,-1-21-16,-21 21 0,0 0 15,21-22-15,-21 22 0,0 0 16,0 0-16,0 42 31,0 0-31,0 0 0,-21 0 16,21 1-16,-21 20 0,21-21 0,-22 0 15,22 22-15,0-22 0,0 0 16,-21 0-16,21 0 0,0 0 0,-21 1 16,21-1-16,0 0 0,0 0 0,0 0 15,0-42 17,0 0-17,0 0-15,0 0 0,0-1 16,0 1-16,0-21 0,21 21 0,0 0 15,1-22-15,-1 22 0,0-21 16,0 21-16,0-1 0,22 1 0,-22 0 16,21 0-16,-21 21 0,22 0 15,-22 0-15,21 0 0,-21 0 0,0 21 16,1 0-16,-1 0 0,0 1 0,-21-1 16,0 21-16,0-21 0,0 0 15,0 22-15,0-22 0,-21 0 0,21 0 16,-21 0-16,-1 1 15,1-1-15,21 0 0,0 0 0,-21-21 16,21 21-16,-21-21 0,21-21 31,0 0-15,21 0-16,0 0 16</inkml:trace>
  <inkml:trace contextRef="#ctx0" brushRef="#br0" timeOffset="14603.67">10816 2963 0,'0'22'15,"21"-22"1,0 0 0,1 0-16,-1 0 0,0-22 15,0 22-15,0-21 0,22 21 0,-22-21 16,0 0-16,0 21 0,0-21 0,0 0 15,1-1-15,-1 1 0,-21 0 16,0 0-16,0 0 0,-21 21 31,-22 0-31,22 21 0,0 0 16,-21 0-16,20 0 0,-20 1 0,21 20 16,0-21-16,-22 0 0,22 0 15,21 22-15,0-22 0,-21 0 0,21 0 16,0 0-16,0 1 0,0-1 15,21 0-15,22-21 16,-22 0-16,0 21 0,21-21 0,-21 0 16,22 0-16,-1 0 0,0 0 15,-20-21-15,20 0 0,0 21 0,-21-21 16,1-1-16,-1 1 0,21 0 16</inkml:trace>
  <inkml:trace contextRef="#ctx0" brushRef="#br0" timeOffset="14987.92">11409 2836 0,'0'0'0,"0"-21"0,0 0 16,21 0-16,-21 0 16,21 21-16,0-21 15,0 21-15,1-22 0,-1 22 16,0 0-16,0 0 0,0 0 16,0 0-16,22 0 0,-22 0 0,0 0 15,0 22-15,0-1 0,1 0 16,-1 0-16,-21 0 0,0 22 0,0-22 15,0 0-15,0 21 0,0-21 0,0 1 16,0-1-16,-21 0 16,21 0-16,0 0 0,-22-21 0,1 21 0,0-21 15,0 0 1,21-21 0,0 0-1,0 0-15,0 0 16,0-22-16,0 22 0,0 0 0,21-21 15,0 21-15,-21-22 0,21 22 0,1-21 16,-1 21-16,0-1 0,-21 1 16,21 0-16,0 21 0,0-21 0,22 21 15,-22 0-15,0 0 0,0 0 16,22 0-16,-22 0 0,0 0 16,0 0-16,0 0 0,0 21 0</inkml:trace>
  <inkml:trace contextRef="#ctx0" brushRef="#br0" timeOffset="15583.99">12361 2942 0,'64'0'16,"-43"0"0,0 0-16,0 0 0,0-21 15,1 0-15,-1 21 0,-21-21 0,0 0 16,21-1-16,-21 1 15,21 0-15,-21 0 0,0 0 0,0 0 16,0-22-16,0 22 0,-21 21 16,0-21-16,0 0 0,-1 21 0,1 0 15,0 0-15,0 0 0,0 0 0,-22 0 16,22 21-16,0 0 0,-21 0 16,21 22-16,-22-22 0,22 21 0,0-21 15,-21 22-15,20-22 0,1 21 16,21-21-16,0 22 0,0-22 0,0 0 15,0 0-15,0 0 0,0 0 0,21 1 16,1-22-16,-1 0 0,0 21 16,0-21-16,0 0 0,0 0 15,1 0-15,-1 0 0,21-21 16,-21 21-16,0-22 0,1 1 0,-1 0 16,0 0-16,0 0 0,0-22 0,0 22 15,1-21-15,-1 21 0,0-22 16,0 1-16,0 0 0,-21 21 0,0-22 15,21 22-15,-21 0 0,22 0 16,-22 42 0,0 0-16,0 0 0,-22 0 15,22 1-15,-21 20 0,21-21 16,-21 21-16,21-20 0,0 20 0,0-21 16,0 0-16,0 0 15,0 1-15,0-1 0,0 0 0,0 0 16,0 0-16,21-21 0,-21 21 15,21-21-15,1 0 0,-1 0 16,0 0-16,0 0 0,0 0 0,0-21 16,22 21-16,-22-21 0,0 0 0,0 0 15,0 0-15,1-22 0</inkml:trace>
  <inkml:trace contextRef="#ctx0" brushRef="#br0" timeOffset="15863.76">13271 2244 0,'0'0'0,"22"-43"15,-22 22-15,0 0 0,-22 21 32,1 0-32,21 21 15,-21 0-15,0 1 0,0 20 0,0 0 16,-1 1-16,22-1 0,-21 21 16,0-20-16,0 20 0,21-20 0,0 20 15,-21-21-15,21 1 0,-21-1 0,21 0 16,0-20-16,0 20 0,0-21 15,0 0-15,0 0 0,0 1 0,0-1 16,0 0-16,21-21 16,0 0-1,0 0-15,0 0 0,-21-21 16,21 0-16,1-1 0,-1 22 16,0-21-16,0 0 0,0 0 0</inkml:trace>
  <inkml:trace contextRef="#ctx0" brushRef="#br0" timeOffset="16115.93">13610 2561 0,'0'0'0,"0"-21"16,-21 21-1,21 21 1,-21 0-16,0 1 16,-1-1-16,1 0 0,0 21 0,0 1 15,0-22-15,0 21 0,-1 0 0,22-20 16,-21 20-16,21-21 0,-21 0 15,21 0-15,0 1 0,0-1 0,0 0 16,0 0-16,0 0 16,21-21-16,0 0 0,1 0 15,-1 0-15,0 0 0,0 0 0,21 0 16,-20-21-16,-1 0 0,21 0 16,-21 21-16,22-21 0,-22-1 0</inkml:trace>
  <inkml:trace contextRef="#ctx0" brushRef="#br0" timeOffset="16864.24">14033 2667 0,'0'0'0,"0"-21"16,-21 21-1,0 0-15,0 21 0,0-21 16,0 21-16,-1 0 0,1 1 16,0-1-16,0 0 0,0 21 0,0-21 15,21 1-15,0 20 0,-22-21 16,22 0-16,0 0 0,0 1 0,0-1 15,0 0-15,0 0 0,0 0 0,0 0 16,22 1 0,-1-22-16,0 0 0,0 0 15,0 0-15,0 0 16,1 0-16,-22-22 0,21 1 0,-21 0 16,21 0-16,-21 0 0,0 0 0,21-1 15,-21 1-15,21-21 0,-21 21 16,0 0-16,0-22 0,0 22 0,21 0 15,1 0-15,-22 0 0,21-1 16,0 1-16,0 0 0,0 21 0,22-21 16,-22 21-16,21 0 0,-21 0 15,22 0-15,-22 0 0,21 0 16,-21 21-16,0-21 0,1 21 0,-1 0 0,0 1 16,-21-1-16,0 21 15,0-21-15,0 0 0,0 22 0,0-22 16,0 0-16,0 21 0,0-20 0,0-1 15,0 0-15,0 0 0,0 0 16,-21 0-16,21 1 0,0-1 0,0 0 16,-21 0-16,21-42 31,0 0-15,0 0-16,0-1 15,0 1-15,0 0 0,0-21 0,0 21 16,21-22-16,21 1 0,-21 0 15,22-1-15,-22 1 0,21 0 16,0-1-16,1 22 0,-1 0 0,0-21 16,1 42-16,-1-22 0,0 22 15,1 0-15,-1 0 0,0 0 0,-20 22 16,20-1-16,-21 0 0,0 21 16,0-21-16,1 22 0,-22-1 0,0 0 15,0 1-15,0-22 0,0 21 0,-22 1 16,1-22-16,21 21 0,-21-21 15,0 22-15,21-22 0,-21 0 0,21 0 16,-21 0-16,21 0 16,-22 1-16,1-22 15,21-22 1,0 1-16,0 0 16,0 0-16,-21 0 0,21 0 0</inkml:trace>
  <inkml:trace contextRef="#ctx0" brushRef="#br0" timeOffset="17242.97">14287 2053 0,'-21'0'15,"42"0"-15,-63 0 0,0 0 0,42 21 16,-21-21-16,-1 0 0,22 22 0,0-1 16,22 0-1,-1-21-15,0 0 0,0 0 16,0 0-16,0 0 0,22 0 0,-22 0 16,0-21-16,0 0 15,-21-1-15,0 1 0,0 0 16,0 0-1,-21 21-15,0 0 0,0 0 0,0 0 16,-22 0-16,22 0 0,0 0 16,0 21-16,0 0 15,-1-21-15,22 21 0,-21-21 0,21 22 16</inkml:trace>
  <inkml:trace contextRef="#ctx0" brushRef="#br0" timeOffset="17539.39">12806 2413 0,'0'0'0,"-21"0"0,63 0 16,-21 0-1,0 0-15,0 0 0,22 0 0,-1-21 16,0 21-16,1-21 0,20 21 0,-20-21 16,-1 21-16,0-22 0,1 22 15,-1-21-15,-21 21 0,0 0 16,0 0-16,1-21 0,-44 21 47,1 0-47,0 0 15,0 0-15,-21 0 0,20 21 0,-20 0 16</inkml:trace>
  <inkml:trace contextRef="#ctx0" brushRef="#br0" timeOffset="29856.04">2667 6371 0,'0'0'0,"-106"64"0,21-22 0,-20 22 16,20-22-16</inkml:trace>
  <inkml:trace contextRef="#ctx0" brushRef="#br0" timeOffset="31018.93">635 5482 0,'-42'43'32,"42"-22"-32,0 0 0,0 0 15,0 0-15,0 0 16,21-21-1,0 0-15,0 0 0,0 0 16,0 0-16,22 0 0,-22-21 0,0 0 16,21 0-16,-20 0 0,-1 0 15,0-1-15,0 1 0,0 0 0,0 0 16,-21 0-16,22 0 16,-22-1-16,0 1 0,0 0 15,0 0-15,0 0 16,0 42-1,-22-21-15,22 21 16,0 0-16,-21 0 0,21 1 16,0 20-16,0-21 0,0 21 15,0 1-15,0-1 0,0 0 0,0 1 16,0-1-16,0 22 0,0-22 16,0 0-16,0 1 0,0-1 15,0 0-15,0 1 0,0-1 0,0-21 16,0 21-16,0-20 15,0-1-15,-21 0 0,21 0 0,0 0 16,-21 0-16,0-21 16,0 0-16,-1 0 0,1-21 15,0 0-15,0 21 0,0-21 16,0-21-16,63 20 0,-42 1 16,-64-21-16,43 0 0,0 20 15,0 22-15,0-21 0,0 0 0,-1 21 16,1 0-16,21 21 31,0 0-31,0 1 16,21-1-16,1 0 15,-22 0-15,21 0 0,0 0 16,0 1-16,0-1 0,0-21 0,22 21 16,-22 0-16,0-21 0,21 0 15,-20 21-15,-1-21 0,21 0 16,-21 0-16,22 0 0,-22-21 0,21 21 15,0-21-15,-20 0 0,20 0 16,-21-1-16,0-20 0,0 21 0,1-21 16,-1-1-16,0 1 15,0-22-15,-21 22 0,0-21 0,0-1 16,21 22-16,-21-1 0,0 1 16,21 0-16,-21 21 0,0-1 15,0 1-15,0 0 0,0 0 16,-42 0-16</inkml:trace>
  <inkml:trace contextRef="#ctx0" brushRef="#br0" timeOffset="31491.99">1270 5567 0,'0'0'0,"0"42"0,0-21 16,0 22-16,0-1 0,0 0 0,0 1 15,0-1-15,0 0 0,0 1 16,0-1-16,0 0 0,0 1 16,21-22-16,-21 21 0,21-21 0,0 1 15,1-1-15,-22 0 0,21 0 16,21-21-16,-21 0 0,0 0 15,22 0-15,-22 0 0,21 0 16,1 0-16,-1 0 0,-21-21 0,21 0 16,1 0-16,-22-22 0,21 22 15,-21-21-15,22-1 0,-22 1 16,0 0-16,0-1 0,0 1 0,1 0 16,-22-1-16,0 22 0,0 0 15,0 0-15,-22 21 16,1 0-16,0 21 0,0 0 15,21 0-15,-21 1 0,0-1 16,21 0-16,-22 0 0,22 21 0,0-20 16,0-1-16,0 0 15,0 0-15,22 0 0,-1 0 0,0 1 16,0-22-16,0 21 0,-21 0 16,21 0-16,1-21 0,-1 21 0,0-21 15,-21 21-15,0 1 16,0-1-16,0 0 15,-21-21 1,0 0-16,-1 0 0,1 0 16,0 0-16,0 0 0,0-21 31,0 0-31,21-1 16,-22 1-16,22 0 15</inkml:trace>
  <inkml:trace contextRef="#ctx0" brushRef="#br0" timeOffset="31799">1312 5630 0,'85'-42'16,"-43"42"0,1-21-16,-1 21 0,0 0 0,1-21 15,-1 0-15,0 21 0,1-22 16,-1 22-16,-21 0 0,21-21 16,-20 21-16,-1 0 0,0 0 0,0 0 15,-42 21 32</inkml:trace>
  <inkml:trace contextRef="#ctx0" brushRef="#br0" timeOffset="32676.96">3979 5863 0,'21'0'16,"1"-21"0,-22-21-1,0 21-15,0-1 16,0 1-16,0 0 16,0-21-16,0 21 0,0-1 0,0 1 15,0 0-15,0 0 0,-22 0 16,1 0-16,0-1 15,0 22-15,0 0 0,0 0 16,-1 22-16,1-1 0,-21 0 16,21 0-16,0 21 15,-22 1-15,22-22 0,0 21 0,0 1 16,0-1-16,-1 0 0,1 1 16,0-1-16,21 0 0,0-21 0,0 22 15,0-22-15,0 0 0,0 0 16,0 0-16,21 1 0,0-22 15,1 0-15,-1 0 0,0 0 16,21 0-16,-21 0 0,1 0 0,20-22 16,-21 1-16,0 21 0,22-21 15,-22-21-15,0 21 0,0-1 16,0-20-16,0 0 0,1 21 16,-1-22-16,0 1 0,-21 0 0,0-1 15,0 1-15,0 21 0,0 0 16,0-1-16,0 1 0,0 0 0,0 42 31,0 0-31,0 22 16,0-22-16,0 21 0,0 1 15,0-22-15,0 21 0,0 0 0,0-20 16,0 20-16,0-21 0,21 0 16,-21 0-16,21 1 0,0-1 0,-21 0 15,0 0-15,22-21 16,-1 0-16,0 0 0,21 0 15,1 0-15,-22 0 0,0-21 0,-21 0 16,21 0-16,0-1 0,22 1 0</inkml:trace>
  <inkml:trace contextRef="#ctx0" brushRef="#br0" timeOffset="35024.74">5948 5736 0,'0'21'16,"0"1"-16,-21-1 16,21 0-1,0 0 1,-22-21-16,22-21 47,22 0-47,-22 0 15,21-1-15,-21 1 0,21 0 0,0-21 16,-21 21-16,0-22 0,0 1 0,21 21 16,-21-22-16,21 22 0,-21-21 15,0 0-15,0 20 0,0 1 0,0-21 16,0 21-16,0 0 16,0-1-16,0 44 15,0-1 1,0 0-16,0 0 0,0 21 15,0-20-15,0 20 0,0 0 0,0 1 16,0-1-16,-21 0 0,21 22 16,0-22-16,0 0 0,0 1 0,0-22 15,0 21-15,0-21 0,0 22 16,21-22-16,1 0 0,-1 0 16,0-21-16,0 0 0,0 0 15,0 0-15,1-21 16,-1 0-16,-21 0 0,21 0 0,0-22 15,0 22-15,0-21 0,1-1 16,-22 1-16,21 0 0,-21-1 0,21 1 16,-21 0-16,0-1 15,0 1-15,0 21 0,0-21 0,0 20 16,0 1-16,0 0 0,0 0 16,0 42 15,0 0-31,0 0 0,0 1 0,0-1 15,0 21-15,0 0 0,-21 1 0,21-1 16,0 0-16,0 22 0,0-22 16,0 1-16,0-1 0,0 0 0,0-21 15,0 22-15,0-22 0,0 0 16,21 0-16,0-21 0,-21 21 16,21-21-16,0 0 0,22 0 0,-22 0 15,0 0-15,21-21 0,1 0 16,-22 0-16,21 0 0,-21 0 0,22-22 15,-22 22-15,21-21 0,-21 21 16,1-22-16,-1 1 0,0 21 0,-21-22 16,0 22-16,21 0 0,-21 0 15,0 0-15,21 0 0,-21-1 16,0 44 15,0-1-31,0 0 0,-21 21 0,21-21 16,0 1-16,-21 20 15,21-21-15,0 0 0,0 22 0,0-22 16,0 21-16,-21-21 0,21 0 0,0 1 16,-21-1-16,21 0 0,0 0 15,0-42 17,0 0-32,0 0 15,0-1-15,0 1 16,0-21-16,0 21 0,21-22 0,0 22 15,-21-21-15,21 21 0,0-22 0,0 22 16,1 0-16,-1 0 0,0 0 16,0 0-16,0-1 0,0 22 15,1 0-15,-1 0 0,0 0 16,0 0-16,0 0 0,-21 22 0,0-1 16,21 0-16,-21 0 0,0 21 15,0-20-15,0-1 0,0 21 16,0-21-16,0 22 0,0-22 0,0 0 15,0 0-15,22 0 0,-22 0 16,0 1-16,21-1 0,0-21 0,0 21 16,0-21-16,0 0 0,1 0 15,-1 0-15,0 0 0,0-21 16,0 0-16,22-1 0,-22 22 16,0-42-16,21 21 0,-21 0 15,1-22-15,-1 22 0,0-21 0,0 21 16,0-22-16,-21 22 0,0-21 0,21 21 15,-21 0-15,0-1 0,0 1 16,0 0-16,0 42 31,-21 0-31,21 1 16,-21-1-16,21 0 0,0 0 0,0 21 16,-21-20-16,21 20 0,0-21 15,0 21-15,0-20 0,0-1 0,0 21 16,0-21-16,0 0 15,0 1-15,0-1 0,21 0 16,0-21-16,0 0 16,1 0-16,20 0 0,-21 0 0,0 0 15,22-21-15,-22 21 0,21-21 0,0-1 16,-20-20-16,20 21 0,-21 0 16,0-22-16,22 1 0,-22 0 0,0 21 15,0-22-15,0 1 0,-21 0 16,21-1-16,1 1 0,-22 0 0,21-1 15,-21 22-15,0-21 0,0 21 0,0-1 16,0 1-16,0 0 16,-21 21-1,21 21 1,0 0-16,-22 1 0,22 20 16,-21-21-16,21 21 0,-21-20 0,21 20 15,0 0-15,0 1 0,0-1 16,0 0-16,0 1 0,0-22 0,0 21 15,0 0-15,0-20 0,0 20 0,0-21 16,0 0-16,21 0 0,0 1 16,1-22-16,-1 0 15,0 0-15,0 0 16,0 0-16,0 0 0,1-22 16,-1 1-16,-21 0 15,0 0-15,21 0 0,-21 0 16,21-22-16,-21 22 0,0 0 0,0-21 15</inkml:trace>
  <inkml:trace contextRef="#ctx0" brushRef="#br0" timeOffset="35251.46">8128 5482 0,'0'0'0,"-21"0"16,42 0-1,0 0 1,0 0-16,0 0 0,22-21 16,-22 21-16,0-21 0,0 21 0,0 0 15,22-21-15,-22 21 0,0 0 16,0-21-16,0 21 0,-21-22 16,0 1-1</inkml:trace>
  <inkml:trace contextRef="#ctx0" brushRef="#br0" timeOffset="35619.54">7641 5122 0,'0'0'16,"-21"43"-16,0-43 0,21 21 16,0 0-16,0 0 15,21 0 1,0-21-16,0 0 0,0 0 16,1 0-16,20 0 0,-21 0 15,0-21-15,0 0 0,1 21 0,-1-21 16,0 21-16,-21-21 0,21 0 15,-21-1-15,-42 22 16,21 0-16,-1 0 16,1 0-16,-21 0 0,21 0 0,0 0 15,-1 0-15,1 22 0,21-1 16,0 0-16,0 0 16,21-21-16,1 0 0,-1 0 15</inkml:trace>
  <inkml:trace contextRef="#ctx0" brushRef="#br0" timeOffset="37927">10223 5313 0,'0'0'0,"22"0"47,-1 0-47,0 0 15,0 0-15,0-21 0,0 21 16,1-21-16,-1-1 0,0 22 16,0-21-16,0 0 0,0 0 0,-21 0 15,22 0-15,-1-22 0,-21 22 16,0 0-16,0 0 0,0 0 0,0-1 15,0 1-15,0 42 32,-21 1-32,21-1 0,-22 21 15,1-21-15,21 22 0,0-1 16,-21 0-16,21 1 0,-21-1 0,21 0 16,-21 1-16,21-1 0,0 21 15,0-20-15,0-1 0,-21 0 0,21 1 16,-22-1-16,22 0 0,0-20 15,0 20-15,0-21 0,-21 0 16,21 0-16,-21 1 0,0-22 16,0 0-1,0 0-15,21-22 0,-22 22 0,1-21 16,0 0-16,0 0 0,0 0 0,0-22 16,-1 22-16,1-21 0,0 21 15,-21-22-15,21 22 0,-1-21 0,1 21 16,0 0-16,0-1 0,0 22 15,21-21-15,-21 21 0,-1 0 16,1 0-16,21 21 0,0 1 16,0 20-1,0-21-15,0 0 0,21 0 0,1 1 16,-22 20-16,21-21 0,0 0 16,21 0-16,-21 22 0,1-22 0,-1-21 15,21 21-15,-21 0 0,22-21 0,-1 0 16,0 0-16,1 0 0,-1 0 15,-21 0-15,21 0 0,1 0 0,20-21 16,-20 0-16,-1 0 0,0 0 16,1-1-16,-22 1 0,21 0 0,0-21 15,-20 21-15,-1-22 0,0 22 16,0-21-16,0 21 0,-21-1 16,0 1-16,0 0 0,0 0 0,0 0 15,-21 21 1,0 0-16,0 0 15,0 21-15,-1 0 0,1 0 16,21 0-16,-21 1 0,21 20 16,-21-21-16,0 0 0,21 22 0,0-22 15,0 0-15,0 0 0,0 0 16,0 0-16,0 1 0,21-1 0,0-21 16,0 0-16,0 21 0,1-21 15,-1 0-15,0 0 0,21 0 0,-21 0 16,22-21-16,-22 21 0,21-21 15,1-1-15,-22 1 0,21 0 16,0 0-16,-20-21 0,20 20 0,-21 1 16,0-21-16,0 21 0,1 0 15,-1-1-15,-21 1 0,0 0 16,0 0-16,-21 21 16,-1 0-16,1 0 15,0 21-15,0 0 0,21 0 16,0 1-16,0-1 0,0 0 15,0 0-15,0 0 0,0 0 0,21 1 16,0-1-16,-21 0 0,21 0 0,1 0 16,-1 0-16,-21 1 15,21-22-15,0 21 0,0-21 16,-21-21 0,0-1-1,0 1-15,-21 0 0,0 21 0,0-21 16,21 0-16,-21 0 0,-1 21 15,22-22-15,-21 22 0,0-21 0,0 21 16,0 0 0,21 21-16,0 1 0,0-1 15,0 0-15,0 0 0,0 0 16,21 0-16,0 1 0,0-1 16,0-21-16,1 21 0,-1-21 15,21 0-15,-21 0 0,0 0 16,22 0-16,-1 0 0,-21 0 0,0-21 15,22 0-15,-22-1 0,0 1 16,21 0-16,-20 0 0,-1-21 0,0 20 16,0-20-16,-21 0 0,21-1 0,0 1 15,1 0-15,-1-1 0,0 1 16,0 0-16,0-1 0,-21 1 0,0 0 16,0 21-16,0-1 0,0 1 15,0 0-15,0 0 0,-21 21 16,0 21-1,0 0-15,21 0 0,-21 22 16,21-22-16,-22 21 0,22-21 16,-21 22-16,21-1 0,0 0 0,0-20 15,0 20-15,0 0 0,0 1 0,0-22 16,0 21-16,0-21 0,0 22 16,21-22-16,1 0 0,-22 0 0,21-21 15,0 21-15,0-21 0,0 0 16,0 0-16,1 0 0,-1 0 0,0 0 15,21 0-15,-21-21 0,1 0 16,20 0-16,-21 0 0,0-1 16,0 1-16,22-21 0,-22 21 0,0 0 15,0-1-15,-21 1 0,21 0 16,-21 0-16,22 21 0,-22-21 16,0 42-1,-22-21-15,1 21 16,21 0-16,-21 0 0,21 1 0,0-1 15,0 0-15,0 0 0,0 0 16,0 0-16,0 1 0,0-1 0,0 0 16,0 0-16,0 0 0,21 0 15,0-21-15,1 0 0,-1 0 16,0 0-16,0 0 0,0 0 0,0 0 16,1-21-16,-1 21 15,0-21-15,0 0 0,0 0 0,-21 0 16,21-22-16,1 22 0,-1 0 15,0 0-15,-21-22 0,0 22 0,21 0 16,-21 0-16,21 21 0,-21-21 0,0 0 16,0 42-1,0 0 1,-21 0-16,21 0 0,-21 0 16,21 1-16,-21-1 0,21 0 15,0 0-15,0 0 0,-21 0 0,21 1 16,0-1-16,0 0 15,-22-21-15,22 21 0,0-42 47,0 0-47,0 0 16,0-1-16,22 1 0,-1-21 16,-21 21-16,21 0 0,0-1 0,0 1 15,0 0-15,1 0 0,-1 0 16,21 0-16,-21 21 0,22 0 0,-22 0 15,21 0-15,-21 0 0,0 0 16,1 0-16,-1 0 0,-21 21 0,0 0 16,21 0-16,-21 0 0,0 22 15,0-22-15,0 0 0,0 0 0,0 21 16,0-20-16,-21-1 0,0 0 16,21 0-16,-22 0 0,1-21 0,21 21 15,-21-21-15,21 22 16,-21-22-16,21-22 15,0 1 1,21 21-16,0-21 0</inkml:trace>
  <inkml:trace contextRef="#ctx0" brushRef="#br0" timeOffset="38681">13589 5503 0,'0'0'15,"0"-21"-15,0 0 0,0 0 16,0 0-16,0 0 0,0-1 16,-21 22-1,0 0-15,-1 0 0,1 0 0,0 0 16,0 0-16,0 22 0,-22-22 0,22 21 16,0 0-16,-21 0 0,21 0 15,-1 0-15,1 1 0,0-1 0,0 21 16,21-21-16,0 0 0,0 1 15,0-1-15,0 0 16,21-21-16,0 0 0,22 0 0,-22 0 16,0 0-16,0 0 0,0 0 15,0 0-15,22 0 0,-22 0 0,0-21 16,0 0-16,0-1 0,1 1 16,-1 0-16,-21 0 0,0 0 15,21 0-15,-21-1 0,21 22 0,-21-21 16,21 0-1,-21 42 32,-21 0-47,21 1 0,-21-1 0,21 0 16,-21 0-16,21 21 0,-21-20 16,21 20-16,-22 0 0,1 1 0,21-1 15,0 21-15,0-20 0,0 20 16,-21-20-16,21 20 0,0-21 0,0 22 15,0 21-15,0-22 0,0 1 0,0 20 16,21 1-16,-21-22 0,0 1 16,0 21-16,0-22 0,0 1 0,0-1 15,0 1-15,0-1 0,0-21 0,0 22 16,-21-22-16,0 22 16,0-22-16,-22 0 0,22-20 0,-21 20 15,0-21-15,-1 0 0,1 0 0,0 1 16,-22-22-16,22 0 0,-1 0 15,1 0-15,0-22 0,-1 1 0,22 0 16,-21-21-16,21 21 0,0-22 0,-1 1 16,22 0-16,0-22 0,0 22 15,0-22-15,0 22 0,0-22 0,0 22 16,0-21-16,22 20 0,-1-20 16,0-1-16,0 22 0,0-22 0,22 1 15,-22 21-15,0-22 0,0 22 0,0-1 16,0 1-16,22 0 15,-22 21-15,0-22 0,0 1 0,0 21 16,1-22-16,-1 1 0,-21 0 0,0 21 16</inkml:trace>
  <inkml:trace contextRef="#ctx0" brushRef="#br0" timeOffset="38955.85">12488 4890 0,'0'0'0,"-21"-22"0,0 1 16,0 21-16,21-21 0,21 21 62,-21 21-31,0 0-31</inkml:trace>
  <inkml:trace contextRef="#ctx0" brushRef="#br0" timeOffset="39179.61">11451 5419 0,'0'0'0,"42"-21"32,-20 21-32,-1 0 0,0 0 0,21-22 0,1 22 15,-22 0-15,21-21 0,0 21 16,1-21-16,-1 21 0,0 0 15,1 0-15,-22-21 0,21 21 16,-21 0-16,1-21 0,-1 21 0</inkml:trace>
  <inkml:trace contextRef="#ctx0" brushRef="#br0" timeOffset="39751">15134 4995 0,'0'0'0,"0"-21"0,0-63 16,0 62-1,-21 1-15,0 21 16,0 21 0,21 22-16,-22-22 15,1 21-15,0 1 0,21-1 16,-21 21-16,0-20 0,21 20 15,-21-20-15,-1 20 0,1-21 0,21 1 16,-21-1-16,0 0 0,21 1 16,0-22-16,0 0 0,-21 0 0,21 0 15,0 1-15,0-1 0,0-42 47,0-1-47,0 1 0</inkml:trace>
  <inkml:trace contextRef="#ctx0" brushRef="#br0" timeOffset="40931.99">14668 5355 0,'0'0'0,"-21"0"16,0 0-16,42 0 47,0 0-47,1 0 0,20 0 15,0-21-15,1 21 0,20-21 16,1 21-16,-1-21 0,1 0 0,-1 21 16,1-22-16,-22 22 0,0 0 15,1 0-15,-22-21 0,0 21 0,0 0 16,-21 21 0,0 1-16,-21-1 15,0 0-15,21 0 0,-21 0 0,-1 0 16,1 1-16,0-1 0,21 0 15,0 0-15,0 0 0,-21 0 0,21 1 16,0-1-16,0 0 0,0 0 16,0 0-16,21-21 15,0 0-15,0 0 0,1 0 16,-1 0-16,0 0 0,0 0 16,21 0-16,-20 0 0,-1-21 0,0 0 15,0 0-15,21 0 0,-42-1 16,22 1-16,-1 0 0,-21 0 15,0 0-15,0-22 0,0 22 16,0 0-16,-21 0 0,-1 0 0,-20 0 16,21-1-16,-21 22 0,20 0 0,-20 0 15,21 0-15,0-21 0,0 21 16,-1 0-16,44 0 31,-1 0-31,0 0 0,21 0 0,-21 0 16,22 0-16,-1 0 0,0 0 15,1 0-15,-22 0 0,21 0 0,1 0 16,-1 0-16,0 0 0,1 0 16,-1 0-16,0-21 0,-21 21 15,1 0-15,20 0 0,-21 0 0,-21 21 32,0 0-32,0 1 0,0-1 15,-21 0-15,21 0 0,-21 0 16,0 22-16,-1-22 0,1 0 0,21 0 15,-21 0-15,21 22 0,-21-22 0,21 0 16,0 0-16,0 0 16,0 0-16,0 1 15,21-22-15,0 0 0,0 0 16,1 0-16,-1 0 0,0 0 0,0 0 16,0-22-16,0 22 15,1-21-15,-1 0 0,0 0 0,0-21 16,0 20-16,-21 1 0,0 0 0,0-21 15,0 21-15,0-1 0,0 1 16,-21 0-16,0 0 0,0 0 0,0 0 16,-1 21-16,1 0 0,0 0 15,0-22-15,0 22 0,0 0 16,63 0 0,-21 0-1,0 0-15,22 0 0,-1 0 16,-21 0-16,21 0 0,1 0 0,-1 0 15,0 0-15,22-21 0,-22 21 16,1-21-16,-1 0 0,0 0 16,1 0-16,-1-1 0,-21-20 0,0 21 15,0-21-15,1 20 0,-22-20 16,0 21-16,0 0 0,0 0 0,0-1 16,0 1-16,0 0 0,-22 21 15,1 0-15,0 0 0,0 0 0,0 21 16,-22 0-16,43 1 0,-42-1 15,42 21-15,-21 0 0,0 1 0,0-1 16,21 0-16,0 1 0,0-1 16,0 0-16,0 22 0,0-22 15,0 1-15,0-22 0,0 21 0,0 0 16,0 1-16,0-22 0,0 0 16,21 21-16,0-20 0,0-22 0,0 21 15,0 0-15,1-21 0,20 0 16,-21 0-16,0 0 0,0 0 0,22-21 15,-22 0-15,0 21 0,0-22 0,0 1 16,1-21-16,-1 21 0,0 0 16</inkml:trace>
  <inkml:trace contextRef="#ctx0" brushRef="#br0" timeOffset="42267">18203 4953 0,'0'-42'0,"0"84"0,0-105 0,0 41 16,0 1-16,0 0 0,0 0 15,0 0-15,-21 42 31,21 0-31,-21 0 0,0 0 16,21 22-16,0-1 0,-21 0 0,21 1 16,-22-1-16,22 0 0,0 1 15,0-1-15,0 0 0,0 1 0,0-22 16,0 21-16,0-21 0,0 22 16,0-22-16,0 0 0,0 0 0,22 0 15,-1 1-15,0-22 16,0 0-16,0 0 0,22 0 0,-22 0 15,0 0-15,21 0 0,-21-22 0,22 1 16,-22 0-16,21 0 0,-21 0 16,1 0-16,20-22 0,-21 22 0,0-21 15,0-1-15,22 1 16,-43 0-16,21-1 0,0 1 0,0 0 16,-21-22-16,0 22 0,0 21 15,0-22-15,0 22 0,21 0 0,-21 0 16,0 42-1,0 21 1,0-20-16,0 20 0,0 0 16,-21 1-16,21-1 0,0 0 0,0 1 15,0-1-15,0 0 0,0 1 0,0-1 16,0-21-16,0 0 0,0 22 16,0-22-16,0 0 0,0 0 0,21 0 15,1-21-15,-1 0 16,0 0-16,0 0 0,0 0 15,0 0-15,22 0 0,-22-21 16,0 0-16,21 0 0,-20 0 16,-1-1-16,21 1 0,-21 0 0,22-21 15,-22 21-15,0-22 0,-21 1 16,21 21-16,-21 0 0,0-1 0,0 1 16,0 0-16,0 42 15,-21 0 1,21 1-16,0-1 0,0 0 0,0 21 15,0-21-15,0 22 0,0-22 16,0 0-16,0 0 0,0 22 0,0-22 16,21 0-16,-21 0 15,21 0-15,-21 0 0,21-21 16,-21 22-16,0-44 31,-21 1-31,0 0 16,0 0-16,0 0 15,21 0-15,-21 21 0,-1 0 16,22-22-16,-21 22 16,21 22-1,0-1-15,21 0 16,1-21 0,-1 21-16,0-21 0,0 0 15,21 0-15,-20 0 0,-1 0 0,21 0 16,-21 0-16,22 0 0,-1 0 15,0 0-15,1 0 0,-1 0 0,-21-21 16,21 0-16,1 0 0,-1 21 16,-21-22-16,0 1 0,22 0 0,-22-21 15,0 21-15,-21-1 0,21-20 16,-21 21-16,0 0 0,0-22 0,0 22 16,0 0-16,-21 21 15,0 0 1,0 0-16,21 21 0,-21 0 0,-1 22 15,22-22-15,-21 0 16,21 21-16,-21-20 0,21-1 0,0 21 16,0-21-16,0 0 0,0 1 0,0-1 15,0 0-15,21 0 0,0-21 16,1 21-16,20-21 0,-21 0 0,0 0 16,22 0-16,-1 0 0,-21 0 15,21 0-15,1 0 0,-1 0 0,22 0 16,-22-21-16,0 0 0</inkml:trace>
  <inkml:trace contextRef="#ctx0" brushRef="#br0" timeOffset="42799.15">20807 5038 0,'0'0'0,"0"-21"0,0-1 0,0 1 16,0 0-16,0 0 0,-21 0 15,-1 21-15,1 0 0,0 0 0,0 0 16,-21 0-16,20 21 0,-20 0 15,21 0-15,-21 22 0,20-22 0,-20 21 16,21 0-16,0 1 0,0-22 16,-1 21-16,1 1 0,21-22 0,0 21 15,0-21-15,0 0 0,0 1 16,0-1-16,0 0 0,21-21 16,1 21-16,-1-21 0,0 0 0,0 0 15,21 0-15,-20 0 0,-1 0 16,21 0-16,-21-21 0,0 0 0,22 0 15,-22-1-15,0 1 0,21 0 16,-20-21-16,-1-1 0,21 1 0,-21 0 16,0-22-16,1 22 0,-1-22 15,0 1-15,0-1 0,0 22 0,0 0 16,-21-1-16,0 1 0,0 21 0,0 0 16,0 0-16,-21 21 15,0 0-15,0 21 0,21 0 16,-21 0-16,0 0 15,-1 22-15,22-1 0,-21 21 0,21-20 16,-21 20-16,21-20 0,0 20 0,0-21 16,-21 22-16,21-22 0,0 1 15,0-1-15,0-21 0,0 21 0,0-20 16,21-1-16,-21 0 0,0 0 16,21 0-16,0-21 0,1 0 15,-1 0-15,0 0 0,0 0 16,0 0-16,0 0 0,1-21 0,-1 21 15,21-21-15,-21 0 0,0 0 0,22-1 16,-22 1-16</inkml:trace>
  <inkml:trace contextRef="#ctx0" brushRef="#br0" timeOffset="44095.3">21844 5355 0,'0'0'0,"0"21"0,21-21 0,-21 22 16,21-22 0,0 0-16,1 0 0,-1-22 15,0 22-15,0-21 0,-21 0 16,21 0-16,0 0 16,1 0-16,-1-22 0,0 22 0,0-21 0,-21-1 15,21-20-15,0 21 16,1-1-16,-1-20 0,0 20 0,0-20 15,0 21-15,-21 20 0,21-20 16,-21 21-16,0 0 0,0 0 0,-21 21 16,0 0-16,0 0 15,0 21-15,0 0 0,-1 21 16,1-21-16,0 22 0,0-1 0,0 22 16,0-22-16,-1 0 0,22 22 15,0-22-15,-21 0 0,21 1 0,0-1 16,0 0-16,0 1 15,0-22-15,0 0 0,0 21 0,0-20 16,21-22-16,1 21 0,-1 0 0,0-21 16,0 0-16,0 0 15,0 0-15,1 0 0,20-21 0,-21 0 16,0 21-16,0-22 0,1 1 16,-1-21-16,0 21 0,-21 0 0,0-22 15,0 22-15,0 0 0,0 0 0,0 0 16,0-1-1,-21 22-15,0 0 0,-1 0 16,22 22 0,0-1-1,22-21 1,-1 0-16,0 0 0,0 0 0,0 0 16,22 0-16,-22 0 0,21 0 0,-21 0 15,22-21-15,-22-1 0,21 22 16,-21-21-16,0 21 0,1 0 0,-1-21 15,0 21-15,-21-21 16,-21 21 0,0 0-16,-1 21 15,1 0-15,0 0 0,0 1 16,21-1-16,0 0 0,-21 0 16,21 0-16,-21 0 0,21 1 15,0-1-15,0 0 0,21 0 16,0-21-16,0 0 15,21 21-15,1-21 0,-22 0 0,21 0 16,1 0-16,-1 0 0,0 0 16,-21-21-16,22 21 0,-22-21 0,21 0 15,-21 0-15,1-1 0,20 1 0,-21-21 16,-21 21-16,21 0 0,-21-1 16,21 1-16,-21 0 0,0 0 15,0 42 32,0 0-47,-21 0 0,21 1 16,-21-1-16,21 0 0,-21 21 0,21-21 15,-21 1-15,0 20 0,-1 0 16,22 1-16,0-1 0,-21 0 0,21 22 16,-21-1-16,21 1 0,0 20 15,0-20-15,0 21 0,-21-1 0,0-20 16,0 20-16,-1 1 0,1 21 15,0-21-15,0-1 0,0 1 0,0 0 16,-1-1-16,1-20 0,-21 105 16,21-105-16,21-1 15,-21 22-15,21-22 0,0 1 0,0-22 16,0 22-16,21-22 0,0 0 0,-21-21 16,21 1-16,-21 20 0,21-42 15,-21-21 1,0 0-16,-21-22 0,0 1 15,0 0-15,0-22 0,-1 1 16,1-1-16,0-21 0,0 22 0,0-22 16,0 1-16,-1-22 0,22 21 15,0 0-15,0 1 0,0-1 0,22 0 16,-1 22-16,0-1 0,0 1 16,21-1-16,-20 1 0,20 21 15,0-1-15,1-20 0,-1 20 0,0 1 16,1 21-16,-1-21 0,0-1 15,1 22-15,-1 0 0,0-21 0,-21 20 16,22 22-16,-1-21 0,-21 0 16,0 21-16,1 0 0,-44 21 31,1-21-31,0 21 0</inkml:trace>
  <inkml:trace contextRef="#ctx0" brushRef="#br0" timeOffset="46352.54">1355 7641 0,'0'21'0,"-22"-21"0,1 0 16,21-21 15,21 0-15,-21 0-16,22 0 15,-22 0-15,0-1 0,0 1 16,0 0-16,0 0 0,-22 0 15,1 0-15,0 21 0,-21-22 0,-1 1 16,22 21-16,-21 0 0,0 0 16,-1 0-16,1 21 0,0 1 15,20-1-15,-20 0 0,0 0 0,21 21 16,-22 1-16,22-1 0,0-21 16,0 22-16,0-1 0,-1 0 0,22 1 15,-21-22-15,21 21 0,0-21 16,0 0-16,21 1 0,1-1 15,-1-21-15,21 0 0,-21 0 16,22 0-16,-1-21 0,-21-1 0,43 1 16,-22 0-16,0 0 0,1-21 15,-1 20-15,0-20 0,1 0 16,-1 21-16,0-43 0,-21 22 0,22-1 16,-22-20-16,0-1 0,0 1 15,-21 21-15,0-22 0,0 22 0,0-22 16,0 22-16,0 0 0,0-1 15,0 22-15,-21 0 0,21 0 16,0 0-16,-21 21 0,0 0 16,21 21-1,-21 0-15,21 0 0,0 21 0,0 1 16,0 20-16,0-20 0,0 20 16,-22 1-16,22-1 0,0 1 15,0-1-15,0-21 0,0 22 0,0-22 16,0 1-16,0-1 0,22-21 15,-1 0-15,0 0 0,0 1 0,0-1 16,22-21-16,-22 0 0,21 0 16,-21 0-16,22 0 0,-22-21 0,21-1 15,-21 1-15,22 0 0,-22 0 16,21-21-16,-21 20 0,0-20 16,22 0-16,-43-1 0,21 1 15,-21 0-15,0 21 0,0-22 0,0 1 16,0 21-16,0 0 0,0-1 15,-21 22-15,0 0 0,-1 0 16,1 0-16,0 22 0,21 20 16,-21-21-16,21 21 0,-21-20 15,21 20-15,0 0 0,0-21 0,0 22 16,0-1-16,0-21 0,0 0 16,0 1-16,21-1 0,0 0 0,0 0 15,0-21-15,1 0 16,20 0-16,-21 0 0,0 0 15,0 0-15,1-21 0,20 21 16,-21-21-16,0 0 0,22-1 0,-22 1 16,0 0-16,21-21 0,-21 21 15,1-1-15,-1-20 0,0 21 0,0 0 16,0 0-16,-21-1 0,0 1 16,0 42-1,0 1 1,0-1-16,0 0 0,0 0 0,0 21 15,0-20-15,0-1 0,0 0 16,0 21-16,0-21 0,0 1 0,0-1 16,0 0-1,21 0-15,1-21 0,-1 0 16,0 0-16,0 0 16,0 0-16,0 0 0,1 0 0,20-21 15,-21 0-15,21 0 0,-20-1 16,20 1-16,-21 0 0,0 0 0,22-21 15,-22 20-15,0-20 0,0 21 16,0 0-16,-21 0 0,21-1 0,-21 1 16,22 21-16,-22 21 31,0 1-31,0-1 16,0 21-16,0-21 0,0 0 15,-22 1-15,22 20 0,0-21 0,0 0 16,0 0-16,0 1 0,0-1 15,0 0-15,0 0 0,22-21 16,-1 0-16,0 0 16,0 0-16,0 0 0,22 0 0,-22 0 15,0 0-15,21-21 0,1 0 16,-22 0-16,21 21 0,0-43 0,1 22 16,-22 0-16,21 0 0,1 0 15,-22-22-15,0 22 0,0-21 0,-21 21 16,0-22-16,0 22 0,0-21 15,0 21-15,-21-1 0,0 1 16,0 21-16,-1 0 0,1 0 0,0 0 16,0 0-16,0 0 0,0 21 15,-1 1-15,1-1 0,0 21 0,21-21 16,0 22-16,0-22 0,0 21 16,0-21-16,0 22 0,0-22 0,0 0 15,0 0-15,0 0 0,21 0 16,0 1-16,22-22 0,-22 0 0,0 21 15,21-21-15,-20 0 16,20 0-16,0 0 0,-21 0 0,22-21 0,-1-1 16,0 22-16,1-21 0,-1 0 15,0 0-15,1-21 0,-22 20 16,21-20-16,-21 0 0,22 21 0,-22-43 16</inkml:trace>
  <inkml:trace contextRef="#ctx0" brushRef="#br0" timeOffset="46607.39">4149 6773 0,'0'0'16,"0"22"-1,-22-1-15,1 0 0,21 0 0,-21 0 16,21 0-16,0 22 0,-21-22 16,21 21-16,-21 1 0,21-1 0,0 0 15,0 1-15,-21 20 16,21-21-16,0 1 0,-22-1 0,22 0 15,0-20-15,0 20 0,0-21 0,0 0 16,0 0-16,0 1 0,22-22 16,-1 0-16,0 0 15,0 0-15,-21-22 0,21 22 16,0-21-16,1 0 0,-22 0 0,21 0 16,0-22-16</inkml:trace>
  <inkml:trace contextRef="#ctx0" brushRef="#br0" timeOffset="47004.17">4318 7112 0,'0'0'0,"0"21"31,-21 0-31,21 1 0,0-1 16,-21 21-16,-1-21 0,22 22 16,-21-22-16,21 21 0,0-21 0,0 0 15,0 22-15,0-22 0,0 0 0,0 0 16,21 0-16,1 1 15,-1-22-15,0 0 0,0 0 0,0 0 16,0 0-16,1 0 16,20-22-16,-21 1 0,0 21 0,22-21 15,-22 0-15,0 0 0,21 0 16,-42-22-16,21 22 0,-21-21 0,0 21 16,0-22-16,0 1 0,0 21 0,-21-22 15,21 22-15,-21-21 0,-21 21 16,21 21-16,-1-21 0,1 21 0,-21 0 15,21 0-15,-22 0 0,22 21 16,0 0-16,-21 0 0,21 0 0,-1 0 16,1 22-16,21-22 0,0 21 15,0-21-15,0 22 0,0-22 0,0 0 16,0 0-16,21 0 0,1 1 16,-1-22-16,0 0 0,0 0 15,21 0-15,-20 0 0,20 0 0</inkml:trace>
  <inkml:trace contextRef="#ctx0" brushRef="#br0" timeOffset="47379.95">5038 7133 0,'0'0'16,"0"-21"-16,-22 21 16,1 0-1,0 21-15,21 0 0,0 1 0,0-1 16,0 21-16,-21 0 15,21-20-15,0 20 0,0 21 0,0-20 16,-21-1-16,21 0 0,0 1 16,0 20-16,-21-20 0,21 20 0,-22-21 15,1 22-15,21-1 0,-21 22 0,0-21 16,21 20-16,-21-20 0,0-1 16,-1 22-16,1-22 0,0 22 0,0-21 15,0-1-15,0 22 0,-1-22 0,-20-20 16,21 20-16,0-21 0,0 1 15,-1-1-15,1 0 0,0-20 0,0-1 16,21 0-16,0 0 0,0-42 31,0 0-31,0 0 0,21-1 16,0 1-16,0-21 0,1 0 0,-1-1 16,0-20-16,0-1 0,0 1 15,22-1-15,-22-20 0,0-1 0</inkml:trace>
  <inkml:trace contextRef="#ctx0" brushRef="#br0" timeOffset="47626.81">4889 7472 0,'0'0'15,"0"-42"-15,0 20 0,0 1 0,0 0 16,0 0-16,0-21 0,0 20 0,0 1 16,0 0-16,22 21 0,-1-21 15,0 21-15,0-21 0,0 21 16,0 0-16,1 0 0,-1 0 0,21 0 15,-21 0-15,0 0 0,1 0 0,-22 21 16,0 0-16,0 21 0,0-20 16,0-1-16,0 21 0,0-21 0,-22 22 15,1-22-15,0 0 0,0 21 16,-21-21-16,20 1 0,-20-1 0,21-21 16,-21 21-16,20-21 0,1 0 0,0 0 15</inkml:trace>
  <inkml:trace contextRef="#ctx0" brushRef="#br0" timeOffset="47675.78">4868 7578 0,'21'-21'15,"-42"42"-15,64-64 16,-22 43-16,0-21 0,0 0 0</inkml:trace>
  <inkml:trace contextRef="#ctx0" brushRef="#br0" timeOffset="48035.58">5419 7387 0,'0'0'0,"0"-21"32,0 0-32,0 0 15,21 0-15,0-1 16,0 1-16,0 0 0,0 0 0,1 0 16,-22 0-16,0-1 0,0 1 0,0 0 15,-22 21 1,1 21-16,0 0 15,0 1-15,0-1 0,21 0 16,-21 21-16,-1-21 0,22 22 0,-21-22 16,21 21-16,0-21 0,0 22 15,0-22-15,0 0 0,0 0 0,0 0 16,21-21-16,1 22 0,-1-22 0,0 0 16,0 0-16,0 0 0,22 0 15,-1 0-15,-21 0 0,21-22 16,1 1-16,-22 21 0,21-21 0,-21 0 15,1 0-15,-1 0 0</inkml:trace>
  <inkml:trace contextRef="#ctx0" brushRef="#br0" timeOffset="48375.38">5842 7218 0,'0'0'0,"0"-21"16,21 0-16,0-1 16,0 1-16,1 21 15,-1 0-15,0 0 0,0 0 16,0 0-16,0 0 0,1 0 15,-1 21-15,0 1 0,-21-1 16,21 0-16,-21 21 0,21-21 0,-21 1 16,0 20-16,0-21 0,0 0 15,0 0-15,0 1 0,0 20 0,0-21 16,0 0-16,-21 0 0,0-21 16,21-21-1,0 0 1,0 0-16,0 0 0,0 0 15,0-22-15,0 22 0,0 0 16,0-21-16,0 20 0,0-20 16,21 21-16,-21 0 0,21 0 15,-21-1-15,21 1 0,1 0 0,-1 21 16,0-21-16,0 21 0,0 0 16,0-21-16,1 21 15,-1 0-15</inkml:trace>
  <inkml:trace contextRef="#ctx0" brushRef="#br0" timeOffset="48763.16">6900 7176 0,'0'0'0,"0"-22"32,21 22-32,1-21 0,-22 0 15,0 0-15,0 0 16,0 0-16,-22 21 0,1 0 0,0 0 15,0-22-15,-21 22 0,-1 0 16,1 0-16,0 0 0,-1 22 0,1-22 16,21 21-16,-22 0 0,22-21 0,0 0 15,-21 21-15,42 0 0,0 0 16,0 1-16,0-1 0,21-21 0,21 21 16,-21 0-16,22-21 0,-22 21 0,21 0 15,1-21-15,-1 22 16,0-22-16,-21 21 0,22 0 0,-22-21 15,0 21-15,0-21 0,-21 21 0,0 0 16,0 1-16,-21-22 16,0 0-16,0 21 0,-22-21 0,1 0 15,0 21-15,-1-21 0,1 0 16,0 0-16,21 0 0,-22 0 0,22 0 16,0 0-16,0 0 0,0 0 0,-1-21 15,22 0-15,0-1 16</inkml:trace>
  <inkml:trace contextRef="#ctx0" brushRef="#br0" timeOffset="50888.95">8424 7176 0,'0'0'0,"0"-22"0,0 1 0,0 0 15,0 0 1,0 0-16,21 0 16,-21-1-16,22 1 0,-1 21 0,-21-21 15,0 0-15,21 0 0,0 0 16,-21-1-16,0 44 31,0-1-15,0 0-16,0 0 15,-21 21-15,21-20 0,-42 20 0,84 0 16,-42-21-16,0 22 0,-21-22 0,0 21 16,21 1-16,0-1 0,0-21 0,0 21 15,-22-20-15,22-1 0,0 0 16,0 0-16,0 0 0,22-21 31,-1 0-31,0-21 16,0 0-16,0 0 0,0 0 15,-21-22-15,22 22 0,-1-21 0,0-1 16,21 22-16,-21-21 0,1 0 0,-1-1 16,0 22-16,0 0 15,0-21-15,-21 20 0,21 1 16,1 21-16,-22 21 16,21 1-1,-21 20-15,0-21 0,0 0 16,0 22-16,0-1 0,0-21 15,0 21-15,0-20 0,0 20 0,0-21 16,0 21-16,0-20 0,0-1 16,21 0-16,-21 0 0,21-21 15,0 0-15,0 0 0,1 0 0,-1 0 16,0 0-16,0-21 0,21 0 16,-20 21-16,-1-21 0,-21-22 15,21 22-15,21-21 0,-21 21 0,1-22 16,-1 22-16,21-21 0,-21-1 0,0 22 15,-21-21-15,22 21 0,-22 0 16,21-1-16,-21 1 0,0 0 0,0 0 16,0 42 15,0 0-31,0 0 16,0 1-16,0-1 0,0 21 15,0-21-15,0 22 0,0-22 0,0 21 16,-21-21-16,21 22 0,0-22 0,0 0 15,0 0-15,0 0 16,0 0-16,21-21 0,0 22 16,0-22-16,0 0 0,0 0 0,43-22 15,-22 1-15,1 21 16,-1-21-16,0 0 0,-21-21 0,22 20 16,-1-20-16,0 21 0,-20-21 15,20-1-15,0 1 0,-21 21 0,1-22 16,20 1-16,-21 0 0,-21-1 0,0 1 15,0 21-15,0-21 0,0 20 16,0 1-16,0 0 0,-21 21 16,0 0-16,0 0 0,-1 0 15,1 0-15,0 21 0,0 0 16,0 1-16,21 20 0,-21-21 0,21 21 16,-22-20-16,22 20 0,0 0 15,0 1-15,0-1 0,0 0 0,0 1 16,0-22-16,0 21 0,0 0 0,0-20 15,0-1-15,0 21 0,0-21 16,0 0-16,22-21 0,-1 0 16,0 0-1,0-21-15,0 0 16,-21 0-16,21 0 0,1-22 16,-22 22-16,21 0 0,0-21 0,0 21 15,-21-22-15,21 22 0,0 0 16,1 0-16,-22 0 0,21 21 0,0 0 15,-21-22-15,21 22 16,0 22-16,-21-1 16,0 0-16,0 0 15,21 0-15,-21 0 0,22 1 0,-22-1 16,21 0-16,-21 0 0,0 0 0,21 0 16,0 1-16,0-1 0,0 0 15,1-21-15,-1 21 0,0-21 16,0 0-16,21 0 0,-20 0 0,-1 0 15,0 0-15,21-21 0,-21 21 16,22-21-16,-22 0 0,0-1 0,21 1 16,-20 0-16,-1-21 0,0 21 0,-21-22 15,21 22-15,-21 0 0,21-21 16,-21 20-16,0 1 0,0 0 0,0 0 16,0 42 15,-21-21-31,21 21 0,-21 0 0,21 1 15,0-1-15,0 0 0,-21 21 16,21-21-16,0 1 0,0 20 16,0-21-16,0 0 0,0 0 0,21 1 15,-21-1-15,21 0 0,0-21 16,0 21-16,1-21 0,20 0 0,-21 0 16,0 0-16,22 0 0,-22 0 0,21-21 15,-21 21-15,22-21 0,-22 0 16,0-1-16,21-20 0,-21 21 0,1-21 15,-1-1-15,0 22 0,0-21 0,0-1 16,0 1-16,1 0 0,-1-1 16,-21 1-16,21 0 0,-21-1 0,21 1 15,-21 21-15,0 0 0,0-22 16,0 22-16,0 0 16,0 42-1,-21 0-15,0 1 16,0 20-16,21 0 0,-22-21 0,22 22 15,-21-1-15,21 0 0,0 1 0,0-1 16,0 0-16,0 1 0,0-1 16,0-21-16,0 22 0,0-1 0,0-21 15,21 21-15,-21-20 0,22-1 16,-1-21-16,0 21 0,0-21 0,21 0 16,-20 0-16,-1 0 0,21 0 0,-21 0 15,22-21-15,-22 0 0,21-1 16,0 1-16,-20 0 0,20-21 15,-21 21-15,21-1 0,-20-20 0,-1 21 16,0 0-16,0-22 0,-21 22 16,0 0-16,0 0 0,0 0 0,0 0 15,-21 21 1,0 0-16,0 0 0,-1 21 16,1 0-16,21 0 0,0 0 0,-21 0 15,21 1-15,0 20 0,0-21 16,0 21-16,0-20 0,0-1 0,0 21 15,0-21-15,0 0 0,21 1 0,0-22 16,1 21-16,-1 0 0,0-21 16,21 0-16,-21 0 0,1 0 15,20 0-15,0 0 0,-21-21 0,22 0 16,-22-1-16,21 22 0,-21-42 16,22 21-16,-22 0 0,0 0 0,0-22 15,-21 22-15,0-21 0,0 21 16,0-22-16</inkml:trace>
  <inkml:trace contextRef="#ctx0" brushRef="#br0" timeOffset="51030.86">10837 6773 0,'0'0'0</inkml:trace>
  <inkml:trace contextRef="#ctx0" brushRef="#br0" timeOffset="54224.32">14330 7027 0,'0'0'0,"21"0"0,0 0 15,0 0-15,-21-21 0,21 21 16,1-21-16,-22 0 16,0 0-16,0 0 15,0-1-15,0 1 16,0 0-16,0 0 0,-22 0 16,1 0-16,0 21 0,21-22 0,-21 22 15,0 0-15,0 0 16,-1 0-16,-20 0 0,21 0 0,0 0 15,0 0-15,-22 22 0,22-1 16,-21 21-16,21-21 0,-1 22 0,1-22 16,0 21-16,0 0 0,0-20 0,0 20 15,21 0-15,0 1 0,0-22 16,0 0-16,0 21 0,0-21 0,21 1 16,0-1-16,21-21 15,-21 0-15,1 0 0,20 0 0,-21 0 16,21-21-16,1-1 0,-22 1 0,21 0 15,1 0-15,-1 0 0,-21-22 16,21 22-16,-20-21 0,-1 21 16,0-22-16,0 1 0,0 0 15,0-22-15,-21 22 0,0 0 0,22-22 16,-22 1-16,21 20 0,-21-20 0,0 20 16,0 1-16,0 0 0,0 21 15,0-1-15,0 1 0,0 0 0,-21 21 16,-1 21-1,22 22-15,0-22 0,-21 21 0,21 0 16,-21 22-16,21-22 0,0 22 16,0-22-16,0 0 0,0 22 0,0-22 15,0 1-15,0-1 0,0 0 0,0-21 16,0 22-16,0-22 16,21 0-16,0 0 0,1 0 0,-1 1 15,0-22-15,0 0 0,0 0 0,0 0 16,1 0-16,-1 0 0,21 0 15,-21-22-15,22 1 0,-1 0 0,-21 0 16,21 0-16,-20 0 0,-1-1 16,0-20-16,0 21 0,0 0 0,0-22 15,-21 22-15,22 0 0,-22 0 0,0 0 16,0 0-16,-22 42 31,1 0-31,21 0 16,0 0-16,-21 0 0,0 1 15,21 20-15,0-21 0,0 0 0,0 0 16,0 22-16,0-22 0,0 0 16,0 0-16,0 0 0,0 1 0,21-22 15,0 21-15,0 0 0,1-21 16,-1 0-16,0 0 0,0 0 0,0 0 16,22 0-16,-22 0 0,21-21 15,-21 0-15,0-1 0,22 1 0,-22 0 16,0 0-16,0 0 0,0-22 15,1 22-15,-1 0 0,-21-21 0,0 21 16,0-22-16,0 1 0,0 21 16,0-22-16,0 22 0,-21 0 0,-1 0 15,1 0-15,-21 0 0,21 21 16,0 0-16,-1 0 0,-20 0 0,21 0 16,0 21-16,0 0 0,-22 0 15,22 0-15,0 0 0,21 22 0,-21-22 16,21 21-16,-21-21 0,21 22 0,0-22 15,0 21-15,0-21 0,0 22 16,21-22-16,0 0 0,0 0 0,0 0 16,0 1-16,1-1 0,20-21 15,-21 0-15,21 0 0,-20 0 0,20 0 16,-21 0-16,21 0 0,-20-21 16,20 21-16,-21-22 0,21 1 15,-20 0-15,20 0 0,-21 0 0,0-22 16,0 22-16,1 0 0,-1 0 0,-21 0 15,0 0-15,21-1 0,-21 1 16,21 0-16,-21 42 31,0 0-31,0 1 16,-21-1-16,21 0 0,-21 0 0,21 0 16,0 0-16,0 1 0,0-1 15,0 0-15,0 0 0,0 0 16,0 0-16,21-21 0,0 22 15,0-22-15,22 0 0,-22 0 16,21 0-16,-21 0 0,22 0 0,-1 0 16,0 0-16,-21-22 0,22 1 15,-1 0-15,-21 0 0,22 0 0,-22 0 16,0-1-16,21 1 0,-42 0 0,21 0 16,1-21-16,-22 20 15,0 1-15,0 0 0,0 0 0,-22 42 31,1-21-31,21 21 0,-21 0 16,21 1-16,-21-1 0,21 21 0,0-21 16,-21 0-16,0 1 15,21-1-15,-22 0 0,22 0 0,0 0 16,0 0-16,0 1 0,0-1 16,0-42 15,0-1-16,22 1-15,-1 0 0,0 0 16,-21 0-16,21 0 0,0-1 0,0-20 16,1 21-16,-1 0 15,0 0-15,0-1 0,0 1 0,0 21 16,-21 21 0,0 1-1,0-1-15,0 0 0,0 0 0,0 0 16,0 0-16,0 1 0,0-1 0,0 0 15,0 0-15,22 0 0,-1 0 16,0 1-16,0-1 0,0 0 0,0-21 16,22 21-16,-22-21 0,0 0 15,21 0-15,-20 0 0,20 0 0,-21 0 16,21 0-16,1 0 0,-22 0 0,21-21 16,1 0-16,-22 0 0,21-1 15,-21-20-15,22 21 0,-22 0 0,0 0 16,0-22-16,0 1 0,0 21 15,-21-22-15,0 22 0,0 0 16,0 0-16,0 0 0,0 0 0,-21 21 16,0 0-16,0 0 0,0 0 0,-22 0 15,22 0-15,-21 0 0,21 21 16,0 0-16,-22 0 0,22 0 0,0 0 16,0 1-16,0-1 0,21 0 15,0 21-15,0-21 0,0 1 0,0-1 16,0 0-16,0 0 0,0 0 15,0 0-15,21 1 0,0-22 16,0 0-16,0 0 0,0 0 16,22 0-16,-22 0 15,0 0-15,0 0 0,0-22 0,1 1 16,-22 0-16,21 21 0,0-21 0,0 0 16,-21 0-16,0-1 0,21 1 15,-21 0-15,21 21 0,-21-21 0,0 0 16,0 42 15,0 0-15,-21 0-16,21 0 15,-21 1-15,21-1 0,-21 21 0,21-21 16,0 22-16,0-1 0,-21 0 16,21 22-16,0-22 0,0 22 15,0-22-15,-21 21 0,21-20 0,0 20 16,0 1-16,-22-1 0,22 22 0,0-22 15,0 22-15,0 0 0,0-22 16,0 22-16,0 0 0,0-22 16,0 22-16,0-22 0,0 22 0,0-22 0,0 22 15,0 63-15,0-84 16,0-1-16,0 1 0,0-1 0,0-20 16,0-1-16,0 0 0,0 1 15,0-22-15,-21 0 0,0 0 0,21 0 16,-21-21-16,0 0 0,0 0 0,-1 0 15,1 0-15,0-21 16,0 0-16,0 0 0,0 0 0,-1-1 16,22 1-16,-21-21 0,21 21 15,-21-22-15,0 1 0,21 0 0,0-22 16,-21 22-16,21-22 0,-21 1 0</inkml:trace>
  <inkml:trace contextRef="#ctx0" brushRef="#br0" timeOffset="54507">15960 6604 0,'0'0'16,"21"-42"0</inkml:trace>
  <inkml:trace contextRef="#ctx0" brushRef="#br0" timeOffset="56537.01">18563 6625 0,'0'0'0,"0"-21"0,0 0 15,0 0-15,0 42 32,0 0-32,0 0 15,0 0-15,-21 1 0,21 20 0,-21 0 16,21-21-16,-21 22 0,21-1 15,0-21-15,0 22 0,-22-22 0,22 0 16,0 0-16,-21 0 0,21 0 16,0 1-16,0-1 0,21-21 31,1 0-15,-1-21-16,0-1 0,0 1 15,0 0-15,0 0 0,1 0 16,-1 0-16,0-22 0,0 22 0,0-21 15,0 21-15,1-1 0,-1 1 0,-21 0 16,21 0-16,0 21 16,-21 21-16,0 0 15,0 0-15,0 1 0,0-1 16,0 21-16,0-21 0,21 0 0,-21 1 16,0-1-16,21 0 0,-21 0 0,0 0 15,22 0-15,-1 1 0,0-22 16,0 0-16,-21 21 0,21-21 15,0 0-15,1 0 0,20 0 0,-21-21 16,0 21-16,22-22 0,-1 22 16,-21-21-16,0 0 0,0 0 0,1 0 15,-1 0-15,0-1 0,0-20 0,0 21 16,0-21-16,-21-1 0,0 1 16,0 21-16,0-22 0,0 22 0,0 0 15,0 0-15,0 0 0,0 42 31,-21 0-31,0 0 0,21 22 16,-21-22-16,0 21 0,0-21 0,21 22 16,0-1-16,0-21 0,0 21 15,0-20-15,0 20 0,0-21 16,0 0-16,21 0 0,0 1 0,21-22 16,-21 21-16,1-21 0,20 0 0,0 0 15,-21 0-15,43 0 0,-22 0 0,1 0 16,-1 0-16,0-21 0,1-1 15,-1 22-15,0-21 0,-21-21 0,22 21 16,-22-22-16,21 22 0,-42-21 0,21 0 16,1-1-16,-22 1 0,21 0 15,-21-22-15,0 22 0,0-1 0,0 1 16,0 21-16,0 0 0,0 0 16,-21 21-1,-1 0-15,22 21 0,0 0 0,-21 21 16,0 1-16,21-1 0,-21 0 15,21 1-15,0-1 0,0 0 0,-21-21 16,21 22-16,-21-1 0,21-21 16,0 22-16,0-22 0,0 0 0,0 0 15,0 0-15,0 0 0,0 1 16,0-44 0,21 1-1,0 0 1,-21 0-16,21 21 0,0-21 15,-21 0-15,21-1 0,1 1 0,-22 0 16,21 0-16,0 0 0,0 0 16,0 21-16,0 0 0,1 21 31,-22 0-31,0 0 0,21 0 0,-21 0 16,0 1-16,21-1 0,-21 0 0,21 0 15,0 0-15,0-21 16,1 21-16,-1 1 0,0-22 0,21 0 0,-21 21 15,1-21-15,20 0 16,-21 0-16,21 0 0,-20 0 0,20 0 16,0 0-16,-21-21 0,22 21 0,-22-22 15,21 1-15,-21 0 0,1 0 16,-1 0-16,0 0 0,0-1 0,0 1 16,-21-21-16,0 21 0,21 0 15,-21-1-15,0 44 31,0-1-15,0 0-16,-21 0 0,21 0 0,0 0 16,0 1-16,0-1 0,0 0 15,0 0-15,0 0 0,0 0 16,0 1-16,21-22 0,1 21 16,-1-21-16,21 0 15,-21 0-15,0 0 0,1 0 0,-1 0 16,0 0-16,0 0 0,0-21 15,22-1-15,-22 1 0,0 0 0,0-21 16,0 21-16,0-22 0,1 1 0,-1 0 16,0-1-16,0-20 0,0 20 15,0-20-15,1 21 0,-1-22 0,-21 22 16,0 21-16,0-22 0,0 22 16,0 0-16,-21 21 15,-1 21 1,22 0-16,-21 22 0,0-22 15,0 21-15,21 0 0,0 22 0,0-22 16,-21 1-16,21-1 0,0 0 16,0 1-16,0-22 0,0 21 0,0 0 15,0-20-15,0-1 0,0 0 16,0 0-16,21 0 0,0 0 0,0 1 16,0-22-16,1 0 0,-1 0 0,21 0 15,-21 0-15,22 0 0,-1 0 16,0 0-16,1 0 0,-1 0 0,-21-22 15,21 1-15,1 0 0,-22 0 16,0 0-16,21-22 0,-20 22 16,-1-21-16,-21 21 0,0-22 0,21 22 15,-21 0-15,0 0 0,0 0 16,0 0-16,-21 21 16,0 0-16,-1 21 15,1 0-15,0 0 0,21 21 0,0-20 16,0-1-16,-21 21 0,21-21 0,0 0 15,0 1-15,0-1 0,0 0 16,0 0-16,21 0 0,-21 0 0,21-21 16,0 0-16,-21 22 0,22-22 15,-1 0-15,0 0 0,0 0 0,0 0 16,22 0-16,-22 0 0,0-22 0,0 1 16,21 0-16,-20 0 15,-1 0-15,0 0 0,0-1 0,0 1 16,0-21-16,-21 21 0,0 0 15,0-22-15,0 22 0,0 0 0</inkml:trace>
  <inkml:trace contextRef="#ctx0" brushRef="#br0" timeOffset="56788.79">21251 6477 0,'21'0'31,"1"-21"-31,-1 21 0,0-21 0,21 21 16,-21-21-16,22 21 0,-1 0 16,-21-22-16,22 22 0,-22 0 0,0 0 15,0 0-15,-21-21 16,0 0-1,-21 21-15,0 0 16</inkml:trace>
  <inkml:trace contextRef="#ctx0" brushRef="#br0" timeOffset="56963.9">20701 6244 0,'0'0'0,"-21"0"0,0 0 32,-1 0-32,1 0 15,0 21-15,-21-21 0,21 22 16</inkml:trace>
  <inkml:trace contextRef="#ctx0" brushRef="#br0" timeOffset="57789.01">1990 9059 0,'0'0'16,"0"-21"-16,0 0 0,0 0 0,0 0 16,0 0-16,-22-1 0,1 22 15,0 0 1,21 22-16,0-1 0,0 0 15,-21 21-15,21 1 0,-21-1 16,21 21-16,0-20 0,-21-1 0,21 22 16,0-22-16,0 0 0,-22 1 15,22-1-15,-21 0 0,21-21 0,0 22 16,0-22-16,-21 0 0,21 0 16,0 0-16,0 1 0,-21-22 31,21-22-31,0 1 0,0 0 15,0 0-15,0 0 0</inkml:trace>
  <inkml:trace contextRef="#ctx0" brushRef="#br0" timeOffset="58332.05">1651 9081 0,'0'0'0,"0"-43"0,0 1 15,0 21-15,0 0 0,0-22 16,21 22-16,0 0 0,-21 0 15,21 21-15,1-21 0,-1-1 0,21 22 16,-21 0-16,0 0 0,22 0 16,-22 0-16,21 22 0,-21-1 0,22 21 15,-22-21-15,0 22 0,0-1 16,-21 0-16,0-21 0,0 22 16,0-1-16,0 0 0,0-20 15,-21 20-15,0-21 0,0 0 0,-22 0 16,22 1-16,0-1 0,0 0 15,0-21-15,0 0 0,-1 0 16,22-21 0,0 0-16,22-1 15,-22 1-15,21 0 0,0 21 16,21-21-16,-21 0 0,1 21 0,20 0 16,0 0-16,1 0 0,-1 0 15,0 0-15,1 0 0,-1 21 0,0 0 16,-21 0-16,1 22 0,-1-22 15,-21 0-15,0 21 0,0-21 16,-21 22-16,-1-1 0,-20-21 16,0 22-16,-1-22 0,1 0 0,0 21 15,-1-42-15,1 21 0,0 1 16,-1-22-16,1 0 0,0 0 0,21 0 16,-22 0-16,22 0 0,0 0 15,0-22-15,0 1 0,-1 21 0,1-21 16,21 0-16,-21 0 15,21 0-15,0-1 0,0 1 16,21 0-16,0 21 16,22-21-16,-22 0 0,21 21 15,-21-21-15,22 21 0</inkml:trace>
  <inkml:trace contextRef="#ctx0" brushRef="#br0" timeOffset="59011.82">2815 9208 0,'0'0'0,"-21"0"16,0 21-1,0 0-15,-1 0 0,1 0 0,0 0 16,0 1-16,0-1 0,0 0 16,21 0-16,0 21 0,0-20 15,0-1-15,0 0 0,0 0 16,21 0-16,0-21 0,0 0 15,0 21-15,0-21 0,1 0 16,-22-21 0,0 0-1,0 0-15,0 0 16,0 0-16,0-1 0,0-20 0,0 21 16,0-21-16,21-1 0,0 1 15,0 21-15,0-22 0,0 22 0,22-21 16,-22 21-16,21 0 15,-21 21-15,22 0 0,-22 0 0,21 0 16,-21 0-16,22 21 0,-22 0 0,0 0 16,0 0-16,0 22 0,-21-22 15,0 21-15,0 0 0,0-20 0,-21 20 16,0-21-16,0 21 0,0-20 16,0-1-16,21 0 0,-22 0 0,22 0 15,-21 0-15,21-42 31,0 0-15,21 0-16,-21 0 0,22-22 0,-1 22 16,0 0-16,0-21 15,0 21-15,0-22 0,22 1 0,-22 0 16,0 20-16,0-20 0,0 21 0,1 0 16,-1 0-16,-21-1 0,0 44 31,0-1-31,-21 0 0,-1 0 15,1 21-15,21 1 0,-21-22 0,0 21 16,21 1-16,0-22 0,0 21 16,0-21-16,0 22 0,0-22 0,0 0 15,0 0-15,21 0 0,0 0 16,22-21-16,-22 0 0,21 0 16,0 0-16,1 0 0,-1 0 0,0 0 15,1 0-15,20-21 0,-20 0 16,-1 0-16</inkml:trace>
  <inkml:trace contextRef="#ctx0" brushRef="#br0" timeOffset="61731.95">5186 8742 0,'-64'63'16,"64"-41"-16,0-1 15,-21 0-15,21 0 16,21-21-1,0 0-15,1 0 16,-1 0-16,0-21 0,0 0 0,21 21 16,-20-21-16,20-1 15,-21 1-15,21 0 0,-20-21 0,-1 21 16,0-1-16,0 1 0,-21 0 16,21 0-16,-21 0 0,0 0 0,0-1 15,0 1-15,-21 21 0,0 0 16,0 0-16,0 0 15,-1 21-15,22 1 0,-21 20 16,21-21-16,-21 21 0,21 22 16,0-22-16,0 22 0,0-22 0,0 22 15,0-22-15,0 21 0,0-20 16,0 20-16,0-20 0,0-22 0,-21 21 16,21 0-16,0-20 0,0-1 15,0 0-15,0 0 16,-21-21-16,0 0 15,-1 0-15,1-21 16,21 0-16,-21 0 0,0-1 16,21 1-16,-21 0 0,0 0 0,-1-21 15,22 20-15,-21-20 0,0 21 16,21 0-16,0 0 0,-21-1 0,0 1 16,21 0-16,-21 21 15,-1 21-15,22 0 16,0 1-16,0 20 0,0-21 15,0 0-15,0 22 0,0-22 16,0 0-16,22 21 0,-1-21 0,0 1 16,0-1-16,0 0 0,0-21 0,22 21 15,-22-21-15,21 21 0,1-21 16,-1 0-16,64 0 16,-64 0-16,0-21 0,22 0 0,-22 0 15,1 0-15,-1-1 0,0 1 16,1 0-16,-22-21 0,0 21 0,0-22 15,0 1-15,-21 0 0,21 20 0,-21-20 16,0 21-16,0-21 0,0 20 0,0 1 16,-21 21-1,0 0-15,0 21 16,21 1-16,-21-1 0,21 0 16,0 0-16,-21 21 0,21-20 15,0-1-15,-22 21 0,22-21 0,0 0 16,0 1-16,0-1 0,22 0 0,-22 0 15,21 0-15,0 0 0,0-21 16,0 0-16,0 0 0,1 22 0,20-22 16,-21 0-16,0 0 0,0 0 15,22-22-15,-22 1 0,0 0 0,21 0 16,-20 0-16,-1 0 0,0-1 16,0-20-16,21 0 0,-20 21 15,-1-22-15,0 22 0,-21-21 0,0 21 16,0-1-16,0 1 0,-21 21 15,0 21 1,-1 1-16,1-1 0,0 0 0,21 0 16,0 0-16,0 0 0,0 22 15,0-22-15,0 0 0,0 0 0,0 0 16,0 1-16,21-1 0,-21 0 0,21 0 16,-21 0-16,22-21 0,-22 21 15,0-42 32,-22 0-47,22 0 16,-21 21-16,0-21 0,21 0 0,-21 21 15,0-22-15,0 22 16,21 22 0,0-1-1,0 0-15,0 0 0,63 43 31,-42-43-31,0-21 16,1 0-16,20 0 0,-21 0 16,0 0-16,22 0 0,-1 0 0,-21 0 15,21-21-15,1-1 0,-1 22 16,-21-21-16,22 0 0,-22-21 0,0 21 16,21-22-16,-21 22 0,1-21 15,20-22-15,-21 22 0,0 0 0,22-22 16,-22 22-16,0-22 0,-21 22 0,21 0 15,-21-1-15,21 1 0,-21 21 16,0 0-16,0-1 0,0 1 0,0 0 16,-21 42-1,0 0-15,0 1 0,21-1 16,-21 21-16,-1 0 0,1 1 0,0-1 16,21 0-16,0 1 15,-21-1-15,21 0 0,0 22 0,0-22 16,0-21-16,0 22 0,0-1 15,0-21-15,0 22 0,21-22 0,0 0 16,0 0-16,22 0 0,-22-21 0,0 0 16,0 0-16,22 0 0,-22 0 0,21 0 15,-21 0-15,0 0 0,22-21 16,-22 21-16,0-21 0,0 0 0,22 0 16,-22-1-16,0 1 0,0-21 15,0 21-15,0 0 0,1-22 16,-22 22-16,21 0 0,-21 0 0,0 0 15,0-1-15,-21 44 32,21-1-32,-22 0 0,22 0 15,-21 0-15,21 22 0,0-22 0,0 0 16,0 0-16,0 0 0,0 0 0,0 1 16,0-1-16,0 0 0,0 0 15,21-21-15,1 0 0,-1 21 0,0-21 16,0 0-16,0 0 0,0 0 15,1 0-15,20-21 0,-21 0 0,0 21 16,0-21-16,1 0 0,-1-1 0,0 1 16,0 0-16,-21-21 0,0 21 15,0-22-15,0 22 0,21 0 16,-21 0-16,0 0 0,0-1 0,0 44 31,0-1-31,0 0 16,0 0-16,0 21 0,0-20 0,0-1 15,-21 0-15,21 0 0,0 0 16,0 0-16,0 1 0,0-1 0,0 0 16,-21-21-16,21 21 15,0-42 17,21 0-32,0 0 0,-21-1 15,21 1-15,1 0 0,-1 0 0,0-21 16,0 20-16,0 1 0,0-21 0,1 21 15,20 0-15,-21-1 0,0 22 16,0 0-16,1 0 0,-1 0 0,-21 22 16,0-1-1,0 0-15,0 0 0,0 0 0,0 22 16,21-22-16,-21 0 0,21 21 0,-21-21 16,21 1-16,-21-1 0,21 0 15,1 0-15,-1-21 0,0 21 0,42-21 16,-20 0-16,-22 0 15,21 0-15,1 0 0,-22 0 16,21 0-16,0 0 0,1-21 0,-1 21 16,-21-21-16,22 0 0,-22 0 0,0-22 15,0 22-15,0 0 0,-21-21 16,21-1-16,-21 22 0,0-21 0,0 21 16,0-1-16,-21 1 0,0 0 0,0 21 15,0 0-15,0 0 0,-22 0 16,22 0-16,0 21 0,-21 0 15,20 1-15,1-1 0,0 0 16,0 0-16,21 0 0,0 0 0,-21 22 16,21-22-16,0 0 0,0 0 15,0 0-15,21-21 16,0 22-16,0-22 0,0 0 0,1 0 16,-1 0-16,0 0 0,0 0 0,0 0 15,0-22-15,1 22 0,-1-21 16,0 0-16,0 21 0,-21-21 0,0 0 15,0 0-15,21 21 16,-21-22-16,0 1 16,0 42 15,0 1-31,-21-22 0,21 21 0,0 0 16,-21 0-16,0 21 0,0-20 0,21 20 15,0 0-15,-22 1 0,22 20 16,0-21-16,0 22 0,0-1 0,0 22 15,0-21-15,0 20 0,0 1 0,0-22 16,0 22-16,0 0 0,0 21 16,0-22-16,0 1 0,0 21 0,0-22 15,0 1-15,0 0 0,-21-22 0,21 22 16,-21-22-16,0 22 0,0-21 0,0-22 16,-1 21-16,1-20 0,-21-1 15,21-21-15,-22 0 0,22 1 0,-21-1 16,21-21-16,0 0 0,-1 0 15,-20 0-15,21 0 0,0-21 16,21-1-16,-21 1 0,-1 0 0,1 0 16,21-21-16,0 20 0,0-20 0,0 0 15,-21-1-15,21 1 0,0-21 0,0 20 16,0-41-16,0 20 0,0-21 16,0 1-16</inkml:trace>
  <inkml:trace contextRef="#ctx0" brushRef="#br0" timeOffset="61871.52">8107 8594 0,'0'0'0</inkml:trace>
  <inkml:trace contextRef="#ctx0" brushRef="#br0" timeOffset="61972.46">8149 8488 0,'-21'0'16,"21"21"0,-21-21-1,0 0-15,-1 0 0,1 0 16,0 21-16,0-21 0</inkml:trace>
  <inkml:trace contextRef="#ctx0" brushRef="#br0" timeOffset="62172.21">6625 8827 0,'0'0'0,"0"21"0,21-21 16,22 0-1,-22-21-15,21 42 0,0-21 0,1 0 16,-1-21-16,0-1 0,1 1 0,-1 21 15,0-21-15,-20 21 0,20-21 16,21 0-16,-20 0 0</inkml:trace>
  <inkml:trace contextRef="#ctx0" brushRef="#br0" timeOffset="62640.05">9504 8382 0,'21'0'31,"-42"0"32,0 0-48,21-21-15,0 0 16,0 0-1,0-1-15,0 1 16,0 42 15,0 1-15,0-1-16,0 0 16,0 0-16,21-21 0,-21 21 15,-21-21 1</inkml:trace>
  <inkml:trace contextRef="#ctx0" brushRef="#br0" timeOffset="62852">9546 8213 0,'0'21'15,"21"-21"1,-21 21-16,0 0 0,0 0 0,0 22 0,0-22 15,0 0-15,0 21 16,0-20-16,-21-1 0,0 21 0,0-21 16,0 0-16,21 1 0,-22-1 0,1 0 15,0 0-15,0-21 16</inkml:trace>
  <inkml:trace contextRef="#ctx0" brushRef="#br0" timeOffset="63195.98">9864 8255 0,'0'21'47,"0"-42"0,0 0-47,0 0 15,0 0 1,0-1-16,21 22 31,-21 22-31,21-1 0,-21 0 16,0 0-16,0 21 0,0-20 15,0-1-15,-21 21 0,0-21 16,-1 0-16,1 1 0,-21-1 16,21 0-16,-22 0 0,1 0 0,21-21 15</inkml:trace>
  <inkml:trace contextRef="#ctx0" brushRef="#br0" timeOffset="64283.71">635 4720 0,'0'21'16,"-21"-21"-16,42-21 63,-21 0-48,0 0 1,0 0-16,-21 21 31,0 0-31,-1 0 0,1 0 16,21 21-16,-21 0 15,21 0-15,-21-21 0,21 21 16,0 22-16,0-22 0,0 0 0,0 0 16,0 0-16,0 1 0,0-1 15,0 0-15,21-21 16,0 0-1</inkml:trace>
  <inkml:trace contextRef="#ctx0" brushRef="#br0" timeOffset="64696.1">931 4720 0,'21'0'62,"1"0"-46,-1 0 0,-21-21-16,0 0 15,0 0 1,-21 21 15,-1 21-15,22 0-1,0 0-15,0 0 0,0 1 16,0-1-16,0 0 0,-21 0 16,21 0-16,0 0 0,0 1 0,0-1 15</inkml:trace>
  <inkml:trace contextRef="#ctx0" brushRef="#br0" timeOffset="68352.39">10985 6604 0,'0'0'0,"-63"0"31,42 0-31,21 21 0,-43 0 16,22 1-16,0-22 0,0 21 0,21 0 16,0 0-16,0 0 15,0 0 1,21-21 0,0 0-16,0 0 15,1 0-15,-22-21 0,21 21 16,-21-21-16,21 21 0,-21-21 15,0 0-15,0 0 16,0-1-16,0 1 16,-21 0-1,0 21-15,-1 0 0,1 0 16,0 0 0,0 0-16,21 21 0,0 0 15,0 1 1,21-22-1,0 0 1,0 0 0,-42 0 15,0 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3:39:43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804 847 0,'0'-21'0,"0"-1"31,0 1-15,0 0 0,0 0-1,0 0 17,0 42 30,0 0-62,0 0 16,0 0-16,0 1 0,0 20 15,0 0-15,0 1 0,0-1 16,0-21-16,0 21 0,0 1 16,0-1-16,0-21 0,0 22 0,0-22 15,0 21-15,0-21 0,0 0 16,21 1-16,-21-1 0,0 0 15,0 0-15,0 0 0,0 0 32,0-42-1,0 0-15,0 0-16,0 0 15,22 0 1</inkml:trace>
  <inkml:trace contextRef="#ctx0" brushRef="#br0" timeOffset="375.7">1164 1207 0,'21'0'31,"-21"-22"-31,21 22 0,-21-21 0,0 0 16,-21 21 30,0 0-30,0 21-16,21 0 16,0 1-1,21-22 17,0 0-32,0 0 15,1-22 1</inkml:trace>
  <inkml:trace contextRef="#ctx0" brushRef="#br0" timeOffset="1543.36">2625 720 0,'0'0'0,"0"-43"32,-22 65-1,1 20-31,0-21 15,21 21-15,0 1 0,-21-1 16,0 0-16,0 22 0,-1-1 0,1-20 16,0-1-16,0 22 0,-21-22 15,20 0-15,1 1 0,-21-1 0,21-21 16,0 21-16,-1-20 0,1-1 16,21 0-16,-21 0 15,0-21-15,21-21 31,-21 21-31,21-21 0,0 0 0,-21-1 16,21 1-16,0-21 0,0 21 16,0 0-16,0-22 0,0 22 15,0-21-15,0-1 0,0 22 0,0 0 16,21-21-16,0 21 0,-21-1 16,21 1-16,0 21 0,0 0 15,1 0-15,-1 0 16,0 21-16,-21 1 0,21-1 15,0 0-15,0 0 0,1 0 0,-1 22 16,0-22-16,0 21 0,0-21 16,0 0-16,1 1 0,-1-1 15,21 21-15,-21-42 0,22 21 16,-22 0-16,21-21 0,0 0 0,-20 0 16,20 0-16,0 0 0,1 0 15,-1 0-15,0 0 0,-21-21 16,22 0-16,-1 0 0,-21 0 0,0-22 15,1 22-15,-1-21 0,0-22 16,0 22-16,-21-21 0,21 20 0,-21-20 16,0-1-16,0 1 0,0 20 15,0-20-15,-21 21 16,0-1-16,-21 1 0,20 21 0,1 0 16,-21-1-16,0 1 0,-1 0 15,1 21-15,0 0 0,-1 0 0,1 21 16,0-21-16,-22 21 0,22 22 15,21-22-15,-22 21 0,22-21 16,0 22-16,21-1 0,0 0 0,0 22 16,0-22-16,21 1 0,0-22 15,0 21-15,22 0 0,-22-20 16,21-1-16,1 0 0,-1 0 0,0 0 16,1-21-16,-1 0 0,0 21 15,1-21-15,-22 0 0,21 0 0,0 0 16,-20 0-16,20 0 15,-21 0-15,0 0 0,22-21 0,-22 21 16,0-21-16,0 21 0</inkml:trace>
  <inkml:trace contextRef="#ctx0" brushRef="#br0" timeOffset="2039.33">3662 931 0,'-21'0'15,"-1"22"-15,1-1 16,0 0-16,0 0 0,0 0 0,0 0 16,-1 22-16,1-22 15,0 0-15,0 21 0,0-20 0,0 20 16,21-21-16,0 0 0,0 0 16,0 1-16,0-1 0,0 0 15,0 0-15,21 0 0,0-21 0,0 21 16,21-21-16,-20 0 0,20 0 15,-21 0-15,21 0 0,1 0 0,-1 0 16,-21 0-16,22-21 0,-1 0 16,0 0-16,-21 0 0,1 0 0,20-1 15,-21 1-15,-21 0 0,21-21 16,-21-1-16,0 1 0,0 0 0,0-1 16,0 1-16,0 21 15,-21-21-15,0-1 0,0 22 0,0 0 16,-1 21-16,-20 0 0,0 0 15,21 0-15,-22 0 0,1 0 16,0 21-16,-1 21 0,1-20 0,0 20 16,20-21-16,1 21 0,0 1 15,0-1-15,0-21 0,21 22 0,0-1 16,0-21-16,0 21 0,0-20 16,0-1-16,21 0 0,0 0 0,0 0 15,0-21-15,22 21 0,-1-21 16,0 0-16,1 0 0,-1 0 15,0 0-15,1 0 0,-1 0 16,0-21-16,1 0 0</inkml:trace>
  <inkml:trace contextRef="#ctx0" brushRef="#br0" timeOffset="3031.37">4318 1016 0,'0'0'0,"0"-21"0,0 0 0,-21 21 31,21 21-31,-21 0 0,-1 0 16,22 0-16,-21 1 16,21-1-16,-21 21 0,0-21 0,21 22 15,0-22-15,-21 0 0,21 21 16,-21-21-16,21 1 0,0-1 16,0 0-16,0 0 0,0 0 0,0 0 15,21 1 1,0-22-16,0 0 0,0 0 0,22 0 15,-22 0-15,21-22 0,-21 1 16,22 0-16,-1 0 0,0 0 0,1 0 16,-1-1-16,-21 1 0,21-21 15,-20 21-15,-1 0 0,0-1 16,0 1-16,0 0 0,-21 0 16,-21 42 15,21 0-31,-21 0 0,0 1 15,0-1-15,21 0 0,-22 0 16,22 0-16,-21 0 0,21 1 0,0-1 16,0 0-16,0 0 15,21-21-15,1 0 16,-1 0-16,21 0 16,-21 0-16,22 0 0,-22 0 0,21-21 0,-21 21 15,22-21-15,-22 0 0,21-1 16,-21 1-16,0 0 0,-21-21 15,0 21-15,0-1 0,0-20 16,0 21-16,0-21 0,0 20 0,0 1 16,-21 0-16,0 21 0,0-21 15,0 21-15,0 0 0,21-21 16,-22 21-16,44-21 31,-1 21-31,0 0 0,21 0 16,-21 0-16,22 0 0,-22 0 15,21 0-15,-21 0 0,22 0 0,-22 21 16,0-21-16,21 21 0,-20 0 16,-1 0-16,0 0 0,0 1 15,-21-1-15,0 0 0,21 0 16,-21 21-16,0-20 0,0-1 0,0 0 16,0 0-16,0 0 0,0 0 15,0 1-15,0-1 0,0 0 16,0 0-16,-21-21 0,0 21 15,0-42 17,21 0-17,0 0-15,0 0 0,0-1 16,0 1-16,0-21 0,0 0 0,21-1 16,0 1-16,21 0 15,-20-1-15,20 22 0,-21-21 0,21-1 16,1 22-16,20 0 0,-20 0 15,-1 21-15,-21 0 0,21 0 16,-20 21-16,20 0 0,-21 0 0,0 22 16,-21-22-16,0 21 0,21 1 15,-21-22-15,0 21 0,0 0 0,0 1 16,0-22-16,0 21 0,-21-21 16,21 1-16,0-1 0,-21 0 0,0 0 15,21 0-15,0-42 31,0 0-15</inkml:trace>
  <inkml:trace contextRef="#ctx0" brushRef="#br0" timeOffset="4186.33">6435 762 0,'0'0'0,"21"-106"31,-21 85-15,0 0-16,0 42 31,0 0-31,0 0 0,0 1 15,0 20-15,0 0 0,0 22 16,0-22-16,-21 22 0,-1-1 0,22-21 16,-21 22-16,0-22 0,0 1 15,0-1-15,0 0 0,21-21 0,-22 22 16,1-22-16,21 0 0,-21 0 16,21 0-16,-21-21 15,0 0 1,21-21-16,0 0 0,0 0 15,0 0-15,0 0 0,0-1 16,0-20-16,0 0 0,0 21 0,0-22 16,0 1-16,0 21 0,0-22 15,0 22-15,0 0 0,0 0 16,21 21 0,-21 21-16,0 0 0,21 0 15,-21 1-15,0 20 0,0-21 16,0 21-16,0-20 0,21-1 0,-21 21 15,21-21-15,-21 0 0,22 22 16,-22-22-16,21 0 0,0-21 0,0 21 16,0 0-16,0-21 0,22 0 15,-22 0-15,21 0 0,-21 0 16,22 0-16,-1 0 0,0-21 16,1 0-16,-1 21 0,-21-21 0,22 0 15,-1-22-15,-21 22 0,21-21 16,-20 21-16,-1-22 0,0 1 0,0 21 15,0 0-15,0-22 0,-21 22 16,22 21-16,-22-21 0,0 0 16,0 42-1,0 0-15,0 0 0,-22 1 16,1-1-16,21 21 16,-21-21-16,21 0 0,0 22 0,-21-22 15,21 21-15,0-21 0,0 1 16,0-1-16,0 0 0,0 0 0,0 0 15,21-21-15,0 21 0,0-21 16,1 0-16,-1 0 0,21 0 0,-21 0 16,0 0-16,22 0 0,-22 0 15,0-21-15,21 0 0,-20 0 16,-1 0-16,0 0 0,0-1 0,0-20 16,0 0-16,-21-1 0,22 22 15,-22-21-15,0-22 0,0 43 0,0-21 16,-22 0-16,1 20 0,0 1 15,0 0-15,-21 0 0,20 21 16,1 0-16,-21 0 0,0 0 0,-1 21 16,22 0-16,-21 0 0,-1 22 15,1-22-15,0 21 0,-1-21 0,22 22 16,0-1-16,0-21 0,0 22 16,21-22-16,0 21 0,0-21 15,0 22-15,21-22 0,-21 0 0,42 0 16,-21-21-16,22 21 0,-22 0 0,42-21 15,-20 0-15,-1 0 0,0 0 16,22 0-16,-22 0 0,22 0 0,-22-21 16,22 0-16</inkml:trace>
  <inkml:trace contextRef="#ctx0" brushRef="#br0" timeOffset="5123.35">8022 1122 0,'0'0'0,"21"-21"0,-21-22 16,0 22-16,0 0 0,0 0 0,0 0 15,-21 0-15,0 21 0,0-22 16,0 22-16,-1 0 0,1 0 0,0 0 16,0 0-16,-21 22 0,20-1 15,1 0-15,-21 0 0,21 21 0,0 1 16,-1-22-16,-20 21 16,42 1-16,-21-22 0,0 21 0,21-21 15,0 0-15,0 1 0,0-1 16,0 0-16,0 0 0,21-21 15,0 21-15,0-21 0,0 0 16,1 0-16,-1 0 0,21 0 0,-21-21 16,22 0-16,-22 0 0,0 0 15,21-1-15,-21 1 0,1-21 16,-1 21-16,0-22 0,0 22 0,0 0 16,-21-21-16,0 21 0,21 21 15,-21-22-15,0 44 31,0-1-15,-21 0-16,21 0 0,0 0 0,0 0 16,0 22-16,0-22 0,0 0 0,0 21 15,0-20-15,0-1 0,0 0 16,21 0-16,1 0 0,-1 0 0,0 1 16,21-22-16,-21 21 0,22-21 15,-1 0-15,0 0 0,1 0 0,-1 0 16,0 0-16,1 0 0,-1-21 15,0-1-15,1 1 0,-1 0 0,-21 0 16,22 0-16,-22-22 0,0 22 16,0-21-16,0 0 0,0-1 15,-21 22-15,0-21 0,0 21 16,0-1-16,0 1 0,-21 0 0,0 21 16,0 0-16,-21 0 0,20 0 15,1 0-15,-21 21 0,21 0 0,0 1 16,-22-1-16,22 0 0,0 21 15,0-21-15,0 22 0,-1-22 0,22 0 16,0 21-16,0-20 0,0-1 16,0 0-16,0 0 0,0 0 0,0 0 15,0 1-15,22-22 0,-1 0 16,0 21-16,0-21 0,0 0 16,0 0-16,22 0 0,-22-21 0,0 21 15,0-22-15,22 1 0,-22 0 16,0-21-16,0 21 0,21-22 0,-20 1 15,-1-22-15,0 22 0,21-21 16,-21-1-16,1 1 0,-1-1 0,-21 22 16,21-22-16,-21 22 0,21 0 15,-21 20-15,0 1 0,0 0 0,0 0 16,0 0-16,0 42 16,-21 0-1,0 0-15,0 22 0,-1-1 0,1 0 16,21 1-16,-21 20 0,0 1 0,21-22 15,-21 21-15,21-20 16,0 20-16,0-20 0,0-1 0,21-21 16,0 21-16,0-20 0,0-1 15,1 0-15,20 0 0,0 0 0,1-21 16,-1 0-16,0 0 0,1 0 16,-22 0-16,21 0 0,0-21 0,1 21 15,-1-21-15,-21-21 0,22 20 0</inkml:trace>
  <inkml:trace contextRef="#ctx0" brushRef="#br0" timeOffset="6002.96">10414 804 0,'0'0'0,"21"-21"0,0-42 31,0 63-31,-21-21 0,0-1 0,0 1 16,0 0-16,-21 21 16,0 0-16,0 0 15,0 0-15,0 0 16,-22 0-16,22 21 0,-21 0 0,21 1 15,-22-1-15,1 0 0,21 21 16,-22 1-16,22-22 0,-21 21 0,21 0 16,21-20-16,0 20 0,0-21 15,0 0-15,0 0 0,0 1 0,21-1 16,0-21-16,0 21 0,22-21 16,-1 0-16,0 0 0,-21 0 0,22 0 15,-1 0-15,0 0 0,-20-21 16,20 21-16,-21-21 0,0 21 0,-21-22 15,0 1 1,-21 21 0,0 0-16,0 0 0,-22 0 15,1 0-15,0 21 0,21 1 0,-22-1 16,1 0-16,21 0 0,-22 0 16,22 0-16,0 1 0,0-1 0,21 0 15,0 0-15,0 0 0,0 0 16,0 1-16,42-22 15,-21 0-15,1 0 0,20 0 16,0 0-16,1 0 0,-1 0 0,0-22 16,1 22-16,-1-21 0,0 0 15,1 0-15,-1 0 0,-21 21 0,21-21 16,-20 21-16,-1 0 0,0-22 16,-21 44-1,0-1-15,-21 0 16,0 0-16,-1 21 0,22-20 15,-21 20-15,0 0 0,0 1 0,0 20 16,0-21-16,-1 22 0,1-22 16,0 22-16,0-22 0,0 0 0,0 1 15,-1-22-15,22 21 0,0-21 16,0 1-16,0-1 0,22-21 16,-1 0-16,0-21 15,0-1-15,0-20 16,22 21-16</inkml:trace>
  <inkml:trace contextRef="#ctx0" brushRef="#br0" timeOffset="7837.12">11917 677 0,'0'22'16,"0"-1"-1,0 0-15,21-21 0,0 0 16,0 21-16,0-21 16,1 0-16,20 0 0,-21 0 0,0 0 15,22 0-15,-1 0 16,0-21-16,1 0 0,-1 21 0,-21-21 16,21-1-16,-20 1 0,20 0 15,-21 0-15,0-21 0,0 20 0,-21 1 16,0-21-16,0 21 0,0 0 15,0-1-15,0 1 0,-21 0 0,0 21 16,0 0-16,0 0 0,0 21 16,-1 0-16,1 22 0,0-22 15,0 21-15,0 1 0,21-1 16,-21 0-16,-1 22 0,22-22 0,0 22 16,-21-1-16,21-21 15,-21 22-15,21-22 0,0 1 0,0 20 0,0-42 16,0 22-16,0-1 15,0-21-15,0 0 0,-21 0 0,21 1 16,0-1-16,-21-21 16,0 0-16,-1 0 15,1-21-15,0 21 0,-21-22 16,21 1-16,-22-21 0,22 21 0,-21-22 16,21 22-16,-1 0 0,1 0 15,0 0-15,0 0 0,0-1 0,0 22 16,-1 22-1,22-1-15,-21-21 0,21 21 16,0 0-16,0 0 0,0 0 16,0 1-16,0-1 0,0 0 15,21 0-15,1 0 0,20 0 0,-21-21 16,0 22-16,22-22 0,-1 0 16,0 0-16,22 0 0,-22 0 0,22 0 15,-22 0-15,21 0 0,-20 0 16,-1-22-16,22 1 0,-22 0 0,0 0 15,-21 0-15,22-22 0,-22 22 16,21-21-16,-21 0 0,-21-1 0,22 1 16,-22 0-16,0-1 0,21 22 15,-21 0-15,0 0 0,0 63 32,0-21-32,-21 0 15,21 22-15,-22-1 0,22-21 16,-21 22-16,21-1 0,0-21 0,0 21 15,-21-20-15,21 20 0,0-21 16,-21 0-16,21 0 0,0 1 0,0-1 16,0-42 15,0-1-15,0 1-16,21 0 0,-21-21 0,0 21 15,21-22-15,0 22 0,1-21 16,-1-1-16,21 1 0,-21 21 15,0-21-15,22 20 0,-22 1 16,21 21-16,1-21 0,-22 21 0,21 0 16,-21 0-16,0 21 0,1 0 15,-1 1-15,0-1 0,-21 0 0,0 21 16,0-21-16,0 22 0,0-22 16,0 0-16,0 21 0,0-20 0,0-1 15,0 21-15,-21-21 0,21 0 16,0 1-16,0-1 15,21-21-15,21 0 0,-21 0 0,1 0 16,20 0-16,-21 0 0,21 0 16,1-21-16,-1 21 0,0-22 15,1-20-15,-1 21 0,0-21 16,1 20-16,-1-20 0,-21 0 0,22-22 16,-22 22-16,0 0 0,0-1 15,0 22-15,-21 0 0,0 0 0,0 0 16,0-1-16,-21 22 15,0 22-15,0-1 0,-22 0 16,22 0-16,0 21 0,0-20 16,0 20-16,21-21 0,0 21 0,0-20 15,0 20-15,0-21 0,0 0 16,0 22-16,21-22 0,0 0 16,0 0-16,0-21 0,1 21 15,-1-21-15,-21 21 0,21-21 16,-42-21-1,0 21 1,21-21-16,-22 0 0,1 21 16,0-21-16,0 0 0,0 21 0,0 0 15,-1-22-15,1 22 16,21 22 0,0-1-16,0 0 15,21 0-15,1 0 16,-1-21-16,0 21 0,0-21 0,21 22 0,-20-22 15,-1 0-15,21 0 16,-21 0-16,22 0 0,-22 0 0,21 0 16,-21 0-16,22 0 0,-1 0 15,-21-22-15,21 1 0,-20 0 0,20-21 16,-21 21-16,21-22 0,-20 1 16,-1-22-16,21 22 0,-21-21 0,0-1 15,1 22-15,-1-22 0,0 22 16,0 0-16,-21 20 0,0 1 15,0 0-15,0 0 0,-21 21 32,0 21-32,0 0 0,-1 22 15,22-22-15,-21 21 0,0 0 0,0 22 16,0-22-16,0 1 0,21-1 16,0 0-16,-22 22 0,22-43 0,-21 21 15,21 1-15,0-22 0,0 0 0,0 21 16,0-21-16,21 1 15,1-22-15,-1 0 0,0 0 0,0 0 16,0 0-16,22 0 0,-22 0 16,0 0-16,21-22 0,-21 1 0,1 0 15,-1 0-15,0 0 16,0 0-16,0-1 0</inkml:trace>
  <inkml:trace contextRef="#ctx0" brushRef="#br0" timeOffset="8007.29">14139 974 0,'0'0'0,"-42"0"0,0 0 0,-1 0 0,64 0 31,1 0-15,20 0-16,0 0 16,1 0-16,-1 0 0,0 0 0,1 0 15,-1 0-15,0 0 0,1 0 16,-1 0-16,0 0 0</inkml:trace>
  <inkml:trace contextRef="#ctx0" brushRef="#br0" timeOffset="9076.06">15176 1207 0,'0'0'0,"64"0"31,-43 0-31,0-22 0,-21 1 15,21 0-15,-21 0 16,0-21-16,0 20 0,0-20 0,0 21 16,0-21-16,0 20 15,-21-20-15,0 21 0,21-21 0,-21 20 16,0 22-16,0-21 0,-1 21 16,-20 0-16,21 0 0,0 0 0,0 0 15,-22 21-15,22 1 0,0-1 16,-21 0-16,20 21 0,-20-21 0,21 22 15,0-1-15,0 0 0,-1 1 16,1-22-16,0 21 0,21 1 0,0-22 16,0 0-16,0 21 0,0-21 15,21 1-15,0-1 0,22-21 16,-22 0-16,0 0 0,21 0 16,-20 0-16,20 0 0,0-21 15,-21-1-15,22 1 0,-1 0 16,-21 0-16,22-21 0,-1 20 0,-21-20 15,21 0-15,-20-1 0,-1-20 16,0 21-16,0 20 0,0-20 0,0 21 16,-21 0-16,0 0 0,0-1 15,-21 44 1,0-1-16,0 0 16,21 21-16,-21-21 0,0 22 0,21-22 15,0 21-15,-22 1 0,22-22 16,0 21-16,0-21 0,0 22 15,0-22-15,0 0 0,0 0 0,22 0 16,-1 0-16,0 1 0,0-22 16,21 0-16,-20 0 0,20 0 0,-21 0 15,21 0-15,-20 0 0,20 0 16,-21-22-16,21 1 0,-20 0 0,20 0 16,-21-21-16,21-1 0,-20 1 15,-1 0-15,0-22 0,0 1 0,0 20 16,0-20-16,1-1 0,-22 22 15,0 0-15,21 20 0,-21-20 0,0 21 16,0 0-16,0 0 16,-21 42-1,21 0 1,-22 0-16,22 0 0,0 0 0,-21 22 16,21-1-16,0 0 0,-21 1 15,21-1-15,0 22 0,0-22 0,0 0 16,0 1-16,0-1 0,0 0 15,0-21-15,0 22 0,0-22 0,0 0 16,21 0-16,0 0 0,1 1 16,-1-22-16,0 0 0,0 0 15,0 0-15,22 0 0,-22 0 0,21-22 16,-21 1-16,22 0 16,-22-21-16,21 21 0,0-22 0,1 1 15,-22-22-15,21 1 0,1 21 16,-22-22-16,21 22 0,-21-22 0,-21 22 15,0 21-15,0-22 0,0 22 16,-21 21 0,0 0-16,0 21 0,-22 1 15,22 20-15,0-21 0,0 43 0,0-22 16,0 21-16,-1-20 0,22 20 16,-21-20-16,21-1 0,0 0 15,0 1-15,0-1 0,21-21 0,1 0 16,20 22-16,0-43 0,1 21 15,-1 0-15,21-21 0,-20 0 16,20 0-16,1 0 0,-22 0 0,0 0 16,1 0-16,20-21 0,-42 0 15,22-1-15,-1 1 0,-21 0 0</inkml:trace>
  <inkml:trace contextRef="#ctx0" brushRef="#br0" timeOffset="10591.04">762 2794 0,'0'0'0,"-21"0"0,0 21 16,-1-21 0,1 0-16,21-21 15,0 0 1,0 0-16,0 0 15,0-1-15,0 1 0,21 0 16,1 0-16,-22 0 0,21 0 16,0 21-16,0-22 15,0 22-15,0 0 0,1 0 16,-1 0-16,0 0 0,-21 22 16,21-1-16,0 0 0,-21 21 15,0-21-15,0 22 0,0-1 0,0 0 16,0 1-16,0-1 0,0 0 15,-21 1-15,0-1 0,-21 0 16,20 1-16,-20-1 0,0 0 0,-1 1 16,1-22-16,0 21 0,21-21 15,-22 1-15,1-1 0,21 0 16,-22-21-16,22 0 0,-21 0 0,21 0 16,0 0-16,-1-21 15,1 0-15,0-1 0,21 1 0,0 0 16,0-21-16,0-1 0,0 1 15,0 21-15,0-21 0,21-1 16,0 22-16,1 0 0,20-21 0,-21 42 16,21-22-16,-20 22 0,20 0 15,0 0-15,-21 0 0,22 0 16,-1 22-16,-21-1 0,0 0 0,1 21 16,-1-21-16,0 22 15,0-22-15,-21 21 0,21-21 16,-21 22-16,21-22 0,-21 0 0,0 0 0,0 0 15,0 1-15,22-1 16,-1-21 0,0 0-1,-21-21-15,21-1 16,-21 1-16,21 0 0,0 0 0</inkml:trace>
  <inkml:trace contextRef="#ctx0" brushRef="#br0" timeOffset="10918.86">1355 3027 0,'0'0'0,"0"42"16,0-21 0,21-21 15,0 0-16,0 0-15,-21-21 0,0 0 16,0 0 0,0 0-16,-21 21 15,0 0-15,0 0 16,-1 0-16,22 21 16,-21-21-16,0 21 0,21 0 15,0 0 1,21-21 15,0 0-31,1 0 0</inkml:trace>
  <inkml:trace contextRef="#ctx0" brushRef="#br0" timeOffset="11470.54">2498 2307 0,'0'0'0,"0"-21"31,-22 21-31,22 21 16,0 0-16,0 22 15,0-1-15,0 0 0,0 22 0,0-1 16,0-20-16,0 20 16,0 1-16,0-1 0,-21-20 0,21-1 15,-21 21-15,21-20 0,-21-22 16,21 21-16,0 1 0,0-22 0,0 0 15,0 0-15,0 0 0,0-42 47,0 0-47,0 0 16,0 0-16,0-1 0,0 1 0,-21-21 16</inkml:trace>
  <inkml:trace contextRef="#ctx0" brushRef="#br0" timeOffset="11819.34">2222 2519 0,'0'0'0,"0"-21"0,-21 0 0,21-1 15,-21 1-15,21 0 0,0 0 16,0 0-16,0 0 0,0-1 16,0 1-16,21 21 0,22-21 0,-22 0 15,21 0-15,0 21 0,1-21 16,20 21-16,-20 0 0,20 0 0,-21 0 15,22 0-15,-22 0 0,1 21 16,-1 0-16,-21 21 0,0-21 0,-21 22 16,0-1-16,0 0 15,-21 22-15,0-22 0,-21 1 0,-1-1 16,-20 0-16,20-21 0,-20 22 16,21-22-16,-1 0 0,1 0 15,21 0-15,0 1 0,-1-22 0,1 0 16,21 21-16,21-21 15,22 0 1,-22 0-16,0 0 16,21 0-16,-20 0 0,20-21 15,-21 21-15</inkml:trace>
  <inkml:trace contextRef="#ctx0" brushRef="#br0" timeOffset="12416">2836 2963 0,'0'0'0,"-21"0"31,0 0-31,21-21 0,0 0 16,0 0-16,0 0 0,21 0 16,0-1-16,0 22 15,1-21-15,-1 0 0,0 21 0,21 0 0,-21 0 16,1 0-16,-1 0 15,21 0-15,-21 0 0,0 0 0,1 21 16,-1 0-16,0 1 0,0-1 16,0 21-16,-21-21 0,0 0 0,0 1 15,0-1-15,0 0 0,0 0 16,-21 0-16,21 0 0,0 1 16,-21-22-16,0 21 0,0-21 15,-1-21 1,22-1-1,0 1-15,0 0 0,0 0 16,0 0-16,0 0 0,0-22 16,22 22-16,-22 0 15,21 0-15,0 0 0,0-1 0,0 1 16,22 0-16,-22 0 0,21 0 16,0 0-16,-20 21 0,20-22 0,-21 22 15,0 0-15,0 0 0,1 0 16,-1 0-16,0 0 0,-21 22 15,0-1-15,0 0 16,0 0-16,0 0 0,0 0 0,0 1 16,0-1-16,0 21 0,0-21 15,0 0-15,0 1 0,0-1 0,-21 0 16,21 0-16,0 0 16,-21 0-16,42-42 46,0 0-46,-21 0 16,21 0-16,0 0 0</inkml:trace>
  <inkml:trace contextRef="#ctx0" brushRef="#br0" timeOffset="12602.89">3598 2392 0,'0'0'0,"0"-21"0,-21 21 0,0 0 16,0 0-16,0-21 0,-1 21 15,1 0 1,21 21 0,21-21-1,1 0 1,-1 21-16,0-21 16,0 21-16</inkml:trace>
  <inkml:trace contextRef="#ctx0" brushRef="#br0" timeOffset="13070.62">4022 2604 0,'0'21'15,"-22"0"1,1 0-16,0 0 0,0 0 0,0 1 15,21-1-15,-21 21 0,-1-21 16,1 0-16,21 22 0,-21-22 0,21 0 16,0 0-16,0 22 0,0-22 15,0 0-15,0 0 16,21 0-16,0-21 0,1 0 16,-1 0-16,0 21 0,0-21 0,0 0 15,22 0-15,-22 0 0,21-21 0,-21 0 16,0 21-16,22-21 0,-22 0 15,0 0-15,0-1 0,0 1 0,1 0 16,-22-21-16,21 21 0,-21-1 16,0-20-16,0 0 0,0 21 0,-21-22 15,-1 22-15,1-21 0,0 21 16,0 21-16,-21 0 0,20 0 0,1 0 16,-21 0-16,21 0 0,0 0 15,-22 21-15,22 0 0,-21 0 16,21 0-16,21 0 0,-22 1 15,22-1-15,0 0 0,0 0 0,0 0 16,0 0-16,22 1 0,-1-22 16,0 0-16,21 21 0,-21-21 0,22 0 15,-22 0-15</inkml:trace>
  <inkml:trace contextRef="#ctx0" brushRef="#br0" timeOffset="13619.31">4339 2858 0,'0'-22'15,"0"1"-15,-21 0 16,21 0-16,-21 21 16,21-21-16,0 0 0,0-1 15,0 1-15,0 0 0,21 21 16,0-21-16,21 21 0,-20 0 0,-1 0 16,21 0-16,0 0 0,-20 0 15,20 0-15,0 21 0,1 0 0,-22 0 16,21 1-16,0 20 0,-20-21 15,20 0-15,-21 22 0,0-22 0,0 0 16,-21 21-16,0-21 0,0 1 16,0-1-16,0 0 0,-21 0 0,0 0 15,0-21-15,0 21 0,0-21 16,-1 0-16,1 0 0,0 0 16,0 0-16,21-21 15,0 0-15,0 0 16,0 0-16,0 0 0,21-1 0,0 1 15,0-21-15,22 21 0,-22-22 16,0 22-16,21 0 0,-20 0 0,20-21 16,0 20-16,-21 22 0,22-21 15,-1 0-15,-21 21 0,22 0 0,-22 0 16,21 0-16,-21 0 0,0 0 16,1 21-16,-22 0 0,0 1 15,0-1-15,0 0 0,0 0 16,0 21-16,0-20 0,-22-1 15,1 0-15,21 0 0,0 0 16,-21 0-16,0 1 0,21-1 0,0 0 16,-21 0-16,21 0 15,21-21 17,0 0-32,0-21 15,0 0-15,-21 0 0</inkml:trace>
  <inkml:trace contextRef="#ctx0" brushRef="#br0" timeOffset="13987.1">5419 2350 0,'0'0'0,"-22"-22"0,1 22 0,0 0 16,0 0-16,-21 0 0,20 0 0,1 22 15,-21-1-15,21-21 0,0 21 16,-1 0-16,22 0 0,0 0 0,0 1 15,0-1-15,0 0 0,22 0 16,-1-21-16,0 0 0,0 0 16,0 0-16,22 0 0,-22 0 15,0 0-15,21 0 0,-21-21 0,1 0 16,-1 0-16,0-1 0,0 1 16,-21 0-16,21 0 0,-21 0 15,0 0-15,0-1 0,-21 1 16,0 0-16,0 21 0,-22 0 15,22 0-15,-21 0 0,21 0 16,-22 0-16,22 21 0,0 0 0,0 1 16,0 20-16,0-21 0,21 0 15,0 22-15,0-22 0,0 0 0,0 0 16,21 21-16,0-42 0,0 22 16,0-1-16,0-21 0,22 0 0,-22 0 15</inkml:trace>
  <inkml:trace contextRef="#ctx0" brushRef="#br0" timeOffset="14835.61">5948 2201 0,'0'0'16,"0"-21"-16,0 0 0,0 42 46,-21-21-46,21 21 0,0 1 0,0-1 16,0 21-16,0 0 0,-22 1 16,22-1-16,-21 0 0,21 1 0,-21-1 15,21 22-15,0-22 0,-21 0 16,0 1-16,21-1 0,0 0 16,0-21-16,0 22 0,0-22 0,0 0 15,0 0-15,0 0 0,21-21 16,0 22-16,0-22 0,0 0 0,1 0 15,-1 0-15,21 0 0,-21 0 16,0-22-16,1 22 0,20-21 0,-21 0 16,0 0-16,22 0 0,-22 0 15,0-1-15,0-20 0,0 21 0,0-21 16,-21 20-16,22 1 0,-22-21 16,21 42-16,-21-21 0,0 0 15,0 42 1,0 0-1,0 0-15,-21 0 0,21 0 16,-22 1-16,22 20 0,0-21 0,0 0 16,0 0-16,0 1 0,0-1 15,0 0-15,0 0 0,0 0 16,22 0-16,41-21 0,-21 0 16,-20 0-16,-1 0 0,0 0 15,0 0-15,21-21 0,-20 0 16,-1 0-16,21 0 0,-21 0 15,0-1-15,1 1 0,-22 0 0,0 0 16,21-21-16,-21 20 0,0 1 16,0 0-16,21 0 0,-21 0 15,-21 21 17,0 21-32,21 0 0,-22 0 15,22 0-15,-21 1 0,0-1 0,0 21 16,21 0-16,-21-20 0,0 20 0,21 0 15,0 22-15,0-22 0,0 22 16,0-1-16,0 1 0,0-1 16,0 1-16,0-1 0,0 1 15,21-1-15,-21 1 0,21-1 0,-21 1 16,0-1-16,0 1 0,0-1 0,0 1 16,0 20-16,0-41 0,0 20 15,-21-21-15,0 22 0,-1-43 0,1 21 16,21-20-16,-21-1 0,21 0 15,-21-21-15,0 0 0,21-21 16,0 0-16,0-1 0,0 1 16,0 0-16,0 0 0,0-21 15,0-1-15,0 1 0,0-22 0,0 22 16,21-21-16</inkml:trace>
  <inkml:trace contextRef="#ctx0" brushRef="#br0" timeOffset="15115.46">5821 2540 0,'0'0'0,"0"-21"15,21 21-15,21 0 16,-21-21-16,22 21 15,-22 0-15,21-21 0,1 21 0,-1 0 16,-21-22-16,21 22 0,1 0 16,-1 0-16,-21 0 0,22 0 0,-22-21 15,0 21-15,0 0 0,0 0 32,0 0-17</inkml:trace>
  <inkml:trace contextRef="#ctx0" brushRef="#br0" timeOffset="16754.52">8128 2392 0,'63'0'31,"-41"0"-31,-1 0 0,0-21 0,0 0 16,0 21-16,0-22 0,1 1 16,-1 21-16,0-21 0,0 0 15,0 0-15,0 0 0,-21-1 16,0 1-16,0 0 15,0 0 1,-21 21-16,0 0 16,21 21-16,-21 0 15,0 0-15,21 22 0,0-22 0,-21 21 16,21 1-16,0 20 0,0-21 16,0 22-16,0-22 0,0 22 0,-22-1 15,22-20-15,-21-1 0,21 0 16,0 1-16,0-1 0,-21 0 0,21-21 15,-21 1-15,21-1 0,0 0 0,-21-21 32,0 0-17,21-21-15,0 0 16,0-1-16,-22 1 0,1 0 0,21 0 16,-21-21-16,0-1 0,21 22 15,0-21-15,0 21 0,-21-22 0,21 22 16,0 0-16,-21 0 0,21 0 15,0 42 1,0 0-16,0 0 16,0 21-16,0-20 0,0-1 0,21 21 15,-21-21-15,21 22 0,-21-22 16,21 0-16,0 0 0,-21 0 0,21 0 16,1 1-16,-1-1 0,0 0 15,0-21-15,0 0 0,0 0 16,1 0-16,20 0 0,-21 0 0,21 0 15,-20 0-15,20 0 0,0-21 16,1 0-16,-1-1 0,0 1 0,1 0 16,-1-21-16,-21 21 0,21-22 15,-20 1-15,-1 0 0,0-1 0,-21 22 16,0-21-16,0 21 0,0-1 16,0 1-16,0 0 0,-21 21 15,0 0 1,-1 21-16,1 0 0,0 1 15,0-1-15,0 21 0,21-21 0,-21 22 16,21-1-16,-22-21 0,22 21 16,0-20-16,0-1 0,0 21 0,0-21 15,0 0-15,22 1 0,-1-22 16,-21 21-16,21-21 0,21 0 0,-21 0 16,1 0-16,20 0 0,-21 0 15,21 0-15,1 0 0,-22 0 0,21-21 16,1-1-16,-1 1 0,-21 0 15,21-21-15,1 21 0,-22-22 16,0 22-16,0-21 0,0-1 0,-21 22 16,0 0-16,0 0 0,-21 42 31,0 0-31,21 0 16,-21 1-16,21-1 0,0 0 0,0 21 15,0-21-15,0 1 0,0-1 16,0 0-16,0 0 0,21 0 0,0 0 15,-21 1-15,21-1 16,-21 0-16,22-21 0,-22-21 47,0 0-47,-22-1 16,1 22-16,21-21 0,-21 0 15,21 0-15,-21 21 0,0 0 16,0 0-1,-1 0-15,22 21 0,0 0 16,0 0-16,0 1 16,0-1-16,22-21 0,-22 21 15,21-21-15,0 0 0,0 0 0,0 0 16,0 0-16,22 0 0,-22 0 16,0 0-16,21 0 0,-20 0 0,20-21 15,0 0-15,-21-1 16,22 1-16,-22 0 0,21 0 0,-21-21 15,22 20-15,-22-20 0,21-21 0,-21 20 16,1 1-16,20-22 0,-42 1 16,21 21-16,0-1 0,-21 1 0,21 0 15,-21 20-15,0 1 0,0 0 16,0 0-16,-21 42 16,0 0-1,21 22-15,-21-1 0,21 0 0,0 1 16,-21 20-16,0-21 0,-1 1 15,22-1-15,0 0 0,0 1 0,-21-1 16,21-21-16,0 22 16,0-22-16,0 0 0,0 0 0,0 0 15,21-21-15,1 0 16,-1 0-16,0 0 0,0 0 16,0 0-16,0-21 0,1 0 0,-1 21 15,0-21-15,-21 0 0,21-1 16,-21 1-16</inkml:trace>
  <inkml:trace contextRef="#ctx0" brushRef="#br0" timeOffset="16938.41">9715 2498 0,'0'0'16,"-21"0"-16,0 0 0,0 0 16,0 0-16,0 0 0,-1 0 15,-20 0-15,84 0 16,-20 0-16,-1 0 15,21 0-15,0 0 0,1 0 0,-1 0 16,0 0-16,1 0 0,-1-21 16,0-1-16,1 22 0,-1-21 0,0 21 15</inkml:trace>
  <inkml:trace contextRef="#ctx0" brushRef="#br0" timeOffset="17279.22">11366 2265 0,'0'0'0,"0"-42"31,0 20-31,0 1 0,-21 0 0,0 21 16,0 0-16,0-21 0,0 21 15,-1 0-15,1 0 0,-21 0 0,21 0 16,-22 21-16,1 0 0,0 0 15,-1 1-15,1 20 0,0 0 0,21 1 16,-22-1-16,1 0 0,21 1 16,0-1-16,-1 0 0,1 22 15,21-22-15,0 0 0,0 1 0,0-22 16,0 21-16,21-21 0,22 22 16,-22-22-16,42 0 0,-20 0 0,20 0 15,1 1-15,-1-22 0,22 0 16,-22 0-16,1 0 0,21 0 0,-22 0 15,1 0-15,-1 0 0,-21 0 0</inkml:trace>
  <inkml:trace contextRef="#ctx0" brushRef="#br0" timeOffset="18622.82">12023 2625 0,'0'0'0,"0"-43"0,-22-126 31,1 148-31,0 0 0,0 0 0,-21 21 16,20 0-16,1 0 0,-21 0 15,21 0-15,0 21 0,-22-21 0,22 42 16,-21-21-16,21 0 0,-1 22 0,1-1 16,0 0-16,0 1 0,0-22 15,21 21-15,-21 1 0,21-22 0,0 21 16,0-21-16,0 22 0,0-22 16,21 0-16,0-21 0,0 21 0,0 0 15,0-21-15,1 0 0,20 0 16,-21 0-16,0 0 0,0 0 0,22 0 15,-22-21-15,0 0 0,0 21 16,22-21-16,-22 0 0,0-22 16,0 22-16,0-21 0,0-1 0,1 1 15,-22 0-15,21-1 0,-21 1 16,21 21-16,-21-21 0,0 20 0,0 1 16,-21 21-1,0 21-15,21 1 16,-22-1-16,1 0 0,0 21 15,21 1-15,0-22 0,0 21 0,0 0 16,0-20-16,0 20 0,0-21 16,0 0-16,0 22 0,0-22 15,21 0-15,0-21 0,1 21 0,20-21 16,-21 0-16,0 0 0,22 0 16,-1 0-16,0 0 0,-21 0 0,22 0 15,-1 0-15,0-21 0,1 0 16,-22 0-16,21-1 0,1-20 0,-22 0 15,21 21-15,-21-22 0,0 1 16,-21 0-16,0 20 0,0 1 0,0 0 16,0 0-16,-21 42 15,0-21 1,21 21-16,0 22 0,0-22 16,0 0-16,0 21 0,0-21 15,0 22-15,0-22 0,0 0 16,0 0-16,0 0 0,0 1 0,0-1 15,21 0-15,-21 0 0,21 0 16,1 0-16,-1-21 16,-21-21 15,0 0-31,0 0 0,0 0 16,0 0-16,-21-1 0,21 1 15,-22 0-15,1 0 0,0 21 16,0 0-1,0 21-15,21 0 16,0 0-16,0 1 16,0-1-16,0 0 0,0 0 0,0 0 15,21 0-15,0 1 0,0-22 16,0 21-16,1-21 16,20 0-16,-21 0 0,0 0 0,22 0 15,-22 0-15,21 0 0,-21-21 16,22 21-16,-1-22 0,0 1 0,-21 0 15,22 0-15,-1 0 0,-21-22 16,22 1-16,-22 0 0,0-1 0,-21 22 16,0-21-16,21 0 0,-21 20 15,0 1-15,0 0 0,0 0 16,-21 21-16,0 0 16,0 21-16,-1 0 15,1 0-15,0 1 0,0-1 0,21 0 16,-21 0-16,21 21 0,0-20 15,0-1-15,0 0 0,0 0 0,0 21 16,0-20-16,0-1 0,21-21 16,0 21-16,0 0 0,0-21 0,1 21 15,-1-21-15,0 0 0,0 0 16,21 0-16,-20 0 0,20 0 0,-21 0 16,21 0-16,1 0 0,-22-21 15,21 21-15,1-21 0,-1 0 16,-21 0-16,21-1 0,-20-20 0,20 21 15,-21-21-15,0-1 0,0 1 16,1 0-16,-22-1 0,0 1 0,0 0 16,0-1-16,0 22 0,0 0 15,0 0-15,-22 21 16,22 21 0,-21 0-16,21 0 0,0 22 0,0-22 15,0 21-15,0 0 16,0-20-16,0 20 0,21 0 0,1-21 15,-22 1-15,0-1 0,0 0 16,21 0-16,-21 0 0,0 0 0,21-21 16,-21 22-16,0-1 0,-21-21 31,0 21-31,-1-21 16,1 0-16,0 0 0,0 0 15,0 0-15,0 0 0,-1 0 0</inkml:trace>
  <inkml:trace contextRef="#ctx0" brushRef="#br0" timeOffset="19915.09">339 4466 0,'0'0'0,"0"21"16,0-42 62,0 0-78,0 0 0,21 21 15,0-21-15,0 0 0,0 21 16,0-22-16,22 22 0,-22 0 0,21-21 16,-21 21-16,22 0 0,-22 0 15,21 21-15,-21-21 0,1 22 16,-1 20-16,-21-21 0,0 0 15,0 22-15,0-22 0,-21 21 16,-1 0-16,-20 1 0,0-22 16,-1 21-16,-20 1 0,21-1 0,-22-21 15,22 0-15,-1 0 0,22 1 16,0-44-16,0 22 0,0 0 16,21-21-1,21 0 1,0 0-16,0 0 0,22 21 15,-22-21-15,21-1 0,0 22 0,-20 0 16,20 0-16,0 0 0,1 0 16,-1 0-16,0 0 0,-21 0 15,22 0-15,-22 22 0,0-1 16,0 21-16,-21-21 0,21 0 16,-21 22-16,0-1 0,0-21 0,-42 22 15,21-1-15,0 0 0,-22-21 16,22 22-16,-21-22 0,0 0 15,20 0-15,-20 0 0,0-21 0,-1 22 16,1-22-16,0 0 0,21 0 16,-22 0-16,1 0 0,0 0 0,20 0 15,1 0-15,-21-22 0,21 22 16,21-21-16,-21 21 0,-1-21 16,22 0-1,0 0-15,0 0 16,22-1-1,-1 22-15,0-21 0,0 0 0,0 0 16,0 21-16</inkml:trace>
  <inkml:trace contextRef="#ctx0" brushRef="#br0" timeOffset="20170.93">1270 4636 0,'0'0'0,"-21"0"31,0 0-15,42 0 62</inkml:trace>
  <inkml:trace contextRef="#ctx0" brushRef="#br0" timeOffset="22275.22">2857 4403 0,'22'0'16,"-1"0"0,-21-21-16,21 21 0,0-22 15,0 1-15,0 21 0,1-21 16,-22 0-16,21 0 0,0 0 15,0-1-15,0 1 0,0-21 0,-21 21 16,0 0-16,0-1 0,0 1 16,0 0-16,0 0 0,-21 21 15,-21 0 1,21 0-16,-22 0 0,1 0 0,-21 21 16,20 0-16,1 0 0,0 1 15,-1 20-15,1-21 0,21 0 0,0 0 16,21 1-16,0-1 0,0 21 15,21-21-15,0 0 0,21 1 0,1-1 16,-22 0-16,42 0 0,-20 0 16,-1 0-16,0 1 0,-21-1 15,22 0-15,-1 0 0,0 21 0,-20-20 16,-1-1-16,0 21 0,-21-21 16,0 22-16,0-22 0,-21 21 15,0-21-15,-22 22 0,1-22 16,0 0-16,-1 0 0,1 0 0,0 0 15,-1-21-15,1 0 0,0 0 16,-1 0-16,1-21 0,21 0 0,0 0 16,-22 0-16,43-22 0,-21 22 15,21-21-15,-21 0 0,21-1 0,0 1 16,0 0-16,0-1 0,0 1 16,0 21-16,0-22 0,0 1 0,0 21 15,0 0-15,0 0 16,21 21-16,-21 21 15,21 0-15,0 0 16,-21 0-16,22 22 0,-22-22 16,21 21-16,-21-21 0,21 22 0,-21-1 15,0 0-15,21 1 0,0-1 16,0-21-16,1 21 0,-1 1 0,0-22 16,0 0-16,0 0 0,22-21 15,-22 0-15,21 0 0,-21 0 0,22 0 16,-22 0-16,21-21 0,0 0 15,1 0-15,20-22 0,-20 1 0,20 21 16,-21-21-16,22-22 0,-22 22 16,1-1-16,-1-20 0,0 21 15,-21-22-15,1 1 0,-1 20 16,0-20-16,-21-1 0,0 22 0,0 0 16,0-1-16,0 22 0,0 0 15,0 0-15,0 42 16,0 0-16,0 21 15,0 1-15,0-1 0,-21 0 16,21 1-16,0-1 0,-21 22 0,21-22 16,-22 0-16,22 1 0,0-1 15,0 0-15,-21-21 0,21 22 0,-21-22 16,21 21-16,-21-21 0,21 1 16,0-1-16,0-42 31,0-1-31,0 1 15,0 0-15,0 0 0,21 0 16,0 0-16,0-22 0,1 22 0,-1 0 16,0-21-16,21 20 0,-21 1 15,22 0-15,-1 0 0,-21 0 0,22 0 16,-22 21-16,0 0 0,0 0 16,0 0-16,0 0 0,-21 21 15,0 0 1,0 0-16,-21-21 0,0 21 15,0 0-15,0-21 0,-22 22 0,22-22 16,0 0-16,0 0 0,0 0 16,0 0-16,-1 0 0,1 0 15,0 0 1,42 21 15,0 0-15,-21 0-16,0 0 15,0 0-15,22 1 0,-22-1 0,21 0 16,-21 0-16,21 0 0,0 0 16,0 1-16,-21-1 0,21-21 15,1 21-15,-1 0 0,21-21 16,-21 0-16,0 0 0,22 0 0,-22 0 16,0 0-16,21-21 0,1 0 15,-22 0-15,21-1 0,-21 1 0,22 0 16,-22 0-16,21 0 0,-21 0 15,1-1-15,-1 1 0,0-21 0,0 21 16,0 0-16,-21-1 0,21 1 16,-21 0-16,0 0 0,0 42 31,-21-21-15,0 21-16,21 0 0,-21 1 15,21-1-15,-21 0 0,21 21 0,0-21 16,0 1-16,0-1 0,0 0 15,0 0-15,0 0 0,21-21 16,0 0-16,0 0 0,0 0 16,1 0-16,-1 0 0,21 0 0,-21 0 15,22 0-15,-1-21 0,-21 21 16,21-21-16,1 0 0,-22 21 0,21-21 16,-21-1-16,1 1 0,-1 0 15,0-21-15,0 21 0,-21-1 16,0 1-16,21 0 0,-21 0 15,0 0-15,0 42 32,0 0-32,0 0 0,-21 0 15,21 1-15,-21-1 0,21 21 0,0-21 16,0 22-16,-21-1 0,21 21 16,0 1-16,0-1 0,0 1 0,0-1 15,0 22-15,0-21 0,0 20 16,0-20-16,0-1 0,-21 22 0,21-22 15,-22 22-15,22-21 0,-21-1 0,0 1 16,21-1-16,0-21 0,0 1 16,-21-1-16,21 0 0,-21-20 15,21-1-15,0 0 0,0-42 32,0 0-32,0-1 15,0-20-15,0 21 0,21-21 16,0-1-16,-21 1 0,21-22 0,0 1 15,1-1-15,-22 1 0</inkml:trace>
  <inkml:trace contextRef="#ctx0" brushRef="#br0" timeOffset="22567.05">4995 4593 0,'0'0'0,"0"-42"0,0 0 16,0 20-16,0-20 0,0 21 15,0 0-15,0 0 0,0-1 16,21 1-16,1 0 0,-1 21 0,0-21 15,0 21-15,21 0 0,-20 0 16,20 0-16,0 0 0,-21 21 0,22 0 16,-22 0-16,21 1 0,-21-1 15,1 0-15,-22 21 0,0-21 0,0 1 16,0 20-16,-22-21 0,1 21 16,-21-20-16,21-1 0,-22 0 0,22 0 15,-21 0-15,0 0 0,20 1 16,-20-22-16,21 0 0,0 0 15,0 0-15,-1 0 0,1 0 16,0 0-16,21-22 0,0 1 16,0 0-16,0 0 0,0 0 0,0 0 15</inkml:trace>
  <inkml:trace contextRef="#ctx0" brushRef="#br0" timeOffset="22762.94">4466 4106 0,'0'0'0,"-21"0"16,42 0 31,-21 22-32,21-22-15,0 0 0,1 21 16</inkml:trace>
  <inkml:trace contextRef="#ctx0" brushRef="#br0" timeOffset="24395.03">7048 4106 0,'0'0'0,"-21"0"0,0 0 0,0 0 16,0 0-1,21 22-15,0-1 16,0 0-1,21-21-15,0 0 16,21 0-16,-20 0 0,-1 0 16,21 0-16,-21 0 0,22 0 15,-1-21-15,-21 0 0,21-1 0,1 22 16,-1-21-16,-21 0 0,0 0 16,1 0-16,-1 0 0,0-1 0,-21 1 15,0 0-15,0 0 0,0 0 16,0 0-16,-21 21 15,0 0-15,-1 0 16,1 21-16,0 0 0,21 0 0,-21 21 16,0-20-16,21 20 0,0 0 15,-21 1-15,21 20 0,-22-21 16,22 1-16,0-1 0,0 22 16,0-22-16,0 0 0,0 1 0,0-22 15,0 21-15,0-21 0,0 22 16,0-22-16,0 0 0,0 0 0,0 0 15,0 0-15,0 1 0,-21-22 16,0 0 0,0 0-16,0-22 0,0 1 15,-1 0-15,1 0 0,0 0 16,0-22-16,0 22 0,0 0 16,-1 0-16,1-21 0,0 20 15,0 1-15,0 21 0,0-21 0,-1 21 16,1 0-16,0 0 15,0 0-15,21 21 0,0 0 16,0 1-16,0-1 0,0 0 0,0 0 16,0 0-16,21 0 0,0 1 15,0-1-15,1 0 0,-1 0 0,0 0 16,0-21-16,21 21 0,1 1 16,-22-22-16,21 0 0,1 0 15,-1 0-15,0 0 0,1 0 0,-1-22 16,21 22-16,-20-21 0,-1 0 15,0 0-15,1 0 0,-1 0 16,0-1-16,-20 1 0,20-21 0,-21 21 16,0-22-16,0 1 0,1 21 15,-22-21-15,0 20 0,0-20 0,0 21 16,0 0-16,-22 21 16,1 0-1,0 21-15,0 0 0,0 21 16,0-20-16,-1-1 0,22 0 15,-21 21-15,21-21 0,-21 1 0,21-1 16,0 21-16,0-21 0,0 0 16,21 1-16,0-22 0,1 21 15,-1 0-15,21-21 0,-21 0 16,22 0-16,-1 0 0,0 0 0,1 0 16,-1 0-16,0-21 0,1 0 0,-1 21 15,0-22-15,1 1 0,-1 0 16,-21-21-16,21 21 0,-20-22 0,-1 22 15,0-21-15,0 21 0,-21-22 16,21 22-16,-21 0 0,0 0 0,0 0 16,-21 21-1,0 0-15,21 21 0,0 0 16,-21 0-16,21 0 16,0 0-16,0 22 0,0-22 0,0 0 15,0 0-15,0 0 0,0 1 0,0-1 16,0 0-16,0 0 0,0 0 15,0 0-15,21-21 0,-42 0 63,0-21-63,21 0 0,-22 0 16,1 21-1,21-21-15,0 42 31,0 0-31,0 0 16,0 0-16,0 1 16,0-1-16,21-21 0,1 0 15,-1 21-15,0-21 0,0 0 0,0 0 16,22 0-16,-22 0 0,21 0 16,0 0-16,1 0 0,-1-21 0,0 0 15,1-1-15,-1 22 0,-21-21 0,22 0 16,-1-21-16,-21 21 0,21-22 15,-20 1-15,-1 0 0,0-1 0,0-20 16,0 20-16,-21-20 0,21-1 16,-21 22-16,22 0 0,-22-1 15,0 1-15,0 21 0,0 0 16,0 0-16,0 42 16,0 0-16,0 21 15,0 1-15,-22-1 0,1 0 16,0 1-16,21 20 0,-21-21 0,0 22 15,21-22-15,-21 1 0,21-1 16,0 0-16,0 1 0,0-1 0,0-21 16,0 0-16,21 0 0,0 1 15,-21-1-15,21-21 0,0 0 16,0 0-16,1 0 0,-1 0 0,0 0 16,0 0-16,0 0 0,0-21 15,1-1-15,-1 1 0,0 0 0,0 0 16,0 0-16,-21 0 0,0-22 15,0 22-15</inkml:trace>
  <inkml:trace contextRef="#ctx0" brushRef="#br0" timeOffset="24578.92">8826 4191 0,'0'0'0,"-21"21"0,0-21 0,42 0 31,0 0-31,22 0 15,-22 0-15,21 0 16,1 0-16,-1 0 0,0 0 0,1 0 16,-1 0-16,0-21 0,-21 21 15,22-21-15,-1 0 0,0 0 0,1 21 16</inkml:trace>
  <inkml:trace contextRef="#ctx0" brushRef="#br0" timeOffset="26311.36">10647 3937 0,'21'-21'0,"-42"42"0,42-63 0,-21 21 16,0-1-16,0 1 15,0 0-15,0 0 0,0 0 16,-21 21-16,0 0 0,-1 0 15,1 0-15,0 0 0,0 0 0,-21 21 16,20 0-16,-20 0 0,0 0 16,-1 22-16,22-1 0,-21 0 0,0 22 15,-1-22-15,22 22 16,-21-1-16,21-20 0,-1 20 0,1-21 0,21 1 16,0-1-16,0 0 0,0 1 15,21-22-15,22 21 0,-1-21 16,0 1-16,1-1 0,-1 0 0,22-21 15,-22 0-15,21 21 0,1-21 16,-22 0-16,22 0 0,-1 0 0,-20 0 16,20-21-16,1 0 0,-22 0 0,21-1 15,-20 1-15,-1 0 0,0 0 16,1 0-16,-22-22 0,21 22 16,-21-21-16,1 0 0,-1-1 0,0 22 15,-21-21-15,0-1 0,0 1 16,0 21-16,0-21 0,0 20 15,0 1-15,-21 0 0,0 0 0,-1 21 16,1 0-16,0 0 0,0 0 16,0 0-16,0 21 0,-1 0 0,-20 22 15,21-22-15,0 21 0,0-21 16,-22 22-16,22-1 0,21 0 0,-21-21 16,21 22-16,-21-22 0,21 21 0,0-21 15,0 1-15,0-1 0,0 0 16,21 0-16,0 0 0,0-21 0,0 0 15,1 0-15,20 0 16,-21 0-16,0 0 0,0 0 16,1 0-16,-1-21 0,0 0 0,0 0 15,0 0-15,0-1 0,1 1 16,-1-21-16,-21 0 0,0 20 0,21-20 16,-21 0-16,21-1 0,-21 22 15,0 0-15,0 0 0,0 0 0,0 0 16,0 42-1,0 0-15,0 0 16,0 0-16,0 0 0,-21 22 16,21-22-16,0 21 0,0-21 0,0 1 15,0 20-15,0-21 0,0 0 0,0 22 16,0-22 0,0 0-16,21 0 0,0-21 15,0 21-15,1-21 0,-1 0 16,0 0-16,0 0 0,0 0 0,0 0 15,22-21-15,-22 0 0,0 0 0,21 0 16,-20-1-16,20 1 0,-21 0 16,21-21-16,-20 21 0,20-22 15,-21 1-15,0 0 0,0-1 0,1 22 16,-22-21-16,21 21 0,-21-1 16,0 44-1,0-1 1,0 0-16,0 21 0,0-21 15,0 1-15,0 20 0,0-21 0,0 21 16,0-20-16,0-1 0,0 0 0,0 0 16,0 0-16,0 0 0,0 1 15,0-1-15,0-42 47,-21-1-47,-1 1 16,22 0-16,-21 21 0,21-21 15,0 0-15,0 0 0,-21 21 0,21-22 16,-21 22-16,21 22 31,0-1-31,0 0 16,0 0-16,0 0 16,0 0-16,21 1 0,0-22 15,0 21-15,1-21 0,-1 21 16,21-21-16,-21 0 0,22 0 0,-22 0 15,21 0-15,0 0 0,1 0 16,-1 0-16,0 0 0,1 0 0,-22-21 16,0 0-16,21-1 0,-20 1 15,-1 0-15,0-21 0,0 21 16,0-22-16,-21 22 0,0-21 0,21-1 16,-21 22-16,0-21 0,0 21 15,0 0-15,0-1 0,-21 22 31,0 22-31,21-1 0,0 0 0,-21 0 16,0 0-16,21 22 0,0-22 16,0 21-16,0-21 0,0 0 0,0 1 15,0 20-15,0-21 0,0 0 16,0 0-16,21 1 0,0-1 16,0-21-16,0 21 15,1-21-15,20 0 0,-21 0 16,0 0-16,22 0 0,-22 0 0,21 0 15,0 0-15,-20-21 0,20 0 16,0-1-16,-21 1 0,22 0 0,-1 0 16,0 0-16,1-22 0,-22 1 15,21 0-15,1-1 0,-22 1 0,0-21 16,0 20-16,-21 22 0,0-21 16,0 21-16,0-1 0,0 1 0,-21 21 15,0 0-15,-22 21 16,22 1-16,-21-1 0,21 0 15,0 21-15,-1-21 0,22 22 0,0-1 16,0-21-16,0 22 0,0-1 0,0-21 16,22 21-16,-1-20 0,0 20 15,0-21-15,0 0 0,-21 0 16,21 1-16,1-1 0,-44-21 62,1 0-62,0 0 16,0-21-16,0 21 0,0 0 16,-22 0-16,22 0 0</inkml:trace>
  <inkml:trace contextRef="#ctx0" brushRef="#br0" timeOffset="27603.36">508 6265 0,'0'0'16,"-21"0"-16,0 0 0,-1-21 0,1 21 15,0 0 1,0 0-16,21 21 15,0 22 1,0-1-16,0 0 0,0 1 16,0-1-16,-21 0 0,21 22 0,-21-22 15,-1 1-15,1-1 16,0 0-16,-21 1 0,21-1 0,-1-21 16,-20 0-16,21 0 0,0 1 15,0-22-15,-1 0 16,22-22-1,0 1-15,0 0 16,22 0-16,-1 0 0,0 21 16,0-21-16,0-1 0,22 22 0,-22-21 15,21 21-15,0-21 0,1 21 16,-1-21-16,0 21 0,1-21 16,-1 0-16,-21 21 0,22-22 0,-22 22 15,21-21-15,-21 21 16,0-21-16,1 0 0,-22 0 15,21 0-15,-21-1 0,0 1 16,0 0-16,0 0 0,0 0 16,0 0-16,-21-1 15,-1 22-15,22 22 16,0 20-16,-21-21 16,21 21-16,-21-20 0,21 20 0,-21 0 15,21 1-15,0-1 16,0 0-16,-21-21 0,21 22 0,-21-22 15,21 21-15,0-21 0,0 1 16,0-1-16,0 0 16,0 0-16,0-42 31,21 21-15,-21-21-16,21 0 0</inkml:trace>
  <inkml:trace contextRef="#ctx0" brushRef="#br0" timeOffset="27791.31">1101 6583 0,'0'0'16,"21"0"-16,-42 0 16,-1 0-16,44 0 62,-1 0-62,0-21 0</inkml:trace>
  <inkml:trace contextRef="#ctx0" brushRef="#br0" timeOffset="30715.35">2244 6117 0,'0'0'0,"0"-21"0,-22 21 0,1 0 16,0 0-1,21 21 1,0 0-16,0 1 0,0-1 16,0 0-16,0 0 0,0 0 15,0 0-15,21 1 0,0-1 16,1 0-16,-1-21 0,0 0 15,21 0-15,-21 0 0,22 0 16,-1 0-16,0 0 0,1-21 0,-1 0 16,-21-1-16,22 1 0,-1 0 15,0 0-15,-21 0 0,1 0 16,-1-1-16,0-20 0,-21 21 0,0 0 16,0-22-16,0 22 0,0 0 15,0 0-15,0 0 0,-21 0 16,0-1-16,-1 22 0,1 0 0,0 0 15,0 22-15,0-1 0,0 0 16,21 21-16,0-21 0,0 22 16,-22-1-16,22 0 0,0 1 0,0-1 15,0 0-15,0 22 0,-21-22 0,21 1 16,0 20-16,0-21 16,0 1-16,0-1 0,0 0 0,0 1 15,0-22-15,0 0 0,0 0 16,0 0-16,0 1 0,-21-1 0,0-21 15,0 0-15,0 0 16,-1 0-16,1 0 0,-21 0 0,21-21 16,0-1-16,-22 1 0,22 0 15,-21-21-15,21 21 0,-22-1 0,22-20 16,0 21-16,-21 0 0,20 0 16,1 21-16,0 0 15,0 0-15,21 21 16,0 0-16,0 0 15,0 0-15,0 22 0,0-22 0,0 0 16,0 21-16,21-21 0,0 1 16,0-1-16,22 0 0,-22-21 0,21 21 15,1-21-15,-1 0 0,0 0 16,1 0-16,20 0 0,-21 0 0,22 0 16,-22-21-16,22 0 0,-1 0 15,-20-1-15,-1 1 0,0 0 0,1-21 16,-22 21-16,21-22 0,-21 1 15,0 21-15,-21-22 0,0 1 0,22 21 16,-22-21-16,0 20 0,0 1 16,0 0-1,0 42 1,0 0-16,0 1 0,0-1 16,-22 0-16,22 21 0,0-21 15,0 1-15,0 20 0,0-21 0,-21 0 16,21 22-16,-21-22 0,21 0 15,0 0-15,-21 0 0,21 0 16,0-42 15,0 0-15,0 0-16,0 0 0,0 0 16,0-22-16,21 22 0,0-21 15,-21 21-15,21-22 0,1 22 0,-1 0 16,0 0-16,0 0 0,0-1 15,0 1-15,1 21 0,-1 0 16,0 0-16,-21 21 0,21 1 16,-21-1-16,21 0 0,0 21 15,-21-21-15,0 1 0,22 20 0,-22-21 16,21 0-16,0 0 0,-21 1 16,0-1-16,21 0 0,0 0 0,0 0 15,1-21-15,-1 0 16,0 0-16,0 0 0,21 0 15,-20 0-15,-1 0 0,21-21 0,-21 0 16,0 0-16,22 0 0,-22-1 16,0-20-16,0 21 0,-21-21 0,0-1 15,21 22-15,-21-21 0,0 21 16,0-22-16,0 22 0,0 0 16,-21 21-1,0 21 1,21 0-16,0 22 0,0-22 15,-21 0-15,21 21 0,-21 1 0,21-22 16,0 21-16,-21-21 0,21 22 16,0-22-16,0 0 0,0 0 15,-22 0-15,22 0 0,0 1 16,0-44 15,22 1-31,-1 0 16,-21 0-16,21-21 0,0 20 15,43-126 1,-43 106-16,-21 21 0,21 0 16,0-1-16,0 1 0,-21 0 0,21 21 15,1 0-15,-1 21 16,-21 0-16,0 1 16,0 20-16,0-21 0,0 0 15,21 22-15,-21-22 0,0 0 16,0 21-16,0-21 0,21 1 0,0 20 15,0-21-15,-21 0 0,22 0 16,-1-21-16,-21 22 0,21-22 0,0 0 16,0 0-16,0 0 0,1 0 15,-1 0-15,0 0 0,0-22 0,21 22 16,-20-21-16,-1 0 0,0 0 16,21 0-16,-21-22 0,1 22 15,-22-21-15,21 21 0,0-22 0,-21 1 16,21 21-16,-21-21 0,0 20 15,0 1-15,0 0 0,0 0 0,0 0 16,-21 42 0,21 0-1,-21 0-15,21 22 16,-21-22-16,21 0 0,0 21 0,0-21 16,0 22-16,0-22 0,0 0 15,0 0-15,21 0 0,0 1 0,0-1 16,-21 0-16,42 0 0,-20-21 0,-1 0 15,0 0-15,21 0 0,-21 0 16,1 0-16,20 0 0,-21-21 0,0 21 16,22-21-16,-22 0 15,0-1-15,0 1 0,0 0 0,-21-21 16,0 21-16,0-1 0,0-20 16,0 0-16,0 21 0,0-22 0,0 1 15,-21 21-15,0-22 0,0 22 0,0 0 16,-1 0-16,1 0 0,-21 21 15,21 0-15,0 0 0,-22 0 0,22 0 16,-21 21-16,21-21 0,-22 21 16,22 0-16,0 22 0,0-22 0,0 21 15,21 0-15,0-20 0,0 20 16,0 0-16,0 1 0,0-1 0,21-21 16,0 0-16,0 22 15,0-22-15,22 0 0,-22-21 0,21 21 16,0-21-16,1 0 0,-1 0 0,0 0 15,1 0-15,-1 0 0,-21-21 16,22 0-16,-1 0 0,0-1 0,-21 1 16,22 0-16,-22-21 0,0 21 15,0-22-15,0 22 0,1-21 0,-1-1 16,0 22-16,-21 0 16,0 0-16,21 0 0,-21 0 0,0 42 46,0 0-46,0 0 0,0 0 16,-21 22-16,21-22 0,0 21 16,0-21-16,0 0 0,0 22 0,0-22 15,0 0-15,0 0 0,0 0 16,21 1-16,0-22 0,0 0 16,1 0-16,20 0 15,-21 0-15,0 0 0,0-22 0,22 1 16,-22 0-16,0 0 0,0 0 0,0 0 15,1-1-15,-1-20 0,-21 21 16,21 0-16,-21 0 0,0-22 16,0 22-16,0 0 0,0 0 15,0 0-15,0-1 0,0 1 16,0 0-16,21 21 31,0 0-31,0 0 16,1 0-16,-1 21 0,0-21 15,0 0-15,0 0 0,0 0 16,1 0-16,-1 0 0,0 0 16,0 0-16,0 0 0,0 0 15,-21-21-15,22 0 0,-1 0 32,-21 0-17,-21 21 1,-1 0-16,1 21 15,0 0-15,0 0 0,0 0 16,21 0-16,-21 22 0,21-22 16,-22 0-16,1 21 0,21-20 0,0 20 15,0 0-15,0-21 0,0 22 16,0-22-16,0 0 0,0 0 0,0 0 16,21 1-16,1-1 0,-1-21 15,0 0-15,0 0 0,0 0 0,22 0 16,-22 0-16,0 0 0,21 0 15,-21-21-15,22-1 0,-22 1 16,0 0-16,0-21 0,0 21 0,1-22 16,-1 22-16,0-21 0,-21-1 15,0 1-15,0 21 0,0-21 0,0 20 16,0 1-16,0-21 0,-21 42 16,0-21-16,-1 0 0,-20 21 0,21 0 15,0 0-15,-22 0 0,1 0 0,21 21 16,-21-21-16,20 21 0,-20 0 15,21 0-15,0 0 0,0 1 16,-1-22-16,1 21 0,21 0 0,-21 0 16,21 0-16,0 0 0,0 1 15</inkml:trace>
  <inkml:trace contextRef="#ctx0" brushRef="#br0" timeOffset="31086.36">6731 6075 0,'0'0'0,"0"-21"0,-21 21 0,21-21 0,0-1 16,-21 22-1,-1 0-15,1 0 0,0 0 16,0 0-16,0 0 0,0 22 16,-1-1-16,1 0 0,0 0 15,0 21-15,0-20 0,0 20 0,-1 0 16,1 1-16,21-1 0,-21 0 16,21 1-16,0-1 0,0 0 0,0 1 15,0-1-15,21-21 0,0 21 16,22-20-16,-22-1 0,21 0 15,1-21-15,-1 0 0,0 0 0,22 0 16,-22 0-16,22 0 0,-1 0 16,-21 0-16,22-21 0,-22 0 0,22-1 15,-22-20-15,0 21 0,1 0 16,-1-22-16,-21 1 0</inkml:trace>
  <inkml:trace contextRef="#ctx0" brushRef="#br0" timeOffset="32754.6">7345 6371 0,'0'43'0,"0"-86"0,0 1 15,21 0-15,-21 20 0,0-20 0,0 21 0,0 0 16,0-22-16,-21 22 0,0 21 15,-1-21-15,1 0 0,0 21 0,0 0 16,0 0-16,-22 0 0,22 0 0,0 21 16,-21 0-16,21 0 15,-1 1-15,1 20 0,0-21 0,0 0 16,0 22-16,21-1 0,-21 0 16,21-21-16,0 22 0,0-1 0,0-21 15,0 22-15,21-22 0,0 0 0,-21 0 16,21 0-16,21-21 0,-20 0 15,-1 0-15,21 0 0,-21 0 0,0 0 16,22 0-16,-22 0 0,0-21 16,0 0-16,0 0 0,1-22 0,-1 22 15,0-21-15,0 0 0,0-1 16,-21 22-16,0-21 0,21-1 0,-21 1 16,0 21-16,0 0 0,22 0 15,-22-1-15,0 1 0,0 0 16,-22 42-1,22 0 1,-21-21-16,21 22 0,0-1 0,-21 21 16,21-21-16,0 0 0,0 22 15,0-22-15,0 21 0,0 1 0,0-22 16,0 21-16,0-21 0,21 0 16,-21 1-16,21-1 0,1 0 0,-1-21 15,0 0-15,0 0 0,0 0 16,0 0-16,1 0 0,20 0 15,-21 0-15,0-21 0,22 0 0,-22-1 16,0-20-16,21 21 0,-21-21 16,1-1-16,-1 22 0,0-21 0,0-1 15,0-20-15,0 21 0,-21-1 16,22 1-16,-22-22 0,21 22 0,-21 0 16,0-1-16,0 22 0,21 0 15,-21 0-15,0 0 0,-21 21 16,0 21-16,21 0 15,-22 0-15,1 22 0,21-1 16,0-21-16,-21 21 0,21 1 0,-21-1 16,21 0-16,0 1 15,-21-1-15,21 0 0,0-20 0,0 20 16,0 0-16,0-21 0,0 22 16,21-22-16,0 0 0,0 0 0,0 0 15,22-21-15,-22 0 0,0 0 0,21 0 16,-20 0-16,-1 0 0,21 0 15,-21-21-15,22 0 0,-22 0 0,0 0 16,21 0-16,-21-1 0,1-20 16,-1 21-16,0 0 0,0-22 0,0 22 15,0-21-15,1 21 0,-22 0 0,0-1 16,21 22-16,-21-21 0,-21 42 31,-1 1-15,22-1-16,-21 0 0,21 0 0,-21 0 15,21 0-15,-21 1 0,21-1 0,0 0 16,0 0-16,0 21 0,0-20 16,0-1-16,0 0 0,21-21 0,0 21 15,-21 0-15,21-21 0,1 0 16,-1 0-16,0 0 0,0 0 16,21 0-16,-20 0 0,-1-21 15,0 21-15,21-21 0,-21 0 16,1 0-16,-1-22 0,0 22 0,21 0 15,-21 0-15,1 0 0,-1-22 16,0 22-16,-21 0 0,0 0 16,0 42-1,0 0-15,-21-21 16,0 0-16,-1 21 0,1 0 0,0-21 16,0 22-16,21-1 0,-21 0 0,21 0 15,0 0-15,0 0 0,0 1 16,0-1-16,0 0 0,0 0 15,21-21-15,0 0 0,0 0 16,0 0-16,1 0 0,-1 0 16,21 0-16,-21-21 0,0 21 0,1-21 0,-1 0 15,0 21-15,-21-22 16,0 1-16,0 0 0,0 0 0,0 0 16,0-22-16,0 22 0,0 0 15,0 0-15,-21 0 0,21 0 0,-21-1 16,-1 1-16,1 21 0,21-21 0,-21 21 15,21-21 1,21 21 0,0 0-1,1 0-15,-1 0 0,21 0 0,-21 0 16,0 0-16,22 0 0,-22 0 16,21 0-16,-21 21 0,1-21 15,-1 21-15,-21 0 0,21-21 0,-21 22 16,21-1-16,-21 0 0,0 0 15,0 0-15,0 22 0,0-22 16,0 0-16,0 0 0,0 0 16,0 0-16,0 1 0,0-1 0,0 0 15,0 0-15,0 0 0,0 0 0,0 1 16,-21-22 0,0 0-1,21-22 1,0 1-16,0 0 0,0 0 0,0 0 15,0 0-15,0-1 0,0 1 16,0-21-16,42 21 0,-21-22 16,0 1-16,1 21 0,20-21 0,-21-1 15,21 22-15,1-21 0,-1 21 16,0-1-16,1 22 0,-22 0 0,21 0 16,-21 0-16,1 0 0,20 0 0,-42 22 15,21-1-15,-21 0 0,0 21 16,21-21-16,-21 1 0,0 20 0,0-21 15,0 21-15,0-20 0,-21-1 16,0 21-16,21-21 0,-21 0 0,21 1 16,-21-1-16,-1 0 0,22 0 15,-21 0 1,21-42 0,0 0-16,0 0 15,0 0-15,0-1 16,0-20-16</inkml:trace>
  <inkml:trace contextRef="#ctx0" brushRef="#br0" timeOffset="32946.72">9250 5694 0,'0'0'0,"-21"-42"0,-1 42 16,-20 0-16,21 0 0,0 0 15,0 0-15,-1 0 0,1 0 78</inkml:trace>
  <inkml:trace contextRef="#ctx0" brushRef="#br0" timeOffset="33126.78">7980 6011 0,'0'0'16,"-64"22"-16,43-22 0,21 21 0,42-21 15,-20 0-15,-1 0 16,21 0-16,0 0 0,22 0 0,-43 0 16,21 0-16,1 0 0,-22 0 0,21-21 15,-21-1-15,22 22 0,-1 0 0</inkml:trace>
  <inkml:trace contextRef="#ctx0" brushRef="#br0" timeOffset="35238.99">10668 5863 0,'0'0'0,"85"-127"31,-85 106-31,0-21 0,0 21 0,0-1 16,0 1-16,-22 21 0,1 0 16,0 0-16,0 0 0,0 21 15,0-21-15,-22 43 0,22-22 16,0 21-16,-21 1 0,20-1 0,1 21 15,-21-20-15,21 20 0,0-20 16,-1-1-16,1 21 0,21-20 0,0-1 16,0 0-16,0 1 0,0-1 15,21 0-15,1 1 0,-1-22 0,0 0 16,21 0-16,1 0 0,-22-21 0,21 0 16,0 0-16,1 0 0,-1 0 15,0 0-15,1-21 0,-1 0 0,0 0 16,1 0-16,-1-22 0,0 22 15,1 0-15,-1-21 0,-21 21 0,22-22 16,-22 22-16,0-21 0,0-1 16,0 22-16,-21-21 0,0 21 15,0 0-15,0-1 0,0 1 0,0 0 16,-21 42 0,21 0-16,-21 1 15,0-1-15,21 21 0,-21-21 0,21 0 16,-22 22-16,22-22 0,0 21 15,0-21-15,0 22 0,0-22 0,0 0 16,0 21-16,22-20 0,20-1 16,-21 0-16,0-21 0,22 0 15,-22 21-15,21-21 0,-21 0 0,22 0 0,-1 0 16,-21-21-16,21 0 0,-20 0 16,20-1-16,-21 1 0,0 0 15,0 0-15,1 0 0,-1-22 16,-21 22-16,21-21 0,-21 21 0,0-22 15,0 1-15,0 0 0,0-1 16,-21 1-16,0 0 0,-1 21 0,-20-22 16,21 22-16,0 21 0,-22 0 15,1 0-15,21 0 0,-21 0 0,20 0 16,-20 42-16,0-20 0,21 20 0,-22-21 16,22 21-16,0 1 0,0-1 15,0 0-15,21 1 0,0-1 0,0-21 16,0 22-16,21-22 0,0 21 15,0-21-15,21 0 0,-20 1 16,20-1-16,0-21 0,1 0 0,-1 0 16,0 0-16,1 0 0,-1 0 15,0-21-15,1-1 0,-1 1 0,0 0 16,-21 0-16,22 0 0,-22-22 16,21 22-16,-21-21 0,1 21 0,-1-22 15,0 1-15,-21 21 0,0-21 0,21-1 16,-21 22-16,0-21 0,0 21 15,0-1-15,-21 22 16,0 0 0,21 22-16,-21-1 0,21 0 0,0 0 15,-22 21-15,1-20 0,21 20 16,0-21-16,0 0 0,0 22 0,0-22 16,0 0-16,0 0 0,0 0 15,21 0-15,1 1 0,-22-1 0,21-21 16,0 21-16,21-21 0,-21 0 15,1 0-15,20 0 0,-21 0 0,21 0 16,-20 0-16,20 0 0,-21-21 16,21 0-16,-20-1 0,-1 22 0,0-21 15,21 0-15,-21-21 0,-21 21 16,22-1-16,-1 1 0,0-21 16,-21 21-16,0 0 0,0-1 0,0 1 15,0 0-15,-21 42 31,21 0-31,0 1 16,0-1-16,0 0 0,0 21 16,0-21-16,0 1 0,0-1 0,0 0 15,0 0-15,0 0 0,0 0 0,21 1 16,0-1-16,0 0 0,0-21 16,1 21-16,-1-21 0,0 0 0,0 0 15,21 0-15,-20 0 0,-1 0 0,21-21 16,-21 21-16,0-21 0,1 0 15,-1-1-15,0 1 0,0 0 16,-21 0-16,21 0 0,-21-22 0,21 22 16,-21-21-16,22 0 0,-22 20 15,0 1-15,0-21 0,0 21 0,0 42 32,0 0-17,0 0-15,0 0 0,0 22 0,-22-22 16,22 0-16,-21 0 0,0 0 0,0 1 15,21-1-15,0 0 0,0 0 16,-21 21-16,21-20 0,0-1 16,-21 21-1,21-63 1,0-21 0,21 42-16,0-22 0,21 1 0,-21 0 15,1 0-15,-1 0 0,0 0 0,21-22 16,-21 22-16,22-21 0,-1 21 15,0-1-15,1 1 0,-22 0 0,21 0 16,-21 21-16,1 0 0,-1 0 0,0 0 16,0 0-16,-21 21 15,0 0-15,0 0 0,0 22 0,0-22 16,0 0-16,-21 0 0,21 0 16,21 1-16,-21-1 0,0 0 15,0 0-15,0 0 0,21 0 16,0-21-16,1 0 0,-1 22 15,0-22-15,21 0 0,-21 0 0,1 0 16,20 0-16,-21 0 0,0-22 0,22 22 16,-22-21-16,0 0 0,0 0 15,0 0-15,0 0 0,-21-1 0,22-20 16,-1 0-16,0-1 0,0 1 16,0 0-16,-21-22 0,21 1 15,1-1-15,-22 22 0,0-22 0,0 43 16,0-21-16,0 0 0,0 20 15,0 1-15,0 0 0,-22 21 16,1 0-16,21 21 0,-21 0 16,0 1-16,21 20 0,-21 0 15,21 1-15,0-1 0,0 21 0,0-20 16,0-1-16,0 22 0,0-22 16,0 0-16,0 1 0,0-22 0,0 21 15,0-21-15,0 0 0,0 1 0,0-1 16,0 0-16,21 0 0,0-21 15,0 0-15,0 0 0,1 0 0,-1 0 16,0 0-16,0 0 0,0 0 0,0 0 16,22-21-16,-22 0 0,0 0 15,21 21-15,-20-22 0,-1 1 16,21 0-16,-21-21 0,-21 21 16,0-22-16,21 22 0,-21 0 0,0 0 15,0-22-15</inkml:trace>
  <inkml:trace contextRef="#ctx0" brushRef="#br0" timeOffset="35446.79">13610 5757 0,'0'0'0,"-21"0"0,42 0 16,21 0-16,-20 0 0,20-21 15,-21 21-15,21-21 0,1 21 16,-1-21-16,-21 21 0,22-21 15,-1 21-15,0-21 0,-21 21 0,22 0 16,-22 0-16,21 0 0,-21 0 16,1 0-16,-1 0 0</inkml:trace>
  <inkml:trace contextRef="#ctx0" brushRef="#br0" timeOffset="36290.87">444 8022 0,'0'21'16,"22"-21"0,-1 0-16,0 0 15,21 0-15,-21 0 16,22 0-16,-1-21 0,0 21 16,1-21-16,-22 21 0,21-21 0,-21 21 15,22-21-15,-22 21 0,0 0 16,-42 0-1,-21 0 1,20 0-16</inkml:trace>
  <inkml:trace contextRef="#ctx0" brushRef="#br0" timeOffset="36767.37">402 8043 0,'0'0'0,"-21"22"0,0-1 0,21 0 16,-21 0-16,-1 0 0,1 0 15,0 1-15,0-1 0,0 21 0,21-21 16,0 0-16,0 1 0,-21-1 0,21 0 16,0 0-16,0 0 15,21-42 32,0 0-47,0 0 16,0 0-16,0 21 15,-21-22-15,22 22 0,20-21 0,-21 21 16,0-21-16,22 21 0,-22 0 16,21 0-16,-21 0 0,22 0 15,-1 21-15,-21 0 0,21 1 0,1-1 16,-22 21-16,0-21 0,0 0 16,-21 1-16,0 20 0,0-21 0,0 0 15,-42 22-15,21-22 0,-22 0 16,1 0-16,0 0 0,-1 0 15,1 1-15,-21-1 0,20-21 0,1 0 16,0 21-16,-1-21 0,1 0 16,0 0-16,20 0 15,-20 0-15,21 0 0,0 0 0,0 0 16,21-21-16,0 0 16,21-1-1,21 22-15,-21-21 0,22 21 16,-22-21-16,21 21 0,0-21 15</inkml:trace>
  <inkml:trace contextRef="#ctx0" brushRef="#br0" timeOffset="36942.37">1058 8488 0,'0'0'0,"43"-21"16,-22 21-1,-42 0-15,-1 0 16,1 21-16,21-42 16,21 0-1,1-1-15</inkml:trace>
  <inkml:trace contextRef="#ctx0" brushRef="#br0" timeOffset="37691.19">3048 7747 0,'0'0'15,"0"-21"-15,0 0 0,0 0 0,0-1 16,-21 22-16,21-21 0,0 0 16,-21 21-16,-1 0 15,1 0-15,0 0 0,0 0 16,0 0-16,0 21 0,-22-21 0,22 21 16,-21 1-16,21 20 0,-22 0 0,22-21 15,-21 22-15,21 20 0,-22-42 16,22 43-16,-21-22 0,21 22 0,-1-1 15,1 1-15,0-22 16,21 22-16,-21-43 0,21 21 0,0 0 0,0-20 16,21-1-16,0 0 0,22 0 15,-1 0-15,0-21 0,1 0 0,-1 0 16,0 0-16,22-21 16,-22 0-16,0 0 0,22 0 0,-22-1 15,-21 1-15,22 0 0,-22 0 0,0 0 16,0 0-16,-21-1 0,0-20 15,0 21-15,0 0 0,0 0 0,-21-1 16,0 22-16,-21-21 0,-1 21 16,22 0-16,-21 0 0,-1 0 0,22 0 15,-21 0-15,21 0 0,21 21 16,0 1 0,21-1-16,0-21 15,0 21-15,22 0 0,-22 0 0,0 0 16,21 1-16,-21-1 15,1 21-15,-1-21 0,0 22 0,0-1 16,0 0-16,-21 1 0,0 20 16,0-21-16,0 22 0,0-1 0,0 1 15,-21 21-15,0-22 0,0 1 16,0-1-16,21-21 0,-22 22 0,1-22 16,0 1-16,0-1 0,0-21 0,21 21 15,-21-20-15,21-1 0,-22 0 16,1-21-16,21 21 0,0-42 31,43 0-31,-43-22 0,0 22 16,21-21-16,0 21 0,0-43 15,0 22-15</inkml:trace>
  <inkml:trace contextRef="#ctx0" brushRef="#br0" timeOffset="39941.82">3471 8319 0,'0'0'32,"-21"0"-32,0 0 15,0 0-15,42 0 32,0-22-32,0 1 15,0 21-15,1-21 0,20 0 16,0 0-16,-21-22 0,22 22 0,-1 0 15,-21-21-15,0-1 0,1 22 16,-1-21-16,-21 21 0,0 0 0,0-1 16,0 1-16,0 0 0,-21 21 0,-1 0 15,1 0-15,0 0 0,-21 0 16,21 0-16,-22 21 0,22 0 0,0 22 16,-21-22-16,20 21 15,1 1-15,0-1 0,21 21 0,0-20 16,0-1-16,0-21 0,0 22 0,0-1 15,21-21-15,0 0 0,1 0 16,-1 1-16,21-22 0,0 0 16,1 0-16,-1 0 0,0 0 0,1 0 15,-1 0-15,0-22 0,1 1 16,-1 0-16,0 0 0,-20 0 0,20-22 16,-21 22-16,21-21 0,-20 0 15,-1-1-15,-21 1 0,21 0 0,-21-1 16,21 22-16,-21-21 0,0 21 0,0-1 15,0 44 17,0-1-32,0 21 15,0-21-15,-21 0 0,21 22 16,0-22-16,-21 21 0,21-21 16,0 22-16,0-22 0,0 0 0,0 0 15,0 0-15,0 1 0,0-1 16,0-42 15,0-1-31,0 1 0,21 0 16,0 0-16,-21 0 0,21 0 0,-21-22 15,21 22-15,1-21 16,-1-1-16,-21 22 0,21 0 0,0 0 16,0 0-16,0 0 0,1-1 0,-1 22 15,0 0 1,-21 22-16,21-1 0,-21 0 15,0 0-15,21 21 0,-21-20 16,0-1-16,0 21 0,0-21 0,0 22 16,21-22-16,1 0 0,-1 0 15,-21 0-15,21 0 0,0 1 0,0-1 16,0-21-16,1 0 0,-1 21 16,21-21-16,-21 0 0,22 0 0,-22 0 15,21-21-15,0 21 0,-20-21 16,20-1-16,-21 1 0,21 0 15,-20 0-15,-1-21 0,0 20 0,0-20 16,0 21-16,-21-21 0,21-1 16,-21 22-16,0-21 0,0-1 0,0 22 15,0 0-15,0 0 0,0 0 0,-21 21 16,0 0-16,0 0 16,0 0-16,0 0 0,-1 21 0,1 0 15,0 0-15,21 22 16,0-22-16,0 21 0,0-21 0,0 22 15,0-22-15,0 21 0,0-21 16,0 0-16,0 22 0,0-22 16,21 0-16,0-21 0,1 21 0,-1 0 15,0-21-15,0 0 0,0 0 16,0 0-16,1 0 0,-1 0 0,21 0 16,-21 0-16,0-21 0,22 0 15,-22 0-15,21 0 0,1 0 0,-22-22 16,21 1-16,-21 21 0,0-22 15,1 1-15,-1 21 0,-21-21 16,0 20-16,0 1 0,0 0 0,0 0 0,-21 0 16,-1 21-16,1 0 0,0 0 15,0 0-15,-21 0 0,42 21 16,0 0-16,-22 21 16,22-20-16,0-1 0,22 0 15,-1 0-15,0 0 0,0 0 16,0 1-16,0 20 0,1-21 0,-1 0 15,0 0-15,-21 1 0,21-1 16,0 0-16,0 0 0,-21 0 0,0 0 16,22-21-16,-1 22 0,-21-1 15,21-21-15,0 0 0,0 21 0,0-21 16,22 0-16,-22 0 0,21 0 0,-21 0 16,22 0-16,-1 0 0,0 0 15,-20-21-15,20 0 0,0-1 0,1 1 16,-1 0-16,-21 0 15,21 0-15,1 0 0,-22-22 0,0 1 16,0 21-16,0-22 0,1 1 0,-1 0 16,-21 21-16,0-22 0,0 22 15,0 0-15,0-21 0,-21 20 16,-1 1-16,1 21 0,0 0 16,0 0-16,0 0 0,0 0 0,-1 0 15,-20 21-15,21 1 0,0-1 0,0 0 16,-1 21-16,1-21 0,0 22 15,21-1-15,0 0 0,-21-20 0,21 20 16,0 0-16,0-21 0,0 22 16,0-22-16,0 0 0,0 0 15,21 0-15,0 1 0,0-22 16,1 0-16,-1 0 0,0 0 16,0 0-16,0 0 0,0 0 15,1-22-15,-1 1 0,0 0 0,0 0 16,-21 0-16,21 0 15,0-22-15,1 1 0,-22 21 0,0-22 16,21 1-16,0 0 0,-21 21 0,0-1 16,0 1-16,0 0 0,0 0 0,0 0 15,-21 42 1,21 0 0,-21 21-16,21-20 0,0-1 15,0 21-15,0 0 0,0-20 16,0 20-16,0-21 0,0 21 0,0-20 15,0 20-15,0-21 0,21 0 0,21 0 16,-21 1-16,22-1 0,-22-21 16,21 0-16,0 21 0,-20-21 0,20 0 15,0 0-15,1 0 0,-1-21 0,0 21 16,1-21-16,-22-1 0,21 1 16,0 0-16,-20-21 0,-1 21 15,21-22-15,-21 1 0,0-22 16,1 22-16,-1 0 0,0-22 0,0 22 15,-21 0-15,21-22 0,-21 22 0,0-1 16,21 22-16,-21 0 0,0-21 16,0 21-16,-21 21 15,0 0-15,0 0 0,0 21 16,0 0-16,21 0 0,-22 0 0,1 22 16,21-22-16,-21 21 0,21 0 0,0 1 15,0-1-15,0 0 0,0 1 16,0-1-16,0 0 0,0 1 0,0-22 15,0 21-15,21-21 0,0 22 16,1-22-16,-1 0 0,0 0 16,0-21-16,21 21 0,1-21 0,-22 0 15,21 0-15,1 0 0,-22 0 16,21 0-16,0-21 0,-20 21 0,20-21 16,-21 0-16,21 21 0,-20-21 15,-1-22-15,0 22 0,-21 0 16,0-21-16,0-1 0,0 22 0,0-21 0,0 21 15,0-22-15,0 22 0,0 0 16,-21 21-16,0 0 0,21 21 16,0 0-16,0 1 0,-22-1 15,22 0-15,0 21 16,0-21-16,0 22 0,0-22 0,0 0 0,0 21 16,0-20-16,0-1 0,22 0 15,-22 0-15,21-21 16,0 0-16,0 0 0,21 0 0,-20 0 15,20 0-15,-21 0 0,21-21 16,1 0-16,-1 0 0,-21 21 0,22-43 16,-1 22-16,0 0 0,-21 0 15</inkml:trace>
  <inkml:trace contextRef="#ctx0" brushRef="#br0" timeOffset="40170.91">7070 7789 0,'0'0'0,"-22"0"0,1 22 0,0-22 16,42 0 0,22 0-16,-1 0 0,-21 0 0,21 0 15,1 0-15,-1 0 0,0-22 16,1 1-16,41 21 0,-41 0 0,-22 0 15,0 0-15,0 0 0,0 0 16,1 0-16,-1 0 16</inkml:trace>
  <inkml:trace contextRef="#ctx0" brushRef="#br0" timeOffset="41600.06">9546 7599 0,'0'0'0,"0"-21"0,0-85 31,0 85-31,0 42 31,-21 0-31,21 21 0,-21-20 16,0 20-16,21 21 0,-22-20 15,22 20-15,-21-20 0,0 20 16,21 1-16,-42-22 0,21 21 0,21-20 16,0-1-16,0 0 0,0 1 0,0-1 15,0-21-15,0 0 0,0 1 0,0-44 47,0 1-47,0 0 16,0 0-16,0 0 0,0-22 0,0 22 15,0-21-15,0 0 0,-22-1 16,22 22-16,-21-21 0,21-1 0,-21 1 16,21 0-16,0-1 0,0 1 15,-21 0-15,21-1 0,0 1 16,0 0-16,0-1 0,21 22 0,0-21 16,0 0-16,1 20 0,20 1 15,0-21-15,1 42 0,-1-21 0,21 21 16,1 0-16,-1 0 0,-20 21 0,20 0 15,1 0-15,-22 22 0,0-1 16,1 0-16,-22 1 0,-21-1 16,0 0-16,0 1 0,-21-1 0,-22 0 15,1 1-15,0-1 0,-22-21 16,1 21-16,20-20 0,-20 20 0,21-21 16,-1 0-16,1-21 0,21 0 15,-22 0-15,22 21 0,0-21 0,0 0 16,21-21-16,0 0 15,0 0-15,0 0 0,0 0 0,0-1 16,0 1-16,0 0 0,0 0 0,21 21 16,0 0-1,0 0-15,1 21 0,-22 0 0,0 0 16,21 1-16,0-1 0,-21 0 16,0 21-16,21-21 0,0 22 0,0-22 15,-21 0-15,22 0 0,-1 0 16,0 1-16,0-1 0,0 0 15,0-21-15,1 21 0,-1-21 0,21 0 16,-21 0-16,22 0 0,-1 0 16,0 0-16,1 0 0,-1 0 0,0-21 15,1 0-15,-1 21 0,0-21 16,1-1-16,-22 1 0,21-21 0,-21 21 16,0 0-16,1-22 0,-1 22 0,-21-21 15,0 21-15,0-22 0,0 22 16,0 0-16,0 0 0,0 0 0,0-1 15,0 1-15,-21 21 16,-1 0-16,1 0 0,0 0 0,0 21 16,0 1-16,0-1 0,-1 0 15,-20 0-15,21 21 0,0-20 16,21 20-16,0 0 0,0-21 0,0 22 16,0-22-16,0 0 0,0 21 0,21-42 15,0 22-15,0-1 0,22-21 16,-1 0-16,0 0 0,1 0 0,-1 0 15,0 0-15,1-21 0,-1 21 16,0-22-16,1 1 0,-1-21 0,0 21 16,1 0-16,-22-22 0,21 1 0,-21 21 15,0-22-15,1 22 0,-1-21 16,0 21-16,0 0 0,-21-1 0,0 1 16,0 42 15,0 1-31,0 20 15,0-21-15,-21 21 0,21 1 16,0-1-16,-21 22 0,0-1 0,21 1 16,0-1-16,0 1 0,-22-1 0,22 22 15,-21-1-15,21 1 0,-21 0 16,21-1-16,-21 1 0,0 0 0,0-1 16,21 1-16,-22-21 0,22-1 0,0 22 15,-21-22-15,21 22 0,-21-22 16,0 1-16,21-1 0,-21-20 0,0-1 15,-1-21-15,22 0 0,-21-21 16,21-21 0,0 0-16,0 0 0,0 0 15,0-22-15,0 1 0,0 0 0,21-1 16,1-20-16,-1 21 0,-21-22 0,21 1 16,0-22-16</inkml:trace>
  <inkml:trace contextRef="#ctx0" brushRef="#br0" timeOffset="41927.18">10795 8149 0,'0'0'0,"-21"-275"31,21 233-31,0 21 0,21-22 16,0 22-16,0 0 0,22 0 16,-1 0-16,0-1 0,1 1 0,-1 21 15,21 0-15,-20 0 0,-1 0 16,0 0-16,1 21 0,-1 1 0,0-1 15,-20 21-15,-1-21 0,-21 22 0,0-22 16,0 21-16,0 0 0,-21-20 16,-1 20-16,1-21 0,-21 21 0,0-20 15,-1-1-15,1 0 0,0 0 16,-1-21-16,1 21 0,21-21 0,-22 0 16,22 0-16,0 0 0,21-21 31,0 0-16,21 21-15,0-21 0,22 0 0,-22 21 16,21-22-16,1 1 0,-1 0 16,0 0-16</inkml:trace>
  <inkml:trace contextRef="#ctx0" brushRef="#br0" timeOffset="42358.94">11811 7705 0,'0'0'0,"0"-21"0,-21 21 31,0 0-15,-1 0-16,1 21 0,0 0 0,0 0 16,0 0-16,0 0 0,21 22 0,0-22 15,-22 21-15,22-21 0,0 22 16,0-1-16,0-21 0,0 22 0,0-22 16,0 0-16,0 21 0,22-21 15,-1-21-15,0 22 0,0-1 0,0-21 16,0 0-16,1 0 0,-1 0 0,0 0 15,21-21-15,-21-1 0,1 1 16,20 21-16,-21-42 0,0 21 0,22 0 16,-22-22-16,0 22 0,-21-21 15,0-1-15,0 1 0,0 21 16,0-21-16,0-1 0,-21 1 0,0 21 16,-1-22-16,-20 22 0,21 21 15,-21-21-15,-1 21 0,22 0 0,-21 0 16,-1 0-16,22 21 0,0-21 15,-21 21-15,21 1 0,21 20 0,-22-21 16,22 0-16,0 0 0,0 22 0,0-22 16,0 0-16,0 21 0,22-20 15,-1-1-15,0 0 0,0 0 16,21 0-16,-20-21 0,20 0 0,0 21 16,-21-21-16,22 0 0,-1 0 15</inkml:trace>
  <inkml:trace contextRef="#ctx0" brushRef="#br0" timeOffset="42726.78">12277 7959 0,'0'0'16,"0"-21"-16,21 21 0,-21-22 0,0 1 16,0 0-16,0 0 0,0 0 0,0 0 15,0-1-15,0 1 0,0 0 16,0 0-16,21 0 0,0 0 16,0 21-16,0-22 0,1 22 0,-1 0 15,0 0-15,21 0 0,-21 0 16,1 0-16,-1 0 0,0 22 15,0-22-15,0 21 0,0 0 16,1 21-16,-22-21 0,0 1 0,0-1 16,0 21-16,0-21 0,0 0 0,0 22 15,0-22-15,0 0 0,0 0 16,-22 0-16,1 1 0,0-22 16,0-22-1,21 1 1,0 0-16,0 0 0,0 0 15,0 0-15,0-1 0,0 1 16,0 0-16,0 0 0,0 0 0,0 0 16,21-1-16,-21 1 0,21 0 0,0 0 15,1-21-15,-1 20 0,0 1 16,0 0-16,21 0 0,1-21 16,-1 20-16,22 1 0</inkml:trace>
  <inkml:trace contextRef="#ctx0" brushRef="#br0" timeOffset="43022.68">13420 7176 0,'0'0'0,"-22"0"0,-62 0 31,63 21-31,-1 0 0,1 0 16,21 21-16,-21-20 0,0 20 15,0 0-15,0 1 0,21 20 0,0-21 16,-22 1-16,1-1 0,21 0 15,-21 1-15,21-1 0,0 0 0,0 1 16,0-22-16,0 21 0,0-21 16,0 22-16,0-22 0,0 0 0,21 0 15,0 0-15,1 1 0,-1-22 0,0 0 16,0 0-16,0 0 0,0 0 16,1 0-16,-1-22 0,21 22 0,-21-21 15,0 0-15,1 0 16,-1 0-16,0 0 0,0-1 0,0 1 15,-21-21-15,0 21 0</inkml:trace>
  <inkml:trace contextRef="#ctx0" brushRef="#br0" timeOffset="43226.94">13123 7578 0,'-42'0'16,"84"0"-16,-84-21 0,42-1 0,21 22 15,0 0-15,0 0 0,1-21 16,20 21-16,-21 0 0,21 0 15,1 0-15,-1 0 0,22-21 0,-22 21 16,0 0-16,1 0 16,-22 0-16,21 0 0,-21 0 0,0 0 0,1 0 15,-1-21-15,0 21 16,-21-21 0,-21 21-16,0 0 0</inkml:trace>
  <inkml:trace contextRef="#ctx0" brushRef="#br0" timeOffset="44159.46">889 10054 0,'0'-21'0,"0"42"0,0-63 0,-21 42 15,0 0-15,-1 0 0,1 0 16,0 0-16,-21 0 0,21 0 16,-22 21-16,1-21 0,21 21 15,-22 0-15,22 22 0,-21-1 16,21 0-16,0 1 0,-1 20 0,1 1 15,0-1-15,0 1 0,0-1 16,21 1-16,0-1 0,0-20 16,0-1-16,0 0 0,21-21 0,0 1 15,21-1-15,-20 0 0,20 0 16,0-21-16,1 0 0,-22 0 0,21 0 16,-21-21-16,22 0 0,-22 0 15,0-1-15,0 1 0,0 0 0,-21 0 16,0 0-16,0 0 15,0-22-15,0 22 0,-21 0 0,0-21 16,-21 20-16,20 1 0,-20 21 16,21-21-16,-21 21 0,-1 0 15,1 0-15,21 0 0,0 21 0,-22 0 16,43 1-16,-21-1 0,21 0 16,0 0-16,0 0 0,0 0 15,0 1-15,0-1 0,21 0 16,0-21-16,1 0 15,-1 0-15,0 0 0,21-21 0,-21 21 16</inkml:trace>
  <inkml:trace contextRef="#ctx0" brushRef="#br0" timeOffset="44347.36">1291 10372 0,'0'-21'16,"-21"42"-16,42-21 0,0-21 62,0 21-62,1-22 16,-1 1 0,0 21-16</inkml:trace>
  <inkml:trace contextRef="#ctx0" brushRef="#br0" timeOffset="45546.72">2561 9737 0,'0'-21'0,"0"-1"32,-21 44-17,21 20 1,-21-21-16,21 21 0,0 1 15,-21-1-15,21 22 0,0-22 0,0 21 16,0-20-16,0 20 0,0-20 16,-22 20-16,22 1 0,-21-22 0,21 0 15,-21 1-15,21-1 0,0-21 16,0 21-16,0-20 0,-21-1 16,21-42 15,0-1-31,0 1 0,0 0 15,0-21-15,0 21 0,0-22 0,0 1 16,0 21-16,0-22 0,0 1 16</inkml:trace>
  <inkml:trace contextRef="#ctx0" brushRef="#br0" timeOffset="46874.67">2349 9970 0,'0'0'0,"0"-22"0,0 1 0,0 0 15,-21 0-15,21 0 0,0 0 16,0-1-16,0 1 0,21 0 15,1 0-15,-1 0 0,21 0 0,0-1 16,1 1-16,-1 0 0,22 0 16,-1 21-16,-21 0 0,22 0 15,-1 0-15,1 0 0,-22 21 16,1 0-16,-1 0 0,-21 22 0,0-1 16,-21 0-16,0 1 0,0-1 15,0 0-15,-21-20 0,-21 20 0,-1 0 16,1 1-16,-21-22 0,20 21 15,-20-21-15,20 0 0,1 1 0,0-1 16,-1 0-16,1-21 0,21 0 16,0 0-16,0 0 0,-1 0 0,1-21 15,21 0 1,0-1-16,0 1 0,21 0 16,1 21-16,-1 0 15,0-21-15,0 21 0,0 0 0,0 0 16,1 21-16,-22 0 15,21-21-15,-21 21 0,21 1 0,-21 20 16,0-21-16,21 0 0,-21 22 16,21-22-16,0 21 0,-21-21 0,22 0 15,-1 22-15,-21-22 0,21 0 0,0 0 16,0-21-16,0 21 0,1-21 16,-1 0-16,0 0 0,21 0 0,-21 0 15,1-21-15,20 0 0,-21 0 16,0 0-16,22 0 0,-22-1 0,0-20 15,21 21-15,-21-21 16,22-1-16,-22 22 0,0-21 0,0 21 16,-21-22-16,21 1 0,-21 21 15,22-22-15,-22 22 0,0 0 0,0 0 16,0 42 15,0 0-31,0 0 0,0 1 16,-22-1-16,22 21 0,-21-21 15,21 22-15,0-22 0,0 21 0,0-21 16,0 22-16,0-1 0,0-21 16,0 0-16,0 22 0,0-22 15,21 0-15,1-21 16,-1 0-16,0 0 0,21 0 0,-21 0 16,22-21-16,-22 0 0,21-1 0,1 1 15,-22 0-15,21 0 0,-21 0 16,22-22-16,-22 22 0,0 0 0,0-21 15,0 21-15,0-1 0,1-20 16,-1 21-16,-21 0 0,0 0 0,0-1 16,0 1-16,21 21 15,-21 21 1,0 1-16,-21-1 16,21 0-16,-21 0 15,21 0-15,0 0 0,0 22 0,0-22 16,0 0-16,0 21 0,0-20 0,0 20 15,0-21-15,0 0 0,21 0 16,0-21-16,0 22 0,0-22 0,0 21 16,1-21-16,-1 0 0,21 0 15,-21-21-15,0-1 0,22 22 0,-22-21 16,21-21-16,-21 21 0,1 0 16,20-1-16,-21-20 0,0 21 0,0 0 15,-21-22-15,0 22 0,22-21 0,-22 21 16,0 0-16,0-1 0,0 1 15,0 0-15,-22 21 32,1 21-32,21 0 0,0 1 15,-21 20-15,21-21 0,0 0 0,-21 0 16,21 22-16,-21-22 0,21 0 16,0 21-16,0-20 0,0-1 0,-21 0 15,21 0-15,0 0 0,-22 0 16,22-42 15,0 0-31,0 0 0,0 0 16,0 0-16,0-1 0,0-20 0,22 21 15,-22-21-15,21-1 16,0 22-16,0-21 0,0-1 0,22 1 16,-1 21-16,-21-21 0,43 20 15,-22 1-15,0 21 0,1 0 16,-1 0-16,0 0 0,1 21 0,-1-21 0,0 22 15,-21 20-15,1-21 0,-1 0 16,-21 0-16,0 22 0,0-22 16,0 21-16,0-21 0,0 22 0,-21-22 15,-1 21-15,1-21 0,0 1 16,0 20-16,0-21 0,0-21 0,-1 21 16,22 0-16,0-42 15,0 0-15,22 0 16</inkml:trace>
  <inkml:trace contextRef="#ctx0" brushRef="#br0" timeOffset="48990.46">6011 10033 0,'0'0'0,"-21"-85"31,21 64-15,0 0-16,0 0 0,0 0 0,0 0 15,0-1-15,0 1 0,21 0 16,-21 0-16,21 0 0,1 0 0,-1 21 16,21 0-16,-21 0 0,0 0 15,1 21-15,20 0 0,-21 0 0,0 0 16,0 22-16,1-1 0,-22 0 0,21 1 15,-21-22-15,0 21 0,0 0 16,0 1-16,0-22 0,0 21 16,0-21-16,0 1 0,0-1 0,-21 0 15,21 0-15,0 0 0,-22-21 16,1 0 0,21-21-16,0 0 15,0 0-15,0 0 0,0-1 16,0 1-16,0-21 0,0 21 15,0-22-15,0 1 0,0 21 0,21-21 16,1-1-16,-1 1 0,0 0 16,0 20-16,21 1 0,1-21 0,-22 21 15,21 21-15,1 0 0,-22 0 0,21 0 16,0 21-16,-20 0 0,20 0 16,-21 0-16,0 22 0,0-1 0,1-21 15,-22 22-15,0-1 0,0-21 16,0 21-16,0 1 15,0-22-15,0 0 0,0 21 0,0-20 0,-22-1 16,1-21-16,21 21 0,-21-21 16,0 0-1,21-21 1,0 0-16,0-1 0,0 1 16,21 0-16,0-21 0,0 21 0,1-22 15,20 1-15,-21 0 0,21-1 16,-20 1-16,20 21 0,0-22 0,1 1 15,-1 21-15,0 0 0,-21 0 16,22 21-16,-22 0 0,21 0 0,-21 21 16,1 0-16,-22 0 0,0 0 15,0 22-15,0-22 0,0 21 16,0 0-16,0-20 0,0 20 0,0 0 16,0-21-16,0 22 0,0-22 15,0 0-15,0 0 0,0 0 0,0 1 16,0-1-16,21-21 0,0 0 0,0 0 15,0 0-15,22 0 0,-22 0 16,21 0-16,-21 0 0,22-21 0,-22-1 16,21 1-16,0 21 0,-20-21 15,20-21-15,-21 21 0,0-1 0,22-20 16,-22 0-16,0-1 0,0 1 0,0 0 16,-21-1-16,0 22 15,21-21-15,-21 21 0,0 0 0,0-1 16,0 1-16,-21 42 15,21 1-15,-21-1 16,0 0-16,0 21 0,21-21 0,-21 22 16,21-1-16,-22-21 0,22 22 15,0-1-15,0-21 0,0 21 0,0-20 16,0-1-16,0 0 0,22 0 16,-1 0-16,21-21 0,-21 0 0,0 21 15,22-21-15,20 0 16,-20 0-16,-1 0 0,0-21 0,-21 0 15,22 21-15,-22-21 0,21 0 16,-21-22-16,1 22 0,-1 0 16,0-21-16,0 21 0,-21-22 0,0 1 15,21 0-15,-21 20 0,21-20 0,-21 0 16,22 21-16,-22-1 0,0 1 16,0 42 15,0 1-31,-22-1 0,22 0 0,-21 21 15,21-21-15,-21 22 0,21-1 16,0-21-16,0 22 0,0-22 0,0 21 16,0-21-16,0 22 0,0-22 0,0 0 15,0 0-15,21-21 16,0 21-16,1-21 0,-1 0 0,0 0 16,0 0-16,0 0 0,22 0 0,-22 0 15,21 0-15,-21 0 0,22-21 16,-22 0-16,0 0 0,21 0 0,-21-1 15,22-20-15,-22 0 0,0 21 16,0-22-16,0-20 0,1 20 16,-1-20-16,-21 21 0,0-22 0,21 22 0,0-1 15,-21 1-15,0 0 16,0 21-16,0-1 0,0 1 0,-21 42 31,0 1-31,0-1 0,21 0 16,0 21-16,-22 1 0,1-1 0,21 0 15,-21 1-15,21 20 0,0-21 16,0 1-16,0-1 0,0 0 0,0 1 16,0-1-16,0-21 0,21 22 15,0-22-15,-21 0 0,22 0 0,-1 0 16,0 0-16,0-21 0,0 0 0,0 22 16,1-22-16,-1 0 0,0 0 15,0 0-15,21 0 0,-20-22 0,-1 1 16,0 0-16,0 21 0,21-42 15,-20 21-15,-1-1 0,0-20 16,21 0-16,-21-1 0,1 1 0,-1-21 16,0-1-16,0 22 0,0-22 15,0 1-15,-21 20 0,0 1 0,22 0 16,-22 21-16,0-1 0,0 1 0,0 0 16,-22 21-1,1 0-15,0 0 0,0 21 16,21 0-16,-21 1 0,21 20 15,0 0-15,0 1 0,0-1 0,-21 21 16,21-20-16,0-1 0,0 0 16,0 22-16,0-22 0,0 1 15,0-22-15,0 21 0,0-21 0,21 0 16,0 1-16,-21-1 0,42 0 16,-21-21-16,1 0 0,-1 0 0,21 0 15,0 0-15,22 0 0,-43 0 16,21-21-16,-20 0 0,20-1 15,0 1-15,-21 0 0,1 0 16,20-21-16,21-22 0,-41 22 16,-1 21-16,0-22 0,-21 1 15,0 21-15,0 0 0,0-1 0,0 1 0,0 42 32,-21 1-32,21 20 15,0-21-15,0 0 0,0 0 0,0 22 16,0-22-16,0 0 0,0 0 15,0 0-15,0 1 0,0-1 0,21 0 16,0 0-16,0-21 16,0 0-16,1 0 0,-1 0 15,0 0-15,0 0 0,0-21 0,0 21 16,1-21-16,-1 0 0,-21-1 16,21 1-16,-21 0 0,21-21 15,-21-1-15,0 22 0</inkml:trace>
  <inkml:trace contextRef="#ctx0" brushRef="#br0" timeOffset="49155.37">10372 9440 0,'0'0'0,"-22"-21"0,1 21 0,0 0 15,0 0-15,0 0 16,0 0 46,-1 0-62</inkml:trace>
  <inkml:trace contextRef="#ctx0" brushRef="#br0" timeOffset="49335.26">9356 9737 0,'0'0'0,"-22"21"0,1 0 16,21 0-16,0 0 15,21-21-15,1 0 16,-1 0-16,0 0 0,21 0 0,-21 0 16,22-21-16,20 21 0,-20-21 15,20 0-15,-21 0 0,22 0 0,-1 21 16,-20-22-16</inkml:trace>
  <inkml:trace contextRef="#ctx0" brushRef="#br0" timeOffset="49703.05">10562 9546 0,'-42'-21'15,"21"21"1,-1 21 0,1 0-16,21 1 0,-21 20 0,21-21 15,0 21-15,0 1 0,0-1 0,0 0 16,-21 22-16,21-22 0,0 22 15,0-1-15,0 1 0,0 20 16,0-20-16,21 21 0,-21 20 0,21-20 16,-21 0-16,21 21 0,-21-22 15,0 22-15,0-21 0,0 21 0,0-22 16,0 1-16,0 0 0,0-22 0,0 1 16,-21-22-16,0 0 0,21 1 15,0-22-15,-21-21 0,21 21 0,-21-21 16,21-21-16,0 0 15,0-1-15,0 1 0,0 0 16,0-21-16,21-22 0,0 22 0,-21-22 16,21 1-16,0-1 0,1-20 15,-1 20-15,-21-20 0,21-1 16</inkml:trace>
  <inkml:trace contextRef="#ctx0" brushRef="#br0" timeOffset="50006.88">10626 9821 0,'0'0'15,"0"-42"-15,0 21 0,-22-21 0,22 20 0,0-20 16,22 21-16,-1 0 0,0 0 16,21-1-16,-21 22 0,22 0 0,-22 0 15,21 0-15,1 0 0,-1 22 16,0-22-16,1 21 0,-1 21 16,-21-21-16,0 22 0,0-22 0,-21 21 15,0 0-15,0 1 0,-21-22 16,0 21-16,0-21 0,-21 1 0,-1-1 15,1 0-15,0 0 0,-1 0 16,1-21-16,0 0 0,-1 0 0,1 0 16,21 0-16,0 0 0,-1 0 0,1 0 15,21-21-15,0 0 16,0 0-16,21 0 16,-21-1-16,43 1 0,-22 0 15,0 0-15,21 0 0,-20-22 16,20 22-16,0-21 0</inkml:trace>
  <inkml:trace contextRef="#ctx0" brushRef="#br0" timeOffset="50254.74">11493 9335 0,'0'0'0,"22"-22"0,-22 1 16,21 21-16,-42 21 31,-1 1-31,1-1 16,21 21-16,-21 0 0,0 1 0,21-1 15,-21 0-15,21 1 0,-21-1 16,21 0-16,-22 1 0,22-1 16,0-21-16,0 22 0,0-22 0,0 0 0,0 0 15,0 0-15,22-21 16,-1 0-16,0 0 0,0 0 16,0 0-16,0 0 0,1 0 15,-1-21-15,0 0 0,0 0 0,0 0 16,0-1-16</inkml:trace>
  <inkml:trace contextRef="#ctx0" brushRef="#br0" timeOffset="50567.38">11684 9631 0,'0'-21'0,"0"42"0,0-63 16,0 20 15,21 22-15,0 0-16,0 0 0,1-21 15,-1 21-15,21-21 0,-21 21 16,0-21-16,1 0 0,-1 21 15,0-21-15,-21-1 0,21 22 16,-21-21-16,-21 21 16,0 0-16,0 0 15,-1 0-15,1 21 0,0-21 0,0 22 16,0-1-16,0 21 0,-1-21 16,1 22-16,0-22 0,21 21 0,-21-21 15,21 22-15,0-22 0,0 0 0,0 0 16,0 21-16,21-20 15,0-1-15,0-21 0,1 0 16,20 0-16,-21 0 16,0 0-16,0 0 0,1 0 0,-1-21 15,21-1-15</inkml:trace>
  <inkml:trace contextRef="#ctx0" brushRef="#br0" timeOffset="52179.34">13356 9250 0,'0'0'0,"0"42"32,21-42-32,-21 21 0,21-21 15,1 0-15,-1 0 0,0-21 16,0 0-16,0 21 0,0-21 15,1 0-15,-1 0 0,0-1 0,0 1 16,0 0-16,-21 0 0,21-21 0,-21 20 16,22-20-16,-22 21 0,0 0 15,0-22-15,0 22 0,0 0 0,0 0 16,-22 21-16,1 0 16,0 21-16,0 0 0,0 22 15,21-22-15,-21 21 0,-1 0 16,1 1-16,21 20 0,-21-20 0,21-1 15,-21 0-15,0 1 0,21-1 16,-21 21-16,-1-20 0,22-1 16,-21 22-16,21-22 0,0 0 0,0 1 15,-21-22-15,21 21 0,0-21 16,-21 0-16,21 1 0,0-1 16,-21-21-16,0 0 15,-1 0-15,1-21 0,0-1 16,0 1-16,0 0 0,0 0 0,-1-21 15,1 20-15,21-20 0,-21 21 16,0-21-16,21 20 0,-21-20 0,21 21 16,0 0-16,-21 0 0,-1 21 31,22 21-31,0 0 16,0 0-16,0 0 0,0 22 15,0-1-15,0-21 0,0 21 0,0-20 16,0 20-16,0-21 0,0 0 0,22 0 15,20 1-15,-21-1 16,21 0-16,-20 0 0,20-21 0,0 0 16,1 0-16,-1 0 0,21 0 0,-20 0 15,-1-21-15,0 21 0,1-21 16,-1 0-16,0-1 0,1 1 0,-1-21 16,-21 21-16,0-22 0,1 22 0,-1-21 15,0 0-15,0-1 0,-21 22 16,0-21-16,0 21 0,0-1 0,0 1 15,0 0-15,-21 42 32,0 22-32,0-22 15,-1 0-15,22 21 0,-21 1 0,21-22 16,-21 21-16,21 0 0,0-20 16,0 20-16,0-21 0,0 21 0,0-20 15,0-1-15,21-21 0,0 21 0,1 0 16,-1-21-16,0 0 15,0 0-15,21 0 0,-20 0 0,20 0 16,0-21-16,1 0 0,-1 0 0,0-1 16,1 1-16,-22 0 0,21 0 15,0 0-15,-20-22 0,20 22 0,-21-21 16,-21 21-16,0 0 0,0-1 16,0 1-16,0 0 0,0 0 0,-21 21 15,0 0-15,0 0 16,-1 0-16,1 21 0,0 0 0,21 0 15,0 1-15,0-1 0,0 0 0,0 21 16,0-21-16,0 1 16,0 20-16,0-21 0,0 0 0,0 0 0,21 1 15,-21-1-15,0 0 16,0 0-16,21 0 0,-21 0 16,0-42 15,-21 0-31,0 21 0,21-21 15,0 0-15,-21 0 0,0-1 16,0 1-16,21 0 16,0 42-1,0 0 1,0 1 0,0-1-16,21-21 0,0 21 15,0 0-15,0-21 0,0 0 0,1 0 16,20 0-16,-21 0 0,21 0 0,-20 0 15,20 0-15,0 0 0,-21 0 16,22-21-16,-22 0 0,0 0 0,21-1 16,-20 1-16,-1 0 0,0 0 15,0-21-15,-21-1 0,21 1 0,0 0 16,1-1-16,-22-20 0,0 20 0,21 1 16,-21-21-16,21 20 0,-21 1 15,0 0-15,0-1 0,0 22 16,0 0-16,21 0 0,-21 42 15,0 0 1,0 21-16,-21 1 0,21-1 0,-21 0 16,0 1-16,21-1 0,-22 22 15,1-22-15,21 21 0,-21-20 0,21 20 16,0-20-16,0-1 0,0-21 16,0 21-16,0-20 0,0-1 0,21 0 15,0 0-15,1-21 0,-1 0 16,0 0-16,0 0 0,0 0 0,0 0 15,1-21-15,-1 0 0,0 0 0,-21-1 16,21 1-16,0-21 0,-21 21 16,0-22-16</inkml:trace>
  <inkml:trace contextRef="#ctx0" brushRef="#br0" timeOffset="52359.6">14690 9419 0,'0'0'0,"-43"0"0,-41 0 31,62 0-31,44 0 32,-1 0-32,21 0 0,-21 0 15,22 0-15,-1-21 0,-21 21 0,21 0 16,1-21-16,20 21 0,-20-21 16,20 21-16,1-21 0,-1 21 15</inkml:trace>
  <inkml:trace contextRef="#ctx0" brushRef="#br0" timeOffset="53699.67">16108 9292 0,'0'0'0,"0"-21"0,0-85 32,0 85-32,-21 0 0,-1 0 0,1 0 15,21-1-15,-21 22 0,0 0 16,0 0-16,0 0 15,-22 0-15,22 22 0,0-1 16,0 0-16,-22 21 0,22-21 0,-21 22 16,0-1-16,20 0 0,-20 1 0,0-1 15,21 0-15,-1 1 0,1 20 16,21-20-16,0-1 0,0 0 0,0 1 16,21-1-16,1 0 0,-1-21 15,21 22-15,0-22 0,1 0 0,-1-21 16,22 21-16,-1-21 0,1 0 15,-1 0-15,1 0 0,-1 0 0,1 0 16,-1 0-16,-21-21 0,22 0 16,-1 0-16,-20 0 0,-1-1 15,0-20-15,1 0 0,-22-1 0,21 1 16,-21-21-16,1 20 0,-22 1 16,0 0-16,0-1 0,0 22 0,0 0 15,-22 0-15,22 0 0,-42-1 0,21 22 16,0 0-16,-22 0 0,22 0 15,-21 22-15,0-22 0,20 21 0,-20 0 16,0 0-16,21 21 0,-22-20 16,22 20-16,0 0 0,0 1 15,0-22-15,-1 21 0,22 0 0,0 1 16,0-22-16,0 21 0,0-21 16,0 1-16,0-1 0,0 0 0,22 0 15,-1-21-15,21 0 0,-21 0 16,0 0-16,1 0 0,20 0 0,-21-21 15,0 0-15,22 0 0,-22-1 0,0 1 16,0 0-16,0-21 0,0-1 16,22 1-16,-43 0 0,21-1 0,0 22 15,-21-21-15,21 21 0,-21 0 16,0-1-16,0 1 0,0 0 16,-21 42-1,0 0-15,21 1 16,0-1-16,-21 0 0,21 21 15,-21-21-15,21 22 0,0-22 16,0 21-16,0-21 0,0 22 0,0-22 16,0 0-16,21 0 0,-21 0 0,21 1 15,0-22-15,0 0 0,0 0 16,1 0-16,-1 0 0,21 0 0,-21 0 16,0 0-16,22-22 0,-22 1 15,0 0-15,0 0 0,0 0 0,1 0 16,-1-22-16,0 1 0,21 0 15,-42 20-15,21-20 0,1 0 0,-22 21 16,21-22-16,-21 22 0,0 0 0,0 42 47,0 0-47,0 0 0,0 1 0,0-1 16,0 21-16,0-21 0,0 22 15,0-22-15,0 0 0,0 21 0,0-21 16,0 1-16,0-1 0,0 0 15,0 0-15,21 0 0,0 0 16,-21-42 15,0 0-31,0 0 16,0 0-16,-21 0 16,0-1-16,0 1 0,-1 21 15,1-21-15,0 21 16,0 0-16,21 21 0,0 0 15,0 1-15,0-1 16,0 0-16,0 0 0,21-21 16,0 21-16,0 0 0,1-21 0,20 0 15,-21 22-15,21-22 0,-20 0 16,20 0-16,0 0 0,1 0 0,-1 0 16,0-22-16,1 22 0,-1-21 0,0 0 15,1 0-15,-1 0 16,0 0-16,1-22 0,-1 1 0,-21 21 15,0-22-15,0 22 0,1-21 16,-22 21-16,0 0 0,0-1 0,0 1 16,-22 21-16,1 0 0,0 0 15,0 0-15,0 0 0,0 21 16,-1 1-16,1-1 0,0 21 0,21 0 16,0-20-16,0 20 0,0-21 15,0 21-15,0-20 0,0-1 0,0 21 16,0-21-16,21 0 15,0-21-15,1 0 0,-1 0 0,0 0 16,21 0-16,-21 0 0,1 0 16,-1 0-16,21-21 0,-21 0 15,0 0-15,1 0 0,-1 0 0</inkml:trace>
  <inkml:trace contextRef="#ctx0" brushRef="#br0" timeOffset="54702.89">19283 9440 0,'0'0'0,"42"0"0,0 0 0,-20 0 15,20 0-15,0 0 0,-21-21 16,1 21-16,-1-21 0,0 0 0,-21 0 15,0 0-15,0-1 16,0 1-16,0 0 0,-21 0 16,0 0-16,-1 0 0,-20 21 0,21 0 15,-21 0-15,20 0 0,-20 0 0,0 0 16,-1 0-16,1 21 0,0 0 16,-1 0-16,22 0 0,-21 22 0,0-22 15,20 21-15,-20 0 0,21 1 16,0-1-16,21 0 0,0-20 0,0 20 15,0 0-15,0-21 0,0 22 16,0-22-16,21 0 0,0-21 0,21 21 16,-20-21-16,20 0 0,-21 0 15,21 0-15,1 0 0,-1 0 16,-21-21-16,22 0 0,-1 0 0,0 0 16,1-22-16,-22 22 0,21-21 15,-21-1-15,0 1 0,1 0 0,-1-1 16,0 1-16,0 21 0,-21-21 0,0 20 15,0 1-15,0 0 0,0 0 16,-21 21 0,0 21-16,0 0 0,-1 0 15,1 1-15,21-1 0,0 21 16,0-21-16,0 22 0,0-22 0,0 21 16,0-21-16,0 22 0,21-22 15,1 21-15,-1-21 0,0 0 0,0 1 16,21-1-16,1-21 0,-1 0 15,-21 0-15,22 0 0,-1 0 0,0 0 16,1-21-16,-22-1 0,21 1 16,0 0-16,-20 0 0,20-21 0,-21-1 15,0 1-15,22 0 0,-22-1 0,0-20 16,0 20-16,0-20 0,0-1 16,1 1-16,-22-1 0,0 22 0,21 0 15,-21-1-15,0 1 0,0 21 16,-21 21-1,-1 21-15,1 0 0,0 22 16,0-1-16,0 0 0,0 1 0,21-1 16,-22 21-16,22-20 0,-21 20 15,21-20-15,0 20 0,0-21 0,0 22 16,0-22-16,0 1 0,0-1 0,0 0 16,21 1-16,-21-1 0,22-21 15,-1 0-15,0 0 0,0-21 0,0 0 16,0 0-16,1 0 0,-1 0 15,0 0-15,21-21 0,-21 21 0,1-21 16,20-21-16,-21 21 0,0-1 0,0-20 16,1 21-16,-1-21 15,0-1-15,-21 22 0,0-21 0,0 21 16</inkml:trace>
  <inkml:trace contextRef="#ctx0" brushRef="#br0" timeOffset="54906.7">20024 9250 0,'0'0'0,"-43"0"16,22 0-16,42 0 16,0 0-1,22 0-15,-22 0 0,21 0 16,1 0-16,20 0 0,-21 0 16,22 0-16,-22 0 0,22-21 0,-1 21 15,1 0-15,-22 0 0,0 0 0,-20 0 16,-1 0-16,-42 0 15,-22 21-15,-20 0 16</inkml:trace>
  <inkml:trace contextRef="#ctx0" brushRef="#br0" timeOffset="57131.4">7197 11472 0,'0'0'0,"0"-21"16,21 0 0,0 0-16,0 0 0,0-22 15,0 22-15,1-21 0,20 0 16,-21 20-16,21-20 0,1 0 16,-22-1-16,21 22 0,-21-21 0,-21 21 15,0-22-15,0 22 0,0 0 16,0 0-16,-21 21 0,0 0 0,-21 0 15,21 0-15,-22 0 0,1 0 0,0 0 16,-1 21-16,1 0 0,21 0 16,-22 1-16,1-1 0,21 0 0,-21 21 15,20 1-15,22-22 0,0 21 16,0-21-16,0 22 0,0-1 0,22-21 16,-1 21-16,21-20 0,-21 20 15,0-21-15,22 21 0,-22-20 16,0 20-16,0-21 0,0 0 0,1 0 0,-22 1 15,0-1-15,0 0 16,0 0-16,0 0 0,-22 0 16,-20-21-16,21 0 0,0 0 0,-22 0 15,1 0-15,0 0 0,-1 0 16,22 0-16,-21-21 0,0 21 0,-1-21 16,22 0-16,0 0 0,-21-22 15,20 22-15,1-21 0,0 21 0,0-22 16,21 1-16,-21 21 0,21 0 15,-21 0-15,21-1 0,0 1 16,0 42 0,0 1-16,0-1 0,21 21 15,0-21-15,-21 22 0,21-22 0,0 21 16,22-21-16,-22 22 0,0-22 16,21 0-16,22 21 0,-22-21 15,0 1-15,1-22 0,-1 0 16,0 0-16,1 0 0,-1 0 0,22 0 15,-22 0-15,21-22 0,1 1 0,-1 0 16,-20 0-16,20 0 0,1 0 16,-22-1-16,0 1 0,1-21 0,-1 21 15,-21-22-15,0 1 0,-21 0 16,0-1-16,0 1 0,0 0 16,0 21-16,-21-22 0,0 22 0,0 0 15,-21 0-15,20 0 0,1 21 16,-21 0-16,21 0 0,-22 21 0,22 0 15,0 0-15,0 0 0,-21 22 16,20-1-16,1 0 0,0 1 0,21-1 16,-21 0-16,21 1 0,-21-22 15,21 21-15,0-21 0,0 22 0,0-22 16,0 0-16,21-21 0,0 21 0,0-21 16,0 0-16,22 0 0,-22 0 15,21 0-15,-21 0 0,22-21 0,-22 0 16,21 21-16,1-21 15,-22-1-15,21 1 0,-21-21 0,0 21 16,1-22-16,-1 22 0,-21-21 0,0 21 16,0-22-16,0 22 0,0-21 15,0 21-15,0 0 0,0-1 16,0 44 0,0-1-16,0 0 0,0 0 15,0 0-15,0 22 0,0-22 16,0 21-16,0-21 0,0 22 0,0-22 15,0 21-15,0-21 0,21 0 16,0 1-16,0-1 0,0 0 0,1-21 16,-1 0-16,0 0 15,0 0-15,21 0 0,-20 0 16,-1 0-16,0-21 0,0 21 0,21-21 16,-20-1-16,-1 1 0,0 0 0,0-21 15,0 21-15,-21-22 0,0 22 16,21-21-16,-21 21 0,0-1 0,22-20 15,-22 21-15,0 0 16,0 42 0,0 0-16,0 0 15,0 0-15,0 1 0,0-1 0,0 0 16,0 21-16,0-21 0,0 1 16,0-1-16,0 0 0,0 0 15,0 0-15,0 0 0,0 1 16,-22-22-16,22-22 31,0 1-15,22 0-16,-22 0 0,0 0 15,0-22-15,21 22 0,0-21 0,-21 0 16,21 20-16,-21-20 0,21 21 16,0-21-16,1 20 0,-22 1 0,21 21 15,0 0-15,0 0 0,0 0 16,0 0-16,1 21 15,-22 1-15,21-1 0,0 0 0,-21 21 16,21-21-16,0 1 0,-21 20 16,0-21-16,21 21 0,1-20 0,-22-1 15,0 0-15,0 0 0,21 0 16,-21 0-16,21-21 0,-21 22 0,21-22 16,0 0-1,0 0 1,-21-22-16,22 1 0,-1 21 15,-21-21-15,21 0 0,0 0 16,0-22-16,0 22 0,1-21 16,-1 21-16,0-22 0,21 1 15,-21 0-15,1 21 0,20-22 0,-21 22 16,0 0-16,0 0 0,1 21 0,-1 0 16,0 0-16,-21 21 15,0 0-15,0 21 16,0-20-16,0-1 0,0 21 15,0-21-15,0 0 0,0 22 0,0-22 16,0 21-16,0-21 0,0 1 16,0-1-16,0 21 0,21-21 15,0 0-15,0 1 0,1-22 16,-1 0-16,0 0 0,0 0 16,21 0-16,-20 0 0,20 0 0,-21 0 15,21 0-15,1-22 0,-22 1 0,21 21 16,1-21-16,-22 0 0,21 0 15,-21-22-15,0 22 0,1 0 0,-1-21 16,0 21-16,-21-22 0,0 1 16,0 21-16,0-22 0,0 22 0,0-21 15,0 21-15,-21 21 0,21-21 0,-21 21 16,-1 0-16,1 0 0,0 21 16,0-21-16,0 21 0,0 21 0,-1-21 15,22 22-15,0-22 0,0 21 16,0-21-16,0 22 0,0-22 15,0 21-15,22-21 0,-1 1 0,0-1 16,0 0-16,0 0 0,0-21 16,1 21-16,-1-21 0,21 0 0,-21 0 15,22 0-15,-22 0 0,21 0 16,-21 0-16,0 0 0,1-21 0,20 21 16,-21-21-16,0 21 0,0-21 0,1 0 15,-1-1-15,0 1 16,0 0-16</inkml:trace>
  <inkml:trace contextRef="#ctx0" brushRef="#br0" timeOffset="58883.23">11472 11451 0,'0'0'0,"21"0"47,1 0-47,-22-21 0,21 21 0,-21-21 16,21 0-16,0 0 0,0-1 15,-21 1-15,21 0 0,1-21 0,-1 21 16,0-22-16,-21 1 0,21 21 0,0-22 16,-21 1-16,0 0 0,0-1 15,0 22-15,21-21 0,-21 0 0,0 20 16,0 1-16,0 0 15,0 0-15,0 0 0,-21 21 32,21 21-32,-21 0 15,21 0-15,0 22 0,0-22 0,-21 21 16,21-21-16,-21 22 0,21-1 16,0 0-16,0 1 0,0-1 0,0 0 15,0 1-15,0-1 0,0-21 16,0 21-16,0 1 0,0-22 0,0 0 15,21 0-15,0 0 0,0-21 16,22 22-16,-22-22 16,0 0-16,0 0 0,21 0 0,-20-22 15,20 1-15,-21 21 0,21-21 16,-20 0-16,-1 0 0,21-22 0,-21 22 16,0-21-16,1 21 0,-1-22 0,-21 22 15,0-21-15,21 21 0,-21 0 16,21-1-16,-21 1 0,0 0 15,0 42 17,0 0-32,-21 1 0,21-1 15,0 21-15,0-21 0,-21 0 16,21 22-16,0-22 0,0 0 16,0 0-16,0 22 0,0-22 15,21 0-15,0 0 0,0-21 0,-21 21 16,21 0-16,1-21 0,20 0 0,-21 0 15,0 0-15,0 0 0,22 0 16,-22 0-16,0-21 0,21 0 0,-20 0 16,-1 0-16,0 0 0,0-1 15,0-20-15,0 21 0,-21-21 0,0-1 16,22 22-16,-22-21 0,21 21 0,-21-22 16,0 22-16,0 0 0,0 0 15,0 42 16,0 0-31,0 0 0,0 0 16,-21 1-16,21-1 0,0 0 0,0 21 16,-22-21-16,22 1 0,0 20 15,0-21-15,0 0 0,0 0 0,0 1 16,0-1-16,0 0 16,0-42 15,0 0-16,0-1-15,0 1 0,0-21 16,0 21-16,22 0 0,-1-22 16,-21 22-16,21-21 0,0 21 15,0-22-15,-21 22 0,21 0 0,1 21 16,-1-21-16,0 21 16,0 0-16,0 0 15,0 21-15,-21 0 16,0 0-16,22 0 0,-1 1 0,-21 20 15,0-21-15,0 21 0,21-20 0,0-1 16,-21 0-16,21 0 0,-21 0 16,0 0-16,21 1 0,-21-1 0,22-21 15,-22 21-15,21-21 32,0-21-32,-21 0 15,21-1-15,0 1 0,-21 0 16,21 0-16,1-21 0,-1 20 0,0-20 15,21 21-15,-21-21 0,1 20 16,-1-20-16,21 21 0,-21 0 0,22 0 16,-22-1-16,0 1 0,0 21 0,0 0 15,0 0-15,1 0 16,-22 21-16,0 1 16,0-1-16,0 0 0,0 0 15,0 21-15,0-20 0,0 20 16,0-21-16,0 21 0,0-20 15,0 20-15,0-21 0,0 0 16,21 0-16,-21 1 0,21-1 0,0 0 16,0 0-16,0-21 0,1 0 0,-1 21 15,0-21-15,21 0 0,-21 0 16,1 0-16,20 0 0,-21-21 0,21 0 16,1 21-16,-1-21 0,-21 0 0,22-1 15,-1-20-15,-21 21 0,21-21 16,-20 20-16,-1-20 0,0 0 15,0-1-15,0 22 0,-21-21 16,0 21-16,0 0 0,0-1 0,0 1 0,0 0 16,-21 21-16,0 0 0,0 0 15,0 0-15,-1 0 0,1 0 16,0 21-16,0 0 0,0 1 0,0-1 16,21 21-16,0-21 0,0 22 15,-22-1-15,22-21 0,0 21 0,0 1 16,0-22-16,22 21 0,-22-21 0,21 1 15,0-1-15,0 0 0,0-21 16,22 0-16,-22 21 0,21-21 0,0 0 16,-20 0-16,20 0 0,0-21 15,1 0-15,-22 21 0,21-21 0,0-1 16,1 1-16,-1 0 0,-21-21 16,0 21-16,1-1 0,-1-20 15,0 21-15,-21-21 0,0-1 0,0 22 16,0-21-16,0 21 0</inkml:trace>
  <inkml:trace contextRef="#ctx0" brushRef="#br0" timeOffset="59264.06">12996 10562 0,'-21'0'125,"0"0"-125,0 21 0,-22-21 0</inkml:trace>
  <inkml:trace contextRef="#ctx0" brushRef="#br0" timeOffset="59535.88">11599 10964 0,'0'0'0,"-21"22"0,0-22 15,42 0 1,0 0 0,0 0-16,1 0 0,-1 0 15,21 0-15,0 0 0,1 0 0,-1-22 16,0 22-16,1 0 0,-1 0 16,-21-21-16,22 21 0,-22 0 0,0 0 15,0 0-15,-42 0 31,0 0-31,0 0 16,-1 0-16</inkml:trace>
  <inkml:trace contextRef="#ctx0" brushRef="#br0" timeOffset="60731.52">487 12700 0,'0'0'0,"-21"0"0,-1 0 0,1-21 16,-21 21-16,21 0 0,0 0 16,-1 0-16,1 0 15,42 21 16,1-21-15,-1 21-16,21-21 0,-21 0 0,22 0 16,20 0-16,-21 0 0,1 0 15,20 0-15,-20 0 0,-1 0 16,21-21-16,-20 21 0,-22-21 0,21 21 16,-21-21-16,1 0 0,-1 21 15,-21-22-15,21 22 0,-21-21 0,0 0 16,0 0-1,0 0-15,-21 21 16,21-21-16,-21 21 0,-1 0 16,1 0-1,21 21-15,-21 0 0,0 0 0,21 21 16,0 1-16,0-1 0,-21 22 16,21-1-16,-21-21 0,21 22 15,0-1-15,0-20 0,0 20 0,0-20 16,-22-1-16,22 0 0,0 1 15,-21-22-15,21 0 0,0 0 0,0 0 16,0 0-16,-21-21 31,0 0-15,21-21-16,0 0 16,0 0-16,0 0 0</inkml:trace>
  <inkml:trace contextRef="#ctx0" brushRef="#br0" timeOffset="61014.79">275 13102 0,'0'0'0,"-21"0"0,21 21 15,21-21 16,21 0-31,1 0 0,-22 0 16,42 0-16,-20 0 0,-1-21 0,22 21 16,-22-21-16,0 21 0,1-21 15,-1 21-15,0-21 0,1 21 0,-22 0 16,0 0-16,0 0 0,0-21 16,-21-1-1</inkml:trace>
  <inkml:trace contextRef="#ctx0" brushRef="#br0" timeOffset="61319.39">1397 13018 0,'0'0'0,"0"21"15,21-21 17,-21-21-17,21-1-15,-21 1 16,0 0 0,-21 21-1,0 0 1,0 0-16,0 0 15,-1 21-15,44-21 47,-1 0-47</inkml:trace>
  <inkml:trace contextRef="#ctx0" brushRef="#br0" timeOffset="62082.76">3069 12425 0,'0'0'0,"0"-21"0,0 0 16,-21 21 0,0 0-16,21 21 15,0 0-15,0 21 16,0-21-16,0 22 0,0-22 0,0 21 15,0 22-15,0-22 0,0 22 16,0-1-16,0-21 0,0 22 0,0-1 16,0-20-16,-21 20 15,-1-20-15,1-1 0,21 0 0,-21-21 16,21 1-16,0-1 0,0 0 16,-21 0-16,0-21 15,21-21 1,0 0-1,-21 21-15,21-21 0,-22-1 0,1-20 16,21 21-16,-21-21 0,0-1 16,21 1-16,-21 0 0,0-1 15,21 1-15,-22-22 0,22 22 0,0-21 16,-21 20-16,21 1 0,0 0 16,0-1-16,0 1 0,0 21 15,0-22-15,0 22 0,21 0 16,1-21-16,-1 21 0,0-1 0,21 1 15,1 0-15,-1 0 0,0 0 16,1 21-16,-1 0 0,0 0 0,22 21 16,-22-21-16,0 42 0,1-21 15,-1 22-15,-21-22 0,0 21 0,-21 1 16,0-1-16,-21-21 0,0 21 16,0 1-16,-21-1 0,-1 0 0,22-20 15,-21 20-15,21-21 0,-22 0 16,22 0-16,0 1 0,0-22 15,0 0 1,21-22 0,21 1-1,0 0-15,0 21 0,0-21 16,0 21-16</inkml:trace>
  <inkml:trace contextRef="#ctx0" brushRef="#br0" timeOffset="62967.2">3831 12806 0,'0'0'0,"21"0"0,0 0 15,1-21-15,-22 0 0,0-1 16,0 1-16,21 0 16,-21 0-16,0 0 0,0 0 0,0-1 15,-21 1-15,21 0 0,-22 0 16,1 0-16,0 21 0,0-21 0,0 21 15,0 0-15,-1 0 0,1 0 16,0 0-16,-21 21 0,21 0 0,-1 0 16,-20 0-16,21 22 0,0-1 15,0 0-15,-1 1 0,22-1 0,0 0 16,-21 1-16,21-1 16,0 0-16,0-21 0,0 22 0,0-22 15,0 0-15,21 0 0,1-21 16,-1 0-16,21 0 0,-21 0 15,0 0-15,1-21 0,20 21 0,-21-21 16,0 0-16,0 0 0,22-1 16,-22-20-16,-21 21 0,21-21 0,0-1 15,-21 1-15,21 0 0,-21 20 16,0-20-16,0 21 0,0-21 0,22 20 16,-22 1-16,0 42 46,0 22-46,0-22 0,0 21 0,0-21 16,21 22-16,-21-1 0,0-21 16,0 22-16,21-1 0,0-21 0,-21 0 15,21 0-15,-21 1 0,21-1 16,1-21-16,-1 0 0,-21 21 0,21-21 16,0 0-16,0 0 0,0-21 15,1 0-15,-22-1 16,0 1-16,0 0 15,21 0-15,-21-21 0,0 20 0,0-20 16,0 21-16,0-21 0,21 20 16,-21-20-16,0 21 0,21-21 15,0 20-15,-21 1 0,21 0 0,1 21 16,-1-21-16,0 0 0,0 21 16,21 0-16,-20 0 0,-1 0 0,0 21 15,21 0-15,-21-21 0,1 21 16,-1 22-16,21-22 0,-21 21 0,0-21 15,1 22-15,-22-1 0,0-21 16,0 21-16,0-20 0,0 20 0,0-21 16,0 0-16,0 0 0,0 1 15,0-44 17,0 1-32,0 0 0,0 0 15,0 0-15,0 0 0,0-22 0,0 22 16,0-21-16,0-1 0,0 22 15,0-21-15,0 0 0,21 20 0,0 1 16,0 0-16,0 0 0,0 0 16,1 0-16,-1 21 0,21 0 0,-21-22 15,0 22-15,1 0 0,20 0 16,-21 0-16,0 22 0,0-22 0</inkml:trace>
  <inkml:trace contextRef="#ctx0" brushRef="#br0" timeOffset="64435">5461 12869 0,'0'0'0,"21"0"0,0 0 15,0-21-15,1 21 16,-22-21-16,0 0 0,21 0 0,-21 0 16,21-1-16,-21 1 0,0 0 0,0 0 15,-21-85 1,0 85-16,-1 0 0,1 21 15,0-21-15,-21 21 0,21 0 16,-1 0-16,-20 0 0,21 0 0,-21 0 16,20 21-16,1 0 0,0 0 15,0 21-15,0-20 0,0 20 16,-1 0-16,22 1 0,0-1 0,0 0 16,0 1-16,0-1 0,0 0 15,0-21-15,0 1 0,0-1 0,22 0 16,-1 0-16,0-21 0,0 0 15,0 0-15,0 0 0,22 0 0,-22 0 16,0-21-16,0 0 0,22 0 16,-22-1-16,0 1 0,0-21 15,0 21-15,0-22 0,1 1 0,-1 0 16,-21-1-16,0 22 0,0-21 16,0 21-16,21-22 0,-21 22 0,0 0 15,0 0-15,0 42 31,-21 0-31,21 0 0,-21 1 16,21-1-16,0 21 0,0-21 0,0 22 16,0-1-16,0 0 0,0-21 0,0 22 15,0-1-15,21-21 0,0 0 16,0 1-16,0-1 0,0 0 0,1 0 16,20-21-16,0 0 0,-21 0 15,22 0-15,-22 0 0,21 0 0,1 0 16,-22-21-16,21 0 0,-21 0 15,22-1-15,-22 1 0,0-21 16,0 0-16,0 20 0,0-20 0,1 0 16,-1-1-16,-21 1 0,0 0 15,0-1-15,0 1 0,21 0 0,-21 21 16,0-22-16,0 22 0,0 0 16,-21 42-1,0 0-15,21 0 0,0 22 16,-22-22-16,22 21 0,-21 1 15,21-1-15,0 0 0,0 1 0,0-1 16,0 0-16,0-21 0,0 22 16,0-1-16,0-21 0,21 0 15,1 1-15,-22-1 0,21-21 0,0 0 16,0 0-16,0 0 0,0 0 16,1 0-16,-1 0 0,0-21 0,21-1 15,-21 1-15,1 0 0,-1-21 16,21 21-16,-21-22 0,0 1 0,1 0 15,-1-1-15,0 1 0,0-22 16,0 22-16,0 0 0,-21-1 0,22 1 16,-22 0-16,0 21 0,0-1 15,0-20-15,0 21 16,0 42 0,0 0-16,-22 0 0,1 1 15,21 20-15,-21-21 0,21 21 0,0 1 16,0-1-16,-21 22 0,21-22 0,0 0 15,0 1-15,0-1 0,0 0 16,0 1-16,0-1 0,21-21 0,21 21 16,-20-20-16,20-1 0,0-21 15,1 21-15,-1-21 0,21 0 0,-20 0 16,63 0-16,-64-21 16,0 21-16,1-21 0,-22-1 0,21 1 15,-21 0-15,0 0 0,1-21 16,-1 20-16,-21-20 0,21 0 0,-21 21 15,0-22-15,0 22 0,0-21 16,0 21-16,-21 21 0,0-22 16,-1 22-16,1 0 0,0 0 0,0 0 15,0 22-15,0-22 0,21 21 0,-22 21 16,22-21-16,-21 0 0,21 22 16,0-1-16,0-21 0,0 22 0,0-22 15,21 0-15,1 0 0,-1 0 16,0 0-16,0 1 0,0-1 0,0-21 15,22 0-15,-22 0 0,0 0 16,21 0-16,1 0 0,-22 0 0,21-21 16,1 21-16,-22-22 0,21 1 15,-21 0-15,22-21 0,-22 21 16,0-22-16,21 1 0,-21 0 0,-21-1 16,22 1-16,-22 0 0,0-1 15,0 1-15,0 0 0,0-1 0,0 1 16,0 0-16,0 20 0,0 1 0,-22 0 15,22 0-15,-21 21 16,0 21-16,21 0 0,-21 0 16,21 22-16,0-1 0,0 0 15,0 1-15,0-1 0,0 0 16,0 22-16,0-22 0,0 1 0,0 20 16,0-21-16,0 1 0,21-22 15,0 21-15,0-21 0,1 1 0,-1-1 16,0 0-16,21-21 0,1 0 15,-22 0-15,21 0 0,0 0 0,1-21 16,-22 0-16,0-1 0,21 1 0,-20 0 16,-1-21-16,21 21 0</inkml:trace>
  <inkml:trace contextRef="#ctx0" brushRef="#br0" timeOffset="68019.05">9588 12531 0,'22'-21'63,"-1"-1"-63,0 22 15,0-21-15,-21 0 0,21 21 16,0-21-16,1 0 0,-1 0 0,0-1 16,0-20-16,-21 21 0,0 0 15,0 0-15,0-1 0,-21 1 16,0 0-16,0 0 0,-22 0 0,22 21 16,-21 0-16,21 0 0,-22 0 15,1 21-15,0 0 0,20 0 0,-20 22 16,21-22-16,-21 21 0,20 0 15,1-20-15,0 20 0,21-21 0,0 21 16,0-20-16,0-1 0,0 0 16,0 0-16,21 0 0,0 0 0,1 1 15,-1-22-15,21 0 0,-21 0 16,0 21-16,22-21 0,-22 0 0,21 0 16,-21 0-16,1 0 0,-1 0 0,-21-21 15,0-1 1,-21 22-16,-1-21 15,-20 21-15,21 0 0,-21 0 16,20 0-16,-20 0 0,21 0 0,-21 0 16,20 21-16,1 1 0,-21-1 0,21 0 15,0 0-15,21 21 0,-22-20 16,22 20-16,0 0 0,0-21 0,0 22 16,0-22-16,0 21 0,0-21 15,22 1-15,-1-1 0,0 0 0,0 0 16,21-21-16,-20 0 0,-1 0 15,21 0-15,-21 0 0,22 0 0,-1 0 16,0-21-16,-21 0 0,22 0 16,-1-1-16,0 1 0,-20 0 15,20 0-15,-21-21 0,21 20 0,-20-20 16,20 0-16,0 21 0,-21-22 16,22 22-16,-22-21 0,21 21 0,-21-1 15,22 1-15,-22 0 0,21 21 16,-21 0-16,1 0 0,-1 0 0,-21 21 15,0 0 1,0 22-16,0-22 0,0 21 0,0-21 16,0 22-16,-21-1 0,21-21 15,0 22-15,-22-22 0,1 21 16,21-21-16,0 0 0,0 1 0,-21-1 16,21 0-16,-21-21 15,21-21 1,0 0-1,0-1-15,0 1 0,0-21 16,21 21-16,0-22 0,0 22 16,1-21-16,-1 0 0,0-1 0,0 22 15,0-21-15,0 21 0,1-1 0,-1 1 16,-21 0-16,0 0 0,21 21 16,-21 21-1,0 0 1,0 0-16,-21 1 0,21 20 15,-21-21-15,21 21 0,0-20 0,0 20 16,0 0-16,0-21 0,0 22 16,0-22-16,0 0 0,21 0 0,0 22 15,0-43-15,0 21 0,0 0 16,22-21-16,-22 0 0,21 0 0,1 0 16,-1 0-16,0 0 0,1-21 15,-1 0-15,0-1 0,22 1 0,-22 0 16,0 0-16,-20 0 0,20-22 0,-21 22 15,0-21-15,0 0 0,-21 20 16,0-20-16,0 21 0,0-21 16,0 20-16,-21 1 0,0 0 15,0 0-15,0 21 0,0 0 0,-1 0 16,1 0-16,0 0 0,0 21 0,0 0 16,21 0-16,-21 1 0,21-1 15,0 21-15,0-21 0,0 22 0,0-1 16,0-21-16,21 21 0,0-20 15,0-1-15,0 0 0,22 0 0,-22 0 16,0 0-16,21-21 0,1 0 16,-1 0-16,0 0 0,-21 0 0,22 0 15,-1 0-15,-21-21 0,22 0 0,-22 0 16,0 0-16,0 0 16,0-1-16,0 1 0,-21-21 0,22 21 15,-1-22-15,0 1 0,-21 21 16,0 0-16,21-22 0,-21 22 0,21 0 15,0 0-15,1 21 16,-1 0 0,-21 21-1,0 0 1,21-21-16,-21 21 16,0-42 30,0 0-30,0 0-16,0 0 16,-21 21-16,0-21 15,-1 21 1,1 0-16,0 0 0,21 21 16,-21 0-16,0 0 15,21 0-15,-21 0 0,21 22 0,0-22 16,0 21-16,0-21 0,0 22 15,0-22-15,0 21 0,0-21 0,21 22 16,-21-22-16,21 0 0,0 21 0,0-20 16,22-22-16,-22 21 15,21 0-15,-21-21 0,22 0 0,-22 0 16,63 0-16,-62 0 16,20 0-16,-21-21 0,21 0 0,-20-1 15,20 1-15,-21 0 0,0 0 0,0-21 16,1-1-16,-1 1 0,0 21 15,0-22-15,-21 1 0,0 21 0,21 0 16,-21 0-16,0-1 0,0 1 16,0 42-1,-21-21 1,21 22-16,0-1 0,-21 21 16,21-21-16,-21 0 0,21 22 0,0-22 15,0 0-15,0 21 0,0-20 16,0-1-16,0 0 0,21-21 0,0 21 15,0 0-15,0-21 0,1 0 16,-1 0-16,0 0 0,0 0 0,21 0 16,-20-21-16,-1 0 0,0 21 0,0-21 15,21 0-15,-20-1 0,-1-20 16,0 21-16,0-21 0,0 20 16,0-20-16,-21 21 0,22-21 0,-22 20 15,21-20-15,-21 21 0,0 0 16,0 0-16,0-1 15,0 44 1,0-1-16,0 0 0,0 0 16,-21 0-16,21 0 0,0 1 15,0 20-15,0-21 0,0 21 0,0-20 16,0-1-16,0 21 0,0-21 16,0 0-16,21 1 0,-21-1 0,21-21 15,0 21-15,0-21 0,0 0 16,1 0-16,-1 0 0,0 0 0,0 0 15,0-21-15,0 0 0,1 21 0,-1-22 16,0-20-16,0 21 0,0-21 16,0 20-16,1-20 0,-1 0 15,0-1-15,0 1 0,0 0 16,-21-22-16,0 22 0,21 0 0,-21-22 16,22 22-16,-22-1 0,0 1 0,0 21 15,0 0-15,0 0 0,0-1 16,-22 22-16,1 22 15,0 20-15,0-21 16,21 21-16,-21 1 0,0-1 0,21 22 0,-22-22 16,22 0-16,0 1 0,0-1 15,0 0-15,0 1 0,0-1 0,0 0 16,0-21-16,0 1 0,0 20 16,22-21-16,-1-21 0,0 21 15,0-21-15,0 0 0,22 0 0,-22 0 16,0 0-16,21 0 0,-21 0 15,1-21-15,20 0 0,-21 0 0,0 0 16,0-1-16,22 1 0,-22-21 16,0 21-16,0 0 0,0-22 0,1 22 15,-22 0-15,21 0 0,-21 0 0,21-1 16,-21 44 15,-21-1-31,21 0 16,-21 0-16,21 0 0,-22 22 15,22-22-15,0 0 0,0 0 0,0 0 16,0 0-16,0 1 0,0-1 16,22 0-16,-1 0 0,0-21 0,0 0 15,0 0-15,0 0 0,1 0 16,-1 0-16,0 0 0,0 0 0,21 0 16,-20-21-16,-1 21 0,0-21 15,21 0-15,-21-22 0,1 22 0,-1 0 16,0-21-16,0 20 0,0 1 15,-21-21-15,21 21 0,1 0 0,-22-1 16,0 1-16,0 42 31,-22 1-31,22-1 16,-21 0-16,0 0 0,21 0 16,0 22-16,0-22 0,-21 0 0,21 0 15,0 21-15,0-20 0,0-1 0,0 0 16,0 0-16,21-21 0,-21 21 15,21-21-15,0 21 0,1-21 0,-1 0 16,21 0-16,-21 0 0,0 0 16,22-21-16,-22 0 0,21 0 0,-21 0 15,1 0-15,-1-1 16,0-20-16,0 21 0,0-21 0,-21 20 0,21-20 16,-21 0-16,0 21 0,0-22 15,-21 1-15,0 21 0,0-22 16,0 22-16,-22 0 0,1 21 0,0 0 15,-1 0-15,1 0 0,0 21 16,-1-21-16,22 43 0,-21-22 0,21 0 16,0 21-16,21-21 0,0 22 0,0-22 15,0 21-15,0-21 0,0 22 16,0-22-16,21 21 0,0-21 0,21 1 16,-21-1-16,22 0 15,-1 0-15,43-21 0,-43 0 0,0 0 16,22 0-16,-22 0 15,22 0-15,-22-21 0,22 0 0,-22 0 16,21 21-16,-20-43 0,-1 22 16,0 0-16,-20 0 0,20-22 15,-21 22-15,0-21 0,0 21 0,1 0 0,-1-1 16,-21 1-16,-21 42 31,-1 1-15,1-1-16,21 0 0,0 0 0,-21 21 15,0-20-15,21-1 0,0 0 0,-21 21 16,21-21-16,-21 1 0,21-1 16,0 0-16,0 0 15,21-42 17,-21 0-32,21 0 15,-21-1-15,21 1 0,0 0 0,0 0 16,1 0-16,-1-22 0,0 22 15,0-21-15,21 21 0,-20-22 0,20 1 16,0 21-16,1-21 0,-22 20 0,21 1 16,-21 0-16,0 21 15,1 0-15,-1 0 0,-21 21 0,0 0 16,0 1-16,0-1 0,0 21 0,0-21 16,0 22-16,0-22 0,0 0 15,0 21-15,0-21 0,0 1 0,21-1 16,-21 21-16,21-42 0,0 21 15,0 0-15,1-21 0,-1 0 0,0 0 16,0 0-16,0 0 0,0 0 16,22 0-16,-22-21 0,0 0 0,21 21 15,-20-21-15,-1 0 0,21 0 16,-21-1-16,0 1 0,1-21 0,-1 21 16,0 0-16,0-22 0,-21 22 15,0-21-15,21 21 0,-21-1 0,0-20 16,0 21-16,0-21 0,-21 20 15,0-20-15</inkml:trace>
  <inkml:trace contextRef="#ctx0" brushRef="#br0" timeOffset="68287.25">14414 11875 0,'0'0'0,"-42"0"15,21 0-15,-21-22 16,20 22 0,1 0 46,0 0-62</inkml:trace>
  <inkml:trace contextRef="#ctx0" brushRef="#br0" timeOffset="68534.38">12975 12383 0,'0'0'16,"-21"21"-16,0-21 0,21 21 0,42-21 16,-21 0-16,43 0 15,-22 0-15,22 0 0,-22 0 16,21 0-16,1 0 0,-1-21 0,-20 21 16,20 0-16,-20-21 0,-1 21 0,0 0 15,-21 0-15,1 0 0,-1 0 16,-21-22-16,-21 22 15,-1 0 1,1 0-16</inkml:trace>
  <inkml:trace contextRef="#ctx0" brushRef="#br0" timeOffset="69678.42">550 14499 0,'0'-21'32,"-21"21"-17,0 0-15,0-21 0,0 0 16,-1 21-16,22-21 15,-21 21-15,21-22 0,0 1 16,0 0-16,0 0 0,43 0 16,-22 0-16,0-1 0,21 1 15,-21 21-15,22-21 0,-1 0 16,0 0-16,1 21 0,-1 0 16,0-21-16,1 21 0,-22 0 0,21 0 15,-42 21-15,0 0 0,0 0 16,0 21-16,0-20 0,-21 20 15,0 21-15,-21-20 0,-1 20 0,-20-20 16,20 20-16,1-21 0,-21 1 16,20-1-16,1 0 0,21 1 15,-22-1-15,22-21 0,0 22 0,21-22 16,0 0-16,21-21 16,0 0-16,22 0 0,-22 0 15,21 0-15,22 0 0,-22 0 0,0-21 16,22 0-16,-22-1 15,1 1-15,-1-21 0,0 21 0,1 0 16,-22-1-16,0 1 0,-21 0 16,0 0-16,0 0 0,-21-22 15,0 43-15,-22-21 0,22 0 0,-21 0 16,21 21-16,-22 0 0,1 0 16,21 0-16,-22 0 0,22 0 15,0 0-15,0 0 0,0 21 0,0 0 16,21 0-16,0 1 15,0-1 1,21-21-16,0 0 0,0 0 16,0 0-16</inkml:trace>
  <inkml:trace contextRef="#ctx0" brushRef="#br0" timeOffset="69867.39">1355 14478 0,'0'0'0,"42"0"0,-42-21 15,0 0 1,21 21 47,0-21-63,0 21 15,1 0-15,-1 0 0</inkml:trace>
  <inkml:trace contextRef="#ctx0" brushRef="#br0" timeOffset="70567.08">3069 14055 0,'0'0'0,"0"-21"0,0-1 0,0 1 0,0 0 16,-21 21 0,0 21-1,0 22-15,-1-22 0,22 21 16,-21 0-16,0 1 0,0-1 0,0 22 16,0-1-16,-1-21 0,1 22 15,0-1-15,0-20 0,0-1 0,0 0 16,-1 1-16,1-1 0,21 0 15,-21-20-15,0-1 0,21 0 0,-21-21 16,21-21 15,0 0-31,42-22 0,-21 22 16,0-21-16,1-1 0,-1-20 16,21 21-16,-21-22 0,0 1 15,22 20-15,-22-20 0,0-1 16,21 22-16,-20 0 0,-1-22 0,0 43 15,-21-21-15,21 20 0,0 22 16,0 0-16,-21 22 16,0-1-16,0 0 0,22 21 15,-22 1-15,21-1 0,-21 21 0,0-20 16,0 20-16,0 1 0,0-22 16,0 22-16,0-22 0,0 0 0,0 1 15,0-1-15,0-21 0,0 0 16,0 0-16,0 1 0,0-44 47,0 1-47,0 0 15,-21 0-15</inkml:trace>
  <inkml:trace contextRef="#ctx0" brushRef="#br0" timeOffset="70746.97">2815 14542 0,'0'-22'31,"21"1"-31,0 21 16,1-21-16,-1 21 0,0 0 15,0-21-15,21 21 16,-20-21-16,-1 21 0,21 0 0,-21-21 16,0 21-16,22 0 0,-22-22 15,21 22-15,-21 0 0,1 0 0</inkml:trace>
  <inkml:trace contextRef="#ctx0" brushRef="#br0" timeOffset="73831.21">3408 14563 0,'0'0'0,"21"0"0,0 0 16,0 0-16,-21-21 15,21-1-15,22 1 0,-22 0 16,0 0-16,21 0 0,1-22 15,-22 22-15,21-21 0,-21 21 0,1 0 16,-1-1-16,0 1 0,-21 0 16,0 0-16,0 0 0,-21 21 15,0-21-15,-1 21 0,1 0 16,-21 0-16,0 0 0,20 0 0,-20 21 16,21 0-16,0-21 0,0 21 15,-1 0-15,1 0 0,21 1 16,0 20-16,0-21 0,0 0 15,0 0-15,21 22 0,1-22 0,-1 0 16,0 0-16,21 0 0,-21 22 16,22-22-16,-22 0 0,0 0 0,21-21 15,-20 21-15,-1 1 0,-21-1 16,0 0-16,-21-21 31,-1 0-31,1 0 16,0-21-16,0 21 0,0-21 15,0-1-15,-1 1 0,1 0 0,0 0 16,21 0 0,-21 0-16,0 21 31,21 21-31,-21 0 0,21 0 16,0 0-16,0 0 0,0 1 15,0-1-15,21 0 0,0-21 0,0 21 16,0-21-16,0 0 0,1 0 15,-1 0-15,21 0 0,-21 0 0,0 0 16,22 0-16,-22 0 0,0-21 16,21 0-16,1 0 0,-22-1 0,21 1 15,-21 0-15,22-21 0,-22-1 16,21 1-16,-21 0 0,1-1 16,-1 1-16,0 0 0,0 21 15,-21-22-15,0 22 0,0 0 0,0 0 16,-21 21-1,0 0-15,0 0 16,21 21-16,-22 0 0,22 0 16,0 22-16,0-22 0,0 21 0,0-21 15,0 22-15,0-22 0,22 21 16,-1-21-16,-21 0 0,0 1 0,21-1 16,0 0-16,-21 0 0,0 0 15,0 0-15,-21-21 31,0 0-15,0 0-16,-1 0 0,1-21 0,0 21 16,0-21-16,21 0 0,-21 21 15,21-21-15,-21 21 0,-1 0 16,22 21 15,0 0-31,22-21 16,-1 21-16,0 0 0,0-21 0,0 22 15,0-1-15,1-21 0,-1 0 16,0 21-16,0-21 0,21 0 16,1 0-16,-1 0 0,0 0 15,22 0-15,-22-21 0,22 0 0,-22 21 16,0-22-16,1 1 0,-1 0 16,-21 0-16,22 0 0,-22-22 0,0 22 15,0-21-15,-21 0 0,0-1 16,0 22-16,0-21 0,0 21 0,0-22 15,0 22-15,0 0 0,0 0 16,0 42 15,-21 0-31,0 0 0,0 0 16,21 1-16,0 20 0,0-21 0,-22 21 16,22-20-16,0 20 0,0-21 15,0 0-15,0 22 0,0-22 0,0 0 16,22-21-16,-22 21 0,21 0 15,0-21-15,0 0 0,0 0 0,0 0 16,22 0-16,-22 0 0,21 0 16,1-21-16,-22 0 0,21 0 0,0 0 15,-20-1-15,20-20 0,0 0 16,-21 21-16,1-22 0,-1 1 0,0 21 16,-21-22-16,0 22 0,0 0 15,0 0-15,0 0 0,-21 21 16,0 0-16,-1 0 15,22 21 1,0 0-16,0 0 0,0 0 16,0 1-16,0-1 0,0 0 15,0 21-15,0-21 0,22 1 0,-1-1 16,0 21-16,-21-21 0,21 0 16,0 1-16,-21-1 0,21 0 0,1 0 15,-1 0-15,0-21 0,0 0 16,0 21-16,0-21 0,1 0 0,20 0 15,-21 0-15,21 0 0,-20-21 0,20 0 16,0 0-16,-21 21 0,22-42 16,-22 20-16,0 1 0,21-21 15,-20 0-15,-1-1 0,0 1 16,0 0-16,21-22 0,-20 22 0,-22-1 16,21-20-16,-21 21 0,21-1 15,-21 1-15,0 0 0,0 20 0,0 1 16,0 0-16,0 0 0,0 0 15,-21 42 1,0 0-16,21 0 0,-22 0 0,22 22 16,0-22-16,0 21 0,0 1 15,0-22-15,0 21 0,0 0 0,0 1 16,0-1-16,0 0 0,0 1 16,0-1-16,22 0 0,-1-20 15,0 20-15,-21-21 0,21 0 16,21 22-16,-20-43 0,-1 21 0,0-21 15,0 0-15,21 0 0,-20 0 0,20 0 16,-21 0-16,21-21 0,-20-1 16,-1 1-16,21 0 0,-21 0 0,0 0 15,1 0-15,-1-22 0,0 1 16,0 21-16,-21-22 0,0 22 16,21 0-16,-21-21 0,21 21 15,-21-1-15,0 44 31,0-1-31,-21 0 16,21 21-16,0-21 0,0 1 16,0 20-16,0-21 0,0 21 15,0-20-15,0-1 0,21 0 0,-21 0 16,22 0-16,-1 0 0,0 1 0,0-22 16,0 0-16,0 0 0,22 0 15,-22 0-15,21 0 0,-21 0 0,22-22 16,-22 1-16,0 21 0,21-21 15,-20 0-15,-1-21 0,0 20 0,0-20 16,21 21-16,-20-21 0,-1 20 16,0-20-16,0 21 0,-21-21 15,21 20-15,-21 1 0,21 0 0,-42 21 32,0 21-17,21 0-15,0 1 0,-21-1 16,21 21-16,-21-21 0,21 22 0,0-22 15,0 21-15,0-21 0,0 22 0,0-22 16,0 0-16,21 0 0,0 0 16,-21 0-16,21-21 0,0 22 0,22-22 15,-22 0-15,21 0 16,-21 0-16,22 0 0,-22 0 0,21-22 16,-21 22-16,1-21 0,20 0 15,-21 0-15,0 0 0,0-22 0,1 22 16,-22-21-16,0 21 0,0-22 0,0 22 15,0-21-15,0 0 0,0 20 16,-22 1-16,1-21 0,0 21 0,-21 0 16,21 21-16,-22-22 0,22 22 15,-21 0-15,21 0 0,-22 0 0,22 22 16,0-1-16,0 0 0,0 0 0,-1 0 16,22 22-16,0-22 0,0 0 15,0 21-15,0-21 0,22 22 16,-1-22-16,0 0 0,0 0 15,0 0-15,0 1 0,22-1 0,-22-21 16,21 0-16,-21 0 0,22 0 16,-1 0-16,0 0 0,1 0 0,-1 0 15,0-21-15,1-1 0,-1 1 0,0 0 16,1-21-16,-1 21 0,0-1 16,-20-20-16,20 21 0,0-43 15,-21 43-15,1 0 0,-22 0 16,0 0-16,-22 42 31,1-21-31,21 21 16,0 0-16,0 0 0,-21 1 0,21-1 15,-21 0-15,21 0 0,0 0 16,-21 22-16,21-22 0,0 0 0,0 0 16,0 0-16,0 0 0,0 1 15,0-1-15,0 0 0,0 0 16,0-42 15,0 0-15,0 0-16,21-1 0,0 1 0,0-21 15,0 21-15,1 0 0,20-22 16,-21 22-16,0-21 0,22 21 16,-22-22-16,21 22 0,0 0 0,-20 0 15,-1 0-15,21-1 0,-21 22 16,0 0-16,1 0 0,-1 0 0,-21 22 15,21-1-15,-21 0 16,0 0-16,0 0 0,0 22 0,0-22 16,0 0-16,0 21 0,0-21 0,0 1 15,0-1-15,0 21 0,0-21 16,0 0-16,0 1 0,21-1 16,0-21-16,0 0 0,1 21 15,20-21-15,-21 0 0,21 0 0,-20 0 16,-1 0-16,21 0 0,-21-21 15,22 21-15,-1-21 0,-21-1 16,21 1-16,1 0 0,-1-21 0,-21 21 16,22-1-16,-22-20 0,21 21 15,-21-21-15,22 20 0,-22-20 0,0 0 16,0 21-16,-21-1 16,0-20-16,0 21 0,0 0 0,-42 21 15,21 0 1,-1 0-16,1 21 0,0 0 0,21 0 15,-21 0-15,21 1 0,0-1 16,0 21-16,0-21 0,0 0 0,21 1 16,0-1-16,0 0 0,1 0 15,-22 0-15,21 0 0,0 1 16,-21-1-16,21 0 0,-21 0 0,0 0 16,0 0-16,0 1 15,-21-22-15,0 21 0,0-21 16,-1 0-16,1 0 0,-21 0 15,21 0-15,0 0 0,-1 0 0,-20 0 16,21 0-16,0 0 16,0-21-16,21-1 15,0 1-15,0 0 16</inkml:trace>
  <inkml:trace contextRef="#ctx0" brushRef="#br0" timeOffset="74192">7493 13631 0,'0'0'0,"-42"0"0,-22 43 31,43-43-31,21 21 0,0 0 16,-21-21 62,21-21-31</inkml:trace>
  <inkml:trace contextRef="#ctx0" brushRef="#br0" timeOffset="74486.84">6054 14055 0,'0'0'0,"-43"21"16,-20 0 0,84-21-16,0 0 15,0 0-15,22 0 0,-22 0 16,21-21-16,0 21 0,1 0 15,-1 0-15,0-21 0,-20 21 0,20 0 16,0 0-16,-21-21 0,22 21 16,-22 0-16,0 0 15,-42 0 17,0 0-32,0 0 15</inkml:trace>
  <inkml:trace contextRef="#ctx0" brushRef="#br0" timeOffset="75699.14">804 16002 0,'21'0'16,"1"-21"-1,-1 21 1,0-21-16,-21 0 16,21-1-16,0 1 0,0 0 0,1 0 15,-1 0-15,-21 0 16,0-1-16,0 1 0,0 0 16,0 0-16,-21 21 0,-1-21 0,1 21 15,-21 0-15,0 0 0,-1 0 16,1 0-16,0 0 0,-1 0 0,-20 21 15,20 0-15,22-21 0,-21 21 16,21 0-16,0 1 0,21-1 16,0 21-16,0-21 15,21 0-15,0 1 0,0-22 0,0 0 16,22 0-16,-1 0 16,0 0-16,-21 0 0,22 0 0,-1-22 15,0 1-15,-20 21 0,-1-21 16,21 0-16,-21 21 0,-21-21 15,21 0-15,-21-1 16,0 44 31,0-1-47,0 0 16,0 0-16,0 21 0,0-20 0,0 20 15,0 0-15,22 1 0,-22-1 16,0 0-16,0 1 15,0-1-15,0 0 0,0 1 0,0-22 16,0 21-16,0-21 0,0 0 16,0 1-16,0-1 0,-22 0 15,1-21-15,0 0 16,0 0-16,0 0 0,0 0 16,-1 0-16,1 0 0,0 0 0,0-21 15,0 21-15,0-21 0,-1-1 16,1 22-16,21-21 0,-21 21 15,21-21-15,-21 21 0,21-21 16,0 0 0,21 21-16,0 0 0,0-21 15,1 21-15,20-22 0</inkml:trace>
  <inkml:trace contextRef="#ctx0" brushRef="#br0" timeOffset="75947">1524 16214 0,'0'0'16,"21"0"15,-21-21-15,0-1-1,0 1 1,21 21 31,0 0-32,1 0-15</inkml:trace>
  <inkml:trace contextRef="#ctx0" brushRef="#br0" timeOffset="84783.37">2836 15706 0,'0'0'0,"21"0"16,-21-21 140</inkml:trace>
  <inkml:trace contextRef="#ctx0" brushRef="#br0" timeOffset="85142.89">2900 15685 0,'0'-22'16,"0"1"-16,0 0 16,0 0-1,0 0 1,0 42 15,0 0-31,0 0 16,0 0-16,0 22 0,-21-22 0,-1 21 15,22 1-15,-21 20 16,0-21-16,21 22 0,-21-22 0,0 22 16,0-22-16,-1 0 0,1 1 15,21-1-15,0-21 0,-21 22 0,21-22 16,0 0-16,-21-21 0,21 21 16,0-42 15,0 0-31,0 0 0,0-1 0,0 1 15</inkml:trace>
  <inkml:trace contextRef="#ctx0" brushRef="#br0" timeOffset="85931.39">2730 15748 0,'0'-21'0,"0"42"0,-21-42 0,0 21 0,21-21 16,-21 0-16,21-1 15,0 1-15,0 0 0,0 0 16,21 0-16,0 0 16,0 21-16,22-22 0,-1 1 0,-21 0 15,22 21-15,-1 0 0,0 0 16,-21 0-16,22 0 0,-1 0 16,0 21-16,-20-21 0,-1 43 15,21-22-15,-42 0 0,0 0 0,0 21 16,0-20-16,0 20 0,-21 0 15,0-21-15,-22 22 0,22-1 16,-21 0-16,0-20 0,-1 20 0,1 0 16,21-21-16,-22 1 0,1-1 15,21 0-15,0-21 0,-22 0 0,22 21 16,0-21-16,0 0 16,21-21-16,0 0 15,0 0-15,21 21 31,0 0-15,0 21-16,-21 0 0,22 0 16,-1 0-16,-21 0 0,21 1 15,0-1-15,-21 0 0,21 0 0,0 0 16,1 0-16,-1 22 0,0-22 16,0-21-16,0 21 0,0 0 15,1 0-15,-1-21 0,0 0 0,0 0 16,21 0-16,-20 0 0,-1 0 15,21 0-15,-21 0 0,22-21 0,-1 0 16,0 0-16,-21 0 16,22 0-16,-22-1 0,21-20 0,-21 21 0,22-21 15,-22-1-15,0 1 16,-21 0-16,0-1 0,21 1 0,-21 0 16,0-1-16,0 1 0,0 21 15,0 0-15,0-1 0,0 1 0,-21 21 16,0 0-1,0 0-15,0 21 0,-1 1 0,1-1 16,0 21-16,0-21 0,21 22 16,0-1-16,0 0 0,0 1 0,0-22 15,0 21-15,0 0 0,0-20 16,0 20-16,0-21 0,21 0 16,0-21-16,0 21 0,1 1 15,20-22-15,-21 0 0,0 0 16,0 0-16,1 0 0,20 0 15,-21 0-15,21-22 0,-20 1 0,20 0 16,0 21-16,-21-21 0,22-21 16,-22 20-16,21 1 0</inkml:trace>
  <inkml:trace contextRef="#ctx0" brushRef="#br0" timeOffset="86154.86">4233 15939 0,'0'21'32,"21"-21"-1,1 0-31,-1-21 16,0 21-16,0 0 0,0 0 0,-21-22 15,21 22-15,1 0 16,-1 0-16,-21-21 0,21 21 15</inkml:trace>
  <inkml:trace contextRef="#ctx0" brushRef="#br0" timeOffset="87599.01">4593 16193 0,'0'0'0,"0"21"0,0 0 15,21-21 1,0 0-16,1-21 16,-1 0-16,0 21 15,-21-22-15,21 1 0,0 0 0,0 0 16,1 0-16,-1-22 0,0 22 16,0-21-16,0 21 0,0-22 15,1 1-15,-22 21 0,0-21 16,21 20-16,-21-20 0,0 21 0,0 0 15,0 0-15,0-1 0,-21 22 16,-1 0-16,1 0 0,0 0 16,0 0-16,0 0 0,0 22 15,-1-22-15,1 21 0,0 0 0,0 0 16,21 21-16,0-20 0,-21-1 16,21 21-16,0-21 0,0 0 0,0 1 15,0-1-15,0 0 0,21 0 16,0-21-16,0 0 15,0 0-15,1 0 0,-1 0 0,0 0 16,0-21-16,0 21 0,0-21 16,1 0-16,-1-1 0,0 1 0,0 0 15,-21 0-15,21 0 0,0 0 16,1-1-16,-22 1 0,0 0 16,0 42 15,0 0-16,0 1-15,0 20 16,0-21-16,0 0 0,-22 22 0,22-22 16,0 0-16,0 21 0,0-21 15,0 1-15,0 20 0,0-21 16,0 0-16,0 0 0,22-21 16,-1 0-16,0 0 0,0 0 0,0 0 15,0 0-15,1 0 0,-1 0 16,0-21-16,0 21 0,21-21 0,-20 0 15,-1-21-15,21 20 0,-21 1 16,0-21-16,1 21 0,-1-22 0,-21 22 16,0-21-16,21 21 0,-21 0 15,0-1-15,21 1 0,-21 0 0,-21 21 47,0 0-47,0 21 0,21 0 0,0 1 16,-22-1-16,1 21 0,21-21 15,-21 22-15,21-22 0,0 21 0,0-21 16,0 0-16,0 22 0,0-22 16,0 0-16,0 0 0,21 0 15,0-21-15,1 0 0,-1 0 16,21 0-16,-21 0 0,22 0 0,-1-21 16,-21 0-16,21 21 0,1-21 15,-1 0-15,-21 0 0,22-1 0,-1 1 16,-21-21-16,0 21 15,0 0-15,1-22 0,-22 22 0,0 0 16,0 0-16,21 0 0,-21-1 16,-21 22-1,-1 0-15,22 22 16,0-1-16,-21-21 0,21 42 16,0-21-16,0 0 0,0 1 0,0 20 15,0-21-15,0 0 0,0 22 16,0-22-16,21 0 0,1 0 0,-1 0 15,21-21-15,-21 21 0,22-21 16,-1 0-16,0 0 0,-21 0 0,22 0 16,-1 0-16,-21 0 0,22 0 15,-22-21-15,21 0 0,-21 0 16,0 0-16,1 0 0,-1-1 0,0 1 16,-21 0-16,0-21 0,0 21 15,0-22-15,0 22 0,0 0 0,0 0 16,0 0-16,0 42 31,-21 0-31,21 0 16,0 0-16,-21 22 0,21-22 0,-22 21 15,22-21-15,0 0 0,0 22 16,0-22-16,0 0 0,-21 0 16,21 0-16,0 1 0,-21-22 15,21-22 16,0 1-31,0 0 16,21-21-16,0 21 0,1-22 16,-1 22-16,0-21 0,0-1 15,0 22-15,0-21 0,22 21 0,-22 0 16,21-1-16,-21 1 0,22 21 16,-22 0-16,0 0 0,0 21 0,0 1 15,1-1-15,-22 0 0,0 21 0,0-21 16,0 22-16,0-1 0,0-21 15,0 0-15,0 22 0,0-22 16,0 0-16,0 0 0,0 0 16,0 1-16,21-22 15,0 0 1,0 0-16,0-22 0,0 22 0,1-21 16,20 0-16</inkml:trace>
  <inkml:trace contextRef="#ctx0" brushRef="#br0" timeOffset="88431.4">8382 15790 0,'0'0'0,"-21"22"0,-22-22 0,22 0 16,0 21-16,21-42 47,21 21-47,0-22 0,1 1 15,-1 0-15,21 0 0,-21 0 0,0 0 16,1-1-16,-1 1 0,21-21 16,-21 21-16,0-22 0,-21 22 0,22-21 15,-22 0-15,0-1 0,0 1 16,0 21-16,0-22 0,0 1 0,0 21 16,0 0-16,-22 0 0,1-1 15,0 22-15,0 0 0,0 22 16,0-1-16,-1 21 15,1 0-15,0 1 0,0 20 0,0-20 16,0 20-16,21 1 0,-22 20 16,1-20-16,21 20 0,-21-20 0,21 21 15,0-1-15,0 1 0,-21 0 0,21-22 16,-21 22-16,21-22 0,0 22 16,0 0-16,0-22 0,0 22 0,0-22 15,0 1-15,0-1 0,0 1 16,21-22-16,-21 0 0,21 1 0,-21-1 15,0-21-15,21 0 0,0 1 16,1-22-16,-1 0 0,0-22 16,21 1-16,-21 0 15,22-21-15,-22-1 0,21 1 0,-21 0 16,22-22-16,-1 1 0,-21 20 16,0-20-16,-21-1 0,0 1 0,0-1 15,0 1-15,-42-1 0,21 1 16,-21-1-16,-22 1 0,22 21 0,-22-22 15,22 22-15,-22-1 0,22 1 0,-21 21 16,20 0-16,-20 0 0,20-1 16,-20 1-16,42 21 0,-22 0 15,22 0-15,0 0 0,42 0 32,0 0-32,1 0 0,20 0 15,0 21-15,1-21 0,-1 0 0,0 0 16,1 0-16,20-21 0,-21 21 15,22-21-15,-1 0 0,1 0 0,21 0 16,-22-1-16,22 1 0,-1 0 16,-20 0-16,21 0 0</inkml:trace>
  <inkml:trace contextRef="#ctx0" brushRef="#br0" timeOffset="89039.31">9292 15558 0,'0'0'16,"21"-22"-16,-21 1 15,-21 21 1,0 0-16,-21 0 15,20 21-15,1 1 0,-21-1 16,0 0-16,20 0 0,-20 0 0,0 0 16,-1 22-16,1-22 0,21 21 15,0-21-15,0 22 0,-1-22 0,22 0 16,0 0-16,0 0 0,0 1 16,0-1-16,22-21 0,-1 0 15,0 0-15,21 0 0,-21 0 16,22-21-16,-1-1 0,-21 1 0,22 0 15,-1 0-15,-21 0 0,21 0 16,-20-1-16,20 1 0,-21 0 16,0-21-16,0 21 0,-21-1 0,0 1 15,0 0-15,0 42 32,0 0-17,0 1-15,0-1 0,0 0 0,0 0 16,0 0-16,0 22 0,0-22 15,0 0-15,22 0 0,-22 21 0,21-20 16,-21-1-16,21 0 0,0-21 16,0 21-16,0-21 0,1 0 15,-1 0-15,0 0 0,0-21 0,0 0 16,0 21-16,1-21 0,-1-1 16,21-20-16,-21 21 0,0 0 15,1-22-15,-1 22 0,0 0 16,0-21-16,0 21 0,0-22 0,-21 22 15,0 0-15,0 0 16,0 42 0,0 0-16,0 0 15,0 0-15,0 1 0,0-1 0,0 0 16,0 0-16,0 0 0,0 0 0,0 1 16,0-1-16,0 0 0,0 0 15,0 0-15,0 0 0,22-21 31,-1 0-31,0-21 0,0 0 16,0 21-16,-21-21 0</inkml:trace>
  <inkml:trace contextRef="#ctx0" brushRef="#br0" timeOffset="89411.41">9927 15261 0,'-127'0'15,"254"0"-15,-275 0 0,106 21 0,20 1 16,1-1-16,0 0 0,21 0 0,0 0 16,0 0-16,0 1 0,0-1 15,0 0-15,21 0 16,0 0-16,1-21 0,-1 0 0,21 0 16,-21 0-16,0 0 0,22 0 15,-22 0-15,0 0 0,21-21 0,-20 0 16,-1 21-16,-21-21 0,0 0 15,0-1-15,0 1 0,0 0 0,0 0 16,0 0-16,-21 0 0,-1-1 16,1 1-16,0 0 0,0 21 0,0 0 15,0 0-15,-1 0 0,1 0 16,0 0-16,0 0 0,0 21 16,21 0-16,0 1 0,0-1 0,0 0 15,0 21-15,0-21 0,0 1 16,0-1-16,0 0 0,21 0 0,0 0 15,0-21-15,0 0 0,22 0 16,-22 0-16</inkml:trace>
  <inkml:trace contextRef="#ctx0" brushRef="#br0" timeOffset="89683.3">10541 15198 0,'0'0'0,"0"-21"16,0-1-16,0 1 0,0 0 0,-21 0 15,0 21-15,-1 0 16,22 21-16,0 21 0,-21-20 16,0 20-16,21 0 0,-21 1 15,21 20-15,-21-21 0,21 1 0,0 20 16,0-20-16,-21-1 0,21 0 16,-22-21-16,22 22 0,0-22 0,0 21 15,0-21-15,-21 1 0,21-1 16,0 0-16,0 0 0,21-21 31,-21-21-31,22 21 0,-1-21 16,-21 0-16,21-1 0</inkml:trace>
  <inkml:trace contextRef="#ctx0" brushRef="#br0" timeOffset="90518.74">10520 15727 0,'0'0'0,"21"0"31,0 0-15,0 0-16,0 0 0,1-21 16,-1 0-16,0 21 0,0-22 15,21 1-15,-20 21 0,-1-21 0,0 0 16,21 0-16,-42 0 16,21-1-16,-21 1 0,0 0 0,0 0 15,0 0-15,-21 21 16,-21 0-16,21 0 15,0 21-15,-1 0 0,-20 0 0,21 0 16,-21 22-16,20-22 0,1 21 16,0-21-16,0 22 0,0-22 0,0 21 15,21-21-15,0 1 0,0 20 16,0-21-16,0 0 0,0 0 0,21-21 16,0 22-16,0-22 0,21 0 15,-20 0-15,20 21 0,0-21 0,22 0 16,-22 0-16,22 0 0,-22 0 15,21-21-15,1-1 0,-1 22 16,1-21-16,-1 0 0,-20 0 0,20 0 16,-20 21-16,-1-21 0,0-1 15,-21 1-15,22-21 0,-22 21 0,0 0 16,-21-1-16,0 1 0,0-21 16,0 21-16,0 0 0,0-22 0,0 22 15,0 0-15,-21 0 0,0 0 16,0-1-16,-1 22 0,-20 0 0,21 0 15,-21 0-15,20 0 0,-20 22 16,21-1-16,-21 0 0,-1 0 0,22 0 16,0 22-16,0-22 0,0 21 15,-1-21-15,1 0 0,21 22 16,0-22-16,0 0 0,0 0 0,0 0 16,0 1-16,0-1 0,21 0 15,1-21-15,-1 0 16,0 0-16,0 0 0,0 0 15,22-21-15,-22 0 0,0 21 0,0-22 16,21 1-16,-20-21 0,-1 21 16,21 0-16,-21-22 0,0 1 0,1-22 15,-1 22-15,0-21 0,0-1 16,0 22-16,-21-22 0,21 1 0,-21 20 16,22 1-16,-22 0 0,0 21 15,0-1-15,0 1 0,-22 42 16,1 22-1,21-1-15,-21 0 0,0 1 16,21 20-16,0 1 0,-21-22 0,21 22 16,-21-22-16,21 21 0,0-20 15,0-1-15,0 0 0,0-20 0,0 20 16,0-21-16,0 0 0,21 0 0,0 1 16,-21-1-16,21-21 0,0 0 15,0 0-15,22 0 0,-22 0 16,0 0-16,21 0 0,1-21 15,-1-1-15</inkml:trace>
  <inkml:trace contextRef="#ctx0" brushRef="#br0" timeOffset="92151.15">12552 15431 0,'21'0'16,"0"0"-16,-21 21 16,21-21-16,0 0 15,1 0-15,-1 0 16,0 0-16,0 0 16,0 0-16,0-21 0,1 21 0,20-22 15,-21 1-15,21 0 0,-20 0 16,-1 0-16,0-22 0,0 22 0,0 0 15,0-21-15,-21 21 0,0-22 16,0 22-16,0 0 0,0 0 0,0 0 16,0-1-16,0 1 0,-21 21 15,0 0-15,21 21 16,-21 22-16,0-22 0,21 21 16,-21 22-16,21-22 0,0 22 0,0-22 15,0 21-15,-22 1 0,22-22 0,0 22 16,0-22-16,0 0 15,0 1-15,0-1 0,0 0 0,0-20 16,0 20-16,0-21 0,0 21 16,0-20-16,0-1 0,0 0 15,-21-21 1,0 0-16,0-21 0,0 0 16,0 21-16,-1-22 0,1 1 15,0-21-15,21 21 0,-21 0 0,0-1 16,0 1-16,-1 0 0,22 0 0,0 0 15,-21 21-15,0 0 16,21 21 0,0 0-1,0 0-15,0 0 0,0 1 0,0-1 16,0 0-16,0 0 0,0 0 16,21 22-16,0-22 0,1 0 0,-1 0 15,0 0-15,21-21 0,-21 21 16,1-21-16,20 0 0,0 0 0,-21 0 15,22 0-15,-1-21 0,22 0 0,-22 0 16,0 0-16,1 0 0,-1-1 16,0 1-16,-21-21 0,22 21 0,-22-22 15,0 22-15,-21-21 16,0 0-16,0-1 0,0 22 0,0-21 0,0 21 16,0-22-16,0 22 15,0 0-15,0 42 31,-21 0-31,21 0 0,-21 1 0,21-1 16,0 21-16,-21-21 0,21 22 0,-22-22 16,22 21-16,0-21 0,0 0 15,0 22-15,0-22 0,0 0 0,22 0 16,-1 0-16,0 1 0,0-1 16,0-21-16,22 0 0,-22 0 0,21 0 15,0 0-15,-20-21 0,20-1 16,0 1-16,1 0 0,-1 0 15,0 0-15,-21 0 0,22-1 16,-1-20-16,-21 21 0,0 0 0,1-22 16,-22 22-16,0 0 0,0 0 0,0 0 15,0 0-15,-22 21 16,1 0-16,0 21 16,21 0-16,-21 0 15,21 0-15,0 0 0,0 1 0,0-1 16,0 0-16,0 0 0,0 0 15,0 0-15,0 1 0,0-1 0,0 0 16,0 0-16,21 0 0,-21 0 16,-21-42 31,0 0-47,21 0 15,-21 0-15,-1 0 0,1 21 16,21-22-16,-21 22 0,0 0 31,21 22-15,0-1-16,0 0 0,0 0 15,21-21-15,0 21 0,0 0 16,1 1-16,-1-22 16,0 0-16,21 0 0,-21 0 15,1 0-15,20 0 0,-21 0 0,21-22 16,-20 22-16,20-21 0,-21 0 15,21 0-15,-20 0 0,-1 0 0,0-1 16,0-20-16,0 21 0,0-21 16,-21-1-16,0 1 0,22 0 0,-22-22 15,21 22-15,-21-22 0,0 22 0,0 0 16,21-1-16,-21 1 0,0 21 16,0 42-1,0 0-15,0 21 16,0 1-16,0-1 0,-21 0 15,21 1-15,-21 20 0,21-20 16,-22-1-16,22 0 0,0 1 0,0-1 16,0-21-16,0 21 0,0-20 15,0 20-15,0-21 0,0 0 0,0 0 16,22 1-16,-1-22 0,0 0 16,0 0-16,0 0 0,0 0 15,1 0-15,-1 0 0,0-22 0,0 1 16,0 0-16,0 0 0,-21-21 15,0 20-15,22 1 0</inkml:trace>
  <inkml:trace contextRef="#ctx0" brushRef="#br0" timeOffset="92334.73">14182 15515 0,'42'0'0,"-84"0"0,20 0 0,1 0 0,0 0 0,42 0 47,0 0-47,22 0 0,-22 0 0,21 0 16,1 0-16,-22 0 0,21 0 15,0 0-15,1-21 0,-1 21 16,0-21-16,1 21 0</inkml:trace>
  <inkml:trace contextRef="#ctx0" brushRef="#br0" timeOffset="94011.34">15430 15304 0,'0'0'0,"0"-22"0,0 1 0,0 0 0,0 0 16,-21 0-16,0 0 16,0 21-16,0 0 0,0 0 0,-22 0 15,22 0-15,0 0 0,-21 21 16,20 0-16,1 0 0,-21 0 15,21 22-15,0-1 0,-22 0 0,22 1 16,0-1-16,21 0 0,-21 1 16,0-1-16,21 0 0,-22-21 0,22 22 15,0-1-15,0-21 0,0 22 16,0-22-16,22 0 0,-1 21 0,0-21 16,21 1-16,1-22 0,-1 21 15,0-21-15,22 0 0,-1 0 0,1 0 16,-1 0-16,1 0 0,-1 0 15,-20-21-15,20-1 0,-21 1 0,1 0 16,-1-21-16,-21 21 0,22-1 0,-22-20 16,0 21-16,0-21 15,-21-1-15,0 22 0,0-21 0,0-1 16,0 22-16,0-21 0,0 21 16,-21 0-16,21-1 0,-21 22 0,0 0 15,-1 0-15,1 0 0,0 0 16,0 0-16,-21 22 0,20-1 0,1 0 15,0 21-15,0-21 0,0 22 16,0-22-16,-1 21 0,1-21 0,0 1 16,21 20-16,0-21 0,0 0 0,0 22 15,0-22-15,0 0 0,0 0 16,0 0-16,21-21 0,0 21 0,1-21 16,-1 0-16,0 0 0,0 0 15,0 0-15,0 0 0,1-21 16,-1 21-16,0-21 0,0 0 15,0 0-15,0 0 0,1-22 0,-1 22 16,0-21-16,0 21 0,-21-22 16,0 22-16,21-21 0,-21 21 0,0-1 15,21 1-15,-21 0 0,0 0 0,0 42 32,-21 0-32,21 0 0,-21 1 15,21-1-15,0 21 16,-21-21-16,21 0 0,0 1 0,0 20 15,0-21-15,0 0 0,0 0 16,0 22-16,0-22 0,21 0 0,0 0 16,0-21-16,1 0 15,20 0-15,-21 0 0,0 0 0,0 0 16,22 0-16,-22 0 0,21-21 0,-21 21 16,1-21-16,20 0 0,-21 0 15,0-1-15,22 1 0,-22-21 0,0 21 16,0 0-16,0-1 0,-21-20 15,0 21-15,0 0 0,21 21 16,-21-21-16,0 42 16,0 0-1,0 0-15,0 0 16,0 0-16,0 1 0,0-1 0,22 0 16,-22 0-16,0 0 0,0 0 0,0 1 15,21-1-15,-21 0 0,0 0 16,0 0-16,0 0 0,0-42 47,-21 0-32,-1 21-15,1-21 0,21 0 0,-21 0 16,0 21-16,0-22 0,21 1 16,0 0-16,-21 0 0,-1 21 15,22 21 16,0 0-31,0 0 16,22-21-16,-22 22 0,21-1 16,0 0-16,-21 0 0,21-21 0,0 21 15,0 0-15,1-21 0,-1 22 16,0-22-16,21 0 0,1 0 0,-22 0 16,21 0-16,0 0 15,-20 0-15,20 0 0,-21 0 0,21-22 16,-20 1-16,20 0 0,-21 0 0,0 0 15,0 0-15,1-1 0,-1 1 16,0 0-16,-21 0 0,0-21 0,21 20 16,-21 1-16,0 0 0,0 0 15,0 0-15,-21 21 16,0 0-16,0 21 16,-1 0-16,22 0 15,-21-21-15,21 21 0,0 1 16,-21-1-16,21 0 0,0 21 0,-21-21 15,21 1-15,0-1 16,0 0-16,0 0 0,0 0 0,21-21 16,0 21-16,-21 1 0,21-22 15,1 0-15,-1 0 0,0 0 16,0 0-16,0 0 0,22 0 0,-22 0 16,0 0-16,21-22 0,1 1 15,-22 21-15,21-21 0,0 0 0,1 0 16,-22 0-16,21-1 0,1-20 15,-22 21-15,21 0 0,-21-22 0,0 1 16,-21 21-16,0 0 0,0-22 16,0 22-16,-21 21 0,0 0 15,0 0-15,-21 0 0,20 0 16,-20 21-16,21 1 0,-21-1 0,20 0 16,1 0-16,21 0 0,0 22 15,0-22-15,0 0 0,0 21 16,0-21-16,43 22 0,-22-22 0,0 21 15,21-21-15,-21 1 0,22 20 16,-22-21-16,0 0 0,21 0 0,-42 1 16,22-1-16,-44-21 31,1 0-31,0 0 0,0 0 16,0-21-16,0 21 15,-1 0-15,-20 0 0,21-22 0,0 22 0,-22-21 16,1 21-16</inkml:trace>
  <inkml:trace contextRef="#ctx0" brushRef="#br0" timeOffset="94831.09">762 17505 0,'0'0'0,"-21"-21"0,21 0 0,-21-1 0,21 1 16,-22 21-1,1 0-15,0 21 16,21 1-16,0-1 0,0 21 0,0-21 16,-21 22-16,21-1 0,0 0 15,0 1-15,0-22 0,-21 21 16,21 0-16,0-20 0,0 20 15,0-21-15,0 0 0,0 0 16,21-21 15,0 0-31,0-21 0,-21 0 0,21 0 16</inkml:trace>
  <inkml:trace contextRef="#ctx0" brushRef="#br0" timeOffset="95243.29">1185 17441 0,'0'0'16,"21"0"-16,1 0 0,-22 22 15,0-1 1,-22 21-16,1-21 0,0 22 16,0-1-16,21 0 0,-21 1 15,21-22-15,-21 21 0,21 0 16,0 1-16,0-22 0,0 0 15,0 0-15,0 0 0,21 1 16,0-22-16,0 0 0,0 0 16,22 0-16,-22 0 0,21-22 0,-21 1 15,22 0-15,-22 0 0,21 0 16,-21 0-16,22-22 0,-22 22 16,-21-21-16,0 21 0,0-22 0,0 1 15,0 21-15,-21-22 0,-1 1 16,-20 21-16,0 0 15,-1 0-15,1 21 0,0 0 0,-1 0 0,1 0 16,21 0-16,-21 21 0,20 0 16,1 0-16,0 0 15,21 0-15,0 1 0,0-1 0,0 0 16,0 21-16,0-21 0,21-21 16,0 22-16,22-1 0,-22-21 15,21 0-15,1 0 0</inkml:trace>
  <inkml:trace contextRef="#ctx0" brushRef="#br0" timeOffset="95488.07">1905 17717 0,'0'0'0,"0"-22"15,0 1 1,0 0-1,0 42 32,0-42 0</inkml:trace>
  <inkml:trace contextRef="#ctx0" brushRef="#br0" timeOffset="96163.2">3577 17272 0,'0'0'0,"0"-21"0,0 0 0,0 0 15,0-1-15,0-20 0,0 21 16,0-21-16,0 20 0,0 1 0,0 0 15,0 0-15,0 0 0,-21 42 16,0 0 0,21 0-16,-21 0 0,-1 22 15,1-1-15,0 0 0,21 1 0,-21 20 16,0-20-16,0 20 0,-1-21 16,1 22-16,0-22 15,21 1-15,-21-1 0,21 0 0,-21 1 16,21-22-16,0 0 0,0 0 15,0-42 1,21 0-16,0 0 16,0-1-16,0 1 0,-21-21 15,22 0-15,-1-1 0,0 1 0,0 0 16,0-1-16,0 1 0,-21-22 16,0 22-16,22-21 0,-22 20 0,21-20 15,-21 20-15,0 22 0,0-21 16,21 21-16,-21 0 0,21 21 15,-21 21-15,0 0 16,21 0-16,0 21 0,-21 1 0,22-1 16,-22 0-16,0 1 0,21-1 15,-21 0-15,21 1 0,-21 20 16,0-20-16,0-1 0,21-21 0,-21 21 16,21 1-16,-21-22 0,0 0 15,0 0-15,21-21 16,-42-21 15,0 0-31</inkml:trace>
  <inkml:trace contextRef="#ctx0" brushRef="#br0" timeOffset="97804.33">3196 17484 0,'0'0'15,"-21"21"-15,21 0 0,0 0 0,0 0 16,0 1-16,0-1 0,0 0 0,21-21 15,0 21-15,22 0 0,-22-21 16,21 0-16,0 0 0,1 0 16,-1 0-16,22-21 0,-1 21 0,-21-21 15,22 0-15,-22-22 0,22 22 16,-22 0-16,0-21 0,1 21 16,-22-1-16,21 1 0,-21-21 15,1 21-15,-22 0 0,0-1 0,0 1 16,21 0-16,-21 0 0,0 0 15,0 42 1,0 0 0,0 0-16,0 22 0,0-22 0,0 0 15,0 21-15,0 1 0,0-22 16,0 21-16,-21 0 0,21-20 16,0 20-16,0-21 0,0 0 0,-22 0 15,22 1-15,0-44 31,0 1-15,0 0-16,0 0 0,0 0 0,0-22 16,0 22-16,0-21 0,22 21 15,-1-22-15,-21 1 0,21 21 16,0-21-16,0 20 0,0 1 0,1 21 16,-1 0-16,0 0 15,0 0-15,0 0 0,0 21 0,1 1 16,-1-1-16,0 0 0,0 21 15,-21 1-15,21-22 0,-21 21 16,21-21-16,1 22 0,-22-22 0,21 0 16,0 0-16,0 0 0,21-21 15,-20 0-15,-1 0 0,21 0 16,-21 0-16,22 0 0,-1 0 0,0-21 16,-21 0-16,22 0 0,-22 0 15,21-22-15,-21 22 0,1 0 16,-1-21-16,0 20 0,-21-20 0,21 21 15,-21-21-15,0 20 0,0-20 16,0 21-16,0 0 0,0 0 0,0 42 31,-21 0-31,21 0 16,-21 21-16,21-20 16,0-1-16,0 21 0,-21 0 0,21-20 15,-22 20-15,22-21 0,0 0 16,-21 0-16,21 1 0,0-1 0,0 0 15,0-42 1,0 0 0,21-1-16,1-20 15,-1 21-15,-21 0 0,21 0 0,0-1 16,0-20-16,-21 21 0,21 0 16,-21 0-16,22 21 0,-22-22 0,21 22 15,0 0 1,-21 22-16,0-1 15,0 0-15,0 21 16,0-21-16,21 1 0,-21 20 16,21-21-16,-21 0 0,21 0 0,1 1 15,-1-1-15,-21 0 0,42 0 16,-21-21-16,0 0 0,22 0 0,-22 0 16,21 0-16,1 0 0,-22 0 15,21 0-15,0-21 0,-20 0 0,20 0 16,-21-1-16,21 1 15,-20 0-15,-1-21 0,0 21 0,0-1 16,-21 1-16,0-21 0,0 21 0,21 0 16,-21-1-16,0 1 0,0 42 47,0 1-47,-21-1 0,21 0 15,0 21-15,0-21 0,0 22 0,0-22 16,0 0-16,0 21 0,0-20 15,0-1-15,21 0 0,0 0 0,1-21 16,-1 21-16,21-21 0,-21 0 16,0 0-16,22 0 0,-1-21 15,-21 21-15,22-21 0,-22 0 0,21 0 16,-21-1-16,22 1 0,-22-21 16,0 21-16,0 0 0,-21-22 15,0 22-15,0-21 0,0 21 16,0-22-16,0 22 0,-21-21 0,0 21 15,0-1-15,-22 1 0,22 0 16,0 21-16,-21 0 0,20 0 0,-20 21 16,21 0-16,-21 1 0,20-1 15,1 0-15,0 21 0,21-21 0,0 22 16,0-1-16,0 0 0,0-20 16,0 20-16,21 0 0,0-21 0,1 1 15,-1-1-15,21 0 0,-21 0 16,22 0-16,-1-21 0,-21 0 0,21 0 15,1 0-15,-22 0 16,21-21-16,1 0 0,-22 0 0,0 0 16,21-1-16,-21 1 0,1-21 15,-1 21-15,0-22 0,0 22 0,21-21 16,-20 0-16,-22-1 0,21 1 16,0 0-16,0-22 0,-21 22 0,0-1 15,21 1-15,-21 0 0,0 21 16,0-1-16,0 1 0,0 42 15,0 1-15,0-1 16,0 21-16,0-21 0,0 22 0,-21-1 16,21 0-16,0 22 0,0-22 15,-21-21-15,21 22 0,0-1 16,0 0-16,0 1 0,0-22 16,0 0-16,0 21 0,0-21 0,0 1 15,21-22-15,0 0 16,0 0-16,1 0 0,-1-22 15,0 1-15,21 21 0,-21-21 16,1 0-16,-1-21 0,0 20 0,0 1 16,0-21-16</inkml:trace>
  <inkml:trace contextRef="#ctx0" brushRef="#br0" timeOffset="98023.19">6562 17124 0,'0'0'0,"-22"0"0,22 21 0,0 0 16,22-21-1,-1 0-15,21 0 0,-21 0 0,0 0 16,1 0-16,20 0 0,-21 0 16,21 0-16,-20-21 0,-1 21 0,21 0 15,-21 0-15,-21-21 16,21 21-16,-21-21 15</inkml:trace>
  <inkml:trace contextRef="#ctx0" brushRef="#br0" timeOffset="100379.64">7556 17463 0,'0'0'0,"22"0"16,-1 0-16,0 0 0,0 0 16,0 0-16,0 0 15,-21-22-15,0 1 0,22 21 16,-22-21-16,0 0 16,0 0-16,0 0 0,0-1 15,0 1-15,-22 0 0,1 0 16,21 0-16,-21 0 0,-21-1 0,21 1 15,-1 0-15,1 21 0,0 0 16,0 0-16,-21 0 0,20 0 0,1 0 16,-21 0-16,21 21 0,0 0 15,-1 22-15,1-22 0,0 0 0,0 21 16,0-20-16,21 20 0,0-21 16,0 21-16,0-20 0,0-1 15,0 21-15,0-21 0,21 0 16,-21 1-16,21-22 0,0 21 15,0-21-15,1 0 0,-1 0 0,0 0 16,0 0-16,21-21 0,-20-1 16,-1 1-16,0 0 0,21 0 0,-21 0 15,1 0-15,-22-22 0,0 22 16,21 0-16,-21 0 0,0 0 0,0-1 16,0 1-16,0 0 0,0 0 15,-21 0-15,-1 21 16,1 0-1,21 21-15,0 0 0,0 0 0,0 0 16,0 1-16,0 20 16,0-21-16,0 0 0,0 22 0,21-22 15,1 21-15,-1-21 0,0 0 16,0 1-16,0-22 0,0 21 0,22-21 16,-22 0-16,21 0 0,1 0 15,-1 0-15,0-21 0,1-1 0,-1 1 16,0 0-16,1 0 0,-22 0 15,21-22-15,-21 22 0,0 0 0,1-21 16,-1-1-16,-21 22 0,21-21 16,-21 0-16,0-1 0,0 1 0,0 0 15,0-1-15,0 1 0,0 0 16,0 20-16,0 1 0,0 0 16,0 42-1,0 0-15,0 22 16,0-22-16,0 21 0,0 1 15,0-1-15,0 0 0,0 1 0,0-1 16,0 0-16,0 1 0,0-1 16,0-21-16,0 21 0,0-20 0,0-1 15,0 0-15,21 0 0,0 0 16,0-21-16,1 0 0,-1 0 16,0 0-16,0 0 0,0 0 0,0-21 15,22 0-15,-22 0 0,0 21 16,0-21-16,22-1 0,-22-20 0,0 21 15,0 0-15,0 0 0,-21-1 16,0-20-16,21 21 0,-21 0 16,0 0-16,0-1 0,0 1 0,0 42 31,0 1-15,0-1-16,0 0 0,0 0 15,0 21-15,0-20 0,0-1 0,22 21 16,-1-21-16,-21 0 0,21 1 15,-21-1-15,21 0 0,0-21 16,0 21-16,1-21 0,-1 0 16,21 0-16,-21 0 0,0 0 0,22-21 15,-22 0-15,21 21 0,-21-21 16,1-1-16,20 1 0,-21 0 0,0 0 16,0-21-16,1 20 0,-1-20 15,0 21-15,0-21 0,-21 20 0,0-20 16,0 21-16,21 0 0,-21 0 15,0-1-15,0 44 16,0-1 0,0 0-16,0 0 0,0 0 0,0 22 15,0-22-15,0 0 0,0 0 16,0 21-16,0-20 0,0-1 0,21 0 16,-21 0-1,22 0-15,-1-21 0,0 0 0,0 0 16,0 0-16,0 0 15,1 0-15,-1 0 0,0-21 0,0 21 16,0-21-16,0 0 0,1 21 16,-1-21-16,-21-1 0,0 1 0,0 0 15,0 0-15,0-21 0,0 20 16,0-20-16,0 21 0,-21-21 0,-1 20 16,1-20-16,0 21 0,0 0 15,-21 0-15,20-1 0,-20 22 16,21 0-16,-43 22 0,43-1 15,-21 0-15,21 0 0,21 21 16,-21-20-16,21 20 0,0 0 0,0 1 16,0-22-16,0 21 0,21-21 15,0 22-15,0-22 0,0 0 0,22 0 16,-22 0-16,21 0 0,0-21 16,1 22-16,20-22 0,-20 0 15,-1 0-15,21 0 0,-20 0 16,-1 0-16,0 0 0,1-22 0,-22 1 15,21 21-15,-21-21 0,1 0 16,-1 0-16,0 0 0,0-1 0,-21 1 16,0 0-16,0-21 0,0 21 15,0-1-15,0 1 0,0 0 0,0 0 16,0 0-16,0 42 16,0 0-1,0 0-15,0 22 16,0-22-16,0 0 0,0 0 0,-21 0 15,21 0-15,0 1 0,-21-1 16,21 0-16,0 0 0,0 0 0,0 0 16,0 1-1,0-44 17,0 1-32,0 0 15,0 0-15,21 0 0,0 0 16,0-1-16,-21 1 0,21-21 0,1 21 15,-1-22-15,0 22 0,0 0 16,0 0-16,0 0 0,1 0 16,20-1-16,-21 22 0,0 0 0,0 0 15,1 0-15,-1 0 0,-21 22 0,0-1 16,21 0-16,-21 21 0,0-21 16,0 1-16,0 20 0,0-21 0,0 0 15,0 22-15,0-22 0,0 0 16,0 0-16,0 0 0,21 0 15,-21 1-15,0-1 16,21-21-16,0 0 0,1 0 16,-1 0-16,0 0 0,0 0 15,0-21-15,22-1 0,-22 22 16,21-21-16,-21 0 0,22 0 0,-1 0 16,0 0-16,1-22 0,-22 22 15,21 0-15,-21-21 0,22 20 0,-22-20 16,0 0-16,-21-1 0,0 22 15,0-21-15,0 21 0,0 0 16,0-1-16,0 1 0,-21 21 16,0 0-16,-1 21 0,1 1 15,0-1-15,21 0 0,-21 21 16,21 1-16,-21-22 0,21 21 16,0-21-16,0 22 0,0-22 0,0 0 15,0 0-15,0 0 0,21 0 16,0 1-16,0-1 0,-21 0 0,21-21 15,1 21-15,-1-21 0,-21 21 16,0 0-16,0 1 31,-21-22-31,-1 0 16,1 0-16,0 0 16,0 0-16,0-22 0,0 1 0,-1 0 15,1 0-15,0 0 16,0 0-16</inkml:trace>
  <inkml:trace contextRef="#ctx0" brushRef="#br0" timeOffset="100794.44">9292 16658 0,'0'0'0,"0"21"0,21-21 16,0 0-1,1 0-15,-1 0 0,0 0 16,-21-21-16,21 0 0,-21 0 16,0 0-1,-21 0-15,0 21 16,0 0-16,-1 0 16,1 0-16,0 21 15,21 0-15,0 0 16,0 0-16,0 0 0,0 1 15,0-1-15,-21 0 16,0-21-16</inkml:trace>
  <inkml:trace contextRef="#ctx0" brushRef="#br0" timeOffset="101126.37">8128 17124 0,'0'0'16,"21"0"15,0 0-31,0 0 15,1 0-15,-1 0 0,21 0 16,-21 0-16,22-21 0,-22 21 0,21-21 16,-21 21-16,0 0 0,1 0 15,-1 0-15,0 0 16,0 0 15,0-22-31</inkml:trace>
  <inkml:trace contextRef="#ctx0" brushRef="#br0" timeOffset="101582.81">11980 17378 0,'0'21'46,"21"-21"-14,-21 21-17</inkml:trace>
  <inkml:trace contextRef="#ctx0" brushRef="#br0" timeOffset="-36778.78">16087 10922 0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3:46:17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847 0,'21'0'31,"0"0"0</inkml:trace>
  <inkml:trace contextRef="#ctx0" brushRef="#br0" timeOffset="840.5">1566 720 0,'21'42'0,"-21"-21"16,0 0-16,0 1 16,22-22 15,-22-22-31,21 22 15,0-21-15,0 0 0,-21 0 0,21 0 16,0 21-16,1-21 16,-22-1-16,0 1 0,0 0 0,0 0 15,-22 21 1,1 0-16,-21 0 0,-22 21 16,22 0-16,-21 0 0,-1 1 0,1-1 15,-1 21-15,22-21 0,-1 22 16,1-22-16,0 21 0,21-21 15,21 0-15,0 1 0,0-1 0,0 0 16,0 0-16,42 0 0,-21 0 16,43 1-16,-22-1 0,21 0 15,1 0-15,-1-21 0,-20 21 0,20 0 16,-20 22-16,-1-22 16,-21 0-16,0 0 0,-21 0 0,0 22 15,0-22-15,-21 0 0,-21 21 16,-1-20-16,-20-1 0,-1 0 0,1 0 15,-22 0-15,22-21 0,-1 0 16,1 0-16,20 0 0,-20 0 16,42 0-16,-22 0 0,1-21 0,21 0 15,0 0-15,0 0 0,-1-1 16,22 1-16,-21 0 0,21 0 16,0 0-16,0 0 0,21-1 0,1 1 15,-1 0-15,0-21 0,21 21 16,1-22-16,-1 22 0</inkml:trace>
  <inkml:trace contextRef="#ctx0" brushRef="#br0" timeOffset="1092.15">1947 614 0,'0'0'0,"21"-21"0,22 0 31,-43 42-31,0 0 16,0 0-16,0 21 0,0 1 15,0-1-15,0 22 0,0-1 0,0-21 16,-21 22-16,21-1 0,0-20 16,-22-1-16,1 22 0,21-22 15,-21-21-15,21 21 0,0-20 16,0-1-16,0 0 0,0 0 16,0 0-16,21-21 31,-21-21-31,0 0 0,21 21 0</inkml:trace>
  <inkml:trace contextRef="#ctx0" brushRef="#br0" timeOffset="1280.51">1672 1207 0,'0'0'0,"0"21"15,21-21 16,0 0-31,1 0 0,20 0 16,-21-21-16,21 21 0,1-22 0,-1 1 16,0 0-16,1 21 0,-1-21 15,0 0-15,1 0 0,-22-1 0</inkml:trace>
  <inkml:trace contextRef="#ctx0" brushRef="#br0" timeOffset="1928.48">2265 1122 0,'0'0'0,"-21"21"0,21 0 0,0 0 16,0 1-1,21-22-15,0 0 16,0 0-16,0 0 0,22-22 16,-22 22-16,21-21 0,0 0 0,1 0 15,-22 0-15,21 21 0,-21-21 16,1-1-16,-22 1 0,0 0 15,-43 21-15,22 0 16,-21 0-16,-1 0 16,1 21-16,0 0 0,-1 1 0,1-1 15,0 0-15,21 21 0,-1-21 16,-20 22-16,21-22 0,21 21 16,0-21-16,0 1 0,0-1 0,0 0 15,21-21-15,0 21 0,0-21 16,1 0-16,20 0 0,0 0 0,22 0 15,-22 0-15,22 0 0,-1-21 16,-21 0-16,22 0 0,-1-1 0,-20 1 16,20 0-16,-20-21 0,-1 21 15,-21-22-15,0 22 0,0-21 16,1 21-16,-1-22 0,-21 22 16,0 0-16,0 42 31,0 0-31,-21 0 0,21 22 15,0-22-15,0 21 0,0 1 0,0-1 16,0 21-16,0 1 0,0-1 16,0 1-16,0 21 0,0-1 0,0 22 15,0-21-15,0-1 0,0 22 16,0-21-16,-22 21 0,22 0 0,0-1 16,-21-20-16,21 21 0,-21-21 15,21-22-15,0 1 0,-21-1 16,0 1-16,0-22 0,21 0 15,0-21-15,0 1 0,-22-1 0,22 0 16,0-42 0,0 0-16,0-1 0,0-20 15,22 0-15,-22-1 0,21 1 0,0-21 16,0-22-16,0 0 0,0 1 16,1-1-16</inkml:trace>
  <inkml:trace contextRef="#ctx0" brushRef="#br0" timeOffset="2232.48">3069 1312 0,'0'0'0,"0"-21"0,-21-21 0,21 21 0,0 0 15,0-22-15,0 22 0,0 0 16,0 0-16,0 0 0,21-1 0,0 1 16,22 0-16,-22 21 0,21-21 15,-21 21-15,22 0 0,-1 0 16,0 0-16,-21 21 0,22 0 0,-22 0 15,-21 1-15,0 20 0,0 0 16,0-21-16,-21 22 0,0-22 0,-22 21 16,1-21-16,21 1 0,-22-1 15,1 0-15,21 0 0,-21 0 0,20 0 16,1-21-16,0 0 16,42 0 15,0-21-31,1 21 0,-1-21 15,21 0-15,0 0 0</inkml:trace>
  <inkml:trace contextRef="#ctx0" brushRef="#br0" timeOffset="2600.5">4085 1143 0,'21'-21'0,"-42"42"0,63-42 0,-20 0 0,-22 0 15,21 21-15,-21-22 0,0 1 16,0 0-16,-21 21 15,-1 0 1,1 0-16,0 0 0,0 0 16,0 21-16,0 0 0,-1 1 15,1-1-15,0-21 0,0 21 0,21 0 16,0 0-16,0 0 0,0 1 16,21-1-16,0 0 0,0 0 0,22-21 15,-22 21-15,0 0 0,21 1 16,-20-22-16,-1 21 0,0 0 0,0-21 15,-21 21-15,21 0 0,-21 0 16,-21-21 0,0 22-16,-21-22 0,20 0 15,-20 0-15,0 0 0,-1 0 0,1 0 16,21 0-16,-21 0 0,-1 0 16,22 0-16,0 0 0,0 0 0,21-22 31,0 1-31,0 0 0,21 0 15,0 0-15</inkml:trace>
  <inkml:trace contextRef="#ctx0" brushRef="#br0" timeOffset="2912.69">5863 656 0,'-42'127'15,"21"-84"-15,-1 20 16,1-21-16,0 22 0,0-1 16,21-20-16,-21 20 0,0-20 0,-1-1 15,22 0-15,0 1 16,0-22-16,0 0 0,-21 21 0,21-21 15,0 1-15,0-1 16,21-21 15,-21-21-31,0-1 16,0 1-16</inkml:trace>
  <inkml:trace contextRef="#ctx0" brushRef="#br0" timeOffset="3404.32">5440 1249 0,'0'0'0,"21"0"32,0 0-17,0-21-15,22 21 0,-1-21 16,0 21-16,1-22 0,20 22 0,-21-21 16,22 0-16,-1 21 0,-20-21 15,-1 21-15,0 0 0,1 0 0,-1-21 16,-21 21-16,0 0 0,1 0 15,-22 21-15,0 0 16,0 0-16,0 0 0,-22 1 16,1 20-16,0-21 0,0 0 0,21 22 15,0-22-15,-21 0 0,21 0 16,0 0-16,0 0 0,0 1 16,21-1-16,0 0 0,0-21 15,0 0-15,1 0 0,-1 0 16,0 0-16,0 0 0,0 0 0,0 0 15,1 0-15,20-21 0,-21 0 16,0-1-16,0 22 0,1-42 0,-22 21 16,0 0-16,0-22 0,0 1 15,0 0-15,0 21 0,0-22 0,-22 1 16,1 21-16,0 0 0,-21-1 16,21 1-16,-22 21 0,22 0 0,-21 0 15,21 0-15,-22 21 0,1 1 16,21-1-16,-22 0 0,22 0 15,-21 0-15,21 0 0,0 22 16,-1-22-16,1 0 0,21 0 0,0 0 16,0 1-16,-21-1 15,21 0-15,0 0 0</inkml:trace>
  <inkml:trace contextRef="#ctx0" brushRef="#br0" timeOffset="3580.43">6075 1461 0,'21'0'0,"-42"0"0,42 21 0,0-21 16,-21 21 0,0-42 46,0 0-46</inkml:trace>
  <inkml:trace contextRef="#ctx0" brushRef="#br0" timeOffset="10049.49">8234 1397 0,'21'0'0,"0"0"0,0 0 32,0-21-32,1 0 0,-22 0 0,21-1 15,0 1-15,-21 0 0,0 0 16,21 0-16,-21 0 0,0-1 16,0-20-16,0 21 0,0 0 0,0-22 15,-21 22-15,0 0 16,-22 0-16,22 21 0,-21 0 0,0 0 15,-1 0-15,1 21 0,-22 0 16,22 0-16,0 22 0,-1-22 0,-20 21 16,21 1-16,-1-1 0,22 0 15,0 1-15,0-1 0,21-21 0,0 21 16,0-20-16,0-1 0,21 0 16,0 0-16,21-21 0,-20 21 0,20-21 15,0 0-15,1 0 0,-1 0 16,0 0-16,22-21 0,-22 0 0,0 0 15,1 0-15,-22-1 0,21-20 16,1 21-16,-1-21 0,-21-22 16,21 22-16,-20-22 0,-1 1 15,0-1-15,0 1 0,0-1 0,-21 1 16,0-1-16,21 22 0,-21 0 16,0-1-16,0 22 0,0 0 0,0 0 15,-21 21 1,21 21-16,-21 0 0,0 0 0,0 22 15,21-1-15,0 21 0,-21 1 16,21-22-16,-22 22 0,22-1 0,0 1 16,0-22-16,0 22 0,0-22 15,0 0-15,0 1 0,22-22 0,-1 21 16,-21-21-16,21 0 0,0 1 16,21-1-16,-20-21 0,20 0 15,-21 0-15,21 0 0,1 0 16,-1 0-16,22 0 0,-22 0 0,0-21 15,22-1-15,-22 1 0,0 0 16,1-21-16,-1 21 0,-21-22 0,22 1 16,-22 0-16,0-1 0,0 1 15,0 0-15,0-1 0,-21 22 0,0 0 16,0 0-16,-21 42 31,0 0-31,0 21 16,0-20-16,0 20 0,-1 0 0,1 1 15,0-22-15,21 21 0,0-21 16,0 22-16,0-22 0,0 0 0,0 0 16,21 0-16,0 0 0,1 1 15,-1-22-15,0 0 0,0 0 0,21 0 16,-20 0-16,-1 0 0,21 0 16,0-22-16,-20 22 0,20-21 0,-21 0 15,21 0-15,-20 0 0,20-22 16,-21 1-16,0 21 0,0-21 0,1-22 15,-22 22-15,0-1 0,0 1 16,0 0-16,-22-1 0,-20 1 0,21 21 16,-21 0-16,-1 21 15,22 0-15,-21 0 0,-1 0 0,1 42 16,0-21-16,-1 22 0,1-1 16,0 21-16,-1-20 0,22-1 0,0 0 15,0 1-15,21-1 0,0 0 16,0-20-16,0 20 0,21-21 0,0 0 15,22 0-15,-22 1 0,21-1 16,0-21-16,-20 0 0,20 0 0,0 0 16,1 0-16,-1 0 0,0 0 15,-21 0-15,22-21 0,-1-1 0,0 1 16,1 0-16,-1 0 16,-21-21-16,64-22 0,-64 22 15,21-1-15,-20 1 0,20 0 16,-21-1-16,0 22 0,-21 0 0,0 0 15,0 42 1,0 21-16,0-20 0,0-1 16,-21 21-16,0 0 0,0-20 15,21 20-15,-21 0 0,21-21 0,-22 22 16,22-22-16,0 0 0,0 0 16,0 0-16,0 1 0,0-1 15,22 0-15,-1-21 0,0 0 0,0 0 16,21 0-16,-20 0 0,20 0 15,-21 0-15,21 0 0,1 0 0,-22-21 16,21 0-16,-21-1 0,22 1 16,-1 0-16,-21 0 0,0-21 0,1 20 15,20-20-15,-21 21 0,-21-21 16,21 20-16,-21 1 0,21 0 0,-21 0 16,0 42-1,-21 0 1,0 0-16,21 22 0,-21-22 15,21 0-15,0 0 0,0 0 16,0 1-16,0-1 0,0 0 16,0 0-16,0 0 0,21-21 0,0 21 15,0-21-15,1 0 16,-1 0-16,0 0 0,0 0 0,0 0 16,0 0-16,1 0 0,-1-21 15,-21 0-15,0 0 0,21 0 0,-21 0 16,0-22-16,21 22 0,-21-21 15,0-1-15,0 1 0,0 0 0,0-1 16,0 1-16,0 0 0,0 21 16,0-22-16,0 22 0,0 0 0,21 21 15,22 0 1,-22 0-16,21 0 16,-21 21-16,43 0 0,-22 0 15,0 22-15,1-22 0,-1 21 16,0 1-16,1-22 0,-22 21 0,0 0 15,-21-20-15,0 20 0,0-21 0,0 0 16,0 22-16,0-22 0,-21 0 16,21 0-16,-21-21 0,0 21 0,-1-21 15,22 21-15,-21-21 16,0 0-16,21-21 31,0 0-31,21 0 0,0 0 16,1-22-16,-1 22 0,0-21 15,21 0-15,-21-22 0,22 22 0,-1-22 16,22 1-16,-22 20 0,21 1 16,-20 21-16,20-21 0,-20 42 0,-1 0 15,0 0-15,-21 0 0,1 21 16,-1 21-16,-21 0 0,0 1 0,0-1 16,0 0-16,0 1 0,0-1 15,-21 0-15,-1 1 0,1-22 0,21 21 16,-21-21-16,0 1 0,21-1 15,-21 0-15,21 0 0,0 0 16,21-21 15,0-21-15,0 0-16,0 0 0,22-22 0,-1 22 16</inkml:trace>
  <inkml:trace contextRef="#ctx0" brushRef="#br0" timeOffset="11707.81">12700 635 0,'0'0'0,"0"-63"16,-21 84-1,0 0-15,21 0 0,-22 0 0,1 22 16,0-1-16,0 21 0,0 1 16,0-22-16,-1 22 0,1-1 15,0 1-15,21-22 0,-21 22 0,0-22 16,0 0-16,-1-21 0,1 22 15,0-22-15,0 0 0,0 0 0,0-21 16,21 21-16,-22-21 0,1 0 31,21-21-31,0 0 16,0 0-16,0-21 0,21 20 16,1-20-16,-22 0 0,21-1 0,0 1 15,0 21-15,-21-21 0,0 20 16,21 22-16,0 0 15,-21 22-15,22-1 16,-22 21-16,0-21 0,21 22 16,-21-22-16,0 0 0,0 21 0,21-21 15,0 1-15,-21-1 0,21 0 16,0 0-16,1 0 0,-1-21 0,0 0 16,0 21-16,0-21 0,22 0 15,-22 0-15,21 0 0,-21 0 0,22 0 16,-1-21-16,-21 21 0,21-21 15,1 0-15,-22 0 0,21 0 0,1-22 16,-1 22-16,-21-21 16,0 21-16,0-22 0,1 22 0,-22 0 15,21 0-15,-21 42 16,-21 0-16,-1 0 16,1 0-16,0 1 0,0-1 15,21 0-15,0 21 0,0-21 0,0 1 16,0-1-16,0 0 0,0 0 15,21 0-15,0-21 0,0 0 16,22 0-16,-22 21 0,0-21 16,21 0-16,-20 0 0,20 0 0,-21 0 15,21-21-15,-20 0 0,20 0 16,-21 0-16,0 0 0,0-1 16,1-20-16,-1 0 0,-21-1 0,0 1 15,0 0-15,0-1 0,0 1 16,-21 0-16,-22-1 0,22 22 15,-21 0-15,-1 0 0,1 21 0,-21 0 16,20 0-16,1 21 0,-22 0 16,22 22-16,0-22 0,-1 21 0,22 0 15,0 1-15,21-1 0,0-21 16,0 22-16,0-1 0,21-21 0,0 21 16,1-20-16,20-1 0,0 0 15,1 0-15,-1 0 0,21 0 0,1 1 16,-22-22-16,22 0 15,-1 0-15,1 0 0,-22 0 0,22 0 16,-1 0-16,-21 0 0,22-22 16,-22 1-16,1 0 0,20 0 0,-42-21 15,22-1-15,-1 22 0,-21-42 16,0 20-16,0 1 0,1 0 0,-22-1 16,0 22-16,0 0 0,0 0 15,-22 0-15,1 21 0,0 0 0,0 21 16,-21 0-16,20 21 0,-20-21 15,21 22-15,-21-22 0,20 21 0,1 1 16,0-22-16,0 21 16,21-21-16,0 0 0,0 1 0,0-1 15,0 0-15,0 0 0,0 0 16,21-21-16,0 0 16,0 0-16,1 0 0,-1 0 0,0 0 15,21-21-15,-21 0 0,22 0 16,-22 0-16,21-1 0,-21-20 0,1 21 15,20-21-15,-21 20 0,0 1 16,0 0-16,-21 0 0,0 0 16,0 0-16,0 42 15,0 0-15,-21-21 16,0 21-16,21 21 0,-21-20 16,21-1-16,0 0 0,0 21 15,0-21-15,0 1 0,21-1 0,0 0 16,0 0-16,22 0 0,-22 0 0,21 1 15,1-1-15,-1-21 0,21 21 16,-20-21-16,-1 0 0,0 0 0,1 0 16,-1 0-16,0 0 0,1 0 15,-1 0-15,-21-21 0,22 0 0,-1-1 16,0 1-16,-21 0 0,1 0 16,20-21-16,-21 20 0,-21-20 0,0 21 15,0-21-15,0 20 16,0 1-16,-21 0 0,0 21 0,0 0 15,-1 0-15,-20 0 0,21 0 16,-21 0-16,20 21 0,-20 0 16,21 22-16,0-22 0,-22 0 0,22 0 15,21 22-15,0-22 0,-21 0 16,21 0-16,0 0 0,0 0 0,0 1 16,21-22-16,0 21 0,1-21 15,-1 0-15,0 0 0,0 0 16,0 0-16,22 0 0,-22 0 15,0 0-15,21-21 0,-21-1 16,1 1-16,20-21 0,-21 21 0,0-22 16,22-20-16,-22 21 0,21-43 15,-21 21-15,0 1 0,1-22 16,20 22-16,-42-1 0,21 22 0,-21 0 16,0-1-16,0 1 0,0 21 15,-21 21-15,0 21 16,0 0-16,-1 21 0,1 1 15,0 20-15,0 1 0,-21-22 0,20 22 16,22-1-16,-21 1 0,21-22 16,0 21-16,0-20 0,0-22 0,0 21 15,0-21-15,0 1 0,0-1 16,0 0-16,21-21 16,1 0-1,-1 0-15,21 0 0,-21 0 0,22-21 16,-1 0-16</inkml:trace>
  <inkml:trace contextRef="#ctx0" brushRef="#br0" timeOffset="12075.49">16214 550 0,'0'0'16,"-43"-21"-16,22 21 0,0 0 0,21-21 16,21 21-16,21 0 0,1 0 15,20-21-15,22 21 0,0 0 16,-1 0-16,1 0 0,21 0 0,-22 0 15,22 0-15,-21 0 0,21 0 16,-22 0-16,1 0 0,-21 0 16,-1 0-16,-21 0 0,1 0 15,-43 21-15,-21-21 16,-1 21-16,-20-21 0,-21 0 16,20 0-16,-20 0 0,-1 0 15,1 0-15,20 0 0,1 0 0</inkml:trace>
  <inkml:trace contextRef="#ctx0" brushRef="#br0" timeOffset="12312.5">16870 529 0,'-21'0'16,"42"0"-16,-64 21 16,43 1-16,0-1 15,0 0-15,-21 21 16,21-21-16,-21 22 0,21-1 16,0 22-16,-21-22 0,0 21 15,0 1-15,21-22 0,-22 22 0,22-22 16,-21 0-16,21-20 0,-21 20 15,21-21-15,-21 21 0,21-20 16,0-1-16,0 0 0,21 0 16,0-21-1,0 0-15,22 0 0,-1 0 0,-21 0 16,22 0-16,-1 0 0,0-21 16,-21 21-16,22-21 0,-22 21 0</inkml:trace>
  <inkml:trace contextRef="#ctx0" brushRef="#br0" timeOffset="12816.52">17103 1334 0,'21'0'0,"21"-64"31,-21 64-31,0-21 0,-21 0 0,22 21 16,-1-21-16,0-1 0,0 1 15,0-21-15,0 21 0,1 0 0,-22-22 16,21 22-16,-21 0 0,21 21 16,-21-21-16,-21 21 15,0 21-15,-22 0 16,1 0-16,21 0 0,-22 1 0,22 20 15,-21 0-15,21-21 0,0 22 16,-1-22-16,22 21 0,-21-21 16,21 1-16,0-1 0,0 0 15,0 0-15,21 0 0,1-21 0,-1 21 16,0-21-16,21 0 0,-21 0 16,22 0-16,-1 0 0,0 0 0,22 0 15,-22 0-15,22-21 0,-1 0 16,-20 0-16,20 0 0,-21-22 0,22 1 15,-22 21-15,1-43 0,-1 22 16,-21 0-16,0-1 0,0 22 16,-21 0-16,0 0 0,0 0 0,-21 21 15,0 21 1,0 0-16,-21 0 0,20 22 16,1-22-16,21 21 0,0-21 15,0 0-15,0 22 0,0-22 0,0 0 16,0 21-16,0-20 0,21-1 15,-21 0-15,0 0 0,0 0 16,-21-21 0,0 0-16,0 0 0,0 0 15,0 0-15,-1 0 0,1 0 0,21-21 16,0 0-16,0 0 0,21 0 16,22-22-16,-22 22 0,21-21 15</inkml:trace>
  <inkml:trace contextRef="#ctx0" brushRef="#br0" timeOffset="13032.46">18457 656 0,'0'0'16,"0"21"-1,0 1-15,-21-1 16,0 0-16,0 21 0,0 1 0,-1-1 16,1 0-16,21 22 0,-21-22 15,0 0-15,21 1 0,0-1 0,0 0 16,0-20-16,0-1 0,0 21 15,0-21-15,0 0 0,0 1 0,0-1 16,21-21 0,0 0-16,0 0 0,1 0 15,-1-21 1</inkml:trace>
  <inkml:trace contextRef="#ctx0" brushRef="#br0" timeOffset="13200.71">18119 1016 0,'0'0'15,"-22"-21"-15,1 21 0,42 0 32,22 0-17,-1 0-15,0 0 16,22 0-16,-1 21 0,1-21 0,21 0 16,20 0-16,-20 0 0,0 0 15,-1 0-15,-20 0 0,21 0 0</inkml:trace>
  <inkml:trace contextRef="#ctx0" brushRef="#br0" timeOffset="13664.5">19177 931 0,'0'0'0,"21"-42"0,0-148 32,-21 168-32,0 1 0,-21 21 15,0 21 1,0 22 0,0-1-16,21 0 0,-22 1 0,22-1 0,0 22 15,0-22-15,0 21 16,0-20-16,0-1 0,-21 0 0,21 1 15,0-22-15,0 0 0,0 21 16,0-20-16,0-1 0,0 0 16,0-42 15,0 0-31,21-1 16,1 1-16,-22-21 0,21 0 0,-21-1 15,21-20-15,0-1 0,0 1 16,0-1-16,-21 1 0,22 20 0,-1 1 15,-21 21-15,21 0 0,-21 0 16,0 42 0,0 0-16,21 0 0,-21 21 15,0 1-15,21-1 0,-21 22 0,21-22 16,1 21-16,-1-20 0,21-1 16,-21 0-16,22 1 0,-22-1 15,0-21-15,21 22 0,-21-22 0,1 0 16,-1-21-16,0 21 0,0-21 15,0 0-15,0 0 0,22 0 0,-22 0 16,0 0-16,0-21 0,0 21 16,22-42-16,-22 20 0,0-20 0,0 0 15,0-1-15,1-20 0,-1-22 16,0 22-16</inkml:trace>
  <inkml:trace contextRef="#ctx0" brushRef="#br0" timeOffset="13836.23">20108 826 0,'0'0'0,"0"-43"0,21-84 31,-21 148-31,-21 1 15,0-1-15,0 21 0,0 0 16,0 22-16,-1-22 0,1 22 0,0-22 16,0 0-16,0 1 0,0-1 15,21 0-15,0-20 0,0-1 0,0 21 16,0-21-16,0 0 16,0 1-16,21-22 15,0 0-15,0 0 0,21 0 0,-20 0 16,20 0-16</inkml:trace>
  <inkml:trace contextRef="#ctx0" brushRef="#br0" timeOffset="14416.4">21145 677 0,'0'0'0,"22"-21"0,-22-21 16,0 21-16,0 0 0,-22 21 0,-20 0 15,21 0-15,-21 0 0,-1 0 16,-20 0-16,20 21 0,1 0 15,-21 0-15,-1 21 0,22 1 16,-1-1-16,1 22 0,0-1 16,-1 1-16,22-22 0,21 21 0,0 1 15,0-22-15,0 1 0,43 20 16,-22-21-16,0-20 0,21 20 0,1-21 16,-1 21-16,-21-20 0,21-1 15,1-21-15,-22 21 0,21-21 0,-21 0 16,1 0-16,-1 0 0,21 0 15,-21-21-15,-21 0 16,0-1-16,0-20 0,0 21 0,0-21 16,0-1-16,-21 22 0,0-21 15,0 21-15,-22-1 0,1 1 0,21 0 16,-21 21-16,20 0 16,1-21-16,0 21 0,0 0 15,42 0 1,0 0-16,22 0 15,-22 0-15,21 0 0,0 0 0,1 0 16,-22 21-16,0 0 0,0 0 16,0 1-16,-21-1 0,0 21 15,0 0-15,0 1 0,-21-1 0,0 22 16,0-22-16,-21 21 0,-1 1 16,22-1-16,-21 1 0,21-1 0,-1-20 15,-20 20-15,21-20 16,0-1-16,0 0 0,-1 1 0,22-1 15,0-21-15,-21 0 0,21 0 16,0 1-16,0-1 16,21-21-1,1-21-15,20 21 0,21-22 0,1 1 16,-1 0-16</inkml:trace>
  <inkml:trace contextRef="#ctx0" brushRef="#br0" timeOffset="14784.49">22585 1545 0,'0'0'0,"-21"-42"0,21 21 0,-22-22 16,1 1-16,0 0 0,21-1 0,0 1 16,-21-21-16,0-1 0,21 22 15,-21-22-15,21 1 0,0 20 16,0 1-16,0 0 0,21 21 0,0-1 15,21 1-15,-21 21 0,22 0 16,20 0-16,-20 0 0,20 0 0,22 21 16,-22 1-16,1 20 0,-22 0 15,0 1-15,1 20 0,-22-21 16,-21 1-16,0 20 0,0-20 0,-21 20 16,0-21-16,-22 1 15,1-1-15,-22-21 0,22 22 0,0-1 16,-22-21-16,22 21 0,0-20 15,-1-1-15,1 21 0,21-21 16,0 22-16,-1-22 0,1 0 0,21 0 16,0 21-16,0-20 0,0-1 15,0 21-15,0-21 0,0 0 0,0 1 16</inkml:trace>
  <inkml:trace contextRef="#ctx0" brushRef="#br0" timeOffset="14948.5">22479 2328 0,'-21'22'15,"42"-44"-15,-42 65 0,21-22 0,-21-21 16,42-21 15,-21 0 1,-21 21-32,-1 0 15,1 0-15,0 0 0</inkml:trace>
  <inkml:trace contextRef="#ctx0" brushRef="#br0" timeOffset="17344.66">22564 931 0,'63'0'16,"-21"0"-16,1 0 0,-1 0 0,22 0 15,-1 0-15,-21 0 0,22 0 16,-1 0-16,-20 0 0,-1 0 16,0 0-16,-20 22 0,-1-22 0,-64 0 31,1 0-31,0 0 0,-1 0 16,-20 0-16,-1-43 0,1 43 0,-1 0 15,1 0-15,21 0 0,-1 0 16,22 0-16,0-21 0</inkml:trace>
  <inkml:trace contextRef="#ctx0" brushRef="#br0" timeOffset="17464.33">23156 3598 0,'43'43'31,"-107"-213"-31</inkml:trace>
  <inkml:trace contextRef="#ctx0" brushRef="#br0" timeOffset="17715.49">22564 1143 0,'-43'21'31,"43"0"-31,0 1 16,21-22 0,22 0-16,-22 21 0,42-21 0,-20 0 15,41 0-15,-41 0 0,-1 0 0,0 0 16,1 0-16,-22 0 0,21 0 15,-21 0-15,-42 0 32,-21 0-32,0 0 0,-1 0 15,-20 21-15,-1-21 0,43 0 0,0 0 16,-21 0-16,-1 0 16,22 0-16,-42 21 0,63 0 0,21-21 31,0 0-31,0 0 0</inkml:trace>
  <inkml:trace contextRef="#ctx0" brushRef="#br0" timeOffset="17996.24">23156 1270 0,'21'0'0,"-21"-21"0,0 0 15,-21 0 17,0 21-32,-21 0 0,-1 0 0,1 0 15,0 0-15,-1 0 0,-20 0 16,42-22-16,0 22 0,-1 0 0,1 0 15,0 0-15,0 0 0,42 0 32,0 0-32,22 0 0,-22 0 15,21 0-15,0 0 0,-20 0 0,20 0 16,0 0-16,-21-21 0,22 21 16,-1 0-16,-42-21 0,0 0 0,21 0 15,0-22-15,-21 22 0,22 0 0,41 0 16,-42 0-16,-21 0 0,0-22 15,-42 22-15,21-21 0,0 21 0,21-1 16,-22-20-16</inkml:trace>
  <inkml:trace contextRef="#ctx0" brushRef="#br0" timeOffset="18428.49">22796 3535 0,'0'21'16,"0"0"0,22 0-16,-1-21 0,21 0 15,-21 0-15,0 0 16,22 0-16,-22 0 0,0 0 0,0 0 15,0 0-15,-42 0 32,0 0-17,0 0-15,-21 0 16,20 0-16,-41 0 0,21 0 0,-1 22 16,1-22-16,0 21 0,-1-21 0,22-148 15,0-233-15,0 0 0,21 42 16,0 43-16,0 63 0,0 63 0,0 43 15,21 22-15,21 41 0,1 1 16,-1 41-16,0 1 0,1 0 0,-1 0 16,0 21-16,1 0 0,-22 0 15,21 0-15,-21 0 0,-21 21 32,-21-21-32,0 21 0,0-21 15,-22 21-15,22 1 0,0-22 16,-21 21-16,21-21 0,-1 21 0,1-21 15,21 21-15,0 0 16,0 0 15,21-21-15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3:52:29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1926 0,'0'21'16,"21"-21"31,0-21-47,22 21 0,-1-21 0</inkml:trace>
  <inkml:trace contextRef="#ctx0" brushRef="#br0" timeOffset="1272.42">4170 3048 0,'0'0'0,"-43"0"15,22 0 1,0 0 0,21-21-16,0 0 15,0 0 1,0-1-16,0 1 0,0 0 15,21 0-15,0 21 0,1-21 16,-1 0-16,21 21 0,-21 0 0,22 0 16,-1 0-16,0 0 0,1 0 15,-1 0-15,0 21 0,1 0 0,-22 0 16,21 0-16,-21 22 0,-21-22 16,21 21-16,-21 0 0,0 1 15,0-1-15,0 0 0,-21 1 16,21-1-16,-21 0 0,0 1 0,0-22 15,0 0-15,21 0 0,0 0 16,-22-21-16,22 22 0,-21-22 16,0-22-1,21 1-15,0-21 16,0 21-16,0-22 0,21 1 16,0 0-16,1-1 0,-1 1 0,0 0 15,21-1-15,-21 1 0,1 0 16,20 21-16,0-22 0,-21 22 0,22 0 15,-1 0-15,-21 21 16,22 0-16,-1 0 0,-21 0 0,0 0 16,22 0-16,-22 21 0,0 0 15,0 21-15,-21-20 0,0-1 0,0 21 16,0-21-16,0 22 0,0-22 16,0 21-16,0-21 0,0 0 0,0 22 15,0-22-15,0 0 0,0 0 16,0 0-16,0-42 47,0 0-32,21 0 1,-21 0-16</inkml:trace>
  <inkml:trace contextRef="#ctx0" brushRef="#br0" timeOffset="1651.43">5292 3154 0,'21'-21'47,"0"0"-47,0 21 0,0-22 16,0 22-16,1-21 0,-1 0 15,21 0-15,-21 0 0,0 0 0,1-1 16,-1 1-16,0 21 0,-21-21 15,0 0-15,-21 21 16,0 0 0,-22 21-16,22-21 0,0 21 0,-21 0 15,20 22-15,1-22 0,0 0 16,0 21-16,0-20 0,0-1 16,21 21-16,0-21 0,0 22 0,0-22 15,0 0-15,0 0 0,0 0 16,0 0-16,21-21 0,-21 22 0,21-22 15,0 0-15,21 0 0,-20 0 16,20 0-16,-21 0 0,21 0 0,1-22 16,-1 1-16,-21 0 0,22 0 15,-22 0-15,21 0 0,-21-1 0,0 1 16,1 0-16</inkml:trace>
  <inkml:trace contextRef="#ctx0" brushRef="#br0" timeOffset="2451.19">5842 3006 0,'0'0'0,"21"-21"0,-21-1 15,21 1-15,0 0 16,1 21-16,-1 0 0,0-21 16,0 21-16,21 0 0,-20 0 15,-1 0-15,0 0 0,21 0 0,-21 0 16,1 0-16,-1 21 16,0 0-16,0-21 0,0 21 0,-21 22 15,0-22-15,0 0 0,0 0 0,0 0 16,0 1-16,-21 20 0,-21-21 15,21 0-15,-1 22 0,22-22 0,-21 0 16,0-21-16,0 21 0,42-42 47,0 0-47,0 0 0,1-1 16,-1 1-16,0 0 0,0-21 15,0 21-15,0-22 0,1 22 16,20-21-16,-21 21 0,-21-1 15,21 1-15,0 0 0,-21 0 0,22 0 16,-22 42 15,0 0-31,-22 0 16,1 22-16,0-22 0,21 0 0,0 21 16,0-21-16,-21 22 0,21-22 15,0 21-15,0-21 0,0 22 0,0-22 16,21 0-16,-21 0 0,21 0 15,0-21-15,22 22 0,-22-22 0,21 0 16,-21 0-16,22 0 0,-1-22 16,22 22-16,-22-21 0,0-21 15,1 21-15,-1-22 0,0 22 0,1-21 16,-1 0-16,0-1 0,1-20 16,-22 20-16,21-20 0,-21-1 0,0 1 15,1-1-15,-22 22 0,21-21 16,-21-1-16,0 22 0,0-1 0,0 22 15,0-21-15,0 21 0,-21 21 16,21-21-16,-22 21 0,1 0 16,21 21-16,0 21 0,-21-21 15,21 22-15,-21 20 0,21-21 16,0 22-16,-21-22 0,21 22 0,0-22 16,0 22-16,0-22 0,0 0 15,0 1-15,0-1 0,0-21 0,0 21 16,0 1-16,0-22 0,21 0 15,0 0-15,-21 0 0,21 1 0,0-1 16,1-21-16,-1 0 0,0 21 16,0-21-16,21 0 0,-20 0 15,-1 0-15,0-21 0,0 21 16,0-21-16,0-1 0,1 1 0,-1 0 16,0 0-16,0 0 0,0 0 0,0-1 15,-21 1-15,22 0 16,-22 0-16,0 0 0</inkml:trace>
  <inkml:trace contextRef="#ctx0" brushRef="#br0" timeOffset="2688.19">7091 2836 0,'0'0'0,"42"22"31,0-22-31,1 0 0,-1 0 15,0 0-15,1-22 0,20 1 0,1 21 16,-1-21-16,1 0 0,-1 21 16,1-21-16,-1 21 0,-20 0 15,-1-21-15,-21 21 0,0 0 0,0-22 16,-42 22 0,-21 0-16,21 0 15,-22 0-15,1 22 0,21-1 0</inkml:trace>
  <inkml:trace contextRef="#ctx0" brushRef="#br0" timeOffset="3148.2">5122 3958 0,'0'0'0,"-21"-21"0,0 0 0,21 0 15,-21 0-15,0-1 0,21 44 32,0-1-17,0 0-15,0 21 0,0 1 0,0-1 16,0 21-16,0-20 0,21 20 16,-21 1-16,21-22 0,-21 22 0,21-22 15,-21 0-15,0 1 0,0-1 16,0-21-16,21 21 0,-21-20 0,0-1 15,0 0-15,0 0 0,0 0 16,0 0-16,0 1 16,-21-22-16,0 0 15,0 0-15,0-22 0,-1 22 16,1-21-16</inkml:trace>
  <inkml:trace contextRef="#ctx0" brushRef="#br0" timeOffset="3356.2">4741 4424 0,'0'0'16,"21"21"0,1 0-1,-1 0-15,0 1 16,0-1-16,0 0 0,0 0 16,1 0-16,-22 0 0,21 1 15,0-1-15,0 0 0,-21 0 16,21 0-16,0-21 0,1 0 15,-1 0 1,0 0-16,0 0 0</inkml:trace>
  <inkml:trace contextRef="#ctx0" brushRef="#br0" timeOffset="3548.52">5567 4403 0,'-64'0'15,"43"21"-15,-21 0 16,-1-21-16,22 21 0,-21 0 0,0 1 16,-1 20-16,22-21 0,-21 0 15,21 0-15,-22 22 0,22-22 0,0 0 16,0 0-16,0 0 0,21 1 16,0-1-16,-22 0 0,22 0 0</inkml:trace>
  <inkml:trace contextRef="#ctx0" brushRef="#br0" timeOffset="4256.18">3535 5609 0,'0'0'0,"-21"-21"0,21 0 0,0 0 0,-22 0 15,22-1-15,-21 1 0,21 0 16,0 0-16,0 0 0,0 0 0,0-1 16,21 1-16,1 0 15,-1 0-15,21 21 0,-21 0 0,22 0 16,-22 0-16,21 0 0,-21 21 16,22 0-16,-22 0 0,0 1 15,21 20-15,-21 0 0,-21 1 16,22-1-16,-22 0 0,0 22 0,0-22 15,0 0-15,0 1 0,0-1 0,-22 0 16,22-20-16,-21 20 0,0-21 16,0 0-16,0 0 0,0-21 31,21-21-31,0 0 0,0 0 16,0 0-16,0-22 0,21 22 15,0-21-15,0 0 0,0-22 0,0 22 16,1-1-16,-1 1 15,0 0-15,21-1 0,-21 1 0,22 21 0,-1 0 16,-21 0-16,22-1 16,-22 22-16,21 0 0,-21 0 0,0 22 15,1-1-15,-1 21 0,0-21 16,-21 22-16,0-1 0,0 0 0,0 1 16,0-1-16,0 0 0,0 1 15,-21-22-15,0 21 0,21-21 0,-22 0 16,22 1-16,0-1 0,0 0 15,0-42 17,22 21-32,-1-21 15</inkml:trace>
  <inkml:trace contextRef="#ctx0" brushRef="#br0" timeOffset="4596.2">4593 5736 0,'0'0'0,"21"0"32,0-21-17,1 0-15,-1 21 0,0-21 0,0 0 16,0-1-16,0 22 0,22-21 16,-22 0-16,0 0 0,0 0 0,-21 0 15,0-1-15,21 1 0,-21 0 16,-21 21-1,0 0-15,0 0 0,0 0 16,-22 21-16,22 0 0,-21 1 16,21 20-16,-22-21 0,22 21 0,0 1 15,0-1-15,0-21 0,0 22 16,21-22-16,0 21 0,0-21 0,0 0 16,0 1-16,0-1 0,21 0 15,0-21-15,21 0 0,-21 0 0,22 0 16,-1 0-16,0 0 0,1 0 15,20 0-15,-20-21 0,-1 0 0</inkml:trace>
  <inkml:trace contextRef="#ctx0" brushRef="#br0" timeOffset="5424.15">5228 5525 0,'0'0'0,"0"-22"0,0 1 15,0 0-15,0 0 16,21 21-16,0-21 15,1 21-15,-1 0 0,0 0 16,0 0-16,0 0 0,22 0 0,-22 0 16,0 21-16,21 0 0,-21 0 15,1 0-15,-1 1 0,0-1 16,-21 21-16,0-21 0,0 22 0,0-22 16,-21 0-16,0 21 0,-22-21 15,22 1-15,0 20 0,-21-42 0,20 21 16,1 0-16,0 0 0,21-42 31,21 0-15,0 0-16,1 0 0,-1 0 15,0-1-15,21-20 0,-21 21 0,22-21 16,-22-1-16,21 22 0,-21-21 16,22-1-16,-22 22 0,21 0 0,-21 0 15,1 0-15,-1 0 16,0-1-16,0 22 0,-42 22 31,0-1-31,0-21 0,-1 21 16,1 21-16,0-21 0,0 1 0,21 20 15,-21 0-15,21-21 0,-21 22 16,21-22-16,0 21 0,0-21 0,0 1 16,0 20-16,0-21 0,21 0 15,0-21-15,0 21 0,0 1 0,22-22 16,-1 0-16,0 0 0,1 0 0,-1 0 15,0 0-15,1-22 0,-1 1 16,0 0-16,1 0 0,-1 0 16,0 0-16,1-22 0,-1 22 15,-21-21-15,21-1 0,-20-20 0,20 21 16,-21-22-16,0 22 0,0-22 0,1 1 16,-22-1-16,0 1 0,0-1 15,0 22-15,0 0 0,0-1 0,0 1 16,0 21-16,-22 0 0,22-1 15,-21 22-15,0 0 0,0 22 16,21-1-16,-21 0 0,21 21 16,0 1-16,0-1 0,0 0 0,0 22 15,0-22-15,0 0 16,0 1-16,0-1 0,0 0 0,0 1 16,0 20-16,0-42 0,0 22 15,0-1-15,0 0 0,0-20 0,0-1 16,0 0-16,0 0 0,21 0 0,0 0 15,0-21-15,0 0 16,22 0-16,-22 0 0,0 0 0,0 0 16,22 0-16,-22 0 0,0-21 15,0 21-15,21-21 0,-20 0 0,-1 0 16,0 0-16,21-22 0,-42 22 0,21 0 16,1-21-16,-1 20 0</inkml:trace>
  <inkml:trace contextRef="#ctx0" brushRef="#br0" timeOffset="5676.05">6435 5334 0,'0'0'0,"21"0"15,21 0 1,-21 0-16,22 0 0,-1 0 0,0 0 15,1-21-15,-1 21 0,0-21 16,22 21-16,-22 0 0,0-21 16,1-1-16,-1 22 0,0 0 0,1 0 15,-22 0-15,0-21 0,0 21 16,-42 0 0,0 21-16,0-21 15</inkml:trace>
  <inkml:trace contextRef="#ctx0" brushRef="#br0" timeOffset="6220.2">4953 6668 0,'0'0'0,"0"-22"0,-21 1 16,21-21-16,0 0 0,0 20 0,0 1 15,0-21-15,0 21 0,0 0 16,0-1-16,0 1 0,0 42 31,21 1-31,-21-1 0,21 0 16,-21 21-16,0 1 0,0 20 0,0-21 15,0 22-15,21-22 0,-21 22 16,0-22-16,0 22 0,0-22 16,0 0-16,0 1 0,0-1 15,0 0-15,0 1 0,0-1 0,-21-21 16,21 21-16,0-20 0,-21-1 0,21 0 16,-21-21 15,0 0-16,21-21-15,0 0 0</inkml:trace>
  <inkml:trace contextRef="#ctx0" brushRef="#br0" timeOffset="6516.16">4487 7049 0,'0'0'0,"-21"-22"15,21 1 1,21 21-1,0 0-15,1 0 16,-1 0-16,21 0 0,0 0 0,1 21 16,-1 1-16,0-1 0,1 0 0,-22 0 15,21 0-15,1 0 0,-22 1 16,0 20-16,0-21 0,-21 0 0,0 0 16,21 1-16,-21-1 0,0 0 15,0 0-15,0 0 0,0 0 16,0 1-16,21-44 47,1 1-47,-1 0 0,-21 0 15,21 0-15,0-22 0</inkml:trace>
  <inkml:trace contextRef="#ctx0" brushRef="#br0" timeOffset="6732.19">5482 6943 0,'0'0'15,"-21"0"1,0 21-16,-22-21 16,22 21-16,0 0 0,0 0 0,0 1 15,0 20-15,-22-21 0,22 21 16,0-20-16,0-1 0,0 21 0,-1-21 16,1 0-16,0 1 0,21-1 0,-21 0 15,0 0-15,21 0 0,-21-21 16,21 21-16,-22-21 0,1 0 15</inkml:trace>
  <inkml:trace contextRef="#ctx0" brushRef="#br0" timeOffset="14568.01">2180 7832 0,'0'-21'31,"0"-1"-15,0 1-1,0 0 1,-21 21-16,21-21 16,-21 21-16,0 0 31,21 21 0,0 0-31,-22 0 0,22 1 16,0-1-16,0 21 0,0-21 15,0 0-15,0 22 0,0-22 0,0 21 16,0 1-16,0-1 0,0 0 16,0 1-16,0-1 0,0 0 15,0 1-15,0-1 0,0 0 16,0 1-16,0-1 0,0 0 0,0 1 16,0-1-16,0 21 0,0-20 15,0 20-15,0-20 0,0 20 0,0-21 16,0 22-16,0-1 0,0-20 15,0 20-15,0-20 0,0 20 0,0-21 16,0 22-16,0-22 0,0 22 16,0-22-16,0 22 0,0-1 0,0 1 15,0-1-15,0-21 0,0 22 16,0-1-16,0-20 0,0 20 0,0 1 16,0-22-16,0 22 0,0-1 15,0-21-15,0 22 0,0-1 16,0 1-16,0-1 0,0 1 15,0-1-15,0-20 0,0 20 0,0-20 16,0-1-16,0 0 0,0 1 0,0-22 16,0 21-16,0-21 0,0 0 15,0-42 1,-21 0 0,21 0-16,-21-21 0,21-1 0,0 1 15,-21-22-15,21 1 0,0-1 16</inkml:trace>
  <inkml:trace contextRef="#ctx0" brushRef="#br0" timeOffset="16313.23">2159 7832 0,'0'0'15,"0"-21"1,21 21 31,0 0-47,0 0 0,1 0 15,20 0-15,-21 0 0,21 0 0,1 0 16,-1 0-16,0 21 0,1-21 16,20 0-16,-20 0 0,20 0 0,-21 21 15,22-21-15,-1 0 0,1 0 16,-1 0-16,1 0 0,-1 21 15,22-21-15,0 0 0,21 0 0,-1 0 16,1 0-16,0 0 0,0 0 16,0 0-16,21 0 0,0 0 15,0 0-15,21 0 0,0 0 0,-21 0 16,21 0-16,0 0 0,-21 0 0,22 0 16,20 0-16,-21 0 0,0 0 15,22 0-15,-22 0 0,21 0 0,22 0 16,-22 0-16,0 0 0,22 0 15,-22 0-15,22 0 0,-1 21 0,1-21 16,-22 0-16,21 0 0,1 0 0,-1 0 16,1 0-16,-1 21 0,1-21 15,-1 0-15,1 0 0,-1 0 16,1 22-16,-1-22 0,-20 0 0,20 0 16,1 21-16,20-21 0,-20 0 15,-1 0-15,-20 21 0,20-21 16,-20 0-16,-1 21 0,0-21 0,-21 21 15,1-21-15,-22 0 0,0 0 16,0 21-16,-22-21 0,1 0 0,0 0 16,-21 0-16,-1 22 0,1-22 0,-43 0 15,22 0-15,-43 0 0,0 0 16,0 0-16,1 0 0,-1 0 16,-21 21 30,0 0-30,0 0-16,0 0 0,0 0 16,-21 1-16,21-1 0,-22 0 0,22 0 15,0 21-15,0-20 0,-21 20 0,21 0 16,-21 1-16,21-1 0,0 0 16,-21 22-16,21-1 0,0 1 0,0-1 15,0 1-15,-21-1 0,21 22 16,-21-22-16,21 22 0,-22-21 0,22 20 15,0-20-15,-21 20 0,21 1 0,-21 0 16,21-1-16,0 1 16,0 0-16,0-1 0,0-20 0,0 21 15,0-1-15,0 1 0,0 0 0,0-22 16,0 22-16,0-1 0,0-20 16,0-1-16,0 22 0,0-21 0,0-1 15,0 1-15,-21-22 0,21 21 0,0 1 16,-21-1-16,21-20 0,0 20 15,0-20-15,-21-1 0,21 0 0,-22-21 16,22 22-16,-21-22 0,21 0 0,0 0 16,-21-21-16,0 21 0,0-21 15,21 22-15,-21-22 16,-1 0-16,1 0 0,0 0 0,0 0 16,0 0-16,0 0 0,-1 0 15,1 21-15,0-21 0,-21 0 0,21 0 16,-22 0-16,22 0 0,-21 0 0,-22 0 15,22 0-15,-22 0 0,1 0 16,-1 0-16,-20 0 0,-1 0 0,-21 0 16,22 0-16,-22 0 0,-21 0 0,21 0 15,-21 0-15,-21 0 0,21 0 0,-21 0 16,-1 0-16,-20-21 0,0 21 16,-1 0-16,1-22 0,0 1 15,-22 21-15,1-21 0,-1 0 0,1 0 16,-22 21-16,0-21 0,1-1 15,-1 1-15,0 0 0,1 0 0,-22 21 16,21-21-16,-21 0 0,22-1 0,-1 22 16,-21-21-16,22 21 0,-1 0 15,0-21-15,1 21 0,-1 0 0,21 0 16,1-21-16,-22 21 0,22 0 0,20 0 16,-20 0-16,21 0 0,-1 0 15,1 0-15,0 0 0,20 0 16,1 0-16,21 0 0,-21 0 0,21 0 0,21 0 15,-21 0-15,21-21 16,1 21-16,-1 0 0,0 0 0,21-21 16,1 21-16,20-22 0,1 22 15,20 0-15,1 0 0,0-21 0,-1 21 16,22 0-16,-21 0 0,21 0 16,-1 0-16,1 0 15,21-21 110,0 0-125,21 0 0</inkml:trace>
  <inkml:trace contextRef="#ctx0" brushRef="#br0" timeOffset="16900.18">3217 9377 0,'0'-85'31,"0"64"-31,0 0 0,0 0 16,0 42 15,0 0-31,0 0 15,0 22-15,0-22 0,0 42 0,0 1 16,0-1-16,0 1 0,0 20 16,0-20-16,0 21 0,0-22 0,0 22 15,0-22-15,0 22 0,0-22 16,0 1-16,0 21 0,0-43 16,-21 21-16,0 1 0,21-22 15,0 1-15,0-1 0,0-21 0,0 0 16,-21 0-16,21 1 0,0-1 0,0-42 31,0-1-31,0 1 16,0-21-16,21 21 0,-21-22 15,0 1-15,0 0 0,0-1 0,0 1 16,0-21-16</inkml:trace>
  <inkml:trace contextRef="#ctx0" brushRef="#br0" timeOffset="18107.21">3323 9229 0,'0'-43'16,"0"86"-16,0-107 46,21 64-46,0 0 0,1 0 16,-1 0-16,21 0 0,0 0 16,-20 0-16,41 0 0,-21 0 0,1 0 15,20 0-15,1 0 0,-1 0 16,1 0-16,-1 0 0,22 0 0,0 0 16,20 0-16,1 0 0,21 0 15,0-21-15,-21 21 0,21 0 0,0 0 16,0 0-16,21 0 0,22 0 0,-22 0 15,21 0-15,0 0 0,1 0 16,20 0-16,22 0 0,-22 0 0,22 0 16,-21 0-16,20 0 15,1 0-15,0 21 0,-22-21 0,1 0 16,-1 0-16,1 0 0,-1 21 0,-21-21 16,-20 0-16,-1 0 0,-21 0 15,0 0-15,0 0 0,-21 0 0,-1 0 16,1 0-16,-21 0 0,-22 0 15,1 0-15,-1 0 0,-20 0 0,-22 0 16,0-21-16,0 21 0,0 0 0,-21 21 78,-21 1-78,21-1 0,0 0 16,-21 0-16,21 0 0,0 0 15,0 1-15,-21-1 0,21 21 0,0 0 16,0 1-16,0-1 0,0 0 0,0 1 16,-21 20-16,21-20 0,0 20 15,-21-21-15,21 22 0,0-22 0,0 1 16,0 20-16,0-21 0,-22 1 0,22-1 16,0 0-16,-21 1 0,21 20 15,0-20-15,0-1 0,-21 0 0,0 1 16,21-1-16,-21 0 0,0 1 0,21-1 15,-22-21-15,1 21 16,0-20-16,0 20 0,0-21 0,0 0 16,21 0-16,-22 1 0,1-1 0,0-21 15,21 21-15,-21 0 0,0-21 16,0 21-16,-1-21 0,1 0 16,0 21-16,0-21 0,0 0 0,0 0 15,-22 0-15,22 0 0,-21 0 0,21 0 16,-22 0-16,-20 0 0,20 0 15,-20 0-15,-1 0 0,-20 0 0,-1 0 16,0 0-16,1 0 0,-1 0 0,0 0 16,1 0-16,-1 0 0,-21 0 15,0 0-15,1 0 0,-22 0 0,0 0 16,-22 0-16,1 0 0,0 0 16,-21 0-16,-1 0 0,-20-21 0,21 21 15,-22 0-15,1 0 0,20 0 16,-20-21-16,20 21 0,22 0 0,0 0 15,0 0-15,0-21 0,0 21 0,-1 0 16,1 0-16,21 0 0,-21 0 16,21-21-16,0 21 0,21 0 0,-21 0 15,0 0-15,21-21 0,1 21 0,-1-22 16,21 22-16,0 0 0,22-21 16,-22 21-16,43 0 0,-22 0 0,22-21 15,-21 21-15,20 0 0,22 0 16,-21 0-16,-1 0 0,1 0 15,0 0-15,-1 0 0,22 0 0,-21 0 16,0 0-16,20 0 0,1 0 16,0 0-16,0 0 0,0 0 0,0 0 15,-1 0 1,1 0 0,0 0-16,0 0 15,21-21 1,0 0-1,0 0-15,21-1 0,0 1 16,-21 0-16,21-21 0</inkml:trace>
  <inkml:trace contextRef="#ctx0" brushRef="#br0" timeOffset="19187.59">3281 9716 0,'-21'42'16,"21"-21"0,0 0-16,0 0 0,0 1 0,0-1 15,0 0-15,21 0 16,-21 0-16,21-21 0,0 0 0,0 0 15,22 0-15,-22 0 0,0 0 0,21 0 16,-21 0-16,1 0 0,20-21 16,-21 21-16,21-21 0,-20 0 0,-1 0 15,0-1-15,0 1 0,0 0 16,-21 0-16,21 0 0,-21 0 0,0-1 16,0 1-16,0 0 15,-21 21 1,0 21-16,0 0 15,21 22-15,-21-22 0,21 21 16,-21 1-16,21-1 0,0 0 0,0 1 16,0-1-16,0 0 0,0 1 15,0-1-15,0-21 0,0 21 0,0-20 16,0 20-16,0-21 0,0 0 16,-22 0-16,22 1 0,0-1 0,-21-21 15,21 21-15,-21-21 16,0 0-16,0 0 0,0 0 15,-1-21-15,1 21 0,0-21 16,0-1-16,0 1 0,-22 21 16,22-21-16,0 0 0,0 21 0,0 0 15,0-21-15,-1 21 0,1 0 16,21 21 0,0 0-16,0 0 15,0 0-15,21 1 16,1-22-16,-1 21 0,0-21 0,0 0 15,21 21-15,-20-21 0,20 0 16,0 0-16,22 0 0,-22 0 0,0-21 16,1 0-16,20 21 0,-20-22 15,-1 1-15,0 0 0,-21 0 16,1 0-16,20 0 0,-21-1 0,-21 1 16,0 0-16,21 0 0,-21-21 15,0 20-15,21 1 0,-21 0 16,0 0-16,0 42 31,0 0-31,0 0 0,0 1 0,0-1 16,0 21-16,0-21 0,0 0 15,0 1-15,0-1 0,0 21 0,0-21 16,0 0-16,0 1 0,0-1 0,0 0 16,0 0-16,0 0 15,-21-21-15,21-21 31,0 0-31,0 0 0,0 0 16,0-22-16,0 22 0,0 0 0,21-21 16,-21 20-16,22-20 0,-1 21 15,0-21-15,0 20 0,0-20 0,0 21 16,22 21-16,-22-21 0,0 21 16,0 0-16,22 0 0,-22 21 0,0-21 15,0 21-15,0 0 0,-21 22 16,0-22-16,0 0 0,0 0 15,0 21-15,0-20 0,0-1 0,0 21 16,-21-21-16,21 0 0,0 1 0,-21-1 16,21 0-16,-21 0 0,21 0 15,-21-21-15,21-21 32,21 0-32,0 0 15,-21 0-15,21-1 0,0 1 0</inkml:trace>
  <inkml:trace contextRef="#ctx0" brushRef="#br0" timeOffset="19573.2">4868 9991 0,'0'0'0,"-21"0"32,0 0-32,0 0 15,0 0-15,-1 0 0,1 21 0,0-21 16,0 21-16,0 0 0,0 0 0,-1-21 15,1 22-15,21-1 0,0 0 16,0 0-16,21-21 16,1 0-16,-1 21 15,0-21-15,0 0 0,21 0 0,-20 21 16,-1 1-16,0-22 0,21 0 0,-21 21 16,1-21-16,-22 21 0,21 0 15,-21 0 1,0 0-16,-21 1 0,-1-22 15,-20 21-15,21-21 0,-21 0 16,-1 21-16,1-21 0,0 0 0,20 0 16,-20 0-16,21 0 0,-21 0 15,20 0-15,1 0 0,21-21 32,21 0-17,1 21-15,-1-22 0,0 1 0,21 0 16,-21 21-16</inkml:trace>
  <inkml:trace contextRef="#ctx0" brushRef="#br0" timeOffset="19847.72">5207 9716 0,'0'0'0,"0"-22"0,0 44 31,0-1-31,0 0 15,0 21-15,0-21 0,0 22 0,0-1 16,0 0-16,-21 1 0,21-1 16,-21-21-16,21 22 0,0-1 0,-22-21 15,1 21-15,21-20 0,-21 20 16,21-21-16,0 0 0,0 0 16,0 1-16,0-1 0,21-21 31,-21-21-31,21 21 15,-21-22-15,0 1 0,22 0 0,-22 0 16</inkml:trace>
  <inkml:trace contextRef="#ctx0" brushRef="#br0" timeOffset="20035.41">5038 10075 0,'-22'0'16,"44"0"15,-1 0-31,0 0 16,0 0-16,0 0 0,0 0 0,22-21 15,-22 21-15,0 0 0,21 0 0,-20-21 16,-1 21-16,0 0 0,0 0 16</inkml:trace>
  <inkml:trace contextRef="#ctx0" brushRef="#br0" timeOffset="21054.1">5757 10160 0,'0'0'0,"21"-21"16,1 0-16,-22 0 15,0-1-15,0 1 0,0 0 16,0 0-16,0 0 15,0 0-15,-22-1 0,1 1 0,0 0 16,0 0-16,0 0 0,0 21 0,-1 0 16,1 0-16,0 0 0,0 0 15,0 21-15,0 0 0,-1 0 16,1 22-16,0-22 0,0 0 0,0 21 16,0-21-16,-1 22 0,22-1 15,0-21-15,0 0 0,0 22 0,0-22 16,0 0-16,0 0 0,0 0 0,0 1 15,22-1-15,-1-21 0,0 0 16,0 0-16,0 0 0,0 0 0,22 0 16,-22-21-16,0-1 0,0 22 0,22-21 15,-22 0-15,0 0 0,0 0 16,0 0-16,0-22 0,1 22 0,-22 0 16,0-21-16,21 20 0,-21 1 15,0-21-15,0 21 0,0 0 16,-21 42 15,21 0-31,-22 0 0,22 0 16,0 22-16,0-22 0,-21 0 0,21 0 15,0 21-15,0-20 0,0-1 0,0 0 16,0 0-16,0 0 0,0 0 16,21 1-16,1-1 0,-1-21 0,0 0 15,0 0-15,0 0 0,0 0 16,1-21-16,-1 21 0,0-22 15,21 1-15,-21 0 0,1 0 16,-1 0-16,0 0 0,-21-1 0,21-20 16,0 0-16,0-1 0,1 1 15,-22 0-15,0-1 0,21-20 0,-21 21 16,0-1-16,0 1 0,0 0 0,21 20 16,-21 1-16,0 0 0,0 0 0,0 63 31,0-21-31,0 22 0,0-22 15,0 21-15,0 1 0,0-1 16,0 0-16,0 1 0,0 84 16,-21-106-16,21 21 0,0-21 15,0 22-15,0-22 0,0 0 16,0 0-16,0 0 0,21-21 16,0 21-16,0-21 0,0 0 15,1 0-15,-1-21 16,0 21-16,0-21 0,0 0 0,0 0 15,1 0-15,-1-1 0,0-20 0,0 21 16,0-21-16,0-1 0,1 1 16,-1 0-16,0-22 0,0 22 0,-21-1 15,0 1-15,0 21 0,21-21 0,-21 20 16,0 44 0,0-1-16,-21 0 15,0 0-15,21 21 0,-21 1 16,0-1-16,-1 0 0,22-20 15,0 20-15,-21 0 0,21 1 0,0-22 16,-21 21-16,21-21 0,0 0 0,0 1 16,0-1-16,0 0 0,21 0 15,0-21-15,1 0 0,-1 0 0,0 21 16,21-21-16,1 0 0,-22 0 0,21-21 16,-21 0-16,22 0 0,-22 21 15,0-21-15</inkml:trace>
  <inkml:trace contextRef="#ctx0" brushRef="#br0" timeOffset="22796.88">7556 10202 0,'0'0'0,"22"0"15,20 0-15,106-42 16,-127 21-16,0 0 16,22 21-16,-22-21 0,-21-1 15,21 1-15,-21 0 0,0 0 0,0 0 16,0 0-16,0-22 0,-21 22 0,0 0 16,0 0-16,-1 0 0,1-1 15,-21 1-15,21 21 0,0 0 16,-1 0-16,1 0 0,-21 21 15,21 1-15,0 20 0,-22-21 0,22 21 16,0 1-16,0-1 0,-22 0 0,43 1 16,-21-1-16,21 0 0,-21 1 15,21-1-15,0-21 0,0 22 0,0-22 16,0 21-16,0-21 0,21 0 0,0-21 16,1 22-16,-1-22 0,0 0 15,0 0-15,21 0 0,-20 0 0,20-22 16,-21 22-16,21-21 0,-20 0 15,20-21-15,-21 21 0,0-1 0,0-20 16,1 21-16,-1-21 0,0-1 16,0 22-16,-21-21 0,0-1 15,0 1-15,0 21 0,0 0 0,0 0 16,0-1-16,0 1 0,-21 21 16,0 21-1,21 1-15,0-1 0,0 0 16,0 21-16,0-21 0,0 22 0,0-22 15,0 0-15,0 21 0,0-20 16,0-1-16,0 21 0,21-21 0,-21 0 16,21 1-16,0-1 0,0-21 15,1 21-15,-1-21 0,0 0 0,0 0 16,21 0-16,-20 0 0,-1-21 16,0 0-16,21-1 0,-21 1 15,1 0-15,-1 0 0,0 0 0,0 0 16,-21-1-16,0-20 0,21 21 0,-21-21 15,0 20-15,0 1 0,0 0 16,0 0-16,0 0 0,0 42 16,0 0-1,0 0-15,0 0 0,0 1 16,-21 20-16,21-21 0,0 0 16,0 22-16,-21-22 0,21 0 0,0 0 0,-21 0 15,21 0-15,0 1 16,0-1-16,0 0 15,0-42 1,21 21-16,0-21 16,0-1-16,-21 1 0,21 0 0,-21 0 15,22 0-15,-22 0 0,0-22 16,21 22-16,0 0 0,-21-21 0,21 20 16,-21 1-16,0 0 0,21 0 0,0 21 15,1 0 1,-22 21-16,0 0 15,0 0-15,0 1 0,0-1 0,0 0 16,0 21-16,0-21 16,0 1-16,0-1 0,0 0 0,0 0 15,0 0-15,21 0 0,-21 1 0,21-1 16,0-21 0,0 0-16,0 0 0,1 0 15,-1 0-15,0-21 0,0 21 16,0-22-16,0 1 0,1 0 0,-1 0 15,0 0-15,0 0 0,0-1 0,-21 1 16,0 0-16,21 0 0,-21 0 16,22 21-16,-22-21 0,0 42 31,0 0-15,-22 0-16,22 0 0,0 0 0,-21 1 15,21-1-15,0 0 0,0 0 16,0 0-16,0 0 15,21-21-15,1 0 0,-1 0 0,0 0 16,0 0-16,0 0 0,0 0 0,1 0 16,-1-21-16,0 21 0,0-21 15,0 0-15,0 0 0,1 0 0,-1-1 16,0 1-16,0 0 0,-21 0 16,0 0-16,0 0 0,21-1 0,-21 1 15,0 0-15,0 42 47,0 0-47,0 1 0,0-1 0,0 0 16,-21 0-16,21 21 0,0-20 0,0 20 15,0 0-15,0 1 0,0 20 16,0-21-16,0 22 0,0-1 0,0 1 16,0-1-16,0 1 0,0-1 0,0 1 15,0-1-15,0 1 0,-21-1 16,0 22-16,0-21 0,-1-1 0,-20 1 15,21 20-15,0-20 0,0-22 16,-22 22-16,22-22 0,-21 21 0,-1-41 16,22 20-16,-21-21 0,0 0 15,20 0-15,-20-21 0,21 0 0,-21 0 16,20 0-16,1 0 0,-21-21 0,21 0 16,0-21-16,-22-1 0,1 1 15,0 0-15,20-22 0,-20 1 0,0-1 16,21 1-16,-1-22 0,22 22 0,0 20 15,0-20-15,0-1 0,0 22 0,22 0 16,-1-1-16,0-20 0,0 20 16,0 1-16,22 21 0,-22-21 0,21-1 15,0 1-15,-20 0 0,20-1 16,0 22-16,1-21 0,-1 21 16,0-1-16,1 1 0,-1 0 0</inkml:trace>
  <inkml:trace contextRef="#ctx0" brushRef="#br0" timeOffset="23364.17">9292 9970 0,'0'0'0,"0"-22"32,0 44-17,0-1-15,-21-21 0,0 21 0,21 0 16,-21 21-16,21-20 0,0-1 15,0 0-15,0 0 0,-22 21 0,22-20 16,0-1-16,0 0 0,0 0 0,0 0 16,0 0-1,22-21-15,-1 0 16,0 0-16,0-21 16,0 21-16,0-21 0,-21 0 0,22 0 15,-1 0-15,-21-1 0,21 1 16,-21 0-16,21 0 0,0 0 15,-21 0-15,21 21 32,-21 21-32,0 0 15,0 0-15,0 0 0,0 0 16,0 1-16,0-1 0,0 0 16,22 0-16,-1 0 15,0-21-15,0 0 16,0 0-16,0 0 15,1 0-15,-1-21 16,0 0-16,-21 0 0,0 0 16,0-1-16,0 1 0,0 0 0,0 0 15,0 0-15,0 0 16,0-1-16,0 1 0,-21 0 16,0 21-16,21 21 31,0 0-16,0 1-15,21-22 16,0 21-16,0-21 16</inkml:trace>
  <inkml:trace contextRef="#ctx0" brushRef="#br0" timeOffset="24776.13">10202 10033 0,'0'0'0,"-63"-63"31,42 41-31,-1 22 0,1 0 0,0 0 16,-21 0-16,21 0 0,-1 0 0,-20 0 15,21 22-15,0-22 0,-22 21 16,22 0-16,0 0 0,0 21 0,0-20 16,0-1-16,21 0 0,0 21 0,-22-21 15,22 1-15,0-1 0,0 21 16,0-21-16,0 0 0,0 1 0,22-1 15,-1 0-15,0-21 0,0 0 16,0 0-16,0 0 16,1 0-16,-1 0 0,0 0 0,21-21 15,-21 0-15,1 21 0,-1-22 0,0 1 16,0 0-16,0 0 0,0 0 16,1 0-16,-1-1 0,-21 1 0,21-21 15,-21 21-15,0 0 0,0-1 0,0 1 16,21 21-16,-42 0 31,0 21-15,21 1-16,0-1 0,0 0 15,-21 0-15,21 0 0,-22 0 0,22 1 16,0-1-16,0 0 0,0 0 16,0 0-16,0 0 0,0 1 15,22-22-15,-1 21 0,0-21 16,0 0-16,0 0 0,0 0 0,1 0 15,-1-21-15,0-1 0,0 22 16,0-21-16,0 0 0,22 21 0,-43-21 16,21 0-16,0 0 0,0-1 15,0 1-15,-21 0 0,0-21 0,0 21 16,22-1-16,-22 1 0,0 42 47,-22 1-47,22-1 15,0 0-15,-21 0 0,21 0 16,0 0-16,0 1 0,0-1 0,0 0 16,0 0-16,0 0 0,0 0 15,21 1-15,1-22 16,-1 0-16,0 0 0,0 0 0,0 0 16,0 0-16,1 0 0,-1 0 0,-21-22 15,21 1-15,0 21 0,0-21 16,-21 0-16,0 0 0,21 0 0,1-1 15,-22 1-15,0 0 0,21 0 16,-21 0-16,0 0 0,0-1 16,0 44 15,0-1-15,0 0-16,0 0 0,0 0 15,0 22-15,-21-22 0,21 0 0,0 21 16,0 1-16,0-1 0,0 0 15,0 1-15,0-1 0,0 0 0,0 1 16,0-1-16,0 0 0,0 1 0,0-1 16,0 21-16,0-20 0,0-1 15,0 0-15,0 1 0,-22 20 16,22-20-16,-21-1 0,21 21 0,-21-20 16,0-1-16,0 0 0,0 1 0,-1-1 15,1-21-15,-21 0 0,21 1 16,-22-1-16,22 0 0,0 0 0,-21-21 15,21 0-15,-1 0 0,1 0 0,0 0 16,21-21-16,-21 21 0,0-21 0,21 0 16,0-1-16,0 1 0,0-21 15,0 21-15,0-22 0,0 1 0,21 0 16,0-1-16,0 1 0,0-21 0,22 20 16,-1 1-16,-21-22 0,22 22 15,-1-21-15,0-1 0,22-21 16,-22 22-16,22-22 0,-22 1 0,21 20 15,-20-21-15,20 1 0,1 20 16,-22-20-16,0 20 0,1 22 0,-1-22 16,-21 22-16,0 0 0,-21 20 0,0 1 15,0 0-15,-42 21 16,21 21-16,-21 0 16,20 1-16,-20-1 0,21 0 0,0 0 15,0 21-15,-1-20 0,22-1 16,0 0-16,0 0 0,0 0 15,22 0-15,-1 1 0,0-1 0,0 0 16,21 0-16,-20 0 0,-1-21 16,21 21-16,-21 1 0,0-1 0,1-21 15,-22 21-15,21 0 0,-21 0 16,0 0-16,-21 1 16,-1-22-16,-20 0 15,21 21-15,0-21 0,0 0 0,-1 0 16,1 0-16,0 21 0,0-21 15,0 0 48,0 0-63</inkml:trace>
  <inkml:trace contextRef="#ctx0" brushRef="#br0" timeOffset="28291.76">5228 11388 0,'0'0'0,"0"-21"15,0-1-15,0 1 16,0 0-16,0 0 0,0 0 16,0 0-16,0-1 0,0 1 15,0 0 1,0 42 15,0 0-31,0 22 0,0-22 16,0 21-16,0 1 0,0 20 0,0-21 15,0 1-15,0 20 0,0-20 16,21 20-16,-21-21 0,0 1 0,0 20 16,0-20-16,0 20 0,0-21 15,0 1-15,0 20 0,0-42 0,0 22 16,0-22-16,0 21 0,0-21 15,0 1-15,0-1 16,0-42 15,-21 21-31,21-22 0,-21 22 16,21-21-16,0 0 16,-21 0-16</inkml:trace>
  <inkml:trace contextRef="#ctx0" brushRef="#br0" timeOffset="28567.61">5059 11938 0,'0'0'0,"-21"-21"31,21 0-31,21 21 16,0 21-16,0 0 16,0 0-16,0 0 0,1 1 15,-1-1-15,0 21 0,-21-21 16,0 0-16,21 1 0,-21 20 15,21-21-15,-21 0 0,0 0 16,0 1-16,0-1 0,0 0 0,0 0 16,0 0-16,0 0 15,21-21 1,1 0 0,-1-21-16,-21 0 0,21 21 15,0-21-15,0-21 0,0 20 0,22 1 16</inkml:trace>
  <inkml:trace contextRef="#ctx0" brushRef="#br0" timeOffset="28747.5">5757 11959 0,'0'0'0,"-21"21"31,0-21-31,0 22 0,0-1 16,-1 0-16,-20 0 0,21 0 0,-21 0 15,20 1-15,1-1 0,-21 0 16,21 0-16,0 0 0,-1 0 0,22 1 15,-21-1-15,21 0 0,-21-21 16,21 21-16,0 0 0,-21-21 16,21 21-16</inkml:trace>
  <inkml:trace contextRef="#ctx0" brushRef="#br0" timeOffset="30448.07">4022 12975 0,'0'0'0,"-22"0"16,22-21-16,-21 0 0,21 0 16,0 0-16,0-1 0,0 1 15,0-21-15,0 21 0,0 0 16,21-1-16,1 1 0,-1 0 0,0 0 16,0 0-16,0 21 0,0 0 15,1 0-15,-1 0 0,0 0 0,0 0 16,0 21-16,22 0 0,-22 21 15,0-20-15,0 20 0,0 0 0,-21 22 16,21-22-16,-21 0 0,22 1 16,-22-1-16,0-21 0,0 22 0,0-1 15,0-21-15,0 0 0,0 0 16,-22 1-16,22-1 0,-21-21 16,0 0-1,21-21 1,0-1-16,0-20 0,0 21 15,0-21-15,21 20 0,-21-20 16,21-21-16,1 20 0,-1 1 0,0 0 16,0-1-16,0 1 0,22 0 15,-22 20-15,21 1 0,-21 0 0,0 21 16,1 0-16,20 0 0,-21 21 16,0 0-16,-21 22 0,21-22 15,-21 21-15,0 1 0,0-1 16,0 0-16,0 1 0,22-1 15,-22 0-15,21 1 0,-21-22 0,21 0 16,-21 21-16,21-21 0,0 1 16,0-22-16,1 21 0,-1-21 0,21 0 15,-21 0-15,22 0 0,-22 0 0,21-21 16,-21-1-16,22 22 0,-22-21 16,21-21-16,-21 21 0,22 0 0,-22-22 15,0 22-15,0-21 0,-21-1 16,0 1-16,0 0 0,0-1 15,0 22-15,0-21 0,0 21 16,0 0-16,-21 21 0,0 0 0,0 0 16,-1 0-16,22 21 0,-21 0 15,0 0-15,21 0 0,-21 22 0,21-22 16,0 21-16,0 0 0,0-20 0,0 20 16,0-21-16,0 21 0,0-20 15,21-1-15,0 0 0,0 0 0,22 0 16,-22-21-16,0 21 15,21-21-15,-20 0 0,-1 0 0,0 0 16,0 0-16,0-21 0,0 21 16,-21-21-16,22 0 15,-22 0-15,0 0 0,21-1 0,0 1 16,0-21-16,-21 0 0,21 20 16,0-20-16,1 0 0,20-1 0,-21 22 15,0-21-15,22 21 0,-1 0 16,0-1-16,-21 22 0,22 0 0,-1 0 15,-21 0-15,22 22 0,-22-1 16,0 0-16,0 21 0,0-21 0,-21 22 16,0-22-16,0 21 0,0 1 0,0-1 15,-21-21-15,21 21 0,-42-20 16,21 20-16,-1-21 0,1 0 0,0 0 16,21 1-16,-21-22 15,42-22 1,0 1-1,0 0-15,1 0 0,-1 0 16,0 0-16,0-22 0,0 22 0,0-21 16,1-1-16,-1 1 0,0 21 15,0-21-15,0-1 0,-21 22 0,21 0 16,-21 0-16,0 0 0,0 42 31,-21-21-31,0 21 0,0 21 0,21-21 16,0 22-16,-21-22 0,0 21 15,21 1-15,-22-1 0,22 0 16,0-21-16,0 22 0,0-22 0,0 21 16,0-21-16,22 1 0,-1-1 15,0 0-15,0-21 0,0 0 0,22 21 16,-22-21-16,21 0 0,0 0 16,1 0-16,-1-21 0,0 0 0,1 0 15,-1-1-15,0 1 0,1 0 0,-1-21 16,0-1-16,-20 1 0,20 0 15,-21-22-15,0 22 0,22-22 16,-22 1-16,-21-1 0,21 1 0,-21 21 16,0-1-16,0 1 0,0 0 0,0 20 15,0 1-15,-21 21 16,0 21 0,-1 1-16,22-1 0,0 21 0,0 0 15,-21 1-15,21-1 0,0 0 16,0 22-16,0-22 0,0 22 0,0-22 15,0 22-15,0-22 0,0 0 16,0 1-16,0-1 0,0-21 0,0 21 16,0-20-16,21-1 0,1-21 0,-1 21 15,0-21-15,0 0 0,0 0 16,0 0-16,1 0 0,20-21 0,-21 21 16,0-21-16,0-1 0,22 1 0,-22-21 15,0 21-15,0-22 16,0 22-16,-21-21 0</inkml:trace>
  <inkml:trace contextRef="#ctx0" brushRef="#br0" timeOffset="30655.96">6921 12891 0,'0'0'0,"22"21"31,-1-21-31,0 0 0,21 0 15,-21 0-15,22 0 0,-1-21 16,0-1-16,1 22 0,-22-21 16,21 21-16,1 0 0,-22-21 0,21 21 15,-21 0-15,-21 21 16</inkml:trace>
  <inkml:trace contextRef="#ctx0" brushRef="#br0" timeOffset="31468.22">5101 13631 0,'0'0'0,"21"-21"0,-21 0 15,0 0-15,0 0 0,0 0 0,0-1 16,0 1-16,0 42 31,0 1-31,0 20 0,0 0 16,21 22-16,-21-1 0,0 1 0,0-1 15,0-20-15,0 20 0,0 1 16,0-22-16,0 21 0,0-20 16,0-1-16,0 22 0,0-22 0,0-21 15,0 21-15,0 1 0,0-22 16,0 0-16,0 0 0,0 0 0,-21-21 31,0 0-31,0-21 16,21 0-16,-21 0 0,0 0 15,-1-22-15,1 22 0,21-21 0,-21 21 16,0-22-16,0 22 0,0-21 16,-1 21-16,22 0 0,0-1 0,-21 1 15,21 42 1,0 1-16,0-1 16,21 21-16,-21-21 15,22 22-15,-1-1 0,-21 0 0,21 1 16,0-22-16,0 21 0,0-21 0,1 0 15,-1 1-15,0-1 0,0-21 16,0 0-16,0 0 0,1 0 0,-1 0 16,21 0-16,-21-21 0,0-1 15,22 1-15,-22 0 0,21-21 0,-21 21 16,1-22-16,-1 22 0,0 0 16,0 0-16,0 0 0,-21-1 0,21 1 15,-21 42 16,-21 1-31,0-1 0</inkml:trace>
  <inkml:trace contextRef="#ctx0" brushRef="#br0" timeOffset="32980.21">4170 15325 0,'0'-85'15,"0"170"-15,0-191 0,0 64 16,0 20-16,0 1 0,0-21 0,0 21 15,21 0-15,0-1 16,0 22-16,0 0 0,1 0 16,-1 0-16,21 0 0,-21 22 15,0-1-15,1 21 0,-1-21 16,0 22-16,0-1 0,0 0 16,-21 22-16,21-22 0,-21 0 0,0 1 15,0-1-15,0-21 0,-21 22 16,21-22-16,0 0 0,-21 0 0,0 0 15,21 0-15,-21-21 0,21-21 32,0 0-32,0 0 15,0 0-15,0-22 0,0 22 16,21-21-16,0 0 0,0-1 0,0 1 16,1 0-16,-1-1 0,0 1 15,21 0-15,-21 20 0,22 1 16,-22 0-16,21 21 0,-21 0 15,1 0-15,-1 21 0,0 0 0,0 22 16,-21-22-16,21 21 0,-21 1 16,0-1-16,0 0 0,0 1 0,0-1 15,0-21-15,0 21 0,0-20 16,0 20-16,21-21 0,1 0 0,-1 0 16,0-21-16,0 0 0,21 0 15,-20 0-15,-1 0 0,0 0 16,21-21-16,-21 0 0,1 0 0,-1 0 15,0 0-15,0-1 16,0 1-16,0-21 0,-21 21 0,22-22 16,-22 22-16,0-21 0,0 0 15,0 20-15,0-20 0,0 21 0,-22 21 16,1 0 0,0 0-16,21 21 0,0 21 15,0-20-15,0-1 0,-21 21 16,21 0-16,0-20 0,0 20 0,0-21 15,0 0-15,0 22 0,0-22 16,21 0-16,0 0 0,0-21 16,1 0-16,-1 0 0,0 0 15,0 0-15,0 0 16,0 0-16,1-21 0,-1 0 0,0 0 16,0-1-16,-21 1 0,21 0 15,0 0-15,1-21 0,-1-1 0,0 22 16,0-21-16,21-1 0,-20 1 15,-1 21-15,21 0 0,-21-22 0,22 43 16,-22-21-16,0 21 0,21 0 16,-21 0-16,1 21 0,-1 1 0,0-1 15,0 0-15,0 21 0,-21-21 16,21 22-16,-21-22 0,0 21 0,0 1 16,-21-22-16,0 0 0,0 21 0,0-21 15,0 1-15,-1-1 16,22 0-16,0-42 31,0 0-31,22 21 0,-1-22 16,0 1-16,0-21 0,0 21 15,0 0-15,1-22 0,-1 1 0,0 21 16,0-22-16,-21 1 0,21 21 0,0-21 16,-21 20-16,0 1 0,0 0 15,0 42 1,0 0-16,0 1 0,-21-1 15,0 21-15,21-21 0,-21 22 16,21-1-16,0-21 0,0 21 16,0-20-16,0 20 0,0-21 0,0 0 15,0 0-15,21 1 0,0-1 0,0-21 16,22 21-16,-22-21 0,21 0 16,1 0-16,-22 0 0,21 0 0,0-21 15,1 21-15,-1-21 0,-21-1 16,22 1-16,-1 0 0,-21-21 0,21 21 15,-20-22-15,20 1 0,-21 0 16,0-22-16,0 22 0,1-22 0,-1 22 16,0-22-16,0 22 0,-21 0 15,0-22-15,0 22 0,0 21 16,0-22-16,0 22 0,-21 21 31,21 21-31,-21 22 0,0-22 0,21 21 16,0 1-16,0-1 0,-22 0 15,22 1-15,-21 20 0,21-21 0,-21 22 16,21-22-16,0 1 0,0-1 16,0 0-16,0 1 0,0-22 0,0 0 15,0 0-15,21 0 0,0-21 0,1 0 16,-1 0-16,0 0 0,0 0 16,0 0-16,0 0 0,1-21 0,20 0 15,-21 0-15,0 0 16,22-1-16,-22 1 0,0-21 0,-21 21 15,0-22-15,21 22 0,-21-21 0,0 0 16,0 20-16</inkml:trace>
  <inkml:trace contextRef="#ctx0" brushRef="#br0" timeOffset="33175.86">6752 15028 0,'42'22'31,"1"-22"-31,-22 0 0,21 0 0,-21 0 15,22 0-15,-1 0 0,-21 0 16,22 0-16,-1-22 0,0 22 0,1 0 16,-1 0-16,0-21 0,1 21 15,-1 0-15,-21 0 0,21 0 0,-20 0 16,-22 21 0,0 1-16,-22-1 15</inkml:trace>
  <inkml:trace contextRef="#ctx0" brushRef="#br0" timeOffset="33816.12">4953 15939 0,'0'0'0,"-21"-22"0,0 1 16,21 0-16,0 0 16,0 0-16,0 0 0,-22 21 15,22-22-15,0 1 16,0 0-16,0 42 31,22 0-31,-22 22 0,21-22 16,-21 42-16,0-20 0,21 20 15,0-20-15,-21 20 0,0 1 0,0-22 16,0 21-16,0-20 0,0-1 0,0 0 16,0 1-16,0-22 0,0 0 15,0 21-15,0-20 0,-21-1 16,0-21-1,0 0-15,-1 0 16,1-21-16,0-1 16,0 1-16,0 0 0,21 0 0,-21 0 15,-22 0-15,22-1 0,0 1 16,21 0-16,-21 0 0,0 21 16,21 21 15,21 0-31,0 0 0,0-21 15,-21 22-15,21-1 0,0-21 16,1 0-16,-1 21 0,0-21 0,0 0 16,0 0-16,0 0 0,1 0 15,20 0-15,-21-21 0,0 0 16,0 21-16,-21-22 0,22 22 16,-22-21-16,-22 21 31</inkml:trace>
  <inkml:trace contextRef="#ctx0" brushRef="#br0" timeOffset="34361.06">4889 17039 0,'0'0'0,"-21"-148"31,0 127-31,0 0 16,0 21-16,0 21 15,21 21-15,0 1 16,0-1-16,0 0 0,0 1 0,0 20 15,0 1-15,0-1 0,0 22 16,0-22-16,0 1 0,0 20 0,0-20 16,-22-1-16,22 1 0,-21-22 15,21 22-15,0-22 16,0-21-16,0 0 0,0 22 0,0-22 16,0 0-16,0-42 31,0 0-31,0 0 0,0-1 15,0-20-15,0 0 0,0-1 0,0 1 16,21 0-16,-21-22 0</inkml:trace>
  <inkml:trace contextRef="#ctx0" brushRef="#br0" timeOffset="35456.23">4784 16976 0,'0'0'15,"0"-21"-15,0-1 0,0 1 0,0 0 31,21 21-15,21 0 0,-21 0-16,22 0 0,20 0 0,1 0 15,-1 0-15,22 0 0,-1 0 16,22 0-16,21 0 0,-21-21 0,42 21 16,-21-21-16,0 21 0,21-21 15,1 21-15,41 0 0,-21-22 0,43 22 16,-21 0-16,41-21 0,1 21 15,0 0-15,21-21 0,21 21 16,0 0-16,-21-21 0,22 0 16,-1 21-16,-21-21 0,0 21 0,0-22 15,0 1-15,-21 21 0,-1-21 16,-20 0-16,-21 21 0,-1-21 0,1 0 16,-22 21-16,0-22 0,-21 1 15,-21 21-15,22-21 0,-44 21 0,22 0 16,-21 0-16,0-21 0,-21 21 15,21 0-15,-22 0 0,-20 0 0,-1 0 16,-20 0-16,-1 0 0,0 0 16,-21 0-16,1 0 0,-22 21 15,0 0 1,0 0-16,0 1 0,0-1 16,0 0-16,0 21 0,0-21 15,0 22-15,0-1 0,0 0 0,0 1 16,0 20-16,-22-20 0,22 20 15,-21 1-15,21-22 0,0 21 0,0 1 16,-21-22-16,21 22 0,0-1 16,0 1-16,0-1 0,0 1 0,0-1 15,0 1-15,0-1 16,0 1-16,0-22 0,0 22 0,21-22 0,-21 0 16,0 1-16,0 20 0,0-21 15,0 1-15,0-1 0,0 0 16,0 22-16,0-43 0,0 21 15,-21 1-15,0-22 0,0 21 16,-22-21-16,1 1 0,0-22 0,-22 21 16,1 0-16,-1-21 0,1 0 15,-22 0-15,0 0 0,-20 0 16,-1 0-16,-21 0 0,0 0 0,0 0 16,-43 0-16,22 0 0,-21 0 15,-22-21-15,-20 21 0,20 0 0,-20-21 16,-22-1-16,-21 22 0,21 0 15,-21-21-15,0 21 0,0 0 16,0 0-16,0-21 0,-21 21 16,21 0-16,0 0 0,0 0 15,21 0-15,-21 0 0,21 0 0,0 0 16,22-21-16,-22 21 0,21 0 16,0 0-16,22-21 0,21 21 0,-1 0 15,1-21-15,21-1 0,0 22 16,42 0-16,-21-21 0,42 21 15,0 0-15,22-21 0,-1 21 0,22 0 16,0-21-16,21 21 0,-1-21 16,22 0-1,-21 21 63,0 0-78,0 0 16,0 0-16,0 0 16,21-22-1,-22 22-15,22-21 16,0 0 0,0 0-1,22 0-15,-1 21 16,0-21-16,21-1 0,1 1 0,-1 0 15</inkml:trace>
  <inkml:trace contextRef="#ctx0" brushRef="#br0" timeOffset="37059.82">5990 17145 0,'0'0'0,"21"-42"16,-21 63 0,0 0-1,0 21-15,0-20 0,0 20 16,0 0-16,0 1 0,0-1 16,0 0-16,0 1 0,0 20 15,0-21-15,0 1 0,0-1 0,0-21 16,0 22-16,0-22 0,0 0 15,0 0-15,0 0 0,0 0 0,-21-21 32,21-21-17,0 0-15,0 0 0,0-21 16,0 20-16,0-20 0,0 0 16,0-1-16,0-20 0,21 21 0,0-1 15,1 1-15,-1-22 16,21 22-16,-21 21 0,22-21 0,-1 20 15,0 1-15,1 0 0,-1 21 16,0 0-16,1 0 0,-1 21 0,0 0 16,-21 1-16,1-1 0,-22 0 15,0 21-15,0-21 0,-22 22 0,1-22 16,-21 21-16,0-21 0,-22 22 16,22-22-16,-1 0 0,1 0 15,0 0-15,-1 1 0,1-22 0,0 0 16,21 0-16,-1 0 0,1 0 15,0 0-15,21-22 0,0 1 16,0 0 0,21 21-16,0 0 15,1 0-15,-1 21 0,0-21 16,-21 21-16,21 1 0,0 20 16,0-21-16,-21 0 0,22 22 0,-22-22 15,21 0-15,0 21 0,-21-21 16,21 1-16,0-1 0,-21 0 0,21 0 15,1-21-15,-1 21 0,0-21 16,0 0-16,0 0 0,0 0 16,22 0-16,-1 0 0,0-21 0,1 0 15,-1 0-15,0 0 16,1-1-16,-1 1 0,-21-21 0,22 0 16,-22 20-16,0-20 0,0 0 15,-21-1-15,0 22 0,0-21 0,0 21 16,0 0-16,-21-1 0,0 22 15,0 0-15,-1 0 0,1 0 16,0 22-16,0-1 0,0 0 16,21 21-16,0-21 0,0 1 15,0 20-15,0-21 0,0 21 0,0-20 16,0-1-16,0 0 0,0 0 16,21 0-16,0 0 0,0-21 0,22 0 15,-22 0-15,21 0 16,0 0-16,1 0 0,-22 0 0,21-21 15,1 0-15,-1 0 0,0 0 16,1 0-16,-22-22 0,21 22 16,-21-21-16,0-1 0,-21 22 0,0-21 15,0 21-15,0 0 0,0-1 16,-21 1-16,0 21 0,0 0 0,0 0 16,0 21-16,-1 22 15,22-22-15,0 0 0,0 0 16,0 22-16,0-22 0,22 0 15,-1 21-15,0-21 0,0 1 16,0-1-16,0 0 0,-21 0 16,22 0-16,-1-21 15,-21 21-15,-21-21 32,-1-21-32,1 0 0,0 21 0,-21-21 15,21 21-15,-1 0 0,1 0 16,0 0-16,0 0 15,21 21 1,0 0-16,21-21 16,0 21-16,0-21 0,1 0 15,-1 0-15,0 22 0,0-22 16,21 0-16,-20 0 0,20 0 0,-21 0 16,21-22-16,-20 1 0,20 0 15,-21 0-15,21 0 0,-20 0 0,-1-1 16,0-20-16,0 21 0,0-21 15,0-1-15,-21-20 0,0 20 16,0 1-16,22-21 0,-22 20 0,0 1 16,0 0-16,0-1 0,21 22 15,-21 0-15,0 0 0,0 42 16,0 0 0,0 0-16,0 0 0,0 22 0,0-1 15,-21-21-15,21 43 16,-22-22-16,1 0 0,21 1 0,0-1 15,0 22-15,0-22 0,0 0 16,0-21-16,0 22 0,0-22 0,0 0 16,21 0-16,1-21 0,-1 0 15,0 0-15,0 0 0,0 0 16,0-21-16,1 0 0,-1 0 16,-21 0-16,21-1 0,-21-20 0,0 21 15,0-21-15</inkml:trace>
  <inkml:trace contextRef="#ctx0" brushRef="#br0" timeOffset="37260.53">7535 17441 0,'0'0'0,"-21"0"31,21 22-15,21-22-16,0 21 0,1-21 0,20 0 15,-21 0-15,21 0 0,1 0 16,-22 0-16,21 0 0,1 0 15,-1-21-15,21-1 0,-41 22 0,20-21 16,0 21-16,-21 0 0,1-21 16,-1 21-16,0 0 15</inkml:trace>
  <inkml:trace contextRef="#ctx0" brushRef="#br0" timeOffset="38208.17">8318 17505 0,'0'0'15,"22"0"-15,-1 0 0,0 0 0,0 0 16,0 0-16,0-21 16,-21 0-16,0-1 0,0 1 15,0 0-15,0 0 16,0 0-16,-21 0 0,0 21 0,21-22 16,-21 1-16,0 21 15,0 0-15,-1 0 0,1 0 0,0 0 16,0 21-16,0 1 0,0-1 15,-1 21-15,1-21 0,21 22 0,-21-22 16,21 21-16,0 0 0,-21 1 16,21-22-16,0 21 0,0-21 0,0 1 15,0-1-15,21 0 0,0 0 16,0-21-16,1 0 0,-1 0 0,21 0 16,-21 0-16,0-21 0,1 0 15,-1 0-15,0-1 0,-21-20 16,21 21-16,-21-21 0,21 20 0,-21-20 15,0 0-15,0 21 0,0-22 16,0 22-16,0 0 0,0 0 16,-21 21-1,21 21 1,0 0-16,0 0 0,0 0 16,-21 1-16,21 20 0,0 0 0,0-21 15,0 22-15,0-22 0,0 21 16,0-21-16,21 1 0,-21-1 15,21 0-15,0 0 0,1-21 0,20 0 16,-21 0-16,21 0 0,1 0 16,-22 0-16,21-21 0,1 0 0,-22 0 15,0-1-15,21 1 16,-21-21-16,1 21 0,-1-22 0,-21 22 16,0-21-16,0 21 0,0 0 15,0-1-15,0 1 0,-21 21 0,-1 0 16,1 0-16,0 0 0,0 0 15,0 0-15,-22 21 0,22 1 0,0-1 16,21 0-16,0 21 0,0-21 16,0 1-16,0 20 0,0-21 15,0 0-15,0 0 0,21 1 0,22-1 16,-22 0-16,21-21 0,-21 21 16,22-21-16,-1 0 0,-21 0 0,21 0 15,1 0-15,-22-21 16,21 0-16,-21 0 0,1-1 0,-1 1 15,0-21-15,0 0 0,0-1 16,-21 1-16,21 0 0,-21-22 0,0 22 16,0-1-16,0 1 0,0 0 15,0 21-15,22-1 0,-22 1 0,0 0 16,0 42 0,0 0-16,0 1 15,0 20-15,0-21 0,0 21 16,0 1-16,0-1 0,0 0 0,0 1 15,0-1-15,0 0 16,0 1-16,0-22 0,0 21 0,0-21 16,0 22-16,0-22 0,21 0 15,0-21 1,0 0-16,0 0 0,0-21 0,1 0 16,-1 0-16,0-1 15,0 1-15,-21 0 0,0 0 0,0 0 16,0 0-16,0-1 0,0 1 15</inkml:trace>
  <inkml:trace contextRef="#ctx0" brushRef="#br0" timeOffset="38377.18">9017 17463 0,'0'0'0,"21"0"32,0 0-32,0 0 15,1 21-15,-1-21 0,21 0 16,-21 0-16,22 0 0,-1 0 15,-21 0-15,21 0 0,1 0 0,-22-21 16,21 21-16,-21-22 0,22 1 16,-22 21-16,21-21 0,-21 0 0</inkml:trace>
  <inkml:trace contextRef="#ctx0" brushRef="#br0" timeOffset="38744.23">10181 17230 0,'0'0'15,"-21"0"-15,0 0 32,21 21-32,0 0 15,0 21-15,0-20 0,0 20 0,0 0 16,0 1-16,0-1 0,0 0 16,0 1-16,0-1 0,0-21 0,-21 21 15,21-20-15,0-1 0,0 0 16,0 0-16,0-42 31,0 0-15,0 0-16</inkml:trace>
  <inkml:trace contextRef="#ctx0" brushRef="#br0" timeOffset="39108.76">9969 17357 0,'0'0'0,"-21"-43"0,21 22 15,0 0-15,0 0 0,0 0 16,0 0-16,21 21 0,1 0 15,-1 0-15,0 0 0,0 21 0,21 0 16,-20 0-16,20 0 0,0 0 16,1 22-16,-1-1 0,21 0 0,-20 22 15,-22-22-15,21 1 16,1-1-16,-22 0 0,0 1 0,0-22 0,0 21 16,-21-21-16,0 0 0,0 1 15,0-44 16,0 1-31,0 0 0,0 0 16,0-21-16,0-1 0,0 1 0,0 0 16,0-1-16,0-20 0,0 20 15,0 1-15,0-21 0,21 20 0,1 1 16,-1 0-16,-21-1 0,21 22 16,0 0-16,-21 0 0,21 0 15,0 21-15,1 0 0,-1 0 16,0 21-16,0 0 15,0 0-15,-21 0 0,0 0 0,21-21 16,1 22-16,-22-1 0</inkml:trace>
  <inkml:trace contextRef="#ctx0" brushRef="#br0" timeOffset="39528.26">11007 17357 0,'0'0'0,"0"21"15,-22 0-15,1-21 16,21 21-16,-21 0 0,0 1 15,0-1-15,0 0 0,-1 0 0,22 0 16,-21 0-16,21 1 0,-21 20 16,21-21-16,0 0 0,0 0 0,0 1 15,21-1 1,0-21-16,1 0 0,20 21 0,-21-21 16,21 0-16,1 0 0,-22 0 15,21-21-15,1 21 0,-1-21 16,0-1-16,-21 1 0,1-21 0,-1 21 15,0 0-15,0-22 0,-21 1 16,0 0-16,0 20 0,0-20 0,0 21 16,-21-21-16,0 20 0,0 1 15,-1 0-15,1 21 0,-21 0 0,21 0 16,-22 0-16,22 0 0,-21 21 16,21-21-16,-22 21 0,22 1 0,0-1 15,0 0-15,0 0 0,21 21 16,0-20-16,0 20 0,0-21 15,0 21-15,21-20 0,-21-1 16,42 21-16,-21-21 0,1 0 0,20-21 16,0 22-16,-21-22 0,22 0 15,-1 0-15,0 0 0,1-22 0,-1 1 16,0 0-16</inkml:trace>
  <inkml:trace contextRef="#ctx0" brushRef="#br0" timeOffset="40132.24">11536 17505 0,'0'0'0,"21"-21"0,0 0 0,0-22 16,-21 22-16,21 0 0,-21 0 15,0 0-15,0-1 0,0 1 16,0 42 0,0 1-1,0-1-15,0 0 0,0 0 16,-21 0-16,21 0 0,0 22 0,0-22 16,0 0-16,0 21 0,0-20 15,0-1-15,0 0 0,0 0 16,21-21 15,1-21-31,-1 0 0,-21 0 16,21-1-16,0 1 0,0 0 0,0 0 15,-21 0-15,22 0 16,-22-1-16,21 22 0,-21 22 31,0-1-31,-21 0 0,21 0 16,-22 0-16,22 0 0,0 22 15,0-22-15,0 0 0,0 0 16,22 0-16,-1 1 0,0-1 0,21 0 16,-21-21-16,22 0 0,-22 0 15,21 0-15,1 0 0,-1 0 0,0 0 16,1-21-16,-1 0 0,-21-1 16,21 1-16,-20 0 0,-1-21 0,0 21 15,-21-22-15,0 1 16,0 0-16,0-1 0,0 22 0,-21-21 15,0 21-15,-1-1 0,-20 1 16,21 21-16,-21 0 0,20 0 0,-20 0 16,21 0-16,0 0 0,21 21 15,0 1 1,21-22-16,0 0 16,0 0-16,0 0 0,1 0 0,20 0 15,-21 0-15,0 0 0,22 0 16,-22 0-16,0 0 0,0 0 0,0 0 15,0 0-15,1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3:53:33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2011 0,'0'0'0,"0"-21"0,0 0 16,0-1-16,0 1 0,0 0 0,-21 0 16,21-21-16,0 20 0,-21 1 15,21 0-15,0 0 0,0 0 16,0 42 15,0 21-31,0-21 16,0 22-16,0-1 0,0 0 0,0 22 15,0-22-15,0 22 0,0-22 16,0 22-16,0-1 0,0-21 16,0 22-16,-21-1 0,0 1 0,0-22 15,21 22-15,0-22 0,0 0 16,0-20-16,-22-1 0,22 0 0,0 0 15,0 0-15,22-21 32,-1-21-32,-21-21 15,21 21-15,0-22 16</inkml:trace>
  <inkml:trace contextRef="#ctx0" brushRef="#br0" timeOffset="255.53">974 1863 0,'0'0'0,"0"-21"0,0 42 16,0 0-1,0 0-15,0 0 0,0 22 16,0-1-16,-22 0 0,22 1 0,0 20 16,-21-21-16,21 22 15,0-22-15,0 22 0,-21-22 0,0 22 16,21-22-16,-21 0 0,21 1 15,0-22-15,0 21 0,0-21 16,0 0-16,0 1 0,0-44 31,0 1-31</inkml:trace>
  <inkml:trace contextRef="#ctx0" brushRef="#br0" timeOffset="760.06">508 2519 0,'0'0'0,"-42"0"0,20 0 0,1 0 16,64-21 15,-22 0-31,42 21 16,-20-22-16,20 1 0,-21 0 16,22 0-16,-1 0 0,1 0 0,-1-1 15,1 1-15,-22 0 0,22 21 16,-22-21-16,0 21 0,-20 0 15,20 0-15,-42 21 16,0 0 0,0 0-16,0 1 0,-21 20 15,0-21-15,21 21 0,0-20 16,-22 20-16,22-21 0,0 21 16,-21-20-16,21-1 0,0 0 0,0 0 15,21-21-15,1 0 16,-1 0-16,21 0 0,-21 0 15,22-21-15,-1 21 0,0-21 0,1 0 16,-1-22-16,0 22 0,1-21 16,-22 21-16,21-22 0,-21 1 0,0 0 15,-21 20-15,0-20 0,0 0 16,0 21-16,-21-1 0,-21-20 16,21 42-16,-22-21 0,1 21 15,0 0-15,-1 0 0,-20 0 16,21 21-16,-1 0 0,22 0 0,-21 1 15,21-1-15,-1 0 0,1 21 16,21-21-16,0 22 0,0-22 16,0 21-16,21-21 0,1 22 0,-1-22 15,0 0-15,21-21 0,1 21 16,20-21-16,1 0 0</inkml:trace>
  <inkml:trace contextRef="#ctx0" brushRef="#br0" timeOffset="1331.98">2159 2286 0,'0'0'0,"0"-42"0,0 21 16,0-1-16,0 1 0,0 0 15,-21 21 1,21 21 0,-21 0-16,21 1 0,-22-1 0,22 21 15,0-21-15,0 22 0,0-1 16,0 0-16,-21-21 0,21 22 0,0-22 15,0 21-15,0-21 0,0 1 16,0-1-16,21-21 16,1 0-1,-1-21-15,0-1 16,0 1-16,0 0 0,0 0 0,1-21 16,-1 20-16,0-20 0,0 21 15,0-21-15,0 20 0,1 1 0,-1 0 16,-21 0-16,21 21 15,-21 21 1,0 0-16,0 0 16,0 1-16,0-1 0,21 21 15,-21-21-15,0 0 0,21 1 0,0-1 16,-21 0-16,22 0 0,-1 0 16,0-21-16,21 0 0,-21 0 0,1 0 15,20 0-15,-21 0 16,21-21-16,-20 21 0,20-21 0,-21 0 15,0-22-15,0 22 0,1 0 16,-1-21-16,-21 21 0,0-22 0,0 22 16,0-21-16,0 21 0,0-22 15,0 22-15,0 0 0,-21 0 0,-1 0 16,1-1-16,0 22 0,0 0 16,0 0-16,21 22 15,0-1-15,0 0 16,0 0-16,21-21 15,0 0-15,21 0 0,-20 0 16</inkml:trace>
  <inkml:trace contextRef="#ctx0" brushRef="#br0" timeOffset="1631.36">4191 1736 0,'0'-43'16,"0"22"-16,0 0 0,-21 42 31,21 0-31,-21 1 16,-1 20-16,1 0 0,21 1 16,-21 20-16,0-21 0,21 1 0,-21 20 15,0-20-15,21-1 0,-22 0 16,1 1-16,21-1 0,-21 0 0,21 1 15,0-1-15,0-21 0,-21 0 16,21 22-16,0-22 0,0 0 16,21-21-16,0 0 0,0 0 15,1 0-15,20-21 0,-21 0 0,0-1 16,22 1-16</inkml:trace>
  <inkml:trace contextRef="#ctx0" brushRef="#br0" timeOffset="1998.97">4572 2032 0,'0'0'0,"21"-21"0,0 0 0,-42 21 32,0 21-32,21 0 15,-21 0-15,-22 0 0,22 22 16,0-22-16,21 21 0,-21-21 0,0 1 16,21 20-16,0-21 0,0 21 15,0-20-15,0-1 0,0 0 0,0 0 16,21 0-16,0 0 0,0-21 15,22 0-15,-22 0 0,21 0 0,-21 0 16,22 0-16,-1-21 0,0 0 16,-21 0-16,22 0 0,-22 0 15,21-1-15,-21 1 0,1-21 0,-1 21 16,-21-22-16,0 22 0,0-21 16,0 21-16,0-22 0,-21 22 0,-1 21 15,-20-21-15,21 21 0,-21 0 16,20 0-16,-20 0 0,0 0 0,21 0 15,-22 0-15,22 21 0,0 0 16,0-21-16,0 22 0,-1-22 0,1 21 16</inkml:trace>
  <inkml:trace contextRef="#ctx0" brushRef="#br0" timeOffset="2199">3958 1990 0,'0'0'16,"21"0"-1,0 0 1,1-21-16,-1 21 0,21 0 0,0 0 16,1-22-16,-1 22 0,0 0 15,22-21-15,-22 21 0,1 0 16,-1 0-16,-21-21 0,21 21 15,-20 0-15,-1 0 0,0 0 0</inkml:trace>
  <inkml:trace contextRef="#ctx0" brushRef="#br0" timeOffset="3319.98">6413 2180 0,'0'0'0,"0"-21"0,0 0 16,22 0-16,-1 0 16,-21-22-16,21 22 0,-21 0 0,0 0 15,0-22-15,0 22 0,0 0 16,-21 0-16,0 21 0,-1-21 16,1 21-16,0 0 15,0 21-15,0 0 0,0 0 0,-1 0 16,1 22-16,0-1 0,0 0 15,0 1-15,0-1 0,21 22 0,-22-22 16,22 0-16,-21 22 0,21-22 16,0 0-16,0 1 0,0-1 0,21-21 15,1 0-15,-1 22 0,21-43 16,0 21-16,-20-21 0,41 0 16,-21 0-16,1 0 0,20 0 0,1-21 15,-1 0-15,1-1 0,-1-20 16,-20 21-16,20-21 0,1-1 0,-22-20 15,0 20-15,-21 1 0,22-21 16,-22 20-16,0-20 0,0-1 0,0 22 16,-21-22-16,0 1 0,0 21 15,0-1-15,0 22 0,0-21 16,-21 42 0,0 21-16,21 21 0,-21-21 15,0 43-15,0-22 0,21 1 0,-22 20 16,1-21-16,21 22 0,-21-22 15,21 22-15,0-22 0,-21 0 0,21 1 16,0-1-16,0 0 0,0 1 16,0-22-16,0 0 0,0 0 15,0 0-15,0 1 0,21-22 0,0 0 16,0 0-16,1 0 16,-1-22-16,-21 1 0,21 0 0,0-21 15,0 21-15,0-22 0,1 22 16,-1-21-16,-21 21 0,21-22 0,0 22 15,-21 0-15,0 0 0,21 21 16,0 0-16,1 0 16,-22 21-1,0 0-15,0 21 16,0-20-16,0-1 0,0 0 0,0 21 16,0-21-16,21 1 0,-21-1 15,21 0-15,-21 0 0,21 0 0,0 0 16,0-21-16,1 0 0,-1 0 15,21 0-15,-21 0 0,22 0 0,-1 0 16,-21-21-16,21 0 0,1 21 16,-1-42-16,22 21 0,-22-1 0,0-20 15,1 21-15,-22 0 0,21-22 16,-21 22-16,22-21 0,-43 21 16,0 0-16,0-22 0,0 22 15,0 0-15,-22 21 0,1 0 0,0 0 16,0 0-16,0 21 0,0 0 15,-1 0-15,1 1 0,0-1 16,0 0-16,21 0 0,-21 21 0,21-20 16,0-1-16,0 21 0,0-21 15,0 0-15,0 1 0,0 20 0,21-42 16,0 21-16,0 0 0,22-21 16,-22 0-16,0 0 0,21 0 0,1 0 15,-1 0-15,0 0 0,1 0 16,-1-21-16,0 0 0,1 0 0,-1 0 15,21-1-15</inkml:trace>
  <inkml:trace contextRef="#ctx0" brushRef="#br0" timeOffset="4083.5">8932 2074 0,'0'0'0,"0"-21"0,-21 21 16,0 0-1,0 0-15,0 0 0,-1 0 0,1 21 16,-21 1-16,21-1 0,0 21 15,-1-21-15,-20 0 0,21 22 0,0-22 16,0 21-16,21 1 0,0-22 0,0 21 16,0-21-16,0 22 0,0-22 15,0 21-15,0-21 0,21 0 0,0-21 16,21 22-16,-21-22 16,22 0-16,-1 0 0,0 0 0,1 0 15,-1-22-15,0 22 0,1-21 16,-1-21-16,0 21 0,1-22 0,-1 22 15,-21-21-15,22 0 0,-22-22 0,0 22 16,21-1-16,-21-20 0,-21-1 16,22 22-16,-22-21 0,0 20 0,0 1 15,0 0-15,0 20 0,0 1 16,0 42 0,-22 1-16,1 20 0,21 0 15,0 1-15,-21-1 0,0 0 16,0 22-16,21-22 0,0 0 15,-21 1-15,21-1 0,-22 0 0,22 1 16,0-1-16,-21-21 0,21 0 16,0 1-16,0-1 0,21-21 31,1-21-31,-1-1 16,0 1-16,0-21 0,0 21 15,0 0-15,22-1 0,-22-20 0,21 21 16,-21 0-16,22 0 0,-1-1 0,0 1 15,1 0-15,-1 21 16,-21 0-16,22 0 0,-22 0 0,0 0 16,-21 21-1,-21 0-15,0-21 16,-22 0-16,22 22 0,-21-22 0,-1 0 16,1 21-16,21-21 0,-21 0 15,20 0-15,-20 0 0,21 0 0,0 0 16,21 21-1,0 0 1,0 0-16,21 0 16,0 1-16,0-1 0,0 0 0,1 0 15,-1 0-15,-21 0 0,21 1 16,-21-1-16,21 0 0,-21 0 16,0 0-16,0 0 0,0 1 0,21-1 15,-21 0-15,21-21 16,1 0-1,-1-21-15,0 0 16</inkml:trace>
  <inkml:trace contextRef="#ctx0" brushRef="#br0" timeOffset="4451.96">11726 1757 0,'0'0'0,"-42"0"0,0 0 16,20-21-16,-20 21 0,21-21 0,21-1 15,21 22 1,0-21-16,43 0 16,-22 21-16,43-21 0,-1 21 15,1 0-15,21-21 0,-21 21 0,20 0 16,-20-21-16,0 21 0,-22 0 0,1 0 16,-22 0-16,0 0 0,1 0 15,-22 0-15,-42 0 16,-22 0-16,22 0 15,-21 0-15,-22 21 0,22-21 0</inkml:trace>
  <inkml:trace contextRef="#ctx0" brushRef="#br0" timeOffset="4679.96">12065 1651 0,'0'0'16,"-21"0"-16,0 0 0,-1 0 0,1 21 16,21 0-1,0 1-15,0-1 0,0 0 0,0 21 16,0-21-16,0 22 0,0-1 15,0 22-15,0-22 0,-21 0 0,21 1 16,-21-1-16,21 0 0,-21 1 16,0-1-16,-1-21 0,22 21 0,-21 1 15,0-22-15,21 21 0,-21-21 16,21 1-16,0-1 0,21-21 16,0 0-1,22 0-15,-22-21 16,21-1-16,-21 1 0</inkml:trace>
  <inkml:trace contextRef="#ctx0" brushRef="#br0" timeOffset="5223.82">12171 2307 0,'0'0'0,"0"-21"15,21 0-15,-21 0 16,21 0-16,0 21 16,0-22-16,-21 1 0,22 21 15,-1-21-15,21 0 0,-21 0 0,0 0 16,1-1-16,20 1 0,-21 0 15,-21 0-15,21 0 0,-21 0 0,-21 21 32,0 0-32,-21 21 15,20 21-15,-20-21 0,0 0 0,-1 22 16,1-22-16,21 21 0,-21-21 16,-1 22-16,22-22 0,0 21 0,0-21 15,21 22-15,0-22 0,0 0 16,21 0-16,0 0 0,21 1 0,-20-22 15,20 0-15,0 0 0,22 0 16,-22 0-16,0 0 0,22-22 0,-22 1 16,22 0-16,-22 0 0,22-21 15,-1 20-15,-21 1 0,1-21 16,-1 21-16,0-22 0,-20 22 0,-1-21 16,0 21-16,-21 0 0,0-1 15,0 1-15,-21 21 0,0 0 16,-22 21-16,43 1 15,-21-1-15,0-21 0,21 21 0,0 0 16,0 0-16,0 0 0,0 1 16,0-1-16,0 0 0,21 0 0,-21 0 15,0 0-15,0 1 0,21-22 16,-21 21-16,0 0 0,0 0 16,0 0-16,-21-21 0,0 0 15,0 0-15,0 0 0,-1 0 16,1 0-16,0 0 0,0 0 0,0 0 15,21-21 1,0 0-16,0 0 0,21 0 0,21-22 16,-21 22-16</inkml:trace>
  <inkml:trace contextRef="#ctx0" brushRef="#br0" timeOffset="5452.1">13314 1799 0,'0'0'15,"21"-42"-15,-21 21 0,0 0 0,0 42 31,0 21-31,0 0 0,-21 1 16,0-1-16,21 0 16,-22 1-16,1-1 0,21 0 0,0 22 15,0-22-15,-21-21 0,21 22 16,-21-1-16,21 0 0,0-20 0,0 20 16,0-21-16,0 0 0,0 0 0,0 1 15,0-1-15,21-21 0,0 0 16,0 0-16,1 0 0,-1-21 15,0 21-15,0-22 0</inkml:trace>
  <inkml:trace contextRef="#ctx0" brushRef="#br0" timeOffset="5615.73">13187 2138 0,'0'0'0,"-21"0"0,-1 0 15,1 0-15,0 0 0,42 0 31,0-21-31,22 21 16,-1 0-16,22 0 0,-22 0 16,21 0-16,-20-21 0,20-1 0,-20 22 15,20-21-15</inkml:trace>
  <inkml:trace contextRef="#ctx0" brushRef="#br0" timeOffset="5848.19">14097 1884 0,'0'-21'0,"0"42"0,-21-42 15,0 21 1,-1 0-16,1 0 0,21 21 16,-21 0-16,0 21 0,-21-20 0,20 20 15,22 0-15,-21-21 0,0 22 16,0-1-16,21-21 0,0 22 0,-21-1 16,0-21-16,21 21 0,0 1 15,0-22-15,-22 21 0,22-21 0,-21 22 16,21-22-16,0 0 0,0 0 15,21-21 1,1-21 0,-1 21-16</inkml:trace>
  <inkml:trace contextRef="#ctx0" brushRef="#br0" timeOffset="6191.36">13885 2265 0,'0'0'0,"21"-42"0,-21-1 0,0 1 0,0 21 15,22-22-15,-22 22 0,21-21 0,0 42 16,-21-21-16,0 0 0,21 21 15,0 0-15,0 21 0,1-21 16,-22 21-16,0 21 0,21-21 16,0 22-16,0-22 0,-21 21 0,21 1 15,0-22-15,-21 21 16,0-21-16,22 22 0,-22-22 0,21 0 16,-21 0-16,21 0 0,-21 0 15,21-42 1,-21 0-1,0 0-15,0 0 0,0 0 16,0-22-16,0 22 0,21-21 0,0-1 16,-21 1-16,22 0 0,-1-22 15,0 22-15,0 0 0,0-1 0,-21 1 16,21 0-16,1 20 0,-22 1 16,21 21-16,0 0 15,0 0-15,0 0 16,0 21-16,1-21 0,-22 22 15,21-22-15</inkml:trace>
  <inkml:trace contextRef="#ctx0" brushRef="#br0" timeOffset="6779.66">15240 1905 0,'0'-21'16,"0"42"-16,0-63 0,0 21 0,0-22 0,0 22 15,0 0-15,0 0 0,0 0 16,-21-1-16,0 22 0,-1 0 0,-20 0 15,21 22-15,-21 20 16,20-21-16,-20 21 0,0 1 0,21 20 16,-22-20-16,1 20 0,21-21 15,0 22-15,-22-22 0,22 22 0,21-22 16,0 0-16,0 1 0,0 20 16,0-42-16,0 22 0,0-1 0,42-21 15,-20 0-15,-1 1 0,21-22 0,-21 0 16,22 0-16,-1 0 0,-21 0 15,21 0-15,-20 0 0,-1 0 0,0-22 16,-21 1-16,0 0 0,0 0 16,0-21-16,0 20 0,0-20 0,0 21 15,-21-21-15,0 20 16,-1 1-16,-20 0 0,21 0 0,0 0 16,0 0-16,-1 21 0,1 0 0,21-22 15,21 22 16,1 0-31,-1 0 0,0 22 16,0-22-16,21 21 0,-20-21 0,-1 21 16,0 0-16,-21 21 15,0-20-15,0-1 0,0 21 16,0 0-16,0 1 0,-21-1 0,0 0 16,-1 1-16,1-1 0,-21 22 0,21-22 15,0 0-15,-22 22 0,22-22 16,0 22-16,-21-22 0,20 21 15,1-20-15,0 20 0,21-20 0,0-1 16,-21 21-16,21-20 0,0-1 0,0 0 16,0 1-16,0-22 0,0 0 15,0 21-15,0-20 0,21-22 32,-21-22-32,21 1 0,0 0 0</inkml:trace>
  <inkml:trace contextRef="#ctx0" brushRef="#br0" timeOffset="7167.52">16806 1842 0,'0'0'0,"0"-22"0,21-20 32,-21 63-17,0 0-15,0 22 0,0-22 16,0 21-16,0-21 0,0 22 0,0-1 15,0-21-15,0 22 0,0-22 16,-21 0-16,21 21 0,-21-21 0,0 1 16,21-1-16,-21 0 0,21 0 15,0 0-15,21-21 32,0 0-32,0 0 15,0-21-15,22 21 0,-22-21 0</inkml:trace>
  <inkml:trace contextRef="#ctx0" brushRef="#br0" timeOffset="7521.01">17399 1905 0,'0'0'0,"21"-21"0,-21 0 15,0 0-15,-21 21 16,-21 0-16,20 0 0,-20 0 16,0 0-16,-1 21 0,1 0 15,21 0-15,-21 0 0,20 0 0,1-21 16,0 22-16,21-1 0,0 0 15,0 0-15,0 0 16,21-21-16,0 0 0,22 21 16,-1-21-16,0 0 0,1 22 15,-1-22-15,22 21 0,-22 0 0,0-21 16,1 21-16,-1 0 0,-21 0 16,0 1-16,0-22 0,-21 21 0,0 0 15,0 0-15,-21-21 0,-21 21 16,21-21-16,-22 0 0,1 21 0,-21-21 15,20 0-15,1 0 0,0 0 0,-1 0 16,1 0-16,21 0 0,0 0 16,-1-21-16,1 21 0,21-21 0,-21 21 15,21-21-15,0 0 16,0 0-16,0-1 0,0 1 16,0 0-16</inkml:trace>
  <inkml:trace contextRef="#ctx0" brushRef="#br0" timeOffset="7688.97">16849 1439 0,'0'0'0,"-22"0"0,1-21 0,0 0 0,0 21 16,0 0 0,0-21-16,-1 21 0,1 0 15,0 0-15,42 0 16,-21 21-16,0 0 15</inkml:trace>
  <inkml:trace contextRef="#ctx0" brushRef="#br0" timeOffset="9139.98">5863 3874 0,'0'0'0,"-21"21"0,0 0 0,-22 0 16,22 43 15,42-64-31,1 0 0,20 0 16,0 0-16,22-22 0,-22 22 15,22-21-15,-1 0 0,1 0 0,-1 0 16,1-22-16,-1 22 0,1 0 16,-22-21-16,0 21 0,1-22 0,-22 1 15,0 0-15,-21-1 16,0 1-16,0 0 0,-21-1 0,0 22 16,-1 0-16,-20 21 0,21 0 15,0 21-15,0 0 0,-22 22 0,22-1 16,0 0-16,0 22 0,0-1 15,-1 1-15,22-1 0,0 1 0,-21 20 16,21-20-16,0-1 0,0 1 16,0-1-16,0-20 0,0-1 0,0 0 15,0 1-15,0-1 0,0-21 0,0 0 16,0 1-16,-21-1 0,0-21 16,21 21-16,-21-21 15,0 0-15,-1 0 0,-20-21 16,21 0-16,-21-1 0,20 1 0,-20 0 15,0 0-15,-1 0 0,1-22 16,0 22-16,-1-21 0,1 21 0,21 0 16,-21 21-16,20 0 0,1 0 15,0 0-15,0 21 0,21 0 16,0 0-16,0 0 0,0 0 0,0 22 16,0-22-16,0 21 0,21-21 15,0 1-15,0 20 0,1-21 0,20 0 16,-21-21-16,21 21 0,1 1 15,-1-22-15,0 0 0,22 0 0,-22 0 16,1 0-16,-1-22 0,21 1 16,-20 0-16,-1 0 0,0 0 0,-20 0 15,20-1-15,-21-20 0,0 0 16,0 21-16,1-22 0,-22 1 16,0 0-16,0-1 0,0 1 0,0 21 15,0 0-15,0 42 16,0 0-1,0 21-15,0-21 0,0 22 16,-22-1-16,22 0 0,0-20 0,0 20 16,0-21-16,0 0 0,0 0 15,0 1-15,0-1 0,0 0 0,22-21 32,-1 0-32,0 0 0,0 0 15,-21-21-15,21 0 0,0-1 16,1 1-16,-1 0 0,0 0 15,0-21-15,0 20 0,0-20 0,1 21 16,-1-21-16,0 20 0,0 1 16,0 0-16,-21 0 0,21 42 31,-21 0-31,0 0 0,0 22 0,0-22 16,0 0-16,0 21 0,0-20 15,0-1-15,0 21 0,0-21 0,0 0 16,22 1-16,-22-1 0,21 0 0,0-21 15,0 0-15,21 21 0,-20-21 16,20 0-16,0 0 0,1 0 0,-1 0 16,0-21-16,22 0 15,-22 0-15,0-1 0,22 1 0,-22 0 16,1 0-16,-1-21 0,-21 20 0,21-20 16,-20 21-16,-22-21 0,0-1 15,0 1-15,0 21 0,-22-22 0,1 22 16,0 0-16,0 0 0,0 21 15,0 0-15,-1 0 0,1 0 0,0 21 16,21 0-16,0 22 0,0-22 16,0 21-16,0-21 0,0 22 0,0-22 15,0 21-15,21 0 16,0-20-16,-21-1 0,22 0 0,-1 21 16,-21-21-16,0 1 0,0-1 15,0 0-15,0 0 16,-21-21-16,-1 0 15,1 0-15,0-21 16,21 0-16,0 0 16,0-1-16,0 1 0,21-21 15,0 0-15,22-1 0,-22-20 0,21-1 16,1 1-16,-1-1 0</inkml:trace>
  <inkml:trace contextRef="#ctx0" brushRef="#br0" timeOffset="9355.87">7937 3747 0,'43'-22'0,"-86"44"0,128-86 16,-43 43-16,-20 21 0,-1 0 15,0 0-15,0 21 16,-21 0-16,0 0 0,0 22 16,0-22-16,0 21 0,0 1 0,0 20 15,-21-21-15,21 22 0,-21-22 16,0 22-16,-1-22 0,1 0 0,21 1 16,-21-1-16,0-21 0,21 22 15,-21-22-15,21 0 0,0 0 0,0 0 16,21-21-1,0 0-15,0 0 16,0-21-16,1 0 16,-1 0-16,-21 0 0</inkml:trace>
  <inkml:trace contextRef="#ctx0" brushRef="#br0" timeOffset="9531.44">7810 4149 0,'0'0'0,"-63"-21"15,63-1 1,21 22-16,0 0 0,22-21 16,-22 21-16,21 0 0,0 0 15,1-21-15,-1 21 0,0-21 0,1 21 16,-1 0-16,-21 0 0,22-21 16,-22 21-16,21 0 0,-21 0 15</inkml:trace>
  <inkml:trace contextRef="#ctx0" brushRef="#br0" timeOffset="11243.98">8784 4191 0,'0'0'0,"21"0"15,0 0-15,1 0 0,-1 0 0,0 0 16,0 0-16,0-21 0,-21 0 16,21 0-16,-21-1 15,0 1-15,0 0 0,0-21 16,0 21-16,-21-1 0,0 1 15,0 0-15,0 0 0,0 0 0,-1 21 16,1 0-16,0 0 0,0 0 16,-21 0-16,20 0 0,-20 21 0,21 0 15,-21 21-15,20 1 0,-20-1 0,21 0 16,0 22-16,0-22 0,21 1 16,0-22-16,0 21 0,0-21 0,0 22 15,0-22-15,0 0 0,0 0 16,21-21-16,0 21 0,0-21 0,21 0 15,-20 0-15,-1 0 0,21 0 16,-21 0-16,22 0 0,-22-21 16,21 0-16,-21 0 0,22 0 0,-22-1 15,21 1-15,-21 0 0,0-21 16,1-1-16,-1 1 0,0 0 0,0-1 16,-21 1-16,21 21 0,-21-21 15,0 20-15,0 1 0,0 42 16,0 1-1,-21-1-15,0 0 0,0 21 0,21 1 16,0-1-16,-21-21 0,21 21 16,0 1-16,0-1 0,0-21 0,0 0 15,0 22-15,0-22 0,0 0 16,21-21-16,0 21 0,0 0 16,0-21-16,0 0 0,1 0 0,20 0 15,-21 0-15,0 0 0,22-21 16,-22 0-16,21 0 0,-21 0 0,22-22 15,-22 22-15,0-21 0,21 0 16,-21-22-16,1 22 0,-1-22 0,0 1 16,0-1-16,0 22 0,0 0 15,-21-22-15,0 43 0,0-21 0,0 20 16,-21 22 0,0 22-16,0-1 15,21 21-15,-21-21 0,0 22 16,-1-1-16,22 21 0,0-20 15,-21 20-15,21 1 0,-21-22 0,21 22 16,0-22-16,0 0 0,0 1 16,0-22-16,21 21 0,0-21 0,1 0 15,-1 1-15,0-1 0,0-21 0,0 0 16,22 0-16,-22 0 0,21 0 16,-21 0-16,22-21 0,-1 21 0,-21-22 15,21 1-15,1-21 0,-1 21 16,-21-22-16,22 1 0,-1 0 15,-21-22-15,21 1 0,-20-1 0,20 1 16,-21 20-16,0-20 0,-21 21 16,0-1-16,0 22 0,0 0 0,0 0 15,0 0-15,-21 21 16,0 21-16,0 0 0,21 0 16,-21 21-16,-1-20 0,1 20 15,0 21-15,0-20 0,21 20 0,0-20 16,0 20-16,0-21 0,0 1 15,0-1-15,0 0 0,21-20 0,0 20 16,0-21-16,1 0 0,-1 0 16,21-21-16,-21 0 0,22 22 0,-1-22 15,-21 0-15,21 0 0,22 0 16,-22-22-16,1 22 0,-1-21 16,-21 0-16,21 0 0,1 0 0,-22-22 15,21 22-15,-21-21 0,1 21 16,-1-22-16,-21 22 0,0-21 0,0 21 15,0 0-15,0-1 0,-21 22 16,-1 0-16,1 0 16,0 0-16,0 22 0,0 20 0,0-21 15,21 0-15,0 0 0,0 22 16,0-22-16,0 0 0,0 21 16,0-20-16,0-1 0,0 0 0,21 0 15,0 0-15,0 0 0,0 1 16,22-1-16,-22-21 0,21 21 0,22-21 15,-22 0-15,21 0 0,1 0 16,-1 0-16,-20 0 0,20 0 0,1 0 16,-1-21-16,-20 21 0,20-21 15,-21-1-15,1 1 0,-1-21 0,0 21 16,-20-22-16,20 1 0,-21 0 0,0-1 16,0 1-16,-21 0 0,0-1 15,0 1-15,0 0 0,0 21 0,-21-1 16,0 1-16,0 21 0,-21 0 15,20 0-15,-20 0 0,21 0 16,-21 21-16,-1 1 0,22 20 16,-21-21-16,-1 21 0,22 1 0,0-22 15,0 21-15,0 1 0,0-22 0,21 21 16,0-21-16,0 0 0,0 22 16,0-22-16,21-21 0,0 21 0,0 0 15,0-21-15,22 0 0,-22 0 16,0 0-16,21 0 0,-21 0 0,22 0 15,-1-21-15,-21 21 0,0-21 16,22-21-16,-22 20 0,21-20 0,-21 0 16,1-1-16,-1-20 0,0-1 0,21 1 15,-21-1-15,1 22 16,-22-21-16,21-1 0,-21 1 0,21 20 16,-21 1-16,0 0 0,0 20 15,0 1-15,0 0 0,-21 21 16,0 0-16,-1 21 0,1 22 15,0-22-15,0 21 0,0 0 0,21 1 16,-21-1-16,21 22 0,-22-1 0,22-21 16,0 22-16,0-1 0,0-20 15,0 20-15,0-20 0,22-1 0,-1-21 16,-21 21-16,21-20 16,0-1-16,0 0 0,22-21 0,-22 21 15,0-21-15,21 0 0,-21 0 0,22 0 16,-22 0-16,21 0 0,-21 0 15,1-21-15,20 21 0,-21-21 0,0 0 16,0 21-16,1-22 0,-1 1 16,0 0-16,0 0 0,0 0 15,22 0-15,-22 21 0</inkml:trace>
  <inkml:trace contextRef="#ctx0" brushRef="#br0" timeOffset="11435.81">12912 4360 0,'0'0'0,"0"22"15,0-1 1,21-21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24:27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656 0,'0'0'16,"0"-21"-16,21 21 15,-21-21-15,0 0 16,0 0 0,0 42 46,0 0-62,0 0 0,-21 0 0,21 0 16,0 1-16,-21 20 0,21-21 15,0 21-15,0 1 0,0-1 16,0 0-16,0 1 0,-21-1 0,21 22 16,0-22-16,0 0 0,0 1 15,0-1-15,0 0 0,0 1 0,-22-1 16,22 21-16,0-20 0,0 20 15,0-20-15,0 20 0,0 1 16,0-1-16,-21 1 0,21-1 0,0 1 16,0-1-16,0-21 15,-21 22-15,21-1 0,0-20 0,0 20 16,0 1-16,0-1 0,0 1 16,0-1-16,0 1 0,0-1 0,0 1 15,0-1-15,0-20 0,0 20 16,0 1-16,0-1 0,0 1 0,0-1 15,-21 1-15,21-1 0,0 1 16,0-1-16,0 1 0,-21-1 0,21 1 16,0-1-16,0 1 0,0-1 15,0 1-15,0 20 0,0-20 16,0-1-16,0 22 0,-21-22 16,21 1-16,0-1 0,-22 1 15,22-1-15,0 1 0,0-22 0,0 22 16,0-1-16,0 1 0,0-1 15,0-20-15,0 20 0,0 1 0,0-22 16,0 21-16,0-20 0,0 20 16,0-20-16,0-1 0,0 0 0,0 1 15,0-1-15,0 0 0,0 1 16,0-1-16,0-21 0,0 21 0,0-20 16,0 20-16,0-21 0,0 0 15,0 0-15,0 1 0,0-1 16,0 0-16,0 0 15,0 0-15,-21-21 16,21 21-16,-21-21 16,21-21 15,0 0-31,0 0 0,0-21 0</inkml:trace>
  <inkml:trace contextRef="#ctx0" brushRef="#br0" timeOffset="1515.99">2159 445 0,'0'-22'16,"-21"22"31,0 0-32,-1 0 17,22 22-17,-21-22-15,21 21 0,-21-21 16,21 21-16,0 0 16,-21-21-16,0 21 31,21 0-16,21-21 1,0 22-16,0-22 16,0 0-16,1 0 0,-1 0 15,0 0-15,21 0 0,1 0 0,-1 0 16,0 0-16,1 0 0,-1 0 16,21 0-16,1 0 0,-1 0 0,1 0 15,-1 0-15,1 0 16,-1-22-16,1 22 0,-1 0 0,1 0 15,-1-21-15,1 21 0,-1 0 0,1 0 16,-1 0-16,1 0 16,21 0-16,-22-21 0,1 21 0,-1 0 15,1 0-15,-1 0 0,1 0 16,-22 0-16,21 0 0,1 0 0,-1 0 16,1-21-16,-22 21 0,22 0 15,-1 0-15,22 0 0,-22 0 16,1 0-16,-1 0 0,22 0 0,-21-21 15,20 21-15,-20 0 0,-1 0 16,1 0-16,-1 0 0,1 0 0,20-21 16,-20 21-16,-1 0 0,22 0 15,-21 0-15,20 0 0,-20-22 16,20 22-16,-20 0 0,21 0 16,-22 0-16,1 0 0,-1-21 15,1 21-15,-22 0 0,21 0 0,1 0 16,-1 0-16,1-21 0,-1 21 15,1 0-15,21 0 0,-22 0 0,1 0 16,-1-21-16,1 21 0,-1 0 16,1 0-16,-1 0 0,-21 0 0,22 0 15,-22-21-15,1 21 0,-1 0 16,0 0-16,1 0 0,-1 0 16,0 0-16,1 0 0,-22 0 0,21 0 15,0-21-15,1 21 16,-1 0-16,0 0 0,-20 0 0,20 0 15,-21 0-15,0 0 0,0 0 16,-21-22 31,0 1-31,22 21-16</inkml:trace>
  <inkml:trace contextRef="#ctx0" brushRef="#br0" timeOffset="3211.8">7980 275 0,'21'0'47,"-21"21"-32,0 1 1,0-1-16,0 0 15,0 0-15,0 0 0,0 0 16,0 1-16,0-1 0,0 0 16,-21 0-16,21 0 0,0 22 0,0-22 15,-21 0-15,21 21 0,-22-21 16,22 22-16,0-1 0,0 0 16,-21 1-16,21-1 0,-21 0 15,21 22-15,-21-22 0,21 22 0,0-22 16,0 22-16,0-22 0,-21 0 15,21 22-15,0-22 0,-21 22 0,21-22 16,0 21-16,0 1 0,0-22 16,0 22-16,-22-1 0,22 1 0,0-22 15,0 22-15,-21-22 0,21 21 16,0-20-16,0 20 0,0-20 0,0 20 16,0 1-16,0-1 0,-21 1 15,21-22-15,0 21 0,0 1 16,0-1-16,0-20 0,0 20 0,0-20 15,0 20-15,0-21 0,0 22 16,0-22-16,0 22 0,0-1 0,0-20 16,0 20-16,0 1 0,0-1 15,0 1-15,0-22 0,0 21 0,0-20 16,0 20-16,0-20 0,0 20 16,0-21-16,0 22 0,0-1 0,0-20 15,0 20-15,0 1 0,0-22 16,0 22-16,0-1 0,0-21 15,0 22-15,0-1 0,0-20 0,0 20 0,0 1 16,0-22-16,0 43 16,0-22-16,0 1 0,0-1 0,0 1 15,0-1-15,0 1 0,0-1 0,0 1 16,0-1-16,0 1 0,0-1 16,0 1-16,0-1 0,0 1 0,0-1 15,0 1-15,0-22 0,0 22 0,0-1 16,0-21-16,0 22 0,0-22 15,0 22-15,0-22 0,0 0 0,0 1 16,0 20-16,0-20 0,0-1 16,0 0-16,0 1 0,0-1 0,0 0 15,0 1-15,0-22 0,0 21 16,0-21-16,0 22 0,0-22 16,0 21-16,0-21 0,0 0 0,0 1 15,0-1-15,0 0 0,0 0 0,0 0 16,0 0-16,0 1 15,0-1 1,-21-21-16,0 0 31,0 0-31,-1 0 32,1 0-17,0 0-15,0 0 0,0 0 16,0 0-16,-1 0 0,1 0 0,-21 0 15,21 0-15,-22 0 0,22 0 16,0 0-16,-21 0 0,21 0 16,-22 0-16,22 0 0,-21 0 0,-1 0 0,22 21 15,-21-21-15,0 0 0,-1 0 16,-20 0-16,20 0 0,-20 0 16,21 0-16,-22 0 0,22 0 0,-22 21 15,22-21-15,-22 0 0,22 0 0,0 0 16,-22 0-16,22 0 0,0 0 0,-22 0 15,22 21-15,-22-21 0,1 0 16,20 0-16,-20 0 0,-1 0 16,1 0-16,-1 0 0,1 0 0,21 0 15,-22 0-15,22 21 0,-22-21 16,22 0-16,0 0 0,-1 0 0,1 0 16,-22 0-16,22 0 0,0 0 0,-1 0 15,1 0-15,-21 0 0,20 0 16,1 0-16,-22 0 0,22 0 0,0 0 15,-22 0-15,22 0 0,0 0 16,-22-21-16,22 21 0,-1 0 0,-20 0 16,21-21-16,-1 21 0,1 0 0,-22 0 15,22-21-15,0 21 16,-1 0-16,-20 0 0,21-21 0,-22 21 16,22-21-16,-22 21 0,1 0 15,20 0-15,-20-22 0,-1 22 0,1 0 16,21 0-16,-22 0 0,22-21 0,-22 21 15,22 0-15,0 0 0,-22 0 16,22 0-16,-1 0 0,1 0 0,0-21 16,-1 21-16,1 0 0,0 0 15,21 0-15,-22 0 0,1 0 0,0 0 16,-1 0-16,1 0 0,21 0 16,-22 0-16,1 0 0,21 0 15,-21 0-15,20 0 0,1 0 16,0 0-16,0 0 0,0 0 0,0 0 15,-1 0 1,1 0 0,0 0-16,21-21 15,-21 21-15,0 0 16,0 0-16,-1 0 0,1 0 16,0 0-16,0 0 15,0 0 1,0 0-16,-1 0 15,1 0 1,0 0 0,0 0-16,0 0 15,21-21 48,0 0-48,0-1-15,0 1 16,0 0-16,0 0 0,0 0 0,0-22 16,0 22-16</inkml:trace>
  <inkml:trace contextRef="#ctx0" brushRef="#br0" timeOffset="4155.93">1863 5652 0,'-22'0'15,"1"0"1,0 0-16,0 0 31,0 0-15,21-22-16,-21 22 47,21 22 15,0-1-46,0 0-16,0 0 15,0 0-15,0 0 16,0 1-16,0-1 16,0 0-16,0 0 0,0 0 0,0 0 15,0 1-15,0-1 0,0 0 16,0 21-16,0-21 0,0 1 15,0-1-15,0 0 0,0 0 0,0 0 16,21 0-16,-21 1 0,0-1 16,0 0-16,0 0 0,0 0 0,0 0 15,21 1-15,-21 20 0,0-21 16,0 0-16,0 22 0,0-22 0,0 21 16,0-21-16,0 22 0,0-22 15,0 21-15,0-21 0,0 0 16,0 22-16,0-22 0,0 0 15,0 0-15,0 0 0,0 1 16,0-1-16,0 0 0,0 0 0,0 0 16,0 0-16,0 1 0,0-1 15,0 0-15,0 0 16,0 0-16,0 0 16,0 1-16,0-1 15,21 0 1,0-21 15,-21 21-31,21-21 0,1 0 16,-1 0-16,0 0 15,0 0-15,0 0 0,0 0 16,1 0-16,20 0 0,-21 0 16,0 0-16,22 0 0,-22-21 0,21 0 15,0 21-15,1-21 0</inkml:trace>
  <inkml:trace contextRef="#ctx0" brushRef="#br0" timeOffset="5933.46">2349 1143 0,'0'0'0,"0"21"78,0 0-78,0 1 0,0-1 16,0 21-16,-21-21 0,21 22 16,-21-1-16,0-21 0,21 21 15,0 1-15,-21-1 0,21 0 0,0 1 16,-21-1-16,21 0 0,0-20 15,0 20-15,0-21 0,21 0 0,0 0 16,0 1-16,0-22 0,22 0 16,-22 0-16,21 0 0,0 0 15,-20 0-15,20 0 0,0-22 16,1 22-16,-22-21 0,21-21 0,-21 21 16,22 0-16,-22-22 0,0 1 15,0 0-15,0 20 0,0-20 16,1 0-16,-22-1 0,0 1 0,21 21 15,-21-21-15,21-1 0,-21 22 16,0 0-16,0 0 0,0 0 0,0-1 16,0 1-1,0 42 32,21 1-16</inkml:trace>
  <inkml:trace contextRef="#ctx0" brushRef="#br0" timeOffset="6434.45">3556 1249 0,'0'0'16,"0"-21"-1,-21 21 17,0 0-32,-1 0 0,1 0 15,0 0-15,0 0 0,-21 0 0,20 0 16,-20 21-16,21 0 0,0-21 16,0 21-16,-1-21 0,22 21 15,0 1 1,0-1-1,22-21-15,-1 21 0,0-21 0,0 0 16,21 21-16,-20-21 0,20 21 16,0-21-16,-21 0 0,1 21 0,20-21 15,-21 22-15,0-22 16,0 21-16,1 0 0,-1-21 0,-21 21 16,0 0-16,0 0 0,0 1 15,0-1-15,-21 0 0,-22 0 16,22 0-16,-21 0 0,21 1 15,-22-22-15,1 21 0,21-21 0,-22 0 16,22 21-16,-21-21 0,21 0 16,0 0-16,-1 0 0,1 0 0,0 0 15,0 0-15,0-21 0,0 0 16,21-1-16,-22 22 16,22-21-16,0 0 15,0 0 1,22 21-16,-1-21 15,21 21-15,-21-21 0</inkml:trace>
  <inkml:trace contextRef="#ctx0" brushRef="#br0" timeOffset="6667.7">4085 1355 0,'0'0'0,"0"-21"32,0 42 15,0 0-32,0 0 1,0 0-16</inkml:trace>
  <inkml:trace contextRef="#ctx0" brushRef="#br0" timeOffset="6859.92">4127 1693 0,'0'0'0,"0"22"15,22-44 63,-1 1-78,0 21 0</inkml:trace>
  <inkml:trace contextRef="#ctx0" brushRef="#br0" timeOffset="7164.01">5016 1249 0,'0'0'0,"0"42"15,0-21-15,0 22 16,0-22-16,-21 0 0,21 21 15,-21-20-15,21 20 0,-21-21 16,21 21-16,0-20 0,0 20 0,-21-21 16,21 21-16,0-20 0,-21-1 15,21 0-15,0 0 0,0 0 16,21-21 0,0 0-1,-21-21-15,21 0 0,-21 0 16,21 0-16</inkml:trace>
  <inkml:trace contextRef="#ctx0" brushRef="#br0" timeOffset="7831.64">5059 1270 0,'0'0'0,"-21"0"31,42-21-15,21 21-1,-21 0-15,22 0 0,-1 0 16,0 0-16,22 0 0,20 0 16,-20 0-16,21 0 0,20 0 0,-20 0 15,0 0-15,21 0 0,-22 0 16,1 0-16,0 0 0,-1 0 0,1 0 16,0-21-16,-1 21 0,-20 0 15,-1 0-15,1 0 0,-22 0 0,0 0 16,1 0-16,-1 0 15,-21 0-15,0 0 0,1 0 0,-1 0 16,0 0-16,0 0 0,0 0 16,0 0-16,1 0 15,-22 21-15,0 0 16,0 0-16,0 0 0,0 1 16,0-1-16,0 0 15,0 0-15,0 0 0,0 0 16,-22 22-16,22-22 0,-21 0 0,21 21 15,0-20-15,0-1 0,0 21 16,-21-21-16,21 22 0,0-22 16,-21 0-16,21 0 0,-21 0 0,21 0 15,0 1-15,0-1 0,-21 0 16,-1-21-16,1 21 0,0-21 16,0 0-16,0 0 0,0 21 15,-1-21-15,-20 0 0,21 0 0,-43 0 16,22 0-16,0 0 0,-22 0 15,1-21-15,-22 21 0,22 0 0,-22 0 16,0 0-16,-21 0 0,22 0 16,-1 0-16,-21 0 0,22 0 0,-1 0 15,0 0-15,1 0 0,-1 0 16,21 21-16,-20-21 0,20 0 16,1 0-16,-1 21 0,22-21 0,0 0 15,-1 0-15,1 0 0,21 0 16,0 0-16,-1 0 31,1 22-31</inkml:trace>
  <inkml:trace contextRef="#ctx0" brushRef="#br0" timeOffset="8433.02">2455 2985 0,'0'0'0,"0"-22"0,0 44 47,0-1-47,0 0 15,0 21-15,0-21 0,0 22 0,0-1 16,0 0-16,0 1 0,0-1 16,0 0-16,0 1 0,0-22 0,0 21 15,0-21-15,0 22 16,0-1-16,0-21 16,0 0-16,0-42 31,0 0-31,0 0 15,0 0-15</inkml:trace>
  <inkml:trace contextRef="#ctx0" brushRef="#br0" timeOffset="8744.04">2265 3133 0,'0'0'0,"0"-21"0,-21-1 0,21 1 16,0 0-16,0 0 0,0 0 15,0 0-15,21-1 16,0 1-16,0 21 15,21 0-15,-20 0 0,20-21 16,0 21-16,1 0 0,-1 0 0,-21 0 16,21 21-16,1-21 0,-22 21 15,21 1-15,-42-1 0,0 0 0,0 0 16,0 0-16,0 0 0,-21 1 16,0 20-16,-21-21 0,-1 0 0,22 0 15,-21 1-15,-1-1 0,22 0 16,-21-21-16,21 21 0,0-21 0,-1 0 15,1 21-15,42-42 47,-21 0-47,22 0 16,20 21-16,-21-43 0</inkml:trace>
  <inkml:trace contextRef="#ctx0" brushRef="#br0" timeOffset="9311.83">2921 3006 0,'21'0'0,"-42"0"0,42 21 32,-21 0-32,0 0 0,0 0 15,0 1-15,0 20 0,0-21 16,0 21-16,0-20 0,0 20 0,0-21 16,-21 0-16,21 22 15,-21-22-15,21 0 0,0 0 0,0 0 16,0-42 31,0 0-47,0 0 15,0-22-15,21 22 0,0 0 16,0-21-16,-21 21 0,21-1 16,-21 1-16,22 0 0,-1 0 15,0 21-15,0 21 16,0 0-1,-21 0-15,21 1 0,-21 20 16,0-21-16,0 0 0,0 0 16,0 1-16,22-1 0,-22 0 0,21 0 15,-21 0-15,21-21 0,0 0 16,-21 21-16,21-21 0,0 0 0,1 0 16,-1 0-16,0 0 0,0-21 15,0 0-15,0 0 0,1 0 16,-1 0-16,0-1 0,-21-20 15,0 21-15,0-21 0,0 20 0,0-20 16,0 21-16,-21-21 0,0 20 16,-1 1-16,1 0 0,21 0 15,-21 0-15,0 21 16,0 0-16,21 21 31,0 0-31,0 0 16,21-21-1,0 0-15</inkml:trace>
  <inkml:trace contextRef="#ctx0" brushRef="#br0" timeOffset="9563.98">3746 2985 0,'-21'21'31,"21"0"-31,-21-21 0,21 21 16,0 21-16,0-20 0,0-1 0,0 0 16,0 21-16,0-21 0,0 22 15,0-22-15,0 0 0,0 21 0,0-20 16,0-1-16,0 0 0,0 0 16,0 0-1,0-42 16,0 0-31</inkml:trace>
  <inkml:trace contextRef="#ctx0" brushRef="#br0" timeOffset="9884.37">3598 3069 0,'0'0'16,"0"-21"-16,0 0 0,0 0 15,21 21-15,1 0 16,-1-21-16,0 21 0,21 0 15,-21 0-15,22 0 0,-22 0 0,21 0 16,-21 0-16,22 21 0,-22 0 16,0 0-16,21-21 0,-20 21 0,-1 0 15,0 22-15,0-22 16,-21 0-16,0 0 0,0 22 0,0-22 16,0 0-16,-42 21 0,21-21 15,-1 1-15,-20-1 0,0 0 0,21 0 16,-22 0-16,1 0 0,0 1 15,-1-22-15,22 21 0,-21-21 0,21 0 16,-1 0-16,1 21 0,0-21 16,0 0-16,0 0 0,21-21 31,42 21-31,-21-21 16,0-1-16</inkml:trace>
  <inkml:trace contextRef="#ctx0" brushRef="#br0" timeOffset="10094.93">4276 3069 0,'21'21'78,"0"-21"-62,-21 22-16,21-22 0,-21 21 0</inkml:trace>
  <inkml:trace contextRef="#ctx0" brushRef="#br0" timeOffset="10264.37">4424 3408 0,'0'0'0,"0"21"0,-21 0 15,-1-21 1,44 0 31,-1-21-31,0 21-16,-21-21 0</inkml:trace>
  <inkml:trace contextRef="#ctx0" brushRef="#br0" timeOffset="10554.91">5122 2985 0,'0'21'31,"0"0"-31,0 0 0,0 0 15,0 0-15,-21 1 0,21 20 0,0 0 16,-21 1-16,21-22 0,0 21 16,0 0-16,-21-20 0,21 20 0,-21-21 15,21 0-15,-22 22 0,22-22 16,0 0-16,22-21 31,-1 0-31,0 0 16,-21-21-16,21 0 0,0-1 0,-21 1 15</inkml:trace>
  <inkml:trace contextRef="#ctx0" brushRef="#br0" timeOffset="11151.02">5228 2900 0,'0'0'15,"0"-21"-15,21 21 16,0 0-1,1 0-15,-1 0 0,0 0 0,21 0 16,22 0-16,-1 0 0,1 0 16,20 0-16,-20-21 0,42 21 0,-22 0 15,1 0-15,-21 0 0,20 0 16,-20 0-16,20 0 0,-20 0 16,-1 0-16,22 0 0,-21 0 0,-1 0 15,1 0-15,-1 0 0,1 0 16,-22 0-16,0 0 0,1 0 0,-22 0 15,0 0-15,0 0 0,-21 21 16,0 0 0,0 0-1,0 0-15,0 0 0,-21 1 0,21 20 16,-21-21-16,21 0 0,0 22 16,0-22-16,0 21 0,0 0 0,0-20 15,0 20-15,0 0 0,0 1 16,0-22-16,0 21 0,0-21 15,0 0-15,-21 22 0,21-22 0,0 0 16,-22 0-16,1 0 16,21 1-16,-21-22 0,0 21 0,0-21 15,0 0-15,-1 0 0,-20 21 16,21-21-16,-21 0 0,-1 0 0,1 0 16,0 0-16,-22 0 0,1 0 15,-1 0-15,-21 0 0,22 0 0,-22 0 16,1 0-16,-22 0 0,42 0 0,-20 0 15,-1 0-15,21 0 16,1 0-16,-1 0 0,22 0 0,-21 0 16,20 0-16,1 0 0,0 0 0,-1 0 15,22 0-15,-21 0 0,21 0 16,-1 0-16,1 0 0,0 0 0,0 0 31</inkml:trace>
  <inkml:trace contextRef="#ctx0" brushRef="#br0" timeOffset="11691.86">2857 4741 0,'0'0'0,"0"-42"0,22 21 0,-1 0 16,-21 0-16,0-1 0,0 1 16,21 0-16,-21 42 31,0 0-31,0 1 0,0 20 15,0 0-15,0 1 0,0 20 16,0-21-16,0 22 0,0-1 16,0-20-16,0 20 0,0-20 0,0-1 15,0 0-15,0 1 0,0-1 16,0-21-16,0 0 0,0 0 0,0 1 16,0-1-16,21-42 46,-21-1-46,21-20 0,-21 21 0,0 0 16</inkml:trace>
  <inkml:trace contextRef="#ctx0" brushRef="#br0" timeOffset="12491.75">3006 4614 0,'0'0'0,"0"-21"16,-22 21-16,22-21 15,-21 21-15,42-21 32,1 21-32,20 0 0,0 0 15,1 0-15,-1 0 0,21 0 0,22 0 16,21-21-16,0 21 0,0 0 16,21 0-16,0-21 0,0 21 0,21 0 15,21 0-15,0-22 16,1 22-16,-1 0 0,0 0 0,1 0 15,-22 0-15,21 0 0,-21 0 16,1 0-16,-44 0 0,22 0 0,-42 0 16,0 0-16,-22 0 0,1-21 0,-22 21 15,0 0-15,1 0 0,-22 0 16,0 0-16,21 0 0,-20 0 16,-1 0-16,0 0 15,-21 21 16,0 1-15,0-1-16,0 0 0,0 0 0,0 0 16,0 0-16,0 1 0,0-1 15,0 21-15,0-21 0,0 22 0,0-1 16,0 0-16,0 22 0,0-22 16,0 0-16,21 1 0,-21-1 0,0 0 15,21 1-15,-21-1 0,0 0 16,0-20-16,0-1 0,0 21 0,0-21 15,0 0-15,0 1 0,0-1 16,-21-21-16,0 21 16,0-21-16,0 0 15,-1 0-15,1 0 0,0 0 16,-21 0-16,21 0 0,-22 0 0,1 0 16,0 0-16,-22 0 0,1 0 0,-1 0 15,-21 0-15,-20 0 0,-1 0 16,0 0-16,0 0 0,-21 21 0,0-21 15,0 0-15,-21 21 0,0-21 16,0 21-16,21-21 0,-22 22 0,-105-1 16,127-21-16,0 21 15,22-21-15,-22 0 0,21 0 0,0 0 16,0 0-16,21 0 0,-20 0 16,20 0-16,0 0 0,22 0 0,-22 0 15,22 0-15,-1 0 16,22 0-16,-1 0 0,22 0 0,0 0 15,0 0-15,21-21 16,0 0-16,0-1 16,21 22-16,0-21 0,0 21 15,1-21-15,20 0 0,-21 21 0,0-21 16,22 0-16</inkml:trace>
  <inkml:trace contextRef="#ctx0" brushRef="#br0" timeOffset="13036.48">3810 4678 0,'0'0'0,"0"-21"0,-21 42 31,0 0-31,-1 0 0,22 0 0,-21 22 15,0-1-15,0 0 0,21 1 16,-21 20-16,0-20 0,-1-1 0,1 0 16,0 1-16,0-1 0,0 0 15,-22 1-15,22-22 0,0 0 16,0 0-16,0 0 0,0 0 0,-1-21 16,1 0-16,21 22 0,-21-22 15,0 0-15,21-22 16,0 1-16,0 0 15,0 0-15,0 0 0,0 0 16,0-22-16,0 22 0,0-21 0,0-1 16,0 1-16,0 0 0,0-1 15,0 22-15,0-21 0,0 21 0,0 0 16,21-1-16,0 1 0,0 21 16,1 0-16,-1 0 0,0 21 0,0 1 15,0-1-15,-21 21 16,21-21-16,-21 22 0,22-22 0,-22 21 15,0-21-15,0 22 0,21-22 16,-21 0-16,21 21 0,-21-21 0,21-21 16,-21 22-16,0-1 0,21-21 15,0 21-15,1-21 16,-1 0-16,0 0 0,0 0 16,0 0-16,0 0 0,1 0 15,-1 0-15,0-21 0,21 0 16,-21 21-16</inkml:trace>
  <inkml:trace contextRef="#ctx0" brushRef="#br0" timeOffset="13444.01">4127 4995 0,'0'0'16,"0"-21"-16,0 0 0,-21 21 31,0 0-31,0 21 16,21 0-16,-21 1 0,0-1 0,-1 0 15,22 0-15,0 21 0,0-20 16,-21-1-16,21 21 0,0-21 0,0 0 16,0 1-16,0-1 15,0 0-15,21 0 0,1-21 0,-1 0 16,0 0-16,0 0 16,0 0-16,0 0 0,1 0 15,-1 0-15,0 0 0,0-21 0,0 21 16,0-21-16,-21 0 0,22-1 15,-22 1-15,0-21 0,0 21 16,0 0-16,0-1 0,-22-20 16,1 21-16,21 0 0,-21 0 0,0 21 15,0 0-15,0-22 0,-1 22 16,1 0-16,0 0 0,21 22 16,0-1-1,-21-21-15,21 21 0,0 0 0,0 0 16,0 0-16,0 1 15,21-22-15,0 0 16,0 0-16</inkml:trace>
  <inkml:trace contextRef="#ctx0" brushRef="#br0" timeOffset="14120.01">4995 4995 0,'0'0'0,"0"-21"15,-21 21 1,0 0-16,0 0 16,0 0-16,-22 0 0,1 21 15,0 1-15,-1-1 0,1-21 0,21 21 16,-22 0-16,22 0 0,-21 0 0,21 1 16,0-1-16,21 0 0,0 0 15,0 0-15,0 0 0,0 1 16,21-22-16,0 0 15,21 0-15,-21 0 0,1 0 0,20 0 16,-21 0-16,21 0 0,-20-22 16,20 22-16,-21-21 0,0 0 0,0 21 15,1-21-15,-1 0 0,0 0 16,0-1-16,-21 1 16,0 0-16,0 0 0,21 21 0,-21-21 15,0 42 16,0 0-31,0 0 16,0 0-16,0 1 0,0-1 0,0 0 16,0 21-16,0-21 0,0 1 15,0 20-15,0-21 0,0 21 0,0-20 16,0 20-16,0 0 0,0 1 0,0-1 16,0 0-16,21 1 0,-21-1 15,0 0-15,0 1 0,0-1 16,0-21-16,0 21 0,0 1 15,0-22-15,0 21 0,0-21 0,-21 1 16,0-1-16,0 0 0,-21 0 0,20 0 16,-20-21-16,0 21 0,-1-21 15,1 0-15,0 0 0,-22 0 0,1 0 16,20 0-16,-20 0 0,21 0 16,-22 0-16,22-21 0,-1 0 0,1 0 15,21 0-15,-21-22 0,20 22 16,1-21-16,0 21 0,0-22 0,21 1 15,0 21-15,0-21 0,0 20 16,0-20-16,0 21 0,21-21 16,0 20-16,0 1 0,1 0 0,20 0 15,-21 0-15,21-22 0,1 22 16,-1 0-16,22 0 0</inkml:trace>
  <inkml:trace contextRef="#ctx0" brushRef="#br0" timeOffset="14371.9">5228 5059 0,'0'0'0,"21"-21"31,-21 42-15,0 0-16,0 0 16,0 0-16,0 1 15,0-1-15,0 0 0,0 0 0,-21 0 16,21 0-16,0 1 0,0-1 15,0 0 1,0-42 15,0 0-31,0-1 16,0 1-16</inkml:trace>
  <inkml:trace contextRef="#ctx0" brushRef="#br0" timeOffset="14555.84">5292 4847 0,'0'0'0,"0"-21"16,0 0-16,-22 21 15,22 21 17,0 0-17,0 0 1,22 1-1,-1-22-15</inkml:trace>
  <inkml:trace contextRef="#ctx0" brushRef="#br0" timeOffset="15071.76">5567 5038 0,'0'0'0,"0"21"0,0 0 16,0 0-16,0 0 15,0 1-15,0-1 16,0 0-16,0 0 0,0 0 16,0 0-16,0 1 15,0-1-15,0 0 16,0 0-16,0 0 31,0-42 0,0 0-31,0 0 16,0 0-16,0-1 0,0 1 16,0 0-16,0 0 0,0 0 15,0-22-15,21 22 0,0-21 0,0 21 16,0 0-16,1-22 0,-1 22 16,0 0-16,0 21 0,21-21 0,-20 0 15,20 21-15,-21 0 16,0 0-16,0 0 0,1 0 0,-1 21 15,0 0-15,0 0 0,0 21 16,-21-20-16,0-1 0,0 0 16,0 0-16,0 0 0,0 0 15,0 1-15,0-1 0,0 0 0,0 0 16,0 0-16,0 0 0,-21 1 16,21-1-1,-21-21-15,0 0 31,0 0-15,-1 0-16,1 0 0</inkml:trace>
  <inkml:trace contextRef="#ctx0" brushRef="#br0" timeOffset="20983.77">677 9462 0,'43'21'31,"-22"-21"-31,0 0 16,0-21-1,-21-1-15,21 1 0,-21 0 16,0 0-16,0 0 16,0 0-16,0-1 15,0 1-15,-21 0 0,0 0 0,0 0 16,0 21-16,-1-21 0,1 21 16,0 0-16,0 0 0,-21 0 0,20 0 15,-20 0-15,21 21 0,-21 0 16,-1 0-16,1 0 0,21 0 15,-22 1-15,22 20 0,0-21 16,0 0-16,0 22 0,21-22 16,0 0-16,0 0 0,0 0 0,0 0 15,0 1-15,21-1 0,0-21 16,21 0-16,-20 0 0,20 0 16,0 0-16,1 0 0,-1 0 0,0-21 15,22-1-15,-22 1 0,0 0 16,1 0-16,-1 0 0,-21-22 0,22 22 15,-22-21-15,21 21 0,-21-22 16,0 1-16,1-21 0,-1 20 16,0-20-16,-21-1 0,0 1 15,21 20-15,-21-20 0,0 21 16,0 20-16,0-20 0,0 21 0,0 0 16,-21 42-1,21 0 1,0 21-16,-21-20 0,21 41 0,-21-21 15,-1 1-15,22 20 0,0-20 16,-21-1-16,21 21 0,-21-20 0,21-1 16,0 0-16,0 1 0,0-1 15,0 0-15,0-20 0,0 20 0,21-21 16,0 0-16,1 0 0,-1 1 16,0-22-16,0 0 15,21 0-15,-20 0 0,20 0 0,0-22 16,-21 22-16,22-21 0,-1 0 15,-21 0-15,22 0 0,-22 0 0,0-22 16,21 22-16,-21-21 0,-21 21 16,22-22-16,-22 22 0,0 0 0,0 0 15,0 0-15,0-1 0,-22 22 16,1 0-16,-21 0 16,21 0-16,0 22 0,-22-1 15,22 0-15,0 0 0,0 0 16,0 0-16,-1 1 0,22 20 0,0-21 15,0 0-15,0 0 0,0 1 16,0-1-16,22 0 0,-1-21 0,21 21 16,-21-21-16,22 0 0,-22 0 15,21 0-15,-21 0 0,22 0 16,-1 0-16,-21 0 0,21 0 0,1-21 16,-22 0-16,21 21 0,-21-21 15,1-1-15,-1 1 0,0 0 0,0 21 16,0-21-16,0 21 15,-21 21 17,0 0-32,0 0 0,0 1 15,0-1 1,0 0-16,0 0 0,0 0 0,22 0 16,-1-21-1,0 0-15,0 0 0,0 0 16,0 0-16,1-21 0,-1 0 15,0 21-15,-21-21 0,21 0 16,0 0-16,0-1 0,1 1 0,-22 0 16,21 0-16,0 0 0,0 0 15,-21-1-15,0 44 32,0-1-32,0 0 0,0 0 15,0 0 1,0 0-16,0 1 0,0-1 0,0 0 15,0 0-15,0 0 16,0 0-16,0-42 31,0 0-31</inkml:trace>
  <inkml:trace contextRef="#ctx0" brushRef="#br0" timeOffset="21144.01">2159 9208 0,'0'0'0,"-21"0"16,21 21 15,21 0-15,0-21-1</inkml:trace>
  <inkml:trace contextRef="#ctx0" brushRef="#br0" timeOffset="21960.06">2455 9313 0,'0'0'0,"0"22"16,0-1-16,0 0 16,0 0-16,0 0 15,0 0-15,0 1 0,21-1 16,1 0-16,-22 0 15,0 0-15,21 0 0,0 1 16,0-22-16,0 0 16,0 0-16,1 0 0,-1 0 15,0 0-15,-21-22 0,21 1 16,0 21-16,0-21 0,1 0 0,-1 0 16,0 0-16,0-1 0,0 1 15,0 0-15,1 0 0,-22 0 16,0 0-16,21-1 0,0 22 15,-21-21-15,0 42 32,0 1-32,0-1 0,0 0 15,0 0-15,0 0 0,0 0 16,0 1-16,0-1 0,0 0 0,0 0 16,0 0-16,21 0 15,0-21-15,0 0 0,1 0 16,20 0-16,-21 0 15,0 0-15,22 0 0,-1 0 0,0-21 16,1 0-16,-22 21 0,21-21 16,0 0-16,1 0 0,-22-1 0,0 1 15,0 0-15,0 0 0,-21 0 0,0 0 16,0-1-16,0 1 0,0 0 16,-21 21-16,0 0 15,0 0-15,0 0 0,0 0 16,21 21-16,-22 0 0,1 1 0,21-1 15,-21 0-15,21 0 0,0 0 16,0 22-16,0-22 0,0 0 0,0 0 16,21 0-16,0 0 0,-21 1 15,43-1-15,-22-21 0,0 0 16,0 0-16,22 0 0,-22 0 16,21 0-16,-21 0 0,22-21 0,-22 21 15,21-22-15,0 1 0,-20-21 0,20 21 16,0 0-16,-21-1 0,1 1 15,20-21-15,-21 21 0,0 0 0,0 21 16,1-22-16,-1 22 16,-21 22-1,0-1-15,0 0 16,0 0-16,0 0 0,0 0 16,0 1-16,0-1 0,0 0 15,21 0-15,-21 0 0,0 0 16,0 1-16,21-22 0,0 0 15,0 0-15,1 0 16,-1 0-16,0 0 0,0 0 0,21-22 16,-20 22-16</inkml:trace>
  <inkml:trace contextRef="#ctx0" brushRef="#br0" timeOffset="22099.1">4466 9462 0,'0'0'0,"0"-22"0,0 1 31,0 0 16</inkml:trace>
  <inkml:trace contextRef="#ctx0" brushRef="#br0" timeOffset="23943.81">4953 9419 0,'0'0'0,"21"-21"31,0 21-31,0-21 0,22 21 0,-22-21 16,21 0-16,1 21 0,-1-22 0,0 1 16,22 0-16,-22 0 0,22-21 15,-22 20-15,0 1 0,1-21 16,-1 0-16,-21 20 0,21-20 15,-20-21-15,-1 20 0,-21 1 0,0 0 16,0-1-16,0 1 0,0 0 16,0 20-16,-21 1 0,21 0 0,-22 0 15,1 0-15,0 21 0,0 0 0,-21 0 16,20 21-16,1 0 0,0 21 16,0 1-16,0-1 0,0 22 0,-1-1 15,1 22-15,0-22 16,0 1-16,21-1 0,-21 22 0,0-22 15,-1 22-15,1 0 0,0-1 0,0 22 16,0-21-16,0 0 0,-1-1 16,1 22-16,0-21 0,21 21 0,0-22 15,-21 1-15,21 0 0,0-1 16,0-20-16,0-1 0,0-20 0,0-1 16,0 0-16,21-21 0,0 1 0,0-22 15,1 0-15,20 0 0,-21-22 16,21 1-16,1 0 0,20-21 0,-20-1 15,-1 1-15,21-21 0,-20-1 16,20 1-16,-20-1 0,-1-21 0,-21 22 16,0-1-16,0-20 0,-21-1 15,0 22-15,-21-22 0,0 0 0,-21 22 16,-1-1-16,1 1 0,-21 20 16,20 1-16,-20 21 0,20-21 15,-20 20-15,21 22 0,-1 0 0,1 0 16,0 0-16,20 0 0,1 0 0,0 0 15,0 22-15,21-1 16,0 0-16,0 0 0,21-21 16,0 21-16,0-21 0,1 0 15,20 0-15,-21 0 0,21 0 0,1 0 16,20 0-16,-20-21 0,20 0 16,1 21-16,-22-21 0,21 0 0,-20-1 15,-1 1-15,0 0 0,1 0 16,-1 0-16,-21 0 0,0-1 15,1 22-15,-1-21 0,-21 0 0,21 21 16,-21 21 15,0 0-31,0 1 16,0-1-16,0 0 16,0 0-16,0 0 0,0 0 15,0 1-15,0-1 0,21 0 16,0 0-16,0-21 15,1 0 1,-1 0-16,0 0 0,0 0 16,0-21-16,0 0 0,1 0 15,-1-1-15,-21 1 16,21 21-16,0-21 0,0 0 0,0 0 16,1 0-16,-1 21 0,-21-22 15,21 22-15,0 0 0,0 0 0,0 0 16,1 0-16,-1 0 15,-21 22-15,0-1 16,21 0-16,0 0 16,-21 0-16,0 0 15,21-21-15,0 22 0,1-22 16,-1 0-16,0 0 16,0 0-16,0 0 0,0 0 15,1 0-15,-1 0 0,0-22 16,0 22-16,0-21 0,22 21 15,-22-21-15,0 0 0,0 21 0,0-21 16,0 21-16,1 0 0,-1-21 0,0 21 16,0 0-16,0 0 15,0 0 1,-21 21-16,0 0 16,0 0-16,22-21 0,-22 21 0,21 0 15,0 1-15,0-22 16,0 0-16,0 21 0,1-21 15,-1 0-15,0 0 0,21 0 0,-21 0 16,22 0-16,-22 0 0,21 0 0,-21 0 16,22 0-16,-22-21 0,21-1 15,-21 22-15,1-21 0,-1 0 0,0 21 16,0-21-16,-21 0 0,0 0 16,0-1-16,0-20 0,0 21 0,0 0 15,-21 0-15,0-1 0,0 22 16,-1 0-16,-20 0 0,21 0 15,0 0-15,-22 0 0,22 0 16,0 22-16,0-1 0,0 0 16,0 0-16,-1 0 0,1 0 0,21 1 15,0-1-15,0 0 0,0 0 0,0 0 16,0 0-16,0 1 16,21-22-16,1 0 0,-1 21 0,0-21 15,0 0-15,0 0 0,0 0 0,1 0 16,-1 0-16,0-21 0,0-1 15,0 22-15,22-21 0,-22 0 0,0 0 16,21 0-16,-21-22 0,22 22 16,-22-21-16,21 0 0,-21-22 0,1 22 15,20-22-15,-21 22 0,0-22 16,0 1-16,1-1 0,-22 22 16,0 0-16,0-1 0,0-20 15,0 42-15,0 0 0,-22 21 16,1 0-16,0 0 0,0 21 0,21 0 15,-21 0-15,0 21 0,-1 1 16,1 20-16,21-20 0,0 20 0,0-21 16,0 22-16,0-22 0,0 22 0,0-22 15,0 0-15,0 1 0,0-22 16,21 21-16,1-21 0,-1 1 0,0-1 16,0 0-16,0 0 0,0-21 15,1 0-15,-1 21 0,0-21 16,42 0-16,-41 0 0,-1-21 15,21 21-15,0-21 0,1 0 16,-22 0-16</inkml:trace>
  <inkml:trace contextRef="#ctx0" brushRef="#br0" timeOffset="25603.57">8615 8869 0,'0'0'0,"-21"0"31,-1 0-31,22 21 0,22-21 16,-1 0-1,0 0-15,0 0 0,0-21 0,0 21 16,1-21-16,20 21 0,-21-21 0,21-1 16,-20 1-16,-1 21 0,0-21 15,-21 0-15,0 0 0,0 0 0,0-1 16,0 1-16,-21 21 15,0-21-15,-22 21 0,22 0 16,-21 0-16,-1 0 0,22 21 16,-21 0-16,21-21 0,-22 22 0,22 20 15,0-21-15,0 0 0,0 22 16,21-22-16,-21 0 0,21 21 16,0-21-16,0 1 0,0-1 15,21 0-15,0 0 0,0-21 0,0 21 16,0-21-16,1 0 0,-1 0 0,0 0 15,0 0-15,0 0 0,0 0 16,1 0-16,-1 0 0,-42 0 31,-1 0-31,1 0 16,-21 21-16,21 1 0,0-1 0,-1 0 16,1 0-16,0 0 15,0 22-15,0-22 0,0 0 0,-1 0 16,22 21-16,0-20 0,0-1 0,0 0 15,0 0-15,0 0 0,0 0 16,22 1-16,-1-22 0,0 21 0,0-21 16,0 0-16,0 0 0,22 0 15,-22 0-15,21 0 0,1 0 0,-1-21 16,0 21-16,1-22 0,-1 1 0,0 0 16,1 0-16,-1 0 0,0-22 15,-21 1-15,22 21 0,-1-43 0,-21 22 16,0 0-16,1-22 0,-1 1 15,0-1-15,-21 22 0,21-22 16,-21 22-16,0 21 0,0-21 0,0 20 16,0 1-16,-21 21 15,0 0-15,0 0 0,-1 0 0,1 21 16,21 1-16,-21 20 0,0 0 16,0 1-16,0-1 0,21 21 0,-22-20 15,22 20-15,0-20 0,0-1 16,0 0-16,0 1 0,0-1 0,0 0 15,0-21-15,22 22 0,-1-22 0,0 0 16,0 0-16,0 0 0,0-21 16,1 22-16,20-22 0,-21 0 0,21 0 15,-20 0-15,-1 0 0,21 0 16,-21 0-16,22-43 16,-22 43-16,0-21 0,0 0 0,0 0 15,0 0-15,-21-1 0,0 1 16,22 0-16,-22 0 0,0 0 0,21 0 15,-21 42 17,-21-21-32,21 21 0,-22 0 0,22 0 15,0 0-15,0 1 0,0-1 16,0 0-16,0 0 0,0 0 0,0 0 16,0 1-16,22-22 0,-1 21 15,0-21-15,0 0 16,0 0-16,0 0 0,22 0 15,-22 0-15,0 0 0,0 0 16,22-21-16,-22 21 0,21-22 0,-21 1 16,22 0-16,-22 21 0,0-21 15,21 0-15,-21 0 0,1 21 0,-1-22 16,0 22-16,0 0 0,0-21 0,0 21 16,-21 21-1,0 1 1,0-1-16,0 0 0,0 0 15,22 0 1,-1-21-16,-21 21 16,21 1-16,0-22 15,0 0-15,0 0 0,1 0 16,-1 0-16,0 0 0,0-22 16,0 22-16,0-21 0,1 21 15,-1-21-15,-21 0 0,21 21 0,0-21 16,0 0-16,0 21 0,1-22 15,-1 22-15,0 0 0,0 0 16,0 0 0,-21 22-1,0-1-15,0 0 16,0 0-16,0 0 16,0 0-16,21-21 0,1 22 15,-1-22-15,0 0 16,0 0-16,0 0 0,0 0 15,1 0-15,-1 0 0,21-22 0,-21 22 16,22-21-16,-1 0 0,-21 0 16,21-21-16,1 20 0,-1-20 0,0 21 15,-20-21-15,20-22 0,0 22 0,-21-22 16,1 22-16,-22-22 0,0 1 16,0-1-16,0 22 0,0 0 15,0-1-15,0 1 0,0 21 16,0 0-16,0 0 0,-22 21 15,1 0-15,0 21 0,21 0 16,-21 21-16,21-21 0,-21 43 16,21-22-16,-21 22 0,21-1 0,-22-20 15,22 20-15,-21-21 0,0 22 16,21-22-16,0 1 0,0-1 0,0 0 16,0-21-16,0 1 0,0 20 15,0-21-15,0 0 0,0 0 0,21-21 16,0 22-16,1-22 0,-1 0 15,0 0-15,0 0 0,0 0 16,0 0-16,1 0 0,-1 0 0,0 0 16,0-22-16,0 1 0,-21 0 0,21 0 15,-21 0-15</inkml:trace>
  <inkml:trace contextRef="#ctx0" brushRef="#br0" timeOffset="25799.15">11261 8996 0,'0'0'0,"-22"0"0,-20 0 31,63 0-31,0 0 0,1 0 0,-1-21 16,21 21-16,0 0 0,1-21 15,-1 21-15,0 0 0,1 0 16,-22-22-16,21 22 0,22-21 16,-43 21-16,0 0 0,0-21 15,0 21-15,-21-21 0,22 21 0,-22-21 16,0 0-16</inkml:trace>
  <inkml:trace contextRef="#ctx0" brushRef="#br0" timeOffset="26008.03">8530 8678 0,'0'0'0,"-63"0"31,84 0 1</inkml:trace>
  <inkml:trace contextRef="#ctx0" brushRef="#br0" timeOffset="26687.64">12763 8340 0,'-21'0'0,"-21"0"16,21 21-16,0-21 16,-1 21-16,1 21 0,0-20 0,0 20 15,-21 0-15,-1 22 0,22-1 16,-21 1-16,-1 20 0,1-20 15,21 21-15,-21-1 0,20-20 0,-20-1 16,21 1-16,-21 20 0,20-20 16,22-1-16,0 1 0,0-1 0,0-20 15,0 20-15,22-20 0,-1-1 16,21-21-16,-21 21 0,22-20 0,-1-1 16,0-21-16,1 21 0,-1-21 0,0 0 15,1 0-15,-1 0 0,-21-21 16,21 0-16,1 21 0,-1-43 0,-21 22 15,22-21-15,-1 21 0</inkml:trace>
  <inkml:trace contextRef="#ctx0" brushRef="#br0" timeOffset="26951.49">13314 8805 0,'0'-84'15,"0"168"-15,-21-189 0,-1 105 16,1 0-16,0 0 0,-21 21 0,21 0 15,-1 21-15,1-21 0,0 22 16,0-1-16,21 22 0,-21-22 0,21 0 16,-21 1-16,21-1 0,0 0 0,0 1 15,0-22-15,0 21 0,-22-21 16,22 0-16,0 1 0,0-1 16,22-21-1,-1 0 1,0 0-16,0-21 15,-21-1-15,0 1 16,0 0-16,0 0 0,0-21 0</inkml:trace>
  <inkml:trace contextRef="#ctx0" brushRef="#br0" timeOffset="28075.85">13144 8890 0,'0'0'0,"0"-42"0,0-1 0,0 22 16,0-21-16,0 21 0,22 0 0,-22-1 15,21 22-15,0-21 16,0 21-16,0 0 0,22 0 0,-22 0 15,21 21-15,-21 1 0,22-1 16,-1 0-16,-21 21 0,21 1 16,-20-22-16,-1 21 0,0 0 0,-21 1 15,0-1-15,0-21 0,0 22 16,0-22-16,-21 0 0,-22 0 0,22 0 16,-21-21-16,0 21 0,20-21 0,-20 22 15,0-22-15,-1 0 0,22 0 16,-21 0-16,21 0 0,0 0 0,-1 0 15,1-22-15,21 1 0,0 0 16,0 0 0,21 21-1,1 0-15,-1 0 0,0 0 0,0 0 16,21 0-16,-20 21 0,20-21 0,-21 21 16,21 0-16,1-21 0,-22 22 15,0-1-15,0 0 0,0 0 0,1 0 16,-22 0-16,0 1 15,0-1-15,0 0 0,-22-21 0,-20 21 16,21-21-16,-21 21 0,-1-21 0,1 0 16,0 0-16,-1 0 0,1 21 15,21-21-15,-22 0 0,22 0 0,0 0 16,0 0-16,0 0 0,0 0 16,42 0 15,0 0-31,0 0 15,0 0-15,22 0 0,-22 0 0,21 0 16,0 0-16,1 0 0,-1 0 0,0-21 16,1 21-16,-1 0 0,0-21 15,1 21-15,-1-21 0,0 0 0,1 21 16,-1-21-16,-21-1 0,22 1 16,-22 0-16,0 0 0,0 0 15,0 0-15,0-1 0,-21 1 0,22 21 16,-22-21-16,0 42 31,0 0-31,-22-21 16,1 22-16,21-1 0,-21 0 0,21 0 15,0 0-15,0 0 0,0 1 0,0-1 16,0 0-16,0 0 16,21-21-16,0 21 0,1-21 15,-1 0-15,0 0 0,21 0 16,1 0-16,-22 0 0,21 0 0,-21 0 15,22-21-15,-1 0 0,0 21 0,-21-21 16,1 0-16,20-1 0,-21 22 16,-21-21-16,21 0 0,0 0 0,1-21 15,-1 20 1,-21 1-16,0 0 0,0 42 31,0 0-31,0 1 16,0-1-16,0 0 0,-21 21 0,21-21 15,-22 22-15,22-1 0,-21-21 16,21 43-16,-21-22 0,21 0 0,0 22 16,0-1-16,-21-20 0,21 20 0,-21 1 15,21-22-15,0 22 0,-21-22 16,-1 21-16,22-20 0,0-1 0,0 22 16,-21-22-16,21 0 0,-21 1 15,21-1-15,-21 0 0,0-21 16,21 22-16,-21-22 0,21 0 0,-22 0 15,1 0-15,0 1 0,0-22 0,0 0 16,0 0-16,-22 0 0,22 0 16,0-22-16,0 1 0,0 0 0,-1 0 15,22-21-15,-21-1 0,21 1 0,0 0 16,0-22-16,21 1 0,1-1 16,20 1-16,-21-1 0,21-21 0,1 1 15,-1 20-15,0-20 0,1 20 16,20 1-16,-20-1 0,-1 22 15,-21-1-15,21 1 0,1 0 0,-22 21 16,0-22-16,0 22 0</inkml:trace>
  <inkml:trace contextRef="#ctx0" brushRef="#br0" timeOffset="28547.58">14859 9250 0,'-21'0'0,"21"21"15,-21-21-15,42 0 94,0 0-78,0 0-16,0-21 0,0 21 0</inkml:trace>
  <inkml:trace contextRef="#ctx0" brushRef="#br0" timeOffset="28791.44">15452 9123 0,'0'0'16,"21"0"-16,-21 21 31,0 0-31,-21 0 15,-1 1-15,22-1 0,-21 0 16,21 0-16,0 0 0,-21 0 16,21 1-16,-21-22 15,21 21-15,0-42 63,0-1-63</inkml:trace>
  <inkml:trace contextRef="#ctx0" brushRef="#br0" timeOffset="28963.34">15473 8975 0,'0'0'0,"0"-21"0,0-1 0,0 1 16,0 0-16,0 0 0,0 0 16,0 42 15,0 0-16,21 0-15,-21 0 16,21 1-16,0-22 0,0 21 16,1 0-16,-1 0 0</inkml:trace>
  <inkml:trace contextRef="#ctx0" brushRef="#br0" timeOffset="29532.02">16087 9186 0,'0'0'0,"0"-21"0,21 21 16,-21-21-16,0 0 16,0 0-16,0 0 0,0-1 15,0 1-15,0 0 0,-21 0 16,-1 21-16,1 0 0,0 0 16,0 0-16,0 0 0,0 21 0,-1-21 15,1 21-15,0 0 0,0 1 16,0-1-16,0 21 0,-1-21 0,22 0 15,-21 1-15,21 20 0,-21-21 16,21 0-16,0 0 0,0 1 16,0-1-16,21-21 15,0 0-15,1 0 16,-1 0-16,0 0 0,0 0 0,21 0 16,-20-21-16,-1 21 0,0-22 15,21 1-15,-21 0 0,1 0 0,-1 0 16,0 0-16,0-22 0,0 1 15,22 0-15,-22-22 0,0 22 0,0-22 16,0 1-16,-21 20 0,21 1 0,1-21 16,-1 20-16,-21 22 0,0-21 15,0 21-15,0-1 0,0 1 0,0 0 16,-21 21-16,-1 21 16,1 0-16,-21 1 15,21 20-15,0 0 0,-1 1 16,22 20-16,-21 1 0,21-22 0,-21 21 15,21 1-15,0-22 0,0 22 0,0-22 16,0 0-16,0-20 0,21 20 16,0-21-16,1 0 0,-1 0 0,0 1 15,0-1-15,0-21 0,22 0 16,-22 0-16,0 0 0,0 0 0,21 0 16,-20 0-16,-1 0 0,21-21 15,-21 21-15,22-22 0,-22 1 0</inkml:trace>
  <inkml:trace contextRef="#ctx0" brushRef="#br0" timeOffset="29831.85">17611 8297 0,'0'0'15,"0"-21"-15,0 0 0,0 0 0,-22 21 16,1 0-16,0 0 0,0 0 0,-21 0 15,20 42-15,-20-21 0,0 22 16,21-1-16,-22 0 0,1 1 0,21 20 16,-22 1-16,22-1 0,0 1 15,0 20-15,0-20 0,0-1 16,21 1-16,0-1 0,-22 1 0,22-22 16,0 1-16,0-1 0,0-21 15,0 21-15,0-20 0,22-1 0,-1 0 16,0-21-16,0 0 0,0 21 15,22-21-15,-1 0 0,-21 0 0,21 0 16,1-21-16,-1 0 0,-21 0 0,22 21 16</inkml:trace>
  <inkml:trace contextRef="#ctx0" brushRef="#br0" timeOffset="30035.73">17801 8573 0,'0'0'0,"-21"-22"15,21 1-15,-21 21 0,0 0 16,-1 0-16,1 0 31,21 21-31,-21-21 0,21 22 0,0-1 16,0 0-16,0 0 16,0 0-16,21 0 15,0-21 1</inkml:trace>
  <inkml:trace contextRef="#ctx0" brushRef="#br0" timeOffset="30999.18">18013 8700 0,'21'0'31,"0"0"-31,-21-22 31,-21 22-15,0 22 0,0-1-16,-1 0 15,1 21-15,0-21 0,0 22 0,0-1 16,21 0-16,-21 1 16,-1-22-16,22 21 0,-21-21 0,21 1 15,0-1-15,0 0 0,0 0 0,0 0 16,21-21-16,1 21 15,-1-21-15,0 0 0,0 0 16,0 0-16,0-21 0,1 0 16,-22 0-16,21 0 0,-21 0 15,21-1-15,0-20 0,-21 0 16,21 21-16,-21-22 0,21 1 0,-21 21 16,0-22-16,22 22 0,-22 0 15,0 42 16,0 0-31,0 22 0,0-22 16,0 0-16,0 21 0,0-20 0,0 20 16,0-21-16,0 0 0,0 0 15,0 1-15,0-1 0,21 0 0,0 0 16,0-21-16,21 21 16,-20-21-16,-1 0 0,21 0 0,-21 0 15,22 0-15,-1 0 0,-21-21 16,21 0-16,1 0 0,-1 0 0,-21-1 15,22-20-15,-22 21 16,0-43-16,0 22 0,0 0 0,0-22 16,1 22-16,-22 0 0,0-1 0,0 1 15,0 21-15,0 0 0,0-1 16,-22 22-16,1 0 16,0 22-16,0-1 15,0 0-15,0 21 0,-1 1 0,1-1 16,0 0-16,0 1 0,21 20 15,-21-21-15,21 1 0,0-1 0,0-21 16,0 22-16,0-1 0,0-21 16,0 0-16,0 0 0,0 1 15,0-1-15,0 0 16,0-42 15,0 0-31,0-1 16,0 1-16,21 0 0,0-21 15,21 21-15,-20-1 0,-1 1 16,21 0-16,0 0 0,1 0 0,-22 0 16,21-1-16,-21 22 0,22 0 15,-22 0-15,0 0 0,0 0 0,0 22 16,-21-1-16,0 0 0,0 0 16,0 0-16,0 0 0,0 22 15,0-22-15,0 0 0,-21 0 0,0 0 16,0-21-16,0 22 0,-22-1 15,22-21-15,0 21 0,0-21 0,-21 0 16,20 0-16,22 21 0,-21-21 16,0 0-16,21-21 31,21 0-31,0 0 0</inkml:trace>
  <inkml:trace contextRef="#ctx0" brushRef="#br0" timeOffset="31244.04">19452 8805 0,'0'0'0,"-63"43"31,41-22-31,1 21 0,0-21 0,0 1 16,0 20-16,0-21 0,-1 0 15,22 22-15,0-22 0,-21 0 0,21 0 16,0 0-16,0 0 0,0 1 0,0-1 15,21 0 1,1-21-16,-1 0 0,0 0 0,0 0 16,0 0-16,0 0 0,22 0 15,-22-21-15,21 0 0,1 21 16,-1-22-16,-21 1 0</inkml:trace>
  <inkml:trace contextRef="#ctx0" brushRef="#br0" timeOffset="31470.91">19939 8573 0,'-21'0'0,"42"0"0,-63 0 16,20 0-16,22 21 16,0 0-16,0 0 0,0 0 15,0 0 1,0 1-16,0-1 15,0 0 1</inkml:trace>
  <inkml:trace contextRef="#ctx0" brushRef="#br0" timeOffset="31851.45">20087 8128 0,'0'0'0,"0"-21"16,21 21 0,0 0-16,-21 21 0,22 0 15,-1 22-15,-21-22 0,21 21 16,0 0-16,0 1 0,-21-1 0,0 0 15,21 1-15,1 20 0,-22-20 16,0 20-16,21 1 0,-21-1 0,0 22 16,0-22-16,0 1 0,0-1 0,0 1 15,-21-1-15,-1-20 16,1-1-16,0 0 0,0 1 0,-21-1 16,20-21-16,1 0 0,-21 22 15,21-43-15,-22 21 0,22 0 0,-21 0 16,21-21-16,-22 0 0,22 0 15,0 0-15,42-21 32,0 0-32,22 21 0,-22-21 15,21-1-15</inkml:trace>
  <inkml:trace contextRef="#ctx0" brushRef="#br0" timeOffset="32060">20489 9335 0,'-21'0'47,"42"0"0,0 0-32,1 0-15,-1 0 0</inkml:trace>
  <inkml:trace contextRef="#ctx0" brushRef="#br0" timeOffset="32539.95">20828 9335 0,'0'0'0,"42"0"16,-21 0 15,1 0-15,-1 0-1,0 0-15,0 0 0,0 0 16,22 0-16,-22 0 0,21 0 16,-21 0-16,22 0 0,-1 0 15,-21 0-15,21 0 0,-20 0 0,-1 0 16,0 0-16,0 0 0,0 0 16,0 0-16,1 0 0,-1 0 0,0 0 15,0 0 1,0 0-16,0 0 0,1-22 15,-1 22-15,0 0 0,21 0 16,1 0-16,-1 0 0,0 0 0,1 0 16,-1 0-16,-21 0 0,0 0 15,22 0-15,-22 0 0,0 0 0,0 0 16,0 0-16,0 0 0,1 0 16,-1 0-16,0 0 0,0 0 15,0 0 1,0 0-16,1 0 0,-1 0 0,0 0 15,21 0-15,-21 0 0,1 0 16,-1 0-16,0 0 47</inkml:trace>
  <inkml:trace contextRef="#ctx0" brushRef="#br0" timeOffset="34664">1312 10901 0,'0'0'0,"0"21"0,0 0 16,0-42 15,0 0-31,0 0 16,0 0-16,0-1 0,0 1 15,0 0-15,0 0 0,0 0 0,-21 0 16,0-1-16,-21 22 15,20-21-15,-20 0 0,21 0 0,-21 21 16,-1 0-16,1 0 0,0 0 16,20 0-16,-20 0 0,0 21 15,-1 21-15,1-20 0,21-1 0,-21 21 16,-1 0-16,22 1 0,-21-1 16,21 0-16,-1 22 0,1-22 0,21 1 15,0 20-15,0-21 0,0-20 16,21 20-16,22-21 0,-22 0 15,21 0-15,1-21 0,-1 0 16,0 0-16,1-21 0,-1 0 16,0 0-16,22-21 0,-22 20 0,22-20 15,-1 0-15,1-1 0,-1 1 16,-21 0-16,22-1 0,-22 1 0,1 0 16,-1-1-16,-21 1 0,0-21 15,-21 20-15,0-20 0,0-1 16,0 22-16,0-22 0,-21 22 0,21 0 15,-21-1-15,-21 22 0,20 0 16,1 21-16,0 0 0,0 0 0,0 0 16,0 21-16,-1 22 0,1-1 15,0 0-15,0 22 16,0-22-16,21 22 0,0-1 0,0 1 16,0-1-16,0-21 0,0 22 15,0-22-15,0 22 0,42-22 0,-21 0 16,0 1-16,1-22 0,20 21 15,0-21-15,-21-21 0,22 0 16,-1 0-16,0 0 0,43 0 16,-43-21-16,-20 0 0,20 0 15,0-21-15,-21 20 0,1 1 0,-1 0 16,0 0-16,0 0 0,-21-22 16,0 22-16,0 0 0,0 0 0,0 0 15,0 0-15,0-1 16,-21 22-16,0 0 15,21 22 1,0-1-16,0 0 0,0 0 0,0 21 16,0-20-16,0-1 0,0 21 15,0-21-15,0 0 0,21 1 0,0 20 16,-21-21-16,21-21 0,0 21 16,1-21-16,-1 0 0,0 0 0,0 0 15,0 0-15,22 0 0,-22 0 16,0-21-16,0 0 0,21 0 0,-20 0 15,-1-1-15,0 1 16,0 0-16,21 0 0,-20 0 0,-1 0 16,0-1-16,0 1 0,0 0 15,0 0-15,1 21 0,-22-21 0,21 21 16,0 0-16,0 0 0,0 21 16,0 0-16,-21 0 15,22 0-15,-22 1 0,0-1 16,0 0-16,0 0 0,21 21 0,0-20 15,-21-1-15,21-21 0,0 21 16,0 0-16,1-21 0,-1 0 0,0 0 16,0 0-16,0 0 0,0 0 15,1-21-15,-1 0 0,21 21 16,-21-21-16,0-1 0,1 1 16,-1 0-16,0 0 0,0 0 15,-21 0-15,21-1 0,-21 1 16,0 0-16,21 21 0,1 0 15,-22 21 1,0 0-16,21-21 16,-21 22-16,21-1 0,-21 21 15,21-21-15,0 0 16,0 1-16,1-22 0,-1 21 16,0-21-16,0 0 0,0 0 15,0 0-15,22 0 0,-22-21 16,0 21-16,0-22 0,22 1 15,-22 21-15,0-21 0,0 0 0,0 0 16,0 0-16,1-1 0,-1 1 16,0 0-16,0 0 0,-21 0 0,21 21 15,-21-21-15,21 21 0,-21 21 16,22 0 0,-22 0-16,0 0 15,21 0-15,-21 1 0,0-1 0,0 0 16,21 0-16,0-21 0,0 21 15,0 0-15,1 1 0,-1-22 16,0 0-16,0 21 0,0-21 0,0 0 16,1 0-16,-1 0 0,21 0 15,-21 0-15,0 0 0,-21-21 0,22 21 16,-1-22-16,0 22 0,-21-21 16,21 21-16,-21-21 0,0 0 0,0 0 15,0 0-15,0-1 16,0 1-16</inkml:trace>
  <inkml:trace contextRef="#ctx0" brushRef="#br0" timeOffset="34836.01">3577 10562 0,'0'0'0,"-42"0"0,21 0 0,-22 0 15,22 0-15,0 0 16,42 0 15,0 0-15,0 0-16</inkml:trace>
  <inkml:trace contextRef="#ctx0" brushRef="#br0" timeOffset="35191.04">5038 10943 0,'0'0'0,"-43"0"31,22 0-31,42 0 47,0 0-31,1 0-16,-1 0 15,0 0-15,0 0 16</inkml:trace>
  <inkml:trace contextRef="#ctx0" brushRef="#br0" timeOffset="36871.01">5270 11155 0,'0'0'16,"22"21"-1,-1-21-15,0 0 16,0 0-16,21-21 0,-20 0 16,20 0-16,0-1 0,22 1 0,-22-21 15,22 21-15,-1 0 0,1-22 16,-22 22-16,21-21 0,-20-1 0,-1 22 16,0-21-16,-20 0 0,-1-22 15,0 22-15,-21-1 0,0 1 16,0-21-16,0 20 0,0 1 0,0 21 15,0 0-15,0-1 0,-21 1 16,0 21-16,-1 0 0,1 0 16,0 21-16,0 1 0,0 20 15,0-21-15,-1 43 0,1-22 0,0 21 16,0 1-16,0-1 0,21 1 16,-21-1-16,-1 1 0,1-1 0,21 22 15,0 0-15,0-1 0,-21 1 0,21 0 16,0-1-16,0 1 0,-21 0 15,21-1-15,0 1 0,-21 21 16,21-21-16,0-22 0,0 22 0,0-22 16,0 1-16,0-1 0,0 1 15,0-22-15,0-21 0,0 22 0,0-22 16,0 0-16,0 0 0,21-21 16,0 0-16,0 0 0,22-21 0,-22 0 15,21 0-15,0-22 0,22 1 0,-22 0 16,1-1-16,-1-20 0,0-1 15,1 1-15,-22-1 0,0 1 0,0-22 16,-21 22-16,0-1 0,0-21 16,0 22-16,-21-1 0,0-20 0,-22 20 15,1 1-15,-21 20 0,20-20 0,-20 42 16,-1-22-16,1 22 16,-1 21-16,22 0 0,0 0 0,-1 0 15,1 0-15,21 0 0,0 0 16,21 21-16,21-21 15,21 0 1,0 0-16,1 0 0,-1 0 0,22-21 16,-22 0-16,21 0 0,1 0 15,-22 0-15,22-1 0,-22 1 0,0 0 16,1 0-16,-1 0 0,-21 0 16,22-1-16,-22 1 0,0 0 0,0 0 15,-21 0-15,0 0 16,0 42 15,0 0-31,0 0 0,0 0 16,0 0-16,0 1 0,0-1 15,0 0-15,0 0 0,0 0 0,0 0 16,0 1-16,0-1 0,0 0 16,0 0-16,21-21 0,0 0 0,1 21 15,-1-21-15,0 0 0,0 0 16,0-21-1,0 0-15,1 0 0,-1 0 0,21-1 16,-21-20-16,0 21 16,1 0-16,-1 0 0,0 21 0,0-22 15,0 1-15,22 21 0,-22 0 16,0 0-16,0 0 16,-21 21-1,21 1-15,-21-1 0,21-21 16,-21 21-16,0 0 0,22 0 15,-1-21-15,0 21 0,0-21 16,0 22-16,0-22 0,1 0 0,-1 0 16,0 0-16,0 0 0,0 0 0,0 0 15,1-22-15,-1 22 16,-21-21-16,21 21 0,0-21 0,0 0 16,0 21-16,1-21 0,-22 0 0,21 21 15,-21-22-15,21 22 0,-21 22 47,0-1-47,0 0 16,0 0-16,0 0 0,21 0 15,0 1-15,0-1 16,1-21-16,-1 21 0,0-21 16,0 0-16,0 0 0,0 0 15,1 0-15,-1 0 0,0 0 16,21-21-16,-21 0 0,22 21 15,-22-22-15,21 1 0,-21 0 0,1 0 16,-1 0-16,0 0 0,-21-1 0,0 1 16,0 0-16,0 0 0,0 0 15,0 0-15,-21-1 0,0 1 0,-22 21 16,22 0-16,0 0 0,0 0 16,-22 0-16,22 0 0,0 21 0,-21 1 15,21-1-15,-1 0 0,1 0 0,21 0 16,0 0-16,-21 22 0,21-22 15,0 0-15,0 0 0,0 0 16,0 1-16,0-1 0,21 0 16,0-21-16,1 21 0,-1-21 15,0 0-15,0 0 0,21-21 16,-20 21-16,-1-21 0,0 0 16,0-1-16,0 1 0,0 0 0,1 0 15,-1 0-15,0 0 0,-21-22 16,21 1-16,0 0 0,0-1 0,1 1 15,-1-22-15,-21 1 0,21-1 16,0 1-16,0 21 0,-21-1 0,0 1 16,0-22-16,0 43 0,-21 64 31,0-1-31,0 0 16,21 1-16,-21 20 0,-1-21 15,1 22-15,21-1 0,0-20 0,0 20 16,0-20-16,0-1 0,0 0 15,0 1-15,0-1 0,0-21 0,0 21 16,21-20-16,1-1 0,-22 0 16,21 0-16,0-21 0,0 0 15,0 0-15,0 0 0,1-21 0,-22 0 16,21 0-16</inkml:trace>
  <inkml:trace contextRef="#ctx0" brushRef="#br0" timeOffset="37055.43">7239 10647 0,'0'0'0,"-42"0"0,-85 21 32,105-21-32,22 21 0,22 0 15,-1-21-15,0 0 16,21 0-16,-21 0 15,22 0-15,20 0 0</inkml:trace>
  <inkml:trace contextRef="#ctx0" brushRef="#br0" timeOffset="38523.94">8572 10732 0,'0'21'16,"22"-21"0,-1 0-16,0 0 15,0 0-15,0-21 0,0 21 16,22-22-16,-22 1 0,21 0 0,-21 21 16,1-21-16,20 0 0,-21 0 15,0-1-15,0 1 0,-21-42 16,0 42-16,0-1 15,0 1-15,-21 0 0,0 21 0,0 0 16,0 0-16,-22 0 0,22 0 16,-21 21-16,21 0 0,-22 1 0,22-1 15,0 0-15,0 0 0,0 0 16,21 0-16,0 1 0,0-1 0,0 0 16,0 0-16,0 0 0,21 0 0,0 1 15,0-22-15,0 0 16,22 0-16,-22 0 0,0 0 15,0 0-15,22 0 0,-22 0 16,0 0-16,0 0 16,-42 0-1,0 0-15,0 0 16,-22 0-16,22 0 0,0 21 0,-21 0 16,20 0-16,-20-21 0,21 21 15,0 0-15,0 22 0,-1-22 0,1 0 16,21 0-16,-21 22 0,21-22 0,0 0 15,0 0-15,0 0 16,21 0-16,0 1 0,22-22 0,-22 0 16,21 21-16,1-21 0,-1 0 15,0 0-15,1 0 0,20-21 0,-21 21 16,1-22-16,20 1 0,-20 0 16,-1 0-16,21 0 0,-20 0 0,-1-22 15,-21 22-15,22-21 0,-1-1 0,-21 22 16,21-42-16,-20 20 0,-1 1 15,0-21-15,0 20 0,-21 1 0,0 0 16,0-1-16,0 1 0,0 21 16,-21 0-16,0-1 0,0 22 15,-1 0-15,1 0 0,0 22 0,0-1 16,0 21-16,0-21 0,-1 43 0,22-22 16,-21 0-16,21 1 0,0 20 15,0-20-15,0-1 0,0 0 16,0 1-16,0-1 0,0 0 0,21-21 15,-21 22-15,22-22 0,-1 0 16,0 0-16,0 0 0,21 1 16,-20-22-16,20 0 0,-21 0 0,21 0 15,-20 0-15,20 0 0,-21-22 16,21 22-16,-20-21 0,-1 0 0,21 0 16,-21 0-16,0 0 0,1-1 15,-1 1-15,0 0 0,0 0 16,0 21-16,-21-21 0,0 0 0,21 21 15,-21 21 1,0 0 0,-21 0-16,21 0 15,0 0-15,0 1 0,0-1 0,0 0 16,0 0-16,0 0 0,21 0 16,1-21-16,-22 22 0,21-22 15,0 0-15,0 0 0,0 0 0,0 0 16,1 0-16,20 0 0,-21 0 15,0 0-15,22 0 0,-1-22 0,-21 1 16,21 0-16,-20 21 0,-1-21 16,21 0-16,-21 0 0,22 21 15,-22-22-15,21 1 0,-21 21 0,22-21 16,-22 21 0,-21 21-1,0 0-15,0 1 16,0-1-1,0 0-15,0 0 0,21-21 16,-21 21 0,21-21-16,0 0 0,0 0 15,1 0-15,-1 0 0,0 0 16,21-21-16,-21 0 16,1 21-16,-1-21 0,0 0 0,21-1 15,-21 1-15,43-42 0,-22 20 16,1 1-16,-22 21 0,0-21 15,0-22-15,0 22 0,0-1 0,-21 1 16,0 0-16,0-1 0,0 1 16,0 0-16,-21 21 0,0-1 0,0 1 15,0 21-15,0 0 0,-1 0 16,1 0-16,0 0 0,0 21 0,0 22 16,21-1-16,0 0 0,0 1 0,-21 20 15,21-20-15,0 20 16,0-21-16,0 1 0,0-1 0,0 0 15,0 1-15,0-1 0,0-21 16,0 0-16,21 1 0,-21-1 0,21 0 16,0-21-16,0 0 0,22 21 0,-22-21 15,21 0-15,-21 0 0,22 0 16,-22 0-16,21 0 0,-21-21 0,22 0 16,-22 21-16,0-21 0,0-1 15,0 1-15</inkml:trace>
  <inkml:trace contextRef="#ctx0" brushRef="#br0" timeOffset="38682.3">11091 10732 0,'0'0'0,"-42"0"0,21 0 15,0 0-15,42 0 32,0 0-32,0 0 0,21-22 15,1 22-15,-1 0 0,0 0 16,1-21-16,-1 21 0,0-21 0,1 0 15,-1 0-15</inkml:trace>
  <inkml:trace contextRef="#ctx0" brushRef="#br0" timeOffset="39166.99">12488 10287 0,'0'0'0,"21"-42"0,1-43 31,-44 85-15,1 0-16,0 21 0,0 0 15,0 22-15,-22-1 0,22 0 0,0 1 16,0 20-16,0 1 0,0-1 15,21 1-15,-22-1 0,1 1 16,0-22-16,0 22 0,0-22 0,0 21 16,-1-20-16,22-1 0,0 22 15,0-43-15,0 21 0,22 0 0,-1-20 16,0-1-16,21 0 0,1 0 16,-1-21-16,0 0 0,1 0 0,20 0 15,-21-21-15,22 0 0,-1 0 0,-20-1 16,20 1-16</inkml:trace>
  <inkml:trace contextRef="#ctx0" brushRef="#br0" timeOffset="39392.03">13187 10562 0,'0'0'0,"0"-21"0,-21-42 32,-1 63-32,1 0 0,0 0 15,0 21-15,0 0 0,0 21 0,-1-21 16,1 22-16,0-22 0,21 21 15,-21 1-15,21-22 0,-21 21 0,21-21 16,0 22-16,0-22 0,0 0 0,0 0 16,0 0-16,0 0 0,0 1 15,0-44 17,21 22-32,0-21 0</inkml:trace>
  <inkml:trace contextRef="#ctx0" brushRef="#br0" timeOffset="40522.99">12996 10668 0,'0'0'16,"-21"-42"-16,21-22 0,0 22 0,0 21 16,0-22-16,0 22 0,0 0 15,21 0-15,22 0 0,-22 21 0,0 0 16,21 0-16,1 0 0,-22 0 16,21 0-16,-21 21 0,22 21 0,-22-21 15,0 1-15,0 20 0,-21-21 16,0 21-16,0-20 0,0-1 15,0 21-15,-21-21 0,-21 0 0,20 1 16,-20-1-16,-21 0 0,20-21 16,1 21-16,0 0 0,-1-21 0,1 0 15,21 0-15,-22 21 0,22-21 16,21-21 0,21 0-1,1 21-15,-1 0 0,0 0 0,21 0 16,1 0-16,-1 0 0,0 0 0,1 0 15,-1 0-15,0 0 0,1 21 16,-1 0-16,-21 1 0,21-22 0,-20 21 16,-1 0-16,-21 0 0,0 0 15,0 0-15,0 1 0,-21-1 16,-22-21-16,22 21 0,-21-21 16,-1 0-16,1 0 0,0 21 15,-22-21-15,22 0 0,0 0 0,20 0 16,-20 0-16,21 0 0,-21 0 15,20-21-15,1 21 16,21-21-16,21 21 31,1 0-31,-1 0 0,0 0 16,0 0-16,21 0 0,-20 0 16,20 0-16,0 0 0,1 0 0,20 0 15,-21 0-15,22 0 0,-1 0 0,-20 0 16,-1-21-16,0 21 0,1-22 15,-1 22-15,0-21 0,-20 0 16,-1 21-16,0-21 0,0 0 0,0 21 16,0-21-16,-21-1 0,0 1 15,22 0 1,-22 42 15,0 0-31,-22-21 0,22 22 0,0-1 16,0 0-16,0 0 0,-21 0 15,21 0-15,0 1 0,0-1 16,0 0-16,0 0 0,21-21 16,-21 21-16,22-21 0,-1 0 0,0 0 15,21 0-15,-21 0 0,1 0 16,20 0-16,-21 0 0,21 0 0,-20 0 16,20-21-16,-21 21 0,0-21 15,0 0-15,1 21 0,-1-21 0,0-1 16,-21 1-16,21 0 0,-21 0 15,0 0-15,0 0 16,0 42 15,0 0-31,0 0 0,0 0 16,0 22-16,0-22 0,0 21 0,0 0 16,0 22-16,0-22 0,0 22 15,0-1-15,0-20 0,0 20 0,0 1 16,0-1-16,0 1 0,-21-1 0,0 1 15,21 20-15,-21-20 0,-1 20 16,1 1-16,0-21 0,0 20 16,0-20-16,-22 20 0,22-20 0,0-1 0,0 1 15,0-1-15,0-20 0,-22-1 16,22 0-16,0 1 0,0-22 0,-22-21 16,22 21-16,0-21 0,0 0 15,0-21-15,0 0 0,21 0 16,-43-43-16,43 1 0,-21 20 15,21-20-15,0-1 0,0-20 0,0-1 16,0 0-16,21-21 0,0 22 16,1-1-16,20-21 0,-21 22 0,0 20 15,22-21-15,-22 22 0,21-1 16,0 1-16,1-1 0,-1 22 0,0-21 16,1 20-16,41-41 0,-41 62 15,-1-20-15</inkml:trace>
  <inkml:trace contextRef="#ctx0" brushRef="#br0" timeOffset="40703.15">14668 10986 0,'0'0'0,"0"-22"94</inkml:trace>
  <inkml:trace contextRef="#ctx0" brushRef="#br0" timeOffset="42732.05">15155 10816 0,'21'-42'32,"-42"42"-1,21 21-31,-21 0 16,21 0-16,-21 1 0,0-1 15,21 0-15,-21 0 0,21 0 16,-22-21-16,22 21 0,0 1 15,-21-22 1,42-22 15,1 22-31,-22-21 0,21 0 16,0 0-16,0 0 16,0 0-16,0-1 0,1 1 0,-1 0 15,0 0-15,-21 0 0,21 21 16,0 0-16,0 0 0,1 21 15,-1 0-15,0 0 16,-21 0-16,21 1 0,0-1 0,-21 0 16,21-21-16,1 21 0,-1 0 0,0 0 15,0-21-15,0 22 16,0-22-16,1 0 0,20 0 0,-21 0 16,21 0-16,-20 0 0,20 0 15,0 0-15,-21 0 0,22-22 0,-1 22 16,-21-21-16,22 21 0,-22-21 0,0 0 15,-21 0-15,0 0 0,0-1 16,0 1-16,0 0 0,0 0 0,0 0 16,0 0-16,-21-1 0,0 1 15,-1 0-15,-20 21 0,21 0 0,0 0 16,0 0-16,-22 0 0,22 21 16,0 0-16,0 1 0,-22-1 0,22 0 15,0 21-15,0-21 0,0 1 16,21-1-16,0 0 0,0 0 15,0 21-15,0-20 0,0-1 16,21 0-16,0-21 0,0 0 0,0 0 16,1 21-16,-1-21 0,0 0 15,0 0-15,0 0 0,0 0 0,22-21 16,-22 0-16,0 21 0,0-21 16,0-1-16,1 1 0,-1 0 0,0 0 15,0 0-15,-21 0 0,21-1 0,-21 1 16,21 21-16,-21-21 0,0 0 15,0 42 1,0 0 0,0 0-16,0 1 0,0-1 15,0 0-15,0 0 0,0 0 0,0 0 16,0 1-16,0-1 16,22-21-16,-1 0 15,0 0-15,0 0 16,0 0-16,0 0 0,1 0 0,20 0 15,-21-21-15,0 21 0,0-22 0,1 22 16,-1-21-16,0 0 0,-21 0 16,21 0-16,0 0 0,-21-1 15,0 44 17,0-1-32,0 0 0,0 0 15,0 0-15,0 0 16,0 1-16,0-1 0,0 0 15,0 0 1,21-21 0,1 0-16,-1 0 0,0 0 15,0-21-15,0 0 16,0 0-16,1-1 0,-1 1 16,0 0-16,0 0 15,0 0-15,-21 0 16,21 21-16,1 0 0,-22 21 31,0 0-31,0 0 16,0 0-16,0 0 15,0 1-15,0-1 0,21-21 16,0 0-16,0 21 0,0-21 16,0 0-16,1 0 0,-1 0 15,0 0-15,0 0 0,0 0 0,0 0 16,1 0-16,-1-21 0,0 0 15,0 21-15,0-22 0,-21 1 0,21 21 16,1-21-16,-22 0 0,0 0 16,21 0-16,-21-22 0,0 22 15,0 0-15,0 0 0,-21 42 32,21 0-32,0 0 15,0 0-15,-22-21 0,22 22 0,0-1 16,-21 0-16,21 0 0,0 0 15,0 0 1,21-21 0,1 0-16,-1 0 0,0 0 15,0-21-15,0 21 0</inkml:trace>
  <inkml:trace contextRef="#ctx0" brushRef="#br0" timeOffset="43019.89">17886 10118 0,'0'-21'0,"0"42"0,0-64 0,-21 43 15,-1 0-15,1 0 0,0 0 16,0 0-16,0 22 0,-22-22 0,22 42 16,0-21-16,-21 21 0,21 22 15,-22-22-15,22 22 0,0 20 16,0-20-16,0-1 0,21 1 0,0-1 15,0-20-15,0 20 0,0-20 16,0-1-16,0 0 0,0 1 0,21-1 16,0 0-16,0-21 0,0 1 15,0-1-15,1 0 0,20 0 0,-21-21 16,21 0-16,-20 0 0,20 0 16,-21-21-16,21 0 0,-20 0 0,-1-1 15</inkml:trace>
  <inkml:trace contextRef="#ctx0" brushRef="#br0" timeOffset="43244.04">18203 10266 0,'-21'0'16,"42"0"-16,-63 0 0,42 21 15,-21-21-15,21 21 16,-21 0-16,21 1 0,0-1 15,0 0-15,0 0 16,0 0-16,0 0 16,0 1-16,0-1 15,0 0 1</inkml:trace>
  <inkml:trace contextRef="#ctx0" brushRef="#br0" timeOffset="43907.01">18394 10732 0,'21'0'31,"0"0"-31,0 0 16,0 0-16,1 0 0,-22-22 15,0 1-15,21 21 0,0-21 0,-21 0 16,0 0-16,0 0 16,-21 21-1,0 0-15,-1 0 16,1 21-16,0 0 0,-21 0 0,21 0 16,-1 0-16,1 22 0,0-22 15,0 0-15,0 0 0,0 22 0,21-22 16,0 0-16,0 0 0,0 0 15,0 0-15,0 1 16,21-22 0,0 0-16,0 0 0,0 0 15,0 0-15,1 0 0,-1 0 16,-21-22-16,21 22 0,0-21 0,0 21 16,-21-21-16,21 21 0,1-21 15,-1 0-15,-21 0 31,21 21 32,-21-22 78,0 1-126</inkml:trace>
  <inkml:trace contextRef="#ctx0" brushRef="#br0" timeOffset="44232">18309 10626 0,'0'0'0,"-21"-43"31,21 22-31,21 21 15,0 21 1,0 1-16,1 20 16,-1-21-16,0 21 0,0-20 0,0 20 15,0 0-15,1-21 0,-22 22 16,21-22-16,0 0 0,0 21 0,0-20 16,0-1-16,1 0 0,-1 0 0,0-21 15,0 21-15,-21-42 47,0 0-31,0 0-16,0 0 15,0-1-15,0-20 0</inkml:trace>
  <inkml:trace contextRef="#ctx0" brushRef="#br0" timeOffset="44492.28">18690 10499 0,'0'0'0,"0"-21"0,0-1 0,-21 22 15,0 0 1,0 43-16,-1-22 16,22 0-16,-21 21 0,0-20 0,-21 20 15,21 0-15,-1 1 0,-20-22 0,21 21 16,-21 0-16,20-20 0,1-1 16,-21 21-16,21-21 0,0 0 15,-1 1-15,22-1 0,0 0 16,-21-21-16,21 21 0,-21-21 15,21 21-15,21-21 32,0 0-32,1-21 15,-1 21-15,0-21 0,0 0 0,0 0 16</inkml:trace>
  <inkml:trace contextRef="#ctx0" brushRef="#br0" timeOffset="44940.05">18838 10583 0,'0'0'0,"-21"0"31,21 22-31,0-1 0,0 0 16,-21 0-16,21 0 0,0 0 16,0 1-16,0-1 0,0 0 0,0 0 15,0 0-15,0 0 16,21-21-16,0 22 0,0-22 15,1 0-15,-1 0 0,0 0 0,0 0 16,0 0 0,0 0-16,1-22 0,-1 1 0,0 0 0,0 21 15,0-21-15,0 0 0,1 0 16,-1-1-16,-21 1 0,21 0 16,0 0-16,-21 0 0,0 42 31,0 0-31,0 0 0,0 0 15,-21 1-15,0-1 0,0 21 0,21-21 16,-22 22-16,1-22 0,21 0 0,0 0 16,-21 0-16,21 0 0,-21 1 15,21-1-15,0 0 0,0 0 0,0 0 16,21-21 31,0-21-47,0 0 15,1 0-15,-1 21 0,0-21 16</inkml:trace>
  <inkml:trace contextRef="#ctx0" brushRef="#br0" timeOffset="45472">19494 10689 0,'-42'0'31,"63"0"-16,0 0-15,1 0 0,-1-21 16,0 21-16,21 0 16,-21 0-16,1 0 0,20-21 0,0 21 15,1-21-15,-1 21 0,0 0 16,-21-21-16,22 21 0,-1 0 0,-21 0 16,0-22-16,-42 22 31,0 22-31,0-1 15,-21 0-15,20 21 0,-20-21 16,21 1-16,-21 20 0,20-21 0,-20 21 16,21-20-16,0-1 15,0 0-15,-43 42 0,43-41 16,0-22-16,21 21 0,-21 0 0,-1-21 16,22 21-16,-21-21 15,21-21 1,0 0-16,21 0 15,1-1-15,-22 1 0,21 21 16,0-21-16,0 0 0,0 21 16,0-21-16,1 21 0,-1 0 0,0 0 15,-21 21 1,21-21-16,-21 21 0,21 0 16,-21 0-16,21-21 0,1 22 15,-1-1 1,0-21-16,0 0 0,0 0 15,22 0-15,-22 0 0,0 0 0,0 0 16,21 0-16,-20 0 0,-1 0 16,0 0-16,0 0 0,0-21 0,0-1 15</inkml:trace>
  <inkml:trace contextRef="#ctx0" brushRef="#br0" timeOffset="45689.07">20383 10435 0,'0'0'0,"-21"0"16,0 0-16,0 21 15,21 1-15,0-1 16,-21-21-16,21 21 0,0 0 16,0 0 15</inkml:trace>
  <inkml:trace contextRef="#ctx0" brushRef="#br0" timeOffset="46036.04">20595 10033 0,'0'0'0,"21"0"32,0 0-32,1 21 15,-1 0-15,0 1 0,21 20 0,-21-21 16,1 21-16,-1 1 0,0 20 16,-21 1-16,21-1 0,-21 1 0,0-1 15,0 1-15,0-1 0,0-20 16,-21 20-16,0-21 0,-22 1 15,1-1-15,21-21 0,-21 22 0,-1-22 16,1 0-16,21 0 0,-22 0 16,22 0-16,-21-21 0,21 22 0,0-22 15,-22 0-15,22 0 0,0 0 16,0 0-16,21-22 16,21 1-1,0 21-15,0-21 0,22 0 16</inkml:trace>
  <inkml:trace contextRef="#ctx0" brushRef="#br0" timeOffset="46240.03">20934 10880 0,'21'0'109</inkml:trace>
  <inkml:trace contextRef="#ctx0" brushRef="#br0" timeOffset="46460.54">21167 10859 0,'0'0'0,"21"0"0,0 0 47,0 0-31,0 0 0,0 0-16,1 0 15,-1 0-15,0 0 0,0-22 16,0 22-16,0 0 0,1 0 15,20 0-15,-21-21 0,0 21 0,22 0 16,-22 0-16,0 0 0,0 0 16,21 0-16</inkml:trace>
  <inkml:trace contextRef="#ctx0" brushRef="#br0" timeOffset="46795.47">21759 10816 0,'21'0'47,"1"0"-32,-1 0-15,0 0 0,0 21 16,0-21-16,22 0 0,-22 0 16,0 0-16,0 0 0,0 0 15,0 0-15,1 0 0,-1 0 16,0 0-16,0 0 16,0 0-16,0 0 0,1 0 15,-1 0 1,0 0 15,0 0-15,0 0 15,0 0 0,1 0-31,-1 0 16,0 0-16</inkml:trace>
  <inkml:trace contextRef="#ctx0" brushRef="#br0" timeOffset="46964.04">22437 10837 0,'0'22'0,"0"-1"47,21-21-16,0 0-16,-42 0 17</inkml:trace>
  <inkml:trace contextRef="#ctx0" brushRef="#br0" timeOffset="48887.65">1185 12552 0,'21'0'15,"1"0"1,-1-21-16,21 21 0,-21-21 16,22-1-16,-1 1 0,-21 0 0,21 0 15,-20 0-15,-1 0 0,-21-1 16,0 1-16,0 0 0,0-21 16,0 21-16,-43-1 0,22 1 0,-21 0 15,-22 0-15,22 0 16,-21 0-16,20 21 0,-20 0 0,20 0 15,-20 0-15,21 21 0,-1 0 16,1 0-16,0 0 0,20 22 16,-20-1-16,21-21 0,0 21 0,21 22 15,0-22-15,0 1 0,0-1 16,0 0-16,0 22 0,0-22 0,0 0 16,21 1-16,0-22 0,0 0 15,0 0-15,1 0 0,20-21 16,-21 0-16,21 0 0,1 0 15,-1-21-15,0 0 0,1-21 0,20 21 16,-20-22-16,20 1 0,1 0 16,-22-1-16,21 1 0,-20 0 15,-1-22-15,0 1 0,1-1 16,-22 1-16,0-22 0,0 21 0,-21 1 16,0-1-16,0 22 0,-21 0 15,0-1-15,-21 1 0,-1 21 0,1 21 16,0 0-16,-22 0 0,22 0 15,-1 0-15,1 21 0,21 21 16,0 1-16,0-1 0,21 22 16,0-1-16,0 1 0,0-1 0,0 1 15,0-1-15,21 1 0,-21-22 16,42 21-16,-21-20 0,22-1 16,-1 0-16,0-20 0,1 20 15,20-21-15,-21-21 0,22 21 0,-22-21 16,22 0-16,-22 0 0,22-21 15,-22 21-15,43-42 0,-43 21 16,0-1-16,1 1 16,-22 0-16,21 0 0,-21-21 0,0 20 0,1 1 15,-1 0-15,0 0 0,-21 0 16,0 42 15,0 0-31,0 21 0,21-20 16,-21-1-16,21 0 0,0 0 15,-21 0-15,22 0 0,-1 1 0,0-1 16,0 0-16,0-21 0,0 21 16,22-21-16,-22 0 0,0 0 15,0 0-15,22 0 0,-22 0 0,0-21 16,21 0-16,-21 0 0,22 21 16,-22-22-16,0 1 0,0 0 0,22 0 15,-22 0-15,0 0 0,0-1 16,0 1-16,0 0 0,1 0 0,-1 21 15,0 0-15,0 0 16,0 21 0,-21 0-16,21 0 0,-21 1 15,22-1-15,-1 0 0,0 0 16,0-21-16,0 21 0,22 0 0,-1 1 16,0-22-16,1 0 0,-1 21 15,0-21-15,1 0 0,20 0 0,-21 0 16,1 0-16,-1 0 0,0-21 15,1 21-15,-1-22 0,0 1 0,-20 21 16,20-21-16,-21 0 0,0 0 16,0 0-16,1-1 0,-1 1 0,-21 0 15,21 21-15,-21-21 16,21 21-16,-21 21 16,0 0-16,0 0 15,0 1-15,0-1 16,0 0-16,21 0 0,0 0 15,1-21-15,-1 0 16,0 0-16,0 0 0,0 21 0,0-21 16,22 0-16,-22 0 0,0 0 15,21 0-15,-20 0 0,-1 0 0,0-21 16,0 21-16,21 0 0,-20-21 16,-1 21-16,0-21 0</inkml:trace>
  <inkml:trace contextRef="#ctx0" brushRef="#br0" timeOffset="49300.08">5080 12552 0,'0'0'0,"-21"0"0,0 0 0,-1 0 15</inkml:trace>
  <inkml:trace contextRef="#ctx0" brushRef="#br0" timeOffset="50808">5757 12806 0,'0'0'0,"21"0"0,1 0 15,-1 0-15,0 0 0,0 0 0,0 0 16,0-21-16,22 0 0,-22-1 16,0 1-16,21 0 0,1 0 0,-22 0 15,21 0-15,1-1 0,-22 1 16,21-21-16,-21 21 0,22 0 0,-1-22 16,-21 22-16,21-21 0,-20-1 15,20 1-15,-21 0 0,0-1 0,-21 1 16,0 0-16,0-1 0,0 1 15,0 21-15,0 0 0,0 0 16,-21 21-16,-21 0 0,21 0 0,-1 21 16,1 0-16,0 0 0,0 21 15,0 1-15,0-1 0,-1 22 0,22-22 16,0 21-16,0 1 0,-21-1 16,21 1-16,-21-1 0,21 22 0,0-21 15,0 20-15,-21 1 0,0-22 16,21 22-16,-21 0 0,21-22 0,0 1 15,0-1-15,0 1 0,0-1 16,0-20-16,0-1 0,0 0 0,0-21 16,0 1-16,0-1 0,21-21 0,0 0 15,0 0-15,0-21 16,0-22-16,1 22 0,20-21 0,-21 21 16,21-22-16,1 1 0,-1-22 15,-21 22-15,22-21 0,-22-1 0,0 1 16,0-1-16,-21-21 0,0 22 0,0-1 15,0 1-15,-21-1 0,0 22 16,0 0-16,-1 21 0,-20-22 0,21 43 16,0-21-16,0 21 0,-22 0 15,22 0-15,0 21 0,21 0 16,0 1-16,0-1 16,0 0-16,21 0 0,21 0 15,-20 0-15,20-21 0,0 0 16,1 0-16,20 0 0,-21 0 15,22 0-15,-1 0 0,1-21 0,-22 0 16,22 21-16,-1-21 0,-20 0 16,20 0-16,-21-1 0,1 1 0,-1 0 15,-21 0-15,0 21 0,1-21 16,-1 0-16,0 21 0,0 0 16,0 21-1,-21 0-15,21 0 0,-21 0 16,0 0-16,0 1 0,22-1 0,-1 0 15,-21 0-15,21 0 16,0 0-16,-21 1 0,21-22 0,22 21 16,-22-21-16,0 0 0,0 0 15,21 0-15,-20 0 0,20 0 0,-21-21 16,21-1-16,1 22 0,-22-21 16,21 0-16,-21 0 0,22 0 0,-22 0 15,0-1-15,21 22 0,-20-21 0,-1 0 16,0 21-16,0 0 0,-21-21 15,21 21-15,0 0 0,1 0 0,-1 0 16,0 0-16,0 21 16,0 0-16,0 0 0,1-21 15,-1 22-15,-21-1 0,21 0 16,0-21-16,-21 21 0,21 0 16,0-21-16,1 21 0,-1-21 0,0 0 15,0 22-15,21-22 0,-20 0 16,20 0-16,0 0 0,1 0 0,-1 0 15,21 0-15,-20 0 0,20 0 16,-20 0-16,-1 0 0,21-22 0,-20 22 16,-1-21-16,0 21 0,1-21 15,-22 21-15,0-21 0,21 21 0,-20-21 16,-1 0-16,-21-1 0,0 1 16,0 0-16,0 0 0,0 0 15,0 0-15,0-1 0,0 1 16,-21 21-16,-1-21 0,1 21 15,0 0-15,0 0 0,-21 0 0,20 0 16,1 0-16,-21 21 0,21-21 0,-22 21 16,22 1-16,0-1 0,0 0 15,21 0-15,0 0 0,0 0 0,0 1 16,0-1-16,0 0 16,21-21-16,0 21 0,0-21 0,22 0 15,-22 0-15,0 0 0,0 0 16,0 0-16,1 0 0,20 0 0,-21-21 15,0 0-15,43 0 16,-43-1-16,0-20 0,0 21 16,0 0-16,1-22 0,-1 1 0,0-21 15,0 20-15,0-20 0,0-22 16,-21 22-16,0-1 0,0 1 0,0 20 16,0-20-16,0 42 0,0-22 15,-21 22-15,0 0 0,0 21 0,0 21 16,0 0-16,21 0 0,0 22 15,-22-1-15,22 22 0,0-1 16,0 1-16,0-22 0,0 21 0,22-20 16,-1 20-16,0-20 0,0-1 15,-21-21-15,21 21 0,0-20 16,22-1-16,-22 0 0,0 0 0,0 0 16,0-21-16,1 0 0,-1 0 15,21 0-15,-21 0 0,22 0 0,-1 0 16,0 0-16,1 0 0,-1-21 15,-21 0-15,21 0 0</inkml:trace>
  <inkml:trace contextRef="#ctx0" brushRef="#br0" timeOffset="51291.98">10837 12213 0,'-21'0'15,"21"-21"16,21 21 48,0 0-48</inkml:trace>
  <inkml:trace contextRef="#ctx0" brushRef="#br0" timeOffset="51563.68">11515 11811 0,'0'0'0,"42"-21"0,0-21 31,-63 42-15,0 0-16,-21 0 0,20 0 0,-20 42 15,-21-21-15,20 21 0,1 1 16,0 20-16,-22 1 0,22-1 0,-1 1 16,22-1-16,-21 22 0,21-22 15,0 1-15,-1-1 0,22-20 0,0 20 16,0 1-16,0-22 0,22 22 16,-1-22-16,21 0 0,0-21 0,1 22 15,-1-22-15,22-21 0,-1 0 16,-21 0-16,22 0 0,-1 0 0,1-21 15,-22 0-15,22-1 0,-1-20 0</inkml:trace>
  <inkml:trace contextRef="#ctx0" brushRef="#br0" timeOffset="52748.86">12404 12086 0,'0'0'0,"0"-42"0,0 0 0,0-1 15,0 22-15,-22-21 16,-20 42-16,21 21 0,0 0 15,0 21-15,-1 1 0,1-1 16,-21 64-16,21-64 0,21 22 16,-21-22-16,-1 22 0,1-22 0,21 0 15,-21 1-15,0-22 0,21 21 16,0-21-16,-21 0 0,21 1 16,0-1-16,21-21 15,0 0 1,0-21-16,0 21 0,1-22 0,-1 1 15,0-21-15,0 21 0,-21-22 0,21 1 16,0 0-16,-21-1 0,22-20 16,-22 21-16,21-22 0,0 1 0,0 20 15,0 1-15,0 0 0,1-1 16,-1 22-16,0 0 0,0 21 0,0 0 16,0 0-16,1 0 0,-1 21 15,-21 0-15,21 0 0,-21 1 0,0 20 16,0-21-16,0 0 0,-21 22 15,0-22-15,-1 0 0,-20 21 16,0-21-16,-1 1 0,1-1 0,21-21 16,-21 21-16,-1 0 0,22-21 15,0 0-15,42 0 32,0 0-32,22 0 0,-22 0 0,21 21 15,0-21-15,-20 21 0,20 1 0,0-22 16,-21 21-16,1 0 0,20 0 15,-21 0-15,0 0 0,0 1 16,-21-1-16,0 0 0,0 0 16,0 0-16,0 0 15,-21-21-15,-21 22 0,21-1 0,-22-21 16,22 21-16,-21-21 0,0 21 16,-22-21-16,22 0 0,-1 0 0,1 0 15,0 0-15,21 0 0,-1 0 16,1 0-16,0 0 0,42 0 31,0 0-31,22 0 16,-22 0-16,21 0 0,1 0 15,-1 0-15,0 0 0,1-21 16,-1 21-16,0-21 0,1 0 0,-1 21 16,0-22-16,1 1 0,-1 0 15,0 0-15,-21 0 0,1 0 0,20-1 16,-21 1-16,0 0 0,-21 0 15,21 0-15,-21 42 32,0 0-32,0 0 15,0 0-15,0 1 0,0-1 0,0 0 16,0 0-16,0 0 0,0 0 16,22-21-1,-1 0-15,21 0 0,-21 0 16,22 0-16,-22 0 15,21 0-15,0 0 0,-20-21 0,20 0 16,0 21-16,-21-21 0,1 0 0,-1 0 16,0-1-16,0 1 0,-21 0 15,21 21-15,-21-21 0,0 0 0,-21 21 32,0 0-32,0 21 0,21 0 15,-21 0-15,21 0 0,-22 1 0,22-1 16,0 21-16,0 0 0,0 1 15,0-1-15,0 0 0,0 1 0,0-1 16,0 22-16,0-22 16,0 0-16,0 22 0,0-22 0,0 0 15,0 1-15,0-1 0,0 0 0,0 1 16,0-1-16,0 0 0,-21 1 16,-21-22-16,21 21 0,-22-21 0,22 22 15,-21-22-15,0-21 0,-1 21 16,1-21-16,0 0 0,-1 0 0,22 0 15,-21 0-15,21-21 0,-22 0 0,22 0 16,0-1-16,21-20 0,0 21 16,0-21-16,0 20 0,0-20 15,21 21-15,0-21 0,0-1 16,22-20-16,-1 20 0,0 1 0</inkml:trace>
  <inkml:trace contextRef="#ctx0" brushRef="#br0" timeOffset="52943.06">14097 12573 0,'0'0'0,"21"0"0,0 0 31,-42 0-15,0 0 0,0 0-16</inkml:trace>
  <inkml:trace contextRef="#ctx0" brushRef="#br0" timeOffset="53115.78">14563 12361 0,'21'0'47,"0"0"-32,0 0-15,0 0 16,0 0-16</inkml:trace>
  <inkml:trace contextRef="#ctx0" brushRef="#br0" timeOffset="53376.04">15134 12319 0,'0'-21'31,"-21"21"-31,0 21 16,21 0-16,-21 0 0,-1 1 16,22-1-16,0 0 0,-21 21 0,0-21 15,21 1-15,-21-1 0,21 21 0,0-21 16,-21-21-16,21 21 0,-21 1 15,21-1-15,0-42 47,0-1-47,0 1 0,0 0 16,0 0-16,0 0 0</inkml:trace>
  <inkml:trace contextRef="#ctx0" brushRef="#br0" timeOffset="53530.08">14965 12192 0,'0'-42'15,"0"84"-15,0-105 0,0 41 0,0 1 16,0 42 0,0 1-1,0-1-15,0 0 0,21 0 16,0 0-16,0 0 0,0 22 0,1-22 16,20 0-16,0 0 0,1-21 15,-1 21-15,0 1 0</inkml:trace>
  <inkml:trace contextRef="#ctx0" brushRef="#br0" timeOffset="54043.98">15833 12446 0,'21'0'0,"-42"0"0,63 0 15,-42-21-15,0 0 0,0 0 16,0-1-16,0 1 16,0 0-16,-21 21 0,0 0 15,-1 0-15,1 0 16,0 0-16,-21 21 0,21 0 0,-1-21 15,1 22-15,0 20 0,0-21 16,0 0-16,0 0 0,21 1 0,0-1 16,-22 0-16,22 0 0,0 0 0,0 0 15,0 1-15,0-1 16,22 0-16,-1-21 16,0 0-16,0 0 0,0 0 15,0 0-15,1 0 0,20 0 0,-21 0 16,0-21-16,0 0 0,1-1 15,-1 1-15,0-21 0,21 21 0,-21-22 16,1 1-16,-1 0 0,0-22 0,0 1 16,0-1-16,22 1 0,-22-22 15,0 22-15,0-1 0,-21 22 0,0-22 16,21 22-16,-21 21 0,0 0 16,0-1-16,-21 22 15,0 22-15,21-1 0,-21 21 16,0 0-16,-1 22 0,1-1 15,21 1-15,0-1 0,0 1 0,0-1 16,0-20-16,0 20 0,0-20 16,21-1-16,1 0 0,-22 1 0,21-22 15,0 21-15,-21-21 0,21 0 16,0 1-16,22-22 0,-22 21 0,0-21 16,21 0-16,-21 0 0,22 0 15,-1 0-15,0 0 0,1-21 0,20 21 16,-20-22-16,20 1 0</inkml:trace>
  <inkml:trace contextRef="#ctx0" brushRef="#br0" timeOffset="54312.01">17357 11621 0,'0'0'15,"-43"-22"-15,-41 22 0,20 22 16,43-1-16,0 0 15,0 21-15,-1 1 0,1-1 0,-21 64 16,42-43-16,-21 1 16,21 20-16,0-20 0,0-1 0,0 1 15,0-22-15,0 22 0,0-22 16,0 0-16,0-20 0,0 20 16,0-21-16,0 21 0,0-20 0,21-1 15,0 0-15,0-21 0,0 0 16,1 21-16,-1-21 0,0 0 0,0 0 15,21-21-15,-20 0 0,20 21 0</inkml:trace>
  <inkml:trace contextRef="#ctx0" brushRef="#br0" timeOffset="54512.03">17611 11980 0,'0'0'0,"-22"0"0,1 0 15,0 0-15,0 22 0,21-1 16,0 0-16,-21-21 16,21 21-16,-21 0 0,21 0 15,0 1-15,21-22 32,0 0-32,0 0 0</inkml:trace>
  <inkml:trace contextRef="#ctx0" brushRef="#br0" timeOffset="56160.04">18013 12742 0,'0'0'0,"0"-21"47,0 0-47,0 0 16,0 0-16,0 0 0,0-1 0,0 1 15,0-21-15,21 21 0,0 0 16,0-22-16,0 1 0,1 0 15,-1-1-15,0 1 0,0-22 0,0 22 16,-21 0-16,21-22 0,-21 43 16,22-21-16,-22 21 0,0-1 0,-22 22 15,1 22-15,0-22 16,0 42-16,0-21 0,0 21 16,-1-20-16,1 20 0,0 0 0,21 1 15,0-1-15,0-21 16,0 21-16,0 1 0,0-22 0,0 21 15,0-21-15,0 1 0,21-1 0,-21 0 16,21 0-16,22-21 0,-22 21 16,0-21-16,21 0 0,1 0 0,-22 0 15,21 0-15,1 0 0,-1 0 16,0 0-16,1-21 0,-22 21 0,21-21 16,-21 0-16,0 0 0,22 21 15,-43-43-15,21 22 0,-21 0 16,21 21-16,-21-21 0,0 0 0,0 42 31,-21 0-31,0 0 16,0 0-16,21 0 0,-22 1 15,22-1-15,-21-21 0,21 21 0,-21 0 16,21 0-16,0 0 0,0 1 16,21-22-1,0 0-15,1 0 16,-1 0-16,0-22 15,0 1-15,0 21 0,0-21 0,1 0 16,-1 0-16,0 0 0,0-1 16,0 1-16,0 21 0,-21-21 0,22 0 15,-1 21-15,0 0 32,-21 21-32,0 0 15,0 0-15,0 1 16,0-1-1,21-21-15,0 0 16,0 0 0,1 0-1,-1 0-15,0 0 0,0-21 16,0-1-16,0 1 0,1 0 16,-1 0-16,0 0 0,0 21 15,-21-21-15,21-1 0,0 22 16,-21 22-1,0-1-15,0 0 16,0 0-16,22 0 16,-22 0-16,0 1 15,21-22-15,0 0 0,0 0 16,0 0-16,22 21 16,-22-21-16,0 0 0,21 0 0,1 0 15,-22 0-15,21 0 0,0 0 16,1 0-16,-22-21 0,0 21 0,0 0 15,0-22-15,1 22 0,-1 0 16,-21-21-16,0 0 0,0 0 16,0 0-16,0 0 15,0-1 1,-21 22 15,21 22-31,0-1 0,-22-21 0</inkml:trace>
  <inkml:trace contextRef="#ctx0" brushRef="#br0" timeOffset="56556.04">19897 11790 0,'0'0'0,"-22"-21"0,1 0 16,42 21 15,1 21-31,-22 0 0,21 0 0,21 0 16,-21 0-16,0 22 0,1-1 16,-1 0-16,-21 1 0,21 20 0,-21-20 15,0 20-15,0-21 0,0 1 16,0-1-16,0 0 0,0 1 15,0-1-15,-21 0 0,0-20 0,-1 20 16,-20-21-16,21 0 0,0 22 16,-22-22-16,22 0 0,0 0 0,0-21 15,0 21-15,0 0 0,-1-21 16,22-21 15,0 0-15,22 0-16,-1 0 0,0 0 15,0-1-15</inkml:trace>
  <inkml:trace contextRef="#ctx0" brushRef="#br0" timeOffset="56904.01">19897 12002 0,'0'0'0,"0"-22"15,-22 22-15,1 0 47,0 22-31,0-1-16,0 0 0,0 0 15,-1 0-15,1 0 0,0 1 16,21-1-16,0 0 0,-21 0 16,21 0-16,21-21 15,0 0-15</inkml:trace>
  <inkml:trace contextRef="#ctx0" brushRef="#br0" timeOffset="57236.04">20489 12488 0,'-21'0'32,"42"0"30,0 0-46,1 0-16,-1 0 15,0 0-15,0 0 0,21 0 16</inkml:trace>
  <inkml:trace contextRef="#ctx0" brushRef="#br0" timeOffset="57419.62">21209 12488 0,'0'0'0,"42"22"0,1-22 15,-1 0-15,21 21 0,-41-21 16,-1 0-16,0 0 0,0 0 16,0 0 46,0 0-46,1 0-16,-1 0 0,0 0 0</inkml:trace>
  <inkml:trace contextRef="#ctx0" brushRef="#br0" timeOffset="57532.04">22034 12615 0,'22'22'0,"-44"-44"0,65 44 15,-22-22-15,0 0 0,-21 21 16,-21-42 15,-21-1-31</inkml:trace>
  <inkml:trace contextRef="#ctx0" brushRef="#br1" timeOffset="75251.77">3387 5821 0,'21'-21'16,"-21"0"0,0-1-1,-21 22 1,-1 0-1,1 0-15,0 0 16,0 0-16,0 0 0,0 0 16,-1 22-16,1-1 0,21 0 15,-21 0-15,0-21 0,21 42 0,-21-20 16,21-1-16,0 0 16,-21 0-16,21 0 0,-22 0 0,22 1 15,-21-1-15,21 0 0,0 0 16,0 0-16,0 0 0,0 1 15,0-1-15,0 0 16,21 0-16,1-21 0,-1 0 16,0 21-16,0-21 15,0 0-15,0 0 0,1 0 0,20 0 16,-21 0-16,21 0 0,-20 0 16,20-21-16,-21 21 0,21 0 0,1-21 15,-22 0-15,21 21 0,-21-21 16,22-1-16,-22 1 0,0 21 0,0-21 15,0 0-15,1 0 0,-22 0 0,0-22 16,0 22-16,0 0 16,0-21-16,0 20 0,0 1 0,0-21 15,-22 21-15,22-22 0,-21 22 16,-21 0-16,21 0 0,-22 0 0,22 0 16,-21 21-16,0 0 0,-1 0 15,1 0-15,21 0 0,-22 0 16,22 21-16,-21 0 0,21-21 0,0 21 15,-22 0-15,22 0 0,0 1 16,0-1-16,0 0 0,-1 0 16,22 0-16,0 0 15,-21 1-15,21-1 0,0 0 16,0 0-16,0 0 16</inkml:trace>
  <inkml:trace contextRef="#ctx0" brushRef="#br1" timeOffset="75647.27">3175 6350 0,'0'0'16,"-21"0"-1,21 21 17,0 0-32,0 1 0,-21-1 0,21 0 15,0 0-15,0 0 0,0 0 16,-22 1-16,22 20 0,0-21 0,0 0 15,0 0-15,0 1 16,0-1-16,0 0 0,-21-21 0,21 21 16,0 0-16,0-42 47,0 0-47,0 0 15,0 0-15</inkml:trace>
  <inkml:trace contextRef="#ctx0" brushRef="#br1" timeOffset="75908.53">3111 6350 0,'0'0'0,"0"-21"0,22 21 31,-1 0-31,-21 21 16,21-21-16,0 21 15,-21 0-15,21 1 0,0-1 0,-21 0 16,22 0-16,-1 0 0,-21 0 15,0 1-15,21-1 0,-21 0 16,0 0-16,0 0 16,21-21 31,-21-21-32,21 0-15,0 0 0</inkml:trace>
  <inkml:trace contextRef="#ctx0" brushRef="#br1" timeOffset="76408.03">3641 6371 0,'0'0'16,"-22"0"0,1 0-16,0 0 15,0 21-15,0 1 0,0-22 16,-1 21-16,1 0 0,0 0 0,0-21 15,-21 21-15,20-21 0,22 21 16,-21-21-16,0 0 0,0 22 16,0-22-1,42 0 17,0 0-17,0-22-15,0 1 0,1 21 16,-1-21-16,0 0 0,0 0 0,0 0 15,0 21-15,22-22 0,-22 1 16,0 0-16,0 21 0,0-21 0,1 21 16,-1 0-1,0 0-15,-21 21 16,0 0 0,0 0-16,0 1 0,0-1 15,0 0-15,0 0 0,0 0 0,0 22 16,0-22-16,-21 0 0,21 0 15,-21 0-15,21 0 0,0 1 0,0-1 16,-22 0-16,22 0 0,-21 0 16,21 0-16,0 1 15,-21-22-15,21-22 47,21 22-47,0-21 0,1 0 16</inkml:trace>
  <inkml:trace contextRef="#ctx0" brushRef="#br1" timeOffset="77127.33">5609 5863 0,'0'0'0,"0"-21"31,0 0-31,0 0 15,-21 21-15,0 0 0,0 0 16,-1 0-16,1 0 16,0 21-16,0-21 0,0 21 0,0 0 15,-1 0-15,-20 1 16,21-1-16,0 21 0,0-21 0,-1 0 16,22 1-16,-21 20 0,21-21 15,-21 0-15,21 0 0,-21 1 0,21-1 16,0 0-16,0 0 0,0 0 15,0 0-15,0 1 0,21-22 16,0 21-16,0-21 0,1 0 16,-1 0-16,0 0 0,21 0 15,-21 0-15,22 0 0,-1 0 16,0 0-16,1-21 0,-1 21 0,0-22 16,1 1-16,-1 0 0,0 0 15,1 0-15,-1 0 0,-21-1 0,22-20 16,-22 21-16,0-21 0,-21-1 15,0 22-15,0-21 0,0-1 0,0 1 16,0 21-16,0-21 0,-21 20 16,0 1-16,-1 0 0,-20 0 0,21 21 15,-21 0-15,-1 0 0,1 0 16,0 0-16,20 0 0,-41 0 0,21 21 16,-1 0-16,22 0 0,-21 1 15,-1 20-15,1-21 0,21 0 0,0 22 16,0-22-16,-1 21 0,1-21 15,21 22-15,-21-22 0,21 0 16,0 21-16,0-21 0,0 1 0,0-1 16,0 0-16,0 0 0,0 0 15,0 0-15,21-21 0,-21 22 16,21-22-16,-21 21 0,22-21 16</inkml:trace>
  <inkml:trace contextRef="#ctx0" brushRef="#br1" timeOffset="77532.02">5673 6414 0,'0'-22'0,"0"44"32,-22-22-32,22 21 0,0 0 15,-21 0-15,21 0 16,0 0-16,0 1 0,0-1 16,0 0-16,0 0 0,0 0 0,-21 0 15,21 1-15,0-1 0,-21 21 16,21-21-16,0 0 0,0 1 15,-21-1-15,21 0 0,-21 0 16,21 0 0,0-42 31,0 0-47,0 0 0,21 0 15,0-1-15,0-20 0</inkml:trace>
  <inkml:trace contextRef="#ctx0" brushRef="#br1" timeOffset="77859.41">5673 6371 0,'0'0'15,"0"-21"-15,21 21 47,0 0-47,0 0 16,0 0-16,0 0 0,1 0 0,-1-21 15,21 21-15,-21 0 16,0 0-16,1 0 0,20 0 0,-21 0 16,0 0-16,0 0 0,1 0 15,-44 0 32,1 0-31,21 21-1</inkml:trace>
  <inkml:trace contextRef="#ctx0" brushRef="#br1" timeOffset="78207.09">5630 6604 0,'0'0'0,"-21"0"0,21 21 31,21-21-15,0 0-16,1 0 0,-1 0 15,0 0 1,0 0-16,0 0 0,0 0 0,1 0 16,-1 0-16,0 0 15,0 0-15,0 0 0,0-21 16,1 21-16,-1 0 16,0-21-16</inkml:trace>
  <inkml:trace contextRef="#ctx0" brushRef="#br1" timeOffset="86227.52">1355 13928 0,'0'0'0,"21"0"0,-21-21 16,0-1-16,0 1 0,0 0 15,0 0-15,0 0 0,0 0 16,-21-1-16,-1 1 0,1 0 16,0 0-16,0 0 0,0 0 0,-22-1 15,22 1-15,-21 0 0,21 21 16,-22 0-16,22 0 0,-21 0 0,21 0 16,0 21-16,-1 0 0,1 1 15,0 20-15,0 0 0,0 1 16,0-1-16,-1 0 0,22 1 0,0-1 15,0 0-15,0 1 16,0-22-16,0 21 0,0-21 0,0 0 16,0 1-16,22-1 0,-1 0 15,0-21-15,0 0 0,0 0 0,0 0 16,1 0-16,-1 0 0,0 0 16,21-21-16,-21 0 0,22 21 15,-22-43-15,21 22 0,-21 0 0,22-21 16,-1-1-16,0-20 0,1 20 15,-22-20-15,21-1 0,-21 22 0,1-21 16,-1-1-16,0 22 0,-21-22 16,0 22-16,0 0 0,0 20 0,0-20 15,-21 21-15,0 0 16,-1 21-16,1 0 0,-21 0 16,21 0-16,0 0 0,-1 21 15,1 21-15,0-21 0,0 22 16,21-1-16,0 22 0,-21-22 0,21 21 15,0 1-15,0-1 0,0-20 16,0-1-16,0 22 0,0-22 0,21 0 16,0-21-16,0 22 0,0-22 15,1 0-15,-1 0 0,21 0 16,-21-21-16,22 0 0,-22 0 16,21 0-16,0 0 0,1 0 0,-1 0 15,0-21-15,-20 0 0,20 0 16,0 0-16,-21 0 0,22-1 15,-22 1-15,0-21 0,0 21 0,-21-22 16,0 22-16,0-21 0,0 21 16,0-22-16,0 22 0,0 0 15,0 42 1,0 0-16,-21 1 0,0 20 16,21 0-16,-21-21 0,21 22 15,0-1-15,0-21 0,0 22 0,0-22 16,0 21-16,0-21 0,0 0 15,0 1-15,21-1 0,0-21 16,0 0-16,0 0 0,1 0 16,-1 0-16,21 0 0,-21 0 0,0 0 15,22 0-15,-22-21 0,0-1 16,0 1-16,22 0 0,-1-21 16,-21 21-16,0-1 0,-21 1 15,21 0-15,1 0 0,-22 0 0,0 0 16,21 21-16,0 0 15,-21 21-15,21 0 0,-21 0 16,0 0-16,21 0 16,-21 1-16,21-1 0,-21 0 0,22 0 15,-1 0-15,0 0 0,0 1 16,0-22-16,0 21 0,1-21 16,-1 0-16,0 0 0,21 0 15,-21 0-15,22 0 0,-22 0 0,0-21 16,21 21-16,-20-22 0,-1 1 0,21 0 15,-21 0-15,0 0 0,1-22 16,-1 22-16,0 0 0,-21 0 0,21 0 16,0 0-16,-21-1 0,21 22 15,1 0-15,-1 0 16,-21 22-16,0-1 16,0 0-16,0 0 0,0 0 0,0 0 15,0 1-15,0-1 0,21-21 16,-21 21-16,21 0 0,0-21 15,0 21-15,1-21 16,-1 0-16,21 0 0,-21 0 0,0 0 16,1 0-16,20 0 0,-21-21 0,21 0 15,-20 21-15,20-21 0,-21 0 16,0-1-16,22 1 0,-22 0 0,0 0 16,0 0-16,0 21 0,-21-21 15,21-1-15,1 22 0,-1 0 16,0 0-1,0 22-15,-21-1 0,0 0 16,21 0 0,-21 0-16,21 0 0,1-21 0,-1 22 15,0-1-15,0 0 0,0-21 0,0 21 16,1-21-16,20 0 0,-21 0 16,21 0-16,-20 0 0,20 0 0,-21 0 15,21 0-15,-20 0 0,20-21 16,-21 0-16,21 21 0,-20-21 0,-1-1 15,0 1-15,0 21 0,0-21 0,-21 0 16,21 0-16,1 0 16,-22-1-16,0 1 15</inkml:trace>
  <inkml:trace contextRef="#ctx0" brushRef="#br1" timeOffset="86451.4">3514 13589 0,'0'0'16,"-22"0"-16,1 0 0,42 0 62</inkml:trace>
  <inkml:trace contextRef="#ctx0" brushRef="#br1" timeOffset="88060.48">5186 14097 0,'0'0'0,"-21"0"0,42 0 31,0 0-15,21 0-16,-21-21 0,22 0 15,-1 21-15,22-21 0,-22-1 0,21 1 16,1 0-16,-1-21 0,1 21 16,-1-22-16,1 1 0,-1 0 0,-20-22 15,20 22-15,-20-22 0,-22 22 16,21-22-16,-21 22 0,0 0 0,1-1 15,-1 1-15,-21 0 0,0 21 0,0-1 16,0 1-16,-21 21 16,-1 0-16,-20 21 0,21 1 15,0 20-15,-22 0 0,22 22 16,-21-1-16,21 1 0,0 20 0,-22 1 16,22 0-16,0-22 0,0 22 15,0 0-15,-1-1 0,1 1 16,21 0-16,0-1 0,0 1 0,0-22 15,0 1-15,0-1 0,0 1 16,0-1-16,0-20 0,21-1 0,1-21 16,-22 22-16,21-22 0,0 0 0,0-21 15,0 0-15,0 0 16,1 0-16,20-21 0,-21 21 0,0-21 16,22-22-16,-22 22 0,0-21 15,21-1-15,-21 1 0,1-21 0,-1-1 16,0 1-16,-21-22 0,0 21 0,0 1 15,0-1-15,0 1 16,0-1-16,0 1 0,-21 21 0,0-1 16,-1 1-16,-20 0 0,21 20 0,-21 22 15,20 0-15,-20 0 0,21 0 16,-21 0-16,20 0 0,1 22 0,0-1 16,21 0-16,0 0 0,0 0 15,0 0-15,21 1 0,0-22 16,1 21-16,20-21 0,0 0 15,1 0-15,-1 0 0,0 0 16,22 0-16,-1 0 0,-20-21 0,20 21 0,1-22 16,-1 1-16,1 0 0,-1 0 15,1 0-15,-22 0 0,0-1 16,1 1-16,-1 0 0,0 21 0,-21 0 16,1 0-16,-1 0 0,0 0 15,0 21-15,0 0 16,0 1-16,-21-1 0,0 0 15,22 0-15,-1 0 0,0 0 16,-21 1-16,21-22 0,0 21 0,0-21 16,1 0-16,-1 0 15,0 0-15,0 0 0,21 0 0,1 0 16,-22 0-16,21 0 0,1-21 16,-1-1-16,0 1 0,22 21 15,-22-21-15,0 0 0,1 0 0,-1 0 16,0-22-16,1 22 0,-22 21 15,21-21-15,-21 0 0,22 21 0,-22 0 16,0 0-16,0 0 16,0 0-16,-21 21 0,0 0 15,0 0-15,0 0 0,22 1 0,-1-1 16,-21 0-16,0 0 0,21 0 16,0 0-16,0 1 0,22-22 0,-22 21 15,0 0-15,21-21 0,-21 21 16,22-21-16,-1 0 0,0 0 0,1 0 15,20 0-15,-20 0 0,20 0 0,1 0 16,-1 0-16,1 0 16,-22 0-16,21-21 0,1 0 0,-22 21 15,1-21-15,-1-1 0,-21 1 0,0 0 16,0 0-16,1-21 0,-22 20 16,0 1-16,0 0 0,0-21 0,-22 21 15,1-1-15,0 1 0,-21 0 16,21 21-16,-22 0 0,1 0 0,0 0 15,-1 0-15,1 21 0,21 0 16,-22 1-16,22-1 0,-21 21 0,21-21 16,0 22-16,-1-22 0,22 42 15,0-42-15,0 1 0,0-1 16,43 0-16,-22 0 0,0 0 16,0-21-16,22 0 0,-22 21 0,21-21 15,-21 0-15,22 0 0,-22 0 16,21 0-16,0-21 0,-20 0 0,-1 0 15,21 0-15,-21 0 0,22-1 16,-22-20-16,0 0 0,0-1 0,21-20 16,-20-1-16,-1 1 0,21-1 0,-21 1 15,22-1-15,-22 1 0,0 21 16,21-22-16,-21 22 0,-21 21 16,0-1-16,0 1 0,-21 42 15,0 22-15,0-1 16,-21 0-16,20 22 0,-20 21 15,21-22-15,0 1 0,21 20 16,0-20-16,0-1 0,21 1 0,0-22 16,0 0-16,0 22 0,22-43 15,-1 21-15,-21-20 0,22 20 0,-1-21 16,0-21-16,1 21 0,-1-21 0,0 0 16,1 0-16,-1 0 0,0 0 15,1-21-15,-1 0 0,0 0 0,1 0 16,-1-1-16,-21-20 0,21 0 15,-20-1-15,-1 1 0</inkml:trace>
  <inkml:trace contextRef="#ctx0" brushRef="#br1" timeOffset="88251.37">8213 13399 0,'0'0'0,"-43"0"16,-41 21 0,62-21-16,-20 0 0,21 21 15,42-21 1,0 0 0</inkml:trace>
  <inkml:trace contextRef="#ctx0" brushRef="#br1" timeOffset="88725.1">11515 13377 0,'0'0'15,"21"-21"-15,0-21 0,0 21 0,-21 0 16,0-1-16,0-20 0,0 21 0,-21 0 15,0 21-15,0 0 16,-1 0-16,-20 0 0,0 0 16,-1 21-16,1 0 0,21 21 0,-21 1 15,-1-1-15,1 22 0,0-1 16,20 1-16,1 20 0,0 1 0,0-22 16,0 22-16,21-21 0,-21-1 0,21-21 15,0 22-15,21-1 0,0-20 16,0-1-16,21 0 0,1 1 0,-22-1 15,21-21-15,1 0 0,-1 1 16,21-22-16,-20 0 0,-1 0 0,0 0 16,1 0-16,-1-22 0,0 1 0,1 0 15</inkml:trace>
  <inkml:trace contextRef="#ctx0" brushRef="#br1" timeOffset="89924.41">12171 13737 0,'0'0'16,"42"-63"-16,-21-1 0,22 1 0,-22 20 0,0-20 15,0 42-15,-21-22 0,0 22 16,-21 21 0,0 21-16,0 1 0,-1-1 0,-20 21 15,21 22-15,0-22 0,-22 21 16,22 1-16,0-1 0,0-20 0,0 20 16,0-20-16,21-1 0,0 0 15,0 1-15,0-1 0,0-21 16,0 0-16,0 0 0,0 1 15,0-44 17,0 1-32,0 0 0,0 0 15,0-21-15,0-1 0,21 1 16,0 0-16,21-1 0,-21-20 0,22-1 16,-22 1-16,21 20 0,1 1 15,-1 0-15,0-1 0,-21 22 0,22 0 16,-1 0-16,-21 21 0,0 0 15,1 21-15,-1 0 0,-21 0 0,0 22 16,0-22-16,0 21 0,0 1 16,0-1-16,-21-21 0,-22 21 15,22 1-15,-21-22 0,21 0 0,-22 21 16,1-20-16,0-1 0,20 0 16,-20 0-16,21 0 0,0-21 0,0 0 15,-1 0-15,44 0 31,-1-21-31,0 21 16,0 0-16,0 0 0,0 0 16,22 0-16,-22 21 0,0-21 0,0 21 15,0-21-15,1 22 0,-1-22 0,0 21 16,0 0 0,-21 0-16,-21 0 15,0-21-15,0 0 0,-1 0 16,-20 0-16,21 21 0,0-21 15,0 0-15,-1 0 0,1 0 0,0 0 16,0 0-16,0 0 16,21 22-1,21-22 1,0 0-16,0 0 0,22 0 16,-22 0-16,21 0 0,-21 0 0,22-22 15,-1 1-15,0 21 0,1-21 16,-1 0-16,0 21 0,1-21 15,-22 0-15,21-1 0,0 1 0,-20 0 16,20 0-16,-21 0 0,0 21 16,-21-21-16,0-1 0,21 22 0,-21-21 15,0 42 17,-21 1-32,21-1 0,0 0 0,0 21 15,0-21-15,0 1 0,0-1 16,0 0-16,0 0 0,0 0 0,21 0 15,1 1-15,-1-1 0,21-21 0,-21 0 16,0 21-16,22-21 16,-22 0-16,21 0 0,-21 0 0,22 0 15,-22-21-15,21 0 0,-21 21 16,22-22-16,-22 1 0,0 0 0,0 0 16,0 0-16,-21 0 0,0-22 0,0 22 15,0 0-15,0 0 0,0 0 16,0-1-16,0 1 0,0 42 31,-21 1-31,21-1 0,-21 21 0,21-21 16,-21 22-16,21-22 0,-21 21 0,21 0 15,-21 1-15,-1 20 0,22-20 16,0 20-16,0 1 0,0-1 16,0-21-16,0 22 0,0-1 15,0-20-15,-21 20 0,21-20 0,-21 20 16,0-21-16,21 1 0,-21 20 0,0-20 15,-1-22-15,1 21 0,0 0 16,0-20-16,-21-1 0,20 0 0,1 0 16,-21-21-16,21 0 0,-22 0 0,22 0 15,-21 0-15,21 0 0,0-21 16,-1 0-16,1 0 0,0-22 0,21 1 16,0 21-16,0-22 0,0 1 15,0 0-15,21-1 0,0-20 16,1 21-16,20-1 0,-21 1 0,21 0 15</inkml:trace>
  <inkml:trace contextRef="#ctx0" brushRef="#br1" timeOffset="90135.29">13801 14055 0,'21'0'94,"0"0"-78</inkml:trace>
  <inkml:trace contextRef="#ctx0" brushRef="#br1" timeOffset="90372.16">14414 13928 0,'22'21'32,"-22"0"-32,0 0 0,-22 0 15,22 1-15,-21-1 16,21 0-16,0 0 0,-21 0 15,21 0-15,-21-21 0,21 22 32,0-44-17,0 1 1,21 21-16</inkml:trace>
  <inkml:trace contextRef="#ctx0" brushRef="#br1" timeOffset="90536.06">14457 13758 0,'0'0'0,"0"-21"16,0 0-16,0 42 31,0 0-31,0 1 16,0-1-16,0 0 16,0 0-16,0 0 0,21-21 15,0 21-15,0 1 0,0-22 16</inkml:trace>
  <inkml:trace contextRef="#ctx0" brushRef="#br1" timeOffset="91075.75">15198 14012 0,'0'0'0,"21"-21"0,0 0 16,-21 0-16,21 0 16,-21 0-16,0-1 0,0 1 15,0 0-15,0 0 0,-21 21 16,0 0-16,0 0 0,-1 0 0,1 0 15,-21 0-15,21 21 0,0 0 0,-1 0 16,-20 1-16,21-1 0,0 21 16,0-21-16,-22 0 0,43 22 15,-21-22-15,0 0 0,21 0 0,0 0 16,0 1-16,0-1 0,0 0 16,0 0-16,0 0 0,21 0 0,0-21 15,0 22-15,1-22 16,20 0-16,-21 0 0,0 0 0,22-22 15,-22 22-15,21-21 0,-21 0 0,22 0 16,-22 0-16,21 0 0,-21-22 16,22 1-16,-22 0 0,21-1 0,0-20 15,-20 20-15,20-20 0,-21-22 16,0 22-16,0 20 0,1-20 0,-22 21 16,0 20-16,0-20 0,0 21 15,-22 21 1,1 0-16,0 0 0,0 42 0,-21 1 15,20-1-15,1 0 0,0 1 16,0 20-16,0-21 0,21 22 0,0-22 16,0 1-16,0-1 0,0 0 15,0-21-15,0 22 0,21-22 0,0 0 16,0 0-16,-21 0 0,21 1 0,1-22 16,-1 0-16,0 21 0,0-21 15,0 0-15,0 0 0,1 0 0,-1 0 16,0 0-16,21-21 0,-21-1 15,1 22-15,-1-21 0,0 0 0,0 0 16,0 21-16,0-21 0</inkml:trace>
  <inkml:trace contextRef="#ctx0" brushRef="#br1" timeOffset="91888.29">16997 13399 0,'0'0'0,"21"-22"0,-21 1 16,21 0-16,-21 0 0,0 0 16,-21 21-1,0 0-15,0 0 0,-1 0 16,1 0-16,0 21 0,-21 0 0,21 0 16,-22 22-16,22-1 0,0 21 15,-21 1-15,20-1 0,1-20 0,0 20 16,21 1-16,0-1 0,-21-20 15,21-1-15,0 0 0,0 1 0,0-1 16,0 0-16,0-21 0,0 22 0,21-22 16,-21 0-16,21 0 0,0 0 15,1 1-15,20-22 0,-21 0 0,21 0 16,1 0-16,-22 0 0,21 0 16,1 0-16,-1-22 0</inkml:trace>
  <inkml:trace contextRef="#ctx0" brushRef="#br1" timeOffset="92096.17">17632 13737 0,'-106'0'32,"85"0"-32,21 21 0,-21 1 15,-1-22-15,22 21 0,0 0 0,0 0 16,-21-21-16,21 21 0,0 0 0,0 1 15,0-1 1,21-21 0,1 0-16,-1 0 0,21 0 15</inkml:trace>
  <inkml:trace contextRef="#ctx0" brushRef="#br1" timeOffset="92665.84">17992 13949 0,'0'0'16,"0"21"0,21-21 31,0 0-47,0 0 15,0 0 1,0 0-16,1 0 15,-1 0-15,0 0 0,0 0 0,0 0 16,0 0-16,22 0 0,-22 0 16,0 0-16,0 0 0,0 0 0,1 0 15,-1 0-15,0 0 0,0 0 16,0 0 0,0 0-1,1 0 1,-1 0-16,0 0 31,0-21-31,0 21 31,0 0-31,1 0 16,-1 0-16,0 0 0,0 0 16,21 0-16,-20 0 0,-1 0 0,21 0 15,-21 0-15,22 0 0,-22 0 0,0 0 16,0 0-16,0 0 0,0 0 15,1 0 64,-1 0-79,0 0 15,0 0-15,0 0 16,0 0-16</inkml:trace>
  <inkml:trace contextRef="#ctx0" brushRef="#br1" timeOffset="93063.62">19833 13356 0,'0'0'0,"0"-21"0,21 21 16,-21 21-1,0 0 1,0 1-16,0-1 0,0 0 16,0 21-16,0 1 0,21-1 15,-21 0-15,0 22 0,0-22 0,0 0 0,0 1 16,22 20-16,-22-20 15,0-22-15,0 21 0,0-21 0,0 22 16,0-22-16,0 0 0,0 0 16,0 0-16,-22 0 0,1-21 0,0 22 15,0-22-15,0 0 0,0 21 0,-1-21 16,1 0-16,0 0 16,0 21-16,42-21 31,0 0-31,0-21 15,22 21-15,-22-21 0,21-1 0</inkml:trace>
  <inkml:trace contextRef="#ctx0" brushRef="#br1" timeOffset="93560.01">20553 14055 0,'21'0'63,"0"0"-63,0 0 15,0 0-15,22 0 0,-22 0 0,0 0 16,21 0-16,1 0 0,-1 0 16,0 0-16,22 0 0,-22 0 0,22 0 15,-22 0-15,22 0 0,-22 0 16,21 0-16,-20 0 0,-1 0 0,22 21 15,-43-21-15,21 0 0,0 0 16,-20 0-16,-1 0 0,0 0 0,0 0 16,0 0-1,0 0-15,1 0 16,-1 0-16,0 0 0,0 0 16,0 0-16,0 21 15,22-21-15,-22 0 0,0 0 0,0 0 0,22 0 16,-22 0-16,21 0 15,-21 0-15,22 0 0,-1 0 0,0 21 16,1-21-16,-1 0 0,21 0 16,-20 0-16,20 0 0,1 21 0,-1-21 15,-20 0-15,20 0 0,1 0 0,-1 0 16,-21 0-16,1 0 0,-1 0 16,0 0-16,1 0 0,-22 0 0,21 0 15,-21 0-15,1 0 0,20-21 16,0 21-16,-42-21 15,0 0-15</inkml:trace>
  <inkml:trace contextRef="#ctx0" brushRef="#br1" timeOffset="94923.95">3154 14838 0,'21'0'16,"0"0"-1,-21-21-15,0 0 0,0-1 16,0 1-16,0 0 16,0 0-16,0 0 0,0 0 15,0-1-15,-21 1 0,0 0 0,0 0 16,-1 0-16,22 0 0,-21 21 16,0 0-16,0 0 0,-21 21 0,20 0 15,1 0-15,-21 21 0,21-20 16,-22 20-16,22 0 0,0 1 0,-21-1 15,21 0-15,-1 22 0,22-22 16,0 0-16,0 1 0,0-1 0,0-21 16,0 22-16,22-22 0,-1 0 15,0 0-15,0-21 0,21 0 16,-20 0-16,20 0 0,0-21 0,-21 0 16,22 0-16,-1-1 0,-21-20 15,22 21-15,-1-21 0,-21-1 0,21 1 16,1 0-16,-22-1 0,0 1 15,0 0-15,-21-22 0,0 22 0,0-1 16,21 1-16,-21 0 0,0-1 16,22 22-16,-22 42 15,21 1-15,0-1 16,0 21-16,-21-21 0,21 22 0,0-1 16,-21 0-16,22-21 0,-1 22 15,0-1-15,0-21 0,0 22 16,22-22-16,-1 0 0,0 0 0,1 0 15,20 0-15,1 1 0,-1-22 16,1 0-16,20 0 0,-20 0 0,42 0 16,-22 0-16,22 0 0,0 0 0,0-22 15,0 1-15,-1 21 0,1-21 16,0 0-16,0 21 0,0-21 0,-22 0 16,22 21-16,-21-22 0,-22 22 15,22 0-15,-21-21 0,-1 21 0,-21 0 16,22 0-16,-43 0 0,21 0 0,1 0 15,-22 0-15,21 0 0,-21 0 16,1 0-16,20 21 0,-21-21 16,0 0-16,22 0 0,-22 22 0,21-22 15,22 0-15,-22 0 0,21 21 0,22-21 16,0 0-16,21 0 0,-22 0 16,22 0-16,0 0 0,0 21 0,21-21 15,0 21-15,0-21 0,0 0 0,0 21 16,0-21-16,21 0 0,-21 0 15,0 21-15,21-21 0,0 0 0,0 0 16,1 22-16,-22-22 0,21 0 16,0 0-16,-21 0 0,21 0 0,0 0 15,0 0-15,-21 0 0,22 0 16,-22 0-16,21 0 0,0 0 0,0 21 16,0-21-16,-21 0 0,21 0 15,-21 0-15,0 21 0,0-21 0,22 0 16,-22 0-16,0 0 0,0 0 15,0 0-15,0 0 0,-22 0 0,22 0 16,-21 0-16,21 0 0,0 0 0,0 0 16,0 0-16,-21 0 0,21 0 15,-21 0-15,21 0 0,-21 0 16,21 0-16,0 0 0,0 0 0,0 0 16,0 0-16,-21 0 0,21 0 0,0 0 15,0 0-15,21 0 0,-21-21 16,21 21-16,-21 0 0,0 0 15</inkml:trace>
  <inkml:trace contextRef="#ctx0" brushRef="#br1" timeOffset="95256.05">20468 15028 0,'0'22'31,"-21"-22"1</inkml:trace>
  <inkml:trace contextRef="#ctx0" brushRef="#br1" timeOffset="99280.04">6350 6138 0,'0'0'0,"21"0"63,0 0-63,0 0 0,1 0 15,-1 0-15,21 0 0,0 0 0,22 0 16,-1 0-16,1 0 0,21 0 16,-1 0-16,22 0 0,-21 0 0,-1 0 15,1 0-15,0 0 0,-1 0 0,1 0 16,-21 0-16,-1 0 0,1 0 16,-22 0-16,0 0 0,1 0 15,-1 0-15,-21 0 0,0 0 16,0 0-16,1-21 0,-22 0 15,0 0 1,-22 21 0,1 0-16,0-21 15,0 21-15,0 0 0,0 0 16,-22 0-16,22 0 0,0 0 0,-43 0 16,43 0-16,0-21 15,0 21-15,0 0 16,21-22-16,-21 22 15,42 0 32,0 0-47,0 0 0,0 0 0,0 0 16,1 22-16,20-22 0,-21 0 16,0 0-16,0 0 0,1 21 0,-1-21 15,0 0-15,0 21 0,0 0 16,-21 0-16,0 0 0,0 1 15,-42-1-15,21 0 0,0 0 16,-1 0-16,-20-21 0,0 21 16,21 1-16,-22-1 0,22-21 0,-21 21 15,21-21-15,-1 21 16,44-21 15,-1 0-31,0 0 0,21 0 0</inkml:trace>
  <inkml:trace contextRef="#ctx0" brushRef="#br1" timeOffset="99647.82">8996 5842 0,'0'0'0,"21"-21"15,0-21 1,0 42 0,-21 21-16,0 0 15,0 0-15,0 0 0,0 0 0,0 22 16,0-1-16,-21-21 0,21 22 16,-21-1-16,21-21 0,0 21 0,0-20 15,0 20-15,0-21 0,0 21 0,0-20 16,0 20-16,0-21 0,0 0 15,0 22-15,0-22 0,0 0 16,0 0-16,0 0 16,-21-21-16,21 21 0,0-42 31,21 0-15,0 0-16,0 0 0,-21 0 15,21-1-15</inkml:trace>
  <inkml:trace contextRef="#ctx0" brushRef="#br1" timeOffset="99954.83">8784 6181 0,'0'0'0,"-21"-21"31,42 21-31,0 0 16,22 0-16,-22 0 0,21 0 0,0 0 16,1 0-16,-1 0 0,0 0 0,1 0 15,-1 0-15,-21 0 0,22-22 16,-22 22-16,0 0 0,0 0 0,0 0 16,0 0-16,-21-21 62</inkml:trace>
  <inkml:trace contextRef="#ctx0" brushRef="#br1" timeOffset="101227.78">3471 5122 0,'0'0'0,"-21"0"0,-42 0 16,41 0-1,1 0 1,0 0-16,21-21 0,21 0 109,0 21-109,1 0 16,-1 0-16,0 0 0,0 0 15,0 0-15,22 0 0,-22-21 16,0 21-16,21 0 0,-21 0 0,22 0 16,-1 0-16,0 0 0,1 0 15,20 0-15,1 0 0,-22 0 0,22 0 16,20 0-16,1 0 0,0 0 16,20 0-16,22 0 0,-21 0 0,21 0 15,0 0-15,-21 0 0,21 0 16,-21 0-16,21 0 0,-21 0 0,-22 0 15,22 0-15,-21 0 0,0 0 16,-22 0-16,1 0 0,-22 0 16,0 0-16,1 0 0,-1 0 0,0-21 15,-21 21-15,1 0 0,-1 0 16,0 0-16,0-21 0,0 21 16,0 0-1,-21-22 1,0 1 15,0 0-15,-21 21-16,0-21 15,0 0-15,0 21 0</inkml:trace>
  <inkml:trace contextRef="#ctx0" brushRef="#br1" timeOffset="102052.03">3768 4318 0,'0'0'0,"0"21"0,21-21 32,0 0-32,0-21 15,0 0-15,0 21 0,1-21 0,-1 0 16,0 21-16,0-22 0,0 1 15,0 21-15,1-21 0,-22 0 16,0 0-16,0 0 0,0-1 16,0 1-16,-22 21 15,-20 0-15,21 0 16,-21 0-16,-1 0 0,22 0 0,-21 21 16,-1 1-16,1-22 0,21 21 15,0 0-15,-22 0 0,22-21 0,21 21 16,0 0-16,0 1 15,0-1-15,21 0 16,1-21-16,-1 21 0,21-21 16,0 21-16,-20 0 0,20-21 0,-21 22 15,21-1-15,-20 0 0,20 0 16,-21-21-16,0 21 0,0 0 0,-21 1 16,0-1-16,0 0 15,-21-21-15,-21 0 16,21 21-16,-22-21 0,1 0 0,0 0 15,-1 0-15,1 0 0,0 0 16,-1 0-16,1 0 0,0 0 0,21 0 16,-1 0-16,-20 0 0,21-21 0,0 21 15,21-21-15,-21 21 16,21-21-16,0-1 0,21 1 16,0 21-1,0 0-15,21 0 0,-20-21 16,20 21-16,21 0 0,-20-21 0,-1 21 15</inkml:trace>
  <inkml:trace contextRef="#ctx0" brushRef="#br1" timeOffset="103136.3">4212 4318 0,'0'-21'0,"0"42"0,21-42 0,-21 0 16,21 21-1,-21 21 1,0 0-1,0 0-15,0 0 16,0 1-16,0-1 16,-21 0-16,21 0 0,0 0 15,0 0-15,0 1 16,21-22 0,1 0-16,-1 0 15,0 0-15,0 0 0,0 0 0,0 0 16,1-22-16,-1 22 0,21-21 0,-21 0 15,0 21-15,1-21 0,-1 0 16,-21 0-16,21-1 0,0 1 0,-21 0 16,21 0-16,-21 0 0,0 0 15,0-1-15,-21 44 32,0-1-32,21 0 15,0 0-15,-21 0 16,21 0-16,-21 1 0,21-1 0,0 21 15,-22-21-15,22 0 16,0 1-16,0-1 0,22 0 16,-1-21-16,0 0 0,21 0 0,-21 0 15,22 0-15,-22 0 0,21 0 16,1 0-16,-1-21 0,0 0 0,-21 21 16,22-22-16,-22 1 0,0 0 15,0 21-15,-21-21 0,0 0 0,21 0 16,-21-1-16,0 1 0,0 0 15,0 0-15,0 0 0,-21 42 32,21 0-17,0 0-15,0 0 0,0 1 0,-21-1 16,21 0-16,-21 0 16,21 0-16,0 0 0,0 1 15,0-1 1,-21-21-16,21-21 47,0-1-47,21 1 15,-21 0-15,0 0 16,21 0-16,0 0 0,-21-1 16,21 1-16,1 0 0,-22 0 15,21 21-15,0-21 0,0 21 16,0 0-16,0 0 0,-21 21 15,0 0-15,22 0 0,-22 0 16,0 1-16,0-1 0,21 0 0,-21 0 16,0 0-16,0 0 0,0 1 15,0-1-15,21-21 0,-21 21 0,21-21 16,-21 21-16,21-21 16,0 0-1,1-21 1,-1 0-1,0 0-15,-21-1 0,0 1 16,21 0-16,-21 0 0,21 0 16,0 0-16,-21-1 0,22 1 0,-22 0 15,0 0-15,21 21 0,0 0 16,0 0-16,-21 21 16,0 0-16,0 0 15,0 1-15,0-1 0,0 0 0,0 0 16,0 0-16,0 0 15,0 1-15,0-1 16,0 0 0,0-42 15,21 0-15,0-1-16</inkml:trace>
  <inkml:trace contextRef="#ctx0" brushRef="#br1" timeOffset="103643.8">5715 4106 0,'0'0'0,"-42"64"16,42-43 0,-22 0-16,22 0 0,0 22 0,0-22 15,0 0-15,0 21 0,0-20 16,-21-1-16,21 0 0,0 0 0,0 0 15,0 0-15,0 1 0,0-1 16,0 0-16,0-42 63,0 0-48,0-1-15,21 1 16,-21 0-16,22 0 0,-1 0 15,0 21-15,0-21 0,0-1 0,0 1 16,1 21-16,-1 0 0,21-21 16,-21 21-16,22 0 0,-22 0 0,0 0 15,21 21-15,-21-21 0,1 21 16,-1 1-16,-21-1 0,0 0 0,0 0 16,0 0-16,-21 0 0,-1 1 15,1-22-15,-21 21 0,21 0 16,-22-21-16,22 21 0,0-21 0,-21 0 15,21 21-15,-1-21 0,1 0 16,0 0 0,0 0-16,42-21 47,0 21-47,22-21 15</inkml:trace>
  <inkml:trace contextRef="#ctx0" brushRef="#br1" timeOffset="103904.26">6265 4339 0,'0'43'16,"0"-22"-1,0 0-15,-21 0 16,21 0-16,-21-21 0,21 21 15,0 1-15,0-1 16,0 0-16,-21-21 16,42 0 31,-21-21-47,0 0 15,21-1-15,0 1 0</inkml:trace>
  <inkml:trace contextRef="#ctx0" brushRef="#br1" timeOffset="104231.88">6308 4085 0,'-22'0'16,"1"21"-16,0 1 16,21-1-16,0 0 0,0 0 15,0 0-15,0 0 16,21-21 15,0 0-31,-21-21 16,0 0-16,22 21 0,-22-21 0,21 0 15,-21 0-15,0-1 0,0 1 16,0 0-16,0 0 0,0 0 0,0 0 16,0-1-16,-21 22 15,-1 22 1,1-22-16,21 21 15,0 0-15,0 0 0,-21 0 0,21 0 16,0 1-16,0-1 16,0 0-1,21-21-15,0 0 0</inkml:trace>
  <inkml:trace contextRef="#ctx0" brushRef="#br1" timeOffset="104536.05">6773 3979 0,'0'-21'16,"-21"21"-1,0 0 1,0 0-16,21 21 16,0 22-16,-21-22 0,-1 21 0,22 1 15,-21-22-15,21 21 0,0 0 16,-21 1-16,0-1 0,21-21 0,-21 22 15,21-22-15,0 0 0,0 21 16,0-21-16,0 1 0,0-1 16,0 0-16,0 0 15,21-21 17,0 0-32,-21-21 15,21 0-15,0 0 0,1 21 0,-1-22 16</inkml:trace>
  <inkml:trace contextRef="#ctx0" brushRef="#br1" timeOffset="104820.05">6625 4276 0,'0'0'0,"-21"0"0,21 21 15,21-21 1,0 0-1,0 0-15,22 0 0,-22 0 16,21 0-16,-21 0 0,22 0 0,-22 0 16,21 0-16,-21 0 0,1 0 0,20 0 15,-21 0-15,0-21 16,-42 21 46,0 21-62,0-21 0,0 21 16,-1 0-16</inkml:trace>
  <inkml:trace contextRef="#ctx0" brushRef="#br1" timeOffset="108047.17">17716 12425 0,'-42'21'0,"84"-42"0,-105 42 0,21 0 15,20-21-15,-20 0 0,21 0 0,0 21 16,0-21-16,-1 0 0,1 0 15,42 0 17,22 0-32,-22 0 15,42 0-15,-20 0 0,20 0 0,1 0 16,20 0-16,1 0 0,21 0 16,0 0-16,21 0 0,0 0 15,21 22-15,-21-22 0,0 0 16,0 0-16,0 21 0,0-21 0,-21 0 15,0 0-15,-22 0 0,-20 0 0,-1 0 16,1 0-16,-22 0 0,-21 21 16,0-21-16,1 0 0,-1 0 0,-21-21 62,-21 21-62,-1-21 16,1 21-16,-21 0 0,0 0 0</inkml:trace>
  <inkml:trace contextRef="#ctx0" brushRef="#br1" timeOffset="108356.04">18246 12658 0,'0'0'0,"-22"0"0,1 0 31,42 0-31,22 0 16,-1 0-16,0 0 0,22 0 0,-1 0 15,22 0-15,0-21 0,21 21 16,-22 0-16,1 0 0,21 0 0,-22 0 16,22 0-16,-21 0 0,0 0 15,-1-22-15,-20 22 0,20 0 0,-41-21 16,-1 21-16,0 0 0,-20-21 15,-1 21-15,0 0 0,-21-21 0,21 21 16,-21-21-16,0 0 0,-21-1 16,0 1-16,0 0 15,-1 0-15,1 0 0</inkml:trace>
  <inkml:trace contextRef="#ctx0" brushRef="#br1" timeOffset="110055.49">18330 11642 0,'21'0'47,"1"0"-47,-1 0 0,-21-21 0,21 21 15,0 0-15,0-22 0,0 22 16,22-21-16,-43 0 0,42 21 16,-42-21-16,21 0 0,0 0 15,1-1-15,-1 1 0,-21 0 16,0 0-16,-21 21 16,-1 0-16,-20 0 15,21 0-15,0 0 0,-22 0 0,1 21 16,21 0-16,-21 0 0,20-21 15,1 22-15,0-1 0,0 0 0,21 0 16,0 0-16,0 0 0,0 1 16,21-1-16,0 0 0,22-21 15,-22 21-15,0-21 0,21 21 0,-21-21 16,1 21-16,-1-21 0,0 22 16,0-1-16,0-21 0,-21 21 15,-21 0 1,0-21-16,0 0 0,0 0 15,-1 0-15,-20 0 0,21 0 16,0 0-16,0 0 0,-22 0 16,22 0-16,0 0 0,42 0 62,0 0-62,0 0 0,1 0 0,-1 0 16,0 0-16,0 0 15,0 0-15,0 0 0,1 0 16,-1 0-16,21 0 0,-21 0 0,0-21 16,1 21-16,20 0 0,-21 0 15,0 0-15,0 0 0,1-21 0,-1 21 16,0 0-16,0-21 0,0 21 16,0 0-16,1-22 0,-1 22 0,0 0 31,0 0-31,0 22 31,0-1-31,-21 0 16,0 0-16,22-21 0,-1 0 15,0 21-15,0-21 16,0 0-16,0 0 16,1 0-16,-1 0 0,0 0 0,-21-21 15,42 21-15,-21-21 16,1 21-16,-1-21 0,0 21 0,0-21 15,0 21-15,0-22 0,1 22 0,-1 0 16,0 0-16,0 0 31,-21 22-31,0-1 16,0 0-16,21-21 0,-21 21 0,0 0 16,21-21-16,1 21 0,-1-21 15,0 0-15,0 0 16,0 0-16,0 0 0,1 0 0,-1 0 15,0 0-15,0 0 0,0 0 16,0 0-16,1 0 16,-1-21-16,-21 0 0,21 21 0,0-21 15,0 21-15,0-21 0,1 21 16,-1-21-16,0 21 0,0 0 16,0 0-16,0 0 15,1 0-15,-1 0 0,0 0 16,0 0-1,-21 21-15,21-21 0,-21 21 16,21-21-16,1 0 16,-1 0-1,0 0-15,0 0 0,0 0 16,0 0-16,1 0 0,-1 0 0,0 0 16,0 0-16,0 0 0,0 0 15,1 0-15,-1 0 0,0 0 16,0 0-16,0-21 0,0 21 15,1 0 1,-1 0-16,0 0 16,0 0-1,0 0-15,0 0 16,1 0 0,-1 0-16,0 21 0,0-21 15,0 0-15,0 0 0,1 0 0,-1 0 16,21 0-16,-21 0 0,0 0 15,22 0-15,-22 0 0,0 0 0,0 0 16,0 0 0,1 0-16,-1 0 15,0 0-15,0 0 16,0-21-16,0 21 0,1 0 16,-1-21-16,0 21 0,0-22 15,0 22-15,0 0 16,-21-21-16</inkml:trace>
  <inkml:trace contextRef="#ctx0" brushRef="#br1" timeOffset="110267.36">21230 11684 0,'0'-21'31,"0"0"-15,0 0 0,0-1-1,0 1 1</inkml:trace>
  <inkml:trace contextRef="#ctx0" brushRef="#br1" timeOffset="115132.05">7578 4128 0,'0'-43'0,"21"43"16,-21-21-16,21 21 15,-21-21-15,21 21 32,0 0-32,0 0 15,1 0 1,20 0-16,-21 0 0,21 21 15,1 0-15,-1 0 0,0 1 16,22-1-16,-22 0 0,22 0 0,-22 0 16,22 0-16,-22 1 0,0-1 15,-21 0-15,22 0 0,-22 0 0,21-21 16,-21 21-16,1-21 0,-1 0 16,-21 22-16,21-22 15,-21-22 16,-21 1-15,0 0 0,21 0-16,-22 0 0,1 0 0,21-22 15,-21 22-15,0-21 0,0 21 16,0-22-16,21 1 0,0 0 0,0 20 16</inkml:trace>
  <inkml:trace contextRef="#ctx0" brushRef="#br1" timeOffset="115579.34">8340 3916 0,'0'-21'15,"0"0"1,0 63-16,21-84 0,-21 63 31,-21 21-31,-1 0 0,1 1 16,-21-1-16,0 0 0,-1 1 15,-20-1-15,-1 0 0,1 1 16,-1-1-16,22 0 0,-22-20 0,1 20 16,21-21-16,-1 0 0,1 0 15,21 1-15,0-1 0,-1-21 0,1 21 16,0 0-16,0-21 109,0 0-93,0 0 15,21 21 47</inkml:trace>
  <inkml:trace contextRef="#ctx0" brushRef="#br1" timeOffset="120128.54">85 11028 0,'21'21'0,"-42"-42"0,-1 21 0,-20 0 15,21 0-15,21-21 0,42 42 78,22-21-78,-1 0 0,22 0 16,-22 0-16,43 21 0,-21-21 16,0 0-16,-1 0 0,1 0 0,-22 0 15,22 0-15,-21 0 0,20 0 16,-20 0-16,-1 0 0,1 0 0,-22 0 16,0 0-16,1 0 0,-22 0 15,0 0-15,0 0 0,0 0 16,-42 0 15,0 0-31,0 0 16,0-21-16,0 21 0,-1 0 15,1 0-15,0 0 0,0-21 16,0 21-16,0 0 0,-1-21 16,-20 21-16</inkml:trace>
  <inkml:trace contextRef="#ctx0" brushRef="#br1" timeOffset="120504.07">995 10837 0,'0'0'0,"-21"0"0,-1-21 16,22 42 47,0 1-48,22-1-15,-1-21 0,0 21 0,0 0 16,0-21-16,0 21 0,22 0 15,-22-21-15,0 22 0,21-22 16,-20 0-16,-1 21 0,0-21 0,0 0 16,21 0-16,-20 0 0,-1 0 15,0 0-15,-21 21 32,-21 0-17,-22-21-15,22 21 16,0 0-16,-21 1 0,21-1 0,-22 0 15,22 0-15,0 0 0,-21 0 16,20 1-16,-20 20 0,0-21 0,21 21 16,-22-20-16,1-1 0,0 21 15,-1-21-15,22 0 0,0-21 0,0 22 16,0-1-16,21 0 16</inkml:trace>
  <inkml:trace contextRef="#ctx0" brushRef="#br1" timeOffset="121115.62">0 12573 0,'0'-21'31,"85"21"47,-1 0-78,22 0 0,-21 0 0,-1 0 16,1 0-16,0 0 0,-22 0 16,22-21-16,-22 21 0,-20 0 0,20-21 15,-20 21-15,-1 0 0,0 0 16,-21-22-16,1 22 0,-1 0 15,0 0-15,0 0 0,-21-21 16,-21 21 15,0 0-31,0 0 16</inkml:trace>
  <inkml:trace contextRef="#ctx0" brushRef="#br1" timeOffset="121533.04">635 12234 0,'0'0'15,"0"-21"-15,-21 21 16,21 21 0,0 1-1,21-1-15,0 0 0,0 0 16,0-21-16,1 21 0,-1 0 15,21 1-15,0-22 0,-20 21 0,20 0 16,0-21-16,-21 0 0,22 0 16,-22 0-16,21 0 0,-21 0 0,22 0 15,-22 0-15,0 0 0,0 0 16,22 0-16,-43 21 31,0 0-31,-22-21 0,1 21 0,0 1 16,0-22-16,-21 21 0,20 0 15,-20 0-15,0 0 0,21 0 16,-22 1-16,22-1 0,-21 0 0,-1 0 16,22 0-16,-21 0 0,0 1 15,20-1-15,-20 0 0,0 0 0,-1 0 16,22 0-16,-21-21 0,21 22 16,-22-22-16,22 0 0,0 0 0,0 0 15</inkml:trace>
  <inkml:trace contextRef="#ctx0" brushRef="#br1" timeOffset="145272.1">8996 2942 0,'0'0'15,"-21"0"-15,-1 0 0,-20 0 0,21 0 16,0 0-16,0 0 0,-22-21 16,22 21-16,0 0 0,0 0 0,0 0 15,-1 0 1,65 0-1,-22 0-15,42 0 16,-20 0-16,20 0 16,1 0-16,-1 0 0,22 0 0,-22 0 15,1 0-15,21 0 0,-22 21 16,22-21-16,-22 0 0,22 0 0,0 0 16,-22 0-16,22 0 0,-22 0 15,1 0-15,-1 0 0,1 0 0,-22 0 16,0 0-16,-20 0 0,-1 0 15,0 0-15,0 0 0,0 0 16,-42 0 31,0 0-31,-21 0-16,20 0 0,1 0 15,-21 0-15</inkml:trace>
  <inkml:trace contextRef="#ctx0" brushRef="#br1" timeOffset="145664.04">9207 2963 0,'22'0'16,"-1"0"-16,21 0 15,-21 0-15,0 0 0,22 0 16,-22 0-16,21 0 0,1 0 16,-1 0-16,0 0 0,1 0 0,-1 0 15,21 0-15,-20 0 16,20 0-16,-20 0 0,20 0 0,-21 0 0,1 0 15,20 0-15,-42 0 16,22 0-16,-1 0 0,-21 0 0,0 0 16,1 0-16,-1 0 0,-42 0 62,21-21-46</inkml:trace>
  <inkml:trace contextRef="#ctx0" brushRef="#br1" timeOffset="146167.76">10118 2646 0,'-22'0'15,"22"21"-15,-21 0 16,21 0-16,0 1 16,0-1-16,0 0 0,0 0 15,0 0-15,21 0 0,1-21 16,-1 22-16,0-1 0,0-21 0,0 21 16,22-21-16,-22 0 0,0 0 15,21 21-15,-21-21 0,1 0 16,20 0-16,-21 0 0,0 0 15,0 0-15,1 0 0,-1 0 0,0 0 16,0 0 0,-21-21-1,-21 21 1,0 0 0,0 21-16,-1-21 0,1 21 0,-21-21 15,21 21-15,-22 1 16,1-1-16,0 0 0,-1 0 0,1 0 15,0 0-15,-1 22 0,1-22 0,0 0 16,-1 0-16,22 0 0,0 1 16,0-22-16,0 21 0,0-21 15,-1 21-15</inkml:trace>
  <inkml:trace contextRef="#ctx0" brushRef="#br1" timeOffset="146950.32">12001 2794 0,'0'-21'31,"0"42"-15,-21 0 0,21 0-16,-21 1 0,21 20 0,-21 0 15,21 1-15,0-1 16,0 21-16,-21 1 0,21-1 0,-21 1 16,21 21-16,0-22 0,0 22 15,0-22-15,0 1 0,0 20 0,0-20 16,0 21-16,0-1 0,0 1 15,-22-22-15,22 22 0,0-21 0,-21-1 16,21 1-16,0-1 0,0 1 16,0-22-16,0 0 0,0 1 0,0-1 15,0 0-15,0 1 0,0-22 16,0 0-16,0 0 0,0-42 31,0 0-31,0 0 16,0-1-16,21 1 0,1-21 0,-22 0 15,21-1-15,0-20 0,0-1 16,0 1-16,0-1 0</inkml:trace>
  <inkml:trace contextRef="#ctx0" brushRef="#br1" timeOffset="147835.81">12150 2921 0,'0'0'0,"0"-21"16,0 0 0,21 21-16,0 0 0,21 0 15,-21 0-15,22 0 0,20-21 0,-20 21 16,-1 0-16,21 0 0,1 0 15,-1 0-15,1 0 0,21-22 0,20 22 16,-20 0-16,21 0 0,0 0 16,0 0-16,-1 0 0,-20 0 0,21 0 15,-21 0-15,-1 0 16,1 0-16,21 0 0,-22 0 0,22 0 16,-21 0-16,0 0 0,-22 0 15,22 0-15,-22 0 0,1 0 0,-22 0 16,0 0-16,1 22 0,-22-22 15,21 0-15,-21 0 0,1 0 16,-1 21-16,0-21 16,-21 21-16,21 0 15,-21 0-15,0 0 0,0 1 16,0-1-16,0 0 0,0 21 16,0-21-16,0 22 0,0 20 0,0-20 15,21-1-15,-21 21 0,0-20 16,0 20-16,0-20 0,0 20 15,0-21-15,0 22 0,0-22 0,0 1 16,0-1-16,0 21 0,0 1 16,0-1-16,0-20 0,0 20 0,0 1 15,0-1-15,0-20 0,0 20 16,0-21-16,0 1 0,0-1 16,0 0-16,-21 1 0,21-22 0,0 0 15,-21 21-15,21-20 0,-21-1 16,21 0-16,0 0 0,0 0 0,0 0 15,0 22-15,-21-22 0,21 0 16,-22 0-16,22 0 16,0 1-16,-21-22 0,0 0 15,0 21-15,0 0 0,0-21 0,-1 0 16,1 0-16,-21 21 0,21-21 16,-22 0-16,-20 0 0,21 21 0,-22-21 15,1 0-15,-22 0 0,0 0 16,1 0-16,-1 0 0,-21 0 0,0 0 15,0 0-15,1 0 0,-22 0 16,21 0-16,0 0 0,0-21 0,21 21 16,1 0-16,20 0 0,-20 0 15,20-21-15,22 21 0,-22 0 16,22 0-16,0 0 0,-1 0 16,1-21-16,21 21 0,-22 0 0,22 0 15,0 0-15,0 0 0,0 0 16,0 0-16,-1 0 0,1 0 0,0-21 15,0 21-15,21-22 0,0 1 16,0 0-16,0 0 0,0-21 0,0 20 16,0-20-16</inkml:trace>
  <inkml:trace contextRef="#ctx0" brushRef="#br1" timeOffset="148307.54">12763 2138 0,'0'0'0,"0"21"31,0 0-15,0 0-16,0 1 0,0 20 16,0-21-16,0 0 0,0 22 15,0-1-15,0-21 0,0 21 16,0-20-16,0 20 0,0-21 0,0 0 16,0 0-16,0 1 0,0-1 15,22-21-15,-1 0 16,0 0-16,0 0 0,0-21 15,0 21-15,22-22 0</inkml:trace>
  <inkml:trace contextRef="#ctx0" brushRef="#br1" timeOffset="148559.4">13420 2074 0,'0'0'0,"0"22"0,-64 83 31,43-83-31,21-1 0,0 21 16,0-21-16,-21 0 0,21 1 15,0 20-15,0-21 0,-21 0 0,21 0 16,0 22-16,0-22 0,0 0 16,0 0-16,-22 0 0,1-21 31,0 0-31,0 0 0,-21 0 15,20 0-15</inkml:trace>
  <inkml:trace contextRef="#ctx0" brushRef="#br1" timeOffset="148751.29">12806 2371 0,'0'0'0,"21"0"31,0 0-31,0 0 16,22 0-16,-1 0 0,-21 0 15,21 0-15,22 0 0,-22 0 0,1-21 16,20 21-16,-21 0 0,1 0 16,20-22-16,-20 22 0,-22-21 15,21 0-15,0 21 0,1-21 0,-1 0 16,-21 0-16,0 21 0,22-22 16</inkml:trace>
  <inkml:trace contextRef="#ctx0" brushRef="#br1" timeOffset="148955.17">13716 2180 0,'63'-21'15,"-41"0"1,-107 63-16,170-63 15,-85 42-15,0 0 0,0 1 16,0-1-16,0 21 0,0-21 0,0 22 16,0-22-16,-22 21 0,22 0 15,-21 1-15,21-1 0,0-21 0,0 22 16,-42-22-16,21 0 0,21 0 16,0 0-16,0 0 0,0 1 15,0-1-15,0-42 47,0-1-47,0 1 16</inkml:trace>
  <inkml:trace contextRef="#ctx0" brushRef="#br1" timeOffset="149183.04">13716 2265 0,'21'-21'15,"-42"42"-15,63-63 0,-21 20 0,1 1 0,-1 21 16,0 0-16,21-21 0,-21 21 0,22 0 15,-1 0-15,0 0 0,1 0 16,-22 21-16,21-21 0,-21 21 16,1 1-16,-1-22 0,-21 21 0,0 0 15,0 0-15,-21 0 16,-22-21-16,22 0 16,0 21-16,-21-21 0,20 0 15,1 22-15,-21-1 0,21-21 0,0 21 16,21 0-16,0 0 15,0 0-15</inkml:trace>
  <inkml:trace contextRef="#ctx0" brushRef="#br1" timeOffset="149619.79">16446 3387 0,'0'0'0,"0"-21"0,-21 21 0,0 0 16,0-22-16,0 22 0,0 22 15,-1-1-15,1 0 0,21 21 16,-21 1-16,0-1 0,0 21 0,21-20 16,-21 20-16,-1-20 0,1 20 15,21 1-15,-21 20 0,0-20 0,0-1 16,21 22-16,-21-22 0,21 1 16,-22-22-16,22 22 0,0-22 15,0 0-15,0 1 0,0-22 16,0 21-16,0-21 0,0 1 0,0-1 15,22-21 17,-1 0-32,-21-21 0,21-1 0,0 1 15,0 0-15,-21-21 0,21-1 16,22 1-16,-22 0 0</inkml:trace>
  <inkml:trace contextRef="#ctx0" brushRef="#br1" timeOffset="150255.43">16319 3281 0,'0'0'0,"0"-21"0,0-22 16,0 22-16,0 0 0,0 0 0,0 0 15,43 0-15,-22 21 0,21-22 16,22 22-16,-1 0 0,1-21 16,-1 0-16,22 21 0,-22 0 15,22 0-15,21 0 0,-21 0 0,42 0 16,0 0-16,0 0 0,-22 0 15,22 0-15,-21 0 0,0 0 0,0 0 16,-21 0-16,20 0 0,-20 0 16,0 21-16,-22-21 0,1 0 0,-1 21 15,-20 1-15,-1-22 0,0 21 16,-21-21-16,1 21 0,-1 0 0,0 0 16,0 0-16,-21 22 15,0-22-15,0 0 0,21 21 0,-21 1 16,21-22-16,1 21 0,-22 1 15,0-1-15,21 0 0,0 1 16,-21-1-16,0 0 0,21 1 0,-21 20 16,21-21-16,-21 1 0,0 20 15,0 1-15,0-1 0,0-20 0,0 20 16,0-21-16,0 22 0,0-22 16,0 1-16,0-1 0,0 0 0,0-21 15,0 22-15,-21-22 0,21 21 16,-21 1-16,21-22 0,0 0 15,-21 21-15,0-21 0,-1 22 16,1-22-16,0 0 0,-21 0 0,-1 0 16,1 1-16,-21-1 0,-1-21 15,-21 21-15,22 0 0,-22-21 0,-21 0 16,1 21-16,-22-21 0,-22 0 16,22 0-16,-42 0 0,21 0 0,21 0 15,-21-21-15,21 0 0,0 21 16,0 0-16,21 0 0,21-21 0,-21 21 15,43 0-15,-1 0 0,1 0 0,-1-21 16,22 21-16,0 0 0,21-22 16,-22 22-16,22-21 0,0 0 15,0 21-15,21-21 0,0 0 16,0 0-16,0-22 0,0 22 0,0-21 16,21 21-16</inkml:trace>
  <inkml:trace contextRef="#ctx0" brushRef="#br1" timeOffset="150619.22">16912 2350 0,'0'0'0,"0"-22"0,0 1 16,0 42 15,0 1-31,-21-1 0,21 21 0,-21 0 16,21 1-16,0-1 0,0 22 15,0-22-15,-21 0 0,21 1 0,0-22 16,0 21-16,0-21 0,0 22 15,0-22-15,0 0 16,0 0-16,21-21 0,0 0 16,0 0-1,-21-21-15,0 0 16,21 0-16</inkml:trace>
  <inkml:trace contextRef="#ctx0" brushRef="#br1" timeOffset="150928.04">16976 2498 0,'0'0'0,"0"-21"16,-22-22 0,22 22-16,0 0 0,0 0 15,22 21 1,-1-21-16,0 21 0,21 0 16,-21 0-16,22 0 0,-1 0 15,0 0-15,-20 21 0,20-21 0,-21 21 16,0 21-16,0-21 0,-21 22 15,0-22-15,-21 21 0,0-21 0,0 1 16,-21 20-16,-1-21 0,1-21 16,0 21-16,-1 0 0,22-21 0,-21 0 15,21 22-15,-22-22 0,22 0 16,0 0-16,0 0 0,42 0 47,0 0-47,21 0 0,-20-22 15,20 1-15</inkml:trace>
  <inkml:trace contextRef="#ctx0" brushRef="#br1" timeOffset="151179.9">17716 2498 0,'0'0'0,"0"63"31,0-20-31,0-22 0,0 0 16,0 21-16,0-21 0,0 22 15,0-1-15,0-21 0,-21 22 16,0-22-16,21 21 0,-21-21 16,21 0-16,-21 1 0,21 20 0,0-21 15,-21 0-15,21 0 16,-22-21-16,22 22 0,0-44 47,0 1-32,0 0-15</inkml:trace>
  <inkml:trace contextRef="#ctx0" brushRef="#br1" timeOffset="151419.76">17589 2667 0,'0'0'0,"0"-21"16,0 0-16,22-22 0,-1 22 0,-21 0 16,21 0-16,21 0 0,-21 21 15,22-21-15,-22 21 0,21 0 0,1 0 16,-1 0-16,0 0 0,1 0 15,-1 21-15,-21 0 0,21 0 16,-20 0-16,-22 22 0,0-22 0,0 0 16,0 21-16,0-21 0,0 1 15,-22-1-15,1 0 0,-21 0 0,21 0 16,0 0-16,-1-21 0,1 22 16,0-22-16,0 21 0,0-21 0,0 0 15,21 21-15,0 0 16,0 0-16</inkml:trace>
  <inkml:trace contextRef="#ctx0" brushRef="#br1" timeOffset="151964.45">19748 3556 0,'0'0'0,"22"-42"0,-1-1 0,0 1 0,0 21 16,0-21-16,0 20 0,-21-20 16,22 21-16,-1 21 0,-21 21 31,0 0-31,0 22 0,-21-1 15,-1 21-15,1-20 0,-21 20 0,0 1 16,-1-1-16,1 1 0,0-1 16,-1 22-16,22-22 0,-21 22 0,21-21 15,21-1-15,0 1 0,-22-1 16,22-21-16,0 22 0,0-22 16,0-21-16,0 22 0,0-22 15,22 0-15,-22 0 0,0 0 0,21 1 16,0-22-16,0 0 15,0 0-15,0-22 16,-21 1-16,22 0 0,-1 0 16,0 0-16</inkml:trace>
  <inkml:trace contextRef="#ctx0" brushRef="#br1" timeOffset="152643.65">19960 3493 0,'0'0'0,"0"-22"16,0 1-16,21 0 0,-21 0 16,21 0-16,1 21 0,-1-21 15,0 21-15,21 0 0,1 0 16,-1-22-16,0 22 0,22 0 0,-1 0 16,22 0-16,0 0 0,20 0 15,-20 0-15,0 0 0,-1 0 16,1 0-16,0 0 0,-22 0 0,22 0 15,-22 0-15,1 0 0,-22 0 16,22 0-16,-1 0 0,-20 0 0,-1 0 16,0 0-16,-21 0 15,22 0-15,-22 0 0,0 22 16,0-22-16,0 21 0,1-21 0,-22 21 16,21 0-16,-21 0 0,0 0 15,0 1-15,0-1 0,0 0 0,0 0 16,0 0-16,0 22 0,0-22 15,0 0-15,0 21 0,0-21 16,0 22-16,0-1 0,0 0 0,0 22 16,0-22-16,0 22 0,-21-1 15,-1 1-15,22-1 0,-21-20 0,21 20 16,0-21-16,-21 22 0,21-22 16,0 1-16,0-1 0,-21 0 15,21 1-15,0-1 0,0 0 16,0 1-16,0-22 0,-21 21 0,0 0 15,-1-20-15,22-1 0,-21 0 16,0 0-16,0 0 0,0 0 0,0 1 16,-1-1-16,-20-21 0,21 21 15,-21-21-15,20 0 0,-20 21 0,0-21 16,-22 0-16,22 0 0,-43 0 16,22 0-16,-43 0 0,21 0 15,-21 0-15,1-21 0,-1 21 16,0-21-16,21 0 0,-21 21 0,1-22 15,20 22-15,0-21 0,-21 0 16,22 21-16,-1-21 0,22 21 0,-22 0 16,21-21-16,22 21 0,-21-21 15,20 21-15,1-22 0,0 1 0,-1 21 16,22-21-16,-21 0 0,21 0 16,-1 0-16,22-1 0,0-20 0,-21 21 15</inkml:trace>
  <inkml:trace contextRef="#ctx0" brushRef="#br1" timeOffset="153192.28">20129 2413 0,'0'0'0,"22"-21"15,-22 0-15,0 0 16,0-1-16,-22 22 31,1 0-31,0 0 0,0 0 16,0 0-16,-22 0 0,22 22 0,-21-1 16,21 21-16,0-21 0,-22 22 15,22-22-15,0 21 0,0 0 0,21-20 16,0 20-16,0-21 15,0 21-15,0-20 0,0-1 16,0 0-16,21 0 0,0 0 0,0 0 16,0 1-16,22-22 0,-1 21 15,-21-21-15,22 0 0,-22 0 0,21 21 16,-21-21-16,22 0 0,-1 0 16,0 0-16,-21 0 0,22 0 0,-22 0 15,21 0-15,-21-21 0,22 21 16,-22-21-16,0-1 0,0 22 0,0-21 15,1 0-15,-22 0 0,21 0 16</inkml:trace>
  <inkml:trace contextRef="#ctx0" brushRef="#br1" timeOffset="153508.07">20764 2392 0,'0'0'0,"0"21"31,0 0-31,0 0 16,0 1-16,-21-1 0,0 21 0,0-21 15,0 0-15,21 22 0,0-22 16,-21 21-16,21-21 0,0 1 16,0-1-16,0 0 0,0 0 0,0 0 15,0 0-15,0 1 16,0-1-16,0 0 0,0 0 31,21-21-15,0 0-1,0 0-15,0-21 16,0 0-16,1 0 16,-1 21-16</inkml:trace>
  <inkml:trace contextRef="#ctx0" brushRef="#br1" timeOffset="153803.09">20828 2498 0,'0'0'0,"0"-21"15,0-1-15,21 1 32,0 21-32,0 0 0,1 0 0,-1 0 15,21 0-15,0 0 0,-20 0 16,20 21-16,-21-21 0,0 22 15,0-22-15,1 21 0,-1-21 0,-21 21 16,0 0 0,-21-21-1,-22 0-15,22 21 16,-21-21-16,-1 0 0,22 0 16,-21 21-16,0-21 0,-1 22 0,1-22 15,0 21-15,20-21 0,-20 21 16,0 0-16,-1-21 0,1 21 15,0 0-15</inkml:trace>
  <inkml:trace contextRef="#ctx0" brushRef="#br1" timeOffset="192584.49">423 1080 0,'0'0'0,"-21"0"0,0 0 15,0 0-15,0 0 0,-1 0 16,1 0-16,0 0 15,21-22 1,0 1-16,0 0 16,0 0-16,0 0 0,0 0 15,21-1-15,-21 1 0,21 0 16,1 0-16,-22 0 0,21 0 16,-21-1-16,21 22 15,0-21-15,0 21 0,0 0 16,1 0-16,-1 21 0,0 1 15,0-1-15,0 0 0,0 21 16,1-21-16,-1 22 0,0-22 0,0 21 16,-21 1-16,0-1 0,0 0 15,0 1-15,0-22 0,0 21 16,-21 0-16,0 1 0,-22-1 16,1-21-16,0 22 0,-1-22 15,1 21-15,0-21 0,-1 22 0,1-22 16,0 0-16,-1 0 0,22-21 15,-21 21-15,21-21 0,-22 21 16,22-21-16,-21 0 0,42-21 16,0 0-16,0 0 0,0 0 15,0 0-15,0-1 0,0-20 0,0 21 16,0 0-16,0-22 16,0 22-16,0 0 0,0 0 0,0 0 15,42 42 16,-21 0-31,1 0 16,-1 0-16,21 1 0,-21-1 16,0 0-16,1 0 0,-1 0 15,0 0-15,0 1 0,0-1 0,0 0 16,-21 0-16,22 0 0,-22 0 16,21-21-16,-21 22 0,21-22 15,-21 21-15,21-21 0,0 0 16,0 0-1,1 0-15,-1 0 16,0-21-16,0-1 0,0 1 16,22 0-16</inkml:trace>
  <inkml:trace contextRef="#ctx0" brushRef="#br1" timeOffset="193103.1">1037 1355 0,'42'106'78,"-423"-1"-78,720-316 0,-275 317 15,-64-128-15,21 22 0,-21-21 0,0 0 16,0 0 0,0 0-16,0 0 15,-21 21 1,-1 0-16,1 21 16,21 0-16,-21 0 15,21 0-15,0 0 0,0 1 16,21-22 15,0 0-15,1 0-16,-1 0 15,-21-22-15,0 1 16,0 0 0,0 0-16,-21 21 15,21-21 1,-22 21-1,22 21 17</inkml:trace>
  <inkml:trace contextRef="#ctx0" brushRef="#br1" timeOffset="198220.59">8445 5292 0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27:51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889 677 0,'0'-21'15,"0"0"48,21 21-63,0-21 15,0 0 1,1 21-16,-1 0 16,-21-21-16,21-1 15,0 22-15,-21-21 16,0 0-16,0 0 16,0 0-16,0 0 15,-21 21 1,0 0-1,0 0-15,-1 0 0,1 0 16,0 21-16,0-21 0,-21 21 16,20 0-16,1-21 0,0 21 0,0 0 15,21 1 1,0-1-16,0 0 0,0 0 0,21-21 16,0 21-16,0 0 15,1 1-15,20-22 0,-21 21 16,0 0-16,22 0 0,-22 0 0,0 0 15,0 1-15,0-1 0,0 0 16,1 0-16,-22 0 0,0 0 16,0 1-16,-22-1 0,1 0 15,0 0-15,-21-21 0,-1 21 16,22-21-16,-21 0 0,0 0 0,-1 0 16,1 0-16,0 0 0,20 0 15,-20-21-15,21 0 0,-21 21 16,20-21-16,22 0 0,-21-1 15,21 1-15,0-21 0,0 21 16,0 0-16,21-1 16,1 1-16,-1 21 0,0-21 0,21 21 15,-21-21-15,22 21 0,-22 0 16,21-21-16,-21 21 0</inkml:trace>
  <inkml:trace contextRef="#ctx0" brushRef="#br0" timeOffset="362.01">1503 572 0,'0'0'0,"0"-22"16,-21 22-16,-1 0 15,1 0-15,0 0 0,0 0 16,0 22-16,0-1 0,-1 0 16,1 0-16,0 0 0,0 0 0,0 1 15,21-1-15,0 0 0,0 0 16,0 21-16,0-20 0,0-1 16,0 0-16,0 0 0,0 0 0,0 0 15,21 1 1,0-22-16,0 0 0,0 0 15,1 21-15,-1-21 0,21 0 0,-21 0 16,0 0-16,22 0 0,-22-21 16,0 21-16,0-22 0,0 1 15,1 21-15,-1-21 0</inkml:trace>
  <inkml:trace contextRef="#ctx0" brushRef="#br0" timeOffset="840.97">2159 635 0,'0'0'0,"21"0"31,-21-21-16,0 0 17,-21 21-17,0 0 17,21 21-17,-21-21 1,21 21-16,0 0 15,0 0-15,0 1 16</inkml:trace>
  <inkml:trace contextRef="#ctx0" brushRef="#br0" timeOffset="1177.01">2032 910 0,'0'0'0,"0"21"0,0 1 0,0-1 16,21-21 15,0 0-31,0 0 16,1-21-1,-22-1 1,0 1-16,0 0 15,0 0 1,-22 21-16,1 0 16,0 0-1,21 21-15,-21 0 16,21 0-16,0 1 16,21-22 15,0 0-31</inkml:trace>
  <inkml:trace contextRef="#ctx0" brushRef="#br0" timeOffset="1812.51">2879 804 0,'21'-21'0,"0"0"0,0 0 16,-21 0-16,21 0 16,0-1-16,1 1 0,-1 0 15,0 0-15,0 0 0,0 0 0,-21-1 16,21 1-16,1 0 0,-22 0 16,0 42-1,0 0 1,0 0-16,-22 22 15,22-22-15,-21 0 0,21 21 0,0-20 16,-21 20-16,0-21 16,21 21-16,-21-20 0,21 20 0,-21-21 15,21 0-15,0 22 0,0-22 16,0 0-16,0 0 0,0 0 16,0 0-16,-22-21 31,22 22-31,-21-22 0,0 0 15,0 0-15,0 0 16,0 0-16,-1 0 0,-20 0 0,21 0 16,-21 0-16,-1 0 0,22 0 15,-21 0-15,21 21 0,-22-21 16,22 0-16,0 0 16,21 21-1,21-21 1,0 0-16,22 0 0,-1 0 15,0 0-15,1 0 0,-1 0 0,0 0 16,22 0-16,-22 0 0,0 0 16,1 0-16,-1 0 0,0 0 15,-20-21-15,20 21 0,-21 0 16,21 0-16,-20 0 0,-1-21 0,0 21 16,0 0-1</inkml:trace>
  <inkml:trace contextRef="#ctx0" brushRef="#br0" timeOffset="1968.72">3323 1080 0,'-21'0'93,"0"21"-77,0-21-16,-1 21 16,1-21-16</inkml:trace>
  <inkml:trace contextRef="#ctx0" brushRef="#br0" timeOffset="2760.09">825 2413 0,'0'0'0,"0"-21"0,0 0 16,22 0-16,-22-1 0,0 1 16,0 0-1,0 0-15,0 42 47,0 0-47,0 0 16,0 22-16,0-22 0,0 21 15,0 1-15,0-1 0,0 21 0,0-20 16,-22 20-16,22 1 0,0-22 16,0 22-16,0-1 0,-21 22 15,21-1-15,0 1 0,-21 0 0,21-1 16,-21 1-16,21 0 0,-21 21 15,21-22-15,0 22 0,-21 0 0,-1 0 16,1 0-16,0-22 0,0 22 16,0 0-16,0 0 0,-22 0 15,22-22-15,-21 22 0,-1 0 16,22-21-16,-21 20 0,21-20 0,-22 0 16,22-1-16,0 1 0,-21-21 15,21 20-15,-1-20 0,1-1 16,0-20-16,21 20 0,-21-21 0,0-20 15,0 20-15,21-21 0,0 0 16,0 0-16,0-42 16,0 0-16,0 0 15,21-21-15,0-1 0,0-20 0,0-1 16,22 22-16,-1-43 0,0 22 16</inkml:trace>
  <inkml:trace contextRef="#ctx0" brushRef="#br0" timeOffset="4205.26">910 2392 0,'-21'-42'31,"21"20"-15,0 1-1,0 0 1,21 21-16,0 0 0,0-21 15,22 21-15,-22 0 0,21 0 16,1-21-16,-1 21 0,21-21 16,1 21-16,-1 0 0,22 0 0,0 0 15,-1 0-15,1 0 0,21 0 16,0-22-16,0 22 0,-1 0 0,22 0 16,22 0-16,-22 0 15,0 0-15,0 0 0,0 0 0,0 0 16,0 0-16,0 0 0,0 0 15,0 0-15,-22 0 0,22 0 0,0 0 16,-21 0-16,21-21 0,-21 21 16,21 0-16,-21 0 0,21 0 0,-21 0 15,0 0-15,-22-21 0,1 21 16,0 0-16,-22 0 0,1 0 0,-1 0 16,-21 0-16,1 0 0,-1-21 15,0 21-15,-20 0 0,-1 0 0,0 0 16,0 0-1,0 0 1,-21 21 0,0 0-16,0 0 0,0 1 15,0-1-15,0 0 0,0 0 16,-21 0-16,21 22 0,-21-22 0,21 21 16,0 0-16,0 1 0,-21-1 15,21 0-15,-21 1 0,21-1 0,0 22 16,0-22-16,0 21 0,0-20 15,-22 20-15,22-20 0,0 20 0,0 1 16,0-1-16,0 1 0,0-1 0,0 22 16,0-22-16,0 1 0,0-22 15,0 22-15,0-1 0,0 1 0,0-1 16,0 1-16,0-1 16,0 1-16,0-1 0,-21 22 0,21-22 15,0 22-15,0-22 0,0 1 0,0 21 16,0-22-16,0 22 0,0-22 15,0 22-15,0 0 0,0-22 0,0 22 16,0-22-16,-21 1 0,21-1 16,-21-20-16,21 20 0,0-21 0,0 1 15,-21-1-15,0 0 0,-1 1 16,22-22-16,-21 21 0,0-21 16,21 1-16,-21-1 0,0 0 0,0 0 15,-1-21-15,22 21 16,-21-21-16,0 0 0,0 21 15,0-21-15,0 0 0,-1 0 16,1 0-16,0 0 16,0 22-16,0-22 0,-22 0 0,22 0 15,-21 0-15,0 0 0,-22 0 16,22 0-16,-22 0 0,1 0 0,-1 0 16,1 0-16,-1 0 0,1 0 0,-1 0 15,1 0-15,-22 0 0,0 0 16,1 0-16,-1 0 0,0 0 0,-20 0 15,20-22-15,0 22 0,-21 0 16,22 0-16,-22-21 0,0 21 16,0 0-16,0-21 0,-21 21 0,22-21 15,-22 21-15,21 0 0,0-21 16,0 21-16,0 0 0,0 0 0,22 0 16,-1-21-16,-21 21 0,22 0 15,-1 0-15,0 0 0,1 0 16,20 0-16,-21 0 0,1 0 0,-1 0 15,0 0-15,1 0 0,-22 0 16,21 0-16,22 0 0,-22 21 0,22-21 16,-1 0-16,22 0 15,-1 21-15,1-21 0,0 0 16,-1 0-16,22 0 0,0 0 0,0 21 16,0-21-16,0 0 0,-1 0 15,1 0-15,0 0 16,21-21-1,0 0 1,0 0-16</inkml:trace>
  <inkml:trace contextRef="#ctx0" brushRef="#br0" timeOffset="5032.79">1503 2625 0,'0'0'0,"-21"-21"0,-1-1 16,22 1-16,0 0 15,-21 21-15,0 0 47,21 21-47,0 0 0,-21 1 0,21-1 16,0 21-16,0-21 0,0 22 16,0-22-16,0 21 0,0 0 15,0-20-15,0 20 0,0-21 16,0 0-16,0 0 0,0 1 15,21-1-15,0 0 0,-21 0 0,21-21 16,1 0-16,-1 0 0,0 0 16,0 0-16,0 0 0,0 0 0,1 0 15,-1 0-15,0-21 0,0 0 16,0 21-16,0-21 0,1-1 0,-1-20 16,0 21-16,0 0 0,-21-22 15,21 1-15,-21 21 0,21-21 16,-21 20-16,0-20 0,0 21 15,0 0-15,0 0 0,22-1 16,-1 22 31,0 0-16,0 0-31</inkml:trace>
  <inkml:trace contextRef="#ctx0" brushRef="#br0" timeOffset="5466.54">2244 2561 0,'0'0'0,"21"0"0,-21-21 16,-21 21-1,-1 0-15,1 0 16,0 21-16,0-21 15,0 21-15,0-21 0,21 22 16,0-1-16,-22-21 0,22 21 0,0 0 16,0 0-16,0 0 15,0 1-15,0-1 16,22-21-16,-1 21 16,0 0-16,0-21 0,21 21 15,-20-21-15,-1 21 0,0-21 16,0 22-16,0-22 0,0 21 15,1-21-15,-22 21 0,0 0 16,-22 0 0,1-21-16,0 0 0,-21 21 0,21-21 15,-22 0-15,22 0 0,0 0 16,0 22-16,-22-22 0,22 0 16,0 0-16,0 0 0,0 0 15,21-22 32,21 1-31,0 0-16</inkml:trace>
  <inkml:trace contextRef="#ctx0" brushRef="#br0" timeOffset="5673.42">2836 2646 0,'0'-21'32,"-21"21"-1,21 21 0,0 0-15,21-21-16</inkml:trace>
  <inkml:trace contextRef="#ctx0" brushRef="#br0" timeOffset="5865.31">2857 2879 0,'0'0'0,"0"21"16,-21-21-1,21-21 63,21 21-78</inkml:trace>
  <inkml:trace contextRef="#ctx0" brushRef="#br0" timeOffset="6156.15">3387 2455 0,'0'0'0,"0"-21"15,0 0 1,0 42 0,0 0-16,0 1 0,0-1 0,0 21 15,0 0-15,0 1 0,0-1 16,-22 0-16,22 1 0,0-22 0,-21 21 15,21 1-15,-21-22 0,21 0 16,0 0-16,0 0 0,0 0 0,-21 1 16,21-1-1,0-42 17,0-1-32,21 1 15,-21 0-15</inkml:trace>
  <inkml:trace contextRef="#ctx0" brushRef="#br0" timeOffset="6747.81">3387 2371 0,'0'0'0,"-22"0"32,65 0-17,-22 0-15,21 0 0,1 0 16,-1 0-16,21 0 0,1 0 15,-1 0-15,22 0 0,-21 0 0,20 0 16,1 0-16,0 0 0,-1 0 16,22 0-16,-21 0 0,-1 0 0,1 0 15,0-21-15,-1 21 0,-20 0 16,-1 0-16,-20 0 0,-1 0 0,0 0 16,-20 0-16,-1 0 0,0 0 15,-21 21 16,-21-21-31,0 21 0,-1 0 16,22 0-16,0 0 0,0 1 16,-21-1-16,21 0 0,0 0 0,0 21 15,0-20-15,-21-1 0,21 21 16,0-21-16,0 0 0,0 22 0,0-22 16,0 0-16,-21 0 0,21 22 15,-21-22-15,21 0 0,-21 0 0,21 0 16,-22 0-16,1 1 15,21-1-15,-21-21 0,0 21 0,0-21 16,0 0-16,-22 21 0,22-21 0,-21 0 16,21 21-16,-22-21 15,-41 0-15,20 0 0,22 0 16,-22 0-16,1 0 0,-22 0 16,0 0-16,1 0 0,-22 0 0,21 0 15,-21 0-15,22 0 0,20 0 16,-20 0-16,20 0 0,1-21 0,20 21 15,-20 0-15,20 0 0,22 0 16,-21 0-16,21 0 0,0 0 0,-1 0 16,1 0-16,0 0 15</inkml:trace>
  <inkml:trace contextRef="#ctx0" brushRef="#br0" timeOffset="7260.51">1312 3556 0,'-21'21'31,"21"0"-15,0 1-16,0-1 0,0 21 0,-21-21 15,21 0-15,0 22 0,0-22 16,0 0-16,0 21 0,-21-20 15,21-1-15,0 0 0,-21 0 0,21 0 16,0 0-16,0 1 0,0-1 16,0-42 15,0-1-15</inkml:trace>
  <inkml:trace contextRef="#ctx0" brushRef="#br0" timeOffset="7589.33">1101 3598 0,'0'0'0,"-22"-21"0,22 0 0,0 0 15,0 0-15,0 0 16,0-1-16,22 22 16,-1-21-16,0 21 0,21 0 15,1-21-15,-1 21 0,0 0 0,1 0 16,-1 0-16,0 21 0,1-21 15,-22 21-15,0 1 0,0-1 16,-21 21-16,0-21 0,-21 0 16,0 1-16,0-1 0,-22 0 0,1 0 15,0 0-15,-1 0 0,1 1 16,0-22-16,-1 21 0,22-21 16,0 0-16,0 21 0,0-21 0,-1 21 15,44-21 16,-1-21-15,0 21-16,21-21 0,-21 21 16</inkml:trace>
  <inkml:trace contextRef="#ctx0" brushRef="#br0" timeOffset="8157">1609 3598 0,'0'0'0,"21"0"16,-21 22-1,0-1 1,-21 0-16,21 0 0,-22 21 16,22-20-16,-21-1 0,21 0 15,-21 0-15,21 0 0,0 0 16,-21 1-16,21 20 0,-21-21 0,21 0 16,-21 0-16,21 1 15,0-1 1,0-42-1,21 21 1,-21-22-16,21 1 0,0 0 16,0 21-16,-21-21 0,21 0 15,1 0-15,-22-1 0,21 1 0,0 0 16,-21 0-16,21 21 16,0 0-16,0 21 15,-21 0 1,22 0-16,-22 1 15,0-1-15,0 0 16,21-21-16,-21 21 0,21-21 0,0 21 16,0-21-16,0 0 15,1 0-15,-1 0 16,0 0-16,0 0 0,0-21 16,0 0-1,-21 0-15,22 0 0,-22-1 0,0 1 16,0 0-16,0 0 0,0 0 15,0-22-15,0 22 0,-22 0 0,22 0 16,-21 0-16,21 0 0,-21-22 16,21 64 31,0 1-32</inkml:trace>
  <inkml:trace contextRef="#ctx0" brushRef="#br0" timeOffset="8421.01">2244 3556 0,'0'0'16,"0"21"-1,-22 0-15,22 1 16,0-1-16,0 21 15,-21-21-15,21 0 0,0 1 0,0-1 16,-21 0-16,21 21 0,0-21 16,0 1-16,0-1 0,0 0 0,0 0 15,0 0-15,-21-21 16,21 21-16,0-42 31,0 0-15</inkml:trace>
  <inkml:trace contextRef="#ctx0" brushRef="#br0" timeOffset="8780.56">2138 3598 0,'0'-21'0,"0"42"0,0-63 16,0 21-16,0 0 15,0 0 1,21 21-16,0 0 15,21 0-15,-20 0 0,20 0 16,0 21-16,1-21 0,-1 21 0,0 0 16,22 0-16,-22 22 0,0-22 15,1 0-15,-1 0 0,0 21 16,-20-20-16,-1-1 0,-21 0 16,0 21-16,0-21 0,0 1 0,-21-1 15,-22 0-15,1 0 0,0 0 16,-1 0-16,1 1 0,0-1 0,-1 0 15,1-21-15,0 21 0,20 0 16,-20-21-16,0 0 0,21 21 0,-1-21 16,1 0-16,0 0 0,0 0 15,0 0-15,21-21 16,0 0-16,0 0 16,21 0-16,21 0 15,-21-1-15</inkml:trace>
  <inkml:trace contextRef="#ctx0" brushRef="#br0" timeOffset="8980.59">2942 3725 0,'0'-21'31,"21"21"16,-21 21-47,0 1 16,0-1-1</inkml:trace>
  <inkml:trace contextRef="#ctx0" brushRef="#br0" timeOffset="9148.45">2942 4022 0,'0'0'0,"0"21"31,21-42 16,0 0-31,1 21-16,-22-22 15</inkml:trace>
  <inkml:trace contextRef="#ctx0" brushRef="#br0" timeOffset="9413.08">3323 3683 0,'0'0'0,"0"21"32,0 0-17,0 1-15,0-1 0,0 0 16,0 21-16,0-21 0,-21 1 0,21 20 15,0-21-15,0 0 0,0 22 16,0-22-16,0 0 0,-21 0 0,21 0 16,0 0-16,0 1 0,0-1 15,0-42 17,21-1-17,0 22-15,0-21 0</inkml:trace>
  <inkml:trace contextRef="#ctx0" brushRef="#br0" timeOffset="9983.79">3429 3641 0,'0'0'0,"0"-21"0,0-1 16,0 1 0,21 21 15,0 0-31,0 0 0,22 0 0,-1 0 15,22 0-15,-1 0 0,22 0 16,-22 0-16,22 0 0,0 0 0,-22 0 16,22 0-16,-1 0 0,1 0 0,0 0 15,-22 21-15,22-21 16,-22 0-16,1 0 0,-1 0 0,-20 0 16,-1 0-16,0 0 0,-20 0 15,-1 0-15,0 0 0,0 0 16,-21 22-1,0-1 1,0 0-16,-21-21 16,0 21-16,21 0 0,0 0 0,0 1 15,-21-1-15,21 0 0,0 0 16,-22 0-16,22 0 0,0 1 0,0-1 16,0 0-16,0 21 0,-21-21 15,21 1-15,0-1 0,0 0 16,0 0-16,0 0 0,0 0 0,0 1 15,0-1-15,-21 0 16,0-21-16,0 0 16,0 0-16,-22 0 0,22 21 15,-21-21-15,-22 0 0,22 0 0,-22 0 16,1 0-16,-22 0 0,22 0 16,-22 0-16,22 0 0,-22 0 0,21 21 15,1-21-15,-1 0 0,1 21 16,-1-21-16,22 0 0,-21 0 0,20 22 15,1-22-15,21 0 0,-22 0 16,1 0-16,21 0 0,0 0 16,0 21-16,-1-21 0,1 0 0,0 0 15</inkml:trace>
  <inkml:trace contextRef="#ctx0" brushRef="#br0" timeOffset="10466.84">1757 4572 0,'0'0'0,"-21"-21"31,21 42-16,0 0-15,0 22 0,0-22 16,0 21-16,0 22 0,0-22 16,0 0-16,0 22 0,0-22 0,-22 0 15,22 1-15,0-1 0,-21 0 16,21 1-16,-21-22 0,21 0 0,0 0 16,0 0-16,0 1 15,0-44 1,0 1-1,0 0-15,0-21 0,0 21 16,0-22-16,21 22 16,-21-21-16</inkml:trace>
  <inkml:trace contextRef="#ctx0" brushRef="#br0" timeOffset="11109.33">1736 4551 0,'0'0'16,"0"-21"-16,21 21 15,0 0 1,0 0-16,21 0 0,1 0 0,20 0 16,-20 0-16,41 0 0,-20 0 15,20 0-15,22 0 0,0 0 0,0 0 16,0 0-16,0 0 16,21 0-16,-22 0 0,1 0 0,21 0 15,-21 0-15,0 0 0,21 0 0,-42 21 16,20-21-16,-20 0 0,0 0 15,-22 21-15,1-21 0,-22 0 0,22 0 16,-43 0-16,21 21 0,-21-21 16,0 0-16,1 0 0,-1 0 15,-21 21 1,0 1-16,0-1 16,0 0-16,0 0 15,0 0-15,0 0 0,0 1 16,0 20-16,0-21 0,0 21 15,0-20-15,0 20 0,0 0 0,0-21 16,0 22-16,0-1 0,0-21 0,0 22 16,0-22-16,0 21 0,0-21 15,0 0-15,0 1 0,0-1 0,0 0 16,-21 0-16,-1-21 0,22 21 16,-21 0-16,0-21 0,0 0 0,0 22 15,0-22-15,-1 0 0,1 0 16,-21 0-16,0 0 0,-22 0 15,1 0-15,-1 0 0,-21 0 0,-20 0 0,-1 0 16,0 0-16,0 0 16,-21 0-16,-21 0 0,21 0 0,-21 0 15,0 0-15,21 0 0,0 0 16,0 0-16,0 0 0,21 0 0,0 0 16,0 0-16,21 0 0,22 0 15,-1 0-15,1 0 0,21 0 0,20 0 16,1 0-16,0 0 0,0 0 15,42-22 1,0 1 0,0 21-16,1-21 15,-1 21-15,21-21 0</inkml:trace>
  <inkml:trace contextRef="#ctx0" brushRef="#br0" timeOffset="11608.01">1990 4763 0,'0'0'0,"0"-43"31,0 64-15,0 22-16,0-22 0,0 21 15,0 1-15,0-1 0,0 0 16,0 1-16,0-1 0,0 0 0,-22-21 15,22 22-15,-21-1 0,0-21 16,0 0-16,0 1 0,21-1 0,-21 0 16,-1-21-16,22 21 15,-21-21-15,21-21 16,0 0 0,0 0-16,0-1 0,0 1 15,0 0-15,0-21 0,0 21 0,0-22 16,0 22-16,0-21 0,0 21 15,0-1-15,21 1 0,1 21 0,-1 0 16,0 0 0,0 21-16,-21 1 0,21-1 15,-21 0-15,0 0 0,21 21 16,-21-20-16,22-1 0,-22 0 0,0 21 16,0-21-16,21 1 15,-21-1-15,21-21 0,-21 21 16,21-21-16,0 0 15,0 0-15,1 0 16,-1 0-16,0-21 0,0 0 16,0-1-16,0 22 0,1-21 15</inkml:trace>
  <inkml:trace contextRef="#ctx0" brushRef="#br0" timeOffset="11995.92">2392 5038 0,'0'0'0,"0"-21"16,-21 42 15,-1 0-31,22 0 0,-21 0 16,21 0-16,-21 1 0,21-1 15,0 0-15,0 0 0,0 0 16,0 0-16,0 1 0,0-1 0,0 0 16,21-21-1,0 0-15,1 0 16,-1 0-16,0-21 0,21 21 15,-21-21-15,1-1 0,-1 22 0,0-21 16,0 0-16,0 0 0,0 0 16,-21-22-16,0 22 0,0 0 0,0 0 15,-21 0-15,0 0 0,0-1 16,0 22-16,0 0 0,-22 0 0,22 0 16,0 0-16,0 0 0,-22 0 15,22 22-15,21-1 0,-21 0 0,0 0 16,21 0-16,0 0 15,0 1-15,0-1 16,21 0-16,0-21 16,0 0-16,1 0 0,-1 0 0,21 0 15,-21 0-15,22 0 0,-1 0 16,0-21-16</inkml:trace>
  <inkml:trace contextRef="#ctx0" brushRef="#br0" timeOffset="12528.86">2984 5038 0,'0'0'0,"0"-43"31,-21 43-31,0 0 16,0 0-16,0 0 0,0 22 0,-1-1 15,1-21-15,21 21 16,-21 0-16,0-21 0,21 21 0,-21 0 16,21 1-16,21-22 31,0 0-16,0 0-15,0 0 0,1 0 0,-1-22 16,0 22-16,0-21 0,0 21 16,-21-21-16,21 21 0,-21 21 31,0 0-15,0 1-16,0-1 0,0 0 15,0 0-15,0 0 0,0 22 16,22-22-16,-22 21 0,0-21 15,21 22-15,-21-1 0,0 0 0,0-21 16,0 22-16,0-1 0,0 0 0,0 22 16,0-43-16,0 21 0,0 1 15,0-1-15,-21 0 0,-1-20 0,1 20 16,0-21-16,-21 0 0,21 0 16,-22 1-16,1-22 0,0 21 0,-1-21 15,1 0-15,0 0 0,-1 0 16,1-21-16,0 21 0,20-22 0,-20-20 15,21 21-15,0-21 16,0-1-16,21 1 0,0-22 0,0 22 16,0-21-16,0 20 0,0 1 15,21 0-15,0 20 0,0-20 0,21 21 16,-20 0-16,20 0 0,0-1 16,1 22-16,-1-21 0,21 0 0,-20 0 15,-1 0-15</inkml:trace>
  <inkml:trace contextRef="#ctx0" brushRef="#br0" timeOffset="12741">3323 5101 0,'0'0'16,"21"0"-1,-21 21 1,-21-21-16,21 22 16,0-1-16,-21 0 15,21 0-15,-21 0 0,21 0 16,0 1-1,-21-22 1,21-22 0,0 1-1,0 0-15,0 0 0</inkml:trace>
  <inkml:trace contextRef="#ctx0" brushRef="#br0" timeOffset="12900.97">3302 4890 0,'0'0'0,"0"-22"0,0 1 31,-21 21-15,21 21-16,0 1 15,0-1-15,0 0 16,21-21-16,0 21 0,0-21 0,0 21 16,1-21-16,-1 0 15</inkml:trace>
  <inkml:trace contextRef="#ctx0" brushRef="#br0" timeOffset="13267.94">3641 5059 0,'0'63'31,"-22"-41"-31,1-1 16,21 0-16,-21 0 15,21 0 16,0-42 1,0 0-32,0 0 15,0 0-15,21-1 16,-21 1-16,21 0 0,1 0 16,-1 0-16,21 0 0,-21-1 15,0 1-15,22 21 0,-22 0 0,21 0 16,-21 0-16,1 0 0,-1 0 15,0 21-15,0 1 0,-21-1 0,0 0 16,0 0-16,0 0 0,0 0 16,0 1-16,0-1 0,0 0 15,-21-21-15,21 21 0,-21-21 16,0 0-16,-1 0 16</inkml:trace>
  <inkml:trace contextRef="#ctx0" brushRef="#br0" timeOffset="14017.81">7006 2244 0,'0'0'0,"-21"0"0,21-21 15,-21 21 1,21 21 0,-21-21-16,21 42 0,-22 0 0,22 1 15,0 20-15,0 22 0,0-22 16,0 22-16,0 0 0,0-22 15,0 43-15,0-21 0,0 21 16,0-1-16,0-20 0,0 21 0,0 0 16,0 0-16,0-22 0,0 22 15,0 0-15,-21 0 0,21 0 0,-21-22 16,0 22-16,0-21 0,21-1 0,-21 1 16,-1 0-16,22 21 0,0-43 15,-21 22-15,0-1 0,21-20 0,-21-22 16,21 22-16,0-22 0,0 0 0,0-20 15,0 20-15,-21-21 0,21 0 16,-21 0-16,21-42 31,0 0-31,0 0 16,0-21-16,21 20 0,0-20 0,-21 0 16,21-1-16,0-20 0</inkml:trace>
  <inkml:trace contextRef="#ctx0" brushRef="#br0" timeOffset="15113">6943 2371 0,'0'0'0,"-43"-21"15,22-1 1,42 1 15,0 21-31,22 0 0,-1 0 0,0 0 16,22 0-16,-1 0 0,-20 0 15,41 0-15,1-21 0,0 21 0,21 0 16,-1 0-16,22-21 0,0 21 16,0 0-16,22 0 0,-1-21 0,21 0 15,22 21-15,-22 0 0,0 0 16,22 0-16,-22 0 0,22-22 0,-22 22 16,0 0-16,1 0 0,-22 0 15,21 0-15,-21 0 0,0 0 0,1 0 16,-1 0-16,0 0 0,-21 0 15,-21 0-15,21 0 0,-21 0 0,-1 0 16,1 0-16,-21 0 16,0 0-16,-1 0 0,-20 0 0,-1 0 15,1 0-15,-22 0 0,-21 0 16,22 0-16,-22 0 0,0 0 0,0 0 16,0 0-1,-21 22-15,0-1 16,0 0-16,0 0 15,0 0-15,0 0 0,0 22 16,-21-22-16,0 21 16,0 1-16,21-1 0,-21 0 0,-1 22 0,22-22 15,0 22-15,-21-22 16,21 21-16,0-20 0,0 20 0,0 1 16,0 20-16,0-20 0,0 21 0,0-1 15,0 1-15,0-22 0,0 22 16,0 0-16,0-1 0,0 1 0,0 0 15,0-1-15,0 1 0,0 0 16,-21-1-16,21-20 0,-21 21 0,21-22 16,0 22-16,0-22 0,-21 22 15,0-22-15,21 22 0,-22-21 0,22-1 16,0 1-16,-21-1 0,0 1 16,21-1-16,-21-21 0,21 22 15,-21-22-15,0 1 0,21-1 0,-22-21 16,1 21-16,0 1 0,0-22 15,0 0-15,0 0 0,-1 0 0,1 1 16,0-22-16,-21 21 0,21-21 0,-1 0 16,-20 0-16,21 0 0,-21 0 15,-1 0-15,-20 0 0,20 0 0,-20 0 16,-22 0-16,1 0 0,-1 0 16,0 0-16,-21 0 0,1 0 0,-1 0 15,0 0-15,-21 0 0,-21 0 0,21-21 16,-21 21-16,21 0 0,-22 0 15,1-22-15,21 22 0,-21 0 16,0-21-16,0 0 0,0 21 0,-22-21 16,22 21-16,-21-21 0,-1 21 15,1 0-15,0-21 0,21 21 0,-22 0 16,22 0-16,21 0 0,0 0 0,21 0 16,0-22-16,22 22 0,-1-21 15,0 21-15,22-21 0,-1 21 0,22-21 16,0 21-16,-1-21 0,22 0 0,0 21 15,0-22-15,21 1 0,0 0 16,0 0-16,0 0 0,0 0 16,21-1-16,0 1 0,0-21 15,22 21-15,-22-22 0</inkml:trace>
  <inkml:trace contextRef="#ctx0" brushRef="#br0" timeOffset="15689.03">8001 2985 0,'0'0'0,"-42"-22"32,20 22-32,1 0 0,0 22 15,21-1 1,-21 0-16,21 0 0,-21 21 0,21 1 15,0-1-15,0 0 0,0 22 16,0-1-16,0-20 0,-21 20 0,21-20 16,-22-1-16,22 0 0,0 1 15,0-1-15,-21-21 0,21 21 16,-21-20-16,21-1 0,0 0 0,0 0 16,0-42 15,0 0-16,0 0-15</inkml:trace>
  <inkml:trace contextRef="#ctx0" brushRef="#br0" timeOffset="16744.7">8001 2963 0,'0'-21'0,"-21"21"31,42 0 0,0 0-31,21 0 0,-20 0 16,20 0-16,0 0 0,22 0 16,-22 0-16,22 0 0,-1 0 0,22 0 15,-1 0-15,22 0 0,0 0 16,0 0-16,21 0 0,0 0 0,0 0 15,21 0-15,0 0 0,22 0 16,-22 0-16,0 0 0,0 0 16,-21 0-16,0 0 0,-21 0 0,21 0 15,-21 0-15,0 0 0,-1 0 16,-20 21-16,0-21 0,-1 0 0,-20 0 16,-1 0-16,1 0 0,-22 0 15,1 0-15,-22 0 0,0 0 0,0 0 16,0 0-16,0 0 0,1 0 15,-22 22 1,0-1 15,0 0-31,0 0 16,0 0-16,0 0 16,0 1-16,0 20 0,0-21 15,0 21-15,0-20 0,0 20 16,0 0-16,0 1 0,0-1 0,0 0 15,0 1-15,0 41 0,0-41 16,0-1-16,0 0 0,0-21 16,0 22-16,0-22 0,0 21 0,0-21 15,0 1-15,0-1 0,-22 0 16,22 0-16,-21 0 0,21 0 16,0 1-16,0-1 0,-21-21 15,0 21-15,0 0 0,0-21 16,-1 0-16,1 21 0,0-21 15,-21 0-15,21 0 16,-1 0-16,-20 21 0,21-21 0,-21 0 16,-1 0-16,1 0 0,0 0 15,-22 0-15,22 0 0,-22 0 0,1 0 16,-22 0-16,22 0 0,-22 0 16,-21-21-16,0 21 0,-21 0 0,0-21 15,0 21-15,0 0 0,0 0 16,21 0-16,-21 0 0,22 0 0,-1 0 15,0 0-15,21 0 0,-21 0 16,1 0-16,20 0 0,0 0 16,1 0-16,-1 0 0,0 0 0,1 0 15,-1 0-15,21 0 0,-20 0 16,20 0-16,1 0 0,-1 0 0,1 0 16,20 0-16,-20 0 0,42 0 15,-22-21-15,22 21 0,-21 0 0,21 0 16,0 0-1,21-21 32,0 0-15,21-1 14,0 22-30,0 0 0,0-21-16,0 0 0,1 21 15,-22-21-15</inkml:trace>
  <inkml:trace contextRef="#ctx0" brushRef="#br0" timeOffset="17981.02">8361 3366 0,'-85'63'15,"64"-42"1,0 0-16,0 1 0,-1 20 0,22-21 16,-21 21-16,21-20 0,0 20 15,0-21-15,0 0 0,0 0 16,0 1-16,0-1 0,0 0 0,21 0 16,1-21-16,-1 0 15,0 0-15,0 0 0,0 0 0,0 0 16,22 0-16,-22 0 0,0-21 15,21 0-15,-20 21 0,20-21 0,-21-1 16,0 1-16,0 0 0,1 0 16,-22 0-16,0 0 0,0-1 0,0-20 15,0 21-15,-22 0 0,1-22 0,0 22 16,0 0-16,0 0 0,-22 0 16,22 0-16,0 21 0,0 0 0,0 0 15,0 0-15,-1 0 0,1 0 16,0 0-16,21 21 15,0 0-15,0 0 16,0 0-16,21-21 16,0 0-16,1 21 15,-1-21-15</inkml:trace>
  <inkml:trace contextRef="#ctx0" brushRef="#br0" timeOffset="18216.06">8467 3429 0,'0'0'0,"21"0"0,-21-21 15,21 21-15,-21-21 0,21 0 16,0-1-16,-21 1 0,21 21 16,1-21-16,20 0 0,-21 0 0,21 0 15,1-1-15,-1 1 0,0 0 16,22 21-16,-22-21 0,-21 0 16,22 21-16,-22 0 0,0 0 15,-21-21-15,-21 21 31,42 0 1,0 0-32</inkml:trace>
  <inkml:trace contextRef="#ctx0" brushRef="#br0" timeOffset="19009.79">13504 2434 0,'0'0'0,"0"-21"0,0 0 15,0 0-15,0 0 16,-21 21 0,0 0-1,0 21-15,0 21 0,21-21 16,0 43-16,-22-22 0,22 22 16,-21 20-16,21-20 0,0 20 15,0 1-15,0 21 0,0 0 16,0 0-16,0-1 0,0 1 0,0 0 15,0 0-15,0 0 0,0 0 16,0-1-16,0 22 0,0-42 0,-21 21 16,0 0-16,0-22 0,0 22 0,-1-21 15,-20 0-15,21 20 0,0-20 16,-22 0-16,22-22 0,0 1 0,-42 63 16,41-85-16,1 22 0,21-22 15,-21-21-15,21 21 0,-21-20 16,21-1-16,0 0 0,0 0 15,0 0-15,0-42 32,21 0-32,0 0 0,0-22 0,1 22 15,-1-21-15,0 0 0,21-1 16,-21 1-16,1-22 0,20 1 0,0-22 16</inkml:trace>
  <inkml:trace contextRef="#ctx0" brushRef="#br0" timeOffset="20192.61">13631 2477 0,'0'0'15,"0"-22"-15,0 1 0,0 0 16,0 0-16,0 0 16,21 21-16,-21-21 15,22 21-15,-22-22 16,21 1-16,0 21 15,0 0-15,0 0 0,0-21 0,1 21 16,20 0-16,0 0 0,22-21 16,20 21-16,-20 0 0,42 0 0,-22 0 15,22 0-15,0 0 0,21-21 16,21 21-16,0 0 0,22 0 0,-22 0 16,21 0-16,1 0 0,-1 0 15,0 0-15,1 21 0,-1-21 0,-21 0 16,-21 0-16,0 21 0,-21-21 15,-21 0-15,-1 0 0,1 0 16,-22 0-16,1 0 0,-1 21 16,-20-21-16,-1 0 0,0 0 0,1 0 15,-22 0-15,21 0 0,-21 0 16,1 0-16,-1 0 0,0 0 16,-21 21 15,0 1-31,-21-1 15,21 0-15,0 0 0,0 0 0,0 22 16,0-22-16,0 21 0,0 0 16,0 1-16,0-1 0,0 22 0,0-22 15,0 21-15,0-20 16,0 20-16,0 1 0,0-1 0,0 1 16,0-1-16,-21 22 0,-1-22 15,1 22-15,21-21 0,0 20 0,0-20 16,0-1-16,0 1 0,0 20 15,0-20-15,0-1 0,0 22 0,0-21 16,0 20-16,0-20 0,0-1 16,-21 1-16,21-1 0,0 1 15,-21-22-15,21 22 0,0-1 0,0 1 0,0-1 16,0 1-16,-21-22 0,21 21 16,0-20-16,-21 20 0,21-20 15,0-1-15,0 0 0,0 1 16,0-1-16,0 0 0,0-21 0,-22 22 15,22-22-15,0 21 0,-21-21 0,21 1 16,0-1-16,0 0 0,0 0 16,-21 0-16,0 0 0,0 1 15,0-22-15,21 21 0,-22 0 16,1-21-16,0 21 0,0-21 16,0 21-16,0-21 0,-1 0 15,1 21-15,-21-21 0,21 0 0,0 0 16,-1 22-16,-20-22 0,21 0 0,-21 0 15,20 21-15,-20-21 16,0 0-16,-1 0 0,-20 0 0,-1 0 16,1 0-16,-1 0 0,1 0 0,-22 0 15,1 0-15,-22 0 0,21 0 16,-21-21-16,-21 21 0,0-22 0,21 1 16,-21 21-16,0-21 0,22 0 15,-22 21-15,21-21 0,0 21 0,0-21 16,0 21-16,0-22 0,-21 22 0,22-21 15,-1 21-15,0-21 0,21 0 16,-21 21-16,22-21 0,-1 21 0,22-21 16,-22 21-16,21-22 0,22 22 15,0-21-15,-1 21 0,1 0 16,21-21-16,-21 21 0,20 0 16,22-21-16,-21 21 0,0 0 15,21-21-15,0 0 16,0-1-16,0 1 0,0 0 15,21 0-15,0 0 0</inkml:trace>
  <inkml:trace contextRef="#ctx0" brushRef="#br0" timeOffset="22629.04">14690 3048 0,'0'0'0,"21"-21"31,-42 21 1,-1 21-32,22 0 0,-21 0 15,0 1-15,0 20 0,21 0 0,-21-21 16,0 22-16,-1-1 0,22 0 16,-21 22-16,21-22 0,-21 1 0,21-1 15,0-21-15,0 21 0,0 1 16,0-22-16,0 21 0,21-21 0,0 1 15,1-1-15,20 0 0,-21 0 16,21 0-16,-20 0 0,20-21 0,0 22 16,1-22-16,-1 0 0,0 0 0,1 0 15,20 0-15,-21 0 0,22 0 16,-1 0-16,1 0 0,-1-22 16,1 1-16,-22 21 0,22-21 15,-1 0-15,-20 0 0,-1-22 0,0 22 16,1-21-16,-22 0 0,0-1 15,0 1-15,0 0 0,0-22 0,-21 22 16,0-22-16,0 22 0,0 0 16,0-1-16,0 1 0,-21 0 0,0-1 15,0 22-15,0 0 0,0-21 16,-22 20-16,22 1 0,-21 0 16,-1 21-16,-20-21 0,21 0 0,-1 21 15,1 0-15,0 0 0,-1 0 16,1 0-16,21 0 0,0 0 0,-22 0 15,22 0-15,0 0 16,0 0 0,42 0 515,0 0-500,-42 0 47,-21 0-62,20 0-16,1 0 0,-21 0 0,0 0 16,20 0-16,-20 0 0,0 21 15,21-21-15,-22 21 0,22 0 16,-21 0-16,21 22 0,-22-22 0,22 21 15,0 1-15,0-1 0,0 21 16,-1-20-16,22-1 0,0 22 0,0-22 16,0 0-16,-21 1 0,21-1 0,0-21 15,0 0-15,0 22 0,0-22 16,0 0-16</inkml:trace>
  <inkml:trace contextRef="#ctx0" brushRef="#br0" timeOffset="23938.51">15325 3175 0,'0'0'0,"-64"-42"15,64 21-15,-21-1 16,21 1-16,0 0 0,0-21 16,0 21-16,21-22 0,0 22 0,22-21 15,-1-1-15,21-20 0,1 21 16,-1-1-16,22 1 0,-21 0 15,20 20-15,1 1 0</inkml:trace>
  <inkml:trace contextRef="#ctx0" brushRef="#br0" timeOffset="24829.22">16468 3090 0,'0'-21'0,"0"0"16,-22 21-1,1 0-15,-21 0 16,21 21-16,-22 0 0,-20 1 16,21 20-16,-1 0 0,-20 1 15,20 20-15,1-21 0,0 22 16,-1-1-16,1-20 0,21 20 0,-21 22 15,42-43-15,0 1 0,0-1 16,21-21-16,0 21 0,21-20 16,-21-1-16,43 0 0,-22 0 0,22 0 15,-1 0-15,-20 1 0,41-22 16,-41 0-16,20 0 0,1 0 16,-1 0-16,-21-22 0,22 1 0,-22 0 15,1 0-15,-1 0 0,0-22 16,-21 22-16,22-21 0,-22 0 0,0-22 15,0 22-15,0-22 0,1-20 16,-22 20-16,0 1 0,0-1 0,0 1 16,0-1-16,0 22 0,0-1 15,-22 1-15,1 21 0,-21 0 0,21 21 16,-22 0-16,1 0 0,0 0 16,-1 0-16,1 0 0,21 0 15,-21 21-15,-1 0 0,22-21 0,0 21 16,0 22-16,0-22 0,21 0 15,-22 0-15,22 0 0,0 22 0,0-22 16,0 0-16</inkml:trace>
  <inkml:trace contextRef="#ctx0" brushRef="#br0" timeOffset="25008.97">16658 3387 0,'0'0'0,"0"-21"0,-21-22 15,0 22-15,0 0 0,21-21 16,-22-1-16,22 1 0,0 21 15,0-43-15,22 22 0,20 0 16,0-1-16,22-20 0,-22 20 16,22 1-16,-1 0 0,1-1 0,-1 22 15,1 0-15,20 21 0,-20 0 16,20 0-16,-20 0 0,-1 0 0,1 0 16</inkml:trace>
  <inkml:trace contextRef="#ctx0" brushRef="#br0" timeOffset="25648.85">14393 4424 0,'0'0'16,"-42"21"-16,-43 21 15,43-20-15,0-1 0,20 0 0,-20 0 16,21 21-16,0-20 0,0 20 0,-1 0 16,22 22-16,0-22 0,0 0 15,0 1-15,0 20 0,22-20 0,-1-1 16,0-21-16,0 21 0,21-20 15,1 20-15,-1-21 0,0-21 16,22 21-16,-22-21 0,22 0 0,-1 0 16,1-21-16,-1 0 0,1 0 15,-1 0-15,1-22 0,-22 1 0,22 0 16,-22-1-16,0 1 0,-21-22 0,1 1 16,-1 21-16,-21-22 0,0 1 15,-21 20-15,-1-20 0,1 20 0,0 1 16,-21 0-16,-1 21 0,22-1 15,-21 1-15,0 21 0,20 0 0,-20 0 16,21 21-16,0 1 16,-22-1-16,22 0 0,0 0 0,0 0 0,0 0 15,0 1-15,-1-1 0,22 0 16,0 0-16,0 0 0,0 0 16,0 1-16,0-1 0,0 0 0,22-21 15</inkml:trace>
  <inkml:trace contextRef="#ctx0" brushRef="#br0" timeOffset="25809.01">14605 4720 0,'0'-21'16,"0"0"-16,0 0 0,0 0 16,0-1-16,21 1 0,-21 0 0,21-21 15,-21-1-15,21 1 0,1 0 16,-1-1-16,21-20 0,-21-1 0,22 1 16,-22 21-16,21-1 0,22 1 15,-22 0-15,21 20 0,1 1 16,-1 21-16,1 0 0,-1 0 0,1 0 15,21 0-15</inkml:trace>
  <inkml:trace contextRef="#ctx0" brushRef="#br0" timeOffset="26241.04">16108 4678 0,'0'0'0,"-43"21"0,-147 127 31,148-105-31,20-22 16,1 21-16,0 0 0,0 1 0,21-1 15,0-21-15,0 22 0,0-22 0,0 0 16,0 0-16,21 0 0,21 0 15,-20-21-15,20 0 0,-21 0 16,21 0-16,1 0 0,-22 0 16,21-21-16,1 21 0,-1-21 0,0 0 15,1 0-15,-22-22 0,21 22 16,-21-21-16,0 0 0,-21-1 0,0 1 16,0 0-16,0-1 0,0 1 0,-21 21 15,0-22-15,-21 22 0,21 0 16,-1 21-16,1 0 0,-21 0 0,21 0 15,0 0-15,-1 0 0,1 0 16,0 21-16,21 0 0,-21-21 16,21 22-16,0-1 0,0 0 15,0 0-15,0 0 0</inkml:trace>
  <inkml:trace contextRef="#ctx0" brushRef="#br0" timeOffset="26386.03">16044 4890 0,'0'0'0,"0"-22"0,0 1 16,0-21-16,21 21 0,-21 0 0,22-22 15,-22 1-15,21 0 0,0-1 16,0-20-16,0 20 0,0-41 0,22 20 16,20 1-16,-20-22 0,20 43 15,1-22-15,-1 22 0,1 0 0,20 20 16,-20 1-16,-22 0 0,22 0 16</inkml:trace>
  <inkml:trace contextRef="#ctx0" brushRef="#br0" timeOffset="27702.43">18796 2963 0,'0'-21'15,"0"42"-15,21-42 0,-21 0 0,0 0 16,0 0-16,0 0 0,0-1 15,0 1-15,-21 42 32,0 22-17,21-1-15,-21 0 0,-1 43 0,22-21 16,-21 20-16,21 22 0,-21-21 16,21 21-16,0-22 0,0 22 15,0-21-15,-21 21 0,21 21 0,-21-22 16,0 1-16,-1 0 0,1 0 0,-21 0 15,21 21-15,-22-21 0,22-1 16,-21 1-16,21-21 0,-22 21 16,22-43-16,0 22 0,0-22 0,0 1 0,0-22 15,-1 22-15,22-43 16,-21 21-16,21-21 0,0-42 16,21 0-1,1 0-15,-1-21 0,0-1 16,0 1-16,21 0 0,-20-22 0,-1 1 15,42-86-15,-42 65 16,22-1-16</inkml:trace>
  <inkml:trace contextRef="#ctx0" brushRef="#br0" timeOffset="28520.95">18732 2921 0,'0'0'0,"22"-21"16,-1-127-1,-21 127-15,0-1 16,0 1-16,0-21 0,0 21 16,0 0-16,21-1 0,0 1 15,0 0-15,0 21 0,22-21 16,-1 0-16,0 21 0,22-21 15,-1 21-15,22 0 0,0-22 16,42 22-16,-21 0 0,21-21 0,0 21 16,21-21-16,-21 21 0,42 0 15,-21 0-15,22 0 0,-22 0 16,-21 0-16,0 0 0,0 0 0,-21 0 16,-1 21-16,-20-21 0,0 0 15,-22 0-15,1 21 0,-22-21 16,0 0-16,-20 0 0,-1 22 0,-21-1 15,0 0-15,0 21 16,0-21-16,0 1 0,-21 20 16,-1 0-16,22 1 15,0-1-15,-21 0 0,21 22 0,-21-22 16,0 22-16,21-1 0,-21 22 16,0-22-16,21 22 0,0 0 0,-22-1 15,22 1-15,0 21 0,0-22 16,0 22-16,0 0 0,0-21 0,0 21 15,0-1-15,-21-20 0,21 0 16,0 21-16,0-22 0,0 1 0,-21 0 16,21-1-16,-21 1 0,0 0 15,21-1-15,-21-20 0,-1-1 0,22 1 16,0-1-16,0 1 0,-21-1 0,21 1 16,0-22-16,-21 0 15,21 22-15,0-22 0,-21-21 0,21 22 16,-21-1-16,21-21 0,-21 0 0,-22 1 15,22-1-15,0 0 0,-21 0 16,-1 0-16,-20-21 0,-1 21 0,1-21 16,-1 0-16,-20 0 0,-1 0 15,-21 0-15,0 0 0,0 0 0,-21 0 16,-21-21-16,0 0 0,0 21 0,0-21 16,-22 0-16,22 0 0,0 21 15,0-22-15,21 1 0,21 21 0,-21-21 16,42 21-16,1-21 0,-1 21 0,22-21 15,-1 21-15,1-21 16,20-1-16,1 1 0,0 0 0,20 0 16,-20 0-16,21 0 0,0-1 0,0 1 15,21 0-15,0-21 0,0 21 16,0-1-16,0-20 0,0 0 0,21 21 16,0-22-16,0 1 0</inkml:trace>
  <inkml:trace contextRef="#ctx0" brushRef="#br0" timeOffset="29337.52">18669 3789 0,'0'0'0,"21"-21"0,-21 0 16,0-1-16,21 22 16,-21-21-16,0 42 31,0 1-31,0-1 16,0 0-16,21 0 0,-21 21 15,0-20-15,0 20 0,0 0 16,0 1-16,0 20 0,0-21 0,0 1 15,0-1-15,0 0 0,0-20 16,0 20-16,0-21 0,0 0 0,0 0 16,-21 1-16,42-22 62,-21-22-46,22 22-1,-1-21-15,0 0 16,0 21-16,0-21 16,22 21-16,-22-21 0,21 21 0,0 0 15,1 0-15,20 0 0,1 0 16,20 0-16,1 0 0,21 21 0,0-21 16,0 21-16,-1 0 0,1 0 15,-21-21-15,0 22 0,20-1 0,-41 0 16,21 0-16,-1 0 0,-20 0 15,-1 1-15,-20-1 0,20-21 0,-21 21 16,-20-21-16,-1 0 0,0 21 16,0-21-16,0 0 15,-21-21 32,0 0-31,-21 0-16,21-1 0,0 1 0,0 0 15,0 0-15,0-21 0,0 20 0,0-20 16,0 0-16,0-22 0,0 22 16,21 0-16,0-22 0,1 22 15,-1-1-15,0 1 0,0 21 0,0-21 16,-21 20-16,21 1 0,1 0 16,-22 0-16,21 0 0,0 21 15,-21-21 1,-21 21-1,0-22 1,-1 22-16,-20 0 0,0 0 16</inkml:trace>
  <inkml:trace contextRef="#ctx0" brushRef="#br0" timeOffset="29680.11">18754 3704 0,'0'0'0,"-43"0"0,22 0 0,0 0 15,42 0 1,0 0-16,22 0 0,-1 0 16,21 0-16,1 21 0,21-21 0,-1 0 15,22 0-15,0 0 0,21 22 16,0-22-16,0 0 0,0 0 0,0 21 15,0-21-15,0 0 0,-21 0 16,21 21-16,0-21 0,-21 0 0,-1 0 16,-20 0-16,-21 21 0,-1-21 15,1 0-15,-22 0 0,0 0 16,1 0-16,-22 0 0,0 21 16,0-21-16,-21 21 31,-21-21-31,0 0 15</inkml:trace>
  <inkml:trace contextRef="#ctx0" brushRef="#br0" timeOffset="30708.01">20680 3027 0,'0'0'0,"-21"0"16,-1 0 0,1 21-16,0-21 0,-21 21 0,21 22 15,-22-1-15,-20 0 0,20 22 16,1-22-16,-21 22 0,-1-1 0,22 1 15,-22-22-15,1 21 0,20-20 16,1-1-16,0 0 0,-1-20 0,1 20 16,0-21-16,21 0 15,-1 0-15,1 1 0,21-1 16,-21-21-16,21 21 0,-21-21 16,21-21 15,-21 0-16,0 21-15,21-22 16</inkml:trace>
  <inkml:trace contextRef="#ctx0" brushRef="#br0" timeOffset="30941.03">19621 3852 0,'0'0'0,"0"22"16,0-1-1,22-21 1,-1 0-16,0 0 15,0 0-15,0 0 0,0 0 16,1 0-16,-1 0 0,0 0 16,-21-21-1,-21 21 1,0 0-16,-1 0 0,1 0 0,0 0 16,0 0-16,0 0 0,0 0 15,-1 21-15,22 0 0,0 0 16,0 0-16,0 22 0,0-22 15,0 21-15,-21-21 0</inkml:trace>
  <inkml:trace contextRef="#ctx0" brushRef="#br0" timeOffset="31344.01">18944 4890 0,'21'-43'16,"-21"22"-16,0 0 0,0 0 15,0 0-15,0-1 16,0 1-16,0 0 0,0 0 0,-21 21 15,0-21-15,0 21 0,0 0 16,-1 0-16,1 0 0,0 21 16,0 0-16,0 0 0,-22 0 0,43 1 15,-21 20-15,0-21 0,21 21 16,-21-20-16,21 20 0,0-21 0,0 0 16,0 0-16,0 22 15,0-22-15,21 0 0,0-21 0,0 21 16,1 0-16,-1-21 0,21 0 15,-21 22-15,0-22 0,22 0 0,-22 0 16,21 0-16,1 0 0,-22-22 0,21 22 16,0-21-16</inkml:trace>
  <inkml:trace contextRef="#ctx0" brushRef="#br0" timeOffset="32001.86">19410 4911 0,'0'0'0,"0"-21"0,0-22 0,0 22 0,0 0 15,0 0-15,0 0 0,-21 21 16,-1 0-16,1 0 0,0 0 0,0 0 15,0 0-15,0 0 16,-1 21-16,1 0 0,0 0 0,0 0 16,0 0-16,21 1 0,-21 20 15,21-21-15,0 0 0,0 0 0,0 1 16,0-1-16,0 0 0,0 0 16,21-21-1,0 0-15,0 0 0,0 0 16,0-21-16,1 0 15,-1 0-15,-21-1 16,0 1-16,21 0 0,-21 0 16,21 0-16,0 0 15,-21-1-15,0 44 32,0-1-32,0 0 0,0 0 15,0 0-15,0 0 0,0 1 16,0-1-16,21 0 15,1-21 1,-1 0 0,0 0-1,-42 0 235,0 0-250,21-21 16,0 0-16</inkml:trace>
  <inkml:trace contextRef="#ctx0" brushRef="#br0" timeOffset="32869.03">18923 4763 0,'21'-22'31,"-21"1"-31,0 0 0,0 0 16,0 0-1,-21 21-15,0 0 16,0 0-16,-1 0 0,1 0 16,0 0-16,0 0 0,0 21 15,0 0-15,-1 0 0,1 0 0,21 1 16,-21 20-16,0-21 0,0 21 16,21-20-16,0 20 0,0-21 0,0 0 15,0 0-15,0 1 0,0-1 16,0 0-16,0 0 0,21-21 15,0 0-15,0 0 16,0 0-16,1 0 0,-1 0 16,0 0-16,0-21 0,0 0 15,0 0-15,1-1 0,-22 1 16,0 0-16,0 0 0,0 0 0,0 0 16,0-22-16,0 22 0,0 0 15,0-21-15,0 20 0,0 1 16,0 0-16,0 0 0,0 0 15,0 0 1,21 21 0,-21 21 46,21-21-31,-21 21 16,0 0-47,0 0 16,0 0-16,-21 1 0,21 20 16,0-21-16,0 21 0,0-20 15,0 20-15,0-21 0,0 0 0,0 0 16,0 22-16,0-22 15,0 0-15,21 0 0,0-21 0,0 0 16,0 0-16,1 0 0,-1 0 16,0 0-16,0 0 0,0 0 0,22 0 15,-22-21-15,0 0 0,0 21 16</inkml:trace>
  <inkml:trace contextRef="#ctx0" brushRef="#br0" timeOffset="33886.04">19452 4847 0,'-21'-84'32,"0"62"-32,0 22 15,-1-21-15,1 21 0,0 0 16,0 0-16,0 0 16,0 0-16,-1 0 0,1 21 0,0 1 15,21-1-15,-21 0 0,0 0 16,0 0-16,21 22 0,-22-22 15,22 0-15,0 0 0,0 0 0,0 22 16,0-22-16,0 0 16,0 0-16,0 0 0,22-21 15,-1 0-15,0 0 16,0 0-16,0 0 0,0 0 16,1 0-16,-1-21 0,0 21 15,0-21-15,21 0 0,-20 0 0,-1-22 16,0 22-16,-21-21 0,21-1 15,0 22-15,0-21 0,-21 0 0,22-1 16,-22 22-16,0-21 0,0-1 0,21 1 16,-21 21-16,0 0 0,0-22 15,0 22-15,0 0 0,-21 21 16,-1 0 0,1 0-16,0 21 0,0 0 0,0 1 15,21 20-15,-21-21 16,-1 0-16,1 22 0,21-1 0,0 0 15,0 1-15,-21-22 0,21 21 16,0 0-16,0 1 0,0-22 0,0 21 16,0-21-16,0 22 0,21-22 0,-21 0 15,21 0-15,1 0 0,-1-21 16,0 22-16,0-22 0,0 0 0,0 0 16,1 0-16,20 0 0,-21 0 15,21 0-15,-20 0 0,-1 0 0,21-22 16,-21 22-16,22-21 0,-22 0 15,0 0-15,0 21 0,0-21 16,-21 0-16,0-1 0,0-20 16,21 21-16,-21 0 0,0 0 15,0-1-15,-21 22 16,0 0-16,0 0 0,0 0 16,-22 22-16,22-1 0,0 0 0,0 0 15,21 0-15,-21 0 0,0-21 16,21 22-16,-22-1 0,22 0 15,0 0-15,0 0 0,0 0 16,22-21-16,-1 0 16,0 0-16,0 0 0,0 0 0,0 0 15,1 0-15,-1 0 0,0 0 16,0 0-16,0-21 0,0 0 16,1 0-16,-22 0 0,21 0 0,0-22 15,0 22-15,-21-21 0,21-1 0,0 1 16,-21 0-16,0 21 0,0-22 15,22 1-15,-22 0 0,21 20 0,-21-20 16,0 21-16,0 0 0,0 42 31,-21 0-15,-1 21-16,22-20 0,-21 20 16,0 0-16,21 22 0,-21-22 15,0 0-15,21 1 0,-21-1 0,21 0 16,0 1-16,0-22 0,0 0 15,0 0-15,0 0 0,0 1 0,0-1 16,21 0-16,0-21 16,0 0-16,0 0 15,0 0-15,1 0 0,-1-21 0,21 21 16,-21-21-16,22-1 0,-22 1 16</inkml:trace>
  <inkml:trace contextRef="#ctx0" brushRef="#br0" timeOffset="34132.97">20659 4678 0,'0'0'0,"0"-21"16,-22 21-1,1 0 1,21 21-16,-21 0 0,0 0 16,0 22-16,0-22 0,21 21 0,-22-21 15,1 22-15,21-22 0,-21 21 16,21-21-16,-21 22 0,21-22 0,0 0 15,0 0-15,-21 0 0,21 0 16,0 1-16,21-22 16,0 0-1,0 0-15,22 0 16,-22-22-16,0 22 0,0-21 0,21 0 16</inkml:trace>
  <inkml:trace contextRef="#ctx0" brushRef="#br0" timeOffset="34444.69">20870 4890 0,'0'0'0,"0"21"16,0 0 0,-21-21-16,0 21 0,21 0 0,0 0 15,-21 1-15,0-1 16,21 0-16,0 0 0,0 0 16,21 0-1,0-21-15,0 0 0,0 0 16,0 0-16,1 0 0,-1 0 0,0 0 15,0 0-15,0-21 0,0 21 16,-21-21-16,0 0 0,22 0 0,-22 0 16,0-1-16,0 1 15,0 0-15,0 0 0,-22 0 16,1 21-16,0 0 16,0 0-16,0 0 0,0 0 0,-1 0 15,1 0 1,21-21-16,-21 21 0,21-22 15,-21 1 1</inkml:trace>
  <inkml:trace contextRef="#ctx0" brushRef="#br0" timeOffset="34692.64">20383 4699 0,'64'0'31,"-43"0"-31,21 0 0,22 0 16,-22 0-16,22 0 0,-1 0 16,1-21-16,-22 21 0,22 0 15,-22 0-15,21-21 0,-20 21 0,-22 0 16,21 0-16,-21 0 0,1-21 16,-1 21-16,0 0 0,-63 0 31,20 0-31,1 21 15,-21 0-15,0 0 0</inkml:trace>
  <inkml:trace contextRef="#ctx0" brushRef="#br0" timeOffset="35085">19198 5376 0,'0'-21'16,"0"0"-16,21 21 0,-21-21 0,21 21 16,-21-21-16,0 0 0,0-1 15,-21 22 1,0 0-1,0 0-15,0 0 0,0 0 16,-1 0-16,1 22 0,0-1 0,0 0 16,0 0-16,0 0 0,-1 0 15,1 1-15,0 20 0,21-21 0,0 0 16,-21 0-16,21 1 0,0-1 16,0 0-16,0 0 0,0 0 15,21 0-15,0-21 0,0 0 0,22 22 16,-22-22-16,21 0 0,-21 0 15,22 0-15,-22 0 0,21 0 0,1 0 16,-1 0-16,-21 0 16</inkml:trace>
  <inkml:trace contextRef="#ctx0" brushRef="#br0" timeOffset="35796.87">19537 5567 0,'0'0'0,"21"-21"16,0 21-16,0-21 0,-21-1 0,0 1 16,0 0-16,0 0 0,0 0 15,-21 21-15,0 0 16,0 0-16,0 0 0,-1 0 0,1 0 15,0 0-15,0 0 0,0 21 16,0-21-16,-1 21 0,1 0 0,0-21 16,21 21-16,0 1 0,0-1 0,0 0 15,0 0-15,0 0 16,0 0-16,21-21 31,0 0-31,1 0 0,-1 0 16,0 0-16,0-21 0,0 0 0,0 21 15,1-21-15,-1 0 0,0 0 16,0 21-16,-21-22 0,0 1 0,21 21 16,-21-21-16,21 21 0,-21 21 31,0 0-15,0 1-16,0-1 15,0 0-15,0 0 0,0 0 16,22 0-16,-1 1 15,0-22 1,0 0 0,-21-22-1,0 1-15,21 0 16,-21 0-16,21 21 16,-21-21-16,22 0 0,-1-1 0,0 1 15,0 21-15,0 0 16,0-21-16,1 21 0,-1 0 15,0 0-15,0 0 0,0 0 0,0 21 16,1 0-16,-22 1 0,0-1 16,21-21-16,-21 21 0,0 0 15,21 0-15,-21 0 0,0 1 16,0-1 0,0-42 30,0-1-46,0 1 0,0 0 16,0 0-16,0 0 16,0 0-16,0-1 15,21 1-15,0 21 16,0 0 0,-21-21-16,22 21 0,-1-21 15,0 21-15,0-21 16,0 21-16</inkml:trace>
  <inkml:trace contextRef="#ctx0" brushRef="#br0" timeOffset="36045.01">20405 5334 0,'0'0'0,"0"21"31,0 0-15,0 1-16,0-1 0,0 0 0,-22 0 15,1 0-15,21 0 0,-21 1 16,21-1-16,0 21 0,0-21 0,0 0 15,-21 1-15,21-1 16,0 0-16,0 0 0,0 0 0,0 0 16,0 1-1,21-22-15,0 0 16,0 0-16,1 0 16,-1-22-16,0 22 0,-21-21 15,21 21-15,-21-21 0,21 0 0,-21 0 16,0 0-16</inkml:trace>
  <inkml:trace contextRef="#ctx0" brushRef="#br0" timeOffset="36212.21">20341 5482 0,'0'0'0,"21"0"47,0 0-47,1 0 0,-1 0 0,0 0 16,21 0-16,-21 0 0,22 0 0,-22 0 15,21 0-15,-21 0 0,22 0 16,-1 0-16,-21 0 0,22 0 0,-22 0 16</inkml:trace>
  <inkml:trace contextRef="#ctx0" brushRef="#br0" timeOffset="36386.03">21167 5652 0,'0'21'16,"21"-21"15,-21-21 1</inkml:trace>
  <inkml:trace contextRef="#ctx0" brushRef="#br0" timeOffset="38264.06">995 7938 0,'0'0'0,"21"0"15,-21-22 1,21 22-16,0-21 0,0 0 16,1 0-16,-1 0 15,-21 0-15,21 21 0,-21-22 16,0 1-16,0 0 0,-21 0 15,0 0-15,-1 21 16,1 0-16,-21-21 0,21 21 16,-22 0-16,22 0 0,-21 0 0,21 0 15,0 21-15,-1 0 0,1 0 16,0 0-16,0 0 0,21 1 0,0 20 16,0-21-16,0 0 0,0 22 15,0-22-15,21 0 16,0 0-16,22 0 0,-22 0 0,0 1 0,21-1 15,-21 0-15,22 0 0,-22 0 16,21 0-16,-21-21 0,22 22 0,-22-1 16,0 0-16,0 21 0,-21-21 15,0 1-15,0-1 0,-21 0 16,0 0-16,-21 0 0,-1 0 16,22 1-16,-21-22 0,-1 0 0,1 0 15,0 0-15,21 0 0,-22 0 16,22 0-16,-21-22 0,21 1 15,-1 0-15,-20 0 0,21 0 0,0 0 16,21-1-16,0 1 16,0 0-16,0 0 0,0 0 15,21 0-15,0 21 16,0-22-16,0 22 0,22-21 16,-1 0-16</inkml:trace>
  <inkml:trace contextRef="#ctx0" brushRef="#br0" timeOffset="38577.19">1799 7832 0,'0'0'16,"0"-21"-16,0-1 16,-21 1-16,0 21 15,-22 0 1,22 0-16,0 21 0,0 1 0,0-1 0,0 0 15,-22 0-15,22 0 16,21 0-16,-42 43 0,21-22 16,21 1-16,0-1 0,-22-21 15,22 21-15,0 1 0,0-22 0,0 21 16,0-21-16,0 1 0,22-1 16,-1 0-16,0-21 0,0 21 15,0-21-15,0 0 0,1 0 0,20 0 16,-21 0-16,21 0 0,-20-21 15,20 21-15,-21-21 0,21 0 0,1-1 16,-22 1-16</inkml:trace>
  <inkml:trace contextRef="#ctx0" brushRef="#br0" timeOffset="38917.37">2455 7874 0,'-42'21'32,"21"-21"-32,21 21 0,-21 1 15,42-44 32,0 22-31,-21-21-16,-21 21 31,0 0-15,-1 0-16,1 0 0,0 21 15,21 1 1,-21-1-16,21 0 0,0 0 16,0 0-16,0 0 15,0 1-15,0-1 16</inkml:trace>
  <inkml:trace contextRef="#ctx0" brushRef="#br0" timeOffset="39285.29">2392 8297 0,'0'0'0,"-43"0"32,43 22-32,0-44 47,0 1-32,-21 21 16,0 21-15,0-21-16,21 22 0,0-1 16,-21-21-16,21 21 15,-21-21-15,42 0 32,0 0-32,0 0 15,0 0-15,0-21 0</inkml:trace>
  <inkml:trace contextRef="#ctx0" brushRef="#br0" timeOffset="39900.22">3111 7980 0,'0'0'16,"0"-21"-16,0 0 0,0-1 15,0 1-15,0 0 16,0 0-16,22 0 0,-22 0 16,21 21-16,-21-22 0,21 1 15,0 21-15,0 0 0,0-21 0,1 21 16,-1 0 0,-21 21-16,21 0 0,-21 1 15,0-1-15,0 0 0,0 21 16,-21-21-16,0 22 0,-1-1 0,1-21 15,0 22-15,0-1 0,-21 0 16,20 1-16,-20-1 0,21-21 16,-21 0-16,20 22 0,1-22 0,-21 0 15,21-21-15,21 21 0,-21-21 16,-1 0-16,22-21 31,0 0-31,22 0 0,-1-1 16,0 1-16,0 21 0,-21-21 15,21 0-15,0 21 0,1 0 0,-1 0 16,0 0-16,0 0 16,-21 21-16,0 0 0,21 0 0,0-21 15,-21 22-15,22-1 0,-22 0 16,21 0-16,0-21 0,0 21 0,-21 0 16,42-21-16,-20 0 0,-1 0 15,0 0-15,21 0 0,1 0 16,-22 0-16,21-21 0,-21 0 0,22 0 15,-22 0-15,21 0 0,-21 21 16,0-22-16,1 1 0,-22 0 0,0 0 16,21 0-16,-21 0 15,0-1 1,-21 44 0,21-1-1</inkml:trace>
  <inkml:trace contextRef="#ctx0" brushRef="#br0" timeOffset="40804.99">614 9716 0,'0'0'0,"21"-64"16,0 43-1,-21 0-15,0 0 0,-21 42 47,0 0-47,0 21 0,-1 1 16,-20 20-16,21 1 0,0-1 16,-22 22-16,22-1 0,-21 22 0,21 21 15,0 0-15,-1-21 0,1 21 16,21 0-16,-21 0 0,21 0 0,-21 0 15,21 0-15,-21 0 0,21-21 16,0 0-16,-21 21 0,-1-21 16,22-1-16,-21 1 0,21-21 0,-21 0 15,21-1-15,0-20 0,0 20 16,0-41-16,0 20 0,0-20 0,0-1 16,0-21-16,0 0 0,21-21 15,-21-21 1,21 0-16,1-21 15</inkml:trace>
  <inkml:trace contextRef="#ctx0" brushRef="#br0" timeOffset="41821.01">656 9906 0,'0'0'0,"-21"0"0,0-42 31,21 21-31,0-1 15,0 1-15,0 0 16,21 21-16,0-21 16,0 21-16,22-21 0,-1 21 0,21-21 15,1 21-15,-1 0 0,1-22 16,21 1-16,20 21 0,1-21 16,0 21-16,0-21 0,0 0 0,21 21 15,-21-21-15,42-1 0,0 22 16,0-21-16,21 21 0,-20-21 0,20 21 15,0 0-15,1-21 0,-1 21 16,170-21-16,-170 21 0,-21 0 16,21 0-16,-20 0 0,-1 0 15,0 0-15,-21 0 0,0 0 0,-21 0 16,0 0-16,-22 0 0,1-21 16,-22 21-16,1 0 0,-22 0 15,1 0-15,-22 0 0,21 0 16,-21 0-16,0 0 0,1 0 0,-22 21 15,0 0-15,0 0 0,0 0 0,0 0 16,0 1-16,0 20 0,0-21 16,0 21-16,0 1 0,0-1 0,-22 0 15,1 22-15,0-22 0,0 22 0,0-22 16,0 22-16,-1 20 0,22 1 16,-21 0-16,0-1 0,0 1 0,21 0 15,0-1-15,0 1 0,0 0 16,0-1-16,0 1 0,0 0 0,0 20 15,0-20-15,0 0 0,21-1 16,-21 1-16,0 0 0,0-1 16,0-20-16,0 21 0,0-1 0,0-20 15,0 20-15,0-20 0,0-1 16,0 1-16,0-22 0,0 22 0,0-22 16,0 22-16,0-22 0,0 0 15,0 1-15,0-1 0,-21 0 0,0 1 16,0-1-16,-1-21 0,1 21 0,0 1 15,-21-22-15,21 0 16,-22 21-16,1-20 0,0-1 0,-22 0 16,22-21-16,-1 21 0,-20 0 15,-1-21-15,1 0 0,-1 21 0,1-21 16,-22 0-16,22 0 0,-43 0 0,0 0 16,0 0-16,-42 0 0,21 0 15,-21 0-15,-21 0 0,-1 0 0,22 0 16,-21 0-16,-1 0 0,22 0 15,-127 0-15,148 0 0,-21 0 16,21 0-16,-21 0 0,21 0 16,-21 0-16,-1-21 0,22 21 0,-21 0 15,21-21-15,-21 21 0,21-21 16,21 21-16,0 0 0,22 0 16,-1-21-16,22 21 0,-1 0 0,22-21 15,21 21-15,-1-22 16,1 22-16,21-21 0,0 0 0,0-21 15,0 21-15,0-22 0,21 22 16</inkml:trace>
  <inkml:trace contextRef="#ctx0" brushRef="#br0" timeOffset="42908.3">1101 10181 0,'0'0'0,"0"-21"16,0 0-16,0 0 16,-22 21 15,1 0-31,21 21 16,-21 0-16,0 0 0,21 0 15,0 22-15,0-1 0,0 0 16,-21 1-16,21-1 0,0 0 0,0 1 15,0 20-15,-21-42 0,21 22 16,0-1-16,0-21 0,0 0 0,21 1 16,0-1-16,0-21 15,0 0-15,0 0 0,1 0 0,-1 0 16,21-21-16,-21-1 0,0 1 16,1 0-16,20 0 0,-21-21 15,0-1-15,0 22 0,1-42 16,-1 20-16,0 1 0,0 0 0,-21-1 15,0 22-15,0-21 0,0 21 16,0-1-16,0 1 0,0 0 16,-21 21-1,0 0 1,21 21 0,0 0-1,21-21-15</inkml:trace>
  <inkml:trace contextRef="#ctx0" brushRef="#br0" timeOffset="43304.89">1926 10224 0,'0'0'0,"0"-22"16,-21 22-1,0 0-15,0 0 16,-1 0-16,-20 22 0,21-22 0,-21 21 15,20-21-15,1 21 0,0-21 16,0 21-16,21 0 0,0 0 16,0 1-1,21-22-15,0 21 0,0-21 0,1 21 16,-1-21-16,0 21 0,21 0 16,-21 0-16,1-21 0,-22 22 0,21-1 15,0 0-15,-21 0 0,0 0 16,0 0-16,0 1 15,0-1-15,-21-21 0,0 21 16,-1-21-16,1 0 0,0 0 16,0 0-16,0 21 0,0-21 0,-22 0 15,22 0-15,0 0 16,0 0-16,0 0 0,21-21 0,-22 21 16,22-21-1,0 0-15,0-1 16,22 1-16,-1 0 15</inkml:trace>
  <inkml:trace contextRef="#ctx0" brushRef="#br0" timeOffset="43508.06">2307 10224 0,'0'0'0,"-21"0"47,0 0-31,21 21-1,0 0 1,0 0-16</inkml:trace>
  <inkml:trace contextRef="#ctx0" brushRef="#br0" timeOffset="43685.04">2328 10562 0,'0'0'0,"0"21"0,-21 1 16,0-22-16,0 0 15,42-22 32,0 1-31,0 21-16,0-21 0,1 0 15</inkml:trace>
  <inkml:trace contextRef="#ctx0" brushRef="#br0" timeOffset="43940.8">2984 10118 0,'-21'0'0,"0"21"16,0 0-16,21 0 15,0 0-15,0 1 0,-21 20 16,21 0-16,-21-21 0,21 22 0,-22-1 16,22 0-16,0-20 0,-21 20 15,0-21-15,21 0 0,-21 22 0,21-22 16,0 0-16,-21-21 0,21 21 16,21-21 15,0-21-31,0 0 15,0 0-15,-21-22 0</inkml:trace>
  <inkml:trace contextRef="#ctx0" brushRef="#br0" timeOffset="44508.41">2963 10054 0,'0'0'0,"0"-21"31,21 21-31,1 0 15,-1 0-15,0 0 0,0 0 16,21 0-16,1 0 0,20 0 16,1 0-16,20 0 0,1 0 0,21-21 15,0 21-15,0 0 0,-1 0 16,1-21-16,0 21 0,-21-21 0,-1 21 16,22 0-16,-42 0 0,20 0 15,-20 0-15,-1 0 0,1 0 0,-22 0 16,-21 0-16,22 0 0,-22 0 15,-21 21-15,0 0 0,0 0 16,0 0-16,0 0 16,0 1-16,0-1 15,0 0-15,0 0 0,0 0 16,0 0-16,0 1 0,0-1 0,0 0 16,0 21-16,-21-21 0,21 22 0,-21-22 15,21 21-15,0-21 16,0 22-16,0-22 0,0 0 0,0 21 15,0-20-15,0-1 0,0 0 16,-22 0-16,22 0 0,-21-21 16,0 0-16,0 21 0,0-21 0,0 0 15,-22 0-15,1 0 0,-22 22 16,22-22-16,-21 0 0,-22 0 0,0 0 16,-21 0-16,-21 0 0,0 21 15,-21-21-15,21 0 0,-21 21 0,21-21 16,0 0-16,21 21 0,22-21 15,-22 21-15,42-21 0,-20 0 16,20 21-16,22-21 0,-1 0 0,1 0 16,21 22-16,0-22 0,0 0 15,-1 21-15,22 0 16,-21 0 0</inkml:trace>
  <inkml:trace contextRef="#ctx0" brushRef="#br0" timeOffset="44980.48">360 11282 0,'0'0'0,"21"0"31,-21 21-31,0 21 16,0-20-16,0 20 0,0 21 15,0-20-15,0-1 0,0 0 0,0 1 16,-21-1-16,21 0 0,0-20 16,0 20-16,0-21 0,-21 0 15,21 22-15,-22-22 0,22 0 16,0-42 31,0 0-47,0-1 0,0 1 15,0 0-15</inkml:trace>
  <inkml:trace contextRef="#ctx0" brushRef="#br0" timeOffset="45280.01">296 11494 0,'0'0'0,"0"-43"0,0-41 31,21 62-31,1 1 0,-1 0 0,21 21 16,-21-21-16,22 0 0,-1 21 16,0 0-16,-21 0 0,22 0 15,-1 0-15,0 21 0,-20 0 16,20 0-16,-21 0 0,0 22 0,-21-22 16,0 21-16,0-21 0,0 1 15,-21 20-15,-21-21 0,21 0 0,-22 0 16,22 1-16,-21-1 0,-1-21 15,1 21-15,21-21 0,-21 0 16,20 21-16,1-21 0,0 0 0,0 0 16,0 0-16,0 0 0,-1 0 15,22-21-15,0 0 16,22 21 0,-1-21-16,21-1 0,-21 22 15,22-21-15</inkml:trace>
  <inkml:trace contextRef="#ctx0" brushRef="#br0" timeOffset="45772.07">995 11472 0,'0'0'15,"21"0"-15,-21 22 0,0-1 0,0 0 16,0 0-16,0 0 0,0 0 0,0 1 16,-21-1-16,0 0 0,21 21 15,-22-21-15,1 1 0,21-1 0,0 0 16,0 0-16,-21 0 0,21 0 15,-21-21-15,21-21 47,0 0-31,21 21-16,-21-21 0,21 0 16,0 0-16,-21-1 0,22 1 0,-1 0 15,-21 0-15,21 21 0,0 0 16,0 0-16,0 0 15,-21 21-15,22 0 0,-22 0 16,0 1-16,0-1 0,0 0 0,21 0 16,0 0-16,-21 0 15,21-21-15,0 22 16,0-22-16,1 0 16,-1 0-16,0 0 0,0-22 15,0 22-15,0-21 0,1 0 0,-22 0 16,21 0-16,-21 0 15,0-1-15,0 1 0,0 0 0,0 0 16,0-21-16,0 20 0,-21 1 16,21 0-16,-22 0 0,22 0 15</inkml:trace>
  <inkml:trace contextRef="#ctx0" brushRef="#br0" timeOffset="46004.02">1799 11409 0,'-21'85'16,"0"-64"-16,21 0 0,0 21 15,0-21-15,-21 1 0,21-1 0,0 21 16,-22-21-16,22 0 0,0 1 15,0-1-15,-21 0 16,21 0-16,-21-21 0,21 21 16,0 0-16,-21-21 15,0 0 1</inkml:trace>
  <inkml:trace contextRef="#ctx0" brushRef="#br0" timeOffset="46292.97">1503 11642 0,'-21'-106'31,"42"212"-31,-42-254 0,42 126 0,0 1 0,21 0 16,-21 0-16,22 0 0,-1 0 15,0 21-15,1 0 0,-1 0 16,0 0-16,1 21 0,-22 0 0,21 0 16,-21 0-16,22 22 0,-22-22 15,0 0-15,-21 0 0,0 21 0,0-20 16,0-1-16,0 0 0,-21 0 15,0 21-15,0-20 0,-22-22 0,22 21 16,-21 0-16,21 0 0,-22-21 16,1 21-16,0 0 0,20-21 15,-20 0-15,21 0 0,0 22 0,0-22 16,-1 0-16,44 0 31,20-22-15,-21 1-16</inkml:trace>
  <inkml:trace contextRef="#ctx0" brushRef="#br0" timeOffset="46477.05">2349 11515 0,'0'-43'16,"-21"43"30,21 22-46,0-1 16,0 0-16,0 0 16,0 0-16,0 0 15</inkml:trace>
  <inkml:trace contextRef="#ctx0" brushRef="#br0" timeOffset="46633.03">2371 11769 0,'0'21'0,"-22"-21"15,1 0 17,42-21-17,1 21-15,-1-21 16,21 21-16,-21-22 0,22 1 16</inkml:trace>
  <inkml:trace contextRef="#ctx0" brushRef="#br0" timeOffset="46865.05">3154 11324 0,'-21'85'31,"-1"-64"-31,22 21 0,-21-20 0,21 20 0,0 0 16,-21 1-16,21-22 0,0 21 15,-21-21-15,21 22 0,0-22 16,0 0-16,0 0 0,0 0 15,0 0-15,0-42 32,21 0-17,0 0-15,-21 0 0</inkml:trace>
  <inkml:trace contextRef="#ctx0" brushRef="#br0" timeOffset="47305.02">3090 11367 0,'0'0'0,"0"-22"0,43-105 31,-22 106-31,0 0 0,0 21 0,21-21 16,1 21-16,-1-21 0,22 21 15,20-21-15,1 21 0,21 0 0,0 0 16,-22-22-16,22 22 0,-21 0 0,-1 0 16,1 0-16,0 0 0,-1 0 15,-20 0-15,-1 0 0,-20 0 0,-1 0 16,0 0-16,-20 0 0,-1 0 15,0 0-15,-21 22 32,0-1-32,0 0 15,0 0-15,0 21 16,0-20-16,0 20 0,0-21 16,0 21-16,0 1 0,0-1 0,0 0 15,0-20-15,0 20 0,0 0 16,-21 1-16,21-22 0,0 21 0,0-21 15,0 0-15,0 1 0,0 20 16,-21-21-16,-1 0 0,22 0 16,-21 1-16,-21-22 0,21 21 0,-22 0 15,1-21-15,-21 21 0,20-21 16,-41 21-16,20-21 0,-21 0 16,-20 21-16,-1-21 0,0 0 15,-21 0-15,0 22 0,21-22 0,0 0 16,-21 0-16,21 21 0,22-21 15</inkml:trace>
  <inkml:trace contextRef="#ctx0" brushRef="#br0" timeOffset="47609.01">1397 12488 0,'0'0'0,"-42"0"0,20-21 0,-20 21 16,21 0-16,0 0 0,21 21 15,-21-21-15,21 22 0,0-1 16,0 0-16,0 21 0,0-21 16,0 1-16,0 20 0,0 0 0,0-21 15,0 22-15,0-22 0,0 21 16,0-21-16,0 22 0,0-22 0,0 0 15,0 0-15,0 0 0,0-42 47,21 0-47,-21 0 0</inkml:trace>
  <inkml:trace contextRef="#ctx0" brushRef="#br0" timeOffset="48121.03">1270 12573 0,'0'0'0,"-21"-42"0,21 21 16,0-1-16,0 1 0,0 0 15,21 21-15,0 0 0,21-21 0,-20 21 16,20 0-16,21 0 0,1 0 16,-1 0-16,22 0 0,0 0 0,-1 0 15,43-21-15,-21 21 0,42-21 16,1 21-16,-1 0 0,0 0 0,0-22 16,0 22-16,0 0 15,1 0-15,-22 0 0,21 0 0,-42 0 16,21 0-16,-43 0 0,1 0 15,-22 0-15,1 0 0,-22 0 0,-21 0 16,22 0-16,-22 0 0,-21 22 16,0-1-1,0 0-15,0 0 0,0 0 16,0 0-16,0 1 0,0-1 16,0 0-16,0 0 0,0 0 0,0 22 15,0-22-15,0 21 0,0 0 16,21 1-16,-21-1 0,0-21 0,0 22 15,21-1-15,-21 0 0,0-21 0,21 22 16,-21-1-16,0-21 16,0 0-16,0 1 0,0-1 0,-21 0 15,0 0-15,-21 0 0,-1 0 0,1-21 16,-21 22-16,-22-22 0,0 0 16,1 0-16,-22 0 0,-21 0 0,0 0 15,0 0-15,-21 0 0,-22 0 16,22 0-16,-21 0 0,42 0 0,0 0 15,21 0-15,0 0 0,0 0 16,22 0-16,20 0 0,-21 0 0,22 0 16,-1 0-16,22-22 0,-21 22 15,20-21-15,1 0 0,21 0 16,0 0-16</inkml:trace>
  <inkml:trace contextRef="#ctx0" brushRef="#br0" timeOffset="49156.34">2307 12467 0,'0'0'0,"21"-21"0,0 0 31,-21 42-31,0 0 0,0 0 0,-21 22 16,21-22-16,0 21 15,-21 1-15,0-1 0,0 0 0,21 1 16,-21-22-16,-1 21 0,1 0 15,-21 1-15,21-1 0,-22-21 0,22 0 16,0 1-16,-21-1 0,21 0 16,-1-21-16,1 0 0,0 0 0,0 0 15,21-21-15,-21 0 16,21-1-16,0-20 0,0 21 0,0-21 16,0-1-16,0 22 0,0-21 15,0-1-15,21 22 0,0 0 0,0 0 16,0 21-16,1 0 15,-1 0-15,0 0 0,0 21 16,0 21-16,-21-20 16,21-1-16,1 0 0,-22 21 0,21-21 15,0 1-15,-21-1 0,0 0 16,21 0-16,0 0 0,0-21 0,1 21 16,-1-21-16,0 0 15,0 0-15,0 0 0,0 0 0,1-21 16,-1 21-16,0-21 0,0 0 15,0 0-15,0 0 0,-21-1 16,22 1-16,-1 21 0,-21-21 16,21 0-16,-21 0 0,21 21 15,0 0-15,0 0 16,-21 21-16,0 0 16,22 0-16,-22 0 0,0 1 15,0-1-15,0 0 0,0 0 16,21-21-16,0 0 0,0 21 15,0-21-15,0 0 0,1 0 16,-1 0-16,0-21 0,0 21 0,0-21 16,0 21-16,1-21 0,-22 0 15,0-1-15,21 1 0,-21 0 0,0 0 16,0 0-16,0 0 0,-21-22 16,-1 22-16,1 21 0,21-21 0,-21 0 15,0 21-15,-21 0 16,20 0-16,1 0 0,0 21 15,0 0-15,0 0 0,21 0 16,0 1-16,0-1 0,0 0 0,0 0 16,0 0-16,21-21 0,0 21 15,0-21-15,22 0 0,-22 0 0,21 0 16,0 0-16,1 0 0,-1 0 16,0 0-16,1 0 0,-1-21 0,-21 21 15,22-21-15,-1 0 0,-21 21 16,0-21-16,0 0 0,1-1 0,-22 1 15,0 0-15,-22 21 32,22 21-17,0 0-15,-21 1 0,21-1 16,-21 0-16,21 0 0,0 0 0,0 22 16,0-22-16,0 0 0,0 0 15,0 21-15,0-20 0,0-1 0,0 21 16,0-21-16,0 0 0,0 22 0,0-1 15,0-21-15,0 22 16,-21-1-16,21 0 0,-21 1 0,0-22 16,-22 21-16,22 0 0,0-20 15,0-1-15,0 0 0,-1 0 0,1-21 16,21-21 0,0 0-16,0 0 0,0-1 15,21-20-15,1 21 0</inkml:trace>
  <inkml:trace contextRef="#ctx0" brushRef="#br0" timeOffset="49337.03">3408 12891 0,'0'0'16,"0"21"0,0 0-1,0 0 1,21-42 15,0 0-15</inkml:trace>
  <inkml:trace contextRef="#ctx0" brushRef="#br0" timeOffset="49452.01">3619 12742 0,'0'0'0,"22"0"0,-22-21 15,0 0 16,0 0-15,0 0-16</inkml:trace>
  <inkml:trace contextRef="#ctx0" brushRef="#br0" timeOffset="50012.99">6435 9821 0,'0'0'0,"0"-21"16,0-42-16,-22 63 15,1 0-15,0 21 16,21 0-16,-21 21 0,21 22 16,0-1-16,0 1 0,0 21 0,0-1 15,0 43-15,0-21 0,0 0 16,0 21-16,-21 0 0,21 0 0,0 0 16,-21 0-16,-1 0 0,22 0 0,-21 0 15,0 0-15,0 0 0,0 0 16,0-21-16,-1 21 0,1-21 0,0-1 15,21 1-15,-21-21 0,21 0 0,-21-1 16,21-20-16,0-22 16,0 0-16,0-20 0,21-1 0,0-21 15,0-21-15,0-1 16,1-20-16,-1 0 0,0-22 0,0 1 16,0-1-16</inkml:trace>
  <inkml:trace contextRef="#ctx0" brushRef="#br0" timeOffset="50816.67">6540 10202 0,'0'0'0,"0"-63"16,-21-1-16,21 1 0,-21-1 0,21 1 16,0-1-16,0 1 0,0 21 15,21-22-15,22 43 0,-22-21 0,42 20 16,-20 1-16,41 0 0,1 0 15,0 0-15,42 21 0,-22-21 0,44 21 16,20-22-16,0 22 0,22 0 16,20-21-16,22 21 0,21 0 0,-21 0 15,21 0-15,0-21 0,0 21 16,0 0-16,-21 0 0,0 0 0,-22 0 16,1 0-16,0-21 0,-43 21 15,0 0-15,-42 0 0,0 0 16,-21-21-16,-21 21 0,21 0 15,-43 0-15,1-21 0,-1 21 0,-20 0 16,-1 0-16,0 0 0,-21 0 0,1 0 16,-22 21-16,0 0 0,0 0 15,0 21-15,0 1 0,0-1 0,-22 22 16,1-1-16,0 1 0,0-1 16,0 1-16,0 20 0,21-20 0,-22 20 15,22 1-15,-21 0 0,21 21 16,0-22-16,0 22 0,0 0 0,0-21 15,0 20-15,0-20 0,21 21 0,-21 0 16,22-22-16,-22 22 16,21-21-16,-21 0 0,0-1 0,0 1 15,0-22-15,0 22 0,0 0 16,0-22-16,0 1 0,0 20 0,0-20 16,0-1-16,-21-20 0,21 20 0,-22-20 15,1 20-15,0-21 0,0 1 16,21-1-16,-21 0 0,0 1 15,-22-1-15,22 0 0,0 1 0,-21-22 16,-1 21-16,1-21 0,0 1 16,-22-1-16,1 0 0,-22 0 0,21 21 15,-20-20-15,-1-1 0,0 0 16,22 0-16,-22 0 0,1 0 0,-1 1 16,0-1-16,1 0 0,-22 0 0,0 0 15,-21-21-15,0 21 0,0-21 16,0 0-16,-21 0 0,0 0 0,-22 0 15,1 0-15,0 0 0,-1-21 0,-20 0 16,-22 21-16,22-21 0,-1 0 16,1 21-16,-1-21 0,1-1 0,-1 1 15,1 0-15,20 21 0,22-21 16,-21 0-16,21 0 0,-1-22 0,1 22 16,0-21-16,0 21 0,21-22 0,0 22 15,42-21-15,1-1 16,41 22-16,22-21 0,21 0 0,0 20 15,42-20-15,1 0 0,20-1 0</inkml:trace>
  <inkml:trace contextRef="#ctx0" brushRef="#br0" timeOffset="51281.53">7429 10351 0,'0'0'0,"0"-22"0,0-20 0,-21 21 15,0 0-15,0 21 0,-21-21 16,20 21-16,1 0 0,-21 0 0,21 0 16,-22 21-16,1 0 0,21 21 0,0-21 15,-22 22-15,43-1 16,0 0-16,-21 1 0,21-1 0,0 0 15,0 1-15,21-22 0,1 21 0,20-21 16,-21 1-16,21-1 0,1 0 16,-22-21-16,21 0 0,1 0 0,-1 0 15,0 0-15,1 0 0,-1-21 16,0 0-16,-21-1 0,22 1 0,-22-21 16,0 21-16,0-22 0,-21 1 15,0-21-15,0 20 0,0 1 0,-21 0 16,0-1-16,-21 1 0,20 21 15,-20 0-15,21-1 0,-21 1 0,-1 0 16,22 21-16,-21 0 0,21 0 0,-22 0 16,22 0-16,0 21 0,0-21 15,21 21-15,0 1 0,-21-22 0,21 21 16,0 0-16,0 0 16,0 0-16,0 0 15,21-21-15</inkml:trace>
  <inkml:trace contextRef="#ctx0" brushRef="#br0" timeOffset="51401.47">7302 10329 0,'0'0'0,"22"-21"0,41 0 0,-21 0 16,1 0-16,-1-22 0,0 22 16,22 0-16,-1-21 0,107-43 15,-86 43-15,1-1 0,0-20 16,21 21-16,-22-1 0,22-20 0,0 20 16,21-20-16,0 21 0,-21-1 0,0 1 15</inkml:trace>
  <inkml:trace contextRef="#ctx0" brushRef="#br0" timeOffset="51997.02">13377 9546 0,'0'0'0,"0"-21"0,0 0 0,21 0 15,-21 42 1,0 21-16,0 1 15,-21 20-15,21 22 0,0-1 16,0 1-16,-21 21 0,21 0 0,0 21 16,0 0-16,0 0 0,0-21 0,0 42 15,-21-21-15,21 0 0,0 21 16,0-21-16,0 0 0,-21 0 0,0-21 16,21 21-16,-22 0 0,1-21 15,0-1-15,0 1 0,0-21 0,0 0 16,-1-22-16,1 1 0,0-22 15,0 0-15,21 1 0,0-22 16,0 0-16,0-42 16,0-22-16,0 22 0,21-21 15,0 0-15,0-22 0,1 1 16,-1-1-16</inkml:trace>
  <inkml:trace contextRef="#ctx0" brushRef="#br0" timeOffset="52668.65">13525 10075 0,'0'0'0,"0"-42"0,0 0 15,0-22-15,0 43 0,0-21 16,0 21-16,22-22 0,20 22 16,0 0-16,1 21 0,20-21 0,1 0 15,41 21-15,1 0 0,21-22 16,21 22-16,-21 0 0,22 0 15,-1-21-15,0 21 0,21 0 0,-21 0 16,22 0-16,-1 0 0,-21 0 16,22 0-16,-1 0 0,0 0 0,1 0 15,-1 0-15,-21 0 0,0 0 16,0 21-16,-21-21 0,22 0 0,-22 0 16,-22 22-16,1-22 0,-21 0 15,-22 0-15,1 21 0,-22 0 16,1-21-16,-43 21 0,0 0 15,0 0-15,0 22 0,-22-1 0,1 0 16,0 1-16,-21 20 0,-1-20 16,1 41-16,0-20 0,-1 20 0,22 1 15,-21 0-15,21-1 0,-22 1 16,22 0-16,0-1 0,0 1 0,21 21 16,-21-21-16,0-1 0,-1 1 0,1 0 15,21-1-15,-21 1 0,21-22 16,-21 22-16,21-21 0,-21 20 0,21 43 15,0-63 1,0-1-16,0-20 0,0 20 0,-21-21 16,21 1-16,-22-1 0,1-21 0,0 22 15,0-22-15,0 21 0,0-21 16,-1 0-16,-20 1 0,0-1 0,-1 0 16,1-21-16,-85 21 0,42-21 15,1 0-15,-22 0 0,0 0 16,0 0-16,0 0 0,-21 0 0,-21 0 15,21 0-15,-42-21 0,21 0 16,0 21-16,-22-21 0,1 21 0,0-22 16,-22 22-16,22-21 0,-1 0 0,-20 21 15,21-21-15,-1 21 16,1 0-16,21-21 0,21 21 0,21 0 16,21-21-16,1-1 0,41 1 0,-20 21 15,42-42-15,-22 21 0,22-22 16,21 1-16</inkml:trace>
  <inkml:trace contextRef="#ctx0" brushRef="#br0" timeOffset="53112.59">14182 10202 0,'0'0'0,"0"-42"0,-43 21 0,22-21 16,0 20-16,-21 22 0,-1 0 0,1 0 16,21 0-16,-22 22 0,1 20 0,0 0 15,-1 1-15,22 20 0,-21 1 16,21 20-16,0-20 0,-1-1 0,22 1 16,-21-22-16,21 22 0,0-22 15,0 0-15,21-21 0,1 1 0,-1-1 16,21 0-16,0 0 0,-20-21 0,20 0 15,21 0-15,-20 0 16,20 0-16,-20-21 0,20 0 0,1 0 16,-1-1-16,-21-20 0,22 0 0,-43-1 15,21-20-15,1-1 0,-22 1 16,0-22-16,-21 22 0,0-1 0,0 22 16,0-22-16,-42 22 0,21 0 15,-22 21-15,1-1 0,-22 1 0,22 21 16,0 0-16,-22 0 0,22 21 15,0 1-15,-1-1 0,1 21 0,21-21 16,-22 22-16,22-1 0,0 0 16,21 1-16,0-1 0,0 0 15,0 1-15,0-22 0,0 21 0</inkml:trace>
  <inkml:trace contextRef="#ctx0" brushRef="#br0" timeOffset="53256.76">13991 10605 0,'0'0'0,"21"0"15,22 0-15,-22-22 0,42-83 16,-42 62-16,1 1 15,20-22-15,-21 22 0,21-21 0,1 20 16,20-20-16,1-1 0,-1 22 16,1-22-16,-1 22 0,22 0 0,-22 21 15,22-1-15,-21 1 0,20 21 16,-20 0-16,20 0 0,-20 21 0</inkml:trace>
  <inkml:trace contextRef="#ctx0" brushRef="#br0" timeOffset="53657.03">15981 10160 0,'0'0'16,"-21"0"-16,-22 0 0,1 0 0,0 0 0,-1 21 15,1 0-15,-22 1 0,22-1 16,-21 21-16,20 0 0,1 1 15,-22-1-15,22 0 0,21 1 0,-21-1 16,20 0-16,22 1 0,0-1 16,0 0-16,22-20 0,20 20 15,-21-21-15,21 0 0,22 0 0,-22-21 16,22 0-16,-22 0 0,22 0 0,-22 0 16,21 0-16,-20 0 0,-1-21 15,0 0-15,1-21 0,-1 21 0,-21-43 16,0 22-16,1-1 0,-1-20 15,-21-1-15,0 1 0,0 21 0,0-1 16,-21 1-16,-1 0 0,1 20 16,0 1-16,-21 0 0,21 21 15,-22 0-15,22 0 0,-21 0 0,-1 0 16,22 0-16,-21 21 0,0 0 16,20 1-16,1-22 0,0 21 0,21 0 15,0 0-15</inkml:trace>
  <inkml:trace contextRef="#ctx0" brushRef="#br0" timeOffset="53796.02">15727 10308 0,'42'0'0,"-127"0"0,128 0 0,20 0 0,-42-21 16,22 0-16,-22 0 0,21 0 0,-21-1 16,22-20-16,-22 21 0,21-21 15,-21 20-15,22-20 0,-1 0 16,0 21-16,22-22 0,-22 22 0,22 0 16,-22 21-16,0 0 0,22 0 0,-22 0 15,1 0-15,-22 0 16,21 42-16,-21-21 0</inkml:trace>
  <inkml:trace contextRef="#ctx0" brushRef="#br0" timeOffset="54196.88">14203 11578 0,'0'0'0,"-64"43"0,-274 105 32,295-127-32,-20 21 0,-1 1 0,22-1 15,0 0-15,-1 1 0,22-1 16,0 0-16,21-21 0,0 22 0,21-22 16,21 0-16,1 0 0,-1-21 0,0 0 15,1 0-15,20 0 0,-20 0 16,20 0-16,-21-21 0,22 0 0,-1 0 15,-20 0-15,20-1 0,-20-20 16,-22 0-16,21 21 0,-21-22 0,-21 1 16,0 0-16,0-1 0,-21 1 15,0 0-15,0-1 0,0 1 16,-22 21-16,22 0 0,0-1 0,0 1 16,0 0-16,-1 21 0,1 0 15,0 0-15,21 21 16,-21-21-16,0 21 0,21 1 0,0-1 15,0 0-15,0 0 16</inkml:trace>
  <inkml:trace contextRef="#ctx0" brushRef="#br0" timeOffset="54372.93">13928 11769 0,'0'-21'16,"0"-1"-16,0 1 0,21 21 16,-21-21-16,21-21 0,-21 21 0,21-1 15,0-20-15,-21 0 0,21-1 16,1 1-16,20 21 0,-21-21 15,21-1-15,-20 22 0,20 0 16,21 0-16,-20 21 0,20 0 0,-20 0 16,20 21-16,-21 0 0,22 0 15,-22 0-15,22 1 0,-22-1 0,0 0 16,1 0-16</inkml:trace>
  <inkml:trace contextRef="#ctx0" brushRef="#br0" timeOffset="54721.91">15938 11769 0,'0'0'0,"-127"106"31,85-85-31,0 21 0,-1 0 0,-20-20 0,21 20 16,-1 0-16,1 1 0,0-1 15,20-21-15,1 43 0,21-43 16,0 21-16,0-21 0,21-21 15,22 21-15,-22 1 0,21-22 16,1 0-16,20 0 0,-21 0 0,22 0 16,-22 0-16,22 0 0,-22-22 0,0 1 15,1 21-15,-1-21 0,-21 0 16,0-21-16,1 20 0,-22-20 16,0 21-16,0-21 0,0-1 0,-22 1 15,1 0-15,0 20 0,-21 1 16,21 0-16,-1 0 0,-20 21 0,21 0 15,-21 0-15,20 0 0,1 0 0,-21 21 16,21 0-16,0-21 0,-22 21 16,22 1-16,0-1 0</inkml:trace>
  <inkml:trace contextRef="#ctx0" brushRef="#br0" timeOffset="54881.02">15684 12150 0,'0'0'0,"22"0"0,-1-21 0,-21-1 16,63-105-1,-42 85-15,1 21 0,-1-21 16,0-1-16,0-20 0,0 20 0,0 1 16,1-21-16,-1 20 0,21-20 15,-21 20-15,22-20 0,-22 21 0,21-1 16,0 1-16,-20-22 0,20 22 0</inkml:trace>
  <inkml:trace contextRef="#ctx0" brushRef="#br0" timeOffset="55365.31">18944 9694 0,'0'0'0,"-21"-21"0,0 0 0,0-21 0,-1 21 15,1 21-15,0 0 16,21 42-16,0 0 0,0 22 15,0 20-15,0 1 0,0 21 16,0 0-16,0 0 0,0 21 0,0 0 16,0 0-16,0 0 0,0 0 15,0 0-15,-21 0 0,0 0 0,0 0 16,-1 0-16,-20 0 0,21 0 0,-21 21 16,20-21-16,-20-21 15,0 21-15,-22-22 0,22 1 0,0 0 16,20-21-16,-20-22 0,21 22 0,0-43 15,0 22-15,21-43 0,0 0 16,0 0-16,0-42 0,21 0 16,0 0-16,0-22 0,0-20 0,0 21 15,1-22-15,20-21 0</inkml:trace>
  <inkml:trace contextRef="#ctx0" brushRef="#br0" timeOffset="56088.42">19092 10118 0,'0'0'0,"0"-64"0,0 22 0,0 21 16,0-22-16,0 22 0,0 0 0,0 0 16,0 0-16,21 0 15,22 21-15,-1 0 0,22 0 16,20 0-16,1 0 0,21 0 15,0 0-15,21 0 0,0 0 0,0 0 16,21 0-16,21 0 16,-21 0-16,22 0 0,-22 0 0,21 0 0,-21 0 15,0 0-15,1 0 16,-1 0-16,0 0 0,-21 0 0,-21 0 16,0 0-16,-43 0 0,22 0 15,-43 0-15,0 0 0,-20 0 0,-1 0 16,0 0-16,-21 21 15,0 0-15,0 0 0,0 21 0,-21 1 16,0 20-16,-1 1 0,1-1 0,21 1 16,-21 20-16,0 1 0,0 0 15,0-1-15,21 22 0,-22-21 0,22 0 16,-21 20-16,21 1 0,0 0 16,0 0-16,0-21 0,0 20 15,0-20-15,21 0 0,-21-1 16,22 1-16,-22 0 0,0-22 0,21 22 15,-21 0-15,0-22 0,21 1 16,-21-1-16,0 1 0,0-22 0,0 0 16,0 1-16,0-1 0,0 0 0,0 1 15,0-1-15,0 0 0,0 1 16,0-22-16,0 21 0,0-21 0,0 0 16,0 1-16,0-1 0,-21 0 15,0 0-15,-1-21 0,1 21 0,-21-21 16,21 0-16,-22 0 0,1 0 15,-21 21-15,-1-21 0,1 0 0,-1 0 16,-21 0-16,1 0 0,-1 0 16,-42-21-16,0 0 0,0 0 15,-42 0-15,-1 0 0,1-1 0,-21 1 16,-22 0-16,21-21 0,-20 21 0,20-1 16,1 22-16,20-21 0,1 21 15,42 0-15,0 0 0,21 0 0,22 0 16,-1 0-16,43 0 0,-1-21 15,1 21-15,21-21 0,21 0 0,0 0 16,0-1-16,42-41 0,-21 21 16</inkml:trace>
  <inkml:trace contextRef="#ctx0" brushRef="#br0" timeOffset="56739.96">19431 10732 0,'0'0'0,"21"-22"0,-21 1 0,0 0 15,0 0-15,0 42 31,0 0-31,-21 22 0,21-22 16,-21 21-16,0-21 0,-1 22 16,1-1-16,21-21 0,-21 21 0,21-20 15,-21-1-15,21 21 0,0-21 16,0 0-16,0 1 0,0-44 47,21 1-47,0 0 0,0 21 0,1-21 15,20 0-15,-21 0 0,0-1 16,22 1-16,-22 0 0,21 0 16,-21 21-16,0 0 0,1 0 0,-1 0 15,0 0-15,-21 21 16,0 0-16,0 0 0,0 1 16,0-1-16,0 0 0,0 21 15,0-21-15,0 1 0,0-1 16,0 0-16,21-21 0,0 0 15,-21 21-15,21-21 0,1 0 0,-1 0 16,0 0-16,0-21 0,0 21 16,0-21-16,1 0 0,-1 21 15,0-22-15,0 1 0,-21 0 0,0 0 16,0 0-16,0-22 0,0 22 16,0 0-16,0-21 0,-21-1 0,0 22 15,21 0-15,-21-21 0,-1 21 0,1 21 16,21-22-16,-21 22 15,0 0-15,0 0 0,21 22 16,0-1 0,21-21-16,0 0 15,0 0-15,22 21 0</inkml:trace>
  <inkml:trace contextRef="#ctx0" brushRef="#br0" timeOffset="57316.7">20256 10605 0,'0'0'0,"0"-22"0,0 1 0,0 0 16,0 42 0,0 0-1,0 22-15,0-22 0,0 21 16,-21 1-16,21-22 0,-21 21 0,21 0 16,0-20-16,-21 20 0,0-21 15,21 0-15,-21 0 0,21 1 0,-22-1 16,22 0-16,-21 0 0,21 0 0,-21-21 15,21-21 17,0 0-17,21 21-15,0-21 0,1 0 16,-22-1-16,21 1 0,0 21 0,-21-21 16,21 0-16,-21 0 0,21 21 15,-21 21 16,21 0-31,-21 0 0,0 0 16,0 1-16,22-1 0,-22 0 16,0 0-16,21 0 0,0 0 15,0-21-15,0 0 16,0 0-16,1 0 0,-1 0 16,0 0-16,0 0 0,0-21 0,0 21 15,1-21-15,-1 21 0,0-21 0,0 0 16,0 0-16,0-1 15,1 1-15,-22 0 0,21 0 0,-21 0 16,0 0-16,0 42 31,0 0-31,-21 0 0,21 0 16,-22 0-16,1 1 0,21-1 16,-21 0-16,21 0 0,0 0 31</inkml:trace>
  <inkml:trace contextRef="#ctx0" brushRef="#br0" timeOffset="57481.4">20659 10795 0,'0'0'0,"0"-21"0,0 0 0,0 0 0,0-1 15,0 1-15,0 0 0,0 42 47,0 0-47,0 1 16,0-1-16,21-21 0,0 21 0,0 0 15</inkml:trace>
  <inkml:trace contextRef="#ctx0" brushRef="#br0" timeOffset="57809.02">20997 10859 0,'21'0'0,"-42"0"0,64 0 0,-22 0 0,0 0 16,0 0-1,-21-22 1,-21 22-16,0 0 16,0 0-16,-22 0 0,22 0 0,0 0 15,0 0-15,0 0 0,-1 22 16,22-1-16,0 0 16,0 0-16,22-21 15,-1 21-15,-21 0 0,21-21 16,0 0-16,0 22 0,0-22 0,-21 21 15,22-21-15,-1 21 0,0-21 16,-21 21-16,0 0 16,-21-21-1,-22 0-15,22 0 16,0 0-16,0 0 0,-21 0 16,20 0-16,-20 0 0,21 0 0,0 0 15,0-21-15,-1 21 0,22-21 16,0 0-16,0 0 15,22 21-15</inkml:trace>
  <inkml:trace contextRef="#ctx0" brushRef="#br0" timeOffset="58492.39">21315 10583 0,'21'0'0,"-42"0"0,63-21 0,-42 42 31,0 1-31,0-1 0,0 0 15,-21 21-15,0-21 16,0 22-16,21-22 0,-22 21 0,1-21 16,21 1-16,-21-1 0,21 21 15,0-21-15,0 0 0,-21 1 0,21-1 16,0 0-16,21-21 31,0 0-15,0 0-16,1 0 15,-1 0-15,0 0 16,-21-21-16,21 21 0,-21-21 0,21 21 16,0-22-16,-21 1 15,22 0-15,-1 0 0,0 0 0,0 0 16,-21-1-16,21 1 0,0 0 16,-21 0-16,22 21 0,-22 21 31,0 0-31,0 0 0,-22 1 15,1-1-15,0 0 0,21 0 0,0 0 16,-21 0-16,21 1 0,-21-1 16,21 0-1,21-21 1,0 0-16,0 0 16,0 0-16,1-21 0,-1 21 15,0 0-15,0-21 0,0 21 0,0-22 16,1 1-16,-1 21 0,0-21 15,0 0-15,0 0 0,0 21 16,1-21-16,-22-1 0,21 22 16,-42 22-1,21-1-15,-22 0 16,1 0-16,0 0 0,21 0 0,0 1 16,-21-1-16,21 0 15,0 0-15,0 0 0,21-21 16,-21 21-1,21-21-15,0 0 0,1 0 0,-1 0 0,0 0 16,0 0 0,0 0-16,0 0 0,-21-21 0,22 21 15,-1-21-15,-21 0 0,21 0 0</inkml:trace>
  <inkml:trace contextRef="#ctx0" brushRef="#br0" timeOffset="58684.45">22056 10689 0,'0'0'0,"-22"0"16,1 0 0,0 0-1,21 21-15,0 1 16,0-44 31,21 1-47,0 0 0,1 21 15,-1-21-15</inkml:trace>
  <inkml:trace contextRef="#ctx0" brushRef="#br0" timeOffset="58912.04">22352 10351 0,'0'0'0,"0"-22"0,0 44 16,0-1 0,0 0-16,0 21 0,-21 1 15,0-22-15,-1 21 0,1 22 16,0-22-16,0 0 0,0 1 0,0-1 15,-1-21-15,1 21 0,0 1 16,0-22-16,21 21 0,-21-21 16,0 1-16,21-1 0,0 0 0,0 0 15,0 0-15,-22-21 0,22 21 0,0 1 16,22-22 0,-1 0-16,0-22 15,-21 1-15</inkml:trace>
  <inkml:trace contextRef="#ctx0" brushRef="#br0" timeOffset="59133.04">22077 10816 0,'0'0'0,"0"-21"31,21 0-31,0 21 16,21 0-16,-20-21 0,-1 21 15,0 0-15,0-21 0,0 21 0,0 0 16,1-22-16,-1 22 0,0 0 0,0-21 16,0 0-16,0 21 15,-21-21-15,0 0 16</inkml:trace>
  <inkml:trace contextRef="#ctx0" brushRef="#br0" timeOffset="59349.04">21421 10605 0,'0'0'0,"-64"0"15,43 0-15,21 21 16,0 0 0,-21 0-16,0 0 0,-1 22 0</inkml:trace>
  <inkml:trace contextRef="#ctx0" brushRef="#br0" timeOffset="64904.41">1503 14288 0,'0'0'16,"21"0"-16,-21-22 0,21 22 0,-21-21 15,0 0-15,21 21 0,-21-21 16,0 0-16,0 0 16,0-1-16,-21 22 15,0 0-15,0-21 0,-22 21 16,22 0-16,-21 0 0,-22 0 16,22 0-16,0 21 0,-1-21 0,1 22 15,21-1-15,-21 0 0,20 0 16,1 0-16,21 0 0,0 22 0,0-22 15,0 0-15,21 0 0,1 0 16,20 1-16,0-1 0,1 0 16,-1 0-16,0 0 0,1 0 0,-1 1 15,0-22-15,1 21 0,-22 0 16,0-21-16,0 21 0,-21 0 16,0 0-16,-21-21 0,0 22 15,-22-22-15,1 0 0,0 0 16,-1 0-16,1 0 0,0 0 15,-1 0-15,1 0 0,0 0 16,21 0-16,-1 0 0,-20-22 16,21 22-16,0-21 0,21 0 15,0 0-15,0 0 16,21 0-16,0 21 16,21-22-16,-20 22 0,41-21 15,-21 0-15</inkml:trace>
  <inkml:trace contextRef="#ctx0" brushRef="#br0" timeOffset="65181.25">1799 14266 0,'0'0'0,"42"-21"16,-20 21-16,-1-21 0,-21 0 15,-21 21 1,-1 0-16,1 0 16,0 21-16,0-21 0,-21 21 0,20 0 15,1 1-15,0 20 0,0-21 16,0 21-16,0-20 0,21 20 15,0 0-15,-22-21 0,22 22 0,0-22 16,0 21-16,0-21 0,0 1 16,0-1-16,0 0 0,22-21 15,-22 21-15,21-21 0,0 0 16,21 0-16,-21 0 0,1 0 0,-1 0 16,21 0-16,-21 0 0,0-21 15,1 21-15,20-21 0,-21 0 16,0-1-16,0 1 0,1 0 0,-1 0 15</inkml:trace>
  <inkml:trace contextRef="#ctx0" brushRef="#br0" timeOffset="65388.13">2413 14266 0,'0'0'0,"-21"0"0,0 0 0,-1 0 16,1 0-1,21 22 32,0-1-31,0 0 0</inkml:trace>
  <inkml:trace contextRef="#ctx0" brushRef="#br0" timeOffset="65566.03">2349 14584 0,'0'0'0,"-21"0"0,0 21 15,0-21-15,0 21 16,0-21 0,42-21 15,0 0-31,0 0 15,0 21-15,0-21 0</inkml:trace>
  <inkml:trace contextRef="#ctx0" brushRef="#br0" timeOffset="66043.75">3111 14478 0,'0'0'16,"0"-21"-16,0 0 15,0 0-15,22-1 0,-22 1 0,0 0 16,0 0-16,0-21 0,21 20 16,-21 1-16,21 0 0,-21 0 0,0 0 15,21 0-15,-21 42 32,0 0-32,0 0 15,-21 21-15,21-20 0,0 20 16,-21-21-16,21 21 0,0 1 15,0-22-15,0 21 0,0-21 0,0 1 16,0-1-16,0 0 0,0 0 16,0 0-16,0 0 0,0 1 15,-21-22 1,-1 0-16,1 0 16,0 0-16,0 0 0,0 0 15,0 0-15,-1 21 0,1-21 16,0 0-16,0 0 0,0 21 0,0-21 15,-1 0-15,22 21 0,0 0 16,22-21 0,-1 21-1,0-21-15,0 0 0,0 0 16,22 0-16,-1 0 0,-21 0 0,21 0 16,1 0-16,-22-21 0,21 0 15,-21 21-15,22-21 0,-1 21 0,-21-21 16</inkml:trace>
  <inkml:trace contextRef="#ctx0" brushRef="#br0" timeOffset="67547.89">4741 14796 0,'0'0'0,"21"0"0,1 0 0,-1 0 15,0-22-15,0 22 0,-21-21 0,21 21 16,0-21-16,1 0 16,-22 0-16,21 21 0,-21-21 0,21-1 15,-21 1-15,0 0 0,0 0 16,0 0-16,0 0 0,-21-1 15,0 1-15,-1-21 0,1 21 0,-21 0 16,21-1-16,-22 1 0,1 0 16,21 21-16,-21 0 0,20 0 15,-20 0-15,21 21 0,0 0 0,0 1 16,-1 20-16,1 0 0,21-21 16,0 22-16,0-1 0,0 0 0,0 1 15,0-1-15,0 0 0,21-20 16,1-1-16,-1 0 0,0 0 0,0 0 15,0 0-15,22-21 0,-22 0 0,0 0 16,21 0-16,-21 0 0,22 0 16,-1 0-16,-21-21 0,22 0 0,-22 0 15,21 0-15,0 0 16,-20-1-16,20-20 0,-21 21 0,21-21 16,-20-1-16,-1 1 0,-21 0 15,0-1-15,21 1 0,-21 0 0,0-1 16,0 1-16,0 21 0,0 0 15,0-1-15,0 1 0,-21 42 16,0 1 0,21 20-16,0 0 0,0 1 0,-22-1 15,22 0-15,0 22 0,-21-22 16,21 0-16,0 1 0,0-1 0,0-21 16,0 22-16,0-22 15,21 0-15,1 0 0,-22 0 0,21 0 16,0-21-16,0 0 0,21 0 0,-20 0 15,-1 0-15,21 0 0,-21-21 16,0 21-16,22-21 0,-22 0 0,21 0 16,-21 0-16,1-1 0,20 1 15,-21 0-15,0 0 0,0 0 0,1 0 16,-1-1-16,0 22 0,0 0 16,0 0-16,0 0 0,1 0 15,-1 22-15,-21-1 0,21 0 16,-21 0-16,21 0 0,-21 0 15,21 1-15,-21-1 0,0 0 0,21 0 16,1 0-16,-1-21 0,-21 21 16,21-21-16,21 0 0,-21 0 0,1 0 15,-1 0-15,21 0 0,-21 0 16,22 0-16,-22 0 0,0 0 0,21-21 16,-21 21-16,1-21 0,-1 0 15,21 21-15,-21-21 0,0 0 0,1 21 16,-1-22-16,0 1 0,0 21 15,0 0-15,0 0 0,1 0 0,-1 0 16,0 0-16,0 0 0,0 0 16,0 21-16,1-21 15,20 22-15,-21-22 0,0 21 0,0-21 16,22 21-16,-22-21 0,21 0 16,1 21-16,-22-21 0,21 0 0,0 0 15,1 0-15,-22 0 0,21 0 16,1 0-16,-22 0 0,21 0 0,0 0 15,-20 0-15,-1 0 0,21 0 0,-21 0 16,22-21-16,-22 21 0,0-21 16,21 0-16,-21 21 0,22-22 0,-22 1 15,21 21-15,-21 0 0,1-21 16,20 21-16,-21 0 0,0 0 0,0 0 16,1 0-16,-22 21 15,21 0-15,0-21 0,-21 22 0,21-1 16,0 0-16,0-21 15,1 0-15,-1 21 16,0-21-16,0 0 0,0 0 0,0 0 16,1 0-16,20 0 0,-21 0 15,21 0-15,-20 0 0,20 0 0,-21 0 16,21 0-16,-20 0 0,20 0 16,0 0-16,-21 0 0,22 0 0,-1-21 15,0 21-15,-20 0 0,20 0 16,0-21-16,1 21 0,-22 0 0,21 0 15,0 0-15,-20-21 16,20 21-16,0 0 0,-21 0 0,22 0 16,-22 0-16,21 0 0,1 0 15,-22 0-15,21 0 0,-21 0 0,22 0 16,-22 0-16,0 0 0,0 0 0,0 0 16,0 0-16,1 0 0</inkml:trace>
  <inkml:trace contextRef="#ctx0" brushRef="#br0" timeOffset="68989.06">4064 15600 0,'0'0'0,"21"0"16,0 0-16,0 0 15,1-21-15,-1 21 16,-21-21-16,21-1 0,0 1 0,0 0 16,-21 0-16,21 0 15,-21 0-15,0-1 0,0 1 0,0 0 16,-21 21-16,21-21 15,-42 21-15,21 0 0,0 0 0,-22 21 16,22 0-16,-21 0 0,21 22 16,-22-22-16,22 21 0,0 1 0,0-22 15,21 21-15,0 0 0,0-20 16,0 20-16,0-21 0,0 21 16,0-20-16,21-1 0,0 0 0,0-21 15,22 0-15,-22 0 0,0 0 16,0 0-16,0 0 0,0 0 0,22-21 15,-22 0-15,0-1 0,0 1 16,22 0-16,-22 0 0,0-21 0,0 20 16,21-20-16,-20 0 0,-22-22 15,21 22-15,-21 0 0,0-22 0,0 1 16,0 20-16,0 1 0,0-22 16,0 43-16,-21 0 0,21 0 0,0 0 15,-22 21-15,22 21 16,0 21-16,0-21 15,0 22-15,0-1 0,0 0 16,0 1-16,0-1 0,0 0 0,22 1 16,-22-1-16,21 0 0,0 1 15,0-22-15,21 21 0,1-21 0,-1 1 16,0-1-16,1 0 0,20 0 16,-20-21-16,20 0 0,1 0 0,-22 0 15,0 0-15,1 0 0,-1-21 16,0 0-16,1 21 0,-22-21 15,21-1-15,-21 1 0,0 0 0,1 0 16,-1 0-16,0 21 0,0-21 16,21 21-16,-20 0 0,-1 0 15,0 0-15,0 0 0,0 21 16,0 0-16,1-21 0,-1 21 0,0 0 16,0 0-16,0 1 0,0-1 15,22-21-15,-22 21 0,21 0 0,1-21 16,-22 21-16,21-21 0,0 0 0,1 0 15,-1 0-15,22 0 0,-22 0 16,0 0-16,1 0 0,-22 0 0,21 0 16,0-21-16,1 21 15,-22-21-15,0 0 0,21 21 0,-20-21 16,20-1-16,-21 1 0,0 21 16,22-21-16,-22 21 0,21 0 0,-21 0 15,0 0-15,22 0 0,-22 21 0,21-21 16,-21 21-16,22 1 0,-1-22 15,-21 21-15,22 0 0,-1 0 0,0 0 16,1-21-16,-1 21 0,21 1 16,-20-22-16,20 21 0,1-21 0,-1 0 15,1 0-15,-1 0 0,22 0 16,-22 0-16,22 0 0,-21 0 0,-1 0 16,22 0-16,-22 0 0,1 0 15,-1 0-15,1 0 0,-22 0 16,22 0-16,-1 0 0,-21 0 0,1-21 15,20 21-15,1 0 0,-22 0 16,22 0-16,-1 0 0,-21 0 0,22 0 16,-22-22-16,22 22 0,-22 0 15,0 0-15,-20 0 0,20 0 0,-21 0 16,21-21-16,-20 21 0,20 0 0,-21 0 16,21 0-16,-20 0 0,20 0 15,-21 0-15,21 0 0,-20 0 0,20 0 16,-21 0-16,0 0 0,0 0 15,1 21-15,-44-21 47,-20 0-47,0 0 0,-1 0 0</inkml:trace>
  <inkml:trace contextRef="#ctx0" brushRef="#br0" timeOffset="70221.05">4445 16785 0,'0'0'16,"-21"21"-16,21 1 15,21-44 17,0 1-32,0 0 15,0 21-15,1-21 0,-1 0 16,0 0-16,0-1 0,0 1 0,-21 0 16,0 0-16,0 0 0,0 0 15,0-1-15,-21 1 0,0 0 0,0 0 16,0 21-16,-22 0 0,1 0 0,21 0 15,-22 0-15,22 0 0,-21 21 16,21 0-16,0 0 0,-1 1 0,1-1 16,21 0-16,0 21 0,-21-21 15,21 1-15,0 20 0,0-21 16,0 0-16,0 0 0,0 1 16,0-1-16,21-21 15,0 0-15,1 0 16,-1-21-16,0 21 0,21-22 0,-21 1 15,1-21-15,20 21 0,-21 0 16,0-22-16,22 22 0,-22-21 0,0-1 16,-21 1-16,0 0 0,0-1 15,0 1-15,0 0 0,0-1 0,-21 1 16,0 21-16,21-21 0,-22 20 16,1 22-16,0 22 15,21-1 1,0 21-16,0-21 0,0 22 0,0-1 15,0 0-15,0 1 0,0-1 16,21 0-16,0 1 0,1-1 0,-1-21 16,0 21-16,21-20 0,1 20 15,-1-21-15,0 0 0,1-21 16,-1 0-16,21 0 0,-20 0 0,20 0 16,-20 0-16,-1 0 0,0-21 0,22 0 15,-22 0-15,0 0 0,1-1 16,-1 1-16,0 0 0,1 0 15,-22 0-15,21 0 0,1-1 16,-22 1-16,21 21 0,-21 0 0,0 0 16,1 0-16,20 0 0,-21 0 0,0 21 15,0 1-15,1-22 0,20 21 16,-21 0-16,21 0 0,-20 0 0,20 0 16,0 1-16,1-1 0,-1 0 15,21-21-15,-20 21 0,20-21 0,1 0 16,20 21-16,-20-21 0,21 0 15,20 0-15,-20 0 0,21 0 16,-21 0-16,20 0 0,-20 0 0,0 0 16,21-21-16,-22 21 0,1 0 0,0-21 15,20 21-15,-20-21 16,21 21-16,-21 0 0,-1 0 0,1-21 16,0 21-16,-22 0 0,1 0 15,-1 0-15,1 0 0,-22 0 0,-21 0 16,0 0-16,0 0 0,-21 21 31,-21-21-31,0 0 0,0 0 0,-21 21 16,-22 0-16</inkml:trace>
  <inkml:trace contextRef="#ctx0" brushRef="#br0" timeOffset="71169.08">4127 17780 0,'22'0'0,"-44"0"0,86 0 0,-43 0 16,0 0-16,0 0 0,1-21 15,-1 0-15,0 0 0,0-1 0,0 1 16,0 0-16,-21-21 0,0 21 16,22-22-16,-22 1 0,0 0 0,0-1 15,0 1-15,-22 0 0,1 20 16,-21-20-16,21 21 0,-22 0 0,1 0 15,0 21-15,21 0 0,-22 0 16,1 21-16,0 0 0,-1 0 0,1 21 16,0-20-16,-1 20 0,1 21 15,21-20-15,0-1 0,-1 22 16,22-22-16,0 0 0,0 1 16,0-22-16,22 21 0,20-21 0,-21 0 15,21-21-15,1 0 0,20 0 16,-20 0-16,-1 0 0,21 0 0,1-21 15,-22 0-15,22-21 0,-22 21 16,0-22-16,1 22 0,-1-21 0,0-1 16,-20 1-16,-1 0 0,0-1 15,-21-20-15,0 21 0,0-1 0,0 1 16,0 21-16,0 0 0,0-1 16,0 44-1,0 20 1,0-21-16,0 0 0,0 22 0,0-1 15,0 0-15,21 1 0,0-1 16,-21 0-16,21 1 0,1-22 0,-1 21 16,21-21-16,-21 0 0,22 1 15,20-1-15,-21-21 0,22 0 0,-1 0 16,1 0-16,-22 0 0,22 0 16,-22-21-16,22-1 0,-22 1 0,-21 0 15,21 0-15,-20 0 0,-1 0 16,0-1-16,0 1 0,-21 0 15,0 0-15,21 21 0,0 0 16,1 0-16,-1 0 0,0 21 16,-21 0-16,21 0 0,21 1 15,-20-1-15,20 0 0,0 0 0,1 0 16,20 0-16,1 1 0,-1-1 16,1-21-16,20 21 0,1-21 0,21 0 15,0 0-15,-1 0 0,22 0 16,-21 0-16,21-21 0,0 21 0,0-21 15,-21-1-15,0 1 0,0 0 16,-22 0-16,1 0 0,0 0 0,-22-1 16,1 1-16,-22 21 0,22-21 15,-43 21-15,21 0 0,-21 0 16,-21 21 0,-42 0-16,0 1 15,-1-22-15,-20 21 0,-1 0 0,-20-21 16,-1 21-16</inkml:trace>
  <inkml:trace contextRef="#ctx0" brushRef="#br0" timeOffset="71984.5">6138 18415 0,'0'0'0,"64"21"0,-22-21 0,-21 0 15,22 21-15,-22-21 0,21 0 16,-42 22-16,21-22 16,0 0-16,1 0 31,-1 0-31,0 0 0,0 0 0,21 0 0,-20 0 15,41-22-15,-21 22 0,43-21 16,-21 21-16,20-21 0,22 0 16,-21 21-16,21-21 0,-1 0 15,1 21-15,21 0 0</inkml:trace>
  <inkml:trace contextRef="#ctx0" brushRef="#br0" timeOffset="72165.03">8255 18352 0,'296'21'0,"-888"-42"0,1332 42 0,-1184-42 0,1037 63 15,-318-42-15,-148 21 16,0-21-16,-21 0 0,21 0 0,-22 21 15,1-21-15,21 0 16,-21 0-16,21 0 0,-21 21 16,106-21-16,-107 0 0,-20 0 0,0 0 15,-1 0-15,-20 0 0,-22 0 16,1 0-16,-22-21 0,0 21 16,0-21-16,0 21 0,-21-21 0,21 0 15,-21 0-15,0-1 0,22 1 16</inkml:trace>
  <inkml:trace contextRef="#ctx0" brushRef="#br0" timeOffset="73333.05">14986 14711 0,'0'0'0,"0"-64"16,0 43 0,0 0-16,0 0 15,0 0-15,21 0 0,0-1 16,0 1-16,1 0 0,-1 0 16,0 0-16,0 0 0,21-1 0,-20 1 15,-1 0-15,-21 0 0,21 0 16,-21 0-16,0-1 0,-21 22 15,0 0 1,-22 0-16,1 0 0,21 22 0,-22-1 16,1 0-16,0 0 0,21 21 15,-1-20-15,1 20 0,0-21 16,21 0-16,0 22 0,0-22 0,0 21 16,0-21-16,21 0 0,0 1 15,1 20-15,20-21 0,-21 0 0,21 0 16,1 1-16,-1-1 0,-21 0 15,22 0-15,-22-21 0,0 21 0,-21 0 16,0 1-16,0-1 16,-21-21-16,-22 0 0,22 21 0,-21-21 15,-22 0-15,22 0 0,0 0 16,-1 0-16,1 0 0,0 0 0,21 0 16,-22 0-16,22 0 0,0 0 15,0-21-15,0 0 0,-1 21 16,22-22-16,0 1 0,0 0 0,0 0 15,0 0-15,0 0 16,0-1-16,22 1 0,-1 21 0</inkml:trace>
  <inkml:trace contextRef="#ctx0" brushRef="#br0" timeOffset="73608.72">15621 14351 0,'0'0'0,"21"0"0,-21-63 31,0 41-31,-21 22 16,0 0-16,0 0 0,-1 22 15,-20-1-15,21 0 0,0 21 16,0-21-16,-1 22 0,1-22 0,21 21 16,-21 1-16,21-22 0,0 0 15,0 21-15,0-21 0,0 1 0,0-1 16,21 0-16,0 0 0,1 0 15,-1 0-15,0-21 0,0 0 16,0 0-16,0 0 0,1 0 16,-1 0-16,21 0 0,-21 0 15,0 0-15,1-21 0</inkml:trace>
  <inkml:trace contextRef="#ctx0" brushRef="#br0" timeOffset="73784.05">16023 14542 0,'-21'0'31,"42"0"16,0 0-47</inkml:trace>
  <inkml:trace contextRef="#ctx0" brushRef="#br0" timeOffset="74189.05">16700 14393 0,'0'-21'0,"0"-21"15,0 21 1,0 0-16,22 21 15,-1 0-15,0-22 0,0 22 16,0 0-16,0 0 0,1 0 16,-1 0-16,21 0 0,-21 22 15,-21-1-15,21 0 0,-21 0 0,0 0 16,0 22-16,0-1 0,0-21 16,-21 21-16,0 1 0,-21-22 0,-1 21 15,-20-21-15,21 22 0,-22-22 16,1 21-16,-1-21 0,22 1 0,-1-22 15,1 21-15,0 0 0,21-21 16,-1 0-16,1 0 0,21 21 0,43-21 31,-22 0-31,21 0 0,-21 0 16,22 0-16,-1 0 0,0 0 0,1 0 16,-1 0-16,0 0 0,1-21 15,-22 21-15,21 0 0,0 0 0,-20-21 16,20 21-16,-21-21 0,21 21 15,1-22-15,-22 1 0</inkml:trace>
  <inkml:trace contextRef="#ctx0" brushRef="#br0" timeOffset="76057.05">18965 14669 0,'0'0'0,"21"0"0,64 21 16,-64-21-16,0 0 15,1 0-15,-1 0 16,0 0-16,-21-21 16,21 21-16,0-22 0,-21 1 15,21 0-15,-21 0 0,22 0 16,-22 0-16,0-1 0,0 1 16,0-21-16,0 21 0,0-22 0,0 22 15,0-21-15,0 21 0,-22 0 16,1-1-16,21 1 0,-21 21 0,0 0 15,-21 0-15,20 0 0,1 0 0,0 0 16,-21 21-16,21 22 0,-1-22 16,-20 21-16,21 1 0,0-1 0,-22 0 15,22-21-15,0 22 0,0-1 16,0 0-16,21 1 0,0-22 0,0 0 16,0 21-16,0-20 15,21-22-15,0 21 0,0 0 0,0-21 16,1 0-16,-1 0 0,21 0 15,-21 0-15,22 0 0,-22 0 0,21-21 16,0 0-16,-20-1 0,20 1 0,0 0 16,-21-21-16,22-1 0,-22 1 15,21 0-15,-21-22 0,22 1 0,-22-1 16,0 1-16,21 20 0,-20-20 16,-1-1-16,0 1 0,0 21 15,0-1-15,-21 1 0,0 21 0,0 0 16,0-1-16,-21 44 15,-21-1-15,21 0 16,-1 0-16,1 21 0,0 1 0,0-1 16,0 0-16,0 1 0,-1-1 15,22 22-15,0-22 0,0 0 0,0 1 16,0 20-16,0-21 0,22-20 16,-1 20-16,0 0 0,0-21 0,0 1 15,0-1-15,1 0 0,-1 0 0,21 0 16,-21-21-16,0 0 0,1 0 15,-1 0-15,0 0 0,21 0 0,-21 0 16,22-21-16,-22 21 0,21-21 16,-21 0-16,22 0 0,-22-1 15,21 1-15,-21 0 0,1 0 16,-1 0-16,0 0 0,0-1 0,0 22 16,0 0-1,1 0-15,-1 0 0,-21 22 16,21-1-16,0 0 0,-21 0 15,21 0-15,0 0 0,-21 1 0,22-1 16,-1-21-16,0 21 0,0-21 16,0 21-16,0-21 0,22 0 0,-22 0 15,0 0-15,0 0 0,22 0 0,-22 0 16,21 0-16,-21 0 0,0 0 16,22-21-16,-22 0 0,0 21 0,21-21 15,-20-1-15,-1 1 16,0 21-16,0-21 0,0 0 0,0 21 15,1 0-15,-1 0 16,0 0-16,0 0 16,-21 21-16,21 0 0,0 0 15,1 1-15,-1-1 0,-21 0 16,21-21-16,0 21 0,0 0 16,0-21-16,1 0 0,-22 21 0,42-21 15,-21 0-15,0 0 0,0 0 16,1 0-16,20 0 0,-21 0 15,0 0-15,22 0 0,-22-21 0,0 21 0,21-21 16,-21 21-16,1-21 16,20 0-16,0 21 0,-21-21 0,22-1 15,20 1-15,-20 21 0,-1 0 16,0-21-16,-21 21 0,22 0 0,-22 0 16,0 0-16,0 21 0,-21 0 15,21-21-15,-21 22 0,0-1 16,0 0-16,0 0 15,22 0-15,-1-21 0,0 21 0,0-21 16,0 0-16,22 22 0,-22-22 16,21 0-16,-21 0 0,22 0 0,-1 0 15,-21 0-15,21 0 0,1 0 16,-22 0-16,21 0 0,1 0 16,-22 0-16,21 0 0,0 0 0,1-22 15,-1 22-15,0 0 0,1-21 16,-1 21-16,0 0 0,1-21 0,20 21 15,-20-21-15,-1 21 0,0 0 16,1 0-16,-1 0 0,-21 0 0,21 0 16,-20 0-16,-1 0 0,0 0 15,0 0-15,0 0 0,0 0 0,1 0 16,-1 0-16,0 0 0,0 0 16,0 0-16,22 0 0,-22 0 0,21 0 15,0 21-15,1-21 16,-1 0-16,22 0 0,-22 0 0,21 0 15,-20 0-15,-1 0 0,0 0 16,1 0-16,-1 0 0,-21 0 0,22 0 16,-22 0-16,0 0 0,0 0 15,0 0-15,0 0 0,22 0 0,-22 0 16,0 0-16,0 0 0,22 0 16,-22 0-16,0-21 0,21 21 0,-21 0 15,1 0-15,-1-21 16,0 21-16,0 0 0,0-21 0,0-1 0,1 1 15,-22 0 1,0 0-16,0 0 16,-22 21 31,1 0-47,0 0 0,-21 0 15,21 0-15,-22 21 0,-20-21 16,-43 21-16</inkml:trace>
  <inkml:trace contextRef="#ctx0" brushRef="#br0" timeOffset="77433.05">19410 15536 0,'0'22'16,"21"-22"-16,0 0 15,0-22-15,0 1 0,1 21 0,-1-21 16,0 0-16,0 0 0,-21 0 16,0-1-16,0 1 0,0 0 0,0 0 15,0 0-15,0 0 16,-42-22-16,21 22 0,-1 0 0,-20 0 15,21 0-15,-21-1 0,20 22 16,-20 0-16,21 0 0,0 0 0,0 22 16,-1-1-16,1 0 0,0 0 15,0 0-15,0 22 0,21-22 0,0 21 16,0-21-16,-21 0 0,21 22 0,0-22 16,0 0-16,0 0 0,0 0 15,21 1-15,0-22 0,0 0 16,0 0-16,0 0 0,22 0 15,-22 0-15,21 0 0,-21-22 0,22 1 16,-22 21-16,21-21 0,-21 0 16,1-21-16,-1 20 0,0 1 0,-21-21 15,0 0-15,21-1 0,-21 1 16,0 0-16,0-1 0,0 1 16,0 0-16,0-1 0,0 22 0,0 0 15,0 0-15,0 42 16,0 0-16,0 0 15,0 22-15,0-1 0,0 0 16,0 1-16,0-1 0,0 0 0,0 1 16,21-1-16,-21 0 0,21 1 15,1-22-15,20 0 0,-21 21 0,21-21 16,-20 1-16,20-22 0,0 21 16,-21-21-16,22 0 0,-22 0 0,21 0 15,1 0-15,-22 0 0,0-21 16,21 21-16,-21-22 0,22 1 15,-22 0-15,0 0 0,0 0 0,0 0 16,1-1-16,-1 1 0,0 0 16,0 21-16,0-21 0,0 21 15,1 0-15,-22 21 16,0 0-16,0 0 0,0 1 0,0-1 16,0 0-16,0 0 15,0 0-15,0 0 0,0 1 0,0-1 0,0 0 16,0 0-16,21 0 15,0-21-15,21 0 0,-21 0 16,22 0-16,-1 0 0,0 0 0,1 0 16,20 0-16,-20 0 0,20-21 15,-21 0-15,1 21 0,-1-21 0,0 0 16,1 21-16,-1-22 0,-21 1 16,22 0-16,-22 0 0,21 0 0,-21 0 15,0-1-15,22 1 0,-22 21 0,0 0 16,0 0-16,0 0 15,-21 21-15,0 1 16,0-1-16,0 0 16,0 0-16,0 0 15,22-21 1,-1 21-16,0-21 0,21 0 0,-21 22 16,22-22-16,-1 0 0,0 0 0,1 0 15,-1 0-15,22 0 0,-22 0 16,21 0-16,-20 0 0,20 0 0,-20 0 15,-1 0-15,0 0 0,1 0 16,-1 0-16,0 0 0,1 0 0,-1 0 16,0 0-16,1 0 0,-1 0 15,0 0-15,1-22 0,-1 22 0,0 0 16,1 0-16,20-21 0,-21 21 16,1 0-16,20 0 0,-20 0 0,20 0 15,-21 0-15,22 0 0,-22 0 16,1 0-16,-1 21 0,-21-21 15,21 0-15,-20 22 0,-1-22 16,21 0-16,-21 21 0,0-21 0,1 0 16,-1 0-16,0 21 0,21-21 15,-21 0-15,1 0 0,-1 0 0,0 0 16,0 0 0,0 0-16,-21 21 0,-21 0 31,0-21-31,-21 0 0,-1 21 15</inkml:trace>
  <inkml:trace contextRef="#ctx0" brushRef="#br0" timeOffset="78549.78">18754 16552 0,'42'-84'32,"-21"84"-32,0-21 0,0-1 0,1 1 0,-1-21 15,0 21-15,0 0 0,0-1 16,-21 1-16,0-21 0,0 21 0,0-22 16,0 22-16,0-21 0,-21 21 15,0-22-15,-21 1 0,-1 21 16,1-21-16,0 20 0,-22 1 0,1 21 15,20 0-15,-20 0 0,-1 0 16,22 0-16,0 21 0,-1 1 0,1 20 16,0-21-16,20 21 0,1 1 15,0 20-15,0-20 0,21-22 0,0 21 16,0 0-16,0-20 16,0-1-16,21 0 0,-21 0 0,21 0 0,22 0 15,-22-21-15,21 0 0,0 0 16,-20 0-16,20 0 0,21 0 0,-20-21 15,-1 0-15,0 0 0,1 0 16,-1 0-16,0-1 0,1-20 16,-22 21-16,21-21 0,-21-1 0,1-20 15,-1 20-15,0 1 0,-21-21 16,21 20-16,-21 1 0,0 0 0,0 20 16,0 1-16,0 0 0,0 0 0,0 42 31,0 0-31,0 22 0,0-1 0,-21 0 15,21 1-15,0-1 0,0 21 16,0-20-16,0-1 0,0 0 0,0 1 16,0-1-16,21 0 0,0-20 15,0 20-15,1-21 0,-1 0 16,21 0-16,-21-21 0,22 0 16,-1 22-16,0-22 0,1 0 0,-1 0 15,0 0-15,1-22 0,20 1 0,-21 0 16,1 0-16,-1 0 0,22 0 15,-22-1-15,0-20 0,-21 21 0,22 0 16,-1-22-16,0 22 0,-20 21 16,20-21-16,-21 21 0,0 0 0,0 0 15,22 21-15,-22 0 0,0 1 16,0-1-16,0 0 0,1 0 16,-1 0-16,21 0 0,-21 1 0,22-1 15,-1 0-15,0 0 0,1 0 0,-1-21 16,0 21-16,22-21 0,-1 0 15,1 0-15,-1 0 0,22 0 16,-22 0-16,1 0 0,21 0 0,-22 0 16,1 0-16,-1 0 0,1-21 15,-1 0-15,1 0 0,20 21 0,-20-21 16,20 0-16,1 21 0,0 0 16,-1 0-16,1 0 0,0 0 0,-22 0 15,22 0-15,0 21 0,-1 0 16,-20 0-16,20 0 0,-20-21 15,-1 21-15,1 1 0,-1-22 16,1 0-16,-1 21 0,1-21 0,-1 0 16,1 0-16,-1 21 0,22-21 15,-21 0-15,-1 0 0,1 0 0,20 21 16,-20-21-16,-1 0 0,1 0 16,-22 0-16,0 21 0,-20-21 0,-65 0 31,22 0-31,-21 0 0</inkml:trace>
  <inkml:trace contextRef="#ctx0" brushRef="#br0" timeOffset="79630.03">18775 17505 0,'0'0'0,"0"21"0,0 0 15,21-21 16,0-21-31,21 0 0,-20 0 0,-1-22 16,0 22-16,0 0 0,0-21 16,-21 21-16,0-22 0,0 22 0,0-21 15,0-1-15,0 1 0,0 0 16,-21-1-16,0 22 0,0-21 16,-22 21-16,22 0 0,0-1 0,0 22 15,-21 0-15,20 0 0,-20 22 16,0-1-16,21 21 0,-22-21 0,1 22 15,21-22-15,-22 21 0,22 0 0,0 1 16,0-22-16,0 21 0,21-21 16,0 22-16,0-22 0,0 21 15,0-21-15,21-21 0,0 22 0,0-1 16,22-21-16,-22 0 0,21 0 16,0 0-16,1-21 0,-1-1 0,0 1 15,1 0-15,-1 0 0,0-21 16,-20 20-16,20-20 0,0 0 0,-21-1 15,1 1-15,-1-21 0,0-1 16,0 22-16,-21-22 0,0 1 16,0 20-16,0 1 0,0 0 0,21 21 15,-21 42 1,0 21-16,0 0 0,0 1 16,0 20-16,0-20 0,0 20 15,0-21-15,0 22 0,0-22 0,0 1 16,21-1-16,1 0 0,-1-21 15,0 22-15,0-22 0,21 0 0,1 0 16,20 0-16,-20-21 0,20 0 16,1 0-16,-1 0 0,1 0 0,-1 0 15,1-21-15,-22 21 0,21-21 16,-20 0-16,-1 0 0,0 0 0,-20-1 16,20 1-16,-21 0 15,0 0-15,0 21 0,1-21 0,-1 21 16,0 0-1,-21 21-15,0 0 16,0 0-16,0 0 16,21 1-16,-21-1 0,0 0 15,21-21-15,-21 21 0,21-21 16,1 0-16,20 21 0,-21-21 0,21 0 16,1 0-16,20 0 0,-20 0 15,20 0-15,1 0 0,-1-21 0,1 21 16,-1-21-16,1 0 0,-1 0 15,1 21-15,-1-22 0,1 1 16,20 0-16,-20 0 0,20 0 0,1 0 16,0-1-16,-1 22 0,1 0 15,-21 0-15,20 0 0,-20 0 16,-1 0-16,1 0 0,-22 22 0,0-22 16,1 21-16,-1-21 0,-21 21 15,0-21-15,22 0 0,-22 21 0,0-21 16,0 0-16,22 0 0,-22 0 15,0 0-15,21 0 0,1 0 0,-1 0 16,0 0-16,1 0 0,-1 0 16,0 0-16,1 0 0,-22 0 0,0 0 15,-42 0 1</inkml:trace>
  <inkml:trace contextRef="#ctx0" brushRef="#br0" timeOffset="80375.92">19113 18161 0,'22'-21'16,"-1"0"-16,-21 0 15,21-1-15,0 1 16,-21 0-16,0 0 0,0 0 0,0-22 15,0 22-15,0-21 0,0 21 16,-21-22-16,0 1 0,0 21 16,-1-21-16,-20 20 0,21 1 0,-21 21 15,-1 0-15,22 0 0,-21 0 16,-1 0-16,22 21 0,-21 1 16,21-1-16,-22 0 0,22 21 0,0-21 15,0 22-15,21-22 0,0 21 16,0-21-16,0 1 0,0-1 0,21 0 15,21 0-15,-20 0 0,-1 0 16,21-21-16,0 0 0,1 0 0,-1 0 16,0 0-16,1 0 15,-1-21-15,0 0 0,1 0 16,-1 0-16,0 0 0,-20-1 0,20-20 16,0 21-16,-21-21 0,22-1 15,-22 1-15,0 21 0,0-22 0,0 22 16,1 0-16,-1 0 0,-21 42 15,0 0 1,21 0-16,-21 22 0,21-22 16,0 0-16,-21 0 0,21 22 0,1-22 15,-1 0-15,0 0 0,0 0 16,21 0-16,-20-21 0,20 22 16,0-1-16,-21-21 0,22 0 0,-1 0 15,0 0-15,22 0 16,-22 0-16,1 0 0,20 0 0,1 0 15,-22 0-15,21-21 0,-20-1 16,-1 22-16,0 0 0,1 0 0,-1-21 16,-21 21-16,0 0 0,1 0 15,-1 0-15,0-21 0,21 21 16,-21 0-16,1 0 0</inkml:trace>
  <inkml:trace contextRef="#ctx0" brushRef="#br0" timeOffset="80678.03">21442 17992 0,'0'0'0,"21"0"0,0 0 16,21 0-16,1 0 0,20 0 16,1 0-16,20 0 0,1 0 15,0 0-15,21 0 0,-22 0 0,22 0 16,0 0-16,-21 0 0,-1-21 15,-20 21-15,-1 0 0,1 0 0,-22 0 16,0-22-16,-20 22 0,20 0 16,-21 0-16,0 0 15,0 0-15,-63 0 32,21 22-32,-21-22 15,-1 0-15,-20 0 0,-1 21 16,1 0-16,-1-21 0,-20 21 0</inkml:trace>
  <inkml:trace contextRef="#ctx0" brushRef="#br0" timeOffset="81717.05">19621 18669 0,'0'0'0,"0"-21"16,0 0 0,0 0-16,0-1 15,22 1-15,-22 0 0,0 0 16,0 0-16,0 0 0,0-1 15,-22 22-15,22-21 16,-21 21-16,0 0 0,-21 0 16,21 0-16,-1 21 0,1 1 15,0-1-15,0-21 0,0 21 0,0 0 16,21 0-16,0 0 0,0 1 16,0-1-16,0 0 0,0 0 15,21-21-15,0 0 0,0 0 16,21 0-16,-20 0 0,20 0 15,0 0-15,1 0 0,-1-21 0,0 0 16,1 21-16,-1-21 0,21-1 16,-20 1-16,-1-21 0,0 21 0,-20 0 15,20-22-15,0 22 16,-21-21-16,22 21 0,-22-1 0,0 22 16,0-21-16,0 42 15,-21 22 1,0-22-16,0 0 0,0 0 15,22 22-15,-22-22 0,0 0 16,21 21-16,0-21 0,0 1 0,0-1 16,0-21-16,1 21 0,20-21 15,0 0-15,1 0 0,-1 0 16,0 0-16,22 0 0,-1 0 0,-20-21 16,20 0-16,-21-1 15,22 22-15,-1-42 0,-20 21 0,20 0 16,-20 0-16,20-1 0,-21 1 15,1 0-15,-1 21 0,0-21 0,1 21 16,-22 0-16,0 0 0,0 0 16,0 0-16,-21 21 47,22-21-32,-1 0 1,0 0-16,0 0 0,0 0 0,22 0 15,-22 0-15,21 0 0,0 0 16,1 0-16,-22 0 0,21 0 0,1 0 16,-1 0-16,-21-21 0,21 21 15,-20 0-15,20 0 0,-21 0 16,21 0-16,-20 0 0,20-21 0,-21 21 16,0 0-16,22 0 0,-22 0 15,0 0-15,21 0 0,-21 0 0,1 0 16,-1 0-16,0 0 0,0 0 15,0 21-15,0-21 0,1 21 16,-1-21-16,21 0 0,-21 0 0,0 21 16,1-21-16,20 0 0,-21 0 15,21 0-15,-20 0 0,20 0 16,-21 0-16,21 0 0,-20 0 16,20 0-16,-21 0 0,21 0 15,-20 0-15,-1 0 0,0 0 16,-21-21 15,-21 21-31,0 0 16,-1 0-16</inkml:trace>
  <inkml:trace contextRef="#ctx0" brushRef="#br0" timeOffset="85336.84">3196 6265 0,'0'0'0,"0"43"15,0-22-15,21 0 16,0 0 0,1 0-16,-1 1 0,0-1 0,0-21 15,21 21-15,1 0 0,20 0 16,1 0-16,-1-21 0,22 22 16,-22-1-16,22-21 0,21 21 0,-21-21 15,20 0-15,22 21 0,0-21 16,22 0-16,-1 0 0,21 21 0,-21-21 15,43 0-15,-22 21 0,43 1 16,-22-22-16,1 21 0,20-21 0,1 21 16,0-21-16,-1 21 0,22-21 15,0 21-15,0-21 0,0 21 0,0 1 16,21-22-16,0 21 0,0 0 16,0-21-16,0 21 0,0 0 0,21-21 15,-21 21-15,21 1 0,0-22 16,0 21-16,-21 0 0,0 0 0,0-21 15,0 21-15,0 0 0,0-21 16,21 22-16,-21-22 0,-21 21 0,21 0 16,0-21-16,0 21 0,0 0 0,-21 0 15,0-21-15,0 22 16,0-1-16,-22 0 0,1-21 0,0 21 16,-1-21-16,-20 21 0,-22 0 15,0-21-15,-20 22 0,-1-22 0,-21 0 16,-21 0-16,-1 0 0,-20 0 15,0 0-15,-1 0 0,-20 0 0,-22 0 16,1 0-16,-1 0 0,-21 0 16,0 0-16,-21-22 15,0 1 1,0 0 0,0 0-1,0 0 1,-21 21-1,21-21-15,-21 21 0,0-22 0,0 22 16,-1-21-16</inkml:trace>
  <inkml:trace contextRef="#ctx0" brushRef="#br0" timeOffset="85744.98">16976 6837 0,'0'0'0,"-22"0"0,1 0 16,0 0 0,21 21-1,0 0-15,0 0 16,0 1-16,0-1 0,0 0 0,21 0 16,0 0-16,1 0 0,-1-21 0,0 22 15,0-1-15,21 0 0,-20 0 16,20 0-16,0-21 0,1 21 0,20-21 15,-21 0-15,22 0 0,-1 0 16,-20 0-16,20 0 0,-20 0 0,20 0 16,-42 0-16,22 0 0,-22-21 15,0 21-15,0-21 0,0 21 16,-21-21-16,-21 21 16,-21 0-16,21 0 15,-22 21-15,1 0 0,-22 0 16,22 22-16,-21-22 0,20 21 0,-20 1 15,-22-1-15,22 0 0,-1-21 16,1 22-16,-1-22 0,1 0 0,-1 0 16,1 0-16,-1-21 0,1 22 15,20-22-15,-20 21 0,20-21 0,1 0 16</inkml:trace>
  <inkml:trace contextRef="#ctx0" brushRef="#br0" timeOffset="86589.08">5355 8065 0,'0'0'0,"-42"0"0,21 0 0,-22 21 15,1-21-15,-106 21 16,127 0 0,-1-21-16,22 21 0,0 0 0,22 1 15,-1-22-15,21 21 16,0-21-16,1 0 0,41 0 0,-20 21 16,42-21-16,21 21 15,0-21-15,0 0 0,21 0 0,0 0 16,21 21-16,22-21 0,-1 0 0,1 21 15,21-21-15,20 22 0,22-22 16,22 21-16,-1-21 0,21 21 0,22 0 16,-1 0-16,1 0 0,20 1 15,1-1-15,21 0 0,-22 0 0,22 0 16,-21 0-16,21 1 0,-22-1 16,22-21-16,-21 21 0,-22 0 0,1 21 15,-1-20-15,-41-1 0,-1 0 16,0 0-16,-21 0 0,-42 0 15,-1 1-15,-20-1 0,-43 0 16,0 0-16,-21-21 0,-21 21 0,-21-21 16,-22 0-16,-21 0 0,1 0 15,-22 21-15,21-21 0,-21 0 16,1 0-16,-1 0 47,-21-21-47,0 0 15,0 0 1,0 0-16,-21 21 0,21-21 16</inkml:trace>
  <inkml:trace contextRef="#ctx0" brushRef="#br0" timeOffset="86920.67">16171 8530 0,'0'0'0,"0"-21"0,-21 21 0,0-21 15,0 21-15,-22 0 16,22 0 0,21 21-16,0 0 15,0 0-15,0 1 16,21-1-16,1-21 0,-1 21 16,0 0-16,21-21 15,-21 21-15,1-21 0,20 0 0,0 21 16,-21-21-16,22 0 0,-22 0 0,21 0 15,-21 0-15,1 0 0,-1 0 16,-21 22-16,-43-1 31,1-21-31,0 21 0,-22 0 0,22 0 16,-22 22-16,-20-22 0,-1 21 16,-21-21-16,0 22 0,-21-1 0,0-21 15,-21 21-15,21-20 16,0-1-16,-21 0 0</inkml:trace>
  <inkml:trace contextRef="#ctx0" brushRef="#br0" timeOffset="87652.52">5588 7684 0,'0'0'0,"21"-22"0,85 1 31,-106 42 0,-42 1-31,20-22 0,-20 21 16,0 0-16,-22 0 0,1 0 0,20-21 16,-20 21-16,-22 1 0,22 20 15,-1-21-15,1 0 0,-1 0 0,1 1 16,20-1-16,-20 21 0,42-21 15,0 0-15,-1 1 0,22-1 0,0 0 16,22 0-16,-1 0 0,21 0 0,0 22 16,1-22-16,20 21 15,-20-21-15,20 22 0,-21-22 0,22 0 16,-1 21-16,-20-20 0,20-1 16,1 0-16,20 0 0,-20 0 0,-1-21 15,1 0-15</inkml:trace>
  <inkml:trace contextRef="#ctx0" brushRef="#br0" timeOffset="88368.34">3535 6541 0,'0'0'15,"-43"-64"1,43 43-16,0 0 16,22 0-16,-1-1 0,0 1 15,21 0-15,1 0 0,-1-21 0,21 20 16,1 1-16,-22 0 0,22 0 16,-1 0-16,-20 21 0,20-21 0,-21-1 15,1 22-15,-1 0 0,-21-21 16,0 21-16,1 0 0,-1 0 0,-42 0 31,-1 21-31,1-21 0,-21 22 16,-22-22-16,22 21 0,-21-21 15,20 0-15,-20 21 0,-1-21 0,1 0 16,-1 21-16,22-21 0,0 0 16,-22 21-16,22-21 0,-1 21 15,22 1-15,0-1 0,0 0 16,21 21-16,0 1 0,0-1 0,21-21 15,0 21-15,22 1 0,-1-1 16,0-21-16,1 22 0,20-22 0,-21 0 16,1 0-16,-22 0 0,0 0 15,0 1-15,0-1 0,-21 0 0,0 21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30:17.2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3598 931 0,'0'0'0,"0"-42"31,0 21-31,0 0 16,0 0-16,0 42 46,0 0-30,0 0-16,0 0 0,-21 22 0,21-22 16,0 21-16,-21 0 0,21 1 15,0-1-15,-21 0 0,21 1 16,0-1-16,0 0 0,-21 1 0,-1 20 16,1 1-16,21-22 0,0 43 15,-21-22-15,21 1 0,-21 20 16,21-20-16,-21-1 0,21 22 0,0-21 15,0-1-15,0 22 0,0-22 16,0 1-16,-21 20 0,21-20 0,0-1 16,-22-20-16,22 20 0,0-20 15,0-1-15,0-21 0,0 21 0,0-20 16,0-1-16,0 0 0,0 0 16,0-42 15,0 0-31,0 0 0,0-1 15,0-20-15,0 0 16,0-1-16</inkml:trace>
  <inkml:trace contextRef="#ctx0" brushRef="#br0" timeOffset="511.25">3196 1164 0,'0'0'0,"0"-21"0,-21 0 16,0 0-16,21 0 0,-21-1 16,21 1-16,0 0 0,0 0 15,0 0-15,0 0 0,0-1 0,0 1 16,0 0-16,21 0 0,0 0 15,0-22-15,0 22 0,22 0 16,-1 0-16,0 0 0,22 21 0,-1-21 16,-20 21-16,20 0 0,1 0 15,-1 0-15,1 0 0,-22 0 0,21 21 16,-20 0-16,-1 0 0,0 21 16,1 22-16,-1-22 0,-21 22 15,0-22-15,1 22 0,-1-22 16,-21 0-16,0 22 0,0-22 0,0 0 15,-21 1-15,-1-1 0,-20 0 16,0 1-16,-1-1 0,1 0 16,-21 1-16,-1-1 0,1 0 0,20 1 15,-20-22-15,20 21 0,-20-21 16,21 1-16,20-1 0,-20 0 0,21 0 16,0-21-16,0 21 0,-1-21 15,1 0-15,21-21 31,21 0-15,22 0-16,-22 0 0,21-1 16</inkml:trace>
  <inkml:trace contextRef="#ctx0" brushRef="#br0" timeOffset="1168.01">5080 1080 0,'0'0'0,"0"-22"31,-21 22-15,0 0-16,-1 22 0,1-1 15,0-21-15,0 42 0,0-21 16,0 0-16,-22 22 0,22-1 0,0 0 15,0-20-15,-22 41 0,22-21 16,-21 1-16,21 20 0,0-20 0,-1 20 16,-20 1-16,21-1 0,0 1 15,21-1-15,-21-21 0,21 22 0,-22-22 16,22 22-16,0-22 16,0 0-16,0 1 0,0-1 0,0 0 15,0 1-15,22-1 0,-1-21 16,21 22-16,-21-22 0,22 0 0,-22 0 15,21-21-15,0 21 0,1-21 0,-1 0 16,0 0-16,22 0 0,-22 0 16,1-21-16,20 21 0,-21-21 0,1 0 15,20-22-15,-20 22 0,-1-21 16,0 21-16,1-22 0,-1 1 0,0 0 16,1-1-16,-22 1 0,0 0 15,21-1-15,-21-20 0,1-1 0,-22 1 16,21-1-16,-21 1 0,0-1 15,0 1-15,0-1 0,0 1 16,0 21-16,-21-22 0,-1 22 16,1-22-16,0 22 0,-21 21 0,21-22 15,-22 1-15,22 21 0,-21 0 16,-1 0-16,22 21 0,-21-22 0,21 22 16,-22 0-16,1 0 0,21 0 15,-21 0-15,20 0 0,-20 22 16,0-1-16,21-21 0,-1 21 0,1 0 15,-21 21-15,21-20 0,21-1 16,0 0-16,-21 0 0,21 0 0,0 0 16,0 1-16,0-1 0,21 0 15,0-21-15,21 0 0,-21 21 16</inkml:trace>
  <inkml:trace contextRef="#ctx0" brushRef="#br0" timeOffset="1579.39">6350 1164 0,'-21'0'47,"21"21"-47,0 1 0,0-1 0,0 21 16,0 0-16,0-20 0,0 20 15,-21 0-15,21 22 0,0-22 0,0 22 16,0-1-16,0-21 0,-22 22 16,22-1-16,-21 1 0,21-22 0,-21 22 15,21-22-15,0 0 0,0 1 16,-21-1-16,21-21 0,0 22 15,-21-22-15,21 0 0,0 0 0,0 0 0,0 0 16,0 1-16,0-1 16,0 0-16,21-21 31,-21-21-31,0 0 16,21-1-16,-21 1 0,0 0 15,0 0-15</inkml:trace>
  <inkml:trace contextRef="#ctx0" brushRef="#br0" timeOffset="1947.66">6308 1312 0,'0'0'0,"0"-21"0,0-42 15,21 42 1,0 21-1,0 0-15,0 0 0,0 21 0,22-21 16,-22 21-16,21 0 0,1 0 16,-1 22-16,0-22 0,22 21 0,-22-21 15,0 22-15,-20-1 0,20 0 16,-21 1-16,21-1 0,-20 0 16,-22 1-16,21-1 0,0 0 15,-21 1-15,0-22 0,0 21 0,0-21 16,0 0-16,0 1 0,0-1 15,0 0-15,0 0 0,0 0 16,-21 0-16,21-42 47,21 0-31,0 0-16,0-21 0,22 20 0</inkml:trace>
  <inkml:trace contextRef="#ctx0" brushRef="#br0" timeOffset="2310.98">7874 1228 0,'0'0'0,"0"-21"0,0-1 0,-21 22 15,0 0 1,-1 0-16,1 0 15,0 0-15,0 22 0,-21-22 0,20 21 16,1 0-16,-21 0 0,21 0 0,0 0 16,-22 1-16,22 20 0,-21-21 15,21 21-15,-22-20 0,22 20 16,-21 0-16,21-21 0,-22 22 16,22-1-16,0-21 0,0 22 0,0-22 15,-1 0-15,1 21 0,21-21 16,0 1-16,0-1 0,0 0 15,21-42 32,1 0-47,20-1 0,-21-20 0,0 21 16,22-21-16,-22-1 0,21 1 16</inkml:trace>
  <inkml:trace contextRef="#ctx0" brushRef="#br0" timeOffset="2667">7916 1228 0,'0'0'0,"21"-21"0,1-1 0,-22 1 16,0 0-16,21 21 15,-21 21 32,0 0-47,0 22 16,0-22-16,0 21 0,0-21 0,-21 22 15,21-1-15,-22 0 16,1 22-16,21-22 0,0 22 0,-21-1 16,0 1-16,21-1 0,-21 1 15,21-22-15,0 22 0,0-22 0,0 21 16,0-20-16,0-1 0,0 0 16,0 1-16,0-1 0,0 0 0,0 1 15,0-1-15,0-21 0,0 22 16,0-22-16,0 0 0,0 0 0,0 0 15,0 0-15,0 1 16,-21-22 0,-1 0-1,1 0-15</inkml:trace>
  <inkml:trace contextRef="#ctx0" brushRef="#br0" timeOffset="3451.98">3090 3175 0,'0'0'16,"-21"0"-16,-85 21 16,85-21-16,0 0 15,0 21 1,42-21 31,0 0-32,0 0-15,0 0 0,22 0 16,-1 0-16,0 0 0,22 0 16,-1 0-16,1 0 0,21 0 0,-1 0 15,22 0-15,-21 0 0,21 0 16,21 0-16,-22 0 0,1 0 0,21 0 15,0 0-15,0 0 0,21 0 16,1 0-16,-1 0 0,0 0 0,0 0 16,21 0-16,1 0 0,-1 0 15,0 0-15,22 0 0,-22 0 0,1 0 16,-1 0-16,0 0 16,-21 22-16,1-22 0,-22 0 0,0 0 15,0 0-15,-22 21 0,1-21 16,-21 0-16,0 0 0,-1 0 0,1 21 15,-22-21-15,1 0 0,-22 0 16,-21 0-16,22 0 0,-22 0 0,0 0 16,-63 0 15,21 0-31,-1 0 16,-20 0-16,-21 0 0,-1 0 0,22 0 15</inkml:trace>
  <inkml:trace contextRef="#ctx0" brushRef="#br0" timeOffset="4279.22">3217 3471 0,'0'0'0,"-21"0"0,0 0 0,0 0 15,0 22-15,-1-22 0,1 0 16,0 0-16,0 0 0,0 0 0,0 0 16,-1 0-16,1 0 0,0 0 15,0 0-15,0 0 16,0 0-16,42 0 62,21 0-62,-21 0 0,22 0 16,-22 0-16,21 0 0,0 0 0,22 0 16,-22 0-16,22 0 0,-1 0 15,1 0-15,-1 0 0,22 0 0,0 0 16,20 0-16,-20 0 0,21 0 15,0 0-15,-22 0 0,22 0 0,21 0 16,-21 0-16,21 0 0,0 0 16,0 0-16,-21 0 0,21 21 15,-21-21-15,21 0 0,-21 0 0,21 21 16,-22-21-16,22 0 0,0 0 16,-21 21-16,0-21 0,21 0 0,-21 0 15,21 21-15,-21-21 0,21 0 16,-21 0-16,21 21 0,-22-21 0,1 0 15,-21 0-15,21 22 0,-22-22 16,1 0-16,0 0 0,-1 0 0,-20 21 16,21-21-16,-22 0 0,1 0 15,-1 0-15,-21 0 0,22 0 16,-22 0-16,1 0 0,-22 0 0,21 0 16,-21 0-16,0 0 0,1 0 15,-22-21 48</inkml:trace>
  <inkml:trace contextRef="#ctx0" brushRef="#br0" timeOffset="4404.03">8403 3598 0,'0'22'16,"0"-1"31,-21-21-32</inkml:trace>
  <inkml:trace contextRef="#ctx0" brushRef="#br0" timeOffset="40816.04">1016 4233 0,'0'0'0,"0"-21"0,-21 21 16,-22-21 0,22 21-16,0 0 0,21-21 15,0 0 1,21 21 0,0 0-16,1-21 0,20-1 0,-21 22 15,21-21-15,22 21 0,-22 0 16,1-21-16,-1 21 0,0 0 15,-21-21-15,22 21 0,-22 0 0,0 0 16,-42 0 0,-21 0-1,20 0-15,-20 0 0,21 0 16,-21 0-16,-1 0 0,22 0 16,0 0-16,0-21 0,0 21 0,-1 0 15,1 0-15,0 0 0,0 0 16,0 0-1,0 0-15,-1 0 0,1 21 16,0 0-16,0 0 16,0 0-16,0 1 0,-1-1 0,1 21 15,0 0-15,0 1 0,21-1 16,-21 0-16,0 1 0,-1 20 16,1-20-16,0 20 0,0 1 0,0-1 15,21 1-15,0-1 0,-21 22 16,21-22-16,0 1 0,0-22 15,0 22-15,21-22 0,0 21 0,21-20 16,-21-22-16,22 21 0,-1-21 16,-21 22-16,22-43 0,-1 21 0,0 0 15,1-21-15,-1 0 0,0 0 16,1 0-16,20-21 0,-21 21 16,1-21-16</inkml:trace>
  <inkml:trace contextRef="#ctx0" brushRef="#br0" timeOffset="41075.53">1778 4403 0,'-42'63'31,"20"-42"-31,22 22 0,-21-22 0,21 21 15,-21 1-15,21-1 0,0 0 16,0 1-16,0-1 0,-21 0 16,21 1-16,-21-1 0,21-21 0,0 21 15,0-20-15,0-1 0,0 0 16,0 0-16</inkml:trace>
  <inkml:trace contextRef="#ctx0" brushRef="#br0" timeOffset="41384.19">1566 4551 0,'0'0'0,"-21"-42"0,0 20 0,0 1 16,0 0-16,21 0 0,0 0 0,0 0 16,0-1-16,0 1 0,21 0 15,0 0-15,0 0 0,21 0 16,1 21-16,-1 0 0,0 0 0,1 0 15,-1 0-15,0 0 0,1 21 16,-1 0-16,-21 0 0,0 21 0,1-20 16,-22 20-16,0-21 0,0 21 15,-22-20-15,-20 20 0,21-21 0,-21 0 16,-1 22-16,-20-22 0,20 0 16,1 0-16,0-21 0,-1 21 15,22 0-15,0-21 0,0 0 16,21 22-16,21-22 31,0-22-31,0 22 0</inkml:trace>
  <inkml:trace contextRef="#ctx0" brushRef="#br0" timeOffset="42420.02">2307 4826 0,'0'0'0,"21"0"0,85-21 32,-85 0-32,-21 0 0,0-1 0,0 1 15,0 0-15,0 0 16,0 0-16,-21 0 0,0 21 16,0-22-16,-22 22 0,22 0 0,0 0 15,0 0-15,-21 0 0,20 22 16,-20-1-16,21-21 0,0 21 0,-22 21 15,22-21-15,0 22 0,0-1 16,0-21-16,0 22 0,-1-1 16,22 0-16,0-21 0,0 1 15,0-1-15,0 0 0,0 0 0,22 0 16,20-21-16,-21 0 0,0 0 16,22 0-16,-22 0 0,21-21 0,-21 0 15,22 0-15,-22 0 0,21-1 16,-21-20-16,0 21 0,1 0 15,-1-22-15,-21 22 0,0 0 0,0-21 16,0 21-16,21-1 0,-21 1 16,0 42 15,0 1-31,-21-1 0,21 0 0,0 21 16,0-21-16,0 22 0,0-22 15,0 21-15,0-21 0,0 1 16,0 20-16,0-21 0,0 0 15,21 0-15,0 1 0,0-1 0,22 0 16,-1-21-16,0 0 0,1 0 16,-1 0-16,21 0 0,1 0 0,-22 0 15,22-21-15,-1 0 0,-20-1 16,-1 1-16,0-21 0,1 21 16,-22-22-16,0 1 0,0 0 0,-21-1 15,0 1-15,0 21 0,0-21 16,0 20-16,-21 1 0,0 0 15,0 21-15,-22 0 0,22 0 0,-21 0 16,21 0-16,-22 0 0,1 21 16,21 0-16,-22 1 0,22-1 15,-21 0-15,21 0 0,21 21 0,0-20 16,-21-1-16,21 0 0,0 0 16,0 0-16,21 0 0,-21 1 0,42-22 15,-21 0-15,0 0 0,22 0 16,-22 0-16,21 0 0,-21 0 0,22 0 15,-22 0-15,0-22 0,0 22 16,0-21-16,1 21 0,-22-21 16,21 21-16,0 0 15,-21 21 1,0 0-16,0 1 16,0-1-16,0 21 0,0 0 0,0-20 15,0 20-15,0 0 0,0 22 16,0-22-16,0 22 0,0-22 0,0 21 15,0 22-15,0-21 0,0-1 16,0 22-16,0-22 0,0 1 0,0-1 16,-21-20-16,-22 20 0,22-21 15,0 1-15,0-1 0,0 0 0,-22 1 16,22-22-16,-21 0 0,0 0 0,-1-21 16,22 0-16,-21 0 0,-1 0 15,22 0-15,-21-21 0,0 0 16,20 0-16,-20-22 0,21 1 15,0 21-15,0-21 0,-1-22 0,22 22 16,0-1-16,0-20 0,0-1 16,0 22-16,22-21 0,-1-1 0,21 1 15,0-1-15,22 1 0,-22-1 16</inkml:trace>
  <inkml:trace contextRef="#ctx0" brushRef="#br0" timeOffset="42739.04">3408 4911 0,'21'0'31,"0"0"-31,0 0 16,0-21-16,1 21 0,-1-22 0,21 1 16,-21 0-16,0 0 0,22-21 15,-22 20-15,0 1 0,0 0 0,-21 0 16,0 0-16,0 0 0,0-1 15,-21 22-15,0 0 0,0 0 16,-22 0-16,22 0 0,-21 22 16,0-1-16,-1 0 0,22 0 15,-21 21-15,21 1 0,-1-1 16,22 0-16,0 1 0,0-22 0,0 21 16,0-21-16,0 22 0,22-22 15,-1 0-15,0-21 0,21 0 0,-21 0 16,22 0-16,-1 0 0,0 0 15,22-21-15,-22 0 0</inkml:trace>
  <inkml:trace contextRef="#ctx0" brushRef="#br0" timeOffset="43400.47">5482 4403 0,'0'0'0,"0"-85"16,0 64-1,-21 0-15,0 21 16,0 0-16,-1 0 0,1 0 16,0 21-16,0 0 0,0 21 15,0-20-15,-22 20 0,22 0 0,0 1 16,0-1-16,-22 0 0,43 1 15,-21-1-15,0 21 0,21-20 0,0-1 16,0 0-16,0 1 0,0-22 16,21 21-16,0-21 0,22 1 15,-22-22-15,21 0 0,1 0 0,-1 0 16,21 0-16,1-22 0,-22 1 16,22 0-16,-1-21 0,1-1 0,-1 1 15,-20 0-15,20-1 0,-21 1 16,-20 0-16,-1-1 0,-21-20 0,0 21 15,-21-1-15,-1-20 0,-20 20 16,0 1-16,-22 21 0,1 0 0,-1 0 16,1-1-16,20 22 0,-20 0 15,-1 0-15,22 22 0,0-22 0,-1 42 16,1-21-16,0 21 0,21 1 16,-1-1-16,1 0 0,21 1 15,0-1-15,0 22 0,0-22 0,0 0 16,21 1-16,1-1 0,-1-21 15,21 21-15,0-20 0,1-1 16,-1-21-16,22 0 0,-1 0 0,1 0 16,-1-21-16,22-1 0,-22 1 0</inkml:trace>
  <inkml:trace contextRef="#ctx0" brushRef="#br0" timeOffset="44208.06">6265 4276 0,'0'0'16,"0"-64"-16,0 22 0,0 21 0,0-22 0,0 22 15,0 0-15,0 0 16,-21 21-16,0 21 0,21 0 16,-21 0-16,21 22 0,-21-22 15,21 42-15,-22-20 0,22-1 0,-21 22 16,0-22-16,21 0 0,-21 22 16,0-22-16,21 0 0,0 22 0,-21-22 15,-1 1-15,22-1 0,0 0 16,-21-21-16,21 1 0,0-1 0,0 0 15,0 0-15,0-42 32,0 0-32,0 0 0,0-1 0,21 1 15,1-21-15,-22 21 16,21-22-16,0 22 0,0-21 0,0 21 16,0 0-16,22-1 0,-22 1 15,0 21-15,21 0 0,-20 0 0,20 0 16,0 0-16,-21 0 0,22 0 0,-22 21 15,0 1-15,0-22 0,0 21 16,-21 0-16,0 0 0,0 21 0,0-20 16,0-1-16,-21 21 0,0-21 15,0 0-15,-21 1 0,-1-1 0,1 0 16,21 0-16,-22 0 0,1 0 16,0-21-16,21 0 0,-1 22 0,-20-22 15,21 0-15,0 0 16,21 21-1,21-21 1,0 0-16,0 0 0,0 0 16,1 0-16,-1 0 0,21 0 0,-21 0 15,22-21-15,-1 21 0,0-22 16,1 1-16,-1 0 0,0 0 0,22 0 16,-22-22-16,0 22 0,1-21 0,-1 21 15,0-22-15,-20 22 0,20-21 16,-21 21-16,0 0 0,-21-22 0,21 22 15,-21 0-15,0 42 47,0 0-47,-21 22 0,21-22 0,0 21 16,0 22-16,-21-22 0,21 21 0,-21 1 16,21-1-16,0 1 0,0-1 15,0 22-15,0-21 0,0 20 0,0-20 16,-21 20-16,21 1 0,-21 0 15,21-22-15,0 1 0,0-1 16,-22 1-16,22-22 0,0 0 0,0-20 16,0-1-16,0 0 0,0 0 15,0-42 1,0 0-16,0 0 0,0-22 16,0 1-16,22-22 0,-22 22 15,0-21-15,21-22 0</inkml:trace>
  <inkml:trace contextRef="#ctx0" brushRef="#br0" timeOffset="44376.01">6879 4530 0,'0'-43'15,"0"86"-15,-21-107 0,0 43 0,0 0 16,-1 0-16,1 0 0,42 42 47,1-21-47,-1 21 15,0-21-15,21 21 0,-21-21 16,1 21-16</inkml:trace>
  <inkml:trace contextRef="#ctx0" brushRef="#br0" timeOffset="44688.04">7281 4593 0,'0'0'0,"21"0"0,1 0 16,-1 0-16,0 0 15,0-21-15,0 0 16,0 0-16,-21 0 16,0-1-16,22 22 0,-44 0 31,1 0-31,0 22 16,-21-22-16,21 21 0,-1 0 15,1 0-15,0 0 0,21 0 0,-21 22 16,21-22-16,-21 0 0,21 0 15,0 0-15,0 22 0,0-22 0,0 0 16,0 0-16,21 0 16,0-21-16,0 0 0,22 0 0,-22 0 15,21 0-15,-21 0 0,22-21 16,-1 0-16,0 0 0,22 0 16,-22 0-16</inkml:trace>
  <inkml:trace contextRef="#ctx0" brushRef="#br0" timeOffset="45123.44">7937 4530 0,'0'0'0,"0"-21"0,0-1 16,-21 22-16,0 0 16,0 0-16,0 0 0,0 22 15,-1-22-15,1 42 0,0-21 16,0 0-16,21 0 0,0 22 0,0-22 16,0 21-16,0-21 15,0 22-15,0-22 0,0 0 0,0 21 16,21-20-16,0-1 0,0-21 15,22 21-15,-22-21 0,21 0 0,1 0 16,-1 0-16,0 0 0,1-21 0,-1 0 16,0-1-16,1 1 0,-1-21 15,0 0-15,1-1 0,-22 1 0,21 0 16,-21-1-16,0-20 0,1 20 16,-1-20-16,0-1 0,-21 22 0,0 0 15,0-1-15,0 22 0,0 0 16,0 0-16,0 0 0,-21 21 15,21 21-15,-21 0 16,-1 0-16,1 22 0,0-22 0,0 21 16,0 43-16,21-43 0,-21 22 15,21-22-15,0-21 0,0 21 16,0 1-16,0-1 0,0 0 0,0-20 16,21 20-16,0-21 0,0 0 15,0-21-15,0 21 0,1-21 0,-1 0 16,21 0-16,-21 0 0,22-21 15,-22 21-15,21-21 0,-21 0 0,22-21 16</inkml:trace>
  <inkml:trace contextRef="#ctx0" brushRef="#br0" timeOffset="45288.03">8488 4466 0,'0'0'0,"-21"0"0,-1 0 0,1 0 0,0 0 16,42 0 15,0 0-31,1 0 0,20 0 0,-21 0 16,0 0-16,22-21 0,-1 0 15,0 21-15,1-21 0</inkml:trace>
  <inkml:trace contextRef="#ctx0" brushRef="#br0" timeOffset="45659.07">9927 4106 0,'0'0'0,"-63"-21"0,20 21 0,1-21 16,0 0-16,-1 0 0,22 0 0,0-1 15,0 1-15,21 0 16,0 0-16,21 42 31,0 0-31,0 0 0,-21 22 0,0-1 16,0 22-16,21-22 0,-21 21 0,0-20 16,0 20-16,0-20 0,0-1 15,0 0-15,0 1 0,0-1 0,0-21 16,0 0-16,-21 22 0,0-22 15,0 0-15,0-21 0,0 21 0,21 0 16,-22-21-16,1 0 0,0-21 31,0 0-31</inkml:trace>
  <inkml:trace contextRef="#ctx0" brushRef="#br0" timeOffset="46119.85">9419 4382 0,'0'0'0,"0"-64"0,42-190 16,-20 212-1,-1 21-15,0-22 0,21 22 0,-21 0 16,43 0-16,-22 21 0,1 0 16,20 0-16,1 0 0,-1 0 0,1 21 15,-1 0-15,-21 21 0,1 1 16,-1 20-16,0-20 0,-20-1 16,-22 21-16,0-20 0,0 20 15,0-20-15,0-1 0,0 0 0,-22-21 16,1 22-16,0-22 0,0 0 0,0 0 15,21 0-15,-21-21 16,-1 0-16,1 0 16,21-21-16,0 0 0,0 0 15,0 0-15,0 0 0,0-22 0,0 1 16,21-22-16,1 1 0,20-1 16,-21 1-16,21-1 0,-20 1 0,20-1 15,0 22-15,1 0 0,20 21 0,-21-22 16,1 43-16,-1 0 0,0 0 15,1 0-15,-22 0 0,21 21 16,-21 22-16,1-1 0,-1 0 16,-21 22-16,21-22 0,-21 22 0,0-1 15,0 1-15,0-22 0,-21 22 0,0-22 16,-1 0-16,22 1 0,-21-22 16,21 0-16,-21 0 0,21 0 0,0 0 15,21-21 16,0-21-31,22 0 0,-22 0 0</inkml:trace>
  <inkml:trace contextRef="#ctx0" brushRef="#br0" timeOffset="46486.45">11282 4276 0,'-127'63'31,"84"-42"-31,22 1 0,-21-1 15,21 0-15,0 21 0,-1-21 0,1 1 16,0-1-16,21 0 0,0 0 0,0 0 16,0 0-16,21 1 15,0-22-15,1 0 0,20 21 0,-21-21 16,21 0-16,1 0 0,-1 0 16,0 0-16,1-21 0,-1-1 15,0 1-15,1 0 0,-1 0 0,-21 0 16,0 0-16,1-22 0,-22 22 15,0-21-15,0 21 0,0-22 0,-22 1 16,1 21-16,0 0 0,-21-1 16,-1 22-16,1 0 0,0 0 0,-1 0 15,1 0-15,0 22 0,-1-1 16,1 0-16,0 0 0,21 0 0,-1 22 16,1-22-16,21 0 0,0 0 0,0 0 15,0 22-15,21-22 0,1-21 16,20 21-16,0 0 0,1-21 15,20 0-15</inkml:trace>
  <inkml:trace contextRef="#ctx0" brushRef="#br0" timeOffset="46951.03">12001 4424 0,'0'0'0,"43"-191"31,-43 170-31,-21 0 0,-1 0 16,1 21-16,-21 0 0,21 0 0,0 0 15,-22 0-15,22 21 0,-21 0 16,21 0-16,-1 1 0,1 20 0,-21-21 16,21 21-16,0-20 0,-1 20 15,22-21-15,0 21 0,0-20 16,0-1-16,0 0 0,0 0 0,0 0 16,0 0-16,22-21 0,-1 0 15,0 0-15,0 0 0,0 0 0,22 0 16,-22 0-16,0 0 0,21-21 0,-21 21 15,22-21-15,-22-21 0,21 21 16,-21-22-16,1 1 0,-1-22 0,21 1 16,-21-1-16,0 1 0,-21-22 15,22 22-15,-22 20 0,0-20 0,0 21 16,0-1-16,0 22 0,0 0 16,-22 42-1,1 21-15,0-20 16,0 20-16,21 21 0,-21 1 15,21-22-15,-21 22 0,21-1 0,0-20 16,0 20-16,0-21 0,0 1 16,0-22-16,0 21 0,0-21 0,0 1 15,21-1-15,0 0 0,-21 0 16,42-21-16,-21 0 0,1 0 0,20 0 16,-21 0-16,21 0 0,1-21 0</inkml:trace>
  <inkml:trace contextRef="#ctx0" brushRef="#br0" timeOffset="47539.02">12552 4339 0,'0'0'0,"-21"0"0,-1 0 15,22 21-15,-21-21 0,21 22 16,21-22 0,1 0-16,-1 0 15,0 0-15,0 0 0,0 0 16,0 0-16,1-22 0,-1 22 0,0-21 15,0 0-15,0 0 0,0 0 16,-21 0-16,0-1 0,22 1 0,-22 0 16,0 0-16,0 0 0,0 0 15,-22 21-15,1 0 16,0 0-16,-21 21 0,21 0 0,-22 21 16,22-21-16,0 22 0,-21-22 15,20 21-15,1-21 0,21 22 0,0-22 16,0 0-16,0 21 0,0-20 15,0-1-15,21 0 0,22 0 16,-22 0-16,0-21 0,0 0 16,0 0-16,22 0 0,-22 0 0,21 0 15,-21 0-15,22-21 0,-22 21 0,21-21 16,-21 0-16,22-22 0,-22 1 16,21 0-16,-21-1 0,22-20 15,-22-1-15,21 1 0,1-22 16,-22 22-16,0-1 0,0 22 0,0-22 15,-21 22-15,0 0 0,0 21 16,0-1-16,0 1 0,-21 21 0,0 0 16,0 0-16,0 21 0,-1 22 0,1-22 15,0 21-15,0 22 0,0-22 16,0 22-16,21-1 0,-22 1 0,22-1 16,0 1-16,0-22 0,0 0 15,0 22-15,0-43 0,0 21 0,22 1 16,-1-22-16,21 0 0,-21-21 15,0 21-15,22-21 0,-22 21 0,21-21 16,1 0-16,-1 0 0,21 0 16,-20-21-16,-1 0 0,0 0 15,22-22-15,-22 22 0,22-21 0</inkml:trace>
  <inkml:trace contextRef="#ctx0" brushRef="#br0" timeOffset="47938.92">13970 3514 0,'-42'0'0,"84"0"0,-106 0 0,86 0 31,20 0-15,-21 0-16,21 0 0,1-21 16,20 21-16,-20 0 0,20 0 0,-21 0 15,1-22-15,20 22 0,-20 0 16,-22 0-16,21 0 0,0 0 0,-20 0 15,-1 0-15,-21 22 0,0-1 16,0 0-16,0 0 0,0 0 0,0 22 16,0-22-16,0 21 0,0 0 15,0 1-15,0 20 0,0 1 0,0-22 16,-21 22-16,21 20 0,-22-20 16,22-22-16,-21 22 0,0-1 15,21-21-15,-21 22 0,0-22 16,0 1-16,-1-1 0,1-21 0,0 21 15,0-20-15,0 20 0,-22-21 16,22 0-16,0 22 0,0-22 0,0 0 16,0 0-16,-1-21 0,1 21 0,0 0 15,0-21-15,0 0 16</inkml:trace>
  <inkml:trace contextRef="#ctx0" brushRef="#br0" timeOffset="48079.05">14055 4868 0,'-22'0'16,"1"0"-16,0 0 31,0 22-15,0-22 0,0 0-16,-1 0 0,1 21 0,0-21 15</inkml:trace>
  <inkml:trace contextRef="#ctx0" brushRef="#br0" timeOffset="48972.04">677 7176 0,'0'0'0,"0"-64"31,0 85-15,0 0-16,0 1 15,0 20-15,0 0 0,0 1 16,0-1-16,0 0 0,0 22 16,-21-22-16,21 0 0,0 1 0,-21-1 15,21 0-15,0 1 0,0-1 16,0-21-16,0 22 0,0-22 0,0 0 16,21-21-1,-21-21 1,21 21-16</inkml:trace>
  <inkml:trace contextRef="#ctx0" brushRef="#br0" timeOffset="49136.02">974 7535 0,'0'0'0,"21"0"62,0-21-62,0 21 16,0 0-16,0 0 0</inkml:trace>
  <inkml:trace contextRef="#ctx0" brushRef="#br0" timeOffset="49755.46">2032 7218 0,'0'0'0,"0"-21"0,0 0 0,-21 21 16,0 0-16,-1 21 15,1 0-15,21 0 16,-21 21-16,0-20 0,21 20 16,0 0-16,0-21 0,-21 22 0,21-1 15,-21 0-15,21 1 16,0-22-16,-22 21 0,22-21 0,0 1 15,0-1-15,0 0 0,0 0 16,22-21 0,-1 0-16,0 0 0,0-21 15,0 0-15,0 0 0,1-1 0,-1-20 16,0 21-16,0-21 0,0 20 16,0-20-16,1 21 0,-1 0 15,-21 0-15,0-1 0,21 22 0,0 0 16,-21 22-1,0-1-15,0 0 16,0 0-16,0 21 0,0-20 16,0-1-16,21 21 0,-21-21 0,21 0 15,-21 1-15,22-1 0,20-21 16,-21 21-16,0-21 0,22 0 0,-1 0 16,0 0-16,1 0 0,-1 0 15,0-21-15,22 0 0,-22-1 0,0 1 16,1 0-16,-1-21 0,-21 21 15,22-43-15,-22 22 0,0-1 0,-21-20 16,0 21-16,0-22 0,0 22 16,0-1-16,-21 1 0,0 0 0,-22 21 15,22-1-15,-21 1 16,-1 21-16,1 0 0,0 0 0,-1 0 16,22 21-16,-21 1 0,21-1 15,0 0-15,-1 0 0,22 21 0,0-20 16,0 20-16,0-21 0,22 21 15,-1-20-15,0-22 0,21 21 0,-21-21 16,22 0-16,20 0 0</inkml:trace>
  <inkml:trace contextRef="#ctx0" brushRef="#br0" timeOffset="50195.62">3302 6985 0,'0'0'0,"0"-21"0,0 0 16,-21 21-1,0 0-15,-1 0 0,22 21 16,0 0-16,-21 0 0,21 0 16,0 22-16,0-1 0,0 0 15,0 1-15,0-1 0,0 0 0,0 1 16,0-1-16,0 0 0,-21-20 0,21 20 16,0 0-16,0-21 0,0 1 15,0-1-15,0 0 16,0-42-1,0 0 1,0-1-16,0 1 0,0-21 16,0 21-16,0-22 0,0 1 0,21 0 15,0-1-15,22 1 0,-22 21 16,21-21-16,-21 20 0,22 1 0,-1 0 16,0 21-16,-20 0 0,20 0 15,0 0-15,1 21 0,-1 0 0,-21 22 16,0-22-16,0 21 0,1 1 15,-22-1-15,0 0 0,0 1 0,0-1 16,-22-21-16,1 21 0,0-20 16,0 20-16,0-21 0,0-21 15,-1 21-15,22 0 0,22-42 32,-1 0-32</inkml:trace>
  <inkml:trace contextRef="#ctx0" brushRef="#br0" timeOffset="50904.03">4170 7260 0,'0'0'0,"21"-42"0,0 21 0,-21 0 15,0-1-15,0 1 0,0 0 16,0 0-16,0 0 0,-21 21 0,0 0 16,-22 0-16,22 0 15,0 0-15,0 0 0,0 21 16,0 0-16,-1 21 0,1 1 0,0-22 15,0 21-15,0 1 0,0-1 16,-1 0-16,22 1 0,0-1 0,0-21 16,0 21-16,0-20 0,0-1 15,22 0-15,-1 0 0,0-21 0,0 0 16,0 0-16,0 0 0,1 0 16,-1 0-16,0-21 0,0 21 0,21-21 15,-20 0-15,-1-22 0,0 22 16,0-21-16,0 21 0,0-22 0,1 1 15,-22 0-15,0-22 0,21 22 16,0 21-16,-21-22 0,0 22 16,21 0-16,-21 0 0,0 0 0,0 42 31,0 0-31,0 0 0,0 0 0,-21 22 16,21-1-16,0 0 0,0 1 15,0-1-15,0-21 0,0 21 0,0 1 16,0-22-16,0 21 0,0-21 15,21 1-15,0-1 0,0-21 0,1 0 16,-1 0-16,21 0 16,-21 0-16,0 0 0,1-21 15,20 21-15,-21-22 0,21-20 0,-20 21 16,20-21-16,-21-1 0,21 1 16,-20 0-16,-1-22 0,21 22 0,-21-1 15,-21-20-15,21 21 0,1-22 16,-1 22-16,-21-1 0,0 22 0,21-42 15,-21 42-15,-21 42 16,21 0 0,-21 0-16,-1 21 0,1 1 0,21-1 15,-21 0-15,0 1 0,21 20 16,0 1-16,0-22 0,0 22 0,0-22 16,0 0-16,0 1 0,0-1 15,21-21-15,0 21 0,0-20 16,22-22-16,-22 21 0,0-21 15,21 0-15,1 0 0,-22 0 0,21 0 16,-21-21-16,1 21 0,20-22 0,-21 1 16,0-21-16,0 21 0,-21 0 15</inkml:trace>
  <inkml:trace contextRef="#ctx0" brushRef="#br0" timeOffset="51064.01">4847 7091 0,'0'0'0,"-21"21"0,0-21 0,0 0 16,63 0 0,-21 0-16,0 0 15,0 0-15,22 0 0,-22 0 16,21-21-16,-21 21 0,1-21 0,20 0 16,-21-1-16</inkml:trace>
  <inkml:trace contextRef="#ctx0" brushRef="#br0" timeOffset="51466.99">6329 7006 0,'21'-21'0,"-42"42"0,63-84 0,-21 42 0,-21-1 0,21 1 15,-21 0-15,22 21 16,-22-21-16,0 42 15,0 0-15,0 0 16,0 1-16,0 20 0,0-21 16,0 0-16,0 22 0,-22-22 0,22 0 15,-21 21-15,21-21 0,-21 22 16,21-22-16,0 0 0,0 0 0,0 0 16,21-21-1,0 0-15,1-21 0,-1 0 16</inkml:trace>
  <inkml:trace contextRef="#ctx0" brushRef="#br0" timeOffset="51807.03">7070 6837 0,'0'0'0,"-64"-21"31,43 21-31,-21 0 0,20 0 0,-20 0 16,0 0-16,21 21 0,-22-21 15,22 21-15,0-21 0,21 21 0,0 0 16,21 1 0,21-22-16,-20 21 15,20-21-15,0 21 0,1-21 0,-1 21 16,0-21-16,1 21 0,-22 0 0,21 1 16,-21-22-16,0 21 0,1 0 15,-22 0-15,0 0 0,0 0 16,0 1-16,-22-22 0,1 21 15,-21-21-15,0 0 0,-1 21 0,1-21 16,0 0-16,-1 0 0,1 0 16,0 0-16,-1 0 0,22-21 0,0 21 15,0-21-15,0-1 0,21 1 0,0 0 16,0 0-16,0 0 0</inkml:trace>
  <inkml:trace contextRef="#ctx0" brushRef="#br0" timeOffset="51977.35">6604 6541 0,'0'0'0,"-21"0"0,0 0 32</inkml:trace>
  <inkml:trace contextRef="#ctx0" brushRef="#br0" timeOffset="52600.23">8615 6837 0,'0'0'0,"-21"0"16,-1 0-16,22-21 15,22 21 1,-1-21-16,0-1 0,21 22 15,1-21-15,-1 0 0,0-21 0,22 21 16,-22-1-16,0 1 0,1-21 16,-22 21-16,0 0 0,0-1 0,-21 1 15,0 0-15,0 0 0,-42 0 16,21 21-16,-22 0 0,1 0 16,0 0-16,-1 0 0,-20 21 0,21 0 15,-22 0-15,22 0 0,-1 1 16,22-1-16,-21 21 0,21-21 0,21 0 15,0 1-15,0 20 0,0-21 16,0 0-16,21 0 0,0 1 0,21 20 16,1-21-16,-1 0 0,0 0 15,1 1-15,20-1 0,-20 0 16,-1 0-16,-21 0 0,21 0 0,-20 1 0,-22-1 16,0 0-16,0 0 0,-22 0 15,-20 0-15,0 1 0,-1-22 0,-20 21 16,21-21-16,-22 0 0,1 0 15,20 0-15,1 0 0,0 0 0,-1 0 16,1-21-16,21-1 16,0 1-16,-1 21 0,1-21 0,21 0 15,0-21-15,0 20 0,0 1 0,0 0 16,0 0-16,21-21 0,1 20 16,-1-20-16,0 0 0,21 21 0,1-22 15,-1 1-15,0 0 0,22-1 16,-1 22-16,1-21 0</inkml:trace>
  <inkml:trace contextRef="#ctx0" brushRef="#br0" timeOffset="52803.69">9229 6371 0,'0'0'0,"21"0"0,0 43 31,-21-22-31,0 0 0,0 21 0,0 1 0,0-1 16,0 0-16,0 1 0,0-1 15,0 0-15,-21-21 0,21 22 0,0-1 16,0 0-16,-21-20 0,21 20 15,-22-21-15,22 0 0,0 0 0,0 1 16,0-1-16,0 0 0,22-21 31,-22-21-31,21 21 16,-21-21-16,0-1 0</inkml:trace>
  <inkml:trace contextRef="#ctx0" brushRef="#br0" timeOffset="52959.04">8996 6816 0,'-21'0'0,"42"0"31,0 0-31,0 0 16,21 0-16,1 0 0,-22-21 0,21 21 16,1-22-16,-1 22 0,0 0 15,-21-21-15,22 21 0</inkml:trace>
  <inkml:trace contextRef="#ctx0" brushRef="#br0" timeOffset="53471.68">9991 6752 0,'0'0'16,"0"-21"0,0 0-1,0 0-15,0 0 0,0-1 0,-22 1 16,1 21-16,21-21 0,-42 0 0,21 21 15,0 0-15,-1 0 0,-20 0 16,21 0-16,-21 21 0,20 0 0,-20 0 16,21 1-16,0 20 0,0-21 15,-1 21-15,1 1 0,21-1 16,0-21-16,0 22 0,0-22 0,0 21 16,0-21-16,0 0 0,21 1 15,1-22-15,-1 21 0,0-21 0,0 0 16,0 0-16,22 0 0,-22 0 15,0 0-15,21 0 0,-21-21 0,22 21 16,-22-22-16,0 1 0,21 0 0,-20 0 16,-1 0-16,0-22 0,0 1 15,0 0-15,0 21 0,-21-43 0,22 22 16,-22-1-16,0 22 0,0-21 16,0 21-16,0 0 0,-22 21 15,1 21 1,21 21-16,0-21 0,-21 22 15,21-22-15,-21 21 0,21 0 0,0-20 16,0 20-16,0-21 0,0 21 16,0-20-16,0-1 0,0 21 0,21-21 15,0 0-15,0 1 16,1-22-16,-1 0 0,0 0 0,0 0 16,0 0-16,22 0 0,-22-22 0,21 22 15,-21-21-15,22 0 16,-22-21-16,21 21 0</inkml:trace>
  <inkml:trace contextRef="#ctx0" brushRef="#br0" timeOffset="53679.45">10583 6414 0,'0'0'0,"0"-43"0,0 1 15,0 21-15,0 0 0,-21 42 32,21 21-32,-21 0 15,0 1-15,21 20 0,0-20 0,-21 20 16,21-21-16,-22 22 0,22-22 0,-21 1 15,21-1-15,-21-21 0,21 21 16,0-20-16,0-1 0,0 0 0,0 0 16,0 0-16,21-21 15,0 0-15,1 0 0,-1 0 16,0 0-16,0 0 0,0-21 0</inkml:trace>
  <inkml:trace contextRef="#ctx0" brushRef="#br0" timeOffset="53996.01">10731 6837 0,'22'0'16,"-1"0"-1,0 0 1,0 0-16,0 0 0,0 0 0,22-21 16,-1 21-16,-21-21 0,22-1 15,-1 22-15,0-21 0,1 0 16,-22 0-16,0 0 0,-21 0 0,0-1 15,0 1-15,-42 21 16,20 0-16,-20 0 0,0 0 16,-1 21-16,22 1 0,-21-1 15,0 0-15,20 21 0,-20-21 0,21 1 16,0 20-16,21-21 0,0 0 0,0 0 16,0 1-16,0-1 0,0 0 15,21 0-15,21-21 0,-21 0 16,22 0-16,-22 0 0,21 0 15,1 0-15,-1 0 0,0-21 16</inkml:trace>
  <inkml:trace contextRef="#ctx0" brushRef="#br0" timeOffset="54720.02">11726 6498 0,'0'0'0,"-21"21"16,42-21-1,0-21 1,1 21-16,-1-21 0,0 0 16,21 0-16,-21 21 0,22-21 15,-1-1-15,0 1 0,1 0 16,-22 0-16,21 0 0,-21 0 0,1-1 15,-22 1-15,0 0 16,-22 0-16,1 21 16,-21 0-16,21 0 0,-22 0 0,22 21 15,-21-21-15,0 21 0,20 0 16,-20 22-16,21-22 0,0 21 0,0 1 16,-1-1-16,22 0 15,0-21-15,0 22 0,0-1 0,0-21 0,0 0 16,22 1-16,-1-1 0,21-21 15,-21 21-15,22-21 0,-22 0 0,21 0 16,-21 0-16,0 0 0,22 0 16,-22 0-16,-42 0 31,0 0-31,-1 0 0,-20 0 16,0 0-16,21 0 0,-22 21 0,1 0 15,0-21-15,20 21 0,-20 1 16,21-1-16,0 21 0,0-21 0,-1 0 15,1 1-15,21-1 0,0 0 16,0 0-16,0 0 0,0 0 16,21 1-16,1-22 0,-1 0 0,21 21 15,-21-21-15,22 0 0,-1 0 16,0 0-16,1 0 0,20-21 0,-21-1 16,22 1-16,-1 0 0,1 0 0,-22 0 15,22 0-15,-22-22 0,22 1 16,-22 21-16</inkml:trace>
  <inkml:trace contextRef="#ctx0" brushRef="#br0" timeOffset="54943.61">12636 6287 0,'0'-43'0,"0"86"0,0-107 0,0 43 0,0 0 15,0 0-15,-21 21 16,0 21-16,21 0 0,-21 0 16,0 21-16,0 1 15,21-1-15,-22 0 0,22 22 0,-21-1 16,0-20-16,21 20 0,0-20 0,-21-1 15,0 21-15,21-20 0,0-22 16,-21 21-16,21-21 0,0 22 0,0-22 16,0 0-16,0 0 0,21-21 15,-21 21-15,42-21 0,-21 0 16,0 0-16,1 0 0,-1-21 0,0 0 16,0 21-16</inkml:trace>
  <inkml:trace contextRef="#ctx0" brushRef="#br0" timeOffset="56719.49">12679 6858 0,'21'0'47,"0"0"-47,0 0 16,0 0-16,1 0 0,-1 0 15,0-21-15,0 21 0,21-21 0,-20 0 16,20 21-16,-21-22 0,21 1 15,-20 0-15,-1 0 0,0 0 0,-21 0 16,0-1-16,0 1 0,0 0 16,0 0-16,-21 21 0,0 0 0,-22 0 15,22 0-15,-21 0 0,21 21 16,-22 0-16,22 0 0,-21 1 16,21 20-16,-1-21 0,1 21 0,0-20 15,21 20-15,0-21 0,0 0 16,0 0-16,0 1 0,0-1 0,0 0 15,0 0-15,21-21 0,22 0 16,-22 0-16,0 0 0,21 0 0,1 0 16,-1 0-16,0 0 0,1 0 0,-1-21 15,21 21-15,-20-21 0,-1 0 16,0-1-16,1 1 0,-1-21 0,-21 21 16,22-22-16,-22 1 15,0 0-15,-21 21 0,0-22 0,0 22 16,0 0-16,0 0 0,-21 42 31,21 0-31,-21 0 0,21 22 0,-22-22 16,1 21-16,21-21 0,0 0 15,0 22-15,-21-22 0,0 0 0,21 0 16,0 0-16,0 1 0,0-1 16,0 0-16,0 0 0,21-42 46,-21 0-46,21 0 16,0 21-16,-21-22 0,22 1 16,-1-21-16,-21 21 0,21 0 0,0-22 15,0 22-15,-21-21 0,21 21 16,1-1-16,-1 1 0,-21 0 0,21 21 16,0 0-16,-21 21 15,0 0-15,21 1 0,-21-1 16,0 0-16,0 0 0,0 21 15,21-20-15,-21-1 0,0 21 0,0-21 16,0 0-16,22 1 0,-22-1 16,21 0-16,0-21 0,-21 21 15,21-21-15,0 0 0,0 0 16,1 0-16,-1 0 16,0-21-16,0 21 0,0-21 0,0 0 15,1-1-15,-1 1 0,0 0 16,0-21-16,0 21 0,0-22 0,1 22 15,-1-21-15,0 21 0,0-22 0,0 22 16,0 0-16,-21 0 0,22 0 16,-22 42-1,0 0-15,-22 0 16,1 0-16,21 0 0,-21 22 0,21-22 16,-21 21-16,21-21 15,0 1-15,0 20 0,0-21 0,0 0 16,0 0-16,0 1 0,21-1 15,0 0-15,0 0 0,1-21 0,20 0 16,0 0-16,-21 0 0,22 0 0,-1 0 16,0 0-16,1 0 0,-1 0 15,0-21-15,1 21 0,-22-21 0,21 0 16,-21-1-16,1 1 0,-1-21 16,0 21-16,0-22 0,-21 22 0,0-21 15,0 0-15,0 20 0,0 1 16,0 0-16,0 0 0,-21 21 0,0 0 15,0 0 1,-1 21-16,1 0 0,0 0 0,0 22 16,21-22-16,-21 21 0,21-21 0,0 22 15,0-22-15,0 21 0,0-21 16,0 1-16,0-1 0,21 0 0,0-21 16,0 21-16,0-21 0,22 0 15,-22 0-15,0 0 0,0 0 0,0 0 16,22 0-16,-22 0 0,0 0 15,0-21-15,0 21 0,1-21 0,-1 0 16,0-1-16,0 1 0,0 0 16,0-21-16,1 21 0,-22-1 0,21 1 15,0 0-15,-21 0 0,0 42 32,0 0-32,0 0 0,-21 1 15,21-1-15,0 0 0,-21 0 16,21 0-16,-22 0 0,22 1 0,0-1 15,0 0-15,0 0 16,22-21 0,-1 0-16,0 0 15,0-21-15,0 0 16,0 21-16,1-21 0,-22-1 0,21 1 16,0 0-16,0 0 0,0 0 15,-21 0-15,21-1 16,1 1-16,-22 42 15,0 1 1,0-1-16,0 0 0,0 0 16,0 0-16,0 0 0,0 1 15,0-1-15,0 0 0,21 0 0,0 0 16,0-21-16,0 0 16,22 21-16,-22-21 0,21 0 15,-21 0-15,22 0 0,-1 0 0,-21 0 0,21-21 16,-20 21-16,-1-21 0,21 0 15,-21 0-15,0 0 0,1-22 0,-22 1 16,21 0-16,0-1 16,-21 1-16,21-22 0,-21-20 0,21 20 15,0 1-15,-21-1 0,22 22 16,-22-22-16,0 22 0,0 0 0,0 21 16,0-1-16,0 1 0,-22 42 15,1 22 1,21-1-16,-21 0 0,0 22 15,0-1-15,21 22 0,0-21 16,-21-1-16,21 1 0,0-1 0,0-21 0,0 22 16,0-22-16,0 1 15,0-22-15,0 0 0,0 0 0,21 0 16,0 0-16,-21 1 0,21-22 16,0 0-16,0 0 0,1 0 0,-1 0 15,0 0-15,0-22 0,0 1 0,0 0 16,1 0-16</inkml:trace>
  <inkml:trace contextRef="#ctx0" brushRef="#br0" timeOffset="56876.02">15727 6604 0,'-21'0'0,"42"0"0,-64 21 16,43 0-1,22-21-15,-1 0 16,21 0-16,-21 0 0,0 0 0,22 0 15,-22 0-15,0-21 0,0 21 16,0-21-16</inkml:trace>
  <inkml:trace contextRef="#ctx0" brushRef="#br0" timeOffset="57307.04">16489 6096 0,'0'0'0,"-21"21"31,-1 22-31,1-22 0,21 21 16,-21 0-16,0 22 0,0-1 15,0 1-15,-1-1 0,1 1 0,0-1 16,0-20-16,0 20 0,21-20 15,-21-22-15,-1 21 0,22-21 0,-21 22 16,21-22-16,0 0 16,21-21-1,1 0-15,-1 0 0,-21-21 16,0 0-16,0-1 0</inkml:trace>
  <inkml:trace contextRef="#ctx0" brushRef="#br0" timeOffset="60352.64">16277 6287 0,'0'0'16,"0"-43"-16,85-63 16,-43 106-16,-21 0 0,0-21 15,22 21-15,-22 0 0,21 0 16,-21 21-16,22 1 0,-22-1 0,0 0 16,0 0-16,0 0 0,-21 0 0,0 1 15,0 20-15,0-21 0,-21 0 16,0 22-16,0-22 0,-21 0 0,-1 0 15,1 0-15,0 0 0,-1 1 16,1-22-16,0 0 0,-1 0 16,22 0-16,0 0 0,0 0 15,21 21 1,0 0-16,0 0 16,0 0-16,21 0 0,0 1 15,0-1-15,-21 0 0,21 0 0,1 0 16,-22 0-16,21 22 0,0-22 15,0 0-15,0 0 0,0-21 0,1 21 16,20 1-16,0-22 0,-21 0 16,22 21-16,20-21 0,-20 0 0,-1 0 15,21 0-15,-20 0 0,-1 0 16,0 0-16,1-21 0,-1 21 16,0-22-16,-20 1 0,20 21 0,-21-21 15,0-21-15,-21 21 0,0-1 16,0 1-16,0-21 0,0 21 0,0 0 15,0-1-15,0 1 0,-21 21 16,0 0-16,0 0 0,0 0 0,-1 0 16,1 21-16,0 1 0,0-1 15,0 0-15,0 0 0,21 0 0,0 0 16,0 1-16,0-1 0,0 0 16,0 0-16,0 0 0,0 0 15,21-21-15,21 22 0,0-22 16,-20 0-16,20 0 0,0 0 15,1 0-15,-1 0 0,0 0 0,22-22 16,-22 22-16,22-21 0,-22 0 0,0 0 16,22 0-16,-22-22 0,0 1 15,-20 0-15,20-1 0,-21-20 0,0 21 16,0-22-16,-21 1 0,0 20 16,0 1-16,0 0 0,0-1 0,0 22 15,0 0-15,0 0 0,-21 21 16,0 0-16,0 0 0,0 0 15,21 21-15,-21 21 16,-1-21-16,1 22 0,21 20 0,-21 1 16,0-1-16,21 1 0,0-1 15,-21 1-15,0-22 0,-1 22 0,1-1 16,0 1-16,21-1 0,-21 1 0,0 20 16,0-20-16,-1 20 0,1-20 15,0 21-15,0-22 0,0 1 0,0-1 16,21 1-16,0-1 0,-22-21 15,22 1-15,0-22 0,0 21 0,0-21 16,0 1-16,22-22 0,-1 0 16,0 0-16,21 0 0,-21 0 0,22-22 15,-1 1-15,0 0 0,1 0 16,-1 0-16,-21-22 0,22 22 16,-22-21-16,21 0 0,-42-22 0,21 22 15,-21-22-15,0 1 0,0-1 16,0 1-16,-21-1 0,-21 1 0,-1 20 15,22 1-15,-21 21 0,0-21 0,-1 42 16,22-22-16,-21 1 0,21 21 16,21-21-16,21 21 31,0 0-31,21-21 0,-21 21 0,22 0 16,-1-21-16,22 0 0,-22 21 15,0-22-15,1 22 0,20-21 16,-21 0-16,22 0 0,-22 0 0,22-22 15,-22 22-15,0-21 0,1 21 16,-1-22-16,-21 22 0,22 0 0,-43 0 16,0-21-16,0 20 0,0 1 15,0 0-15,0 0 0,-22 21 16,1-21-16,0 21 0,0 0 16,21-21-16,-21 21 15,0 0-15,21-22 110,0 1-110,21 21 15,-21-21-15,0 0 16,0 0-1,0 0-15,0-1 16,0 1 0,0 0-16,0 0 15,0 0 1,0 42 15,-21-21-31,-1 21 0,22 0 0,-21 22 16,0-1-16,21 21 0,-21 1 0,0-1 15,0 1-15,-1 21 0,22-22 16,-21 1-16,0 20 0,0-20 0,0 20 16,0 1-16,-1-21 0,1 20 15,0 1-15,0 0 0,21-22 0,-21 22 16,0-22-16,21 1 0,-22-22 16,22 22-16,0-22 0,0 0 15,0 1-15,0-22 0,0 21 0,0-21 16,22-21-16,-1 0 15,0 0-15,0 0 0,21 0 0,-20-21 16,20 0-16,0-21 0,1 20 16,-22 1-16,21-21 0,0 0 15,1-1-15,-1 1 0,-21-22 0,0 1 16,1-1-16,-1 1 0,-21-1 0,0-20 16,0 20-16,0 1 0,-21 20 0,-1 1 15,-20 0-15,21-1 0,-21 22 16,-1 0-16,22 0 0,-21 0 0,21 21 15,-1 0-15,1 0 0,0 0 16,0 0-16,42 0 31,0 0-15,0 0-16,1 0 0,20 0 0,-21 0 16,0-21-16,22 21 0,-22-22 15,21 22-15,-21-21 0,22 0 0,-22 0 16,0 0-16,21 0 0,-21-1 15,1 1-15,-1 0 0,-21 0 16,21 0-16,0 0 0,-21 42 31,0 0-15,0 0-16,0 0 16,0 0-16,0 1 0,21-1 0,0-21 15,-21 21-15,22 0 0,-1 0 16,0-21-16,0 21 0,21-21 15,-20 0-15,-1 0 16,0 0-16,0 0 0,0 0 0,0 0 16,1 0-16,-1-21 0,0 21 15,0-21-15,0 0 0,-21 0 0,0 0 16,21-1-16,-21 1 0,0-21 16,22 21-16,-22 0 0,0-1 15,-22 22 1,1 0-16,0 22 15,0-1-15,21 0 0,-21 0 16,21 0-16,0 0 0,0 1 16,0-1-16,0 0 0,0 0 0,0 0 15,0 0-15,21-21 0,0 22 16,0-22-16,0 0 0,1 0 0,-1 0 16,0 0-16,0 0 0,0 0 15,0 0-15,1 0 0,20 0 0,-21 0 16,0-22-16,0 1 0,1 21 0,20-21 15,-42 0-15,21 0 0,0 0 16,0-1-16,-21 1 0,22 0 16,-44 21 15,1 21-31,21 0 16,-21 1-16,21-1 0,-21 0 0,21 0 15,0 0-15,0 0 0,0 1 16,0-44 31,0 1-47,21 21 0,0-21 15,-21 0-15,21 0 0,1 21 16,-1-21-16,-21-1 0,21 1 0,0 0 16,-21 0-16,21 21 0,0 0 15,-21 21 1,0 0-16,0 0 15,0 1-15,0-1 16,0 0-16,22 0 0,-1 0 16,0-21-16,-21 21 15,21-21-15,0 0 0,0 0 0,1 0 16,-1 0-16,0-21 16,0 21-16,0-21 0,0 21 15,-21-21-15,22 0 0,-1 0 16,0-1-16,0 1 0,0 0 15,0 0-15,1 0 0,-1 0 0,0-1 16,0 1 0,-21 42 31,0-42-1,0 0-30,0 0 0,-21 21 15,0 0-15,0 0-16,21 21 0,-22 0 15,1 0-15,21 1 0,0-1 0,-21 0 16,21 0-16,-21 0 0,21 0 15,0 1-15,0-1 0,0 0 0,0 0 16,21 0-16,0-21 0,0 21 16,1-21-16,-1 0 15,0 0-15,0 0 0,0 0 0,22 0 16,-22 0-16,21 0 0,-21-21 16,0 21-16,1-21 0,-1 0 0,0 0 15,0 0-15,0-1 0,-21 1 16,0-21-16,0 21 0,0 0 15,0-1-15,0 44 16,-21-1-16,0-21 16,0 42-16,21-21 0,-21 0 0,21 1 15,0-1-15,0 0 0,0 0 16,0 0-16,0 0 0,0 1 0,21-1 16,0-21-16,0 0 15,0 0-15,0 0 0,1 0 16,-1 0-16,21-21 0,-21 21 0</inkml:trace>
  <inkml:trace contextRef="#ctx0" brushRef="#br0" timeOffset="60940.05">20722 6244 0,'0'0'0,"0"21"0,-21-21 32,21 22-32,21-22 0,0 0 15,22 0-15,-22 0 0,21 0 16,-21 0-16,22 0 0,-1 0 0,-21-22 16,21 22-16,-20-21 0,-1 21 15,0-21-15,-21 0 0,21 0 16,-21 0-16,0-1 0,-21 1 15,0 21-15,0 0 0,-1 0 16,-20 0-16,0 0 0,-1 0 16,1 0-16,0 21 0,-1 1 0,1-22 15,21 21-15,0 0 0,21 0 16,0 0-16,0 22 0,0-22 16,0 0-16,21 0 0,0 0 0,21 0 15,-20 1-15,-1-1 0,21 0 16,-21 0-16,0-21 0,22 0 0,-22 21 15,0-21-15,-42 0 32,0 0-32,0 0 15,-22 0-15,1 0 0,0 0 16,-1 21-16,1 1 0,-22 20 0,22-21 16,0 0-16,21 22 0,-1-22 15,1 0-15,0 21 0,21-21 16,0 1-16,0 20 0,0-21 0,0 0 15,21 0-15,0 1 0,1-22 16,20 21-16,0 0 0,-21-21 0,22 0 16,-1 0-16,0 0 0,1 0 15,-1 0-15,0 0 0,-20 0 0,20 0 16,-21-21-16,21 0 0,-20-1 16,-1 1-16</inkml:trace>
  <inkml:trace contextRef="#ctx0" brushRef="#br0" timeOffset="61140.3">21145 6646 0,'0'0'0,"0"-21"0,0 0 0,22 21 16,-22 21 0,21 0-16,-21 1 0,0-1 15,21 21-15,0-21 0,0 0 16,-21 22-16,21-22 0,1 0 0,-22 0 16,21 0-16,-21 1 0,0-1 15,21-21-15,-21 21 0,21-21 16,-21-21-1,0 0 1,0-1-16,21 1 0,-21 0 16,0 0-16</inkml:trace>
  <inkml:trace contextRef="#ctx0" brushRef="#br0" timeOffset="61311.33">21399 6625 0,'0'0'0,"-63"21"31,42 1-31,0-1 0,-1 0 0,1 0 0,-21 0 15,21 0-15,0 22 0,-1-22 16,1 0-16,21 0 0,-21 0 0,21 1 16,0-1-16,-21-21 0,21 21 0,21-21 31,0 0-31,0 0 0,1 0 16,-1 0-16</inkml:trace>
  <inkml:trace contextRef="#ctx0" brushRef="#br0" timeOffset="61627.68">21759 6689 0,'0'0'0,"-21"21"15,21 0 1,-21 0-16,0 0 0,0 1 16,-1 20-16,1-21 0,0 21 0,0-20 15,0 20-15,0 0 0,21 1 16,-22 20-16,1 1 0,0-22 0,0 21 15,21 1-15,0 21 0,0-22 16,-21 1-16,0-1 0,21-21 16,-22 22-16,22-1 0,0-20 0,-21 20 15,21-20-15,0-1 0,0 0 16,0 1-16,0-1 0,0-21 0,0 0 16,0 0-16,21-21 15,-21-21 1,22 0-16,-22 0 0,21-21 15,0-1-15,-21 1 0,21 0 16,0-1-16</inkml:trace>
  <inkml:trace contextRef="#ctx0" brushRef="#br0" timeOffset="61932.04">21738 6816 0,'0'0'0,"0"-43"0,0-41 16,0 63-16,0-22 15,0 22-15,0 0 0,21 0 16,0 0-16,22 21 0,-22-22 16,21 22-16,1 0 0,-1 0 0,-21 0 15,21 0-15,1 0 0,-22 0 16,0 0-16,0 22 0,-21-1 16,0 0-16,0 0 0,0 0 0,-21 0 15,0 1-15,0-1 0,-22 0 16,1-21-16,21 21 0,-21 0 15,-1-21-15,22 21 0,-21-21 0,21 22 16,-1-22-16,1 0 0,0 0 16,42 0-1,0 0 1,22 0-16,-22-22 0,21 22 0</inkml:trace>
  <inkml:trace contextRef="#ctx0" brushRef="#br0" timeOffset="62267.65">22606 6668 0,'0'0'0,"0"-64"31,0 43-31,0 0 0,0 0 16,0-1-16,0 1 0,0 0 15,21 0-15,0 0 0,0 0 0,1 21 16,20-22-16,-21 22 0,21 0 15,-20 0-15,20 0 0,-21 0 0,0 22 16,0-1-16,1-21 0,-22 42 16,0-21-16,0 0 0,0 1 0,-22 20 15,1-21-15,0 21 16,0-20-16,0 20 0,-22-21 0,22 0 16,0 0-16,0 1 0,0-1 15,21 0-15,-21 0 0,-1 0 0,22 0 16,-21-21-16,21 22 0,-21-22 15,21 21-15,-21-21 16,21 21-16,-21-21 0,0 21 16</inkml:trace>
  <inkml:trace contextRef="#ctx0" brushRef="#br0" timeOffset="62444.23">22500 7281 0,'0'0'0,"-21"22"15,0 20 1,0-42-16,-1 0 15,1 0 48,0 0-47,0-21-16</inkml:trace>
  <inkml:trace contextRef="#ctx0" brushRef="#br1" timeOffset="71287.61">910 8636 0,'0'-42'16,"0"21"-1,0-1-15,0 1 16,0 0-1,0 42 17,0 0-32,0 1 0,0 20 15,0-21-15,0 21 0,0 1 16,-21-1-16,21 0 0,-21 1 16,21-1-16,0 0 0,0 1 15,-21-22-15,21 21 0,0-21 16,0 1-16,0-1 0,0-42 31,21-1-31,-21 1 16,21 0-16,-21 0 0,21-21 15,0 20-15,-21-20 0,21 0 16,-21 21-16,22-22 0,-22 22 16,0-21-16,21 21 0,0-1 15,0 22-15,-21 22 16,0-1-16,21 0 15,-21 0-15,0 21 0,0-20 16,21 20-16,-21 0 0,0-21 16,0 22-16,22-22 0,-22 0 15,21 0-15,0 0 0,0-21 16,0 22-16,22-22 0,-22 0 16,0 0-16,21-22 0,1 1 15,-22 0-15,21 0 0,0 0 0,-20 0 16,20-22-16,-21 22 0,0-21 15,0-1-15,-21 22 0,0-21 0,0 21 16,0-22-16,0 22 0,0 0 16,0 0-16,0 0 0,-21 21 31,21 21-31,0 0 16,0 21-16,0-20 0,-21 20 0,21 0 15,0 1-15,0-1 0,0 0 16,0 1-16,0-22 0,0 21 0,0-21 15,21 22-15,0-22 0,1-21 16,-1 21-16,0-21 0,21 0 0,-21 0 16,22 0-16,-22 0 0,21-21 15,-21 0-15,1-1 0,20-20 16,-21 21-16,0-21 0,0-1 16,1 1-16,-1-22 0,0 22 15,0 0-15,-21-1 0,0-20 0,0 21 16,0 20-16,0-20 0,0 21 15,0-21-15,0 20 0,0 44 32,0-1-32,0 0 0,0 21 0,0-21 15,0 22-15,0-1 0,0 0 16,0 1-16,0 20 0,0-20 0,0-1 16,0 0-16,0 1 0,0-22 15,0 21-15,0-21 0,0 0 0,0 1 16,0-1-1,0-42 1,0-1 0,21 1-16,-21 0 0,21 0 0,1 0 15,-22-22-15,0 22 0,21-21 16,0 21-16,-21 0 0,21-1 16,0 1-16,-21 0 0,21 21 0,1 0 15,-1 21 1,-21 0-16,0 1 0,0-1 15,0 0-15,0 21 0,21-21 16,-21 1-16,21-1 0,-21 0 0,21 0 16,0 0-16,1 0 15,-1 1-15,0-22 0,21 0 0,-21 21 16,22-21-16,-1 0 0,0 0 16,1 0-16,-1 0 0,22-21 0,-22-1 15,0 1-15,1 0 0,-1 0 16,0 0-16,1-22 0,-22 22 0,0-21 15,0 0-15,0 20 0,-21-20 16,0 21-16,0-21 0,0 20 0,0 1 16,0 0-16,-21 21 0,0 0 15,0 0-15,0 0 0,-1 0 16,1 21-16,0 0 0,0 1 16,0-1-16,0 21 0,21 0 15,-22-20-15,22 20 0,0 0 16,0-21-16,0 22 0,0-22 0,22 0 15,-1 0-15,0 0 0,0 1 16,0-22-16,22 0 0,-22 0 0,0 0 16,21 0-16,-21 0 0,22 0 15,-22-22-15,21 1 0,-21 0 0,22 0 16,-22 0-16,21 0 0,-21-22 16,-21 22-16,22 0 0,-22-21 0,21 20 15,-21 1-15,0 0 0,0 0 16,0 0-16,0 42 31,0 0-31,0 0 0,0 22 0,0-22 16,0 0-16,-21 21 0,21-21 0,-22 22 15,22-22-15,0 0 0,0 0 16,0 0-16,0 1 0,-21-22 0,21 21 16,0-42 15,0-1-16,0 1-15,0 0 0,21 0 0,1-21 16,-1-1-16,0 22 0,0-21 16,0-1-16,0 22 0,22-21 15,-22 21-15,21 0 0,-21 21 16,22 0-16,-1 0 0,-21 0 0,22 0 16,-22 0-16,21 21 0,-21 0 15,-21 0-15,21 21 0,-21-20 0,0 20 16,0-21-16,0 21 0,0-20 15,0 20-15,0-21 0,-21 0 0,0 0 16,21 1-16,0-1 0,-21 0 16,0-21-16</inkml:trace>
  <inkml:trace contextRef="#ctx0" brushRef="#br1" timeOffset="72828.05">5292 8467 0,'0'21'31,"0"0"-15,0 0-16,0 0 0,-22 1 16,22 20-16,0 0 0,-21 1 15,21-1-15,0 0 0,0 1 0,0-22 16,0 21-16,0 0 0,0-20 16,0-1-16,0 0 0,0 0 0,0 0 15,21-42 1,1 21-1,-22-21-15,21-21 0,0 20 16,0 1-16,0-21 0,0 0 0,1 20 16,-22-20-16,21 0 0,0 21 15,-21-22-15,21 22 0,-21 0 0,21 0 16,0 21-16,1 0 16,-22 21-16,21 0 15,-21 0-15,21 0 0,-21 1 16,0 20-16,0-21 0,0 0 15,21 22-15,-21-22 0,21 0 0,-21 0 16,21 0-16,1 0 0,-22 1 16,21-22-16,0 0 0,0 0 0,0 0 15,0 0-15,1 0 0,20 0 0,-21-22 16,21 1-16,-20 0 0,-1 0 16,21 0-16,-21-22 0,0 22 15,1-21-15,-1 0 0,-21 20 16,0-20-16,0 21 0,21-21 0,-21 20 0,0 1 15,0 0-15,0 0 16,0 0-16,0 42 16,-21 0-1,21 0-15,0 0 16,0 1-16,0 20 0,0-21 0,0 21 16,0-20-16,0 20 0,0-21 15,0 21-15,0 1 0,0-22 0,0 0 16,0 21-16,21-20 0,0-1 15,0-21-15,0 21 0,1-21 16,-1 0-16,0 0 0,0 0 0,0 0 16,0 0-16,22-21 0,-22 0 15,0-1-15,21 1 0,-20 0 0,20 0 16,-21-21-16,0 20 0,0-20 16,-21 21-16,0-21 0,0-22 15,0 43-15,0 0 0,0 0 0,0-1 16,0 1-1,-21 21-15,0 0 0,21 21 16,-21 1-16,0-1 16,0 0-16,21 0 0,-22 21 15,22-20-15,0-1 0,0 0 16,0 21-16,0-21 0,0 1 0,0-1 16,0 0-16,22 0 0,-1 0 15,0-21-15,0 0 0,0 21 16,0-21-16,22 0 0,-22 0 0,21 0 15,-21-21-15,22 0 0,-22 21 16,21-21-16,-21 0 0,22 0 0,-22-22 16,21 22-16,-21 0 0,1 0 15,-1 0-15,0-1 0,0 1 0,-21 0 16,0 0-16,0 0 0,-21 0 16,0 21-16,0 0 15,-1 0-15,22 21 16,0 0-16,0 0 15,22 0-15,-1 0 16,0 1-16,0-1 0,0 0 0,0 0 16,1 0-16,-1 0 0,0 1 15,0-1-15,0 0 0,-21 0 0,21 0 16,-21 0-16,22 1 16,-1-22-16,0 0 15,0 0-15,0 0 16,0 0-16,1 0 0,-1-22 0,0 1 15,0 0-15,21 21 0,-20-21 0,-1 0 16,0 0-16,21-22 0,-21 22 16,1 0-16,-1 0 0,0-22 15,-21 22-15,0 0 0,0 0 0,0 0 16,0 0-16,0-1 0,-21 22 31,0 0-31,-1 22 16,22-1-16,-21 0 0,21 0 0,-21 0 15,21 22-15,0-22 0,0 0 16,0 0-16,0 21 0,0-20 0,0-1 16,0 0-16,21 0 0,0-21 0,1 21 15,-22 0-15,21-21 0,0 0 16,0 0-16,0 0 0,0 0 0,22 0 16,-1 0-16,0-21 15,1 0-15</inkml:trace>
  <inkml:trace contextRef="#ctx0" brushRef="#br1" timeOffset="73858.03">8996 8848 0,'0'42'15,"0"-63"16,21 0-31,0 0 0,0 21 16,0-22-16,1-20 0,-1 21 16,0 0-16,0 0 0,21-22 0,-20 22 15,-1-21-15,0-1 0,21 22 0,-21-21 16,-21 0-16,22-1 0,-22 1 16,0 0-16,0 20 0,0 1 0,0 0 15,0 0-15,-22 21 16,1 21-16,0 0 0,0 0 15,0 1-15,0 20 0,-1 0 16,1-21-16,0 22 0,21-1 0,0-21 16,-21 22-16,21-1 0,0-21 15,0 21-15,0 1 0,0-22 16,21 21-16,0-21 0,0 1 0,1-1 16,-1-21-16,0 0 0,0 0 15,0 0-15,22 0 0,-22 0 0,21 0 16,-21-21-16,0-1 0,22 1 15,-22 0-15,0-21 0,21 21 0,-20-1 16,-1-20-16,0 0 0,0 21 16,21-22-16,-20 1 0,-22 0 0,21-1 15,-21 1-15,21 21 0,-21 0 0,0-1 16,0 44 0,0-1-16,-21 0 15,0 0-15,-1 21 0,22-20 16,-21 20-16,0 0 0,0 1 0,0-22 15,21 21-15,-21 0 0,21 1 0,-22-22 16,22 21-16,-21-21 0,21 22 16,0-22-16,0 0 0,21-21 31,1-21-31,-1 0 0,0 0 16,-21-1-16,21 1 15,0 0-15,22 0 0,-22-21 0,0 20 0,0-20 16,0 21-16,0 0 0,1 0 15,-1-1-15,0 1 0,-21 42 32,0 1-17,0-1-15,0 0 0,0 0 0,0 0 16,0 0-16,0 1 0,0 20 0,0-21 16,0 0-16,21 0 0,0 1 15,0-1-15,1 0 0,-1 0 0,0-21 16,0 0-16,0 0 0,22 0 15,-22 0-15,21 0 0,-21 0 0,22 0 16,-1-21-16,-21 0 0,21 0 16,1-22-16,-22 22 0,21 0 15,-21 0-15,22-22 0,-22 22 0,0-21 16,0 21-16,0-22 0,-21 22 16,0 0-16,0 0 0,0 0 0,0 0 15,-21 21-15,0 0 16,0 21-16,0 0 0,21 0 15,0 0-15,-21 22 0,21-22 0,0 0 16,0 21-16,0-21 0,0 22 16,0-22-16,0 0 0,21 0 0,-21 0 15,21 1-15,0-1 0,0-21 16,0 0-16,1 0 0,20 0 0,-21 0 16,21-21-16,-20-1 15,20 1-15,0 0 0,1 0 0,-22 0 16,21 0-16,0-22 0,-20 22 0,20 0 15</inkml:trace>
  <inkml:trace contextRef="#ctx0" brushRef="#br1" timeOffset="74067.07">8911 8467 0,'-42'21'0,"84"-42"0,-105 42 16,63 0-16,21-21 16,0 0-16,21 0 0,1 0 0,20 0 15,-21-21-15,22 0 0,-22 21 16,22-21-16,-22-1 0,0 1 0,1 21 16,-1-21-16</inkml:trace>
  <inkml:trace contextRef="#ctx0" brushRef="#br1" timeOffset="74507.07">12509 8297 0,'0'0'0,"0"-21"15,22-21-15,-22 0 0,21-1 0,0-105 31,-21 169-15,0 0-16,0 22 16,0-1-16,-21 0 0,0 22 0,-1-22 15,1 1-15,21 20 0,-21-21 16,0 1-16,0-1 0,0 0 0,-1 1 16,22-22-16,0 21 0,-21-21 15,21 22-15,0-22 0,0 0 16,0 0-16,0 0 0,0-42 31</inkml:trace>
  <inkml:trace contextRef="#ctx0" brushRef="#br1" timeOffset="74827.77">12255 8297 0,'-21'-42'0,"42"84"0,-63-126 0,21 41 16,21 1-16,0 0 0,0-1 0,0 1 15,0 0-15,21 21 0,0-1 16,0-20-16,22 21 0,-1 0 16,0 0-16,1 21 0,-1-22 0,22 22 15,-22 0-15,0 0 0,1 0 16,-1 22-16,0-1 0,1 21 0,-22-21 16,-21 22-16,0 20 0,0-21 15,0 1-15,-43 20 0,22-20 0,-21-1 16,0 0-16,-1 1 0,-20-22 15,20 21-15,1-21 0,0 0 0,21 1 16,-1-1-16,-20-21 0,21 21 16,42-21 15,21 0-31,-20 0 16,-1 0-16,21 0 0,-21 0 0,22 0 15</inkml:trace>
  <inkml:trace contextRef="#ctx0" brushRef="#br1" timeOffset="75902.98">12996 8509 0,'0'0'0,"64"0"0,-22 0 16,0 0-16,1 0 0,-22 0 0,0-21 15,0 0-15,0 21 0,-21-21 16,0-1-16,0 1 0,0 0 16,-21 0-16,0 0 0,0 0 0,0 21 15,-22-22-15,22 22 16,0 0-16,-21 0 0,21 0 0,-22 22 15,22-1-15,-21 0 0,-1 0 16,22 21-16,-21-20 0,21 20 0,-22-21 16,22 21-16,0-20 0,0-1 15,21 21-15,0-21 0,0 0 0,0 1 16,0-1-16,0 0 0,21 0 16,21-21-16,-20 0 0,-1 0 0,21 0 15,0 0-15,1 0 0,-1-21 0,0 21 16,1-21-16,-1 0 0,0-1 15,1 1-15,-1 0 0,0 0 0,-20-21 16,20 20-16,-21 1 0,-21-21 16,0 21-16,21 0 0,-21-1 0,0-20 15,0 21-15,-21 21 32,0 0-32,0 21 0,0 0 0,21 0 15,-22 1-15,22-1 0,-21 0 16,21 0-16,0 21 0,0-20 0,0-1 15,0 0-15,0 0 0,21 0 16,1 0-16,-1 1 0,0-1 0,21 0 16,-21 0-16,22-21 0,-1 0 15,-21 0-15,22 0 0,-1 0 0,21 0 16,-20-21-16,-1 21 0,0-21 0,1 0 16,-1-1-16,0 1 15,1 0-15,-1 0 0,-21 0 0,0 0 16,1-22-16,-22 22 0,0 0 15,0-21-15,0 20 0,0 1 0,-22 0 16,1 21-16,0 0 0,-21 0 0,21 0 16,-22 0-16,22 0 0,-21 0 15,21 21-15,-22 0 0,22 1 0,0 20 16,0-21-16,0 0 0,21 0 16,-22 1-16,22-1 0,0 0 15,0 0-15,22 0 0,-1-21 16,0 0-16,0 21 0,21-21 15,-20 0-15,-1 0 0,21 0 0,-21 0 16,22-21-16,-22 21 0,21-21 0,-21 0 16,0 0-16,1 21 0,-1-21 15,0-1-15,-21 1 0,0 0 0,21 0 16,-21 0-16,0 42 31,-21-21-15,21 21-16,0 0 0,0 22 0,0-22 15,-21 0-15,21 21 0,-21 1 0,21-1 16,0 0-16,0 22 0,-22-1 16,22 1-16,0-1 0,0 1 15,-21-1-15,21 1 0,0-1 0,0 22 16,-21 0-16,0-1 0,21 1 16,-21 0-16,21-22 0,0 22 0,-21-22 15,21 22-15,-22-22 0,22 1 0,-21-22 16,21 22-16,-21-22 0,21-21 15,-21 22-15,0-22 0,21 0 0,-21-21 16,-1 0-16,1 0 0,0 0 0,0-21 16,0 0-16,0-22 0,-1 22 15,-20-21-15,21-1 0,0-20 0,-22-1 16,22 1-16,0-22 0,0 22 0,0-22 16,21 0-16,0 22 15,0-22-15,0 22 0,0-1 0,21 1 16,0 20-16,21-20 0,-20 21 0,20-22 15,0 22-15,22-1 0,-22-20 16,0 21-16,22-22 0,-1 22 0,-20-1 16,20 1-16,1 0 0,-1-1 15</inkml:trace>
  <inkml:trace contextRef="#ctx0" brushRef="#br1" timeOffset="76207.5">14351 8573 0,'0'21'31,"21"-42"-15,0 21-16,0-22 15,1 1-15,-1 21 0,0-21 0,0 0 16,0 0-16,-21 0 0,0-1 16,0 1-16,-21 21 15,0 0 1,0 0-16,-22 21 0,22-21 15,0 22-15,-21-1 0,21 0 0,21 0 16,-22 0-16,22 0 0,0 1 0,0-1 16,0 0-16,0 0 15,0 0-15,22 0 0,-1-21 0,0 0 16,0 22-16,0-22 16,22 0-16,-22 0 0,0 0 0,21 0 15,-21-22-15,22 1 0</inkml:trace>
  <inkml:trace contextRef="#ctx0" brushRef="#br1" timeOffset="77087.78">16489 8678 0,'0'0'0,"0"22"0,-21-22 31,42 0-31,0 0 0,0 0 16,0 0-16,0 0 0,22-22 0,-1 22 15,-21-21-15,22 0 0,-22 21 16,0-21-16,0 0 0,0 0 0,0-1 16,-21 1-16,0-21 0,0 21 15,0 0-15,0-22 0,0 22 0,-21 0 16,0 0-16,-21 21 0,21 0 16,-1 0-16,-20 0 0,0 0 0,-1 21 15,1-21-15,0 21 0,-1 0 0,-20 22 16,21-22-16,-1 0 0,1 21 15,21-21-15,0 1 0,-1-1 0,1 0 16,21 0-16,0 0 0,0 0 16,0 1-16,21-22 0,1 0 15,20 0-15,0 0 0,1 0 0,-1 0 16,0 0-16,22 0 0,-22-22 16,0 22-16,1-21 0,-1 0 0,-21 21 15,22-21-15,-22 0 0,0 0 16,0-1-16,-21 1 0,0 0 0,21 21 15,-21-21-15,0 0 0,0 42 32,0 0-32,0 0 15,-21 22-15,21-22 0,-21 21 16,21 0-16,0 1 0,0 20 0,-21-20 16,21 20-16,0 1 0,0 20 15,0-20-15,0-1 0,0 22 16,0-22-16,0 22 0,0 0 0,0-1 15,0 1-15,0 0 0,0-22 0,-21 22 16,21-22-16,-22 1 0,22-22 16,0 22-16,-21-22 0,21-21 0,-21 0 15,0 1-15,21-1 0,-21-21 16,0 0-16,-1 0 0,1 0 0,0-21 16,0-1-16,0 1 0,-22-21 0,22 21 15,0-43-15,-21 22 0,21-22 16,-22 1-16,22-1 0,0 1 15,0-22-15,0 22 0,21 20 0,0-20 16,0 21-16,0-1 0,0 1 0,21 0 16,0-1-16,21 1 0,-21 0 15,22-1-15,-1 1 0,0 0 0,1-1 16,20 1-16,-20 0 0,20-1 16,1-20-16,-22 20 0,0 22 0,22-21 15,-22 0-15,0 20 0,1 1 0</inkml:trace>
  <inkml:trace contextRef="#ctx0" brushRef="#br1" timeOffset="77927.92">17145 8615 0,'21'0'79,"0"0"-79,0-21 0,1 0 0,20 21 15,-21-22-15,21 1 0,-20 21 16,20-21-16,-21 0 0,0 0 0,0 0 15,-21-1-15,0 1 16,-21 21-16,0 0 16,0 0-16,-21 0 0,20 21 0,-20-21 15,21 22-15,-21-1 0,20 0 16,1 21-16,-21-21 0,42 1 0,-21-1 16,21 21-16,-21-21 0,21 0 15,0 1-15,0-1 0,0 0 16,21 0-16,0 0 0,0 0 0,0-21 15,22 0-15,-22 0 0,21 0 16,0 0-16,1 0 0,-1-21 0,22 0 16,-22 21-16,0-21 0,1-21 15,-1 20-15,0-20 0,1 21 0,-1-21 16,0-1-16,-21 1 0,22-22 16,-22 22-16,0-21 0,0-1 0,0 22 15,-21-1-15,22-20 0,-22 42 16,0-22-16,0 22 0,0 0 15,-22 21-15,1 21 16,0 0-16,21 1 0,-21 20 16,0 0-16,0 1 0,-1-1 0,22 0 15,-21 1-15,21-1 0,-21-21 16,21 21-16,0 1 0,0-1 0,0-21 16,0 0-16,0 22 0,0-22 15,0 0-15,0 0 0,21-21 0,0 21 16,1-21-16,-1 0 0,0 0 0,0 0 15,0 0-15,0 0 0,1 0 16,20 0-16,-21 0 0,0-21 0,22 0 16,-22 0-16,0 0 0,21 0 15,-21 21-15,1-22 0,-1 1 16,0 0-16,0 0 0,-21 0 0,0 0 16,0-1-16,0 1 15,-21 21-15,0 0 16,0 0-16,-1 0 15,22 21-15,0 1 16,0-1-16,0 0 16,22 0-16,-1 0 15,-21 0-15,21 1 0,-21-1 16,21-21-16,-21 21 0,0 0 16,0 0-16,0 0 15,-21 1 1,0-22-1,0 0-15,-1 0 0,1 0 16,0-22 0,0 22-16,21-21 0,-21 21 15,21-21-15,0 0 0,-21 0 0,-1 0 16,1-1-16,0 1 0</inkml:trace>
  <inkml:trace contextRef="#ctx0" brushRef="#br1" timeOffset="78143.74">17801 8276 0,'21'0'32,"0"-21"-32,1 21 0,20-21 15,-21 21-15,21 0 0,1 0 16,-1-21-16,22 21 0,-1 0 0,1-21 16,-1-1-16,1 22 0,-1 0 15,1-21-15,20 21 0,-20 0 0,-22-21 16,22 21-16,-43 0 0,21 0 15,-21 0-15,0 0 0,-21 21 16,-42 0-16,0-21 16,-1 22-16</inkml:trace>
  <inkml:trace contextRef="#ctx0" brushRef="#br1" timeOffset="79002.97">1058 10308 0,'0'0'0,"-21"0"0,0-21 0,0 21 16,0 0-16,-1 0 0,22-21 0,-21 21 15,0-21-15,21 0 16,0-1-16,0 1 15,21 21-15,0-21 0,1 21 16,-1 0-16,21 0 0,0 0 16,1 0-16,-1 0 0,0 0 0,1 0 15,20 21-15,-20 22 0,-1-22 16,-21 21-16,21 0 0,-20 1 0,-22-1 16,0 0-16,0 1 15,0-1-15,0 0 0,-22 1 0,1-22 16,0 0-16,21 0 0,0 0 15,-21-21-15,0 0 0,21-21 16,0 0 0,0 0-16,0-21 0,0-1 15,0 1-15,21 0 0,0-1 0,-21 1 16,21 0-16,-21-1 0,21 1 16,1 21-16,-1-22 0,0 22 15,0 0-15,0 0 0,0 0 0,1 0 16,-1-1-16,0 22 0,0 0 15,0 0-15,0 0 0,1 0 16</inkml:trace>
  <inkml:trace contextRef="#ctx0" brushRef="#br1" timeOffset="79350.34">1820 10372 0,'0'0'0,"0"21"0,0 0 0,0 0 15,21 0-15,1-21 16,-1 0-1,0-21-15,0 0 0,0 0 16,0 0-16,1 0 0,-1-1 0,-21-20 16,21 21-16,0 0 0,0 0 15,-21-22-15,0 22 0,0 0 16,0 0-16,0 0 0,0-1 16,-21 22-16,0 0 15,0 0-15,0 22 16,-1-1-16,1 0 0,0 0 0,0 21 15,0 1-15,0-22 0,-1 21 16,22 1-16,-21-1 0,21 0 0,0 1 16,0-22-16,0 0 0,21 0 15,1 0-15,-1 0 0,0-21 0,0 0 16,21 0-16,-20 0 16,20 0-16,0-21 0,1 0 0,-1 0 15,21 0-15,1-22 0,-22 1 16,22 0-16,-1-1 0</inkml:trace>
  <inkml:trace contextRef="#ctx0" brushRef="#br1" timeOffset="79865.62">2836 9758 0,'-84'-21'32,"62"21"-32,1 0 15,21 21-15,-21 0 0,0 0 16,0 22-16,21-22 0,0 21 0,0 0 15,-21 1-15,21 20 0,-22-20 16,1 20-16,21 1 0,0 20 16,-21 1-16,0 0 0,0-1 0,0 1 15,-1 0-15,1-1 0,0 22 16,0 0-16,0 0 0,0 0 0,-1-1 16,1 1-16,0 0 0,0 0 0,21-21 15,-21-1-15,21 1 0,0-22 16,0 1-16,0-22 0,0 1 0,0-22 15,21 0-15,0-21 0,0 0 16,0 0-16,22-21 0,-1 0 0,0-22 16,22 1-16,-22 0 15,22-1-15,-1 1 0,-20-22 0,20 22 16,-21 0-16,-20-22 0,20 1 0,-21 20 16,-21-20-16,0-1 0,0 1 15,-21-1-15,-21 1 0,-1-1 0,-20 1 16,-1 21-16,1-22 0,-1 22 15,1-22-15,-1 22 0,22 21 0,0-22 16,-1 22-16,22 0 0,0 0 16,0 0-16,21 0 15,21-1 1,0 22-16,21 0 0,-20 0 16,20-21-16,0 21 0,1-21 15,-22 0-15,21 0 0,0 0 16,1-1-16,-22 1 0,21 0 15,-21-21-15,1 21 0</inkml:trace>
  <inkml:trace contextRef="#ctx0" brushRef="#br1" timeOffset="80239.05">2836 10160 0,'0'0'0,"-21"-21"16,0 0-16,21 0 0,-21 21 15,21-22-15,0 1 16,42 0-1,-21 21-15,0 0 16,1 0-16,-1-21 0,0 21 0,21 0 16,-21 0-16,1 0 0,20 0 0,-21 21 15,0-21-15,0 21 0,1 0 16,-1 1-16,0 20 0,-21-21 0,0 0 16,0 0-16,0 1 0,0 20 15,0-21-15,0 0 0,-21 0 0,0 1 16,-1-1-16,22-42 31,0-1-31,0 1 16,0 0-16,0 0 0,0 0 0,0 0 15,0-22-15,0 22 16,0 0-16,0 0 0,22 0 0,-1-1 16,-21 1-16,21 0 0,0 21 15,0-21-15,0 21 0,1 0 16,-1 0-16,0 0 0,0 0 0,0 0 15</inkml:trace>
  <inkml:trace contextRef="#ctx0" brushRef="#br1" timeOffset="82071">3408 10329 0,'0'0'16,"0"22"-16,0-1 0,0 0 0,21-21 15,0 0 1,0 0-16,0-21 15,1 21-15,-1-21 0,0-1 16,0 1-16,0 0 0,22 0 16,-22 0-16,0 0 0,0-22 0,0 22 15,0 0-15,1-21 0,-22 20 0,0 1 16,0 0-16,-22 21 16,1 21-1,0-21-15,0 21 16,-21 1-16,42-1 0,-22 0 15,1 21-15,21-21 0,-21 1 16,21-1-16,0 21 0,0-21 0,0 0 16,0 1-16,0-1 0,0 0 15,21 0-15,0-21 0,1 0 0,-1 0 16,21 0-16,-21 0 0,0 0 0,22 0 16,-22 0-16,21-21 0,-21 0 15,1 0-15,20-1 0,-21 1 0,21-21 16,-20 21-16,-1 0 0,21-22 15,-21 22-15,-21 0 0,21-21 0,-21 20 16,22 1-16,-22 0 16,-22 42-1,1-21 1,21 21-16,0 1 16,0-1-16,0 0 0,0 0 0,0 0 15,0 0-15,0 1 16,21-1-16,1 0 0,-1 0 15,-21 0-15,0 0 16,-21-42 15,-1 0-15,1 0-16,0 21 16,0 0-1,0 0-15,21 21 31,0 0-31,0 0 16,0 1-16,0-1 0,21-21 0,0 21 16,0 0-16,0-21 0,1 0 15,-1 0-15,0 0 0,21 0 0,1 0 16,-1 0-16,0-21 0,1 21 16,-1-21-16,-21 0 0,21-1 0,-20 1 15,20-21-15,-21 21 0,0-22 16,22 22-16,-22-21 0,0 0 15,0-1-15,0-20 0,0 20 0,1-20 16,-22 21-16,0-1 0,0 1 16,0 21-16,0-22 0,-22 43 15,1 0 1,0 22-16,0 20 0,21-21 0,0 21 16,-21 1-16,21-1 0,-21 0 15,21 1-15,0-1 0,0 0 0,0-20 16,0 20-16,0 0 0,0-21 15,0 22-15,0-22 0,0 0 0,0 0 16,0 0-16,0 1 0,21-22 31,0-22-31,-21 1 16,21 21-16,0-21 0,0 0 16,1 0-16,-1 0 0,0-1 0,0 1 15,0 0-15,0 0 0,-21 0 0,22 0 16,-1 21-16,0 0 15,-21 21 1,0 0-16,0 0 16,0 0-16,0 0 0,0 1 15,21-1-15,0 0 0,-21 0 16,0 0-16,21 0 0,1 1 0,-1-22 16,0 21-16,0-21 0,0 0 0,0 0 15,22 0-15,-22 0 16,0 0-16,21 0 0,1-21 0,-22-1 15,0 1-15,21 0 0,-20 21 16,-1-21-16,0 0 0,0 0 0,0-22 16,0 22-16,-21 0 0,0 0 0,0-22 15,0 22-15,0 0 16,0 0-16,-21 21 0,0 0 16,0 21-1,0-21-15,21 21 0,-21 0 0,21 1 16,0-1-16,0 21 0,0-21 15,0 0-15,0 1 0,0-1 16,0 21-16,0-21 0,0 0 0,21 1 16,0-1-16,21 0 0,-21-21 15,22 21-15,20-21 0,1 0 0,-1 0 16,1 0-16,-1 0 0,22 0 0,-22 0 16,1-21-16,-1 0 0,-20 0 15,-1 21-15,0-22 0,1 1 0,-22 0 16,0-21-16,0 21 0,0-1 15,1-20-15,-1 21 0,-21 0 0,0-22 16,0 22-16,0 0 0,0 0 16,0 0-16,0 0 0,-21 21 0,-1 0 15,1 0-15,0 0 0,0 0 16,0 0-16,0 21 0,-1 0 16,1 0-16,0 21 0,0-20 0,0-1 15,0 21-15,-1-21 0,22 0 0,0 1 16,0-1-16,0 21 0,0-21 15,0 0-15,22 1 0,-1-22 16,0 0-16,0 0 16,0 0-16,0 0 0,1 0 0,-1-22 15,0 22-15,21-21 0,-21 0 16,1 0-16,-1 0 0,0 0 0,-21-22 16,21 1-16,0 21 0,0-22 0,1-20 15,-22 21-15,0-22 16,0 1-16,0-1 0,0 1 0,0 20 15,0 1-15,0 0 0,0-1 16,0 22-16,0 0 0,-22 0 0,1 21 16,0 21-16,21 0 0,-21 0 15,21 22-15,0-1 0,0 0 16,0 22-16,0-22 0,0 22 0,0-22 16,0 0-16,0 1 0,0-1 15,0 0-15,21 1 0,-21-22 16,0 21-16,21-21 0,0 0 0,-21 1 15,22-1-15,-1 0 0,0-21 16,0 21-16,0-21 0,0 0 16,1 0-16,-1 0 15,0 0-15,0-21 0,0 21 0,0-21 16,1 21-16,-22-21 0,21-1 0,0 22 16,0-21-16,-21 0 0</inkml:trace>
  <inkml:trace contextRef="#ctx0" brushRef="#br1" timeOffset="82239.53">6900 10202 0,'0'0'0,"-21"0"0,0 0 15,42-21 48,-21 0-48,21 21-15</inkml:trace>
  <inkml:trace contextRef="#ctx0" brushRef="#br1" timeOffset="82915.62">8318 9864 0,'0'0'0,"0"-43"0,22-105 31,-22 106-31,0 21 0,0-22 15,0 22-15,0 0 16,-22 42-16,22 0 16,0 22-16,0-1 0,-21 22 15,21-22-15,-21 21 0,0 1 0,21-22 16,-21 22-16,0-22 0,-1 22 0,1-22 16,21-21-16,-21 21 15,21 1-15,-21-22 0,21 0 0,0 0 16,0 0-16,0 1 0,21-22 31,-21-22-15,0 1-16,0 0 0,0 0 15,-21 0-15,0 0 0,0-1 0</inkml:trace>
  <inkml:trace contextRef="#ctx0" brushRef="#br1" timeOffset="83644.31">7895 10075 0,'0'0'0,"-21"-21"0,0 21 15,0 0-15,-1 0 16,22 21-1,22-21 1,-1 0-16,21 0 0,0 0 16,1 0-16,-1 0 0,0 0 0,22 0 15,-1 0-15,-20-21 0,20 0 16,1 0-16,20 21 0,-20-21 0,-22 0 16,22-22-16,-1 22 0,-20 0 0,-22-21 15,21 20-15,-21-20 0,-21 0 16,0-1-16,0 22 0,0-21 0,0 21 15,0 0-15,-21 21 16,0 0-16,0 0 0,0 21 0,-1 0 16,1 21-16,0 1 15,0-1-15,21 0 0,0 1 0,-21 20 16,21-21-16,-21 1 0,21-1 0,0-21 16,0 22-16,0-1 0,-22-21 15,22 0-15,0 22 0,-21-22 0,21 0 16,0 0-16,0 0 15,21-21 1,1-21 0,-1 0-16,0 0 0,0 0 0,0-1 15,0 1-15,1 0 0,-1-21 0,0 21 16,0-1-16,0 1 0,-21 0 16,21 21-16,1 0 15,-22 21 1,21 0-16,-21 1 15,0-1-15,21 0 0,0 0 16,0 0-16,0 0 0,1 1 16,-1-22-16,0 21 0,0-21 0,21 0 15,-20 21-15,20-21 0,-21 0 0,21 0 16,1 0-16,-22 0 0,21 0 16,1-21-16,-22 21 0,21-21 15,0-1-15,-20 1 0,20 0 0,-21 0 16,0 0-16,0-22 0,1 22 15,-22 0-15,0-21 0,0 21 0,0-1 16,0 1-16,0 0 0,-22 21 16,1 0-16,0 0 0,0 21 15,0 0-15,21 1 0,0-1 16,-21 0-16,21 21 0,0-21 0,0 1 16,0 20-16,0-21 0,0 0 0,21-21 15,-21 21-15,21 1 0,0-22 16,0 0-16,0 0 0,22 0 15,-22 0-15,0 0 0,21 0 0,-20 0 16,20-22-16,-21 1 0,0 0 16,22 21-16</inkml:trace>
  <inkml:trace contextRef="#ctx0" brushRef="#br1" timeOffset="86064.26">11366 10245 0,'22'0'0,"-1"0"0,-21-21 16,21-1-16,0 22 0,-21-21 16,21 21-16,-21-21 0,0 0 0,21 0 15,-21 0-15,0-1 16,22 1-16,-22 0 0,0 0 15,0 0-15,0 0 0,0-22 0,-22 22 16,1 0-16,0 0 0,0 0 0,-21 21 16,20 0-16,-20 0 0,0 0 15,-1 0-15,-20 21 0,21 0 0,-1 0 16,1 0-16,0 22 0,-1-1 16,1-21-16,21 21 0,0 1 0,-1-22 15,22 21-15,0 1 0,0-22 16,0 21-16,0-21 0,0 0 0,22 1 15,-1-22-15,0 21 0,0-21 0,21 0 16,-20 0-16,20 0 0,0-21 16,1 21-16,-1-22 0,0 1 0,-21 0 15,22 0-15,-1 0 16,-21-22-16,0 22 0,22 0 0,-43-21 16,21 21-16,0-1 0,-21-20 15,0 21-15,0 0 0,0 0 0,0-1 16,0 1-16,0 42 15,0 1 1,0-1-16,0 0 0,0 0 0,0 0 16,0 0-16,0 22 0,0-22 0,0 0 15,0 0-15,21 0 0,0 22 16,1-22-16,-1 0 0,0 0 0,0-21 16,21 21-16,1 1 0,-22-22 15,42 0-15,-20 0 0,-1 0 16,22 0-16,-1-22 0,1 1 0,-1 0 15,1 21-15,-22-21 0,21 0 16,-20 0-16,-22-1 0,21 1 0,-21-21 16,-21 21-16,0 0 0,0-22 0,0 22 15,-21-21-15,0 21 0,-21-1 16,21 1-16,-22 0 0,1 0 0,0 21 16,20 0-16,-20 0 0,0 21 15,-1 0-15,22 0 0,-21 1 0,21-1 16,0 0-16,-1 21 0,1-21 15,21 1-15,0 20 0,0-21 16,0 0-16,0 0 0,0 1 0,21-22 16,1 21-16,-1-21 0,21 0 15,-21 0-15,22 0 0,-1 0 0,0 0 16,1 0-16,-1-21 0,0-1 0,1 22 16,-22-21-16,21 0 0,-21 0 15,0-21-15,1 20 0,-1-20 0,-21 0 16,0-1-16,21 1 0,-21 0 15,0-22-15,21 22 0,-21 0 0,0-1 16,0 1-16,0 21 0,0 0 0,0-1 16,0 44-1,-21-1-15,21 21 16,0 0-16,-21 1 0,0-1 16,21 0-16,-22 1 0,22-1 15,0 0-15,0 1 0,0-1 0,0 0 0,0-20 16,0 20-16,22-21 0,-1 0 15,0 22-15,0-22 0,0-21 0,22 21 16,-22 0-16,21-21 0,-21 0 16,22 0-16,-1 0 0,-21 0 0,21 0 15,1 0-15,-1-21 0,0 0 0,1 0 16,-1-1-16,-21 1 16,22 0-16,-22 0 0,0 0 0,0 0 15,-21-22-15,0 22 0,0-21 0,0 21 16,0-1-16,-21-20 0,-21 21 15,20 21-15,1 0 0,-21 0 0,0 0 16,20 0-16,-20 0 0,0 21 0,21 0 16,-22 0-16,22 22 0,-21-22 15,21 0-15,-1 21 0,22-20 0,0-1 16,0 21-16,0-21 0,0 0 16,0 1-16,0-1 0,22 0 0,-1-21 15,0 21-15,0-21 0,0 0 16,0 0-16,1 0 0,-1 0 0,21 0 15,-21 0-15,0-21 0,1 0 16,20 0-16,-21-1 0,0 1 0,0 0 16,1 0-16,-1-21 0,0-1 15,0 22-15,-21-42 0,0 20 0,21 1 16,-21 0-16,0-22 0,21 43 16,-21-21-16,0 20 0,0 1 0,0 0 15,0 42 1,0 0-16,0 22 15,0-22-15,0 21 0,0 1 0,0-1 16,0 0-16,0-21 0,0 22 16,0-1-16,22 0 0,-22-20 15,0 20-15,21-21 0,0 0 0,0 0 16,0 1-16,22-1 0,-22 0 16,21-21-16,-21 0 0,22 0 0,-22 0 15,21 0-15,-21 0 0,22 0 16,-22-21-16,21 21 0,-21-21 0,0-1 15,1 1-15,-1 0 0,0 0 16,0 0-16,0 0 0,0-22 0,-21 22 16,0 0-16,0 0 0,0 0 0,0-1 15,0 44 17,0-1-32,0 0 0,0 0 0,0 0 15,0 0-15,0 1 0,0-1 16,0 0-16,0 0 0,0 0 0,0 0 15,0 1-15,22-1 0,-1 0 0,0 0 16,0-21-16,0 21 0,0-21 16,1 0-16,20 0 0,-21 0 0,21 0 15,1 0-15,-1 0 0,0 0 16,1-21-16,-1 0 0,0 21 0,-20-21 16,20 0-16,0-1 0,-21-20 0,1 21 15,-1 0-15,0-22 16,0 22-16,0 0 0,-21 0 0,0 0 15,0 0-15,0-1 0,-21 22 16,0 0 0,0 22-16,0-1 0,-1-21 15,1 21-15,0 0 0,0 0 0,21 0 16,0 1-16,0-1 0,0 0 0,0 0 16,0 0-16,0 0 0,0 1 15,21-22-15,0 21 0,0-21 0,22 0 16,-22 0-16,0 0 0,21 0 15,1 0-15,-22 0 0,21 0 0,-21 0 16,22 0-16,-22 0 0,0 0 0,0 0 16,-42 0 15,0 0-15,0 0-16,0 0 0,-1 0 0,1 0 15,0 0-15,0 0 0,21 21 0,-21-21 16,0 0-1,21 21 17,21-21-17,0 0-15,0 0 16,0 0-16,0 0 0,1 0 16,-1 0-16,0 0 0,0-21 15,0 21-15,0-21 0,1 21 0,-1-21 16,0-1-16,0 1 0,21 21 15,-20-21-15,-1 0 0,0 0 0,0-22 16,-21 22-16,0 0 0,21-21 16,-21 21-16,0-1 0,0 1 0,0 0 15,-21 21 1,21 21 0,0 0-16,0 22 0,0-22 0,0 0 15,0 0-15,0 0 0,0 1 16,0-1-16,0 0 0,0 0 15,0 0-15,0 0 0,0 1 0,-21-22 16,21 21-16,-21-21 0,0 21 16,-1-21-16,1 0 15,0 0-15,-21 0 0,21 0 16,-1 0-16,1 0 0,0-21 0,0 0 16,21-1-16</inkml:trace>
  <inkml:trace contextRef="#ctx0" brushRef="#br1" timeOffset="86984.06">16658 10033 0,'0'-21'16,"0"0"-16,21 0 0,0 21 16,-21-22-16,0 1 0,0 42 46,-21 1-46,0-1 0,0 0 16,0 0-16,-22 21 0,22-20 0,0-1 16,0 0-16,0 0 0,0 21 0,-1-20 15,22-1-15,0 0 16,22 0-16,-1-21 16,0 0-16,0 0 0,21 0 15,-20 0-15,20-21 0,0 21 0,1-21 16,-22 0-16,21-1 0,0 22 15,-20-21-15,-1 0 0,0-21 16,-21 21-16,0-1 0,0 1 0,0 0 16,0-21-16,0 21 0,-21 21 15,0-22-15,-1 1 0,-20 21 0,21 0 16,0 0-16,0 0 0,-1 0 0,1 0 16,21 21-1,21-21 1,1 0-16,-1 0 0,0 0 15,21 0-15,-21 0 0,22-21 0,-1 21 16,-21-21-16,22 0 0,-22 21 16,0 0-16,21-21 0,-21 21 15,1 0-15,-22 21 16,0 0 0,0 0-16,0 0 0,0 1 0,0-1 15,0 21-15,0-21 0,0 22 0,0-1 16,0 0-16,0 1 0,0 20 15,0 1-15,0-1 0,0 1 0,-22-1 16,22 22-16,0-22 0,-21 1 16,21 20-16,0-20 0,0 21 0,-21-22 15,0 1-15,0 20 0,21-20 0,-21-1 16,21-20-16,-22 20 0,22-21 16,0-20-16,0 20 0,0-21 15,-21-21-15,21-21 16,-21 0-16,21-22 15,0 1-15,0 0 0,0-22 0,0 1 16,0-1-16,0 1 0,0-1 0,0 1 16,0-22-16,0 0 0,0 22 15,0-22-15,0 22 0,21-22 0,0 43 16,1-22-16,-1 1 0,0 20 16,21 1-16,-21 21 0,22-21 15,-1 20-15,0-20 0,1 21 0,20 0 16,-20 0-16,20-1 0,1-20 0,-1 21 15</inkml:trace>
  <inkml:trace contextRef="#ctx0" brushRef="#br1" timeOffset="88007.34">18140 10033 0,'0'0'0,"0"21"0,0 0 0,21-21 47,0-21-47,0 0 15,0 0-15,1 0 0,-1 0 0,0-1 16,0-20-16,0 21 0,0-21 0,1-1 16,-22 1-16,21 0 15,-21-1-15,21 1 0,-21 0 0,0-1 16,0 22-16,0 0 0,0 0 16,0 0-16,-21 21 0,0 0 15,-1 21-15,1 21 0,0-21 0,0 22 16,21-1-16,-21 21 0,0-20 15,21-1-15,0 0 0,0 22 0,0-22 16,0-21-16,0 22 0,21-1 16,0-21-16,0 22 0,21-22 0,-20 0 15,20-21-15,0 21 0,1-21 16,-1 0-16,0 0 0,1 0 0,-1 0 16,0 0-16,1-21 0,-1 21 15,0-21-15,-21-22 0,22 22 16,-22-21-16,0 21 0,0-43 0,0 22 15,-21-22-15,0 1 0,22-1 16,-22 22-16,0-21 0,0 20 0,0 1 16,0 21-16,0 0 0,0-1 0,-22 22 15,22 22 1,0-1-16,-21 21 0,21 0 0,-21 1 16,21-1-16,-21 22 0,21-22 15,0 0-15,0 1 0,0-1 0,0 0 16,0 1-16,0-22 0,0 21 15,0-21-15,0 0 0,0 1 16,0-1-16,21-21 31,0 0-31,-21-21 0,21-1 16,1 22-16,-1-21 0,0-21 0,-21 21 16,42 0-16,-21-1 0,1-20 15,-1 21-15,0 0 0,0 0 0,0-1 16,-21 44-1,0 20 1,0-21-16,0 0 0,0 0 16,0 1-16,0-1 0,0 0 15,0 0-15,0 0 0,21 0 0,-21 1 16,22-22-16,-1 21 0,0 0 16,0-21-16,0 0 0,0 0 0,22 0 15,-22 0-15,21 0 0,1 0 0,-1 0 16,0-21-16,1 21 0,-1-21 15,0-1-15,1 1 0,-1 0 0,0 0 16,1-21-16,-1-1 0,-21 1 16,0 0-16,-21-1 0,0 22 0,0-21 15,0 21-15,0-1 0,-21 22 16,-21 0-16,21 0 16,-1 22-16,1-1 0,0 21 15,21-21-15,0 22 0,0-1 16,0-21-16,0 21 0,0-20 0,0 20 15,21-21-15,0 0 0,-21 22 16,22-22-16,-1-21 0,0 21 0,0 0 16,21-21-16,-20 0 0,-1 21 15,0-21-15,0 0 0,21 0 0,-20 0 16,-1 0-16,0-21 0,21 21 0,-21-21 16,1 0-16,-1 21 0,21-21 15,-21-1-15,0 1 0,1 0 0,-22 0 16,21 0-16,-21 0 0,21-22 15,-21 22-15,0 0 0,0-21 16,0 20-16,-21 1 0,0-21 0</inkml:trace>
  <inkml:trace contextRef="#ctx0" brushRef="#br1" timeOffset="88228.08">18500 9843 0,'0'0'0,"-43"0"0,-20 21 32,84-21-32,0 0 0,21 0 15,1 0-15,20-21 0,1 21 16,-1-22-16,22 1 0,-22 0 16,22 0-16,-21 0 0,20 0 0,-20-1 15,-1 1-15,1 0 0,-22 0 0,0 0 16,-20 0-16,-22-1 0</inkml:trace>
  <inkml:trace contextRef="#ctx0" brushRef="#br1" timeOffset="91132.22">3662 11536 0,'0'0'0,"21"21"0,0-21 0,0 21 16,0-21-1,1 0 1,-1 0-16,0 0 0,21 0 15,-21-21-15,1 0 0,20 0 16,-21 0-16,0-1 0,0 1 0,1 0 16,-1 0-16,-21 0 0,0 0 15,0-1-15,0 1 0,0 0 0,-21 0 16,-1 21-16,1 0 0,-21 0 16,0 0-16,20 21 0,-20 0 0,0 0 15,-1 22-15,1-22 0,0 21 16,21-21-16,-1 22 0,1-22 15,21 21-15,-21-21 0,21 22 0,0-22 16,0 0-16,21 0 0,0 0 16,1-21-16,20 22 0,-21-22 0,21 0 15,1 0-15,-1 0 0,0 0 16,-20 0-16,20 0 0,0 0 0,-21 0 16,1-22-16,-1 22 0,0 0 15,-21-21-15,-21 21 16,0 0-16,-1 0 15,1 21-15,-21-21 0,21 22 16,-22-1-16,1 0 0,21 0 0,-21 0 16,-1 0-16,22 22 15,-21-22-15,21 21 0,-1 1 0,1-22 16,21 21-16,0-21 0,0 22 16,0-22-16,0 0 0,21 0 0,1-21 15,20 0-15,-21 0 0,21 0 16,1 0-16,-1 0 0,0-21 0,1 0 15,20 0-15,-20-1 0,-1-20 16,21 21-16,-20-21 0,-1-1 0,22 1 16,-22 0-16,0-1 0,1-20 0,-1 20 15,-21 1-15,0-21 0,0-1 16,-21 22-16,0-22 0,0 22 0,0-22 16,0 22-16,0 0 15,-21 21-15,0-1 0,21 1 0,-21 21 16,0 0-16,0 21 15,-1 22-15,22-22 0,-21 21 0,0 1 16,21 20-16,0-21 0,-21 1 16,21 20-16,-21-20 0,21-1 0,0 0 15,0 1-15,0-1 0,0 0 0,0 1 16,21-22-16,0 21 0,0-21 16,0 0-16,22-21 0,-1 22 0,-21-22 15,22 0-15,20 0 0,-21 0 16,1-22-16,-1 1 0,0 0 0,1 0 15,-1 0-15,0 0 16,1-1-16,-22 1 0,0-21 0,0 21 16,0 0-16,-21-22 0,0 22 0,0 0 15,0 0-15,0 0 0,0-1 16,-21 1-16,0 21 0,0 0 0,0 0 16,0 0-16,-1 21 0,1 1 15,0-1-15,0 0 0,0 0 0,21 21 16,0-20-16,0-1 0,0 0 15,0 21-15,0-21 0,0 1 0,21-1 16,-21 0-16,42 0 0,-21 0 16,1-21-16,20 0 0,-21 0 0,21 0 15,1 0-15,-22 0 0,21 0 16,-21-21-16,22 0 0,-1 0 16,-21 0-16,0-1 0,22 1 15,-22 0-15,0-21 0,0 21 0,0-22 16,-21 22-16,0 0 0,22-21 0,-22 20 15,0 1-15,0 42 32,-22 1-32,22-1 0,-21 0 15,21 0-15,0 21 0,0-20 16,-21-1-16,21 0 0,0 0 0,0 21 16,-21-20-16,21-1 0,0 0 15,0 0-15,21-21 31,0-21-15,-21 0-16,0 0 16,21-1-16,-21 1 0,22-21 15,-22 21-15,21 0 0,0-22 0,-21 22 16,21 0-16,0 0 0,-21 0 16,21-1-16,-21 1 0,22 21 0,-1 0 15,0 21 1,-21 1-16,21-1 15,-21 0-15,0 0 0,0 0 0,0 0 16,0 1-16,21-1 0,-21 0 16,21 0-16,-21 0 0,22 0 0,-1 1 15,0-22-15,0 0 0,0 0 16,0 0-16,1 0 0,-1 0 16,0 0-16,0 0 0,0 0 0,0-22 15,1 22-15,-1-21 0,21 0 16,-21 0-16,0 0 0,22-22 15,-22 1-15,0 21 0,0 0 16,-21-22-16,21 22 0,1 0 0,-22 0 16,0 0-16,0 0 0,0 42 31,0 0-31,0 0 0,0 0 16,0 0-16,-22 1 0,22-1 15,-21 21-15,21-21 0,0 0 16,0 1-16,0 20 0,0-21 0,0 0 0,0 0 15,21 1-15,1-22 0,-1 21 16,0 0-16,21-21 0,-21 0 0,22 0 16,-22 0-16,21 0 0,-21-21 15,22 0-15,-22 21 0,21-22 0,1 1 16,-22 0-16,0 0 0,21 0 16,-21 0-16,1-1 0,-1-20 15,-21 21-15,0 0 0,0-22 0,0 22 16,0 0-16,0 0 0,-21 21 15,-1 0 1,1 0-16,0 21 0,0 0 16,0 0-16,0 1 0,-1-1 0,22 21 15,0-21-15,0 0 0,-21 1 16,21 20-16,0-21 0,0 0 0,0 0 16,21 1-16,1-1 0,20-21 15,-21 0-15,21 0 0,1 0 16,-1 0-16,0 0 0,-20 0 0,20 0 15,0-21-15,1-1 16,-22 22-16,21-21 0,-21 0 0,22 0 16,-22 0-16,0 0 0,0-1 0,0 1 15,-21 0-15,0 0 0,0 0 16,0 0-16,-21 21 31,0 21-31,21 0 0,-21 0 16,21 0-16,0 0 0,-21 1 15,-1-1-15,22 0 0,-21 0 0,21 0 16,0 0-16,0 1 16,21-22-1,1 0 1,-1-22-16,0 22 0,0-21 16,0 0-16,0 0 0,1 0 0,-1 0 15,0-1-15,21 1 0,-21 0 16,1-21-16,-1 21 0,0-1 0,-21 1 15,21 21-15,-21-21 16,21 21-16,-21 21 16,0 0-16,0 1 0,0-1 0,0 0 15,0 0-15,0 0 0,-21 0 16,21 1-16,0-1 0,0 0 0,0 0 16,0 21-16,21-20 15,0-1-15,1-21 0,-1 21 0,21-21 16,-21 0-16,22 0 0,-22 0 15,21 0-15,0 0 0,-20-21 0,20 0 16,0-1-16,1 1 0,-1 0 0,0 0 16,1-21-16,-1 20 0,-21-20 15,21-21-15,-20 20 0,-1-20 0,0 20 16,0-20-16,0-1 0,-21 22 16,21 0-16,-21-1 0,0 22 0,0 0 15,-21 42 1,0 0-16,0 22 15,0-1-15,0 0 0,-1 22 16,1-22-16,0 22 0,0-22 0,0 0 16,0 1-16,-1-1 0,22 0 15,0 1-15,-21-22 0,21 21 0,0-21 16,0 1-16,0-1 0,0 0 0,21-21 16,1 0-1,20 0-15,-21 0 0,0 0 0,22-21 16,-22 0-16,21 21 0,-21-22 15,0 1-15,1-21 0,-1 21 0,0 0 16,-21-43-16</inkml:trace>
  <inkml:trace contextRef="#ctx0" brushRef="#br1" timeOffset="91312.07">7789 11451 0,'0'0'0,"-21"0"0,0 0 15,0 21-15,21 1 16,21-22-1,21 21-15,1-21 0,-1 0 0,0 0 16,1 0-16,20 0 0,-21 0 0,1 0 16,-1 0-16,0 0 0,-20 0 15,20 0-15,-21 0 0,0 0 0,0 0 16,1-21-16,-1 21 16</inkml:trace>
  <inkml:trace contextRef="#ctx0" brushRef="#br1" timeOffset="94099.04">9715 11557 0,'0'0'0,"22"-21"0,-1 21 0,0-21 0,-21 0 15,21-1-15,-21 1 0,0 0 0,0-21 16,0 21-16,0-1 0,-21 1 16,0 21-16,0-21 0,-1 21 15,1 0-15,0 0 0,-21 21 16,21 0-16,-1 1 0,-20 20 0,21 0 16,0 1-16,0-1 0,-1 0 0,1 1 15,21-1-15,0 0 0,0 1 16,0-1-16,0-21 0,0 21 0,21 1 15,1-22-15,-1 0 0,21 0 16,0 0-16,1-21 0,20 0 0,-20 0 16,20 0-16,-21 0 0,22-21 15,-1 0-15,-20 0 0,20 0 0,-20 0 16,-1-1-16,0-20 0,1 21 16,-22-21-16,21-1 0,-42 1 15,21-22-15,-21 1 0,21 21 0,-21-22 16,0 1-16,0-1 0,0 1 15,0 20-15,0 22 0,0 0 0,0 0 16,-21 21-16,21 21 16,-21 0-16,21 0 0,-21 22 0,0-1 15,0 21-15,-1-20 0,1-1 0,21 22 16,-21-22-16,0 0 0,0 1 16,21-1-16,0-21 0,0 21 0,0-20 15,0-1-15,0 0 0,0 0 16,0 0-16,21-21 0,0 0 15,0 0-15,0 0 0,1 0 16,-1 0-16,0-21 0,0 0 16,0 0-16,22 0 0,-22-1 0,0 1 15,0 0-15,0 0 0,0 0 16,1 0-16,-1-1 0,-21 44 47,0-1-47,0 0 0,0 0 0,21-21 15,-21 21-15,21 0 0,0 1 16,0-1-16,-21 0 0,22 0 0,20 0 16,-21 0-16,21-21 0,1 22 15,-1-22-15,0 0 0,1 0 0,-1 0 16,22 0-16,-22 0 0,21 0 16,-20 0-16,20 0 0,-20-22 15,-1 1-15,0 0 0,1 0 0,-22 0 16,21 0-16,-21-22 0,-21 22 15,0 0-15,21-21 0,-21 20 0,0-20 16,0 21-16,0 0 0,-21 0 0,0-1 16,0 22-16,0 0 0,0 0 15,-22 0-15,22 0 0,-21 22 0,21-1 16,-22 0-16,22 0 0,-21 0 16,21 22-16,-22-22 0,22 0 15,0 21-15,0-21 0,21 1 0,0-1 16,0 0-16,0 21 0,0-21 15,0 1-15,0-1 0,21-21 16,21 0 0,-21 0-16,1 0 0,-1 0 0,21 0 15,-21-21-15,0 21 0,1-22 16,20 1-16,-21 0 0,0 0 0,0 0 16,1-22-16,-22 22 0,21 0 0,-21 0 15,21 0-15,-21 0 0,0-1 16,0 44 15,-21-1-15,21 0-16,0 0 0,-21 0 0,21 0 15,0 1-15,0-1 0,0 0 16,0 0-16,21 0 0,0-21 0,0 21 16,0 1-16,22-22 0,-22 0 15,0 0-15,21 0 0,1 0 0,-22 0 16,21 0-16,0 0 0,1-22 0,-1 22 15,-21-21-15,22 0 0,-22 0 16,21 0-16,-21 0 0,0-1 0,1 1 16,-22 0-16,0-21 15,0 21-15,0-1 0,0 1 0,-22 21 32,1 0-32,0 21 15,21 1-15,-21-1 0,21 0 0,0 0 16,-21 0-16,21 0 0,-21 1 15,21-1-15,0 0 0,0 0 16,0 0-16,0 0 16,21-21-1,0 0-15,0 0 16,0-21-16,0 0 0,1 0 16,-1 0-16,0 0 15,0-1-15,0-20 0,0 21 0,1 0 16,-1 0-16,0-1 0,0 1 15,-21 0-15,0 42 16,0 0 0,0 1-16,0-1 15,0 0-15,0 0 0,0 0 0,21 0 16,0 1-16,1-1 0,-1-21 16,0 21-16,21 0 0,-21-21 0,22 21 15,-1-21-15,0 0 0,1 0 16,-1 0-16,22 0 0,-22 0 0,0 0 15,1 0-15,-1-21 0,0 0 16,-21 21-16,22-21 0,-22 0 16,0-1-16,0 1 0,0 0 0,1-21 15,-1 21-15,-21-22 0,0 1 0,0 21 16,0 0-16,0-1 0,0 1 16,-21 0-16,-1 21 0,1 0 0,-21 0 15,21 21-15,0 0 0,-22 1 16,22-1-16,0 0 0,-21 21 0,20-21 15,22 1-15,-21 20 0,21-21 16,-21 0-16,21 0 0,0 1 0,0-1 16,0 0-16,21 0 15,0-21-15,1 0 0,-1 0 16,0 0-16,0 0 0,0 0 0,22 0 16,-22 0-16,0-21 0,0 0 15,0 21-15,0-21 0,1-1 16,-1 1-16,0 0 0,-21 0 0,0 0 0,21 0 15,-21-1-15,21 1 0,-21 0 16,0 42 15,0 0-31,-21 1 0,0-1 16,21 0-16,-21 0 0,0 0 16,21 0-16,0 22 0,-22-1 15,1 0-15,0 1 0,21-1 0,0 22 16,0-1-16,0 22 0,0-22 15,21 1-15,0 20 0,1-20 0,-1 21 16,0-22-16,21 22 0,-21-1 0,1 1 16,20 0-16,-42-1 0,21 1 15,-21 0-15,0-22 0,0 1 0,-21-1 16,21-20-16,-42 20 0,20-21 16,-20-20-16,0 20 0,-1-21 0,1-21 15,0 0-15,-1 0 0,1 0 0,0 0 16,-1 0-16,1-21 0,0-21 15,21 20-15,-22-20 0,22 21 16,0-21-16,0-1 0,21 1 0,0 0 16,0-22-16,0 1 0,0-1 15,0 1-15,21-22 0,0 21 0,21-20 16,-20 20-16,-1-20 0,21-1 16,-21 0-16,22 1 0,-1-1 0,-21 0 15,43 1-15,-22 20 0,0 1 0,1-1 16,-1 1-16,-21-1 0,21 22 15,-20-1-15,-1 1 0,0 21 0,-21-21 16,0 20-16,0-20 0,0 21 16,0 0-16,0 0 0,-21 21 15,0 0-15,-1 0 16,22 21-16,-21 0 16,21 0-16,-21-21 0,21 21 0,-21 0 15,21 1-15,0-1 0,0 0 16,0 0-16,0 0 0,0 0 0,0 1 15,0-1-15,0 0 0,0 0 0,21-21 16,0 21-16,0 0 0,1-21 16,-1 0-16,0 0 0,21 0 0,-21 0 15,22 0-15,-1 0 0,-21 0 0,22-21 16,-1 21-16,0-21 0,1 0 16,-1 0-16,0 0 0,1-1 15,-1 1-15,-21-21 0,21 21 16,1-64-16,-22 64 0,0-21 15,-21-22-15,0 43 0,0 0 16,0 0-16,0-1 0,-21 22 16,0 0-16,0 0 0,-1 0 15,1 22-15,21-1 16,-21 0-16,21 0 0,0 0 0,0 22 16,0-22-16,0 0 0,0 0 0,21 0 15,0 0-15,-21 1 16,22-1-16,-22 0 0,0 0 0,21 0 15,-21 0-15,21-21 0,-21 22 0,0-1 16,0 0 0,-21-21-1,0 0-15,-1 0 16,22-21 15,0 0-15</inkml:trace>
  <inkml:trace contextRef="#ctx0" brushRef="#br1" timeOffset="97207.92">14605 8678 0,'0'22'16,"0"-44"62,21 22-62,-21-21-16,21 21 0,0 0 0,-21-21 15,22 21-15,-1-21 0,0 21 16,0-21-16,0 21 0,0-21 0,1-1 16,-1 1-1,0 0-15,0 21 0,0-21 0,-21 0 16,21 0-16,1-1 15,-22 1 1,0 0-16,0 42 47,-22-21-31,22 21-16,-21-21 0,21 22 0,0-1 15,0 0 1,0 0-1,0 0 1,21-21-16,-21 21 0,22-21 16,-22 22-16,21-1 15,0 0-15,0-21 16,-21 21-16,0 0 16,-21 0 15,0-21-31,0 0 0,-1 0 15,1 0-15,0 0 16,0 0 0,0 0-1,0 0-15,-1 0 47</inkml:trace>
  <inkml:trace contextRef="#ctx0" brushRef="#br1" timeOffset="104035.05">16044 11472 0,'0'-21'0,"0"0"16,21 0-16,-21 0 15,22 21-15,-22-21 0,0-1 0,0 1 16,21 21-16,-21-21 0,21 0 16,-21 42 15,0 0-31,0 0 0,0 1 16,-21 20-16,0-21 0,-1 21 0,1-20 15,21 20-15,-21-21 0,21 21 16,-21-20-16,21-1 0,0 0 15,0 0-15,0 0 0,0 0 16,21-21 15,0-21-31,0 0 0,1 21 16,-1-21-16,0 0 0,0 0 16,21-1-16,-20 1 0,-1 0 15,0 0-15,0 0 0,0 21 0,0-21 16,-21-1-16,22 22 0,-22 22 15,0-1 1,0 0-16,0 0 0,0 0 16,0 0-16,0 1 0,0-1 0,21 0 15,-21 0-15,21 0 0,-21 0 16,21 1-16,0-22 0,0 21 0,1-21 16,-1 0-16,0 0 0,0 0 0,0 0 15,0 0-15,22 0 0,-22 0 16,0 0-16,21-21 0,-20-1 0,-1 1 15,0 0-15,0 0 0,0 0 16,0 0-16,-21-1 0,22-20 0,-1 21 16,0 0-16,-21-22 15,0 22-15,21 0 0,-21 0 0,0 0 16,21 21-16,-21 21 16,0 0-1,-21 0-15,0 0 0,21 1 0,-21 20 16,21-21-16,0 0 0,0 22 15,-21-22-15,21 0 0,0 0 0,0 0 16,0 0-16,0 1 0,21-1 16,0 0-16,0-21 0,0 0 0,22 0 15,-22 0-15,21 0 0,-21 0 16,22 0-16,-1 0 0,0-21 0,1 21 16,20-21-16,-21-1 0,1 1 15,-22 0-15,21 0 0,-21-21 16,22 20-16,-43-20 0,21 0 0,0 21 15,-21-22-15,0 22 0,0 0 16,0 0-16,0 0 0,-21 21 16,0 0-16,0 21 0,-1 0 0,1 0 15,0 0-15,0 0 0,0 1 16,21 20-16,-21-21 0,21 0 0,0 0 16,0 1-16,0-1 0,0 21 15,21-42-15,0 21 0,0 0 0,0 1 16,0-22-16,1 0 0,-1 21 15,21-21-15,-21 0 0,0 0 16,22 0-16,-22 0 0,21 0 0,-21 0 16,22-21-16,-22-1 0,21 22 15,1-21-15,-1 0 0</inkml:trace>
  <inkml:trace contextRef="#ctx0" brushRef="#br1" timeOffset="104797">19304 11557 0,'21'0'16,"-21"-21"-16,0 0 16,21 0-16,0-1 0,-21 1 15,0 0-15,0-21 0,0 21 0,0-22 16,0 1-16,0 0 0,0 20 15,0-20-15,-21 21 0,0 0 0,0 0 16,21-1-16,-42 22 0,20 0 16,1 0-16,-21 22 0,21-1 0,-22 21 15,1 0-15,21 1 0,-21 20 0,-1-20 16,22-1-16,-21 0 0,21 1 16,21-1-16,0 0 0,0-21 15,0 22-15,0-22 0,21 0 16,0-21-16,0 21 0,0-21 0,0 0 15,1 0-15,20 0 0,-21 0 0,0 0 16,22-21-16,-22 21 0,0-21 16,0 0-16,0 0 0,0-1 0,-21-20 15,22 21-15,-22 0 0,21-22 16,-21 22-16,0 0 0,0 0 0,0 0 16,0 42 15,-21 21-31,21-21 0,-22 1 15,22 20-15,0 0 16,-21-21-16,21 22 0,0-1 0,-21 22 16,21-22-16,0 21 0,0 1 15,0-1-15,0 22 0,0-21 0,0 20 16,0-20-16,0-1 0,0 1 0,0-1 16,0 1-16,0-1 0,0 22 15,-21-22-15,0 1 0,0-1 0,21 1 16,-22-1-16,1-20 0,-21 20 0,21-20 15,0-22-15,-22 21 0,22-21 16,-21 0-16,21-21 0,-1 0 0,1 0 16,0 0-16,0 0 0,0 0 15,0-42-15,-1 21 0,22-21 16,0-1-16,0-20 0,0-1 0,0 1 16,0-1-16,0-20 0,22 20 15,-1-21-15,0 22 0,0-22 0,21 22 16,-20-22-16,20 0 0,-21 22 15,21-1-15,1-20 0,-1 41 16,0-20-16,1 21 0,-1-22 0,22 22 0,-22-1 16,21 1-16,1 21 0,-1-21 15,1 20-15,-22-20 0,22 21 0,-22 0 16</inkml:trace>
  <inkml:trace contextRef="#ctx0" brushRef="#br1" timeOffset="105393.97">19833 11494 0,'-21'0'0,"0"0"15,42-22 17,0 22-17,0-21-15,0 21 0,1-21 16,-1 0-16,0 0 0,0 0 0,0-1 16,0 22-16,-21-21 0,0 0 15,0 0-15,0 0 0,-21 21 31,0 0-31,0 21 0,0 0 16,-22 0-16,22 0 0,0 22 0,0-22 16,21 0-16,0 21 0,0-20 15,0 20-15,0-21 0,0 0 0,0 0 16,0 1-16,21-1 0,0 0 16,0 0-16,1-21 0,20 0 0,-21 21 15,21-21-15,-20 0 0,-1 0 16,21 0-16,-21 0 0,22-21 0,-22 0 15,21 21-15,-21-42 0,22 20 0,-22-20 16,21 0-16,-21-1 0,22 1 16,-22-21-16,21-1 0,-21 1 15,22 20-15,-22-20 0,0 20 16,0 1-16,-21 0 0,0 21 0,0-1 16,0 1-16,0 0 0,-21 21 15,0 21 1,0 0-16,-1 1 0,-20-1 0,21 21 15,0 0-15,0 1 0,21 20 16,0-20-16,0-1 0,0 0 0,0 22 16,0-22-16,0 0 0,0-20 15,0 20-15,21-21 0,0 0 0,0 0 16,0 1-16,-21-1 0,43-21 16,-22 0-16,0 0 0,21 0 15,-21 0-15,22 0 0,-22 0 0,21 0 16,1 0-16,-22-21 0,21-1 15,0 1-15,-20 0 0,20-21 0,-21 21 16,0-22-16,0 22 0,1-21 16,-22 21-16</inkml:trace>
  <inkml:trace contextRef="#ctx0" brushRef="#br1" timeOffset="105580.06">20574 11218 0,'0'0'0,"-42"0"15,-64 0 1,127 0-1,0 0 1,0-21-16,22 21 0,-1 0 0,0-21 16,1 21-16,20-21 0,-21 21 15,1 0-15,-1 0 0,0 0 0,1 0 16,-1 0-16,0 0 0,-20 0 16,-1 0-16,-42 0 15</inkml:trace>
  <inkml:trace contextRef="#ctx0" brushRef="#br1" timeOffset="106529.01">3429 13314 0,'21'-21'31,"0"21"-31,0-21 0,1-1 0,-1 1 16,0 0-16,0-21 0,0 21 16,0-1-16,-21 1 0,0 0 0,0 0 15,0 0-15,-21 0 16,0 21-16,-21 0 0,-1 0 0,22 0 15,-42 0-15,20 21 0,1 0 16,0 0-16,-1 0 0,22 0 0,-21 1 16,21-1-16,21 0 0,0 0 15,0 0-15,0 0 0,0 22 16,21-22-16,0 0 0,21 0 0,1 22 16,-1-22-16,0 0 0,22 21 0,-22 1 15,1-22-15,-22 21 16,21-21-16,-21 22 0,0-22 0,-21 21 15,0-21-15,0 0 0,-21 22 16,0-22-16,-21 0 0,-1 0 0,1 0 16,0-21-16,-1 0 0,-20 0 15,21 0-15,-1 0 0,1 0 0,0 0 16,-1-21-16,1 0 0,21 0 16,-22 0-16,1-22 0,0 1 0,21 21 15,-1-21-15,-20-1 0,21 1 16,0 21-16,21-22 0,0 22 15,0 0-15,0 0 0,21 0 16,0 0-16,21-1 0,-20 1 0,20 21 16,0-21-16,1 0 0,-1 0 15</inkml:trace>
  <inkml:trace contextRef="#ctx0" brushRef="#br1" timeOffset="106761.04">3958 13039 0,'0'0'0,"21"0"15,22 0 1,-43 21-16,0 0 0,0 21 0,0-20 16,-22 20-16,1-21 0,0 21 0,0 1 15,0-1-15,0-21 16,21 22-16,-22-1 0,1 0 0,21 1 16,-21-22-16,21 21 0,0-21 15,0 22-15,0-22 0,0 0 0,0 0 16,21-21-1,0 0-15,1-21 0,-22 0 16,0 0-16,21-1 0</inkml:trace>
  <inkml:trace contextRef="#ctx0" brushRef="#br1" timeOffset="106927.47">3789 13399 0,'0'0'0,"-21"0"0,21-22 31,42 22 0,-21 0-31,0 0 0,22 0 0,-1 0 16,0 0-16,1 0 0,-1 0 0,0 0 15,1 0-15,-1 0 0,0 0 16,22-21-16,-22 21 0</inkml:trace>
  <inkml:trace contextRef="#ctx0" brushRef="#br1" timeOffset="107803.04">4720 13335 0,'0'0'0,"21"0"0,0 0 15,1-21-15,-22 0 0,0 0 16,0-1 0,0 1-16,-22 0 0,1 0 15,0 0-15,-21 21 0,21 0 16,-1 0-16,-20 0 0,21 0 0,0 0 16,-22 0-16,22 21 0,0 0 15,-21 0-15,21 0 0,-1 22 0,1-22 16,0 21-16,0 1 0,21-1 15,0 0-15,-21 1 0,21-1 0,0 0 16,0-21-16,0 22 0,0-22 16,0 0-16,21 0 0,0-21 15,0 0-15,22 0 0,-22 0 16,0 0-16,21-21 0,-21 0 16,22-21-16,-22 20 0,21-20 15,-21 21-15,1-21 0,20-1 0,-42 1 16,21 21-16,-21-22 0,21 1 0,-21 21 15,0-21-15,0 20 0,0 1 16,0 42 0,0 1-1,-21-1-15,21 0 0,0 21 16,0-21-16,0 22 0,0-1 0,0 0 16,0-20-16,21 20 0,0 0 0,1-21 15,-1 1-15,0-1 16,0 0-16,21-21 0,-20 0 0,20 0 15,-21 0-15,21 0 0,-20 0 16,20-21-16,-21 0 0,21-1 0,-20-20 16,20 21-16,-21-21 0,0 20 15,0-20-15,1 0 0,-1-1 0,0 1 16,-21-21-16,21 20 0,-21 1 16,0-22-16,0 22 0,0 0 0,0 21 15,0-1-15,0 1 0,0 0 16,-21 42-16,0 0 15,0 22-15,21-22 0,0 21 16,-22 1-16,22-1 0,-21 0 16,21 1-16,0-1 0,0 0 0,0 1 15,0-1-15,0 0 0,0 1 16,21-1-16,1-21 0,-1 0 0,0 0 16,21 1-16,-21-1 0,22-21 15,-1 0-15,0 0 0,1 0 0,-1-21 16,0-1-16,22 1 0,-22 0 15,1 0-15,-1-21 0,0 20 0,-21-20 16,1 21-16,-1-21 0,0 20 16,-21-20-16,0 21 0,0-21 15,0 20-15,0 1 0,-21 21 16,0 0-16,-1 0 16,1 21-16,0 1 0,21-1 0,-21 0 15,0 21-15,21-21 0,0 1 16,0 20-16,0-21 0,0 0 0,0 0 15,0 22-15,21-22 0,0-21 16,0 21-16,0 0 0,1-21 0,20 0 16,-21 0-16,21 0 0,1 0 15,-1-21-15,22 0 0,-22 0 16,0 0-16,1-1 0,20 1 0</inkml:trace>
  <inkml:trace contextRef="#ctx0" brushRef="#br1" timeOffset="109956.02">7112 13039 0,'-42'42'16,"20"-42"-16,22 21 0,22-21 31,-1 0-16,21-21-15,-21 21 0,0-21 16,22 0-16,-22 0 0,0-1 16,21 1-16,-42-21 0,22 21 0,-22 0 15,21-1-15,-21 1 0,0-21 16,-21 21-16,-1 21 0,1 0 16,-21 0-16,21 0 0,-22 21 15,1 0-15,-21 0 0,20 0 0,1 22 16,21-22-16,0 0 0,-1 21 15,22-20-15,0-1 0,0 21 0,0-21 16,0 0-16,22-21 0,-1 22 16,0-1-16,21-21 0,-21 0 0,22 0 15,-22 0-15,21 0 0,-21 0 16,1 0-16,-1 0 0,0 0 16,0 0-16,0 0 0,-21-21 15,-21 21 1,0 0-16,0 0 15,-22 0-15,22 21 0,-21 0 16,21 0-16,-22 0 0,22 22 16,-21-22-16,21 21 0,0-21 0,-1 22 15,22-22-15,0 21 0,0-21 16,0 0-16,0 1 0,0-1 0,22 0 0,-1-21 16,21 0-16,-21 0 15,22 0-15,-22 0 0,21 0 0,0 0 16,-20-21-16,20 0 0,0-1 15,1 1-15,-1-21 0,0 21 0,-21 0 16,22-22-16,-1 1 0,-21 0 0,0-1 16,1-20-16,-1 20 0,0-20 15,-21-43-15,0 43 0,0 20 16,0 1-16,0 21 0,0 0 16,-21-1-16,0 22 0,-1 0 0,1 22 15,21-1-15,-21 21 0,0-21 16,21 22-16,0-1 0,0 21 0,-21-20 15,21-1-15,0 22 16,0-22-16,0 0 0,0 1 0,0-22 16,0 21-16,0 0 0,21-20 0,0-1 15,0 0-15,22 0 0,-1 0 16,0 0-16,1-21 0,-1 0 0,0 0 16,22 0-16,-22-21 0,22 0 15,-22 21-15,0-21 0,1 0 0,-1 0 16,0-1-16,-21 1 0,1-21 15,-1 21-15,0-22 0,-21 22 0,0 0 16,0 0-16,0 0 0,0 0 0,-21 21 16,0 0-1,-1 0-15,1 21 0,0 0 16,21 0-16,-21 0 0,21 0 16,0 1-16,0 20 0,0-21 0,0 0 15,0 0-15,0 22 0,0-22 0,21 0 16,0 0-16,0 0 0,1-21 15,-1 22-15,0-22 0,0 0 16,0 0-16,0 0 0,1 0 0,-1 0 16,0-22-16,0 1 0,0 0 15,0 0-15,1 21 0,-1-42 0,-21 20 16,0 1-16,0 0 0,21-21 0,-21 21 16,0-1-16,0 1 0,21 0 15,-21 42 1,0 0-1,0 1-15,0-1 0,-21 0 16,21 0-16,-21 0 0,21 0 0,0 1 16,0-1-16,0 0 0,0 0 15,0 0-15,0 0 0,21-42 47,0 0-47,0 0 0,-21 0 16,21 0-16,1-1 0,-22-20 15,21 21-15,0 0 0,0-22 0,0 22 16,0 0-16,1 0 0,-1 0 16,0 0-16,0 21 15,0 0-15,0 21 0,-21 0 16,0 0-16,0 0 0,0 0 16,0 1-16,0-1 0,0 0 0,0 0 15,22 0-15,-22 0 0,21-21 16,-21 22-16,21-1 0,0-21 0,0 0 15,-21 21-15,43-21 0,-22 0 16,21 0-16,0 0 0,1 0 16,-1 0-16,0 0 0,-20-21 0,20 0 0,-21-1 15,0 22-15,0-21 16,1 0-16,-1-21 0,-21 21 0,21-1 16,0 1-16,-21 0 0,21 0 15,-21 0-15,0 42 31,0 0-31,0 0 0,0 0 16,0 1-16,0-1 0,0 0 0,0 0 16,0 0-16,0 0 0,0 1 15,21-1-15,1-21 0,-22 21 16,21-21-16,0 0 0,0 0 16,0 0-16,0 0 0,22 0 15,-22 0-15,21 0 0,1 0 0,-1-21 16,-21 0-16,21 21 0,-20-22 15,-1 1-15,0 0 0,0-21 0,-21 21 16,21-1-16,-21 1 0,0 0 16,0 0-16,0 0 0,-21 21 15,0 0-15,0 0 0,0 0 16,-1 0-16,1 21 0,0 0 0,0 0 16,21 0-16,0 1 0,-21-1 0,21 0 15,0 0-15,0 0 0,0 0 16,0 1-16,0-1 0,0 0 0,21-21 15,-21 21-15,21-21 16,0 0-16,0 0 0,1 0 0,-1 0 16,0 0-16,0 0 0,0 0 15,22 0-15,-22-21 0,0 0 0,0 21 16,21-21-16,-20-22 0,-1 22 0,21 0 16,-21 0-16,22-22 0,-22 22 15,0 0-15,21 0 0,-21 21 0,1 0 16,-22 21-1,0 0-15,0 0 16,0 1-16,0-1 0,0 0 16,0 0-16,0 0 0,0 0 15,0 1-15,0-1 0,21 0 0,0-21 16,-21 21-16,21-21 0,0 0 16,0 0-16,1 0 0,-1 0 0,21 0 15,-21-21-15,0 0 0,1 21 16,20-21-16,-21-1 0,0-20 0,22 21 15,-22-21-15,21 20 0,-21-41 16,22 21-16,-1-22 0,-21 22 16,21-22-16,-20 1 0,-1-1 15,-21 22-15,0 0 0,0 20 0,0 1 0,-21 21 16,-1 0-16,1 21 0,0 1 16,0 20-16,0 0 0,0 22 15,-1-22-15,22 22 0,0-22 0,0 0 16,0 22-16,0-22 0,0 0 15,0-20-15,0 20 0,0-21 0,0 0 16,0 0-16,22 1 0,-1-22 16,0 21-16,0-21 0,0 0 0,0 0 15,1 0-15,20 0 0,-21 0 0,21-21 16,-20 21-16,-1-22 0,21 1 16,-21 0-16,0 0 0,-21 0 0,0 0 15,0-22-15</inkml:trace>
  <inkml:trace contextRef="#ctx0" brushRef="#br1" timeOffset="110108.08">10774 13081 0,'0'0'0,"-21"42"31,42-42-15,0 0-16,0 0 0,0 0 0,22 0 15,-1 0-15,-21 0 0,21 0 0,1-21 16,-22 0-16,21 21 0,1-21 15</inkml:trace>
  <inkml:trace contextRef="#ctx0" brushRef="#br1" timeOffset="110544">11790 12742 0,'0'0'0,"0"-42"0,0 21 16,0 0-16,0 0 0,0 42 31,-21 0-31,-1 21 16,22 1-16,-21-1 0,0 0 0,21 1 16,-21-1-16,0 21 0,21-20 15,-21-1-15,21-21 0,0 22 0,-22-1 16,1-21-16,21 0 0,0 0 15,0 1-15,0-1 16,0-42 15,0-1-31,21 1 0</inkml:trace>
  <inkml:trace contextRef="#ctx0" brushRef="#br1" timeOffset="113176.03">11620 12975 0,'0'-42'0,"0"84"0,0-148 0,0 64 16,22 0-16,-22-1 0,21 1 0,0 0 15,0-1-15,21 22 0,-20 0 0,20 21 16,-21-21-16,21 21 0,1 0 16,-1 0-16,0 0 0,1 21 15,-1-21-15,0 21 0,-20 0 16,-1 1-16,0 20 0,-21-21 0,0 21 16,0-20-16,-21 20 0,-22-21 15,1 21-15,0-20 0,-22-1 0,22 0 16,0 0-16,-1 0 0,1 0 0,0-21 15,20 0-15,1 0 0,21-21 16,0 0 0,0 0-16,21 21 15,1 0 1,-1 21-16,0 0 16,-21 0-16,21 1 0,-21-1 0,21 21 15,-21-21-15,21 0 0,1 1 16,-22-1-16,21 0 0,0 0 15,0 0-15,0 0 0,22 1 0,-22-22 16,21 0-16,-21 21 0,22-21 16,-1 0-16,0 0 0,22 0 0,-22 0 15,0-21-15,1 21 0,-1-22 16,22 1-16,-22 0 0,-21-21 0,21 21 16,1-22-16,-22 22 0,0-21 0,0-1 15,0 1-15,-21 0 0,0 21 16,0-22-16,0 22 0,-21 21 31,0 0-31,0 21 0,21 0 0,-21 1 16,0 20-16,-1-21 0,22 21 15,0-20-15,-21-1 0,21 21 0,0-21 16,0 0-16,0 1 0,0-1 0,21 0 16,1 0-16,-1 0 0,0-21 15,0 0-15,21 0 0,1 0 0,-1 0 16,0 0-16,1-21 0,20 0 15,-20 21-15,20-21 0,-21-22 16,22 22-16,-22-21 0,1 0 0,-1-1 16,-21 1-16,21-22 0,-20 1 0,-1 21 15,-21-22-15,0 22 0,21-1 16,-21 22-16,0-21 0,0 21 16,-21 21-1,0 0-15,-1 21 0,1 0 16,-21 0-16,21 22 0,0 20 0,-1-21 15,1 22-15,0-1 0,0 1 16,0-1-16,0 22 0,-1-21 16,1-1-16,21 1 0,0 20 0,-21-20 0,21 20 15,0 1-15,-21-21 16,21 20-16,0-20 0,0-1 0,0 1 16,0-1-16,0-20 0,0-1 15,0 0-15,0-21 0,21 1 0,0-1 16,0-21-16,1 0 0,20 0 0,-21 0 15,21-21-15,1-1 0,-22-20 16,0 21-16,21-21 0,-20 20 0,-1-20 16,-21-21-16,0 20 0,0-20 15,0-1-15,0 1 0,-43-1 0,22 1 16,0 20-16,-21 1 0,21 0 0,-1-1 16,1 22-16,0 0 0,21 0 15,0 0-15,0 0 0,0-1 0,21 1 16,0 21-16,1-21 0,20 0 15,0 21-15,22-21 0,-22 0 16,22-1-16,-1-20 0,1 21 16,-1-21-16,22-1 0,-22 1 0,1 0 15,-1-1-15,1 1 0,-22 0 0,0-1 16,-20 1-16,-1 0 0,-21-1 16,0 22-16,0-21 0,0 21 0,-21-1 15,-1 22-15,1 0 0,-21 0 16,21 0-16,0 0 0,-22 22 0,22-1 15,0 0-15,0 21 0,0 1 16,-1 20-16,1 1 0,21-1 0,0 1 16,-21-1-16,21 1 0,-21-1 15,21 1-15,0-1 0,0 1 16,-21-1-16,21 1 0,0-1 0,0 1 16,0 20-16,0-20 0,0-1 15,0-20-15,0 20 0,0-21 0,0 1 16,0-22-16,0 21 0,21-21 15,0 1-15,0-22 0,0 0 16,22 0-16,-22 0 0,21-22 0,-21 22 16,22-21-16,-1-21 0,0 21 15,-20-22-15,20 1 0,0-21 16,-21-1-16,1 22 0,-1-22 16,-21 1-16,0-1 0,0 1 0,-21-1 15,-1 22-15,-20 0 0,21-1 16,-21 22-16,-1 0 0,1 0 0,21 0 15,-22 21-15,22 0 0,0 0 0,0 0 16,0 0-16,42 21 31,0-21-31,0 0 0,22 0 16,-1 0-16,0 0 0,1 0 0,-1-21 16,0 21-16,22-22 0,-22 1 15,0 21-15,1-21 0,-1 0 0,-21 0 16,22 0-16,-22 21 0,0-22 15,0 1-15,0 21 16,0 0-16,-21 21 16,0 1-16,0-1 15,0 0-15,0 0 0,0 0 0,0 0 16,0 1-16,22-1 0,-22 0 16,21 0-16,0 0 0,-21 0 0,21 1 15,0-22-15,0 0 0,-21 21 0,22-21 16,-1 0-16,21 0 0,-21 0 15,0 0-15,22 0 0,-22-21 0,21-1 16,-21 1-16,22 0 0,-1 0 16,-21 0-16,0-22 0,1 22 0,-1-21 15,0 21-15,-21-22 16,0 22-16,0 0 0,0 0 0,-21 21 16,0 0-16,-1 0 15,1 0-15,0 21 0,0 0 16,21 0-16,-21 22 0,21-22 0,-21 0 15,21 0-15,0 0 0,0 22 16,0-22-16,21 0 0,0 0 16,0 0-16,0-21 0,22 0 15,-22 0-15,21 0 0,0 0 16,1 0-16,-1 0 0,0 0 0,1 0 16,-1-21-16,0 0 0,-20 0 15,-1 0-15,21 0 0,-21-1 16,0 1-16,-21-21 0,22 21 0,-22 0 15,0-1-15,0 1 0,0 42 16,0 1 0,-22-1-16,22 0 0,-21 0 0,21 0 15,-21 22-15,21-22 0,-21 0 16,21 0-16,0 0 0,0 0 0,0 1 16,21-22-1,0 0 1,0 0-16,1 0 0,-1-22 0,0 1 15,0 0 1,0 0-16,0 0 0,1 0 0,-1-22 16,0 22-16,0 0 0,0 0 15,0 0-15,1 21 0,-1 0 0,0 0 16,-21 21 0,0 0-16,0 0 0,0 0 15,0 0-15,0 1 0,0-1 0,0 0 16,21 0-16,-21 0 0,21-21 15,0 21-15,1-21 0,-1 0 0,21 0 16,-21 0-16,0 0 16,22 0-16,-22 0 0,21 0 0,-21 0 0,1 0 15,-1-21-15,21 0 0,-21 21 16,0-21-16,1-21 0,-1 20 16,0 1-16,0-21 0,0 21 0,0-22 15,1 22-15,-1 0 0,0 0 16,0 21-16,0 0 0,-21-21 0,0 42 31,0 0 0,0-42 1,0 0-32,0 0 15,0-1-15,0 1 0,0 0 16,0 0-16,0 0 15,0 42 1,-21 0-16,0 0 16,21 22-16,-21-22 0,0 21 0,-1-21 15,1 22-15,0-1 0,0-21 16,21 0-16,0 22 0,0-22 0,0 0 16,0 0-16,0 0 0,21 0 15,-21 1-15,21-22 0,22 0 0,-22 21 16,0-21-16,21 0 15,-21 0-15,22 0 0,-22 0 0,21-21 16,-21-1-16,22 1 0,-22 0 16,21 0-16,-21 0 0,1-22 0,-1 1 15,0 21-15,0-21 0,0 20 0,-21 1 16,0 0-16,0 42 16,-21 0-16,0 22 15,0-22-15,21 0 0,-21 21 16,21-20-16,-22-1 0,22 21 0,0-21 15,0 0-15,0 1 0,0-1 16,0 0-16,22-21 16,-1 0-16,0 0 15,0 0-15,21 0 0,-20 0 16,20-21-16,0 0 0</inkml:trace>
  <inkml:trace contextRef="#ctx0" brushRef="#br1" timeOffset="114008.46">17822 12912 0,'0'0'0,"-21"21"0,-21-21 16,63-21 15,0 0-31,21-1 0,-20 22 16,20-21-16,0 0 0,1-21 0,-1 21 15,0-1-15,1-20 0,-1 21 16,-21 0-16,0 0 0,-21-22 15,0 22-15,0 0 0,0 0 0,-21 21 16,0-21-16,0 21 0,-22 0 16,22 0-16,-21 0 0,21 0 0,-22 21 15,22 0-15,0 0 0,0 0 16,0 22-16,21-22 0,-21 21 0,21-21 16,0 0-16,0 22 0,0-22 15,21 0-15,0 0 0,0 0 0,0 1 16,0-1-16,22 0 0,-22-21 15,21 0-15,-21 21 0,22-21 0,-22 0 16,0 0-16,0 0 0,-42 0 31,-21 0-31,21 0 0,-22 0 16,1 0-16,0 21 0,-1-21 16,1 21-16,0 1 0,20-1 0,-20 0 15,21 0-15,0 0 0,0 0 16,-1 1-16,22-1 0,0 0 0,0 0 15,0 0-15,22 0 16,20-21-16,-21 0 0,0 22 0,22-22 16,-1 0-16,0 0 0,1 0 0,-1 0 15,0 0-15,22 0 16,-22-22-16,22 22 0,-1-21 0,1 0 0,-22 0 16,0 0-16,1 0 15,-1-1-15,-21-20 0,0 21 0,0-21 16,-21 20-16,0-20 0,0 21 15,0 0-15,0 42 32,0 0-32,0 21 15,22-20-15,-1-1 0,-21 0 0,21 21 16,0-21-16,0 1 0,-21-1 16,21 0-16,1 0 0,-1 0 0,0 0 15,0-21-15,0 0 16,0 0-16,1 0 15,-1 0 1,-21-21-16,21 0 0</inkml:trace>
  <inkml:trace contextRef="#ctx0" brushRef="#br1" timeOffset="114184.07">18965 13039 0,'0'0'0,"0"-21"0,0-1 0,0 1 0,0 0 16,-21 21-16,0 0 15,0 0-15,-22 0 0,22 21 0,-21 0 16,0 1-16,20-1 0,-20 0 15,0 0-15,21 21 0,-22-20 0,22-1 16,0 0-16,0 0 0,21 0 16,0 0-16,0 1 0,0-1 15,21-21-15,0 0 0,21 0 16,-20 0-16,20 0 0,0 0 16</inkml:trace>
  <inkml:trace contextRef="#ctx0" brushRef="#br1" timeOffset="114477.07">19346 12954 0,'0'0'16,"0"-21"-16,0 0 0,0 42 15,-21 0 1,0 0-16,21 22 0,0-22 0,-21 21 16,0 0-16,21 1 0,-22 20 15,22-20-15,0 20 0,0 1 0,0-1 16,0 1-16,0 20 0,0-20 15,0 20-15,0-20 0,0-1 0,0 1 16,-21-1-16,0 1 0,0-22 16,0 22-16,0-22 0,-1 0 0,1 1 15,-21-22-15,42 21 0,-21-21 0,0-21 16,21-21 0,21 0-16,0 0 15,0-21-15,0-1 0,22 22 16,-22-21-16,21-1 0</inkml:trace>
  <inkml:trace contextRef="#ctx0" brushRef="#br1" timeOffset="114743.45">19410 13314 0,'0'0'0,"21"-64"0,-21 22 16,21-106 0,0 106-16,0 20 0,1-20 0,-1 21 0,0 21 15,0-21-15,0 21 0,22 0 16,-22 0-16,21 21 0,-21 0 0,0 21 15,1-20-15,-22 20 0,0-21 16,0 21-16,0-20 0,0 20 0,-22-21 16,-20 0-16,21 0 15,-21 1-15,20-1 0,-20 0 0,0-21 16,21 21-16,-22-21 0,22 0 0,0 0 16,0 0-16,42 0 31,0-21-31,0 21 15,0-21-15,22 21 0,-22-21 0</inkml:trace>
  <inkml:trace contextRef="#ctx0" brushRef="#br1" timeOffset="114999.52">20680 12954 0,'0'0'0,"-21"21"31,-1 0-15,22 1-16,-21-1 0,21 0 0,0 0 16,-21 0-16,21 0 0,-21 1 15,21-1-15,-21 0 0,21 0 0,0 0 16,0 0-16,-21-21 16,21 22-16,0-44 46,0 1-46,0 0 0,0 0 16,0 0-16</inkml:trace>
  <inkml:trace contextRef="#ctx0" brushRef="#br1" timeOffset="115176.35">20680 12742 0,'0'0'0,"0"-21"0,0 0 15,-21 21 1,-1 0-1,22 21 17,0 0-32,0 1 15,22-22-15,-1 21 0,0-21 16,-21 21-16</inkml:trace>
  <inkml:trace contextRef="#ctx0" brushRef="#br1" timeOffset="115352.09">20934 12975 0,'0'21'16,"21"-21"31,0 0-32,0 0-15,0 0 16,1 0-16,-1 0 0,0 0 0</inkml:trace>
  <inkml:trace contextRef="#ctx0" brushRef="#br1" timeOffset="115683.87">21272 13018 0,'0'0'0,"43"0"16,-22 0-16,0 0 15,0 0-15,0-22 0,22 22 16,-22-21-16,0 0 0,0 0 15,0 0-15,1-22 0,-22 22 0,0 0 16,0-21-16,0 21 0,0-1 16,-22 1-16,1 21 0,0 0 0,0 0 15,-21 0-15,-1 0 0,22 0 16,-21 21-16,21 22 0,-1-22 0,1 21 16,0 1-16,21-1 0,0 0 15,0 1-15,0-1 0,0-21 0,21 21 16,0-20-16,1-1 0,20 0 15,0 0-15,1 0 0,-1-21 0,21 0 16,1 0-16,-1 0 0,-20 0 16,20 0-16,1 0 0,-22-21 0,0 0 15,1 0-15,-22 0 0,0-1 16,-21 1-16,0 0 0,0 0 16</inkml:trace>
  <inkml:trace contextRef="#ctx0" brushRef="#br1" timeOffset="116456.1">635 14605 0,'0'0'0,"0"-21"15,21 0-15,-21-22 0,21 22 0,-21 0 16,0 0-16,0 0 16,-21 42-1,21 0-15,-21 21 16,21 22-16,0-22 0,0 22 15,0-22-15,0 22 0,0-22 0,-21 21 16,21 1-16,-21-1 0,21-20 16,0 20-16,0-20 0,0-1 15,0 0-15,0-21 0,0 1 0,0-1 16,0 0-16,0-42 16,-22 0-1</inkml:trace>
  <inkml:trace contextRef="#ctx0" brushRef="#br1" timeOffset="117184.02">233 15007 0,'0'0'0,"-21"0"0,-1 0 15,22-21-15,22 21 16,-1 0-16,21 0 16,0 0-16,1 0 0,-1 0 15,22-21-15,-1 0 0,1 21 0,20-21 16,-20-1-16,-1 1 0,1-21 15,-1 21-15,-20 0 0,-1-1 0,0-20 16,1 21-16,-22-21 0,-21-1 16,0 1-16,0 21 15,0-22-15,0 22 0,0-21 0,-21 42 16,-1 0-16,1 0 0,0 0 16,21 21-16,-21 0 0,21 22 15,-21-1-15,21 21 0,-21-20 0,21 20 16,0-20-16,0 20 0,0-21 15,0 22-15,0-1 0,-22-20 16,22 20-16,0-20 0,0-1 0,0 0 16,0-21-16,0 22 0,0-22 15,0 0-15,22-21 16,-1 0 0,0-21-16,-21-21 15,21 20-15,0-20 0,0 0 0,-21-1 16,22 1-16,-1 21 0,-21-21 15,0 20-15,21-20 0,0 21 16,-21 42 0,21 0-1,-21 22-15,0-22 0,21 0 16,-21 21-16,22-21 0,-22 22 0,21-22 16,0 0-16,0 0 0,0 0 15,22 1-15,-22-22 0,21 0 0,0 0 16,1 0-16,-1 0 15,0 0-15,1-22 0,-1 1 0,0 0 16,1 0-16,-1 0 0,-21-22 16,22 22-16,-22-21 0,0 0 15,-21 20-15,0-20 0,0 21 0,0-21 16,0 20-16,0 1 0,0 0 16,-21 21-16,0 0 0,-1 0 0,1 21 15,0 0-15,21 1 0,-21-1 16,0 21-16,21-21 0,0 22 15,0-1-15,0-21 0,0 21 0,0-20 16,21 20-16,0-21 0,0 0 16,0 0-16,1-21 0,20 0 15,-21 0-15,21 0 0,-20 0 16,20 0-16,0-21 0,22 0 0,-22 0 16</inkml:trace>
  <inkml:trace contextRef="#ctx0" brushRef="#br1" timeOffset="120500.06">3027 15473 0,'-21'0'0,"21"-21"31,0 0-15,0-22-16,0 22 0,21 0 16,0-21-16,0-1 0,0 1 15,0 0-15,22-22 0,-22 22 0,0-1 16,0 1-16,0 0 0,-21-1 15,0 22-15,0-21 0,0 21 0,-21 0 16,0 21-16,0 0 16,-21 0-16,20 21 0,1-21 15,0 21-15,21 0 0,0 0 16,0 0-16,0 1 0,0-1 16,0 0-16,21 0 0,0 0 15,1-21-15,-1 21 0,21 1 0,-21-1 16,0 0-16,1 0 0,-1 0 15,-21 22-15,0-22 0,0 0 16,21 21-16,-21-21 0,0 1 0,0-1 16,0 0-16,21 0 0,-21 0 15,21 0-15,0-21 0,1 0 16,-1 0-16,21 0 16,-21-21-16,22 0 0,-1 0 0,0-21 15,1 20-15,-1-20 0,0 21 16,1-21-16,-1-1 0,-21 1 0,0 0 15,0 20-15,1-20 0,-22 21 16,0-21-16,0 20 0,0 1 0,0 0 16,0 0-16,-22 21 0,1 0 15,0 0-15,0 0 0,0 21 0,0 0 16,-1 0-16,1 1 0,0-1 16,0 0-16,21 21 0,0-21 0,0 22 15,0-1-15,0 0 0,0-20 16,21 20-16,0-21 0,0 0 0,1 0 15,20 1-15,-21-22 16,21 0-16,1 0 0,-22 0 0,21 0 16,1 0-16,-1-22 0,0 1 15,1-21-15,-1 21 0,0-22 0,1 22 16,-1-21-16,0 0 0,1-1 16,-22 1-16,0 0 0,21-1 0,-42 1 15,21 0-15,-21-22 0,22 22 16,-22-22-16,0 22 0,0 0 0,0-1 15,0 1-15,0 21 0,0 0 16,-22 42 0,22 0-1,0 21-15,-21 1 0,21-1 0,-21 21 16,21-20-16,-21 20 0,21 1 16,0-1-16,-21 22 0,0-22 0,21 22 15,-22 21-15,1-21 0,0-1 16,21 1-16,-21 0 0,0 20 0,21-20 15,0 21-15,-21 0 0,21-22 16,-22 22-16,22-21 0,0 0 0,0-22 16,0 22-16,0-22 15,22 1-15,-1-22 0,0 0 0,0 1 16,0-22-16,0 0 0,1 0 16,20-21-16,-21 0 0,0-21 0,22 0 15,-1 0-15,-21-22 0,21 22 16,1-21-16,-1 0 0,0-22 0,-20 22 15,-1-22-15,21-20 0,-42 20 0,0-21 16,0 1-16,0 20 0,0-20 16,-21 20-16,-21 1 0,20-1 0,-41 1 15,21 20-15,-1 1 0,-20 21 16,20 0-16,1-1 0,-21 1 0,20 0 16,1 21-16,21 0 0,-22 0 15,22 0-15,0 0 0,0 0 0,21 21 16,0 0 15,21-21-31,0 0 16,0 0-16,1 0 0,-1 0 15,0 0 1,0-21-16,-21 0 31,0 0 63,21 21-78,0-21-1,1 21-15,-1-21 0,0-1 0,0 22 16,21-21-16,-20 0 0,20 0 15,0-21-15,22-1 0,-22 22 0,0-21 16,22-1-16,-22 1 0,1 0 16,-1-22-16,0 22 0,-21 0 15,1-1-15,-1 1 0,-21 0 16,0-1-16,0 1 0,0 21 0,0-22 16,0 1-16,-21 21 0,-1 0 15,1 21-15,0 0 0,21 21 16,-21 0-16,21 21 15,0 1-15,0-1 0,0 22 0,0-22 16,0 21-16,0 22 0,0 0 16,0-1-16,0 1 0,0 21 0,0-21 15,0 20-15,0-20 0,0 21 16,-21 0-16,21 0 0,-21-1 0,21 1 16,0-21-16,0 21 0,-22-43 15,22 22-15,0 0 0,0-22 0,0-21 16,0 22-16,0-22 0,0 1 15,0-22-15,22 0 0,-1-21 16,0 0-16,21-21 0,-21-22 16,1 22-16,20-21 0,-21 0 15,21-1-15,1-20 0,20-43 16,-42 42-16,1 1 0,-1-1 16,-21-20-16,0-1 0,0 22 0,0-22 15,-21 21-15,-1-20 0,-20 20 16,21 1-16,-21 20 0,20-20 0,-20 21 15,0-1-15,-1 22 0,22 0 16,0 0-16,-21 0 0,21 21 0,21-22 16,0 1-1,0 0 1,21 21-16,0-21 0,0 0 0,21 0 16,-20-1-16,20-20 0,0 21 15,1-21-15,-1-1 0,0 22 0,1-21 16,20 21-16,-21-22 0,1 22 15,-22 0-15,0 0 0,21 21 0,-42-21 16,22 21-16,-22 21 31,0 0-15,0 0-16,0 0 0,0 0 16,0 1-1,21-1-15,-21 0 0,21-21 0,0 21 16,0 0-16,0 0 0,1-21 0,-1 22 15,0-22-15,0 0 0,0 0 16,0 0-16,22 0 0,-22 0 0,0 0 16,21 0-16,-20 0 0,-1-22 15,21 1-15,-21 0 0,0 0 0,1 0 16,-1 21-16,0-21 0,-21-1 16,0 1-16,0 0 0,0-21 0,0 21 15,0-1-15,-21 22 31,0 0-31,-1 0 0,1 22 16,21-1-16,-21 0 0,21 0 16,0 21-16,0-20 0,0 20 0,0-21 15,0 21-15,0-20 0,0 20 16,21-21-16,22 0 0,-22 0 0,0-21 16,0 0-16,21 22 0,1-22 15,-22 0-15,21 0 0,1-22 0,-1 1 16,0 0-16,1 0 0,-1 0 15,21 0-15,-41-22 0,20 22 0,0-21 16,-21 21-16,1-22 0,-1 22 16,0 0-16,-21 0 0,21 0 15,-21-1-15,0 44 32,-21-1-32,21 0 0,-21 0 15,21 0-15,-21 22 0,21-22 16,-22 0-16,22 0 0,0 0 0,0 0 15,0 1-15,0-1 16,22-42 0,-1-1-1,0 1-15,0 0 16,0 0-16,-21 0 0,21 0 0,22-22 16,-22 22-16,0 0 15,0 0-15,0 0 0,1 21 0,-1 0 16,0 0-1,-21 21-15,21-21 0,-21 21 0,0 0 16,0 0-16,21 0 0,-21 1 0,21-1 16,-21 0-16,22 0 0,-1 0 15,0-21-15,0 21 0,0-21 16,0 0-16,1 0 0,-1 0 16,0 0-16,0 0 0,0 0 0,0-21 15,-21 0-15,22 21 16,-1-21-16,-21 0 0,0 0 0,21-1 0,0-20 15,-21 21-15,21 0 16,-21 0-16,21-22 0,1 22 0,-1-21 16,0 21-16,0-1 0,0 22 0,0-21 15,1 21 1,-22 21-16,0 1 16,0-1-16,0 0 15,0 0-15,-22-21 16,22-21 31,0 0-47,0 0 15,0-1-15,0 1 0,0 0 16,0 0 0,-21 21-16,0 0 0,0 0 0,0 0 15,0 21-15,21 0 0,-22 0 16,1 1-16,0-1 0,21 0 0,0 21 15,-21-21-15,21 22 0,0-22 0,0 21 16,0 1-16,0-22 16,0 21-16,21-21 0,0 0 0,0 1 0,1-1 15,20 0-15,0-21 16,1 0-16,-1 0 0,0 0 0,1 0 0,-1 0 16,0-21-16,1 0 15,-1-1-15,0 1 0,1 0 0,-22-21 16,0 21-16,0-22 0,0 22 15,-21-21-15,0 21 0,0-1 0,0 1 16,0 0-16,0 0 0,-21 21 16,0 0-16,-21 0 0,20 0 0,1 21 15,0 0-15,21 0 0,0 1 0,-21-1 16,21 0-16,0 0 0,0 0 16,0 0-16,0 22 0,0-22 0,21 0 15,-21 0-15,21-21 0,0 21 16,1-21-16,-1 0 15,0-21 1,0 21-16</inkml:trace>
  <inkml:trace contextRef="#ctx0" brushRef="#br1" timeOffset="121331.94">9715 14817 0,'-21'-21'15,"42"42"-15,-63-64 0,21 43 0,0 0 16,-22-21-16,22 21 0,0 0 0,0 0 16,-21 21-16,20-21 0,1 22 0,-21-1 15,21 0-15,0 21 16,-1-21-16,1 1 0,0-1 0,0 21 16,0-21-16,21 0 0,0 1 15,0-1-15,0 0 0,0 0 0,0 0 16,42-21-16,-21 0 0,0 0 15,22 0-15,-1 0 0,0-21 0,22 0 16,-22 0-16,22 0 0,-22-1 16,0 1-16,1 0 0,-22 0 0,0-21 15,-21 20-15,0 1 0,0-21 0,-21 21 16,0-22-16,0 22 0,-22-21 16,22 21-16,-21-22 0,21 22 0,-1 0 15,1 0-15,0 0 0,21 0 16,21 21-1,22 0 1,-22 0-16,21 42 0,0-21 0,1 21 16,-1-20-16,0 20 0,1 0 15,-1 1-15,-21 20 0,22-21 0,-22 22 16,21-22-16,-21 43 0,-21-22 16,21 1-16,1-1 0,-22 22 0,0-21 15,0-1-15,0 22 0,0-22 0,0 22 16,0 0-16,0-1 0,0 1 15,-22 21-15,1-22 0,0 1 0,-21 0 16,21-1-16,-1-20 0,-20-1 16,21 1-16,0-1 0,0-20 15,-1-1-15,1 0 0,21-20 16,-21-22-16,21-22 16,0 1-16,-21-21 0,21 21 0,0-22 15,0 1-15,-21-21 0,21-1 16,0 1-16,-21-1 0,21-21 0,0 1 15,0-1-15,0 0 0,0 1 16,0-1-16,21 0 0,0 1 0,0 20 16,0 1-16,22-1 0,-22 22 15,21-22-15,-21 22 0,22 21 16,-1-21-16,-21 20 0,21-20 0,1 21 16,-1 0-16,0 0 0,1-1 15,20-20-15,-20 21 0</inkml:trace>
  <inkml:trace contextRef="#ctx0" brushRef="#br1" timeOffset="121576.08">11493 14669 0,'0'0'0,"0"-22"0,0 1 16,-21 21 0,0 0-1,0 21-15,0 22 0,21-22 16,-21 21-16,-1 1 0,1-1 15,0 21-15,0-20 0,0 20 0,21-20 16,-21 20-16,-1-21 16,22 1-16,0-1 0,0 0 0,0-20 15,0-1-15,0 0 0,0 0 0,22-21 16,-1 0-16,0 0 0,0 0 16,0 0-16,0-21 0,22 0 0,-22 0 15</inkml:trace>
  <inkml:trace contextRef="#ctx0" brushRef="#br1" timeOffset="122171.37">11684 14838 0,'0'0'0,"0"-21"0,0-22 16,0 22-16,0 0 0,0 42 31,0 0-31,-21 1 0,21 20 0,0-21 16,-21 21-16,-1-20 0,22 20 15,-21 0-15,21 1 0,0-1 0,0 0 16,0 1-16,0-1 0,0-21 15,0 21-15,0-20 0,0-1 0,0 0 16,21-21 0,1 0-16,-1-21 15,0 0-15,0-1 0,0 1 0,0 0 16,1-21-16,-1 21 0,0-1 16,0-20-16,0 21 0,-21 0 15,21 0-15,1 21 0,-22-22 16,21 22-16,-21 22 15,0-1-15,0 0 16,0 0-16,0 0 0,21 0 0,-21 22 16,21-22-16,-21 0 0,0 0 15,21 0-15,0 1 0,22-1 0,-22 0 16,21-21-16,-21 0 0,22 0 0,-22 0 16,21 0-16,1 0 0,-22 0 15,21-21-15,-21 21 0,22-21 0,-22-1 16,21 1-16,-21-21 0,0 21 15,1-22-15,-22 22 0,0-21 16,0 21-16,0-22 0,0 22 16,0 0-16,0 0 0,0 0 0,-22 21 15,1 0-15,0 0 0,21 21 16,-21 0-16,21 0 0,-21 22 16,21-22-16,0 21 0,0-21 0,0 0 15,0 22-15,0-22 0,21 0 16,0 0-16,-21 0 0,21 1 0,0-1 15,1-21-15,-1 0 0,0 0 16,0 0-16,0 0 0,0 0 0,1-21 16,20-1-16,-21 1 15,0 0-15,-21 0 0,21-21 0,-21 20 16,0-20-16</inkml:trace>
  <inkml:trace contextRef="#ctx0" brushRef="#br1" timeOffset="122384.06">11324 14944 0,'0'0'0,"-42"21"0,21-21 16,-1 0-16,1 0 0,0 0 16,42 0-1,22 0 1,-22-21-16,21 21 0,0-21 15,1-1-15,-1 22 0,0-21 0,1 21 16,-1-21-16,0 0 0,1 21 0</inkml:trace>
  <inkml:trace contextRef="#ctx0" brushRef="#br1" timeOffset="124959.06">13758 14965 0,'0'0'15,"-42"21"-15,21 0 0,0-21 0,42-21 31,21 0-15,-21 0-16,22 0 0,-22-1 16,21 1-16,0 0 0,1 0 0,-1 0 15,0-22-15,-20 22 16,-1-21-16,0 21 0,-21 0 0,0-1 16,0-20-16,-21 21 15,-22 21-15,22 0 0,-21 0 0,21 21 16,-22-21-16,22 21 0,-21 0 0,21 1 15,0-1-15,-1 21 0,22-21 16,0 0-16,0 1 0,0-1 0,0 0 16,0 0-16,0 0 15,22-21-15,-1 21 0,0-21 0,0 0 16,21 0-16,-20 0 0,20 0 16,-21 0-16,0 22 0,0-22 15,-21 21 1,-21 0-1,0 0-15,-21-21 0,21 21 16,-1 22-16,-20-22 0,21 0 16,0 21-16,0-21 0,-1 22 0,22-22 15,-21 21-15,21-21 0,0 1 16,0-1-16,0 0 0,21 0 0,1-21 16,20 0-16,-21 0 0,21 0 15,1 0-15,20 0 0,-20 0 0,-1-21 16,21 0-16,1 0 0,-1-1 0,1-20 15,-1 0-15,-20-1 16,20 22-16,-20-42 0,-1 20 0,-21 1 16,21 0-16,-20-22 0,-1 22 15,-21-22-15,0 22 0,0-21 0,21 20 16,-21-20-16,0 20 0,0 22 16,0-21-16,0 21 0,-21 21 15,0 0-15,21 21 0,-22 0 16,1 21-16,21 1 0,-21-1 0,0 0 15,21 22-15,-21-22 0,21 1 16,0-1-16,0 0 0,0 1 0,0-1 16,0 0-16,0 1 0,21-22 0,0 21 15,0-21-15,0 0 16,22 1-16,-22-1 0,21 0 0,-21-21 16,22 0-16,-1 0 0,0 0 15,1-21-15,-22 0 0,21-1 0,1 1 16,-22 0-16,21-21 0,-21 21 15,0-1-15,-21 1 0,0 0 0,0-21 16,0 21-16,0-1 0,0 1 0,0 0 16,-21 21-1,0 0-15,0 21 0,21 0 16,-21-21-16,21 22 0,-21-1 16,21 21-16,0-21 0,0 0 15,0 1-15,0 20 0,0-21 16,0 0-16,21 0 0,0 1 0,0-1 15,0 0-15,22-21 0,-22 0 16,21 0-16,-21 0 0,22 0 16,-1 0-16,-21-21 0,21 0 0,1-1 15,-22 1-15,0 0 0,21 0 16,-20-21-16,-1 20 0,-21-20 0,21 21 16,-21 0-16,21-22 0,-21 22 15,0 0-15,0 42 31,-21 0-31,21 1 16,-21-1-16,21 0 0,0 0 0,0 0 16,0 0-16,0 1 0,0-1 15,0 0-15,0 0 0,0 0 0,0 0 16,0 1-16,21-22 31,-21-22-15,21 1-16,0 21 0,-21-21 0,0-21 15,21 21-15,1-1 0,-1-20 16,-21 21-16,21-21 0,0 20 0,-21-20 16,21 21-16,0 0 15,1 0-15,-22-1 0,21 22 16,0 0-16,-21 22 0,0-1 16,0 0-16,0 0 0,0 21 15,0-20-15,21-1 0,-21 21 0,21-21 16,-21 0-16,21 22 0,1-22 15,-1 0-15,0 0 0,0 0 0,0 1 16,0-22-16,1 0 0,-1 21 16,0-21-16,0 0 0,21 0 0,-20 0 15,-1-21-15,0-1 0,0 22 16,0-21-16,0 0 0,1-21 16,-1 21-16,0-1 0,0-20 0,0 21 15,22 0-15,-22-22 0,0 22 16,0 0-16,0 0 0,0 21 0,-21 21 31,-21 0-15,21 0-16,-21 1 0,21-1 15,-21 0-15,21 0 0,0 0 0,0 0 16,0 22-16,0-22 0,0 0 16,0 0-16,21-21 0,0 21 0,0 1 15,1-22-15,-1 0 0,21 0 16,-21 0-16,0 0 0,22 0 0,-22 0 15,0 0-15,21-22 0,-20 1 16,-1 0-16,0 0 0,0 0 16,0 0-16,-21-1 0,0 1 0,21 0 15,-21-21-15,0 21 0,0-1 16,0 1-16,0 0 0,0 0 0,0 0 16,-21 21-16,0 0 15,0 0-15,0 21 0,0 0 16,21 0-16,0 0 0,0 1 15,-22-1-15,22 21 0,0-21 0,0 0 16,0 1-16,0-1 0,0 0 16,22 0-16,-1 0 0,0 0 0,0 1 15,0-22-15,0 0 0,22 0 16,-22 0-16,0 0 0,21 0 16,-20 0-16,-1 0 0,0 0 0,0-22 15,0 1-15,0 0 0,1 0 16,-1 0-16,0-22 0,0 22 0,0-21 15,22 21-15,-22 0 0,0-22 16,-21 22-16,21 21 0,-21-21 0,21 21 16,-21 21-1,0 0-15,0 0 0,-21 1 16,0-1-16,21 21 0,0-21 0,0 0 16,-21 1-16,21-1 15,0 0-15,0 0 0,0 0 0,0 0 16,21-21-1,0 0 1,0 0-16,-21-21 0,21 0 16,1 0-16,-1 21 0,0-21 0,0 0 15,0-1-15,0-20 0,22 21 16,-22 0-16,0 0 0,0-1 0,0 22 16,1 0-16,-1 0 0,0 0 15,-21 22 1,0-1-16,0 0 0,0 0 15,0 0-15,0 0 16,21 1-16,0-1 0,0 0 0,1 0 16,-1-21-16,0 0 15,0 0-15,21 0 0,-20 0 0,-1 0 16,0 0-16,0-21 0,0 0 16,-21 0-16,21 21 0,1-22 0,-1-20 15,0 21-15,-21 0 0,21-22 16,-21 1-16,21 0 0,0-1 0,-21-20 15,22-1-15,-1 22 0,0-21 16,0-1-16,0 22 0,-21 21 0,0-1 16,0 1-16,0 42 15,-21 22-15,21-22 16,-21 21-16,0 1 0,0-1 0,21 21 16,0-20-16,0-1 0,-22 0 15,22 1-15,0-1 0,0 0 0,0-20 16,0 20-16,0-21 0,22 21 15,-22-20-15,21-1 0,0-21 0,-21 21 16,21-21-16,0 0 16,22 0-16,-22 0 0,0 0 0,21-21 15,-21 21-15,22-21 0,-1-1 0,0 1 16,-20 0-16,20 0 0,-21 0 16,21-22-16,-20 22 0,-1-21 15,0 21-15,0 0 0,0 21 16,-42 0-1,0 21-15,0 0 0,21 0 16,-21 0-16,-1 0 0,1 1 0,0-1 16,21 0-16,-21 0 0,21 0 15,-21 0-15,21 1 0,0-1 0,0 0 16,-21-42 15,-1 21-31</inkml:trace>
  <inkml:trace contextRef="#ctx0" brushRef="#br1" timeOffset="125131.01">18119 14647 0,'-22'0'31,"44"0"-31,-1 0 16,0 0-16,0 0 0,0 0 0,22 0 15,-22-21-15,0 21 0,0-21 16,0 0-16,22 0 0</inkml:trace>
  <inkml:trace contextRef="#ctx0" brushRef="#br1" timeOffset="125983.65">19918 14944 0,'0'0'0,"-21"21"0,-1 0 15,44-21 1,-1 0-16,0-21 0,0 0 16,0 0-16,0 21 0,1-22 0,-1 1 15,0 0-15,-21 0 0,0-21 16,0 20-16,0-20 0,0 21 0,0-21 16,-21 20-16,0 1 0,-1 0 15,1 21-15,0 0 0,0 0 0,0 0 16,-22 21-16,22 0 0,-21 22 15,21-22-15,-22 21 0,1-21 16,21 22-16,-21-22 0,20 21 0,1-21 16,0 22-16,0-22 0,21 21 15,0-21-15,0 1 0,0-1 0,21-21 16,0 21-16,22-21 0,-22 0 16,21 0-16,-21 0 0,22 0 0,-1-21 15,0 21-15,-21-21 0,22-1 16,-22 1-16,0 0 0,0 0 0,0-21 15,1 20-15,-1 1 0,-21-21 16,21 21-16,-21-22 0,0 22 0,0 0 16,0 0-16,0 0 0,0 42 31,0 0-31,0 0 0,0 0 16,0 1-16,0-1 0,0 0 0,-21 0 15,21 21-15,0-20 0,-21-1 0,21 0 16,0 0-16,0 0 0,0 0 15,21 1-15,0-22 0,0 0 0,0 21 16,22-21-16,-22 0 0,21 0 16,0 0-16,22-21 0,-22 21 0,22-22 15,-22 1-15,22 0 0,-1 0 16,-21 0-16,1 0 0,-1-22 16,0 22-16,-20 0 0,-1-21 15,-21 20-15,0 1 0,0 0 0,0 0 16,-21 21-16,-1 0 15,1 0-15,0 0 0,21 21 0,0 0 16,0 0-16,0 1 0,0-1 16,0 0-16,0 0 0,0 0 0,0 0 15,21 1-15,-21-1 0,0 0 16,0 0-16,0 0 0,-21 0 16,-21 1-16,21-22 0,-22 21 0,1-21 15,0 0-15,-1 0 0,22 0 16,-21 0-16,21-21 0,-1 21 0,22-22 15</inkml:trace>
  <inkml:trace contextRef="#ctx0" brushRef="#br1" timeOffset="126567.54">21484 14182 0,'0'0'0,"-21"-21"0,0 21 0,0 0 0,21-22 15,0 44 1,0-1-16,0 0 0,0 21 15,0 1-15,0 20 0,0 1 16,21-1-16,-21 1 0,0-1 0,0-21 16,0 22-16,0-1 0,0-20 0,0-1 15,0 0-15,-21 1 16,21-22-16,-22 21 0,22-21 0,0 1 0,0-1 16,-21-21-1,0-21 1,21-1-16,0 1 15,0 0-15,0 0 0,0 0 0,0-22 16,21 22-16,0-21 0,1 0 16,20-1-16,-21 22 0,21-21 0,1 21 15,20-1-15,-20 1 0,-1 21 16,0 0-16,1 0 0,-1 21 0,0 1 16,-21-1-16,1 0 0,-22 0 0,0 21 15,0-20-15,-22-1 16,-20 21-16,0-21 0,-1 0 0,-20 1 15,-1-1-15,22 0 0,-21 0 0,20 0 16,22 0-16,-21-21 0,21 0 16,-1 22-16,1-22 0,21-22 15,0 1 1,21 0-16,1 0 0,-1 21 16,21-21-16</inkml:trace>
  <inkml:trace contextRef="#ctx0" brushRef="#br1" timeOffset="126889.09">21907 14880 0,'0'0'16,"22"0"-16,-1 0 0,0 0 0,0 0 0,0 0 16,0 0-1,1 0-15,-22-21 0,21 21 0,0 0 0,0-21 16,0 0-16,0 21 16,1-21-16,-1-1 0,0 22 0,0-21 15,0 0-15,0 21 0,-21-21 0,0 0 16,0 0-16,0-1 0,0 1 15,-21 0-15,0 21 16,0 0-16,0 21 0,0-21 16,-1 21-16,1 22 0,-21-22 15,21 0-15,0 21 0,-1-20 0,1 20 16,21-21-16,0 0 0,0 0 0,0 22 16,0-22-16,0 0 15,0 0-15,21-21 0,1 21 0,-1-21 16,0 0-16,21 0 0,-21 0 15,22 0-15,-1 0 0,22 0 0,-22 0 16,0-21-16,22 0 0,-1 0 0,-20 0 16</inkml:trace>
  <inkml:trace contextRef="#ctx0" brushRef="#br1" timeOffset="128256.09">22860 14711 0,'-148'148'0,"296"-296"0,-106 84 0,-21 22 16,-21 21-16,0-21 0,0 20 0,0 1 15,-21 21 1,0 21-16,0 1 0,0-1 15,0 0-15,-1 21 16,1-21-16,0 22 0,0-1 0,0-21 16,0 22-16,21-22 0,0 21 15,0-21-15,0 0 0,0 22 0,0-22 16,0 0-16,21-21 0,0 21 0,0 0 16,21-21-16,-20 0 0,20 0 15,0 0-15,1 0 0,-1 0 0,0 0 16,1-21-16,-1 0 0,0 0 15,-21 21-15,22-21 0,-22-22 0,0 22 16,0 0-16,0 0 0,1-21 16,-22 20-16,0 1 0,21 0 15,-21 0-15,0 0 0,0 42 32,0 0-32,-21 0 0,21 0 0,0 1 15,-22-1-15,1 0 0,21 21 16,0-21-16,0 1 0,0-1 0,0 0 15,0 0-15,0 0 0,0 0 16,21-21-16,1 0 0,20 0 16,-21 0-16,21 0 0,-20 0 15,20 0-15,0 0 0,-21-21 0,22 21 16,-1-21-16,-21 0 0,0 0 16,1 0-16,-1-1 0,-21 1 15,0-21-15,0 21 0,0-22 0,-21 1 16,-1 21-16,1-21 0,0 20 15,-21 1-15,21 0 0,-22 21 0,1 0 16,21 0-16,-22 21 0,1 0 16,21 1-16,-21 20 0,-1-21 0,22 21 15,0 1-15,0-1 0,0-21 16,21 22-16,0-22 0,0 0 0,0 21 16,21-21-16,0 1 0,0-22 0,21 21 15,1-21-15,-1 0 0,0 0 16,22 0-16,-22 0 0,22-21 0,-1 21 15,-20-22-15,20 1 16,-21 0-16,1 0 0,-1 0 0,0 0 16,1-1-16,-22-20 0,0 21 15,0-21-15,0 20 0,-21 1 0,0 0 16,0 0-16,0 42 31,0 0-31,0 0 0,-21 1 16,21-1-16,-21 21 0,21-21 0,-21 0 15,21 1-15,0-1 0,0 0 0,-21 0 16,21 0-16,0 0 16,0 1-1,21-22 1,0-22 0,0 1-16,0 0 15,1 0-15,-1 0 0,0 0 0,0-1 16,0-20-16,0 21 0,1 0 0,-1-22 15,0 22-15,0 21 0,0-21 16,0 21-16,-21 21 16,0 0-1,0 1-15,0-1 0,0 0 0,0 0 16,0 0-16,0 0 0,0 1 16,0-1-16,0 0 0,22-21 15,-22 21-15,21-21 0,0 0 16,0 21-16,0-21 0,0 0 0,1 0 15,-1 0-15,0 0 0,0 0 16,0-21-16,0 0 0,1 21 16,-1-21-16,0 0 0,0-1 0,0 1 15,0 0-15,1 0 0,-1 0 16,-21 0-16,21-1 0,0 22 0,-21 22 31,0-1-31,0 0 16,0 0-16,-21 0 0,21 0 15,-21 1-15,21-1 16,0 0-16,0 0 0,21 0 16,0-21-16,21 0 15,-20 0-15,-1 0 0,21 0 0,0 0 16,-20 0-16,20 0 0,0 0 16,1 0-16,-22-21 0,21 0 0,0 0 15,-20 0-15,-1-1 0,0 1 16,0-21-16,0 0 0,-21 20 0,0-20 15,0 0-15,0-1 0,0 22 16,0 0-16,-21 42 16,0 0-16,0 1 15,0 20-15,-1-21 0,1 21 16,0 1-16,21-22 0,0 21 0,-21-21 16,21 1-16,0-1 0,0 0 15,0 0-15,21 0 0,-21 0 0,21-21 16,0 0-16,22 0 0,-22 0 15,0 0-15,21 0 0,1 0 0,-1 0 16,0 0-16,1-21 0</inkml:trace>
  <inkml:trace contextRef="#ctx0" brushRef="#br1" timeOffset="128663.49">26543 14584 0,'0'0'0,"0"-42"0,-42-22 31,20 64-31,1 0 0,0 21 0,-21 0 16,21 1-16,-1-1 0,1 21 15,0-21-15,0 22 0,0-1 0,0 0 16,21-21-16,0 22 0,0-22 0,0 21 16,0-21-16,0 1 0,21 20 15,0-21-15,0-21 0,21 21 0,-20 0 16,-1-21-16,0 0 0,21 0 15,-21 0-15,1 0 0,20 0 0,-21-21 16,0 0-16,22 21 16,-22-21-16,0-21 0,0 20 0,-21 1 15,21-21-15,-21 0 0,0-1 16,0 1-16,0 0 0,0 20 0,0-20 16,-21 21-16,0 0 0,0 0 0,-22 21 15,22 0-15,-21 0 0,21 0 16,-22 21-16,22 0 0,-21 0 0,21 0 15,0 0-15,-1 1 0,22-1 16,0 0-16,0 0 0,0 0 16,22 0-1,-1-21-15,0 0 0,21 0 0</inkml:trace>
  <inkml:trace contextRef="#ctx0" brushRef="#br1" timeOffset="128919.54">27157 14224 0,'0'0'0,"0"-21"0,21-43 31,-21 86-31,-21-22 0,0 42 16,-1-21-16,22 21 0,-21 1 16,0 20-16,21-20 0,0 20 0,-21 1 15,21-22-15,0 21 0,-21-20 16,21-1-16,0 0 0,0 1 15,0-22-15,0 21 0,0-21 0,0 1 16,0-1-16,21-21 16,0 0-16,0 0 0,0 0 0,22 0 15,-22 0-15,21 0 0,1-21 16</inkml:trace>
  <inkml:trace contextRef="#ctx0" brushRef="#br1" timeOffset="129356.31">27644 14669 0,'0'0'0,"0"-22"0,0 1 0,0 0 15,0 0-15,0 0 16,-22 21 0,1 0-16,0 0 0,-21 0 15,21 0-15,-22 21 0,1 0 0,0 21 16,-1-20-16,1-1 0,21 0 16,0 21-16,-22-21 0,43 1 0,0-1 15,0 0-15,0 0 0,0 0 16,0 0-16,0 1 0,21-22 15,1 0-15,-1 0 0,21 0 16,-21 0-16,0 0 0,1 0 0,20-22 16,-21 1-16,0 0 0,22 0 0,-22-21 15,0-1-15,21 1 16,-21 0-16,1-22 0,-1 1 0,0-1 16,0 1-16,0 20 0,0-20 15,1 20-15,-22 1 0,0 21 0,0 0 16,0 0-16,-22 21 15,1 21-15,0 21 0,21-21 16,-21 22-16,0 20 0,21-21 16,0 22-16,0-1 0,0-20 0,0 20 15,0-20-15,0-1 0,0 0 16,0 1-16,0-22 0,0 21 0,0-21 16,0 0-16,21-21 0,0 0 15,0 0-15,0 0 16,1 0-16,-1-21 0,0 0 0,21 0 15</inkml:trace>
  <inkml:trace contextRef="#ctx0" brushRef="#br1" timeOffset="129768.07">28638 14139 0,'64'-63'15,"-64"42"-15,0 0 16,0-1-16,0 1 0,0 0 0,-21 42 31,0 0-31,-22 22 0,22-1 16,0 0-16,-21 22 0,20 21 15,-20-1-15,0 1 0,21 0 16,-22-1-16,1 1 0,0-22 0,-1 22 16,-20-21-16,20 20 0,1-20 15,0-1-15,-1-20 0,1 20 0,21-21 16,0-20-16,0 20 0,21-21 15,0 0-15,21-21 0,0 0 16,0-21-16,21 21 0,1-42 16,-1 21-16</inkml:trace>
  <inkml:trace contextRef="#ctx0" brushRef="#br1" timeOffset="130251.71">29041 14626 0,'0'0'0,"21"0"0,0-21 0,0 0 31,0 21-31,0 0 0,-21-21 0,43 21 16,-22 0-16,0-21 0,21-1 15,1 22-15,-1-21 0,0 21 0,1-21 16,-1 0-16,-21 0 0,22 21 16,-22-21-16,0-1 0,-21 1 15,0 0-15,0 0 0,-21 0 16,0 21-16,-22 0 0,1 0 15,-22 0-15,22 0 0,-21 21 16,20 0-16,1 0 0,0 0 16,-1 1-16,22-1 0,0 0 0,21 0 15,0 0-15,0 0 0,21 1 16,21-1-16,-20-21 0,20 0 16,0 21-16,-21-21 0,22 0 15,-1 0-15,-21 0 0,22 0 0,-22 0 16,0 0-16,-21 21 15,0 0-15,-21-21 0,0 21 16,-22-21-16,1 22 0,0-1 16,-1-21-16,1 21 0,-22 0 0,22 0 15,21 0-15,-21 1 0,20-1 16,1 0-16,21 0 0,0 0 16,0 0-16,0 1 0,21-1 0,1-21 15,-1 21-15,21-21 0,-21 0 16,22 21-16,-1-21 0,0 0 0,1 0 15,-1 0-15,0-21 0,1 21 16,20-21-16</inkml:trace>
  <inkml:trace contextRef="#ctx0" brushRef="#br1" timeOffset="130439.41">29803 14647 0,'0'0'16,"21"0"-16,-21 22 31,0-1-31,0 0 0,0 0 15,0 0-15,21 0 0,0 1 0,0-1 16,0 21-16,1-21 0,20 0 16,0 1-16,-21-22 0,22 21 0,-22 0 15,0-21-15,0 0 0,0 0 16,1 0-16</inkml:trace>
  <inkml:trace contextRef="#ctx0" brushRef="#br1" timeOffset="130652.97">30162 14732 0,'0'0'0,"0"-21"16,-21 21-1,0 21 1,0 0-16,0 0 0,0 1 16,-1-1-16,-20 0 0,21-21 0,0 21 15,-22 0-15,22 0 0,-21 1 16,21-1-16,0 0 0,-1 0 0,-20 0 15,21 0-15,0 1 0,21-1 0,-21 0 16,42-21 0,0 0-16</inkml:trace>
  <inkml:trace contextRef="#ctx0" brushRef="#br1" timeOffset="130927.13">30480 14753 0,'0'0'15,"21"-21"-15,0 0 0,-21 0 0,0 63 32,-21-21-17,0 0-15,0 22 0,0-1 0,-1 0 16,1 1-16,0 20 16,0-20-16,0 20 0,-22 1 0,22 20 15,0-20-15,-21-1 0,-1 1 16,22-22-16,-21 22 0,21-22 0,-22 0 15,22 1-15,0-1 0,0 0 0,0-21 16,21 22-16,0-22 0,-21 0 16,21 0-16,21-21 31,0 0-31,0-21 0</inkml:trace>
  <inkml:trace contextRef="#ctx0" brushRef="#br1" timeOffset="131251.45">30543 15007 0,'0'0'0,"22"-42"16,-1-127-1,-21 147-15,21-20 0,0 21 16,-21 0-16,21 0 0,0-1 16,-21 1-16,22 21 0,-1 0 0,0 0 15,0 0-15,0 0 0,0 0 16,1 21-16,-1-21 0,-21 22 15,21 20-15,-21-21 0,0 0 0,0 0 16,0 1-16,-21-1 0,-22 21 16,22-42-16,0 21 0,0 0 15,-21 1-15,20-22 0,-20 0 0,21 21 16,-21-21-16,20 0 0,1 0 16,0 0-16,0 0 0,0 0 0,0 0 15,42-21 1,0-1-1,0 22-15,0-21 0,22 0 16,-1 0-16</inkml:trace>
  <inkml:trace contextRef="#ctx0" brushRef="#br1" timeOffset="131480.09">31221 14647 0,'0'22'16,"0"-1"-16,-21 0 15,-1 0-15,22 0 0,-21 0 16,21 1-16,-21-1 0,0 21 16,21-21-16,0 0 0,-21-21 0,0 22 15,21-1-15,-22 0 0,22 0 16,0 0-16,22-21 31,-22-21-15,21 21-16,0-21 0</inkml:trace>
  <inkml:trace contextRef="#ctx0" brushRef="#br1" timeOffset="131657.14">31242 14584 0,'0'0'0,"0"-21"0,0 0 0,-21 21 16,0-22-16,-1 1 0,1 21 15,0-21-15,0 21 16,42 21 15,0-21-31,0 0 16,1 0-16,-1 21 0,0-21 15,0 22-15</inkml:trace>
  <inkml:trace contextRef="#ctx0" brushRef="#br1" timeOffset="132051.67">31496 14626 0,'0'-21'16,"21"21"0,0 0-16,0 0 15,1 0-15,-1 0 0,0 0 16,0 0-16,0 0 0,0 0 16,1 0-16,-1 21 0,-21 0 15,0 1-15,21-1 0,-21 0 0,0 21 16,0-21-16,0 1 0,0-1 15,-21 0-15,0 0 0,-1 0 16,22 0-16,-21-21 0,0 22 0,0-22 16,0 0-16,21-22 31,0 1-15,21 21-16,-21-21 0,21 0 0,0 0 15,0 0-15,1-1 0,-1 1 16,0 0-16,-21 0 0,21 0 15,0 0-15,0-1 0,1 22 16,-1-21-16,0 0 0,0 21 16,0 0-16,0 0 0,1 0 15,-22 21 1,0 0-16</inkml:trace>
  <inkml:trace contextRef="#ctx0" brushRef="#br1" timeOffset="132367.1">31962 14711 0,'0'-42'0,"0"84"0,0-21 0,21-21 47,0 0-47,0 0 16,0 0-16,0 0 0,1-21 15,-1 21-15,0-21 0,0 0 16,0 21-16,0-22 0,1 1 16,-22 0-16,0 0 0,0 0 15,0 0-15,-22 21 16,1 0-16,0 0 0,0 0 0,-21 21 15,20-21-15,1 21 0,0 21 16,0-21-16,0 1 0,21-1 16,0 0-16,-21 0 0,21 0 0,0 0 15,0 1-15,0-1 0,0 0 16,0 0-16,0 0 16,21 0-16,0-21 0,0 22 15,0-22-15,22 0 0,-1 21 0,0-21 16,1 0-16,-1 0 0,0 0 15,22 0-15,-22 0 0,22 0 0</inkml:trace>
  <inkml:trace contextRef="#ctx0" brushRef="#br1" timeOffset="132872.1">32829 14796 0,'0'0'0,"22"-22"0,20-41 16,-42 42-16,0 0 0,0-1 16,0 1-16,0 0 0,-21 21 15,0 0-15,-1 0 0,1 0 16,0 0-16,0 21 0,-21 0 15,20 1-15,1-1 0,0 21 16,0-21-16,0 0 0,0 1 16,-1-1-16,22 0 0,-21 0 15,21 0-15,0 0 0,0 1 16,0-1-16,21 0 16,1-21-16,-1 0 0,0 0 15,0 0-15,21 0 0,-20 0 16,-1 0-16,0 0 0,0-21 15,0 0-15,0-1 0,1-20 0,20 21 16,-21-21-16,0-1 16,0-20-16,-21-1 0,22 22 0,-1-22 15,0 1-15,-21 21 0,0-1 16,0 1-16,0 21 0,0 0 16,0-1-16,-21 44 15,0-1-15,-1 21 16,-20-21-16,21 22 0,0-1 15,0 0-15,21-21 0,0 22 0,0-1 16,-22 0-16,22-20 0,0 20 16,0 0-16,0-21 0,0 1 0,0 20 15,22-21-15,-22 0 0,21-21 16,-21 21-16,0 1 0,21-22 16,0 0-16,0 21 0,0-21 15,1 0-15,-1 0 16,0 0-16,0 0 0,0 0 15</inkml:trace>
  <inkml:trace contextRef="#ctx0" brushRef="#br1" timeOffset="133020.1">33105 14986 0,'0'-42'0,"0"84"0,0-21 0,-22-21 94,1-21-94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39:07.8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2540 593 0,'0'-43'31,"0"22"-31,0 0 16,21 21-16,-21 21 62,0 0-62,0 1 0,0-1 0,0 0 16,0 0-16,0 0 0,0 22 16,0-1-16,0 0 0,0 1 15,0-1-15,-21 21 0,21-20 0,0-1 16,0 22-16,-21-22 0,0 0 16,21 1-16,-22-1 0,22 0 0,-21-21 15,21 22-15,0-22 16,0 0-16,0 0 0,0 0 0,0 1 15,0-44 32,0 1-31,0 0-16,0 0 0,0-21 16,0 20-16</inkml:trace>
  <inkml:trace contextRef="#ctx0" brushRef="#br0" timeOffset="496.66">2307 741 0,'0'-21'0,"0"42"0,-21-42 16,21 0-16,0-1 0,-21 22 15,21-21-15,0 0 16,0 0-16,21 0 16,0 0-16,0 21 0,0-22 15,22 1-15,-22 21 16,21-21-16,22 0 0,-22 21 0,0-21 16,1 21-16,20 0 0,-20 0 15,-1 0-15,0 0 0,1 0 16,-1 0-16,0 0 0,-21 21 0,1-21 15,20 21-15,-21 0 0,0 0 16,-21 22-16,0-22 0,21 0 0,-21 21 16,0-20-16,0 20 0,0 0 15,-21-21-15,0 22 0,0-1 0,-21-21 16,-1 22-16,1-22 0,21 0 16,-22 0-16,1 0 0,0 0 15,-1-21-15,22 22 0,0-22 0,-21 0 16,21 0-16,-1 0 15,1 0-15,42-22 47,1 1-47,-1 0 16,21 21-16,-21-21 16</inkml:trace>
  <inkml:trace contextRef="#ctx0" brushRef="#br0" timeOffset="1092.57">3683 614 0,'0'0'0,"0"-21"16,-21 21 15,0 0-16,-1 21-15,1 0 0,0 0 16,0 0-16,-21 1 0,20-1 0,1 21 16,0-21-16,0 22 0,-21-1 15,20 0-15,22 1 0,-21-1 16,21 0-16,-21 1 0,21-1 16,-21-21-16,21 21 0,0-20 15,0 20-15,0-21 0,0 0 0,21 0 16,0 1-16,0-1 0,22-21 15,-22 21-15,0-21 0,21 0 0,-20 0 16,20 0-16,0 0 0,1 0 16,-1 0-16,0 0 0,-21-21 0,22 0 15,-1 21-15,0-22 0,-20 1 16,20-21-16,-21 21 0,0-22 0,22 22 16,-22-21-16,0 0 0,0-1 15,-21 1-15,21-22 0,-21 22 0,0 0 16,0-1-16,0 1 15,0 0-15,0-1 0,0 1 0,-21 21 16,21 0-16,-21 0 0,0-1 16,21 1-16,-21 21 0,-1 0 0,1 0 15,0 0-15,-21 0 0,21 0 16,-22 0-16,22 0 0,-21 21 0,21 1 16,-22-22-16,22 21 0,0 0 15,-21 21-15,20-21 0,1 1 16,0-1-16,21 0 0,0 0 0,-21 21 15,21-20-15,0-1 0,0 0 16,0 0-16,0 0 16,21 0-16,0-21 0,0 0 15,1 0-15</inkml:trace>
  <inkml:trace contextRef="#ctx0" brushRef="#br0" timeOffset="1461.65">4593 593 0,'0'-21'0,"0"-1"16,-21 22-16,0 0 15,0 0 1,21 22-16,-22-1 0,22 0 15,-21 0-15,21 0 0,0 0 0,0 22 16,0-1-16,-21 0 0,21 1 16,0-1-16,-21 22 0,21-22 0,0 0 15,0 1-15,0-1 0,-21-21 16,21 21-16,0-20 0,0-1 0,-21 0 16,21 0-16,0 0 0,0 0 15,0 1-15,0-44 47,21 1-47,-21 0 16,21 0-16,-21 0 0,0-22 0</inkml:trace>
  <inkml:trace contextRef="#ctx0" brushRef="#br0" timeOffset="1745.43">4551 550 0,'0'0'0,"0"-21"0,21 21 16,0 0-16,0 0 16,0 0-16,1 0 15,-1 21-15,21-21 0,-21 22 16,0-1-16,22 0 0,-22 0 0,0 21 16,21-20-16,-20 20 0,-1-21 15,-21 21-15,21 1 0,0-22 0,-21 21 16,21-21-16,-21 22 0,0-22 15,0 0-15,0 0 0,0 0 0,0 1 16,0-1 0,0-42 15,0-1-31,0 1 16</inkml:trace>
  <inkml:trace contextRef="#ctx0" brushRef="#br0" timeOffset="2060.69">5609 508 0,'-85'21'31,"64"-21"-31,0 21 0,0 1 15,0-1-15,0 21 0,-1-21 0,1 0 16,0 22-16,0-22 0,-21 21 16,20 1-16,1-22 0,0 21 0,0-21 15,0 22-15,0-22 0,21 0 16,0 0-16,-22-21 0,22 21 16,22-42 15,-1 21-31,-21-21 15,21 0-15,0 0 0,0-1 16</inkml:trace>
  <inkml:trace contextRef="#ctx0" brushRef="#br0" timeOffset="2372.84">5651 487 0,'0'21'31,"0"0"-15,0 0-16,0 22 0,0-22 15,0 21-15,0-21 0,-21 22 0,21-1 16,0 22-16,0-22 0,-21 0 16,21 1-16,0-1 0,0 21 15,0-41-15,0 20 0,0 0 0,0-21 16,0 22-16,-21-22 0,21 0 15,0 0-15,0 0 0,0 1 0,0-1 16,0 0-16,-21-21 31,0 0-15</inkml:trace>
  <inkml:trace contextRef="#ctx0" brushRef="#br0" timeOffset="3120.65">2159 1799 0,'-42'0'31,"63"0"47,0 0-78,0 0 0,0 0 16,22 0-16,-1 0 0,21 0 15,1 0-15,-1 0 0,22 0 16,0 0-16,21 0 0,-22 0 0,22 0 16,-21 0-16,21-21 0,21 21 15,0 0-15,21 0 0,-21-21 0,21 21 16,0 0-16,0 0 0,22-21 15,-22 21-15,21-21 0,0 21 16,-20 0-16,-22 0 0,21 0 16,-21-22-16,0 22 0,0 0 0,0 0 15,-21 0-15,-22 0 0,1-21 16,-22 21-16,1 0 0,-1 0 0,-20 0 16,-22 0-16,0 0 0,0 0 15,0 0-15,-42 0 78,0 21-62</inkml:trace>
  <inkml:trace contextRef="#ctx0" brushRef="#br0" timeOffset="3277.47">6244 1736 0,'0'21'63,"-21"0"-32,0-21-31,0 21 16</inkml:trace>
  <inkml:trace contextRef="#ctx0" brushRef="#br0" timeOffset="4848.52">1122 3027 0,'-21'-21'16,"21"0"-1,0-1-15,0 1 16,-22 21 15,22 21-31,-21 1 16,21-1-16,0 0 15,0 0-15,0 0 0,0 0 16,0 1-16,0-1 0,0 0 16,0 0-16,21-21 15,1 0-15,-1 0 0,0 0 0,0 0 16,21 0-16,-20 0 0,20-21 15,-21 0-15,21 21 0,-20-21 16,20-1-16,-21 1 0,0 0 16,0 0-16,1 0 0,-22 0 15,0-1-15,0 1 0,0 0 0,0 0 16,0 0-16,0 0 16,-22 21-1,1 21 1,0 0-16,21 0 15,-21 21-15,0-20 0,21 20 0,0-21 16,0 21-16,-21 1 16,21 20-16,-22-20 0,22-1 0,0 21 15,-21-20-15,21-1 0,0 0 16,0 1-16,0-1 0,0 0 16,0-20-16,0-1 0,0 21 0,0-21 15,0 0-15,0 1 16,-21-22-16,0 0 15,0 0 1,0 0-16,-1 0 0,1-22 16,0 1-16,0 0 0,0 0 0,-22 0 15,22 21-15,0-21 0,0-1 16,0 1-16,0 0 0,-1 0 16,1 21-1,21 21 1,0 0-1,0 0-15,0 1 0,21-1 16,-21 0-16,43 0 0,-22-21 16,0 21-16,0 0 0,22-21 15,-22 0-15,21 22 0,0-22 0,1 0 16,-1 0-16,0 0 0,22 0 16,-22 0-16,1-22 0,-1 22 0,0-21 15,-21 0-15,22 0 0,-22 0 16,21 0-16,-21-1 0,-21 1 15,22-21-15,-1 21 0,-21-22 16,0 22-16,0 0 0,0 0 0,21 0 16,-21 0-16,0-1 0,0 1 15,0 42 17,0 1-32,0-1 0,0 0 15,0 0-15,0 21 0,0-20 0,0-1 16,0 0-16,0 21 0,0-21 15,0 1-15,0-1 0,0 0 0,0 0 16,0 0-16,0 0 0,-21-21 16,21 22-16,0-44 47,0 1-32,0 0-15,0 0 0,0 0 16,0-22-16,0 22 0,21-21 0,0 21 15,0-22-15,0 22 0,22-21 16,-22 21-16,21 0 0,-21-1 16,22 1-16,-22 21 0,21 0 0,-21 0 15,22 0-15,-22 21 0,21 1 0,-21-1 16,1 0-16,-1 21 16,-21-21-16,0 22 0,0-22 0,0 0 15,0 21-15,0-20 0,0-1 16,-21 21-16,-1-21 0,1-21 0,21 21 15,-21 1-15,21-1 16,0-42 15</inkml:trace>
  <inkml:trace contextRef="#ctx0" brushRef="#br0" timeOffset="5348.99">4064 2942 0,'0'0'0,"-21"0"0,21-21 0,0 42 31,0 0-31,0 1 0,0 20 16,0 0-16,0 1 0,0-1 15,0 21-15,0-20 0,0 20 0,-21-20 16,21 20-16,0-21 16,-22 1-16,22-1 0,-21 0 0,0-20 15,21-1-15,0 0 0,-21 0 0,21 0 16,-21-21-16,0 21 15,21-42 1,-22 0 0,22 0-16,0 0 0,0 0 0,0-1 15,0-20-15</inkml:trace>
  <inkml:trace contextRef="#ctx0" brushRef="#br0" timeOffset="5677.67">3789 3090 0,'0'0'0,"0"-21"0,-21 0 0,21 0 15,-22 0-15,22 0 16,0-1-16,0 1 0,0 0 16,0 0-16,22 0 0,-1 21 15,0-21-15,0-1 0,21 1 0,1 21 16,-22 0-16,21-21 0,1 21 16,-1 0-16,0 0 0,1 21 0,-1 0 15,-21 1-15,21 20 0,-20-21 16,-1 0-16,-21 22 0,0-22 0,0 21 15,0-21-15,-43 0 0,22 22 16,0-22-16,-21 0 0,-1 0 0,22 0 16,-21 1-16,21-1 0,0-21 15,-22 21-15,22-21 0,0 0 16,0 0-16,42 0 31,0 0-31,0-21 16,0 21-16,1-21 0,-1 21 15,0-22-15,0 1 0</inkml:trace>
  <inkml:trace contextRef="#ctx0" brushRef="#br0" timeOffset="6192.64">4762 2921 0,'22'0'15,"-44"0"-15,44-21 16,-44 21-1,1 0-15,0 21 0,0-21 16,0 21-16,0 0 0,21 1 16,-22-1-16,1 21 0,0-21 0,0 22 15,0-1-15,0-21 0,-1 21 16,1 1-16,0-1 0,21 0 0,-21 1 16,21-22-16,0 21 0,0-21 15,0 22-15,21-22 0,0 0 0,0-21 16,1 21-16,-1 0 15,21-21-15,-21 0 0,22 0 0,-1 0 16,0 0-16,1 0 0,20-21 16,-21 0-16,1 0 0,-1 0 0,0 0 15,1-1-15,-1 1 0,-21-21 16,0 0-16,1 20 0,-1-20 0,-21 0 16,0-1-16,0 1 0,0-21 0,0 41 15,0-20-15,-21 0 0,-1-1 16,1 22-16,-21-21 0,21 21 0,-22 0 15,1-1-15,21 22 0,-64 0 16,43 0-16,0 0 0,-1 22 16,1-22-16,0 21 15,20 0-15,-20 21 0,21-21 0,-21 1 16,20-1-16,1 21 0,0-21 16,21 22-16,0-22 0,0 21 0,0-21 15,0 0-15,0 22 0,0-22 16,0 0-16,21-21 0,0 21 0,1-21 15,-1 0-15,21 0 0,0 0 16,-20 0-16,41 0 0</inkml:trace>
  <inkml:trace contextRef="#ctx0" brushRef="#br0" timeOffset="6492.67">5630 2942 0,'-21'0'32,"0"21"-32,0 1 0,0-1 15,21 0-15,0 0 0,-22 21 0,1-20 16,21 20-16,-21 0 0,21 1 16,-21 41-16,0-63 0,21 22 15,-21-1-15,-1-21 16,22 0-16,0 22 0,0-22 15,-21 0-15,42-42 47,1 21-47,-22-21 0,0 0 16,0-22-16,21 22 0,-21 0 0</inkml:trace>
  <inkml:trace contextRef="#ctx0" brushRef="#br0" timeOffset="6761.18">5524 2985 0,'0'0'16,"0"-22"-16,0 1 0,22 21 0,-1 0 31,0 0-31,0 0 0,0 0 0,-21 21 16,21 1-16,22-1 0,-22 0 16,0 0-16,0 0 0,0 22 0,1-22 15,-1 21-15,0-21 0,0 0 16,-21 22-16,0-22 0,21 0 0,-21 0 15,0 0-15,21-21 0,-21 22 16,0-1-16,0-42 47,22 21-47,-22-22 0,0 1 0,21-21 16,0 21-16,0 0 0,0-22 15</inkml:trace>
  <inkml:trace contextRef="#ctx0" brushRef="#br0" timeOffset="7046.59">6371 2900 0,'0'0'0,"-21"21"16,0 0 0,0-21-16,-1 21 0,1 1 0,0 20 15,-21-21-15,21 0 0,-1 0 16,-20 1-16,21 20 0,-21-21 0,20 0 15,-20 22-15,21-22 16,-21 0-16,20 0 0,1 0 16,42-21 15,-21-21-31,22 0 0,20 0 16,-21 0-16,0-1 0,0 1 15,22 0-15,-22 0 0,21-21 0,-21 20 16,1 1-16,20-21 0,-21 21 15</inkml:trace>
  <inkml:trace contextRef="#ctx0" brushRef="#br0" timeOffset="7279.88">6413 2858 0,'0'0'16,"22"-22"-16,-1 22 0,-21 22 31,0-1-15,0 0-16,0 0 0,0 0 15,0 22-15,0-22 0,0 0 0,0 21 16,0-21-16,-21 22 0,21-1 0,-22-21 15,22 22-15,0-1 0,0 0 16,-21-21-16,21 22 0,-21-22 0,21 0 16,0 0-16,0 0 0,0 1 15,0-1-15,0 0 0,0 0 16</inkml:trace>
  <inkml:trace contextRef="#ctx0" brushRef="#br0" timeOffset="7456.72">6392 3514 0,'0'21'0,"-21"-21"16,21-21 62,0 0-62,0-1-16</inkml:trace>
  <inkml:trace contextRef="#ctx0" brushRef="#br0" timeOffset="8229.04">8382 2731 0</inkml:trace>
  <inkml:trace contextRef="#ctx0" brushRef="#br0" timeOffset="9680.53">8382 2921 0,'0'-21'47,"21"21"-32,-21-21-15,0 0 16,0-1-16,21 22 16,-21-21-16,0 0 0,0 0 15,0 42 32,0 0-47,0 0 0,0 1 16,0 20-16,0-21 0,0 21 0,-21-20 15,21 20-15,-21-21 0,21 21 16,-21 1-16,21-22 0,0 21 0,0 1 16,0-22-16,0 21 0,0-21 15,0 0-15,0 1 0,0-1 16,0 0-1,21-42 1,0 0-16,-21-1 16,21 1-16,0 0 0,-21 0 0,22 0 15,-1-22-15,0 22 0,0-21 0,0 21 16,22 0-16,-22-22 0,0 22 16,0 0-16,0 0 0,0 0 15,1 21-15,-1 0 16,0 0-1,-21 21-15,0 0 0,0 0 16,0 0-16,0 0 0,0 22 16,0-22-16,0 21 0,0-21 0,0 22 15,0-22-15,0 0 0,0 21 16,0-20-16,0-1 0,21-21 0,-21 21 16,21 0-16,0-21 0,1 0 15,-1 0-15,0 0 0,0 0 0,21-21 16,-20 0-16,-1 21 0,21-21 15,-21-1-15,0-20 0,1 21 0,20-21 16,-21 20-16,0-20 0,-21 0 16,21 21-16,1-22 0,-22 22 0,0 0 15,21 0-15,-21 0 0,21-1 0,-21 1 16,0 0-16,0 42 47,0 0-47,0 1 15,0-1-15,0 0 0,0 0 0,-21 0 16,21 0-16,0 22 0,-21-22 16,21 21-16,0-21 0,0 22 0,0-22 15,0 21-15,0-21 0,21 1 16,0-1-16,0 0 0,0 0 0,0-21 16,1 21-16,-1-21 0,0 0 15,0 0-15,21 0 0,-20 0 0,20 0 16,0-21-16,-21 0 0,22 0 15,-1 21-15,0-43 0,1 22 16,-1 0-16,0 0 0,-20-21 0,20 20 16,-21-20-16,0 21 0,0-21 15,1 20-15,-22-20 0,0 21 0,0 0 16,0 0-16,0-1 0,0 1 16,-22 21-16,1 0 15,0 0-15,0 21 0,0-21 0,0 22 16,-1-1-16,1 0 0,0 21 15,21-21-15,-21 1 0,21 20 0,0 0 16,0-21-16,0 22 0,0-22 16,0 21-16,0-21 0,21 1 15,0-1-15,0 0 0,1 0 0,-1-21 16,0 21-16,21-21 0,-21 0 16,1 0-16,20 0 0,-21 0 0,0 0 15,22 0-15,-22-21 0,0 0 16,0 21-16,21-21 0,-20-22 0,-1 22 15,0 0-15,21 0 0</inkml:trace>
  <inkml:trace contextRef="#ctx0" brushRef="#br0" timeOffset="11500.69">10795 3260 0,'0'0'0,"0"21"0,0 0 16,21-21 15,0-21-31,0 21 16,1-21-16,20 0 0,-21-1 0,21 1 16,-20-21-16,20 21 0,0-22 15,1 22-15,-1-21 0,0 0 16,1-1-16,-1 1 0,0 0 15,1-1-15,-22 1 0,0 0 0,0-1 16,-21 22-16,0-21 0,0 21 16,0-1-16,-21 1 0,0 21 15,0 0-15,-1 0 0,1 0 0,0 21 16,0 1-16,0-1 0,0 21 16,-1 0-16,1 1 0,21-1 0,-21 0 15,21 1-15,-21-1 0,21 0 16,-21 1-16,21-1 0,0 0 0,0 1 15,0-22-15,0 21 0,0 1 16,0-22-16,0 0 0,0 0 0,0 0 16,0 0-16,21-21 31,0-21-31,0 21 16,-21-21-16,21 0 0,1-21 15,-22 20-15,21 1 0,0 0 0,0-21 16,0 21-16,0-1 0,-21 1 15,22 0-15,-1 0 0,0 21 0,0 0 16,-21-21-16,21 21 0,0 0 16,-21 21-1,0 0-15,0 0 0,22 0 16,-22 1-16,0-1 16,0 0-16,21 0 0,-21 0 0,21 0 15,-21 1-15,21-1 0,0 0 0,0 0 16,1 0-16,-1-21 0,0 21 15,0-21-15,21 0 0,-20 0 0,20 0 16,0 0-16,1 0 0,-22 0 16,21-21-16,0 0 0,1 0 0,-1 0 15,0 0-15,-20-1 0,20-20 16,-21 21-16,0-21 0,0 20 0,-21-20 16,0 21-16,0-21 0,0 20 0,0-20 15,0 21-15,0 0 0,-21 0 16,-21-1-16,21 22 0,0 0 0,-22 0 15,22 0-15,-21 0 16,21 0-16,-22 22 0,1-1 0,21 0 16,0 0-16,-22 0 0,22 0 15,0 22-15,0-22 0,21 21 0,0-21 16,-21 22-16,21-22 0,0 0 0,0 21 16,0-20-16,0-1 0,0 0 15,21 0-15,0 0 0,0 0 0,0-21 16,0 0-16,1 0 0,-1 0 15,0 0-15,0 0 0,21 0 0,-20-21 16,-1 21-16,0-21 0,21 0 0,-21 0 16,1-22-16,-1 22 15,0 0-15,0-21 0,0 21 0,0-22 16,1 22-16,-1 0 0,0-21 16,0 20-16,0 22 0,0-21 0,-21 42 46,0 1-46,0-1 0,0 0 16,0 0-16,0 0 0,-21 0 16,21 22-16,0-22 0,0 0 0,0 0 15,0 22-15,0-22 16,0 0-16,0 0 0,0 0 16,0 0-16,21-21 15,1 0-15,-1 0 16,0 0-16,0-21 0,0 21 0,0-21 15,1 0-15,-22 0 0,21-22 16,0 22-16,0 0 0,0-21 0,0 21 16,1-22-16,-1 22 0,0 0 15,0 0-15,0 0 0,-21-1 0,0 44 47,0-1-47,0 0 0,0 0 16,0 0-16,0 0 0,0 1 15,0-1-15,0 0 0,0 0 16,0 0-16,0 0 0,0 1 0,0-1 16,0 0-16,0 0 0,0 0 15,21-21 1,1 0-16,-1 0 0,0 0 16,0 0-16,0-21 0,0 21 0,1-21 15,-1 0-15,0 0 0,0-1 16,0-20-16,22 21 0,-22 0 0,0 0 15,21-1-15,-21 1 0,1 0 0,-1 0 16,0 0-16,0 21 0,-21-21 16,21 21-16,-21 21 47,-21 0-47,0 0 0,0 0 15,21 0-15,0 1 0,0-1 16,-21 0-16,21 0 0,0 0 0,0 0 15,0 1-15,0-1 0,0 0 16,0 0-16,0 0 0,21-21 0,0 21 16,0-21-16,0 0 0,0 0 15,1 0-15,-1 0 0,21 0 0,-21 0 16,0 0-16,1 0 0,20-21 16,-21 21-16,0-21 0,0 0 15,1 0-15,-1 0 0,0-1 0,0 1 16,0-21-16,-21 21 0,0 0 15,0-1-15,21-20 0,-21 21 0,0 0 16,0 0-16,0-1 16,0 1-16,-21 21 15,0 0-15,0 21 0,0 1 0,21-1 16,-21 0-16,-1 0 0,1 0 16,21 0-16,0 22 0,0-22 0,0 21 15,0-21-15,0 22 0,0-22 16,0 0-16,0 21 0,21-20 0,1-22 15,-1 21-15,0 0 0,0-21 16,21 0-16,-20 0 0,-1 0 16,21 0-16,-21 0 0,0 0 0,22 0 15,-22 0-15,0-21 0,0 0 16,0-1-16,-21 1 0,22-21 0,-1 21 16,-21-22-16</inkml:trace>
  <inkml:trace contextRef="#ctx0" brushRef="#br0" timeOffset="12397.61">15346 2604 0,'0'0'0,"0"-22"16,0 1 0,21 0-16,0 21 0,0-21 15,0 21-15,1-21 16,20 0-16,-21 21 0,21 0 0,-20-22 15,20 22-15,-21 0 0,21 0 16,-20 0-16,-1 0 0,21 0 0,-21 0 16,-21 22-16,0-1 0,21 0 15,-21 0-15,0 0 0,0 0 0,-21 1 16,0-1-16,0 0 0,-21 0 16,-1 0-16,1 0 0,-22 1 0,22-1 15,0 0-15,-22 0 0,22 0 0,0 0 16,-1-21-16,22 0 0,0 0 15,0 0-15,0 0 0,21-21 32,21 21-17,-21-21-15,21 21 16,0 0-16,0 0 0,22 0 0,-22 0 16,21 0-16,-21 0 0,22 0 0,-1 0 15,0 0-15,1 21 0,-1 0 16,0-21-16,1 22 0,-1-22 0,-21 21 15,0 0-15,0 0 0,1 0 16,-1-21-16,-21 21 0,21 1 0,-21-1 16,0 0-16,0 0 0,0 0 15,-21 0-15,0 1 0,-22-1 16,22 0-16,-21-21 0,-1 21 16,1 0-16,-21-21 0,20 0 0,-20 21 15,-1-21-15,1 0 0,-1 0 0,22 0 16,-22 0-16,22 0 0,0-21 15,-1 21-15,22-21 0,-21 21 0,21-21 16,0 21-16,21-21 0,-22 21 16,22-21-16,0-1 15,-21 22-15,21-21 16,21 21 0,1-21-16,-1 21 15,0 0-15,21-21 0</inkml:trace>
  <inkml:trace contextRef="#ctx0" brushRef="#br0" timeOffset="13356.62">17230 2646 0,'0'0'16,"21"0"-16,0-21 0,0 0 0,0-1 0,0-20 16,-21 21-16,0 0 15,0 0-15,0-1 0,-21 1 16,-21 21-16,0 0 0,20 0 16,-20 0-16,0 0 0,21 0 15,-22 21-15,22 1 0,-21-1 0,21 21 16,-1-21-16,1 0 0,0 22 15,21-22-15,0 0 0,0 0 0,0 0 16,0 1-16,0-1 0,0 0 16,0 0-16,0 0 0,21-21 0,0 21 15,1 1-15,-1-22 0,0 21 16,21 0-16,-21-21 0,1 21 16,20 0-16,0-21 0,-21 21 0,22 1 15,-22-22-15,0 21 0,21 0 16,-20-21-16,-22 21 0,0 0 15,-22 0 1,1-21-16,0 0 0,-21 0 16,21 0-16,-22 0 0,22 0 15,0 0-15,-21 0 0,20 0 0,1 0 16,0-21-16,0 21 0,0-21 0,0 21 16,-1-21-16,1 0 0,0 21 15,21-21-15,0-1 0,-21 1 16,21 42 15,0 1-15,0-1-16,0 0 15,21 0-15,-21 0 0,0 0 0,21-21 16,0 22-16,1-1 0,-1-21 16,0 21-16,21-21 0,-21 0 0,1 21 15,20-21-15,0 0 0,1 0 16,-22 0-16,21 0 0,43 0 15,-43-21-15,0 0 0,-20 21 16,20-21-16,-21-1 0,21 1 16,-20 0-16,-1-21 0,0 21 0,0-22 15,0 1-15,0 0 0,1-1 16,-1 1-16,0-22 0,0 1 0,-21-1 16,21 22-16,0 0 0,1-1 15,-22 1-15,0 21 0,0 0 0,0 0 16,0-1-16,0 44 15,0-1-15,0 0 16,-22 21-16,22 1 0,-21-1 16,0 21-16,21-20 0,-21-1 15,21 22-15,-21-22 0,0 0 0,21 1 16,0-1-16,0-21 0,0 21 16,0-20-16,0-1 0,0 0 15,0 0-15,0 0 0,0 0 0,0 1 16,21-1-16,0-21 15,0 0-15,0 0 16,0 0-16,1 0 0,-1 0 16,0-21-16,0-1 0,0 1 15,0 0-15,-21 0 16</inkml:trace>
  <inkml:trace contextRef="#ctx0" brushRef="#br0" timeOffset="13584.64">17632 2794 0,'0'0'0,"21"0"31,0 0-15,0 0-16,0 0 0,1 0 15,-1 0-15,21-21 0,-21 21 0,0 0 16,1 0-16,-1 0 0,0 0 15,0 0-15,-21-21 0,21 21 0,0 0 16,1-21-16,-1 21 16</inkml:trace>
  <inkml:trace contextRef="#ctx0" brushRef="#br0" timeOffset="14240.64">18415 3048 0,'0'0'0,"21"0"15,43 0 1,-43 0-16,0 0 0,0 0 16,0-21-16,0 0 0,1 0 15,-1-1-15,-21 1 0,21-21 16,-21 21-16,21 0 0,-21-22 15,0 22-15,0-21 0,0 21 16,0-1-16,-21-20 0,21 21 0,-21 0 16,0 21-16,-1 0 0,1 0 15,-21 0-15,21 0 0,-22 0 0,22 21 16,-21 0-16,0 0 0,-1 22 16,22-22-16,-21 21 0,21-21 0,-1 22 15,1-1-15,0-21 0,21 21 16,-21-20-16,21-1 0,0 21 15,0-21-15,0 0 0,0 1 0,21-1 16,0-21-16,-21 21 0,21 0 16,1-21-16,-1 0 0,0 0 15,21 0-15,-21 0 0,1 0 0,20-21 16,-21 21-16,21-21 0,-20 0 0,20-1 16,0 1-16,-21 0 0,22 0 15,-22-21-15,21-1 0,-21 22 0,1-21 16,-1 21-16,0-1 0,0-20 15,-21 21-15,21 21 0,-21-21 0,0 0 16,0 42 0,-21 0-1,0 0-15,0 21 0,0-20 16,-1-1-16,22 21 0,-21-21 0,21 0 16,-21 1-16,21-1 0,0 21 15,0-21-15,0 0 0,0 1 16,0-1-16,0 0 0,0 0 15,21-21-15,0 21 0,1-21 16,20 0-16,-21 21 0,0-21 0,0 0 16,22 0-16,-1 0 0,-21 0 0,22 0 15,-1 0-15,0-21 0,-21 0 16,22 0-16,-1 21 0</inkml:trace>
  <inkml:trace contextRef="#ctx0" brushRef="#br0" timeOffset="14968.57">19621 2858 0,'0'0'0,"0"-149"32,-21 128-32,0 21 0,0 0 15,-21 0-15,20 0 0,-20 0 0,0 21 16,-1 1-16,1-1 0,21 0 16,-21 0-16,-1 0 0,22 22 0,0-22 15,0 0-15,0 21 0,21-21 16,0 1-16,0-1 0,0 0 15,0 0-15,0 0 0,0 0 16,42-21-16,-42 22 0,42-22 0,-21 0 16,1 0-16,-1 0 0,21 0 15,-21 0-15,0 0 0,1 0 0,20-22 16,-21 22-16,0-21 0,0 0 0,1 0 16,-1 0-16,0 0 0,0-1 15,0 1-15,0 0 0,1 0 0,-1 0 16,-21 0-1,0 42 17,-21 0-32,21 0 15,-22 0-15,1 22 16,21-22-16,0 0 0,-21 0 0,21 21 16,-21 1-16,21-22 0,0 21 15,0 1-15,-21-1 0,21 0 0,0 1 16,0-1-16,0 0 0,-21 1 15,21-1-15,0 0 0,-22 1 0,22 20 16,0-21-16,0 1 0,0 20 16,0 1-16,0-1 0,0 1 0,0-1 15,0 1-15,0-1 0,0-20 0,0 20 16,22-21-16,-22 1 16,0-1-16,0 0 0,0 1 0,0-22 15,0 21-15,0-21 0,0 1 16,-22-22-16,1 0 15,0 0-15,0 0 0,0 0 0,0 0 16,-22-22-16,22 1 0,0 0 0,-21-21 16,20 21-16,1-22 0,0 1 15,0 0-15,21-22 0,-21 1 0,21-1 16,-21 1-16,21 20 0,0-20 16,0 20-16,0-20 0,0 21 0,0-1 15,0 22-15,0-21 0,0 21 16,0-1-16,0 1 0,21 0 15,-21 0-15,21 0 0,0 0 0,0-1 16,22 1-16,-22 0 0,21 0 16,0 0-16,1 0 0,-1-22 15,0 22-15,1 0 0</inkml:trace>
  <inkml:trace contextRef="#ctx0" brushRef="#br0" timeOffset="15672.66">19939 3133 0,'0'0'15,"0"-43"1,0 22-16,21 21 16,-21-21-16,0 0 15,0 0-15,21 21 16,-21-21-16,21 21 0,-21-22 16,22 22-16,-22-21 0,21 0 0,-21 0 15,21 0-15,-21 0 0,0-1 16,21 22-16,-21-21 0,0 0 15,-21 42 17,0-21-32,0 21 0,-1 1 15,22-1-15,-21 0 16,0 0-16,0 0 0,21 0 0,0 1 16,0-1-16,-21 0 0,21 0 15,0 0-15,-21 0 0,21 1 16,0-1-16,21-21 15,0 21-15,0-21 0,0 0 16,0 0-16,1 0 0,-1 0 16,0 0-16,0 0 0,0-21 0,22 0 15,-22 21-15,0-22 0,0 1 0,21 0 16,-20 0-16,20 0 0,-21 0 16,21-1-16,-20 1 0,20-21 0,-21 21 15,0 0-15,0-1 0,-21 1 16,0 0-16,0 0 0,0 0 15,0 0 1,-21 21-16,0 0 0,0 0 0,0 0 16,0 0-16,21 21 0,-22 0 15,1-21-15,21 21 0,0 0 0,0 0 16,0 1-16,0-1 16,0 0-16,0 0 0,0 0 0,0 0 15,0 1-15,0-1 0,21 0 16,1 0-16,-1-21 0,-21 21 0,0 0 15,21 1-15,-21-1 16,0 0-16,-21-21 47,0 0-31,-1 0-1,1 0-15,0 0 16,0 0-16,0 0 0,0 0 15,-1 0-15</inkml:trace>
  <inkml:trace contextRef="#ctx0" brushRef="#br0" timeOffset="16609.78">1672 5694 0,'0'0'0,"21"0"16,-21-21-16,0 0 0,0-85 16,0 85-1,0-1-15,0 1 0,0 0 16,0 0-16,0 0 15,0 42 17,0 0-32,0 0 0,0 22 0,0-1 15,0 0-15,0 1 0,-21 20 16,21-21-16,0 22 0,-21-22 0,21 1 16,0-1-16,0 0 0,-21 1 15,21-22-15,-21 0 0,21 0 0,0 0 16,0 0-16,0 1 0,-22-22 15,22-22 32,0 1-47,22 0 0,-1 0 16,-21 0-16</inkml:trace>
  <inkml:trace contextRef="#ctx0" brushRef="#br0" timeOffset="16893.2">1968 5821 0,'0'0'16,"0"21"-16,0 0 0,0 0 16,0 1-16,22-22 31,-1 0-31,0 0 16,0 0-1,-21-22-15,0 1 16,0 0-16,0 0 15,0 0-15,-21 21 16,0 0-16,0 0 16,-1 0-16,1 0 15,0 21-15,21 0 16,21-21 0,0 0-1,1 0-15</inkml:trace>
  <inkml:trace contextRef="#ctx0" brushRef="#br0" timeOffset="17868.55">3492 5122 0,'0'0'0,"0"-21"0,0 0 16,0 0-16,-21 42 31,0 0-15,21 0-16,-21 22 0,21-22 16,0 21-16,-21 1 0,0-1 0,21 0 15,-22 22-15,1-22 0,0 0 16,0 22-16,0-22 0,0 22 0,-1-22 15,1 0-15,0 1 0,0-1 16,0-21-16,0 22 0,21-22 0,0 0 16,-22-21-16,22 21 0,-21-21 15,21-21 1,0 0-16,0 0 16,0-1-16,0 1 0,0-21 0,0 0 15,0 20-15,0-20 0,0 0 16,0-43-16,0 64 0,21-21 15,-21 20-15,22 1 16,-22 0-16,21 0 0,0 21 16,0 21-1,-21 0-15,21 0 0,-21 1 16,21 20-16,1 0 0,-22-21 16,0 22-16,21-1 0,-21 0 0,21-20 15,0 20-15,-21-21 0,21 21 16,0-20-16,1-1 0,-1-21 0,0 21 15,0-21-15,21 0 0,-20 0 0,20 0 16,0 0-16,1-21 0,-1 21 16,0-21-16,22-1 0,-22-20 15,0 21-15,1-21 0,-22-1 16,21 22-16,-21-42 0,1 20 0,-1 1 16,0 0-16,-21-22 0,0 22 15,0-22-15,0 1 0,0 20 0,0-20 16,-21-1-16,0 1 0,-22 21 15,22-1-15,-21-20 0,-1 42 0,1-22 16,0 43-16,-1-21 0,1 21 16,-21 0-16,20 21 0,1 0 0,0 1 15,-1 20-15,22 0 0,-21 1 16,21 20-16,21-21 0,0 22 16,0-22-16,0 1 0,0 20 0,0-21 15,0 1-15,21-1 0,0 0 16,0 1-16,0-22 0,0 21 0,22-21 15,-22 1-15,21-1 0,-21 0 16,22-21-16,-22 0 0,21 0 0,-21 0 16,22 0-16,-22 0 0,21 0 15,-21 0-15,22-21 0,-22 0 0,0-1 16,0 1-16,0 0 0</inkml:trace>
  <inkml:trace contextRef="#ctx0" brushRef="#br0" timeOffset="18271.64">4212 5546 0,'0'0'0,"0"21"16,0 0-1,21-21-15,0 0 16,1 0-16,-1 0 16,21 0-16,-21-21 15,0 0-15,1 21 0,20-21 0,-21-1 16,0 1-16,22 0 0,-22 0 0,0 0 15,-21 0-15,0-1 16,0 1-16,0 0 16,-21 21-1,0 0-15,-1 0 0,1 0 0,0 21 16,0 0-16,0-21 0,0 22 0,-1-1 16,1 0-16,0 21 0,0-21 15,0 1-15,0 20 0,21-21 0,0 21 16,-22-20-16,22-1 0,0 0 15,0 0-15,0 0 0,0 0 0,0 1 16,22-1-16,-1-21 0,0 0 16,0 0-16,21 0 0,-20 0 0,20 0 15,0 0-15,1 0 0,-1 0 16,0 0-16,1-21 0,-1-1 16,0 22-16,1-21 0,-1 0 0,0 0 15,1 0-15,-1 0 0</inkml:trace>
  <inkml:trace contextRef="#ctx0" brushRef="#br0" timeOffset="18771.61">5207 5440 0,'0'0'0,"63"-64"16,-63 43-16,0 0 0,0 0 15,-21 21 17,0 0-32,0 0 0,0 21 0,0 0 15,-1 0-15,1 22 0,0-22 0,0 21 16,21-21-16,-21 22 15,0-1-15,21-21 0,-22 22 0,22-22 16,0 21-16,0-21 0,0 0 16,0 1-16,0-1 0,22 0 0,20-21 15,-21 0-15,0 0 0,22 0 0,-22 0 16,21 0-16,0-21 0,1 21 16,-1-21-16,0-1 0,1 1 0,-1 0 15,0-21-15,1 21 0,-1-22 16,0 1-16,1 21 0,-22-22 0,21 1 15,-21 0-15,1-1 0,20-20 16,-21 21-16,0-1 0,0 1 0,1-43 16,-22 64-16,0 0 0,0 0 15,0 0-15,0-1 16,-22 44 0,22-1-16,-21 0 15,0 21-15,21 1 0,-21-1 0,0 0 16,21 1-16,-21-1 0,21 0 15,0 1-15,-22-1 0,22 0 0,-21 1 16,21-1-16,0-21 0,0 21 0,0-20 16,0 20-16,0-21 0,21-21 15,1 21-15,-1-21 0,0 0 16,21 0-16,-21 0 16,1 0-16,20 0 0,0 0 0,-21 0 15,22-21-15,-1 0 0,-21 0 0</inkml:trace>
  <inkml:trace contextRef="#ctx0" brushRef="#br0" timeOffset="19609.06">6583 5334 0,'0'0'0,"0"-21"0,0 0 0,0 0 16,-21 21-16,-1-22 0,1 22 15,0 0-15,0 0 0,0 0 0,0 0 16,-1 0-16,1 0 0,0 22 15,0-22-15,0 21 0,0 0 16,-1 0-16,1 0 0,0 22 0,0-22 16,0 0-16,0 21 0,21 1 15,0-22-15,0 21 0,0-21 0,0 22 16,0-22-16,0 0 0,0 0 16,0 0-16,0 0 0,0 1 0,21-22 15,0 0-15,0 0 0,0 0 0,0 0 16,1 0-16,-1-22 15,21 1-15,-21 0 0,0 0 0,22 0 0,-22 0 16,0-1-16,0-20 0,0 21 16,1-21-16,-1 20 0,0-20 15,-21 21-15,0 0 0,0 0 0,0-1 16,0 1-16,0 0 0,0 42 31,0 0-31,0 1 16,0-1-16,0 0 0,0 0 0,0 0 15,0 22-15,0-22 0,0 0 0,0 0 16,0 21-16,0-20 0,0-1 16,0 0-16,0 0 0,21 0 15,0-21-15,0 0 0,1 0 16,-1 0-16,0 0 0,0 0 16,0 0-16,0 0 0,1-21 15,-22 0-15,0 0 0,0 0 16,0-1-16,0 1 0,0-21 15,21 21-15,-21 0 0,21-1 16,-21 1-16,21-21 0,0 21 0,0 0 16,1-1-16,-1 1 0,0 0 0,0 21 15,0-21-15,0 0 0,22 21 16,-22 0-16,21 0 0,-21 0 0,1 0 16,-1 0-16,0 21 0,0 0 15,0 0-15,0 0 0,1 1 0,-22 20 16,21-21-16,0 0 0,-21 22 15,21-22-15,-21 21 0,0-21 16,0 22-16,0-22 0,0 0 0,0 0 16,0 0-16,0 0 15,-21-21-15,0 0 16,21-21 0,0 0-16,0 0 15,0 0-15,0 0 0,0-1 0,0 1 16,0-21-16,21 21 0,-21 0 15,21-22-15,0 22 0,0 0 0,1 0 16,-1 0-16,21-1 0,-21 1 0,0 0 16,22 0-16,-1 21 15,-21-21-15,0 0 0,22 21 0,-22-22 16,0 22-16</inkml:trace>
  <inkml:trace contextRef="#ctx0" brushRef="#br0" timeOffset="20360.65">8107 5652 0,'21'0'16,"0"0"-16,-21-22 0,21 1 0,0 0 16,1 0-16,-1 0 15,0 0-15,-21-1 0,21 1 0,-21 0 16,21 0-16,-21-21 0,0 20 15,0 1-15,0 0 0,0-21 16,0 21-16,0-1 0,-21 1 0,0 0 16,0 21-16,0 0 0,-22 0 15,1 0-15,21 0 0,-22 0 0,1 21 16,0-21-16,21 21 0,-22 22 16,1-22-16,21 0 0,0 21 0,-22 1 15,22-22-15,0 21 0,0 1 0,0-1 16,21-21-16,0 21 0,0-20 15,0-1-15,0 0 0,42 0 0,-21 0 16,0 0-16,0-21 16,22 0-16,-22 0 0,21 0 0,1 0 15,-22 0-15,21 0 0,0-21 0,-20 0 16,20 0-16,0 0 0,-21-22 16,22 22-16,-22 0 0,0-21 0,0 21 15,-21-22-15,21 22 0,-21-21 16,0 21-16,22-22 0,-22 22 0,0 0 15,0 0-15,0 0 0,0 42 32,-22 0-32,22 0 15,-21 0-15,21 22 0,0-22 16,0 0-16,0 21 0,0-21 16,0 1-16,0 20 0,0 21 15,21-41-15,-21-1 0,22 0 16,-1 0-16,0-21 0,-21 21 0,21-21 15,0 0-15,0 0 0,1 0 16,-1 0-16,0 0 0,0 0 0,0 0 16,0 0-16,1-21 0,-22 0 0,21 0 15,0 0-15,0-22 0,0 22 16,0-21-16</inkml:trace>
  <inkml:trace contextRef="#ctx0" brushRef="#br0" timeOffset="20628.09">9017 4911 0,'0'0'0,"21"-127"32,-21 106-32,-21 21 15,0 21 1,0 0-16,-1 0 0,22 21 0,-21 1 16,0-1-16,0 0 0,21 1 15,-21 20-15,0-20 0,21-1 0,-22 21 16,1-20-16,21-1 0,0 0 0,-21-20 15,21 20-15,-21-21 0,21 21 16,0-20-16,0-1 0,0 0 0,0 0 16,21-21-1,0 0-15,0 0 16,1 0-16,-1 0 0,0-21 0,0 21 16,0-21-16</inkml:trace>
  <inkml:trace contextRef="#ctx0" brushRef="#br0" timeOffset="20895.64">9377 5249 0,'0'-42'15,"0"21"-15,0 42 32,-21 0-17,-1-21-15,1 21 0,21 1 0,0 20 16,-21-21-16,21 0 0,-21 0 0,0 1 15,21 20-15,0-21 0,-21 0 16,21 0-16,0 1 0,-22-1 0,22 0 16,0 0-16,0 0 0,0 0 15,22-21 1,-1 0-16,0 0 16,0 0-16,0 0 0,0-21 15,1 0-15,-1 0 0</inkml:trace>
  <inkml:trace contextRef="#ctx0" brushRef="#br0" timeOffset="21687.64">9842 5292 0,'0'-21'32,"-21"21"-32,0 0 0,0 0 15,0 0-15,0 21 0,-1 0 16,1-21-16,0 21 0,0 0 0,0 0 15,0 1-15,21 20 0,0-21 16,-22 0-16,22 0 0,0 1 0,-21-1 16,21 21-16,0-21 15,0 0-15,0 1 0,21-1 16,1-21-16,-1 0 16,0 0-1,0 0-15,-21-21 16,0-1-16,0 1 0,21 0 0,-21 0 15,0 0-15,0 0 0,0-22 16,0 22-16,0 0 0,21-21 0,1 20 16,-1 1-16,0-21 0,0 21 0,0 0 15,0-1-15,22 1 0,-22 0 16,21 0-16,1 21 0,-1 0 16,-21-21-16,21 21 0,-20 0 15,20 0-15,-21 21 0,21 0 0,-20 0 16,-1 0-16,0 1 0,-21 20 0,21-21 15,0 0-15,-21 22 0,0-22 16,0 21-16,0-21 0,0 0 0,0 22 16,0-22-16,0 0 0,0 21 15,0-20-15,0-1 0,0 0 16,0 0-16,-21-21 16,0 0-1,21-21 1,0 0-16,0 0 15,0-1-15,0 1 0,0 0 16,0 0-16,21-21 0,0 20 0,0-20 16,1 21-16,20-21 0,-21 20 15,21-20-15,1 21 0,-22-21 0,21 20 16,1 1-16,-1 0 0,0 0 16,1 21-16,-22 0 0,21 0 0,-21 0 15,22 0-15,-22 21 0,0 0 16,-21 22-16,0-22 0,0 0 0,0 21 15,0-21-15,0 22 0,0-22 0,0 21 16,0 1-16,-21-22 0,0 21 0,-1-21 16,22 22-16,-21-22 15,0 0-15,21 0 0,0 0 0,-21-21 16,0 21-16,21 1 0,-21-22 31,-1 0-15,22-22-1,0 1-15,0 0 0,0 0 16,-21 0-16</inkml:trace>
  <inkml:trace contextRef="#ctx0" brushRef="#br0" timeOffset="21948.66">10414 4911 0,'0'0'0,"-21"0"0,21-21 15,-21 21-15,-1 0 16,1 0 15,0 0-15,21 21-1,-21-21 1,0 0-16,0 0 0,-1 0 16</inkml:trace>
  <inkml:trace contextRef="#ctx0" brushRef="#br0" timeOffset="22260.66">8869 5080 0,'0'0'0,"21"0"31,0 0-31,0 0 0,22 0 16,-22 0-16,0 0 0,21 0 15,-21 0-15,22 0 0,-22 0 0,0 0 16,21 0-16,-20 0 16,-1 0-16,0 0 0,0 0 0,-21-21 0,-21 21 47,0 0-32</inkml:trace>
  <inkml:trace contextRef="#ctx0" brushRef="#br0" timeOffset="23895.63">2053 7641 0,'0'-21'31,"0"0"-16,0 0-15,-21 0 16,0-1-16,21 1 16,0 0-16,0 0 0,0 0 15,0 0-15,0-1 0,0 1 0,0 0 16,21 0-16,0 0 0,0 0 16,0 21-16,1-22 0,20 1 0,-21 21 15,0 0-15,22 0 0,-22 21 16,21 1-16,-21 20 0,0 0 15,1 1-15,-1-1 0,-21 0 0,0 1 16,0 20-16,0-21 0,-21 1 0,-1-1 16,-20 22-16,0-22 15,21 0-15,-22 1 0,1-1 0,0 0 16,-1 1-16,1-22 0,0 21 16,20-21-16,-20 0 0,21-21 0,0 0 15,0 0-15,-1 0 16,22-21-16,-21 0 0,21 0 15,0 0-15,0-22 0,0 22 16,0-21-16,0 0 0,0 20 0,0-20 16,0 21-16,0-21 0,21 20 15,1 1-15,-22 0 0,21 0 0,0 0 16,0 21-16,0 0 16,22 0-16,-22 0 0,0 0 0,0 0 15,0 21-15,0 0 0,1 0 16,-1 0-16,0 1 0,-21 20 0,0-21 15,0 0-15,0 0 0,21 1 16,-21-1-16,0 0 0,0 0 0,21 0 16,-21 0-16,0 1 0,0-1 15,21-21 1,1 0 0,-22-21-16,21-1 15</inkml:trace>
  <inkml:trace contextRef="#ctx0" brushRef="#br0" timeOffset="24116.17">2730 7789 0,'0'-21'47,"-21"21"15,0 0-46,0 0-16</inkml:trace>
  <inkml:trace contextRef="#ctx0" brushRef="#br0" timeOffset="26028.43">4127 7112 0,'0'0'0,"-21"0"0,0-21 16,0 21-16,0 0 0,0 0 15,-1 21-15,-20 0 0,21 0 0,0 1 16,21 20-16,-21-21 0,21 21 15,-22 1-15,22-22 0,0 21 0,0-21 16,0 22-16,0-22 0,22 0 16,-22 0-16,21-21 0,21 21 0,-21-21 15,0 0-15,22 0 0,-22 0 16,21 0-16,-21-21 0,22 0 16,41-21-16,-41-1 0,-1 22 15,0-21-15,1 21 0,-22-22 16,0 1-16,0 0 0,-21 21 0,21-22 15,-21 22-15,0-21 0,0 21 16,0-1-16,-21 1 0,0 0 0,0 0 16,0 21-16,0 0 0,-1 0 15,1 21-15,21 0 16,-21 0-16,21 22 0,-21-22 0,21 21 16,-21 22-16,21-22 15,0 22-15,-21-22 0,21 21 0,-22-20 16,22 20-16,-21-20 0,21-1 15,0 0-15,0 1 0,0-1 0,0 0 16,0-21-16,0 1 0,0-1 0,0 0 16,0 0-16,0 0 15,-21-21-15,0 0 16,0 0-16,0 0 16,-1 0-16,1-21 0,0 0 0,0 21 15,0-21-15,0 0 0,-1-1 0,1-20 16,0 21-16,0 0 15,0 0-15,21-1 0,-21 1 0,-1 21 16,1 0-16,0 0 16,21 21-1,0 1-15,0-1 0,0 0 0,0 0 16,0 0-16,21 0 0,0 22 16,1-22-16,-1-21 0,0 21 15,0 0-15,0 0 0,0 1 0,22-22 16,-22 0-16,21 0 0,-21 0 0,22 0 15,-1 0-15,-21 0 0,22-22 16,-1 22-16,0-21 0,1 0 0,-22 0 16,21 0-16,-21 0 0,22-1 15,-22 1-15,0 0 0,-21-21 16,0 21-16,21-1 0,-21-20 0,0 21 16,0 0-16,0 0 0,0-1 15,0 65 16,0-22-31,0 0 16,0 0-16,0 0 0,-21 1 0,21-1 16,0 21-16,0-21 0,0 0 15,0 1-15,0-1 0,0 0 0,0 0 16,-21 0-16,21-42 47,0 0-32,21 0-15,0 0 0,-21-1 16,21 1-16,0 0 0,-21-21 0,22 21 16,-1-1-16,0-20 0,21 21 15,-21 0-15,1 0 0,-1-1 0,21 22 16,-21-21-16,0 21 0,1 0 16,-1 0-16,0 0 0,0 21 0,0 1 15,0-22-15,-21 42 0,0-21 0,22 0 16,-22 0-16,21 1 15,-21-1-15,0 21 0,0-21 0,0 0 16,0 1-16,21-22 0,-21 21 0,21 0 16,0-21-16,0 0 15,1 0-15,-1 0 16,0 0-16,0-21 16,0 0-16,0 21 0,1-22 0,-1 1 15,0 0-15,0 0 0,0 0 16,0 0-16,1-1 0,-22 1 15,21-21-15,0 21 0,-21 0 0,0-1 0,21 1 16,-21 0-16,0 0 0,21 21 0,-21 21 31,0 0-15,-21 0-16,0 22 0,21-22 16,0 0-16,0 21 0,0-20 0,-21-1 15,21 21-15,0-21 0,0 0 0,0 1 16,0-1-16,0 0 0,0 0 15,21-21-15,0 21 0,0-21 0,0 0 16,1 0-16,20 0 0,0 0 0,1 0 16,-1 0-16,0-21 0,1 0 15,-1 0-15,-21 21 0,21-21 0,-20-1 16,-1-20-16,21 21 0,-42-21 0,21 20 16,0-20-16,1 0 15,-22-1-15,0-20 0,0 21 0,0-22 16,21 1-16,-21 20 0,0-20 15,0 20-15,0 1 0,0 21 0,0-21 16,0 20-16,0 1 0,-21 21 16,-1 0-1,22 21-15,-21 1 16,0 20-16,21 0 0,0 22 0,-21-22 16,21 22-16,0-1 0,0-21 0,0 22 15,0-1-15,0-20 0,0-1 0,0 0 16,21 1-16,-21-1 0,21-21 15,0 22-15,-21-22 0,22 0 16,-1 0-16,0-21 0,-21 21 0,21-21 16,0 0-16,0 0 0,1 0 15,-1 0-15,0-21 0,0 21 16,0-21-16,0 0 0,1 0 0,-1 21 16,0-22-16,0 1 0,-21 0 15,21 0-15,-21-21 0,21 20 0,-21 1 16</inkml:trace>
  <inkml:trace contextRef="#ctx0" brushRef="#br0" timeOffset="26252.56">6054 7430 0,'0'0'0,"-22"0"0,44 0 46,-1 0-46,0 0 0,0 0 0,0 0 16,22-22-16,-22 22 0,21 0 0,-21-21 16,22 21-16,-22-21 0,21 21 15,-21-21-15,0 21 0,1-21 0,-1 21 16,-21-21-16,0-1 16,0 1-16</inkml:trace>
  <inkml:trace contextRef="#ctx0" brushRef="#br0" timeOffset="26448.63">5588 7197 0,'0'0'0,"-42"0"0,20 0 0,1 0 16,0 0-16,0 0 0,21 21 31,21-21 0,0 0-31</inkml:trace>
  <inkml:trace contextRef="#ctx0" brushRef="#br0" timeOffset="27675.93">6858 7789 0,'0'0'16,"21"0"-16,106-21 16,-106 0-1,0 21-15,1-21 0,-1 0 0,-21 0 16,0-1-16,0 1 15,0 0-15,0 0 0,0-21 16,-21 20-16,-1 1 0,1 0 0,0 21 16,-21-21-16,21 0 0,-22 21 15,22 0-15,-21 0 0,21 0 0,-22 0 16,22 0-16,-21 0 0,21 21 16,-22 0-16,22 0 0,0 0 0,0 22 15,-22-22-15,22 0 0,0 21 0,0-20 16,21 20-16,0-21 15,-21 21-15,21-20 0,0-1 0,0 21 16,0-21-16,0 0 0,21 1 16,0-1-16,21-21 0,-20 0 15,20 0-15,-21 0 0,21 0 0,1 0 16,-1-21-16,0-1 0,1 22 16,-1-21-16,0 0 0,1 0 0,-1 0 15,-21 0-15,22-1 0,-22 1 0,0-21 16,0 21-16,0 0 0,-21-22 15,21 22-15,-21 0 0,0-21 16,0 20-16,0 1 0,0 0 16,-21 42-1,0 0-15,21 1 16,-21-1-16,21 0 0,0 0 16,0 21-16,0-20 0,0-1 0,0 0 15,0 0-15,0 0 0,0 0 0,0 1 16,21-22-16,-21 21 0,21 0 15,0-21-15,1 0 0,-1 0 0,21 0 16,-21 0-16,0 0 0,22 0 0,-22 0 16,21-21-16,-21 0 0,22 21 15,-1-22-15,22-20 0,-22 0 16,0 21-16,-21-22 0,22 1 16,-22 0-16,21-43 15,-21 21-15,1 1 0,-1 21 0,0-1 16,-21 1-16,0 0 0,0-1 15,0 22-15,0 0 0,-21 42 32,21 0-32,-21 0 0,-1 22 15,22-1-15,0 0 0,0 22 0,-21-22 16,21 1-16,0-1 0,0 0 16,0 1-16,0-1 0,0 0 0,0-21 15,0 22-15,21-22 0,-21 0 16,22 0-16,-1-21 0,-21 21 0,21-21 15,0 0-15,0 0 0,22 0 16,-22 0-16,0 0 0,21 0 0,-21 0 16,22-21-16,-22 21 0,0-21 15,21 0-15,-20 0 0,-1 0 0,0-1 16,0 1-16,0 0 0,0-21 0,-21 21 16,22 21-16,-22-22 0,0 44 31,0-1-31,0 0 15,0 0-15,-22 0 0,22 0 16,0 1-16,-21-1 0,21 0 16,0 0-16,0 0 15,21-21 1,1 0-16,-1 0 16,0 0-16,0 0 15,0 0-15,0-21 16,-21 0-16,0 0 0,0 0 0,0-1 15,22 1-15</inkml:trace>
  <inkml:trace contextRef="#ctx0" brushRef="#br0" timeOffset="27859.94">8403 7239 0,'-63'-21'31,"41"21"-31,22 21 47,22 0-16,-1-21-31,0 0 0,0 0 16,0 0-16</inkml:trace>
  <inkml:trace contextRef="#ctx0" brushRef="#br0" timeOffset="28500.11">8826 7430 0,'0'-22'32,"22"22"-32,-1-21 0,0 21 15,0 0-15,0 0 0,0 0 16,1 0-16,-1 0 0,0 0 15,21 21-15,-21-21 0,1 22 0,-22-1 16,21 0-16,-21 21 0,0-21 16,0 1-16,0 20 0,0-21 15,-21 0-15,-1 22 0,-20-22 0,0 0 16,-1 21-16,1-21 0,0 1 16,-22-1-16,22 21 0,-22-21 0,22 0 15,21-21-15,-21 22 0,20-22 0,1 0 16,0 0-16,21 21 0,21-21 31,0 0-15,1 0-16,20 0 0,-21 0 0,0 0 15,22 0-15,-1 0 0,0 0 0,1 0 16,-1 21-16,21 0 0,1 0 16,-22 0-16,22 1 0,-22-1 15,0 0-15,-20 0 0,20 21 0,-21 1 16,21-22-16,-20 21 0,-1 1 15,-21-1-15,0 0 0,0 1 0,0-1 16,0 21-16,-21-20 0,-1 20 0,-20-20 16,0 20-16,-1-21 0,-20 22 15,-1-22-15,-20 1 0,20-1 0,-20 0 16,20-21-16,1 22 0,-1-22 0,-21-21 16,22 0-16,-1 0 0,1 0 15,-1 0-15,1-21 0,-1 0 0,22-1 16,0-20-16,-1 21 0,1-21 15,21-22-15,0 22 0,0-1 0,21 1 16,-22 0-16,22-22 0,0 22 16,0 0-16,22-1 0,-1 1 0,0-22 15,0 22-15,64-64 0,-43 43 16,0 20-16,1-20 0,20-1 16,1 1-16</inkml:trace>
  <inkml:trace contextRef="#ctx0" brushRef="#br0" timeOffset="29112.23">9504 7535 0,'21'0'16,"0"0"-1,0-21-15,0 0 16,1 0-16,-22 0 15,0 0-15,21 21 0,-21-43 0,21 22 16,-21 0-16,0 0 0,0 0 16,0-1-16,0 1 0,0 0 0,0 0 15,0 0-15,-21 21 16,0 0-16,-1 0 16,1 0-16,0 21 0,0 0 0,0 21 15,0-20-15,-22 20 0,22-21 16,0 21-16,0 1 0,-22 41 15,22-62-15,0 20 0,21-21 0,-21 21 16,21-20-16,0-1 0,0 0 16,0 0-16,21-21 0,0 0 15,0 0-15,1 0 0,-1 0 16,21 0-16,-21 0 0,0 0 16,1-21-16,-1 0 0,0 0 0,21-1 15,-21 1-15,1 0 0,-1 0 0,0-21 16,0-1-16,0 22 15,0-21-15,1-1 0,-22 22 0,0-21 16,21 21-16,-21 0 0,0-1 16,0 44-1,-21-22-15,21 21 16,-22 0-16,22 21 0,0-21 16,0 22-16,0-22 0,0 0 0,0 21 15,0-20-15,0 20 0,0 0 16,0-21-16,0 1 0,0-1 15,22-21-15,-22 21 0,21-21 0,0 0 16,0 0-16,0 0 0,0 0 0,22 0 16,-22 0-16,0 0 0,21-21 15,-20 21-15,-1-21 0,21-1 16,-21 1-16,0 0 0</inkml:trace>
  <inkml:trace contextRef="#ctx0" brushRef="#br0" timeOffset="29384.58">10414 6964 0,'0'0'0,"0"-21"0,-21 21 16,0 0-16,-1 0 15,1 0-15,0 21 0,0 0 16,21 0-16,-21 22 0,0-22 16,-1 21-16,22 0 0,-21 1 0,21-1 15,0 0-15,0 22 0,0-22 16,0 1-16,-21-22 0,21 21 0,0 0 15,0-20-15,0-1 0,0 0 16,0 0-16,0 0 0,0 0 0,21-21 16,0 0-16,1 0 15,-1 0-15,0 0 0,0 0 16,0 0-16,0-21 0,1 21 0,-1-21 16,21 0-16,-21-21 0,0 20 0</inkml:trace>
  <inkml:trace contextRef="#ctx0" brushRef="#br0" timeOffset="29610.26">10774 7176 0,'0'0'0,"-21"21"31,-1 0-15,1 0-16,21 21 0,-21-20 16,0-1-16,21 21 0,-21 0 0,21-20 15,-21 20-15,-1-21 0,22 0 16,0 22-16,0-22 0,0 0 0,-21 0 15,21 0-15,0 0 0,0 1 16,21-1 0,1-21-16,-1 0 0,0 0 15,0 0-15,0 0 0,22 0 0,-22-21 16,21 21-16</inkml:trace>
  <inkml:trace contextRef="#ctx0" brushRef="#br0" timeOffset="30312.01">11218 7408 0,'0'0'0,"-42"-21"32,21 21-32,0 0 0,-1 21 15,1 1-15,0-22 16,21 21-16,0 0 0,0 0 0,0 0 16,0 0-16,0 1 0,0-1 15,0 0-15,0 0 0,0 0 16,0 0-16,0 1 15,0-1-15,0-42 47,0-1-47,0 1 16,21 0-16,-21 0 0,21 0 16,-21 0-16,22-22 0,-1 22 0,0 0 15,0-21-15,0 20 16,0 1-16,22-21 0,-22 21 0,0 0 15,21 21-15,-20-22 0,-1 22 0,21 0 16,-21 0-16,0 0 0,1 22 16,-1-1-16,-21 0 0,21 0 0,-21 21 15,21-20-15,-21 20 0,0-21 16,0 21-16,21 1 16,-21-1-16,0-21 0,0 0 0,0 1 15,0-1-15,0 0 0,0 0 16,-21-21-16,0 0 15,0 0-15,0 0 16,21-21 0,0 0-1,0 0-15,0-1 0,0 1 0,21 0 16,0 0-16,0 0 0,0-22 16,0 1-16,22 21 0,-22-21 0,21-1 15,1 22-15,-1-21 0,0 21 0,22-1 16,-22 1-16,0 21 0,1 0 15,20 0-15,-20 21 0,-22 1 16,0 20-16,-21-21 0,0 21 16,0 1-16,0-1 0,0 0 0,0-20 15,0 20-15,-21-21 0,0 21 0,-1-20 16,22-1-16,-21 0 0,0 0 16,21 0-16,-21-21 15,0 0-15,0 0 16,21-21-1,0 0 1,-22 0-16</inkml:trace>
  <inkml:trace contextRef="#ctx0" brushRef="#br0" timeOffset="30515.51">11578 6900 0,'0'0'0,"-21"0"15,0-21-15,0 21 0,-1-21 16,1 21-16,0 0 16,0 0 15,0 0-15,21 21-16,-21-21 15,-1 21-15</inkml:trace>
  <inkml:trace contextRef="#ctx0" brushRef="#br0" timeOffset="30732.27">10033 7176 0,'0'0'0,"0"21"0,21-21 16,21 0-1,-20 0-15,20 0 0,0 0 0,1-21 16,-1 21-16,0-22 0,1 22 16,-1 0-16,0 0 0,1-21 0,-22 21 15,0 0-15,0 0 0</inkml:trace>
  <inkml:trace contextRef="#ctx0" brushRef="#br0" timeOffset="31800.92">1757 10139 0,'0'-21'31,"0"0"-31,0-1 16,21 22-16,0-21 0,0 21 15,-21-21-15,21 21 0,1-21 0,20 21 16,-21-21-16,0 21 0,0 0 16,1 0-16,20 0 0,-21 0 0,0 21 15,-21 0-15,0 0 0,0 0 16,0 1-16,0-1 0,0 21 15,-21-21-15,0 0 0,0 22 0,-22-1 16,22-21-16,-21 22 0,0-22 16,-1 21-16,1-21 0,0 0 0,20-21 15,-20 0-15,21 0 0,0 0 16,21-21 0,0 0-16,0 0 15,21 0-15,0 0 0,0-1 0,0 22 16,22-21-16,-22 21 0,21 0 15,1 0-15,-1 0 0,0 0 16,-21 0-16,22 0 0,-1 21 16,0 1-16,1-1 0,-22 0 0,0 21 15,0-21-15,0 22 0,-21-22 16,0 21-16,0-21 0,0 22 0,0-1 16,-21-21-16,0 22 0,-21-22 15,21 0-15,-22 21 0,1-21 0,0-21 16,-1 22-16,1-1 0,0-21 15,20 0-15,-20 0 0,0 0 0,-1 0 16,1 0-16,0 0 0,21-21 16,-22-1-16,22 22 0,0-21 0,0 0 15,0 0-15,21 0 16,0 0 0,0-1-16,21 22 15,0 0-15,0-21 16,21 21-16,-20 0 0,20-21 0,-21 21 15,21-21-15</inkml:trace>
  <inkml:trace contextRef="#ctx0" brushRef="#br0" timeOffset="32000.63">2561 10478 0,'0'0'0,"21"0"16,0-22-1,1 22 48,-1 0-47,0 0-16</inkml:trace>
  <inkml:trace contextRef="#ctx0" brushRef="#br0" timeOffset="33196.65">3683 10118 0,'0'0'0,"0"-21"0,0-1 16,0 1-16,0 0 0,0 0 0,0 0 15,0 0-15,0-22 0,0 22 16,0 0-16,0 0 0,0 0 0,0-1 15,0 1-15,0 42 32,-21 1-32,21-1 0,-21 21 15,21 0-15,0 1 0,0-1 16,-22 0-16,22 22 0,0-1 0,-21 1 16,21-1-16,0 1 0,0-1 15,0 1-15,0-1 0,0-20 0,0 20 16,0-42-16,0 22 0,21-22 15,1 21-15,-1-42 0,0 21 16,0-21-16,0 0 0,0 0 0,1 0 16,20-21-16,-21 21 0,21-21 15,-20 0-15,20-21 0,-21 20 0,0-20 16,22 0-16,-22-1 0,0 1 0,21-21 16,-21 20-16,1-20 0,-1 20 15,0-20-15,0-1 0,0 22 16,-21-21-16,21 20 0,-21-63 15,0 64-15,0 21 0,0-21 0,0 20 16,0 1-16,0 42 31,0 1-31,0-1 0,0 21 0,-21 0 16,0 1-16,21-1 0,-21 0 16,21 22-16,0-22 0,0 22 0,-21-22 15,21 22-15,0-22 0,0 21 0,0-20 16,0-1-16,0 0 0,0 1 15,0-22-15,0 0 0,0 21 0,21-42 16,0 22-16,0-22 0,0 0 16,1 0-16,-1 0 0,0 0 0,21-22 15,-21 22-15,22-21 0,-1 0 0,-21-21 16,22 21-16,-1-1 16,0-20-16,1 0 0,-22-1 0,21 1 15,-21 0-15,22-1 0,-1-41 16,-21 20-16,0 22 0,0 0 15,-21-1-15,0 1 0,0-22 0,0 22 16,0 21-16,0-21 0,0 20 16,0 1-16,0 0 0,-21 21 15,0 21 1,0 0-16,21 1 0,-21 20 16,21 0-16,0 1 0,0-1 0,0 0 15,-21 1-15,21 20 0,0-21 16,0 1-16,0-1 0,0 22 15,0-22-15,0 0 0,0 1 0,0-1 16,21 0-16,-21-21 0,21 1 16,0-1-16,-21 0 0,21-21 0,0 0 15,1 0-15,-1 0 0,21 0 0,-21 0 16,0-21-16,1 0 0,20-1 16,-21 1-16,0 0 0,0-21 15,22 21-15,-22-22 0,0 1 0,0 21 16,0-22-16,1 22 0,-1-21 15,-21 21-15,0 0 0,21-1 0,-21 44 47,0-1-47,0 0 0,0 21 0,0-21 16,0 22-16,0-22 0,0 0 16,0 0-16,0 22 0,0-22 0,0 0 15,0 0-15,21 0 0,0-21 16,0 0-1,1 0-15,-22-21 16,21 0-16,-21 0 0</inkml:trace>
  <inkml:trace contextRef="#ctx0" brushRef="#br0" timeOffset="33388.99">5609 9991 0,'-63'-21'31,"41"21"-15,22 21 15,0 0 0</inkml:trace>
  <inkml:trace contextRef="#ctx0" brushRef="#br0" timeOffset="33604.66">4868 10224 0,'0'0'0,"-127"21"31,106-21-31,42 0 31,22 0-31,-22 0 0,21 0 0,22 0 16,-22 0-16,21-21 0,-20 21 0,20-22 15,-20 1-15,20 0 0,-21 21 16</inkml:trace>
  <inkml:trace contextRef="#ctx0" brushRef="#br0" timeOffset="34104.65">6054 9864 0,'0'0'0,"0"-21"0,0-1 0,0 1 16,-22 21-1,1 21 1,0-21-16,0 22 16,0-1-16,0 0 0,21 21 0,-22-21 15,22 22-15,-21-1 0,0-21 16,21 22-16,-21-1 0,0 0 0,21 1 15,-21-1-15,21 0 0,0 1 16,0-1-16,0 0 0,0 1 0,0-22 16,0 21-16,0-21 0,21 0 0,0 1 15,0-1-15,0-21 0,0 0 16,1 0-16,-1 0 0,21 0 0,-21 0 16,0 0-16,22-21 0,-22-1 0,0 1 15,0 0-15,0 0 0,1 0 16,-1-22-16,0 22 0,0-21 15,0 21-15,-21 0 0,0-22 0,21 22 16,-21 0-16,0 0 0,22 0 16,-22 42-1,0 0-15,-22 0 16,22 0-16,-21 22 0,0-22 16,21 0-16,0 21 0,0-21 15,-21 1-15,21-1 0,0 0 0,0 0 16,0 0-16,0 0 0,21-21 15,0 0-15,0 0 16,1 0-16,-1 0 0,0 0 16,0 0-16,0-21 0,-21 0 15,21 0-15,1 0 0,-22 0 16</inkml:trace>
  <inkml:trace contextRef="#ctx0" brushRef="#br0" timeOffset="34284.21">6477 10118 0,'0'0'16,"-21"-21"-16,0 21 0,21-22 0,-22 22 16,1 0-16,42 0 62,1 0-62,-1 0 16,0 0-16,0 0 0</inkml:trace>
  <inkml:trace contextRef="#ctx0" brushRef="#br0" timeOffset="34917.64">6752 10224 0,'0'0'0,"-42"0"31,42-22-31,0 1 16,21 21 0,0-21-16,0 21 0,22 0 0,-22 0 15,21 0-15,-21 0 0,22 0 16,-22 21-16,21 0 0,-21-21 0,0 43 16,1-22-16,-22 0 0,0 21 0,0-20 15,0 20-15,-22-21 16,1 21-16,0-20 0,-21 20 0,-1-21 0,22 21 15,-42-20-15,20-1 0,1 0 16,21 0-16,-21 0 0,20-21 0,1 0 16,0 0-16,0 0 0,42 0 31,0 0-15,0-21-16,1 21 0,-1-21 0,0 21 15,21 0-15,-21 0 0,1 0 0,20 0 16,-21 0-16,0 0 0,22 0 15,-22 21-15,0 0 0,0 0 0,0-21 16,0 43-16,1-22 0,-1 0 0,-21 21 16,21 1-16,-21-1 0,0 0 15,0 22-15,0-1 0,0 1 0,0-1 16,0 1-16,-21-1 0,-22 1 0,22 21 16,-21-22-16,0-21 0,20 22 0,-41-22 15,21 1-15,-1-1 16,-20 0-16,-1 1 0,1-1 0,-1-21 15,1 0-15,-1 0 0,1 1 0,-22-22 16,22 0-16,-1 0 0,1 0 0,-1 0 16,22-22-16,-22 1 0,22-21 15,0 21-15,-1-22 0,22 22 0,0-21 16,0 0-16,21-1 0,0 1 0,0 0 16,0-1-16,21 1 0,0 0 15,0-1-15,22 1 0,-1-22 16,0 22-16,1-21 0,20 20 0,1-20 15</inkml:trace>
  <inkml:trace contextRef="#ctx0" brushRef="#br0" timeOffset="37131.71">7959 10351 0,'21'-22'31,"0"1"-15,0 21-16,-21-21 0,21 0 0,0 21 15,-21-21-15,0 0 16,22-1-16,-22 1 0,0 0 16,0 0-16,0 0 0,-22 0 15,1-1-15,0 22 0,-21-21 16,21 21-16,-22 0 0,1 0 0,21 0 15,-22 0-15,1 0 0,0 21 0,-1 1 16,1-1-16,0 21 0,-1-21 16,22 22-16,0-1 0,-21 0 0,21 1 15,21-1-15,-22 0 0,22 1 0,-21-1 16,21-21-16,0 21 0,0 1 16,0-22-16,21-21 0,1 0 15,-1 0-15,0 0 0,0 0 16,21 0-16,-20 0 0,20-21 15,0 0-15,1-1 0,-22 1 0,21 0 16,0-21-16,1 21 0,-22-22 16,21 22-16,-21-21 0,22 21 0,-22-22 15,-21 22-15,21-21 0,-21 21 0,21-1 16,-21 1-16,0 0 0,21 21 16,-21-21-16,0 42 31,-21 0-31,21 0 0,-21 1 15,21-1-15,-21 0 0,21 21 16,0-21-16,0 22 0,0-1 0,0-21 0,0 22 16,0-22-16,0 0 15,0 0-15,21 0 0,0 0 0,0 1 16,22-22-16,-22 0 0,0 0 0,21 0 16,-20 0-16,20 0 0,-21 0 15,21-22-15,1 22 0,-22-21 0,21 0 16,-21-21-16,22 21 0,-22-1 15,0-20-15,0 0 0,0 21 0,1-22 16,20-41-16,-21 41 0,-21-20 16,0 20-16,21 1 0,-21 0 15,0-1-15,0 1 0,0 0 16,0 21-16,0-1 0,0 1 0,0 0 16,0 0-16,-21 42 15,0 0 1,21 0-16,-21 22 0,0-22 0,21 21 15,0 1-15,-22-1 0,22 0 16,-21 1-16,21 20 0,0-21 0,-21 1 16,21-1-16,0 0 0,0 1 0,0-1 15,0 0-15,0-20 0,0 20 16,21-21-16,0 0 0,1-21 0,-1 21 16,0-21-16,0 0 0,21 0 15,-20 0-15,20 0 0,-21-21 0,21 0 16,1 21-16,-1-42 0,0 21 15,1-1-15,-22 1 0,21-21 0,1 0 16,-22 20-16,21-20 0,-21 21 16,0-21-16,1 20 0,-1 1 0,-21 0 15,21 0-15,-21 42 32,-21 0-32,21 0 15,-21 1-15,21-1 16,-22 0-16,22 0 0,0 0 0,0 22 15,0-22-15,0 0 0,0 0 16,0 0-16,0 0 16,0 1-16,22-22 0,-1 0 15,0 21-15,0-21 0,0 0 0,0 0 16,1-21-16,-1-1 16,0 22-16,0-21 0,0 0 0,0 0 15,1 0-15,-1 0 0,0-22 0,0 22 16,0 0-16,0-21 0,-21 20 15,22 1-15,-1 0 0,-21 0 0,21 21 16,-21-21-16,0 42 31,0 0-31,-21-21 0,0 21 0,21 0 16,-22 1-16,22-1 0,0 0 16,0 0-16,0 0 0,0 22 15,0-22-15,0 0 0,0 0 0,0 0 16,0 0-16,0 1 0,22-1 15,-1-21-15,21 0 16,-21 0-16,22 0 0,-22 0 0,21 0 16,0 0-16,-20 0 0,20-21 0,0 21 15,-21-22-15,22 1 0,-22 0 16,0 0-16,0 0 0,0 0 0,1-1 16,-22-20-16,0 21 0,0 0 0,0-22 15,0 22-15,0-21 0,0 21 16,-22-22-16,22 22 0,-21 0 15,0 0-15,0 0 0,0 0 0,0 21 16,-22 0-16,22 0 0,-21 0 16,-1 0-16,22 0 0,-21 0 0,21 21 15,-22 0-15,22 0 0,0 0 0,0 0 16,0 1-16,0-1 0,21 21 16,0-21-16,0 0 0,0 22 0,0-22 15,0 21-15,0-21 0,0 1 16,21 20-16,0-21 0,0 0 0,0 0 15,0 1-15,22-1 0,41 0 16,-41-21-16,-1 0 0,22 0 16,-22 0-16,21 0 0,-20 0 15,20-21-15,-20 0 0,-1-1 0,0 1 16,1 0-16,-1 0 0,-21 0 16,21-22-16,-20 22 0,-1-21 0,0 21 15,0-22-15,0 22 0,-21 0 0,0 0 16,0 0-16,0 0 0,-21 21 31,0 0-31,0 21 16,21 0-16,0 0 0,-21 0 15,-1 0-15,22 1 0,0 20 0,0-21 16,-21 0-16,21 0 0,0 22 16,0-22-16,0 0 0,-21 0 15,21 0-15,0 1 0,0-1 16,0-42 15,0-1-15,21 1-16,0 0 0,-21 0 0,22-21 15,-1 20-15,0 1 0,0-21 16,0 0-16,22 20 0,-22-20 0,21 21 16,0-21-16,-20-1 0,20 22 15,0 0-15,1 0 0,-1 0 0,-21 21 16,0 0-16,0 0 0,1 0 0,-1 21 15,-21 0-15,0 0 0,0 21 16,0-20-16,0 20 0,0 0 16,-21-21-16,21 22 0,0-1 0,0 0 15,0 1-15,0-1 0,0-21 0,21 22 16,0-22-16,21 0 0,-21 0 16,1-21-16,20 21 0,0-21 15,-21 0-15,22 0 0,-1 0 0,-21 0 0,22-21 16,-22 0-16,21 21 0,-21-21 15,0 0-15,22-1 0,-22-20 0,0 21 16,0-21-16,0 20 0,1-20 16,-22 21-16,21 0 0,-21-22 15,21 22-15,-21 0 0,0 0 0,0 0 16,0 0-16,0-1 0,0 1 16,0 0-16,-21 0 0,0 21 0</inkml:trace>
  <inkml:trace contextRef="#ctx0" brushRef="#br0" timeOffset="37436.71">10160 9462 0,'0'0'0,"-42"0"16,20 0-1,1 0 1,0 0 15,0 0 0,0 0-31,0 0 0,-1 21 16,1-21-16</inkml:trace>
  <inkml:trace contextRef="#ctx0" brushRef="#br0" timeOffset="37760.12">8551 9885 0,'0'0'0,"-21"21"15,0-21-15,0 0 0,0 0 16,42 0 0,0 0-16,0 0 15,0 0-15,22 0 0,-22 0 0,21-21 16,0 21-16,1 0 0,-1-21 0,0 21 15,-20 0-15,20 0 0,-21 0 16,21 0-16,-20-21 0,-1 21 0,0 0 16,-21-22-1,-21 22 32</inkml:trace>
  <inkml:trace contextRef="#ctx0" brushRef="#br0" timeOffset="65896.96">11409 13631 0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40:17.4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1482 1016 0,'0'0'0,"0"-21"0,0 0 16,0 0-16,0-1 15,0 1-15,0 0 0,0 0 16,0 0-16,0 0 16,0 42 15,-22 0-16,22 0-15,-21 21 0,0 1 0,0-1 16,21 22-16,-21-22 0,0 0 16,-1 22-16,1-22 0,0 0 15,0 1-15,0-1 0,0-21 0,-1 22 16,22-22-16,-21 21 0,0-21 16,21 0-16,0 1 0,0-1 15,-21-21-15,0 0 16,21-21-1,-21-1-15,21 1 16,0 0-16,0 0 0,0 0 0,0 0 16,0-22-16,0 22 15,0 0-15,21-21 0,0 20 0,0 1 16,-21 0-16,21 21 0,0-21 16,-21 0-16,22 21 0,-1 0 0,0 0 15,0 21-15,0 0 16,-21 0-16,21 0 15,1 1-15,-22-1 0,0 0 0,21 0 16,-21 0-16,21 0 0,0 1 16,0-1-16,-21 0 0,21 0 0,1-21 15,20 21-15,-21-21 0,0 0 16,0 0-16,22 0 16,-1 0-16,-21 0 0,22 0 0,-1 0 15,-21 0-15,21-21 0,1 0 16,-22 0-16,0 0 0,0-1 0,0 1 15,1-21-15,-1 21 0,0-22 16,-21 1-16,0 0 0,0-1 0,0-20 16,0-1-16,0 1 0,0 21 15,0-22-15,0 22 0,0-22 0,0 22 16,-21 21-16,0-22 16,-1 22-16,-20 0 0,21 0 0,-21 21 15,-1 0-15,-20 0 0,20 0 0,-20 0 16,21 21-16,-1 0 15,1 0-15,0 1 0,20 20 0,-20 0 16,42 1-16,0-1 0,0 0 16,0 1-16,0-1 0,21 0 0,0-21 15,1 22-15,20-22 0,-21 0 16,21 0-16,1 0 0,-1 1 16,-21-1-16,22-21 0,-1 0 0,-21 0 15,21 0-15,-20 0 0,-1 0 16,0 0-16,0 0 0,0 0 0,0 0 15,1-21 1,-22-1-16,21 22 0,-21-21 0,21 21 16</inkml:trace>
  <inkml:trace contextRef="#ctx0" brushRef="#br0" timeOffset="404.42">2180 1207 0,'0'0'0,"0"21"0,0 0 16,0 0-16,21 0 16,0-21-1,1 0-15,-1 0 16,0-21-16,0 0 16,0 21-16,0-21 0,22 0 15,-22-1-15,0 1 16,0 0-16,-21 0 0,0 0 0,0 0 15,0-1-15,0 1 0,0 0 16,-21 21 0,0 0-16,0 0 0,0 21 15,-1-21-15,1 21 0,0 1 0,0-1 16,0 0-16,0 0 0,21 21 16,-22-20-16,22-1 0,0 0 15,0 0-15,0 0 0,0 0 0,0 1 16,0-1-16,22 0 15,-1 0-15,0-21 0,0 21 16,0-21-16,0 0 0,1 0 16,20 21-16,-21-21 0,0 0 0,22 0 15,-1 0-15,-21 0 0,21-21 16,1 21-16</inkml:trace>
  <inkml:trace contextRef="#ctx0" brushRef="#br0" timeOffset="1027.85">3238 1037 0,'0'0'0,"0"-21"15,-63-21 1,42 42 0,0 0-16,-1 0 15,1 21-15,21 0 16,-21 0-16,0 0 0,21 1 15,-21 20-15,21-21 0,0 0 16,0 0-16,0 22 0,0-22 0,0 0 16,0 0-16,0 0 0,0 1 15,0-1-15,0 0 0,0 0 0,0 0 16,21-21-16,-21 21 0,21-21 16,0 0-16,0 0 15,1 0-15,-1 0 0,0 0 16,0 0-16,0 0 0,0-21 0,22 0 15,-22 21-15,0-21 0,21-21 16,-20 20-16,-1-20 0,21 0 0,0-1 16,-20 1-16,20 0 0,0-22 15,-21 1-15,22 20 0,-22 1 0,0-21 16,0 41-16,0-20 0,-21 0 16,0 21-16,0-1 0,0 1 15,0 0-15,-21 21 31,0 0-31,21 21 0,-21 0 16,0 1-16,21-1 0,-21 21 0,21 0 16,-22 1-16,1-1 0,21 0 15,0 1-15,-21-1 0,21 22 0,-21-22 16,21-21-16,0 21 0,0 1 16,0-22-16,0 21 0,0-21 0,0 1 15,0-1-15,0 0 0,0 0 16,21 0-16,0-21 0,0 0 15,1 21-15,-1-21 16,0 0-16,0 0 16,0 0-16,0 0 0,1-21 15,-1 0-15,0 21 0,0-21 16,21 0-16</inkml:trace>
  <inkml:trace contextRef="#ctx0" brushRef="#br0" timeOffset="1660.01">4339 1291 0,'0'-21'16,"0"0"0,0 0-16,0 0 15,0-1-15,0 1 16,0 0-16,0 0 0,0 0 15,0 0-15,0-1 16,0 1-16,-21 21 0,0 0 16,0-21-16,-1 21 0,1 0 15,0 0-15,0 0 0,0 0 0,0 21 16,-22 0-16,22 1 0,0-22 16,0 21-16,0 21 0,-1-21 0,1 0 15,0 1-15,0-1 0,21 0 16,0 0-16,0 21 0,0-20 15,0-1-15,0 0 0,0 0 16,21-21-16,0 21 0,0-21 16,1 0-16,-1 0 0,0 0 0,0 0 15,0 0-15,0 0 0,1 0 16,-1 0-16,21 0 0,-21-21 0,0 21 16,1-21-16,-22 0 0,21 0 15,0-1-15,0-20 0,-21 21 0,0 0 16,0-22-16,21 22 0,-21-21 15,21 21-15,-21 0 0,0-1 16,0 44 15,0-1-31,0 0 0,0 0 16,-21 0-16,21 0 0,0 22 0,0-22 16,0 0-16,0 0 0,0 0 15,0 1-15,0-1 0,0 0 0,0 0 16,0 0-16,0 0 15,21-21 1,1 0-16,-1 0 16,0 0-16,0 0 0,0 0 15,0 0-15,1 0 0,-1-21 16,0 0-16,21 0 0</inkml:trace>
  <inkml:trace contextRef="#ctx0" brushRef="#br0" timeOffset="2136.23">4868 1249 0,'-21'-64'31,"0"64"-31,21-21 0,0 0 16,0 0-1,21 0-15,0 21 0,0-21 0,1-1 16,20 22-16,-21 0 15,0-21-15,0 21 0,1 0 0,20 0 16,-21 0-16,0 0 0,0 0 16,1 21-16,-1 1 0,0-22 0,0 42 15,0-21-15,0 0 0,1 0 16,-22 1-16,0 20 0,0-21 0,0 0 16,0 0-16,0 22 0,0-22 15,0 0-15,0 0 0,-22 0 16,22 1-16,0-44 47,0 1-47,0 0 15,0 0-15,0 0 0,0-22 16,0 22-16,22-21 0,-22 21 16,21-22-16,0 22 0,-21-21 0,21 21 15,0 0-15,0-1 0,-21 1 16,22 0-16,-22 0 0,21 21 0,0 0 15,0 0 17,0 0-17</inkml:trace>
  <inkml:trace contextRef="#ctx0" brushRef="#br0" timeOffset="2804.01">6159 1312 0,'0'0'0,"0"-21"32,0 0-32,22 21 15,-22-21-15,21 0 0,-21 0 16,0-1-16,0 1 0,21 0 15,-21-21-15,0 21 0,0-22 16,0 22-16,0-21 0,0 21 0,0-22 16,0 22-16,0 0 0,-21 0 15,0 21-15,-1 0 0,1 0 16,0 0-16,-21 0 0,21 0 16,-22 21-16,1 0 0,0 0 0,-1 22 15,1-22-15,0 21 0,-1 0 16,22 1-16,0-22 0,0 21 0,21 1 15,-21-22-15,21 0 0,0 0 16,0 0-16,0 0 0,21 1 0,0-1 16,0-21-16,0 0 15,22 0-15,-22 0 0,21 0 0,-21 0 16,22 0-16,-1 0 0,-21 0 16,21 0-16,1-21 0,-22-1 0,0 1 15,21 0-15,-20 0 0,-1 0 16,0-22-16,-21 1 0,0 21 0,21-21 15,-21 20-15,0-20 0,0 21 16,0-21-16,0 20 0,0 1 16,-21 42-1,21 22 1,-21-22-16,0 0 16,21 21-16,-22-20 0,22 20 0,0-21 15,0 21-15,0-20 0,0 20 16,0-21-16,0 0 0,0 0 0,0 1 15,0-1-15,0 0 0,0 0 0,22-21 16,-1 21-16,0-21 16,0 0-16,0 0 0,0 0 0,1 0 15,-1 0-15,0 0 0,0-21 16,0 21-16,0-21 0,1 0 16,-1-22-16,21 22 0,-21-21 0</inkml:trace>
  <inkml:trace contextRef="#ctx0" brushRef="#br0" timeOffset="3124.92">6858 550 0,'0'0'16,"0"-21"-16,-21 21 0,0 0 16,-1 0-16,1 21 15,0-21-15,21 22 0,0-1 0,-21 0 16,0 21-16,21-21 0,-21 22 15,21-1-15,0 0 0,-22 1 0,22 20 16,-21-20-16,21-1 0,0 0 16,0 1-16,0-22 0,0 21 0,0 0 15,0-20-15,0-1 16,0 0-16,0 21 0,0-21 16,0 1-16,0-1 0,0 0 15,21-21 16,1-21-15,20 0-16,-21-1 0,0 1 16,22 0-16</inkml:trace>
  <inkml:trace contextRef="#ctx0" brushRef="#br0" timeOffset="3428.01">7218 974 0,'0'0'0,"0"-43"31,0 22-31,0 42 16,-21 1-1,21-1-15,-22 0 0,22 0 16,-21 0-16,0 0 0,21 22 0,-21-22 16,21 0-16,0 0 15,-21 22-15,21-22 0,-21 0 0,21 0 0,-22 0 16,22 0-16,0 1 15,0-1-15,0 0 16,0 0 0,22-21-1,-1 0-15,0 0 0,0 0 16,0 0-16,0-21 0,1 21 16,-1-21-16,21 0 0,-21-1 0</inkml:trace>
  <inkml:trace contextRef="#ctx0" brushRef="#br0" timeOffset="4302.04">7768 1016 0,'0'0'0,"0"-21"31,-21 21-31,0 0 16,0 0-16,-1 21 15,1 0-15,0 0 0,0 1 0,0-1 16,0 0-16,-1 0 0,1 0 15,0 0-15,0 1 0,21-1 0,0 21 16,-21-21-16,21 0 16,-21-21-16,21 22 0,0-1 0,0 0 0,0 0 15,21-21 17,0 0-17,-21-21 1,21 0-16,-21 0 0,21-1 15,-21 1-15,0-21 0,0 21 16,0 0-16,0-22 0,21 22 0,-21 0 16,22 0-16,-22-22 0,21 22 15,-21 0-15,21 0 0,0 0 16,0 0-16,0 21 0,1-22 0,-1 1 16,21 21-16,-21 0 0,22 0 0,-22 0 15,21 0-15,-21 0 0,22 21 16,-22 1-16,0-1 0,0 0 0,0 21 15,-21-21-15,0 1 16,0 20-16,21-21 0,-21 21 0,0-20 16,0-1-16,0 21 0,0-21 0,0 0 15,0 1-15,0-1 0,-21 0 16,21 0-16,0 0 0,-21-21 16,21 21-16,-21-21 0,21 22 31,-21-22-16,0-22-15,21 1 16,0 0-16,0 0 16,0 0-16,0 0 15,21-1-15,0-20 0,0 21 0,0 0 16,0-22-16,1 22 0,-1-21 16,0 21-16,21-22 0,-21 22 15,22 0-15,-22 0 0,21 0 0,1 0 16,-22-1-16,21 1 0,0 0 0,-20 21 15,20 0-15,-21 0 0,43 0 16,-43 0-16,0 21 0,-21 0 16,0 22-16,0-22 0,0 21 15,0 1-15,0-1 0,0 0 0,0 1 16,0-22-16,0 21 16,-21 0-16,21-20 0,-21-1 0,-1 21 15,22-21-15,0 0 0,-21 1 0,21-1 16,-21-21-16,21 21 0,-21 0 15,21 0-15,0 0 16,-21-21-16,0 0 31,21-21-15,0 0-16,0 0 0,0 0 16,0 0-16,0-1 0</inkml:trace>
  <inkml:trace contextRef="#ctx0" brushRef="#br0" timeOffset="4583.37">8064 529 0,'-21'0'0,"42"0"0,-63 0 0,21 0 94,0 0-94,0 0 16,-1 0-16</inkml:trace>
  <inkml:trace contextRef="#ctx0" brushRef="#br0" timeOffset="4843.18">6837 762 0,'0'0'0,"21"0"32,0 0-32,0 0 0,0 0 0,22-21 15,-22 21-15,21 0 0,-21 0 16,1 0-16,20-21 0,-21 21 0,0 0 16,0 0-16,1 0 0,-1 0 15,0 0-15,0 0 0</inkml:trace>
  <inkml:trace contextRef="#ctx0" brushRef="#br0" timeOffset="5918.55">1524 1926 0,'0'0'0,"0"21"0,21-21 47,0 22-32,0-22-15,1 0 0,20 0 0,-21 0 16,0 0-16,22 0 0,-22 0 16,21 0-16,-21 0 0,22 0 0,-1 0 15,0 0-15,1 0 0,20 0 16,-21 0-16,22 0 0,-1 0 0,22 0 15,0 0-15,-22 0 0,22 0 16,0 0-16,-1 0 0,1 0 0,0 0 16,-1-22-16,1 22 15,0 0-15,-1 0 0,22 0 0,-21 0 16,21 0-16,-1 0 0,1 0 16,0 0-16,-21 0 0,21 0 0,-22 0 15,1 0-15,21 0 0,-22 0 16,22 0-16,-21 0 0,0 0 0,20 0 15,1 0-15,-21 0 0,21 0 0,-22 0 16,22 0-16,0 0 0,0 0 16,0 0-16,21 0 0,-21 0 0,-1 0 15,1 0-15,0 0 0,-21 0 16,21 0-16,-1 0 0,-20 0 0,21 0 16,0 0-16,0 0 15,-22 0-15,22 0 0,-21-21 0,21 21 16,-22 0-16,22 0 0,-21 0 15,21 0-15,-1-21 0,-20 21 0,21 0 16,0 0-16,-22 0 0,22 0 16,-21 0-16,0 0 0,-22-21 15,22 21-15,-1 0 0,1 0 0,0 0 0,-22-21 16,22 21-16,0 0 16,-22 0-16,22 0 0,-22-21 0,1 21 0,-1 0 15,-20 0-15,-1 0 16,0-22-16,1 22 0,-1 0 0,-21 0 15,0 0-15,0 0 0,1 0 16,-1 0 0,-21-21 15,-21 21-31,-1 0 0,1 0 16</inkml:trace>
  <inkml:trace contextRef="#ctx0" brushRef="#br0" timeOffset="6975.87">952 2942 0,'0'0'16,"22"0"15,-1 0-15,0-21-16,0 21 0,0-21 16,-21 0-16,21 21 0,1-21 0,-22-1 15,0 1-15,0 0 16,-22 21-1,1 0-15,0 0 0,0 0 16,0 0-16,0 0 0,-1 0 16,1 0-16,-21 0 0,21 21 0,0 0 15,-1-21-15,1 22 0,0-1 16,21 0-16,0 0 16,0 0-16,0 0 15,21-21-15,0 22 0,1-22 16,20 21-16,-21-21 0,0 21 15,22-21-15,-22 21 0,0-21 16,21 21-16,-21 0 0,1-21 0,-1 22 16,0-1-16,-21 0 0,0 0 15,0 0-15,0 0 0,0 22 0,-21-22 16,0 0-16,-22 0 0,22 0 16,-21 1-16,-1-1 0,1 0 15,0-21-15,-1 0 0,22 0 16,-21 0-16,0 0 0,-1 0 15,22 0-15,0-21 0,-21 0 0,20-1 16,1 1-16,0 0 0,0-21 16,0 21-16,21-1 0,0 1 0,-21 0 15,21 0-15,0 0 0,0 0 16,0-1 0,21 22-1,0 0-15,0 0 0,0 0 16,0 0-16,1 0 0,20 0 0,-21 0 15,21 0-15,1 0 0</inkml:trace>
  <inkml:trace contextRef="#ctx0" brushRef="#br0" timeOffset="7747.99">1355 3027 0,'0'0'0,"21"0"31,-42 21 1,21 0-32,0 0 0,0 1 15,-22-1-15,22 0 0,0 0 16,0 0-16,0 0 0,0 1 0,0-1 16,0 0-16,0 0 15,0 0-15,22 0 0,-1-21 0,0 0 16,0 0-16,21 0 0,-20 0 15,20 0-15,0 0 0,1 0 0,-22-21 16,21 0-16,0 0 0,-20 0 16,20 0-16,-21-22 0,0 22 0,0 0 15,-21 0-15,22-22 0,-22 22 16,21 0-16,-21 0 0,21 21 0,-21-21 16,0 0-16,0-1 15,0 44 48,0-1-63,0 0 0,0 0 0,0 0 15,0 22-15,0-22 0,-21 21 16,21 0-16,0 1 0,0 20 0,-21-20 16,21-1-16,0 21 0,0-20 15,0 20-15,0-20 0,0 20 0,0-21 16,0 22-16,0-1 0,0 1 15,0-1-15,0 1 0,0 21 0,0-22 16,0 1-16,0-1 0,0 1 16,0-22-16,0 21 0,0-20 15,0-1-15,0 0 0,0 1 16,0-22-16,-22 21 0,1 1 16,-21-22-16,21 21 0,0-21 0,-22 0 15,22 1-15,-21-1 0,-1-21 0,22 0 16,-21 0-16,0 0 0,-1 0 15,1 0-15,0-21 0,-1-1 0,1-20 16,0 21-16,-1-21 0,1-1 16,21 1-16,-22-22 0,22 1 0,0 21 15,0-22-15,21 1 0,0-1 16,0 1-16,0-1 0,0 22 16,21-22-16,0 22 0,0 0 15,1-1-15,20 1 0,-21 0 0,21-1 16,1 22-16,-1-21 0,0-1 15,1 22-15,-1-21 0,0 21 16,1-22-16,-22 1 0,21 21 0,1 0 16,-1-22-16</inkml:trace>
  <inkml:trace contextRef="#ctx0" brushRef="#br0" timeOffset="8306.98">2307 3027 0,'0'0'0,"-42"-21"16,21 21 0,-1 0-1,1 21 1,21 0-16,0 0 0,0 0 15,0 1-15,0-1 0,0 0 0,0 0 16,0 0-16,0 0 16,-21 1-16,21-1 0,0 0 0,0 0 15,-21 0-15,21 0 16,-21-21 15,21-21-31,0 0 0,0 0 0,0 0 16,0 0-16,0-1 0,21 1 15,0 0-15,-21 0 0,42-21 16,-20 20-16,-1 1 0,21 0 0,-21 0 16,22-21-16,-1 20 0,0 22 15,1-21-15,-1 0 0,0 21 0,-21 0 16,22 0-16,-22 0 0,0 0 16,0 21-16,0 0 0,-21 1 15,0-1-15,0 0 0,0 0 0,0 0 16,0 22-16,0-22 0,0 0 15,0 0-15,0 0 0,0 22 0,0-22 16,0 0-16,0 0 16,0 0-16,0-42 47,0 0-47,0 0 15,22 21-15</inkml:trace>
  <inkml:trace contextRef="#ctx0" brushRef="#br0" timeOffset="8620.01">3175 2561 0,'0'0'0,"0"-21"0,-21 21 31,0 0-31,-1 21 15,1 0-15,21 22 16,-21-1-16,21 0 0,-21 1 0,21-1 0,-21 0 16,21 1-16,-21-1 15,21 0-15,-22-20 0,22 20 0,-21 0 16,21-21-16,0 1 0,0 20 16,0-21-16,0 0 0,0 0 0,0 1 15,21-22 1,1 0-16,-1 0 15,0-22-15,0 1 16,0 0-16,-21 0 0,21 0 16</inkml:trace>
  <inkml:trace contextRef="#ctx0" brushRef="#br0" timeOffset="8842.98">2900 2900 0,'0'0'0,"21"0"47,0 0-31,0 0-16,0 0 0,1 0 16,-1 0-16,0 0 0,0 0 15,0 0-15,0 0 0,1 0 16,-1 0-1</inkml:trace>
  <inkml:trace contextRef="#ctx0" brushRef="#br0" timeOffset="9484">3535 3069 0,'0'0'0,"21"0"0,0 0 32,-21-21-17,21 21-15,0-21 0,1 0 0,-22 0 16,0-1-16,21 1 16,-21 0-16,0 0 0,0 0 15,0 0-15,-21-1 16,-1 22-16,1 0 0,0 0 0,0 0 15,0 0-15,0 0 0,-22 0 16,22 22-16,0-1 0,-21 0 0,20 0 16,1 0-16,-21 0 0,21 1 15,21 20-15,-21-21 0,21 0 0,-22 22 16,22-22-16,0 0 16,0 21-16,0-21 0,0 1 0,22-1 15,-1 0-15,0 0 16,0-21-16,0 0 0,0 0 0,22 0 15,-22 0-15,0 0 0,21 0 0,-20-21 16,-1 0-16,21 21 0,-21-21 16,0-1-16,1 1 0,-1 0 0,0 0 15,0-21-15,0 20 16,-21 1-16,21 0 0,-21 0 0,0-21 16,0 20-1,0 44 16,0-1-31,0 0 16,0 0-16,0 0 0,0 0 16,0 1-16,0-1 0,0 0 15,0 21-15,0-21 0,0 1 16,0-1-16,0 0 0,0 0 16,22-21-16,-1 0 15,0 0-15,0 0 16,0 0-16,0 0 0,1 0 0,-1-21 15,0 0-15,0 0 0,0-1 0,0 22 16</inkml:trace>
  <inkml:trace contextRef="#ctx0" brushRef="#br0" timeOffset="10067.4">4106 3048 0,'0'0'0,"0"-21"15,0 0-15,0 0 16,0-1-1,21 1 1,1 0-16,-1 21 0,0 0 16,0-21-16,0 21 0,0 0 0,1 0 15,-1 0-15,0 0 16,0 21-16,-21 0 16,21 0-16,-21 1 0,0-1 0,0 0 15,0 0-15,0 0 0,0 0 16,-21 1-16,21-1 0,-21 0 0,0 0 15,0 0-15,-1 0 0,22 1 16,0-1-16,-21-21 0,21 21 0,-21-21 16,42-21 15,0 0-15,1-1-16,-22 1 0,21 0 0,0 0 15,0 0-15,0 0 0,0-22 0,1 22 16,-1 0-16,0 0 15,0 0-15,0-22 0,0 22 16,1 0-16,-22 0 0,21 0 0,-21-1 16,0 44 31,0-1-47,-21 0 0,21 0 0,-22 0 15,22 0-15,-21 1 0,21-1 16,0 21-16,0-21 0,0 0 0,0 1 15,0-1-15,0 0 0,0 0 0,0 0 16,0 0-16,0 1 0,0-1 16,0 0-16,21-21 0,1 0 15,-1 0-15,0 0 16,0 0-16,0 0 0,0 0 16,1 0-16,-1 0 0,0 0 0,-21-21 15</inkml:trace>
  <inkml:trace contextRef="#ctx0" brushRef="#br0" timeOffset="10920">698 3683 0,'0'0'0,"-21"0"16,-42 0-1,84 0 32,0 0-47,0 0 16,0 0-16,1 0 0,20 0 0,-21 0 15,21 0-15,1 21 0,-1-21 16,22 0-16,-22 0 0,43 0 0,-22 0 16,22 0-16,21 0 15,-1 0-15,1 0 0,0 0 0,0 0 16,0 0-16,21 0 0,0 0 15,0-21-15,0 21 0,0 0 0,21 0 16,-21 0-16,21 0 0,-21 0 16,21 0-16,0 0 0,-21 0 0,22 0 15,-22 0-15,-22 0 0,22-21 0,-21 21 16,-21 0-16,21 0 0,-22 0 16,1 0-16,-21 0 0,-1 0 0,1 0 15,-22 0-15,0 0 0,1 0 16,-22 0-16,21 0 0,-21 0 15,0 0-15,1 0 0,-1 0 16,0 0 0,-42-21 31</inkml:trace>
  <inkml:trace contextRef="#ctx0" brushRef="#br0" timeOffset="15189.04">3768 4826 0,'0'21'0,"21"-21"62,-21-21-62,21 21 0,-21-21 0,21 0 16,-21 0-16,0-1 15,21 1-15,-21 0 0,0 0 16,0 0-16,0 0 0,0-1 0,0 1 16,0 0-16,-21 21 0,21-21 15,-21 0-15,0 21 0,0 0 0,-1 0 16,-20 0-16,21 0 16,0 0-16,0 0 0,-1 21 0,-20 0 15,21-21-15,0 21 0,0 0 16,-1 1-16,1-1 0,21 0 0,-21 0 15,21 21-15,-21-20 0,21-1 16,0 0-16,0 0 0,0 0 0,0 0 16,21 1-16,0-22 15,0 0-15,1 0 0,-1 0 16,0 0-16,0 0 0,0 0 0,0 0 16,1-22-16,20 22 0,-21-21 15,0 0-15,0 0 0,22-21 16,-22 20-16,0 1 0,-21 0 15,21 0-15,0 0 0,-21 0 0,0-1 16,22 1-16,-22 42 63,0 1-63,0-1 0,0 0 0,0 0 15,0 0-15,0 0 0,0 1 16,0 20-16,0-21 0,0 0 0,0 0 15,0 1-15,0-1 0,21 0 16,0 0-16,0-21 0,0 0 16,0 0-16,1 0 0,-1 0 15,21 0-15,-21 0 0,0-21 16,1 21-16,-1-21 0,21 0 16,-21-22-16,0 22 0,1 0 15,-1 0-15,0-22 0,-21 22 0,0-21 0,21 0 16,-21 20-16,0-20 15,0 0-15,0-1 0,0 1 0,-21 0 16,0 21-16,0-22 0,-1 1 16,1 21-16,0 0 0,-21-22 0,-1 22 15,22 21-15,-21-21 0,0 21 16,-1 0-16,-20 0 0,20 0 0,-20 0 16,-1 21-16,1 0 0,-1 0 0,1 1 15,-1 20-15,22-21 0,-21 21 16,20 1-16,-20-1 0,20 0 0,1 22 15,21-22-15,-21 22 16,20-22-16,1 22 0,21 63 16,0-85-16,0 21 0,0-20 15,0 20-15,0-20 0,21-1 0,1-21 16,20 21-16,-21-20 0,21 20 16,1-21-16,-1 0 0,0 0 0,22 1 15,-1-22-15,-20 0 0,20 21 16,1-21-16,-1 0 0,1 0 0,-1 0 15,1 0-15,-22-21 0,22-1 0,-22 22 16,0-21-16,1 21 0,-1-21 16,-21 0-16,0 0 0,22 21 0,-22-21 15,0-1-15,-21 1 0,21 21 16,0-21-16,-21 0 0,21 0 16,-21 0-16,22-1 0,-1 1 0,-21 0 15,42-21-15</inkml:trace>
  <inkml:trace contextRef="#ctx0" brushRef="#br0" timeOffset="15536.05">4974 4382 0,'0'0'0,"0"-22"0,0 1 16,-21 21-16,21-21 15,0 42 1,-21 0-16,21 1 16,0 20-16,0-21 0,0 21 15,0-20-15,0 20 0,0 0 0,0 1 16,0-1-16,-21 0 0,21 1 16,0-1-16,-22 0 0,22 1 0,0-22 15,-21 21-15,21-21 0,0 22 16,0-22-16,0 0 0,0 0 0,0 0 15,-21 0-15,21 1 0,0-44 47,0 1-47,21-21 16,0 21-16,-21 0 0</inkml:trace>
  <inkml:trace contextRef="#ctx0" brushRef="#br0" timeOffset="15815">5016 4382 0,'0'0'0,"-21"0"0,21-22 16,0 1 0,21 21-16,1 0 15,-1-21-15,0 21 0,0 0 16,0 0-16,22-21 0,-22 21 0,0 0 15,0 0-15,21 0 0,-20 0 16,-1 0-16,0 0 0,21 0 0,-21 0 16,1 0-16,-22 21 31,0 0-15,-22-21-16,1 21 0,0 1 15,0-22-15,0 21 0</inkml:trace>
  <inkml:trace contextRef="#ctx0" brushRef="#br0" timeOffset="16055.59">4953 4805 0,'0'0'0,"21"0"16,0 0-1,0-21-15,1 21 0,-1-21 16,0 21-16,0 0 0,0-22 16,0 22-16,1 0 0,-1 0 0,0-21 15,0 21-15,0 0 16,0 0-16,1 0 16</inkml:trace>
  <inkml:trace contextRef="#ctx0" brushRef="#br0" timeOffset="16359.01">5609 4720 0,'0'0'0,"-21"0"16,0 0-16,21 21 15,-21-21-15,21 22 16,-22-1-16,22 0 0,-21 0 16,21 0-16,0 0 0,0 1 0,-21-1 15,21 0-15,0 0 0,-21 0 16,21 0-16,0 1 0,0-1 0,0 0 16,0 0-1,0-42 32,0 0-47</inkml:trace>
  <inkml:trace contextRef="#ctx0" brushRef="#br0" timeOffset="16580.13">5694 4593 0,'0'0'0,"-43"-21"16,43 0 0,-21 21-1,21 21 17,0 0-17,0 0 1,21-21-16,-21 22 0</inkml:trace>
  <inkml:trace contextRef="#ctx0" brushRef="#br0" timeOffset="17164.98">6011 4720 0,'0'0'0,"-21"0"16,0 0 0,0 0-1,21 21-15,0 1 16,0-1-16,0 0 0,0 0 16,0 0-16,0 0 0,0 22 15,0-22-15,0 0 0,0 0 0,-21 0 16,21 1-16,0-1 0,-22 21 15,22-21-15,0 0 16,0-42 31,0 0-47,0 0 16,0 0-16,0-22 0,0 22 0,22 0 15,-1-21-15,-21 21 0,21-22 16,0 22-16,0-21 0,22 21 0,-22-1 15,0 1-15,21 0 0,-21 0 0,22 0 16,-22 21-16,0 0 0,21 0 16,-20 0-16,-1 0 0,0 0 0,21 0 15,-21 0-15,1 21 0,-22 0 16,21-21-16,-21 42 0,21-20 16,-21-1-16,0 0 0,0 0 0,0 21 15,0-20-15,0-1 0,-21 0 16,0 21-16,21-21 0,-22 1 0,22-1 15,-21 0-15,0 0 16,21-42 31</inkml:trace>
  <inkml:trace contextRef="#ctx0" brushRef="#br0" timeOffset="17831.02">7175 4826 0,'0'-21'0,"0"42"0,-21-63 15,0 21-15,0-1 16,0 1-16,0 0 15,-1 21-15,1-21 0,0 21 16,0 0-16,0 0 0,0 0 16,-1 0-16,1 0 15,0 0-15,0 21 0,0 0 0,0-21 16,-1 21-16,1 22 0,0-22 16,0 0-16,0 0 0,0 22 0,21-22 15,0 0-15,0 21 0,-22-21 0,22 1 16,0-1-16,0 0 0,0 0 15,0 0-15,0 0 0,0 1 16,22-22-16,-1 0 0,0 0 16,21 0-16,-21 0 15,1 0-15,-1 0 0,21 0 0,-21-22 16,22 22-16,-22-21 0,0 0 16,21 0-16,-21-21 0,22 20 0,-22-20 15,0 21-15,0-21 0,0-1 0,1 1 16,-1 0-16,0-1 0,0 1 15,0-22-15,0 22 0,1 0 0,-1-43 16,-21 64-16,21-21 16,-21 20-16,0 1 0,0 0 0,-21 21 31,0 0-15,21 21-16,-22 0 0,1 22 0,0-22 15,21 21-15,0-21 0,-21 22 16,21-1-16,-21-21 0,21 22 0,0-1 15,0 0-15,0 1 0,0-1 0,0-21 16,0 21-16,0 1 0,0-22 16,0 21-16,0-21 0,0 1 0,0-1 15,21 0-15,0 0 0,0-21 16,0 21-16,1-21 16,-1 0-16,0 0 0,0 0 15,0 0-15,0-21 0,1 0 16,-1 21-16,0-21 0</inkml:trace>
  <inkml:trace contextRef="#ctx0" brushRef="#br0" timeOffset="18195.91">8043 4509 0,'0'0'0,"0"-64"31,0 43-31,-21 21 31,21 21-15,-21 0-16,21 0 0,-21 1 16,21-1-16,-21 0 0,21 21 15,-22 1-15,22-22 0,-21 21 0,21 0 16,-21 1-16,21-1 0,-21-21 0,21 22 15,-21-22-15,21 21 0,0-21 16,0 0-16,0 1 0,0-1 0,0 0 16,0 0-1,21-21 1,-21-21 0,21 0-16,0 0 15,-21-1-15,21 1 0,1 0 16</inkml:trace>
  <inkml:trace contextRef="#ctx0" brushRef="#br0" timeOffset="18807.11">8086 4614 0,'0'0'0,"0"-21"0,-22 0 16,1 0-16,0 0 0,21 0 16,0-1-16,0 1 15,0 0-15,21 0 16,0 21-16,1-21 15,-1 0-15,0 21 0,21 0 16,-21-22-16,22 22 0,-22 0 0,21 0 16,-21 0-16,1 0 0,-1 0 0,0 0 15,0 0-15,0 0 0,0 0 16,1 0-16,-22 22 0,0-1 0,0 0 16,0 0-16,0 0 0,0 0 15,-22 1-15,1 20 0,0-21 0,-21 0 16,21 0-16,-22 1 0,1-1 0,0 0 15,-1 0-15,1-21 0,0 21 16,20-21-16,-20 21 0,21-21 0,0 0 16,42 0 31,-21-21-47,21 21 0,0 0 15,22 0-15,-22-21 0,0 21 0,0 0 16,21 0-16,-20 0 0,-1 0 0,0 0 15,21 0-15,-21 0 0,1 0 16,-1 0-16,0 21 0,0 0 0,0-21 16,-21 22-16,21-1 0,-21 0 15,22 0-15,-22 21 0,0-20 16,0-1-16,0 0 0,0 0 0,0 0 16,-22 0-16,1 1 0,0-1 15,0 0-15,-21-21 0,20 21 0,-20 0 16,-43 0-16,64-21 0,-21 0 15,0 0-15,20 0 0,-20 0 16,21 0-16,0 0 0,0 0 0,-1 0 16,1 0-16,0 0 0,0 0 15,21-21 17</inkml:trace>
  <inkml:trace contextRef="#ctx0" brushRef="#br0" timeOffset="20156">8742 4614 0,'0'0'0,"0"22"47,0-1-31,0 0-16,0 0 0,0 0 0,-21 22 15,21-22-15,0 21 0,0 0 16,0 22-16,0-43 0,0 21 15,0-20-15,0-1 0,0 0 0,0 0 16,21-21-16,0 21 16,0-21-16,0 0 0,22 0 0,-22 0 15,0 0-15,21 0 0,-21-21 16,1 21-16,20-21 0,-21 0 0,0 0 16,22-1-16,-22 1 0,0 0 15,0 0-15,0-21 0,0 20 0,-21 1 16,22-21-16,-1 21 0,0 0 0,-21-1 15,0 1-15,21 0 0,-21 0 0,21 21 16,-21-21-16,0 42 47,0 0-47,0 0 16,0 22-16,-21-22 0,21 21 0,0 0 15,0 1-15,0-1 0,0 22 16,0-22-16,-21 0 0,21 22 0,0-22 15,-21 22-15,21-22 0,0 21 0,0 1 16,0-1-16,-21 1 0,21-1 16,0 1-16,0 21 0,-22-22 0,22 1 15,-21-1-15,0 22 0,0-22 0,21 1 16,-21-1-16,0 22 0,21-22 16,0 1-16,0-1 0,-22 1 0,22-1 15,0-20-15,-21-1 0,21 0 16,0 1-16,0-22 0,-21 21 15,21-21-15,0 1 0,-21-1 16,0-21-16,0 0 0,-1 0 16,1 0-16,0-21 15,0-1-15,0 1 0,0 0 0,-1-21 16,1 21-16,0-22 0,0 1 0,0-22 16,0 22-16,21-21 0,0-1 15,-22 1-15,22-1 0,0 1 0,0-1 16,0 1-16,0-22 0,0 0 0,22 22 15,-1-22-15,0 0 0,21 22 16,-21-1-16,22 1 0,-1-1 0,-21 22 16,22-21-16,-22 20 0,21 1 15,0 21-15,22-64 16,-43 64-16,0 0 0,0-22 0,1 22 16,-1 0-16,0 0 0,0 0 15,-21 0-15,0-1 0,0 1 16,0 42 31,21-21-16</inkml:trace>
  <inkml:trace contextRef="#ctx0" brushRef="#br0" timeOffset="20815.33">10583 3641 0,'21'-21'0,"-42"42"0,42-64 0,1 22 16,-22 0-16,21 0 0,-21 0 0,0 0 15,0-1-15,0 1 0,0 0 16,0 0-1,-21 21-15,-1 0 0,1 0 16,21 21-16,-21-21 0,0 21 0,0 22 16,0-22-16,-1 21 0,-20 0 15,21 1-15,-21-1 0,-1 0 0,1 1 16,0 20-16,-1 1 0,1 20 0,-22-20 16,22 21-16,0-22 15,-1 22-15,1-22 0,0 22 0,-1-22 16,22 1-16,0-1 0,0 22 0,21-21 15,0-1-15,0 1 0,0-22 16,21 21-16,0-20 0,22-1 0,-1 0 16,0 1-16,1-1 0,20-21 15,-21 0-15,1 1 0,20-1 0,-20-21 16,-1 0-16,0 0 0,1 0 16,-1 0-16,0-21 0,-21-1 0,22 1 15,-1 0-15,-21 0 0</inkml:trace>
  <inkml:trace contextRef="#ctx0" brushRef="#br0" timeOffset="21699">10985 4022 0,'0'-21'15,"22"21"1,-22-22-16,0 1 15,0 0-15,0 0 32,-22 42-17,1 0 1,21 0-16,-21 22 0,0-22 16,21 21-16,-21-21 0,0 22 15,-1-1-15,1 0 0,-21 1 0,21-1 16,0 0-16,-1 1 0,-20-1 15,21 0-15,0 1 0,-22-22 0,22 21 16,0 1-16,0-22 0,0 0 0,21 0 16,-21 21-16,-1-20 15,22-1-15,-21-21 16,0-21 0,21-1-1,0 1-15,0 0 0,0 0 0,0 0 16,0 0-16,0-1 0,0 1 15,0 0-15,0 0 0,21 0 0,0 0 16,-21-1-16,22 1 0,-1 21 16,-21-21-16,21 0 0,0 21 15,-21-21-15,21 21 0,0 0 16,1 0-16,-1 0 16,0 21-16,0 0 0,0-21 15,0 21-15,1 0 0,-1 1 0,0-22 16,0 21-16,0 0 0,0 0 15,1 0-15,-22 0 0,21-21 0,0 22 16,-21-1-16,21 0 16,0 0-16,0-21 0,1 0 15,-1 21-15,0-21 0,0 0 16,0 0-16,0 0 0,1 0 16,-1 0-16,0 0 0,0-21 15,0 21-15,0-21 0,1 0 0,-1 21 16,0-21-16</inkml:trace>
  <inkml:trace contextRef="#ctx0" brushRef="#br0" timeOffset="22263.23">11705 4022 0,'0'-21'16,"0"42"31,-21 0-47,21 0 0,-21 0 15,21 0-15,-21 22 0,21-22 0,0 21 16,0 1-16,-22-1 0,1-21 0,21 21 16,-21 1-16,21-22 0,0 21 15,-21-21-15,0 22 0,21-22 0,-21 0 16,21 0-16,0 0 0,0 1 16,-22-22-16,22 21 0,0 0 15,-21-21-15,21 21 0,0-42 47,21 0-47,1 0 16,-22-1-16,21 1 0,0 0 15,-21 0-15</inkml:trace>
  <inkml:trace contextRef="#ctx0" brushRef="#br0" timeOffset="22572.02">11705 4128 0,'0'0'16,"0"-22"-16,0 1 0,0 0 15,0 0-15,0 0 16,21 42 15,0 0-31,-21 0 0,22 0 0,-1 22 16,0-22-16,0 21 0,0 1 0,0-1 16,1 0-16,20 1 0,-21-22 15,0 21-15,0-21 0,1 22 0,-1-22 16,-21 0-16,21 21 0,0-21 15,0-21-15,-21 22 0,0-1 0,21 0 16,-21 0 0,22-21-16,-22-21 31,21 0-15,0 0-16,0-1 15,-21-20-15,21 21 0,0 0 16</inkml:trace>
  <inkml:trace contextRef="#ctx0" brushRef="#br0" timeOffset="22855.57">12552 3979 0,'0'0'16,"0"-21"-16,0 0 0,0 42 31,-21-21-31,-1 21 16,22 22-16,-21-22 0,0 21 0,21 1 15,-21-1-15,0-21 0,0 21 16,21 1-16,-22-1 0,1 0 0,0 1 16,21-22-16,-21 21 0,21-21 0,-21 1 15,21 20-15,-21-21 0,21 0 16,0 0-16,0 1 16,0-1-16,21-21 31,0 0-16,-21-21-15,21 21 0,0-22 16,0 1-16</inkml:trace>
  <inkml:trace contextRef="#ctx0" brushRef="#br0" timeOffset="23172.02">13208 4233 0,'0'0'0,"-21"0"0,42 0 32,0 0-17,0 0-15,0 0 0,1 0 16,20 0-16,-21 0 0,0 0 0,0 0 15,1 0-15,-1 0 0,0 0 0,0 0 16,0 0 0,0 0-16,-21 22 47</inkml:trace>
  <inkml:trace contextRef="#ctx0" brushRef="#br0" timeOffset="23375.73">13187 4403 0,'-21'21'32,"42"-21"-17,0 0-15,0 0 0,21 0 16,-20 0-16,-1 0 0,0 0 0,0 0 15,0 0-15,0 0 0,22 0 16,-22 0-16,0 0 0,0 0 16</inkml:trace>
  <inkml:trace contextRef="#ctx0" brushRef="#br0" timeOffset="24192.01">14436 3979 0,'-64'0'16,"43"0"-1,21 22-15,0-1 32,21-21-17,0 0-15,0 0 0,1 0 16,-1 0-16,0-21 15,0-1-15,-21 1 16,0 0-16,0 0 31,-21 21-15,0 0-16,0 0 16,21 21-16,-22-21 0,1 0 15,21 21-15,21-21 47,1 0-31,-1 0-16,0 0 15,0-21-15,-21 0 16,21 21-16,-21-21 0,21 21 16,-21-21-16,-21 21 31,0 0-16,0 21-15,0 0 0,0 0 16,-22 0-16,22 22 0,0-22 16,0 21-16,0-21 0,21 22 0,0-22 15,-22 21-15,22-21 0,0 0 16,0 1-16,0-1 0,22 0 0,-1 0 16,0 0-16,21-21 0,-21 0 15,22 0-15,-1 0 0</inkml:trace>
  <inkml:trace contextRef="#ctx0" brushRef="#br0" timeOffset="24779.88">15388 4085 0,'0'0'0,"0"-21"0,0 0 0,0 0 16,0 0-16,-21 21 31,0 0-31,0 0 16,-1 21-16,1-21 0,21 42 0,-21-21 16,0 0-16,0 22 0,0-1 15,21-21-15,-43 22 0,22-1 0,0 0 16,0 1-16,0-1 0,-1-21 0,1 21 15,-21 1-15,21-22 0,0 21 16,-1-21-16,1 1 0,0-1 0,0 0 16,0 0-16,0 0 0,-1-21 15,22 21-15,-21-21 16,21-21 0,0 0-16,0 0 15,0 0-15,0 0 0,0-1 16,0-20-16,21 21 0,-21 0 0,22-22 15,-1 22-15,0-21 0,0 21 16,0 0-16,0-1 0,1 1 0,-22 0 16,21 21-16,0 0 0,0 0 15,0 0-15,0 21 16,-21 0-16,0 1 0,22-1 16,-1 0-16,-21 0 0,21 0 15,-21 22-15,21-22 0,0 0 0,-21 0 16,21 0-16,1 0 0,-1 1 0,0-1 15,0 0-15,0 0 16,22-21-16,-22 0 0,0 21 0,0-21 16,21 0-16,-20 0 0,-1 0 0,21 0 15,-21 0-15,0 0 0,22-21 16,-22 21-16</inkml:trace>
  <inkml:trace contextRef="#ctx0" brushRef="#br0" timeOffset="25055.04">16023 4106 0,'0'0'0,"0"-21"0,0 0 15,0 0-15,0 0 0,0 42 32,0 0-17,0 0-15,0 22 0,21-1 0,-21-21 16,0 21-16,21 1 0,-21-1 15,22 0-15,-22-20 0,0 20 0,0-21 16,0 21-16,21-20 0,-21-1 0,0 0 16,0 0-16,21 0 15,-21 0-15,0 1 16,21-22-16,0 0 16,0 0-1</inkml:trace>
  <inkml:trace contextRef="#ctx0" brushRef="#br0" timeOffset="25351.99">16700 4085 0,'0'0'0,"-21"0"31,0 0-31,0 0 0,0 21 16,0 1-16,-1-1 0,1 0 0,0 21 15,-21-21-15,21 22 0,-1-22 16,-20 21-16,21-21 0,-21 22 0,20-22 16,-20 21-16,21-21 0,0 1 15,0-1-15,-1 0 0,1 0 0,21 0 16,-21 0-16,21 1 0,0-1 31,0 0-15,21-21-1,0 0-15,1 0 16</inkml:trace>
  <inkml:trace contextRef="#ctx0" brushRef="#br0" timeOffset="25979.3">17187 3979 0,'0'0'0,"-21"0"31,0 0-31,0 0 16,21 22-16,0-1 15,21-21 32,0 0-47,-21-21 16,21 21-16,0 0 0,-21-22 15,22 22-15,-1 0 16,0-21-16,0 21 16,-21 21-1,0 1-15,0-1 16,0 0-16,0 0 0,0 0 15,-21 0-15,0 1 0,0-1 16,-1 0 0,1-21-16,0 0 0,0 0 15,21-21 1,0 0 0,0-1-16,0 1 15,0 0-15,0 0 0,21 21 16,-21-21-16,21 0 0,0-1 0,-21 1 15,22 21-15,-1-21 0,0 21 16,0 0-16,0 21 16,-21 0-16,0 22 15,0-22-15,0 21 0,0-21 16,0 22-16,-21-22 0,0 21 0,0-21 16,21 22-16,-21-22 0,-1 0 15,1 0-15,21 0 0,-21-21 16</inkml:trace>
  <inkml:trace contextRef="#ctx0" brushRef="#br0" timeOffset="26527.86">17822 3260 0,'0'0'0,"0"-21"16,21 21-1,1 0-15,-1 21 16,0 0-16,0-21 0,0 21 0,22 0 16,-22 0-16,21 22 0,-21-22 15,22 0-15,20 64 0,-42-64 16,22 21-16,-22 1 0,0-22 16,-21 21-16,21 0 0,0 1 15,-21-1-15,21 0 0,-21 22 16,0-1-16,0 1 0,0-22 0,0 22 15,0-1-15,0 1 0,0-22 0,-21 22 16,0-22-16,0 0 0,0 1 16,-22 20-16,22-21 0,-21 1 0,0-1 15,-1-21-15,1 22 0,0-1 0,-22 0 16,22-21-16,-1 22 0,1-22 16,0 0-16,-1 0 0,1 0 0,0-21 15,21 22-15,-1-1 0,1-21 16,0 0-16,0 0 0,21 21 15,-21-21 17,0 0-17,21-21 1,-22 21-16</inkml:trace>
  <inkml:trace contextRef="#ctx0" brushRef="#br0" timeOffset="27492">1333 6287 0,'0'0'0,"0"-22"0,0 1 16,0 0-1,-21 0-15,21 0 16,-21 21-1,0 0-15,0 0 16,0 21 0,-1 0-16,22 0 0,-21 22 15,0-1-15,21 0 0,-21 1 16,0 20-16,21 1 0,-21-1 16,-1 1-16,22-1 0,0 1 0,-21-1 15,0 22-15,0-1 0,0 1 0,0 21 16,-1 0-16,1-22 15,0 22-15,-21 0 0,21 0 0,-1 0 16,-20-22-16,21 22 0,0 0 16,-22-21-16,22-22 0,0 22 0,0-22 15,0 1-15,21-22 0,-21 1 16,-1-1-16,22-21 0,-21 21 0,0-42 16,21-21-1,0 0 1,0 0-16,0-21 0,0 20 15,0-20-15,0-21 0,0-1 0,0 1 16,0-1-16,0-21 0</inkml:trace>
  <inkml:trace contextRef="#ctx0" brushRef="#br0" timeOffset="27943.03">825 6562 0,'0'0'0,"0"-43"0,0 22 16,0-21-16,0 21 0,0 0 0,0-1 15,0-20-15,0 21 0,0 0 16,0 0-16,0-1 0,0 1 16,0-21-16,22 21 0,-22 0 15,21-1-15,21 1 0,-21 0 0,0 0 16,22 21-16,-1-21 0,0 0 15,1 21-15,-1 0 0,0 0 0,1 0 16,-1 0-16,0 0 0,-20 21 16,20 0-16,-21 21 0,0-21 0,-21 22 15,0-1-15,0-21 0,0 22 16,-21-1-16,-21 0 0,21 1 16,-22-1-16,22-21 0,-21 21 15,21-20-15,-22-1 0,22 0 0,0-21 16,0 0-16,0 21 0,-1-21 15,1-21 1,21 0 0,0 0-16,0-1 15,0 1-15,0 0 16,21 21 0,1-21-16,-1 0 15,21 21-15,-21-21 0</inkml:trace>
  <inkml:trace contextRef="#ctx0" brushRef="#br0" timeOffset="28573.01">1587 6329 0,'-42'-42'31,"21"42"-31,21-22 15,0 1-15,0 0 16,0 0 0,21 0-16,0 21 15,0-21-15,1 21 0,-1 0 0,0 0 16,0-22-16,0 22 0,0 0 16,1 0-16,-1 0 0,0 0 15,0 22-15,0-22 0,0 21 16,-21 0-16,22 0 0,-22 0 0,21 0 15,-21 1-15,0-1 0,0 0 16,0 21-16,0-21 0,0 1 0,0-1 16,0 0-16,0 0 0,0 0 15,-21 0-15,-1-21 0,1 0 16,21-21 0,-21 0-16,21 0 15,0 0-15,0 0 16,0-1-16,0 1 0,0 0 15,0 0-15,21 0 0,0 0 16,1-1-16,-1 1 0,0 0 0,0 0 16,0 0-16,22 21 0,-22-21 15,0-1-15,21 22 0,-21 0 0,22 0 16,-22 0-16,0 0 0,0 0 16,0 0-16,1 22 0,-22-1 15,0 0-15,0 0 0,0 0 16,0 0-16,0 1 0,-22-1 0,22 0 15,-21 0-15,0-21 16,0 21-16,0 0 0,21 1 0,0-1 0,-21-21 16,21 21-1,-22-21-15,22-21 32,0 0-17,0-1-15,22 1 0,-1 0 16</inkml:trace>
  <inkml:trace contextRef="#ctx0" brushRef="#br0" timeOffset="28756.01">2265 5990 0,'-21'-21'32,"21"0"-17,21 42 16,0-21-15,0 21-16,0-21 16,0 21-16,1 1 0</inkml:trace>
  <inkml:trace contextRef="#ctx0" brushRef="#br0" timeOffset="29068.03">2709 6096 0,'0'21'32,"0"0"-17,0 1-15,0-1 16,0 0-16,0 0 0,0 0 16,21-21-16,1 21 0,-22 1 15,21 20-15,-21-21 0,0 0 0,0 0 16,0 1-16,21-1 0,-21 0 15,0 0-15,0 0 0,0 0 0,0 1 16,21-22 15,-21-22-15,21 1-16,-21 0 16,21 0-16,1 0 0,-1 0 0,0-1 15,0 1-15,0-21 0</inkml:trace>
  <inkml:trace contextRef="#ctx0" brushRef="#br0" timeOffset="29307.64">3154 6096 0,'0'0'0,"0"-21"0,-21 42 31,-1 0-15,1 0-1,0 1-15,0-1 0,21 0 0,-21 0 16,0 21-16,21-20 0,-22-1 15,1 0-15,0 0 0,21 21 0,-21-20 16,21-1-16,-21-21 0,21 21 0,0 0 16,-21-21-16,21 21 15,21-21 1,0 0 0,0-21-16,0 21 0,0-21 15</inkml:trace>
  <inkml:trace contextRef="#ctx0" brushRef="#br0" timeOffset="30171.78">3831 6350 0,'0'-21'31,"0"0"-31,0 0 15,0-1-15,0 1 16,-21 0 0,0 21-16,21-21 0,-21 0 15,-1 21-15,1-21 0,0 21 16,0 0-16,0 0 0,0 0 16,-1 0-16,1 21 0,0-21 15,0 21-15,0 0 0,-22 0 16,22 0-16,0 1 0,21 20 0,-21-21 15,0 0-15,0 22 0,21-22 0,-22 0 16,22 0-16,0 0 0,0 0 16,0 1-16,0-1 0,22 0 0,-1-21 15,0 0-15,0 0 0,0 0 16,0 0-16,1 0 0,-1 0 16,21-21-16,-21 21 0,0-21 0,1-1 15,-1 1-15,21 0 0,-21-21 16,0 21-16,1-1 0,-1-20 0,0 21 15,-21-21-15,21 20 0,0 1 16,-21-21-16,21 21 0,-21 0 0,0-1 16,0 44 15,0-1-31,-21 0 0,0 0 16,21 0-16,-21 0 0,21 1 15,0 20-15,0-21 0,0 0 16,0 22-16,0-22 0,0 0 0,0 21 15,0-21-15,0 1 0,0-1 16,21 0-16,0-21 0,0 0 16,1 0-16,-1 0 0,0 0 15,0 0-15,0 0 0,0 0 0,1-21 16,20 0-16,-21-1 0,0 1 0,0 0 16,1 0-16,-1-21 0,0 20 15,0-20-15,0 0 0,-21-1 0,21 1 16,1 21-16,-1-21 0,0-1 15,-21 1-15,0 21 0,0 0 0,0-1 16,0 1-16,0 0 0,0 0 16,-21 21-1,0 21-15,21 0 16,-22 22-16,22-22 16,-21 0-16,21 21 0,-21-21 0,21 22 15,0-1-15,0-21 0,0 22 0,0-22 16,0 21-16,0 0 0,0-20 15,0-1-15,0 0 0,0 0 0,0 0 16,0 0-16,0 1 16,21-22-16,0 0 15,1 0-15,-1 0 0,0 0 0,0-22 16,0 1-16,0 21 16,22-21-16,-22 0 0</inkml:trace>
  <inkml:trace contextRef="#ctx0" brushRef="#br0" timeOffset="30585.02">4699 6287 0,'0'0'15,"-21"0"-15,0 21 0,42-21 63,0 0-63,0 0 0,0 0 0,0-21 15,1 21-15,-1-22 0,0 22 16,0-21-16,0 21 0,0-21 0,1 0 16,-1 21-16,-21-21 0,0 0 0,0-1 15,-21 22 1,-1 0 0,-20 0-16,21 0 0,0 22 15,0-1-15,-1 0 0,1 0 16,0-21-16,0 21 0,0 0 0,21 22 15,0-22-15,0 0 0,0 0 16,0 0-16,0 1 0,0-1 0,0 0 16,21 0-16,0-21 15,0 21-15,0-21 16,1 0-16,-1 0 0,0 0 0,0 0 16,0 0-16,22-21 0,-22 21 0,0-21 15,0 0-15,0 0 0,0-1 16,1 1-16,-1 0 0,-21 0 0</inkml:trace>
  <inkml:trace contextRef="#ctx0" brushRef="#br0" timeOffset="30858.95">4254 5948 0,'-21'0'0,"42"0"0,-63 0 0,63 0 32,0 0-32,1 0 0,20 0 15,-21 0-15,21 0 0,1 0 16,-1 0-16,0 0 0,1 0 0,-1 0 16,0-21-16,1 21 0,-1 0 15,-21 0-15,22 0 0,-22 0 0,0 0 16,0-21-16,0 21 0,0 0 15</inkml:trace>
  <inkml:trace contextRef="#ctx0" brushRef="#br0" timeOffset="31776.02">6604 5906 0,'0'-22'0,"0"1"16,-21 21-16,0 0 15,-1 0-15,1 0 16,0 43-16,0-22 16,21 0-16,-21 21 0,0-21 0,21 22 15,-22-1-15,1-21 0,0 22 16,0-22-16,0 21 0,0 0 16,-1-20-16,22 20 0,-21-21 0,0 0 15,21 0-15,-21 1 16,42-44 15,0 1-31,0 0 0,-21-21 16,22 21-16,20-1 0,-21 1 0,0-21 15,0 21-15,1 0 0,20-1 16,-21 1-16,0 0 0,0 0 0,1 0 16,-1 21-1,0 0-15,-21 21 16,21 0-16,-21 0 15,0 22-15,0-22 0,0 0 16,0 0-16,0 21 0,0-20 0,0 20 16,21-21-16,-21 0 0,21 0 15,-21 1-15,22-1 0,-1 0 16,0 0-16,0-21 0,21 0 0,-20 0 16,20 0-16,0 0 0,-21 0 15,22 0-15,-1 0 0,0-21 0,1 0 16,-1 0-16,0-1 0,1-20 0,-22 21 15,21-21-15,-21 20 0,1-20 16,-1 0-16,-21-1 0,0 1 0,21 0 16,-21-1-16,0 1 0,0 0 15,0 21-15,0-22 0,-21 22 0,21-21 16,-21 21-16,-1-1 0,1 22 16,0 0-16,0 0 15,0 0-15,0 22 16,21-1-16,-22 0 0,22 0 15,0 0-15,0 22 0,0-22 0,0 0 16,0 0-16,0 0 0,0 0 0,0 1 16,22-1-16,-1 0 15,0 0-15,0-21 0,0 0 16</inkml:trace>
  <inkml:trace contextRef="#ctx0" brushRef="#br0" timeOffset="32163.03">7408 6244 0,'0'0'0,"0"21"32,21-21-32,1 0 15,-1 0-15,0 0 0,0 0 16,0 0-16,0 0 0,1 0 0,20 0 16,-21-21-16,21 21 0,-20-21 15,20 0-15,-21 21 0,0-21 0,0 21 16,1-21-16,-1 21 0,-21-22 0,21 1 15,-21 0-15,0 0 16,-21 21-16,0-21 16,-1 21-16,1 0 0,0 0 15,0 0-15,0 21 0,0 0 16,-22-21-16,22 21 0,0 0 0,0 1 16,0 20-16,-1-21 0,1 0 15,21 0-15,0 22 0,-21-22 0,21 0 16,0 0-16,0 22 0,0-22 15,0 0-15,21 0 0,0 0 16,1-21-16,-1 0 0,0 0 0,0 0 16,21 0-16,-20 0 0,20 0 15,0 0-15,1 0 0,-1-21 0,0 21 16,1-21-16,-1 0 0,0-22 16</inkml:trace>
  <inkml:trace contextRef="#ctx0" brushRef="#br0" timeOffset="32704.58">8424 5842 0,'0'0'16,"0"-21"-16,0 0 0,-21 21 15,0 0-15,0 21 16,21 0-16,-21-21 0,21 42 0,-22-20 16,22-1-16,0 21 0,-21-21 0,21 22 15,0-1-15,-21-21 0,21 21 16,0-20-16,0 20 0,0-21 15,0 21-15,-21-20 0,21 20 0,-21-21 16,21 0-16,-21 0 0,21 1 16,-22-1-16,22 0 0,0 0 0,-21-21 31,21-21-15,0 0-16,-21 0 0,21-1 15,0 1-15,0 0 0,0 0 16,0 0-16,21 0 0,0-1 0,1 1 15,-1 0-15,0 0 0,0 0 0,0 0 16,0-1-16,1 22 0,20-21 16,-21 21-16,0 0 0,22 0 15,-22 0-15,0 0 0,0 0 0,0 21 16,0 1-16,1-22 0,-1 21 16,-21 0-16,21 0 0,-21 21 15,0-20-15,0-1 0,0 0 0,-21 0 16,0 0-16,-1 0 0,1 1 15,-21-1-15,21 0 0,-22-21 0,22 21 16,0-21-16,-21 0 0,21 21 0,-1-21 16,1 0-16,0 0 0,0 0 15,0 0-15,0 0 0,-1 0 16,22-21 15,0 0-15,22 21-16,-1-21 0</inkml:trace>
  <inkml:trace contextRef="#ctx0" brushRef="#br0" timeOffset="34016.83">9207 6011 0,'-42'22'16,"63"-22"15,0 0-15,1 0-16,-1 0 0,0 0 15,0 0-15,0-22 0,0 22 16,1 0-16,-1-21 0,0 21 15,0-21-15,-21 0 0,21 21 0,0-21 16,1 21-16,-22-21 0,0-1 16,21 22-16,-21-21 0,0 0 0,0 0 15,-21 21 1,-1 0-16,-20 0 0,21 0 16,0 0-16,0 0 0,-1 21 0,1-21 15,-21 21-15,21 0 0,0 1 16,-1-1-16,1 0 0,0 0 0,21 0 15,0 0-15,0 1 0,0-1 0,0 0 16,0 0-16,0 0 0,21 0 16,0-21-16,1 0 15,-1 22-15,21-22 0,-21 0 0,0 0 16,22 0-16,-22 0 0,21 0 16,-21 0-16,1 0 0,-1 0 0,-42 0 46,-1 0-46,1 0 0,0 0 0,0 21 16,0-21-16,0 21 0,-22 0 16,22-21-16,0 21 0,0 0 0,0-21 15,-1 22-15,22-1 0,0 0 0,-21 0 16,21 0-16,0 0 16,0 1-16,0-1 0,0 0 0,0 0 15,21 0-15,1 0 16,-1-21-16,0 0 0,0 0 15,21 0-15,-20 0 0,-1 0 0,21 0 16,0 0-16,-20 0 0,20-21 0,21 21 16,-20-21-16,-1 0 0,22 0 15,-22 0-15,0-1 0,22 1 0,-22 0 16,0 0-16,1-21 0,-1 20 16,-21 1-16,22-21 0,-22 21 0,0-22 15,0 22-15,0-21 0,-21 0 16,0 20-16,0-20 0,0 21 15,0-21-15,0 20 0,0 1 0,0 0 16,-21 21 0,0 21-16,0 0 15,0 1-15,-1 20 0,1-21 0,0 21 16,0-20-16,0 20 0,-22 0 0,22 1 16,0-22-16,0 21 0,0 0 15,0 1-15,21-22 0,0 21 0,-22-21 16,22 22-16,0-22 0,0 0 15,0 0-15,0 0 0,0 1 16,22-22-16,-1 0 0,0 0 16,0-22-1,21 22-15,-20-21 0</inkml:trace>
  <inkml:trace contextRef="#ctx0" brushRef="#br0" timeOffset="34431.75">10308 6308 0,'0'0'0,"-21"0"15,21 21-15,21-21 47,0 0-47,0 0 16,22 0-16,-22 0 0,0-21 0,0 21 15,0 0-15,22-21 0,-22-1 16,0 22-16,0-21 0,-21 0 16,0 0-16,0 0 15,-21 21 1,0 0-16,0 0 0,-22 0 16,22 0-16,0 0 0,0 21 15,0 0-15,0-21 0,-1 21 0,1 0 16,0 1-16,21-1 15,0 0-15,-21 0 0,21 0 0,0 0 16,0 1-16,0-1 0,0 0 16,21 0-16,0-21 0,0 21 15,1-21-15,-1 21 0,0-21 0,0 0 16,21 0-16,-20 0 0,-1 0 0,0 0 16,0 0-16,21-21 0,-20 21 15</inkml:trace>
  <inkml:trace contextRef="#ctx0" brushRef="#br0" timeOffset="35147.97">11112 6138 0,'-84'22'16,"63"-1"-1,-1 0-15,1-21 0,21 21 16,-21 0-16,21 0 0,-21 1 15,21-1-15,0 21 0,-21-21 0,21 0 16,-21 1-16,21 20 0,0-21 0,-22 0 16,22 0-16,0 1 0,0-1 15,0 0-15,0-42 47,0 0-47,22-1 16,-22 1-16,0 0 0,21 0 0,0-21 15,0 20-15,-21 1 0,21-21 16,0 21-16,1-22 0,-1 22 0,0 0 16,0 0-16,0 0 0,0 0 15,1-1-15,-1 22 0,0-21 0,0 21 16,0 0-16,0 0 0,1 0 16,-1 0-16,-21 21 0,21 1 15,-21-1-15,0 21 16,0-21-16,0 0 0,0 1 0,0 20 15,0-21-15,0 0 0,0 22 16,0-22-16,0 0 0,0 0 0,-21-21 16,21 21-16,0 0 0,0-42 47,0 0-47,0 0 0,0 0 15,0 0-15,21-1 0,0-20 16,-21 21-16,21 0 0,0-22 0,22 22 15,-22 0-15,0 0 0,0 0 0,0 0 16,22-1-16,-22 1 0,0 0 16,0 21-16,0 0 0,22 0 0,-22 0 15,-21 21-15,21 0 16,-21 1-16,0-1 16,0 21-16,0-21 0,0 0 0,0 1 15,0-1-15,-21 21 0,21-21 16,-21 0-16,21 1 0,0-1 15,-21 0-15,21 0 0,-22 0 0,44-42 47,-1 21-47,0-21 0</inkml:trace>
  <inkml:trace contextRef="#ctx0" brushRef="#br0" timeOffset="35563.98">11938 6329 0,'-21'0'15,"42"-21"17,0 21-32,0-21 15,22 21-15,-22-22 16,0 22-16,0-21 0,21 21 0,-20-21 15,-1 21-15,0-21 0,0 0 16,0 21-16,-21-21 0,21 21 0,-21-22 16,-21 22-1,0 0-15,0 0 16,0 0-16,-22 0 0,22 22 0,0-22 16,0 21-16,-21 0 0,20-21 15,1 21-15,0 0 0,21 0 0,0 1 16,-21-1-16,21 0 0,0 0 0,0 0 15,0 0-15,0 1 0,0-1 16,21-21-16,0 21 0,0-21 16,1 21-16,-1-21 0,21 0 15,-21 0-15,0 0 0,22 0 16,-22 0-16,21 0 0,1-21 0,-22 0 16,21 21-16,0-43 0,-20 22 0,20 0 15,-21 0-15</inkml:trace>
  <inkml:trace contextRef="#ctx0" brushRef="#br0" timeOffset="36274.91">12594 6181 0,'21'-21'15,"-42"42"-15,63-64 0,-42 22 0,0 0 16,0 42 15,0 0-31,-21 1 0,21-1 16,-21 0-16,0 0 16,21 0-16,0 0 0,0 1 15,0-1-15,-21 0 0,21 0 0,0 0 16,0 0-16,-21-21 0,21 22 15,0-1-15,0-42 47,0-1-47,0 1 0,0 0 16,0 0-16,0 0 0,21 0 16,0-1-16,0 1 0,0 0 0,0 0 15,-21-21-15,43 42 0,-22-22 16,0 1-16,0 0 0,0 21 0,1 0 15,-1 0-15,0 0 0,0 0 16,0 21-16,-21 0 16,0 1-16,0-1 0,0 0 15,0 0-15,0 0 0,0 0 16,0 1-16,0-1 0,21 0 0,1 0 16,-1 0-16,0 0 0,0-21 15,0 0-15,22 0 16,-22 0-16,0 0 0,0 0 0,0 0 15,0 0-15,1-21 0,-1 0 16,0 21-16,-21-21 0,21 0 16,0-22-16,0 22 0,1 0 0,-1-21 15,0-1-15,0 22 0,0-21 16,0 0-16,22-22 0,-22 22 16,0-1-16,0 1 0,0 0 0,1-1 0,-22 22 15,21 0-15,-21 0 0,0 0 16,0 0-16,0 42 15,0 0-15,-21 0 16,-1 0-16,1 22 0,0-1 0,0 0 16,0 1-16,0-1 0,-1-21 0,1 21 15,21 1-15,-21-1 0,0 0 16,21-20-16,-21 20 0,21-21 16,0 21-16,0-20 0,0-1 15,0 0-15,0 0 0,0 0 0,21 0 16,0 1-16,0-22 0,0 0 0,1 0 15,-1 0-15,0 0 0,0 0 16,0 0-16,0 0 0,1 0 0,-1-22 16,0 1-16,0 0 0,0 0 15,0 0-15,-21 0 0,0-1 16</inkml:trace>
  <inkml:trace contextRef="#ctx0" brushRef="#br0" timeOffset="36506.78">13335 6011 0,'0'0'0,"-21"0"0,0 0 0,-1 0 0,1 0 15,64 0 17,-22 0-32,0 0 15,0 0-15,21 0 0,-20 0 0,20 0 16,-21 0-16,0 0 0,0 0 0,1 0 15,-1 0-15,0 0 0,0 0 16,-21-21 0</inkml:trace>
  <inkml:trace contextRef="#ctx0" brushRef="#br0" timeOffset="38070.87">15282 5525 0,'0'0'0,"0"-22"0,0 1 16,21 21-16,-21-21 0,0 0 15,0 0-15,0 0 0,0-1 0,-21 1 16,21 0-16,-21 21 16,0 0-16,-21 0 0,20 0 0,1 0 15,-21 0-15,0 0 0,20 21 0,-20 0 16,0 1-16,-1-1 0,1 0 15,21 21-15,-21 1 0,-1-1 16,1 21-16,0-20 0,20 20 0,-20-20 16,21-1-16,-21 21 0,20-20 0,1-1 15,21 0-15,0 1 0,0-1 16,0-21-16,0 22 0,0-22 16,21 21-16,1-21 0,-1 0 15,21 1-15,-21-1 0,22-21 0,-22 21 16,21-21-16,0 21 0,1-21 0,-1 0 15,22 0-15,-22 0 0,0-21 0,1 0 16,-1 21-16,0-21 0,1-1 16,-1 1-16,0 0 0,-21 0 0,22 0 15,-22 0-15,0-1 0,0 1 16,0 0-16,1 0 0,-22 0 0,0 0 16,0-1-16,0 1 0,-22 21 31,1 0-31,0 0 15,0 21-15,0 1 0,0-1 0,21 0 16,-22 0-16,1 0 0,21 0 16,-21-21-16,21 22 0,0-1 0,0 0 15,0 0-15,0 0 0,21-21 16,22 0 0,-22 0-16,0 0 0,0 0 15,21 0-15,-20 0 0,-1 0 16,0 0-16,0-21 0,0 21 15,0-21-15,-21 0 0,0 0 0,0-1 16,0 1-16,0 0 0,-21 0 16,0 0-16,0 0 0,0 21 15,0-22-15,-1 1 0,22 0 16,0 0-16,0 0 16,22 21-16,-1 0 15,0 0-15,0 0 0,0 0 0,0 0 16,1 0-16,20 0 0,-21 0 15,0 0-15,0 0 0,22 0 0,-22 21 16,0 0-16,-21 0 0,21-21 16,0 21-16,-21 1 0,22-1 15,-22 0-15,0 0 0,0 0 0,0 0 16,0 1-16,0-1 0,0 0 16,0 0-16,0 0 15,-22-21 32,22-21-47,0 0 16,0 0-16,0 0 0,0-1 15,22 1-15,-22 0 0,21 0 16,0 0-16,0 0 0,0-1 16,0 1-16,22 0 0,-22 0 15,21 21-15,-21-21 0,22 21 0,-1 0 16,0 0-16,-20 0 0,20 0 15,-21 0-15,0 21 0,0 0 0,-21 0 16,22 0-16,-22 1 0,0-1 0,0 0 16,0 0-16,0 0 0,0 0 15,0 1-15,-22-1 0,1 0 16,0 0-16,0-21 16,0 0-1,0 0-15,21-21 31,0 0-31,0 0 16,21-1-16,0 1 0,0 0 16,0 21-16,22-42 0,-22 21 15,21-1-15,-21 1 0,22 0 0,-1 0 16,-21 21-16,21-21 0,1 21 0,-22 0 16,21 0-16,-21 0 0,1 21 15,-1-21-15,0 21 0,-21 0 0,21 0 16,-21 1-16,0-1 0,0 21 0,0-21 15,0 0-15,-21 1 0,0-22 16,0 21-16,-1 0 0,22 0 0,-21 0 16,0-21-1,21 21 1,21-21 0,0-21-1,1 0-15,-1 0 16</inkml:trace>
  <inkml:trace contextRef="#ctx0" brushRef="#br0" timeOffset="38479.65">17145 5842 0,'0'0'0,"-21"0"0,0 0 0,-1 0 16,1 0-1,21 21-15,-21-21 0,0 21 16,21 1-16,0-1 0,-21 21 0,21-21 16,-21 22-16,21-22 0,-22 21 15,22 0-15,0-20 0,0 20 0,-21 21 16,21-20-16,-21 20 0,0-20 0,0 20 16,0 1-16,-1-1 0,1-21 15,0 22-15,0-1 0,0-20 16,-22 20-16,1-20 0,21 20 0,-21 1 15,-1-1-15,1 1 0,0-1 16,20 1-16,-20-22 0,21 21 0,0 1 16,0-22-16,-1 22 0,1-22 0,0 0 15,21-20-15,-21 20 0,21-21 16,0 0-16,0 0 0,21-21 31,0-21-31,0 0 0,1 0 16,-1 0-16,21 0 0,-21-22 15,22 1-15,-22 0 0,21-1 0,0-20 16</inkml:trace>
  <inkml:trace contextRef="#ctx0" brushRef="#br0" timeOffset="38823.44">16997 6117 0,'0'-21'0,"0"42"0,0-63 0,0 21 15,0 0-15,0-1 0,0 1 16,0 0-16,0 0 0,21 0 16,0 21-16,0 0 0,0 0 15,22 0-15,-22 0 0,21 0 16,-21 0-16,22 0 0,-1 0 0,-21 21 0,0 0 16,1 0-16,-1-21 0,-21 21 15,0 1-15,0-1 0,0 0 16,-21 0-16,-1 0 0,1-21 15,0 21-15,-21-21 0,21 0 0,-22 22 16,22-22-16,-21 0 0,21 0 0,-1 0 16,1 0-16,0 0 0,0 0 15,0 0-15,21 21 0,21-21 47,0 0-47,0 0 0,0 0 16</inkml:trace>
  <inkml:trace contextRef="#ctx0" brushRef="#br0" timeOffset="39628.99">17738 5969 0,'0'0'16,"0"-21"-1,-22 21 1,1 0-16,0 0 0,0 21 16,0-21-16,0 21 0,-1-21 0,1 21 15,0 1-15,-21-1 0,21 0 16,-1-21-16,22 21 0,-21 0 0,21 0 16,-21-21-16,21 22 0,0-1 15,0 0-15,21-21 16,0 0-16,1 0 15,-1 0 1,0 0-16,-21-21 0,0 0 16,21-1-16,-21 1 0,21 0 15,-21 0-15,0 0 16,21 0-16,1-1 0,-22 1 16,21 21-16,0-21 0,-21 0 15,21 21-15,0 0 0,0-21 0,1 21 16,-1 0-16,0 0 0,0 0 15,0 0-15,-21 21 0,21 0 16,-21 0-16,22 0 0,-22 1 16,0-1-16,0 0 0,0 0 15,0 0-15,0 0 0,0 1 0,0-1 16,0 0-16,0 0 0,0 0 16,-22 0-16,22 1 15,-21-22-15,21-22 47,0 1-47,0 0 16,0 0-16,0 0 0,21 0 15,1-1-15,-1 1 16,-21 0-16,21 0 0,0 0 0,0 0 16,0-1-16,1 22 0,-1-21 15,0 21-15,0 0 0,21 0 0,-20 0 16,-1 0-16,0 0 0,0 0 0,0 0 15,-21 21-15,0 1 16,0-1-16,0 0 0,0 0 16,0 0-16,0 0 0,0 1 0,-21-22 15,0 21-15,21 0 0,-21 0 16,0-21-16,21 21 0,-22-21 16,22 21-16,-21-21 0,0 0 15,42 0 32,0-21-47,1 21 0,-22-21 16,21 21-16,0-21 0</inkml:trace>
  <inkml:trace contextRef="#ctx0" brushRef="#br0" timeOffset="40039.76">18330 6117 0,'0'0'0,"-21"0"0,0 0 16,42 0 15,0 0-15,0 0-16,1 0 0,-1 0 16,0 0-16,0-21 0,0 21 15,0 0-15,1-21 0,-1 0 16,0 0-1,-21-1 1,-21 22-16,0 0 16,-1 0-16,1 0 0,0 0 15,0 0-15,0 0 0,0 22 0,-1-1 16,1 0-16,0 0 16,21 0-16,0 0 0,-21-21 0,21 22 15,-21-1-15,21 0 0,0 0 16,0 0-16,0 0 15,0 1-15,21-22 16,0 0-16,0 0 0,0 0 16,1 0-16,-1 0 15,0 0-15,0 0 0,0 0 0,0 0 16,22 0-16,-22-22 0,0 22 0,21-21 16</inkml:trace>
  <inkml:trace contextRef="#ctx0" brushRef="#br0" timeOffset="40523.48">18796 6075 0,'0'-21'32,"-21"21"-17,21 21-15,-21-21 16,-1 21-16,22 0 0,0 0 16,-21 1-16,0-1 15,21 0-15,-21-21 0,21 21 16,-21 0-16,0 0 15,21-42 32,0 0-31,21 0-16,-21 0 16,21 21-16,0-21 0,0-1 15,0 1-15,22 0 0,-22 0 16,21 0-16,-21 0 0,22-1 0,-22 1 15,21 21-15,-21-21 0,22 21 16,-22 0-16,0 0 0,0 0 0,-21 21 16,0 0-16,0 1 15,0-1-15,0 0 0,0 0 16,0 0-16,-21 0 0,0 1 0,21-1 16,0 0-16,-21-21 0,0 21 15,-1 0-15,22 0 16,0-42 46,0 0-62,22 21 16</inkml:trace>
  <inkml:trace contextRef="#ctx0" brushRef="#br0" timeOffset="40856.29">19558 5779 0,'-21'21'47,"0"0"-47,21 0 0,-22 0 0,1 0 16,0 1-16,0-1 0,0 21 15,0-21-15,-1 0 0,1 1 0,0-1 16,21 21-16,-21-21 0,0 0 0,0 1 16,21-1-16,0 0 0,0 0 15,-22-21-15,22 21 0,0 0 0,0 1 16,0-1 0,22-21-1,-1 0-15,0 0 16,0 0-16,0 0 0,0-21 15,1 21-15,-1-22 0,0 22 16,0-21-16</inkml:trace>
  <inkml:trace contextRef="#ctx0" brushRef="#br0" timeOffset="41075.16">19325 6011 0,'0'0'0,"-21"0"0,0 0 15,21-21 1,21 21 0,0 0-16,0 0 15,0 0-15,1 0 0,-1 0 0,0 0 16,0-21-16,0 21 0,0 0 0,1 0 16,-1 0-16,0 0 0,-21-21 15,21 21-15,-21-21 0,21 21 16,-21-21-16</inkml:trace>
  <inkml:trace contextRef="#ctx0" brushRef="#br0" timeOffset="41575.87">20256 5525 0,'0'0'0,"-21"0"15,-85 84 1,85-41-16,0-22 0,0 21 15,0 0-15,0 1 0,-1-1 0,1 0 16,-21 1-16,21-1 0,0-21 16,-1 22-16,1-22 0,0 0 15,21 0-15,0 0 0,-21 0 0,21 1 16,-21-22-16,21 21 0,21-21 47</inkml:trace>
  <inkml:trace contextRef="#ctx0" brushRef="#br0" timeOffset="41863.72">20066 5567 0,'0'0'0,"0"-21"0,0 0 15,21 21 1,-21 21-16,0 0 15,0 21-15,21 1 0,-21-22 16,21 21-16,-21 22 0,0-22 0,22 0 16,-1-21-16,-21 22 0,0-1 0,0 0 15,21-20-15,-21-1 0,0 0 16,0 0-16,0 21 0,0-20 16,21-22 15,0 0-16,-21-22-15,0 1 0,21 21 16,1-21-16,-1 0 0</inkml:trace>
  <inkml:trace contextRef="#ctx0" brushRef="#br0" timeOffset="42123.57">20616 5461 0,'0'0'0,"21"-42"0,-21 21 0,0-22 16,0 22-16,0 0 0,0 0 15,-21 42 1,0 0-16,0 0 0,21 22 16,-21-1-16,0 0 0,-1 22 0,1-22 15,21 22-15,-21-22 16,0 21-16,0-20 0,21-1 0,-21 0 16,-1 1-16,22-22 0,-21 21 0,21-21 15,0 1-15,-21-1 0,21 0 16,21-21 15,0 0-31,1 0 16,-1-21-16</inkml:trace>
  <inkml:trace contextRef="#ctx0" brushRef="#br0" timeOffset="42644.03">20870 5990 0,'0'0'15,"21"-21"-15,1 0 0,-1 21 0,0 0 16,-21-21-16,21 21 0,-21-21 16,0-1-16,21 1 0,-21 0 15,0 0-15,0 0 0,0 0 16,0-1-16,0 1 0,-21 0 16,0 21-16,0 0 0,0 0 15,-1 0-15,1 21 0,0 0 16,-21 1-16,21-1 0,-1 21 15,-20-21-15,21 0 0,0 22 16,-22-22-16,22 0 0,0 0 0,21 0 16,0 1-16,0-1 0,0 0 15,0 0 1,21-21-16,0 0 0,1 0 0,20 0 16,-21 0-16,0 0 0,0 0 15,22 0-15,-22 0 0,0-21 0,0 0 16,0 21-16,22-21 0,-22-1 0,0 1 15,-21-21-15,21 21 0,0 0 16,-21-1-16,22-20 0,-22 21 0,0 0 16,21 0-16,-21-1 15,0 44 1,0-1-16,0 0 16,0 0-16,-21 21 15,21-20-15,-22-1 0,22 0 0,0 0 16,0 0-16,0 0 0,0 1 15,0-1-15,0 0 16,22-21-16,-1 0 0,0 0 0,0 0 16,0 0-16,0 0 15,1 0-15,-1 0 0</inkml:trace>
  <inkml:trace contextRef="#ctx0" brushRef="#br0" timeOffset="43331.99">21294 5863 0,'0'0'16,"21"-21"-16,-21 0 0,21 0 15,-21 0-15,0-1 16,0 44 0,-21-1-1,21 0-15,-21 0 0,21 0 0,-22 0 16,22 1-16,0-1 0,-21 0 16,21 0-16,0 0 0,0 0 15,0 1-15,0-1 0,0-42 63,0-1-48,0 1-15,0 0 0,0 0 0,0 0 16,0 0-16,0-1 0,21 1 16,1 0-16,-22 0 0,21 0 0,0 0 15,0-1-15,0 22 0,0 0 16,1 0-16,-1 0 15,0 0-15,-21 22 0,21-1 16,-21 0-16,0 0 0,0 0 16,0 0-16,0 1 0,0 20 15,0-21-15,0 0 0,0 0 16,-21 1-16,21-1 16,-21-21-16,21 21 0,-21-21 15,21-21 16,0 0-15,0-1-16,21 1 16,0 0-16,0 0 0,0 0 0,0 0 15,1-1-15,20 1 0,0 0 16,-21 0-16,22 0 0,-1 0 0,-21-1 16,22 22-16,-22 0 0,0 0 15,0 0-15,0 0 0,-21 22 16,0-1-16,0 0 0,0 0 15,0 0-15,0 0 0,-21 1 0,0-1 16,21 0-16,0 0 0,-21 0 16,0 0-16,-1 1 0,22-1 15,-21-21 1,42 0 31,1-21-47,-1 21 0</inkml:trace>
  <inkml:trace contextRef="#ctx0" brushRef="#br0" timeOffset="43738.96">22034 5948 0,'0'0'0,"-21"0"0,42 0 47,1 0-47,-1 0 0,0 0 16,0 0-16,-21-21 15,21 0-15,0 21 0,1-22 0,-1 22 16,-21-21-16,0 0 0,21 21 0,-21-21 16,0 0-16,0 0 15,-21 21 1,0 0-16,-1 0 0,1 0 15,21 21-15,-21 0 0,0-21 0,0 21 16,0 21-16,-1-20 0,1-1 16,0 0-16,0 0 0,21 0 0,0 0 15,0 1-15,0-1 0,0 0 16,0 0-16,0 0 16,21-21-1,0 21-15,0-21 0,1 0 0,-1 0 16,0 0-16,0 0 15,0 0-15,0 0 0,1 0 0,-1-21 16,0 21-16,0-21 0,0 21 0</inkml:trace>
  <inkml:trace contextRef="#ctx0" brushRef="#br0" timeOffset="44124.03">22775 5757 0,'-42'-21'16,"21"21"-1,21 21 1,0 1-16,0-1 16,21-21-1,0 0-15,0 0 0,0 0 16,1 0-16,-22-21 15,0-1-15,21 22 16,-21-21-16,21 0 0,-21 0 0,0 0 16,0 0-1,-21 21-15,0 0 16,-1 0-16,1 0 16,0 0-16,21 21 0,-21 0 15,21 0-15,-21-21 0,21 21 16,0 0-16,0 1 15,0-1 1,0 0 0,0 0-16</inkml:trace>
  <inkml:trace contextRef="#ctx0" brushRef="#br0" timeOffset="44917.63">22733 6223 0,'0'0'0,"-21"0"0,0 0 0,-1 0 16,22 21-16,-21-21 0,0 0 31,21-21-15,21 21-1,-21-21-15,21 21 0,1 0 16,-1 0-16,0 0 16,0 0-16,-21 21 31,0 0-15,-21-21-16,0 21 15,0-21-15,-1 22 0,1-22 31,0 0-31,0 0 16,21-22 15,0 1-15,0 0-16,0 0 16,21 21-16,-21-21 15,21 21-15,0 0 0,1 0 16,-22 21-1,0 0 1,0 0-16,0 0 16,0 1-16,-22-22 15,22 21-15,-21-21 0,21 21 32,-21-21-17,0 0-15,21-21 16,0 0-1,0-1 1,0 1-16,21 21 16,0-21-16,0 21 15,1 0-15,-1 0 0,0 0 16,0 0-16,0 0 0,0 21 16,-21 0-16,0 1 15,22-1-15,-22 0 0,0 0 16,0 0-16,0 0 0,0 1 15,0-1-15,-22 0 0,1 21 16,0-21-16,0 1 0,0-1 0,0 21 16,-1-21-16,-20 0 0,21 1 0,-21-1 15,-1 0-15,22 0 0,-21-21 16,21 21-16,-22-21 0,1 21 0,21-21 16</inkml:trace>
  <inkml:trace contextRef="#ctx0" brushRef="#br1" timeOffset="68584.07">1757 8636 0,'0'0'16,"0"-21"-16,21 21 0,-21-21 15,0 0-15,21-1 0,-21 1 16,21 21-16,-21-21 0,0 0 15,21 0-15,-21 0 0,22-1 16,-22 1-16,0 0 16,0 0-16,21 21 0,-21-21 0,0 42 62,0 0-62,0 0 0,0 22 16,0-22-16,-21 0 0,21 21 15,0-21-15,0 22 0,-22-1 0,22 0 16,-21 1-16,21-1 0,0 0 16,0 22-16,0-22 0,0 1 0,-21-1 15,21 0-15,0 1 0,0-22 16,0 21-16,0-21 0,0 0 0,21 1 16,-21-1-16,21 0 0,-21 0 15,22-21-15,-1 0 16,0 0-16,0 0 0,0 0 15,0 0-15,1 0 0,-1-21 0,0 0 16,21 0-16,-21-1 0,1 1 16,20-21-16,0 0 0,-21-1 0,22-20 15,-22 20-15,21-20 0,-21-1 16,1 22-16,20-21 0,0-43 16,1 42-16,-22 22 0,0 0 15,0-1-15,-21 1 0,0 21 0,21 0 16,-21-1-16,0 1 0,0 0 15,-21 42 32,21 0-31,0 1-16,0-1 16,0 0-16,0 0 15,0 0-15,0 0 16</inkml:trace>
  <inkml:trace contextRef="#ctx0" brushRef="#br1" timeOffset="69135.52">2773 8827 0,'42'-22'31,"-21"22"-31,-21-21 0,21 0 0,1 0 16,-1 0-16,0 0 0,0-1 15,-21 1-15,0 0 16,-21 21 15,0 0-15,0 21-16,-1-21 0,1 21 0,0 1 15,0-1-15,0 0 0,0 0 16,21 0-16,0 0 0,0 1 16,0-1-16,0 0 15,0 0-15,21 0 0,0-21 16,0 21-16,0-21 0,0 22 16,1-22-16,-1 21 0,0-21 0,0 21 15,0-21-15,0 21 0,-21 0 16,0 0-16,0 1 15,0-1-15,-21-21 16,0 21-16,0 0 0,0-21 16,-22 21-16,22-21 0,-21 0 0,21 0 15,0 0-15,-22 0 0,22 0 16,0 0-16,0 0 0,0 0 0,-1-21 16,1 21-16,21-21 0,0 0 15,-21 21-15,21-21 16,21 21-1,-21-22 1,21 22-16,1 0 0,-1 0 16,21 0-16,-21-21 0,0 21 0,1 0 15</inkml:trace>
  <inkml:trace contextRef="#ctx0" brushRef="#br1" timeOffset="69527.64">3154 8996 0,'0'21'16,"21"-21"-1,0 0 1,0-21-16,-21 0 0,21 21 0,1-21 16,-1 21-16,0-22 0,0 1 15,0 0-15,0 21 0,1-21 16,-1 0-16,-21 0 0,0-1 15,-21 22 1,-1 0 0,1 0-16,-21 22 0,21-1 15,0 0-15,-1 0 0,1 0 0,21 0 16,-21 1-16,0-1 0,21 0 16,-21 21-16,21-21 0,0 1 0,0-1 15,0 0-15,0 0 0,0 0 16,0 0-16,21-21 0,0 0 15,0 22-15,0-22 0,1 0 16,-1 0-16,0 0 0,0 0 0,21 0 16,-20 0-16,-1 0 0,21-22 0,-21 1 15,0 21-15,1-21 16,-1 21-16</inkml:trace>
  <inkml:trace contextRef="#ctx0" brushRef="#br1" timeOffset="69948.03">3641 9038 0,'0'0'15,"0"-21"-15,0 0 0,0 0 16,0 0-16,0-1 16,0 1-16,0 0 0,0 0 15,0 0-15,21 21 0,0-21 16,0 21-16,0-22 16,0 22-16,1 0 0,-1 0 15,0 0-15,0 0 0,0 0 0,0 0 16,1 22-16,-1-1 0,0-21 15,-21 21-15,21 21 0,0-21 0,0 1 16,-21-1-16,0 0 0,0 0 0,22 21 16,-22-20-16,0-1 0,0 0 15,0 0-15,0 0 0,-22-21 16,22 21-16,-21-21 16,0 0-16,0 0 15,21-21-15,0 0 16,0 0-16,0 0 15,0 0-15,0-1 0,0 1 16,0 0-16,0 0 0,0 0 16,21 0-16,0-1 0,0 1 0,-21 0 15,22 21-15,-22-21 0,21 21 0,0 0 16,0 0-16,-21-21 0,21 21 16,0 0-16,-21-21 0,22 21 0,-1 0 15,0 0-15,0 0 0,0 0 16</inkml:trace>
  <inkml:trace contextRef="#ctx0" brushRef="#br1" timeOffset="70454.89">4530 8805 0,'0'0'0,"0"-42"32,0 63-1,0 0-16,0 1-15,0-1 0,0 0 0,0 0 16,0 0-16,0 22 0,-22-22 16,22 0-16,0 0 0,0 0 0,0 22 15,0-22-15,-21 0 0,21 0 16,0 0-16,-21-21 16,21 21-16,0-42 46,0 0-46,0 0 0,0 0 16,0 0-16,0-1 0,0-20 16,0 21-16,21-21 0,0 20 0,1-20 15,20 21-15,-21-21 0,21 20 16,-20-20-16,20 21 0,0 21 0,-21-21 16,22 21-16,-1 0 0,-21 0 0,22 0 15,-22 0-15,0 21 0,0 0 16,-21 43-16,21-43 15,-21 21-15,0-21 0,0 22 0,0-22 16,0 0-16,0 21 0,0-21 16,0 1-16,-21-1 0,0 21 15,0-42-15,21 21 0,-21 0 16,-1-21 0,22-21 15,-21 0-31</inkml:trace>
  <inkml:trace contextRef="#ctx0" brushRef="#br1" timeOffset="71783.78">5355 8975 0,'0'-21'62,"21"-1"-62,0 22 0,-21-21 0,22 0 16,-1 0-16,0 0 0,-21-22 16,21 22-16,-21 0 0,21-21 15,-21 21-15,0-1 0,0 1 0,0 0 16,0 0-16,-21 21 0,0-21 15,0 21-15,0 0 16,-1 0-16,-20 0 0,21 0 0,0 21 16,0 0-16,-1 0 0,1 0 0,0 1 15,0-1-15,0 21 0,21-21 16,-21 22-16,-1-22 0,22 0 0,-21 21 16,21-21-16,0 1 0,0-1 15,0 0-15,0 0 0,0 0 16,21 0-16,1 1 0,-1-22 0,0 21 15,0-21-15,0 0 16,0 0-16,1 0 0,-1 0 0,0-21 16,0-1-16,21 22 0,-20-21 15,-1 0-15,0-21 0,-21 21 16,21-22-16,0 22 0,0-21 0,-21 21 16,0-22-16,0 22 0,0 0 15,0 0-15,0 0 0,0 42 47,0 0-47,0 0 0,-21 0 0,21 22 16,0-22-16,0 0 0,0 21 15,0-21-15,0 1 0,0-1 16,0 0-16,0 0 0,21 0 0,-21 0 16,22-21-16,-1 22 0,0-22 15,0 0-15,0 0 0,0 0 0,1 0 16,20 0-16,-21 0 0,21-22 0,-20 1 15,20 21-15,-21-21 0,0 0 16,0-21-16,22 20 0,-22-20 0,-21 21 16,21-21-16,-21 20 0,21-20 0,-21 21 15,0 0-15,0 0 16,0-1-16,0 44 31,-21-22-31,21 21 0,-21 0 16,21 21-16,0-21 0,0 1 0,0-1 15,0 21-15,0-21 0,0 0 16,0 1-16,0-1 0,0 0 0,0 0 16,0 0-16,0 0 0,0 1 31,0-44-15,0 1-1,0 0-15,0 0 0,0 0 16,0-22-16,21 22 0,-21 0 15,21-21-15,0 21 0,-21-22 0,22 22 16,-1 0-16,-21 0 0,21 0 16,0 21-16,0-22 0,0 1 15,1 21-15,-1 21 16,-21 1-16,21-1 16,-21 0-16,21 0 0,-21 0 0,0 0 15,0 22-15,0-22 0,0 0 16,21 0-16,-21 22 0,0-22 0,0 0 15,0 0-15,0 0 0,0 0 32,0-42-1,0 0-31,0 0 16,0 0-16,0 0 0,0-1 0,21 1 15,1 0-15,-22 0 0,21-21 0,0 20 16,0 1-16,0-21 0,0 21 15,1 0-15,62-1 0,-63 1 16,22 21-16,-1-21 0,0 21 16,1 0-16,-1 0 0,-21 21 0,0 0 15,1-21-15,-22 22 0,21-1 16,-21 21-16,0-21 0,0 0 16,0 1-16,0-1 0,0 0 0,0 0 15,0 0-15,0 0 0,-21-21 0,21 22 16,-22-1-16,22 0 15,0 0 1,-21-21-16,42 0 47,1-21-47,-1 0 0</inkml:trace>
  <inkml:trace contextRef="#ctx0" brushRef="#br1" timeOffset="72196.05">7154 8784 0,'0'0'0,"-21"0"15,42 0 32,0 0-47,1 0 16,-1-21-16,0 21 0,0-21 15,0 0-15,0 21 0,1-21 16,-1-1-16,-21 1 16,21 21-16,-21-21 0,0 0 15,0 0-15,-21 21 16,0 0 0,-1 0-16,1 21 15,0 0-15,0-21 0,0 21 0,21 0 16,-21 1-16,21 20 0,-22-21 15,22 0-15,-21 0 0,21 22 0,0-22 16,0 0-16,0 21 16,0-20-16,0-1 0,0 0 15,21 0-15,1-21 0,-1 0 0,0 0 16,0 0-16,21 0 0,-20 0 16,-1 0-16,0 0 15,0-21-15,0 0 0,0 0 0,22-1 16</inkml:trace>
  <inkml:trace contextRef="#ctx0" brushRef="#br1" timeOffset="72843">8213 8573 0,'21'0'16,"0"0"-16,-21 21 16,21-21-1,0 0-15,0 0 16,-21-21 0,22 21-1,-22-22-15,0 1 16,-22 21-1,1 0-15,0 0 16,21 21 31,21-21-16,0 0-31,-21 22 31</inkml:trace>
  <inkml:trace contextRef="#ctx0" brushRef="#br1" timeOffset="73171.94">8255 8869 0,'0'0'0,"0"21"16,21-42 31,-21 0-31,0 42 62,21-21-47,0 0-15,1 0-16</inkml:trace>
  <inkml:trace contextRef="#ctx0" brushRef="#br1" timeOffset="73765.03">9313 8255 0,'0'0'0,"0"-42"16,0 63 15,0 0-16,0 21-15,0-20 0,0-1 16,0 21-16,0 0 0,0-20 0,0 20 16,-21 0-16,21-21 0,-21 22 0,0-22 15,21 21-15,0-21 16,0 22-16,-21-22 0,21 0 0,-22 21 16,22-20-16,0-1 0,-21-21 0,21 21 15,0 0 1,0-42 15,0 0-31,0 0 0,0-1 16,0 1-16,0 0 0,21 0 0,-21 0 15,22 0-15</inkml:trace>
  <inkml:trace contextRef="#ctx0" brushRef="#br1" timeOffset="75527.64">9334 8234 0,'0'0'0,"0"-21"15,0 0 1,22 21 31,-1 0-47,0 0 15,0 0-15,0 0 0,0 0 16,1 0-16,-1 0 0,0 0 16,21 0-16,-21 0 0,22 0 15,-1 0-15,0 0 0,1 0 16,20 0-16,1 0 0,-1 0 0,1 21 16,84-21-16,-63 0 0,-22 0 15,22 0-15,21 0 0,-22 0 16,22 0-16,0 0 0,0 0 0,21 0 15,-21 0-15,-1 0 0,1 0 16,0 0-16,-21 0 0,21 0 0,-22 0 16,1 0-16,0 0 0,-1 0 0,22 0 15,-21 0-15,-22 0 0,22 0 16,0 0-16,-22 0 0,1 0 16,-1 0-16,22 0 0,-22 0 0,-20 0 15,20 0-15,1 0 0,-1 0 16,1 0-16,-22 0 0,21 0 0,1 0 15,-22 0-15,22 0 0,-22 0 16,22 0-16,-1 0 0,-21 0 0,1 0 16,-1 0-16,22 0 0,-22 0 0,-21 0 15,21 0-15,1 0 0,-22 0 16,0 0-16,0 0 0,0 0 0,1 0 16,-1 0-16,0 0 15,0 0 1,-21 21 62,0 0-78,0 0 16,0 0-16,0 1 15,0-1-15,0 0 0,0 0 0,0 0 16,0 0-16,0 1 0,0-1 15,0 0-15,0 0 0,-21 0 16,21 22-16,0-22 0,-21 0 0,21 0 16,0 0-16,0 0 0,0 22 15,0-22-15,0 21 0,0-21 16,0 1-16,0 20 0,0-21 0,0 0 16,0 0-16,0 1 0,0-1 15,0 0-15,0 0 0,0 0 16,0 0-1,-21-21 1,-1 0-16,1 0 16,0 0-16,0 0 15,21 22-15,-21-22 16,0 0-16,-1 0 0,1 0 0,0 0 16,0 0-16,0 0 0,-22 0 0,22 0 15,-21 0-15,21 0 0,-22 0 16,1 0-16,0 0 0,-22 0 0,22 0 15,0 0-15,-22 0 0,1 0 0,-1 0 16,1 0-16,-1 0 0,1 0 16,20 0-16,-20 0 0,-1 0 0,1-22 15,-1 22-15,22 0 0,-22 0 0,1 0 16,21-21-16,-22 21 0,1 0 16,20 0-16,-20 0 0,-1-21 0,22 21 15,-22 0-15,22 0 0,0-21 0,-22 21 16,22 0-16,0 0 15,-1-21-15,1 21 0,-22 0 0,22 0 16,-21-21-16,20 21 0,-20 0 0,-1 0 16,1 0-16,-1 0 0,22-22 15,-22 22-15,1 0 0,-1 0 0,22 0 16,0 0-16,-22 0 0,22 0 16,0 0-16,-1 0 0,22 0 0,-21 0 15,-1 0-15,22-21 0,-21 21 0,21 0 16,-22 0-16,22 0 0,-21 0 15,21 0-15,0 0 0,-22 0 0,22 0 16,0 0-16,-21 0 0,20 0 0,1-21 16,-21 21-16,21 0 15,0 0-15,-22 0 0,22 0 0,-21 0 16,21 0-16,-1 0 0,-20 0 0,21 0 16,0 0-16,0 0 0,-1 0 15,1 0-15,0 0 0,0 0 0,0 0 16,0 0-16,-1 0 15,1 0-15,0 0 16,0 0-16,0 0 0,0 0 16,-1 0-16,1 0 15,0 0-15,0 0 16,0 0 0,0 0-1,-1 0-15,1 0 16,0 0-1,0 0-15,0 0 32,0 0-17,-1 0 1,1 0 0,0 0-1,21-21 204</inkml:trace>
  <inkml:trace contextRef="#ctx0" brushRef="#br1" timeOffset="78097.42">1333 10287 0,'0'0'15,"0"-21"-15,22 21 0,-1-21 0,-21 0 16,21-1-16,-21 1 0,21 21 16,0-21-16,-21 0 0,0 0 0,21 0 15,1-1-15,-44 44 47,22-1-47,-21 0 16,-21 0-16,21 21 0,0 1 15,-22-1-15,22 0 0,-21 1 16,21-1-16,-22 0 0,1 22 0,21-22 16,-22 1-16,22-1 0,-21-21 15,21 21-15,0-20 0,-1-1 16,1 0-16,0-21 15,0 0-15,21-21 32,0 0-32,0-1 0,0 1 0,21 0 15,0 0-15,0 21 0,1-21 16,-22 0-16,21-1 0,0 1 0,0 21 16,0 0-16,0-21 0,1 21 15,20 0-15,-21 0 0,0 0 0,22 21 16,-22-21-16,21 21 0,-21 1 15,0-1-15,22 0 0,-22-21 0,21 21 16,-21 0-16,1 0 0,20-21 16,-21 22-16,0-1 0,0-21 15,1 21-15,-1-21 16,0 0 0,0 0 15,0-21-31,0 0 15</inkml:trace>
  <inkml:trace contextRef="#ctx0" brushRef="#br1" timeOffset="78327.78">1926 10414 0,'0'0'0,"0"-21"31,0 42-15,0 0-16,0 0 15,0 1-15,0-1 0,0 21 0,0-21 16,0 0-16,0 1 0,0-1 16,0 0-16,0 0 0,-21 0 0,21 0 15,0 1-15,0-1 16,0-42 15,0-1-15,0 1-16</inkml:trace>
  <inkml:trace contextRef="#ctx0" brushRef="#br1" timeOffset="78507.94">1990 10160 0,'0'0'0,"-22"0"15,22 21 32,22 0-16</inkml:trace>
  <inkml:trace contextRef="#ctx0" brushRef="#br1" timeOffset="79023.75">2286 10308 0,'0'0'0,"-21"21"15,21 1 1,-21-1-16,21 0 0,0 0 16,0 0-16,0 0 0,0 1 15,0-1-15,0 0 0,0 21 0,-22-21 16,22 1-16,0 20 0,-21-21 15,21 0-15,0 0 0,0 1 0,0-1 16,0 0-16,-21-21 31,21-21-15,0 0-16,0-1 0,0 1 16,0 0-16,0-21 0,0 21 0,0-22 15,21 1-15,0 0 16,1-1-16,-1 1 0,21 21 0,-21-22 15,22 22-15,-1 0 0,0 21 16,1-21-16,-1 21 0,0 0 0,-21 0 16,22 0-16,-22 0 0,21 21 15,-21 0-15,1 0 0,-22 1 0,0 20 16,21-21-16,-21 21 0,0-20 0,0 20 16,0-21-16,0 21 0,0-20 15,-21-1-15,21 0 0,0 0 0,-22 0 16,22 0-16,-21-21 15,42-21 32,1 0-47,-22 0 0,21 0 0,0 0 16</inkml:trace>
  <inkml:trace contextRef="#ctx0" brushRef="#br1" timeOffset="79432.28">3133 10266 0,'0'0'0,"21"-21"0,-21 42 62,-21 0-62,21 0 0,0 0 0,-22 22 16,22-1-16,0 0 0,0 1 15,0 20-15,0-20 0,0 20 0,0-21 16,0 22-16,0-1 0,0 1 0,0 21 16,-21-22-16,21 22 0,0-1 15,-21 1-15,21-21 0,-21 20 0,0 1 16,21 0-16,-21-1 0,-1-20 0,1 20 16,0-20-16,0 21 0,0-22 15,0 1-15,-1-1 0,1-21 0,21 1 16,-21-1-16,21 0 15,-21-20-15,21-1 0,-21 0 0,21-42 32,0 0-32,21-1 15,0 1-15,0 0 0,0-21 0,-21-1 16,22-20-16,-1 21 0,0-22 16,0 1-16,0-1 0,0-21 0,1 1 15</inkml:trace>
  <inkml:trace contextRef="#ctx0" brushRef="#br1" timeOffset="79785.02">3111 10583 0,'0'-42'15,"0"84"-15,0-105 0,0 21 0,-21 20 16,21-20-16,0 21 0,0-21 0,0 20 16,0 1-16,0 0 0,21 0 0,1 21 15,-1-21-15,0 0 0,0 21 16,0 0-16,22 0 0,-1 0 0,0 0 15,1 0-15,-22 0 0,21 0 16,0 0-16,1 21 0,-22 0 16,21 0-16,-21 21 0,-21 22 0,0-22 15,0-21-15,0 22 16,-21-1-16,0-21 0,0 0 0,-21 22 16,20-22-16,-20 0 0,0 0 15,21-21-15,-1 21 0,-20-21 0,21 0 16,0 0-16,0 0 0,-1 0 15,1 0-15,21-21 16,43 0 15,-22 0-31,0 21 0,0-21 0,21 21 16,-20-21-16,20 21 0</inkml:trace>
  <inkml:trace contextRef="#ctx0" brushRef="#br1" timeOffset="80551.69">3958 10287 0,'0'0'0,"21"0"16,-21-21-16,0 0 0,0 42 47,0 0-47,0 0 15,0 22-15,0-22 0,0 0 16,-21 21-16,21-21 0,0 22 0,0-22 15,0 21-15,0-21 0,0 1 0,0-1 16,0 0-16,21 0 0,-21 0 16,21-21-16,1 0 0,-1 0 15,0 0-15,0 0 0,0 0 16,0 0-16,1-21 0,-1 0 16,0 0-16,0 0 0,0-1 0,0 1 15,1-21-15,-22 21 0,21-22 16,0 1-16,0 21 0,-21 0 0,21-22 15,-21 22-15,21 21 0,-21-21 0,0 0 16,0 42 0,0 0-1,0 0-15,-21 1 0,21-1 0,-21 0 16,21 21-16,0 1 16,-21-22-16,21 21 0,0-21 0,0 22 15,0-22-15,0 0 0,0 0 0,0 0 16,0 0-16,21 1 0,0-22 15,0 0-15,1 0 0,20 0 0,-21 0 16,21 0-16,-20 0 0,20 0 16,-21 0-16,21-22 0,-20 1 0,20 0 15,-21 0-15,0-21 0,22-1 0,-22 1 16,21 0-16,-21-22 0,0 22 16,1-22-16,-1 22 0,0 0 15,0-1-15,-21 1 0,21 0 0,-21-1 0,0 1 16,0 21-16,0 0 15,0-1-15,0 1 0,-21 21 16,0 0-16,0 0 0,21 21 16,0 1-16,0-1 0,-21 21 15,21-21-15,-22 22 0,22-22 0,0 21 16,-21 0-16,21 1 0,0-1 16,0 0-16,0 1 0,0-1 0,0 0 15,0-20-15,0 20 0,0-21 0,0 21 16,0-20-16,21-1 0,1 0 15,-1 0-15,0-21 16,0 0-16,0 0 0,0 0 16,1 0-16,-1-21 15,0 21-15,0-21 0,-21 0 0,21-1 16,0 22-16,-21-21 0,0 0 0,22 0 16,-22-21-16,21 20 0</inkml:trace>
  <inkml:trace contextRef="#ctx0" brushRef="#br1" timeOffset="80791.12">4826 10245 0,'0'0'0,"-21"0"32,42 0-32,0 0 15,21 0-15,-20 0 0,41 0 16,-42-21-16,0 21 0,22 0 15,-22 0-15,21 0 0,-21 0 0,1 0 16,-1 0-16,0 0 0,0 0 16,0 0-16,0 0 15,-21-22-15</inkml:trace>
  <inkml:trace contextRef="#ctx0" brushRef="#br1" timeOffset="81004.07">6964 10245 0,'-21'0'0,"42"0"0,-64 0 16,22 0-16,0 0 16</inkml:trace>
  <inkml:trace contextRef="#ctx0" brushRef="#br1" timeOffset="81288.03">6964 10118 0,'0'0'16,"21"-21"-16,-21-1 0,0 44 47,0-1-31,0 0-16,0 0 0,0 0 0,0 0 15,0 1-15,0-1 0,0 0 16,-21 0-16,0 21 0,21-20 0,-22-1 15,22 0-15,0 0 0,-21 0 0,21 0 16,-21-21-16,21 22 0,0-1 16,0-42 15,0-1-31,0 1 0</inkml:trace>
  <inkml:trace contextRef="#ctx0" brushRef="#br1" timeOffset="81607.02">6964 9970 0,'21'0'0,"0"0"16,0 0-16,0 0 0,1-22 0,-22 1 15,21 0-15,-21 0 16,0 0-16,0 0 16,0-1-16,-21 22 15,-1 0-15,1 0 16,0 22-16,0-22 16,21 21-16,-21 0 0,21 0 15,0 0-15,0 0 16,0 1-16,0-1 15,21-21 1,0 21-16</inkml:trace>
  <inkml:trace contextRef="#ctx0" brushRef="#br1" timeOffset="82255.24">7916 10245 0,'0'0'0,"21"0"16,22-21 0,-22-1-16,-21 1 15,0 0-15,0 0 0,0 0 16,0 0-16,0-1 0,-21 1 16,0 0-16,-1 21 0,1-21 15,0 21-15,0 0 0,-21 0 0,20 0 16,-20 0-16,21 0 0,-21 0 15,-1 21-15,22-21 0,-21 21 16,21 0-16,-1 1 0,1-1 0,-21 0 16,21 0-16,0 0 0,21 22 15,-22-22-15,22 21 0,-21-21 0,21 22 16,0-22-16,0 21 0,0-21 16,0 0-16,0 1 0,21-1 0,1 0 0,-1 0 15,0-21-15,0 0 0,21 0 16,-20 0-16,20 0 0,-21 0 0,21 0 15,-20-21-15,20 0 0,0 0 16,-21-1-16,22 1 0,-22-21 0,21 21 16,-21-22-16,22 1 0,-22 21 15,0-21-15,21-1 0,-20 1 16,-1 0-16,0-22 0,-21 22 0,21-1 16,-21 1-16,0-21 0,21 41 0,-21-20 15,0 0-15,0 21 0,0-1 16,0 1-16,0 0 0,-21 21 15,0 21 1,0 0-16,21 22 0,-21-22 0,21 21 16,0 1-16,0 20 0,0-21 0,0 1 15,0-1-15,0 0 0,0 1 16,0-1-16,0 0 0,0-20 16,0 20-16,0 0 0,0-21 0,0 1 15,0 20-15,21-42 0,0 21 16,0 0-16,0-21 0,0 0 0,1 0 15,-1 0-15,21 0 0,-21 0 0,0 0 16,22 0-16,-22 0 0,0-21 16,21 0-16,-20 21 0,20-21 0</inkml:trace>
  <inkml:trace contextRef="#ctx0" brushRef="#br1" timeOffset="82515.06">9165 10160 0,'21'0'31,"0"0"-15,1 0-16,-1 0 15,0 0-15,0 0 0,0 0 0,0 0 16,1 0-16,-1 0 0,0 0 15,0 0-15,0 0 0,0 0 16,-21-21-16,-42 21 31,21 0-31</inkml:trace>
  <inkml:trace contextRef="#ctx0" brushRef="#br1" timeOffset="82675.32">9102 10266 0,'0'0'0,"-22"0"0,22 21 0,0 0 15,0 0 1,22-21-16,-1 0 16,-21 22-16,21-22 0,0 0 0,0 0 15,0 0-15,1 0 0,-1 0 0,0 0 16,0 0-16,0 0 16,0-22-16,1 22 0,-22-21 0</inkml:trace>
  <inkml:trace contextRef="#ctx0" brushRef="#br1" timeOffset="83388.14">10223 9821 0,'0'0'0,"0"22"16,22-44 31,-1 22-47,-21-21 16,21 21-16,0-21 0,-21 0 15,0 0-15,0 0 16,0-1-16,-21 1 15,0 21-15,0 0 16,-1 0-16,1 0 0,0 0 16,0 21-16,0 1 15,0-1-15,21 0 0,0 0 16,0 0 0,21-21-1,0 0 1,0 0-16,0 0 0,0 0 15,1-21-15,-1 21 0,-21-21 16,21 0-16,-21 0 0,21 21 16,-21-22-16,0 1 15,-21 21 1,0 0-16,0 0 16,-1 21-16,1 1 15,0-1-15,21 21 0,-21-21 0,21 0 16,-21 22-16,21-22 0,0 21 15,0-21-15,0 1 0,0 20 16,0-21-16,0 0 0,0 0 0,0 1 16,21-1-16,0-21 0,0 21 0,0 0 15,1-21-15</inkml:trace>
  <inkml:trace contextRef="#ctx0" brushRef="#br1" timeOffset="83980.48">11218 10160 0,'21'-21'15,"-42"42"-15,64-63 0,-43 21 0,21-1 16,-21 1-16,0 0 0,0 0 16,0 0-16,0 0 0,-21-1 15,-1 1-15,22 0 0,-21 21 0,0-21 16,0 21-16,0 0 0,0 0 0,-22 0 15,22 0-15,0 21 0,-21 0 16,-1 0-16,1 1 0,0-1 16,20 21-16,-20-21 0,0 22 0,-1-22 0,22 21 15,-21-21-15,21 22 16,0-22-16,-1 21 0,22-21 0,0 22 16,0-22-16,0 0 0,0 0 0,0 0 15,22 0-15,-1-21 0,21 0 16,-21 0-16,0 0 0,22 0 0,-1 0 15,0 0-15,-20-21 0,20 0 16,0 0-16,1 0 0,-1 0 0,0-1 16,1 1-16,-1-21 0,-21 21 0,0-22 15,22 22-15,-22-21 0,-21 21 16,21-22-16,-21 22 0,21 0 0,-21 0 16,0 0-16,-21 21 15,0 21 1,0 0-16,-1 0 15,1 0-15,0 22 0,21-22 0,0 0 16,0 0-16,-21 22 0,21-22 16,0 0-16,0 0 0,0 21 0,0-20 15,0-1-15,0 0 0,21 0 0,0 0 16,-21 0-16,21 1 0,22-1 16,-22-21-16,0 0 0,0 0 0,0 0 15,22 0-15,-22 0 0,21 0 16,-21-21-16,22-1 0,-22 1 0,21 0 15,-21-21-15,22 21 0,-22-22 16,0 22-16</inkml:trace>
  <inkml:trace contextRef="#ctx0" brushRef="#br1" timeOffset="84523.98">11853 9843 0,'0'0'0,"0"-22"0,0 1 0,0 0 16,-21 21-1,21 21 1,-21-21-16,21 21 0,-21 22 0,21-22 15,0 0-15,0 21 0,-21-20 16,21 20-16,-22 0 0,22-21 0,-21 22 16,21-22-16,0 21 0,0-21 0,-21 22 15,21-22-15,-21 21 0,21-21 16,0 22-16,0-22 0,0 0 0,0 0 16,0 0-16,0 1 15,0-44 16,0 1-15,0 0-16,0 0 0,0 0 0,0-22 16,21 22-16,0 0 0,-21 0 0,21 0 15,1 0-15,-1-1 0,21 1 16,-21 21-16,0-21 0,1 21 0,20 0 16,-21 0-16,0-21 0,22 21 0,-22 0 15,21 0-15,0 0 0,1 21 16,-1-21-16,-21 21 0,22 0 15,-1-21-15,-21 22 0,0-1 0,0 0 16,-21 0-16,0 21 0,0-20 16,0-1-16,-21 0 0,0 0 0,0 0 15,-21 0-15,-1 1 0,1-1 0,0-21 16,20 21-16,-20-21 0,0 0 16,-1 21-16,22-21 0,-21 0 0,21 0 15,0 0-15,-1 0 0,1 0 0,0 0 16,0 0-16,0 0 15,21-21 32,21 21-47,0-21 0,0 21 0,22-21 16</inkml:trace>
  <inkml:trace contextRef="#ctx0" brushRef="#br1" timeOffset="84873.88">13144 10054 0,'-42'-42'31,"21"42"-31,0 0 0,-22 0 16,22 0-16,0 0 15,0 21-15,0-21 0,0 21 0,-1 0 16,1 1-16,0-1 0,21 0 0,-21 0 16,21 21-16,-21-20 0,21-1 15,-21 0-15,21 21 0,0-21 0,0 1 16,0-1-16,0 0 0,0 0 0,0 0 16,21 0-16,0-21 0,0 0 15,0 22-15,0-22 0,22 0 0,-22 0 16,21 0-16,1 0 0,-1 0 15,-21 0-15,21-22 0,1 1 0,-22 21 16,21-21-16,-21 0 0,22 0 16,-22 21-16</inkml:trace>
  <inkml:trace contextRef="#ctx0" brushRef="#br1" timeOffset="85535.1">13864 9821 0,'-21'0'16,"21"22"-1,0-1 1,0 0-1,-21-21 32,21-21-31,0 0-16,0-1 16,0 1-16,0 0 15,0 0 1,21 21-16,-21-21 15,21 21-15,0 0 16,-21 21-16,21-21 16,-21 21-16,0 0 0,0 0 0,0 1 15,0-1-15,0 0 0,0 0 16,0 0 0,-21 0-16,0-21 15,21 22-15,-21-22 31,21-22-15,-21 22-16,21-21 0,0 0 16,0 0-16,0 0 15,0 0-15,0-1 0,21 22 16,0-21-16,0 21 0,-21-21 0,21 21 16,1 0-16,-1 0 0,0 0 15,0 0-15,-21 21 0,0 0 0,21 1 16,-21-1-16,0 0 0,0 21 15,0-21-15,0 1 0,0-1 16,-21 21-16,0-21 0,0 0 0,-22 1 0,22-1 16,-21 0-16,21 0 0,0 0 15,-22-21-15,22 0 16,0 0-16</inkml:trace>
  <inkml:trace contextRef="#ctx0" brushRef="#br1" timeOffset="86259.97">14795 9716 0,'0'-22'0,"-21"-41"31,0 63-31,0 21 32,21 0-32,0 0 0,0 1 15,0 20-15,0-21 0,0 0 0,0 22 16,0-22-16,21 21 15,0-21-15,0 0 0,1 22 0,20-22 0,-21 0 16,21 0-16,1 0 0,-1 1 16,0-1-16,22-21 0,-22 21 0,22-21 15,-22 0-15,0 0 0,22 21 16,-43-21-16,21 0 0,-20 0 0,-1 0 16,0 0-16,0 0 0,-21-21 15,-21 21 1,0 0-16,-22 0 15,22 0-15,-21 0 0,0 0 0,-1 0 16,1 21-16,0 0 0,-22 0 0,22 1 16,-1-1-16,1 0 0,21 0 15,-21 0-15,-1 0 0,22 22 16,0-22-16,-21 0 0,20 0 0,1 0 16,0 1-16,0-22 0,21 21 15,-21 0-15,0 0 0,21 0 16,0 0-1,-22-21-15,1 0 32</inkml:trace>
  <inkml:trace contextRef="#ctx0" brushRef="#br2" timeOffset="92003.98">1418 12679 0,'0'0'0,"-21"0"0,0 21 15,0 0 1,-1-21-16,22 21 0,0 1 16,22-22-1,-1 0 1,0 0-16,0 0 0,0-22 15,0 1-15,22 21 0,-22-21 16,0 0-16,0 21 0,0-21 0,1 21 16,-22-21-16,0-1 15,0 1-15,-22 21 16,1 0-16,-21 0 16,0 0-16,20 0 0,-20 0 0,0 0 15,-1 21-15,1 1 0,21-1 16,-21 0-16,20 0 0,1 0 0,0 0 15,21 22-15,0-22 0,0 0 16,0 0-16,0 0 0,0 1 16,21-1-16,0 0 0,1-21 0,-1 21 15,21-21-15,0 0 0,-20 0 16,20 0-16,0 0 0,-21 0 0,1 0 16,-1 0-16,0 0 0,-42 0 31,-22 0-16,22 0-15,-21 0 16,21 0-16,-22 0 0,1 21 0,21 0 16,-21-21-16,20 22 0,-20-1 15,21 21-15,0-21 0,0 0 0,-1 1 16,22 20-16,0-21 0,-21 0 16,21 0-16,0 1 0,0-1 15,0 0-15,0 0 0,21-21 0,1 0 16,20 0-16,-21 0 0,21 0 15,1 0-15,-1 0 0,0 0 0,22 0 16,-22 0-16,1 0 0,20-21 16,-21 21-16,1-21 0</inkml:trace>
  <inkml:trace contextRef="#ctx0" brushRef="#br2" timeOffset="92703.75">2201 12933 0,'0'0'0,"0"-21"16,-21 21-16,0 0 16,0 0-16,0 21 0,-22-21 15,22 21-15,0 0 0,0 0 0,-22 1 16,22-1-16,0 21 0,0-21 16,0 0-16,0 1 0,-1-1 15,1 0-15,21 0 0,0 0 16,0 0-16,0 1 15,21-22-15,1 0 0,-1 0 0,0 0 16,0 0-16,21 0 0,-20-22 16,-1 1-16,21 21 0,-21-21 0,0 0 15,1 0-15,-1 21 0,0-21 16,0-1-16,-21 1 0,0 0 0,21 21 16,-21-21-16,21 21 15,-21-21-15,0 42 31,0 0-31,0 0 16,0 0-16,0 1 0,0-1 16,0 0-16,0 21 0,0-21 0,0 22 15,0-1-15,0 0 0,0 22 16,0-1-16,0 1 0,0-1 0,0 22 16,0-21-16,0 20 0,0 1 15,0-22-15,0 22 0,0 0 16,0 21-16,0-22 0,0 1 0,0 0 15,0-1-15,0 1 0,0-22 16,0 22-16,0-21 0,0-1 0,-21-21 16,0 1-16,0 20 0,-21-42 15,20 22-15,1-22 0,0-21 16,-21 0-16,21 0 0,-1 0 0,-20-21 16,21 0-16,-21-1 0,20-20 15,-20 0-15,21-1 0,-21-20 0,20-1 16,1 1-16,0-1 0,0-20 15,21-1-15,0 0 0,0 1 0,0-1 16,0 22-16,21-22 0,0 21 16,0-20-16,22 20 0,-22-20 15,21 20-15,1-21 0,-1 22 0,-21-1 16,21 22-16,1-21 0,-1 20 16,-21 1-16,22 0 0,-1-1 15,-21 22-15,21-21 0,-20 21 0,-1-1 16,21 1-16,-21 0 0</inkml:trace>
  <inkml:trace contextRef="#ctx0" brushRef="#br2" timeOffset="92951.32">2794 12996 0,'0'0'0,"-21"0"16,0 0-16,-1 0 16,22 22 15,0-1-15,0 0-1,0 0-15,0 0 16</inkml:trace>
  <inkml:trace contextRef="#ctx0" brushRef="#br2" timeOffset="93129.49">2730 13356 0,'0'0'0,"0"21"0,-21-21 16,0 0 15,21 22-16,21-22 1,0 0-16,1 0 16,-1 0-16,0-22 0</inkml:trace>
  <inkml:trace contextRef="#ctx0" brushRef="#br2" timeOffset="94195.29">5884 12891 0,'0'0'0,"-42"-22"16,42 1-1,0 0 1,0 0-16,0 0 0,0 0 16,0-1-16,0 1 15,0 0-15,0 0 0,0 0 0,0 0 16,0-1-16,0 1 15,0 0-15,0 0 0,0 0 0,-21 21 16,0-21-16,-1 21 16,1 0-16,0 0 0,-21 0 0,21 21 15,-22 0-15,22 0 0,-21 0 16,21 0-16,-22 22 0,22-1 0,0 0 16,0 1-16,0-1 0,-1 0 15,22-20-15,0 20 0,0 0 0,0-21 16,0 1-16,0 20 0,22-21 15,-1 0-15,0-21 0,0 0 16,0 0-16,0 0 0,1 0 0,-1 0 16,0-21-16,21 0 0,-21 0 15,1 0-15,20-1 0,-21 1 0,0 0 16,0 0-16,1-21 16,-1 20-16,-21-20 0,0 21 0,21-21 15,-21 20-15,21 1 0,-21 0 0,0 0 16,0 0-16,0 42 31,0 0-15,0 0-16,0 22 0,0-22 15,0 0-15,0 21 0,0-21 0,0 22 16,21-22-16,-21 0 0,21 0 16,-21 0-16,22 1 0,-1-1 0,-21 0 15,21-21-15,0 0 0,0 0 16,0 0-16,1 0 0,-1 0 15,0 0-15,0 0 0,0 0 0,0-21 16,1 0-16,-1-1 0,21-20 16,-42 21-16,21 0 0,0-22 0,-21 1 15,0 0-15,0-1 0,0 1 0,0 21 16,0-21-16,0-1 0,-21 1 16,0 0-16,21-1 0,-42 1 0,21 21 15,-1-22-15,1 22 0,-21-21 16,21 21-16,-22 21 0,1-21 0,0 21 15,-1 0-15,1 0 0,-64 21 16,43 21-16,-1-21 16,1 22-16,20-22 0,-20 21 0,-1 22 15,22-22-15,0 21 0,-1 1 16,1 21-16,21-22 0,0 1 0,-22-1 16,43 22-16,-21-43 0,21 22 0,0-22 15,0 21-15,0-20 0,0-22 16,0 21-16,21-21 0,1 22 0,-1-22 15,21 0-15,-21 0 0,43 0 16,-22-21-16,22 0 0,-1 0 0,1 0 16,-1 0-16,22 0 0,-22-21 0,22 21 15,-22-21-15,1 0 0,-22 0 16,22 21-16,-22-21 0,0-1 16,1 1-16,-22 0 0,21 0 0,-21 0 15,1-22-15,-1 22 0,0 0 16</inkml:trace>
  <inkml:trace contextRef="#ctx0" brushRef="#br2" timeOffset="94504.05">6879 12340 0,'0'0'0,"-21"0"31,0 0-31,0 0 0,21 21 16,0 22-16,-22-22 0,22 0 16,-21 21-16,21 1 0,0-1 0,0 0 15,-21 1-15,21-1 0,0 0 0,-21 1 16,21 20-16,0-20 16,0-1-16,0-21 0,0 21 0,0-20 15,0 20-15,0-21 0,0 0 0,0 0 16,0 1-1,21-22-15,0-22 16,-21 1-16,0 0 16,21 0-16,1-21 0</inkml:trace>
  <inkml:trace contextRef="#ctx0" brushRef="#br2" timeOffset="94756.04">6816 12425 0,'0'-21'0,"0"42"0,-22-42 16,22 0-16,0-1 0,0 1 16,22 21-16,-1-21 15,0 21-15,0 0 0,0-21 16,22 21-16,-22 0 0,21 0 16,-21 0-16,0 0 0,22 0 0,-22 0 15,0 0-15,0 0 0,0 0 16,-21 21-1,0 0 1,0 0-16,-21-21 16,0 22-16,0-22 0,21 21 0</inkml:trace>
  <inkml:trace contextRef="#ctx0" brushRef="#br2" timeOffset="94964.07">6583 12869 0,'0'0'0,"0"22"16,0-1 0,21-21-1,0 0-15,0 0 0,22 0 16,-22 0-16,0-21 0,21 21 0,1 0 16,-1-22-16,-21 22 0,21-21 0,1 21 15,-22 0-15,21-21 0,-21 21 16,1 0-16,-1 0 0,0-21 0,0 21 15</inkml:trace>
  <inkml:trace contextRef="#ctx0" brushRef="#br2" timeOffset="95232.06">7260 12764 0,'0'21'46,"0"0"-30,0 0-16,0 0 0,0 0 16,0 1-16,0-1 0,0 0 0,0 0 15,0 0-15,0 0 0,0 1 16,0-1-16,0 0 0,-21-21 16,21 21-16,0 0 15,0-42 16,0 0-31,0 0 16</inkml:trace>
  <inkml:trace contextRef="#ctx0" brushRef="#br2" timeOffset="95419.5">7324 12615 0,'0'-21'0,"0"42"0,0-63 0,0 63 78,0 0-62,21 1-16</inkml:trace>
  <inkml:trace contextRef="#ctx0" brushRef="#br2" timeOffset="95940.06">7620 12742 0,'0'0'0,"-21"22"0,21-1 16,-21-21-1,21 21-15,0 0 0,0 0 16,0 0-16,0 1 0,0-1 0,0 0 15,0 0-15,0 0 0,0 0 16,0 1-16,0-1 0,0 0 0,0 0 16,0 0-16,0 0 0,0 1 15,0-1 1,0-42 15,0-1-15,0 1-16,0 0 0,0 0 15,0 0-15,21 0 0,0-22 16,-21 22-16,21 0 0,0-21 0,0-1 16,1 22-16,20-21 0,-21 21 15,21-1-15,-20 1 0,20 0 0,-21 0 16,21 21-16,1 0 0,-22 0 0,0 0 16,21 0-16,-20 0 0,-1 21 15,0 0-15,-21 0 0,21 1 0,-21-1 16,21 21-16,-21-21 0,0 22 15,0-22-15,0 21 0,0-21 16,0 0-16,0 1 0,-21-1 0,21 0 16,-21 0-16,21 0 0,-21 0 0,21 1 15,0-44 32,21 1-47</inkml:trace>
  <inkml:trace contextRef="#ctx0" brushRef="#br2" timeOffset="96576.22">8763 12785 0,'0'0'0,"0"-21"0,0-1 16,-42-41-1,20 63-15,22-21 0,-21 21 0,0-21 16,0 21-16,0 0 16,0 0-16,-1 0 0,1 0 0,0 0 15,0 21-15,0 0 0,0 0 16,21 21-16,-22-20 0,1-1 16,0 21-16,0-21 0,21 22 0,0-22 15,-21 21-15,21-21 0,-21 0 16,21 22-16,0-22 0,0 0 0,0 0 15,0 0-15,21 1 16,0-22-16,0 0 16,0 0-16,0 0 0,1 0 0,-1 0 15,21-22-15,-21 1 0,0 21 0,22-21 16,-22 0-16,0-21 0,21 20 16,-20 1-16,-1-21 0,0 0 0,0 20 15,-21-20-15,21-21 0,0 20 16,1 1-16,-22 0 0,0-1 15,21 1-15,-21 0 0,21-1 0,-21 22 16,21-21-16,-21 21 0,0-1 16,0 1-16,0 42 31,0 1-31,-21-1 0,21 21 16,-21-21-16,0 22 0,21-1 0,0 0 15,0 1-15,-22-1 0,22 0 16,0 1-16,0-1 0,0 0 0,0 1 15,0-1-15,0-21 0,0 21 16,0-20-16,0-1 0,0 0 16,0 0-16,0 0 0,22 0 0,-22 1 15,21-22-15,0 0 0,0 21 0,0-21 16,0 0-16,1 0 16,-1 0-16,0 0 0,0-21 0,0 21 15,22-22-15,-22 1 0,0 0 16,0 0-16</inkml:trace>
  <inkml:trace contextRef="#ctx0" brushRef="#br2" timeOffset="96896.03">9525 12488 0,'0'0'0,"0"-21"16,0 42 15,0 1-31,0-1 0,0 0 0,0 0 16,0 0-16,0 0 0,0 22 15,0-22-15,0 21 0,0 1 0,0-22 16,-21 21-16,21-21 0,0 22 0,-21-22 16,21 21-16,0-21 0,-22 0 15,22 1-15,0-1 0,0 0 0,-21 0 16,21-42 31,0 0-32,0 0-15,0-1 0,21 1 0</inkml:trace>
  <inkml:trace contextRef="#ctx0" brushRef="#br2" timeOffset="97476.71">9567 12488 0,'0'0'0,"-21"0"16,21-42-1,0 21-15,0 0 16,21 21 0,0 0-16,1-21 0,-1 21 15,0 0-15,21 0 0,-21 0 0,22 0 16,-22 0-16,0 0 0,21 21 15,-20 0-15,-1 0 0,0-21 0,-21 21 16,0 0-16,0 1 0,0-1 0,-21 0 16,0 21-16,-22-21 0,22 1 15,-21-1-15,-1 0 0,1 0 0,21 0 16,-21 0-16,20 1 0,1-22 0,0 21 16,0-21-16,0 0 15,42-21 16,0-1-31,0 1 16,0 21-16,1 0 0,-1-21 0,0 21 16,0 0-16,0 0 0,0 0 15,22 0-15,-22 0 0,0 0 0,21 0 16,-20 21-16,-1-21 0,0 21 0,0 1 16,0-1-16,-21 0 0,0 0 15,0 0-15,0 0 0,0 1 0,0-1 16,0 0-16,0 0 0,-42 0 15,21 0-15,0 1 0,-22-22 16,22 21-16,-21 0 0,21-21 0,-22 21 16,22-21-16,0 0 0,0 0 15,0 0-15,-1 0 0,1 0 0,0 0 16,0 0-16,21-21 47,0 0-32,21 21-15,0-21 0,0 21 16</inkml:trace>
  <inkml:trace contextRef="#ctx0" brushRef="#br2" timeOffset="98347.73">10245 12679 0,'21'-42'16,"-21"63"15,0 0-31,0 0 16,0 21-16,0-20 16,-21-1-16,21 0 0,0 0 15,0 0-15,0 0 0,0 1 0,0-1 16,0 0-16,0 0 0,21-21 15,0 0-15,0 0 0,0 0 16,0 0-16,1 0 0,-1 0 16,21-21-16,-21 0 15,0 0-15,1 21 0,-1-22 0,0 1 16,-21 0-16,21-21 0,0 21 0,-21-1 16,0 1-16,0 0 0,21 0 15,-21 0-15,0 0 16,22 21-16,-22-22 0,0 1 15,0 42 17,0 1-32,-22-1 15,22 0-15,-21 0 16,21 0-16,0 22 0,-21-22 0,0 21 16,21-21-16,-21 22 0,21-1 0,0-21 15,0 43-15,0-22 0,0 0 16,0 1-16,0-1 0,0 21 15,0-20-15,0 20 0,0 1 0,0-1 16,0 1-16,0-1 0,0 1 0,0 20 16,0-20-16,0-1 0,0 1 15,0-1-15,0 1 0,0-1 16,0 1-16,0-1 0,0 1 0,0-1 16,0 1-16,0-22 0,0 1 0,0-1 15,-21 0-15,-1 1 0,1-22 16,0 21-16,0-21 0,0-21 0,0 21 15,-1 1-15,1-22 0,0 0 0,0 0 16,0 0-16,-22-22 0,22 1 16,0 21-16,21-21 0,-21-21 15,0 21-15,21-22 0,-21 1 16,21 0-16,0-22 0,-22 1 0,22-1 16,0 1-16,0-1 0,0 1 15,0-1-15,22-21 0,-1 22 0,0-22 16,0 1-16,0 20 0,0-21 0,1 22 15,-1-1-15,0 1 0,0 21 16,0-1-16,0-20 0,1 42 0,-1-22 16,0 1-16,0 21 0,0 0 15,0-1-15,-21 1 0,22 0 16,-1 21-16,0 0 16,-21-21-16,0 0 31,21 0-16,-21-1-15</inkml:trace>
  <inkml:trace contextRef="#ctx0" brushRef="#br2" timeOffset="98956.39">11769 11959 0,'0'0'0,"0"-21"0,21 0 0,0 0 0,0 0 15,-21-1-15,21 1 16,-21 0-16,0 0 16,-21 21-1,0 21-15,0 0 16,-22 0-16,22 22 0,0-1 0,0 22 16,-21-22-16,20 21 0,1 1 0,-21-1 15,21 1-15,-22-1 16,22 1-16,0-1 0,-21 22 0,-1-21 15,1 84-15,0-64 0,21-20 16,21-1-16,0 1 0,0-1 16,0-20-16,21-1 0,0 0 0,0 1 15,21-22-15,1 21 0,-1-21 0,0 1 16,1-22-16,-1 21 0,22-21 16,-1 0-16,-21 0 0,22 0 15,-22 0-15,1 0 0,20-21 0,-21 21 16,-20-22-16,20 1 0</inkml:trace>
  <inkml:trace contextRef="#ctx0" brushRef="#br2" timeOffset="99247.22">12382 12785 0,'0'0'0,"0"-21"0,-21 21 31,21 21-31,-21 0 16,21 0-16,-21 0 0,21 0 0,0 1 15,0-1-15,-21 21 0,21-21 16,-21 0-16,21 1 0,0-1 16,0 0-16,0 0 0,-22 0 15,22 0 1,0-42 15,0 0-31,0 0 16,0 0-16</inkml:trace>
  <inkml:trace contextRef="#ctx0" brushRef="#br2" timeOffset="99555.04">12404 12531 0,'0'0'0,"0"-21"0,-43-1 31,22 22-31,42 0 31,0 0-31,1-21 16,-1 21-16,0 0 0,0 0 16,0-21-16,-21 0 0,21 21 15,-21-21-15,0 0 16,-21 21-1,0 0-15,0 0 0,0 0 16,0 0-16,-1 21 16,22 0-16,0 0 15,0 0-15,0 0 16,0 1-16,22-1 0,-1-21 16,-21 21-16,21-21 0,0 21 15</inkml:trace>
  <inkml:trace contextRef="#ctx0" brushRef="#br2" timeOffset="100203.19">13123 12806 0,'0'0'0,"21"0"0,1 0 16,-22-21-1,0 0-15,0-1 16,0 1-16,0 0 0,0 0 15,0 0-15,0 0 16,-22-1-16,1 22 16,-21 0-16,21 0 0,0 0 0,-22 0 15,22 0-15,-21 0 0,-1 22 16,22-1-16,-21 0 0,0 0 0,20 21 16,1-20-16,-21 20 0,42-21 0,-21 21 15,21-20-15,0 20 0,0-21 16,0 0-16,0 0 0,0 1 15,0-1-15,0 0 0,21 0 0,0-21 16,0 0-16,0 21 0,22-21 16,-22 0-16,0 0 0,21 0 0,-20 0 15,20-21-15,-21 21 0,21-21 0,-20 0 16,20 0-16,-21-1 0,21 1 16,-20-21-16,20 0 0,-21-1 0,0 1 15,22 0-15,-22-1 0,0-20 16,0 20-16,21-20 0,-20 21 0,-1-22 15,0 22-15,0-1 0,-21 1 16,0 0-16,21-1 0,-21 22 0,0 0 16,0 0-16,0 0 0,0 42 15,-21 0 1,0 0-16,0 0 0,21 22 16,-21-1-16,-1 0 0,1-20 0,21 20 15,0 0-15,-21 1 0,21-1 0,0 0 16,-21 1-16,21-1 0,0 0 15,0-21-15,0 22 0,0-1 0,0-21 16,0 22-16,21-22 0,0 0 16,0 0-16,1 0 0,-1-21 0,0 21 15,0-21-15,0 0 0,0 0 0,1 0 16,-1 0-16,21 0 16,-21 0-16,0 0 0,43-21 15,-43 0-15,21 0 0,-20 0 0,20 0 16,0-1-16</inkml:trace>
  <inkml:trace contextRef="#ctx0" brushRef="#br2" timeOffset="100463.04">14414 12467 0,'-21'0'0,"0"0"16,42 0 31,0 0-47,1 0 0,-1 0 15,0 0-15,0 0 0,0 0 16,0 21-16,1-21 0,-1 0 16,0 0-16,0 0 0,-42 0 31,0 22-31,0-22 15</inkml:trace>
  <inkml:trace contextRef="#ctx0" brushRef="#br2" timeOffset="100619.95">14309 12594 0,'0'21'0,"0"-42"0,0 64 16,0-22 0,21-21-16,0 0 15,-21 21-15,21-21 0,0 0 16,0 0-16,1 0 0,-1 0 15,0 0-15,0 0 16,0 0-16,0-21 0,1 0 16</inkml:trace>
  <inkml:trace contextRef="#ctx0" brushRef="#br2" timeOffset="101296.56">15346 12171 0,'0'0'0,"-21"21"16,42-21 15,0 0-16,0-21 1,0 21-16,0-21 0,-21 0 16,0-1-16,0 1 15,0 0-15,0 0 16,-21 21-16,0 0 16,0 0-16,0 0 15,21 21-15,0 0 16,0 0-16,-21-21 0,21 22 15,0-1-15,0 0 16,21 0 0,0-21-16,0 0 15,0 0-15,0 0 0,1 0 0,-1 0 16,-21-21-16,21 0 0,0 0 16,-21-1-1,0 1-15,-21 21 16,0 0-1,0 0-15,-1 0 16,1 21-16,0 1 0,21-1 16,-21 0-16,0 0 0,0 21 15,21-20-15,0 20 0,-22-21 0,1 21 16,21-20-16,0-1 0,0 21 0,0-21 16,0 0-16</inkml:trace>
  <inkml:trace contextRef="#ctx0" brushRef="#br2" timeOffset="101895.22">16256 12637 0,'0'0'0,"0"-43"16,0-63-1,0 85-15,0 0 0,-21 21 16,0-21-16,-1 0 0,1 21 0,0 0 16,0 0-16,0 0 0,-22 0 15,22 0-15,-21 21 0,21 0 0,-22 0 16,1 0-16,21 1 0,-21-1 0,20 21 16,-20-21-16,21 0 0,0 22 15,-22-1-15,22-21 0,21 22 0,0-22 16,0 21-16,0-21 0,0 0 0,0 22 15,0-22-15,21 0 16,1 0-16,-1-21 0,0 0 0,0 0 16,21 0-16,-20 0 0,20 0 15,-21 0-15,21 0 0,-20-21 16,20 0-16,0 0 0,1 0 0,-22-1 16,21-20-16,0 21 0,-20-21 15,20-1-15,-21 22 0,0-21 0,0 21 16,1-22-16,-22 22 0,21 0 0,-21 0 15,0 0-15,0-1 0,-21 22 32,-1 0-32,1 0 0,0 22 0,0-1 15,21 0-15,-21 0 0,21 0 16,-21 0-16,21 22 0,-22-22 16,22 21-16,0-21 0,0 22 0,0-22 15,0 0-15,0 0 0,0 0 16,0 1-16,22-1 0,-1 0 0,0-21 15,0 0-15,0 0 0,0 0 16,22 0-16,-22 0 0,0 0 0,0-21 16,0 0-16,1-1 0,-1 1 0,0 0 15,0 0-15,21-21 0</inkml:trace>
  <inkml:trace contextRef="#ctx0" brushRef="#br2" timeOffset="102456.03">16870 12086 0,'0'0'0,"-21"0"32,-1 21-32,22 22 15,-21-22-15,0 21 0,21-21 0,0 22 16,-21-1-16,0 0 0,21 1 16,-21 20-16,21-20 0,0-1 15,0-21-15,-22 21 0,22-20 0,0 20 16,0-21-16,0 21 0,-21-20 15,21-1-15,0 0 0,0 0 0,0 0 16,0-42 31,0 0-47,0 0 0,0 0 16,0-1-16,0 1 0,0 0 0,0 0 15,21-21-15,-21 20 0,22 1 0,-1 0 16,0 0-16,0 0 0,0 0 15,22-1-15,-22 22 0,42-21 16,-42 21-16,1 0 0,20 0 0,-21 0 16,0 0-16,22 0 0,-22 0 15,0 21-15,0 1 0,0-1 0,0 0 16,-21 0-16,22 21 0,-22-20 16,0-1-16,0 0 0,0 21 0,-43-21 15,22 1-15,0-1 0,0 0 0,0 0 16,-22 0-16,1-21 15,21 21-15,-22-21 0,1 0 0,21 22 16,-21-22-16,20 0 0,-20 0 0,21 0 16,0 0-16,0 0 0,-1 0 15,1 0-15,0 0 0,21-22 32,21 1-17,0 21 1,1 0-16,-1-21 0</inkml:trace>
  <inkml:trace contextRef="#ctx0" brushRef="#br2" timeOffset="102795.78">17759 12510 0,'0'0'0,"0"-64"31,0 43-31,-21 21 16,-1 0 0,1 21-16,0 0 0,0-21 15,0 21-15,-22 22 0,22-22 0,0 0 16,0 0-16,0 22 0,0-22 16,-1 21-16,1-21 0,21 22 15,-21-22-15,21 0 0,0 21 0,0-21 16,0 1-16,21-1 0,0 0 0,1-21 15,-1 21-15,21 0 0,-21-21 16,22 0-16,-1 0 0,-21 0 0,64 0 16,-64 0-16,21 0 0,-21-21 15,1 0-15,20 0 0,-21 0 16,0-1-16,0 1 0,1 0 0,-1 0 16,0 0-16</inkml:trace>
  <inkml:trace contextRef="#ctx0" brushRef="#br2" timeOffset="103455.43">18246 12023 0,'-22'21'0,"22"0"0,0 0 16,0 0 0,-21-21-1,21-21 16,0 0-31,0 0 16,0 0-16,0 0 16,21-1-16,1 22 15,-1 0 1,0 0 0,0 22-1,-21-1-15,0 0 16,0 0-1,0 0 1,-21-21 0,0 0-1,0-21 1,21 0 0,-22 21-16,22-21 15,0 0 1,22 21-1,-1-22-15,0 22 16,0 0-16,0 0 16,-21 22-16,0-1 15,0 21-15,0-21 0,0 0 16,-21 22-16,21-22 0,-21 0 16,0 0-16,0 22 0,-1-22 15,1 0-15,0 0 0,21 0 0</inkml:trace>
  <inkml:trace contextRef="#ctx0" brushRef="#br2" timeOffset="103927.03">18817 11663 0,'0'0'0,"21"0"47,0 0-47,-21 21 0,22-21 0,-1 21 16,21 0-16,-21 1 0,0 20 0,1-21 15,-1 0-15,0 22 0,0-1 16,0 0-16,0 22 0,1-22 0,-1 0 16,0 22-16,-21-22 0,0 1 0,21-1 15,-21 21-15,0-20 0,0-1 16,0 0-16,0 1 0,0-1 0,0 0 16,-21 1-16,0-1 0,0 0 15,-1 1-15,1-1 0,0-21 0,-21 22 16,-1-1-16,1 0 0,0-21 15,-22 22-15,22-22 0,-22 0 16,22 0-16,-21 0 0,20 1 0,1-1 16,0 0-16,-1 0 0,22-21 0,0 21 15,0-21-15,0 0 0,-1 0 16,1 0-16,0 0 16</inkml:trace>
  <inkml:trace contextRef="#ctx0" brushRef="#br2" timeOffset="104768.05">3027 14457 0,'0'0'0,"0"-21"0,0 0 32,0-1-32,0 1 0,0 0 15,0 42 1,0 22-16,0-1 15,0 0-15,0 1 0,0 20 16,0 1-16,0 20 0,-21-20 0,-1 20 16,1-20-16,21 21 0,-21-1 15,0 22-15,0-21 0,21-1 0,-21 1 16,-1 0-16,1-22 0,-21 22 16,21-22-16,21 1 0,-21-1 15,-1 1-15,1-22 0,21-21 0,-21 22 16,21-22-16,0 0 0,0-42 15,0 0 1,0 0-16,21-22 0,0 1 16,1 0-16,-1-1 0,0-20 0,0 20 15,0-20-15,0-1 0</inkml:trace>
  <inkml:trace contextRef="#ctx0" brushRef="#br2" timeOffset="105124.05">2963 14690 0,'0'0'0,"0"-43"0,-21 22 16,0 0-16,21-21 0,0 21 16,0-1-16,0-20 0,0 21 0,0 0 15,0-22-15,0 22 0,21 0 16,0 0-16,0 0 0,1 0 0,20-1 16,-21 1-16,21 21 0,1 0 15,-1 0-15,0 0 0,22 43 16,-22-22-16,1 0 0,-22 21 15,0 1-15,-21-1 0,0 0 16,0-21-16,0 22 0,-42-1 0,20 0 16,-20-20-16,0 20 0,-1-21 15,1 0-15,-21 0 0,41 1 0,-20-1 16,0-21-16,21 0 0,-1 21 16,-20-21-16,21 0 0,42 0 31,0-21-31,0 21 15,1-21-15,-1 21 0,21-22 16,-21 1-16,22 21 0,-1-21 0,0 0 16,22 0-16</inkml:trace>
  <inkml:trace contextRef="#ctx0" brushRef="#br2" timeOffset="105687.96">3619 14605 0,'-21'0'0,"42"0"0,-63-21 16,21 0-16,21 0 16,0-1-16,0 1 0,0 0 15,0 0-15,0 0 16,0 0-16,21 21 16,0 0-16,0 0 0,1 0 15,-1 0-15,21 0 0,-21 21 16,0 0-16,1 0 0,-1 0 0,0 0 15,0 22-15,-21-22 0,21 21 16,-21-21-16,0 22 0,0-22 16,0 21-16,-21-21 0,0 1 0,0-1 15,0 0-15,-1-21 0,22 21 0,-21-21 16,0 0-16,21-21 16,0 0-1,0 0-15,0-1 16,0 1-16,21 0 0,0 0 0,1 0 15,-22-22-15,21 22 16,0 0-16,21 0 0,-21-21 0,1 20 0,20-20 16,-21 21-16,21 0 0,1 0 15,-22-1-15,21 1 0,-21 21 16,1 0-16,-1 0 0,0 0 0,-21 21 16,0 1-16,0 20 15,0-21-15,0 0 0,0 0 0,0 22 16,0-22-16,0 0 0,-21 21 15,21-20-15,-21-1 0,21 0 0,0 0 16,-22 0-16,22 0 16,0 1-16,0-44 47,0 1-32,0 0-15,22 0 0</inkml:trace>
  <inkml:trace contextRef="#ctx0" brushRef="#br2" timeOffset="105864.08">4212 14266 0,'0'0'16,"0"-21"-16,-21 21 0,0 0 16,0 0-1,21 21 16,21 1-31,0-22 0,0 21 16,0-21-16,0 21 0</inkml:trace>
  <inkml:trace contextRef="#ctx0" brushRef="#br2" timeOffset="106229.03">4572 14372 0,'0'21'31,"0"1"-31,0-1 16,0 0-16,0 0 0,0 0 15,21 0-15,-21 1 0,21-1 16,-21 21-16,0-21 0,0 0 0,21 1 16,1-1-16,-22 0 15,0 0-15,21-21 16,-21 21-16,21-21 0,0 0 15,0-21-15,0 0 16,-21 0-16,22 0 0,-1-1 0,0 1 16,0 0-16,-21 0 0,21-21 15,0 20-15,1-20 0,-22 21 0,0 0 16,21-22-16,-21 22 0,21 21 16,-21-21-16,21 21 15,-21 21 1,21 0-16,-21 1 15,0-1-15,0 0 0,0 0 16</inkml:trace>
  <inkml:trace contextRef="#ctx0" brushRef="#br2" timeOffset="107184.48">5609 14626 0,'0'0'0,"0"-21"0,21 0 15,-21 0-15,0 0 0,0-1 16,0 1-16,0-21 0,0 21 0,-21 0 16,0-22-16,0 22 0,0 0 15,-1 0-15,1 21 0,0 0 0,0-21 16,0 21-16,-22 0 0,22 21 0,0-21 16,-21 21-16,21 21 0,-1-21 15,1 22-15,0-22 0,0 21 0,0 1 16,21-1-16,0-21 0,0 21 15,0-20-15,0-1 0,0 21 0,0-21 16,0 0-16,21-21 16,0 0-16,0 0 0,22 0 15,-22 0-15,0 0 0,21 0 0,-21-21 16,1 21-16,20-21 0,-21 0 0,0 0 16,0 0-16,-21-1 0,22 1 15,-1-21-15,-21 21 0,0-22 0,0 22 16,21-21-16,-21 21 0,0 0 15,0-1-15,0 1 0,0 42 32,0 1-32,0-1 0,0 0 0,-21 21 15,21-21-15,0 22 0,0-1 0,0-21 16,0 22-16,0-22 16,0 0-16,0 21 0,0-21 0,0 1 15,21-1-15,0-21 0,0 0 16,0 0-16,22 0 0,-22 0 15,21 0-15,-21 0 0,22 0 0,-1-21 16,-21 21-16,22-22 0,-22 1 16,0 0-16,21 0 0,-21-21 0,22 20 15,-22-20-15,0 0 0,0-1 0,0 1 16,1 0-16,-22-1 0,0-20 16,21 42-16,-21-22 0,0 1 0,0 21 15,0 0-15,0 0 0,-21 42 31,21 0-31,0 0 16,-22 21-16,1 1 0,21-1 0,0 0 16,0 1-16,0-1 0,0-21 15,0 22-15,0-1 0,0 0 0,0-21 16,0 22-16,21-22 0,1 0 16,-22 0-16,21 0 0,0-21 0,0 22 15,0-22-15,0 0 0,22 0 0,-22 0 16,0 0-16,21 0 0,-20-22 15,20 22-15,0-21 0,-21 21 16,1-21-16,20 0 0,-21 0 0,0-22 0,-21 22 16,0 0-16,21 0 15,-21-21-15,0 20 0,0 1 0,0 0 16,0 0-16,-21 21 16,0 0-16,0 21 15,21 0-15,-21 0 0,21 1 0,-21-1 16,21 0-16,0 0 0,0 0 0,0 0 15,0 1-15,0-1 0,21 0 16,0 0-16,0-21 0,0 0 16,0 0-16,1 0 15,-1 0-15,21 0 0,-21 0 0,0 0 16,22-21-16,-22 0 0,0 21 16,21-21-16,-20-1 0,-1 1 15,0 0-15</inkml:trace>
  <inkml:trace contextRef="#ctx0" brushRef="#br2" timeOffset="107393.46">6223 14288 0,'0'0'15,"-21"0"-15,0 0 16,42 0-1,0 0-15,0 0 16,0 0-16,0 0 0,22 0 0,-1 0 16,0 0-16,-20 0 0,20 0 15,0 0-15,-21 0 0</inkml:trace>
  <inkml:trace contextRef="#ctx0" brushRef="#br2" timeOffset="108263.58">8615 14288 0,'0'0'0,"0"-43"0,0 22 0,0 0 0,0 0 15,0 0-15,0-1 0,0 1 16,0 0-16,-21 21 31,21 21-31,-22 0 0,22 1 16,-21-1-16,0 21 0,21 0 0,0 1 16,-21-1-16,0 0 0,21 22 15,-21-22-15,-1 1 0,22-1 0,0 0 16,0-21-16,0 22 15,0-22-15,0 0 0,0 0 16,22-21 0,-1 0-16,0-21 15,0 0-15,0 0 0,22 0 0,-22-1 16,21-20-16,-21 0 0,22 21 16,-1-22-16,-21 1 0,21 0 0,-20-1 15,-1 22-15,0 0 0,0 0 16,-21 0-16,21 21 0,-21 21 15,0 0 1,0 21-16,0-21 16,0 22-16,0-22 0,21 21 0,-21 1 15,0-22-15,0 21 0,22-21 0,-1 22 16,0-22-16,0 0 0,0 0 16,0 0-16,1-21 0,-1 0 0,0 0 15,0 0-15,0 0 0,22 0 16,-22 0-16,0 0 0,21-21 0,-21 0 15,1 0-15,-1 0 0,0-22 0,0 1 16,0 21-16,0-43 0,-21 22 16,0 0-16,0-1 0,0 1 0,0 0 15,0-1-15,0 1 0,0 21 16,0 0-16,0-1 0,0 1 16,-21 21-1,0 0 1,21 21-16,-21-21 0,21 22 0,0-1 15,0 0-15,0 0 0,0 0 16,0 0-16,0 1 0,0-1 16,21 0-16,0 0 0,0 0 15,-21 0-15</inkml:trace>
  <inkml:trace contextRef="#ctx0" brushRef="#br2" timeOffset="108603.34">9546 14563 0,'21'42'31,"0"-42"-31,1 0 0,-1 0 16,0 0-16,0 0 16,0-21-16,0 0 0,1 21 0,-1-21 15,0-1-15,0 1 0,0 0 16,-21 0-16,0 0 0,0 0 16,0-1-16,0 1 0,0 0 15,-21 21 1,0 0-16,0 0 0,0 21 0,-1 0 15,1 1-15,0-1 16,0 0-16,0 21 0,0-21 0,21 1 0,-22 20 16,22-21-16,-21 21 0,21-20 15,0-1-15,0 0 0,0 0 16,0 0-16,0 0 0,21 1 0,1-1 16,-1-21-16,0 0 0,0 21 15,0-21-15,22 0 0,-22 0 0,21 0 16,-21 0-16,22-21 0,-1 0 0,-21-1 15,21 22-15,1-21 0,-22-21 16</inkml:trace>
  <inkml:trace contextRef="#ctx0" brushRef="#br2" timeOffset="109129.06">10329 14182 0,'0'0'0,"0"-43"31,-21 43-31,0 22 15,21-1-15,-21 0 0,0 0 16,21 0-16,-22 22 0,22-22 16,0 21-16,-21 0 0,21 1 0,-21-1 15,21 0-15,0-20 0,0 20 16,0-21-16,-21 21 0,21-20 0,0-1 16,-21 0-16,21 0 0,0 0 0,0 0 15,0-42 16,0 0-15,0 0 0,0 0-16,0 0 0,0-1 0,0 1 15,0 0-15,21-21 0,0 21 16,0-1-16,22 1 0,-22 0 0,21 0 16,-21 0-16,0 21 0,22 0 0,-22 0 15,21 0-15,-21 0 0,1 0 16,-1 0-16,0 21 0,-21 0 0,0 0 15,21 0-15,-21 1 0,0-1 16,0 0-16,0 21 0,0-21 0,-21 1 16,0-1-16,21 0 0,-43 0 15,22 0-15,0-21 0,0 21 16,0 1-16,0-22 0,-1 0 0,-20 21 16,21-21-16,0 0 0,0 0 0,-1 0 15,1 0-15,0 0 16,21-21-1,0-1-15,21 22 16,0-21-16,1 0 0,-1 0 16,0 0-16,0 0 0</inkml:trace>
  <inkml:trace contextRef="#ctx0" brushRef="#br2" timeOffset="109948.06">10985 14309 0,'0'-21'31,"22"21"-31,-1 0 0,0-22 16,0 22-16,21-21 0,-20 21 0,-1-21 15,21 21-15,-21-21 0,0 21 16,1-21-16,-1 21 0,0-21 15,0-1-15,-21 1 16,-21 21 0,0 0-16,0 0 0,-22 0 0,22 0 15,-21 0-15,21 21 0,-22 1 0,22-1 16,-21-21-16,21 21 0,-1 0 16,1 0-16,21 0 0,0 1 0,0-1 15,0 0-15,0 0 16,21 0-16,1 0 0,-1-21 0,0 22 15,21-22-15,-21 0 0,1 0 0,-1 0 16,0 21-16,0-21 0,0 0 16,0 0-16,1 0 15,-44 0 17,1 21-32,-21-21 0,21 21 0,0 0 15,-1 0-15,-20 1 0,21-22 16,0 21-16,0 0 0,-1 0 0,1 0 15,21 0-15,0 1 0,0-1 0,0 0 16,0 0-16,0 0 16,21-21-16,1 0 15,20 0-15,-21 0 0,0 0 16,22 0-16,-22 0 0,21 0 16,-21-21-16,22 21 0,-22-21 0,21 0 15,-21 0-15,0-1 0,1-20 16,20 21-16,-21-21 0,0-1 0,0 1 15,-21 0-15,22-1 0,-1 1 0,0 0 16,0-1-16,-21 1 0,0 0 16,21 20-16,-21-20 0,0 21 0,0 0 15,0 42 17,-21 0-32,0 0 0,21 0 0,0 22 15,-21-1-15,21 0 0,-21 1 16,-1-1-16,22 0 0,0 1 15,0-1-15,-21 0 0,21-20 0,0 20 16,-21-21-16,21 21 0,0-20 16,0-1-16,0 0 0,0 0 15,21-21 1,0 0-16,1 0 16,-1-21-1,0 0-15,-21 0 16</inkml:trace>
  <inkml:trace contextRef="#ctx0" brushRef="#br2" timeOffset="111951.63">11726 14520 0,'21'0'31,"1"0"-31,-1 0 0,-21-21 15,21 21-15,0-21 0,0 21 0,0-21 16,-21 0-16,22 21 0,-1-21 16,-21-1-16,21 1 0,-21 0 15,0 0-15,0 0 16,-21 21 0,0 0-16,-1 0 0,1 0 0,0 21 15,0 0-15,0 0 0,0-21 16,21 43-16,-22-22 0,22 0 0,-21 0 15,21 0-15,-21 22 0,21-22 16,0 0-16,0 0 0,0 21 16,0-20-16,0-1 0,21 0 0,0-21 15,1 21-15,20-21 0,-21 0 16,21 21-16,1-21 0,-1 0 0,0 0 16,1 0-16,-1 0 0,0 0 0,1-21 15,-1 0-15,0 21 16,-20-21-16,20 0 0,-21-1 0,0-20 15,0 21-15,1 0 0,-1-22 0,-21 22 16,0-21-16,0 21 0,0 0 16,0-1-16,0 1 0,0 0 0,0 0 15,-21 21 1,21 21 0,-22 0-16,1 0 0,21 1 15,0-1-15,-21 0 0,21 0 16,0 0-16,0 22 0,0-22 0,0 0 15,0 0-15,0 0 0,0 0 16,0 1-16,0-1 16,0-42 31,0-1-47,0 1 15,0 0-15,0 0 0,21-21 16,0 20-16,-21 1 0,22-21 0,-1 21 15,0-22-15,0 22 0,0-21 16,0 21-16,1 0 0,-1-1 0,0 22 16,0 0-16,0-21 0,0 21 0,1 0 15,-1 21 1,0 1-16,0-1 0,-21 0 0,0 21 0,0-21 16,0 22-16,0-22 0,0 0 15,0 21-15,0-20 0,0-1 16,0 0-16,0 0 0,0 0 0,0 0 15,0 1 1,0-44 15,0 1-15,0 0-16,0 0 0,0 0 16,0 0-16,0-1 0,21 1 15,0 0-15,1-21 0,-1 21 16,21-43-16,-21 43 0,0 0 0,1 0 15,20-1-15,-21 22 16,0 0-16,0-21 0,1 21 0,-1 0 16,0 0-16,-21 21 0,0 1 15,0-1-15,0 0 0,0 21 16,0-21-16,0 1 0,0 20 0,0-21 16,0 0-16,0 0 0,0 1 15,0-1-15,0 0 0,0 0 16,0 0-16,0 0 0,0 1 0,0-1 15,42-21-15,-21 0 0,1 0 16,-1 0-16,21 0 0,0 0 16,-20 0-16,20 0 0,-21 0 0,21 0 15,-20 0-15,-1-21 0,0-1 16,0 22-16,0-21 0,0 0 0,1 0 16,-22 0-16,0-22 0,0 22 15,21-21-15,-21 21 0,0 0 0,0-22 16,0 22-16,0 0 0,0 0 15,-21 21-15,-1 0 16,1 0-16,21 21 0,-21-21 0,0 21 16,21 0-16,-21 22 0,21-22 15,0 0-15,0 21 0,0-21 0,0 1 16,0-1-16,0 0 0,0 0 16,0 0-16,21 0 0,0 1 15,0-22-15,0 0 0,1 0 16,-1 0-16,0 0 0,0 0 0,21 0 15,-20 0-15,-1 0 16,0-22-16,0 22 0,-21-21 0,21 0 16,0 0-16,-21 0 0,22 0 15,-22-1-15,0 1 0,0 0 0,0-42 16,21 41-16,-21 1 16,0 42-1,-21 1 1,21-1-16,-22 0 15,22 0-15,0 0 0,0 0 0,-21 1 16,21-1-16,-21 0 0,21 0 16,0 0-16,0 0 0,0 1 15,0-44 32,21 1-31,-21 0-16,21 0 0,1 0 15,-1 0-15,-21-1 0,21 1 16,21 0-16,-21 0 0,1 0 0,20 0 16,-21 21-16,21-22 0,-20 22 15,-1 0-15,0 0 0,0 0 0,-21 22 16,0-1 0,0 0-16,0 0 0,0 0 0,0 0 15,0 22-15,0-22 0,0 0 0,0 0 16,0 0-16,0 1 0,0-1 15,21 0-15,0-21 0,1 21 0,-1-21 16,0 0-16,0 0 16,0 0-16,0 0 0,1 0 15,-1 0-15,-21-21 0,21 0 0,0 21 16,0-21-16,0-22 16,-21 22-16,22 0 0,-1-21 0,0-1 15,0 1-15,0 0 0,22-1 0,-22-20 16,0 20-16,0 1 0,0 21 15,0-21-15,-21-1 0,0 22 0,0 0 16,0 0-16,-21 21 31,0 0-31,0 0 0,21 21 0,-21 21 16,0-21-16,-1 1 0,1 20 16,0-21-16,21 21 0,-21 1 0,0-1 15,21 0-15,0 1 0,0-1 16,0-21-16,0 22 0,0-1 15,0-21-15,0 0 0,0 0 0,0 1 16,0-1-16,21 0 16,0-21-16,0 0 0,0 0 15,1 0-15,20 0 0,-21 0 0,0-21 16,22 21-16,-22-21 0,0-1 16,0 22-16,21-21 0,-20 0 0,-1 0 15,-21 0-15,21 0 0,-21-1 16,0 1-16</inkml:trace>
  <inkml:trace contextRef="#ctx0" brushRef="#br2" timeOffset="112199.88">14457 14245 0,'21'0'31,"0"0"-31,0 0 15,0 0-15,22 0 0,-22 0 0,21 0 16,-21 0-16,22 0 0,-22 0 0,21 0 16,-21 0-16,1 0 0,20 0 15,-21 0-15,0 0 0,0 0 16,-42 0 15,0 0-31,0-21 0,0 21 16,0 0-16</inkml:trace>
  <inkml:trace contextRef="#ctx0" brushRef="#br2" timeOffset="122703.95">16637 14266 0,'0'0'0,"0"-21"15,0-85 1,0 85-16,0 0 0,0-21 15,0 21-15,0-22 0,0 22 16,21 0-16,-21-21 0,0 20 0,0 1 16,21 21-16,-21-21 0,-21 42 31,0 0-31,21 1 0,0-1 16,-21 21-16,0-21 0,21 22 15,-22-22-15,22 21 0,0 0 0,-21 1 16,21-1-16,0 0 0,0 1 15,0-1-15,0 0 0,0 1 16,0-1-16,0-21 0,21 22 0,-21-22 16,22 0-16,-1 0 0,0 0 15,0-21-15,0 0 0,0 0 0,1 0 16,-1 0-16,21 0 0,-21-21 16,0 0-16,1 0 0,-1-22 15,21 22-15,-21-21 0,0 0 0,1-1 16,-1 1-16,0 0 0,0-1 15,21-20-15,-20 20 0,-1 1 0,0 0 16,-21-1-16,21 1 0,-21 0 16,21-1-16,-21 22 0,0 0 0,0 0 15,-21 21 1,0 0-16,0 21 0,21 0 16,-21 22-16,-1-22 0,1 21 0,0-21 15,0 22-15,0-1 0,21 0 16,0 1-16,0-22 0,0 21 0,0 0 15,0 1-15,0-1 0,0 0 16,0-20-16,0 20 0,21-21 0,-21 0 16,21 0-16,0-21 0,22 0 15,-22 0-15,0 0 0,0 0 0,21 0 16,-20 0-16,20-21 0,-21 21 16,21-21-16,1-21 0,-1 21 15,0-1-15,1-20 0,-22 0 0,0 21 16,21-22-16,-20 22 0,-22-21 15,0 21-15,0-1 0,0 1 0,-22 21 32,1 0-32,0 0 0,0 21 15,0 1-15,0-1 0,21 0 16,0 0-16,0 0 0,0 0 16,0 1-16,21-1 0,-21 0 0,21 0 15,-21 0-15,21 0 0,0 1 16,-21-1-16,0 0 15,0 0-15,-21-21 32,0 0-17,0-21-15,21 0 16,-21 0-16,21-1 0,-22 22 0,22-21 16,0 0-16,-21 21 0,21-21 15,-21 21 1,0 0-16,21 21 15,0 0-15,0 0 0,0 1 16,0-1-16,0 0 0,0 0 16,21 0-16,0 0 15,0-21-15,1 22 0,-1-22 0,0 0 16,0 0-16,0 0 0,22 0 0,-22 0 16,21 0-16,-21 0 0,22 0 15,-22 0-15,0-22 0,0 1 0,21 0 16,-20 21-16,-1-42 0,0 21 15,0-1-15,0-20 0,-21 21 0,21 0 16,1-22-16,-22 22 0,0 0 0,0 0 16,0 0-16,0 0 15,-22 21 1,1 0-16,0 0 16,0 21-16,0 0 15,21 0-15,-21-21 0,21 21 0,-22 22 16,22-22-16,0 0 0,0 0 15,0 21-15,0-20 0,0-1 0,0 0 16,0 0-16,0 0 0,22-21 16,-1 21-16,0-21 0,0 0 15,0 0-15,0 0 0,1 0 0,20 0 16,-21 0-16,21 0 0,1-21 16,-22 0-16,21 21 0,-21-21 0,1 0 15,-1 0-15,0-1 16,-21-20-16,0 21 0,0 0 0,0 0 15,0-1-15,0 1 0,0 0 16,-21 21-16,0 0 0,-1 0 16,1 0-16,21 21 15,0 0-15,0 1 16,0-1-16,0 0 0,0 21 16,0-21-16,0 1 0,21-1 0,-21 0 15,22 0-15,-22 0 0,21 0 16,0 1-16,0-1 0,0-21 0,0 21 15,1-21-15,-1 0 0,0 0 16,21 0-16,-21 0 0,22 0 16,-22 0-16,21 0 0,-21 0 0,1 0 15,-1 0-15,0-21 0,0 0 16,0-1-16,0 1 0,1 0 0,-1 0 16,0-21-16,0 20 0,-21-20 15,21 21-15,0 0 0,1-22 0,-22 22 16,0 0-16,-22 21 31,22 21-31,-21 0 0,0 1 16,0-1-16,0 0 0,21 0 15,0 0-15,-21 22 0,21-22 0,-22 0 16,22 0-16,0 21 0,0-20 0,0-1 16,0 0-1,22-42 16,-1 0-15,-21-1-16,21 1 0,0 0 0,0 0 16,0 0-16,1-22 0,-1 22 15,-21 0-15,21 0 0,0 0 0,0 0 16,0-1-16,1 22 16,-22 22-1,21-1 1,-21 0-16,0 0 0,0 0 15,0 0-15,21 22 0,0-22 0,-21 0 16,21 0-16,0 0 0,-21 1 16,22-1-16,-1-21 0,0 0 0,0 21 15,0-21-15,22 0 0,-22 0 0,21 0 16,0 0-16,-20-21 0,20 0 16,0-1-16,1 22 0,-22-21 0,21-21 15,0 21-15,-20 0 0,-1-22 16,21 22-16,-21-21 0,0 21 0,-21-1 15,0-20-15,0 21 0,0 0 16,-21 0-16,0 21 0,0-22 0,0 22 16,-22 0-16,1 0 0,21 0 15,-21 22-15,-1-22 0,1 21 16,21 0-16,-22 21 0,22-21 0,-21 1 16,21 20-16,0 0 0,-1-21 15,22 22-15,0-22 0,0 0 0,0 21 16,0-20-16,0-1 0,22 0 15,-1-21-15,0 0 0,0 0 16,21 0-16,-20 0 0,-1 0 0,21 0 16,-21 0-16,0-21 0,22 0 15,-22-1-15,0-20 0,0 21 0,22-21 16,-22 20-16,-21-20 0,21 0 16,-21 21-16,21-1 0,-21 1 15,0 0-15,0 0 0,-21 21 16,0 0-1,0 21-15,-1 0 0,22 0 0,-21 1 16,21-1-16,-21 21 0,21-21 0,0 0 16,0 22-16,0-22 0,0 0 15,0 0-15,21 0 0,0 1 0,1-1 16,-1-21-16,0 0 0,0 21 16,0-21-16,0 0 0,1 0 0,-1 0 15,0 0-15,0-21 0,21 21 0,-20-21 16,-1-1-16,0-20 15,0 21-15,0-21 0,0 20 0,-21-20 16,22 21-16,-1-21 0,-21 20 16,21 1-16,-21 0 0,0 0 15,0 42 1,-21 0 0,21 0-16,-21 1 0,-1 20 0,22-21 15,0 21-15,-21-20 0,21-1 16,-21 21-16,21-21 0,0 0 0,0 1 15,0-1-15,0 0 0,0 0 16,0-42 31,21 0-47,0 0 0,-21-1 0,22 1 16,-1-21-16,-21 21 0,21-22 15,0 1-15,-21 21 0,21 0 0,0-22 16,1 22-16,-22 0 15,21 0-15,0 21 0,-21 21 16,0 0 0,0 0-16,0 1 0,0-1 15,0 0-15,0 0 0,0 0 0,0 22 16,0-22-16,0 0 0,0 0 16,0 0-16,0 0 0,21-21 15,-21 22-15,21-22 0,0 0 0,1 0 16,-1 0-16,0 0 15,0 0-15,0-22 16,0 22-16,1-21 0,-1 0 16,0 0-16,0-21 0,0 20 0,0 1 15,1-21-15,-1 21 0,0 0 0,0-1 16,-21 1-16,21 0 0,0 21 16,1-21-16,-22 42 31,0 0-31,0 0 15,0 1-15,0-1 0,0 0 16,0 0-16,0 0 0,0 0 16,0 1-16,0-1 0,0 0 0,0 0 15,0 0-15,21 0 16,0-21-16,0 0 0,0 0 0,0 0 16,1 0-16,20 0 0,-21 0 15,0 0-15,22 0 0,-22-21 16,0 0-16,0 0 0,0 0 0,0 0 0,-21-1 15,22-20-15,-22 21 16,21-21-16,-21 20 0,0 1 0,0 0 16,0-21-16,0 21 15,-21 21-15,-1 0 16,1 0-16,0 0 0,21 21 16,-21 0-16,0 0 0,0 0 0,-1 0 15,22 1-15,0-1 0,0 21 0,0-21 16,0 22-16,0-22 0,0 0 15,0 0-15,0 0 0,0 0 0,22 1 16,-1-22-16,-21 21 0,21-21 16,0 0-16,0 0 0,0 0 0,1 0 15,-1 0-15,0 0 0,0 0 16,0 0-16,-21-21 0,21 21 16,1-22-16,-1 1 0,0 0 0,0 0 15,0 0-15,0 0 0,22-22 16,-22 22-16,0-21 0</inkml:trace>
  <inkml:trace contextRef="#ctx0" brushRef="#br2" timeOffset="122980.1">21632 13843 0,'0'-21'16,"-21"21"-1,0 0-15,0 21 0,0 0 16,-1 22-16,1-22 0,21 21 15,-21-21-15,0 22 0,0-1 16,0 0-16,-1-21 0,22 22 0,-21-1 16,21 0-16,-21 1 0,21-22 0,0 21 15,-21 1-15,21-22 0,0 0 16,0 0-16,0 0 0,0 0 16,21-21-16,0 0 15,0 0-15,1 0 0,-1 0 0,0 0 16,0 0-16,-21-21 0,21 0 0,0 0 15,1 21-15,-1-21 0,0 0 16</inkml:trace>
  <inkml:trace contextRef="#ctx0" brushRef="#br2" timeOffset="123167.47">21294 14139 0,'0'0'15,"-22"0"-15,-41 0 16,84 0 15,21 0-31,-20 22 0,20-22 16,0 0-16,1 0 0,-1 0 0,0 0 15,1 0-15,-1 0 0,21 0 16,-20 0-16,-1-22 0,0 1 16,1 0-16</inkml:trace>
  <inkml:trace contextRef="#ctx0" brushRef="#br2" timeOffset="123704.08">22098 13758 0,'0'0'0,"0"22"15,-21-1 1,21 0-16,-21 21 0,-1-21 0,1 1 16,21 20-16,-21-21 0,0 21 15,0 1-15,21-22 0,-21 21 0,-1 1 16,22-22-16,0 21 15,0-21-15,-21 22 0,21-1 0,0-21 16,-21 0-16,21 22 0,0-22 0,0 0 16,0 0-16,0-42 47,0 0-47,0 0 15,0-1-15,21 1 0,0 0 16,1-21-16,-1 21 0,0-1 0,0 1 15,21 0-15,-20 0 0,20 21 16,-21-21-16,21 0 0,-20 21 16,-1 0-16,21 0 0,-21 0 0,0 0 15,1 0-15,-1 21 0,0-21 16,0 21-16,0 0 0,-21 0 0,0 22 16,0-22-16,0 0 0,0 0 15,-21 0-15,0 0 0,-21 1 0,20-1 16,-20 0-16,21-21 0,-21 21 15,-1-21-15,1 0 0,0 0 0,-1 0 16,22 0-16,0 0 0,0 0 0,0 0 16,-1 0-16,44 0 47,-1-21-32,0 0-15,0 21 0,21-21 16,-20 21-16,-1-22 0</inkml:trace>
  <inkml:trace contextRef="#ctx0" brushRef="#br2" timeOffset="124163.07">23093 14139 0,'0'0'0,"0"-21"16,-21 21-16,21-21 47,-22 21 15,22 21-62,0 0 31,22-21-15,-1 0 0,-21-21-1,0 0 1,0 0 0,-21 21-16,-1 0 15,1 0-15,21 21 31,0 0-31,0 0 16,21-21 0,1 0-16,-1 22 15,-21-1 1</inkml:trace>
  <inkml:trace contextRef="#ctx0" brushRef="#br2" timeOffset="124672.09">23008 14563 0,'0'0'0,"-21"21"0,0 0 16,21-42 15,0 0-15,0 0-1,21 21-15,0 0 0,0 0 16,0 0 0,1 0-16,-22 21 31,0 0-31,0 0 0,0 0 16,0 0-16,0 1 15,-22-22 16,1 0-15,21-22-16,0 1 16,0 0-16,0 0 15,21 21-15,-21-21 16,22 21-16,-1 0 0,0 0 16,0 0-16,0 0 0,0 0 15,-21 21 1,0 0-16,0 0 0,0 0 0,0 1 15,-21 20-15,0-21 0,-21 0 16,21 22-16,-22-22 0,1 0 0,-22 0 16,22 21-16,-21-42 0,20 22 15,-20-1-15,20-21 0,1 0 0,0 0 16,-22 0-16,22 0 0,0 0 16,-1 0-16,-20 0 0</inkml:trace>
  <inkml:trace contextRef="#ctx0" brushRef="#br2" timeOffset="52379.31">10880 6985 0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42:43.0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1228 1609 0,'0'0'0,"-22"-21"0,1-1 16,0 22-16,0 0 15,0-21-15,0 21 16,-1 0 0,22 21 15,0 1-31,22-22 15,-1 0-15,0 0 0,0 0 16,21 0-16,1 0 0,-22 0 16,21-22-16,1 22 0,-1-21 15,21 0-15,-20 0 0,-1 0 0,0 21 16,-20-21-16,20-22 0,-21 22 16,21 0-16,-42 0 0,22-22 15,-1 22-15,-21-21 0,0 21 16,0-22-16,0 22 0,0-21 0,0 21 15,0 0-15,0-1 0,0 1 16,-21 42 15,-1 22-31,22-22 0,-21 21 16,0 1-16,0-1 0,0 0 16,21 22-16,-21-22 0,-1 22 0,1 20 15,0-20-15,21 20 0,-21 1 16,0 0-16,0-1 0,-1 22 0,1-21 15,0 21-15,-21 0 0,21-1 16,-22 1-16,22 0 0,-21 0 16,21 0-16,-1 0 0,-20-1 0,21 1 15,21 0-15,-21-21 16,21-1-16,-21 1 0,21-21 0,0-1 16,0 1-16,0-1 0,0-21 15,0 1-15,21-22 0,0 0 0,0 0 16,0-21-16,22 0 0,-22 0 15,21-21-15,0 0 0,22 0 0,-22-22 16,22 22-16,-22-21 0,22-22 16,-1 22-16,-21-21 0,22-1 0,-22 1 15,1-22-15,-22 21 0,21-20 16,-21 20-16,-21-20 0,0 20 16,0-21-16,-21 22 0,0-22 15,-21 1-15,-1 20 0,1 1 16,0-1-16,-22 22 0,22-1 0,-22 1 15,22 21-15,-22 0 0,22 0 16,-21 21-16,20 0 0,1 0 0,0 0 16,20 0-16,1 0 0,0 0 15,21-22-15,21 1 16,0 21-16,22 0 16,-1-21-16,0 21 0,64-42 15,-63 21-15,20-1 16,1 1-16,-22 0 0,21 0 15,-20-21-15,-1 20 0,0 1 0,-20-21 16,20 21-16,-21 0 0,-21-1 16,21 1-16,-21 0 15,21 21-15,-21-21 0,0 42 32,0 0-32,0 0 0,0 1 15,0-1-15,-21 0 16,21 0-16,0 0 0,-21 0 0,21 1 15,0-1-15,0 0 16,-21-21-16,21 21 0,-21-21 16,21 21-1,0-42 17,0 0-32,0 0 15,0 0-15,0-1 0</inkml:trace>
  <inkml:trace contextRef="#ctx0" brushRef="#br0" timeOffset="205.54">2011 1651 0,'0'21'78,"0"0"-63</inkml:trace>
  <inkml:trace contextRef="#ctx0" brushRef="#br0" timeOffset="671.23">2244 1947 0,'0'0'0,"0"22"0,0-1 15,0 0-15,0 0 0,0 0 16,0 0-16,0 1 0,0-1 16,0 0-1,0 0-15,0 0 16,0 0-1,-22-21 17,22-21-17,0 0-15,0 0 0,0 0 16,0 0-16,0-22 0,22 22 16,-1-21-16,21-1 0,-21 1 0,22 21 15,-1-21-15,0 20 0,1 1 16,-1 0-16,0 21 0,1 0 0,-1 0 15,-21 0-15,21 0 0,-20 21 16,20 0-16,-21 1 0,0 20 0,-21-21 16,0 0-16,0 22 0,0-22 15,0 0-15,0 21 0,-21-21 0,21 1 16,-21-1-16,0 0 16,0 0-16,21 0 0,0-42 62,21 21-62,0-21 0</inkml:trace>
  <inkml:trace contextRef="#ctx0" brushRef="#br0" timeOffset="1247.9">3408 1884 0,'0'0'0,"21"-21"0,-21-22 15,0 22-15,0 0 16,0 0-16,0-21 0,0 20 0,-21 1 16,0 0-16,-1 0 15,1 21-15,0 0 0,0 0 0,0 0 16,0 21-16,-1 0 0,1 0 16,0 1-16,0 20 0,0 0 0,0 1 15,-1-22-15,1 21 0,0 0 16,21 1-16,0-22 0,0 21 0,0-21 15,0 22-15,0-22 0,0 0 16,0 0-16,0 0 16,21-21-16,0 0 0,1 0 15,-1 0-15,0 0 0,0 0 16,0-21-16,0 0 0,22 0 16,-22 0-16,0 0 0,0-22 0,0 1 15,1 0-15,-1-1 0,0-20 16,21-1-16,-21 22 0,1-22 0,-1 1 15,0 21-15,0-22 0,0 22 16,0-22-16,1 22 0,-1 0 0,-21 20 16,0-20-16,21 21 0,-21 0 15,-21 42 17,0 0-32,21 21 0,-22 1 0,1-1 15,0 0-15,0 22 0,0-1 16,21 1-16,-21-1 0,21 1 0,-22-22 15,22 22-15,0-22 0,0 0 16,0 1-16,0-1 0,-21-21 0,21 22 16,0-22-16,0 0 0,0 0 15,21-21 1,1 0-16,-1-21 16,0 21-16,0-21 15,0-22-15,0 22 0</inkml:trace>
  <inkml:trace contextRef="#ctx0" brushRef="#br0" timeOffset="4095.71">4254 1482 0,'-42'21'15,"63"-21"32,0 0-47,1-21 0,-1 0 16,21 21-16,-21-22 0,22 22 0,-22-21 16,21 0-16,-21 21 0,0-21 15,1 0-15,-22 0 0,-22 21 31,1 0-31,0 0 0,-21 0 0,-1 0 16,22 0-16,-21 0 0,0 21 16,20 0-16,-20-21 0,21 21 0,0 0 15,0 0-15,-1 1 0,22-1 16,-21-21-16,21 21 0,0 0 16,0 0-16,0 0 0,21 1 15,1-1-15,-1-21 0,0 21 16,0-21-16,0 0 0,0 0 15,1 0-15,-1 0 0,0 0 0,0 0 16,-21 21-16,-21 0 31,0 0-31,0-21 16,-1 22-16,1-1 0,-21 0 16,21 0-16,0 0 0,-1 0 0,-20 1 15,21 20-15,0-21 0,21 0 16,0 0-16,-21 1 0,21 41 15,0-42-15,0 0 0,0 1 16,21-22-16,0 21 0,0 0 16,21-21-16,-20 0 0,20 21 0,-21-21 15,21 0-15,1 0 0,-1 0 16,0 0-16,1-21 0,-1 0 0,0 0 16,22-1-16,-22 1 0,1 0 15,-1-21-15,0-1 0,1 1 0,-1-21 16,-21 20-16,21-20 0,-20 20 15,20-20-15,-21 21 0,0-22 16,-21 22-16,0-1 0,0 1 0,0 21 16,0-21-16,0 20 0,0 1 15,0 0-15,0 0 0,-21 21 16,0 0-16,0 21 16,0 0-16,-1 0 0,22 1 15,-21-1-15,0 21 0,0-21 0,21 22 16,0-1-16,-21 21 0,21-20 15,-21 20-15,21-20 0,0 20 0,0-21 16,0 1-16,0-1 0,0 0 16,0 1-16,21-22 0,0 21 0,0-21 15,0 1-15,22-1 16,-22 0-16,21-21 0,0 0 0,-20 0 0,62 0 16,-41 0-16,-1 0 15,0-21-15,-21 21 0,22-21 16,-1-1-16,-21 1 0,0 0 0,1-21 15,20 21-15,-42-22 0,21 22 16,0-21-16,-21 21 0,0-1 0,0 1 16,0 0-16,0 0 0,0 0 15,-21 21-15,0 0 16,0 0-16,21 21 0,-21 0 16,-1 0-16,1 0 0,0 1 15,21-1-15,0 21 0,0-21 0,-21 0 16,21 1-16,0-1 0,0 21 15,0-21-15,0 0 0,21-21 16,-21 22-16,21-1 0,0-21 0,1 0 16,20 21-16,-21-21 0,0 0 0,22 0 15,-22 0-15,21 0 0,-21-21 16,22 21-16,-22-21 0,0-1 0,0 1 16,21 0-16,-20 0 0,-1 0 15,-21-22-15,21 22 0,-21 0 0,21-21 16,-21 21-16,0-1 0,0 1 15,0 0-15,0 0 0,-21 21 32,21 21-32,-21 0 15,21 0-15,0 1 0,0 20 16,0-21-16,-21 0 0,21 0 0,0 22 16,-22-22-16,22 0 0,0 0 15,0 0-15,-21 1 0,21-1 16,0 0-16,0 0 15,0-42 17,0 0-32,0 0 15,21-1-15,-21 1 0,22 0 0,-1 0 16,-21 0-16,21-22 16,-21 22-16,21-21 0,0 0 0,0 20 15,1-20-15,-1 0 0,0 21 16,0-1-16,0 1 0,-21 0 0,21 0 15,1 21-15,-1 0 0,0 0 16,-21 21-16,21 0 0,-21 22 16,0-22-16,0 21 0,0-21 15,0 22-15,21-1 0,-21-21 0,0 21 16,0-20-16,0-1 0,0 0 16,0 21-16,21-21 0,-21 1 15,0-1-15,0 0 16,0-42 15,22 21-15,-22-21-16,21-1 0,-21 1 0,21 0 15,0 0-15,-21 0 0,21 0 16,0-22-16,1 22 0,-1-21 0,0 21 16,0-1-16,0-20 0,0 21 15,1 0-15,-1 0 0,0 21 0,0-22 16,0 22-16,0 0 0,1 0 15,-1 0-15,-21 22 0,21-1 16,-21 0-16,0 0 0,0 0 0,0 0 16,0 1-16,0 20 0,0-21 15,-21 0-15,0 0 0,21 1 0,-22 20 16,22-21-16,0 0 0,0 0 16,0 1-16,0-1 0,0 0 15,22-21 1,-1 21-16,0-21 0,0 0 0,21 0 15,-20 0-15,20 0 0,0 0 0,1 0 16,-22 0-16,21 0 0,0 0 16,1-21-16,-22 0 0,21 0 0,-21-1 15,22 1-15,-22 0 16,0-21-16,0 21 0,0-22 0,1 1 0,-22 21 16,0-22-16,0 22 15,0 0-15,0 0 0,0 0 0,0 0 16,-22 21-16,1 0 0,0 0 15,0 0-15,0 21 0,0 0 16,-1 21-16,1-21 0,0 1 16,0 20-16,21-21 0,0 0 15,-21 22-15,21-22 0,0 0 0,0 0 16,0 0-16,0 0 0,0 1 0,0-1 16,21 0-16,0 0 15,0-21-15,0 0 0,22 0 16,-22 0-16,0 21 0,21-21 0,1 0 15,-1 0-15,-21 0 0,22 0 16,-22 0-16,0-21 0,21 0 0,1 0 16,-22 0-16,-21-1 15,21 1-15,0-21 0,-21 21 0,0 0 16,0-22-16,0 22 0,0 0 16,0 0-16,0 0 0,0 42 46,-21 0-46,21 0 0,-21 0 0,21 22 16,-21-22-16,21 0 16,0 0-16,0 0 0,0 0 0,0 1 15,0-1-15,0 0 0,0 0 16,0 0-16,0 0 16,21-21 15,0 0-31,0 0 0,-21-21 15,21 0-15,0 0 0,-21 0 16,22 0-16,-1-1 0,-21 1 0,21-21 16,0 21-16,0-22 0,0 22 15,-21-21-15,22 21 0,-1-22 0,0 22 16,-21 0 0,21 21-16,-21 21 15,0 0-15,0 1 0,0-1 0,0 0 16,0 0-16,0 21 0,0-20 15,0 20-15,0-21 0,0 0 0,0 0 16,0 1-16,0-1 0,0 0 16,0 0-16,21 0 0,0 0 15,1-21-15,-1 0 0,0 0 16,0 0-16,21 0 0,-20 0 16,20 0-16,-21 0 0,0 0 15,22 0-15,-22-21 0,0 0 16,0 0-16,21 0 0,-20-22 0,-1 22 15,0-21-15,0 0 0,0-22 16,0 1-16,1 20 0,-1-20 0,0-1 16,0 1-16,-21 20 0,0-20 15,21 21-15,-21-1 0,0 22 0,21-21 16,-21 21-16,0-1 0,0 1 16,-21 42-1,0-21-15,21 43 16,-21-22-16,0 21 0,21 1 0,0-1 15,-21 0-15,-1 22 0,22-1 16,-21-20-16,0 84 16,21-85-16,0 0 0,0 1 15,0-1-15,0 0 0,0 1 0,0-22 16,0 0-16,0 0 0,0 0 16,0 0-16,0 1 0,21-22 0,0 21 15,1-21-15,-1 0 0,0 0 0,0 0 16,0 0-16,0 0 0,1 0 15,-1 0-15,21 0 0,-21 0 0,0-21 16,1 21-16,-1-22 0,0 1 16,0 21-16,0-21 0,0 0 0,1 0 15,-22-22-15,21 22 0,-21 0 16,21 0-16,-21-21 0,0 20 16</inkml:trace>
  <inkml:trace contextRef="#ctx0" brushRef="#br0" timeOffset="4368.03">8297 1672 0,'43'0'32,"-22"0"-32,0 0 15,21 0-15,-21 0 0,22 0 16,-1 0-16,-21 0 0,22 0 15,-1 0-15,0 0 0,1 0 16,-22 0-16,21 0 0,-21 0 0,0 0 16,1 0-16,-1 0 15,-21-21 1,0 0 0,0 0-16,-21 21 15</inkml:trace>
  <inkml:trace contextRef="#ctx0" brushRef="#br0" timeOffset="6583.61">15452 1842 0,'21'0'47,"0"-22"-47,0 1 0,0 0 0,0 0 16,22 0-16,-22 0 0,0-1 15,21 1-15,-20 0 0,-1 0 0,0 0 16,0-22-16,0 22 0,0 0 16,1 0-16,-22-21 0,0 20 0,0 1 15,0 0-15,0-21 0,0 21 16,0-1-16,0 1 0,0 0 0,0 0 15,0 0-15,-22 21 16,1 0-16,0 0 16,21 21-16,0 0 15,-21 0-15,21 0 0,-21 22 0,0-1 16,21 0-16,-22 22 0,1-1 16,21 1-16,-21-1 0,0 22 0,0-21 15,21 20-15,-21 1 0,-1 0 0,1-1 16,0 1-16,0 0 0,0 20 15,-22 1-15,22-21 0,0 21 0,0-22 16,0 1-16,0 21 0,-1-21 16,22-1-16,0-20 0,0 20 0,0-20 15,0-1-15,22 1 0,-1-22 0,21 1 16,-21-1-16,22-21 16,-22 0-16,21 0 0,0-21 0,1 0 15,-1 0-15,22 0 0,-22-21 0,0 0 16,1 0-16,-1 0 0,21 0 15,-20-22-15,-1 1 0,0 0 0,-20-1 16,20 1-16,-21-22 0,0 22 16,-21-21-16,0 20 0,0-20 0,0-1 15,-21 1-15,0-1 0,-21 1 0,20-1 16,-20 1-16,0-1 16,-22 1-16,22-1 0,0 22 0,-1 0 0,22-1 15,-21 1-15,-1 21 16,1 0-16,21-1 0,0 1 0,-22 21 15,22-21-15,21 0 16,21 21 0,1-21-16,-1 0 0,21 21 0,0-22 15,1 1-15,-1 0 0,22 0 16,-1 0-16,1 0 0,-1-22 0,1 22 16,-22-21-16,21-1 0,1 1 15,-22 0-15,1-1 0,-22 1 0,21 0 16,-21-1-16,0 22 0,-21-21 15,0 21-15,0 0 0,0-1 16,0 44 15,-21-1-31,21 0 16,-21 21-16,21 1 0,-21-22 0,21 21 16,0 0-16,0-20 0,0-1 15,-21 21-15,21-21 0,0 0 0,0 1 16,0-1-1,0-42 17,21 21-32,-21-22 0,0 1 15,0 0-15,0-21 0,0 21 0,0-1 16</inkml:trace>
  <inkml:trace contextRef="#ctx0" brushRef="#br0" timeOffset="6775.96">16468 1397 0,'-64'-21'31,"43"21"-15,0 0-16,21 21 16,0 0-1,0 0-15,21-21 16,0 0-16,0 22 0,0-1 15,1-21-15,-1 0 0</inkml:trace>
  <inkml:trace contextRef="#ctx0" brushRef="#br0" timeOffset="7214.99">16764 1630 0,'0'0'0,"0"21"0,0 0 0,0 0 0,0 1 16,0-1-16,0 0 0,0 21 15,0-21-15,0 1 0,0-1 0,0 0 16,0 0-16,0 0 0,0 0 16,0 1-16,0-1 0,0 0 15,0 0-15,-21-21 47,21-21-47,0 0 16,0 0-16,0-1 0,0-20 15,0 21-15,21-21 0,-21 20 16,21-20-16,0 21 0,0-21 0,22 20 16,-22 1-16,0 0 0,21 0 15,-20 21-15,20 0 0,-21 0 0,43 21 16,-22 0-16,-21 0 16,0 22-16,-21-22 0,0 21 15,0-21-15,0 22 0,0-22 0,0 21 16,0-21-16,0 1 0,0-1 15,-21 21-15,0-42 0,0 21 0,21 0 16,-21 1-16,21-1 16,21-21-1,0 0 1,0 0-16,0-21 0</inkml:trace>
  <inkml:trace contextRef="#ctx0" brushRef="#br0" timeOffset="7771.98">18055 1757 0,'0'0'0,"0"-21"0,-42-43 16,21 43-16,-1 0 0,1 0 16,0 0-16,0-1 0,0 1 0,-22 21 15,22 0-15,-21 0 0,0 0 16,20 0-16,-20 21 0,0 1 0,-1-1 15,22 21-15,-21-21 0,21 22 16,0-1-16,-1 0 0,1 1 16,21-1-16,-21-21 0,21 21 15,0-20-15,0 20 0,0-21 0,21 0 16,0 0-16,1 1 0,20-22 0,-21 21 16,21-21-16,-20 0 0,20 0 15,-21 0-15,21 0 0,1 0 0,-1-21 16,-21-1-16,22 1 0,-22 0 15,21-21-15,-21-1 0,22 1 0,-22 0 16,0-22-16,0 1 0,0-1 16,-21 22-16,0-22 0,21 1 0,-21-1 15,22 22-15,-22-21 16,0 20-16,0-20 0,0 42 0,0-22 16,0 22-16,0 0 0,0 0 15,0 42-15,-22 0 16,1 21-16,21-20 0,0 20 15,0 21-15,0-20 0,0 20 0,0-20 16,0 20-16,0 1 0,0-1 16,0-21-16,0 22 0,0-22 15,0 1-15,21-1 0,1 0 0,-22 1 16,21-22-16,0 0 0,0 0 16,0-21-16,0 21 0,1-21 0,20 0 15,-21 0-15,21 0 0,-20 0 0,20-21 16,0 0-16,-21 21 15,22-21-15</inkml:trace>
  <inkml:trace contextRef="#ctx0" brushRef="#br0" timeOffset="8031.53">19050 1270 0,'0'0'0,"-21"0"0,0 0 0,-1 0 0,1 0 16,0 0-16,0 0 15,21 21-15,-21 22 0,21-22 0,-21 21 16,-1 0-16,22 1 0,0 20 16,-21-20-16,21 20 0,-21-21 15,21 22-15,0-22 0,0 1 16,0-22-16,0 21 0,-21-21 0,21 0 16,0 1-16,0-1 0,0 0 15,21-21-15,0 0 16,0 0-16,1-21 15,-22 0-15,0-1 0</inkml:trace>
  <inkml:trace contextRef="#ctx0" brushRef="#br0" timeOffset="8555.74">18902 1524 0,'0'0'0,"0"-21"0,0-21 16,0-1-16,0 22 0,0 0 0,0-21 15,21 20-15,-21 1 0,21 0 16,0 0-16,-21 0 0,21 21 0,1-21 15,-1 21-15,0-22 0,0 22 16,0 0-16,22 0 0,-22 22 0,0-1 16,0 0-16,0 21 0,0-21 15,1 22-15,-22-22 0,0 21 0,0-21 16,0 22-16,0-1 0,-22-21 16,1 0-16,-21 22 0,21-22 0,-22 0 15,22 0-15,-21-21 0,21 21 16,-22 1-16,22-22 0,0 0 15,21-22 17,21 22-32,0-21 0,1 21 15,20 0-15,-21 0 0,0 0 0,22 0 16,-22 0-16,0 0 0,21 0 0,-21 21 16,1-21-16,-1 22 0,0-1 15,21 42-15,-21-42 0,1 1 16,-1-1-16,0 21 0,-21-21 15,0 0-15,0 1 0,0-1 16,-42 0-16,20 0 0,1-21 16,0 0-16,-21 21 0,21-21 15,-22 0-15,1 0 0,21 0 16,-22 0-16,22 0 0,0 0 0,-21 0 16,21 0-16,-1 0 0,1 0 15,0-21-15,42 0 31,0 21-15,1-21-16,-1 21 0,0 0 0,21-21 16,-21 21-16</inkml:trace>
  <inkml:trace contextRef="#ctx0" brushRef="#br0" timeOffset="9279.58">19918 1715 0,'0'0'0,"-21"0"16,-1 0-16,1 0 16,0 0-16,0 0 15,21 21-15,-21 0 0,0 0 16,-1 21-16,1-20 0,21-1 0,0 0 16,0 21-16,0-21 0,0 1 0,0-1 15,0 0-15,43 0 0,-22-21 16,0 21-16,21-21 0,1 0 15,-1 0-15,-21 0 0,21 0 0,1 0 16,-22 0-16,21 0 0,-21 0 16,1-21-16,-1 21 0,0-21 0,0 0 15,0 0-15,-21-1 0,0 1 16,21-21-16,-21 21 0,22 0 0,-22-1 16,0 1-16,0 0 0,0 0 15,0 0-15,0 42 31,0 0-31,0 0 0,0 0 0,0 22 16,0-22-16,0 21 16,0-21-16,0 22 0,-22-1 0,1 0 15,0 1-15,21-22 0,-21 21 0,0 1 16,0 20-16,-1-21 0,1 22 16,0 21-16,0-22 0,21 22 0,0-22 15,0 22-15,0-22 0,0 22 16,0-21-16,0 20 0,0-20 0,0 20 15,0-20-15,0-1 0,0 1 16,0-1-16,0 1 0,0-22 0,0 1 16,0-1-16,-21 0 0,0 1 0,-1-22 15,1 0-15,-21-21 0,0 21 16,20-21-16,-20 0 0,0 0 16,-1 0-16,22-21 0,-21 0 0,0-22 15,20 22-15,-20-21 0,21-22 16,0 1-16,21-1 0,0 1 0,21-22 15,0 22-15,21-22 0,1 0 16,-1 1-16,0-22 0,22 21 0,-22-21 16,22 22-16,-22-1 0,22 0 15,-22 1-15,64-43 16,-64 63-16,0 22 0,1-22 0,-22 22 16,0 21-16,0-21 0,0 20 15,-21 1-15,0 0 0,-21 21 16,-21 0-1,0 0-15,-1 0 0,-20 0 0</inkml:trace>
  <inkml:trace contextRef="#ctx0" brushRef="#br0" timeOffset="10484.7">14690 1884 0,'0'0'0,"0"-21"0,21 0 15,-21-1-15,0 1 0,0 0 16,0 0-16,0 0 15,0 0-15,0-22 0,0 22 0,0 0 16,-21 0-16,-1 21 16,22-21-16,-21 21 0,0 0 0,0 21 15,0 0-15,0 21 16,-1-21-16,1 22 0,0-22 0,0 21 16,0-21-16,21 22 0,0-22 0,0 21 15,0-21-15,0 1 0,0-1 16,0 0-16,21-21 0,0 0 15,0 0-15,0 0 0,1 0 16,-1 0-16,0 0 0,0 0 0,21 0 16,-20-21-16,-1 0 15,0-1-15,0 22 0,0-21 0,0 0 16,-21 0-16,22-21 0,-1 20 16,0 1-16,-21 0 0,0 0 0,0 0 15,0 0-15,0 42 31,0 0-31,0 0 0,0 0 16,-21 0-16,21 1 0,0-1 16,0 21-16,0-21 0,0 0 0,0 1 15,0-1-15,0 0 0,21 0 16,0 0-16,0-21 16,0 0-16,1 0 0,20 0 15,-21 0-15,21 0 0,1 0 0,-1-21 16,-21 21-16,22-21 0,-1 0 0,0 0 15,-21-1-15,1 1 0,-1-21 16,0 21-16,-21-22 0,0 1 0,0 0 16,0-1-16,0 1 0,0 0 15,0-1-15,-42 1 0,20 0 16,1-1-16,-21 1 0,0 0 16,-1 21-16,1-1 0,0 1 0,-22 0 15,22 0-15,-22 21 0,1 0 16,-1 0-16,1 21 0,-1 0 0,1 22 15,-1-1-15,1 0 0,-1 1 16,22 20-16,-22 1 0,22-1 0,21 1 16,-21-1-16,20 1 0,22-1 0,0 1 15,0-22-15,0 0 0,22 1 16,-1-1-16,21 0 0,0-21 0,1 22 16,20-22-16,-20 0 0,20 0 15,43-21-15,-43 21 0,-20-21 16,20 0-16,-20 0 0,20 0 15,-21 0-15,1-21 0,-1 0 0,0 0 16,1 21-16,-1-21 0,0 0 0,1-1 16,-22 22-16,0-21 15,21 0-15,-20 0 0,-1 0 0,0 0 16,-21-1-16,0 1 16</inkml:trace>
  <inkml:trace contextRef="#ctx0" brushRef="#br0" timeOffset="11732">11388 677 0,'0'0'0,"0"-21"16,42-42 0,-21 63-16,-21-21 0,0-1 15,0 1-15,21 0 0,0 0 16,-21 0-16,0 0 0,0-1 15,0 44 17,0-1-17,0 0-15,0 21 16,0-21-16,0 22 0,0-1 0,0 0 16,0 1-16,0-1 0,0 22 15,0-1-15,0-21 0,0 22 0,0-1 16,-21 1-16,21-1 0,0 1 15,-21-1-15,21 1 0,-21-1 0,21 1 16,0 21-16,-21-22 0,21 22 16,-21-1-16,-1-20 0,22 21 0,-21-1 15,0-20-15,0 20 0,21 1 0,0 0 16,0-1-16,-21 1 0,21 21 16,0-21-16,-21-1 0,21 1 0,0 21 15,0-22-15,0 22 0,0 0 16,0 0-16,0 0 0,0-22 15,0 43-15,0-21 0,0 0 0,0 21 16,0-21-16,0 0 0,0 21 0,0 0 16,0-21-16,0 21 0,0 0 15,0 0-15,0 0 0,0 0 0,0 0 16,0 0-16,0 0 0,0 0 0,-22 0 16,22 0-16,-21 0 0,0 21 0,21-21 15,-21 21-15,0-21 0,0 21 16,-1-21-16,1 21 0,0 0 0,0 1 15,0-22-15,0 21 0,-1 0 0,1 0 16,0-21-16,0 21 0,21-21 16,0 21-16,-21 1 0,0-22 15,21 21-15,-22 0 0,22-21 0,-21 21 16,0 0-16,21 0 0,-21 1 0,0-1 16,21 0-16,-21 0 0,-1 0 0,22 22 15,-21-22-15,0 0 0,21 0 16,-21 21-16,21-20 0,0-1 0,-21 0 15,21 0-15,-21 0 0,21 0 0,0 1 16,0-1-16,0 0 0,-22 0 0,22 0 16,0 0-16,-21 1 0,21-1 15,0 0-15,0 0 0,-21 0 0,21 0 16,-21 1-16,0-1 0,21 0 16,0-21-16,0 21 0,-21 0 0,21-21 15,-22 21-15,22-21 0,-21 0 16,21 0-16,0-21 0,0 21 0,0-21 15,0 0-15,0 0 0,0 0 0,0-22 16,0 1-16,0 0 0,0-22 16,0 22-16,0-22 0,0 1 0,0-22 15,0 0-15,0 1 0,0-1 0,-21-21 16,0 0-16,0-21 16,21-21-16</inkml:trace>
  <inkml:trace contextRef="#ctx0" brushRef="#br0" timeOffset="13063.23">2244 3196 0,'0'0'0,"-43"0"0,22 0 16,0 0-16,0 0 0,0 0 16,-1 0-16,-20 0 0,21 0 15,0 0 1,42 0 15,0 0-31,21 0 16,1 0-16,20 0 15,1 0-15,20 0 0,1 0 0,21 0 16,-21 0-16,20 0 0,1 0 16,21 0-16,0 0 0,21 0 15,1 0-15,20 0 0,21 0 0,1 0 16,21 0-16,-1 0 0,22 0 16,0-21-16,0 21 0,0 0 0,-1 0 15,1-21-15,-21 21 0,21 0 0,0 0 16,-1 0-16,-41 0 0,21 0 15,-1 0-15,-20 0 0,-1 0 0,1 0 16,-43 0-16,0 0 16,0 0-16,-21 0 0,0 0 0,-21 0 15,0 0-15,-21 0 0,-1 0 0,-20 0 16,-22 0-16,22 0 0,-22-21 16,-21 21-16,0 0 0,0 0 0,1-21 15,-22-1 1,-22 22 15,1 0-31,0 0 0,0 0 16,-21 0-16,-1 0 0,1 0 0</inkml:trace>
  <inkml:trace contextRef="#ctx0" brushRef="#br0" timeOffset="14651.33">1101 4487 0,'0'0'0,"-22"0"0,1 0 16,21 22-16,0-1 0,-21-21 15,21 21-15,0 0 16,0 0 0,21-21-1,0 0-15,1 0 16,-1 0-16,21 0 0,-21 0 0,22 0 16,-22-21-16,21 21 0,0-21 15,1 0-15,-22 0 0,0-1 0,21 22 16,-42-21-16,22 0 0,-22 0 15,0 0-15,0 0 0,0-1 16,-22 22 0,1 0-16,0 22 15,0-1-15,0 0 0,21 0 0,0 21 16,0 1-16,-21-22 0,21 21 16,-22 22-16,22-22 0,-21 22 15,21-22-15,0 21 0,0 1 16,0-22-16,0 1 0,0 20 15,0-21-15,0-20 0,0 20 0,0-21 16,0 0-16,0 0 0,0-42 47,-21 0-47,0-21 0,0 21 16,0-1-16,-1 1 15,1-21-15,0 21 0,0 0 0,21-1 16,-21 1-16,21 0 0,-21 21 15,-1 0-15,1 21 16,21 0 0,0 1-16,0-1 0,0 0 15,0 0-15,0 0 0,0 0 0,21 1 16,1-1-16,-1 0 0,0 0 16,0-21-16,0 21 0,22-21 15,-1 0-15,0 0 0,1 0 0,20 0 16,-21 0-16,1-21 0,20 0 15,-20 0-15,20-22 0,-21 22 0,1-21 16,-1 0-16,-21-1 0,22 1 16,-22-22-16,0 22 0,-21 0 15,0-22-15,21 22 0,-21 0 16,0-1-16,0 1 0,0 21 16,0-22-16,0 22 0,0 0 0,-21 21 15,0 0-15,0 42 16,-1-20-16,22-1 15,-21 21-15,21 0 0,-21 1 0,21 20 16,-21-20-16,21 20 0,0-21 16,0 1-16,0 20 0,0-20 15,0-1-15,0-21 0,0 21 16,42 1-16,-21-22 16,1-21-16,-1 0 0,0 0 0,0 0 15,21 0-15,-20 0 0,-1-21 16,0 0-16,0-1 0,0 1 0,-21 0 15,0-21-15,0 21 0</inkml:trace>
  <inkml:trace contextRef="#ctx0" brushRef="#br0" timeOffset="14839.22">1757 4741 0,'0'0'0,"-21"0"0,-1 0 15,44 0 16,20 0-15,-21 0-16,21 0 0,1 0 16,-1-21-16,0 21 0,1 0 0,20 0 15,-20-21-15,20 21 0,1-21 16,-1 21-16,1-21 0</inkml:trace>
  <inkml:trace contextRef="#ctx0" brushRef="#br0" timeOffset="15095.07">3027 4593 0,'0'21'31,"0"1"-15,0-1-16,0 0 0,0 0 0,-21 0 15,21 22-15,0-1 0,0-21 16,-22 21-16,22-20 0,0 20 0,-21-21 15,21 21-15,0-20 0,0-1 16,0 0-16,0 0 0,21-21 31,1 0-31,-1-21 0,21 0 0,-21 0 16,0-1-16,1-20 16</inkml:trace>
  <inkml:trace contextRef="#ctx0" brushRef="#br0" timeOffset="15439.88">3429 4678 0,'21'-21'0,"-42"42"0,63-63 0,-21 20 15,1 1-15,-1 0 0,-21 0 16,0 0-16,-21 21 16,-1 0-16,1 0 0,-21 0 15,21 0-15,0 0 0,-1 21 16,1-21-16,0 21 0,0 0 16,21 0-16,0 1 15,0-1-15,21 0 16,0-21-16,0 21 0,1-21 15,-1 21-15,21 0 0,-21-21 0,0 22 16,1-1-16,-1 0 0,0-21 16,0 21-16,0 0 0,-21 0 0,0 1 15,0-1-15,0 0 16,0 0-16,-21-21 0,-21 21 0,21 0 16,-22-21-16,22 0 0,-21 22 0,-1-22 15,22 0-15,-21 0 0,21 0 16,-22 0-16,22 0 0,0-22 0,0 1 15,0 21-15,21-21 0,0 0 16,-21 0-16,21 0 0,0-1 0,0-20 16,-22 21-16,22 0 15</inkml:trace>
  <inkml:trace contextRef="#ctx0" brushRef="#br0" timeOffset="15613.78">2942 4360 0,'0'0'0,"0"-21"16,-21 21-16,0 0 16,42 0 31,0 0-32</inkml:trace>
  <inkml:trace contextRef="#ctx0" brushRef="#br0" timeOffset="17374.93">4254 4487 0,'0'0'0,"22"-21"0,-1 0 0,0-21 16,0 21-16,0-1 0,-21 1 0,0 0 15,21 0-15,-21 0 16,0 42-1,0 0-15,0 0 16,0 0-16,-21 1 0,21 20 0,0-21 16,-21 21-16,21 1 15,-21-22-15,0 21 0,21 1 0,0-1 16,0 0-16,-21 22 0,21-22 0,0-21 16,0 22-16,0-1 0,0-21 15,0 0-15,21 0 0,0 1 0,0-1 16,0-21-16,0 0 0,22 0 15,-22 0-15,21-21 0,1-1 0,-1 1 16,0 0-16,-21-21 0,22-1 16,-1 22-16,0-21 0,1 0 0,-1-1 15,0 1-15,-20 0 0,20-1 16,-21 1-16,0 0 0,0-1 16,1 1-16,-1 0 0,-21 20 0,21-20 15,-21 21-15,0 0 0,0 0 16,-21 42-1,0 0 1,-1 0-16,1 0 0,21 22 0,-21-22 16,0 21-16,0 0 0,0 1 15,21-22-15,-22 21 0,22 1 16,-21-1-16,21-21 0,0 21 0,0 1 0,0-22 16,0 21-16,0-21 0,21 1 15,1-1-15,-1-21 0,21 0 16,-21 21-16,22-21 0,-22 0 15,21 0-15,0-21 0,-20 21 0,20-21 16,0-1-16,-21-20 0,22 21 16,-1 0-16,-21-22 0,22 22 0,-22-21 15,21 21-15,-21 0 0,0-1 16,-21 1-16,0 0 0,0 0 0,-21 21 31,0 0-31,0 21 0,0 0 16,0 0-16,21 1 0,-22-1 15,22 0-15,0 0 16,0 0-16,0 0 0,0 1 0,22-1 16,-1 0-16,0 0 0,-21 0 15,21 0-15,0 1 0,-21-1 16,-21-21 15,21-21-31,-21 21 0,0-22 16,0 1-16,-1 0 15,1 21-15,0-21 0,0 21 32,21 21-32,0 0 15,0 0-15,21 1 16,0-1-16,0-21 16,1 0-16,20 21 15,-21-21-15,0 0 0,22 0 0,-1 0 16,0 0-16,1 0 0,20 0 15,1-21-15,-1 21 0,-21-21 0,1-1 16,-1 1-16,0 0 0,1 0 0,-22 0 16,0 0-16,21-1 0,-42-20 15,22 21-15,-22 0 0,0 0 0,0-1 16,0 1-16,0 0 0,-22 0 16,1 21-1,0 0-15,0 0 0,21 21 16,-21 0-16,0-21 0,-1 21 15,22 1-15,0 20 0,0-21 0,0 0 16,0 0-16,0 22 0,0-22 16,0 0-16,0 21 0,22-20 0,-22-1 15,42 0-15,-21 0 0,0 0 0,0 0 16,22-21-16,-1 0 0,0 22 16,1-22-16,-1 0 0,22 0 0,-22 0 15,21 0-15,1-22 0,-22 22 16,22-21-16,-1 0 0,-20 0 0,20 0 15,-21 0-15,1-22 0,-22 22 0,0-21 16,0 21-16,-21-22 16,21 22-16,-21 0 0,0 0 0,0 0 15,0-1-15,-21 1 0,0 21 16,0-21-16,-21 21 0,20 0 0,1 0 16,-21 0-16,0 0 0,20 0 0,-20 21 15,0-21-15,21 21 0,-22 1 16,22-1-16,0 0 0,0 21 0,0-21 15,-1 1-15,22 20 0,-21-21 16,21 0-16,0 0 0,0 22 0,21-22 16,1 0-16,-1 0 0,0-21 15,21 0-15,-21 0 0,22 0 16,-22 0-16,21 0 0,-21 0 16,22-21-16,-22 0 0,21 0 15,-21-22-15,1 22 0,20-21 0,-21 21 16,0-22-16,0 1 0,1 0 0,-1-1 15,0 1-15,-21 0 0,21-22 16,-21 22-16,21 0 0,-21-1 0,0 1 16,0 21-16,0-22 0,0 22 15,0 0-15,-21 21 16,0 21 0,0 22-16,0-1 0,-1 0 15,22 1-15,0-1 0,-21 0 0,21 1 16,0-1-16,0 0 0,0 1 15,0-1-15,0 0 0,0 1 0,0-22 16,21 21-16,-21-21 0,43 0 16,-22 22-16,0-43 0,21 21 0,-20-21 15,41 0-15,-21 0 0,1 0 16,-22 0-16,21 0 0,-21-21 16,22 21-16,-22-21 0,0-1 0,21 1 15,-20-21-15,20 21 0,0 0 0</inkml:trace>
  <inkml:trace contextRef="#ctx0" brushRef="#br0" timeOffset="17663.99">8340 4170 0,'0'0'0,"21"-21"0,-21 0 0,0-1 0,0 1 15,0 0-15,0 42 16,0 0-1,0 22-15,-21-1 0,21 0 16,-22 1-16,1-1 0,21 0 0,-21 1 16,21-1-16,-21 0 0,0 1 15,21-22-15,0 21 0,0-21 0,-21 22 16,21-22-16,0 0 0,0 0 16,0 0-16,0 1 0,0-1 15,0 0-15,21-21 16,0 0-1,0-21-15,0 21 0,0-21 0,1-1 16,20 1-16</inkml:trace>
  <inkml:trace contextRef="#ctx0" brushRef="#br0" timeOffset="18048">8636 4509 0,'0'0'0,"21"-22"0,-21-20 16,-21 42 15,0 21-16,0 0-15,21 1 0,0-1 0,-22 0 16,22 0-16,0 21 0,-21-20 0,21-1 16,0 0-16,0 0 0,0 0 15,0 0-15,0 1 0,21-1 16,1 0-16,-1-21 0,21 0 16,-21 0-16,0 0 0,22 0 0,-1 0 15,0 0-15,1 0 0,-1-21 16,0 0-16,-20-1 0,20 1 0,-21 0 15,0 0-15,0 0 0,-21 0 0,0-22 16,0 22-16,0 0 16,0-21-16,-21 20 0,0 1 0,-21 0 15,21 0-15,-22 0 0,1 21 0,0 0 16,-1 0-16,1 0 0,21 0 16,-22 0-16,22 0 0,-21 0 0,21 21 15,0-21-15,21 21 0,0 0 16,0 0-1,21-21-15,0 0 16,0 0-16,0 0 0</inkml:trace>
  <inkml:trace contextRef="#ctx0" brushRef="#br0" timeOffset="18307.99">8149 4233 0,'0'0'0,"-127"-21"15,148 0 1,0 21 0,22 0-16,20 0 0,-20 0 0,20 0 15,1 0-15,-1 0 0,1 0 16,20 0-16,-20 0 0,-1 0 0,1 0 16,-22 0-16,22 0 15,-22 0-15,-21 0 0,21 0 0,-20 0 0,-1 0 16,0 0-16,-63 0 31,20 0-31,-20 0 0,0 0 0,-1 21 16,-20 0-16,-1 1 0</inkml:trace>
  <inkml:trace contextRef="#ctx0" brushRef="#br0" timeOffset="19476">0 6519 0,'0'0'16,"0"43"-1,0-22-15,0 0 0,0 0 16,0 0-16,0 1 0,0-1 16,0 0-16,0 0 0,21 0 15,0-21-15,22 0 0,-1 0 16,21 0-16,1-21 0,-1 0 15,1 0-15,-1 0 0,1-1 16,-1-20-16,1 21 0,-1-21 0,-20-1 16,-1 1-16,-21 21 0,0-22 15,1 22-15,-22-21 0,21 0 16,-21 20-16,0 1 0,0-21 0,0 21 16,-21 0-16,-1-1 0,22 1 15,-21 21-15,0 0 0,0 0 16,0 0-16,0 21 15,-1 1-15,22 20 0,-21 0 0,-21 1 16,21 20-16,0 1 0,-22-1 16,22 1-16,-21 20 15,-1-20-15,22 20 0,-21 1 0,21 0 16,-22 21-16,22-1 0,0 1 16,-21 21-16,21-21 0,-1 0 15,1 0-15,0 0 0,21-1 0,0 1 16,0-21-16,0 0 0,0-22 15,0 1-15,21-1 0,0-21 0,1-20 16,20-1-16,0-21 0,1 0 16,20-21-16,-21-1 0,22-20 0,-1 0 15,1-1-15,-1-20 0,1-1 16,-1 1-16,1-22 0,-22 22 16,1-22-16,-1 0 0,-21 1 15,0-1-15,-21 0 0,0 1 0,0-1 16,-42 22-16,21-1 0,-22 1 15,1 20-15,0 1 0,-22 0 0,22 20 16,-22 1-16,22 0 0,-21 0 16,20 21-16,1 0 0,0 0 15,-1 0-15,22 0 0,0 0 0,42 0 32,0 0-32,22 0 0,-1-21 15,21 0-15,-20 21 16,20-22-16,1 1 0,-1-21 0,1 21 15,-1 0-15,-20-22 0,20 22 16,-21 0-16,-20-21 0,20 20 16,-21 1-16,0 0 0,0 0 0,-42 42 31,0 0-15,0 0-16,21 1 0,0-1 15,-21 0-15,0 0 0,21 0 16,0 22-16,0-22 0,-22 0 15,22 0-15,0 0 16,22-21 31,-22-21-47,0 0 0,21 0 16,0 0-16</inkml:trace>
  <inkml:trace contextRef="#ctx0" brushRef="#br0" timeOffset="19651.98">1249 6371 0,'0'0'0,"-21"-21"31,-1 21-15,22 21 15,0 0-31,22-21 16,-1 22-16,0-22 0,0 21 15,0-21-15,0 21 0</inkml:trace>
  <inkml:trace contextRef="#ctx0" brushRef="#br0" timeOffset="20485.65">1524 6625 0,'0'0'0,"21"21"0,-21 22 0,0-22 16,0 0-1,0 0-15,0 0 0,0 1 0,0-1 16,-21-21-16,21 21 0,0 0 15,0-42 32,0 0-47,0 0 16,0-22-16,0 22 16,21 0-16,0 0 0,0-22 0,1 22 15,20 0-15,-21-21 0,0 21 16,22-1-16,-22 1 0,21 21 0,-21 0 15,0 0-15,1 0 0,-1 21 16,-21 1-16,21-1 0,-21 0 0,21 0 16,-21 21-16,0-20 15,0 20-15,0-21 0,0 0 0,0 22 16,0-22-16,21 0 0,-21 0 16,21-21-16,1 21 0,-1 0 0,0-21 15,0 0-15,21 0 0,1 0 16,-1 0-16,0 0 0,64-21 15,-63 0-15,20 21 0,-21-21 16,1 0-16,20 0 0,-20-1 0,-22 1 16,0-21-16,0 21 0,0-22 15,-21 1-15,0 21 0,0-21 0,0-1 16,-21 22-16,0-21 0,0 21 16,0-1-16,-1 22 0,-20 0 15,21 0-15,-21 0 0,-1 0 16,1 22-16,0-1 0,20 0 0,-20 21 15,21-21-15,-21 22 0,20-1 16,1 0-16,21-20 0,0 20 0,0-21 16,0 21-16,0-20 0,0-1 15,0 0-15,21-21 0,1 21 16,-1-21-16,21 0 0,-21 0 0,22 0 16,-1 0-16,0 0 0,1-21 15,-22 21-15,21-21 0,0 0 0,1-22 16,-1 22-16,-21-21 0,22-22 15,-1 22-15,-21-22 0,21 22 0,-20-21 16,-1 20-16,0-20 0,0 20 16,-21 1-16,0 0 0,0-1 0,0 1 15,0 21-15,0 0 0,-21 21 32,21 21-32,-21 0 0,0 21 15,21 1-15,0-1 0,0 0 0,0 22 16,0-22-16,-22 22 0,22-1 15,0-20-15,0-1 0,0 21 0,0-20 16,0-22-16,22 21 16,-22-21-16,21 22 0,0-43 0,0 21 15,0 0-15,0-21 0,22 0 0,-22 0 16,21 0-16,-21 0 0,22-21 16,-1 21-16,22-21 0,-22 0 0</inkml:trace>
  <inkml:trace contextRef="#ctx0" brushRef="#br0" timeOffset="20853.47">4360 6033 0,'0'0'0,"0"-22"0,-63-20 32,42 42-17,-1 0-15,22 21 0,-21 0 16,21 1-16,0 20 0,0-21 0,0 21 16,-21 1-16,21-22 0,-21 21 15,21 1-15,0-1 0,0 0 0,-21 1 16,0-1-16,21 0 0,-22 1 15,22-1-15,0-21 0,-21 0 16,21 0-16,0 1 0,0-1 0,0 0 16,21-21-1,-21-21 1,22 0-16,-1-1 0,0 1 16,0-21-16</inkml:trace>
  <inkml:trace contextRef="#ctx0" brushRef="#br0" timeOffset="21552.84">4593 6096 0,'0'0'0,"21"-42"0,0 21 0,-21-1 0,0 44 31,-21-1-15,0 0-16,0 0 0,0 21 16,21 1-16,-21-22 0,21 21 0,-22 1 15,22-1-15,0 21 0,-21-20 0,0-1 16,21 0-16,-21 1 0,21-22 15,0 21-15,0-21 0,0 1 0,0-1 16,0 0-16,21-21 31,0 0-31,0 0 0,1-21 0,-1 0 16,0-22-16,0 22 16,21-21-16,-20 21 0,20-22 0,-21 1 15,21 0-15,-20 20 0,-1-20 16,21 21-16,-21-21 0,0 20 0,1 22 15,-22-21-15,21 0 0,0 21 16,-21 21 0,0 0-16,0 1 0,0 20 15,0-21-15,0 0 0,0 22 16,0-22-16,0 21 0,21-21 0,-21 0 16,21 22-16,0-22 0,1 0 15,-1 0-15,0 0 0,0 1 16,0-22-16,0 21 0,22-21 0,-22 0 15,21 0-15,-21 0 0,22 0 16,-1 0-16,0-21 0,1-1 0,-1 22 16,0-21-16,-20 0 0,20-21 0,-21 21 15,21-1-15,-20-20 0,-1 0 16,-21 21-16,0-22 0,0 22 0,0-21 16,0 21-16,0-1 0,0 1 15,-21 21-15,-1 0 0,1 0 16,0 0-16,0 0 0,0 21 0,0 1 15,-1-1-15,1 0 0,0 21 16,21-21-16,0 22 0,0-22 0,0 21 16,0-21-16,0 1 0,0-1 15,0 0-15,21 0 0,0 0 16,1 0-16,-1-21 0,0 0 0,0 0 16,21 0-16,-20 0 0,20 0 15,-21 0-15,21 0 0,1-21 0,-1 21 16,-21-21-16,22 0 0,-22 0 0,21 0 15,-21-1-15,-21 1 0,21-21 16,-21 21-16,0 0 0,0-22 0,0 22 16</inkml:trace>
  <inkml:trace contextRef="#ctx0" brushRef="#br0" timeOffset="21819.26">4191 6223 0,'0'0'15,"21"0"1,0 0-16,0 0 0,22 0 16,20 0-16,-20 0 0,20-21 0,22 21 15,-22-21-15,22 0 16,-22 21-16,1 0 0,-1-22 0,1 22 15,-22 0-15,1 0 0,-22 0 16,21 0-16,-42 22 31,-21-22-31</inkml:trace>
  <inkml:trace contextRef="#ctx0" brushRef="#br0" timeOffset="24568.97">2180 7620 0,'0'0'0,"21"-21"47,0 21-47,1-21 15,-1 0-15,0-1 0,21 1 16,-21 0-16,1 0 0,-1 21 0,0-21 16,0 0-16,-21-1 15,0 1-15,0 0 0,-21 21 16,0 0-16,0 0 15,-1 0-15,-20 0 0,0 0 0,21 21 16,-22 0-16,1 1 0,21-1 16,-22 21-16,22-21 0,0 22 0,0-22 15,21 21-15,0-21 0,0 0 16,0 1-16,0-1 0,0 0 0,0 0 16,21 0-16,0-21 0,0 0 15,1 0-15,20 0 0,-21 0 0,21 0 16,1 0-16,-22 0 0,21 0 15,-21 0-15,1 0 0,-1 0 0,-21-21 16,-21 21 0,-1 0-1,-20 0-15,21 0 0,-21 21 0,-1 0 16,22-21-16,-21 22 0,21-1 16,-22 0-16,22 0 0,-21 21 0,21-20 15,-1 20-15,22-21 0,-21 21 16,21-20-16,0 20 0,0-21 15,0 0-15,0 0 0,21 1 16,1-22-16,-1 0 0,0 0 0,21 0 16,-21 0-16,22 0 0,-1-22 15,0 1-15,22 0 0,-22 0 0,22 0 16,-1-22-16,1 22 0,-22-21 16,22 21-16,-22-22 0,0 22 15,1-21-15,-1 21 0,-21-22 0,0 1 16,0 21-16,-21-21 0,0-1 15,0 22-15,22-21 0,-22-1 0,0 22 16,0 0-16,0-21 0,0 21 16,0-1-16,-22 44 31,22-1-31,0 21 0,-21-21 0,21 22 16,-21-22-16,0 21 0,21 0 15,0 1-15,-21-1 0,21-21 0,0 22 16,-21-1-16,21 0 0,0 1 15,0-1-15,0-21 0,21 21 16,0-20-16,0-1 0,0 0 0,0-21 16,22 0-16,-22 0 0,21 0 15,-21 0-15,22 0 0,-22 0 0,21-21 16,1 0-16,-22-1 0,21 1 16,0-21-16,-20 21 0,20 0 0,-21-1 15,0-20-15,0 21 0,1 0 0,-22 0 16,0-1-16,0-20 0,0 21 15,0 0-15,-22 21 16,1 0-16,0 0 0,0 0 16,0 0-16,0 21 15,-1 0-15,1 0 0,0 0 0,21 22 16,0-22-16,0 0 0,0 21 16,0-20-16,0 20 0,0-21 0,0 0 15,0 22-15,0-22 0,21 0 0,0-21 16,1 21-16,20-21 0,-21 0 15,21 0-15,-20 0 0,20 0 0,0-21 16,1 0-16,-1 0 0,0 21 16,1-22-16,-1-20 0,-21 21 0,21 0 15,-20 0-15,-1-1 0,0-20 0,0 21 16,-21 0-16,0 0 16,0-1-16,0 1 0,0 0 0,0 42 46,0 0-46,0 1 0,0-1 0,-21 0 16,0 0-16,21 0 0,-21 22 16,21-22-16,0 0 0,0 0 0,-22 0 15,22 0-15,0 1 0,0-1 0,0-42 47,0-1-47,22 1 16,-22 0-16,21 0 0,0 0 15,-21 0-15,21-22 0,0 22 0,-21 0 16,21 0-16,1-22 0,-22 22 16,21 0-16,0 0 0,0 21 0,0-21 15,0 21-15,1 0 16,-22 21-16,21 0 16,-21 0-16,0 0 0,21 1 15,-21 20-15,0-21 0,0 0 16,0 22-16,21-22 0,-21 21 0,21-21 15,-21 0-15,21 1 0,-21-1 0,0 0 16,22 0 0,-1-21-16,-21-21 15,21 21-15,-21-21 16,21 0-16,0-1 0,-21 1 16,21-21-16,1 21 0,-22 0 15,21-22-15,0 22 0,0-21 0,21 21 16,-20-22-16,-1 1 0,0 21 15,21 0-15,-21-1 0,1 1 0,-1 0 0,-21 0 16,21 21-16,-21 21 16,0 0-1,0 0-15,0 22 0,0-22 16,-21 0-16,21 0 16,-21 22-16,21-22 0,0 0 0,0 21 15,0-21-15,0 1 0,0-1 0,0 0 16,0 0-16,21 0 0,0 0 15,0-21-15,21 0 0,1 22 0,-1-22 16,0 0-16,1 0 0,-1 0 16,0-22-16,1 22 0,-1-21 0,0 0 15,1 0-15,-1 0 0,0 0 0,-20-1 16,-1 1-16,21 0 0,-42 0 16,21-21-16,-21 20 0,0 1 0,0-21 15,0 21-15,0 0 0,0-1 16,-21 22-1,0 0-15,0 0 0,0 22 0,-1-1 16,1 21-16,21-21 0,-21 0 16,21 1-16,0-1 0,0 21 15,0-21-15,0 0 0,0 1 0,0-1 16,21 0-16,0 0 0,1-21 16,-1 0-16,0 0 0,21 0 15,-21 0-15,22 0 0,-22-21 0,21 0 16,-21 21-16,22-21 0,-22-1 0,0 1 15,21 0-15,-20 0 0,-1 0 16,21-43-16,-21 43 16,0 0-16,-21 0 0,0 0 0,0-1 15,-21 44 1,0-1 0,0 0-16,21 0 0,-21 0 0,0 0 15,21 1-15,0-1 0,-22 0 16,1 0-16,21 0 0,-21 0 0,21 1 15,0-1-15,21-42 47,-21-1-47,21 22 0,1-21 0,-1 0 16,0 0-16,0 0 16,0 0-16,0-1 0,1 1 0,-1 0 15,0-21-15,0 21 0,21-1 0,-20 22 16,-1-21-16,0 21 0,0 0 15,-21 21 1,0 1-16,0-1 16,0 0-16,0 0 0,0 0 0,-21 0 15,21 1-15,-21 20 0,21-21 0,0 0 16,0 0-16,0 1 16,0-1-16,21-21 0,0 0 15,0 21-15,22-21 0,-22 0 0,0 0 16,0 0-16,0 0 0,22-21 15,-22 0-15,0 21 0,0-22 0,0 1 16,22 0-16,-22 0 0,0 0 0,0 0 16,0-22-16,0 22 0,1-64 15,-1 43-15,0 0 0,0-22 16,-21 22-16,21 0 0,0-22 0,-21 22 16,0 21-16,0-22 0,0 22 15,0 0-15,0 42 16,-21 0-1,21 22-15,-21-1 0,0 0 0,0 1 16,21-1-16,-21 0 0,21 1 0,-22-1 16,22 0-16,-21-21 15,21 22-15,0-22 0,0 21 0,0-21 16,0 1-16,0-1 0,0 0 0,0 0 16,0 0-16,21 0 15,1-21-15,-1 0 16,0 0-16,0 0 0,0 0 15,-21-21-15,21 21 0,1-21 16,-1 0-16,-21 0 0,0 0 16,21 21-16,-21-22 0,21 1 0,-21 0 15</inkml:trace>
  <inkml:trace contextRef="#ctx0" brushRef="#br0" timeOffset="24760.01">6329 7557 0,'-21'0'15,"21"21"1,0 0 15,21-21-31,0 0 0,0 0 16,0 0-16,0 0 0,1 0 16,-1 0-16,0 0 0,0 0 0,0 0 15,0 0-15,1 0 16,20 0-16,-21 0 0</inkml:trace>
  <inkml:trace contextRef="#ctx0" brushRef="#br0" timeOffset="25045.07">7408 7493 0,'-21'21'31,"0"-21"-31,21 21 0,-21 1 16,21-1-16,0 0 16,-21 0-16,21 0 0,-22 0 0,22 1 15,-21-22-15,21 21 0,0 0 16,0 0-16,0 0 0,-21 0 16,21 1-16,0-44 46,21 22-30,-21-21-16,21 0 0</inkml:trace>
  <inkml:trace contextRef="#ctx0" brushRef="#br0" timeOffset="25211.55">7345 7451 0,'0'0'0,"0"-21"0,0-1 15,0 1-15,-21 0 16,-1 21-1,1 0-15,0 0 16,21 21-16,0 0 16,21 1-1,0-22-15,1 0 0,-1 21 16,0-21-16</inkml:trace>
  <inkml:trace contextRef="#ctx0" brushRef="#br0" timeOffset="25692.04">7662 7451 0,'0'21'31,"0"0"-31,0 0 16,0 0-16,0 1 16,0-1-16,0 0 0,0 0 15,-21-21-15,21 21 0,0 0 0,0 1 16,0-1-16,0 0 0,-21 0 0,21 0 15,-21-21-15,21 21 16,0-42 31,0 0-31,0 0-16,0 0 0,0 0 0,21-1 15,0-20-15,0 21 0,22-21 0,-22-1 16,21 1-16,0-22 0,1 22 15,-1 0-15,0 21 0,22-22 0,-43 22 16,21 0-16,1 21 0,-22 0 16,0 0-16,0 21 0,0 0 0,-21 22 15,22-22-15,-22 21 0,0-21 0,0 22 16,0-1-16,0 0 16,-22 1-16,22-22 0,-21 21 0,21-21 15,0 22-15,0-22 0,-21 0 0,21 0 16,-21 0-16,21 0 0,0 1 15,-21-22 17,0 0-17</inkml:trace>
  <inkml:trace contextRef="#ctx0" brushRef="#br0" timeOffset="26280.21">3027 9102 0,'0'0'0,"0"-21"0,0-106 32,0 105-32,0 1 15,-21 21-15,-1 0 16,22 21-16,0 1 0,-21 20 15,21 0-15,-21-21 0,21 43 16,0-22-16,-21 1 0,0-1 0,0 0 16,21 1-16,0 20 0,-22-21 15,1 1-15,21-1 0,-21-21 0,21 22 16,0-1-16,0-21 0,0 0 16,0 0-16,0 1 0,-21-22 0,0 0 46,0-22-46,21 1 0,0 0 0</inkml:trace>
  <inkml:trace contextRef="#ctx0" brushRef="#br0" timeOffset="26943.92">2434 9398 0,'0'0'0,"-42"21"31,42 0-31,21-21 15,0 22-15,21-22 0,1 0 0,-1 0 16,22 0-16,-22 0 0,21 0 16,1 0-16,-1-22 0,1 22 15,21-21-15,-22 0 0,-21 21 0,22-21 16,-1 0-16,-20 0 0,-1-1 16,0 1-16,1 0 0,-22 0 0,0 0 15,0 0-15,-21-1 0,0-20 16,0 21-16,0 0 0,0 0 0,0-22 15,0 22-15,0 0 16,-21 21-16,0 0 16,21 21-16,-21 0 15,21 22-15,-21-22 0,-1 21 16,22 0-16,-21 1 0,0-22 16,21 21-16,-21 1 0,0-22 15,21 21-15,-21 0 0,21-20 0,0 20 16,-22-21-16,22 21 0,0-20 15,-21-1-15,21 0 0,0 0 16,0-42 15,0 0-31,0 0 0,0-1 16,0 1-16,21 0 0,1-21 16,-1 21-16,0-1 0,21-20 15,-21 21-15,22-21 0,-1 20 0,0 1 16,22 0-16,-22 0 0,1 21 15,-1 0-15,0 0 0,1 0 0,-22 0 16,21 21-16,-21-21 0,0 21 16,-21 0-16,0 1 0,0-1 0,0 0 15,0 0-15,0 21 0,0-20 0,0-1 16,0 0-16,-21 0 0,0 0 16,21 0-16,0 1 0,0-1 0,-21 0 15,0 0 1,21-42 15,21 0-15,0 21-16,-21-21 0,0-1 15,21 1-15</inkml:trace>
  <inkml:trace contextRef="#ctx0" brushRef="#br0" timeOffset="27319.61">4043 9440 0,'21'0'32,"0"0"-32,0 0 15,0 0-15,1 0 0,-1 0 16,0-21-16,0 0 0,0 21 0,0-21 16,22 21-16,-22-21 15,0 0-15,0 21 0,-21-22 0,0 1 16,21 0-16,-21 0 0,0 0 15,-21 21 1,0 0-16,0 0 0,0 0 0,0 0 16,-1 21-16,1-21 0,21 21 15,-21 0-15,0 0 0,0 1 0,21 20 16,0-21-16,-21 0 0,21 0 0,-22 22 16,22-22-16,0 0 0,0 0 15,0 0-15,0 1 0,0-1 0,0 0 16,22-21-16,-1 0 15,0 21-15,0-21 0,0 0 0,0 0 16,1 0-16,20 0 0,-21 0 0,21-21 16,1 0-16,-1 21 0,22-21 15,-22-1-15</inkml:trace>
  <inkml:trace contextRef="#ctx0" brushRef="#br0" timeOffset="28135.99">5080 9144 0,'0'0'0,"21"-21"0,0-43 31,-21 86-15,0-1-1,0 0-15,0 0 0,0 21 0,0-20 16,-21 20-16,21 0 0,0 1 15,-21-22-15,21 21 0,0 0 0,-21-20 16,21 20-16,-21 0 0,21-21 16,0 1-16,0-1 0,0 0 0,0 0 15,0-42 17,21 21-32,0-21 0,0 0 0,0-22 15,0 22-15,1 0 0,-1-21 0,0 20 16,0-20-16,0 0 15,0 21-15,22-22 0,-22 1 0,0 21 16,0-22-16,0 22 0,1 21 0,-1-21 16,0 21-16,0 21 15,0 0-15,-21 22 16,0-22-16,0 0 0,0 21 16,0-20-16,0 20 0,0 0 0,0-21 15,0 22-15,0-1 0,0-21 0,21 22 16,-21-22-16,0 0 0,22 0 15,-1 0-15,-21 0 0,21-21 16,0 0-16,21 0 0,-20 0 0,20 0 16,-21-21-16,21 0 0,1 0 15,-22 0-15,21-22 0,1 22 0,-1-21 16,-21 21-16,21-22 0,-20 1 0,-1 0 16,0-1-16,0-20 0,-21 21 15,0-1-15,0-20 0,0 20 0,0 1 16,0 0-16,0-1 0,-21 22 15,21-21-15,-21 21 0,0 21 16,-1 0-16,1 0 0,0 0 0,0 0 16,21 21-16,-21 0 0,0 0 15,-1 0-15,1 1 0,21 20 16,-21-21-16,21 21 0,0-20 0,0-1 16,0 21-16,0-21 0,21 0 15,0 1-15,1-1 0,-1-21 0,0 21 16,0 0-16</inkml:trace>
  <inkml:trace contextRef="#ctx0" brushRef="#br0" timeOffset="28480.81">6159 9398 0,'0'0'0,"22"0"0,-1 0 31,0 0-31,0 0 0,0 0 16,0 0-16,-21-21 15,22 21-15,-1-21 0,0 0 0,0 21 16,0-22-16,0 22 0,1-21 15,-1 0-15,0 0 0,-21 0 16,21 0-16,-21-1 0,0 1 16,-21 21-1,0 0-15,0 0 16,-1 21-16,1 1 0,0-1 0,0 0 16,0 0-16,0 0 0,-1 22 0,1-22 15,21 0-15,-21 0 0,21 21 16,0-20-16,0-1 0,0 0 0,0 0 15,0 21-15,21-42 0,0 22 16,1-22-16,20 0 16,-21 0-16,0 0 0,22 0 0,-1 0 15,0 0-15,1-22 0,-1 1 0,21 0 16,-20 0-16,-1 0 0,0 0 16,1-1-16,-1 1 0</inkml:trace>
  <inkml:trace contextRef="#ctx0" brushRef="#br0" timeOffset="28964.02">7070 8954 0,'0'0'0,"0"-85"16,0 64-16,-43-43 31,43 85-31,-21 1 0,0-1 0,21 21 16,-21 0-16,21 1 0,0-1 16,-21 0-16,21 1 0,-22-1 15,22 0-15,-21 1 0,21-22 0,0 21 16,-21 1-16,21-22 0,-21 0 15,21 21-15,-21-21 0,21 1 0,0-1 16,0 0-16,-21-21 16,21-21 15,0 0-31,0-1 16,21 1-16,0 0 0,0-21 15,21 21-15,-20-1 0,-1 1 0,21 0 16,0 0-16,-20 0 15,20 0-15,-21 21 0,21 0 0,-20 0 16,20 0-16,-21 0 0,0 0 0,22 21 16,-22 0-16,0 0 0,0 0 15,-21 0-15,0 1 0,0-1 0,0 0 16,0 0-16,-21 0 0,0 0 0,-22 1 16,1-1-16,21 0 0,-21 0 15,-1 0-15,1-21 0,0 21 0,-1-21 16,1 0-16,21 0 0,-22 0 0,22 0 15,0 0-15,0 0 0,21-21 32,21 0-32,0 21 0,22-21 15,-22 0-15,21 21 0,0-21 16,-20-1-16,20 1 0</inkml:trace>
  <inkml:trace contextRef="#ctx0" brushRef="#br0" timeOffset="29235.99">7810 9017 0,'22'-21'16,"-44"42"-16,44-63 0,-22 21 0,0-1 16,0 1-16,0 42 15,0 1 1,-22 20-16,1-21 16,21 21-16,0 1 0,-21-1 0,21 0 15,-21-20-15,0 20 0,21 0 0,-21 1 16,21-22-16,0 21 0,-22-21 15,1 22-15,21-22 0,0 0 0,0 0 16,0 0-16,-21 0 0,21 1 0,0-1 16,21-21-1,0-21 1,1 21-16,-22-22 0,21 1 0,0 0 16,-21 0-16,0 0 0</inkml:trace>
  <inkml:trace contextRef="#ctx0" brushRef="#br0" timeOffset="29519">7747 9229 0,'0'0'0,"0"-43"0,-21 1 16,0 0-16,21-1 0,0 22 0,-22-21 16,22 0-16,0 20 0,0-20 0,0 0 15,0 21-15,0-1 0,22-20 16,-1 21-16,0 0 0,21 21 0,1-21 16,-1-1-16,0 22 0,1 0 15,-1 0-15,0 0 0,1 22 0,-1-1 16,-21 0-16,0 21 0,0 1 0,-21-22 15,0 21-15,0 0 0,0 1 16,0-1-16,-21-21 0,-21 22 0,21-22 16,-22 0-16,1 0 0,0 0 15,21 0-15,-22 1 0,1-22 16,21 0-16,0 21 0,-22-21 0,64 0 31,1 0-15,-1-21-16,0-1 0,0 22 0,21 0 15</inkml:trace>
  <inkml:trace contextRef="#ctx0" brushRef="#br0" timeOffset="30735.66">8636 9229 0,'0'0'0,"21"0"0,64 0 31,-85-21-31,0-1 0,0 1 15,0 0-15,0 0 0,0 0 16,0 0-16,-21-1 0,21 1 16,-22 0-16,1 0 0,0 21 15,0 0-15,0 0 0,0 0 16,-1 0-16,1 21 0,-21 0 16,21 22-16,0-22 0,-1 0 0,1 21 15,0-21-15,0 22 0,0-22 16,0 21-16,21-21 0,0 1 15,0-1-15,0 0 0,0 0 0,0 0 16,0 0-16,21-21 16,0 0-16,0 0 0,0 0 0,0 0 15,22 0-15,-22 0 0,0 0 0,21-21 16,-20 21-16,20-21 0,-21 0 16,0 0-16,22 0 0,-22-1 0,0 1 15,0 0-15,0-21 0,0 21 0,1-1 16,-1 1-16,-21-21 0,0 21 15,0 0-15,-21 42 32,-1 0-32,1 0 15,21 0-15,-21 22 0,21-22 0,-21 0 16,21 0-16,0 21 0,0-20 0,0-1 16,0 0-16,0 0 0,0 0 15,21-21-15,0 21 0,0 1 0,22-22 16,-22 0-16,21 0 0,-21 0 0,22 0 15,-1 0-15,22 0 0,-22 0 16,0 0-16,1-22 0,-1 22 0,0-21 16,1 0-16,-22 0 0,0 0 0,0 0 15,0-1-15,-21 1 0,21-21 16,-21 21-16,0-22 0,0 22 16,0 0-16,-21 0 0,0 0 0,0 0 15,0 21-15,0 0 0,-1 0 16,1 0-16,0 0 0,-21 21 0,21 0 15,-1 0-15,1 0 0,0 0 16,21 1-16,0-1 0,0 0 0,0 0 16,0 0-16,0 0 0,0 1 0,21-1 15,0-21-15,1 0 16,-1 0-16,0 0 0,0 0 16,0 0-16,0 0 0,1 0 15,-1 0-15,0-21 0,0-1 0,0 22 16,0-21-16,-21 0 0,0 0 15,22 21-15,-22-21 0,21 0 0,-21-1 16,0 1-16,21 0 0,-21 0 16,0 0-16,0 42 31,0 0-31,0 0 16,-21 0-16,21 22 0,-21-22 15,-1 0-15,1 0 0,21 22 0,-21-22 16,0 21-16,21 0 0,0 1 15,0 20-15,0 1 0,0-1 0,0 1 16,0-1-16,0 1 0,-21-1 0,21 22 16,0-22-16,0 22 15,0 0-15,0-1 0,0 1 0,0 0 16,0-1-16,0 1 0,0 0 0,0 21 16,0-22-16,0 1 0,0 0 15,0-22-15,0 22 0,0-1 0,-21-20 16,21-1-16,-22 1 0,1-1 15,0-20-15,21-1 0,-21-21 0,0 22 16,-22-43-16,22 21 0,0-21 0,0 0 16,0-21-16,0 21 0,-1-43 0,1 22 15,21-21-15,-21-1 0,21-20 0,-21-1 16,21 1-16,0-1 0,0-20 16,0-1-16,0 0 0,0 1 15,0-1-15,21-21 0,0 22 0,0-1 16,1-21-16,-1 43 0,0-22 0,0 0 15,0 22-15,0-1 0,1 1 16,-1-1-16,0 1 0,0 20 0,0 1 16,0 0-16,1-1 0,-1 1 0,-21 0 15,21-1-15,0 22 0,0 0 16,0 0-16,1 0 0,-1 0 16,0-1-16,0 22 0,0 0 0</inkml:trace>
  <inkml:trace contextRef="#ctx0" brushRef="#br0" timeOffset="31068.58">9715 9525 0,'64'-21'31,"-43"21"-31,-21-21 0,21 21 0,0-21 0,1 21 16,-1-22-16,0 1 0,0 21 16,21-21-16,-20 0 0,20 0 0,-21 21 15,0-21-15,0-1 0,1 1 0,-22 0 16,0 0-16,0 0 15,-22 21-15,1 0 16,0 0-16,0 0 0,0 0 16,-22 21-16,22 0 0,0 0 15,-21 0-15,21 1 0,21-1 0,-22 0 16,22 0-16,-21 0 0,21 0 16,0 1-16,0-1 0,0 0 0,0 0 15,21 0-15,1 0 0,-1 1 16,0-22-16,0 0 0,0 0 15,22 0-15,-22 0 0,0 0 0,21 0 16,-21 0-16,22 0 0,-22-22 16,0 1-16,21 0 0,-20 21 0,20-21 15</inkml:trace>
  <inkml:trace contextRef="#ctx0" brushRef="#br0" timeOffset="32496">12700 4339 0,'0'0'0,"-42"0"31,63 0-15,0 0-1,0-21-15,21 0 0,1 0 16,-1 21-16,-21-21 0,22-1 0,-1-20 16,0 21-16,-21 0 0,1 0 15,-22-22-15,0 22 0,0 0 0,0 0 16,0 0-16,0-1 0,0 1 15,-22 21-15,1 0 0,0-21 0,0 21 16,21 21-16,-21 0 16,21 1-16,-21 20 0,21 0 15,0 22-15,0-22 0,0 22 0,0-1 16,0 1-16,0-22 0,-22 21 16,22 1-16,-21-22 0,21 22 0,-21-22 15,0 22-15,21-22 0,-21 0 16,0 1-16,21-22 0,-22 21 0,1-21 15,21 0-15,-21-21 0,0 0 16,0 0-16,0 0 0,-1-21 16,1 0-16,21 0 15,0 0-15,-21 0 0,0-22 0,21 22 16,-21-21-16,21 21 0,0-22 16,0 22-16,0 0 0,0 0 15,0 0-15,-21-1 0,21 44 31,0-1-15,0 0-16,0 0 0,21 0 0,0 22 16,0-22-16,-21 0 0,21 0 15,0 0-15,1 22 0,-1-43 0,21 21 16,-21 0-16,22-21 0,-1 0 16,0 0-16,1 0 0,-1 0 0,21 0 15,-20-21-15,20 0 0,-20-1 16,20 1-16,1-21 0,-22 21 15,0 0-15,1-22 0,-22 22 0,21-21 16,-21-1-16,0 22 0,1-21 16,-1 0-16,0-1 0,-21 22 0,21-21 15,-21 21-15,0-1 0,0 1 16,-21 42 0,0 1-1,0 20-15,-1-21 0,1 21 0,0-20 16,0 20-16,0 0 0,21-21 15,0 22-15,0-1 0,0 0 0,0-20 16,0 20-16,0-21 0,0 21 16,0-20-16,0-1 0,21 0 15,0 0-15,0-21 0,0 0 16,1 0-16,-1 0 0,0 0 16,0-21-16,0 0 0,0 0 15,1-1-15,-22 1 0</inkml:trace>
  <inkml:trace contextRef="#ctx0" brushRef="#br0" timeOffset="32679.8">13568 4614 0,'0'0'0,"0"-21"16,21 21 15,0 0-15,0 0-16,0 0 0,22 0 15,-22 0-15,0 0 0,21 0 0,1 0 16,-22 0-16,21 0 0,1 0 0,-1 0 16,0 0-16</inkml:trace>
  <inkml:trace contextRef="#ctx0" brushRef="#br0" timeOffset="32934.01">14817 4593 0,'0'-21'16,"0"42"0,-22-21-16,1 21 15,0 1-15,21-1 0,0 0 0,-21 0 16,0 21-16,21-20 0,-21 20 16,21-21-16,0 21 0,-22-20 0,1-1 15,21 21-15,-21-21 0,21 0 16,0 1-16,0-1 0,0 0 15,21-21 1,0 0-16,1-21 16,-1 0-16,0 21 0</inkml:trace>
  <inkml:trace contextRef="#ctx0" brushRef="#br0" timeOffset="33285">15198 4741 0,'0'0'0,"42"-21"0,43-42 31,-85 42-31,0-1 0,-22 22 15,1 0-15,0 0 16,-21 0-16,21 0 0,-22 0 0,1 0 16,21 0-16,0 22 0,-22-1 15,22-21-15,0 21 0,0-21 0,0 21 16,21 0 0,0 0-16,21-21 15,21 0-15,-21 22 0,22-22 0,-22 21 16,21 0-16,0 0 0,1-21 15,-22 21-15,21 0 0,-21 1 0,1-1 16,-22 0-16,0 0 0,0 0 16,0 0-16,0 1 0,0-1 0,0 0 15,-22 0-15,1-21 0,-21 0 16,21 0-16,0 21 0,-1-21 16,-20 0-16,21 0 0,0 0 0,0 0 15,-1 0-15,1 0 16,21-21-16,-21 0 0,0 0 15,21 0-15,0-1 0,0 1 0</inkml:trace>
  <inkml:trace contextRef="#ctx0" brushRef="#br0" timeOffset="33464.01">14795 4445 0,'-21'-42'31,"21"21"-15,0-1 15,21 22-15,1 0-16</inkml:trace>
  <inkml:trace contextRef="#ctx0" brushRef="#br0" timeOffset="34764.03">16658 4720 0,'0'0'16,"0"-21"-16,0 0 0,0-21 0,0 20 15,0-20-15,0 21 0,0 0 0,0 0 16,0-1-16,0 1 15,-21 21 1,0 0-16,0 21 0,21 1 16,0-1-16,-22 21 0,1-21 15,21 22-15,-21-1 0,21 0 0,0 22 16,-21-22-16,0 22 0,21-22 16,0 21-16,-21-20 0,21-1 0,-22 22 15,22-43-15,0 21 0,0 0 0,0-20 16,0-1-16,22 0 0,-22 0 15,21 0-15,0-21 0,21 0 16,-21 0-16,22 0 0,-22 0 16,21-21-16,1 0 0,-22 0 0,21 0 15,0-1-15,1 1 0,-22-21 16,21 0-16,-21-1 0,22 1 0,-22-22 16,21 1-16,-21 21 0,1-22 0,-1 1 15,0 20-15,0-20 0,0 20 16,0 1-16,-21 0 0,0 21 0,0-1 15,0 1-15,-21 42 16,21 1 0,-21-1-16,0 21 0,0 0 15,0 1-15,-1-1 0,1 0 0,0 22 16,0-22-16,21 22 0,0-22 16,0 22-16,0-22 0,0-21 15,0 21-15,0 1 0,0-22 0,0 0 16,21 0-16,0 0 0,0-21 15,22 0-15,-22 0 0,21 0 0,1 0 16,-22 0-16,21 0 0,22 0 16,-22-21-16,0 0 0,1 0 0,-22 0 15,21 0-15,-21-22 0,0 22 16,1 0-16,-22-21 0,0 20 0,0 1 16,0 0-16,-22 0 15,1 21-15,0 0 16,0 21-16,0 0 0,21 0 0,0 1 15,0-1-15,0 0 16,0 0-16,0 0 0,0 0 0,0 1 16,0-1-16,0 0 0,21 0 15,-21 0-15,21-21 0,-21 21 0,0 1 16,-21-22 15,0-22-31,0 1 16,-1 0-16,22 0 15,-21 21-15,0-21 16,0 21 0,21 21-1,0 0 1,0 0 0,21-21-16,0 0 0,0 21 0,22-21 15,-22 0-15,0 0 0,21 0 16,1 0-16,-1 0 0,0 0 0,1 0 15,-1 0-15,0-21 0,1 21 0,-1-21 16,0 0-16,1 0 0,-1 0 16,-21-1-16,22-20 0,-22 21 0,0-21 15,0 20-15,-21-20 0,0 0 16,21 21-16,-21-1 0,0 1 16,0 0-16,0 0 0,-21 21 15,0 0-15,21 21 16,-21 0-16,0 0 0,21 1 15,-22 20-15,22-21 0,-21 21 0,21-20 16,0 20-16,0-21 0,0 21 0,0-20 16,0-1-16,0 0 0,0 0 15,0 0-15,21-21 0,1 21 0,-1-21 16,0 0-16,21 22 0,1-22 16,-1 0-16,0 0 0,22 0 15,-22 0-15,22 0 0,-1 0 16,-21 0-16,22-22 0,-1 22 0</inkml:trace>
  <inkml:trace contextRef="#ctx0" brushRef="#br0" timeOffset="35250.01">19092 4974 0,'0'-42'0,"0"84"0,0-105 0,0 42 0,0-22 16,-21 43-16,0-21 0,0 0 16,0 21-16,-22 0 0,22 0 0,-21 21 15,-1 0-15,1 0 0,0 1 16,-1-1-16,1 21 0,0 0 15,21-20-15,-22 20 0,22-21 0,21 21 16,0-20-16,0 20 0,0-21 16,0 0-16,0 0 0,21 1 15,0-1-15,1 0 0,-1-21 0,21 0 16,-21 0-16,22 0 0,-1 0 0,-21 0 16,21 0-16,-20 0 0,20-21 15,-21 0-15,0-1 0,22 1 0,-22 0 16,0-21-16,0-1 0,0 1 15,0 0-15,1-22 0,-1 1 0,-21 20 16,21-20-16,0-1 0,0 1 16,-21 21-16,21-22 0,1 22 15,-22-1-15,21 1 0,-21 21 0,0 0 0,0 0 16,-21 42 0,-1 0-16,1 0 0,0 21 15,0 1-15,-21-1 0,20 22 16,1-22-16,0 21 0,21 1 0,0-22 15,-21 22-15,21-22 0,0 22 16,0-22-16,0-21 0,0 21 0,0-20 16,21-1-16,0 0 0,0 0 0,-21 0 15,22-21-15,-1 0 0,0 0 16,0 0-16,0 0 0,22 0 0,-22 0 16,21 0-16,0-21 0,1 0 15,-1 0-15,22 0 0</inkml:trace>
  <inkml:trace contextRef="#ctx0" brushRef="#br0" timeOffset="35512.01">20405 4382 0,'0'0'0,"0"-22"0,0-41 31,0 84-31,-22 0 16,1 0-16,0 22 0,0-1 0,21 0 15,-21 1-15,0-1 0,-1 0 16,1 22-16,0-22 0,0 22 16,0-22-16,0 22 0,21-22 0,-22 21 15,22-41-15,-21 20 0,21 0 16,0-21-16,0 1 0,0-1 0,0 0 16,21-21-1,1 0-15,-1 0 0,21 0 16,-21-21-16,0 0 0</inkml:trace>
  <inkml:trace contextRef="#ctx0" brushRef="#br0" timeOffset="35882.89">20849 4741 0,'0'0'0,"0"-21"0,0 42 32,-21 1-17,0-1-15,-22 21 0,22-21 0,0 22 16,0-22-16,0 21 0,0 0 15,21-20-15,0 20 0,0-21 0,0 0 16,0 22-16,0-22 0,21 0 16,0 0-16,0-21 0,0 0 15,22 0-15,-1 0 0,-21 0 0,21 0 16,1 0-16,-1 0 0,-21 0 16,22-21-16,-22 0 0,0 0 0,21-1 15,-21-20-15,1 21 0,-22-21 16,0-1-16,0 1 0,0 0 15,0-1-15,0 22 0,-22 0 16,1 0-16,0 0 0,0 21 0,-21 0 16,20 0-16,-20 0 0,0 0 0,21 0 15,-22 0-15,22 21 0,0 0 16,0-21-16,0 21 0,-1 0 0,22 0 16</inkml:trace>
  <inkml:trace contextRef="#ctx0" brushRef="#br0" timeOffset="36103.76">20214 4614 0,'64'-21'31,"-22"21"-31,0 0 0,22 0 15,-1-21-15,1 21 0,-1-21 0,22 21 16,-22 0-16,1 0 0,-1 0 0,-20 0 16,-1 0-16,0 0 15,1 0-15,-22 0 0,0 0 0,-21 21 16,-42-21 0,-1 21-16</inkml:trace>
  <inkml:trace contextRef="#ctx0" brushRef="#br0" timeOffset="37255.11">11853 6752 0,'0'0'0,"0"21"0,0 1 32,0-1-32,21-21 15,22 0-15,-22 0 0,21 0 16,1 0-16,-1-21 0,21-1 15,-20 1-15,20-21 0,-20 21 16,20 0-16,-21-22 0,1 1 0,-1 0 16,0-1-16,-20 1 0,20 0 0,-21-1 15,0 1-15,0 0 0,-21-1 16,0 1-16,0 0 0,22-1 0,-22 1 16,0 21-16,0-22 0,0 22 15,0-21-15,0 21 0,-22 21 16,1 0-1,0 21-15,21 0 0,-21 21 0,0 1 16,0-1-16,-1 0 0,-20 22 0,21-1 16,0 22-16,-22-21 0,22 20 15,-21 1-15,21 0 0,0-22 0,-1 22 16,1 21-16,0-22 0,0 22 16,0 0-16,21 0 0,-21 0 0,-1-1 15,22 1-15,-21 0 0,0 21 16,21-21-16,-21 0 0,0-22 0,0 1 15,21 0-15,0-1 0,0-20 16,0-22-16,0 22 0,0-22 0,0-21 16,0 0-16,42 1 0,-21-22 0,21 0 15,1-22-15,-1 1 0,22 0 16,-1-21-16,1-1 0,-22 1 0,21 0 16,1-1-16,-1-20 0,-20-1 0,-1 1 15,0-1-15,1-20 0,-22 20 16,0 1-16,-21-1 0,0-20 0,0 20 15,-21-21-15,0 22 0,0-22 0,-22 22 16,22-1-16,-21 1 16,-1 20-16,22 1 0,-21 0 0,21 21 15,-22-1-15,22 1 0,0 0 0,-21 21 16,21 0-16,-1 0 16,1 0-16,42 0 31,1 0-31,-1 0 0,0 0 15,21 0-15,-21 0 0,22-21 0,-1 0 16,-21 0-16,22-1 0,-1 22 0,0-42 16,-21 21-16,22 0 0,-22 0 15,21-1-15,-21 1 0,1 0 0,-1-21 16,-21 21 0,0-1-16,0 1 15,0 42 16,-21-21-31,21 22 0,-22-22 0,22 21 16,-21 0-16,21 0 0,0 0 16,-21 0-16,21 1 15,-21-1-15,21 0 16,21-21 15,0-21-31,-21 0 16</inkml:trace>
  <inkml:trace contextRef="#ctx0" brushRef="#br0" timeOffset="37424.01">12996 6583 0,'0'0'15,"0"-21"-15,0 0 0,0-1 0,0 1 0,-21 21 32,21 21-17,0 1 1,0-1-16,0 0 15,21-21-15,0 21 0,1-21 16,-1 21-16,0-21 16</inkml:trace>
  <inkml:trace contextRef="#ctx0" brushRef="#br0" timeOffset="38307.62">13335 6668 0,'0'0'0,"0"21"0,0 0 15,0 0-15,0 0 0,0 0 0,-21 22 16,21-22-16,-21 0 0,21 0 15,0 0-15,0 1 0,-22-1 0,22 0 16,0 0-16,-21-21 0,21 21 16,0 0-16,0 1 15,0-44 17,0 1-32,0 0 15,0 0-15,0 0 0,21 0 16,1-22-16,20 22 0,-21-21 15,0 21-15,0-1 0,22-20 0,-22 21 16,21 0-16,-21 0 0,1 21 16,-1 0-16,21 0 0,-21 0 15,0 21-15,-21 0 0,0 21 16,0-21-16,0 1 0,0 20 16,0-21-16,0 21 0,0-20 0,0-1 15,0 21-15,22-21 0,-22 0 16,21 1-16,0-1 0,-21 0 15,21-21-15,0 21 0,0-21 0,1 0 16,20 0-16,-21 0 0,21 0 16,1 0-16,-1 0 0,22-21 0,-22 21 15,21-21-15,-20 0 0,20-1 0,-20 1 16,-1 0-16,0 0 0,-21-21 16,22 20-16,-43-20 0,0 21 0,0-21 15,0 20-15,0-20 0,0 0 16,0 21-16,-43-1 0,22 1 0,0 0 15,-21 0-15,-1 21 0,22 0 0,-21 0 16,0 0-16,-1 21 16,1 0-16,21 0 0,-22 22 0,22-22 15,-21 21-15,21-21 0,21 22 16,-21-22-16,21 21 0,0-21 0,0 22 16,0-22-16,0 0 0,0 0 0,0 0 15,21-21-15,0 22 0,0-1 16,0-21-16,0 0 0,22 0 15,-22 0-15,21 0 0,-21 0 0,22-21 16,-1-1-16,-21 1 0,22 0 16,-22 0-16,0 0 0,0 0 0,21-64 15,-20 43-15,-1-1 16,0-20-16,-21-1 0,21 1 0,0 20 0,0-20 16,1-1-16,-1 22 0,-21 0 15,21-1-15,-21 22 0,21 0 16,-21 0-16,0 0 0,-21 42 31,0 0-31,0 21 0,-1 1 0,1-1 16,0 22-16,0-22 0,0 21 0,0 1 15,21-22-15,0 22 0,-22-22 16,22 0-16,0 1 0,0-1 16,0 0-16,0-20 0,0 20 0,0-21 15,0 0-15,22 0 16,-22 1-16,21-22 0,0 0 15,0 0-15,0 0 0,0 0 0,1 0 16,-1-22-16,21 1 0,-21 0 16,22 21-16,-1-21 0</inkml:trace>
  <inkml:trace contextRef="#ctx0" brushRef="#br0" timeOffset="40852.94">15642 6562 0,'21'-21'47,"0"21"-47,1 0 16,20-22-16,-21 1 0,0 21 0,22-21 15,-22 0-15,0 21 0,0-21 16,0 0-16,0-1 0,1 1 0,-22 0 15,0 0-15,0 0 0,-22 0 16,1 21 0,-21 0-16,21 0 0,0 0 15,-22 0-15,22 21 0,-21 0 0,21 0 0,-22 0 16,22 0-16,0 22 16,0-22-16,0 0 0,21 21 0,0-20 15,0 20-15,0-21 0,0 0 16,0 0-16,21 1 0,0-1 0,0 0 15,0 0-15,22-21 0,-22 21 0,0-21 16,0 0-16,21 0 0,-20 0 16,-1 0-16,0 0 0,0 0 0,-21-21 31,-21 21-15,0 0-16,0 0 15,-1 21-15,-20 0 0,21 1 16,0-1-16,0 0 0,-1 0 15,1 0-15,0 0 0,0 1 0,21-1 16,0 0-16,0 0 0,0 0 16,0 0-16,21 1 0,0-22 15,0 0-15,1 21 0,20-21 0,-21 0 16,21 0-16,-20 0 0,20 0 16,0 0-16,1 0 0,-22-21 0,21-1 15,0 1-15,1 21 0,-1-21 0,0 0 16,1-21-16,-22 20 0,21-20 15,-21 0-15,1-1 0,-1-20 0,0-1 16,0 22-16,-21-21 0,0-1 16,21 22-16,-21-1 0,0 1 0,0 0 15,0 21-15,0-1 0,0 1 16,-21 21-16,0 0 16,0 0-16,0 0 0,-1 21 0,1 1 15,0-1-15,0 21 0,21 0 16,-21 22-16,0-22 0,21 1 0,0-1 15,-22 21-15,22-20 0,0-1 0,0 0 16,0-20-16,0 20 0,0 0 16,22-21-16,-1 1 0,0-1 0,21 0 15,-21 0-15,22-21 0,-1 21 0,0-21 16,1 0-16,20 0 0,-20 0 16,20 0-16,-21 0 0,1 0 15,-1 0-15,0-21 0,1 0 0,-22 0 16,21 0-16,-21-1 0,1 1 15,-22 0-15,0-21 0,21 21 0,-21-1 16,0-20-16,0 21 0,0 0 0,-21 21 16,21-21-16,-22 21 0,1 0 15,0 0-15,0 0 0,0 0 0,0 21 16,21 0-16,-22 0 0,22 0 16,-21 0-16,21 1 0,0-1 15,0 0-15,0 0 0,0 0 0,0 0 16,0 1-16,21-22 0,1 21 15,-1 0-15,0-21 0,0 0 0,0 21 16,0-21-16,1 0 0,20 0 0,-21 0 16,0 0-16,22 0 0,-22-21 15,21 0-15,-21 21 0,22-21 0,-22-1 16,0 1-16,0 0 0,0 0 0,0-21 16,1 20-16,-22-20 0,0 21 15,0 0-15,0 0 0,0-1 0,0 1 16,-22 21-1,22 21-15,-21 1 16,0-1-16,21 21 0,0-21 16,0 0-16,-21 1 0,21-1 15,-21 0-15,21 0 0,0 0 0,0 0 16,0 1-16,0-1 0,0 0 0,-21 0 16,21 0-1,0-42 16,0 0-15,0 0-16,0 0 0,21-1 16,0 1-16,-21 0 0,21-21 0,0 21 15,0-22-15,1 22 0,20-21 16,-21 21-16,0-22 0,0 22 0,22 0 16,-22 0-16,21 0 0,-21 21 15,22 0-15,-22 0 0,0 0 0,0 21 16,0 0-16,-21 21 0,0-21 15,22 22-15,-22-22 0,0 21 0,0-21 16,0 22-16,0-22 0,0 0 0,0 0 16,0 0-16,0 1 0,0-1 15,0 0-15,-22-21 16,1 0-16,0 0 16,21-21-1,0 0 1,42-1-16,-42 1 0,22 0 15,-1 0-15,0-21 0,21 20 16,-21 1-16,1-21 0,20 21 0,-21-22 16,21 22-16,-20 0 0,-1 0 15,0 0-15,21 0 0,-21 21 0,1 0 16,-1 21-16,-21 0 16,0 0-16,0 0 0,0 0 15,0 22-15,0-22 0,0 0 0,-21 21 16,21-20-16,0-1 0,0 21 15,0-21-15,0 0 0,0 1 16,0-1-16,21 0 0,0-21 0,0 21 16,21-21-16,1 21 15,-1-21-15,22 0 0,-1 21 0,1-21 16,-1 0-16,-21 0 0,22 0 0,-22 0 16,22 0-16,-22-21 0,0 0 15,-20 0-15,20 0 0,-21 0 16,0-22-16,0 22 0,1-21 0,-22-1 15,0 22-15,0-21 0,0 21 16,0 0-16,0-1 0,-22 1 0,1 21 0,0 0 16,0 0-16,0 0 15,0 21-15,-1 1 0,1-1 0,0 0 0,0 0 16,21 21-16,0-20 16,0-1-16,0 0 0,0 0 0,0 21 15,0-20-15,0-1 0,21 0 16,-21 0-16,21-21 0,0 0 15,1 21-15,20-21 0,-21 0 0,0 0 16,0 0-16,1 0 0,20 0 0,-21-21 16,0 21-16,22-21 0,-22 0 15,0 0-15,0-1 0,0 1 0,22-21 16,-22 21-16,0 0 0,-21-1 16,0-20-16,21 42 0,-21-21 0,0 0 15,-21 42 1,21 0-1,-21 0-15,0 0 0,21 1 0,-22-1 16,1 0-16,21 0 0,0 0 0,-21 0 16,0 1-16,21-1 15,0 0-15,21-21 47,0-21-47,0 0 0,1 21 16,-1-22-16,0 1 0,0 0 15,0-21-15,22 21 0,-22-1 16,21 1-16,-21 0 0,22 0 0,-22 0 16,0 21-16,0 0 0,-21 21 15,0 0 1,0 0-16,0 0 0,0 1 16,0-1-16,0 0 0,0 0 0,0 0 15,0 0-15,0 1 0,21-22 0,0 21 16,1 0-16,-1-21 15,21 21-15,-21-21 0,0 0 0,22 0 16,-22 0-16,0 0 0,21 0 16,-20-21-16,20 0 0,-21 0 0,21-1 15,-20 1-15,20-21 0,-21 21 16,0-22-16,22-20 0,-22 21 0,21-22 16,-21 1-16,22-1 0,-22 22 15,0-22-15,21 22 0,-42 0 16,21-1-16,-21 22 0,0 0 0,0 0 15,-21 21 1,0 0-16,0 0 0,0 21 16,0 21-16,-1-21 0,1 22 0,21 20 15,-21-20-15,0-1 0,21 21 16,-21-20-16,21 20 0,0-20 0,0-1 16,0 0-16,0 1 0,0-1 15,0-21-15,0 21 0,21-20 16,0-1-16,0 0 0,0-21 15,1 21-15,-1-21 0,0 0 0,0 0 16,0 0-16,22 0 0,-22 0 16,0-21-16,21 0 0,1 21 0,-1-21 15,0-1-15,1 1 0,-22 0 16,21 0-16,0 0 0,-20-22 0,-1 22 16,0 0-16</inkml:trace>
  <inkml:trace contextRef="#ctx0" brushRef="#br0" timeOffset="41092.93">20002 6392 0,'0'0'0,"-21"0"15,-21 0-15,21 0 0,21 22 16,21-22 0,0 0-16,21 0 0,-20 21 0,20-21 15,0 0-15,22 21 0,-22-21 16,22 0-16,-22 21 0,21-21 0,-20 0 15,-1 0-15,0 0 0,1 0 16,-22 0-16,0 0 0,0 0 0,-42 0 31,0 0-31,0 0 16,0 0-16,-22 21 0</inkml:trace>
  <inkml:trace contextRef="#ctx0" brushRef="#br0" timeOffset="41956.05">11726 9906 0,'0'0'0,"-42"0"0,-43 21 15,64-21-15,-21 0 16,63 0 15,0 0-31,21 0 0,1 0 0,20 0 16,1 0-16,20 0 0,1 0 0,0-21 15,-1 21-15,1 0 0,0 0 16,-1 0-16,-20 0 0,-1-21 0,-20 21 16,-1 0-16,0 0 0,-20 0 0,-1 0 15,0 0-15,-21-21 0,0 0 16,-21 21-16,0-22 16,-1 22-16,-20-21 0,21 21 15,0-21-15,-22 21 0,22 0 16,0-21-16,-21 21 0,21 0 0,21-21 15,-22 21-15,22-21 16,22 21 0,-1 0-16,0 0 15,21 0-15,-21 0 0,1 0 16,-1 21-16,0 0 0,0-21 0,0 21 16,-21 0-16,0 22 0,0-22 15,0 0-15,0 21 0,0-21 0,-21 1 16,0-1-16,0 21 0,-22-21 0,22 0 15,-21 1-15,21-1 0,-22 0 16,22 0-16,0-21 0,0 0 16,21 21-16,21-42 15,21 0-15,-20 21 16</inkml:trace>
  <inkml:trace contextRef="#ctx0" brushRef="#br0" timeOffset="42775.62">13568 9652 0,'21'-63'32,"-21"41"-32,21 1 0,0 0 15,-21 0-15,21 0 0,1 0 0,-22-1 16,21 1-16,0 0 0,0 0 15,-21 0-15,0 0 0,21-1 0,0 1 16,-21 0-16,0 0 0,0 42 31,0 0-31,0 22 0,0-22 0,0 21 16,-21 0-16,21 22 0,-21-22 16,21 1-16,-21 20 0,21-21 15,0 1-15,0-1 0,0 0 0,0 1 16,0-1-16,-21-21 0,21 22 15,0-22-15,0 0 0,0 0 0,-21-21 16,21 21-16,-22-21 16,1 0-16,0 0 15,0 0-15,0 0 0,0-21 16,-1 0-16,1 0 0,0 0 0,0-1 16,0 1-16,21 0 0,-21 0 15,-1 0-15,22 0 0,-21-1 16,0 44-1,21-1 1,0 0-16,0 0 0,0 0 0,0 0 16,0 1-16,21 20 0,0-21 0,-21 0 15,22 0-15,-1 1 0,0-1 16,21 0-16,-21 0 0,1-21 0,20 21 16,-21-21-16,21 0 0,1 0 0,-22 0 15,21 0-15,1 0 0,20 0 16,-21-21-16,1 0 0,-1 21 0,0-21 15,1-22-15,20 22 0,-20 0 0,-22-21 16,21-1-16,0 1 0,-20-21 16,20 20-16,-21-20 0,0-1 15,0 1-15,1 20 0,-1-20 0,-21 21 16,0-1-16,0 22 0,0-21 16,0 21-16,0-1 0,-21 22 15,-1 0-15,22 22 16,-21-1-16,0 21 0,0 0 0,-21 1 15,20 20-15,1-20 0,0 20 0,0-21 16,21 22-16,-21-22 0,21 1 16,0-1-16,0 0 0,0-21 0,0 22 15,0-22-15,21 0 0,0 0 0,0-21 16,0 21-16,1-21 0,-1 0 16,0 0-16,21 0 0,-21 0 0,1 0 15,20 0-15,-21-21 0,0 0 16,0 0-16,-21 0 0,0 0 15,22-1-15,-22 1 0</inkml:trace>
  <inkml:trace contextRef="#ctx0" brushRef="#br0" timeOffset="42951.93">14287 9631 0,'-21'0'0,"42"0"0,-63 0 16,21 0-16,0 0 15,42 0 1,0 21-1,0-21-15,22 0 16,-1 0-16,0 0 0,1 0 0,-1 0 16,0 0-16,1 0 0,-1 0 0,0 0 15,22 0-15,-22-21 0</inkml:trace>
  <inkml:trace contextRef="#ctx0" brushRef="#br0" timeOffset="43191.86">15663 9610 0,'0'0'0,"-21"0"31,21 21-15,-21 0-16,21 0 16,-21 22-16,21-22 0,0 0 0,0 21 15,-21-21-15,21 1 0,-22 20 16,22-21-16,-21 0 0,21 0 0,0 1 15,0-1-15,0 0 16,0 0-16,21-21 16,1 0-16,-1-21 0,21 0 15</inkml:trace>
  <inkml:trace contextRef="#ctx0" brushRef="#br0" timeOffset="43535">16192 9716 0,'0'0'0,"43"-43"0,-22 22 0,0-21 0,0 21 15,-21-1-15,0 1 0,-21 21 16,0-21-16,0 21 0,0 0 16,-1 0-16,-20 0 0,21 21 0,-21 0 15,20-21-15,1 22 0,0-1 16,0 0-16,21 0 0,-21 0 0,21 0 16,0 1-16,0-1 0,0 0 15,21-21-15,0 21 0,0-21 16,0 21-16,1-21 0,20 21 0,-21-21 15,0 22-15,22-1 0,-22-21 0,0 21 16,0 0-16,-21 0 16,0 0-16,21-21 0,-21 22 0,0-1 15,0 0-15,-21 0 0,0-21 16,0 0-16,0 0 0,-1 21 16,1-21-16,0 0 0,0 0 15,0 0-15,0 0 0,-1-21 16,22 0-1,-21 21-15,0-21 0,21 0 0</inkml:trace>
  <inkml:trace contextRef="#ctx0" brushRef="#br0" timeOffset="43715.7">15769 9398 0,'0'0'0,"-21"-21"0,0 0 0,0 0 15,-1 21-15,1 0 0,21-22 16,21 22 15,1 0-31,-1 0 0,0 0 16,0 0-16</inkml:trace>
  <inkml:trace contextRef="#ctx0" brushRef="#br0" timeOffset="45511.46">17272 9356 0,'0'0'0,"0"-21"0,0-1 16,0 1-16,21 0 0,-21-21 15,0 21-15,0-1 0,0 1 16,-21 21 0,0 0-16,0 21 0,-1 1 15,1-1-15,21 0 0,-21 21 16,0 1-16,0-1 0,0 0 16,-1 22-16,22-22 0,-21 22 0,21-22 15,-21 0-15,21 1 0,0 20 16,0-21-16,0-20 0,0 20 0,0-21 15,21 0-15,0 0 0,1 1 0,20-1 16,-21-21-16,21 0 0,-20 0 16,20 0-16,0 0 0,1 0 0,-1-21 15,0-1-15,1 1 0,-1 0 16,0 0-16,1-21 0,-1-1 16,0 1-16,-21-22 0,22 22 0,-22 0 0,0-22 15,21 22-15,-20-22 0,-1 22 16,-21 0-16,21-1 0,0 1 15,0 0-15,-21 21 0,0-1 16,0 1-16,0 0 0,0 42 16,0 0-16,0 1 15,-21 20-15,21-21 0,-21 21 16,0 1-16,0-1 0,-1 0 0,22 22 16,-21-22-16,21 1 0,-21 20 0,21-21 15,0 1-15,0-1 0,0 22 16,0-43-16,0 21 0,21-21 15,0 0-15,1-21 16,-1 0-16,0 0 0,0 0 16,0 0-16,0 0 0,22-21 0,-22 0 15,0 0-15,21 0 0,1 0 16,-22-1-16,21-20 0,-21 21 0,22-21 16,-22-1-16,0 22 0,0 0 15,0 0-15,-21 0 0,0-1 0,-21 44 31,21-1-31,0 0 16,-21 0-16,21 0 0,0 22 0,0-22 16,0 0-16,0 21 0,0-21 15,0 1-15,0-1 0,0 0 16,-21 0-16,21 0 0,0 0 16,-21-21-16,21 22 15,-21-22-15,-1 0 0,1 0 16,0 0-16,21-22 0,-21 1 15,0 21-15,21-21 0,-21 0 16,21 0-16,0 0 0,0-1 16,-22 1-16,1 21 15,21 21 17,0 1-32,0-1 0,0 0 15,0 0-15,0 0 0,0 0 16,21-21-16,1 22 0,-1-1 15,0-21-15,21 0 0,1 0 16,-22 0-16,42 0 0,-20 0 0,-1 0 16,21 0-16,1 0 0,42-21 15,-64-1-15,0 1 0,22 0 16,-43 0-16,21 0 0,-20-22 0,20 22 16,-21-21-16,0 21 0,-21-22 15,0 1-15,21 21 0,-21-21 0,0 20 16,0 1-16,0 0 0,-21 21 15,0 0-15,0 0 16,0 21-16,0 0 0,-1 1 16,1-1-16,0 21 0,21-21 0,0 22 15,-21-22-15,21 21 0,0-21 16,0 22-16,0-22 0,21 0 0,-21 0 16,21 0-16,0 0 0,1 1 15,20-22-15,-21 21 0,21-21 0,1 0 16,20 21-16,-20-21 0,20 0 0,1 0 15,20 0-15,-20 0 0,-1 0 16,1-21-16,-1 21 0,-20-21 16,20-1-16,-21 1 0,-20-21 0,20 21 15,-21-22-15,0 22 0,-21-21 16,0 21-16,0-22 0,0 22 0,0 0 16,-21 0-16,0 0 0,0 0 15,0 21-15,-22 0 0,22 0 0,-21 0 16,21 21-16,-22 0 0,1 0 0,21 0 15,0 0-15,-22 1 0,22 20 16,0-21-16,21 0 0,0 22 0,0-22 16,0 0-16,0 0 0,0 0 15,0 0-15,0 1 0,21-22 0,-21 21 16,21-21-16,0 0 0,1 0 0,-1 0 16,0 0-16,0 0 0,0 0 15,0 0-15,1-21 0,-1-1 16,0 1-16,0 0 0,-21-21 0,21 21 15,0-22-15,1-20 0,-1 20 16,0-20-16,0 21 0,0-22 0,-21 22 16,21-22-16,1 22 0,-22 0 15,21-1-15,-21 22 0,0-21 0,0 21 16,0-1-16,-21 22 16,-1 0-1,22 22-15,-21-1 0,0 21 0,0-21 16,21 22-16,-21-1 0,21 0 15,-21 1-15,21-1 0,-22 0 0,22 1 16,0-1-16,0 0 0,0 1 16,0-1-16,22-21 0,-1 21 15,0-20-15,21-1 0,-21 0 0,22 0 16,-1 0-16,-21-21 0,22 0 0,-22 0 16,21 0-16,-21 0 0,0 0 15,22 0-15,-22-21 0,0 0 0,0 0 16,0 0-16,1-1 0</inkml:trace>
  <inkml:trace contextRef="#ctx0" brushRef="#br0" timeOffset="45788.03">21145 8996 0,'0'0'0,"-42"0"16,21 21-1,0 0-15,21 0 0,-21 22 16,-1-22-16,22 21 0,-21 1 0,0-1 16,21 0-16,-21 1 0,0-1 0,21 0 15,0 22-15,-21-22 0,21 0 16,-22 1-16,22-1 0,-21-21 0,21 22 16,0-22-16,0 21 0,0-21 15,0 0-15,-21-21 0,21 22 0,0-1 16,21-21-1,0-21-15,1-1 16,20 22-16</inkml:trace>
  <inkml:trace contextRef="#ctx0" brushRef="#br0" timeOffset="46163.79">21357 9398 0,'0'-21'0,"0"42"0,-21-42 31,0 21-31,0 21 15,21 0-15,0 0 0,-22 1 0,1 41 16,0-42-16,21 22 16,0-22-16,0 21 0,0-21 15,0 22-15,0-22 0,0 0 0,0 0 16,0 0-16,21 0 0,0 1 16,1-22-16,-1 0 0,21 0 0,-21 0 15,22 0-15,-22 0 0,21 0 0,-21-22 16,22 1-16,-22 0 0,0 0 15,0 0-15,-21-22 0,0 22 16,0-21-16,0 0 0,0-1 0,0 22 16,0 0-16,-21-21 0,0 20 15,0 22-15,-1-21 0,1 21 0,0 0 0,0 0 16,-21 0-16,20 0 16,1 0-16,0 0 0,0 21 0,0-21 15,21 22-15,-21-22 0,-1 0 16,22 21-1</inkml:trace>
  <inkml:trace contextRef="#ctx0" brushRef="#br0" timeOffset="46380.02">20828 9313 0,'0'0'0,"0"-21"0,21 21 16,21 0-1,-20-21-15,20 21 0,0 0 0,22 0 16,-22 0-16,0 0 0,22 0 16,-22 0-16,22 0 0,-1 0 0,-20 0 15,-1 0-15,0 0 0,1 0 16,-1 0-16,-21 0 0,0 0 0,0 0 16,-42 0-1,-21 21-15,0-21 0,-1 0 16</inkml:trace>
  <inkml:trace contextRef="#ctx0" brushRef="#br0" timeOffset="47403.06">12298 11938 0,'21'0'47,"0"-21"-47,-21 0 0,21 21 15,0-21-15,1-1 0,-22 1 0,0 0 16,21 0-1,-21 0-15,0 0 0,0-1 0,0 1 16,0 0-16,-21 0 0,-1 0 0,-20 0 16,21-1-16,-21 22 0,-1-21 15,1 21-15,-22 0 0,22 0 0,0 0 16,-1 21-16,1 1 0,0-1 16,-1 21-16,22 0 0,-21-20 0,21 20 15,0 0-15,21 22 0,0-22 0,0 0 16,0-20-16,0 20 0,0 0 15,21-21-15,0 1 0,0-1 0,21-21 16,-20 0-16,20 0 0,0 0 0,1 0 16,-1 0-16,0 0 15,1-21-15,20-1 0,-21 1 0,-20-21 16,20 21-16,0-22 0,-21 1 16,22 21-16,-22-21 0,0-1 0,0 1 15,22-22-15,-22 22 0,0 0 0,0-22 16,0 1-16,-21-1 0,21 22 15,-21-22-15,22 22 0,-22 0 0,0 21 16,0-1-16,0 1 0,0 42 16,0 22-1,-22-22-15,1 21 0,0 1 0,21 20 16,-21-21-16,0 1 16,21-1-16,0 22 0,-21-22 0,21 0 15,0 1-15,0-1 0,0-21 0,0 21 16,0 1-16,0-22 0,21 21 15,0-21-15,0 1 0,0-1 0,0-21 16,1 0-16,20 0 0,0 0 16,-21 0-16,22 0 0,-1-21 0,0-1 15,1 1-15,-1 0 0,-21 0 0,22 0 16,-22 0-16,0-1 0,-21-20 16,0 21-16,21 0 0,-21-22 0,0 22 15,0 0-15,0 0 0,0 0 16,-21 21-16,0 0 15,0 0-15,-1 21 0,1 0 16,21 0-16,-21-21 0,0 43 0,0-22 16,0 0-16,21 0 0,0 0 15,-22 0-15,22 1 0,0 20 0,0-21 16,0 0-16,0 0 0,0 1 16,22-1-16,-1-21 0,0 21 0,0-21 15,21 0-15,-20 0 0,20 0 0,0 0 16,1 0-16,-1-21 0,0 0 15,1-1-15,-1 1 0</inkml:trace>
  <inkml:trace contextRef="#ctx0" brushRef="#br0" timeOffset="48635.98">13610 11705 0,'0'0'0,"21"-42"0,0 21 16,-21 0-16,0-1 0,0 1 0,0 0 16,0 0-16,-21 21 31,0 21-31,0 0 0,21 0 0,-21 1 15,0-1-15,-1 0 0,22 21 16,-21-21-16,21 1 0,-21 20 16,21-21-16,0 21 0,0-20 0,0 20 15,0-21-15,0 21 0,21-20 0,0-1 16,1 0-16,-1 0 0,0-21 16,0 0-16,21 0 0,-20 0 15,20 0-15,0 0 0,-21 0 0,22-21 16,-1 0-16,0 0 0,1-22 0,-22 22 15,21-21-15,-21 21 0,22-22 16,-22 1-16,0 0 0,0-22 0,22 22 16,-43-22-16,21 1 0,0-1 15,0 1-15,-21 20 0,0-20 0,0 21 16,0-1-16,0 22 0,0 0 0,0 0 16,-21 42-1,0 0-15,0 0 0,-1 22 16,1-1-16,21 0 0,-21 1 15,0-1-15,21 21 0,-21-20 16,21-1-16,0 0 0,0 43 16,0-43-16,21-20 0,0 20 0,0-21 15,-21 21-15,43-20 0,-22-1 16,0 0-16,21-21 0,-21 21 0,22-21 16,-1 0-16,0 0 0,22 0 15,-22 0-15,22-21 0,-22 21 0,0-21 16,1 0-16,-1-1 0,0 1 0,-20 0 15,-1 0-15,0-21 16,0 20-16,-21-20 0,0 21 0,0-21 16,0-1-16,0 22 0,0 0 15,0 0-15,-21 0 0,0-1 0,0 22 16,-1 0-16,1 0 0,-21 0 0,21 0 16,0 22-16,-22-1 0,22 0 15,-21 0-15,21 21 0,-1-20 0,1 20 16,0-21-16,0 0 0,21 22 0,0-22 15,0 0-15,0 0 0,0 0 16,21 0-16,0 1 0,0-1 16,1 0-16,-1-21 0,0 0 0,0 0 15,21 0-15,-20 0 0,20 0 16,0-21-16,-21 0 0,1-1 16,-1 1-16,-21 0 0,21 0 15,-21 0-15,21-22 0,-21 22 0,0 0 16,0-21-16,0 21 0,0-1 0,0 1 15,0 42 17,-21 1-32,21-1 0,-21 0 15,21 0-15,0 0 0,0 0 0,0 1 16,0 20-16,0-21 0,0 0 0,0 0 16,0 1-16,0-1 0,0 0 15,21-21-15,0 21 0,0-21 16,0 0-16,1 0 15,-1 0-15,0-21 16,-21 0-16,21 0 0,0-22 16,-21 22-16,21 0 15,1-21-15,-1 20 0,0-20 0,21 21 16,-21-21-16,22 20 0,-22-20 0,21 21 16,1 0-16,-1 0 0,0 21 15,-21 0-15,22 0 0,-22 0 0,21 21 16,-21-21-16,22 21 0,-22 21 0,21-21 15,-21 1-15,1 20 0,-1-21 16,-21 21-16,21-20 0,-21 20 16,0-21-16,0 0 0,0 0 0,-21 22 15,0-22-15,-1-21 0,22 21 16,-21-21-16,0 0 0,21-21 31,0 0-31,0 0 0,0-1 16,0 1-16,0 0 0,0 0 0,21 0 15,0 0-15,-21-22 0,22 22 16,-1 0-16,0-21 0,0 20 16,0-20-16,0 21 0,1 0 0,-1-22 15,21 22-15,-21 0 0,0 21 16,22-21-16,-22 21 0,0-21 0,0 21 16,0 0-16,1 0 0,-1 0 0,0 21 15,0 0-15,-21 0 16,0 0-16,0 1 0</inkml:trace>
  <inkml:trace contextRef="#ctx0" brushRef="#br0" timeOffset="48948.73">16129 11599 0,'21'-42'0,"-42"84"0,21-20 0,-21-1 0,21 0 0,0 0 16,0 0-16,0 0 0,21-21 15,0 0 1,0 0-16,22 0 0,-22 0 16,0 0-16,0 0 0,21 0 0,-20-21 15,20 0-15,-21 21 16,0-21-16,0 0 0,1 0 0,-22-1 15,0 1-15,0 0 0,0 0 0,0 0 16,-22 21-16,1 0 16,-21 0-16,21 0 0,-22 0 0,22 0 15,-21 21-15,21 0 0,0 0 16,-22 0-16,22 22 0,0-22 0,21 0 16,0 21-16,0-20 0,0-1 0,0 0 15,0 21-15,0-21 0,0 1 16,21-1-16,0-21 0,0 21 0,1-21 15,20 0-15,-21 0 0,21 0 0,1 0 16,-1 0-16,22 0 16,-22-21-16,0 21 0,22-21 0,-22-1 15,0 1-15,1 0 0</inkml:trace>
  <inkml:trace contextRef="#ctx0" brushRef="#br0" timeOffset="50136.02">17462 11599 0,'0'0'0,"-21"22"0,-85 41 31,85-42-31,21 0 0,-21-21 0,21 22 16,-21-22-16,21 21 16,21-21-1,0 0-15,0 0 0,22 0 16,-22-21-16,0-1 0,21 1 16,-20 0-16,20 0 0,-21 0 0,21-22 15,-20 22-15,20-21 0,-21-22 16,21 22-16,-20-21 0,-1 20 15,0-20-15,0 20 0,0 1 0,0 0 16,-21-1-16,0 22 0,0 0 0,0 0 16,-21 21-1,0 0-15,0 21 0,0 21 16,0-20-16,-22 20 0,22 0 16,0 1-16,-21-1 0,20 21 0,1-20 15,0-1-15,21 0 0,0 1 0,0-1 16,0 0-16,0-20 0,21 20 15,0-21-15,22 0 0,-22 0 0,21 1 16,1-22-16,-1 21 0,0-21 16,1 0-16,-22 0 0,21 0 15,0 0-15,1-21 0,-1 21 0,-21-22 16,22 1-16,-22 0 0,0-21 0,21 21 16,-21-22-16,-21 1 0,22-22 15,-1 22-15,-21-21 0,21 20 0,-21-20 16,0 20-16,0 22 0,0 0 15,0 0-15,0 0 0,-21 21 16,21 21-16,-21 21 0,-1-21 16,1 22-16,0-1 15,0 0-15,0 1 0,0-1 0,-1 0 16,1 1-16,21-22 0,-21 21 0,21 1 16,0-22-16,0 0 0,0 0 15,-21 0-15,21 0 0,0 1 0,21-22 31,0 0-15,0-22-16,1 1 0,-1 0 16,21 0-16,-21 0 0,0-22 15,1 22-15,20-21 0,-21 21 0,21 0 16,-20-22-16,20 22 0,-21 0 0,0 21 16,-21-21-16,21 21 0,-21 21 15,0 0 1,0 0-16,0 0 15,0 1-15,0 20 0,0-21 0,0 0 16,0 0-16,0 1 0,0-1 0,22 0 16,-1 0-16,-21 0 0,21 0 15,21-21-15,-21 22 0,22-22 0,-22 0 16,21 0-16,1 0 0,-1 0 0,0 0 16,1 0-16,-1 0 0,-21 0 15,21 0-15,1-22 0,-1 1 0,-21 0 16,0-21-16,22 21 0,-22-22 15,0 22-15,0-21 0,-21-1 0,0 1 16,21 0-16,-21-1 0,0 22 16,0 0-16,0 0 0,-21 21 15,0 0-15,0 21 0,0 0 16,0 0-16,21 1 0,-22-1 0,1 21 16,21-21-16,-21 22 0,21-1 15,0-21-15,0 0 0,0 22 0,0-22 16,0 0-16,0 0 0,21 0 0,-21 0 15,21 1-15,1-22 0,-1 21 16,0-21-16,0 0 0,0 0 16,22 0-16,-22 0 0,21 0 0,0 0 15,-20 0-15,20 0 0,0-21 16,1-1-16,-22 1 0,21 0 0,-21 0 16,0 0-16,1 0 0,-1-1 15,-21 1-15,0 0 0,0 0 16,0 0-16,-21 0 0</inkml:trace>
  <inkml:trace contextRef="#ctx0" brushRef="#br0" timeOffset="50375.68">17611 11345 0,'0'0'0,"-22"0"0,1 22 15,42-22 1,1 0-16,-1 0 0,21 0 16,22 0-16,-22 0 0,21 0 15,1-22-15,-1 22 0,1 0 0,-1 0 16,1-21-16,-1 21 0,1 0 0,-22 0 16,1 0-16,-22 0 0,0 0 15,-21 21-15</inkml:trace>
  <inkml:trace contextRef="#ctx0" brushRef="#br0" timeOffset="52947.39">15155 12869 0,'0'0'0,"-21"0"0,0 0 0,0 0 16,21-21 0,0 0-16,0 0 15,21 21-15,0-21 0,21 0 16,-20 21-16,20-22 0,-21 1 0,21 0 15,-20 21-15,-1-21 0,0 0 16,0 21-16,-21-21 0,-21 21 31,-21 0-31,20 21 0,-20-21 16,21 21-16,-21 0 0,-1 0 0,22 0 16,-21 22-16,21-22 0,-22 21 15,22-21-15,0 1 0,21-1 16,0 21-16,0-21 0,0 0 15,0 1-15,21-22 0,0 0 16,0 0-16,1 0 0,20 0 0,0 0 16,-21 0-16,22 0 0,-1 0 15,-21-22-15,22 1 0,-22 21 0,0 0 16,-21-21-16,-42 21 16,20 0-1,1 0-15,-21 0 0,0 0 0,-1 21 16,22 0-16,-21 1 0,-1-1 15,22 0-15,-21 21 0,21-21 0,0 1 16,-22 20-16,43-21 0,-21 0 16,21 22-16,0-22 0,0 0 15,0 0-15,0 0 0,21 0 16,0-21-16,1 0 0,20 0 0,0 0 16,1 0-16,-1 0 0,0 0 15,22-21-15,-1 0 0,-20 21 0,20-21 16,-21 0-16,22-22 0,-22 22 0,1-21 15,-22 21-15,21-43 16,-21 22-16,0 0 0,22-22 0,-22 1 16,-21-1-16,21 22 0,-21-22 0,21 22 15,-21 0-15,0-1 0,0 22 16,0 0-16,0 0 0,0 42 31,0 0-31,0 21 0,-21-20 0,0 20 16,0 0-16,0 22 0,21-22 15,-22 0-15,22 22 0,-21-1 0,21-20 16,0-1-16,0 22 0,0-22 0,0 0 16,0 1-16,21-22 0,1 21 15,-1-21-15,21 0 0,-21 1 0,22-22 16,-1 0-16,0 0 0,1 0 0,20 0 16,-21 0-16,22-22 0,-22 22 15,22-21-15,-22 0 0,0 0 0,1-21 16,-1 20-16,-21 1 15,0-21-15,1 0 0,-22 20 0,0-20 16,0 0-16,0 21 0,0-1 0,0 1 16,-22 0-16,1 21 0,0 0 15,0 0-15,-21 0 0,20 21 0,1 0 16,-21 1-16,21-1 0,0 21 0,21-21 16,0 22-16,-22-22 0,22 21 15,0-21-15,0 22 0,0-22 0,22 0 16,-1 0-16,0 0 0,21-21 15,-21 21-15,22-21 0,-1 0 0,-21 0 16,22 0-16,20 0 0,-21 0 16,43-21-16,-43 21 15,-20-21-15,20 0 0,-21 0 0,21 0 16,-20-1-16,20-41 0,-21 21 16,0-1-16,0 22 0,-21-21 15,22 21-15,-22-1 0,0 1 0,0 0 16,0 42-1,0 0-15,0 22 16,0-22-16,0 0 0,-22 0 0,1 22 16,21-22-16,0 0 0,-21 0 15,21 0-15,0 0 0,-21 1 16,21-1-16,0 0 0,21-21 31,0-21-15,-21 0-16,21-1 0,-21 1 15,22 0-15,-1-21 0,-21 21 16,21-22-16,0 1 0,-21 0 0,21 20 16,0-20-16,1 21 0,-22-21 15,21 20-15,0 1 0,0 21 16,-21 21-16,21 1 16,-21-1-16,0 0 0,0 0 15,0 21-15,0-20 0,0-1 0,0 21 16,0-21-16,0 22 0,0-22 15,21 0-15,-21 0 0,0 0 16,22 0-16,-1-21 0,-21 22 16,21-22-16,0 0 15,0 0-15,0 0 0,1 0 16,-22-22-16,21 1 0,0 21 0,-21-21 16,21 0-16,0-21 0,0 20 15,1 1-15,-1-21 0,21 21 0,-21-22 16,0 1-16,22 0 0,-22 21 15,21-1-15,-21-20 0,1 42 16,-1-21-16,-21 42 16,0 0-16,0 0 15,0 1-15,0 20 0,0-21 0,0 21 16,0-20-16,-21 20 0,21-21 0,0 0 16,0 22-16,0-22 0,0 0 15,0 0-15,21 0 0,0 0 0,0-21 16,0 22-16,0-22 0,1 0 15,-1 0-15,21 0 0,-21 0 0,22 0 16,-22 0-16,21 0 0,0 0 0,-20 0 16,20-22-16,0 1 15,-21 0-15,1 0 0,20 0 0,-21 0 16,0-22-16,-21 22 0,0-21 0,21-1 16,-21 1-16,0 21 0,0-21 15,0 20-15,0 1 0,-21 0 0,0 21 16,0 0-16,0 0 0,0 0 15,-1 0-15,1 21 0,0 0 0,0 1 16,21 20-16,-21-21 0,21 21 0,0-20 16,-21-1-16,21 21 0,0-21 15,0 22-15,0-22 0,0 0 0,21 0 16,0 0-16,0 0 0,0 1 0,0-22 16,1 0-16,20 21 0,-21-21 15,21 0-15,1 0 0,-1 0 0,0 0 16,1 0-16,-1-21 0,0-1 15,-20 22-15,20-21 0,-21 0 16,21-21-16,-20 21 0,-1-1 0,0-20 16,0 0-16,0 21 0,0-1 15,1 1-15,-22 0 0,21 0 0,-21 42 32,-21 0-32,-1 0 0,22 1 15,-21-1-15,0 0 0,21 21 0,-21-21 16,21 1-16,0-1 0,0 0 15,0 0-15,0 0 0,0 0 16,21-21 15,0 0-31,0-21 0,1 21 0,-1-21 16,0 0-16,0 0 0,0 0 0,0-1 16,1 1-16,-1-21 0,0 21 15,0-22-15,43-20 0,-43 42 16,0 0-16,0-1 0,-21 44 31,0-1-31,0 0 0,0 0 16,0 0-16,0 0 15,0 22-15,0-22 0,0 0 0,0 0 0,0 0 16,0 1-16,0-1 0,0 0 16,21 0-16,0-21 0,1 0 15,-1 21-15,0-21 0,0 0 0,0 0 16,0 0-16,1 0 0,20-21 0,-21 0 15,0 21-15,0-21 0,1 0 16,-1-22-16,0 22 0,0 0 0,0-21 16,0-1-16,1 1 0,-1-22 15,0 22-15,21-21 0,-21-1 0,1 22 16,-1-64-16,0 64 0,-21 20 16,21 1-16,-21 0 0,-21 21 15,0 21 1,0 0-16,-1 22 15,1-22-15,0 21 0,21 1 0,-21-1 16,21 0-16,-21 1 0,21-1 0,0 21 16,0-20-16,0-1 0,0 0 15,0 1-15,0-1 0,21-21 0,-21 22 16,21-22-16,0 0 0,0 0 16,1 0-16,-1-21 0,0 0 15,0 21-15,0-21 0,0 0 0,1 0 0,-1 0 16,0 0-16,0-21 0,21 21 15,-20-21-15,-1 0 0,0 0 0,21-22 16,1 22-16,-22 0 16,-21 0-16,21-21 0,-21 20 15,21 1-15</inkml:trace>
  <inkml:trace contextRef="#ctx0" brushRef="#br0" timeOffset="53167.98">19748 12764 0,'0'0'0,"-42"0"0,21 0 0,0 0 16,0 0-16,-1 0 0,44 21 31,20-21-31,-21 0 0,21 0 0,22 0 16,-22 0-16,1 0 16,20 0-16,-21 0 0,22 0 0,-22 0 15,1-21-15,-1 21 0,0 0 0,-21 0 16,1-22-16,20 22 0,-21-21 15,-21 0-15,0 0 0,0 0 16,0 0-16</inkml:trace>
  <inkml:trace contextRef="#ctx0" brushRef="#br0" timeOffset="54371.89">14563 2985 0,'0'0'0,"-22"0"32,1 0-32,0 0 31,0 0-16,42 0 17,0 0-17,22 0-15,-22 0 0,21 0 16,22 0-16,-22 0 0,21 0 16,1 0-16,21 0 0,-1 0 0,22 0 15,0 21-15,21-21 0,0 0 16,0 0-16,21 0 0,0 0 0,22 0 15,-1 0-15,0 0 0,22 0 0,-1 0 16,1 21-16,20-21 0,-20 0 16,-1 0-16,22 0 0,-21 0 0,20 21 15,-20-21-15,-22 0 0,0 0 16,1 21-16,-1-21 0,-21 0 0,0 0 16,1 21-16,-44-21 0,22 0 15,-21 0-15,-21 0 0,-22 0 16,22 0-16,-21 0 0,-22 0 15,0 0-15,1 0 0,-22 0 0,21 0 16,-21 0-16,0 0 16,1 0-1,-44 0 32,1-21-47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2:51:00.1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296 762 0,'-21'0'0,"0"0"16,0 0 0,0 0-1</inkml:trace>
  <inkml:trace contextRef="#ctx0" brushRef="#br0" timeOffset="16916.09">212 720 0,'0'21'46,"0"0"-46,0 0 16,0 0 0,21-21-16,-21 22 0,21-22 15,0 0-15,0 21 16,0-21-16,1 0 0,-1 0 0,0 0 16,0 0-16,21 0 0,-20 0 15,-1-21-15,21 21 0,-21-22 16,0 1-16,22 0 0,-22 0 0,0 0 15,21 0-15,-42-22 0</inkml:trace>
  <inkml:trace contextRef="#ctx0" brushRef="#br0" timeOffset="17799.93">825 910 0,'0'0'0,"0"-84"0,0 20 0,0 1 16,0 20-16,0 1 0,0 0 0,0 20 16,0 1-16,-21 21 0,0 0 15,0 0-15,0 21 16,0 1-16,21-1 15,0 0-15,0 0 0,-22 0 16,22 22-16,-21-22 0,21 21 0,-21 0 16,21 1-16,0-1 0,0 0 15,0 1-15,-21-1 0,21 0 16,0 1-16,-21-1 0,21 0 0,0 1 16,0-22-16,0 21 0,0-21 15,0 1-15,0 20 16,-21-21-16,21 0 0,-22 0 15,22 1-15,-21-22 0,0 0 16,0 0-16,0 0 16,0 0-16,-1 0 0,1-22 15,0 22-15,21-21 0,-21 0 16,0 0-16,0 0 0,-1 0 16,22-1-16,-21 22 0,21-21 0,-21 0 15,21 0-15,-21 21 0,21-21 16,-21 21 15,21 21-15,0 0-16,0 0 15,0 0-15,0 1 16,21-1-16,0 0 16,0-21-16,-21 21 0,43 0 0,-22-21 15,0 21-15,21-21 0,-21 0 16,22 0-16,-1 0 0,0 0 15,1 0-15,-22 0 0,21 0 0,1 0 16,-22 0-16,21-21 0,-21 21 16,22-21-16,-22 0 0,0 0 15,0 0-15,0-1 0,0-20 0,-21 21 16,0-21-16,22 20 16,-22-20-16,21 21 0,-21 0 0,0-22 15,0 22-15,0 0 0,0 0 16,0 42 15,0 0-15,0 0-16,0 1 0,0-1 0,-21 21 15,21-21-15,0 0 0,-22 1 16,22 20-16,0-21 0,0 0 16,0 0-16,0 1 0,0-1 0,0 0 15,0 0-15,-21-21 16,21 21-16,0 0 0,-21-21 31,21-21-15,0 0-16,0 0 0,0 0 15,0 0-15,0-1 0,0 1 16,0 0-16,21-21 0,0 21 0,1-22 16,-1 22-16,0 0 0,0 0 15,0 0-15,0-1 0,22 1 16,-22 0-16,0 21 0,21 0 15,-20 0-15,-1 0 0,0 0 16,0 21-16</inkml:trace>
  <inkml:trace contextRef="#ctx0" brushRef="#br0" timeOffset="18052.91">1270 1355 0,'0'42'32,"0"-21"-32,0 0 15,0 1-15,21-22 16,0 0-16,0 0 15,1 0-15,20 0 16,-21 0-16,0 0 0,0-22 0,22 22 16,-22-21-16,21 0 0,-21 21 15,22-21-15,-22-21 0,21 20 0,-21 1 16,1 0-16,-1-21 16,0 21-16,0-1 0,0 1 15,-21 0-15,0 0 0,0 0 0,21 0 16,-42 21 15</inkml:trace>
  <inkml:trace contextRef="#ctx0" brushRef="#br0" timeOffset="18112.3">1799 1207 0,'0'21'32</inkml:trace>
  <inkml:trace contextRef="#ctx0" brushRef="#br0" timeOffset="18148.3">1757 1249 0,'0'0'0</inkml:trace>
  <inkml:trace contextRef="#ctx0" brushRef="#br0" timeOffset="22491.96">1333 1101 0,'0'-21'16,"0"42"62,0 0-78,0 0 16,0 0-16</inkml:trace>
  <inkml:trace contextRef="#ctx0" brushRef="#br0" timeOffset="22564.45">1249 1736 0,'0'0'16,"0"-43"-16,0-20 0,0 21 0,0 20 16,0-20-16</inkml:trace>
  <inkml:trace contextRef="#ctx0" brushRef="#br0" timeOffset="26812.36">1968 1080 0,'22'-22'16,"-22"1"-16,21 21 0,-21-21 15,0 0 1,0 42 15,0 0-31,-21 0 16,-1 1-16,22 20 0,-21-21 15,21 21-15,-21-20 0,0-1 0,21 21 16,0-21-16,0 0 0,0 1 16,0-1-16,-21 0 0,21 0 15,0 0-15,0 0 0,21-21 47,-21-21-31</inkml:trace>
  <inkml:trace contextRef="#ctx0" brushRef="#br0" timeOffset="27320.95">2053 635 0,'-21'-21'16,"0"42"-1,21 0 1,-21-21-16,21 21 0,0 1 16,0-1-16,0 0 15,0 0-15,21-21 16,0 0-16,0 0 16,0 0-16,0 0 15,1 0-15,-1 0 16,0-21-16,0 0 0,0 21 15,0-21-15,1-1 0,-1 1 0,0 0 16,-21 0-16,0 0 16,0 0-16,0-1 0,0 1 0,-21 21 15,0 0-15,-1 0 0,1 0 16,0 0-16,0 21 0,0-21 16,-22 22-16,22-1 0,0 0 0,21 21 15,-21-21-15,21 1 0,-21-1 16,21 21-16,-21-21 0,21 0 15,0 1-15,0 20 0,0-21 16,0 0-16,21 0 16,0-21-16,0 0 0,0 0 0,22 0 15</inkml:trace>
  <inkml:trace contextRef="#ctx0" brushRef="#br0" timeOffset="27628.93">2773 635 0,'0'0'0,"0"21"31,-21-21-31,21 21 16,-22 1-16,22-1 0,-21 21 0,0 0 15,0 1-15,0-1 0,0 0 16,-1 1-16,1-1 0,21 0 0,-21 1 15,21-1-15,-21 0 0,21 1 16,0-22-16,0 0 0,0 21 16,0-20-16,0-1 0,0 0 0,21-21 15,0 21-15,0-21 16,1 0-16,-1 0 0,0 0 16,0 0-16,0 0 0,0 0 15,-21-21-15,22 0 0</inkml:trace>
  <inkml:trace contextRef="#ctx0" brushRef="#br0" timeOffset="27841">2413 1058 0,'0'0'0,"42"0"31,-21 0-31,22 0 16,-22 0-16,0 0 0,21 0 0,-20-21 16,20 21-16,-21 0 0,21 0 0,1-21 15,-22 21-15,21-21 0,-21 21 16,22 0-16</inkml:trace>
  <inkml:trace contextRef="#ctx0" brushRef="#br0" timeOffset="28927.94">3535 1207 0,'0'0'0,"63"-43"31,-42 22-31,1-21 0,-22 21 16,0-1-16,0 1 0,0 0 15,0-21-15,0 21 0,0-1 0,-22 1 16,1 0-16,0 0 0,0 0 16,0 0-16,-22 21 0,22 0 15,-21 0-15,21 0 0,-22 0 0,22 0 16,-21 21-16,21 0 0,0 0 16,-22 21-16,22-20 0,0 20 0,0 0 15,0 1-15,-1-22 16,1 21-16,21 0 0,0 1 0,0-22 15,0 0-15,0 21 0,-21-20 16,21-1-16,0 0 0,21-21 0,-21 21 16,21 0-16,1-21 0,-1 0 15,0 0-15,21 0 0,-21 0 0,1 0 16,20 0-16,0-21 16,1 0-16,-22 0 0,21-22 0,0 22 15,-20-21-15,20 0 0,-21-1 16,0 1-16,-21 21 0,21-22 15,-21 1-15,0 0 0,0 21 16,0-1-16,0 1 0,0 0 16,-21 21-16,0 0 15,0 21 1,0 0-16,21 22 0,0-22 0,-21 21 16,21-21-16,-22 22 0,22-1 15,0-21-15,0 22 0,0-22 0,0 0 16,0 21-16,0-21 0,22-21 15,-1 22-15,0-1 0,21-21 16,-21 0-16,1 0 0,-1 0 16,21 0-16,0 0 0,1 0 0,-1 0 15,-21-21-15,22-1 0,-1-20 16,0 21-16,1-21 0,-22 20 16,21-41-16,-21 21 0,0-1 15,22-20-15,-22 20 0,0 1 0,0-21 16,0 20-16,-21 22 0,0-21 15,0-1-15,0 22 0,0 0 16,0 0-16,0 0 0,0 0 0,-21 21 31,0 21-31,21 0 16,-21 21-16,21 1 0,0-1 16,0 0-16,-21 1 0,21-1 0,-21 21 15,21-20-15,0-1 16,0 0-16,0 1 0,0-1 0,0 0 15,0-20-15,0-1 0,0 0 16,0 0-16,21 0 0,-21 0 0,21-21 16,0 0-16,0 0 0,0 0 15,22 0-15,-22 0 0,21-21 0,-21 0 16,22 21-16,-22-21 0,21-21 16,-21 20-16,22 1 0,-22-21 0,0 21 15,0-22-15,0 22 0,1-21 16,-22 21-16,0 0 0,0 42 47,-22 0-47,1 0 0,21 21 15,-21-20-15,21-1 0,0 0 0,-21 21 16,21-21-16,-21 1 0,21-1 16,0 0-16,0 0 0,0 0 15,21-42 32,-21 0-47,21 0 0</inkml:trace>
  <inkml:trace contextRef="#ctx0" brushRef="#br0" timeOffset="29132.78">4762 783 0,'-84'0'31,"63"0"-31,-1 0 16,22 21-1,-21-21-15,21 22 16,0-1 0,21 0-1,1-21-15,-1 0 16</inkml:trace>
  <inkml:trace contextRef="#ctx0" brushRef="#br0" timeOffset="29927.89">5080 1016 0,'-21'0'16,"21"-21"-16,0 0 15,0 0 1,21 21 0,0 0-16,0 0 0,0 0 15,1 0-15,-1 0 0,0 0 16,0 21-16,0-21 0,-21 21 16,0 0-16,21 0 0,-21 0 0,0 1 15,0-1-15,0 21 0,0-21 0,0 0 16,0 22-16,-21-22 0,0 0 15,0 21-15,0-20 0,-22-1 0,22 0 16,-21-21-16,0 21 0,20 0 16,1-21-16,0 0 0,0 0 0,0 0 15,42 0 17,0 0-32,0 0 15,0-21-15,1 21 16,-1 0-16,0 0 0,0 0 15,0 0-15,0 0 16,1 0-16,-22 21 0,21-21 16,-21 21-16,21 1 0,0-22 0,-21 42 15,21-21-15,0 21 0,-21-20 0,22-1 16,-1 21-16,0 0 0,42 22 0,-20-22 16,-22 22-16,0-22 0,-21 22 15,0-1-15,42 1 0,-20-1 16,-22 1-16,0-1 0,-22 22 0,1-22 15,21 22-15,-21-22 0,0 22 0,0-21 16,0-1-16,-1 1 0,1-1 16,0 1-16,42-22 0,-42 21 0,-21-20 15,-1-1-15,22 0 0,-21 1 0,0-22 16,-1 0-16,22 0 0,-21-21 16,21 0-16,-22 0 0,1 0 15,-22 0-15,22-21 0,-43 0 0,22-21 16,-1-1-16,-20 22 0,41-21 0,-20-1 15,21 1-15,-1 0 0,1-22 16,21 22-16,-22-22 0,22-41 16,21 62-16,0 1 0,0 0 15,0-1-15,0 1 0,0 21 0,0-22 16,0 22-16,0 0 0,0-21 16,0 21-16,21-1 0,1 22 0,-22-21 15,21 0-15,0 0 0,0 0 16,0 21-16,0-21 15,-21-1-15,22 22 0,-1 0 16,0-21-16</inkml:trace>
  <inkml:trace contextRef="#ctx0" brushRef="#br0" timeOffset="31041.88">5651 1122 0,'0'0'0,"22"0"0,-1 0 0,0-21 16,21 21-16,-21-21 0,1 21 0,20-22 15,-21 1-15,21 0 0,-20 21 16,-1-21-16,0 0 0,0 0 16,0-1-16,-21 1 0,21 0 15,-21 0-15,0 0 0,0 0 0,0-1 0,-21 1 16,0 0-1,0 21-15,0 0 0,-22 0 0,22 0 16,0 0-16,-21 0 0,21 0 16,-22 21-16,1 22 0,21-22 0,-22 0 15,22 21-15,0 1 0,0-1 16,0-21-16,0 21 0,21 1 0,-22-1 16,22-21-16,0 0 0,0 22 15,0-22-15,0 0 0,22 0 16,-1-21-16,0 0 0,0 0 15,0 0-15,0 0 0,22 0 16,-22 0-16,21 0 0,-21-21 16,22 0-16,-1 0 0,-21 0 0,22-1 15,-22 1-15,0-21 0,0 21 16,0-22-16,0 22 0,1-21 0,-22 21 16,0-22-16,0 22 0,0 0 15,21 0-15,-21 0 0,0 42 31,0 0-31,-21 0 16,21 22-16,0-22 0,0 21 16,0-21-16,-22 22 0,22-22 15,0 21-15,0-21 0,0 0 16,0 1-16,0-1 0,0 0 0,0 0 16,22 0-16,-1-21 0,0 21 15,0-21-15,21 0 0,-20 0 16,-1 0-16,0 0 0,21-21 15,-21 0-15,22 0 0,-22 0 16,21-22-16</inkml:trace>
  <inkml:trace contextRef="#ctx0" brushRef="#br0" timeOffset="31341.64">6752 550 0,'0'0'0,"0"-84"31,-21 84-15,0 0-16,0 21 0,21 0 16,-22 0-16,22 22 0,-21-22 15,0 21-15,21 0 0,0 1 0,0-1 16,-21 22-16,0-22 0,21 21 16,-21-20-16,21-1 0,0 0 0,0 1 15,0-1-15,0 0 0,0-20 16,0-1-16,0 0 0,0 0 0,0 0 15,0 0-15,21-21 16,0 0-16,0 0 16,0 0-16,0 0 0,1-21 15,-1 0-15,0 0 0,0 0 16,0-22-16</inkml:trace>
  <inkml:trace contextRef="#ctx0" brushRef="#br0" timeOffset="31588.68">7112 804 0,'0'22'16,"-21"-22"-1,21 21-15,0 21 16,-21-21-16,-1 0 0,1 22 0,21-22 16,0 21-16,-21-21 0,21 22 15,-21-22-15,21 0 0,0 21 0,0-20 16,0-1-16,0 0 0,0 0 15,0 0-15,21-21 16,0 0-16,0 0 16,1 0-16,-1 0 0,0 0 15,21-21-15,-21 0 0,1 0 16</inkml:trace>
  <inkml:trace contextRef="#ctx0" brushRef="#br0" timeOffset="32352.95">7578 889 0,'0'0'0,"0"-21"0,-22 21 32,1 0-32,0 0 15,0 21-15,21 0 0,-21 0 0,0 1 16,-1-1-16,22 21 0,0-21 16,-21 22-16,21-22 0,-21 0 0,21 0 15,0 0-15,0 22 0,0-22 16,0 0-16,0 0 0,0 0 15,21-21-15,0 0 0,-21 21 16,22-21-16,-1 0 0,0 0 0,0 0 16,0 0-1,-21-21-15,0 0 0,0 0 16,0 0-16,0 0 0,0-1 16,0-20-16,0 21 0,0-21 0,0 20 15,0-20-15,0 21 0,0-21 16,0 20-16,0 1 0,0 0 0,21 0 15,1 0-15,-1 0 0,0-1 16,21 22-16,-21-21 0,22 21 0,-1 0 16,0 0-16,1 0 0,-1 0 15,0 0-15,-20 21 0,20 1 16,0-1-16,-21 0 0,1 21 16,-1 1-16,0-22 0,0 21 0,-21-21 15,21 22-15,-21-1 0,0-21 0,0 21 16,0-20-16,0-1 0,0 21 15,0-21-15,0 0 0,-21-21 0,21 22 16,-21-1-16,0-21 16,21 21-16,0-42 31,0 0-31,0-1 16,0 1-16,0 0 0,0-21 15,0 21-15,21-22 0,0 1 0,0 0 16,0-1-16,1 1 0,20 0 15,-21-1-15,0 1 0,22 21 16,-22-22-16,21 22 0,-21 0 0,22 21 16,-1-21-16,0 21 0,1 0 15,-1 0-15,-21 21 0,21-21 0,-20 42 16,-1-20-16,-21 20 0,21-21 16,-21 21-16,0 1 0,0-1 0,0 0 15,0 1-15,0-1 0,-21-21 16,0 22-16,-1-22 0,1 21 0,0-21 15,0 0-15,0-21 0,0 22 16,21-1-16,-22 0 16,22-42 15,0 0-15</inkml:trace>
  <inkml:trace contextRef="#ctx0" brushRef="#br0" timeOffset="32628.36">7980 339 0,'-43'0'15,"22"0"17,21 21-1,-21-21-15,0 0-16,0 0 0,0 0 15,-1 21-15,1-21 0</inkml:trace>
  <inkml:trace contextRef="#ctx0" brushRef="#br0" timeOffset="33848.64">487 1863 0,'0'0'0,"-21"0"0,-1 0 0,-62 21 31,63-21-31,21 21 47,21-21-47,0 0 0,0 0 15,21 0-15,-20 21 16,20-21-16,21 0 0,-20 0 0,20 0 16,1 0-16,-22 0 0,43 0 15,-22 0-15,22 0 0,0 0 0,20 0 16,1 0-16,0-21 0,0 21 15,0 0-15,0 0 0,-1 0 16,22 0-16,-21 0 0,21 0 0,21 0 16,-21 0-16,22 0 0,-22 0 15,42 0-15,-21 0 0,21 0 0,22 0 16,-22 0-16,22 0 0,-1 0 16,22 0-16,-22 0 0,22 0 15,-21 0-15,-1 0 0,22 0 16,-22 0-16,22 0 0,-22-21 0,1 21 15,21 0-15,-1 0 0,1-21 16,-22 21-16,1 0 0,-1 0 0,1 0 16,-1 0-16,-20 0 0,-1 0 15,-21 0-15,0 0 0,1 0 0,-1 0 16,-21 0-16,0 0 0,-21 0 0,-22 0 16,1 0-16,0 0 0,-22 0 15,1 0-15,-22 0 0,-21 0 0,21 0 16,-20 0-16,-1 0 15,-21-21 32,-21-1-31,-1 1-16,1 0 0</inkml:trace>
  <inkml:trace contextRef="#ctx0" brushRef="#br0" timeOffset="34488.12">6117 741 0,'21'0'62,"0"0"-62,1 0 0,20 0 16,-21 0-16,43 0 0,-22 0 0,21 0 16,1 0-16,-1 0 0,1 0 15,-1 0-15,1-21 0,-1 21 0,-20 0 16,20 0-16,-20 0 0,-22 0 15,21 0-15,-21-21 0,0 21 0,-42-22 63,0 22-47</inkml:trace>
  <inkml:trace contextRef="#ctx0" brushRef="#br0" timeOffset="41852.73">1376 3408 0,'21'0'32,"-21"-21"-32,21 21 0,-21-21 15,0-1-15,21 22 0,-21-21 16,0 0-16,0 0 0,0 0 16,0 0-16,0-1 15,0 1-15,-21 21 16,0-21-16,0 21 15,0 0-15,-1 0 0,1 0 16,-21 21-16,21 0 0,0 1 16,-22-1-16,22 21 0,-21 0 0,21-20 15,-1 20-15,1 0 0,0 1 16,0 20-16,0-21 0,21 1 0,0-1 16,-21 0-16,21 1 0,0-1 15,0 0-15,0-20 0,0 20 16,0 0-16,21-21 0,0 22 0,0-22 15,0 0-15,22 0 0,-1 0 16,-21-21-16,21 0 0,1 0 16,-1 0-16,0 0 0,1 0 15,-1 0-15,0-21 0,1 0 16,-1 0-16,0 0 0,1 0 0,-1-1 16</inkml:trace>
  <inkml:trace contextRef="#ctx0" brushRef="#br0" timeOffset="42652.51">1990 3641 0,'0'0'0,"-22"0"47,22 21-47,-21-21 0,0 21 16,0 0-16,0 0 0,21 22 0,0-22 15,-21 0-15,21 21 0,0-20 16,-22-1-16,22 0 0,0 21 15,0-21-15,0 1 0,0-1 0,22 0 16,-1-21-16,0 21 0,0-21 16,0 0-16,0 0 0,1 0 0,-1 0 15,0-21-15,0 21 0,0-21 16,0 0-16,1-1 0,-22 1 16,0 0-16,0 0 0,0 0 0,0 0 15,0-1-15,0 1 0,-22 0 16,1 0-16,0 0 0,21 0 15,-21-1-15,0 22 0,21-21 0,-21 21 16,21-21-16,0 0 16,0 0-16,21 21 15,0-21-15,21 21 0,-21-22 16,1 1-16,-1 21 0,21 0 16,-21 0-16,22 0 0,-1 0 0,-21 21 15,21-21-15,-20 22 0,-1-1 16,0 0-16,0 0 0,0 0 0,0 0 15,-21 1-15,22-1 0,-22 0 16,0 0-16,0 0 0,0 0 16,0 22-16,0-22 0,0 0 15,0 0-15,0 0 0,0 1 0,0-1 16,0 0-16,-22-21 16,22 21-16,0-42 31,0 0-31,0 0 0,0-1 15,0 1-15,0 0 0,22-21 16,-1 21-16,0-1 0,0-20 0,0 0 16,0 21-16,22-22 0,-22 22 15,21-21-15,-21 21 0,22-1 16,-1 1-16,0 0 0,1 21 16,-22-21-16,21 21 0,-21 0 0,1 0 15,-1 0-15,0 21 0,0 0 16,0 0-16,0 1 0,-21 20 0,22-21 15,-22 21-15,0-20 0,0 20 16,0-21-16,0 21 0,-22-20 16,1 20-16,0-21 0,21 0 0,-21 0 15,21 22-15,-21-22 0,0 0 16,21 0-16,0-42 47,0 0-32,21 0-15</inkml:trace>
  <inkml:trace contextRef="#ctx0" brushRef="#br0" timeOffset="43527.95">3746 3641 0,'0'0'15,"-21"0"-15,0 0 0,0 0 0,0 0 16,0 0-16,-22 0 0,22 0 16,0 0-16,-21 0 0,20 21 15,1-21-15,0 21 0,0 0 16,21 0 0,0 1-1,21-22-15,0 21 0,0-21 16,1 0-16,-22 21 0,21-21 0,0 0 15,0 21-15,0-21 0,0 21 16,1-21-16,-22 21 0,21-21 0,-21 22 16,21-1-16,-21 0 15,0 0-15,0 0 0,-21 0 16,0 1-16,-1-22 0,1 21 16,0 0-16,0-21 0,-21 21 15,20-21-15,1 0 0,0 0 0,0 0 16,0 0-16,0 0 0,-1 0 15,1-21-15,21 0 0,-21 21 0,21-21 16,-21-1-16,21 1 16,-21 0-16,21 0 0,-21 21 0,21-21 0,0 0 15,0-1 1,21 22 15,0 22-15,-21-1-16,0 0 0,21-21 15,-21 21-15,21 0 0,-21 0 0,21 1 16,1-1-16,-22 0 0,21 0 16,0-21-16,0 21 0,0-21 0,0 0 15,22 0-15,-22 0 0,21 0 16,-21 0-16,22 0 0,-1 0 0,-21 0 16,22-21-16,-22 21 0,21-21 0,-21 0 15,0 0-15,22-1 0,-22-20 16,0 21-16,0-21 0,0 20 0,1-20 15,-1 0-15,0-1 16,-21-20-16,21 21 0,0-1 0,-21 1 16,21 0-16,-21-1 0,0 1 15,0 21-15,0 0 0,0-1 0,0 1 16,0 0-16,0 42 16,0 0-1,-21 22-15,21-22 0,0 21 16,-21 1-16,21-1 0,-21 0 0,21 1 15,0-1-15,-21 0 0,0-21 0,21 22 16,-22-1-16,22 0 0,0-20 16,0 20-16,-21-21 0,21 0 0,0 22 15,0-22 1,0 0-16,21-21 16,1 0-16,-1 0 15,0 0-15,0 0 0,0-21 16,-21 0-16,21-1 0,1 22 15,-1-21-15</inkml:trace>
  <inkml:trace contextRef="#ctx0" brushRef="#br0" timeOffset="43771.95">3979 3704 0,'0'0'0,"-21"0"0,21 21 31,21-21 0,0 0-31,1 0 16,-1 0-16,0 0 0,0 0 16,0 0-16,0 0 0,1 0 15,-1 0-15,-21-21 16,21 21-16,0 0 0</inkml:trace>
  <inkml:trace contextRef="#ctx0" brushRef="#br0" timeOffset="44404.92">4339 3789 0,'0'-64'31,"0"43"-31,21 0 16,0 21-16,1-21 0,-1 21 16,0-21-16,0 21 0,0 0 0,22 0 15,-22-21-15,21 21 0,-21 0 16,22 0-16,-22 0 0,0 0 15,0 21-15,0 0 0,0 0 0,1 0 16,-1 0-16,0 1 0,-21-1 16,0 0-16,0 21 0,0-21 0,0 1 15,0-1-15,-21 21 0,0-21 0,-1 0 16,1 1-16,0-1 16,0-21-16,0 0 15,21-21 1,0-1-1,0 1-15,0 0 16,0 0-16,0 0 0,0 0 16,21-1-16,0-20 0,0 21 15,-21 0-15,21 0 0,1-1 0,-1 1 16,0 0-16,0 21 0,0-21 0,0 21 16,1 0-16,-1-21 0,0 21 15,0 0-15,0 0 16,0 0-1</inkml:trace>
  <inkml:trace contextRef="#ctx0" brushRef="#br0" timeOffset="44908.38">5228 3662 0,'0'21'47,"0"0"-31,-21-21-16,21 21 0,-21 1 0,21-1 15,0 0-15,0 0 0,0 0 16,0 0-16,0 1 16,0-1-16,0 0 0,0 0 0,0 0 15,0 0 1,21-21-16,0 0 0,0 0 15,0 0-15,1 0 0,-1 0 0,0 0 16,0 0-16,0-21 0,22 0 16,-22 0-16,0 0 0,0 0 0,0-1 15,0 1-15,1 0 0,-1-21 16,-21 21-16,0-1 0,21 1 0,-21 0 16,0 0-16,0 0 0,0 0 15,0 42 16,0 0-31,-21 0 16,0 0-16,21 0 0,0 22 16,0-22-16,0 0 0,0 0 0,0 0 15,0 1-15,0-1 0,0 0 16,0 0-16,0 0 0,0 0 16,21-21-16,0 0 15,0 0-15,0 0 0,0 0 0,1 0 16,20 0-16,-21 0 0,0 0 15,22-21-15,-1 0 0</inkml:trace>
  <inkml:trace contextRef="#ctx0" brushRef="#br0" timeOffset="45169.39">6117 3620 0,'0'-22'0,"0"44"0,0-65 0,0 22 15,0 0 1,-21 21-16,0 0 15,0 21-15,21 0 16,-22 0-16,22 1 0,-21-1 0,0 0 16,21 0-16,0 21 0,0-20 15,-21-1-15,21 0 0,0 0 0,0 21 16,0-20-16,0-1 0,0 0 0,0 0 16,0 0-1,21 0-15,0-21 0,0 22 0,1-22 16,-1 0-16,0 0 0,0 0 15,0 0-15,0 0 0,22-22 0,-22 22 16,0-21-16</inkml:trace>
  <inkml:trace contextRef="#ctx0" brushRef="#br0" timeOffset="45464.95">6773 3027 0,'0'0'0,"-21"-21"0,0-22 15,0 43 1,0 0 0,-1 0-16,1 0 0,21 22 0,-21-1 15,0 0-15,21 21 0,-21 1 16,0-1-16,21 0 0,-22 22 0,1-1 16,0-20-16,21 20 0,-21-21 15,21 22-15,-21-22 0,21 1 0,0-1 16,0 0-16,-21-21 0,21 22 15,0-22-15,0 0 0,0 0 0,0 0 16,0 1-16,0-1 0,21-21 31,21 0-15,-21-21-16</inkml:trace>
  <inkml:trace contextRef="#ctx0" brushRef="#br0" timeOffset="45869.4">6900 3556 0,'-21'0'0,"-64"42"31,64-20-31,0-1 0,0 0 0,21 0 16,-21 0-16,21 0 0,-21 1 15,21-1-15,0 0 0,0 0 0,0 0 16,0 0-16,21 1 0,0-1 15,0-21-15,0 0 0,0 0 16,22 0-16,-22 0 0,0 0 0,21 0 16,-20 0-16,20 0 0,-21-21 15,21 21-15,-20-22 0,-1 1 0,21 0 16,-21 0-16,-21 0 0,21 0 0,-21-22 16,0 22-16,0-21 0,0-1 15,0 22-15,0-21 0,-21 21 0,0 21 16,0 0-16,0-21 0,0-1 0,-1 22 15,1 0-15,0 0 0,0 0 16,0 0-16,0 22 0,-1-1 16,1 0-16,0 0 0,0-21 15,21 21-15,0 0 0,0 1 0,0-1 16,0 0-16,0 0 0,21-21 16,0 0-16,22 0 0,-22 0 15</inkml:trace>
  <inkml:trace contextRef="#ctx0" brushRef="#br0" timeOffset="46308.72">7345 3577 0,'0'-21'0,"0"-21"16,21 21-1,0 21-15,0 0 0,0 0 0,1-22 16,-1 22-16,0 0 0,0 0 16,0 0-16,0 22 0,1-22 15,-1 21-15,-21 0 0,0 0 16,0 0-16,0 22 0,0-22 0,0 0 16,0 0-16,0 0 0,0 22 0,0-22 15,0 0-15,0 0 16,0 0-16,0 0 0,0 1 15,-21-22-15,-1 0 16,22-22 15,0 1-31,0 0 16,0 0-16,0 0 0,0 0 0,22-1 16,-1-20-16,-21 21 0,21 0 15,-21 0-15,21-22 0,0 22 0,-21 0 16,21-21-16,1 42 0,-22-22 15,21 1-15,-21 0 0,0 0 16,0 0-16,0 0 16</inkml:trace>
  <inkml:trace contextRef="#ctx0" brushRef="#br0" timeOffset="46554.79">6350 3196 0,'0'0'0,"21"0"32,0 0-32,0 0 0,22 0 15,-22 0-15,21 0 0,1 0 0,-1-21 16,0 21-16,22 0 0,-22 0 0,22 0 15,-22 0-15,0 0 0,1-21 16,-1 21-16,0 0 0,1 0 0</inkml:trace>
  <inkml:trace contextRef="#ctx0" brushRef="#br0" timeOffset="47416.96">9186 2477 0,'0'0'0,"0"-22"0,0-41 15,0 42-15,-21 21 16,0 0-16,-21 0 0,20 0 16,-20 0-16,0 0 0,-1 0 15,1 21-15,-21 0 0,20-21 0,1 21 16,21 0-16,-22 1 0,1-1 15,21 0-15,0 0 0,0 0 0,-1 22 16,1-22-16,21 0 16,0 0-16,0 0 0,0 0 15,21 1-15,22-1 0,-22-21 16,21 21-16,-21 0 0,22-21 16,-1 21-16,22 0 0,-22-21 0,0 22 15,1-1-15,-1 0 0,0-21 16,1 21-16,-1 0 0,-21-21 0,0 21 15,0 1-15,1-1 0,-22 0 16,0 0-16,0 0 0,0 22 0,0-22 16,-22 0-16,1 0 0,0 21 15,0-20-15,-21 20 0,-1-21 16,1 0-16,0 22 0,-22-22 0,22 0 0,-1 0 16,1 0-16,0 0 0,21 1 15,-22-22-15,22 21 0,0-21 16,42 0 31,0 0-47,0 0 0,22 0 0,-22 0 15,21 0-15,-21 0 0,1 0 0,20 0 16,-21 0-16,0 21 0,0-21 16,1 21-16,-1 0 0,-21 0 15,0 1-15,0-1 0,-21 0 16,-1 0-16,1 0 0,-21 22 0,21-22 15,-22 21-15,1 0 0,0 1 0,-1-1 16,22 0-16,-21 1 16,21 20-16,0-20 0,-22 41 15,43-41-15,0-1 0,0 0 0,0-21 16,0 1-16,21 20 0,22-21 16,-22 0-16,0-21 0,0 21 0,22-21 15,-1 0-15,-21 0 0,21 0 16,-20 0-16,20 0 0,-21 0 0,21-21 15,-20 0-15,-1 21 0,0-21 0,0 0 16</inkml:trace>
  <inkml:trace contextRef="#ctx0" brushRef="#br0" timeOffset="48736.19">9250 11959 0,'-21'-21'0,"42"42"0,-64-42 16,22 0-16,0 21 15,0 0-15,21-21 0,-21 21 16,21-21-16,0-1 0,0 1 15,21 0-15,0 0 16,21 0-16,-20 21 0,20-21 16,0-1-16,22 22 0,-22 0 0,0 0 15,1 0-15,-1 0 0,0 0 16,1 0-16,-1 0 0,0 0 0,-20 0 16,-1 22-16,0-1 0,-21 0 0,0 0 15,0 21-15,0-20 0,-21 20 16,-22 0-16,22 22 0,-21-1 0,21-20 15,-22 20-15,1-21 0,-21 22 16,20-22-16,1 22 0,-22-22 16,22 0-16,21 1 0,-21 20 0,20-20 15,1-1-15,21 0 0,0 1 0,0-22 16,0 21-16,43-21 0,-22 22 16,0-22-16,21 0 0,1 0 0,-1 0 15,0-21-15,22 0 0,-22 0 16,0 0-16,22 0 0,-22 0 0,1 0 15,-22-21-15,21 0 0,-21 21 0,0-21 16,-21 0-16,0-1 0,0 1 0,0 0 16,-21 0-1,0 21-15,0 0 0,-21 0 16,20 0-16,1 21 0,-21-21 16,21 21-16,0 0 0,-22 22 0,22-22 15,0 21-15,0-21 0,21 22 0,0 20 16,-21-20-16,21-1 0,0 0 15,0 22-15,0-1 0,0 1 0,0-1 16,21 1-16,-21-1 0,0 1 0,0 20 16,21-20-16,-21-1 0,21 1 15,-21-1-15,0 1 0,0-1 0,0 1 16,-21-22-16,0 1 0,0-1 0,-1 0 16,1 1-16,0-22 15,-21 0-15,-1 0 0,22-21 0,-21 0 16,0 0-16,-1 0 0,22 0 0,-21 0 15,-1 0-15,22-21 0,-21 21 0,21-21 16,-22 21-16,22-21 0,-21 21 16,21 0-16,0 0 0,-1 0 0,1 0 15,0 0-15,0 0 0,0 0 16,0 0-16,-1 0 16,1 0-16,0 0 0</inkml:trace>
  <inkml:trace contextRef="#ctx0" brushRef="#br0" timeOffset="71384.98">741 6160 0</inkml:trace>
  <inkml:trace contextRef="#ctx0" brushRef="#br0" timeOffset="72760.96">571 7832 0,'0'0'0,"0"-21"32,0-1-32,0 1 0,0 0 15,0 0 1,0 0 0,0 0-1,0 42 32,0 0-47,0 0 16,0 21-16,0-20 0,0-1 15,0 21-15,0 0 0,0 1 16,-21-1-16,21 0 0,0 1 16,0-1-16,-21 22 0,21-22 0,-21 0 15,21 1-15,-21-1 16,21 0-16,0-21 0,0 22 0,0-22 15,0 0-15,-21 0 0,21 0 16,0 1-16,0-1 0,0 0 16,0-42 15,0 0-31,0-1 16,21 1-16,-21 0 0,0-21 15,0 21-15,0-22 0,0 1 16</inkml:trace>
  <inkml:trace contextRef="#ctx0" brushRef="#br0" timeOffset="73208.83">360 7684 0,'-21'0'0,"42"0"0,-64-22 16,43 1-16,0 0 15,0 0-15,0 0 16,0 0-16,0-1 0,22 1 0,-1 0 16,0-21-16,21 21 0,22-1 15,-22 1-15,22 0 0,-22 0 16,21 0-16,1 0 0,-22-1 16,64 22-16,-64 0 15,22 0-15,-22 0 0,1 22 0,-22-1 16,21 21-16,-21-21 0,0 22 15,-21-1-15,0 0 0,0-21 0,0 22 16,-42-1-16,21 0 0,0 1 16,-22-22-16,1 21 0,21-21 15,-21 22-15,-1-22 0,22 0 0,-21 0 16,21 0-16,-1 1 0,-20-22 16,21 21-16,0-21 0,0 0 15,-1 0 1,22 21-16,-21-21 0</inkml:trace>
  <inkml:trace contextRef="#ctx0" brushRef="#br0" timeOffset="73908.85">1249 8361 0,'42'0'0,"-21"0"31,-21-21-31,21 21 0,-21-21 15,0-1-15,22 1 0,-1 0 16,-21 0-16,0 0 0,0-22 16,0 22-16,0 0 0,0-21 0,-21 21 15,-1-1-15,1 1 16,0 0-16,0 0 0,0 21 0,0 0 16,-1 0-16,1 0 0,0 0 15,0 0-15,0 0 0,0 0 16,-1 21-16,1 0 0,0 0 0,0 22 15,0-22-15,0 21 0,-1-21 16,22 22-16,-21-1 0,21-21 0,-21 22 16,21-22-16,0 21 0,0-21 15,0 0-15,0 22 0,0-22 0,0 0 16,0 0-16,0 0 16,21-21-16,0 22 15,1-22-15,-1 0 16,0 0-16,0 0 15,0 0-15,-21-22 0,21 1 0,1 21 16,-1-21-16,0 0 0,0-21 16,21 20-16,-20 1 0,-1-21 0,0 21 15,0 0-15,0-22 0,0 22 16,-21 0-16,0 0 0,22 0 0,-22-1 16,21 1-1,-21 42 16,-21 1-31,21-1 0,-22 0 16,22 0-16,-21 0 0,21 0 16,0 1-16,0-1 0,0 0 15,-21 0-15,21 0 0,0 0 0,0 1 16,0-1-16,0 0 16,0 0-16,21-21 0,0 0 15,1 0 1,-1 0-16,0 0 0,0 0 15,0 0-15,22 0 0</inkml:trace>
  <inkml:trace contextRef="#ctx0" brushRef="#br0" timeOffset="74732.56">2095 8192 0,'0'0'0,"0"-85"15,0 64-15,0 0 16,-21 21-16,0 0 16,0 0-16,0 0 0,0 0 15,-1 0-15,22 21 0,-21-21 16,0 21-16,0 0 0,21 0 0,-21 0 16,0 1-16,-1 20 0,22-21 15,0 0-15,-21 0 0,21 1 16,-21-1-16,21 0 0,0 0 15,0 0-15,0 0 0,21-21 16,0 0 0,1 0-16,-1 0 0,0 0 0,0 0 15,0 0-15,0-21 0,-21 0 16,22 0-16,-1 21 0,0-21 0,0 0 16,-21-1-16,0 1 0,21 0 15,-21 0-15,21 21 0,-21-21 0,0 0 16,0-1-16,0 1 31,0 42 0,0 1-15,0-1-16,0 0 0,-21 0 0,0 0 16,21 0-16,-21 1 0,0-1 15,21 21-15,-21-21 0,21 22 0,-22-22 16,22 21-16,0 0 15,0 1-15,-21 20 0,21-20 0,0 20 0,0 1 16,0 20-16,0-20 0,0-1 16,0 22-16,0-22 0,21 22 0,-21-21 15,0 20-15,22 1 0,-22-22 16,0 22-16,21 0 0,-21-22 16,0 1-16,0-1 0,0 1 15,0-1-15,0 1 0,0-22 0,0 22 16,0-22-16,-21 0 0,-1 1 0,1-1 15,0-21-15,0 21 0,0-20 16,0-1-16,-1 0 0,1-21 0,0 0 16,0 0-16,0 0 0,0-21 15,-1 0-15,1-1 0,0-20 0,0 21 16,21-43-16,-21 22 0,21 0 16,-21-22-16,21 1 0,0-1 15,0 1-15,0-1 0,21 22 16,0-22-16,0 1 0,0 21 0,-21-22 15,21 22-15,1-1 0,-1 1 16,0 0-16,0 21 0,0-22 0,-21 22 16,21-21-16,-21 21 0,22-1 15,-22-20-15,0 21 0,0 0 16,0 0-16,0-1 0</inkml:trace>
  <inkml:trace contextRef="#ctx0" brushRef="#br0" timeOffset="78950.22">2244 8234 0,'21'-21'109,"0"0"-109,0 21 16,0-22-16,0 22 0,1-21 15,-1 0-15,0 0 0,0 0 0,0 21 16,0-21-16,-21-22 0,0 22 16,22 0-16,-22 0 0,0 0 15,0-1-15,-22 22 16,1 0-16,0 0 15,0 0-15,0 0 0,0 0 0,-22 22 16,22-1-16,0 0 0,-21 21 16,20-21-16,1 22 0,0-1 15,0 0-15,21 1 0,0-22 0,-21 21 16,21-21-16,0 22 0,0-22 16,0 0-16,21 0 0,-21 0 0,21-21 15,21 22-15,-20-22 16,20 0-16,-21 0 0,21 0 0,1 0 0,-1 0 15,-21 0-15,22 0 0,-1-22 16,-21 22-16,0-21 0,22 21 0,-22-21 16,0 0-16,0 21 0,0-21 15</inkml:trace>
  <inkml:trace contextRef="#ctx0" brushRef="#br0" timeOffset="79577.14">2963 7430 0,'0'0'0,"0"-22"31,0 1-31,-21 21 0,0 0 16,0 21 15,21 22-31,-21-22 0,21 21 15,0-21-15,0 22 0,0-1 16,0 22-16,-22-22 0,22 0 0,-21 22 16,21-1-16,-21 1 0,21-1 15,0 1-15,0-1 0,-21-20 16,21 20-16,0-21 0,-21 1 0,21-1 16,0 0-16,0-20 0,0-1 15,0 0-15,0 0 0,0 0 0,0-42 47,0 0-47,0 0 16,0 0-16,0-22 0,0 1 0,0 21 15,0-22-15</inkml:trace>
  <inkml:trace contextRef="#ctx0" brushRef="#br0" timeOffset="79946.38">2984 7345 0,'22'0'78,"-1"0"-78,0-21 0,21 21 16,-21 0-16,22 0 0,-1-21 16,0 21-16,1 0 0,-1 0 15,0 0-15,-20 0 0,20 0 0,0 0 16,-21 0-16,1 0 0,-1 0 16,0 0-16,-21 21 15,0 0-15,-21 0 16,0-21-16,-1 0 15,22 21-15,-21-21 0,0 0 0,21 21 16,-21-21-16,21 22 16,-21-22-16,21 21 15</inkml:trace>
  <inkml:trace contextRef="#ctx0" brushRef="#br0" timeOffset="80247.92">3048 7853 0,'0'0'0,"-21"42"31,42-42 0,0 0-31,0 0 0,0-21 16,1 21-16,-1 0 0,0 0 15,0 0-15,0-21 0,0 21 0,1 0 16,-1-21-16,0 21 0,0 0 31</inkml:trace>
  <inkml:trace contextRef="#ctx0" brushRef="#br0" timeOffset="80947.96">3662 8213 0,'0'0'16,"21"-21"0,0 21-16,-21-22 0,0 1 0,21 0 15,-21 0-15,21 0 0,-21 0 16,0-1-16,0-20 0,0 21 16,0 0-16,0 0 0,0-22 0,0 22 15,0 0-15,-21 0 0,0 21 16,0-21-16,0-1 0,0 22 0,-1 0 15,-20 0-15,21 0 0,0 0 16,0 0-16,-1 0 0,-20 0 0,21 22 16,0-1-16,0 0 0,-1 0 15,1 0-15,0 0 0,0 22 0,0-1 16,0 0-16,-1 1 0,22-1 16,0 0-16,0 1 0,0-1 15,0-21-15,0 22 0,0-22 0,0 21 16,0-21-16,0 0 0,22 1 15,-1-22-15,0 0 0,0 0 16,0 0-16,0 0 0,1 0 16,20 0-16,-21-22 0,0 1 0,22 0 15,-22 0-15,21 0 0,-21 0 16,0-22-16,1 1 0,20 21 0,-21-22 16,0 1-16,-21 0 0,21 21 0,1-22 15,-22 22-15,21 0 0,-21 0 16,0 0-16,0-1 0,0 1 15,0 42 17,0 1-32,0-1 0,-21 21 15,21-21-15,0 22 0,0-22 0,0 21 16,0 0-16,0-20 0,0-1 0,0 21 16,0-21-16,0 0 0,0 1 15,0-1-15,0 0 0,0 0 0,21-21 16,-21 21-16,21-21 0,0 0 15,0 0-15,0 0 0,1 0 16,-1 0-16,0 0 16,0-21-16,0 0 0,0 0 15</inkml:trace>
  <inkml:trace contextRef="#ctx0" brushRef="#br0" timeOffset="81256.72">4339 7980 0,'0'0'0,"0"-21"0,0 0 0,0-1 16,0 1-16,-21 21 16,0 0-16,0 0 15,-1 0-15,1 0 16,21 21-16,-21 22 16,0-22-16,21 0 0,-21 21 0,21-20 15,-21 20-15,21 0 16,0-21-16,0 22 0,0-22 0,0 21 15,0-21-15,0 1 0,0-1 0,0 0 16,0 0-16,0 0 0,0 0 16,21-21-16,0 0 15,0 0-15,0 0 0,0 0 16,1 0-16,-1 0 0,0-21 0,21 0 16,-21 0-16,22 21 0,-1-21 0,-21-22 15,22 22-15,-22 0 0</inkml:trace>
  <inkml:trace contextRef="#ctx0" brushRef="#br0" timeOffset="81580.98">4953 7620 0,'0'0'0,"0"-21"0,0 0 0,0 0 0,0-43 31,-21 64-15,0 0-16,-1 21 15,22 0-15,0 1 0,-21-1 16,0 21-16,21-21 0,-21 22 0,0-1 16,21 0-16,-21 1 0,-1-1 0,1 21 15,0-20-15,0-1 16,0 22-16,0-22 0,21 0 0,-22 1 16,1-1-16,0 0 0,21 1 15,0-22-15,0 0 0,0 0 0,0 0 16,0 0-16,0 1 0,21-22 31,0 0-31,1 0 16,-1-22-16,0 1 15,-21 0-15,21 21 0</inkml:trace>
  <inkml:trace contextRef="#ctx0" brushRef="#br0" timeOffset="81952.85">4614 7980 0,'0'0'15,"-21"0"-15,42 0 32,0 0-32,1 0 0,20 0 15,-21 0-15,21 0 0,-20 0 16,20 0-16,0 0 0,-21 0 0,22 0 15,-22 0-15,0-21 0,0 21 16,22 0-16,-22-21 0,0 21 16,0 0-16,0 0 15,-42 0 79,0 0-78,0 0-1</inkml:trace>
  <inkml:trace contextRef="#ctx0" brushRef="#br0" timeOffset="115732.57">5461 8001 0,'0'0'0,"0"-21"16,-21 21-16,21-21 0,-21 21 16,21-21-16,-22 21 0,1 0 15,0 0 1,0 0-16,0 0 16,0 0-16,-1 0 15,22 21-15,-21 0 0,0 0 0,21 0 16,-21-21-16,21 43 0,-21-22 0,0 0 15,21 0-15,0 21 0,-22-20 16,1 20-16,21-21 0,0 0 0,0 22 16,0-22-16,0 0 0,0 0 15,0 0-15,0 0 0,0 1 16,0-1-16,21-21 0,1 21 0,-1-21 16,0 0-16,0 0 15,0 0-15,0 0 0,1 0 0,-1 0 16,0 0-16,0 0 0,21-21 0,-20 0 15,-1-1-15,0 1 0,0 0 16,0 0-16,0 0 0,1-22 0,-1 22 16,0-21-16,-21 21 0,21-22 15,-21 1-15,0 0 0,0 21 0,0-22 16,0 22-16,0 0 0,-21 0 0,0 0 16,0 21-16,-1-22 0,1 22 15,0 0-15,0 0 0,0 0 16,0 0-16,-1 0 0,-20 0 0,21 22 15,0-1-15,0 0 16,-1 0-16,1 0 0,21 0 0,0 1 16,-21-1-16,21 0 0,0 0 15,0 0-15,0 0 0,0 1 16,21-22-16,0 0 0,1 0 16</inkml:trace>
  <inkml:trace contextRef="#ctx0" brushRef="#br0" timeOffset="116276.78">5694 8065 0,'0'0'0,"-21"0"0,21-22 0,0 1 15,0 0 1,0 0 0,21 21-16,0-21 0,0 0 15,0 21-15,0 0 0,1-22 16,-1 22-16,0 0 0,0 0 16,0 0-16,22 0 0,-22 0 0,0 0 15,0 0-15,0 0 0,0 22 16,1-1-16,-1 0 0,0 0 0,-21 0 15,21 0-15,0 1 0,-21 20 0,21-21 16,-21 0-16,0 22 0,0-22 16,22 0-16,-22 0 0,0 21 0,0-20 15,0-1-15,0 0 0,0 0 16,-22 0-16,1-21 16,21 21-16,0-42 31,0 0-31,0 0 15,0 0-15,0 0 0,0-1 0,0 1 16,0-21-16,21 21 0,-21-22 16,22 22-16,-1-21 0,-21 21 0,21 0 15,0-22-15,0 22 0,-21 0 0,21 0 16,1 0-16,-1 21 0,0-22 16,0 22-16,0-21 0,0 21 15,1 0-15,-1 0 16</inkml:trace>
  <inkml:trace contextRef="#ctx0" brushRef="#br0" timeOffset="117336.17">6689 7959 0,'0'-21'31,"0"42"-15,-22-21-16,22 21 16,-21 0-16,21 0 0,0 0 15,-21 1-15,21-1 0,-21 0 16,21 0-16,-21 0 0,21 0 0,0 1 16,0-1-16,0 0 0,0 0 15,0 0-15,0 0 0,0 1 16,21-22-16,0 0 0,0 0 0,0 0 15,1 0-15,20 0 0,-21 0 16,0 0-16,22 0 0,-22 0 0,0-22 16,21 1-16,-21 0 0,1 0 0,-1 0 15,0 0-15,-21-22 0,21 22 16,0-21-16,-21 21 0,21-22 0,-21 22 16,22 0-16,-22 0 0,21 0 15,-21-1-15,0 1 0,0 0 31,0 42-15,0 0 0,0 1-16,0-1 0,0 0 15,0 0-15,0 21 0,0-20 16,0 20-16,0 0 0,0 1 0,0-1 16,0 0-16,0 1 0,0-1 15,0 21-15,0-20 0,0-1 0,-21 22 16,21-22-16,0 21 0,-22 22 15,1-21-15,21-1 0,-21 22 0,0-22 16,0 22-16,21-22 0,-21 22 0,-1-21 16,1 20-16,21 1 0,0-22 15,-21 22-15,21-21 0,0-1 0,-21 1 16,21-1-16,0 1 0,0-22 16,0 64-16,0-64 0,0-21 15,0 22-15,0-1 0,0-21 0,0 21 16,0-20-16,0-1 0,0 0 15,0 0-15,-21-21 0,0 0 16,-1 0-16,1-21 16,0 0-16,0 0 15,0-1-15,0 1 16,21 0-16,-43-21 0,22 21 0,0-22 16,-21 22-16,20-21 0,1-1 0,-21-20 15,21 21-15,0-22 0,-1 1 16,1-1-16,21-21 0,-21 22 0,21-1 15,0-20-15,0-1 0,0 22 0,21-22 16,0 0-16,1 22 0,20-22 16,-21 22-16,21-1 0,1 22 0,-1-1 15,-21 1-15,22 0 0,-1 21 0,-21-22 16,21 22-16,-20 21 0,-1-21 16,0 0-16,0 21 0,0 0 15,-21-21 1,21 21-1,-21 21 48,22 0-16,-22 0 0</inkml:trace>
  <inkml:trace contextRef="#ctx0" brushRef="#br0" timeOffset="121836.64">7535 7938 0,'0'-22'16,"0"44"46,0-1-62,0 0 16,0 0-16,0 0 0,21-21 15,-21 21-15,22-21 0,-1 22 16,0-22 0,0 0-16,0-22 15,0 1 1,-21 0-16,0 0 16,0 0-16,0 0 0,0-1 15,0 1 1,-21 21 15,0 21-31,21 1 16,0-1-1,0 0 1,0-42 62,0 0-78,21 21 109,0 0-93,-21-22 0,-21 22 31,0 0-16,0 0-16,21 22-15,0-1 32</inkml:trace>
  <inkml:trace contextRef="#ctx0" brushRef="#br0" timeOffset="122204.43">8213 7811 0,'0'0'0,"0"21"63,-22-21-63,22 21 15,0 0-15,-21 0 0,21 0 0,0 1 16,0 20-16,0-21 0,0 0 0,0 0 16,0 1-16,0 20 0,0-21 15,0 0-15,0 0 0,0 1 16,0-44 31,0 1-47,0 0 15,0 0-15,0 0 0</inkml:trace>
  <inkml:trace contextRef="#ctx0" brushRef="#br0" timeOffset="122644.18">8191 7451 0,'-42'42'31,"21"-21"-31,21 0 16,0 1-16,0-1 0,0 0 15,0 0-15,21-21 32,0 0-32,0 0 15,1 0-15,-1 0 16,-21-21-16,21 21 0,0-21 16,-21 0-16,0-1 0,0 1 0,0 0 15,0 0-15,0 0 0,0 0 16,0-1-16,0 1 0,-21 21 15,0-21-15,0 21 16,-1 0-16,1 21 0,0 0 16,21 1-16,0-1 0,-21-21 15,21 21-15,-21 0 0,21 0 0,0 0 16,0 1-16,0-1 0,0 0 0,0 0 16,0 0-16,0 0 15,21-21-15,0 22 0,0-1 0,0 0 16,1-21-16,-1 21 0</inkml:trace>
  <inkml:trace contextRef="#ctx0" brushRef="#br0" timeOffset="123215.85">8488 7789 0,'0'22'63,"0"-1"-48,0 0-15,0 0 0,0 0 0,0 0 16,0 1-16,0-1 0,0 0 16,0 21-16,0-21 0,0 1 0,0 20 15,-21-21-15,21 0 0,0 0 16,0 1-16,0-1 0,0 0 31,0-42-15,0 0-16,0-1 0,0 1 15,0 0-15,0 0 16,0-21-16,0 20 0,21-20 0,-21 21 16,21-21-16,-21 20 0,21-20 15,0 21-15,0 0 0,1 0 0,-1-22 16,21 43-16,-21-21 0,22 0 0,-1 21 15,-21 0-15,21 0 0,1 0 16,-22 0-16,0 0 0,0 21 0,0-21 16,1 21-16,-1 0 0,-21 1 15,0-1-15,0 0 0,0 21 0,0-21 16,0 1-16,0 20 0,0-21 0,-21 0 16,21 0-16,-22 1 0,22-1 15,0 0-15,0 0 0,0 0 16,-21 0-16,21-42 62,0 0-62,0 0 0,21 0 16</inkml:trace>
  <inkml:trace contextRef="#ctx0" brushRef="#br0" timeOffset="123507.69">9334 7789 0,'0'22'32,"0"-1"-17,0 0-15,0 0 0,0 0 16,0 0-16,0 1 15,0-1-15,0 0 0,0 0 0,-21 0 16,21 0-16,0 1 0,0-1 0,0 0 16,0 0-16,-21 0 15,21-42 32,0 0-47</inkml:trace>
  <inkml:trace contextRef="#ctx0" brushRef="#br0" timeOffset="123908.46">9334 7430 0,'0'0'0,"-21"21"0,21 0 0,0 0 16,-21-21-16,21 21 0,-21 0 0,21 1 16,0-1-16,0 0 0,0 0 15,0 0-15,21-21 16,-21 21-16,21-21 0,0 0 16,1 0-16,-1 0 0,0 0 15,0 0-15,-21-21 0,21 0 16,0 0-16,-21 0 15,0 0-15,0-1 0,0 1 0,0 0 16,0 0-16,-21 0 16,0 21-16,0 0 15,0 0-15,0 0 0,-1 0 16,22 21-16,-21 0 16,21 0-16,-21-21 0,21 21 0,0 1 15,0-1-15,0 0 0,0 0 31</inkml:trace>
  <inkml:trace contextRef="#ctx0" brushRef="#br0" timeOffset="124261.26">9821 7366 0,'0'0'0,"0"-21"0,0-21 16,0 20 0,0 1-16,0 42 31,0 1-31,0-1 16,-21 0-16,21 21 0,-21-21 15,21 22-15,-21-1 0,21 0 16,0 1-16,0-1 0,0 0 0,-21 1 15,21-22-15,-22 64 0,22-43 16,0-21-16,0 21 0,0-20 16,0-1-16,0 21 0,0-21 15,0 0-15,0 1 0,22-22 16,-1 0-16,0 0 0,0 0 16,0 0-16,0-22 0,1 1 15,-22 0-15,21 0 0,0 0 16</inkml:trace>
  <inkml:trace contextRef="#ctx0" brushRef="#br0" timeOffset="124477.17">9694 7662 0,'0'0'0,"21"0"31,1 0-15,-1 0-16,21 0 16,-21 0-16,0 0 0,1 0 0,-1-21 15,0 21-15,0 0 0,0 0 16,0-21-16,1 21 16</inkml:trace>
  <inkml:trace contextRef="#ctx0" brushRef="#br0" timeOffset="125376.64">10372 7366 0,'-22'0'15,"44"0"32,-1 0-47,0 0 16,21 0-16,-21 0 0,22 0 0,-22 0 15,21-21-15,1 21 0,-1-21 16,-21 0-16,21 21 0,-20-22 16,-1 1-16,0 0 0,0 21 0,-21-21 0,0 0 15,0 0-15,0-1 16,0 1-16,0 0 0,0 0 0,-21 21 16,0 0-16,0-21 0,-22 21 0,22 0 15,0 0-15,-21 0 0,20 0 16,1 0-16,-21 21 0,21 0 0,0 0 15,-1 0-15,-20 1 0,42 20 16,-21-21-16,0 0 0,21 0 0,-21 22 16,21-22-16,0 0 0,0 0 15,0 0-15,0 1 16,21-1-16,0-21 0,0 0 0,0 21 16,0-21-16,1 0 0,-1 21 15,0-21-15,0 0 0,0 0 16,0 0-16,-42 0 31,0 21-31,0-21 16,0 21-16,-22 1 15,22-1-15,-21-21 0,21 21 0,0 0 16,-22 0-16,22 22 0,0-22 0,0 0 16,0 21-16,-1-21 0,1 1 15,21 20-15,0-21 0,0 21 16,0-20-16,0-1 0,0 0 0,0 21 0,21-42 15,1 21-15,-1 1 16,21-1-16,-21-21 0,0 0 0,22 0 16,-22 0-16,21 0 0,-21 0 0,22 0 15,-22-21-15,21 21 0,-21-22 16,22 1-16,-1 0 0,-21 0 0,22-21 16,-1 20-16,0 1 0,-21-21 0,22 0 15,-1-1-15</inkml:trace>
  <inkml:trace contextRef="#ctx0" brushRef="#br0" timeOffset="125641.01">11324 7027 0,'0'0'15,"0"-21"-15,0 0 16,-21 21 0,0 21-16,0 0 0,-1 1 15,22-1-15,-21 21 0,0 0 16,21 22-16,-21-22 0,0 22 0,0-1 15,-1 1-15,1-22 0,0 22 16,0-22-16,0 0 0,0 1 0,-1-1 16,1 0-16,0-21 0,21 22 0,0-22 15,-21 0-15,21 0 0,0 0 16,0 1-16,0-1 0,21-21 16,0 0-1,0-21 1,1-1-16,-1 22 0</inkml:trace>
  <inkml:trace contextRef="#ctx0" brushRef="#br0" timeOffset="126064.37">11197 7811 0,'0'0'0,"0"21"15,21-21 1,0 0-16,1 0 16,-1 0-16,0 0 0,0 0 0,21 0 15,-20 0-15,-1-21 0,0-1 0,0 22 16,0-21-16,0 0 0,1 21 16,-1-21-16,-21 0 0,0 0 0,0-1 15,0 1 1,-21 21-1,-1 0-15,1 0 0,0 0 16,0 21-16,0 1 0,0-22 16,-1 21-16,1 0 0,0 0 0,21 0 15,0 0-15,-21 1 0,21-1 16,0 0-16,0 0 0,0 0 16,0 0-16,21 1 15,0-22-15,0 0 0,1 0 0,-1 0 16,0 0-16,0 0 0,21 0 15,-20 0-15,20 0 0,-21-22 0,21 1 16,-20 21-16,20-21 0,-21 0 16,0 0-16,0 0 0</inkml:trace>
  <inkml:trace contextRef="#ctx0" brushRef="#br0" timeOffset="126740.58">11896 7578 0,'0'0'0,"0"-21"15,0 42 16,-22 0-31,22 0 0,0 0 0,-21-21 16,21 43-16,0-22 0,0 0 0,0 0 16,0 0-16,0 0 0,0 1 15,0-1-15,0 0 0,-21-21 16,21 21-16,0 0 0,0 0 31,0-42-15,0 0-1,0 0-15,0 0 16,0 0-16,0-1 0,0-20 16,21 21-16,-21 0 0,21 0 0,1-22 15,-1 22-15,0 0 0,0 0 16,0 0-16,0-1 0,1 22 0,-1-21 16,0 21-16,0 0 0,0 0 15,0 0-15,1 0 0,-1 21 0,-21 1 16,0-1-16,21 0 0,-21 0 15,0 0-15,0 22 0,0-22 16,21 0-16,-21 0 0,0 0 0,0 0 16,0 1-16,0-1 0,0 0 15,0 0-15,0 0 16,-21-21 0,0 0-1,21-21 1,0 0-16,0 0 15,0 0-15,21-1 0,0 1 16,0-21-16,0 21 0,1 0 0,-1-22 16,0 22-16,21 0 0,-21-21 0,22 20 15,-22 1-15,21 21 0,-21-21 16,22 21-16,-22 0 0,21 0 0,-21 0 16,1 0-16,-1 21 0,-21 0 15,0 1-15,0-1 0,0 21 16,0-21-16,0 22 0,0-1 15,0-21-15,0 0 0,0 0 16,0 1-16,-21-1 0,21 0 16,-22 0-16,1 0 0</inkml:trace>
  <inkml:trace contextRef="#ctx0" brushRef="#br0" timeOffset="127137.01">12848 7789 0,'42'0'15,"-20"-21"-15,-1 21 16,0 0-16,0 0 0,0-21 15,22 21-15,-22-21 0,0 21 16,0-21-16,0 0 0,0 21 0,1-22 16,-1 1-16,0 21 0,-21-21 0,0 0 15,0 0 1,0 0-16,-21 21 16,0 0-16,-1 0 0,1 0 15,0 0-15,0 21 0,0-21 0,-22 21 16,22 0-16,0 0 0,0 0 0,0 1 15,0-1-15,21 0 0,-22 0 16,22 0-16,0 0 0,0 1 0,0-1 16,0 0-16,0 0 0,0 0 0,0 0 15,22-21-15,-1 22 0,0-22 16,21 0-16,-21 21 0,1-21 0,-1 0 16,21 0-16,-21 0 0,0 0 15,22 0-15,-22-21 0,0 21 0,21-22 16</inkml:trace>
  <inkml:trace contextRef="#ctx0" brushRef="#br0" timeOffset="127629.04">13547 7641 0,'0'0'0,"0"-21"0,21 0 15,-42 21 17,21 21-32,0 0 0,-22-21 0,1 21 15,0 1-15,21-1 0,0 0 16,-21 0-16,21 0 0,-21 0 0,21 1 15,-21-1-15,21 0 0,0 0 16,0 0-16,0 0 0,-22 1 0,22-1 16,0 0-16,0 0 15,0-42 32,0 0-47,22 0 0,-22-1 16,0 1-16,21 0 0,0 0 0,-21 0 15,21-22-15,0 22 0,0 0 16,1-21-16,20 21 0,-21-22 0,0 22 16,22-21-16,-22 21 0,21-1 0,-21 1 15,22 0-15,-22 21 16,21 0-16,-21 0 0,0 0 0,1 21 16,-1 0-16,0 1 0,-21-1 15,0 21-15,0-21 0,0 0 0,0 22 16,0-22-16,0 21 0,0-21 0,0 1 15,0 20-15,-21-21 0,21 0 16,-21 0-16,21 1 0,0-1 16,-22 0-16,1 0 15,21-42 17,0 0-17</inkml:trace>
  <inkml:trace contextRef="#ctx0" brushRef="#br0" timeOffset="127948.09">14563 7049 0,'0'21'31,"0"0"-15,0 21-16,0-21 0,-22 22 0,1 20 15,0-20-15,21 20 0,-21-21 16,0 22-16,0-22 0,-1 1 0,22-1 16,-42 43-16,42-43 0,-21-21 15,0 21-15,21-20 0,-21-1 16,21 0-16,0 0 0,-22 0 0,22 0 15,-21 1-15,42-22 32,1 0-32,-1 0 0,0-22 15</inkml:trace>
  <inkml:trace contextRef="#ctx0" brushRef="#br0" timeOffset="128392.99">15092 7599 0,'0'0'0,"0"-21"0,0 0 16,-21-1-1,-1 22-15,1 0 16,0 0-16,0 0 0,0 22 0,-22-22 16,22 21-16,0 0 0,0 0 15,0 0-15,0 0 0,-1 1 16,1-1-16,0 0 0,21 0 15,0 0-15,0 0 16,21 1-16,0-22 16,1 0-16,-1 21 0,0-21 15,0 0-15,21 0 0,-20 21 0,-1-21 16,0 0-16,0 0 0,0 21 16,0-21-16,1 0 0,-22 21 15,0 0-15,0 1 16,0-1-16,-22-21 15,1 0-15,0 21 0,0-21 16,0 0-16,0 21 16,-1-21-16,1 0 0,0 0 15,0 0-15,0 0 0,0 0 0,-1 0 16,1 0-16,0 0 16,0 0-16,21-21 15,0 0-15,0 0 16,0-1-16</inkml:trace>
  <inkml:trace contextRef="#ctx0" brushRef="#br0" timeOffset="128668.14">14266 7366 0,'21'-21'31,"1"21"-31,20-21 0,0 21 0,1 0 16,-1 0-16,21 0 0,-20-21 15,-1 21-15,0 0 0,1 0 0,-1 0 16,0 0-16,-20 0 0,20 0 0,-21 0 16,0 0-16,0 0 0,1 0 15,-1 0 1</inkml:trace>
  <inkml:trace contextRef="#ctx0" brushRef="#br0" timeOffset="129344.6">16616 6583 0,'0'-85'31,"-21"85"-31,-1 0 0,1-21 16,0 21-16,0 0 0,-21 0 15,20 0-15,-20 0 0,21 0 16,-21 21-16,-1 0 0,1 22 0,0-22 15,-1 21-15,22 1 0,-21 20 16,-1-21-16,22 1 0,-21 20 0,0-20 16,20 20-16,-41 85 15,21-63-15,-1 0 0,22-22 0,-21 22 16,-1-1-16,22 1 0,0 0 0,-21-22 16,42 22-16,-21 0 0,21-1 15,-22-20-15,22-1 0,0 1 0,0-1 16,0 1-16,22-22 0,-1 0 15,0 1-15,21-22 0,-21 0 16,22 0-16,-1 0 0,0-21 0,1 0 0,-1 0 16,0 0-16,1 0 15,-1 0-15,0 0 0,1-21 0,-1 0 16,0 0-16,-20 0 0</inkml:trace>
  <inkml:trace contextRef="#ctx0" brushRef="#br0" timeOffset="129896.99">16700 7641 0,'0'0'15,"0"-42"-15,0 21 0,0-22 0,-21 22 16,0 0-16,0-21 0,0 21 16,-22-1-16,22 1 0,0 21 0,-21 0 15,21 0-15,-1 0 0,-20 0 16,21 0-16,-21 21 0,-1 1 0,22 20 15,-21-21-15,21 21 0,-1-20 16,-20 20-16,21-21 0,0 21 0,0 1 16,-1-22-16,1 0 0,21 21 15,0-20-15,0-1 0,0 0 0,0 0 16,0 0-16,0 0 0,21 1 16,1-22-16,20 0 15,-21 0-15,0 0 0,22-22 16,-1 1-16,-21 0 0,21 0 15,1 0-15,-1 0 0,-21-22 0,22 1 16,-1 0-16,-21-1 0,21 1 0,-20-22 16,-1 22-16,0-21 0,0 20 15,0 1-15,0 0 0,-21-1 16,0 1-16,0 21 0,0 0 16,0-1-16,0 44 15,0 20-15,0-21 16,0 21-16,-21 1 0,0-1 0,0 0 15,21 1-15,-21-1 0,0 0 16,21 1-16,0-1 0,-22-21 16,22 22-16,-21-1 0,21-21 0,0 0 15,0 22-15,0-22 0,0 0 16,0 0-16,0 0 0,21 0 16,1-21-1,-1 0-15,0 0 0,0 0 16,0-21-16,0 21 0</inkml:trace>
  <inkml:trace contextRef="#ctx0" brushRef="#br0" timeOffset="130480.37">16849 7747 0,'0'0'0,"0"-21"15,-22 21-15,22-21 16,0 0-16,0-1 15,0 1-15,22 0 0,-1 0 16,0 21-16,0-21 0,0 21 16,0-21-16,1 21 0,-1 0 15,0 0-15,21 0 0,-21 0 16,1 0-16,-1 0 0,0 21 0,0-21 16,0 21-16,-21 0 0,21 0 15,-21 0-15,22 22 0,-22-22 16,0 0-16,0 0 0,0 0 0,0 1 15,0-1-15,-22 0 0,1 0 16,0 0-16,0-21 0,0 21 0,0 1 16,-1-22-1,1 0-15,21-22 16,0 1-16,0 0 16,21 21-16,1-21 0,-1 0 15,-21 0-15,21-1 0,0 1 0,0 0 16,22 0-16,-22-21 0,0 20 15,21 1-15,-21 21 0,22-21 16,-22 0-16,21 0 0,1 21 0,-22 0 16,21 0-16,-21-21 0,0 21 15,1 0-15,-1 0 0,0 0 0,0 21 16,-21 0-16,0 0 0,0 0 16,0 0-16,0 1 0,0-1 0,0 0 15,-21 0-15,0 0 0,0 0 0,-1 1 16,1-1-16,0 0 15,21 0-15,0 0 0,-21-21 16,21 21-16,-21-21 16,21-21 15,0 0-31,0 0 16</inkml:trace>
  <inkml:trace contextRef="#ctx0" brushRef="#br0" timeOffset="130672.47">17653 7345 0,'0'0'15,"-21"-21"-15,0 21 16,21-21-16,-22 21 16,22 21 15,22 0-16,-1 0 1,0 0-16</inkml:trace>
  <inkml:trace contextRef="#ctx0" brushRef="#br0" timeOffset="131061.05">17949 7514 0,'0'0'0,"0"21"16,0 1-16,21-1 0,-21 0 16,0 0-16,0 0 0,0 22 15,0-22-15,0 0 0,0 0 16,22 0-16,-22 0 16,0 1-16,0-1 0,0 0 0,0 0 15,21-21 1,0 0-1,-21-21 1,21 21-16,0-21 0,-21 0 16,21-1-16,1 1 0,-1 0 15,-21-21-15,21 21 0,0-1 16,-21 1-16,21 0 0,0-21 16,-21 21-16,22 21 0,-22-22 0,21 1 15,0 21-15,0 0 16,0 0-1,0 0-15,-21 21 16,0 1 0</inkml:trace>
  <inkml:trace contextRef="#ctx0" brushRef="#br0" timeOffset="131426.32">18500 7705 0,'0'0'0,"21"0"0,0 0 16,0 0 0,0 0-16,0 0 0,-21-21 0,22 21 15,-1-22-15,0 1 0,0 21 16,0-21-16,0 0 0,1 21 0,-1-21 16,-21 0-16,0-1 0,-21 22 31,-1 0-31,1 0 15,0 22-15,-21-1 0,21 0 16,-1 0-16,1 0 0,-21 22 16,21-22-16,0 0 0,-1 0 0,22 0 15,0 0-15,-21 1 0,21-1 16,0 0-16,0 0 0,0 0 0,0 0 16,21 1-16,1-22 15,-1 0-15,0 21 0,21-21 0,-21 0 16,22 0-16,-22 0 0,21 0 15,1 0-15,-22 0 0,0-21 0,21 21 16,-21-22-16,1 1 0</inkml:trace>
  <inkml:trace contextRef="#ctx0" brushRef="#br0" timeOffset="131805">18986 7684 0,'0'0'0,"0"-22"16,0 1-16,22-42 15,-1 42-15,-21-1 0,21 1 16,0 21-1,0-21-15,0 21 0,1 0 16,-1 0-16,0 0 0,0 0 16,0 21-16,0-21 0,1 21 0,-22 1 15,21-1-15,-21 0 0,21 0 0,-21 21 16,0-20-16,0-1 0,0 0 16,0 0-16,0 0 0,0 0 15,0 1-15,0-1 0,0 0 0,0 0 16,-21-21-16,0 21 15,21-42 17,0 0-32,0 0 0,0 0 15,0-1-15,0 1 0,0 0 16,21-21-16,0 21 0,0-1 16,-21 1-16,21 0 0,0 0 0,1 21 15,-22-21-15,21 0 16,0 21-16,0 0 0,0 0 15,-21 21-15,0 0 16,21-21-16,1 21 0,-1-21 16</inkml:trace>
  <inkml:trace contextRef="#ctx0" brushRef="#br0" timeOffset="132107.99">19685 8065 0,'0'0'15,"0"-22"-15,0 1 16,0 0-16,0 0 0,21 0 16,-21 0-16,21 21 15,0 0-15,1 0 0,-1 21 16,-21 0-16,0 0 15,0 0-15,0 0 0,0 1 16,0 20-16,-21-21 0,-1 0 0,1 22 16,-21-22-16,21 0 0,-22 0 0,1 0 15,-21 0-15,20 1 0,22-1 16,-21-21-16,21 0 0,-22 0 0,22 0 16</inkml:trace>
  <inkml:trace contextRef="#ctx0" brushRef="#br0" timeOffset="132607.31">20659 7324 0,'0'0'0,"0"-21"0,0-1 0,0 1 0,21 21 15,-21-21-15,0 42 32,0 22-32,-21-22 15,-1 21-15,22 0 0,-21 1 16,-21-1-16,21 0 0,0 1 0,-1-1 15,1-21-15,0 22 0,0-1 16,0-21-16,21 21 0,0-20 0,0-1 16,0 0-16,0 0 0,0 0 15,21-21 17</inkml:trace>
  <inkml:trace contextRef="#ctx0" brushRef="#br0" timeOffset="133257.01">20235 7641 0,'0'0'15,"-21"0"-15,42 0 32,0 0-32,22 0 15,-1 0-15,0 0 0,1 0 16,20 0-16,1 0 0,-1-21 0,1 21 15,-1-21-15,-20 21 0,62-21 16,-62 0-16,-22-1 0,0 1 16,0 0-16,0 0 0,1-21 15,-22 20-15,0 1 0,0 0 0,0-21 16,0 21-16,0-1 16,-22 22-1,22 22-15,-21-1 0,0 0 16,21 0-16,-21 21 0,0-20 15,0 20-15,-1-21 0,22 21 0,-21 1 16,0-22-16,0 21 0,21-21 0,-21 22 16,0-22-16,21 0 0,-22 0 15,22 0-15,0 1 0,0-1 0,-21 0 16,0 0 0,21-42 15,0 0-31,21 0 0,0-1 15,-21 1-15,22 21 0,-1-42 16,0 21-16,21 0 0,-21-1 0,1 1 16,20 0-16,-21 0 0,21 0 15,-20 0-15,20-1 0,-21 22 0,21 0 16,-20 0-16,-1 0 0,0 0 16,0 0-16,0 0 0,0 22 0,-21-1 15,22 0-15,-22 0 0,0 0 16,0 0-16,0 1 0,0-1 15,0 0-15,-22 0 0,1 0 0,21 0 16,-21 1-16,21-1 0,-21 0 16,0-21-16,21 21 15,0-42 32,21 0-47,0 21 16</inkml:trace>
  <inkml:trace contextRef="#ctx0" brushRef="#br0" timeOffset="133505">21526 7557 0,'0'21'16,"0"0"-1,-21 0-15,21 0 16,0 0-16,0 1 0,-21-1 0,0 0 15,21 0-15,-21 0 0,21 0 16,0 1-16,-21-22 16,21 21-16,0-42 62,0-1-62</inkml:trace>
  <inkml:trace contextRef="#ctx0" brushRef="#br0" timeOffset="133760.9">21653 7366 0,'-21'0'0,"0"0"15,21-21 1,0 0-1,-21 21 48,0 0-63,21 21 16,0 0-1,0 0 1</inkml:trace>
  <inkml:trace contextRef="#ctx0" brushRef="#br0" timeOffset="134208.78">22013 7535 0,'0'0'0,"21"-21"16,-21 0-16,0 0 15,-21 21-15,0 0 0,0 0 16,0-21-16,0 21 0,-1 0 0,1 0 16,0 0-16,0 0 15,0 0-15,0 21 0,-1 0 0,1 0 16,21 0 0,0 1-16,0-1 15,0 0-15,21 0 0,1-21 16,-1 21-16,0 0 0,0-21 15,21 22-15,-20-22 0,-1 21 0,-21 0 16,21-21-16,0 21 0,0-21 16,-21 21-16,21 0 0,-21 1 15,0-1 1,-21-21-16,0 0 16,0 0-16,0 21 0,0-21 0,-1 0 15,-20 0-15,21 0 0,0 0 16,0 0-16,-1 0 0,1 0 15,0 0-15,21-21 47,21 21-47,0-21 0</inkml:trace>
  <inkml:trace contextRef="#ctx0" brushRef="#br0" timeOffset="134668.39">22161 6710 0,'0'0'0,"0"-21"0,22 21 46,-1 0-46,0 21 0,0-21 0,0 21 16,0 0-16,1 0 0,-1 1 0,21 20 16,-21-21-16,22 21 0,-1 1 15,-21-1-15,21 0 0,1 1 16,-22-1-16,0 22 0,0-1 16,0-21-16,1 22 0,-22-1 0,21-20 15,-21 20-15,0-20 0,0-1 16,0 21-16,-21-20 0,-1-1 0,-20 0 15,21 1-15,0-1 0,0 0 16,-22-20-16,22 20 0,-21 0 0,21-21 16,-22 22-16,1-22 0,21 0 0,0 0 15,-22 0-15,22-21 0,0 22 16,0-22-16,0 0 0,-1 0 0,1 0 16,0 0-1,21-22 1,0 1-1,21 0-15,0 0 0,-21 0 16,22 21-16</inkml:trace>
  <inkml:trace contextRef="#ctx0" brushRef="#br0" timeOffset="135096.63">22881 7599 0,'0'0'0,"21"0"0,0 0 15,1 0 1,-22-21 0,-22 21 15,1 0-15,0 0-16,0 0 15,21 21 1,0 0-1,21-21 17,0 0-1</inkml:trace>
  <inkml:trace contextRef="#ctx0" brushRef="#br0" timeOffset="135700.26">22923 7959 0,'0'0'0,"-21"0"16,0 0-1,21-21-15,-21-1 0,21 1 47,21 21-15,0 0-32,0 0 15,-21 21 1,0 1-16,0-1 15,0 0-15,0 0 16,-21-21 0,0 0-1,0 0 1,0 0 0,21-21-16,0 0 0,0 0 31,0-1-31,21 1 15,0 21-15,0 0 0,0 0 16,1 0-16,-1 0 0,0 0 16,0 0-16,-21 21 15,0 1 1,0-1-16,0 0 0,0 21 0,-21-21 16,21 1-16,-21 20 15,-22 0-15,22-21 0,0 22 0,-21-22 0,-1 0 16,22 21-16,-21-20 15,0-1-15,-1-21 0,22 21 0,-21-21 16,21 0-16,-1 0 0,1 0 0,0 0 16,0 0-16,0 0 0,0 0 15</inkml:trace>
  <inkml:trace contextRef="#ctx0" brushRef="#br0" timeOffset="136708.56">22902 7535 0,'0'22'78,"0"-1"-15,0-42-16,0-1-32,-21 22 32,0 0-31,0 0 0,0 0-16,21 22 0,0-1 15,-22-21 1,22 21-16,22-21 31,-1 0-15,0 0-1,-21-21 1,0 0 0,0 42 46</inkml:trace>
  <inkml:trace contextRef="#ctx0" brushRef="#br1" timeOffset="150392.57">14266 508 0,'0'0'16,"43"-21"-1,-22 21-15,-21 21 79,0 0-64,0 0-15,-21 1 16,21-1-16,0 0 0,0 0 15,-22 0-15,22 0 0,0 22 0,0-22 16,0 0-16,0 21 0,0 1 16,0-1-16,0 0 0,-21 1 0,21-1 15,-21 0-15,0 22 0,21-22 16,-21 1-16,21 20 0,-21-21 0,-1 1 16,1 20-16,21-20 0,-21-1 15,0 21-15,21-20 0,0 20 16,-21 1-16,21-22 0,-21 22 15,21-22-15,0 0 0,-22 22 0,22-22 16,0 0-16,0 1 0,0-1 0,-21 22 16,0-22-16,21 0 0,-21 22 15,21-22-15,-21 22 0,21-1 0,-21-21 16,21 22-16,-22-22 0,22 1 16,0-1-16,0 0 0,0-21 0,0 22 15,0-22-15,0 42 0,0-41 16,0-1-16,0 0 0,0 0 15,0 0-15,0 0 0,0 1 16,0-1-16,0 0 16,0-42 31,22 0-47,-1-1 0,0 1 0,-21 0 15,21 0-15,0-21 0,0 20 0,1-20 16,-1-21-16</inkml:trace>
  <inkml:trace contextRef="#ctx0" brushRef="#br1" timeOffset="152224.94">14330 572 0,'21'0'62,"0"0"-46,0 0-16,0 0 0,1 0 15,-1 0-15,21 0 0,-21 0 16,0 0-16,1 0 0,-1 0 0,21 0 16,-21 0-16,22 0 15,-22 0-15,21 0 0,0 0 0,1 0 16,20 0-16,1 0 0,-1 0 16,22 0-16,-22 0 0,22 0 0,-21 0 15,20 0-15,-20-22 0,20 22 16,-20 0-16,-1 0 0,1 0 0,-1 0 15,1 0-15,-1 0 0,1 0 16,-1 0-16,1 0 0,21 0 0,-22 0 16,1 0-16,-1 0 0,-21 0 15,22 0-15,-22 0 0,1 0 16,-1-21-16,0 21 0,1 0 0,-22 0 16,21 0-16,-21 0 0,0 0 15,22 0-15,-22 0 0,0 0 16,0 0-16,0 0 15,1 0-15,-1 0 0,0 0 16,0 0 0,-21 21-1,0 1 1,0-1-16,0 0 16,0 0-16,0 0 15,0 0-15,0 1 0,0-1 16,0 0-16,0 21 0,0-21 0,0 22 15,0-1-15,0 0 16,0 1-16,0-1 0,0 0 0,0 1 16,0-1-16,0 0 0,0 1 15,0-1-15,0 0 0,0-20 0,0 20 16,0 0-16,0 1 0,-21-22 16,21 21-16,0 0 0,-21-20 0,21 20 15,0 0-15,0-21 0,0 22 16,0-1-16,0-21 0,0 22 0,0-1 15,0-21-15,0 21 0,0 1 16,0-22-16,0 21 0,0 1 0,0-22 16,0 21-16,0-21 0,0 22 15,0-22-15,0 21 0,0 0 16,0-20-16,0 20 0,0-21 0,0 21 16,0-20-16,0 20 0,0-21 15,0 21-15,0-20 0,0-1 0,0 0 16,0 21-16,0-21 0,-21 1 0,-1-1 15,22 0-15,0 0 16,0 0-16,-21-21 0,21 21 16,-21-21-16,21 22 15,-21-22-15,21 21 16,-21-21-16,0 0 16,21 21-1,-22 0 16,1-21-15,21 21 0,-21-21-1,0 0-15,0 0 16,0 0 0,-1 0-16,1 0 0,21 21 15,-21-21-15,0 0 0,0 0 16,0 0-16,-1 0 0,-20 0 15,21 0-15,0 0 0,0 22 16,-1-22-16,1 0 0,-21 0 0,21 0 16,-22 0-16,22 0 0,-21 0 15,21 0-15,-22 0 0,22 0 0,-21 0 16,0 0-16,20 0 0,-20 0 16,21 0-16,-21 0 0,20 0 0,-20 0 15,21 0-15,-21 0 0,20 0 16,-20 0-16,0 0 0,-1 0 0,22 0 15,-21 0-15,0 0 0,-1 0 0,1 0 16,0 0-16,-1 0 0,1 0 16,21 0-16,-22 0 0,1 0 0,21 0 15,-21 0-15,20 0 0,-20 0 16,21 0-16,-21 0 0,20 0 0,-20 0 16,0 0-16,21 0 0,-22 0 15,1 0-15,21 0 0,-22 0 16,1-22-16,21 22 0,-21 0 0,-1 0 15,22 0-15,-21 0 0,21 0 0,-1 0 16,-20 0-16,21 0 0,0 0 16,-22 0-16,22 0 0,-21 0 15,0 0-15,20 0 0,1 0 16,-21 0-16,21 0 0,-22 0 0,22 0 16,-21 0-16,21 0 0,-22 0 0,22 0 15,0 0-15,0 0 16,0 0-16,0 0 0,-1 0 0,1 0 15,0 0-15,0 0 0,0 0 16,0 0 0,-1 0-16,22-21 31,0 0-31,0 0 0,0 0 0</inkml:trace>
  <inkml:trace contextRef="#ctx0" brushRef="#br1" timeOffset="155096.45">14076 191 0,'-21'0'15,"-1"0"1,1-22-16,0 22 16,0 0-1,0 0-15,0 0 0,-1 0 16,1 0-16,0 0 16,0 0-1,0 0-15,21 22 0,-21-22 16,-1 21-16,1 0 15,0 0-15,21 0 0,0 0 16,0 1-16,-21-1 0,21 0 16,-21 0-16,21 0 0,-21 0 0,21 1 15,0-1-15,0 0 0,-22 0 16,22 0-16,0 0 0,0 1 16,0-1-16,0 0 15,0 0-15,0 0 0,0 0 16,0 1-16,0-1 0,0 0 15,0 0-15,22 0 0,-22 0 16,21 1-16,-21-1 0,0 0 16,21-21-16,0 21 0,0 0 15,0 0-15,1-21 16,-1 22-16,0-22 0,0 0 0,0 21 16,22-21-16,-22 0 15,0 0-15,0 0 0,0 0 0,22 0 16,-22 0-16,0 0 0,21 0 15,-21 0-15,22 0 0,-1 0 16,-21 0-16,22-21 0,-22 21 0,0-22 16,21 22-16,-21-21 0,1 21 15,-1-21-15,0 0 0,0 21 0,0-21 16,0 0-16,1-1 0,-1 22 16,0-21-16,0 0 0,-21 0 0,21 0 15,0 0 1,-21-1-16,0 1 0,0 0 0,22 0 15,-22 0-15,0 0 0,0-1 16,0 1-16,0 0 0,0 0 0,0 0 16,0 0-16,0-22 0,0 22 15,0 0-15,0 0 0,-22 0 0,22-1 16,0 1-16,0 0 0,-21 0 16,0 0-16,0 21 0,21-21 0,-21-1 15,0 22-15,-1-21 0,1 21 16,-21 0-16,21-21 0,-22 21 15,22 0-15,-21 0 0,0 0 16,20-21-16,-20 21 0,0 0 0,21 0 16,-22 0-16,22 0 0,-21 0 15,21 0-15,-1 21 0,-20-21 16,21 21-16,0-21 0,0 21 0,-1-21 16,1 22-16,21-1 0,-21 0 15,0 0-15,21 0 0,-21 0 0,21 1 16,0 20-16,-21-21 0,21 0 15,-22 22-15,22-22 0,0 0 0,0 0 16,0 21-16,-21-20 0,21-1 16,0 0-16,0 0 0,0 0 15,0 0-15,0 1 0,0-1 16,0 0-16,0 0 0,0 0 0,21-21 16,-21 21-16,22 1 0,-1-1 15,0-21-15,0 21 0,0-21 0,0 0 16,1 0-16,-1 21 0,21-21 15,-21 0-15,22 0 0,-22 0 0,21 0 16,-21 0-16,22 0 0,-1 0 16,-21-21-16,21 0 0,-20 21 15,20-21-15,-21 21 0,21-22 0,-20 1 16,-1 21-16,0-21 0,0 0 16,0 0-16,-21 0 0,21-1 15,-21 1-15,22 0 0,-22-21 16,0 21-16,0-1 0,0 1 15,0 0-15,0-21 0,-22 21 0,1-1 16,0 1-16,21 0 0,-21 0 16,0 0-16,0 0 0,-1 21 15,1-22-15,0 22 0,0 0 0,0 0 16,-22 0-16,22 0 0,0 0 16,-21 0-16,21 0 0,-1 0 0,-20 22 15,21-22-15,0 21 0,0 0 16,-22 0-16,43 0 0,-21 0 15,0 1-15,0-1 0,0 0 16,21 0-16,0 0 0,0 0 0,0 1 16,0-1-16,0 0 0,0 0 15,0 0-15,0 0 16,21-21-16,-21 22 16,21-1-16,0-21 0,0 0 0,0 0 15,1 0-15,-1 0 0,0 0 16,0 0-16,21 0 0,-20 0 0,-1 0 15,21 0-15,-21 0 0,0-21 16,1 21-16,-1 0 0,0-22 0,-21 1 16,0 0-16,0 0 15,0 0-15,0 0 16,-21 21-16,0 0 0,-1 0 16,1 0-16,0 0 15,0 0-15,0 0 16,0 0-16,-1 21 15,1 0 1,0-21 0,0 0-1,0 0-15,0 0 0</inkml:trace>
  <inkml:trace contextRef="#ctx0" brushRef="#br1" timeOffset="155941.07">12954 593 0,'0'0'16,"-21"0"-16,-22 0 15,22 0 1,42 0 15,1 0-31,20 0 16,-21 0-16,21 0 0,1 0 15,-1 21-15,0-21 0,1 0 0,20 0 16,-20 0-16,-1 0 0,0 0 16,22 0-16,-22 0 0,-21 0 0,22 0 15,-1 0-15,-21 0 0,0 0 16,0 0-16,1 0 0,-1 0 15,-42 0 1,-1 0 0,-20 0-16</inkml:trace>
  <inkml:trace contextRef="#ctx0" brushRef="#br1" timeOffset="156496.96">12912 402 0,'0'-21'0,"21"21"16,-42 0 31,-1 0-47,22 21 0,-21-21 0,0 21 15,0-21-15,0 0 0,0 0 16,-1 22-16,-20-22 0,21 0 0,-21 0 15,-1 21-15,22-21 0,-21 0 16,21 0-16,-1 21 0,1-21 0,0 0 16,21 21-1,21 0 1,0 0-16,1-21 16,-1 22-16,0-22 0,0 21 0,0 0 15,0 0-15,1-21 16,-1 21-16,0 0 0,0 1 0,21-1 15,-20 0-15,-1 0 0,21 0 16,-21 0-16,22 1 0,-22-1 0,21-21 16,-21 21-16,0-21 0,1 0 15,-1 21-15,0-21 0,0 0 16,0 0-16</inkml:trace>
  <inkml:trace contextRef="#ctx0" brushRef="#br1" timeOffset="157201.01">10731 614 0,'0'0'0,"-42"0"31,42-21-31,-21 21 0,21-21 16,0-1-1,0 1-15,0 0 16,21 21 0,0 0-16,0 0 0,1 0 15,-1 0-15,0 0 16,0 0-16,0 21 0,0 0 0,1-21 16,-22 22-16,21-1 0,-21 0 15,21 0-15,-21 0 0,0 0 0,0 1 16,0-1-16,0 0 15,0 0-15,-21-21 0,0 21 16,-1 0-16,1-21 0,0 0 16,0 0-1,21-21 1,0 0-16,0 0 16,0 0-16,0 0 15,21-1-15,0 1 16,0 0-16,1 21 0,-1 0 15,0-21-15,0 21 0,0 0 16,0-21-16,1 21 0,-1 0 0,21 0 16,-21-21-16,0 21 0,1 0 15,-1 0-15</inkml:trace>
  <inkml:trace contextRef="#ctx0" brushRef="#br1" timeOffset="157532.47">11218 593 0,'-21'0'0,"0"0"16,21 21 0,21-21-1,0 0 1,0 0-16,1-21 0,-1 21 0,0-21 16,0 21-16,0-22 15,-21 1-15,0 0 16,-21 21 15,0 0-31,0 0 16,0 0-16,-1 21 0,1 0 0,0-21 15,21 22-15,-21-1 16,0 0-16,0-21 0,21 21 0,-22 0 16,22 0-16,0 1 15,22-22 1,-1 0-16,0 0 0,0 0 15,0 0-15,22 0 0</inkml:trace>
  <inkml:trace contextRef="#ctx0" brushRef="#br1" timeOffset="158044.03">11536 360 0,'0'0'0,"0"-106"31,0 85-31,-21 21 31,21 21-31,0 0 0,0 22 16,-22-1-16,22-21 0,-21 21 0,0 1 15,21 20-15,0-20 0,-21 20 16,0-21-16,0 22 0,-1-1 0,1 22 16,21-21-16,-21 20 0,0-20 15,0 20-15,21-20 0,-21 21 0,-1-22 16,1 22-16,0-22 15,21 1-15,-21-1 0,0 1 0,21-22 16,0 22-16,0-43 0,0 21 0,-21-21 16,21 0-16,0 1 0,21-22 15,0 0-15,21-22 16,-21 1-16,1 0 0,20 0 16,0 0-16,-21-22 0,22 1 0,-1 21 15,-21-43-15,0 22 0,22 0 16,-22-1-16,0 1 0,-21-21 0,0 20 15,0 1-15,0-22 0,0 1 16,0 21-16,0-1 0,-21-20 0,0 42 16,21-22-16,-21 22 0,-1 0 15,1 0-15,21 0 0,0-1 16,-21 22-16,0 0 0,0 0 16,42 0 15,0-21-31,0 21 15,0-21-15,1 21 0,-1-21 16</inkml:trace>
  <inkml:trace contextRef="#ctx0" brushRef="#br1" timeOffset="158456.95">11663 656 0,'0'0'0,"0"-21"0,-21 0 31,21 0-31,0 0 16,0-1 0,0 1-16,21 21 0,0 0 15,0 0-15,0 0 16,0 0-16,1 0 16,-1 21-1,-21 1-15,0-1 0,0 0 16,0 0-16,0 0 15,0 0-15,-21-21 0,21 22 0,-22-22 16,22 21-16,-21-21 16,21-21 15,0-1-15,21 22-16,-21-21 0,22 0 15,-22 0-15,21 0 0,0 0 16,0-1-1,0 22-15,0 0 16,1 0 0,-1 0-16,0 0 15</inkml:trace>
  <inkml:trace contextRef="#ctx0" brushRef="#br1" timeOffset="158916.92">11959 635 0,'21'0'16,"0"0"0,1 0-16,-1-21 15,0 21-15,-21-21 0,21 0 16,0 21-16,-21-22 16,-21 22 15,0 0-31,0 0 15,0 0-15,-1 22 0,1-1 16,0 0-16,0-21 0,21 21 16,0 0-16,0 0 15,0 1-15,21-22 32,0 0-32,0 0 0,1 0 0,-1 0 15,0 0-15,21 0 0,-21 0 16,1 0-16,-1 0 0,0 0 0,-21-22 15,21 22 1,-21-21-16,-21 21 16,0 0-1,0 0-15,-1 0 0,1 0 16,0 0-16,0 0 0,21 21 16,-21 1-16,21-1 15,21-21 1,0 0-16,0 0 15,0 0-15,1 0 16</inkml:trace>
  <inkml:trace contextRef="#ctx0" brushRef="#br1" timeOffset="159392.35">12298 339 0,'-21'21'32,"21"0"-32,0 0 0,0 0 0,0 1 15,0-1-15,0 0 0,0 0 16,0 0-16,0 0 0,0 1 0,0-1 16,0 0-16,0 0 0,0 0 15,21-42 63,0 0-62,0 21-16,0 21 31,0 0-15,-21 0-16,22-21 31,-1 0-31,0 0 16,0 0-1,0 0-15,0 0 16,-21-21 0</inkml:trace>
  <inkml:trace contextRef="#ctx0" brushRef="#br1" timeOffset="159828.1">12065 1101 0,'21'-21'0,"0"-43"31,-21 85 16,-21 0-47,21 22 0,-21-22 16,21 0-16,0 21 0,-21-20 16,0 20-16,21-21 0,0 21 0,-22-20 15,1-1-15,21 0 0,-21 0 16,21 0-16,-21 0 0,21 1 15,0-1-15,0 0 16,0 0-16</inkml:trace>
  <inkml:trace contextRef="#ctx0" brushRef="#br1" timeOffset="160048.07">11853 1418 0,'0'21'32,"0"1"-17,21-22 1,1 0-16,-1 21 0,0-21 16,0 0-16,0 21 0,0-21 15,1 0 1,-1 0-16,0 0 15,0 0 1,0 0-16</inkml:trace>
  <inkml:trace contextRef="#ctx0" brushRef="#br1" timeOffset="160205.01">12340 1355 0,'-21'21'15,"0"-21"-15,0 21 0,-1-21 0,22 21 16,-21 0-16,0-21 0,0 22 16,0-22-16,0 0 0,-1 21 15,1-21-15</inkml:trace>
  <inkml:trace contextRef="#ctx0" brushRef="#br1" timeOffset="161053.03">10837 2265 0,'0'0'16,"0"-21"0,21 0-1,1 21 1,-22-22-16,0 1 15,0 0-15,0 0 16,0 0-16,-22 21 16,1 0-16,0-21 0,0 21 15,0 0-15,0 0 0,-1 0 0,1 0 16,0 0-16,0 0 0,-21 21 16,20 0-16,1 0 0,21 0 0,-21 0 15,0 22-15,0-22 0,21 21 16,0-21-16,0 43 15,0-43-15,0 0 0,0 0 0,0 1 16,21-22 0,0 0-16,0 0 15,0 0-15,1-22 0,-1 1 16,0 0-16,0 0 0,21 0 0,-20 0 16,-1-1-16,0 1 0,0 0 15,0 0-15,-21 0 0,0 0 0,21-1 16,-21 1-16,22 0 0,-22 0 15,0 42 17,0 0-32,0 0 0,0 1 15,0-1-15,0 0 0,0 0 16,0 0-16,0 0 0,0 1 16,0-1-16,0 0 0,0 0 0,21 0 15,0-21-15,0 21 0,0 1 16,22-22-16,-22 0 0,0 0 15,21 0-15,-21 0 0,1 0 0,20-22 16,0 22-16,-21-21 0,22 21 0</inkml:trace>
  <inkml:trace contextRef="#ctx0" brushRef="#br1" timeOffset="161508.46">11451 2244 0,'0'-43'15,"0"22"-15,0 0 0,-21 21 16,0 0-16,0 0 0,-1 0 15,1 0-15,0 0 0,0 0 0,0 0 16,0 21-16,-1 0 0,1 1 16,21-1-16,-21 0 0,0-21 0,21 21 15,-21 21-15,21-20 0,0-1 16,0 0-16,0 0 0,0 0 16,0 0-16,21-21 15,0 0-15,0 0 0,0 0 0,1 0 16,-1 0-16,0 0 0,0-21 15,21 0-15,-20 0 0,-1 0 16,0 0-16,0-1 0,-21 1 16,21 0-16,0 0 0,-21 0 0,0-22 15,0 22-15,22-21 0,-22 21 16,0-22-16,0 22 0,0 0 0,0 0 16,0 0-16,0 42 31,0 0-31,0 0 15,-22 0-15,22 1 0,0-1 0,0 0 16,0 21-16,-21-21 0,21 1 0,0-1 16,0 0-16,0 21 0,0-21 15,0 1-15,0-1 0,0 0 16,21 0-16,1-21 16,-1 21-16,0-21 0,0 0 15,0 0-15,0 0 0,1 0 16</inkml:trace>
  <inkml:trace contextRef="#ctx0" brushRef="#br1" timeOffset="162028.37">11980 2244 0,'0'21'0,"0"-42"0,0 0 0,0-1 0,0 1 16,0 0-1,-21 21-15,21-21 0,-21 21 0,0 0 16,0 0-1,-1 0-15,1 0 0,21 21 16,-21-21-16,0 21 0,21 0 16,-21 1-16,0-1 0,21 0 0,-22 0 15,22 0-15,0 0 0,0 1 0,0-1 16,0 0-16,0 0 16,0 0-16,22-21 15,-1 0 1,0 0-16,-21-21 0,21 21 0,0-21 15,0 0-15,1 0 16,-1-1-16,0 1 0,-21 0 16,21 0-16,-21 0 0,0 0 15,21-1-15,0-20 0,-21 21 0,22 0 16,-22-22-16,0 22 0,0 0 16,0 0-16,0 0 0,0 0 0,0 42 31,0 0-31,0 0 15,-22 0-15,22 22 0,-21-22 16,21 21-16,-21-21 0,21 22 0,0-22 16,0 0-16,0 0 0,0 0 15,0 0-15,0 22 0,0-22 16,0 0-16,0 0 16,21-21-1,0 0 1,1 0-16,-1-21 15,0 21-15</inkml:trace>
  <inkml:trace contextRef="#ctx0" brushRef="#br1" timeOffset="162440.04">12234 2307 0,'0'-21'15,"0"0"-15,0 0 16,0 0-1,0-1 1,21 22-16,1 0 0,-1-21 16,0 21-16,0 0 15,0 0-15,0 0 0,-21 21 16,22 1-16,-1-1 16,-21 0-16,0 0 15,0 0-15,0 0 0,0 1 16,0-1-16,0 0 15,-21-21-15,21 21 0,-22-21 16,22-21 15,0 0-31,0 0 16,0-1-16,22 1 0,-22 0 16,0 0-16,21 21 0,0-21 15,-21 0-15,21-1 0,0 22 0,-21-21 16,21 0-16,1 21 15,-1-21-15,0 21 0,0 0 16</inkml:trace>
  <inkml:trace contextRef="#ctx0" brushRef="#br1" timeOffset="163477.01">12615 2265 0,'21'0'32,"1"0"-32,-22-21 0,21 21 0,-21-21 15,21-1-15,0 1 16,-21 0-16,21 21 0,-21-21 16,0 0-16,0 42 46,-21-21-46,21 21 16,-21 0-16,21 0 0,-21-21 16,21 22-16,-21-1 0,21 0 15,0 0-15,0 0 0,0 0 16,0 1 0,21-22 15,0 0-31,0 0 0,0-22 15,0 1-15,1 21 0,-1-21 16,0 21-16,0-21 0,0 0 0,0 0 16,1-1-16,20 22 0,-21-21 15,0 0-15,0 0 0,-21 0 16,22 21-16,-22-21 0,-22 42 31,1-21-15,21 21-16,0 0 0,-21-21 15,21 21-15,-21 0 0,21 1 16,0-1-16,0 0 16,0 0-16,0 0 15,0-42 48,-21 21-63,0-21 15,-1 0-15,1 21 63,21 21-63,0 0 16,0 0-1,21-21-15,1 0 16,-1 0-1,0 0-15,0 0 16,0 0-16,0 0 0,1 0 0,-1 0 16,0-21-16,0 21 0,0-21 15,0 0-15,1 21 0,-1-21 0,0-1 16,0 1-16,0 21 0,0-21 16,1 0-16,-1 0 0,-21 0 15,-21 21 16,-1 0-31,22 21 16,-21 0-16,0 0 16,21 0-16,0 0 0,0 1 15,0-1-15,0 0 16,0 0 0,0 0-1,-21-21 1,0 0-16,0 0 15,-1 0-15,1 0 16,21-21 31,21 21-47,1 0 16</inkml:trace>
  <inkml:trace contextRef="#ctx0" brushRef="#br1" timeOffset="163780.54">13716 2011 0,'0'0'0,"0"-21"16,-21 21-1,0 0-15,-1 0 16,1 0-16,0 21 15,0 0-15,0 0 0,0 0 16,21 1-16,0-1 0,-22 0 0,22 0 16,-21 0-16,21 0 0,0 1 15,0-1-15,0 0 0,0 0 16,21-21-16,-21 21 0,22-21 16,-1 0-16,0 0 0,0 0 0,0 0 15,0 0-15,1 0 16,-1 0-16,21 0 0,-21 0 15,0-21-15,1 0 0</inkml:trace>
  <inkml:trace contextRef="#ctx0" brushRef="#br1" timeOffset="164260.01">14118 1693 0,'0'0'15,"0"-21"-15,0 0 0,-21 21 0,0 0 0,0 0 16,-1 0-16,22 21 15,-21 0-15,0 22 0,0-22 0,21 21 16,0 1-16,0-1 0,-21 0 16,21 1-16,-21-22 0,21 21 0,0-21 15,0 22-15,0-22 0,0 0 16,0 0-16,0 0 0,0 0 0,0 1 16,0-1-1,-22-21-15,22-21 47,0-1-47,0 1 16,0 0-16,22 0 15,-1 0-15,-21 0 0,21 21 0,0-22 16,0 1-16,0 0 0,1 21 16,-1 0-16,0 0 0,0 0 0,0 0 15,0 0-15,1 0 0,-22 21 16,0 0-16,21 1 15,-21-1-15,0 0 0,0 0 16,0 0-16,-21 0 16,-1 1-16,1-1 15,42-21 32,1 0-47</inkml:trace>
  <inkml:trace contextRef="#ctx0" brushRef="#br1" timeOffset="165192.34">14584 2117 0,'0'0'0,"0"-21"0,0-1 15,0 1-15,0 0 0,0 0 16,-21 21-1,-1 0-15,1 0 16,0 21-16,0 0 0,0-21 16,0 21-16,-1 1 0,1-1 0,0 0 15,0 0-15,0 0 0,21 0 16,0 1-16,0-1 0,0 0 16,0 0-1,21-21 1,0 0-16,0 0 0,0 0 15,1 0-15,-1 0 0,0-21 16,0 21-16,0-21 0,0 21 0,-21-21 16,22-1-16,-1 22 0,0-21 15,0 0-15,-21 0 0,0 0 0,21 0 16,-21-1-16,0 1 0,21 21 16,-21-21-16,-21 42 31,21 0-31,-21 1 15,0-1-15,21 0 0,0 0 16,0 0-16,0 0 16,0 1-16,0-1 0,21-21 31,0 0-31,0 0 0,1 0 0,-1 0 16,0 0-16,0 0 15,0 0-15,0-21 0,1-1 16,-1 22-16,-21-21 0,0 0 0,21 21 15,0-21-15,-21 0 16,0 0-16,0-1 0,0 1 0,0 0 16,0 42 15,-21-21-31,21 21 16,0 1-16,0-1 0,-21-21 0,21 21 15,0 0-15,-21-21 0,21 21 16,0 0-16,0 1 31,0-44 16,0 1-47,0 0 16,0 0-16,0 0 15,0 0-15,21-1 0,0 1 0,0 0 16,0 0-16,0 21 15,22 0-15,-22-21 0,0 21 0,21 0 16,-20 0-16,-1 0 0,0 0 16,-21 21-16,0 0 0,0 0 15,0 0-15,0 1 0,0-1 16,0 0-16,0 0 0,-21 0 16,0 0-16,-1-21 0,1 22 15,21-1 16,21-21 1,1-21-32,-1 21 0</inkml:trace>
  <inkml:trace contextRef="#ctx0" brushRef="#br1" timeOffset="165880.7">15494 2074 0,'0'0'0,"0"-21"0,0 0 0,-21 0 16,0 21 0,-1 0-16,1 0 0,0 0 15,-21 0-15,21 0 0,-1 0 16,1 21-16,0 0 0,0-21 0,0 21 16,0 1-16,-1-22 0,22 21 15,-21 0-15,21 0 0,0 0 16,21-21-1,1 0-15,-1 0 16,0 0-16,0 0 0,0 0 0,0 0 16,1 0-16,-1-21 0,0 21 15,0-21-15,0 21 0,0-21 16,1 0-16,-22-1 16,21 22-16,-21-21 0,-21 42 62,21 1-62,0-1 16,-22 0-16,1 0 0,21 0 15,0 0-15,0 1 0,0-1 16,-21 0-16,21 0 0,-21 0 0,21 0 16,0 1-16,0 20 15,0-21-15,0 21 0,0 1 0,0-1 16,21-21-16,0 22 0,-21-1 15,21 0-15,1-21 0,-22 22 0,0-22 16,21 0-16,-21 21 0,0-20 16,0-1-16,0 0 0,-21-21 15,-1 0-15,1 0 16,0 0-16,0 0 16,21-21-16,-21 0 15,0-1-15,21 1 16,0-21-16,0 21 0,0-22 0,0 22 15,0-21-15,0 0 16,0-1-16,21 1 0,-21 0 0,21-1 16,0 1-16,0 21 0,-21-22 15,21 22-15,1 0 0,-1 0 0,-21 0 16,21 0-16,0 21 0,0-22 0,0 1 16,1 21-16,-1-21 0,-21 0 15,21 21-15,0-21 0,0 21 0</inkml:trace>
  <inkml:trace contextRef="#ctx0" brushRef="#br1" timeOffset="166513.03">15706 2074 0,'0'-21'47,"21"21"-47,0-21 16,-21 0-1,21 0-15,-21 0 16,21 21-16,-21-22 16,-21 44 15,0-1-15,21 0-16,0 0 15,0 0-15,-21 0 16,21 1-16,0-1 0,0 0 15,0 0 1,21-21 0,0 0-1,0 0-15,0 0 16,1 0-16,-1 0 16,0 0-16,-21-21 0,21 21 0,0-21 15,-21 0-15,21-1 0,1 1 16,-22 0-16,21 0 0,-21 0 0,21 0 15,-21-1-15,21 1 16,-21 0-16,0 0 0,0 0 0,0 0 16,-21 21-1,0 0-15,21 21 16,-21 0-16,-1 0 16,22 0-16,0 0 0,0 1 0,0-1 15,0 0-15,0 0 16,0 0-16,0 0 0,0 1 15,0-1 1,0 0-16,0 0 16,-21-21 46,21-21-62,-21 21 16,0-21-16</inkml:trace>
  <inkml:trace contextRef="#ctx0" brushRef="#br1" timeOffset="169204.02">11769 1334 0,'0'-22'0,"0"44"94,0-1-94,0 0 16,0 0-16,0 0 15,21 0-15,-21 1 0,21-1 16,-21 21-16,21-21 0,-21 0 15,0 1-15,0-1 0,21 0 16,-21 0-16,0 0 16,21-21 62,1 0-47,-1 0-31,-21-21 0,21 21 16,0-21-16,0 21 0,-21-21 0,43 0 15,-22-1-15,0 22 0,0-21 16,21 0-16,-20 0 0,20 0 0,-21 0 16,21-1-16,-20 22 0,-1-21 15,0 0-15,0 21 0,-21-21 16,-21 21 31,0 0-47,0 21 0,-1-21 0,1 21 15,0-21-15,21 21 16,-21-21-16,0 0 0,21 22 0,-21-22 16,-1 21-16,1-21 0,0 21 15,0 0-15,0-21 0,0 21 0,-1-21 16,1 21-16,0-21 0,0 22 15,0-22-15,0 21 0,-1-21 16,22 21-16,-21-21 31,21-21 63,0 0-94,0-1 16,0 1-16,0 0 15,0 0 1,0 0-16,0 0 0,0-1 0,0 1 16,0 0-1,0 42 48,0 0-63,0 1 15,0-1-15,0 0 16,0 0-16,0 0 16,0 0-16,0 1 15,21-1 1,-21-42 46,0-1-62,0 1 0,0 0 16,0 0-16,0 0 16,0 0-16,0-1 0,-21 22 15,21-21-15,0 0 16,-21 21 15,21 21 0,0 0-15,0 1 0,0-1-1,0 0-15,0 0 16,21-21-1,-21 21-15,0 0 32,21 1-1,1-22 16,-22-22-16,21 22-31,-21-21 0,0 0 16,21 0-16,-21 0 15,21 21-15,0-21 0,-21-1 0,0 1 16,21-21-16,1 21 0,-22 0 16,0-1-16,21-20 0,-21 21 0,21 0 15,-21-22-15,0 22 0,0 0 16,0 0-16,21 0 0,-21 0 0,0-1 15,21 22 1,-21-21 0,0 42 15,0 1-15,-21-1-16,21 0 15,-21 0-15,21 0 0,0 0 0,-21 22 16,21-22-16,-21 0 0,21 0 15,-22 22-15,22-22 0,0 0 0,0 0 16,-21 0-16,21 0 0,-21 1 16,21-1-16,0 0 0,0 0 15,-21-21-15,21 21 16,0 0-16,-21-21 16,21 22 62,0-44 47</inkml:trace>
  <inkml:trace contextRef="#ctx0" brushRef="#br1" timeOffset="182228.49">11938 2667 0,'0'0'0,"0"-21"31,21 21-15,-21-21 0,0 0-16,21 21 15,-21-22-15,0 1 16,0 0-16,0 0 0,21 0 15,1 21 32,-22 21-47,0 0 16,0 0-16,0 0 0,0 22 16,0-22-16,0 21 0,0-21 0,0 22 15,0-1-15,0 0 0,0-20 16,0 20-16,0-21 0,0 21 15,0-20-15,0 20 0,0-21 0,0 0 16,0 0-16,0 1 0,0-1 16,0 0-16,0 0 0,0 0 15,0 0 1,-22-21 0,22-21 15,0 0-16,0 0 17,0 0-1,-21 21-31</inkml:trace>
  <inkml:trace contextRef="#ctx0" brushRef="#br1" timeOffset="182732.94">11705 3069 0,'-21'-42'31,"42"42"16,0 0-47,0 0 15,1 21-15,-1 0 0,0 0 16,0 1-16,-21-1 16,21 21-16,-21-21 0,0 0 15,0 1-15,21-1 0,-21 0 0,0 0 16,22 0-16,-22 0 16,0 1-16,21-22 15,0 0 1,-21-22-1,21 22-15,0-21 0,0 0 16,-21-21-16,22 21 0,-1-1 16,0-20-16,0 21 0,0 0 15,0 0-15,1-1 0,-1 1 0,21 0 16,-21 0-16,0 21 0,1 0 16,-22 21 46,-22-21-62,1 0 0,21 21 16,-21-21-16,21 21 15,-21-21-15,0 22 0,0-22 0,-1 21 16,1-21-16,0 21 16,21 0-16</inkml:trace>
  <inkml:trace contextRef="#ctx0" brushRef="#br1" timeOffset="183480.61">10922 3620 0,'21'0'31,"0"0"-31,0 0 0,1 0 16,-1-22 0,0 22-16,0-21 0,0 0 15,-21 0 1,0 0-16,-21 21 15,0 0-15,-21 0 16,20 0-16,1 0 0,-21 0 0,21 0 16,-22 0-16,22 21 0,0 0 15,0-21-15,0 21 0,21 0 16,0 1-16,0-1 16,0 0-16,21 0 15,0-21-15,0 21 0,0-21 16,1 21-16,-1-21 0,0 22 0,0-1 15,0-21-15,22 42 16,-22-42-16,0 21 0,0-21 16,-21 21-16,0 1 0,0-1 15,-21-21-15,0 21 16,0-21-16,-22 0 0,22 21 0,-21-21 16,-1 0-16,22 0 0,-21 0 0,21 0 15,-22 0-15,22 0 0,-21 0 16,42-21-16,-21 21 0,21-21 15,-21 21-15,21-21 0,0-1 16,0 1-16,0 0 31,21 21-31,0-21 16,0 21-16,0-21 0,0 21 16,22 0-16</inkml:trace>
  <inkml:trace contextRef="#ctx0" brushRef="#br1" timeOffset="183744.03">11282 3514 0,'0'0'16,"0"21"0,0 0-1,0 0-15,0 0 16,0 1-16,0-1 0,0 21 15,-21-21-15,21 0 0,-22 1 0,22-1 16,0 0-16,0 0 0,-21 0 16,21 0-16,0 1 0,-21-22 0,21 21 15,0 0-15,21-42 47</inkml:trace>
  <inkml:trace contextRef="#ctx0" brushRef="#br1" timeOffset="183924.06">11134 3747 0,'0'0'0,"-22"0"0,44 0 47,-1 0-47,0 0 0,0 0 0,0 0 15,0 0-15,1 0 0,-22-22 0,21 22 16,0 0-16</inkml:trace>
  <inkml:trace contextRef="#ctx0" brushRef="#br1" timeOffset="184485.02">11578 3747 0,'42'0'31,"-42"-22"-31,0 1 16,0 0-1,0 0 1,-21 21 0,0 0-16,0 0 0,0 0 15,21 21-15,-21-21 0,-1 21 16,1 0-16,0 1 15,21-1-15,0 0 0,-21 0 0,21 0 16,-21 0-16,21 1 16,0-1-16,0 0 0,21-21 15,0 0 1,0 0-16,0 0 16,1 0-16,-1 0 0,0-21 15,0 0-15,0-1 16,-21 1-16,21 0 0,1 21 0,-22-42 15,21 21-15,-21-1 16,0 1-16,0 0 0,21 21 16,-21 21 15,0 0-31,0 1 16,-21-1-16,21 0 0,0 0 15,0 0-15,0 0 0,-21 1 0,21-1 16,0 0-16,0 0 15,21-21 17,0 0-32,0 0 0,0 0 15,-21-21 1,21 0-16,1 21 0,-1-21 0,-21-1 16,21 1-16,0 0 0</inkml:trace>
  <inkml:trace contextRef="#ctx0" brushRef="#br1" timeOffset="184712.66">11938 3493 0,'0'0'16,"0"-22"0,0 44-1,0-1-15,0 0 0,-21 0 0,0 0 16,21 22-16,-22-22 16,22 0-16,0 21 0,-21-21 0,21 1 15,-21 20-15,21-21 0,0 0 16,0 0-16,0 1 0,0-1 15,0 0-15,0 0 16,21-21 0,0-21-1,1 21-15,-22-21 0,21 0 16</inkml:trace>
  <inkml:trace contextRef="#ctx0" brushRef="#br1" timeOffset="185089.32">12023 3768 0,'-22'0'0,"44"0"63,-1 0-63,0 0 0,0 0 0,0 0 15,0-21-15,1 21 0,20 0 0,-21-22 16,0 22-16,0 0 0,1-21 15,-22 0-15,21 21 0,-42 0 32,-1 0-32,1 0 15,0 0-15,0 0 16,0 21-16,-22 0 0,22-21 0,0 22 16,0-1-16,0 0 0,21 0 15,0 0-15,-21-21 0,21 21 0,0 1 16,0-1-16,0 0 15,21-21-15,0 0 16,0 0-16,0 0 0,0 0 16,1 0-16,-1 0 0,0 0 15,0 0-15,21 0 0,-20-21 16,-1 21-16</inkml:trace>
  <inkml:trace contextRef="#ctx0" brushRef="#br1" timeOffset="185688.62">12700 3598 0,'21'0'47,"0"0"-32,0 0-15,1-21 0,-1 0 16,-21 0 0,0 0-1,0 0 1,-21 21-16,-1 0 16,1 0-16,0 21 15,0-21-15,21 21 0,-21-21 0,21 21 16,0 0-16,0 0 15,0 1-15,0-1 16,21-21 0,0 0-1,0 0-15,0 0 16,1 0 0,-22 21 15,-22-21-31,22 21 15,-21-21-15,0 21 0,0 0 16,0 1-16,0-1 0,-1 0 16,1-21-16,0 21 0,21 0 15,0 0-15,0 1 0,0-1 16,0 0-16,0 0 16,21 0-16,0-21 15,1 0 1,-1 0-16,0 0 0,0 0 0,0 0 15,22 0-15,-22-21 0,0 0 0,0 21 16,21-21-16,-20 0 0,20-1 16,-21 1-16,0 0 0</inkml:trace>
  <inkml:trace contextRef="#ctx0" brushRef="#br1" timeOffset="185941.05">13081 3387 0,'0'0'16,"-21"21"-1,21 0-15,0 0 16,-21 22-16,21-22 16,-22 21-16,22-21 0,-21 0 0,21 22 15,0-22-15,0 21 0,-21-21 16,21 1-16,0-1 0,-21 21 0,21-21 16,0 0-16,0 1 0,0-1 15,0 0 1,21-21-1,0 0 1,-21-21-16,21 21 0,1-21 16,-22-1-16,21 22 0</inkml:trace>
  <inkml:trace contextRef="#ctx0" brushRef="#br1" timeOffset="187812.07">13166 3768 0,'0'0'0,"21"0"31,0 0-15,0 0 0,0 0-16,-21-21 0,21 21 15,-21-22-15,0 1 16,-21 21-1,0 0 1,0 0-16,0 0 0,0 0 16,-1 21-16,1-21 0,21 22 15,0-1-15,0 0 16,0 0-16,0 0 0,0 0 16,0 1-1,0-1-15,21-21 0,1 0 16,-1 0-16,0 0 0,0 0 15,0 0-15,22 0 0,-22 0 16,21 0-16,-21 0 0,0-21 0,22 21 16,-22-22-16,0 22 0,0-21 15,-21 0-15,21 0 0,1 0 0,-22 0 16,21 21-16,-21-22 0,0 1 16,0 0-16,-21 21 31,-1 21-31,22 0 15,-21-21-15,21 22 0,0-1 16,0 0-16,-21 0 0,21 0 16,0 0-16,-21-21 0,21 22 15,0-1 1,0 0-16,0-42 47,21 0-47,0-1 15,-21 1-15,21 0 0,1 0 16,-22 0-16,0 0 0,21-1 16,0 22-16,-21-21 0,21 0 0,0 21 31,-21 21-15,0 0-16,0 1 15,0-1-15,0 0 0,0 0 16,21 0-16,-21 0 0,0 1 15,22-22 1,-22 21-16,21-21 0,0 0 31,0-21-15,0-1-16,0 22 16,-21-21-16,0 0 0,22 0 0,-1 21 15,-21-21-15,0 0 0,21-1 16,0 1-16,-21 42 62,0 1-62,0-1 0,0 0 16,0 0-16,0 0 0,0 0 16,0 1-16,0-1 15,21-21 1,0 0-16,-21 21 0,22-21 0,-1 0 15,0 0-15,0 0 16,0 0-16,0-21 0,1 21 0,-1-21 16,0 21-16,0-22 0,0 1 15,0 0-15,1 21 0,-1-21 16,-21 0-16,0 0 0,0-1 16,0 1-16,0 0 0,-21 0 15,-1 21 1,1 0-16,0 0 15,0 21-15,21 0 0,0 0 16,-21 1-16,21-1 16,0 0-16,0 0 0,0 0 0,0 0 15,0 1-15,21-1 16,0-21-16,0 0 16,0 0-1,1 0-15,-1 0 0,0 0 0,0 0 16,0 0-16,0 0 0,1-21 15,-1-1-15,0 22 0,-21-21 0,21 21 16,0-21-16,-21 0 0,21 21 0,-21-21 16,0 0-1,0 42 17,0 0-32,0 0 15,-21 0-15,21 0 16,0 1-1,21-22 17,1 0-32,-1 0 0,0 0 15,0-22-15,0 1 16,0 0-16,-21 0 0,22 21 16,-1-21-16,-21 0 0,0-1 15,21 1-15,0 0 0,-21 0 0,21 0 16,-21 0-16,0-1 15,0 44 17,-21-1-17,21 0-15,0 0 0,0 0 16,-21 0-16,21 1 0,-21-1 0,21 0 16,0 0-16,0 0 0,0 0 15,0 1-15,0-1 16,21-21-16,0 0 15,0 0-15,0 0 0,1 0 16,-1-21-16,0-1 16,0 1-16,-21 0 0,21 0 15,-21 0-15,21 0 0,-21-1 16,0-20-16,22 21 0,-22-21 0,21-1 16,-21 22-16,0-21 0,0-1 15,0 22-15,0 0 0,21 0 16,-21 0-16,0 42 31,0 0-31,-21 0 0,21 22 0,0-22 16,-21 21-16,-1-21 0,22 22 15,-21-22-15,21 0 0,0 21 0,-21-21 16,21 1-16,0-1 0,-21 0 16,21 0-16,0 0 0,0 0 0,0 1 15,21-22 16,0 0-15,0-22 0,-21 1-16,22 21 0</inkml:trace>
  <inkml:trace contextRef="#ctx0" brushRef="#br1" timeOffset="188057.05">14690 3598 0,'-43'0'16,"64"0"15,1 0-15,-1 0-16,0 0 0,0 0 16,0 0-16,0 0 0,1 0 15,-1 0-15,0 0 0,0-21 16,0 21-1,-21-21 1,0 0-16,0 0 16</inkml:trace>
  <inkml:trace contextRef="#ctx0" brushRef="#br1" timeOffset="190036.7">15198 3556 0,'21'0'15,"-21"21"16,21-21 79,-21-21-95,21 21 17,-21-21-32,0 0 31,0 0-31,0-1 16,21 1-1,-21 0-15,-21 42 47,0 0-31,0 1-16,21-1 0,-21 21 0,-1-21 15,1 0-15,21 22 0,-21-22 16,0 0-16,0 21 0,21-20 0,0-1 16,-21 0-16,-1-21 0,22 21 15,0 0-15,-21-21 0,21 21 16,0-42 15,21 21-15,1-21-16,-22 0 0,21 21 15,-21-21-15,0 0 0,0-1 16,0 1-16,0 0 0,0 0 16,0-21-16,0 20 0,0 1 0,0-21 15,0 21-15,0 0 0,0-1 16,0-20-16,0 21 0,0 0 0,21 0 15,0 21-15,0-22 0,0 22 16,22 0-16,-22-21 0,21 21 0,-21 0 16,22 0-16,-22 0 0,21 21 15,-21-21-15,22 64 16,-22-43-16,-21 0 0,0 22 16,0-22-16,0 0 0,0 0 0,-21 0 15,-22 0-15,22 1 0,0-22 16,-21 21-16,21 0 0,-22-21 0,22 0 15,-21 0-15,21 0 0,-1 0 16,1 0-16,0 0 16,0 0-16,21 21 62,0 0-62,0 0 0,0 1 16,0-1-16,21 0 15,0 0-15,0-21 16,1 0-16,-1 21 16,0-21-16,21 0 0,-21 0 0,1 0 15,20 0-15,-21 0 0,21 0 0,-20 0 16,20-21-16,-21 0 0,21 21 16,-20-21-16,-1 0 0,0 21 0,0-22 15,0 1-15,0 0 0,-21 0 16,22 21-16,-22-21 0,0 0 0,0-1 31,-22 22-31,1 0 16,0 22-16,0-22 0,21 21 15,-21 0-15,0 0 0,21 0 16,0 0 0,0 1-16,0-1 15,21-21-15,0 0 16,0 0-16,0 0 0,0 0 0,1 0 15,-1 0-15,21 0 0,-21 0 16,0-21-16,1 21 0,-1-22 0,0 22 16,0-21-16,-21 0 0,21 0 15,0 0-15,-21 0 0,0-1 16,22-20-16,-22 21 0,21 0 0,-21 0 16,0-22-16,0 22 0,0 0 15,0 0-15,0 42 31,0 0-31,0 0 0,-21 0 16,21 22-16,-22-22 0,1 21 16,0 1-16,21-22 0,-21 21 0,0 0 15,0 1-15,-1-22 0,1 21 16,0 1-16,0-1 0,0 0 0,0 1 16,-1-22-16,1 21 0,21 0 15,0 1-15,-21-22 0,21 21 16,0-21-16,0 1 0,0 20 0,0-21 15,0 0-15,0 0 0,21-21 16,0 0 0,1 0-16,-1 0 0,0 0 15,0 0-15,0 0 0,0-21 0,1 0 16,-1 0-16,0 0 16,0 0-16,-21-1 0,21-41 15,-21 21-15,0-1 0,0 22 16,0-21-16,0-1 0,0 22 0,0-21 15,0 21-15,-21 0 0,0-1 16,21 1-16,-21 21 0,0-21 16,42 21 46,0 0-62,0 0 16,0 0-16,0-21 0,1 21 15,-1-21-15,0 21 0</inkml:trace>
  <inkml:trace contextRef="#ctx0" brushRef="#br1" timeOffset="190745.02">16362 3535 0,'-21'0'0,"-1"0"31,22-21-31,0 0 31,22-1-15,-1 22-16,0 0 16,0-21-16,0 0 0,0 0 15,-21 0-15,22 21 16,-22-21-16,0-1 15,-22 22-15,1 0 16,0 0-16,-21 0 0,21 0 0,-22 0 16,1 22-16,21-22 0,0 21 15,-1 0-15,1 0 0,0-21 16,21 21-16,-21 0 0,21 1 16,0-1-16,0 0 15,21-21-15,0 0 16,0 21-16,1-21 0,-1 0 0,0 0 15,0 0-15,0 0 16,0 0-16,-42 0 47,0 0-47,0 0 0,0 21 0,0-21 16,-1 21-16,1-21 15,-21 22-15,42-1 0,-21-21 0,0 21 16,21 0-16,0 0 0,0 0 15,0 1-15,0-1 16,21-21-16,0 0 0,0 21 16,0-21-16,0 0 0,1 0 0,-1 0 15,0 0-15,0 0 0,0 0 16,0 0-16,22 0 0,-22 0 0,0 0 16,0 0-16,0-21 0,1 21 15</inkml:trace>
  <inkml:trace contextRef="#ctx0" brushRef="#br1" timeOffset="190977.02">16573 3598 0,'0'0'0,"0"22"47,22-22-47,-22 21 16,0 0-16,21-21 0,-21 21 0,0 0 15,0 0-15,21-21 16,-21 22-16,21-22 31,0 0 0,0-22-31,1 1 16,-22 0 0</inkml:trace>
  <inkml:trace contextRef="#ctx0" brushRef="#br1" timeOffset="191173.01">16743 3620 0,'0'21'16,"0"-42"-16,0-1 0,-21 22 31,-1 0-31,22 22 0,-21-22 0,0 21 16,0-21-16,0 21 0,0 0 15,-1-21-15,1 21 0,0 0 0,0-21 16,0 22-16,0-1 16,21 0-16,21-21 31,0 0-16,0 0-15,0 0 0,0 0 0,1 0 16,20 0-16</inkml:trace>
  <inkml:trace contextRef="#ctx0" brushRef="#br1" timeOffset="191534.02">17018 3556 0,'0'0'16,"-21"0"15,21 21-31,0 0 16,-21-21-16,21 22 0,-22-1 15,22 21-15,-21-21 0,21 0 0,0 22 16,-21-22-16,0 21 0,21-21 16,-21 22-16,21-1 0,0 22 0,0-22 15,-21 0-15,21 1 0,-22-1 16,22 21-16,-21-20 0,0-22 0,21 21 15,-21 1-15,21-1 0,-21-21 16,21 0-16,-21 0 0,-1 1 0,22-1 16,0 0-16,-21 0 15,21-42 17,21 0-17,1 0-15,-22-1 0,21 1 16,0 0-16,0-21 0,0 21 15,0-22-15,1 1 0</inkml:trace>
  <inkml:trace contextRef="#ctx0" brushRef="#br1" timeOffset="191869.06">16954 3852 0,'0'0'0,"0"-21"0,0 0 16,0-21-16,0 21 0,0-1 16,0 1-16,0 0 0,0 0 15,0 0-15,0 0 16,0-1-16,0 1 15,22 21-15,-1 0 0,0 0 16,0-21-16,0 21 0,0 0 16,1 0-16,20 0 0,-21 0 15,0 0-15,0 21 0,-21 0 16,22-21-16,-22 22 0,0-1 16,0 0-16,-22 0 0,1 0 15,0-21-15,0 21 0,0-21 16,0 0-16,-1 22 0,1-22 0,0 21 15,0-21-15,0 0 16,0 0-16,-1 0 16,22 21-1,-21-21-15,21 21 32,-21-21-32,0 21 0,0-21 15</inkml:trace>
  <inkml:trace contextRef="#ctx0" brushRef="#br1" timeOffset="211968.39">13504 4466 0,'0'0'0,"0"-21"16,0 0-16,0 0 31,0 0 0,0-1-15,21 22-1,-21-21-15,22 21 79,-22 21-64,0 1 1,21-1-16,-21 0 15,21-21-15,-21 21 0,0 0 16,0 0-16,21-21 0,-21 22 16,21-22-16,-21 21 0,21-21 15,-21 21-15,0 0 0,22-21 0,-1 21 16,-21 0-16,21 1 0,0-1 16,0-21-16,0 21 15,-21 0-15,22 0 0,-1 0 0,0 1 16,0-1-16,0 0 0,0 0 15,1 0-15,-1 0 0,0 1 0,0-1 16,0 0-16,0 0 0,1 0 16,-1 0-16,21 1 0,-21-1 0,22-21 15,-22 21-15,0 0 0,21 0 16,1 0-16,-22 1 0,21-22 0,-21 21 16,22 0-16,-1 0 0,-21 0 0,21 0 15,1-21-15,-22 22 0,21-1 16,-21 0-16,22 0 0,-22-21 0,21 21 15,1 0-15,-1 1 0,-21-1 16,21-21-16,1 21 0,-1 0 16,0 0-16,1-21 0,-1 21 0,0 1 15,1-22-15,-1 21 0,0-21 16,22 21-16,-22-21 0,1 21 0,20-21 16,-21 0-16,1 21 0,-1-21 15,0 21-15,22-21 0,-22 0 0,1 0 16,-1 0-16,0 0 0,1 0 15,20 0-15,-21 0 0,22 0 0,-22 22 16,22-22-16,-1 0 16,-20 0-16,20 0 0,1 0 0,-22 0 0,21 0 15,1 0-15,-22 0 0,1 0 16,20 0-16,-21 0 0,1 0 16,-1 0-16,22 0 0,-22 0 0,0 0 15,1 0-15,20 0 0,-21 0 16,1 0-16,-1 0 0,22 0 0,-22 0 15,21-22-15,-20 22 0,-1 0 16,22-21-16,-22 21 0,0-21 0,1 21 16,-22-21-16,21 21 0,0-21 15,1 21-15,-22-21 0,21 21 0,1-22 16,-22 1-16,21 21 0,0-21 16,-20 21-16,20-21 0,0 0 0,1 21 15,-22-21-15,21-1 0,0 22 16,-20-21-16,20 0 0,0 21 15,-21-21-15,22 0 0,-22 0 0,21-1 16,-21 1-16,22 0 0,-22 0 16,21 0-16,-21-22 0,22 22 0,-22-21 15,0 21-15,21-22 0,-20 22 16,-1-21-16,21 0 0,-21-1 16,0 22-16,22-21 0,-22 21 0,0-22 15,0 1-15,22 21 0,-22-22 0,0 22 16,21-21-16,-21 0 0,22 20 15,-1-20-15,-21 0 0,22-1 0,-1-20 16,-21 21-16,21-1 0,1-20 16,-1 20-16,-21 1 0,22-21 15,-1 41-15,-21-20 0,0 0 0,22-1 16,-22 1-16,0 21 0,0-21 16,0-1-16,0 22 0,1-21 15,-1-1-15,-21 1 0,21 0 0,-21-1 16,21 1-16,-21 0 0,0-1 0,0 1 15,0 0-15,0-22 16,0 22-16,0 0 0,0-1 0,0 1 0,0 0 16,0-22-16,0 22 0,0-1 15,0-20-15,0 21 0,0-22 16,0 22-16,0-22 0,-21 22 16,0-22-16,21 22 0,-21 0 0,-1-1 15,1 22-15,0-21 0,0 0 16,0 20-16,0-20 0,-1 21 0,1-21 15,0-1-15,0 22 0,0-21 16,0-1-16,-1 1 0,-20 0 16,21-1-16,0 1 0,0 0 0,-1-1 15,1 1-15,-21 0 0,21 21 16,0-22-16,-22 1 0,22 21 16,0-22-16,-21 22 0,-1-21 15,22 21-15,-21-22 0,-1 22 0,1 0 16,0-21-16,-1-1 0,1 22 15,0-21-15,-22 0 0,1 20 16,-1-20-16,1 0 0,-1 21 0,1-22 16,-1 22-16,1 0 0,-1-21 0,1 20 15,-1 22-15,1-21 0,20 0 16,-20 0-16,-1 21 0,1-21 0,-1 21 16,1-21-16,-22 21 0,1-22 15,-1 22-15,0-21 0,1 21 0,20 0 16,1-21-16,-1 21 0,1-21 15,20 21-15,1 0 0,21 0 16,-22 0-16,22 0 0,0 0 16,0 0-16,0 0 0,0 0 0,-1 0 15,1 0-15,0 0 0,0 0 16,0 0-16,0 0 0,-1 0 16,1 0-16,0 0 15,0 0 1,21-21-1,0 0 32,0-1-31,21 22-16,0 0 0</inkml:trace>
  <inkml:trace contextRef="#ctx0" brushRef="#br1" timeOffset="212444.74">16997 360 0,'0'0'15,"21"-21"-15,-21 0 0,21 21 0,-21-22 0,21 22 16,-21-21-16,-42 42 47,21-21-32,0 22-15,-1-1 0,1 0 0,-21 21 16,0-21-16,20 1 0,-20-1 16,0 0-16,-1 0 0,1 0 0,0 0 15,-1 1-15,1-22 0,21 21 16,-21-21-16,20 0 0,1 0 0,0 0 16,42 0 46,0 0-62,1 0 16,20 0-16,-21 0 0,0 0 0,22 21 15,-1 0-15,-21-21 0,21 21 16,1 0-16,-22-21 0,21 22 16,-21-1-16,1-21 0,-1 21 0,0-21 15,0 21-15,0 0 0,0-21 16,-21 21-16,22 1 15,-22-1 17</inkml:trace>
  <inkml:trace contextRef="#ctx0" brushRef="#br1" timeOffset="213560.03">18584 2265 0,'0'0'0,"0"-21"0,0 0 15,0-1 1,0 1-16,0 42 62,0 1-46,0-1-16,0 0 0,-21 0 16,21 21-16,0-20 0,0-1 0,-21 21 15,0-21-15,21 22 0,-21-22 16,-1 21-16,22-21 0,-21 0 0,21 1 16,-21-22-16,21 21 0,-21-21 31,21-21-16,0-1 1,0 1-16,0 0 0,0 0 16,0 0-16,0-22 0,21 22 0,-21-21 15,21 21-15,0 0 0,1-1 16,-1-20-16,0 21 0,0 0 0,21 21 16,-20-21-16,-1-1 0,21 22 15,-21 0-15,22 0 0,-22 0 0,0 0 16,0 0-16,21 22 0,-20-1 15,-1 0-15,0 0 16,-21 0-16,21 22 0,-21-22 0,0 0 16,0 21-16,0-21 0,0 1 0,0 20 15,0-21-15,0 0 0,-21 0 16,0 1-16,21-1 16,0 0-1,-21-21 1,21-21-1,0 0-15,0-1 16,0 1-16,21 0 16,-21 0-16</inkml:trace>
  <inkml:trace contextRef="#ctx0" brushRef="#br1" timeOffset="214513.21">19029 2413 0,'0'-21'32,"21"21"-32,0-21 15,0 21-15,0-21 16,1-1-16,-22 1 16,21 21-16,-21-21 0,21 21 15,-21-21-15,0 0 16,-21 21-1,0 0 1,-1 0-16,1 0 16,0 0-16,21 21 0,-21 0 0,21 0 15,-21 0-15,21 1 0,0-1 16,-21 0-16,21 0 0,0 21 0,0-20 16,0-1-16,0 0 0,0 0 15,0 0-15,0 0 0,21-21 16,0 0-1,0 0-15,0 0 0,0 0 16,1 0 0,-1-21-16,0 21 0,0-21 0,0 0 0,0 0 15,1 0-15,-1-1 0,0 1 16,-21 0-16,21 0 0,0 21 16,0-21-16,-21 0 0,22-1 15,-22 44 32,0-1-47,-22 0 16,22 0-16,0 0 0,0 0 0,0 1 15,0-1-15,0 0 0,0 0 16,0 0-16,0 0 0,0 1 16,22-22 15,-1 0-31,0-22 15,0 1-15,0 0 0,0 0 16,1 0-16,-1 0 0,0-1 16,0 1-16,0 0 0,-21 0 0,21 0 15,1 0-15,-1 21 0,-21-22 16,21 44 0,-21-1-1,0 0-15,0 0 16,0 0-16,0 0 0,0 1 0,0-1 15,0 0-15,0 0 0,21 0 16,-21 0-16,21-21 0,0 22 16,1-22-16,-1 0 0,0 0 15,0 0-15,0 0 16,0 0-16,1 0 0,-1-22 16,0 1-16,0 0 0,0 0 0,-21 0 15,21 0-15,-21-22 0,22 22 16,-22-21-16,0 21 0,0-1 0,0 1 15,0 0-15,0 0 0,0 0 16,-22 21-16,1-21 0,0 21 16,0 0-16,0 0 15,0 0 1,21 21 0,0 0-1,21-21-15,0 0 0,-21 21 16</inkml:trace>
  <inkml:trace contextRef="#ctx0" brushRef="#br1" timeOffset="-213747.68">20764 2519 0,'0'0'0,"22"0"15,-1 0-15,0-21 16,-21 0-16,0-1 16,21 1-16,-21 0 0,21 0 0,-21 0 15,0 0-15,0-1 16,0 1-16,0 0 0,0 0 16,-21 21-1,0 0-15,0 0 0,0 0 0,-1 0 16,1 0-16,0 0 0,-21 0 15,21 21-15,-1 0 0,1 0 0,-21 1 16,21-1-16,0 21 0,-1-21 16,1 0-16,0 1 0,21-1 0,0 0 15,0 0-15,0 0 0,0 0 16,0 1 0,21-22-16,0 0 15,1 0-15,-1 0 0,0 0 0,0-22 16,0 22-16,0-21 0,22 0 15,-22 0-15,0 0 0,0 0 0,0-1 16,1-20-16,-1 21 0,0 0 16,0 0-16,0-1 0,-21 1 15,0 42 17,0 1-17,-21-1-15,21 0 0,-21 0 16,21 0-16,0 0 0,0 1 15,0-1-15,0 0 0,0 0 0,0 0 16,21 0-16,0-21 0,-21 22 16,21-1-16,1-21 0,-1 0 15,0 0-15,0 0 0,0 0 0,0 0 16,1 0-16,-1 0 0,21 0 16,-21 0-16,0 0 0,1-21 0,-1 21 15,21-22-15,-21 1 0,0 0 16,1 0-16,-1 0 0,0 0 0,0-1 15,-21-20-15,0 21 0,0 0 16,0 0-16,0-1 16,0 1-16,-21 0 15,0 21-15,0 0 0,-1 0 16,1 0-16,0 0 16,0 0-16,0 21 0,0 0 0,21 1 15,0-1-15,-22 0 0,22 0 16,-21 0-16,21 0 0,0 1 0,0-1 15,0 0-15,0 0 0,0 0 16,0 0-16,0 1 0,21-22 0,1 0 16,-1 21-16,0-21 15,0 0-15,0 0 0,0-21 16,1-1-16,-1 22 16,0-21-16,-21 0 0,21-21 0,0 21 15,0-22-15,-21 22 0,22-21 16,20-22-16,-21 22 0,-21 21 15,21-22-15,0 22 0,1-21 16,-22 21-16,0 0 0,0-1 16,0 1-16,0 42 31,-22 1-31,1-1 0,0 0 0,0 0 16,21 0-16,-21 22 0,0-22 15,-1 0-15,22 21 0,-21 1 16,21-22-16,0 21 0,0 0 0,0-20 15,0-1-15,0 42 16,0-42-16,0 1 0,0-1 16,21-21-16,1 0 0,-22 21 15,21-21-15,0 0 0,0 0 16,0 0-16,22 0 0,-22 0 0,0 0 16,21 0-16,-21 0 0,22 0 15,-1-21-15</inkml:trace>
  <inkml:trace contextRef="#ctx0" brushRef="#br1" timeOffset="-213228.68">21992 2455 0,'0'0'0,"0"-21"0,21 0 0,-21 0 0,0 0 15,0 0-15,-21 21 16,0 0-16,0 0 16,0 0-16,-1 0 0,1 0 15,0 0-15,0 0 0,0 0 0,0 21 16,-1 0-16,1 0 0,0 0 15,0 0-15,21 1 0,-21 20 16,21-21-16,-21-21 0,21 21 16,0 0-16,0 1 0,0-1 15,21-21 1,0 0-16,0 0 0,0 0 16,0 0-16,1 0 15,-1 0-15,0 0 0,0-21 0,0-1 16,0 1-16,-21 0 0,22-21 15,-1 21-15,0-22 0,0 1 0,0 0 16,0 20-16,-21-20 0,22 0 16,-22 21-16,21-22 0,-21 22 0,0 0 15,0 0-15,0 0 0,0-1 16,0 1-16,0 42 31,0 1-31,0-1 0,-21 0 16,21 0-16,-22 0 0,1 22 15,21-22-15,0 21 0,0-21 16,-21 22-16,21-22 0,0 21 0,0-21 16,0 0-16,0 22 0,0-22 15,0 0-15,0 0 0,0 0 0,0 1 16,0-1 0,21-21-1,0 0 1,1 0-16</inkml:trace>
  <inkml:trace contextRef="#ctx0" brushRef="#br1" timeOffset="-212792.86">22161 2498 0,'0'0'0,"0"-21"16,0-1-16,0 1 15,0 0-15,0 0 16,0 0-16,0 0 0,0-1 15,0 1-15,22 21 16,-1 0-16,0-21 0,0 21 16,0 0-1,0 0-15,-21 21 16,0 0-16,0 1 16,0-1-16,0 0 0,0 0 0,0 0 15,0 22-15,0-22 0,0 0 16,0 0-16,0 0 0,0 0 0,0 1 15,0-1-15,-21-21 16,21 21-16,0-42 31,0 0-31,0-1 16,0 1-16,0 0 0,0 0 16,21 0-16,-21 0 0,22-1 15,-1 1-15,-21 0 0,21 0 16,-21 0-16,21 0 0,0 21 15,0 0-15,1 0 16,-1 0 0</inkml:trace>
  <inkml:trace contextRef="#ctx0" brushRef="#br1" timeOffset="-211766.91">22479 2477 0,'21'0'0,"0"0"15,-21-22-15,21 22 16,1 0-16,-22-21 0,0 0 16,21 21-16,-21-21 0,21 21 0,0-21 15,-21 0 1,0-1-16,0 44 47,-21-1-47,0 0 15,0 0-15,21 0 0,-22 0 16,22 1-16,-21-1 0,21 0 16,0 0-16,0 0 0,-21 0 15,21 1-15,0-1 16,0 0-1,21-21-15,0 0 16,1 0-16,-1 0 0,0 0 16,0 0-16,0 0 0,0-21 15,1 0-15,-1-1 0,21 22 0,-21-21 16,0-21-16,1 21 0,-1 0 16,0-1-16,0 1 0,-21 0 15,0 0-15,21 0 0,-21 0 16,-21 21 15,0 21-31,0 0 16,21 0-16,-21 0 15,21 0-15,0 1 0,0-1 0,-22-21 16,22 21-16,0 0 0,0 0 16,0 0-16,0 1 15,0-1-15,0 0 31,0-42 1,-21 0-17,21-1 1,-21 22-16,0 0 47,21 22-32,0-1 1,21-21 0,0 0-16,0 0 15,1 0 1,-1 0-16,0 0 0,0-21 16,0 21-16,0-22 0,1 22 15,-22-21-15,21 0 0,0 0 0,-21 0 16,0 0-16,21-1 15,-21 1-15,0 0 0,-21 21 47,0 21-47,21 0 0,0 1 16,-21-1-16,21 0 0,-22 0 16,22 0-16,-21 0 0,21 1 15,0-1-15,0 0 0,0 0 16,0 0-16,0 0 31,-21-21-31,0 0 31,21-21-15,-21 21 0</inkml:trace>
  <inkml:trace contextRef="#ctx0" brushRef="#br1" timeOffset="-208595.67">8721 8551 0,'0'0'16,"-22"0"-16,1 0 0,0 0 15,0 0-15,0 0 0,0 0 16,-1 0-16,1 0 15,0 0-15,0 0 16,0 0-16,0 0 16,-1 0-16,1 0 15,0 0-15,0 0 16,0 0 0,21 22 77,21-22-77,0 0-16,0 0 16,0 0-16,1 0 0,-1 0 15,0 0-15,0 0 16,0 0-16,0 0 0,22 0 0,-22 0 15,0 0-15,0 0 0,22 0 16,-22 0-16,0 0 0,21 0 0,-21 0 16,22 0-16,-22 0 0,21 0 15,-21 0-15,22 0 0,-22 0 16,21 0-16,1 0 0,-22 0 0,21 0 16,-21 0-16,22 0 0,-22 0 15,21 0-15,-21 0 0,0 0 0,22 0 16,-22 21-16,0-21 0,21 0 0,-20 0 15,-1 0-15,21 0 0,-21 0 16,22 0-16,-1 0 0,-21 0 0,21 21 16,1-21-16,20 0 0,-20 0 15,-1 0-15,0 0 0,22 0 0,-22 0 16,0 0-16,1 0 0,20 21 16,-20-21-16,-1 0 0,-21 0 0,21 0 15,1 0-15,-1 0 0,0 0 16,-20 0-16,20 0 0,0 0 15,1 0-15,-1 0 0,0 21 0,1-21 16,-1 0-16,0 0 0,22 0 0,-22 0 16,22 0-16,-22 0 0,21 0 15,-20 0-15,-1 0 0,0 0 0,1 0 16,-1 0-16,0 0 0,1 0 16,-22 0-16,21 0 0,-21 0 0,1 0 15,20 0-15,-21 0 0,21 0 0,-20 0 16,20 0-16,-21 0 0,21 0 15,1 0-15,-1 0 0,0 0 0,1 0 16,-1 0-16,0 0 16,1 0-16,-1 0 0,0 0 0,1 0 15,-1 0-15,0 0 0,1 0 0,-1 0 16,0 0-16,1 0 0,-1 0 16,0 0-16,-20 0 0,20 0 0,0 0 15,1 0-15,-1 0 0,0 0 16,1 0-16,-1 0 0,0 0 15,1 0-15,-1 0 0,0 0 0,1 0 16,-1 0-16,0 0 0,1 0 0,-22-21 16,21 21-16,0 0 0,1 0 0,-1 0 15,-21 0-15,22 0 16,-1 0-16,0 0 0,1 0 0,-22 0 16,21 0-16,0 0 0,-20 0 0,20 0 15,-21-21-15,0 21 0,22 0 16,-22 0-16,0 0 0,0 0 0,0 0 15,0 0-15,1 0 0,-1 0 16,0 0-16,0 0 0,0 0 16,0 0-16,1 0 0,-1 0 0,0 0 15,21 0-15,-21 0 0,1 0 16,20 0-16,-21 0 0,0 0 16,0 0-16,22 0 0,-22 0 15,0 0-15,0 0 0,0-21 16,1 21-16,-1 0 0,0 0 15,0 0-15,0 0 16,0 0-16,1 0 31,-1 0-31,0 0 0,0 0 16,0 0 0,0 0-1,1 0 32,-44 0 47,1 0-94,0 0 0,0 0 15,0 0-15</inkml:trace>
  <inkml:trace contextRef="#ctx0" brushRef="#br1" timeOffset="-164655.7">16658 8530 0,'0'0'0,"-21"0"0,0 0 31,0 0-31,-1 0 0,1 0 16,0 0-16,0 0 16,0 0-16,0 0 0,-1 0 15,1 0-15,0 0 0,0 0 16,0 0-16,0 0 0,-1 0 15,1 0-15,0 0 16,0 0 0,42 0 46,0 0-62,0 0 16,1 0-16,-1 0 0,21 0 15,-21 0-15,0 0 0,22 0 0,-22 0 16,21 0-16,1 0 0,-1 0 0,-21 0 16,21 0-16,22 0 0,-22 0 15,1 0-15,-1 0 0,21 0 0,-20 0 16,20 0-16,1 0 0,-1 0 16,1 0-16,20 0 0,-20 0 15,21 0-15,-1 0 0,-20 0 0,20 0 16,-20 0-16,-1 0 0,1 0 15,-1 0-15,1 0 0,-22 0 0,22 0 16,-22 0-16,0 0 0,1 0 0,-1 0 16,0 0-16,-20 0 0,20 0 15,0 0-15,-21 0 0,1 0 0,-1 0 16,21 0-16,-21 0 0,0 0 16,1 0-16,-1 0 0,0 0 15,0 0-15,0 0 16,0 0-16,-42 0 62,0 0-62,0 0 16,-21 0-16</inkml:trace>
  <inkml:trace contextRef="#ctx0" brushRef="#br1" timeOffset="-164151.98">17166 8721 0,'0'0'0,"0"-21"16,0-1-1,0 44 48,0-1-48,0 0-15,0 0 0,0 0 0,0 22 16,0-22-16,-21 0 0,21 21 16,0 1-16,-21-22 0,21 21 0,0 0 15,0 1-15,-21-22 0,21 21 16,-22-21-16,22 22 0,-21-22 0,21 21 16,0-21-16,0 1 0,-21-1 0,21 0 15,0 0-15,0 0 0,-21 0 16,21 1-16,0-1 15,0 0-15,0 0 0,-21-21 16,21 21-16,0-42 47</inkml:trace>
  <inkml:trace contextRef="#ctx0" brushRef="#br1" timeOffset="-163768.2">16785 9292 0,'0'0'0,"-21"0"16,21-21-1,21 21 16,-21 21-15,21-21-16,-21 21 0,21-21 0,-21 22 16,22-1-16,-1-21 0,-21 21 15,0 0-15,21 0 0,0 0 16,-21 1-16,0-1 16,0 0-16,0 0 0,0 0 15,0 0-15,0 1 47,21-22-31,-21-22-1,21 1-15,-21 0 16,22 21-16,-1-21 16</inkml:trace>
  <inkml:trace contextRef="#ctx0" brushRef="#br1" timeOffset="-163428.39">17314 9271 0,'0'0'0,"0"-21"32,-21 21-1,0 0-16,0 21-15,0 0 0,-1 0 16,1-21-16,0 22 0,0-1 16,0 0-16,0 0 0,-1 0 15,1 0-15,0 1 0,0-1 0,0 0 16,0 0-16,-1 0 16,22 0-16,-21 1 15</inkml:trace>
  <inkml:trace contextRef="#ctx0" brushRef="#br1" timeOffset="-162356.64">12827 10816 0,'0'-21'47,"21"21"-47,0-21 16,-21 0-16,0 0 15,0-1-15,0 1 16,0 0-16,-21 0 0,21 0 0,-21 21 16,0-21-16,0-1 0,-1 1 15,1 21-15,0-21 0,0 21 0,0 0 16,0 0-16,-1 0 0,1 0 15,0 0-15,-21 0 0,21 0 16,-1 21-16,-20 0 0,21 22 0,0-22 16,-22 0-16,22 21 0,0-20 15,0 20-15,0-21 0,21 21 0,-21-20 16,21 20-16,0-21 0,0 0 0,0 0 16,0 1-16,0-1 0,0 0 15,21 0-15,0-21 0,0 21 0,0-21 16,0 21-16,1-21 0,-1 0 0,0 0 15,0 0-15,0 0 0,22 0 16,-22-21-16,0 0 0,0 0 0,0 0 16,22 21-16,-22-21 0,0-22 15,-21 22-15,21 0 0,-21 0 16,21 0-16,-21-22 0,0 22 0,0 0 16,0 0-16,0 42 46,0 0-46,0 0 0,0 0 0,0 1 16,0-1-16,0 0 0,0 0 0,0 0 16,0 0-16,0 1 0,0-1 15,21-21-15,1 21 0,-1-21 0,0 21 16,0-21-16,0 0 16,0 0-16,1 0 0,-1 0 0,0 0 15,0 0-15,0-21 0,0 0 16,1 0-16,20 21 0</inkml:trace>
  <inkml:trace contextRef="#ctx0" brushRef="#br1" timeOffset="-162063.72">13166 10753 0,'0'-21'0,"0"42"0,0-64 0,0 22 15,0 0-15,0 0 0,0 0 16,0 42 15,0 0-31,0 21 0,0-20 16,0-1-16,0 21 0,0-21 0,0 22 15,0-1-15,0 0 16,0 1-16,0-1 0,0 21 0,0-20 16,0 20-16,0-20 0,-22 20 0,22 1 15,-21-22-15,21 0 0,0 1 16,-21-1-16,21 0 0,0-21 0,0 22 16,0-22-16,0 0 0,0 0 15,0-42 16,0 0-31,21 0 0,0 0 0,-21-22 16,22 1-16,-1 0 0,0-1 16</inkml:trace>
  <inkml:trace contextRef="#ctx0" brushRef="#br1" timeOffset="-161743.77">13271 10837 0,'0'0'0,"0"-21"0,-21 0 0,0 0 0,21 0 16,-21 0-16,21-1 0,0 1 0,0 0 15,0 0-15,0 0 0,21 21 16,0-21-16,0-1 0,22 22 0,-22 0 16,21-21-16,1 21 0,-22 0 15,21 0-15,-21 0 0,0 21 0,22 1 16,-22-1-16,0 0 0,-21 0 16,0 0-16,0 0 0,0 1 0,0-1 15,0 21-15,0-21 16,-42 0-16,21 1 0,-1-1 0,-20-21 15,0 21-15,-1-21 0,1 0 16,0 21-16,-1-21 0,1 0 0,21 0 16,-21 0-16,20 0 0,1 0 15,42 0 1,1 0 0,-1 0-16,0 0 0,21 0 0,-21 0 15,22-21-15,-1 21 0</inkml:trace>
  <inkml:trace contextRef="#ctx0" brushRef="#br1" timeOffset="-161435.7">13758 10668 0,'0'0'0,"0"-21"0,0 0 16,0 42 15,0 0-15,0 21-16,0-20 0,0 20 0,0-21 15,0 21-15,0 1 0,0-1 16,0 0-16,0 1 0,0 20 0,0-20 16,0 20-16,0-21 0,0 22 15,-21-22-15,21 1 0,-21-1 16,21 0-16,0 1 0,0-1 0,0-21 16,-21 21-16,21-20 0,0-1 0,0 0 15,0-42 16,0 0-31,0-1 0,0-20 16,0 21-16,21-43 0,-21 22 16,0 0-16</inkml:trace>
  <inkml:trace contextRef="#ctx0" brushRef="#br1" timeOffset="-161119.81">13779 10795 0,'0'0'0,"0"-21"0,0 0 0,-21 0 16,21-1-16,0 1 0,0 0 0,0 0 15,0 0-15,0 0 0,0-1 16,21 1-16,1 0 0,-1 21 0,0-21 16,0 21-16,0 0 0,22 0 0,-22 0 15,21 0-15,-21 0 0,0 21 16,1 0-16,-1 0 0,-21 1 0,0-1 16,0 21-16,0-21 0,0 0 15,-21 22-15,-1-22 0,1 0 16,-21 0-16,21 0 0,-22-21 0,22 22 0,-21-1 15,21-21-15,-22 0 0,22 21 16,0-21-16,0 0 0,0 0 16,42 0 31,0 0-47,0 0 0,0 0 15,1-21-15,20 21 0</inkml:trace>
  <inkml:trace contextRef="#ctx0" brushRef="#br1" timeOffset="-160637.22">14436 10372 0,'0'0'0,"0"-21"0,0-1 0,0 1 0,0 0 16,0 42 15,0 0-31,-22 1 0,1-1 0,21 21 15,-21 0-15,21-20 0,0 20 16,-21 0-16,0 1 0,21-1 0,-21 0 16,21 1-16,0-22 0,0 21 0,0-21 15,0 0-15,0 1 0,0-1 16,0 0-16,0 0 0,21-21 16,0 21-16,0-21 0,0 0 15,0 0-15,1 0 16,-1-21-16,0 0 0,0 21 0,0-21 15,0 0-15,1-1 0,-22 1 0,21-21 16,0 21-16,-21 0 0,21-1 16,-21 1-16,0 0 0,0 42 31,0 0-15,0 1-16,0 20 0,0-21 15,0 0-15,-21-21 16,21 21-16,0 1 0,-21-1 0,21 0 0,0 0 15,21-42 32,0 0-31,-21 0-16,0-1 16,0 1-16</inkml:trace>
  <inkml:trace contextRef="#ctx0" brushRef="#br1" timeOffset="-160451.66">14732 10456 0,'0'0'0,"-21"-21"31,0 21-31,-1 0 16,22 21 0,0 1-16,0-1 15,0 0 1,22-21-1,-1 21-15,0-21 16</inkml:trace>
  <inkml:trace contextRef="#ctx0" brushRef="#br1" timeOffset="-160089.55">15303 10583 0,'0'0'16,"0"-21"-16,0 0 0,0 0 0,0 0 16,0 0-16,-21 21 0,0-22 15,0 22-15,0 0 16,0 0-16,-1 0 0,1 0 16,0 0-16,0 22 0,0-22 15,0 21-15,-1 21 0,1-21 0,0 0 0,21 1 16,-21 20-16,21-21 0,-21 21 15,21-20-15,0-1 0,0 21 16,0-21-16,0 0 0,0 1 0,0-1 16,21 0-16,0 0 0,0-21 15,0 21-15,1 0 0,-1-21 0,0 0 16,21 22-16,-21-22 0,22 0 16,-22 0-16,21 0 0,1 0 0,-1 0 15,-21 0-15,21 0 0,1-22 0,-22 22 16,21-21-16,1 0 0,-1 21 15,-21-21-15</inkml:trace>
  <inkml:trace contextRef="#ctx0" brushRef="#br1" timeOffset="-158427.71">15811 10710 0,'0'0'0,"0"-42"0,0 21 15,0 0-15,0 0 0,0-1 16,0 1-16,0 0 0,-21 21 16,0 0-16,0 0 15,0 0-15,-22 0 0,43 21 16,-42 0-16,21 1 0,0-1 15,0 0-15,21 21 0,-22-21 0,1 1 16,21-1-16,-21 21 0,21-21 0,0 0 16,0 1-16,0-1 0,0 0 15,21 0-15,0-21 0,1 0 16,-1 0-16,0 0 0,0 0 16,0 0-16,0 0 15,1 0-15,-1-21 0,0 0 16,0 0-16,0-1 0,-21-20 15,0 21-15,21 0 0,-21-22 16,22 1-16,-22 21 0,0-21 0,0 20 16,0 1-16,0 0 0,0 0 15,0 42 1,0 0 0,0 0-16,-22 1 0,22 20 15,0-21-15,0 0 0,0 22 0,0-22 16,0 0-16,0 0 0,0 0 15,0 0-15,0 1 0,0-1 16,22 0-16,-1-21 0,0 21 16,0-21-16,0 0 0,0 0 0,1 0 15,-1 0-15,0 0 0,0 0 16,0 0-16,0-21 0,1 0 0,-1 0 16,0-1-16,0 1 0,0 0 15,0-21-15,1 21 0,-1-22 0,-21 1 16,21-22-16,0 22 0,-21 0 0,0-1 15,0 1-15,21 0 0,-21 21 16,0-22-16,0 22 0,0 0 16,0 42-1,0 0 1,-21 0-16,0 1 0,21 20 0,0 0 16,0 1-16,-21-1 0,21 0 15,0-21-15,0 22 0,0-1 0,0-21 16,0 22-16,0-22 0,0 0 0,0 0 15,0 0-15,0 0 0,21 1 16,-21-1-16,21 0 16,0-21-16,0 0 0,1 0 15,-1 0-15,0 0 0,0 0 16,0-21-16,0 0 0,1-1 16,20 1-16,-21 0 0,21 0 0,-20-21 15,-1 20-15,21-20 16,-21 21-16,0 0 0,1 0 0,-1-1 15,-21 1-15,0 0 0,0 42 32,-21 0-32,21 1 15,-22-1-15,1 0 0,21 21 16,0-21-16,-21 1 0,0-1 0,21 0 16,0 0-16,0 0 0,0 0 15,0 1-15,0-1 16,0 0-16,21-21 0,0 0 15,0 0-15,1 0 16,-1 0-16,21 0 0,-21-21 16,0 21-16,1-21 0,-1-1 0,0 1 15,21 0-15,-21 0 0,1-21 16,-1 20-16,0 1 0,-21-21 0,21 21 16,-21 0-16,21-1 0,-21 1 15,0 42 16,-21 1-31,21-1 0,-21-21 0,21 21 16,0 0-16,-21 0 0,21 0 16,-21 1-16,21-1 0,0 0 0,0 0 15,0 0-15,0 0 16,21-21 0,0 0-16,0 0 0,0 0 15,0 0-15,1 0 0,-1 0 16,-21-21-16,21 21 0,-21-21 15,0 0-15,0 0 0,0 0 16,0-22-16,0 22 0,0 0 16,0 0-16,-21 0 0,21-1 0,-21 22 15,21-21-15,0 0 16,21 21 15,0 0-31,0 0 16,0 0-16,0 0 0,1 0 15,-1 0-15,0 0 0,0 0 0,0 0 16,0 0-16,1 0 0,-1 0 16,0 21-16,-21 0 0,21 1 15,-21-1-15,0 0 0,0 0 0,0 0 16,0 0-16,0 1 16,0-1-16,0 0 0,-21 0 15,21 0-15,-21 0 16,21-42 46,0 0-62,0 0 0,0 0 16,21 0-16,-21-1 0,21 1 16,0-21-16,0 21 0,22-22 0,-22 22 15,0-21-15,21 21 0,-20-22 0,20 22 16,-21 0-16,21 21 0,1-21 15,-22 21-15,0 0 0,0 0 0,0 0 16,1 21-16,-22 0 0,0 0 16,0 22-16,0-22 0,0 0 0,0 21 15,0-20-15,0 20 0,0-21 16,0 0-16,0 22 0,0-22 16,0 0-16,-22-21 0,22 21 0,0 0 15,-21-21-15,21 21 0,-21-21 31,0-21-15,21 0-16,0 0 16,-21 0-16,0 0 0</inkml:trace>
  <inkml:trace contextRef="#ctx0" brushRef="#br1" timeOffset="-158199.64">16997 10181 0,'-21'-21'15,"-1"21"-15,1 0 63,0 0-48,0 0-15,0 21 16,0-21-16</inkml:trace>
  <inkml:trace contextRef="#ctx0" brushRef="#br1" timeOffset="-157996.05">16087 10435 0,'0'0'15,"21"0"1,0 0-16,0 0 0,0 0 0,0 0 16,22-21-16,-22 21 15,21-21-15,1 21 0,-22 0 0,21-21 16,0 21-16,-20 0 0,-1 0 0,0 0 16</inkml:trace>
  <inkml:trace contextRef="#ctx0" brushRef="#br1" timeOffset="-156140.64">12234 11599 0,'0'0'0,"0"-21"0,0 0 0,0 0 15,0 0-15,0 0 0,0-1 16,0 1-16,0 0 0,0 0 15,0 42 1,0 0 0,0 22-16,0-22 15,-21 21-15,0 0 0,0 1 16,0-1-16,21 0 0,-43 1 0,22 20 16,0-20-16,-21 20 0,20-21 0,-20 1 15,21-1-15,-21 0 0,20 1 16,-20-1-16,21-21 0,-43 22 15,43-22-15,0-21 0,0 0 16,0 0-16,0 0 16,21-21-16,0-1 0,0 1 0,0 0 15,0-21-15,0-1 0,0 1 16,0 0-16,0-1 0,0 22 0,0-21 16,0 0-16,0 20 0,0 1 15,0 0-15,0 0 0,21 42 31,-21 0-31,21 0 0,-21 1 16,21-1-16,-21 21 0,0 0 0,21 1 16,0-22-16,1 21 0,-22 1 0,21-22 15,0 21-15,0-21 0,21 0 16,-20 1-16,20-1 0,-21 0 16,21-21-16,1 0 0,-1 0 0,0 0 15,1 0-15,-1 0 0,0 0 16,-20-21-16,20 0 0,0-1 0,-21 1 0,22 0 15,-22-21-15,0 21 16,-21-22-16,0 1 0,21 0 0,-21 20 16,0-20-16,0 0 0,0 21 0,0-1 15,-21 1-15,0 0 0,21 0 16,-21 21-16,0 0 0,-1 0 0,1 0 16,0 21-16,21 0 0,-21 0 0,0 1 15,0 20-15,21-21 0,0 21 16,0 1-16,0-22 0,0 21 0,0 1 15,0-22-15,0 21 0,0-21 16,21 0-16,0 1 0,0-1 0,0 0 16,0-21-16,1 0 0,20 0 0,-21 0 15,0 0-15,0 0 16,22 0-16,-22 0 0,0 0 0,0-21 16,0 0-16,1-1 0,-1 1 0,0-21 15,0 21-15,-21-22 0,0 22 16,21-21-16,-21 21 0,21 0 0,-21-1 15,0 1-15,0 0 0,0 42 32,0 0-32,0 1 0,0-1 15,0 0-15,0 21 0,0-21 16,0 1-16,0-1 0,0 21 16,22-21-16,-1-21 0,-21 21 0,21 1 0,0-22 15,0 21 1,0-21-16,1 0 0,-1 0 15,0 0-15,0-21 0,0 21 0,0-22 16,1 1-16,-22 0 0,21 0 16,0 0-16,0 0 0,-21-22 0,21 22 15,0-21-15,-21 21 0,22-1 16,-22 1-16,0 0 0,21 0 0,0 21 16,-21 21-1,0 0-15,0 0 16,0 22-16,0-22 0,0 0 15,0 0-15,0 0 0,0 1 0,21 20 16,-21-21-16,21-21 0,0 21 16,-21 0-16,22 1 0,-1-22 0,0 0 15,-21 21-15,21-21 0,0 0 16,0 0-16,1 0 0,-1 0 0,0 0 16,0-21-16,0-1 0,0 22 0,1-21 15,-1 0-15,0 21 0,-21-21 16,0 0-16,21-22 0,-21 22 0,0 0 15,0 0-15,0 0 0,0-22 0,0 22 16,0 0-16,0 0 16,-21 21-16,0 0 15,21 21 1,-21 0-16,-1 0 0,22 1 16,0-1-16,0 0 0,0 21 0,0-21 15,0 1-15,0-1 0,0 0 16,0 0-16,0 0 0,0 0 0,22 1 15,-1-22-15,0 21 0,0-21 16,0 0-16,0 0 0,1 0 16,-1 0-16,0 0 0,0-21 0,0-1 15,0 1-15,22 21 0,-22-21 0,-21-21 16,21 21-16,0-1 0,0-20 16,-21 0-16,22-1 0,-1 1 15,-21 0-15,21-1 0,-21 1 0,21 21 16,-21-21-16,0-1 0,21 22 15,-21 0-15,0-21 0,0 20 16,0 1-16,-21 42 31,21 1-31,-21-1 0,21 21 0,0-21 16,0 0-16,0 22 0,0-22 16,-21 21-16,21 1 0,0-1 0,0-21 15,0 21-15,0-20 0,0 20 16,0-21-16,0 0 0,21 0 15,-21 1-15,0-1 0,0 0 0,21-21 16,0 21-16,0-21 16,1 0-16,-1 0 15,0 0-15,0-21 0,0 0 16,0 21-16,1-21 0,20 21 16</inkml:trace>
  <inkml:trace contextRef="#ctx0" brushRef="#br1" timeOffset="-155255.64">14817 11853 0,'0'0'0,"0"-21"0,0 0 15,0 0-15,0 0 16,-22 21 0,1 0-1,0 21-15,0-21 0,0 21 0,0 0 16,-1 0-16,22 1 0,-21 20 0,0-21 15,21 0-15,0 22 0,0-22 16,0 0-16,0 0 0,0 0 0,0 0 16,0 1-16,0-1 0,21-21 15,0 0-15,1 0 0,-1 0 16,0 0-16,0 0 0,0 0 0,-21-21 16,21-1-16,1 22 0,-1-21 15,-21 0-15,0 0 0,0-21 16,0 20-16,0-20 0,0 21 0,0-21 15,0 20-15,0 1 0,-21-21 16,-1 21-16,22 0 0,-21 21 0,0-22 16,0 22-16,0 0 0,0 0 15,42 0 17,0 0-32,21 0 15,-21 0-15,1 0 0,-1 0 16,21 0-16,-21 0 0,22-21 0,-1 21 0,-21 0 15,21-21-15,-20 21 16,-1-21-16,0 21 0,0 0 0,0-21 16,0 21-16,-21-21 15,0 42 17,0 0-17,0 0-15,0 0 0,-21 0 0,21 1 16,-21 20-16,21 0 0,0-21 0,0 43 15,0-22-15,0 1 0,0-1 16,0 21-16,0-20 0,0 20 0,0 1 16,-21-22-16,21 22 0,0-22 15,0 21-15,0 1 0,0 21 16,0-22-16,0 22 0,-21-22 0,21 22 16,0 0-16,0-22 0,0 22 0,0-22 15,0 1-15,0-1 0,0 1 16,0-22-16,0 22 0,0-22 0,-21 0 15,-1 1-15,22-22 0,-21 0 0,0 0 16,0 0-16,0 0 0,0-21 16,-1 0-16,1 0 0,0-21 15,21 0-15,-21 0 0,21-21 0,0-1 16,0 1-16,0 0 0,0-22 16,0 1-16,0-1 0,21-21 0,0 1 15,0-1-15,1 0 0,-1 1 16,0-1-16,0 0 0,0 22 15,0-22-15,1 22 0,-1-1 0,21 1 16,-21-1-16,0 1 0,1-1 0,-1 22 16,0 0-16,0-1 0,0 1 15,0 0-15,1 20 0,-22 1 0,0 0 16,21 21-16,-21-21 0,0 0 16,21 21-16</inkml:trace>
  <inkml:trace contextRef="#ctx0" brushRef="#br1" timeOffset="-154531.62">15854 11959 0,'0'0'0,"21"0"15,0 0 1,-21-21-16,21 21 0,-21-21 15,21 0-15,1 21 16,-22-21-16,21-1 0,-21 1 0,0 0 16,0 0-16,0 0 0,0 0 15,0-1-15,0 1 0,-21 0 0,-1 0 16,1 21-16,0-21 0,0 21 16,0 0-1,0 0-15,-1 21 0,1 0 0,0 0 16,0 0-16,0 1 0,0-1 0,-1 21 15,22-21-15,-21 22 0,21-22 16,-21 0-16,21 21 0,0-21 0,0 1 16,0-1-16,0 0 0,21 0 15,0-21-15,1 0 0,-1 0 0,0 0 16,0 0-16,0 0 0,0 0 0,1 0 16,-1-21-16,0 0 0,0 0 15,0-1-15,0 1 0,1 0 16,-1 0-16,0-21 0,0 20 0,0 1 15,0-21-15,-21 21 0,0 0 16,22-1-16,-22 44 31,-22-1-31,22 0 16,-21 0-16,21 0 0,0 0 0,0 1 16,0-1-16,0 0 0,0 0 15,0 0-15,0 0 0,0 1 0,0-1 16,0 0-16,21 0 15,1-21-15,-1 21 0,0-21 16,0 0-16,0 0 0,0 0 16,1 0-16,-1 0 15,0 0-15,0-21 0,0 0 0,22 21 16,-22-21-16</inkml:trace>
  <inkml:trace contextRef="#ctx0" brushRef="#br1" timeOffset="-154247.67">16679 11790 0,'0'0'0,"21"-21"0,-21 0 15,22-1-15,-22 1 0,0 0 16,0 0-16,0 0 0,0 0 16,-22 21-1,1 0-15,0 0 0,0 0 0,0 0 16,21 21-16,-21 0 0,-1 0 16,1 0-16,0 0 0,0 1 0,0-1 15,0 21-15,21-21 0,0 22 16,-22-22-16,22 0 0,0 21 15,0-21-15,0 1 0,0-1 0,0 0 16,0 0-16,22 0 0,-1-21 0,0 21 16,0-21-16,0 0 0,0 0 15,22 0-15,-22 0 0,0 0 0,21 0 16,-20 0-16,-1-21 0,0 21 16,0-21-16,0 0 0,22 0 0,-22 0 15,0-1-15</inkml:trace>
  <inkml:trace contextRef="#ctx0" brushRef="#br1" timeOffset="-153985.67">17145 11726 0,'0'-42'31,"0"21"-31,-21 21 16,0 0-16,-1 0 15,1 21-15,21 0 0,-21 0 0,0 1 16,0-1-16,21 0 0,0 21 15,0-21-15,-21 1 0,21 20 0,0-21 16,0 0-16,0 0 0,0 1 16,0-1-16,0 0 0,0 0 15,0 0-15,21-21 0,0 0 16,0 0-16,0 0 16,0 0-16,1 0 0,-1 0 15,0-21-15,0 0 0,0 21 0,0-21 16</inkml:trace>
  <inkml:trace contextRef="#ctx0" brushRef="#br1" timeOffset="-152902.35">17420 11917 0,'-21'-21'31,"42"0"-16,0 21-15,0-22 16,-21 1-16,22 21 0,-1-21 16,0 0-16,-21 0 0,21 21 15,-21-21-15,21 21 0,-21-22 16,-21 22 0,0 0-16,0 0 15,0 0-15,-1 22 16,1-22-16,0 21 0,21 0 15,0 0-15,-21 0 0,21 0 0,-21 1 16,21 20-16,0-21 0,0 0 16,0 0-16,0 1 0,0-1 0,0 0 15,0 0-15,0 0 16,21-21-16,0 0 0,0 0 0,0 0 16,1 0-16,-1 0 0,0 0 0,0 0 15,0-21-15,0 0 0,22 21 16,-22-21-16,21 0 0,-21-1 0,22 1 15,-22-21-15,0 21 0,21 0 16,-20-1-16,-1-20 0,0 21 0,0 0 16,-21 0-16,0-1 0,0 1 15,0 0-15,-21 21 16,0 0-16,0 0 16,-1 0-16,1 21 0,0 0 0,0-21 15,21 22-15,-21-1 0,21 0 16,0 0-16,0 0 0,0 0 0,0 1 15,0-1-15,0 0 16,21 0-16,-21 0 0,21 0 0,-21 1 16,21-22-16,-21 21 0,0 0 15,-21-21 48,21-21-63,0 0 0,-21 21 15,21-22-15,-21 22 16,21 22 15,0-1-15,0 0-16,0 0 16,21-21-1,0 0-15,0 0 16,0 0-16,1 0 15,-1 0-15,0 0 0,0-21 16,0 21-16,0-21 0,1 0 0,-1-1 16,0 1-16,0 21 0,0-21 15,0-21-15,1 21 0,-1-1 0,-21 1 16,0 0-16,21 0 0,-21-21 0,0 20 16,21 1-16,-21 0 0,0 0 15,-21 21 1,0 0-16,21 21 15,0 0-15,-21-21 0,21 21 16,0 1-16,0-1 0,0 0 0,0 0 16,0 0-16,0 0 0,0 1 15,0-1-15,0 0 0,0 0 16,0 0-16,0 0 0,0 1 16,0-1-16,0 0 15,-22-21 32,1 0-47,21-21 16,-21 0-16,21-1 15,-21 1-15,21 0 0,0 0 16,0 0-16</inkml:trace>
  <inkml:trace contextRef="#ctx0" brushRef="#br1" timeOffset="-151983.64">20362 8424 0,'0'0'0,"-21"0"0,0 0 16,0 0-16,0 0 16,-1 0-1,1 0-15,0 0 16,63 0 31,-20 0-47,20 0 0,0 0 15,1 0-15,20 0 0,1 0 0,20 0 16,1 0-16,-22 0 0,22 0 16,0 0-16,-1 0 0,1 0 0,-21 0 15,20 0-15,1 0 0,0 0 0,-22 0 16,22 0-16,-22 0 0,-20 22 15,20-22-15,-21 0 0,1 0 0,-22 0 16,0 0-16,0 0 0,0 0 16,1 0-16,-44 0 47,1 0-47,0 0 15,-21 0-15,21 0 0,-22 0 16,-20 0-16</inkml:trace>
  <inkml:trace contextRef="#ctx0" brushRef="#br1" timeOffset="-151628.64">20955 8636 0,'0'0'0,"0"-21"0,-21 0 16,0 42 31,21 0-47,0 0 16,0 0-16,0 22 0,0-1 15,0 0-15,0 1 0,0 20 0,0-20 16,0-1-16,0 21 0,0-20 15,-22-1-15,22 0 0,-21 1 0,21-22 16,-21 21-16,21-21 0,-21 1 16,0-1-16,0 0 0,21 0 0,-22 0 15,1-21-15,21 21 0,-21-21 16,0 0-16,0 0 16,21-21-16,-21 21 15</inkml:trace>
  <inkml:trace contextRef="#ctx0" brushRef="#br1" timeOffset="-151399.93">20574 9144 0,'0'0'0,"0"-21"15,0 42 1,0 0 0,0 0-16,21 1 0,0-1 15,0 0-15,1 21 0,-1-21 0,0 1 16,0-1-16,-21 0 0,21 0 15,0 0-15,1 0 0,-1 1 0,0-22 16,0 21-16,0-21 0,-21 21 16,21-21-16,1 0 15,-1 0-15,0 0 0,0-21 16,0 0-16</inkml:trace>
  <inkml:trace contextRef="#ctx0" brushRef="#br1" timeOffset="-151236.66">21188 9250 0,'-43'21'16,"22"0"-16,0 0 15,0 1-15,0-1 0,0-21 16,-1 21-16,1-21 0,0 21 0,21 0 16,-21-21-16,0 0 15</inkml:trace>
  <inkml:trace contextRef="#ctx0" brushRef="#br1" timeOffset="-150235.67">20024 9927 0,'0'0'0,"0"-21"0,0 0 0,0 0 15,0 0 1,-22 21-1,1 0-15,0 0 0,21 21 0,-21 0 16,0-21-16,0 21 0,-1 21 16,22-20-16,-21 20 0,0-21 0,0 21 15,0 1-15,-22 20 16,22-20-16,0-1 0,0 0 0,0 1 16,0 20-16,-1-21 0,22 1 15,0-1-15,0 0 0,0-20 0,0 20 0,0-21 16,43 0-16,-22 0 0,0 1 15,21-1-15,-20 0 0,20-21 16,-21 0-16,21 0 0,1 0 0,-22 0 16,21 0-16,-21-21 0,22 0 15,-22-1-15,0 1 0,21 0 0,-20 0 16,-1 0-16,0-22 0,0 22 16,-21-21-16,21 21 0,-21-22 0,21 1 15,-21 21-15,0-21 0,0 20 0,0 1 16,0 0-16,22 0 15,-22 42 1,-22-21 0,22 21-16,0 22 0,-21-22 15,21 0-15,-21 21 0,21-21 16,0 22-16,-21-22 0,21 0 16,0 0-16,0 22 0,0-22 0,0 0 15,0 0-15,21-21 0,0 0 16,0 0-16,1 0 0,-1 0 15,0 0-15,0 0 0,0 0 16,22-21-16,-22 0 0,0 0 0,0-1 16,0 1-16,0 0 0,-21 0 15,0-21-15,22 20 0,-22 1 0,0 0 16,0 0-16,0 0 0,0 42 31,-22 0-15,22 0-16,0 22 15,0-22-15,-21 0 0,21 0 0,0 0 16,-21 22-16,21-22 0,0 0 16,0 0-16,0 0 0,21 0 15,0-21-15,1 0 16,-1 0-16,0 0 16,0 0-16,0 0 0,0 0 0,1 0 15,-22-21-15,21 21 0,0-21 16,0 0-16</inkml:trace>
  <inkml:trace contextRef="#ctx0" brushRef="#br1" timeOffset="-149823.64">20828 10435 0,'0'0'16,"-21"0"-16,0 0 0,-1-21 0,22 0 0,-21 21 16,0 0-16,21-21 15,0 0-15,21 21 31,0 0-31,1 0 0,-1 0 0,0 0 16,21 0-16,-21 0 0,1 21 0,-1 0 16,0 0-16,0 0 0,0-21 15,-21 21-15,0 1 0,21-1 16,-21 0-16,22 0 0,-22 0 0,0 0 16,0 1-16,0-1 15,-22-21 1,22-21 15,0-1-31,0 1 16,0 0-16,0 0 0,0 0 15,0 0-15,0-1 0,0 1 0,22 0 16,-22 0-16,21 0 0,-21 0 0,21-1 16,0 1-1,0 21 1,0 0-16,1 0 15,-22 21-15,0 1 16,21-22-16</inkml:trace>
  <inkml:trace contextRef="#ctx0" brushRef="#br1" timeOffset="-149412.66">21230 10414 0,'0'0'16,"0"-21"-16,0 0 0,0 0 0,-21 21 15,21-22-15,0 1 0,0 0 16,0 0 0,21 21-16,0 0 0,0 0 15,1 0 1,-1 0-16,0 0 0,0 21 16,-21 0-16,21 0 15,-21 22-15,0-22 0,0 0 16,0 0-16,0 0 0,0 1 0,0-1 15,0 0-15,0 0 0,0 0 0,0 0 16,0 1 0,21-22 15,-21-22-31,22 1 0,-22 0 16,21 0-16,0 0 0,-21 0 15,21-1-15,0 1 0,-21 0 16,21 0-16,1 0 0,-22 0 0,21-1 15,-21 1-15,21 21 0,0-21 16,0 21-16,0 0 16,1 0-1,-22 21-15,0 0 0</inkml:trace>
  <inkml:trace contextRef="#ctx0" brushRef="#br1" timeOffset="-148636.08">21717 10435 0,'21'0'16,"0"0"0,0-21-16,1 0 15,-1 21-15,0-21 0,-21 0 16,21-1-16,0 22 0,-21-21 0,0 0 16,21 0-16,-21 0 0,22 21 15,-22-21-15,-22 21 31,1 21-31,0-21 16,0 21-16,0 0 0,21 0 16,-21 0-16,-1 1 0,22 20 0,-21-21 15,21 0-15,0 0 0,0 1 0,0-1 16,0 0-16,0 0 0,21 0 16,1-21-16,-1 0 0,0 0 15,0 0-15,0 0 0,0 0 16,22 0-16,-22 0 0,0 0 0,0-21 15,0 21-15,1-21 0,-1 0 0,0 0 16,0 21-16,-21-22 0,0 1 16,21-21-16,-21 21 0,21 0 0,-21-1 15,0 1-15,0 0 0,0 0 16,0 0-16,0 42 47,0 0-47,0 0 0,0 0 15,0 1-15,0 20 0,0-21 16,0 0-16,0 0 16,-21 1-16,21-1 0,0 0 15,0-42 32,0 0-31,0-1-16,0 1 0,0 0 0,0 0 15,21 0-15,-21 0 0,0-1 0,22 1 16,-1 0-16,0 0 0,0 0 16,0 0-16,0-1 0,1 1 0,-1 21 15,0 0-15,0 0 0,0 0 16,0 0-16,-21 21 0,0 1 16,22-22-16,-22 21 0,0 0 15,0 21-15,0-21 0,0 1 0,0-1 16,0 0-16,0 0 0,0 0 15,0 0-15,-22-21 0,22 22 0,0-1 16,0-42 47,22-1-63</inkml:trace>
  <inkml:trace contextRef="#ctx0" brushRef="#br1" timeOffset="-148347.66">22775 9906 0,'0'0'0,"-21"0"16,21 21-16,-21 0 15,0 1-15,21-1 0,-21 21 0,21-21 16,-22 22-16,22-1 0,-21-21 0,0 21 15,21-20-15,0 20 0,-21 0 16,21-21-16,-21 22 0,21-22 0,-21 0 16,21 21-16,0-20 0,0-1 15,0 0-15,0 0 0,0 0 16,21-21 0,0 0-16,0 0 0,0 0 15,0 0-15,-21-21 16,22 0-16,-1 21 0,-21-21 0,21 0 15</inkml:trace>
  <inkml:trace contextRef="#ctx0" brushRef="#br1" timeOffset="-148100.17">22521 10181 0,'43'0'32,"-22"0"-32,21 0 0,-21 0 0,0 0 15,1 0-15,20 0 0,-21-21 16,21 21-16,-20 0 0,-1 0 0,0 0 16,0 0-16,0 0 0,0 0 0,1 0 15</inkml:trace>
  <inkml:trace contextRef="#ctx0" brushRef="#br1" timeOffset="-147520.25">19960 11367 0,'0'0'0,"0"-22"15,0 1-15,0 0 0,21 0 16,-21 0-16,0 42 31,0 0-31,0 21 0,0-20 16,0 20-16,0 0 0,0 1 0,-21-1 16,21 0-16,0 1 0,0 20 15,-21-21-15,0 1 0,0-22 0,21 42 16,-22-41-16,22 20 0,0 0 15,-21 1-15,21-22 0,-21 0 0,21 0 16,0 21-16,0-20 0,0-1 16,0-42 15,0-1-31,0 1 16</inkml:trace>
  <inkml:trace contextRef="#ctx0" brushRef="#br1" timeOffset="-147195.1">19748 11621 0,'0'0'0,"-21"-22"0,0-20 0,21 21 0,-21 0 16,21-22-16,0 22 0,0 0 15,0-21-15,0 21 0,0-1 0,21 1 16,0-21-16,0 21 0,22 0 16,-1-1-16,-21 1 0,22 21 0,-1 0 15,0 0-15,1 0 0,-1 0 16,0 0-16,1 21 0,-1 1 15,-21-1-15,0 0 0,0 21 0,-21-21 16,0 22-16,0-22 0,0 21 16,-21-21-16,-21 22 0,21-22 0,-22 0 15,22 0-15,-21 22 0,21-43 0,-22 21 16,22 0-16,-21 0 0,21-21 16,0 21-16,-1-21 0,22 21 15,-21-21-15,42 0 31,1 0-31,-1 0 16,0 0-16</inkml:trace>
  <inkml:trace contextRef="#ctx0" brushRef="#br1" timeOffset="-146060.36">20447 11769 0,'0'0'16,"21"0"-1,-21-21-15,0-1 0,0 1 16,0 0-16,0 0 0,0 0 16,0 0-16,-21-1 15,0 22-15,0 0 16,-1 0-16,1 0 0,0 0 16,0 22-16,0-1 15,0 0-15,-1 0 0,22 0 0,-21 0 16,0 22-16,21-22 0,-21 0 15,21 0-15,0 0 0,0 1 0,0-1 16,0 0-16,0 0 0,0 0 0,21-21 16,0 0-1,0 0-15,22 0 0,-22-21 16,0 21-16,0-21 0,22 0 16,-22 0-16,0-1 0,0 1 0,0 0 15,0 0-15,1-21 0,-1 20 16,0 1-16,0 21 0,-21-21 15,0 0-15,0 42 32,0 0-32,0 0 15,0 1-15,0-1 0,0 0 0,0 0 16,0 0-16,0 0 0,0 1 16,0-1-16,0 0 0,21 0 0,0 0 15,1 0-15,-1 1 0,0-1 16,0-21-16,0 0 0,0 21 15,22-21-15,-22 0 0,21 0 0,1 0 16,-1 0-16,-21-21 0,21 0 16,1 21-16,-22-22 0,0 1 0,21 0 15,-20 0-15,-1 0 0,0 0 16,0-1-16,-21 1 0,0-21 0,0 21 16,0 0-16,0-1 0,0 1 0,0 0 15,-21 21-15,0 0 16,0 0-16,-1 0 0,1 0 15,0 0-15,0 0 0,0 0 16,21 21-16,-21 0 0,-1 1 0,1-22 16,21 21-16,0 0 0,0 0 0,0 0 15,0 0-15,0 1 16,0-1-16,21-21 16,-21 21-16,22-21 0,-1 0 0,0 0 15,0 0-15,21 0 0,-20-21 16,-1 21-16,0-21 0,0 21 0,0-22 15,0 1-15,-21 0 16,22 0-16,-1 0 0,-21 0 16,0-1-16,0 1 0,0 0 15,0 42 17,0 0-32,0 1 15,-21-1-15,21 0 0,-22 0 16,1 21-16,21 1 0,0-1 0,-21 0 15,21 1-15,0-1 0,-21 22 16,21-22-16,0 21 0,0-20 0,0 20 16,0-20-16,0-1 0,0 21 0,21-20 15,0-1-15,-21 0 0,21 22 16,-21-22-16,22 22 0,-1-22 0,-21 0 16,0 22-16,0-22 0,0 1 0,0-1 15,0 0-15,0-21 16,0 22-16,-21-22 0,-1 0 0,1-21 15,0 21-15,0-21 0,0 0 16,-22 0-16,22-21 0,0 0 16,0 0-16,-21 0 0,20-1 0,1-20 15,0 0-15,0-1 0,0 1 16,21 0-16,0-22 0,0 22 0,0-64 16,0 43-16,0 20 0,21 1 15,0 0-15,0-22 0,0 22 16,1-1-16,-1 1 0,0 0 0,0-1 15,21 1-15,-20 0 0,20-1 16,0 1-16,1 0 0,-1-1 0,-21 22 16,21 0-16</inkml:trace>
  <inkml:trace contextRef="#ctx0" brushRef="#br1" timeOffset="-145699.2">21632 11790 0,'21'-21'47,"1"21"-47,-22-21 0,21 21 0,0 0 15,0-22-15,0 22 0,0-21 16,1 0-16,-1 21 0,0-21 0,-21 0 16,21 0-16,0-1 15,-21 1-15,0 0 0,0 0 16,-21 21-1,0 0-15,0 0 0,0 21 16,21 0-16,-22 0 0,1 1 16,0 20-16,0-21 0,0 0 0,21 22 15,0-22-15,0 0 0,0 21 16,0-21-16,0 1 0,0-1 0,0 0 16,21 0-16,0-21 0,0 0 15,0 21-15,1-21 0,-1 0 0,21 0 16,-21 0-16,0 0 0,1-21 15,20 0-15,-21 21 0,0-21 16,0 21-16,1-21 0</inkml:trace>
  <inkml:trace contextRef="#ctx0" brushRef="#br1" timeOffset="-143156.67">19685 13695 0,'0'0'0,"42"-85"15,-42 64-15,21 0 16,-21 0-16,0 0 0,0-1 16,0 1-16,0 0 0,22 0 0,-22 0 15,0 0-15,0-22 0,0 22 16,0 0-16,-22 0 0,1 21 16,0-21-16,0 21 0,0 0 0,0 0 15,-22 0-15,1 0 0,0 21 16,-1-21-16,1 21 0,0 0 0,20 21 15,-20-20-15,0 20 0,21 0 16,-22 1-16,22-1 0,0 21 16,21-20-16,0-1 0,0-21 0,0 22 15,0-22-15,0 0 0,21 0 16,0 0-16,0 0 0,1-21 0,20 0 16,0 0-16,-21 0 0,22 0 15,-1-21-15,0 0 0,1 0 0,-1 0 16,0-22-16,1 22 0,-22-21 15,0 21-15,21-22 0,-42 1 0,22 0 16,-22 21-16,0-22 0,0 22 0,0-21 16,0 21-16,0-1 0,0 1 15,-22 42 17,22 1-32,0-1 0,0 0 0,0 0 15,0 21-15,0-20 0,0 20 0,0-21 16,0 0-16,0 0 0,0 22 15,22-22-15,-1-21 0,0 21 0,0 0 16,0-21-16,0 0 0,1 0 16,-1 0-16,21 0 0,0 0 15,-20-21-15,-1 0 16,0 0-16,0 0 0,0-1 0,-21 1 16,21 0-16,1-21 0,-1 21 0,0-1 15,-21 1-15,21 0 0,0 0 16,0 0-16,1 0 0,-1-1 15,0 22-15,0 0 16,0 0-16,-21 22 16,0-1-16,0 0 15,0 0-15,0 0 16,0 0-16,21-21 0,-21 22 16,22-22-1,-22-22 1,21 1-16,-21 0 15,0 0 1,0 0-16,0 0 16,0-1-16,-21 1 15,-1 21-15,1 0 16,0 0-16,0 0 0,0 0 16,0 0-16,21 21 0,-22 1 15,1-1-15,21 21 0,-21-21 0,0 22 16,21-22-16,-21 21 0,21 0 15,0 1-15,0-22 0,0 21 0,0-21 16,0 22-16,0-22 0,0 0 16,21 0-16,0 0 0,0 1 0,22-22 15,-22 0-15,0 0 0,21 0 0,1 0 16,-22 0-16,21 0 16,0 0-16,1-22 0,-1 22 0,-21-21 15,22 0-15,-22-21 0,21 21 16,-21-1-16,0-20 0,1 21 0,-1-21 15,0 20-15,0-20 0,0 21 0,0 0 16,1-22-16,-1 22 16,-21 0-16,21 21 0,0 0 31,0 21-15,-21 0-1,0-42 32,0 0-31,0 0-1,0 0 1,-21 21-16,0 0 0,0 0 16,0 0-1,-1 0-15,1 21 0,0 0 16,0 0-16,21 0 0,0 1 15,0 20-15,-21-21 0,21 0 16,0 22-16,0-22 0,0 0 0,0 21 16,21-21-16,0 1 0,-21-1 15,21-21-15,0 21 0,1 0 0,-1-21 16,0 0-16,0 0 0,21 0 0,-20 0 16,-1 0-16,0 0 0,21 0 15,-21 0-15,22-21 0,-22 0 0,21 0 16,-21-1-16,1 1 0,20 0 15,-21 0-15,0 0 0,0-22 0,-21 1 16,22 21-16,-22 0 0,0-22 0,21 22 16,-21 0-16,0 0 0,0 0 15,-21 21 1,-1 0 0,1 0-16,21 21 0,-21 0 15,0 0-15,21 0 0,0 22 0,-21-22 16,21 0-16,0 0 0,0 22 15,0-22-15,0 0 0,0 0 0,0 0 16,0 0-16,21 1 16,0-22-16,-21 21 0,21-21 15,0 0-15,1 0 0,-1 0 0,0 0 16,0 0-16,0-21 0,22 21 16,-22-22-16,21 1 0,-21 0 0,22 0 15,-1 0-15,-21 0 16,21-1-16,1-20 0,-22 21 0,21 0 15,-21-22-15,1 22 0,-22 0 0,0 0 16,21 0-16,-21 0 16,0 42 15,-21 0-31,21 0 16,0 0-16,0 0 0,0 1 15,0-1-15,0 0 0,0 0 0,0 0 16,0 0-16,0 1 0,0-1 15,0 0-15,21-21 0,-21 21 16,0 0-16,0-42 47,0 0-31,-21 0-16,21 0 15,-22 21-15,22-22 0,0 1 16,-21 21-1,0 0-15,21 21 16,0 1-16,0-1 16,-21-21-16,21 21 0,0 0 15,0 0-15,0 0 16,21 1-16,0-22 16,0 0-16,1 0 0,-1 0 15,0 0-15,0 0 0,0 0 0,0 0 16,1 0-16,-1 0 0,0-22 15,0 1-15,21 0 0,-20 0 0,-1 0 16,0 0-16,21-22 0,-21 22 16,1-21-16,-1-1 0,0 22 0,0-21 15,0 21-15,-21 0 0,0-1 16,0 1-16,0 0 0,-21 21 16,0 0-1,0 21 1,0 0-16,21 1 0,0-1 0,0 0 15,0 0-15,0 0 0,0 0 0,0 1 16,0-1-16,0 21 0,0-21 16,0 0-16,0 1 0,0-1 15,0 0-15,0 0 0,21-21 16,-21 21-16,0 0 16,-21-21 15,-1 0-31,1 0 31,0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6-30T03:01:52.1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3429 0,'0'-21'31,"0"0"-15</inkml:trace>
  <inkml:trace contextRef="#ctx0" brushRef="#br0" timeOffset="1995.22">1714 741 0,'0'0'0,"0"-21"0,0-106 31,0 106-31,0-1 0,0 1 16,0-21-16,0 21 16,0 0-16,0-1 0,0 1 0,0 0 15,0 42 16,0 0-31,0 1 0,0 20 16,0-21-16,0 21 0,0 1 16,0-1-16,0 22 0,-21-22 15,21 21-15,-21 1 0,21-1 0,0 1 16,0-1-16,0-20 0,0 20 16,0-20-16,0 20 0,0-42 15,0 22-15,0-1 0,0-21 0,0 0 16,21 0-16,0 1 0,1-1 15,-1-21-15,0 0 0,21 0 0,-21 0 16,1 0-16,-1-21 16,21-1-16,-21 22 0,0-42 0,22 21 15,-22 0-15,0-22 0,21 1 16,-20-21-16,-1 20 0,21-20 16,-21-22-16,0 22 0,1-1 0,20 1 15,-42-1-15,21 22 0,0-22 16,0 22-16,-21 0 0,0-1 0,0 22 15,0 0-15,22 0 0,-22 0 16,0 42 0,-22 21-16,1-21 15,0 22-15,0-1 0,0 0 16,0 1-16,-1 20 0,1 1 0,0-22 16,21 21-16,-21 1 0,21-1 15,0-20-15,-21-1 0,21 0 16,0 1-16,0-1 0,21-21 0,0 22 15,0-22-15,0 0 0,22-21 16,-22 21-16,21-21 0,1 0 0,-1 0 16,0 0-16,1-21 0,-1 21 15,0-21-15,1 0 0,20-1 0,-21-20 16,-20 0-16,20 21 16,0-43-16,1 22 0,-22-22 0,0 1 15,21-1-15,-21 1 0,1-1 16,-22 22-16,0-22 0,21 22 15,-21-21-15,0 41 0,0-20 0,0 21 16,0 0-16,0 0 0,-21 21 16,-1 21-1,1 0-15,0 0 0,0 21 16,0 1-16,0-1 0,-1 0 16,1 22-16,21-1 0,0-20 0,-21 20 15,0 1-15,21-1 0,0-20 16,0-1-16,0 0 0,0 1 15,0-1-15,0-21 0,21 0 16,0 0-16,0 1 0,22-1 0,-22 0 16,0-21-16,0 0 0,22 0 15,-22 0-15,21 0 0,-21 0 0,22-21 16,-22 21-16,21-21 0,-21-1 16,0 1-16,22 0 0,-22-21 0,0-1 15,0 1-15,0 21 0,1-21 16,-1-1-16,0 22 0,-21 0 15,21 0-15,-21 0 0,0 42 32,0 0-32,0 0 0,0 21 15,-21-20-15,21-1 0,-21 21 16,21-21-16,0 0 0,0 1 0,0-1 16,0 0-16,0 0 0,0 0 15,0 0-15,21-21 31,0 0-31,0 0 0,-21-21 16,21 0-16,1 0 16,-1 0-16,0-22 0</inkml:trace>
  <inkml:trace contextRef="#ctx0" brushRef="#br0" timeOffset="2179.11">3704 677 0,'0'0'0,"-21"0"15,0 0 1,0 0-16,-1 0 16,1 0 46</inkml:trace>
  <inkml:trace contextRef="#ctx0" brushRef="#br0" timeOffset="2368.01">2752 910 0,'0'0'0,"-22"0"0,22 21 0,-21-21 16,42 0 15,22 0-31,-22 0 0,21 0 15,1 0-15,-1-21 0,0 21 0,1-21 16,-1 21-16,0-21 0,22 21 16,-22-21-16</inkml:trace>
  <inkml:trace contextRef="#ctx0" brushRef="#br0" timeOffset="2847.73">4085 466 0,'0'0'0,"0"-21"0,-21 21 47,0 21-47,21 0 0,-21 21 16,-1-21-16,22 22 0,-21-1 0,0 0 16,0 22-16,0-22 0,21 22 15,-21-1-15,-1-20 0,1 20 16,21-21-16,0 1 0,-21-1 15,21 0-15,0 1 0,0-22 0,0 0 16,0 0-16,21 0 0,-21 1 16,21-22-16,1 0 0,-1 0 0,21 0 15,-21 0-15,0 0 0,22 0 16,-1 0-16,-21-22 0,22 1 0,-22 0 16,21 0-16,-21 0 0,0-22 15,1 22-15,-1 0 0,-21-21 0,0 21 16,21-1-16,-21 1 0,0 42 31,-21 1-15,0-1-16,21 0 0,-22 0 0,1 0 15,21 0-15,-21 1 0,21-1 16,0 0-16,-21 0 0,21 0 16,-21-21-16,21 21 0,21-21 31,0 0-16,0 0-15,-21-21 0,21 0 16</inkml:trace>
  <inkml:trace contextRef="#ctx0" brushRef="#br0" timeOffset="3015.63">4403 826 0,'0'0'0,"-64"-22"31,43 22-31,0-21 15,21 42 17,21 1-17,0-22-15,0 21 0</inkml:trace>
  <inkml:trace contextRef="#ctx0" brushRef="#br0" timeOffset="3641.28">4741 1016 0,'0'-21'15,"0"0"1,0 0-16,0-1 16,21 22-1,1 0-15,-1 0 0,42 0 16,-42 0-16,1 0 15,-1 22-15,0-1 0,-21 0 16,0 0-16,0 21 0,0-20 16,0-1-16,0 21 0,-21-21 0,0 0 15,-22 22-15,22-22 0,-21 21 16,-1-21-16,-20 1 0,21-1 0,-1 0 16,1 0-16,21-21 0,0 21 15,-1-21-15,1 0 0,0 0 16,42 0-1,0-21 1,1 21-16,20 0 0,-21-21 16,21 21-16,-20 0 0,20 0 15,-21 0-15,21 0 0,1 0 0,-22 0 16,21 21-16,-21-21 0,1 21 16,20 0-16,-21 1 0,0-1 0,0 21 15,1-21-15,-22 22 0,0 20 16,0-21-16,0 22 0,0-1 0,0 1 15,-22-1-15,1 1 0,0-22 16,0 22-16,-21-1 0,-1-20 0,1-1 16,-22 0-16,22 1 0,-21-22 15,-1 21-15,1-21 0,20-21 0,-20 21 16,20-21-16,1 0 0,-21 0 16,20-21-16,22 0 0,-21 0 15,21 0-15,-1-22 0,1 22 0,21-21 16,-21 0-16,21-1 0,0 1 15,0 21-15,0-22 0,0 1 0,21 0 16,0 21-16,-21-22 0,22 22 16,20-21-16,-21 21 0,0-22 0,22 22 15,-1-21-15,0-1 0</inkml:trace>
  <inkml:trace contextRef="#ctx0" brushRef="#br0" timeOffset="5572.18">5376 1101 0,'0'0'0,"0"-21"0,0-1 0,0-20 16,0 21-16,0 0 0,0 0 0,0-1 16,-21 1-16,0 0 0,0 0 15,0 21-15,-1 0 0,1 0 0,0 0 16,0 21-16,0 0 0,0 0 15,-1 1-15,1 20 0,0-21 16,-21 21-16,21 1 0,-1-1 0,1 0 16,0-20-16,21 20 0,0-21 15,0 21-15,0-20 0,0-1 16,0 0-16,0 0 0,0 0 0,21-21 16,0 0-16,1 0 0,20 0 15,-21 0-15,21 0 0,-20 0 0,20 0 16,-21-21-16,21 21 0,-20-21 15,20 0-15,-21 0 0,0-22 0,22 22 16,-22-21-16,-21-1 0,21 1 16,0 21-16,-21-21 0,21-1 0,-21 22 15,0 0-15,0 0 0,0 0 16,-21 42 0,0 0-1,0 21-15,0-21 0,21 22 0,0-22 16,0 21-16,0-21 0,0 22 15,0-1-15,0-21 0,0 0 0,0 1 16,0 20-16,21-42 0,-21 21 16,21 0-16,0-21 0,21 0 0,-20 0 15,-1 0-15,21 0 0,-21 0 16,22 0-16,-22 0 0,21 0 0,0-21 16,1 0-16,-22 0 0,21 0 15,-21-22-15,22 1 0,-22 0 0,21-1 16,-21-20-16,1-1 0,-1 1 15,0 20-15,-21-20 0,0 21 16,21-1-16,-21 1 0,0 0 16,0 20-16,0 1 0,-21 21 31,0 0-31,0 43 0,21-22 0,-22 21 16,1 0-16,0 1 0,0-1 15,21 22-15,0-22 0,0 21 0,0-20 16,0-1-16,0 0 0,0 1 15,0-1-15,0-21 0,0 22 0,21-22 16,-21 0-16,21 0 16,0 0-16,1-21 0,-1 21 0,0-21 0,0 0 15,0 0-15,0 0 16,1 0-16,-1 0 0,-21-21 0,21 0 16,0 0-16,0 0 0,0 0 15,1-1-15,-1-20 0,0 0 0,0 21 16,0-22-16,0 1 0,1 21 15,-22-22-15,0 22 0,21 0 16,-21 42 0,0 0-16,-21 22 15,-1-22-15,22 0 0,0 21 16,0-20-16,-21-1 0,21 21 0,0-21 16,0 0-16,0 1 0,0-1 15,0 0-15,0 0 0,21-21 16,1 21-16,-1-21 15,0 0-15,0 0 0,0 0 0,22 0 16,-22 0-16,0 0 0,21 0 16,-21-21-16,22 0 0,-1 21 0,0-42 15,1 20-15,-1 1 0,-21-21 16,22 0-16,-22 20 0,0-20 0,0 21 16,-21-21-16,21 20 0,-21 1 15,0 0-15,0 42 31,-21 0-31,0 22 0,0-22 16,21 0-16,0 21 16,-21-20-16,21 20 0,-22-21 0,22 0 15,0 0-15,0 1 0,0-1 16,0 0-16,0 0 0,22 0 0,-1-21 16,0 21-16,21-21 0,-21 0 15,22 0-15,-1 0 0,0 0 16,-20 0-16,20 0 0,0-21 0,1 0 15,-1 21-15,-21-42 0,21 21 16,-20-1-16,-1-20 0,-21 0 16,0 21-16,0-43 0,0 22 15,0-1-15,0 1 0,-21 0 0,-1 21 16,1-22-16,0 22 0,0 0 16,-21 21-16,20 0 0,-20 0 15,21 21-15,-21 0 0,-1 0 0,22 22 16,-21-22-16,21 21 0,-1 1 15,1-1-15,0 0 0,21-21 0,0 22 16,0-22-16,0 21 0,21-21 16,0 1-16,1-1 0,-1 0 0,21 0 15,-21 0-15,22-21 0,-22 0 16,21 21-16,-21-21 0,22 0 16,-22 0-16,21 0 0,0 0 0,1-21 15,-1 21-15,0-21 0,1 0 16,20 0-16,-20 0 0,-1-22 0,0 1 15,1 21-15,-1-22 0,-21 1 16,0 0-16,0 21 0,1-22 0,-22 22 16,21 0-16,-42 42 15,-1 0 1,1 0-16,0 1 0,0 20 16,0 0-16,0-21 0,-1 22 0,1-22 15,0 21-15,21-21 0,0 1 16,-21-1-16,21 0 0,0 0 15,0 0-15,0 0 16,21-21 15,0 0-31,-21-21 0,21 0 0,1 0 16,20 0-16,-21 0 0,0-22 16,22 22-16,-22-21 0,21-1 0,0 1 15,1 0-15,-1-1 0,-21 1 16,22 21-16,-22 0 0,0 0 0,0 21 15,0 0-15,-21 21 16,0 0-16,0 0 0,0 0 0,0 22 16,0-1-16,0-21 15,0 21-15,0-20 0,0 20 0,0-21 16,21 0-16,-21 0 0,22 1 16,-1-1-16,0 0 0,0-21 0,0 0 15,22 0-15,-22 0 0,0 0 16,21 0-16,-21 0 0,22 0 0,-22 0 15,21-21-15,-21 0 0,22-1 16,-22 1-16,21 0 0,-21 0 0,22-21 16,-22 20-16,0-20 0,21 0 15,-20-1-15,-1 22 0,0-21 0,0 21 16,0-22-16,-21 22 0,0 0 16,0 0-16,0 0 0,0 0 15,-21-1-15,0 22 16,-21-21-16,20 21 0</inkml:trace>
  <inkml:trace contextRef="#ctx0" brushRef="#br0" timeOffset="5808.04">7514 487 0,'0'0'0,"-21"-21"0,0 21 16,0 0-16,-1-21 0,1 21 16,0 0 31,0 0-47,0 0 15,0 0-15,-1 21 0</inkml:trace>
  <inkml:trace contextRef="#ctx0" brushRef="#br0" timeOffset="6041.91">6117 847 0,'0'0'0,"-21"21"16,0-21-16,42 0 31,0 0-31,0 0 0,22 0 15,-22 0-15,0 0 0,21 0 0,-21-21 16,22 21-16,-22 0 0,21 0 16,-21 0-16,1-21 0,-1 21 15,0 0-15,0 0 0,-42 21 32</inkml:trace>
  <inkml:trace contextRef="#ctx0" brushRef="#br0" timeOffset="6659.55">1630 1905 0,'0'0'0,"-43"0"0,22 0 0,0 0 16,-21-21-16,21 21 0,-1 0 0,1-21 16,0 21-16,0 0 0,0 0 15,21-21 1,21 21 31,0 0-47,21 0 0,1 0 0,-1 0 15,22 0-15,-1 0 0,22 0 16,-22 0-16,43 0 0,-21 0 16,42 0-16,0 0 0,0 0 15,21 0-15,21 0 0,-21 0 0,43 0 16,-1 0-16,22 0 0,0 0 15,21 0-15,21 0 0,0 0 0,0 0 16,21 0-16,0 0 0,0 0 16,-21 0-16,21 0 0,0 0 0,-21 0 15,0 0-15,0 0 0,-21 0 16,0 0-16,-21 21 0,-22-21 0,-20 0 16,-1 0-16,-21 21 0,0-21 15,-21 0-15,-21 0 0,0 0 0,-21 21 16,-22-21-16,1 0 15,-22 0-15,-21 0 0,0 0 0,0 0 16,1 0-16,-22 21 16,-22-21-1,-20 0-15,21 0 0,-21 21 0,-22-21 16,22 0-16,-22 0 0,1 22 16</inkml:trace>
  <inkml:trace contextRef="#ctx0" brushRef="#br0" timeOffset="7399.13">1016 2879 0,'0'0'0,"0"21"0,-21 0 16,42-21 15,0 0-31,0-21 0,0 0 16,22 21-16,-22-21 0,21 21 15,-21-22-15,1 1 0,-1 21 16,0-21-16,-21 0 0,0 0 15,-21 0-15,0 21 0,-1 0 16,-20 0-16,21 0 0,-21 0 16,-1 0-16,1 0 0,0 0 0,20 21 15,-20 0-15,21 0 0,0 0 16,0 0-16,21 1 0,0-1 16,0 0-16,0 0 0,0 0 0,0 22 15,0-22-15,21 0 16,0 0-16,0 0 0,0 22 0,0-22 0,1 0 15,-1 21-15,0-21 16,-21 1-16,21 20 0,-21-21 16,0 0-16,0 0 0,-21-21 0,0 22 15,0-22-15,-1 0 0,-20 0 16,21 0-16,-21 0 0,20 0 0,1 0 16,0 0-16,0-22 0,0 1 15,0 0-15,-1 0 0,22 0 16,-21 0-16,21-1 0,0 1 0,0-21 15,0 21-15,0 0 16,21-1-16,1 22 0,-1-21 16,0 21-16,0 0 0,21 0 15,-20-21-15,20 21 0,-21 0 16,21 0-16,1 0 0</inkml:trace>
  <inkml:trace contextRef="#ctx0" brushRef="#br0" timeOffset="7979.8">1291 3027 0,'0'21'31,"0"0"-31,0 0 0,0 1 16,-21-1-16,21 0 0,-21 0 15,21 0-15,0 0 0,0 22 16,0-22-16,0 0 0,0 0 16,21-21-16,0 0 0,0 0 15,0 0-15,22 0 0,-1 0 16,-21 0-16,22-21 0,-1 0 15,0 0-15,1 0 0,-1-1 0,-21 1 16,0 0-16,22 0 0,-22 21 16,-21-21-16,0 0 0,21-1 15,-21 1-15,0 0 16,0 42 0,0 0-1,0 1-15,-21-1 0,21 21 16,0 0-16,0 1 0,0-1 0,0 22 15,0-22-15,0 21 16,0 1-16,0-1 0,0 1 0,0-22 16,0 22-16,0 20 0,0-20 15,0 21-15,0-22 0,0 22 0,0-22 16,0 1-16,0-1 0,0 1 16,0-1-16,0-20 0,0 20 15,-21-21-15,-1 1 0,-20-1 0,0 0 16,-1-20-16,1 20 0,-21-21 15,20 0-15,-20 0 0,-1-21 0,22 0 16,-22-21-16,22 0 16,-21 0-16,20 0 0,1-22 0,-22 1 15,43 0-15,-21-22 0,0 22 16,20-22-16,1 22 0,0-21 0,21 20 16,0-20-16,0 20 0,21-62 15,0 62-15,1 1 16,-1 0-16,0-1 0,21 1 0,1 0 15,-1-1-15,21 1 0,-20-22 16,20 22-16,1 0 0</inkml:trace>
  <inkml:trace contextRef="#ctx0" brushRef="#br0" timeOffset="8643.2">2095 3006 0,'0'0'0,"22"0"16,-22 21-1,0 0 1,0 0-16,0 0 0,0 22 16,-22-22-16,22 0 0,0 21 15,0-20-15,0-1 0,0 0 16,-21 0-16,21 0 0,0 0 0,0 1 16,0-44 15,0 1-31,0 0 0,0 0 15,0 0-15,21 0 0,1-22 16,-1 22-16,-21 0 0,21-21 16,0 20-16,0-20 0,0 21 0,22 0 15,-22 0-15,0-1 0,0 22 16,0 0-16,1 0 0,-1 0 16,-21 22-16,21-22 0,-21 21 15,0 21-15,0-21 0,0 0 16,0 22-16,0-22 0,0 21 0,0 1 15,0-22-15,0 0 0,0 21 16,21-21-16,0-21 0,-21 22 16,21-22-16,1 0 0,-1 0 15,0 0-15,0 0 0,0 0 0,0-22 16,22 1-16,-22 0 0,0 0 16,21-21-16,-20 20 0,-1-20 0,0 21 15,21-21-15,-21-1 0,1 1 16,-1 0-16,0-22 0,0 22 0,0-22 15,0 22-15,-21 0 0,0-1 16,0 1-16,0 21 0,0 0 0,0-1 16,0 1-16,0 42 15,0 1-15,0-1 0,-21 0 16,0 21-16,0 1 0,21-1 16,0 0-16,-21 1 0,21-1 15,-21 0-15,21 1 0,0-1 16,0 0-16,0-21 0,0 22 0,0-22 15,0 21-15,0-21 0,0 1 16,0-1-16,21-21 0,0 0 16,0 0-1,0-21-15,-21-1 0</inkml:trace>
  <inkml:trace contextRef="#ctx0" brushRef="#br0" timeOffset="8840.2">2836 2942 0,'0'0'0,"-21"0"0,0 0 16,42 0 15,0 0-15,22 0-16,-22 0 0,0 0 0,21 0 15,-21-21-15,22 21 0,-22 0 16,21 0-16,-21 0 0,1 0 0,-1 0 15,0 0-15</inkml:trace>
  <inkml:trace contextRef="#ctx0" brushRef="#br0" timeOffset="9803.92">3535 3006 0,'21'0'0,"-21"-21"31,0-1-31,0 1 0,0 0 16,0 0-16,-21 0 16,0 21-16,-1-21 0,1 21 15,0 0-15,0 0 0,0 0 0,0 0 16,-1 0-16,1 0 0,0 21 16,0 0-16,0 0 0,0 0 15,-1 0-15,1 22 0,0-22 16,21 0-16,0 21 0,0-20 0,0 20 15,0-21-15,0 0 0,0 22 16,21-22-16,0 0 16,1-21-16,-1 0 0,0 0 0,0 0 15,0 0-15,0 0 0,1-21 16,-1 0-16,0-1 0,0 1 0,0 0 16,0 0-16,1 0 0,-1 0 15,-21-1-15,0 1 0,0-21 0,21 21 16,-21 0-16,0-1 0,0 1 15,0 42 17,0 1-32,0-1 15,0 0-15,0 0 0,0 0 0,0 0 16,0 1-16,0-1 0,0 0 16,0 0-16,0 0 0,21 0 0,0 1 15,-21-1-15,21-21 16,1 21-16,-1-21 0,0 0 15,0-21 1,0 0-16,0-1 0,-21 1 0,22 0 16,-1 0-16,0 0 15,0 0-15,-21-22 0,21 22 0,0 0 16,22-21-16,-22 20 0,0 1 16,0 0-16,22 0 0,-22 0 0,21 21 15,-21 0-15,0 0 16,1 0-16,-1 0 0,-21 21 15,21 0-15,-21 0 0,0 0 16,0 1-16,0-1 0,0 0 0,0 21 16,0-21-16,0 1 0,-21-1 0,0 21 15,21-21-15,-22-21 0,22 21 16,0 1-16,0-44 47,0 1-47,0 0 0,0 0 15,22 0-15,-22 0 0,21-1 0,-21-20 16,21 21-16,0 0 0,-21-22 16,21 22-16,0 0 0,-21 0 0,0 0 15,0 0-15,22-1 0,-22 44 32,0-1-32,0 0 0,0 21 0,0-21 15,-22 1-15,22-1 0,0 21 16,0-21-16,-21 0 0,21 22 0,0-22 15,0 0-15,0 0 16,0 0-16,0 1 0,0-1 0,0 0 16,21 0-16,1-21 15,-1 0-15,0 0 0,0 0 16,0 0-16,0 0 0,1 0 16,-1 0-16,0-21 0,0 0 15</inkml:trace>
  <inkml:trace contextRef="#ctx0" brushRef="#br0" timeOffset="10215.58">1651 3620 0,'0'0'0,"-64"21"0,1-21 0,21 0 16,20 21-16,1-21 0,42 0 16,1 0-1,20 0-15,21 0 0,1 0 0,-1 0 16,22 0-16,21-21 16,0 21-16,21-21 0,0 21 0,21-22 15,0 22-15,0 0 0,-21-21 16,21 0-16,1 21 0,-22 0 0,0-21 15,0 21-15,0 0 0,-22 0 16,1-21-16,-21 21 0,0 0 0,-22 0 16,-21-21-16,1 21 0,-1 0 15,-21 0-15,0 0 0,1-22 0,-1 22 16,0 0 0,-21-21-1,21 21-15,0 0 16,-21-21-1,0 0-15,21 21 0,1 0 0</inkml:trace>
  <inkml:trace contextRef="#ctx0" brushRef="#br0" timeOffset="10441.16">5016 3112 0,'0'0'16,"0"-22"-16,22 22 47,-1 0-32,0 0 1,-21 22 0,0-1-1,0 0-15,-21 0 16</inkml:trace>
  <inkml:trace contextRef="#ctx0" brushRef="#br0" timeOffset="10591.21">5016 3366 0,'0'0'0,"-42"21"31,42 0-31,21-42 62</inkml:trace>
  <inkml:trace contextRef="#ctx0" brushRef="#br0" timeOffset="11156.62">6181 3239 0,'21'-43'0,"0"-41"32,-21 105-1,0 0-31,0 21 0,-21 22 0,21-1 15,0 1-15,0-1 0,0 22 16,-21-22-16,21 22 0,-22 0 0,22 21 16,-21-1-16,21 1 0,-21 0 0,0 0 15,0 0-15,0 21 0,-22 0 16,22-21-16,-21 21 0,21-22 0,-22 1 16,22 0-16,0-21 0,-21-1 15,20 1-15,1-21 0,0-1 16,0-21-16,21 1 0,0-22 0,-21 0 15,21 0-15,0-42 16,0 0-16,0-21 0,21-1 16,-21 1-16,21-22 0,0 1 0,0-22 15,1 1-15,-1-1 0,0-21 16,0 0-16,0 0 0,0 1 0</inkml:trace>
  <inkml:trace contextRef="#ctx0" brushRef="#br0" timeOffset="11495.57">5948 4106 0,'0'0'0,"0"-105"0,0 20 16,0 0-16,-21 22 0,-1-22 0,1 22 15,0-1-15,0-21 0,0 22 16,21 21-16,0-22 0,0 1 16,0 20-16,0 1 0,0 0 15,0-1-15,42 1 0,-21 0 0,22 20 16,-1-20-16,0 21 0,1 21 16,20-21-16,-21 21 0,22 0 0,-1 0 15,-20 21-15,20 0 0,1 0 0,-22 22 16,0-22-16,-20 21 0,-1 0 15,-21 1-15,0-1 0,0 0 0,-21 1 16,-1-1-16,1 0 0,-21 1 16,0-1-16,-1-21 0,22 0 15,-21 22-15,-1-43 0,22 21 16,0 0-16,0-21 0,0 0 0,0 0 16,-1 0-16,22-21 31,0 0-31,22 0 0,-1-1 15,0 22-15,21-21 0,-21 0 0,22-21 16,-1 21-16,0-22 0,1 22 16,-1-21-16,22 21 0</inkml:trace>
  <inkml:trace contextRef="#ctx0" brushRef="#br0" timeOffset="13276.01">6816 3069 0,'0'0'0,"21"-21"0,0 0 0,-21 42 47,0 0-47,0 0 15,-21 1-15,0 20 0,21-21 16,-22 21-16,22 1 0,0-1 0,0-21 16,0 22-16,0-1 0,0-21 15,0 0-15,0 0 0,0 1 0,0-1 16,22 0-16,-1-21 16,21 0-16,-21 0 0,0 0 0,22 0 15,-22-21-15,21 21 0,-21-21 0,22-22 16,-22 22-16,21 0 15,-21-21-15,1-1 0,-1 1 0,0 0 16,0-1-16,0 1 0,-21 21 16,0-22-16,0 22 0,0 0 0,0 0 15,0 42 1,0 0 0,-21 0-16,21 1 0,0 20 0,0-21 15,-21 21-15,21 1 0,0-1 16,-21 0-16,21-20 0,0 20 0,0-21 15,0 0-15,0 0 0,0 1 16,21-1-16,0-21 0,0 0 0,0 0 16,1 0-1,-1 0-15,0 0 0,0-21 0,0-1 16,22 1-16,-22 0 0,21-21 0,-21 21 16,0-22-16,1 1 0,-1 0 15,0-1-15,0-20 0,0 20 0,-21 1 16,0 0-16,0 21 0,0-22 15,0 22-15,0 0 0,-21 21 32,21 21-32,-21 0 0,0 0 0,21 1 15,-21 20-15,21 0 0,-22 1 16,1-1-16,21 0 0,0 1 0,0-1 16,0 0-16,-21-21 0,21 22 15,0-22-15,0 0 0,0 0 16,0 0-16,0 1 0,0-44 31,21 1-31,-21 0 16,21 21-16,1-42 0,-22 21 15,21-1-15,0 1 0,0 0 0,0-21 16,0 21-16,22-1 0,-22 1 16,0 21-16,21-21 0,-20 21 0,-1 0 15,21 0-15,-21 0 0,22 21 16,-22 0-16,0-21 0,0 22 0,0 20 15,0-21-15,-21 0 0,0 0 16,0 1-16,0-1 0,0 21 16,-21-21-16,21 0 0,-42 1 0,21-22 15,-22 21-15,22 0 0,-21-21 16,21 0-16,-22 21 0,22-21 0,-21 0 16,21 0-16,0 0 0,-1-21 15,1 0-15,21 0 16,-21 21-16,21-22 0,21 44 47,0-1-32,1-21-15,-1 21 0,0-21 16,21 0-16,-21 0 0,22 0 16,-22 0-16,21 0 0,1 0 0,-1 0 15,21 0-15,-20-21 0,-1 21 0,0-21 16,1-1-16,-1 1 0,0 0 15,-20-21-15,-1-1 0,21 22 0,-42-21 16,21-22-16,0 22 0,1 0 16,-22-1-16,0 1 0,0 0 0,0 21 15,21-22-15,-21 22 0,0 0 16,0 0-16,0 42 31,0 0-31,-21 0 0,21 22 0,0-22 16,-22 21-16,22 0 0,-21 1 0,21-1 15,0 0-15,-21 1 0,21-1 16,0 0-16,0-20 0,0 20 0,0-21 16,0 0-16,21 0 0,0 1 15,1-22-15,-1 0 0,0 0 0,0 0 16,0 0-16,0 0 0,1 0 16,-1-22-16,21 22 0,-21-21 0,0 0 15,22 0-15,-22 0 0,0-22 16,0 22-16,0-21 0,1 21 15,-22 0-15,0-22 0,0 22 16,0 42 0,0 0-1,0 1-15,-22-1 0,22 21 16,0-21-16,0 22 0,-21-22 0,21 0 16,0 0-16,0 0 0,0 0 0,0 1 15,0-1-15,21 0 0,1-21 16,-1 0-16,0 0 0,0 0 0,0 0 15,0 0-15,1 0 0,-1 0 16,0-21-16,0 21 0,0-21 0,0-1 16,1 1-16,-1-21 15,21 21-15,-21-22 0,22-41 16,-1 63-16,-21-22 0,0 22 0,22-21 16,-22 21-16,0-1 0,0 22 15,0 0-15,0-21 0,1 21 0,-1 0 16,-21 21-1,0 1-15,0-1 16,0 0 0,0-42 15,0 0-15,0-1-16,0 1 15,0 0 1,0 0-16,-21 21 15,-1 0-15,1 0 16,0 0-16,0 21 0,0 0 16,0 0-16,-1 1 0,1-1 15,0 21-15,21-21 0,-21 22 0,21-22 16,-21 21-16,21-21 0,0 43 16,0-43-16,0 0 0,0 0 15,0 0-15,21 1 0,0-22 0,0 0 16,0 0-16,1 0 0,-1 0 15,0 0-15,0 0 0,21 0 16,-20 0-16,-1 0 0,0-22 0,21 22 16,-21-21-16,-21 0 0,22 0 15,-22 0-15,0 0 0,0-22 16,0 22-16,0 0 0</inkml:trace>
  <inkml:trace contextRef="#ctx0" brushRef="#br0" timeOffset="13463.84">9017 2942 0,'21'0'47,"0"0"-47,0 0 0,1 0 16,-1 0-16,-21-21 15,21 21-15</inkml:trace>
  <inkml:trace contextRef="#ctx0" brushRef="#br0" timeOffset="14055.74">10795 3175 0,'21'-21'16,"-42"42"-16,42-63 0,0 21 0,0-1 15,-21 1-15,22 0 0,-1 0 0,0 0 16,0 0-16,0 21 0,0-22 16,22 22-16,-22 0 0,0 0 0,21 0 15,-20 0-15,20 22 0,-21-1 0,21 0 16,-20 0-16,-1 21 0,0 1 15,-21-1-15,0 0 0,21 1 16,-21-1-16,0 0 0,0 1 0,0-22 16,0 21-16,0-21 0,0 1 15,0-1-15,0 0 0,0-42 47,0 0-47,21-1 0,0-20 16,-21 21-16,22-21 0,-1-1 0,0 1 15,-21 0-15,21-1 0,0 1 16,0 21-16,1-22 0,-1 1 0,0 0 16,-21 21-16,21-1 0,-21 1 0,21 0 15,-21 42 17,0 0-17</inkml:trace>
  <inkml:trace contextRef="#ctx0" brushRef="#br0" timeOffset="14511.48">11874 3027 0,'0'0'0,"0"-21"0,-21 21 31,0 0-31,0 0 16,0 0-16,0 0 0,-1 21 15,22 0-15,-21 0 16,0 22-16,21-22 0,-21 21 0,0-21 16,21 22-16,-21-1 0,21-21 15,0 21-15,0-20 0,0-1 0,0 0 16,0 0-16,21 0 0,0-21 0,21 0 16,-21 21-16,1-21 0,20 0 15,-21 0-15,21 0 0,-20-21 0,20 21 16,-21-21-16,21 0 0,-20 21 15,20-21-15,-21 0 0,0-22 0,0 22 16,-21-21-16,0 21 0,0-22 16,0 22-16,0-21 0,0 21 15,0-22-15,-21 22 0,0 0 0,-21 0 16,21 0-16,-1 21 0,1 0 16,-21 0-16,21 0 0,-22 0 0,22 0 15,-21 21-15,21 0 0,-22 0 16,22 0-16,0 22 0,0-22 0,0 21 15,0-21-15,21 22 0,-22-22 0,22 21 16,0-21-16,0 0 0,0 1 16,0-1-16,22 0 0,-1-21 0,21 0 15,-21 0-15</inkml:trace>
  <inkml:trace contextRef="#ctx0" brushRef="#br0" timeOffset="14748.25">12382 3112 0,'0'0'0,"22"-22"32,-22 44-17,-22 20 1,22-21-16,-21 0 0,21 22 0,0-22 16,-21 0-16,21 21 0,-21-21 15,21 1-15,-21-1 0,21 0 0,0 0 16,0 0-16,0 0 15,0-42 17,21 0-32</inkml:trace>
  <inkml:trace contextRef="#ctx0" brushRef="#br0" timeOffset="14904.11">12404 3048 0,'0'0'0,"0"-21"0,0-85 31,-22 106-15,1 0-16,21 21 16,0 0-16,0 1 15,0-1-15,0 0 16,21 0-16</inkml:trace>
  <inkml:trace contextRef="#ctx0" brushRef="#br0" timeOffset="15428.21">12954 3260 0,'0'0'15,"21"-21"-15,-21-22 16,0 22-16,0 0 0,0 0 16,0 0-16,0-1 0,-21 22 15,21-21-15,-21 21 0,0 0 0,-1 0 16,1 0-16,0 0 0,0 0 15,0 0-15,0 21 0,-1 1 0,-20-1 16,21 21-16,0-21 0,0 22 16,-1-22-16,1 21 0,21 0 0,0-20 15,0 20-15,0-21 0,0 0 16,0 0-16,0 1 0,0-1 16,21-21-16,1 0 15,-1 0-15,21 0 0,-21-21 16,0 21-16,1-22 0,20 1 0,-21-21 15,0 21-15,22-22 16,-22 22-16,0-21 0,21 0 0,-21-1 16,1 1-16,-1-22 0,0 22 15,0 0-15,-21-1 0,0 1 0,21 0 16,-21-1-16,0 22 0,0-21 16,0 21-16,-21 21 15,0 0-15,0 42 0,0-21 16,-1 22-16,1-22 0,21 21 15,-21 0-15,0 1 0,21 20 0,-21-20 16,21-1-16,0 0 0,0 1 16,0-1-16,0 0 0,0-21 0,0 22 15,21-22-15,0 0 0,0 0 16,22 0-16,-22-21 16,0 0-16,21 0 0,1 0 0,-1 0 15,0 0-15</inkml:trace>
  <inkml:trace contextRef="#ctx0" brushRef="#br0" timeOffset="17248.22">14795 3175 0,'0'0'0,"0"-21"16,0-64-1,0 64-15,-21 0 16,0 0-16,0 0 0,0-1 16,0 22-16,-1 0 15,1 0-15,0 0 0,0 22 0,-21-1 16,20 0-16,1 0 0,0 0 16,-21 22-16,21-22 0,-1 21 0,1 0 15,0-20-15,0 20 0,21 0 0,0 1 16,0-22-16,0 0 0,0 21 15,0-21-15,21-21 0,0 22 16,0-1-16,1-21 0,-1 0 0,21 0 16,-21 0-16,22 0 0,-22 0 15,21-21-15,-21-1 0,22 1 0,-22 0 16,21-21-16,-21 21 0,22-22 16,-22 1-16,21 0 0,-21-22 0,0 22 15,1-1-15,-1-20 0,0 21 16,-21-22-16,0 1 0,0 20 0,0 1 15,0 0-15,0-1 0,0 22 16,0 0-16,0 0 0,-21 42 16,0 21-1,-1-21-15,22 22 0,-21-1 16,21 0-16,-21 1 0,21-1 0,0 0 16,-21 1-16,21-1 0,0-21 15,0 22-15,0-1 0,0 0 0,0 1 16,21-22-16,-21 21 0,21-21 15,0 0-15,1 1 0,20-22 0,-21 21 16,21-21-16,1 0 0,-1 0 0,22 0 16,-22 0-16,21 0 0,1-21 15,-22 21-15,22-22 0,-22 1 0,0-21 16,-20 21-16,20-22 16,-21 22-16,0-21 0,0 21 0,-21-22 15,0 22-15,0 0 0,0 0 16,0 0-16,-21 0 0,0 21 0,0 0 15,0 0-15,-22 0 0,22 21 0,0 0 16,0 0-16,0 0 0,0 0 16,-1 1-16,22 20 0,0-21 15,0 21-15,0-20 0,0 20 0,0-21 16,0 0-16,0 0 0,22 1 0,-1-1 16,0 0-16,0-21 15,0 0-15,0 0 0,22 0 0,-22 0 0,0 0 16,21 0-16,1 0 0,-22 0 15,21-21-15,-21 0 0,1-1 16,20-20-16,-21 21 0,0-21 0,0-1 16,1 22-16,-1-21 0,0 21 15,-21-22-15,0 22 0,21 21 0,-21-21 16,0 42 0,-21 0-1,21 0-15,0 22 0,-21-22 16,0 21-16,21-21 0,0 22 0,0-1 15,0-21-15,-22 0 0,22 22 16,0-22-16,0 0 0,0 0 16,0 0-16,0 1 15,0-44 1,0 1 0,0 0-16,0 0 0,0 0 15,22 0-15,-22-1 0,21-20 0,0 21 16,0-21-16,0-1 0,0 22 15,1 0-15,-1-21 0,21 20 0,-21 1 16,0 0-16,1 21 0,-1 0 0,0 0 16,0 0-16,0 0 0,0 0 15,1 21-15,-22 0 0,0 1 0,0-1 16,21 0-16,-21 21 16,21-21-16,-21 22 0,0-22 0,0 21 15,0-21-15,0 1 0,0-1 16,0 0-16,0 0 0,21-21 31,0 0-31,-21-21 16,0 0-16,21 21 0,-21-21 0,22-1 15,-1-20-15,0 21 0,0 0 16,0-22-16,0 22 0,1 0 0,20-21 16,-21 21-16,0-1 15,22 1-15,-22 0 0,0 21 0,0 0 16,0 0-16,-21 21 15,0 0 1,0 1-16,0 20 0,0-21 0,0 0 16,0 22-16,0-22 0,0 21 15,0-21-15,0 0 0,0 1 0,0-1 16,0 0-16,21 0 0,-21 0 16,22-21-16,-1 0 0,0 0 0,0 0 15,0 0-15,0 0 0,1 0 16,-1 0-16,0-21 0,0 0 15,0 0-15,0 0 0,1-1 16,-1 1-16,0 0 0,-21-21 0,21 21 16,-21-1-16,0 1 0,21-21 15,0 21-15,-21 42 32,-21 0-17,0 21-15,21-20 0,0-1 0,0 0 16,-21 21-16,21-21 0,0 1 15,0-1-15,0 0 0,0 0 0,0 0 16,0 0-16,21-21 0,0 22 16,0-22-16,1 0 0,-1 0 0,0 0 15,21 0-15,-21 0 0,1 0 0,20 0 16,-21-22-16,21 1 0,-20 0 16,20 0-16,-21 0 0,0-22 15,0 22-15,22-21 0,-43 0 16,21-1-16,-21 1 0,0 21 0,0-22 15,0 22-15,0 0 0,-21 0 16,0 0-16,-22 21 0,22 0 0,-21 0 16,-1 0-16,22 21 0,-21 0 15,0-21-15,20 21 0,-20 22 0,21-22 16,0 0-16,0 0 0,21 21 16,0-20-16,-22 20 0,22-21 0,0 0 15,0 0-15,0 1 0,0-1 0,0 0 16,0 0-16,0 0 0,22-21 15,-1 0-15,0 0 0,0 0 16,0 0-16,0 0 0,1 0 16,20-21-16,0 21 0,22-21 0</inkml:trace>
  <inkml:trace contextRef="#ctx0" brushRef="#br0" timeOffset="17520.93">18309 2688 0,'0'0'0,"0"-21"0,0 0 16,-21 21 0,0 0-16,0 21 15,-1 0-15,1 0 0,0 22 0,0-22 16,0 21-16,0 1 0,-1-1 16,22 0-16,0 1 0,-21-1 0,21 21 15,-21-20-15,21-1 0,0 0 16,0 1-16,0-22 0,0 21 0,0-21 15,0 22-15,0-22 0,21 0 16,0 0-16,1 0 0,-1-21 16,0 0-16,21 0 0,-21 0 15,22 0-15,-1 0 0,0 0 0,22-21 16</inkml:trace>
  <inkml:trace contextRef="#ctx0" brushRef="#br0" timeOffset="17828.03">19177 2646 0,'0'0'15,"0"-21"-15,0 0 0,0 42 16,0 0 0,0 0-16,21 0 0,0 22 15,-21-22-15,0 21 0,0 0 0,21 1 16,-21-1-16,0 0 15,0 1-15,0-1 0,0 0 0,0 1 16,0 20-16,-21-20 0,0-1 16,21 0-16,-21 1 0,0-22 0,-22 21 15,22-21-15,0 0 0,0 1 16,0-1-16,-22 0 0,22 0 0,0-21 16,-21 21-16,21-21 0,-1 0 15,1 0-15,0 0 0,-21 21 0,21-21 16,-1 0-16,1 0 0,0 0 0</inkml:trace>
  <inkml:trace contextRef="#ctx0" brushRef="#br0" timeOffset="18709.22">8742 4212 0,'0'0'0,"0"-21"0,21 0 0,-21 0 15,0 0-15,21-22 16,-21 22-16,21 0 0,-21 0 0,0 0 16,0-1-16,0 1 0,-21 21 15,0 0-15,-21 0 16,20 0-16,-20 0 0,0 21 16,-1 1-16,1-1 0,0 0 0,-1 21 15,1-21-15,21 22 0,0-22 0,0 0 16,-1 0-16,22 0 0,0 1 15,0-1-15,0 0 16,22-21-16,-1 21 0,21-21 16,-21 21-16,22-21 0,-22 21 15,21-21-15,0 22 0,1-22 16,-22 21-16,21 0 0,1-21 0,-22 21 16,0 0-16,0 0 0,-21 1 15,0-1-15,0 0 0,-21-21 16,0 21-16,0-21 0,-22 21 0,1-21 15,21 0-15,-22 21 0,1-21 16,0 0-16,21 0 0,-22 0 0,22 0 16,0 0-16,0 0 0,42 0 47,0 0-32,0 0-15,0 0 0,1 0 0,-1 22 16,0-1-16,0 0 0,0 0 15,-21 21-15,0 1 0,0-1 0,0 0 16,0 1-16,0-1 0,0 0 0,-21 1 16,0-1-16,0 0 0,0 1 15,-1-22-15,22 21 0,-21-21 0,21 1 16,0-1-16,0 0 0,0 0 16,0 0-16,21-21 15,1 0 1,-1 0-16,21 0 15</inkml:trace>
  <inkml:trace contextRef="#ctx0" brushRef="#br0" timeOffset="19427.18">8107 7832 0,'0'0'0,"0"-21"16,0-1-16,0 1 0,0 0 16,21 0-1,0 21-15,-21-21 0,21 21 16,0 0-16,1-21 0,-1 21 0,0 0 15,0 0-15,0 0 0,0 0 16,1 21-16,-22 0 16,0 0-16,0 0 0,-22 0 15,1 22-15,0-22 0,0 0 16,-21 21-16,-1-20 0,-20 41 16,20-21-16,1-20 0,0 20 15,21-21-15,-22 0 0,22 0 16,0 1-16,21-1 0,0 0 0,0 0 15,0 0-15,0 0 16,21-21-16,0 22 0,0-22 0,22 21 16,-1-21-16,-21 0 0,22 21 0,-1 0 15,0-21-15,-21 21 0,22-21 16,-22 21-16,21-21 0,-21 22 0,1-1 16,-1-21-16,0 21 0,-21 0 0,0 0 15,0 0-15,0 1 0,0-1 16,0 0-16,-21 0 0,0 0 0,-1 0 15,-20 1-15,21-1 0,-21 0 0,20 0 16,-20 0-16,21 0 0,-21-21 16,20 22-16,1-22 0,0 0 15,0 0-15,0 0 0,0 0 0,-1 0 16,1 0-16,0 0 0,0-22 16,-21 1-16,20 21 0,1-21 0,-21 0 15,21 0-15</inkml:trace>
  <inkml:trace contextRef="#ctx0" brushRef="#br0" timeOffset="20404.2">6562 5800 0,'0'0'0,"63"-85"16,-63 64-16,0 0 0,21 0 15,-21-1-15,0 1 16,0 0-16,-21 0 0,-21 21 16,21 0-16,-22 0 0,22 21 15,-21 0-15,-1 0 0,1 1 0,21 20 16,-21 0-16,20 1 0,-20 20 16,21-21-16,0 22 0,0-22 0,-1 1 15,22 20-15,0-21 0,0 1 0,0-1 16,0 0-16,0 1 0,0-1 15,22-21-15,-1 22 0,0-22 0,21 0 16,-21 0-16,22-21 0,-1 0 16,0 0-16,1 0 0,20 0 0,-20 0 15,20-21-15,-21 0 16,22 0-16,-22-1 0,1-20 0</inkml:trace>
  <inkml:trace contextRef="#ctx0" brushRef="#br0" timeOffset="20799.21">7070 6117 0,'0'0'0,"21"-42"0,-21 21 0,0 0 0,0-1 15,0 1-15,0 0 0,-21 0 16,-1 21-16,1 0 0,0 0 16,0 0-16,0 21 0,0 0 15,21 0-15,-22 1 0,1 20 0,0-21 16,0 21-16,21-20 0,0 20 0,-21-21 16,21 21-16,-21-20 0,21 20 15,0 0-15,0-21 0,0 22 0,0-22 16,0 0-16,21 0 15,0 0-15,21-21 0,-21 0 0,22 0 16,-1 0-16,43-42 0,-43 21 16,0 0-16,-20 0 0,20-1 15,-21-20-15,0 21 0,-21 0 16,0-22-16,0 22 0,0-21 0,0 21 16,0 0-16,0-22 0,0 22 15,-21 21-15,0-21 0,0 21 0,-22-21 16,22 21-16,0 0 0,0 0 0,0 0 15,0 21-15,-1 0 0,1-21 16,21 21-16,0 0 16,0 1-16,21-22 15,1 21-15,-1-21 0,0 0 0,0 0 16,0 0-16,0 0 0,22 0 16,-22 0-16,0-21 0,21-1 0,-20 22 15</inkml:trace>
  <inkml:trace contextRef="#ctx0" brushRef="#br0" timeOffset="21373.19">7472 6075 0,'0'0'15,"21"-21"-15,0 21 16,-21 21 0,0 0-16,0 0 15,0 0-15,0 1 0,0-1 16,-21 0-16,21 0 0,0 0 0,0 0 16,0 1-16,0-1 0,-21 0 15,21 0-15,0 0 0,0 0 16,-21-21-16,21-21 31,0 0-15,0 0-16,0 0 0,21 0 15,-21-22-15,21 22 0,-21 0 16,21 0-16,0 0 0,-21-22 16,21 22-16,1 0 0,-1 0 0,0 21 0,0-21 15,0 21-15,0 0 16,1 0-16,-1 0 0,0 21 0,-21 0 15,21 0-15,0 0 0,-21 0 16,0 1-16,0 20 0,0-21 0,0 0 16,0 0-16,0 1 0,0-1 0,0 0 15,0 0-15,0 0 16,0-42 15,0 0-31,21 0 16,1 0-16,-1-1 0,0 1 15,0 0-15,0 0 0,0 0 16,1 0-16,20-1 0,-21 1 0,0 0 16,0 0-16,22 21 0,-22 0 15,0 0-15,0 0 0,0 21 0,-21 0 16,22 0-16,-22 1 0,0 20 16,0-21-16,0 0 0,0 0 15,0 1-15,-22-1 0,22 0 0,0 0 16,0 0-16,0 0 0,0 1 15,22-22 1,-1 0-16,0 0 0,0 0 16,0 0-16</inkml:trace>
  <inkml:trace contextRef="#ctx0" brushRef="#br0" timeOffset="21673.18">8615 6033 0,'0'0'0,"0"-22"0,-21 44 31,-1-1-31,22 0 0,-21 0 16,21 0-16,0 22 0,-21-1 15,21 0-15,-21 1 0,21-1 0,0 21 16,0-20-16,-21 20 0,21 1 0,-21-1 16,21 1-16,0-1 0,0-20 15,0 20-15,0 1 0,0-22 16,-22 21-16,22-20 0,-21 20 0,21-20 15,-21-1-15,21 0 0,0-21 16,0 1-16,0-1 0,0 0 0,0-42 31,0 0-31,0-1 0,21-20 16,-21 21-16,21-21 0,1-1 0,-1 1 16,-21 0-16,21-22 0,0 22 15</inkml:trace>
  <inkml:trace contextRef="#ctx0" brushRef="#br0" timeOffset="21940.21">8530 6329 0,'0'0'0,"0"-42"16,0-22-16,-21-105 31,21 148-31,0-22 0,21 22 0,0 0 16,0 0-16,1 21 0,20 0 0,-21 0 16,0 0-16,22 0 0,-22 0 0,21 0 15,-21 21-15,0 0 0,1 0 16,-1 0-16,-21 22 0,0-22 0,0 0 15,0 0-15,0 22 0,-21-22 16,-1 0-16,-20 0 0,21 0 16,0-21-16,-22 21 0,22 1 0,0-22 15,0 0-15,0 0 0,0 21 16,21-42 0,21-1-16,0 1 15,0 0-15,21 21 0,-20-21 16</inkml:trace>
  <inkml:trace contextRef="#ctx0" brushRef="#br0" timeOffset="23558.21">9334 5884 0,'0'0'15,"22"-21"-15,-44 21 32,1 21-32,0 1 0,0-1 15,0 0-15,0 21 0,-22-21 16,22 1-16,0 20 0,0-21 0,0 21 15,-1-20-15,22-1 0,0 0 0,0 0 16,0 0-16,0 0 0,0 1 16,22-22-16,-1 0 0,21 21 0,-21-21 15,0 0-15,22 0 0,-22 0 0,0-21 16,21 21-16,-20-22 0,-1 1 16,0 0-16,0 0 0,0 0 15,-21 0-15,21-1 0,-21-20 0,0 21 16,0-21-16,0 20 0,0-20 0,-21 21 15,0-21-15,0 20 0,0 22 16,0 0-16,-1 0 0,-20 0 16,21 0-16,0 0 0,-22 22 0,22-1 15,-21 0-15,21 21 0,0-21 16,-1 22-16,1-22 0,21 21 0,0-21 16,0 1-16,0-1 0,21 0 0,1 0 15,-1 0-15,21 0 0,-21-21 16,22 0-16,-22 0 0,21 0 0,0 0 15,-20 0-15,20 0 0,0 0 0,1-21 16,-1 0-16,-21 0 0,21 21 16,1-21-16,-1 0 0,-21-1 15,22-20-15,-22 21 0,0 0 0,0 0 16,0-1-16,-21 1 0,21 21 16,-42 21 15,0 1-31,0-1 0,21 21 0,-21-21 15,0 0-15,21 1 0,-22-1 0,22 0 16,-21 0-16,21 0 0,-21-21 16,21 21-16,0 1 0,21-22 31,0 0-15,1-22-16,-22 1 0,21 21 15,0-21-15,0 0 0,0 0 0,0 0 16,1-1-16,-1 1 0,21 0 15,-21 0-15,22-21 0,-22 20 0,0 22 16,0-21-16,0 21 0,0 0 16,-21 21-1,0 1-15,0-1 0,0 0 0,0 0 16,0 0-16,0 0 0,0 1 16,-21-1-16,21 0 0,0 0 15,0 0-15,21 0 16,1-21-16,-1 0 0,0 0 0,0 0 15,21 0-15,-20 0 0,20 0 16,-21 0-16,21 0 0,-20-21 16,20 0-16,-21 21 0,0-21 0,22 0 15,-22 0-15,0 21 0,0-22 0,-21-20 16,0 21-16,21 0 0,-21-22 16,0 22-16,0 0 0,0 0 0,0 0 15,0 0-15,-21 21 16,0 0-16,0 0 0,0 21 15,-1 0-15,1 0 0,21 0 0,-21 0 16,21 22-16,-21-22 0,21 0 16,0 0-16,0 0 0,0 1 0,0-1 15,0 0-15,21 0 0,0-21 16,-21 21-16,21-21 0,1 0 16,-1 0-16,21 0 0,-21 0 0,0 0 15,22 0-15,-1-21 0,-21 21 16,22-21-16,-1 0 0,-21 0 0,21 21 15,-20-22-15,-1 1 0,21 0 0,-21-21 16,0 21-16,1-1 0,-22 1 16,0 0-16,0 0 0,-22 42 31,1 0-31,0 0 16,21 22-16,0-22 0,-21 0 15,21 0-15,-21-21 0,21 21 16,0 1-16,0-1 0,0 0 15,21-21 1,0 0 0,0-21-16,-21 0 0,21 21 15,1-22-15,-1 1 0,-21 0 16,21 0-16,0 0 0,0 21 16,-21-21-16,21-1 0,1 1 0,-1 21 15,-21 21 1,0 1-1,0-1-15,0 0 0,0 0 16,0 0-16,0 0 16,0 1-16,0-1 0,21-21 15,0 21-15,0-21 16,0 0-16,1 0 0,-1 0 0,21 0 16,-21 0-16,0 0 0,1 0 0,20-21 15,-21 0-15,0 21 0,-21-22 16,21 1-16,1 0 0,-1-21 0,0 21 15,-21-22-15,21 1 0,0-22 16,0 22-16,1-21 0,-22-1 16,0 22-16,21-22 0,-21-20 15,0 62-15,0 1 0,0 0 16,0 0-16,0 42 16,-21 0-16,-1 0 0,22 22 15,-21-22-15,0 42 0,21-20 0,-21-1 16,21 0-16,-21 22 0,21-22 0,0 1 15,0-1-15,0 0 0,0 1 16,0-1-16,0-21 0,0 0 0,21 0 16,0 1-16,0-1 0,0-21 15,1 0-15,-1 0 16,0 0-16,0 0 0,0 0 16,-21-21-16,21-1 15,-21 1-15,0 0 0</inkml:trace>
  <inkml:trace contextRef="#ctx0" brushRef="#br0" timeOffset="23740.23">11599 5842 0,'0'0'0,"-21"0"0,-21 0 32,42 21-17,21-21 1,0 0-16,0 0 0,0 0 0,1 0 15,-1 0-15,0 0 0,0 0 16,0-21-16,22 0 0,-1 21 16,0-21-16</inkml:trace>
  <inkml:trace contextRef="#ctx0" brushRef="#br0" timeOffset="23959.2">12446 5525 0,'0'0'0,"-64"-22"31,43 22-31,0 0 0,0 0 0,0 0 16,0 22-16,-1 20 0,22-21 0,-21 21 16,21 1-16,0-1 0,-21 0 15,21 1-15,0-1 0,0 0 0,0 1 16,0-1-16,0-21 0,0 22 16,0-22-16,0 0 0,0 0 0,0 0 15,0 0-15,21-21 16,0 0-1</inkml:trace>
  <inkml:trace contextRef="#ctx0" brushRef="#br0" timeOffset="24352.22">12086 5736 0,'0'0'0,"0"-63"0,0-85 15,0 126 1,0 1-16,21 0 0,22 21 15,-22 0-15,0 0 0,21 0 0,1 0 16,-22 0-16,21 21 0,0 22 0,-20-22 16,20 21-16,-21 0 0,21 22 15,-20-22-15,-22 1 0,21-1 0,-21 0 16,21 1-16,-21-1 0,0 0 16,0-21-16,0 1 0,0-1 0,0 0 15,0 0-15,0 0 0,21-21 16,0 0-1,-21-21 1,0 0-16,21 0 0,-21 0 16,22-22-16,-1 22 0,-21-21 15,21-1-15,0 1 0,0 0 0,-21-22 16,21 22-16,1-22 0,-1 22 16,0 0-16,0 21 0,0-22 0,-21 22 15,21 0-15,1 0 0,-1 21 47,-21 21-47</inkml:trace>
  <inkml:trace contextRef="#ctx0" brushRef="#br0" timeOffset="25759.64">13356 5948 0,'21'0'0,"-42"0"0,63-21 0,-20 0 0,-1-1 16,0 22-16,0-42 0,-21 0 15,21-1-15,-21 22 0,0-21 16,0 21-16,0-22 16,0 22-16,-21 0 0,0 0 0,0 0 15,0 21-15,-1 0 0,-20 0 0,0 0 16,-1 21-16,1 0 0,0 21 15,-1 1-15,1-22 0,21 21 0,-21 1 16,20-1-16,1 0 0,0 1 16,21-1-16,0-21 0,0 0 15,0 22-15,0-22 0,21 0 16,22-21-16,-22 0 0,0 0 0,21 0 16,-21 0-16,22 0 0,-22 0 0,21-21 15,1 0-15,-22 21 0,0-22 16,21 1-16,-21-21 0,1 21 0,-1 0 15,0-22-15,-21 22 16,21 0-16,-21-21 0,21 42 0,-21-22 16,0 1-16,0 42 15,-21 1-15,0-1 16,0 0-16,21 0 0,0 0 0,0 0 16,-21 22-16,21-22 0,0 0 15,0 0-15,0 0 0,0 1 0,0-1 16,21 0-16,0-21 0,0 21 15,21-21-15,-20 0 0,-1 0 16,0 0-16,21 0 0,-21 0 0,1 0 16,20 0-16,-21-21 15,0 0-15,0 21 0,1-43 0,20 22 16,-21 0-16,0 0 0,0-21 16,-21-1-16,22 22 0,-22-21 0,21 21 15,-21-1-15,0 1 0,21 0 0,-21 42 31,-21 0-31,0 1 16,-1 20-16,22-21 0,-21 0 16,21 22-16,0-22 0,-21 0 0,21 21 15,0-21-15,0 1 0,0-1 16,0 0-16,0 0 0,0 0 16,0 0-1,0-42 1,0 0-1,0 0-15,21 0 0,0 21 16,-21-43-16,0 22 0,22 0 16,-1 0-16,0-21 0,0 20 0,0-20 15,-21 21-15,21 0 0,1 0 16,-1-22-16,0 43 0,0-21 16,0 21-16,0 0 0,-21 21 15,0 0-15,0 1 16,0-1-16,0 0 0,0 21 0,0-21 0,0 1 15,0 20-15,0-21 16,0 0-16,0 0 0,0 1 0,22-1 16,-1 0-16,-21 0 0,21-21 15,0 21-15,0-21 0,0 0 16,1 0-16,-1 0 0,0-21 16,0 21-16,-21-21 15,21 0-15,0 0 0,1-1 0,-1 1 16,0 0-16,0-21 0,0 21 15,0-1-15,22-20 0,-22 21 0,0 0 16,-21 0-16,21-1 0,0 1 16,-21 42 15,0 1-31,0-1 0,0 0 16,0 0-16,0 0 0,0 0 0,0 22 15,-21-22-15,21 0 0,0 0 16,0 0-16,0 1 0,21-1 0,1-21 15,-1 21-15,-21 0 0,21-21 16,0 0-16,21 0 0,-20 0 0,-1 0 16,0 0-16,21 0 0,-21 0 15,1 0-15,20-21 0,-21 21 0,21-21 16,1 0-16,-22-1 0,21 1 0,-21 0 16,1-21-16,20 21 15,-21-22-15,0 1 0,0 21 0,1-22 16,-22 22-16,0 0 0,0 0 15,0 0-15,-22 21 0,1 0 16,0 0-16,0 0 0,0 21 16,0 0-16,-1 21 0,1-20 0,21-1 15,0 21-15,-21-21 0,21 22 0,0-22 16,0 21-16,0-21 0,0 0 16,0 1-16,0-1 0,21 0 0,0 0 15,1 0-15,-1-21 16,0 21-16,21-21 0,-21 0 0,1 0 15,-1 0-15,0 0 0,21 0 16,-21 0-16,1 0 0,20 0 16,-21-21-16,21 21 0,1-21 0,-22 0 15,21 21-15</inkml:trace>
  <inkml:trace contextRef="#ctx0" brushRef="#br0" timeOffset="43288.02">16341 5800 0,'0'21'0,"-22"-21"15,22 21-15,0 0 16,0 0-16,22-21 31,-1 0-15,0 0-16,0 0 0,0 0 16,-21-21-16,21 0 15,-21 0-15,0 0 16,0 0-16,0-1 15,-21 22 1,0 0-16,0 0 16,0 0-16,0 22 15,-1-22-15,22 21 0,0 0 16,-21-21-16,21 21 0,-21-21 0,21 21 16,0 0-1,21-21-15,0 0 16,1 0-16,-1 0 0,0 0 0,0 0 15,0-21-15,0 21 0,1-21 16,-1 0-16,-21 0 0,21 0 16,-21-1-16,0 1 15,0 0-15,0 0 0,0 0 16,-21 21-16,0 0 16,-1 0-16,1 0 0,0 0 15,21 21-15,-21-21 0,0 21 16,0 0-16,21 0 0,0 1 0,-22-1 15,22 0-15,0 0 16,22-21 0,-1 0-1,0 0-15,0-21 16,-21 0-16,0 0 16,0-1-1,0 1-15,0 0 16,-21 21-16,0 0 0,0 0 15,-1 0-15,1 0 16,21 21-16,0 0 16,-21-21-16,21 22 0,0-1 15,0 0 1,21-21 0,0 0-16</inkml:trace>
  <inkml:trace contextRef="#ctx0" brushRef="#br0" timeOffset="43888.02">17357 5821 0,'0'0'0,"0"-21"15,21 21-15,-21-21 0,21 21 16,0-22-16,-21 1 0,0 0 15,21 0-15,-21 0 0,0 0 16,0-1-16,0 1 0,0 0 0,0 0 16,0 0-16,0 0 0,-21-1 15,0 1-15,0 0 0,0 21 16,-1 0-16,1 0 0,0 0 16,-21 0-16,21 0 0,-22 21 0,22-21 15,-21 21-15,-1 22 16,22-22-16,-21 21 0,21-21 0,0 22 15,-22-1-15,22 0 0,21 1 16,-21-22-16,21 21 0,0-21 0,0 22 16,0-22-16,0 0 0,0 0 0,0 0 15,21-21-15,0 0 0,0 22 16,1-22-16,-1 0 0,21 0 0,-21 0 16,0-22-16,22 1 0,-22 21 15,21-21-15,-21 0 0,1-21 0,-1 20 16,0 1-16,-21-21 15,21 21-15,-21-22 0,21 1 0,-21 21 16,0-21-16,0 20 0,0-20 0,0 21 16,0 0-16,0 42 15,0 0 1,0 0-16,-21 0 0,21 1 16,-21 20-16,21-21 0,0 21 0,0-20 15,0 20-15,0-21 0,0 0 16,0 0-16,0 1 0,21-1 0,0 0 15,0 0-15,1-21 16,-1 21-16,0-21 0,0 0 0,0 0 16,0 0-16,22 0 0,-22-21 15,0 0-15,0 21 0</inkml:trace>
  <inkml:trace contextRef="#ctx0" brushRef="#br0" timeOffset="45547.65">17949 5482 0,'0'0'16,"0"-21"-16,0 0 0,-21 21 0,0 0 16,0 0-16,0 0 0,-1 0 15,1 0-15,0 21 0,0 0 16,0 0-16,0 22 0,-1-22 0,1 21 16,0 1-16,21-1 15,0-21-15,0 21 0,0 1 0,0-22 16,0 21-16,0-21 0,21 1 15,0-1-15,1 0 0,-1 0 0,0-21 16,0 0-16,21 21 0,-20-21 16,20 0-16,-21 0 0,21 0 0,-20-21 15,20 21-15,0-21 0,-21 0 0,1 0 16,20-1-16,-21-20 0,0 0 16,0 21-16,1-43 0,-1 22 0,0-1 15,-21 1-15,21-21 0,-21 20 16,21 1-16,-21 0 0,0 20 15,0-20-15,0 21 0,0 0 16,0 0-16,0-1 0,-21 44 31,0-1-31,21 0 0,0 21 16,-21-21-16,0 22 0,21-1 0,0 0 16,0 1-16,-22-1 0,22 0 15,0 1-15,0-1 0,0 0 0,0 1 16,0-22-16,0 21 0,0-21 15,0 1-15,22-1 0,-1 0 0,0 0 16,0-21-16,0 0 0,0 0 16,22 0-16,-22 0 0,21 0 15,1 0-15,-22-21 0,21 21 0,0-21 16,-20 0-16,-1-1 0,21-20 16,-21 21-16,0-21 0,1-1 0,-1 22 15,-21-21-15,0 21 0,21-22 16,-21 22-16,0 0 0,0 42 31,0 0-31,-21 0 16,21 1-16,0 20 0,0-21 15,-21 0-15,21 0 0,0 22 0,0-22 16,0 0-16,0 0 0,0 0 16,0 1-16,0-1 15,21-21-15,0 0 0,0 0 16,0 0-16,0 0 0,1 0 15,-1 0-15,0-21 0,0-1 16,0 1-16,0 0 0,1 0 16,-1 0-16,0-22 0,0 22 0,0-21 15,0 0-15,1 20 0,-22 1 16,21 0-16,0 0 0,-21 0 0,0 42 31,0 0-31,0 0 16,0 0-16,0 1 0,0 20 0,0-21 15,0 0-15,-21 22 0,21-22 16,0 0-16,0 0 0,0 0 0,0 0 16,0 1-16,0-1 0,0 0 15,21-21-15,-21 21 0,21-21 16,0 0-16,0 0 0,1 0 0,-1 0 16,0 0-16,0-21 0,0 21 15,22-21-15,-22 0 0,0-1 0,0-20 16,0 21-16,0-21 0,1 20 15,-22-20-15,0 0 0,0-1 0,0 1 16,0 21-16,-22 0 0,1 0 16,0-1-16,-21 1 0,21 21 15,-22 0-15,22 0 0,0 0 0,-21 0 16,20 21-16,1 1 0,0-1 16,0 0-16,0 0 0,21 0 15,0 22-15,0-22 0,0 21 0,0-21 16,0 0-16,21 1 0,0-1 0,0 0 15,0 0-15,1-21 0,20 21 16,0-21-16,-21 0 0,22 0 0,-1 0 16,22 0-16,-22 0 0,0 0 0,1 0 15,-1-21-15,0 21 0,1-21 16,-1 0-16,0-22 0,1 22 0,-22 0 16,0-21-16,0 21 15,0-22-15,0 22 0,-21-21 0,22 21 16,-22-1-16,0 1 15,0 42 1,-22 1 0,1 20-16,21-21 0,-21 0 0,21 22 15,0-22-15,-21 21 0,0-21 16,21 22-16,0-22 0,0 0 0,0 0 16,-21 0-16,21 0 0,0 1 0,0-1 15,0 0 1,0-42 15,21 0-31,-21-1 16,0 1-16,21 0 0,0-21 15,-21 21-15,21-22 0,0 1 0,1 0 16,-22 20-16,21-20 0,0 0 16,0 21-16,21-22 0,-20 22 0,-1 0 15,0 21-15,0-21 0,0 21 0,0 0 16,1 0-16,-22 21 0,21-21 15,-21 21-15,21 21 0,-21-20 0,0 20 16,0 0-16,0-21 0,0 22 16,0-1-16,0 0 0,0 1 15,0-22-15,21 21 0,-21-21 16,21 1-16,0-1 0,-21 0 0,22 0 16,-1-21-16,0 0 0,0 21 0,21-21 15,-20 0-15,-1 0 0,21 0 16,-21 0-16,0-21 0,1 0 0,-1 0 15,21 0-15,-21-1 0,0 1 16,-21-21-16,22 0 0,-1-1 0,0 22 16,-21-21-16,0-1 0,0 1 15,21 0-15,-21 21 0,0-1 0,21-20 16,-21 21-16,0 0 0,0 0 16,0-1-16,0 1 15</inkml:trace>
  <inkml:trace contextRef="#ctx0" brushRef="#br0" timeOffset="45820.73">19833 4932 0,'0'0'0,"-21"0"0,0-21 16,21 0 0,0-1-1,-21 22 17,-1 0-32,1 0 15,0 0-15,-21 0 16,21 0-16</inkml:trace>
  <inkml:trace contextRef="#ctx0" brushRef="#br0" timeOffset="46087.78">18288 5355 0,'0'0'0,"21"0"16,0 0-16,0 0 0,22 0 16,-22 0-16,21 0 0,1 0 0,-1-21 15,0 21-15,-21 0 0,22-21 0,-22 21 16,0 0-16,0-21 0,0 21 16,1 0-16</inkml:trace>
  <inkml:trace contextRef="#ctx0" brushRef="#br0" timeOffset="47772.22">1312 10986 0,'0'0'0,"0"21"0,-21-21 16,21 21-16,21-21 31,22 0-31,-22 0 15,21-21-15,-21 0 0,22 21 0,-1-22 16,0 1-16,1 0 0,-1 0 16,-21 21-16,0-21 0,0 0 15,1-1-15,-22 1 0,0 0 16,0 0-16,0 0 0,-22 0 16,1-1-16,-21 22 0,21 0 15,0 0-15,-22 0 0,22 0 0,-21 0 16,-1 22-16,22-22 0,-21 21 15,21 21-15,-22-21 0,22 0 0,0 22 16,0-22-16,0 0 0,0 21 16,21-20-16,0 20 0,0-21 15,0 0-15,0 0 0,21 1 0,0-1 16,21 0-16,-21 0 0,22-21 16,-1 0-16,0 0 0,1 0 0,-1 0 15,0 0-15,1 0 16,-22 0-16,0-21 0,0 21 0,-21-21 15,0 0-15,-21 21 16,-21-22-16,-1 22 0,1 0 16,0 0-16,-1 0 0,1 0 15,0 22-15,-22-1 0,22 0 16,0 0-16,-1 21 0,1-20 0,0 20 16,-1 0-16,22 1 0,-21-22 15,21 21-15,-1 0 0,22 1 0,0-22 16,0 21-16,0-21 0,0 1 15,22-1-15,-1 0 0,21 0 16,0-21-16,1 0 0,-1 0 16,22 0-16,-1 0 0,1 0 15,-1-21-15,1 0 0,-1 0 0,1 21 16,-1-22-16</inkml:trace>
  <inkml:trace contextRef="#ctx0" brushRef="#br0" timeOffset="48464.7">2201 11197 0,'0'0'0,"0"-21"0,0 0 16,0-21-16,0 20 0,0 1 16,-21 21-16,0-21 0,0 21 15,0 0-15,-1 0 16,1 0-16,0 0 0,0 0 0,0 21 16,0 0-16,-1 1 0,1 20 15,21-21-15,-21 21 0,0 1 0,0-22 16,0 21-16,21 1 15,0-22-15,0 0 0,0 21 0,0-21 0,0 1 16,21-22 0,0 0-16,0 0 0,0 0 0,22-22 15,-22 22-15,0-21 0,21 0 16,-21 0-16,22-21 0,-22 20 0,0 1 16,0-21-16,0 21 15,1-22-15,-22 22 0,0 0 0,21 0 16,-21 0-16,0 0 0,0-1 15,0 44 17,0-1-32,0 0 0,-21 21 0,21-21 15,-22 22-15,22-1 0,0 22 16,0-22-16,0 21 0,0-20 0,-21 20 16,21 1-16,0 20 0,0-20 15,0 21-15,0-1 0,0 1 16,0 21-16,0-22 0,0 1 15,0 0-15,0 21 0,0-22 0,0 22 16,21-21-16,-21-1 0,0 1 16,0-21-16,0 20 0,-21-41 0,0 20 15,0-21-15,-21 1 0,20-1 16,1 0-16,-21-20 0,21-1 0,-22-21 16,1 0-16,21 0 0,-21 0 15,-1 0-15,-20-21 0,20-22 0,-41-41 16,41 20-16,1 1 15,0-1-15,21-21 0,-1 1 0,22 20 16,0-20-16,0 20 0,0-21 16,0 22-16,22-22 0,-1 22 0,21-22 15,-21 22-15,22-22 16,-22 21-16,21-20 0,0 20 0,1 1 16,-1-1-16,0 1 0,1-1 15,-22 22-15,21 0 0,-21-1 16,22 1-16,-22 0 0,0 20 0,0 1 15,22 0-15,-22 0 0</inkml:trace>
  <inkml:trace contextRef="#ctx0" brushRef="#br0" timeOffset="48684.69">2773 11197 0,'0'-21'15,"0"0"1,-21 21 0,21-21-1,0 42 17,0 0-32,0 0 15,0 0-15,0 1 0</inkml:trace>
  <inkml:trace contextRef="#ctx0" brushRef="#br0" timeOffset="48868.25">2773 11578 0,'0'0'0,"0"21"0,0 1 16,21-22 46,0-22-62,-21 1 16,21 0-16,0 0 16</inkml:trace>
  <inkml:trace contextRef="#ctx0" brushRef="#br0" timeOffset="49392.07">4593 10901 0,'0'42'31,"0"-21"-16,0 1-15,0 20 0,0 0 0,0 1 16,0 20-16,0 1 0,0-1 0,0 22 16,0-22-16,-21 22 0,21-22 15,-21 22-15,0 0 0,21 21 0,-22-22 16,22 22-16,0-21 0,-21 21 16,21-22-16,-21 1 0,21 0 0,0-1 15,0-20-15,-21-1 0,21 1 16,0-22-16,-21 0 0,21 1 0,0-22 15,-21 0-15,21-42 16,0 0-16,0 0 16,21-22-16,0 1 0,-21 0 15,21-22-15,0 22 0,0-22 0,-21 1 16</inkml:trace>
  <inkml:trace contextRef="#ctx0" brushRef="#br0" timeOffset="49736.24">4530 11409 0,'0'0'0,"-22"-42"0,1-1 0,0 22 0,0-21 16,21 21-16,-21-1 0,21-20 0,-21 21 15,21 0-15,0 0 0,0-22 16,0 22-16,21 0 0,21 0 0,-21 0 16,43-1-16,-22 22 15,22-21-15,-1 0 0,1 21 0,20 0 16,-41 0-16,20 0 0,-21 21 0,1 0 15,-1 1-15,-21-1 0,0 0 16,-21 0-16,0 21 0,0 1 0,-42-1 16,21-21-16,-21 22 0,-1-1 15,1-21-15,0 21 0,-1-20 0,22-1 16,-21 0-16,21 0 0,-1 0 16,1 0-16,0-21 0,0 0 15,42 0 1,0 0-1,0-21-15,1 0 0,-1 0 16,21 0-16,-21-22 0,22 22 16</inkml:trace>
  <inkml:trace contextRef="#ctx0" brushRef="#br0" timeOffset="51604.54">5334 10986 0,'0'0'0,"0"-22"15,0 44 16,0-1-15,0 0-16,0 21 0,0-21 0,0 22 16,-21-1-16,21-21 0,0 22 15,0-1-15,0-21 0,0 21 16,0-20-16,21-1 0,0 0 0,0 0 16,-21 0-16,21-21 0,1 0 15,-1 0-15,0 0 0,0 0 0,0 0 16,0 0-16,1-21 0,-1 0 15,0 0-15,21 0 0,-21-22 0,1 22 16,-1-21-16,0-1 0,0 1 0,0 0 16,0-1-16,-21 1 0,22 21 15,-22-21-15,0 20 0,0 1 0,0 0 16,0 42 15,0 0-31,0 1 0,0 20 0,0-21 16,0 21-16,0 1 0,0-22 15,0 21-15,0 1 0,0-1 0,0-21 16,0 0-16,21 22 0,0-22 16,-21 0-16,21-21 0,0 21 0,0-21 15,1 0-15,-1 0 0,21 0 0,-21-21 16,0 21-16,22-21 0,-1-22 16,-21 22-16,22 0 0,-22-21 0,0-1 15,0 1-15,0 0 0,-21-1 16,0 1-16,21 0 0,-21-1 0,0 1 15,0 0-15,0 21 0,0-22 16,0 22-16,0 0 0,0 0 16,-21 42-1,21 0-15,0 0 16,0 22-16,0-22 0,0 21 0,0-21 16,0 22-16,-21-1 0,21-21 0,0 21 15,-21 1-15,21-1 0,0 0 16,0-20-16,0 20 0,0-21 0,0 0 15,0 0-15,-21-21 0,21 22 16,0-44 0,0 1-1,0 0-15,21 0 16,-21 0-16,21-22 0,-21 22 0,21 0 16,0-21-16,-21 21 0,22-1 0,-1 1 15,0 0-15,0 0 0,0 0 16,0 21-16,22 0 0,-1 0 0,0 0 15,1 0-15,20 0 0,-20 0 16,-1 21-16,0 0 0,1 0 0,-22 22 16,0-22-16,-21 0 0,0 21 0,0-21 15,-42 22-15,20-22 0,1 0 16,-21 0-16,0 0 0,20 1 16,-20-1-16,0-21 0,-1 0 0,1 0 15,21 0-15,-21 0 0,20 0 16,-20-21-16,21 21 0,0-22 0,0 1 15,-1 0-15,22 0 16,-21 0-16,0 21 16,21 21-1,0 0 1,21 0-16,0-21 16,1 21-16,-1 1 0,0-22 0,21 0 15,-21 21-15,22-21 0,-1 0 16,0 0-16,1 0 0,-1 0 0,0 0 15,1 0-15,-1-21 0,0 21 16,1-22-16,-1 1 0,-21 0 0,22 0 16,-22-21-16,0 20 0,0-20 15,0 0-15,0-1 0,1 1 0,-1 0 16,-21-1-16,0-20 0,21 21 16,-21-1-16,21 22 0,-21-21 0,0 21 15,0-1-15,0 1 0,0 0 0,0 42 31,-21-21-31,21 21 0,0 22 0,-21-22 16,0 21-16,21-21 0,-22 22 16,22-1-16,-21-21 0,21 22 15,0-1-15,0 0 0,0 1 0,0-22 16,0 21-16,0-21 0,21 22 16,1-22-16,-1 0 0,0 0 0,0-21 15,0 0-15,0 21 0,1-21 16,-1 0-16,0 0 0,0 0 0,0-21 15,0 0-15,1 0 0,-1 0 0,-21-1 16,21 1-16,0-21 0,-21 21 16,21-22-16,-21 22 0,0 0 0,0 0 15,21 0-15,-21 0 0,0-1 16,0 44 0,0-1-1,0 0-15,0 21 16,0-21-16,0 1 0,0-1 0,0 0 15,0 0-15,22 21 0,-1-20 16,0-1-16,-21 0 0,21-21 16,0 0-16,0 0 0,1 0 0,-1 0 15,0 0-15,0 0 16,0-21-16,0 0 0,1-1 0,-1 1 16,0 0-16,0-21 0,0 21 15,0-22-15,1 22 0,-1-21 16,0-1-16,0 22 0,0-21 0,0 21 15,1-22-15,-1 22 0,0 0 16,0 0-16,0 21 0,0 0 16,1 0-16,-22 21 31,0 0-15,0-42 30,0 0-30,0 0-16,-22 21 16,1 0-1,0 0-15,0 0 0,0 0 16,0 0-16,-1 21 0,22 0 0,-21 0 16,0 0-16,0 1 0,21 20 15,-21-21-15,21 0 0,-21 22 16,21-22-16,0 0 0,0 21 0,0-21 15,0 22-15,0-22 0,42 42 16,-21-41-16,0-1 0,0-21 16,1 21-16,-1-21 0,0 0 0,0 0 15,21 0-15,-20 0 0,20 0 0,-21-21 16,21 21-16,-20-21 0,-1-1 16,21 1-16,-21 0 0,0-21 15,-21 21-15,22-1 0,-22 1 0,21 0 16,-21 0-16,0 0 0,0 0 15,0-1-15,-21 1 0,-1 0 16,1 0-16,0 0 0</inkml:trace>
  <inkml:trace contextRef="#ctx0" brushRef="#br0" timeOffset="51807.23">7556 10626 0,'-21'0'16,"42"0"-16,-63 0 0,42-21 0,-21 21 16,21-22-16,0 1 15</inkml:trace>
  <inkml:trace contextRef="#ctx0" brushRef="#br0" timeOffset="52428.16">9334 10732 0,'0'0'0,"0"-85"15,0 64-15,0 0 16,22 21-16,-1-22 0,-21 1 0,21 21 16,0 0-16,0 0 15,0 0-15,1 0 0,-1 0 0,0 21 16,0 22-16,0-22 0,0 21 16,1-21-16,-22 22 0,21-1 0,-21 0 15,0 1-15,0-22 0,0 21 16,0-21-16,0 22 0,0-22 15,0 0-15,0 0 0,0 0 16,21-21-16,0 0 16,0 0-16,0 0 15,-21-21-15,22 0 0,-1 0 0,0 0 16,-21 0-16,21-1 0,0-20 16,0 21-16,1-21 0,20-1 0,-21 1 15,0 0-15,0-1 0,22 1 16,-43 0-16,21 20 0,-21 1 0,21 0 15,-21 0-15,-21 42 32,0 0-32,21 0 0,-21 1 0,21-1 15,-22 0-15,22 0 16,-21 0-16,21 0 0,0 1 0,0-1 16,0 0-16,0 0 0,21 0 15</inkml:trace>
  <inkml:trace contextRef="#ctx0" brushRef="#br0" timeOffset="52889.16">10541 10626 0,'21'-21'16,"-42"42"-16,42-64 0,-21 22 0,0 0 0,0 0 16,-21 21-1,0 0-15,0 0 0,21 21 16,-22 0-16,1 0 0,0 1 15,21 20-15,-21-21 0,0 21 0,0-20 16,21 20-16,-22-21 0,22 21 16,-21-20-16,21 20 0,-21-21 0,21 0 15,0 0-15,0 1 0,0-1 0,21 0 16,0 0-16,1-21 0,-1 0 16,21 0-16,-21 0 0,0 0 0,1 0 15,20 0-15,-21 0 0,0 0 0,22-21 16,-22 0-16,21 0 0,-21-1 15,22 1-15,-22 0 0,0-21 16,0 21-16,-21-22 0,0 1 16,0 0-16,0-1 0,0 22 0,-21-21 15,0-1-15,-22 22 0,22 0 0,0 0 16,-21 0-16,-1 21 0,22 0 16,-21 0-16,21 21 0,-22 0 0,22 0 15,0 0-15,-21 22 0,21-22 16,-1 21-16,1-21 0,21 22 0,0-22 15,0 21-15,0-21 0,0 22 0,0-22 16,0 0-16,21 0 0,1 0 16,-1-21-16,0 22 0,0-22 0,21 0 15,1 0-15,-1 0 0</inkml:trace>
  <inkml:trace contextRef="#ctx0" brushRef="#br0" timeOffset="53136.05">11282 10668 0,'0'0'0,"0"-21"0,0 0 16,0 42 0,0 0-1,0 0-15,-21 22 0,-1-22 16,22 0-16,-21 0 0,21 0 16,-21 22-16,21-22 0,0 0 15,0 0-15,-21-21 0,21 21 0,0 0 16,0 1-1,0-44 17,0 1-32,0 0 15,21 0-15,-21 0 0</inkml:trace>
  <inkml:trace contextRef="#ctx0" brushRef="#br0" timeOffset="53295.84">11239 10456 0,'0'0'16,"0"-42"-16,0 21 0,-21-21 15,0 20 1,0 22 0,21 22-16,0-1 15,0 0-15,0 0 0,21 0 16,-21 0-16,21-21 16,0 22-16,1-1 0,-1 0 0</inkml:trace>
  <inkml:trace contextRef="#ctx0" brushRef="#br0" timeOffset="53848.11">11980 10732 0,'0'0'0,"0"-22"16,0 1-16,0 0 0,0 0 15,0 0-15,0 0 0,0-1 16,0 1-16,-21 0 0,21 0 15,-21 21-15,0-21 0,0 21 16,-1 0-16,1 21 0,0 0 16,0 0-16,-21 0 0,20 1 0,1 20 15,0 0-15,0-21 0,0 22 16,21-1-16,0-21 0,0 22 0,0-22 16,0 21-16,0-21 0,0 0 15,0 1-15,0-1 0,21 0 16,0-21-16,0 0 0,0 0 0,1 0 15,-1 0-15,0 0 0,0 0 16,0-21-16,22 21 0,-22-21 0,0-1 16,0 1-16,0 0 0,0 0 0,1-21 15,-1-1-15,0 1 0,0 0 16,-21-1-16,21-20 0,-21-1 16,21 1-16,-21-1 0,0 22 0,0-22 15,0 22-15,0 21 0,0-21 0,0 20 16,-21 22-1,0 22-15,21-1 16,-21 21-16,0 0 0,0 1 0,21 20 16,0-20-16,0 20 0,0-21 15,0 22-15,0-22 0,0 22 0,0-22 16,0 0-16,0-20 0,21 20 0,0-21 16,0 21-16,0-20 0,0-1 15,1-21-15,20 21 0,-21-21 0,21 0 16,-20 0-16,-1 0 0,21 0 0,-21-21 15,0 0-15,22-1 0,-22 1 16</inkml:trace>
  <inkml:trace contextRef="#ctx0" brushRef="#br0" timeOffset="55904.24">13991 10943 0,'21'0'0,"22"-63"15,-43 42-15,21-1 16,-21 1-16,0 0 15,0 0-15,0 0 0,0-22 16,0 22-16,0-21 0,0 21 0,0-22 16,0 22-16,0 0 0,-21 0 15,21 0-15,-22 0 0,1 21 0,-21 0 16,21 0-16,0 21 0,-22 0 16,22 0-16,0 0 0,-21 0 0,20 22 15,1-1-15,0 0 0,0-20 0,0 20 16,0 0-16,21-21 0,0 22 15,0-22-15,0 0 0,0 0 0,0 0 16,0 1-16,21-1 0,0-21 16,0 0-16,0 0 0,0 0 15,22 0-15,-1 0 0,-21 0 0,22 0 16,-1 0-16,0-21 0,1-1 16,-1 1-16,0 0 0,1 0 0,-1 0 15,0-22-15,-21 22 0,22-21 0,-22 0 16,0-22-16,0 22 0,-21-22 15,21 1-15,-21-1 0,22 22 0,-22-22 16,0 22-16,0 0 0,0 21 16,0-22-16,0 22 0,-22 42 15,1 0 1,0 22-16,21-1 0,-21 22 16,0-22-16,0 21 0,21-20 15,0 20-15,-22-20 0,22-1 0,0 21 16,0-20-16,0-1 0,0-21 15,0 22-15,0-22 0,22 0 0,-1 0 16,0 0-16,0 0 0,21-21 16,-20 0-16,20 22 0,0-22 0,-21 0 15,22 0-15,-1 0 0,-21 0 0,22-22 16,-1 1-16,-21 21 0,21-21 16,-20 0-16,20 0 0,-21 0 0,0-22 15,0 22-15,-21 0 0,0-21 16,22 20-16,-22-20 0,0 21 15,0 0-15,0 0 0,0-1 0,-22 22 16,1 0-16,0 22 16,0-1-16,21 0 0,0 0 15,-21 0-15,21 0 0,-21 22 16,21-22-16,0 0 0,0 0 0,0 0 16,0 22-16,0-22 0,21-21 0,-21 21 15,21 0-15,0-21 0,0 21 16,0-21-16,1 0 0,20 0 0,-21 0 15,0 0-15,22 0 0,-1 0 16,0 0-16,1-21 0,-1 0 16,-21 21-16,21-21 0,1 0 0,-22 0 15,0-1-15,0-20 0,0 21 16,1-21-16,-1 20 0,-21-20 0,21 21 16,-21 0-16,0 0 0,0-1 15,0 44 1,-21-1-16,0 0 0,21 0 0,-22 0 15,22 22-15,-21-22 0,0 0 16,21 21-16,-21-21 0,21 1 0,0-1 16,0 0-16,-21 0 0,21 0 15,0 0-15,-21 1 0,42-44 47,0 1-31,-21 0-16,21 0 0,0 0 0,0 0 15,1-1-15,-1-20 0,0 0 16,0 21-16,21-22 0,-20 22 0,-1 0 16,0 0-16,0 0 0,0 21 15,0 0-15,1 0 16,-22 21-16,0 0 0,0 21 0,0-21 16,0 1-16,0 20 0,0-21 15,0 21-15,0-20 0,0-1 0,21 0 16,-21 0-16,21 0 0,0 0 15,-21 1-15,21-1 0,0-21 16,1 0-16,-1 0 16,0 0-16,0 0 0,0-21 15,0 21-15,1-22 0,-1 1 16,0 0-16,0 0 0,-21-21 0,21 20 16,0-20-16,1 21 0,-1-21 15,0-1-15,0 22 0,0 0 0,0 0 16,1 0-16,-1-1 0,0 22 15,-21 22-15,0-1 16,0 0-16,0 0 0,0 0 0,0 22 16,-21-22-16,0 0 15,21 21-15,0-21 0,0 22 0,0-22 16,0 0-16,0 21 0,0-20 0,0-1 16,0 0-16,21-21 0,0 21 15,0 0-15,0-21 0,0 0 0,22 0 16,-22 0-16,21 0 0,-21 0 15,22 0-15,-1-21 0,-21 21 0,22-21 16,-22 0-16,21 0 0,0-1 0,-20 1 16,20 0-16,-21-21 0,0 21 15,22-1-15,-22 1 0,0-21 16,-21 21-16,21 21 0,-21-21 0,21 21 16,-21 21-1,0 0-15,0 0 16,-21 0-16,0 0 15,21 22-15,-21-22 0,21 0 0,0 0 16,0 0-16,0 1 0,0-1 16,0 0-16,21-21 15,0 21-15,0-21 0,22 0 0,-22 0 16,0 0-16,0 0 0,21 0 16,-20-21-16,20 0 0,-21 21 0,21-21 15,1-1-15,-22 1 0,21 0 0,-21 0 16,22-21-16,-22 20 15,-21-20-15,21 0 0,-21-22 16,0 22-16,0 0 0,0-1 0,0 1 16,-21 21-16,0 0 0,-22 21 0,22 0 15,-21 0-15,0 21 0,-1 0 0,1 0 16,0 21-16,-1-20 0,1 20 16,21 0-16,-22 1 0,22-1 0,21 21 15,-21-20-15,21-22 16,0 21-16,0-21 0,0 1 0,21-1 15,0 0-15,-21 0 0,22-21 0,-1 21 16,0-21-16,0 0 16,21 0-16,-20 0 0,-1 0 0,0 0 0,21 0 15,-21 0-15,22 0 0,-1-21 16,0 21-16,1-21 0</inkml:trace>
  <inkml:trace contextRef="#ctx0" brushRef="#br0" timeOffset="56175.99">18267 10372 0,'0'0'15,"-21"-21"-15,-1 21 0,1 0 16,0 0-16,0 0 0,0 0 16,0 42-16,-1-21 0,1 0 15,0 22-15,21-1 0,-21 0 16,21 1-16,-21-1 0,21 0 0,-21 1 15,21-22-15,0 21 0,0 0 16,0-20-16,0 20 0,-22-21 0,22 0 16,0 0-16,0 1 0,0-1 0,0 0 15,22-21 1,-1 0-16,0 0 0,0 0 0,0 0 16,0 0-16,22 0 0,-1 0 15</inkml:trace>
  <inkml:trace contextRef="#ctx0" brushRef="#br0" timeOffset="56487.46">19177 10202 0,'0'0'0,"0"-21"0,-21 0 15,21 0-15,21 21 31,0 21-31,0 0 0,0 0 0,22 1 16,-22-1-16,0 21 0,0-21 16,0 43-16,1-22 0,-22 0 15,0 22-15,0-1 0,0-20 0,0 20 16,-22-20-16,1 20 0,0-21 16,-21 1-16,-22 41 0,22-62 15,21 20-15,-22-21 0,1 0 16,21 22-16,-21-22 0,20 0 15,-20 0-15,21-21 0,0 21 0,0-21 0,-1 0 16,-20 0-16,21 21 0,0-21 16</inkml:trace>
  <inkml:trace contextRef="#ctx0" brushRef="#br0" timeOffset="57295.23">7641 12256 0,'-21'-106'16,"42"212"-16,-63-233 0,42 105 15,0 1-15,-21 0 0,21 0 16,-22 21 0,1 0-16,0 0 15,0 21-15,0 21 0,0-20 0,-22 20 16,22 0-16,0-21 0,0 22 15,-22-1-15,22-21 0,21 22 16,-21-22-16,21 0 0,0 0 0,0 0 16,0 0-16,0 1 0,21-22 15,0 0-15,1 0 0,-1 0 0,21 21 16,-21-21-16,22 0 0,-1 0 16,-21 21-16,21 0 0,1-21 15,-22 21-15,0-21 0,-21 21 0,0 1 16,0-1-16,0 0 15,-21 0-15,0 0 0,-22-21 0,22 21 16,-21 1-16,0-22 0,-1 21 16,1 0-16,0-21 0,20 0 0,1 0 15,0 0-15,0 0 16,21-21-16,0 0 16,21 21-16,21 0 0,-20-22 15,-1 22-15,0 0 0,0 0 0,21 0 16,-20 22-16,-1-1 0,-21 0 0,0 0 15,21 0-15,-21 0 16,0 22-16,0-22 0,0 21 0,0-21 16,-21 22-16,21-22 0,-21 21 15,-1-21-15,1 22 0,21-22 0,-21 0 16,0 21-16,21-20 0,-21-1 0,21 21 16,-21-21-16,-1 22 0</inkml:trace>
  <inkml:trace contextRef="#ctx0" brushRef="#br0" timeOffset="57840.24">6519 16277 0,'0'-21'0,"0"0"15,0 0-15,0 0 0,0-1 0,21 1 16,1 21-16,-22-21 0,21 0 15,-21 0-15,21 0 0,-42 42 32,0 0-17,-1 0-15,-20 21 0,21-20 0,0 20 16,-22-21-16,22 21 0,0-20 16,0 20-16,0-21 0,21 0 0,0 22 15,0-22-15,0 0 0,21 0 16,0 0-16,0 0 0,22 22 0,-22-22 15,21 0-15,0 21 16,1-20-16,-1-1 0,-21 21 0,22-21 16,-22 22-16,0-22 0,-21 21 15,0-21-15,0 22 0,-21-22 0,0 0 16,-22 0-16,22 0 0,-21 0 16,-1 1-16,1-1 0,0-21 0,21 0 15,-22 0-15,1 0 0,0 0 16,-22 0-16,22-21 0,-1-1 0,1 1 15,0 0-15,-1-21 0</inkml:trace>
  <inkml:trace contextRef="#ctx0" brushRef="#br0" timeOffset="59175.2">4614 13970 0,'0'0'16,"-63"-106"-1,42 85-15,21 0 16,-22 21-16,1 0 16,21 21-1,-21-21-15,21 42 0,0-20 16,0 20-16,0-21 0,0 21 0,21 22 15,-21-22-15,21 1 0,-21 20 16,0 1-16,0-22 0,22 21 0,-22-20 16,21-1-16,-21 22 0,21-43 15,0 21-15,0-21 0,-21 0 0,21 1 16,1-1-16,-1-21 0,21 0 16,-21 0-16,0 0 0,1 0 0,20-21 15,-21 21-15,21-43 0,-20 22 16,20-21-16,-21-1 0,21 1 15,-20 0-15,-1-22 0,21 1 0,-21 20 16,0-20-16,-21 21 0,22-22 16,-22 22-16,21-22 0,-21 22 0,0 21 15,0-22-15,0 22 0,0 0 16,0 42 0,0 0-16,0 1 15,-21 20-15,21 0 0,0 1 0,0-1 16,0 0-16,0 1 0,0-1 15,0 0-15,0 22 0,0-22 0,0 0 16,0 1-16,0-1 0,0 0 16,0-20-16,0-1 0,21 0 15,0 0-15,0-21 16,0 0-16,22 0 0,-22 0 0,21-21 16,-21 21-16,22-42 0,-1 20 15,0 1-15,1-21 0,-1 0 0,0-1 16,1 1-16,-1 0 0,-21 20 15,0-20-15,0 21 0,1-21 16,-22 20-16,0 1 0,-22 42 31,1-21-31,0 22 0,0-1 0,21 0 16,0 21-16,-21-21 16,21 22-16,0-22 0,0 21 0,0-21 15,21 1-15,0 20 0,0-21 16,-21 0-16,21 0 0,1 1 0,-1-1 15,0-21-15,-21 21 0,-21-21 32,0 0-32,-1 0 15,1 0-15,0 0 0,0 0 16,0 0-16,0 0 0,-1-21 0,1 21 16,0 0-16,0-21 0,0 21 15</inkml:trace>
  <inkml:trace contextRef="#ctx0" brushRef="#br0" timeOffset="68035.63">6117 14309 0,'0'0'0,"-21"0"16,21 21-16,0 21 31,0-21-31,0 1 0,21-22 15,0 0 1,0 0-16,-21-22 0,22 1 16,-1 0-16,-21 0 0,21 0 15,-21 0-15,21-1 0,-21 1 16,0 0-16,0 0 16,0 0-16,-21 21 15,0 0-15,0 0 16,-1 0-16,1 21 0,-21 0 0,21 0 15,0 0-15,-1 1 0,1 20 16,0 0-16,21-21 0,0 22 0,-21-1 16,21-21-16,0 22 0,0-22 0,0 0 15,0 0-15,21 0 0,0 0 16,0 1-16,1-22 0,-1 0 0,21 0 16,0 0-16,-20 0 0,20 0 15,0-22-15,1 22 0,-1-21 0,0 0 16,-21 0-16,1 0 0,20 0 15,-21-1-15,0 1 0,-21 0 16,0-21-16,21 21 0,-21-1 16,0-20-16,0 21 0,0 0 0,22 0 15,-1-1-15,-21 1 0,21 0 0,0 0 16,0 21-16,0-21 0,1 21 16,20 0-16,-21 0 0,21 0 0,-20 0 15,20 0-15,0 0 0,-21 0 16,22 0-16,-22 21 0,0 0 0,0 0 15,0 0-15,1 1 0,-22-1 16,21 21-16,-21-21 0,0 0 0,0 22 16,0-22-16,-21 0 0,-1 0 15,1 0-15,0 1 0,0-1 16,0-21-16,0 0 0,-1 0 0,22-21 31,0-1-31,0 1 16,0-21-16,0 21 0,0-22 15,22 22-15,-1-21 0,0 21 0,0-22 16,0 22-16,0 0 0,1 0 16,-1 0-16,0 0 0,0-1 15,0 22-15,0-21 0,1 21 0,-1-21 16,0 21-16,0 0 16</inkml:trace>
  <inkml:trace contextRef="#ctx0" brushRef="#br0" timeOffset="69755.22">7451 14139 0,'0'0'16,"-22"0"-16,1 0 31,21 22-31,0-1 0,0 0 0,0 0 16,0 21-16,0-20 0,0-1 15,0 21-15,0-21 0,0 22 0,-21-1 16,21-21-16,-21 21 16,21-20-16,0-44 31,0 1-16,0-21-15,0 21 0,21 0 16,0-22-16,0 1 0,1 21 16,-22-22-16,21 22 0,0 0 15,0 0-15,0 0 0,0 0 16,1-1-16,-1 22 0,0 0 0,0 0 16,0 22-1,-21-1-15,0 0 0,0 0 0,0 21 16,0-20-16,0-1 0,0 21 0,0 0 15,0-20-15,0-1 0,21 21 16,1-21-16,-1 0 0,0 1 0,0-22 16,0 21-16,0-21 15,22 0-15,-1 0 0,-21 0 0,64 0 16,-43-21-16,1-1 0,-1 1 16,0 0-16,1-21 0,-22 21 15,21-22-15,-21 1 0,22 0 16,-22 20-16,0-20 0,-21 0 0,0-1 15,0 22-15,0-21 0,0 21 16,0 0-16,-21-1 0,0 1 0,-22 21 16,22 0-16,-21 0 0,-22 21 0,22 1 15,0-1-15,-1 0 0,-20 0 16,20 21-16,1-20 0,21 20 0,0 0 16,0 1-16,-1-1 0,22 0 15,0-21-15,0 22 0,0-22 16,22 21-16,-1-21 0,21 1 0,-21-22 15,22 0-15,-1 0 0,-21 0 16,21 0-16,1 0 0,-1-22 16,-21 1-16,22 0 0,-1-21 15,-21-1-15,0 22 0,0-21 0,1 21 16,-22-22-16,21 1 0,-21 21 16,0 0-16,0 0 0,0-1 0,-21 22 31,-1 0-31,1 22 15,21-1-15,0 21 0,-21-21 16,21 0-16,0 22 0,0-22 0,0 21 16,0-21-16,0 22 15,0-22-15,0 0 0,21 0 0,0 0 16,1-21-16,-1 0 0,0 22 16,0-22-16,21 0 0,-20 0 0,20-22 15,-21 22-15,0-21 0,22 0 0,-22 0 16,42-43-16,-42 22 15,1 21-15,-1-21 0,0-1 16,21 22-16,-42-21 0,21 21 16,1-1-16,-22 1 0,0 0 0,0 42 31,-22 0-31,1 1 0,21-1 16,-21 21-16,0-21 0,21 22 15,0-22-15,-21 21 0,0 0 16,21-20-16,-22-1 0,22 21 0,0-21 15,0 0-15,0 1 16,0-44 15,0 1-31,22-21 0,-22 21 16,21 0-16,0-22 0,0 1 16,0 21-16,0-22 0,1 22 0,-1-21 15,0 21-15,0 0 0,0-1 0,0 1 16,1 21-16,-1 0 0,0 0 15,0 0-15,-21 21 16,0 1-16,0-1 16,0 21-16,0-21 0,0 0 0,0 1 15,0 20-15,0-21 0,0 0 16,21 22-16,-21-22 0,21-21 0,-21 21 16,22 0-16,-1-21 15,0 0-15,0 0 0,0 0 16,0 0-16,1-21 0,-1 0 0,0 0 15,0-1-15,21 1 0,-20-21 16,-1 21-16,0 0 0,0-22 16,21 22-16,-20 0 0,-1-21 0,0 20 15,0 22-15,-21-21 0,21 21 16,-21 21 0,0 1-1,0-1-15,0 0 0,0 0 16,-21 0-16,21 22 0,0-22 15,0 0-15,0 0 0,0 0 16,0 0-16,0 1 0,0-1 0,0 0 16,21-21-16,0 0 0,1 21 0,-1-21 15,21 0-15,0 0 0,-20 0 16,20 0-16,0 0 0,43-42 16,-43 21-16,1-1 15,-22 1-15,21-21 0,-21 21 0,43-43 16,-43 43-16,0-21 0,-21 21 15,0-1-15,0 1 0,0 0 16,-21 21-16,-21 0 0,20 0 16,1 0-16,0 0 0,-21 0 15,21 21-15,-1 0 0,1 1 0,21 20 16,0-21-16,-21 21 0,21-20 16,0 20-16,0-21 0,0 0 0,0 22 15,21-22-15,0 0 0,1 0 16,-1-21-16,0 0 0,21 0 15,-21 0-15,22 0 0,-22 0 0,21 0 16,1-21-16,-1 21 0,-21-21 16,21-22-16,1 22 0,-1 0 0,0 0 15</inkml:trace>
  <inkml:trace contextRef="#ctx0" brushRef="#br0" timeOffset="70032.75">10837 13589 0,'0'0'16,"-21"21"-16,21 0 15,-21 1-15,0-1 0,21 21 16,0-21-16,0 22 0,-21-1 0,21 0 16,0 1-16,-22-1 0,22 0 15,0 1-15,0-1 0,0-21 0,0 21 16,0 1-16,0-22 0,0 21 15,0-21-15,0 22 0,0-22 0,0 0 16,0 0-16,0 0 0,22-21 16,-1 0-1,0 0-15,0 0 0,0-21 0,0 0 16,1 0-16,-22 0 16</inkml:trace>
  <inkml:trace contextRef="#ctx0" brushRef="#br0" timeOffset="70235.24">10562 14076 0,'0'0'16,"-21"0"-16,0 0 0,21-21 31,21 21-31,0 0 0,21 0 16,-20 0-16,20 0 0,0 0 0,1 0 15,20 0-15,-21 0 0,22-21 0,-22 21 16,22 0-16,-1-22 0,1 22 15,-1-21-15,-20 0 0,20 21 16,-21-21-16,1 0 0,-1-22 16</inkml:trace>
  <inkml:trace contextRef="#ctx0" brushRef="#br0" timeOffset="70723.23">11451 13504 0,'0'0'0,"-21"0"0,-43 85 31,64-64-31,0 22 0,0-1 16,0 0-16,0 1 0,0-1 0,0 0 16,0 1-16,0-1 0,0 0 0,0 1 15,0-22-15,22 21 0,-22 0 16,0-20-16,0-1 0,0 21 16,0-21-16,0 0 0,0 1 0,0-1 15,0 0-15,0-42 47,0 0-47,0-1 0,0 1 0,21 0 16,0 0-16,0-21 0,0 20 15,22-20-15,-1 21 0,-21-21 16,21 20-16,1-20 0,-1 21 0,0 0 16,22 0-16,-22 21 0,22 0 15,-22 0-15,0 0 16,-20 0-16,-1 21 0,0 21 0,-21-21 15,0 0-15,0 22 0,-21-22 16,0 0-16,-1 21 0,1-20 0,-21-1 16,0 0-16,20 21 0,-20-21 0,0 1 15,-1-22-15,1 21 0,21 0 16,-21-21-16,-1 0 0,1 21 0,21-21 16,0 0-16,-1 0 0,1 0 15,0 0-15,21-21 0,0 0 16,21 0-16,0 21 15,1-22-15,-1 1 0,0 21 16,21-21-16</inkml:trace>
  <inkml:trace contextRef="#ctx0" brushRef="#br0" timeOffset="71055.61">12361 14034 0,'-21'21'0,"0"-21"16,21 21-1,21-21 17,0 0-32,0 0 15,1 0-15,-1 0 0,-21-21 16,21 21-16,-21-21 0,0-1 15,-21 22 1,0 0 0,-1 0-16,1 0 0,0 0 15,0 0-15,0 0 16,0 22-16,-1-22 16,1 0-1</inkml:trace>
  <inkml:trace contextRef="#ctx0" brushRef="#br0" timeOffset="74588.22">13716 14182 0,'-21'0'0,"42"0"0,-63 0 0,-1 0 0,22 0 16,0 0-16,0 0 0,0 0 15,-1 0-15,1 0 0,0 0 0,21-21 16,0-1-16,0 1 16,0 0-16,21 0 15,0 0-15,1-22 0,20 22 0,-21-21 16,21 0-16,-20-1 0,20-20 16,-21 20-16,21-20 0,-20 21 0,-1-22 15,0 22-15,-21-1 0,0 1 16,0 21-16,0 0 0,-21 0 0,-22 21 15,22 0-15,0 0 0,-21 0 16,21 0-16,-22 42 0,22-21 0,-21 21 16,21 1-16,-1-1 0,22 22 15,0-22-15,0 0 0,0 1 0,22-1 16,-1-21-16,0 21 0,21-20 16,-21 20-16,1-21 0,-1 0 0,21 0 15,-21 1-15,-21-1 16,0 0-16,-21-21 15,0 0-15,0 0 16,-22 0-16,22 0 16,0 0-16,-21 0 0,-1-21 0,22 0 15,0 21-15,-21-22 0,21 1 16,-1 0-16,1 0 0,21 0 16,-21 21-16,42 21 31,0 0-31,1 0 0,-1 0 15,0 1-15,0-22 0,0 21 16,22 0-16,-22-21 0,21 0 0,-21 21 16,22-21-16,-1 0 0,0 0 15,1 0-15,20 0 0,-21 0 16,22-21-16,-22 0 0,22 21 16,-22-21-16,0-1 0,22 1 0,-43 0 15,21-21-15,1 21 0,-22-1 0,0-20 16,21-43-16,-20 43 15,-22 21-15,0-21 0,0 20 0,0 1 16,0 0-16,0 0 16,-22 21-16,1 21 0,0 0 15,0 0-15,0 22 16,0-22-16,-1 21 0,22-21 0,0 22 16,0-1-16,0-21 0,0 0 15,0 22-15,0-22 0,22 0 0,-1 0 16,21-21-16,-21 21 0,22-21 15,-1 0-15,-21 0 0,21 0 0,1 0 16,-1 0-16,0-21 0,-20 21 16,20-21-16,-21 0 0,21 0 0,-20 0 15,20-43-15,-21 43 0,0-21 16,0 20-16,-21-20 0,0 21 16,0-21-16,0 20 0,0 44 31,0 20-31,-21-21 15,21 0-15,0 22 16,-21-22-16,21 0 0,-21 21 0,21-21 16,0 1-16,0-1 0,0 0 15,-21 0-15,21 0 0,0 0 16,21-21 15,0-21-31,0 0 0,0 0 16,1 0-16,-1-22 15,0 22-15,0 0 0,0-21 0,0 21 16,1-1-16,-1 1 16,0 0-16,0 0 0,0 0 0,0 21 15,1 0-15,-1 0 0,-21 21 16,21 0-16,-21 0 0,0 0 16,21 1-16,-21-1 0,21 0 15,-21 0-15,0 0 0,21 0 0,1 1 16,-1-1-16,-21 0 0,21 0 0,0 0 15,0-21-15,0 21 16,1-21-16,20 0 0,-21 0 0,21 0 0,1 0 16,-1 0-16,0 0 0,22-21 15,-22 21-15,1-21 0,-1 0 16,-21 0-16,21 0 0,-20-1 0,-1-20 16,0 21-16,0-21 0,-21-1 15,0 1-15,0 21 0,0-22 0,0 22 16,0 0-16,-21 0 0,0 0 15,0 21-15,-1 0 0,1 0 0,-21 0 16,21 21-16,0 0 0,-22 0 16,22 22-16,-21-1 0,21-21 0,-1 21 15,1 1-15,0-22 0,21 21 16,0 1-16,0-22 0,0 0 0,0 0 16,0 0-16,0 0 0,21 1 15,0-1-15,1-21 0,-1 0 0,0 0 16,0 0-16,0 0 0,0 0 15,22 0-15,-22-21 0,0-1 16,0 1-16,0 0 0,1 0 0,-1 0 16,0-22-16,0 1 15,0 0-15,0-1 0,-21-20 0,22 21 0,-1-22 16,-21 22-16,21-22 0,-21 22 16,0 0-16,0 20 0,0-20 0,0 21 15,0 0-15,0 0 0,-21 42 16,21 0-1,-21 0-15,-1 0 0,1 22 0,21-1 16,0 0-16,-21 22 16,21-22-16,0 0 0,0 22 0,0-22 15,0 1-15,0-1 0,0-21 16,0 21-16,21-20 0,-21 20 0,21-21 16,1 0-16,-1-21 15,0 0-15,0 0 0,0 0 0,0 0 16,22 0-16,-1-21 0,0 0 15,1 0-15,-1 0 0,0-1 0,1 1 16,-1-21-16,0 0 0,-20-1 16,20-20-16,-21 20 0,0-20 15,0-1-15,1 22 0,-1 0 0,0-1 16,-21 1-16,0 21 0,0-21 16,0 20-16,-21 44 31,0-1-31,-1 21 0,22-21 0,0 22 15,0-1-15,-21 0 0,21 1 16,-21 20-16,21-21 0,0 1 0,0 20 16,-21-20-16,21-1 0,-21 0 0,21-21 15,-21 22-15,21-22 0,0 0 16,0 0-16,0 0 0,21-42 31,0 21-31,-21-42 16,21 21-16,0-22 0,0 22 15,22-42-15,-22 20 0,0 1 16,0 0-16,22-1 0,-22 1 0,0 21 16,21 0-16,-21 0 15,22-1-15,-22 22 0,0 0 0,21 0 16,-20 22-16,-1-1 0,0 0 0,-21 0 16,0 0-16,0 0 0,0 1 0,0-1 15,0 0-15,-21 0 0,0 0 16,-1 0-16,1-21 0,0 22 0,0-22 15,0 0-15,-22 0 0,22 0 16,0 0-16,-21 0 0,21 0 16,-1 0-16,1 0 0,0-22 0,-21 22 15,21 0-15,-1-21 0,1 21 16,0 0-16,0 0 0,0 0 16,21 21-1,0 1-15,0-1 0,0 0 16,0 0-16,0 21 0,21-20 15,0-1-15,-21 0 0,21 0 0,0 0 16,22 0-16,-22-21 0,0 22 16,21-1-16,1-21 0,-1 21 15,22-21-15,-22 0 0,21 0 0,1 0 16,-1 0-16,-20 0 0,20 0 16,-20 0-16,-1 0 0,0-21 0,1 0 15,-22-1-15,21 1 0,-21-21 16,0 21-16,22-22 0,-22 1 0,21-43 15,-42 64-15,21-21 16,-21 21-16,0 0 0,0-1 0,-21 22 16,0 22-1,0-1-15,0 0 0,0 0 0,-22 21 16,22-20-16,0-1 0,0 21 16,0-21-16,21 0 0,0 1 0,0-1 15,0 0-15,0 0 0,0 0 16,21 0-16,0-21 0,0 0 15,21 22-15,-20-22 0,20 0 0,0 0 16,-21 0-16,22 0 0,-1 0 16,-21 0-16,0-22 0,1 1 0,-1 21 15,0-21-15,0 0 0,0 0 16,0 0-16,-21-1 0,22 1 0,-22 0 16,0 0-16,-22 42 31,1 0-31,21 0 15,-21 1-15,21-1 16,0 0-16,0 0 0,0 0 0,0 0 0,21 1 16,-21-1-16,21 0 15,1-21-15,-1 0 0,0 21 16,21-21-16,-21 0 0,1 0 0,-1 0 16,0 0-16,0 0 0,0-21 15,0 0-15,1 21 0,-1-21 0,0-1 16,0 1-16,0-21 0,0 21 15,1-22-15,-1 22 0,0 0 0,-21-21 16,21 21-16,-21-1 0,21 22 16,-21-21-16,0 42 31,0 1-31,0-1 16,-21 21-16,21-21 0,-21 0 15,0 22-15,0-1 0,21-21 0,0 22 16,-22-1-16,22 0 0,0-21 0,0 43 15,0-22-15,0 1 0,0 20 16,0 1-16,0-1 0,0 1 0,0-1 16,0 1-16,0-1 0,0 1 15,0-1-15,-21 1 0,0-1 0,0 1 16,0 20-16,0-20 0,-22-1 0,22-20 16,0 20-16,-21-21 0,20 1 15,1-22-15,-21 0 0,21 0 16,0 0-16,-1-21 0,1 0 0,0 0 15,0 0-15,21-21 0,0 0 16,0 0-16,0 0 0,0 0 0,0-22 16,0 1-16,0 0 0,0-22 15,0 22-15,0-22 0,0 1 0,21-1 16,0 1-16,0-1 0,1 1 0,-1-1 16,21-20-16,-21-1 0,22 21 15,20-20-15,-21 20 0,85-84 16,-63 85-16,-1-1 15,86-42-15,-86 43 0,1 20 16,41-41-16,-62 63 16,-1-22-16,-21 22 0,0 21 0,1-21 15,-44 21 1,1 21 0,0-21-16,0 21 0,0 0 0,0 1 15,-1-1-15,22 0 0,0 0 16,0 0-16,0 0 0,0 1 0,0-1 15,22 0-15,-1 0 16,-21 0-16,0 0 0,21 1 0,0-22 16,-21 21-16,0 0 0,0 0 15,0 0 1,-21-21 0,0 0-16,0 0 0,-1 0 0,1 0 15,-21 0-15,21 0 0,0 0 0,-1 0 16,1 0-16,0-21 0,-21 0 15,42 0-15,-21 21 0</inkml:trace>
  <inkml:trace contextRef="#ctx0" brushRef="#br0" timeOffset="75043.92">19897 12869 0,'0'0'16,"21"-21"-16,0 0 0,-21-21 0,0 21 0,0-1 16,-21 22-1,0 0-15,-1 0 0,1 22 16,-21-1-16,21 21 0,-22 0 16,1 1-16,0 20 0,-1 1 0,1-1 15,0 1-15,-1-1 0,1 1 16,0 20-16,-22 65 0,43-65 15,0 1-15,21-22 0,0 22 0,0-21 16,0-22-16,0 21 0,21-20 16,0-1-16,0 0 0,1-20 15,20-1-15,-21 0 0,21 0 0,-20-21 16,20 0-16,-21 0 0,21 0 16,1-21-16,-1 0 0,-21 0 0</inkml:trace>
  <inkml:trace contextRef="#ctx0" brushRef="#br0" timeOffset="75292.1">20087 13123 0,'-21'22'31,"0"-1"-31,21 0 0,0 0 16,-21 0-16,-1 0 0,22 1 15,-21-1-15,21 0 0,0 0 16,0 0-16,0 0 0,21-21 47,1 0-47,-1-21 16,-21 0-16,21 0 0</inkml:trace>
  <inkml:trace contextRef="#ctx0" brushRef="#br0" timeOffset="75475.78">20214 13102 0,'0'0'0,"0"21"32,-21 1-17,21-1-15,0 0 0,-21-21 16,21 21-16,-21 0 0,21 0 16,-22 1-16,22-1 0,0 0 15,0 0 1,22-21-1,-1 0-15,0 0 0,0 0 0,0 0 16</inkml:trace>
  <inkml:trace contextRef="#ctx0" brushRef="#br0" timeOffset="75724.22">20743 12996 0,'21'-21'0,"-42"42"0,42-63 16,1 42-16,-22 21 15,0 0 1,0 22-16,0-1 0,-22-21 0,1 22 16,0-1-16,0 0 0,0 1 15,0-1-15,-1 21 0,1-20 0,0-1 16,-21 22-16,21-22 0,-1 21 0,1-20 16,0-1-16,21-21 0,0 22 15,0-22-15,0 0 0,0 0 16,21-21-1,22-21-15,-22 21 0,21-21 16,-21 0-16</inkml:trace>
  <inkml:trace contextRef="#ctx0" brushRef="#br0" timeOffset="75947.75">21082 13145 0,'0'0'0,"21"-43"0,0-20 0,0 42 0,-21-22 15,0 22-15,0 42 16,0 0-16,0 22 15,-21-1-15,0 0 0,21 1 16,-21-1-16,0 0 0,21 1 0,-21-1 16,-1 0-16,22 1 0,-21-1 0,21 0 15,0 1-15,-21-22 16,21 21-16,0-21 0,0 1 0,0-1 16,0 0-16,0-42 31</inkml:trace>
  <inkml:trace contextRef="#ctx0" brushRef="#br0" timeOffset="76136.23">20701 13462 0,'0'0'0,"-21"0"0,0 0 0,-1 0 16,44 0 15,20-21-16,-21 21-15,21 0 0,1 0 0,20 0 16,-20 0-16,-1-21 0,0 21 0,1 0 16,-1 0-16,0-21 0,1-1 15,-22 22-15,21 0 0</inkml:trace>
  <inkml:trace contextRef="#ctx0" brushRef="#br0" timeOffset="76471.56">21272 13356 0,'0'21'46,"22"-21"-30,-1 0 0,0 0-16,0 0 0,0 0 0,0-21 15,1 21-15,-1-21 0,0 21 0,0-21 16,0 21-16,-21-21 0,0 0 16,21 21-16,-21-22 0,-21 22 31,0 0-31,0 0 0,0 0 0,0 22 15,-22-1-15,22 0 0,0 0 16,0 0-16,0 22 0,-1-22 0,1 21 16,0-21-16,21 22 0,-21-22 15,21 21-15,0-21 0,0 0 16,0 1-16,0-1 0,21 0 0,0 0 16,0-21-16,1 0 0,20 0 15,0 0-15,1 0 0,-1 0 0,0-21 16,1 0-16,-1 0 0,0-1 15,1 1-15,-1-21 0,0 0 0,1 20 16</inkml:trace>
  <inkml:trace contextRef="#ctx0" brushRef="#br0" timeOffset="76699.24">22056 13102 0,'0'0'0,"0"-21"16,0 0-16,0 0 0,0 42 31,-22 0-31,1 0 0,0 22 16,0-22-16,0 21 0,0 0 0,-1 1 15,1-22-15,0 21 0,21 1 16,-21-1-16,0 0 0,0 1 0,21-1 16,0-21-16,-22 21 0,22-20 15,-21-1-15,21 0 0,0 0 0,21-21 32,1 0-32,-1 0 0,21-21 15,-21 0-15,0 0 0,1-1 0,20 1 16,-21-21-16</inkml:trace>
  <inkml:trace contextRef="#ctx0" brushRef="#br0" timeOffset="76936.24">22394 12975 0,'0'0'0,"0"-21"0,-21 42 32,0 22-32,0-22 0,0 21 15,-1-21-15,1 22 0,-21-1 16,21 0-16,0-21 0,21 22 0,-22-1 15,1 0-15,0-20 0,0 20 16,21 0-16,0 1 0,0-22 16,-21 21-16,21-21 0,0 0 0,0 1 15,0-1-15,0 0 16,21-21-16,0 0 16,0 0-16,0-21 0,1 21 15,-1-21-15,21-1 0,-21 22 0</inkml:trace>
  <inkml:trace contextRef="#ctx0" brushRef="#br0" timeOffset="77280.25">22521 13399 0,'-21'0'15,"0"0"-15,0 0 16,0 21-16,-1 0 16,1 0-16,0 0 0,21 0 15,0 1-15,-21-1 0,21 0 0,0 0 16,0 0-16,0 0 0,0 1 15,0-1-15,21 0 16,0-21-16,0 0 16,22 0-16,-22 0 0,21-21 0,-21 0 15,22-1-15,-22 1 0,0 0 16,21 0-16,-20-21 0,-1 20 0,-21 1 16,0 0-16,21 0 0,-21 0 0,0 0 15,0-1-15,-21 22 0,0 0 16,-1 0-16,1 0 0,0 0 0,0 0 15,0 0-15,0 0 0,-1 0 16,1 0-16,21 22 16,-21-22-16,42 0 31,0 0-31,1 0 0</inkml:trace>
  <inkml:trace contextRef="#ctx0" brushRef="#br0" timeOffset="77527.64">22902 13060 0,'0'-21'16,"0"42"15,0 0-31,-21 0 16,0 0-16,21 1 15,-21-22-15,21 21 16,21-21 15,0 0-15</inkml:trace>
  <inkml:trace contextRef="#ctx0" brushRef="#br0" timeOffset="77717.74">23008 13081 0,'0'0'15,"21"0"-15,-21-21 16,0 42 15,0 0-31,-21 0 16,0 1-16,21-1 0,0 0 16,0 0-1,0 0-15,21-21 31,0 0-31</inkml:trace>
  <inkml:trace contextRef="#ctx0" brushRef="#br0" timeOffset="78082.11">23156 12679 0,'-21'-21'0,"42"42"0,-21-42 47,21 42-47,1 0 0,-1 0 15,21 22-15,-21-1 0,0 0 16,22 1-16,-22-1 0,0 21 0,0-20 16,0-1-16,-21 22 0,0-22 15,0 21-15,0-20 0,0-1 0,-21 22 16,-21-22-16,21 21 0,0-20 15,-22-1-15,1 0 0,-22 1 0,22-1 16,-21-21-16,20 0 0,-20 22 16,20-22-16,1 0 0,0-21 0,-1 21 15,22-21-15,0 0 0,0 21 16,42-42 15,0 21-31,22-21 0,-22 21 16,21-21-16,-21 0 0,22 0 0,-1 21 15</inkml:trace>
  <inkml:trace contextRef="#ctx0" brushRef="#br0" timeOffset="78340.16">23897 13631 0,'0'0'16,"-21"0"-16,0-21 0,21 42 63,0 1-48,0-1 1,0 0-16,-21-21 0,21 21 15,-22-21-15</inkml:trace>
  <inkml:trace contextRef="#ctx0" brushRef="#br0" timeOffset="78548.27">23791 13949 0,'0'0'15,"0"21"-15,0 0 16,21-21-16,-21 21 0,0 1 15,0-1-15,0 0 16,-21 0 0,0 0-16,0-21 0,0 21 0,0-21 15,-22 22-15,22-1 0,-21-21 16,21 21-16,-22-21 0,22 21 0,-21-21 16,-1 0-16,1 21 0,-21-21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5E67-F33E-121F-ACD6-31F43F27B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C256-4428-5EE5-9681-64625ADE7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E3AD-E836-0B46-3B3A-CDBFF732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A4EBE-F059-F267-B98B-6D2F3DE0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C0614-5A3D-DE20-412F-21AE2F30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14A6-FCB5-A2E7-1999-1B367C39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4DB73-AC30-4DAF-751F-73811888D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C710-6049-1105-6A3C-D33645D9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AF02-CF26-2A42-C311-84CF91D5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93255-4B7A-C0F1-B945-596F4A9A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0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CEA40-C7E5-3AE9-9EF7-D90514883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B571A-1ECB-AFCB-37EB-75EA2320D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5D50-3A0A-C51A-8ABC-C28F01F3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E733-5536-0216-D98C-3F876E70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814A-43AD-B7C2-211D-95B5376F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BB7B-73DC-DED7-59F8-0BDD954F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C4C1-1566-5B01-3BC3-57B736789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D73F-14F9-231B-B528-B11941F4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F70C-B9D7-913A-0AC9-0C4A62AA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1553-DEA8-92B2-D4A1-991061B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9D3D-6312-C6EF-DDC0-0A032C31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795BF-2442-D29B-19B8-368D455E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311E-1B9F-794B-4087-27491B9E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2231C-E3C1-6595-45C5-C019474E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25FD-D140-6E81-B827-AD0F662C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C0B7-FFC2-5376-C6BD-BD313BD1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09E4-21A2-9A8F-2C24-F927A7A61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F896F-3C9F-1787-168C-0A750B33F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1E8C-731D-BE19-2AB0-841C734D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F1EB-B5F1-5618-D6DA-D9A5DC3F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29DD-D7BE-C39A-DE96-871092EB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2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8149-54A5-5815-E78E-C7C9611B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A7DC-F0B8-1AE8-286F-04832E1C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FCCB-E166-15D6-A461-079627E4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4DD5C-3293-8A36-3CC8-E08E18D30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04319-C007-9153-F91E-54D8BA415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60355-1B2F-A895-F95E-091B9C04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913F7-B7E3-C91F-11F7-216E3BA7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5C79B-9456-4DA0-C80E-49C4B7D9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D5FE-A849-6B1F-C1F9-385DD445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C9520-CF1D-87D7-B7FD-8CE0515C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B3679-F54C-E86F-0EC4-D70FC2DC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1E3E1-3FAA-9B19-F9E4-87475E74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5922A-8689-0190-386F-7240AB17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DF0B7-675C-D8AC-D810-5F6EA96D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AB097-DAF2-245B-8675-854D4AD5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3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FE48-6AA1-9FA4-C034-5847BF5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F923-277A-C143-44CB-8131A00F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E30DB-5593-309A-B308-930B0C51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CCCB-170B-8E80-6D6C-DA0A0519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713C7-7C58-DB9D-F0B8-3A282F68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2DC96-4B5C-92FF-B5B5-864143DF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1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BF1-7B42-8BEA-20D0-A937CEC2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826D1-BCA8-478A-B6A3-24E2DCC52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5F80-6AAE-827B-10FB-1F7825B0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3B73-160C-AE1E-2367-7C50F977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55CF8-DB60-1872-5396-CA19CF92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36A0-18C8-9003-9688-D7F8C7A3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2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8B08F-C365-5CF4-67B2-7E7EA4C5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34481-7481-E54E-F789-DAF0A589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5A22-3AEC-9DCC-E521-E77DA26C3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26B8-7DEC-4F8F-B915-EBDB7E322A7A}" type="datetimeFigureOut">
              <a:rPr lang="en-IN" smtClean="0"/>
              <a:t>30-06-2022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352D-FA9D-EE4D-D1DB-C626551CA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20D8-E10C-0C1F-2436-57E95192E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534F3-D7CA-407A-A56E-7CE843001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234D02D-1F5E-2B49-EB79-65169B1002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3487644"/>
                  </p:ext>
                </p:extLst>
              </p:nvPr>
            </p:nvGraphicFramePr>
            <p:xfrm flipH="1">
              <a:off x="371475" y="1943099"/>
              <a:ext cx="152400" cy="85725"/>
            </p:xfrm>
            <a:graphic>
              <a:graphicData uri="http://schemas.microsoft.com/office/powerpoint/2016/slidezoom">
                <pslz:sldZm>
                  <pslz:sldZmObj sldId="256" cId="1053962111">
                    <pslz:zmPr id="{8CEE72F4-5CE0-4809-93C1-2E78A4104EC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H="1">
                          <a:off x="0" y="0"/>
                          <a:ext cx="152400" cy="857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234D02D-1F5E-2B49-EB79-65169B1002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71475" y="1943099"/>
                <a:ext cx="152400" cy="857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9CFBD7-7D1B-AC2D-90D1-B612E0E4FC8A}"/>
              </a:ext>
            </a:extLst>
          </p:cNvPr>
          <p:cNvSpPr txBox="1"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WebDriver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().window().maximize();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"https://www.google.com/"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().timeouts().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implicitlyWait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ofSeconds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(10));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WebElement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serach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.findElement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(By.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name(</a:t>
            </a:r>
            <a:r>
              <a:rPr lang="en-IN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"q"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.navigate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().refresh();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serach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.sendKeys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"Phone"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75A7AA-06B7-E461-1391-68682777E81C}"/>
                  </a:ext>
                </a:extLst>
              </p14:cNvPr>
              <p14:cNvContentPartPr/>
              <p14:nvPr/>
            </p14:nvContentPartPr>
            <p14:xfrm>
              <a:off x="213480" y="83880"/>
              <a:ext cx="8001360" cy="522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75A7AA-06B7-E461-1391-68682777E8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74520"/>
                <a:ext cx="8020080" cy="52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3962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850F81-EFF8-5D76-D384-DE4AD4B64C65}"/>
                  </a:ext>
                </a:extLst>
              </p14:cNvPr>
              <p14:cNvContentPartPr/>
              <p14:nvPr/>
            </p14:nvContentPartPr>
            <p14:xfrm>
              <a:off x="182880" y="129600"/>
              <a:ext cx="8214840" cy="39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850F81-EFF8-5D76-D384-DE4AD4B64C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120240"/>
                <a:ext cx="823356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31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CEAD29-99D7-4FE8-F970-DD7013CFF922}"/>
                  </a:ext>
                </a:extLst>
              </p14:cNvPr>
              <p14:cNvContentPartPr/>
              <p14:nvPr/>
            </p14:nvContentPartPr>
            <p14:xfrm>
              <a:off x="22680" y="137160"/>
              <a:ext cx="7422480" cy="63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CEAD29-99D7-4FE8-F970-DD7013CFF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127800"/>
                <a:ext cx="7441200" cy="63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44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8F358-89EE-4606-EAC7-DB60EF6EEE67}"/>
                  </a:ext>
                </a:extLst>
              </p14:cNvPr>
              <p14:cNvContentPartPr/>
              <p14:nvPr/>
            </p14:nvContentPartPr>
            <p14:xfrm>
              <a:off x="289440" y="175320"/>
              <a:ext cx="8092800" cy="113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8F358-89EE-4606-EAC7-DB60EF6EE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165960"/>
                <a:ext cx="811152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A38313-9751-0E3B-415A-C31102C88AE1}"/>
                  </a:ext>
                </a:extLst>
              </p14:cNvPr>
              <p14:cNvContentPartPr/>
              <p14:nvPr/>
            </p14:nvContentPartPr>
            <p14:xfrm>
              <a:off x="0" y="685800"/>
              <a:ext cx="4839120" cy="602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A38313-9751-0E3B-415A-C31102C88A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76440"/>
                <a:ext cx="4857840" cy="60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3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E86C3C-1C92-D6AB-F6B0-64B057A80596}"/>
                  </a:ext>
                </a:extLst>
              </p14:cNvPr>
              <p14:cNvContentPartPr/>
              <p14:nvPr/>
            </p14:nvContentPartPr>
            <p14:xfrm>
              <a:off x="152280" y="495360"/>
              <a:ext cx="6180120" cy="117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E86C3C-1C92-D6AB-F6B0-64B057A80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486000"/>
                <a:ext cx="6198840" cy="11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0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CB6C12-8324-DB58-0368-03162605E442}"/>
                  </a:ext>
                </a:extLst>
              </p14:cNvPr>
              <p14:cNvContentPartPr/>
              <p14:nvPr/>
            </p14:nvContentPartPr>
            <p14:xfrm>
              <a:off x="0" y="99000"/>
              <a:ext cx="833652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CB6C12-8324-DB58-0368-03162605E4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835524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93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75F763-A65C-B66E-911B-4805A2DC558F}"/>
                  </a:ext>
                </a:extLst>
              </p14:cNvPr>
              <p14:cNvContentPartPr/>
              <p14:nvPr/>
            </p14:nvContentPartPr>
            <p14:xfrm>
              <a:off x="7560" y="160200"/>
              <a:ext cx="8893080" cy="656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75F763-A65C-B66E-911B-4805A2DC5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150840"/>
                <a:ext cx="8911800" cy="65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46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90AFF9-56C0-2BFE-9E3C-AEBDD923C31D}"/>
                  </a:ext>
                </a:extLst>
              </p14:cNvPr>
              <p14:cNvContentPartPr/>
              <p14:nvPr/>
            </p14:nvContentPartPr>
            <p14:xfrm>
              <a:off x="68400" y="251640"/>
              <a:ext cx="11849760" cy="58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90AFF9-56C0-2BFE-9E3C-AEBDD923C3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242280"/>
                <a:ext cx="11868480" cy="58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3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184401-3A08-C2BA-9C0E-DF65BB77A294}"/>
                  </a:ext>
                </a:extLst>
              </p14:cNvPr>
              <p14:cNvContentPartPr/>
              <p14:nvPr/>
            </p14:nvContentPartPr>
            <p14:xfrm>
              <a:off x="335160" y="167760"/>
              <a:ext cx="7048800" cy="473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184401-3A08-C2BA-9C0E-DF65BB77A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158400"/>
                <a:ext cx="7067520" cy="47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432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36D35-E08F-099B-7EE0-274E8646FCD9}"/>
                  </a:ext>
                </a:extLst>
              </p14:cNvPr>
              <p14:cNvContentPartPr/>
              <p14:nvPr/>
            </p14:nvContentPartPr>
            <p14:xfrm>
              <a:off x="167760" y="190440"/>
              <a:ext cx="8176320" cy="561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36D35-E08F-099B-7EE0-274E8646FC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81080"/>
                <a:ext cx="8195040" cy="56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13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C8006A-541E-4A67-F2B9-27502655D9E7}"/>
                  </a:ext>
                </a:extLst>
              </p14:cNvPr>
              <p14:cNvContentPartPr/>
              <p14:nvPr/>
            </p14:nvContentPartPr>
            <p14:xfrm>
              <a:off x="0" y="152280"/>
              <a:ext cx="779544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C8006A-541E-4A67-F2B9-27502655D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781416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95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F6A211-9A83-DB76-4C23-2811D21FC11B}"/>
                  </a:ext>
                </a:extLst>
              </p14:cNvPr>
              <p14:cNvContentPartPr/>
              <p14:nvPr/>
            </p14:nvContentPartPr>
            <p14:xfrm>
              <a:off x="76320" y="38160"/>
              <a:ext cx="820692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F6A211-9A83-DB76-4C23-2811D21FC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8800"/>
                <a:ext cx="822564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13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3F15-6453-7EAB-1EA7-12E84DEC6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3C6A-6E50-2FC7-73B7-9D56614A0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5E0D05-72AF-4642-CAE7-BFBFFA67A923}"/>
                  </a:ext>
                </a:extLst>
              </p14:cNvPr>
              <p14:cNvContentPartPr/>
              <p14:nvPr/>
            </p14:nvContentPartPr>
            <p14:xfrm>
              <a:off x="0" y="137160"/>
              <a:ext cx="860328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5E0D05-72AF-4642-CAE7-BFBFFA67A9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7800"/>
                <a:ext cx="862200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52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2022-06-30T03:55:19Z</dcterms:created>
  <dcterms:modified xsi:type="dcterms:W3CDTF">2022-06-30T03:56:11Z</dcterms:modified>
</cp:coreProperties>
</file>