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4:04:22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550 0,'-21'-21'16,"-1"21"-1,1 0 1,21 21 0,0 1-16,0-1 0,-21 0 15,21 0-15,0 0 0,0 22 16,0-22-16,-21 21 0,21 0 0,0 1 16,0-1-16,0 22 0,0-22 15,0 0-15,-21 1 0,21-1 0,-21 0 16,21 1-16,-22-22 15,22 0-15,0 21 0,0-21 0,0 1 16,0-1-16,0-42 47,0-1-31</inkml:trace>
  <inkml:trace contextRef="#ctx0" brushRef="#br0" timeOffset="281.41">4043 1312 0,'0'0'0,"0"22"0,-21 20 16,42-42-1,-21 21-15,21-21 0,0 0 16,0 0-16,0 21 0,22-21 0,-22 0 15,21 0-15,-21 0 0,22 0 16,-1 0-16,-21 0 0,22 0 0,-1 0 16,-21 0-16,21 0 15,-20 0-15,-1-21 0,21 21 0,-21 0 16,0 0-16,1-21 0,-1 0 16,-21 0-16,21 21 0,-21-22 15,0 1-15,0 0 16</inkml:trace>
  <inkml:trace contextRef="#ctx0" brushRef="#br0" timeOffset="556.64">4191 656 0,'0'0'0,"-21"-21"16,21 0-16,0 0 15,21 21 1,21 0-16,-21 0 0,1-21 0,20 21 16,0 0-16,1 0 0,-1 0 15,0-22-15,1 22 0,-1 0 0,0 0 16,-21 0-16,22 0 0,-22 0 16,0 0-16,0 0 0,0 0 0,1 0 31,-1 0-16</inkml:trace>
  <inkml:trace contextRef="#ctx0" brushRef="#br0" timeOffset="1336.64">5673 466 0,'0'0'16,"0"-21"-16,-22 21 31,1 0-31,0 0 16,0 0-16,0 0 0,0 0 0,-1 21 16,-20 0-16,21 0 0,0 0 15,-22 22-15,22-22 0,0 21 0,-21 0 16,21 1-16,-1 20 0,-20 43 15,21-42-15,21-22 16,0 0-16,0 1 0,0-1 0,0 0 16,0 1-16,0-22 0,0 21 0,0-21 15,21 0-15,0 1 0,0-1 16,1 0-16,-1 0 0,21-21 0,-21 21 16,22-21-16,-22 0 15,21 0-15,0 0 0,1 0 0,-1 0 16,0 0-16,1 0 0,20 0 15,-20-21-15,-1 21 0,0-21 0,1 0 16,-1 0-16,0-22 0,1 22 16,-22-21-16,21-1 0,-21 1 0,0-21 15,1 20-15,-1-20 0,0-1 16,-21 1-16,21 20 0,-21-20 0,0 21 16,0-1-16,0 1 0,-21 0 15,0-1-15,0 22 0,-1 0 16,1 0-16,-21 0 0,0 21 0,-1 0 15,1 0-15,0 0 0,-1 0 16,1 21-16,0-21 0,20 21 16,-20 21-16,21-21 0,0 1 15,0 20-15,21 0 0,-22 1 0,22-22 16,0 21-16,0 22 0,0-22 16,22 0-16,-1 1 0,0-1 0,21 0 15,-21 1-15,1-22 0,20 21 16,-21 0-16,21-20 0,-20 20 0,20-21 15,-21 0-15,0 22 0,0-22 16,1 0-16,-1 21 0,-21-21 0,0 1 16,0-1-16,0 0 0,0 21 15,0-21-15,0 1 0,-21-1 16,-1 0-16,1 21 0,-21-21 0,21 1 16,-22-1-16,22 0 0,-21-21 15,21 21-15,0 0 0,-22-21 0,22 0 16,0 0-16,0 0 0,0 0 15,-1 0-15,1 0 0,0 0 16,0 0-16,21-21 0,-21 0 16,0 21-16,-1-21 0</inkml:trace>
  <inkml:trace contextRef="#ctx0" brushRef="#br0" timeOffset="1796.67">3768 1799 0,'0'0'16,"-22"0"-16,1 0 0,0 0 0,63 0 46,-20 0-30,20 0-16,0 0 0,1 0 0,20 0 16,1 0-16,-1 0 0,1 0 15,-1 0-15,22 0 0,-1 0 0,22 0 16,-21 0-16,21 0 0,0 0 16,-1 0-16,1 21 0,-21-21 0,21 0 15,-22 0-15,22 0 0,-21 0 16,0 0-16,-1 0 0,1 0 0,0 0 15,-22 0-15,1 0 0,-22 0 16,0 0-16,1 0 0,-1 0 0,-21 0 16,0 0-16,0 0 15,1 0 1,-22-21 31</inkml:trace>
  <inkml:trace contextRef="#ctx0" brushRef="#br0" timeOffset="5255.66">868 3069 0,'-21'-21'16,"21"0"-16,0 0 0,0 0 15,-22 21 17,22 21-17,0 0-15,0 0 0,0 0 16,0 22-16,0-1 0,0 0 16,0 1-16,0-1 0,0 0 15,0 1-15,0 20 0,0-21 0,-21 1 16,21-1-16,0-21 0,0 22 15,0-22-15,-21 0 0,21 0 0,0 0 16,0 0-16,-21 1 0,21-44 47,0 1-47,21 21 16,0-21-16,-21 0 0</inkml:trace>
  <inkml:trace contextRef="#ctx0" brushRef="#br0" timeOffset="5596.68">1143 3429 0,'0'21'0,"0"-42"0,0 63 15,0-20 1,21-22-16,-21 21 0,21-21 15,0 0-15,1 0 16,-1 0-16,0-21 16,-21-1-16,21 1 0,0 0 15,-21 0-15,0 0 16,0 0-16,0-1 0,-21 22 16,0 0-16,0 0 15,0 0-15,-1 0 0,1 0 16,0 22-16,0-1 15,21 0-15,0 0 16,0 0-16,21-21 31,0 0-31</inkml:trace>
  <inkml:trace contextRef="#ctx0" brushRef="#br0" timeOffset="6540.35">2180 2963 0,'0'0'0,"0"-21"16,0 0-1,0 42 17,0 0-17,0 1-15,0-1 0,0 0 16,0 0-16,0 0 0,0 22 0,0-1 16,0-21-16,0 21 0,0 1 15,-21-1-15,21 0 0,-21 1 0,21-1 16,0-21-16,0 22 0,-21-22 15,21 0-15,0 0 0,0 0 0,0 0 16,0 1-16,0-44 47,0 1-47,21 0 16,-21 0-16,0-21 0,21 20 15,0-20-15,0 21 0,0-21 16,1-1-16,-1 1 0,0 21 0,0-22 15,21 22-15,-20 0 0,-1 0 16,0 0-16,0 21 0,0 0 0,0 0 16,1 0-16,-1 0 15,-21 21-15,21 0 16,-21 0-16,0 0 0,0 22 16,0-22-16,0 0 0,0 21 0,0-20 15,0 20-15,0-21 0,0 0 16,21 0-16,-21 1 0,21-1 0,-21 0 15,21-21-15,1 21 0,-1-21 16,0 0-16,0 0 0,0 0 16,0 0-16,1 0 0,20-21 15,-21 0-15,0 21 0,0-43 0,1 22 16,-1 0-16,0-21 0,0-1 16,0 1-16,0 0 0,-21-1 0,22 1 15,-22 0-15,0-1 0,0 22 16,0-21-16,0 21 0,0-22 15,-22 22-15,1 0 0,0 0 16,0 21-16,0 0 0,0 0 16,-22 0-16,22 0 0,0 0 15,0 0-15,0 0 0,-1 21 16,1-21-16,21 21 0,0 0 16,0 1-16,0-1 15,21-21 1,1 0-16</inkml:trace>
  <inkml:trace contextRef="#ctx0" brushRef="#br0" timeOffset="7108.34">3323 2794 0,'-42'21'15,"42"0"1,-21 1-16,21-1 0,0 0 0,0 0 16,0 21-16,0-20 0,-22-1 15,22 21-15,0-21 0,0 22 16,0-1-16,0 0 0,0-21 16,0 22-16,0-1 0,0-21 0,0 22 15,-21-22-15,21 21 0,0-21 16,0 0-16,0 1 0,0-1 0,0 0 15,0 0-15,-21 0 0,0-21 32,21-21-17,0 0 1,0 0-16,0 0 0,0-22 0,0 22 16,21-21-16,0-1 0,0 1 15,1 0-15,-1-1 0,0 22 16,21-21-16,1 21 0,-22-22 15,21 22-15,0 0 0,1 0 0,-1 21 16,0 0-16,1 0 0,-1 0 0,-21 0 16,22 0-16,-1 21 0,-21-21 15,0 21-15,0 0 0,1 1 0,-1 20 16,-21-21-16,0 21 0,0-20 16,0 20-16,0 0 0,0-21 0,0 22 15,-21-22-15,21 21 0,-22-21 16,1 1-16,21-1 0,0 0 0,-21-21 15,21 21-15,-21-21 16,0 21-16,21-42 31,0 0-31,0 0 16</inkml:trace>
  <inkml:trace contextRef="#ctx0" brushRef="#br0" timeOffset="8264.59">4445 3281 0,'21'0'0,"-42"0"0,42-21 0,0 21 15,-21-21-15,21-1 0,-21 1 16,0 0-16,0 0 0,0 0 16,0 0-16,0-1 0,0 1 15,-21 0-15,0 0 16,0 21-16,0-21 16,0 21-16,-1 0 0,1 0 0,0 0 15,0 21-15,0-21 16,0 21-16,-1 0 0,1 0 0,0 22 15,0-22-15,0 21 0,0 1 16,-1-1-16,22-21 0,-21 21 16,0 1-16,21-1 0,0-21 15,0 22-15,0-22 0,0 0 0,0 0 16,0 0-16,0 0 0,0 1 0,21-1 16,0-21-1,1 0-15,-1 0 0,0 0 16,0-21-16,0-1 15,0 22-15,1-21 0,-1 0 0,0 0 16,0-21-16,0 20 0,0-20 16,22 21-16,-22-21 0,-21-1 15,21 1-15,0 21 0,0-22 16,1 22-16,-22-21 0,0 0 16,21 20-16,-21 44 31,0-1-16,0 0-15,0 0 0,0 0 16,0 22-16,-21-22 0,21 21 0,0-21 16,0 22-16,0-22 0,0 0 15,0 21-15,0-21 0,0 1 0,21-1 16,-21 0-16,21-21 0,0 21 16,0-21-16,0 21 15,1-21-15,-1 0 0,0 0 0,0 0 16,0 0-16,0 0 0,1-21 15,20 0-15,-21 0 0,0 0 0,0-1 16,1 1-16,-1-21 0,0 0 16,0-1-16,0 1 0,0 0 0,1-1 15,-1 1-15,0 0 0,-21-1 16,21 1-16,0 0 0,-21-1 0,0 1 16,21 0-16,-21 20 0,22-20 15,-22 21-15,0 0 0,0 0 0,0-1 16,0 44 15,0 20-31,0-21 0,-22 21 16,22-20-16,-21 20 0,21 0 15,0 1-15,0-1 0,-21 0 0,21 1 16,-21-1-16,21 0 0,-21 22 16,21-22-16,0 0 0,0-20 0,0 20 15,0 0-15,0-21 0,0 1 16,0-1-16,0 0 0,0 0 0,21 0 15,0-21-15,0 0 16,0 0-16,1 0 0,-1 0 16,0 0-16,0 0 0,0-21 0,0 0 15,1 0-15,-1 0 16,0-1-16,0 1 0,21-42 16,-20 42-16,-1-22 0,-21 1 15</inkml:trace>
  <inkml:trace contextRef="#ctx0" brushRef="#br0" timeOffset="8500.66">4953 3090 0,'0'22'31,"21"-22"-31,0 0 15,0 0-15,1 0 0,-1 0 0,0 0 16,21 0-16,-21 0 0,1 0 16,20 0-16,-21-22 0,0 22 0,0 0 15,1 0-15,-1-21 0,0 21 16,0 0-16,0 0 0,-21-21 0,21 21 16</inkml:trace>
  <inkml:trace contextRef="#ctx0" brushRef="#br0" timeOffset="8987.95">6816 3048 0,'21'-21'0,"-42"42"0,42-63 15,0 42-15,-21-21 0,0-1 16,0 44 15,0-1-15,0 0-16,0 0 0,0 21 16,-21-20-16,21-1 15,0 21-15,-21-21 0,21 22 0,0-22 16,0 0-16,-22 21 0,22-21 0,-21 1 15,21-1-15,0 0 0,0 0 16,0 0-16,21-21 31,1 0-31,-1-21 0,0 0 16,0 0-16</inkml:trace>
  <inkml:trace contextRef="#ctx0" brushRef="#br0" timeOffset="9416.61">7387 3027 0,'0'0'0,"21"0"0,0-21 0,-21 0 16,0-1-1,-21 22 1,0 0-16,0 0 0,0 22 16,0-22-16,-1 21 0,1 0 15,0-21-15,0 21 0,0 0 0,0-21 16,-1 21-16,1 1 0,21-1 15,0 0 1,21 0 0,1-21-16,-1 21 0,0-21 0,21 0 15,-21 21-15,1-21 0,20 0 16,-21 22-16,0-22 0,0 21 16,22 0-16,-22-21 0,0 21 0,0-21 15,-21 21-15,0 0 0,0 1 16,0-1-16,0 0 0,-21 0 15,0 0-15,0-21 16,0 21-16,-1-21 0,-20 22 0,21-22 16,0 0-16,-22 0 0,22 0 0,0 21 15,0-21-15,0 0 0,0 0 16,-1 0-16,1 0 0,0-21 16,0-1-16,21 1 15,-21 0-15,21-21 16,-21 21-16,21-1 0,0-20 0</inkml:trace>
  <inkml:trace contextRef="#ctx0" brushRef="#br0" timeOffset="9604.33">6752 2731 0,'-42'-43'16,"63"43"31,0 0-32,0 0-15,0 0 0</inkml:trace>
  <inkml:trace contextRef="#ctx0" brushRef="#br0" timeOffset="10032.64">8657 2667 0,'0'-21'16,"21"21"-1,22 0-15,-1 0 0,0-21 16,22 21-16,-1 0 0,1 0 15,-1-21-15,1-1 0,-1 22 0,1 0 16,-1-21-16,1 21 0,-22 0 16,0 0-16,1 0 0,-22 0 0,0 0 15,0 0-15,-42 21 32,0-21-32,-21 22 0,20-22 15,1 21-15,-21-21 0,21 0 0,-22 0 16</inkml:trace>
  <inkml:trace contextRef="#ctx0" brushRef="#br0" timeOffset="10280.46">9144 2709 0,'0'22'16,"-21"-1"-16,21 0 16,-21 0-16,21 0 0,0 0 15,-22 22-15,1-22 0,21 21 0,-21 1 16,21-1-16,0 0 0,-21 1 15,21-1-15,-21 0 0,21 1 0,-21-1 16,21-21-16,0 0 0,0 22 16,0-22-16,0 0 0,0 0 15,0 0-15,21-21 32,0-21-32,0 21 15,0-21-15,0 0 0,1 0 16</inkml:trace>
  <inkml:trace contextRef="#ctx0" brushRef="#br0" timeOffset="10897.66">9419 3006 0,'0'21'32,"0"0"-32,0 0 15,0 22-15,-21-22 0,21 0 0,-21 21 16,21-21-16,0 1 0,0 20 15,0-21-15,0 0 0,0 0 16,0 1-16,0-1 0,21-21 16,0 0-16,0 0 15,0-21-15,22-1 16,-22 1-16,0 0 0,0 0 0,22 0 16,-22-22-16,0 22 0,21 0 15,-21 0-15,1 0 0,-22-22 0,21 22 16,-21 0-16,21 0 0,-21 0 15,0 0-15,0-1 16,-21 44 15,21-1-31,-21 0 16,21 0-16,-22 0 0,22 0 16,0 22-16,0-1 0,-21 0 0,21 1 15,-21 20-15,21-20 0,0 20 0,0 1 16,0-22-16,0 21 0,0 1 15,0-1-15,-21 1 0,21-1 0,-21 1 16,21-1-16,0 22 0,-21-21 0,-1-1 16,1 1-16,0-1 0,21 1 15,-21-22-15,-21 21 0,20-41 0,1 20 16,-21 0-16,21-21 0,-22 1 16,1-1-16,21-21 0,-21 21 15,-1-21-15,1 0 0,0 0 0,-1 0 16,1 0-16,0-21 0,-1 0 0,1-1 15,21 1-15,-22-21 0,22 0 16,0 20-16,0-20 0,21-21 0,0 20 16,0 1-16,0-22 0,0 22 0,0-21 15,21 20-15,0 1 0,22 0 16,-22-1-16,21 1 0,0 0 0,1-1 16,-1 22-16,22-21 0,-22-1 15,21 1-15</inkml:trace>
  <inkml:trace contextRef="#ctx0" brushRef="#br0" timeOffset="11229.37">10012 3048 0,'0'-21'0,"21"21"0,-21 21 47,0 0-47,0 0 0,0 22 16,0-1-16,0 0 0,0 1 0,0 20 15,0-20-15,0 20 0,-21 1 0,21-1 16,0 1-16,0-1 16,0 1-16,0 20 0,-21-20 0,-1 20 15,1-20-15,0 21 0,0-1 0,0-20 16,0-1-16,-1 1 0,1-1 16,0-20-16,0-1 0,0 0 0,0-21 15,21 1-15,-22-1 0,22 0 0,0-42 47,0 0-47,22-22 0,-1 22 0,0-21 16,0-1-16,-21-20 0,21-1 15,0 1-15,1-22 0</inkml:trace>
  <inkml:trace contextRef="#ctx0" brushRef="#br0" timeOffset="11529.36">10033 3302 0,'0'-21'0,"0"42"15,0-84-15,0 20 0,0 22 0,0 0 16,21 0-16,0 0 0,0-1 0,1 1 16,-1 0-16,0 0 0,0 21 0,21 0 15,-20-21-15,-1 21 0,21 0 16,-21 0-16,22 0 0,-22 0 0,0 21 16,0-21-16,0 21 0,0 0 15,-21 0-15,22 1 0,-22-1 16,0 0-16,0 21 0,-22-21 0,1 1 15,0 20-15,0-21 0,-21 0 16,-1 0-16,22 1 0,-21-1 0,-1 0 16,22 0-16,-21 0 0,21-21 15,0 0-15,-1 21 0,22-42 32,22 0-17,-1 0-15,21 0 0,-21 0 0</inkml:trace>
  <inkml:trace contextRef="#ctx0" brushRef="#br0" timeOffset="11800.23">10880 2942 0,'0'0'0,"0"-21"0,0 0 16,-22 21-1,1 0-15,0 0 16,0 0-16,0 21 0,-22-21 0,22 21 15,0 0-15,0 1 0,0-1 0,0 0 16,-1 21-16,1-21 0,0 1 16,21 20-16,0 0 0,-21-21 15,21 22-15,0-22 0,0 21 16,0-21-16,0 1 0,0-1 0,21 0 16,-21 0-16,21 0 0,22-21 0,-22 0 15,0 0-15,21 0 0,1 0 16,-1 0-16,21-21 0,-20 21 0,20-21 15,1 0-15</inkml:trace>
  <inkml:trace contextRef="#ctx0" brushRef="#br0" timeOffset="12272.48">11515 3069 0,'0'0'16,"0"-21"-16,0 0 0,0 0 0,0 0 0,0-1 16,0 1-16,-22 21 15,1 0-15,0 0 16,0 0-16,0 0 0,0 0 15,-1 21-15,-20 1 0,21-1 16,0 0-16,0 21 0,-22-21 0,22 22 16,0-22-16,0 21 0,21-21 15,0 22-15,-21-22 0,21 21 0,0-21 16,0 1-16,0-1 0,0 0 16,21-21-16,0 0 0,0 0 15,0 0-15,0 0 0,1 0 0,-1 0 16,0-21-16,0 0 0,0-1 15,22 1-15,-22 0 0,0 0 0,0-21 16,0-1-16,0 22 0,-21-21 16,22 21-16,-1-22 0,-21 22 15,21-21-15,-21 21 0,0-1 0,0 44 47,0-1-47,0 0 0,0 0 0,0 21 16,-21-20-16,21 20 0,-21-21 15,21 0-15,-22 22 0,22-22 0,0 21 16,0-21-16,0 0 0,0 1 16,0-1-16,0 0 0,0 0 15,22-21-15,-1 0 16,0 0-16,0 0 16,0 0-16,0-21 0,1 0 0,20 0 15,-21-1-15,21 1 0</inkml:trace>
  <inkml:trace contextRef="#ctx0" brushRef="#br0" timeOffset="13648.91">12298 2921 0,'0'0'0,"21"-21"0,-42 21 31,-22 0-31,22 0 0,-21 0 0,21 21 16,-22 0-16,22 0 0,-21-21 0,21 22 15,0-1-15,-1 0 16,1 0-16,21 0 0,-21-21 0,21 21 15,0 1-15,0-1 16,0 0-16,21-21 0,0 21 0,1 0 16,-1-21-16,21 21 0,-21 1 0,22-22 15,-22 21-15,21-21 0,-21 21 16,0-21-16,1 21 0,-1-21 0,-21 21 16,0 0-16,-21 1 15,-1-22 1,1 0-16,0 0 0,0 0 15,0 0-15,-22 0 0,22 0 0,0 0 16,0-22-16,0 22 0,0-21 16,-1 21-16,22-21 0,-21 21 15,0 0 1,21 21 0,0 0-16,0 1 15,0-1-15,0 0 16,0 0-16,21 0 15,0-21-15,1 0 0,-1 0 0,0 21 16,0-21-16,0 0 0,0 0 16,22 0-16,-22 0 0,0 0 0,21-21 15,-20 0-15,20 0 0,0 21 0,-21-42 16,22 20-16,-1 1 16,-21-21-16,22 0 0,-22-1 0,21 1 15,-21 0-15,0-1 0,1-20 16,-1 20-16,0-20 0,0 21 0,0-22 15,-21 22-15,0-22 0,0 22 16,0 21-16,0-22 0,0 22 0,0 0 16,-21 21-1,0 21-15,0 0 0,21 22 16,-21-22-16,-1 21 0,1 1 0,0-1 16,21 21-16,-21-20 0,0-1 15,0 0-15,-1 1 0,22-1 16,0 0-16,0 22 0,0-43 15,0 21-15,0 1 0,0-22 0,0 21 16,22-21-16,-22 1 0,21-1 0,0 0 16,0-21-16,0 21 0,0-21 15,22 0-15,-22 0 0,0 0 0,21 0 16,1 0-16,-22 0 0,21-21 16,-21 0-16,22 0 0,-22-1 0,0 1 15,21-21-15,-20 21 0,-1-22 16,0 22-16,0 0 0,0-21 0,-21 21 15,0-1-15,0 44 47,0-1-47,-21 0 0,0 0 0,21 0 16,-21 0-16,21 1 0,0-1 16,0 0-16,0 0 0,0 0 0,0 0 15,0 1-15,0-1 0,0 0 16,21 0-16,0-21 15,0 0-15,0 0 0,1 0 16,20 0-16,-21 0 0,0 0 0,0-21 16,22 0-16,-22 0 0,0 21 0,0-43 15,0 22-15,1 0 16,-1-21-16,0 20 0,-21-20 0,0 21 16,21 0-16,-21 0 0,0-1 15,21 22-15,-21-21 0,0 42 31,0 1-31,-21-1 0,0 0 16,21 0-16,-21 0 0,21 0 0,-21 1 16,-1-1-16,1 0 0,21 0 15,-21 0-15,21 0 0,0 1 0,-21-22 16,21 21-16,-21 0 0,21-42 47,0 0-32,0-1-15,0-20 0,21 21 16,0 0-16,0-22 0,0 22 16,1-21-16,-1 0 0,21 20 0,-21 1 15,22 0-15,-22-21 0,21 42 0,-21-21 16,0-1-16,22 22 0,-22 0 16,0 0-16,0 0 0,0 0 0,1 0 15,-1 22-15,-21-1 0,0 0 16,0 21-16,0-21 0,0 1 0,0 20 15,0-21-15,0 21 0,0-20 16,0 20-16,0-21 0,-21 0 16,21 0-16,-22 1 0,22-1 0,-21-21 15,0 21-15,42-21 32,0-21-17,22 0-15</inkml:trace>
  <inkml:trace contextRef="#ctx0" brushRef="#br0" timeOffset="14242.63">14457 3090 0,'0'0'0,"21"-21"0,-21 0 0,0 0 16,21 0-16,-21 0 0,0-1 16,0 1-16,0 0 0,0 0 15,-21 21-15,0 0 16,0 0-16,-1 0 0,-20 21 0,21 0 15,-21 0-15,20 1 0,-20 20 16,0-21-16,21 0 0,-22 22 0,22-22 16,0 0-16,0 21 0,21-21 15,0 1-15,0-1 0,0 0 0,0 0 16,0 0-16,21 0 0,0-21 16,0 0-16,0 0 0,1 0 15,20 0-15,-21 0 0,0 0 16,0 0-16,22 0 0,-22-21 15,0 0-15,0 0 0,0 0 0,1 0 16,-1-1-16,0 1 0,-21-21 0,0 21 16,21 0-16,-21-1 0,21 1 15,-21 42 17,0 1-32,0 20 0,0 0 15,0 1-15,0 20 0,0-21 16,0 22-16,0-22 0,0 22 15,0-1-15,0-20 0,-21 20 0,21 1 0,0-1 16,-21 1-16,21-1 16,0 1-16,0 20 0,0-20 0,0 20 15,0-20-15,0-1 0,-21 1 0,21-1 16,0 1-16,-21-1 0,21 1 16,0-1-16,-22-20 0,22 20 0,0-20 15,-21-1-15,0 0 0,21-21 0,-21 1 16,0-1-16,0 0 0,-1-21 15,1 0-15,0 0 16,21-21-16,0 0 0,0-1 0,0 1 16,0-21-16,0 0 0,0-1 15,0 1-15,0 0 0,0-22 16,0 1-16,0-1 0</inkml:trace>
  <inkml:trace contextRef="#ctx0" brushRef="#br0" timeOffset="14472.66">13822 2773 0,'0'0'0,"-21"-21"0,-1 21 0,22-21 16,-21 21-1,21-22-15,-21 22 0,21 22 63,-21-22-63,0 0 0,0 0 0,-1 0 15,1 21-15</inkml:trace>
  <inkml:trace contextRef="#ctx0" brushRef="#br0" timeOffset="14652.25">12658 3006 0,'-22'0'0,"44"0"0,-44 21 0,44-21 31,20 0-15,-21 0-16,0 0 0,22 0 0,-22 0 16,21 0-16,0 0 0,1 0 15,-1 0-15,0 0 0,1 0 0</inkml:trace>
  <inkml:trace contextRef="#ctx0" brushRef="#br0" timeOffset="15536.44">16065 2794 0,'0'0'0,"-21"0"0,21-21 0,-21 21 16,0 0-1,0 0 1,0 0-16,21 42 0,0-21 0,-22 1 16,22-1-16,-21 21 0,21-21 15,-21 22-15,21-22 0,0 0 0,0 0 16,-21 0-16,21 22 0,-21-43 16,21 21-16,0 0 0,0-42 46,21 0-46,0 21 16,0-22-16,0 1 0,1 0 0,-22 0 16,42-21-16,-42 20 0,42 1 15,-42 0-15,21 21 0,1-21 0,-1 21 16,0 0-16,-21 21 16,21-21-16,-21 21 15,21 0-15,-21 22 0,0-22 0,0 0 16,21 0-16,-21 22 0,22-22 15,-22 0-15,21 21 0,0-21 0,0 1 16,0-22-16,0 21 0,1-21 0,20 0 16,-21 0-16,21 0 0,1 0 15,-1 0-15,0 0 0,1-21 0,-1-1 16,0 1-16,1 0 0,-22 0 16,21 0-16,-21 0 0,1-22 0,-1 22 15,-21-21-15,0-1 0,0 1 16,0 0-16,0-1 0,-21 1 15,-1 21-15,1-21 0,0-1 0,-21 22 16,21 0-16,-22 21 0,22 0 16,-21 0-16,21 0 0,-22 0 0,22 0 15,-21 21-15,42 0 0,-21 0 16,-1 1-16,22-1 0,0 0 0,0 0 16,0 0-16,0 0 0,22 1 15,-1-22-15,0 0 0,21 0 16,1 0-16</inkml:trace>
  <inkml:trace contextRef="#ctx0" brushRef="#br0" timeOffset="16688.62">17357 2350 0,'0'0'16,"0"-43"-16,0 22 0,0 0 0,-22 21 15,1 0 1,0 0-16,0 21 0,0 21 0,0 1 15,21-1-15,-22 0 0,1 22 16,21-1-16,-21 1 0,21-22 16,0 22-16,-21-1 0,0-20 0,21-1 15,0 0-15,0 1 0,-21-1 0,21 0 16,0-21-16,-22 22 0,22-22 16,0 0-16,0 0 0,0 0 15,0-42 16,0 0-31,0 0 0,0 0 16,22 0-16,-22-1 0,21 1 16,0 0-16,-21-21 0,21 21 0,0-22 15,0 22-15,1-21 0,20 21 16,-21-1-16,0 22 0,0-21 0,1 21 16,20 0-16,-21 0 0,0 0 15,-21 21-15,21 1 16,-21-1-16,0 0 0,0 0 0,0 0 15,0 0-15,0 1 0,0-1 16,0 21-16,0-21 0,0 0 0,0 1 16,0-1-16,22 0 15,-1 0-15,0-21 0,0 0 0,0 21 16,0-21-16,22 0 0,-22 0 0,21 0 16,-21 0-16,22 0 15,-1-21-15,-21 0 0,22 21 0,-1-21 0,0 0 16,-21-1-16,22 1 15,-22-21-15,21 21 0,-21 0 0,1-22 0,-22 22 16,0-21-16,0 21 16,0-1-16,0 1 0,0 0 0,0 0 15,-43 21 1,1 0-16,0 21 16,42 0-16,-22 0 0,1 1 0,0-1 15,21 0-15,-21 21 0,21-21 16,0 1-16,0 20 0,0-21 0,0 0 15,0 0-15,0 1 0,0-1 16,21-21-16,0 21 0,0-21 0,-21 21 16,22-21-16,-1 0 15,0 0-15,0 0 0,0 0 0,0 0 16,1 0-16,-1 0 0,0-21 16,21 0-16,-21 21 0,22-21 0,-22-1 15,21 1-15,1 0 0,-22 0 0,21 0 16,-21 0-16,22-22 0,-22 22 15,0 0-15,0 0 0,0 21 0,0-21 16,-21 42 15,0 0-31,0 0 16,0 0-16,0 0 0,0 1 0,-21-1 16,21 0-16,0 0 0,0 0 15,0 0-15,0 1 0,0-1 16,0 0-16,21-21 15,-21 21-15,22-21 0,-1 0 16,0 0-16,21 0 0,-21 0 16,1 0-16,20 0 0,0-21 0,-21 21 15,22-21-15,-22 0 0,21-1 0,-21 1 16,1 0-16,-1 0 0,0 0 16,0-22-16,0 22 0,-21 0 0,0-21 15,0 21-15,0-1 16,0 1-16,-21 21 15,0 0-15,0 21 16,0 1-16,-1-1 0,1 0 0,0 0 16,21 0-16,0 0 0,-21 1 15,21-1-15,0 0 0,0 0 0,0 0 16,0 0-16,0 1 0,0-1 16,0 0-16,21-21 0,0 21 15,0-21 1,1 0-16,-1 0 0,0 0 15,0-21-15,0 21 0,0-21 16</inkml:trace>
  <inkml:trace contextRef="#ctx0" brushRef="#br0" timeOffset="18500.62">19875 3196 0,'0'0'0,"-21"0"0,21 21 0,21-21 46,1 0-46,20 0 0,-21-21 16,21 0-16,-20 0 0,20 0 0,0 0 16,1-22-16,-1 22 0,0-21 15,1-1-15,-1-20 0,0 21 0,1-22 16,-22 1-16,0-22 0,0 21 16,0 1-16,-21-1 0,21 22 0,-21-21 15,0 41-15,0-20 0,0 21 16,-21 0-16,0 21 0,0 0 0,0 0 15,0 0-15,-1 0 0,1 21 16,-21 21-16,21 1 0,0 20 16,-1-21-16,1 43 0,21-21 0,-21-1 15,0 1-15,21-1 0,-21-21 16,21 22-16,0-22 0,-21 1 0,21-1 16,-22-21-16,22 21 0,0-20 15,-21-1-15,21 0 0,0 0 16,0-42 15,21 21-31,1-21 0,-22 0 0,21-1 16,0 1-16,0-21 0,0 21 15,0 0-15,1-1 0,-1-20 16,0 21-16,0 0 0,0 21 16,0 0-16,1 0 0,-1 0 0,0 0 15,0 21-15,0 0 16,-21 0-16,21 0 0,-21 1 15,22-1-15,-1 0 0,0 21 0,-21-21 16,21 1-16,0-22 0,22 21 16,-22 0-16,0 0 0,21-21 0,-21 0 15,22 21-15,-22-21 0,21 0 16,1 0-16,-1 0 0,0 0 0,1-21 16,-1 21-16,-21-21 0,21 0 15,1 0-15,-22-1 0,0 1 16,0 0-16,0 0 0,1-21 0,-22-1 15,21 1-15,-21 0 0,0 20 16,0-20-16,0 0 0,-21 21 0,-1-22 16,1 22-16,0 0 0,0 21 15,0 0-15,-22 0 0,22 21 0,0-21 16,-21 42-16,21-20 0,-22 20 16,22 0-16,-21 1 0,21-1 0,-1 0 15,1-21-15,0 22 0,21-1 16,0-21-16,0 22 0,0-22 0,0 0 15,0 0-15,21 0 0,0-21 16,1 21-16,-1-21 0,0 0 16,0 0-16,0 0 0,0 0 0,1 0 15,-1 0-15,0-21 0,0 0 16,0 0-16,0 21 0,1-21 0,-1 0 16,0-22-16,-21 22 0,21 0 15,21-43-15,-42 22 0,22 21 16,-22 0-16,21 21 0,-21-21 15,0 42 1,0 0-16,0 0 16,0 0-16,0 22 15,0-22-15,0 0 0,0 0 0,0 0 16,0 0-16,0 1 16,0-1-16,0 0 0,21-21 15,0 21-15,0-21 0,0 21 16,1-21-16,20 0 0,-21 0 15,0 0-15,0 0 0,1 0 0,20 0 16,-21-21-16,0 21 0,0-21 16,22 0-16,-22 0 0,0-1 0,0 1 15,0 0-15,1 0 0,-1 0 16,0 0-16,0-22 0,0 43 0,-21-21 16,0 0-16,21 21 0,-21 21 46,0 0-46,0 0 0,-21 1 16,21-1-16,0 0 0,0 0 0,0 0 16,-21 0-16,21 1 0,0 20 15,0-21-15,0 0 0,0 0 16,21-21-16,0 22 0,1-22 16,-1 0-16,0 0 0,0 0 15,0 0-15,0 0 0,1 0 16,-1-22-16,0 22 0,21-21 0,-21 0 15,1 0-15,20 0 0,-21 0 0,0-22 16,0 22-16,1-21 16,-1 21-16,0-22 0,0 22 0,0 0 15,0 0-15,-21 0 0,0-1 16,0 1-16,0 42 31,0 1-31,0-1 0,0 0 0,-21 0 16,21 0-16,-21 22 0,21-22 0,0 0 15,0 0-15,0 0 0,0 0 16,0 1-16,0-1 0,21 0 16,0-21-16,1 0 15,-1 0-15,0 0 0,0 0 16,21 0-16,-20 0 0,20 0 16,0 0-16,1 0 0,-1 0 0,0-21 15,1 0-15,-22-1 0,21 1 0,-21 0 16,22 0-16,-22 0 0,0-22 15,-21 22-15,0-21 0,0 21 0,0-22 16,0 22-16,0 0 0,0 0 16,-21 21-16,-22 21 15,22 0-15,0 0 16,0 1-16,0 20 0,21-21 16,0 0-16,-21 22 0,21-22 0,0 0 15,0 0-15,0 0 0,0 0 16,0 1-16,21-1 0,0 0 15,0 0-15,0-21 16,0 0-16,1 0 0,-1 0 0,0 0 16,0 0-16,0 0 0,0 0 15,1-21-15,-1 21 0,21-21 0,-21 0 16,0-1-16,1 1 0,-1 0 16</inkml:trace>
  <inkml:trace contextRef="#ctx0" brushRef="#br0" timeOffset="18921.14">24363 2413 0,'0'0'0,"0"-21"0,-21 0 16,21 0-16,-22-1 0,22 1 15,-21 21-15,21-21 0,-21 21 16,0 21 0,21 0-16,-21 1 0,21 20 15,0 0-15,0 1 0,-21 20 16,-1-21-16,1 22 0,21-1 0,-21-20 15,0-1-15,0 22 0,21-22 16,-21 0-16,-1-21 0,22 22 0,0-22 16,0 21-16,-21-21 0,21 1 15,0-1-15,0 0 0,0 0 16,21-21 15,1 0-31,-1 0 0,0-21 0,0 21 0,0-21 16,0 0-16,22-1 15</inkml:trace>
  <inkml:trace contextRef="#ctx0" brushRef="#br0" timeOffset="19276.55">24511 2815 0,'0'0'0,"0"-21"0,0 0 0,-21 42 32,0 0-32,-1 0 15,1 1-15,0-1 16,0 21-16,0-21 0,21 0 0,0 1 0,0 20 15,0-21-15,0 0 0,0 0 16,0 1-16,0-1 0,0 0 16,21 0-16,0-21 0,0 0 15,0 0-15,1 0 0,20 0 16,-21 0-16,0 0 0,22-21 0,-22 0 16,21 21-16,-21-21 0,22-1 15,-22 1-15,0 0 0,0 0 0,0 0 16,-21-22-16,0 22 0,0-21 15,0 21-15,0 0 0,-21-1 0,0 1 16,0 0-16,0 21 0,-1 0 16,-20 0-16,21-21 0,-21 21 0,20 0 15,-20 0-15,0 0 0,21 0 16,-1 0-16,1 0 0,0 0 16,0 0-16,0 0 0,0 0 0,-1 0 15</inkml:trace>
  <inkml:trace contextRef="#ctx0" brushRef="#br0" timeOffset="19464.46">23982 2582 0,'0'0'0,"21"0"0,0-21 15,0 21-15,0 0 16,22 0-16,-1 0 0,0 0 0,1 0 15,-1 0-15,0 0 0,1 0 16,-1 0-16,0 0 0,-20 0 0,20 0 16,0 0-16,1 0 0</inkml:trace>
  <inkml:trace contextRef="#ctx0" brushRef="#br0" timeOffset="20799.98">25950 2540 0,'0'-85'15,"0"170"-15,0-191 0,0 85 16,0 0-16,21 0 0,-21 0 16,0-1-16,-21 44 31,21-1-31,-21 0 0,0 21 15,0 1-15,0-1 0,-1 0 16,1 22-16,21-22 0,-21 0 0,21 22 16,-21-22-16,21 1 0,0-1 15,0 0-15,0 1 0,0-22 0,0 21 16,0-21-16,0 0 0,0 1 0,21-1 16,0 0-16,0-21 0,1 0 15,20 0-15,-21 0 0,21 0 0,-20 0 16,20 0-16,-21 0 15,21-21-15,1 0 0,-1-1 0,0 1 16,-20-21-16,20 21 0,-21-22 16,21 1-16,-20 0 0,-1-1 0,0-20 15,21-1-15,-21 1 0,1-1 16,-1 1-16,0 21 0,0-22 16,0 22-16,0-1 0,-21 22 0,0 0 15,0 0-15,22 0 0,-22 0 0,0 42 16,0 0-1,-22 0-15,1 21 0,21 1 16,-21-1-16,0 0 0,0 22 0,0-22 16,-1 22-16,22-1 0,-21-20 15,0-1-15,21 0 0,0 1 0,0-1 16,0 0-16,0-21 0,0 1 16,0-1-16,0 0 0,0 0 0,0 0 15,21-21-15,0 0 0,1 0 16,-1 0-16,0 0 0,21 0 15,-21 0-15,22 0 0,-22 0 0,21-21 16,1 0-16,-1 0 0,0 0 16,1-1-16,-22-20 0,21 21 0,-21 0 15,0-22-15,1 22 16,-22 0-16,0 0 0,0 0 0,-22 21 31,1 0-31,0 0 0,0 21 16,0 0-16,21 0 0,0 0 15,0 22-15,0-22 0,0 0 0,0 21 16,0-20-16,0-1 0,21 0 16,0 0-16,0 0 0,0 0 0,-21 1 15,22-22-15,-1 21 0,-21 0 16,0-42 15,-21 0-15,-1 21-16,1-22 0,21 1 15,-21 21-15,0-21 0,0 21 16,0 0-16,-1 0 16,1 0-16,0 0 15,21 21-15,0 0 16,21 1 0,0-22-16,1 0 15,20 0-15,0 0 0,1 0 16,-1 0-16,0 0 0,1 0 0,20 0 15,-21 0-15,22 0 0,-22 0 16,1-22-16,-1 22 0,0-21 0,-21 21 16,22-21-16,-22 0 0,0 0 15,21-22-15,-20 22 0,-22 0 0,21-21 16,-21 21-16,0-1 0,0 1 16,0 0-16,0 0 0,0 0 0,-21 21 31,-1 0-31,1 21 0,21 0 0,-21 0 15,0 0-15,0 1 0,21-1 16,-21 0-16,21 21 0,0-21 0,0 1 16,0-1-16,0 0 0,0 0 15,0 0-15,0 0 0,21 1 16,0-22-16,0 21 0,0 0 16,0-21-16,1 0 0,20 0 15,0 0-15,1 0 0,-1 0 0,21 0 16,-20 0-16,20 0 0,1-21 15,-1 0-15</inkml:trace>
  <inkml:trace contextRef="#ctx0" brushRef="#br0" timeOffset="21364.83">28617 2879 0,'0'0'0,"43"-106"32,-43 85-32,0 0 0,0-1 15,-22 1-15,1 21 0,0 0 16,-21 0-16,21 0 0,-22 0 15,1 0-15,21 21 0,-43 1 0,22-1 16,0 0-16,-1 0 0,-20 21 0,20-20 16,1 20-16,0-21 0,21 0 15,-1 22-15,1-22 0,21 0 16,-21 0-16,21 0 0,0 0 0,0 1 16,21-1-16,0 0 0,1-21 0,-1 21 15,0-21-15,0 0 0,21 0 16,-20 0-16,20 0 0,-21 0 15,21 0-15,-20-21 0,20 0 0,-21 0 16,21-1-16,-20 1 0,20 0 16,-21-21-16,21-1 0,-20 1 15,20 0-15,-21-22 0,0 22 0,0-22 16,1 1-16,-1-1 0,0 1 16,0 21-16,0-1 0,0 1 0,-21 0 15,0 20-15,0 1 0,0 0 16,0 0-16,-21 21 15,21 21-15,-21 0 16,0 0-16,0 22 0,0 20 0,-1-20 16,1 20-16,0-21 0,0 22 15,0-1-15,21-20 0,0 20 16,-21-20-16,21-1 0,0 0 0,0-21 16,0 22-16,0-22 0,0 0 15,0 0-15,21 0 0,0 1 0,0-22 16,0 21-16,0-21 0,1 0 15,-1 0-15,21 0 0,-21 0 0,22 0 16,-22 0-16,21 0 0,-21 0 16,22-21-16,-22 21 0,0-22 0,21 22 15,-21-21-15,1 0 0,20 21 16,-21-21-16</inkml:trace>
  <inkml:trace contextRef="#ctx0" brushRef="#br0" timeOffset="21636.43">29887 2794 0,'0'21'32,"0"0"-32,-21 1 0,0-1 0,21 0 15,-21 0-15,0 0 0,-1 0 16,22 1-16,0-1 0,-21 0 0,0 0 15,21 0-15,0 0 0,-21 1 16,21-1-16,-21-21 16,21 21-16,0-42 47,21 0-47</inkml:trace>
  <inkml:trace contextRef="#ctx0" brushRef="#br0" timeOffset="21824.49">29887 2625 0,'-21'0'0,"42"0"16,-63 0-16,21-21 0,0 21 0,-1 0 16,1 0 15,21 21-16,21 0 1,1-21-16,-22 21 0</inkml:trace>
  <inkml:trace contextRef="#ctx0" brushRef="#br0" timeOffset="22304.3">30141 2752 0,'0'42'15,"0"-21"1,-21 0-16,21 1 16,-21-1-16,21 0 0,0 0 15,-21 0-15,21 22 0,0-22 0,0 0 16,0 0-16,0 0 0,0 22 16,0-22-16,0 0 0,-21 0 15,21 0-15,0 0 0,-22 1 0,22-1 16,-21-21-1,0 0 1,21-21 0,-21-1-16,21 1 0,0 0 15,0 0-15,0 0 0,0 0 16,21-1-16,0-20 0,22 21 0,-1-21 16,0 20-16,1-20 0,20 21 15,1-21-15,-1 20 0,1 1 0,-1 0 16,-21 21-16,22 0 0,-22 0 15,1 0-15,-22 0 0,21 21 0,-21 0 16,-21 1-16,0-1 16,0 21-16,0-21 0,0 0 0,0 1 15,0-1-15,0 0 0,0 0 0,0 0 16,0 0-16,-21 1 0,0-22 16,21 21-16,0 0 0,-21-21 15,21 21-15,-21-21 0,-1 0 0,1 0 16,21 21-16,-21-21 0,0 0 15,-21 0-15,-1 0 0</inkml:trace>
  <inkml:trace contextRef="#ctx0" brushRef="#br0" timeOffset="23300.88">6689 4995 0,'0'0'0,"-22"0"0,44 0 31,-1-21-15,0 0-16,21 0 0,-21 0 0,22 0 15,-1-22-15,-21 22 0,22-21 16,-1 21-16,0-22 0,-21 22 15,22 0-15,-22-21 0,0 20 0,-21 1 16,0-21-16,0 21 0,0 0 16,0-1-16,-21 1 0,0 0 0,-22 0 15,1 21-15,0 0 0,-22 0 16,22 0-16,-22 0 0,1 0 0,-1 21 16,22 0-16,0 0 0,-1-21 0,1 22 15,0-1-15,21 21 0,-1-21 16,22 0-16,0 22 0,0-22 0,0 21 15,22 1-15,-1-1 0,0-21 16,21 21-16,-21 1 0,22-1 16,-1 0-16,0 1 0,1-1 15,-22-21-15,21 22 0,-21-22 0,1 21 16,-1-21-16,-21 0 0,0 1 0,0-1 16,-21 0-16,-1 0 0,-20 0 15,0 0-15,-22 1 0,22-22 0,-22 0 16,1 21-16,21-21 0,-22 0 15,22 0-15,-1 0 0,1 0 0,0-21 16,21-1-16,-1 1 0,-20 0 16,21 0-16,0 0 0,0-22 0,21 22 15,0-21-15,-22 0 0,22 20 0,0-20 16,0 21-16,0-21 16,22 20-16,-1 1 0,0 0 0,0 0 15,21 0-15,-20 21 0,-1-21 16,21 21-16,-21 0 0,22-22 0,-1 22 15,0 0-15</inkml:trace>
  <inkml:trace contextRef="#ctx0" brushRef="#br0" timeOffset="23680.66">6985 5165 0,'0'0'0,"21"0"0,0 0 0,0 21 15,1-21-15,-1 0 16,0 0-16,0 0 0,0-21 15,0 0-15,1 21 0,-1-22 0,-21 1 16,21 0-16,0 0 0,0 0 16,-21 0-16,0-1 0,0 1 0,0-21 15,0 21-15,0 0 0,0-1 16,0 1-16,0 0 0,-21 21 0,0 0 16,0 0-16,0 0 0,-1 21 15,1-21-15,0 43 0,0-22 0,0 21 16,-22 0-16,22 1 0,0-1 0,0 0 15,21 1-15,0-22 0,-21 21 16,21 1-16,0-22 0,0 0 0,0 0 16,0 0-16,0 0 15,21-21-15,0 0 0,0 0 0,0 0 16,1 0-16,-1 0 0,21 0 0,-21 0 16,22 0-16,-22-21 0,21 0 15,-21 0-15,22 0 0,-22 0 0,21-22 16,-21 22-16,22-21 0,-22-1 15,21 1-15,-21 0 0</inkml:trace>
  <inkml:trace contextRef="#ctx0" brushRef="#br0" timeOffset="23920.64">7747 4551 0,'0'0'0,"0"-42"0,0 20 16,0 1-16,0 0 0,0 42 16,0 0-1,0 1-15,-21-1 0,21 21 0,0 0 16,-21 1-16,-1-1 0,22 22 15,0-22-15,-21 21 0,21-20 0,-21 20 16,0-20-16,21-1 0,0 0 16,-21 1-16,21-22 0,-21 21 0,21-21 15,0 0-15,-22 1 0,22-1 16,0 0-16,22-21 31,-1 0-31,0 0 0,0-21 16,-21 0-16,21-1 0,0 1 15</inkml:trace>
  <inkml:trace contextRef="#ctx0" brushRef="#br0" timeOffset="24764.66">7895 5165 0,'0'21'15,"21"-21"-15,0 0 16,1 0-1,-1 0-15,-21-21 0,21 0 0,0 21 0,0-22 16,0 1-16,1 0 16,-1 0-16,-21 0 0,21 0 0,0-1 15,-21 1-15,0 0 0,0 0 16,0 0-16,0 0 0,0-1 16,-21 22-1,0 0-15,0 0 0,-1 22 0,1-1 16,0 0-16,0 0 0,0 0 0,0 22 15,21-22-15,-22 21 0,1-21 16,21 22-16,0-22 0,0 21 0,0-21 16,0 0-16,0 1 0,0-1 15,0 0-15,0 0 0,21-21 16,1 21-16,-1-21 0,0 0 0,0 0 16,0 0-16,0 0 0,22 0 15,-22 0-15,21 0 0,-21-21 0,22 21 16,-1-21-16,-21 0 0,22 0 15,-22-1-15,0 1 0,0 0 0,0 0 16,0-21-16,1 20 0,-22 1 0,21 0 16,-21 0-16,0 0 0,0 0 15,0 42 17,0 0-17,0 0-15,0 0 0,0 0 0,0 1 16,0-1-16,0 0 0,0 0 15,0 0-15,0 0 0,0 1 0,0-1 16,-21 0-16,21 0 0,0 0 16,-22 0-1,22-42 17,0 0-17,0 0-15,0-21 16,0 20-16,22 1 0,-1-21 15,0 21-15,0-22 0,0 1 0,0 0 16,22-1-16,-1 1 0,0 0 16,1 21-16,20-22 0,-20 43 0,-1 0 15,0 0-15,-21 0 0,22 0 16,-22 21-16,0 1 0,0 20 0,0-21 16,1 21-16,-22 1 0,0-22 15,0 21-15,0 1 0,0-22 0,0 21 16,0-21-16,-22 0 0,22 22 0,-21-22 15,0 0-15,21 0 16,0 0-16,0-42 63,0 0-63,21 0 0,0 0 0,1 0 15</inkml:trace>
  <inkml:trace contextRef="#ctx0" brushRef="#br0" timeOffset="25036.57">9610 4995 0,'0'22'16,"0"-1"-16,-22 0 15,1 0-15,21 0 0,-21 0 0,21 1 16,0-1-16,0 0 0,-21 0 15,21 0-15,0 0 0,0 1 0,0-1 16,0 0-16,0 0 16,0-42 31,0 0-32,0 0-15,0-1 0,0 1 16,21 0-16</inkml:trace>
  <inkml:trace contextRef="#ctx0" brushRef="#br0" timeOffset="25368.4">9673 4699 0,'0'-21'0,"0"42"0,0-63 16,-21 42-16,0 0 16,0 21-16,-1 0 15,22 0-15,0 0 16,0 1-16,0-1 0,0 0 15,22-21-15,-1 0 16,0 0-16,0 0 0,0-21 16,0 21-16,1-21 0,-22-1 15,21 1 1,-21 0-16,0 0 0,0 0 16,0 0-16,-21-1 15,-1 22-15,1 0 16,0 0-16,0 0 15,0 0-15,0 0 16,-1 22-16,22-1 0,-21 0 16,21 0-16,0 21 0,0-20 15,0-1-15,0 0 0,0 0 16,0 0-16,0 0 0</inkml:trace>
  <inkml:trace contextRef="#ctx0" brushRef="#br0" timeOffset="26600.63">10202 4932 0,'0'0'0,"21"0"15,-21-21-15,-21 21 32,0 0-32,0 21 15,21 0-15,-21 0 16,0 0-16,21 1 0,0-1 0,0 21 15,-22-21-15,22 0 0,0 1 0,0-1 16,0 21-16,0-21 16,0 0-16,0 1 0,0-1 0,0 0 15,0 0-15,22-21 16,-1 0-16,0 21 0,0-21 0,0 0 16,0 0-16,1 0 0,20 0 0,-21 0 15,21-21-15,-20 0 0,-1 0 16,21 0-16,-21 21 0,0-43 0,1 22 15,-1 0-15,0-21 0,0 20 16,0-20-16,-21 0 0,21-1 0,-21 22 16,22-21-16,-22 21 0,0 0 0,0-1 15,0 1-15,0 42 32,0 1-32,0-1 15,-22 21-15,22-21 0,-21 22 0,21-22 16,0 21-16,0-21 0,0 22 0,0-22 15,0 0-15,0 0 0,0 0 16,0 0-16,21 1 0,1-22 16,-1 0-16,0 0 0,0 0 15,0 0-15,0 0 0,1 0 0,-1 0 16,0 0-16,21-22 0,-21 1 0,1 0 16,-1 21-16,0-21 0,0-21 15,0 20-15,0 1 0,1-21 16,-22 21-16,0-22 0,21 22 15,-21 0-15,0-21 0,21 42 0,-21-21 16,0-1-16,0 44 16,-21-1-1,0 0-15,-1 0 0,22 0 0,-21 0 16,0 22-16,21-22 0,0 0 16,-21 0-16,21 0 0,0 1 0,-21-1 15,21 0-15,0 0 0,0 0 16,0 0-1,0-42 32,0 0-47,0 0 16,0 0-16,0 0 0,0-1 16,21 1-16,0 0 0,0-21 0,0 21 15,1-22-15,-1 22 0,0 0 16,21-21-16,-21 20 0,22 1 0,-22 0 15,21 0-15,-21 21 0,22-21 16,-22 21-16,0 0 0,21 0 0,-20 0 16,-1 21-16,0 0 0,0 0 0,0 0 15,-21 22-15,0-22 0,21 21 16,-21-21-16,0 22 0,0-22 16,0 0-16,0 21 0,0-20 15,0-1-15,0 0 0,-21 0 0,0 0 16,21 0-1,-21-21 1,21-21 15,0 0-31,0 0 0,0 0 16,0 0-16,21-1 0,-21 1 0,21-21 16,0 21-16,1-22 15,20 1-15,-21 21 0,0-21 0,22-1 16,-22 22-16,21 0 0,-21 0 15,22 0-15,-22-1 0,21 22 0,-21 0 16,22 0-16,-22 0 0,21 22 0,-21-1 16,-21 21-16,0-21 0,21 0 15,-21 22-15,0-1 0,0-21 0,0 22 16,0-1-16,-21-21 0,21 0 16,-21 0-16,21 1 0,-21-1 15,21 0-15,-21 0 0,21 0 0,0 0 16,-21-21-16,-1 0 47,1-21-32,0 21-15</inkml:trace>
  <inkml:trace contextRef="#ctx0" brushRef="#br0" timeOffset="27828.47">487 6625 0,'0'-21'15,"0"0"1,0 0-16,0 0 16,0-1-16,0 1 0,21 0 15,0 0 1,0 0-16,0 21 0,1 0 15,-1 0-15,0 0 16,0 0-16,0 0 0,0 21 16,1 21-16,-1-21 0,0 1 0,-21 20 15,21 0-15,-21-21 0,0 22 16,0-1-16,0-21 0,0 22 0,-21-1 16,0-21-16,0 21 0,-1-20 15,-20 20-15,21-21 0,-21 0 16,-1 0-16,22 1 0,-21-1 15,21-21-15,-1 0 0,1 0 16,0 0-16,0 0 0,0 0 0,0 0 16,-1-21-16,1-1 15,0 1-15,21 0 16,-21 0-16,21 0 0,0 0 0,0-1 16,0 1-16,0 0 0,0 0 15,21 0-15,0 21 16,0 0-16,22 0 0,-22 0 15,0 21-15,21 0 0,-20-21 16,-1 21-16,21 0 0,-21 1 0,0-1 16,1 0-16,-22 0 0,21 0 15,0-21-15,-21 21 0,21 1 16,-21-1-16,21-21 16,0 0-16,-21 21 0,0-42 62,0 0-62,0-1 16</inkml:trace>
  <inkml:trace contextRef="#ctx0" brushRef="#br0" timeOffset="28039.98">1016 6795 0,'21'0'110</inkml:trace>
  <inkml:trace contextRef="#ctx0" brushRef="#br0" timeOffset="29176.65">2328 6371 0,'0'0'0,"0"-42"15,21 21 1,-21 0-16,22-1 0,-22 1 16,0 0-16,0 0 15,-22 21 17,1 21-32,0 0 15,21 0-15,-21 22 0,21-1 16,0 0-16,0 1 0,-21 20 15,21-20-15,-21 20 0,21 1 0,-22-22 0,1 0 16,21 1-16,-21-1 16,21 0-16,-21 1 0,0-22 0,21 0 15,0 0-15,0 0 0,0 0 16,0 1-16,-21-22 0,42 0 31,0-22-31,0 1 0,0 0 16,0 0-16,22-21 0,-22 20 15,21-20-15</inkml:trace>
  <inkml:trace contextRef="#ctx0" brushRef="#br0" timeOffset="29420.3">2773 6287 0,'0'0'0,"0"-43"16,0 22-16,21 21 0,-21-21 16,0 42-1,0 0-15,0 22 16,0-22-16,0 21 0,0 0 0,0 1 15,0 20-15,0-20 0,0-1 16,-21 21-16,21-20 0,-21-1 0,21 0 16,0-20-16,-22 20 0,22-21 15,-21 0-15,21 0 0,0 1 0,0-1 16,0 0-16,0 0 16,-21-21-16,0 0 31,0-21-31,0 0 15</inkml:trace>
  <inkml:trace contextRef="#ctx0" brushRef="#br0" timeOffset="29952.57">2265 6837 0,'0'0'0,"0"-21"31,21 21-15,0-21-16,21 21 15,1-22-15,-1 22 0,0-21 0,1 0 16,20 0-16,-20 0 0,20 0 16,1-1-16,-22 1 0,0 0 0,1 21 15,-22-21-15,21 21 0,-21 0 16,0 0-16,-21 21 16,0 0-16,0 22 15,0-22-15,0 0 0,0 21 0,0-21 16,0 22-16,0-22 0,0 21 15,-21-21-15,21 1 0,-21 20 0,21-21 16,0 0-16,0 0 0,0 1 16,0-1-16,0 0 0,0 0 0,21-21 15,0 0-15,1 0 16,20 0-16,-21 0 0,21 0 16,-20-21-16,20 0 0,0 0 0,1-1 15,-22 1-15,21 0 0,-21 0 16,22 0-16,-22-22 0,0 22 0,-21-21 15,0 21-15,0-22 0,0 22 16,-21-21-16,0 0 0,-1-1 0,-20 22 16,21-21-16,-21 21 0,20-1 15,-20 22-15,21 0 0,-21 0 0,20 0 16,-20 0-16,21 22 0,0-1 16,0 0-16,-1 0 0,1 0 0,21 22 15,0-22-15,0 21 16,0-21-16,0 0 0,0 22 0,0-22 15,0 0-15,0 0 0,21-21 16,1 0-16,-1 0 16</inkml:trace>
  <inkml:trace contextRef="#ctx0" brushRef="#br0" timeOffset="30540.64">3768 6562 0,'0'0'0,"21"0"15,0-21 1,-21 42 0,-21 0-16,0 21 0,-1-21 15,22 1-15,-21 20 0,0-21 16,0 21-16,21-20 0,0 20 0,-21-21 16,21 0-16,-21 0 0,-1 1 15,22-1-15,0 0 0,0 0 0,0 0 16,22-21 15,-1-21-31,0 21 0,0-21 0,0 0 16,0 0-16,22-1 0,-22 1 15,0 0-15,21 0 0,-20-21 16,-1 20-16,0 1 0,0 21 0,-21-21 16,21 21-16,-21 21 15,0 0 1,0 1-16,0-1 0,0 0 15,0 0-15,0 0 0,0 0 0,0 1 16,0-1-16,0 0 0,21 0 16,1 0-16,-1-21 0,0 21 15,0-21-15,0 0 0,0 0 0,22 0 16,-22 0-16,0-21 0,21 0 16,-20 21-16,20-21 0,-21 0 0,21 0 15,-20-1-15,-1 1 0,0 0 16,-21 0-16,0-21 0,0 20 15,0 1-15,0-21 0,0 0 0,-21 20 16,0 1-16,21-21 0,-22 21 16,1 21-16,0-21 0,0 21 0,0 0 15,0 0-15,-1 0 0,1 0 16,0 0-16,21 21 0,-21 0 16,21 0-1,21-21 1,21 0-16</inkml:trace>
  <inkml:trace contextRef="#ctx0" brushRef="#br0" timeOffset="30840.64">5524 6223 0,'0'0'0,"0"-21"0,0 0 0,0 0 15,-21 21 1,21 21-16,-21 0 0,21 0 16,-21 0-16,21 22 0,-21 20 0,21-21 15,-21 22-15,21-22 0,-22 22 16,22-22-16,-21 22 0,0-22 16,0 0-16,21 1 0,-21-1 15,0-21-15,-1 21 0,1-20 0,21-1 16,0 0-16,-21-21 0,21 21 0,21-42 31,0 21-15,1-21-16,-1 0 0,0-1 0</inkml:trace>
  <inkml:trace contextRef="#ctx0" brushRef="#br0" timeOffset="31228.65">5778 6604 0,'22'-21'15,"-22"42"1,0 0-16,0 0 0,-22 1 16,22-1-16,-21 21 0,0-21 0,0 0 15,21 22-15,0-22 0,-21 0 16,21 21-16,-21-20 0,21-1 0,0 21 16,0-21-16,0 0 0,0 1 15,21-22-15,0 0 0,0 0 16,21 0-16,-20 0 0,-1 0 0,21 0 15,-21 0-15,22-22 0,-22 22 16,21-21-16,-21 0 0,0 0 16,22 21-16,-22-21 0,0-22 0,0 22 15,-21 0-15,0-21 0,0 21 16,0-22-16,0 22 0,0-21 0,0-1 16,0 22-16,-21 0 0,0 0 0,0 0 15,0 21-15,-1 0 0,1 0 16,0 0-16,0 0 0,0 0 0,0 21 15,-1 0-15,1 0 0,0-21 16,0 21-16,0-21 0,0 22 0,-1-1 16,1-21-16,0 0 15</inkml:trace>
  <inkml:trace contextRef="#ctx0" brushRef="#br0" timeOffset="31460.08">5143 6583 0,'0'0'16,"22"0"-16,-1-21 15,0 0-15,0 21 0,21 0 0,1-22 16,-1 22-16,0 0 0,1 0 16,-1-21-16,22 21 0,-22 0 0,21 0 15,-20 0-15,-1 0 0,0 0 16,1 0-16,-22 0 0,0 0 15,0 0-15</inkml:trace>
  <inkml:trace contextRef="#ctx0" brushRef="#br0" timeOffset="34016.47">7302 6985 0,'-63'21'16,"42"-21"-16,0 0 0,-1 21 0,22-42 47,22 0-47,-1 21 0,0-21 0,0 0 16,21 0-16,-20-1 0,-1 1 0,21 0 15,-21-21-15,0 21 0,22-22 16,-22 1-16,0 0 0,21-1 0,-20 1 15,-1-22-15,-21 22 0,21 0 16,-21-1-16,0 1 0,0 0 0,0 21 16,0-1-16,0-20 0,0 21 15,-21 21-15,0 0 0,-1 0 16,1 21-16,0 0 0,21 0 16,-21 22-16,0-1 0,21 22 15,0-22-15,-21 21 0,-1 1 16,22-22-16,-21 22 0,21-22 15,0 0-15,0 1 0,-21-22 0,21 21 16,-21-21-16,21 1 0,0-1 0,-21 0 16,21 0-16,21-42 47,0 0-47,0 0 15,0-22-15,1 22 0,-22 0 16,21-21-16,0 20 0,21 1 15,-21 0-15,1 0 0,-1 0 0,0 0 16,0 21-16,0 0 0,0 0 16,1 0-16,-1 0 0,0 21 0,0 0 15,0 0-15,0 0 0,-21 0 0,22 22 16,-22-22-16,21 0 0,0 0 16,-21 0-16,21 1 0,-21-1 0,21 0 15,0 0-15,1-21 0,-1 0 0,0 21 16,0-21-16,0 0 0,0 0 15,22 0-15,-22 0 0,21 0 0,-21-21 16,22 0-16,-22 0 0,21 21 16,-21-21-16,22-1 0,-1-20 0,-21 21 15,0 0-15,22-22 0,-22 1 16,0 21-16,-21-21 0,0-1 16,0 1-16,0 0 0,0-1 0,0 1 15,0 21-15,-21 0 0,0-1 16,0 1-16,-1 21 0,1 0 0,0 0 15,-21 21-15,21 1 0,-22 20 0,1-21 16,21 21-16,-22 1 0,22-1 16,-21 0-16,21 1 0,0-1 0,-1 0 15,1-20-15,21 20 0,0-21 16,0 0-16,0 22 0,0-22 16,21 0-16,1-21 0,-1 0 0,0 0 15,0 0-15,21 0 0,-20 0 16,-1 0-16,21 0 0,-21 0 15,0-21-15,22 0 0,-22-1 0,21 1 16,-21 0-16,1 0 0,-1 0 16,0-22-16,0 22 0,-21-21 0,0 21 15,0-22-15,21 22 0,-21 0 16,0 0-16,0 0 0,0 42 16,0 0-1,0 0-15,-21 0 0,21 22 16,0-22-16,0 0 0,0 0 15,0 22-15,0-22 0,0 0 16,0 0-16,0 0 0,0 0 16,21-21-16,0 0 0,1 0 15,-1 0-15,0 0 16,0 0-16,0 0 0,0 0 0,22 0 16,-22-21-16,0 0 0,0 0 0,0 21 15,1-21-15,-1-22 0,0 22 16,0 0-16,0-21 0,0 21 0,-21-1 15,22 1-15,-22 0 0,21 0 16,-21 0-16,0 42 16,0 0-16,-21 0 15,-1 0-15,22 1 16,-21-1-16,21 21 0,-21-21 0,0 0 16,21 1-16,0-1 0,0 0 15,0 0-15,0 0 0,0 0 0,0 1 16,21-22 15,0 0-15,0 0-16,1-22 0,-1 1 0,-21 0 15,21 21-15,0-21 0,21 0 16,-20-22-16,-1 22 0,0 0 0,0 0 16,0-21-16,0 20 15,1 22-15,-1-21 0,0 21 16,0 21-16,-21 1 15,0-1-15,0 0 16,0 0-16,0 21 0,0-20 0,21-1 16,-21 0-16,21 0 0,1-21 0,-22 21 15,21 0-15,0-21 16,0 22-16,0-22 0,0 0 0,1 0 16,-1 0-16,0 0 0,21 0 0,-21 0 15,22 0-15,-22-22 16,21 22-16,1-21 0,-1 0 0,-21 21 15,21-21-15,-20 0 0,-1 0 0,0-22 16,0 22-16,0 0 0,-21-64 16,0 64-16,0-21 0,0 21 15,0-1-15,-21-20 0,0 21 16,0 21-16,0-21 0,-1 21 0,1 0 16,-21 0-16,21 21 0,0-21 15,-1 42-15,-20-21 0,21 1 0,0 20 16,0 0-16,-1-21 0,22 22 0,-21-1 15,21-21-15,-21 22 0,21-22 16,0 0-16,0 0 0,0 0 0,0 0 16,0 1-16,21-22 0,0 0 15,1 21-15,-1-21 0,0 0 0,0 0 16,0 0-16,0 0 0,1 0 16,-1 0-16,0-21 0,21-1 0,-21 22 15,1-21-15,-1 0 0,0 0 16,0-21-16,0 20 0,22-62 15,-22 41-15,0 1 0,-21-21 16,21-1-16,0 22 0,0-1 0,1 1 16,-22 0-16,0-1 0,21 1 0,-21 21 15,0 0-15,21 0 0,-42 21 32,0 21-32,-1 0 15,1 21-15,21 1 0,-21-1 16,0 0-16,0 22 0,0-22 0,-1 22 15,22-22-15,0 21 0,-21-20 16,21-1-16,0-21 0,0 22 0,0-22 16,0 0-16,0 0 0,0 0 0,21 0 15,1 1-15,-1-22 0,0 0 16,21 0-16,-21 0 0,22 0 16,-1 0-16,-21 0 0,22 0 0,-1 0 15,0-22-15,1 1 0,-1 21 0,0-21 16,-21 0-16,22 0 0,-22-22 15,21 22-15,-21-21 0,1 0 16,-1-1-16,0-20 0,0 20 0,0-20 16,-21 21-16,0-1 0,0 1 15,21 0-15,-21-1 0,0 22 0,0-21 16,0 21-16,0-1 0,0 44 31,-21-1-31,0 0 0,21 21 16,0 1-16,-21-1 0,0 0 15,21 1-15,0 20 0,0-21 0,0 1 16,0-1-16,-21 0 0,21-20 0,0 20 16,0-21-16,0 0 0,0 0 15,0 1-15,0-1 0,21 0 0,0-21 16,0 0-16,0 21 0,0-21 16,22 0-16,-22 0 0,21 0 15,1 0-15,-1 0 0,0-21 0,1 0 16,-1 21-16,0-21 0,-21-1 15,22 1-15,-22 0 0,21 0 0,-21-21 16,1 20-16,-1 1 0,-21-21 0,0 21 16,0 0-16,0-1 0,0 1 15,-21 21-15,-1 0 16,1 0-16,0 21 0,0 1 16,0-1-16,0 0 0,-1 0 0,1 0 15,0 22-15,21-22 0,0 0 16,0 0-16,0 0 0,0 0 15,0 1-15,0-1 0,21 0 16,0-21 0,1 0-16,20 0 0,-21 0 0,0 0 15,0 0-15,1 0 0,-1 0 0,0 0 16,0-21-16,0 21 0,0-21 16,1-1-16,-1 1 0,0 0 15</inkml:trace>
  <inkml:trace contextRef="#ctx0" brushRef="#br0" timeOffset="35308.64">12044 6858 0,'21'0'31,"0"-21"-31,0 21 0,0-21 16,22 0-16,-22-1 0,0 1 0,21 0 16,1 0-16,-22-21 0,21-1 15,-21 1-15,1 0 0,20-1 0,-21 1 16,-21 0-16,21-1 0,-21-20 16,21 20-16,-21 1 0,0 21 0,0-21 15,0-1-15,0 22 0,0 0 16,0 0-16,-21 21 15,0 0 1,0 21-16,0 21 0,0-21 0,-1 22 16,1-1-16,21 0 0,0 22 15,-21-1-15,21-20 0,0 20 0,0 1 16,0-22-16,0 0 0,0 1 16,0-1-16,21 0 0,0-20 0,1-1 15,20 0-15,-21 0 0,21-21 0,-20 0 16,20 0-16,0 0 0,-21 0 15,22 0-15,-1 0 0,0-21 0,-20 21 16,20-21-16,-21 0 0,21-1 16,-20-20-16,-1 21 0,0-21 15,0-1-15,0-20 0,0 20 0,1 1 16,-22-21-16,0 20 0,21-20 16,-21 20-16,21 1 0,-21 21 0,0-21 15,0 20-15,0 1 0,-21 42 31,0 1-31,21-1 16,-22 0-16,1 21 0,21-21 16,-21 22-16,0-1 0,21 0 0,-21 1 15,21-1-15,-21 22 0,-1-43 16,22 21-16,0 0 0,0 1 16,-21-22-16,21 0 0,-21 0 0,21 0 15,0 1-15,0-1 0,-21-21 16,21-21 15,21-1-31,0 22 16,0-21-16,1 0 0,-22-21 0,42 21 15,-21-22-15,0 22 0,0-21 16,1-1-16,20 1 0,-21 21 0,0-21 16,22 20-16,-22 1 0,0 21 15,0-21-15,0 21 16,-21 21-16,0 0 15,0 22-15,0-22 0,0 0 16,0 21-16,0-20 0,0 20 0,0-21 16,0 21-16,0-20 0,0-1 0,21 0 15,1 0-15,-22 0 0,21 0 16,0 1-16,0-22 0,0 21 0,22-21 16,-22 0-16,0 0 0,21 0 15,1 0-15,-22 0 0,21 0 0,-21 0 16,22-21-16,-1-1 0,-21 22 15,21-21-15,-20 0 0,20-21 0,-21 21 16,0-1-16,0-20 0,1 0 16,-1-1-16,-21 1 0,21 21 15,-21-21-15,0 20 0,0 1 0,0 0 16,0 0-16,-21 21 0,0 0 16,-1 0-16,1 21 0,0 0 15,0 0-15,0 1 0,21 20 0,-21 0 16,21-21-16,0 22 0,-22-22 15,22 21-15,0-21 0,0 1 0,0-1 16,0 0-16,22 0 0,-1 0 0,0-21 16,0 21-16,0-21 15,0 0-15,1 0 16,-1 0-16,0-21 16,0 0-16,0 21 0,0-21 0,1 0 15,-1 0-15,0-1 0,0-20 0,0 21 16,0 0-16,1-22 0,-1 22 15,-21-21-15,0 21 0,0 0 0</inkml:trace>
  <inkml:trace contextRef="#ctx0" brushRef="#br0" timeOffset="35568.14">12150 6350 0,'0'0'15,"21"0"1,0 0-16,21 0 0,-21-21 16,22 21-16,-1 0 0,-21 0 0,22-21 15,-1 21-15,0 0 0,-21 0 0,22 0 16,-22 0-16,0-21 15,0 21-15,0 0 0,-21-22 16,22 22-16</inkml:trace>
  <inkml:trace contextRef="#ctx0" brushRef="#br0" timeOffset="36276.43">15367 6287 0,'0'0'0,"21"0"0,21 0 0,-20 0 15,20 0-15,-21-22 0,21 22 0,-20 0 16,20-21-16,-21 0 0,0 21 16,0-21-16,1 21 0,-1-21 0,-21 0 15,0-1-15,0 1 16,-21 0-1,-1 0-15,-20 21 0,21 0 0,-21-21 16,-1 21-16,1 0 0,0 0 16,-1 0-16,1 0 0,0 0 0,-1 21 15,1-21-15,21 21 0,-22 0 0,43 0 16,0 1-16,0-1 16,0 0-16,0 0 0,0 0 0,22 0 15,-1 1-15,21-1 0,-21 21 16,22-21-16,-1 0 0,0 22 0,-21-22 15,22 21-15,-1-21 0,-21 22 0,0-22 16,1 21-16,-22-21 16,0 1-16,0-1 0,0 0 0,0 0 15,-22 0-15,1 0 0,-21 1 0,0-22 16,20 21-16,-20-21 0,0 0 16,-22 0-16,22 0 0,0 0 0,-1 0 15,22 0-15,-21 0 0,-1 0 16,22-21-16,0-1 0,0 1 0,0 21 15,0-21-15,-1 0 0,22-21 0,0 20 16,0 1-16,0 0 0,-21 0 16,21 0-16,0 0 0,0-1 0,0 1 15,21 21 1,1 0-16,-1-21 0,0 21 16,0 0-16,0 0 0,0 0 0,22 0 15,-22-21-15,21 21 0</inkml:trace>
  <inkml:trace contextRef="#ctx0" brushRef="#br0" timeOffset="37757.21">16023 6244 0,'0'0'0,"0"-21"16,-21 21-1,0 0-15,0 0 16,-1 0-16,1 0 15,0 0-15,21 21 0,-21-21 16,0 21-16,21 22 0,-21-22 0,-1 21 16,22-21-16,-21 22 0,0-1 15,21 0-15,0 1 0,-21-22 0,21 21 16,0-21-16,0 22 0,0-22 0,0 0 16,0 0-16,0 0 0,21 1 15,0-22-15,0 21 0,1-21 16,-1 0-16,21 0 0,-21 0 15,0 0-15,1 0 0,20-21 0,-21 21 16,0-22-16,22 1 0,-22 0 16,21 0-16,-21 0 0,22 0 15,-22-22-15,0 22 0,0-21 0,0-1 16,0 1-16,-21 21 0,22-21 0,-22 20 16,0 1-16,0 0 0,0 42 31,0 0-16,0 1-15,0-1 0,0 21 0,-22 0 16,1-20-16,21 20 0,0-21 16,0 0-16,0 22 0,0-22 0,0 0 15,0 0-15,0 0 0,0 0 16,21-21-16,1 0 16,-1 0-16,0 0 0,0 0 0,0 0 15,0 0-15,1 0 0,-1 0 0,0 0 16,0-21-16,0 0 0,0 21 15,1-21-15,-1 0 0,0-22 0,21 22 16,-21 0-16,1-21 0,-1-1 16,0 22-16,0-21 0,0 21 15,0 0-15,-21-1 0,0 1 0,22 21 16,-22 21 0,0 1-16,-22-1 15,22 21-15,-21-21 0,0 22 16,21-22-16,-21 21 0,0-21 15,0 22-15,21-22 0,0 0 16,-22 21-16,22-21 0,0 1 16,0-1-16,22-21 0,-1 21 15,21-21-15,-21 0 16,0 0-16,1 0 0,-1 0 0,0 0 16,21-21-16,-21 0 0,1 21 0,-1-22 15,21 1-15,-21 0 16,0-21-16,1 21 0,-1-22 0,-21 1 0,21 0 15,-21-22-15,0 22 0,0-1 16,0 22-16,0-21 0,0 21 16,-21-22-16,0 22 0,-1 21 0,1-21 15,0 21-15,0 0 0,0 0 16,0 0-16,-22 0 0,22 21 0,0 0 16,0 1-16,0 20 0,-1 0 15,1-21-15,0 22 0,21-1 0,0 0 16,0 1-16,0-22 0,0 21 0,0-21 15,0 22-15,21-22 0,-21 0 16,21 0-16,1 0 0,-1 1 16,0-22-16,21 0 0,-21 21 0,1-21 15,20 0-15,-21 0 0,21 0 0,1 0 16,-22-21-16,21 21 0,1-22 16,-1 1-16,0 0 0,-21 0 15,22 0-15,-1-22 0,0 1 0,-20 0 16,20-1-16,-21 1 0,0-21 15,0 20-15,1 1 0,-1 21 0,-21-22 16,21 22-16,-21 0 0,0 0 0,0 0 16,-21 21 15,0 21-31,21 0 0,-22 0 16,1 0-16,21 22 0,-21-22 0,0 21 15,21 1-15,0-1 0,0 0 0,0 1 16,-21-1-16,21-21 15,0 21-15,0-20 0,0 20 0,0-21 16,21 0-16,-21 0 0,21 1 16,0-22-16,0 21 0,1-21 0,-1 0 15,21 0-15,-21 0 0,0 0 0,22 0 16,-22 0-16,21 0 0,-21-21 16,1-1-16,-1 1 0,21 0 0,-21 0 15,0-21-15,1-1 0,-22 1 16,21 0-16,0-22 0,0 22 0,-21-22 15,21 22-15,-21 0 0,21-1 16,-21 22-16,0 0 0,0 0 16,0 0-16,0 42 15,0 0 1,0 21-16,-21-21 0,21 22 0,-21-22 16,21 21-16,-21 1 0,21-1 15,0 0-15,0 1 0,0-1 0,0 0 16,0-21-16,0 22 0,0-22 0,0 0 15,0 0-15,0 0 0,0 1 16,21-1-16,0-21 0,0 0 16,1 0-16,-1 0 15,0 0-15,0 0 0,0 0 0,0-21 16,1-1-16,-1 1 0,21 0 0,-21 0 16,22 0-16</inkml:trace>
  <inkml:trace contextRef="#ctx0" brushRef="#br0" timeOffset="38403.83">19008 5990 0,'0'0'0,"-22"-21"0,1 0 0,0 21 16,0-21-1,0 21-15,0 0 0,-1 0 16,1 21-16,0 0 16,0 0-16,0 0 0,21 1 0,-21 20 15,-1 0-15,22 1 0,0-1 0,-21 0 16,0 1-16,0-1 0,21 21 16,-21-20-16,21-1 0,0 0 0,-21 1 15,21-1-15,0-21 0,-22 22 16,22-22-16,0 0 0,0 0 0,0 0 15,0 0 1,0-42 15,0 0-31,0 0 0,0-21 16,22 20-16,-1 1 0,0-21 16,-21 21-16,21-22 0,0 1 0,0 21 15,22-21-15,-22 20 0,0 1 16,21 0-16,-20 0 0,20 0 0,-21 21 15,21 0-15,-20 0 0,-1 0 16,21 0-16,-21 0 0,0 0 0,1 21 16,-1 0-16,0 0 0,0 0 0,-21 22 15,0-22-15,0 21 16,0-21-16,0 22 0,0-22 0,0 21 16,-21-21-16,-21 1 0,20-1 15,1 0-15,0-21 0,0 21 0,-21-21 16,20 0-16,1 21 0,0-21 0,-21 0 15,21 21-15,-1-21 0,1 0 16,0 0-16,0 0 0,0 0 0,0 0 16,-1 0-1,22-21 1,22 21 0,-1-21-16,0 21 0,0 0 15,0-21-15,0 21 0,22 0 16</inkml:trace>
  <inkml:trace contextRef="#ctx0" brushRef="#br0" timeOffset="39303.83">19833 6371 0,'0'0'16,"21"0"-16,-21-21 0,0 0 0,0 0 15,-21 21-15,0-21 16,0 21-16,0 0 0,-1 0 0,1 0 15,-21 0-15,21 21 0,-22 0 16,22 0-16,-21 0 0,21 0 16,-22 22-16,22-22 0,0 21 0,-21 1 15,21-22-15,21 21 0,-22-21 16,22 22-16,0-22 0,0 0 0,0 0 16,0 0-16,0 0 0,0 1 15,22-22-15,-1 21 0,0-21 0,0 0 16,0 0-16,22 0 0,-22 0 0,21 0 15,-21 0-15,0 0 0,22 0 16,-22 0-16,0-21 0,21-1 0,-20 1 16,-1 0-16,0 0 0,0-21 15,0-1-15,0 22 0,1-21 16,-1 21-16,-21-22 0,0 22 16,21 21-16,-21-21 0,0 0 0,21 21 15,-21 21 1,0 0-16,0 0 0,0 0 15,0 1-15,0 20 0,0-21 0,0 0 16,0 0-16,0 22 0,0-22 16,0 0-16,0 0 0,0 0 0,0 1 15,0-1-15,0 0 16,21-21 15,0 0-15,-21-21-16,0 0 15,0-1-15,22 1 0,-1 0 16,-21 0-16,21 0 0,0-22 0,0 22 16,22-21-16,-22 0 0,0-1 15,21 22-15,1-21 0,-22 21 0,21-1 16,0 1-16,1 0 0,-1 21 16,0 0-16,-20 0 0,20 0 0,-21 0 15,21 21-15,-20 0 0,-22 22 16,0-22-16,21 21 0,-21 1 0,0-22 15,0 21-15,0 0 0,0-20 16,0 20-16,-21-21 0,21 0 16,0 0-16,-22 1 0,22-1 0,-21 0 15,21 0-15,-21-21 0,21-21 63,0 0-63,0 0 0,0-1 0,0 1 15,21 0-15,0-21 0,22 21 16,-22-22-16,0 1 0,21 0 0,1-1 16,-1 1-16,0 0 0,-20 20 15,20-20-15,0 21 0,-21 0 16,22 21-16,-22-21 0,0 21 16,0 0-16,0-22 0,1 22 0,-1 0 15,0 0-15,0 0 16</inkml:trace>
  <inkml:trace contextRef="#ctx0" brushRef="#br0" timeOffset="40688.05">466 8382 0,'0'-21'16,"-22"21"-1,22-21-15,0 0 16,0-1-16,22 22 16,-1-21-16,0 0 0,0 21 15,0-21-15,22 21 0,-1 0 16,-21 0-16,21 0 0,-20 0 16,20 0-16,-21 0 0,0 0 15,0 21-15,1 0 0,-1 0 0,-21 22 16,0-22-16,0 0 0,0 21 15,0-20-15,-21-1 0,-22 21 16,22-21-16,-21 0 0,21 1 0,-22-1 16,1 0-16,21 0 0,-22-21 0,22 21 15,-21-21-15,21 21 0,0-21 16,-1 0 0,22-21 15,22 0-31,-1 21 15,0 0-15,0-21 0,0 21 16,22 0-16,-22 0 0,21 0 0,-21 0 16,22 0-16,-22 21 0,21-21 15,-21 21-15,0 0 0,1 1 16,-22-1-16,0 21 0,0-21 0,0 22 16,0-22-16,-22 21 0,-20 0 15,21-20-15,-21 20 0,-1-21 0,1 0 16,21 0-16,-22 1 0,1-1 15,0-21-15,-1 0 0,1 0 16,21 0-16,-21 0 0,20 0 0,-20 0 16,21 0-16,-21-21 0,20 21 15,1-22-15,0 1 0,0 21 16,0-21-16,0 21 0,21-21 16,-22 21-16,22-21 31,22 21-31,-1 0 0,21-21 15,-21 21-15,22-22 0,-22 1 16</inkml:trace>
  <inkml:trace contextRef="#ctx0" brushRef="#br0" timeOffset="40888.94">1270 8615 0,'0'-21'16,"0"42"-16,-21-42 31,42 21 16</inkml:trace>
  <inkml:trace contextRef="#ctx0" brushRef="#br0" timeOffset="41324.69">2138 8192 0,'0'0'0,"0"21"15,0 0-15,0 0 0,0 21 16,0-20-16,0 20 0,0 0 16,0 1-16,-21-1 0,21 0 0,-22 1 15,22-1-15,0 21 16,0-20-16,-21-1 0,21 0 0,-21 1 16,21-1-16,0 0 0,0 1 15,0-22-15,0 0 0,0 0 0,21-42 47,-21 0-47,21-21 0</inkml:trace>
  <inkml:trace contextRef="#ctx0" brushRef="#br0" timeOffset="41584.54">2646 8192 0,'0'0'16,"21"-22"-16,-21-20 0,0 21 0,0 42 31,0 21-31,0-20 16,0 20-16,0 0 0,0 22 0,0-22 15,0 0-15,-21 22 0,0-22 16,21 1-16,-22 20 0,1-21 0,21 1 16,-21-1-16,21 0 0,0 1 15,0-22-15,0 0 0,0 0 16,0 0-16,0-42 31,-21 21-15,0-21-16</inkml:trace>
  <inkml:trace contextRef="#ctx0" brushRef="#br0" timeOffset="42136.22">2053 8700 0,'0'0'0,"-21"0"16,42 0 15,0 0-31,0 0 0,1-22 0,20 22 16,0-21-16,1 21 0,-1-21 0,21 21 15,-20-21-15,20 0 0,1 0 16,-1-1-16,1 1 0,-22 21 16,22-21-16,-22 0 0,-21 21 15,21 0-15,-20 0 0,-1 0 0,-21 21 31,0 0-31,0 0 0,0 22 16,0-22-16,0 21 0,0-21 0,0 22 16,0-1-16,0 0 0,0 1 15,0-1-15,0-21 0,0 22 0,0-22 16,0 0-16,0 0 0,21 0 16,0-21-16,0 0 0,0 0 15,1 0-15,-1 0 0,0 0 16,21 0-16,-21-21 0,1 0 15,-1 0-15,0 0 0,21-1 0,-21 1 16,1-21-16,-1 21 0,0-22 16,0 1-16,-21 21 0,0-21 0,0 20 15,0-20-15,0 21 0,0-21 16,-21 20-16,0 1 0,0-21 0,-1 21 16,1 0-16,0 21 0,0-22 15,0 22-15,-22 0 0,22 0 0,0 0 16,0 0-16,0 22 0,0-1 0,-1 0 15,1 0-15,21 0 16,0 0-16,-21 22 0,21-22 0,0 0 16,0 21-16,0-20 0,0-1 15,0 21-15,0-21 0,0 0 0,21 1 16,0-22-16,1 0 16,-1 0-16,0 0 0</inkml:trace>
  <inkml:trace contextRef="#ctx0" brushRef="#br0" timeOffset="42727.88">3683 8530 0,'0'0'0,"21"-21"0,0 21 0,-21 21 47,-21 0-47,21 1 0,0-1 0,0 21 16,-21-21-16,21 22 0,-21-22 15,21 21-15,0-21 0,-21 0 0,21 22 16,0-22-16,0 0 0,0 0 16,0 0-16,0 1 0,21-22 31,0-22-15,0 1-16,0 0 15,0 0-15,1 0 0,-22-22 0,21 22 16,0 0-16,0-21 0,0 21 15,0-1-15,1 1 0,-1 0 0,0 0 16,-21 0-16,21 21 16,-21 21-1,0 0-15,0 0 0,0 0 16,0 1-16,0-1 0,0 0 0,0 0 16,0 21-16,0-20 0,0-1 0,0 0 15,21 0-15,0 0 0,-21 0 16,22-21-16,-1 0 0,0 0 0,0 0 15,0 0-15,0 0 16,1 0-16,-1 0 0,0-21 0,21 0 16,-21 0-16,1 0 0,20 0 0,-21-1 15,21 1-15,-20 0 0,-1-21 16,0 21-16,0-22 0,-21 22 0,0-21 16,0 21-16,0-22 0,0 1 15,-21 21-15,0 0 0,0-1 0,-1 1 16,1 21-16,0 0 0,0 0 0,0 0 15,0 0-15,-1 0 0,1 0 16,0 0-16,21 21 16</inkml:trace>
  <inkml:trace contextRef="#ctx0" brushRef="#br0" timeOffset="43140.65">5651 8149 0,'0'0'0,"0"-42"0,0 21 16,0 0-16,0-1 0,0 1 0,0 0 16,0 0-16,-21 21 15,0 21 1,21 0-16,0 22 0,0-1 16,0 0-16,0 1 0,-21 20 15,21-21-15,0 1 0,0-1 0,-21 22 16,21-22-16,0 0 0,0 1 15,0-1-15,0 0 0,-21-21 16,21 22-16,0-22 0,0 0 0,0 0 16,0 0-16,0 1 0,21-22 15,0 0-15,0 0 16,0 0-16,0-22 0,1 1 0,-1 0 16,0 0-16,0 0 0,21 0 15</inkml:trace>
  <inkml:trace contextRef="#ctx0" brushRef="#br0" timeOffset="43516.43">6117 8340 0,'0'0'0,"0"-21"16,21-1-16,-21 44 31,0-1-31,0 0 0,0 0 16,0 0-16,0 22 0,-21-22 0,21 0 15,-21 0-15,21 21 0,0-20 16,0-1-16,0 21 0,0-21 0,0 0 15,0 1-15,0-1 0,0 0 0,0 0 16,0 0-16,21-21 0,0 0 16,0 0-16,1 0 0,-1 0 15,0 0-15,0-21 0,21 0 16,-20 0-16,-1 0 0,0-1 0,0 22 16,-21-42-16,21 21 0,-21 0 0,0 0 15,0-1-15,0-20 16,0 21-16,0 0 0,-21 0 0,0-1 15,0 1-15,21 0 0,-21 21 0,-1 0 16,1-21-16,0 21 0,0 0 16,0 0-16,0 0 0,-1 0 15,1 0-15,0 0 0,0 21 16,0-21 0,0 0-16,-1 0 0,1 0 15</inkml:trace>
  <inkml:trace contextRef="#ctx0" brushRef="#br0" timeOffset="43732.31">5355 8319 0,'0'0'16,"21"0"-1,0 0-15,1 0 16,20 0-16,0 0 0,-21 0 0,43 0 15,-22-22-15,1 22 0,20-21 0,-21 21 16,1 0-16,-1 0 0,0-21 16,1 21-16,-22-21 0,21 21 0,-21-21 15,22 21-15,-43-21 0</inkml:trace>
  <inkml:trace contextRef="#ctx0" brushRef="#br0" timeOffset="44157.06">7662 8022 0,'0'0'0,"-21"0"0,21-21 31,21 21-31,0 0 0,22-21 15,-1 21-15,0 0 0,1 0 16,-1-21-16,22 21 0,-22 0 16,21 0-16,-20 0 0,20-21 0,-20 21 15,-1 0-15,0 0 0,1 0 16,-22 0-16,0 0 0,0 0 0,0 0 16,-42 21-1,0-21 1</inkml:trace>
  <inkml:trace contextRef="#ctx0" brushRef="#br0" timeOffset="44416.91">8149 7980 0,'0'0'0,"-21"0"16,0 21 0,21 0-1,0 0-15,0 1 0,0 20 0,-21 0 16,21-21-16,0 22 0,-22 20 0,22-20 15,0-1-15,0 0 0,-21 1 16,21-1-16,-21 0 0,21-21 0,0 22 16,0-1-16,0-21 0,-21 0 15,21 22-15,0-22 0,0 0 0,0 0 16,0 0-16,21-21 31,0 0-31,0-21 16,1 21-16,20-21 0,-21 0 0</inkml:trace>
  <inkml:trace contextRef="#ctx0" brushRef="#br0" timeOffset="45788.62">8763 8446 0,'0'0'16,"42"0"-16,-21-22 0,1 1 0,-1 21 16,-21-21-16,0 0 0,0 0 0,0 0 15,-21-1-15,-1 1 16,1 0-16,0 21 0,0-21 0,-21 21 15,20-21-15,1 21 0,0 0 16,-21 0-16,21 0 0,-1 21 16,1 0-16,-21 0 0,21 0 0,0 22 15,-1-22-15,22 21 0,-21 1 0,0-22 16,0 21-16,21-21 0,0 22 16,0-22-16,0 21 0,0-21 0,0 0 15,0 1-15,0-1 0,0 0 16,0 0-16,21-21 0,0 0 15,0 0-15,1 0 0,-1 0 0,0-21 16,21 0-16,-21 21 0,22-21 16,-22-1-16,21 1 0,-21 0 0,22 0 15,-22 0-15,21-22 0,-21 22 16,1-21-16,20 0 0,-21 20 16,0-20-16,-21 0 0,21-1 0,-21 1 15,0 21-15,22 0 0,-22 0 16,0-1-16,0 1 0,0 42 15,-22 1-15,1-1 16,0 0-16,21 21 0,-21 1 16,21-22-16,0 21 0,0 0 0,-21-20 15,21 20-15,0-21 0,0 0 0,0 0 16,0 22-16,0-22 0,0 0 16,0 0-16,21-21 0,0 0 15,0 21-15,0-21 0,1 0 16,-1 0-16,0 0 0,0 0 15,21 0-15,-20-21 0,-1 21 0,21-21 16,-21 0-16,0 0 0,1 0 0,-1-1 16,0 1-16,0-21 0,0 21 15,-21-22-15,21 1 0,-21 0 0,22-1 16,-22 1-16,21-21 0,-21 20 16,0 1-16,0 21 0,0-22 0,0 22 15,0 0-15,0 42 31,0 0-31,-21 22 0,21-1 16,0-21-16,0 22 16,0-1-16,-22 0 0,22 1 0,0-22 15,-21 21-15,21-21 0,0 22 0,-21-22 16,21 0-16,0 0 0,0 0 16,0 0-16,0-42 46,0 0-30,0 0-16,21 0 0,0 0 0,1-1 16,-1 1-16,-21 0 0,21 0 15,0 0-15,0 0 0,0-1 0,1 22 16,20-21-16,-21 0 16,0 21-16,0 0 0,1 0 0,-1 0 15,-42 0 16,-1 21-15,1-21-16,0 21 0,0-21 16,0 0-16,0 0 0,-1 0 0,-20 0 15,21 0-15,0 0 0,0 0 16,-1 22-16,1-22 16,21 21-16,0 0 15,0 0-15,0 0 0,0 0 16,0 1-16,0-1 15,0 0-15,0 0 0,0 0 16,21 0-16,-21 1 0,22-22 0,-1 21 16,-21 0-16,21 0 15,0 0-15,0-21 0,0 0 16,1 21-16,-1-21 0,21 0 0,-21 0 16,0 0-16,22 0 0,-22 0 15,21 0-15,-21 0 0,22 0 0,-1-21 16,0 0-16,-20 21 0,20-21 15,0 0-15,-21 21 0,22-21 0,-22-1 16,21 1-16,-21-21 0,1 21 16,-1 0-16,0-22 0,-21 1 15,21 21-15,-21-22 0,0 22 0,0 0 16,0 0-16,0 0 0,-21 21 16,0 0-16,0 21 15,-1 0-15,1 0 0,0 22 0,0-22 16,21 0-16,0 21 0,-21-21 0,21 1 15,0 20-15,0-21 0,0 0 16,0 0-16,0 1 0,0-1 16,0 0-16,21-21 0,0 0 0,0 21 15,0-21-15,1 0 16,-1 0-16,0 0 0,0 0 16,0 0-16,0 0 0,1 0 0,-1-21 15,0 21-15,0-21 0,0 0 16,0 21-16,22-22 0</inkml:trace>
  <inkml:trace contextRef="#ctx0" brushRef="#br0" timeOffset="47012.61">11578 8615 0,'0'0'0,"0"21"0,-21-21 16,42 0 15,-21-21-31,21 21 16,0-21-16,1 21 0,-22-21 0,21-1 15,0 1-15,0 0 0,0-21 16,0 21-16,1-22 0,-1 1 16,0 0-16,0-1 0,0 1 0,0 0 15,1-22-15,-1 22 0,0-1 16,-21 1-16,0 0 0,21 21 0,-21-1 16,0 1-16,0 0 0,-21 42 31,0 0-31,0 1 0,-1 20 0,1 0 15,0 22-15,0-22 0,0 22 16,0-22-16,-1 0 0,22 22 16,-21-22-16,21 0 0,0-20 0,0 20 0,0-21 15,0 21-15,0-20 16,0-1-16,21 0 0,1 0 0,-1-21 16,0 0-16,0 0 0,0 0 0,22 0 15,-22 0-15,21 0 0,0 0 16,1-21-16,-1 21 0,0-21 0,1 0 15,-1-1-15,0 1 0,1-21 0,-1 21 16,-21-22-16,0 1 0,22 0 16,-22-1-16,0 1 0,-21-21 0,21 20 15,-21-20-15,0 20 0,21 22 16,-21-21-16,0 21 0,-21 21 16,0 21-1,0 0-15,0 21 0,21-20 16,-21 20-16,-1 0 0,1 1 15,0 20-15,0-21 0,0-20 0,21 20 16,-21 0-16,-1 1 0,22-22 16,0 21-16,-21-21 0,21 0 0,-21 1 15,21-1-15,-21 0 0,21 0 16,21-42 31,0 21-47,0-21 0,1 0 0,-1-1 15,0 1-15,0 0 0,0 0 0,0 0 16,1 0-16,-1-1 16,21 1-16,-21 0 0,0 0 0,1 21 15,-1-21-15,0 21 0,0 0 16,-21 21 0,0 0-16,0 0 0,0 0 15,0 1-15,0-1 0,0 0 16,0 0-16,0 0 0,0 0 0,0 1 15,0-1-15,21-21 0,0 21 0,-21 0 16,22-21-16,-1 0 0,0 0 16,0 21-16,0-21 0,22 0 15,-22 0-15,0 0 0,21 0 0,1 0 16,-22-21-16,21 0 0,-21 21 16,22-21-16,-1 21 0,0-21 0,-21-1 15,22 1-15,-22 0 0,0-21 0,21 21 16,-20-1-16,-22-20 0,21 21 15,-21-21-15,21 20 0,-21-20 0,0 21 16,0 0-16,-21 21 16,0 0-16,-1 0 15,1 21-15,0 0 0,-21 0 16,21 0-16,21 22 0,-22-22 0,22 21 16,-21-21-16,21 1 0,-21-1 0,21 0 15,0 0-15,0 0 16,0 0-16,0 1 0,21-22 0,0 0 15,1 21-15,-1-21 0,0 0 0,21 0 16,-21 0-16,1 0 0,20 0 16,0 0-16,-21 0 0,22-21 0,-22 21 15,21-22-15,1 22 0,-22-21 0,0 0 16,0 0-16,21 0 0,-42 0 16,0-22-16,0 22 0,0-21 0</inkml:trace>
  <inkml:trace contextRef="#ctx0" brushRef="#br0" timeOffset="47244.54">11663 8255 0,'0'0'0,"-43"21"0,22-21 16,0 0-16,21 21 0,21-21 31,0 0-31,22 0 0,-22 0 16,21 0-16,1-21 0,-1 21 0,0 0 15,1-21-15,20 21 0,-21-21 0,1 0 16,-1 0-16,-21 21 0</inkml:trace>
  <inkml:trace contextRef="#ctx0" brushRef="#br0" timeOffset="47941.44">14795 8043 0,'22'0'0,"-44"0"0,86-21 0,-43 21 0,21-21 0,1 21 16,-1-21-16,0 0 15,1 21-15,-1-21 0,0-1 0,-20 1 16,20 0-16,-21 0 0,0 21 0,-21-21 16,0 0-16,0-1 0,0 1 15,0 0-15,-21 21 0,0-21 0,0 21 16,-22 0-16,1 0 0,21 0 16,-21 0-16,-1 0 0,1 0 0,0 0 15,20 0-15,-20 21 0,21 0 0,0 0 16,0 1-16,-1-1 0,22 21 15,0-21-15,0 22 0,0-1 0,0-21 16,0 21-16,22 1 0,-1-22 16,21 21-16,-21-21 0,0 22 0,1-22 15,20 21-15,-21-21 0,0 1 16,0-1-16,1 21 0,-1-21 16,-21 0-16,0 1 0,0-1 0,-21 0 15,-1 0-15,-20 0 0,21-21 16,-21 0-16,20 21 0,-20-21 15,0 0-15,-1 0 0,1 0 0,21 0 16,-21 0-16,20 0 0,1-21 0,-21 21 16,21-21-16,0 0 0,-1 0 15,22 0-15,0-1 0,0 1 16,0 0-16,0 0 0,0 0 16,0 0-16,0-1 0,22 1 15,-1 21-15,0-21 0,0 0 16,0 21-1,0-21-15,1 21 0,-1 0 16</inkml:trace>
  <inkml:trace contextRef="#ctx0" brushRef="#br0" timeOffset="50720.53">15430 8086 0,'0'0'0,"0"-21"0,22 21 15,-1-22-15,-21 1 16,-21 21 31,-1 0-47,1 0 0,0 21 16,21 1-16,-21-1 0,0 21 0,21-21 15,-21 22-15,-1-22 0,22 0 0,-21 21 16,21-21-16,0 22 0,-21-22 15,21 0-15,-21 0 0,21 0 0,0 1 16,0-1-16,0 0 0,21 0 16,0-21-16,0 0 0,22 0 15,-22 0-15,0 0 0,21 0 0,-20 0 16,20 0-16,-21 0 16,21-21-16,1 21 0,-1-21 0,0 0 15,1-1-15,-22 1 0,21 0 0,-21 0 16,22-21-16,-22 20 0,0-20 15,0 21-15,0-21 0,-21 20 0,0-20 16,0 21-16,0 0 0,0 0 16,0-1-16,-21 22 15,0 0 1,0 22-16,21-1 0,-21 0 16,21 0-16,-21 0 0,21 0 15,0 1-15,0-1 0,0 0 16,0 0-16,0 0 0,0 0 0,0 1 15,21-1-15,0 0 0,0 0 16,0 0-16,0 0 16,1-21-16,-22 22 0,21-1 15,0-21 1,0 0-16,-21 21 16,21-21-16,0 0 15,1 0-15,-1 0 0,0 0 16,0 0-16,0 0 0,0-21 15,1 21-15,20-21 0,-21-1 0,21 22 0,1-21 16,-22 0-16,21 0 16,1 0-16,-22-22 0,0 22 0,0 0 15,0-21-15,0 21 0,-21-1 16,0-20-16,0 21 0,0 0 0,0 0 16,0-1-16,-21 22 15,0 0-15,0 0 16,0 22-16,-22-22 0,22 21 0,0 0 15,0 0-15,0 21 0,0-20 16,-1-1-16,22 0 0,-21 0 0,21 21 16,0-20-16,0-1 0,0 0 0,0 0 15,0 0-15,0 0 16,21-21-16,1 22 0,-1-22 0,21 21 16,-21-21-16,22 0 0,-22 0 0,21 0 15,0 0-15,1 0 0,-22 0 16,21 0-16,1 0 0,-1 0 0,-21 0 15,21 0-15,1-21 0,-22 21 16,0-22-16,21 1 0,-20 0 0,-1 0 16,0 0-16,0-22 0,-21 22 0,0-21 15,21 21-15,-21 0 0,0-1 16,0 1-16,0 0 0,0 0 0,-21 21 31,0 0-31,0 0 0,0 21 16,21 0-16,-22 0 0,1 1 0,21-1 15,-21 21-15,21-21 0,0 0 16,0 1-16,0-1 0,0 0 0,0 0 16,0 0-16,0 0 15,21 1-15,0-22 0,1 0 16,-1 0-16,0 0 0,21 0 16,-21 0-16,1 0 0,-1 0 15,21 0-15,-21 0 0,0 0 0,1-22 16,20 1-16,-21 0 0,0 0 15,0 0-15,1 0 0,-1-1 0,0-20 16,0 21-16,0-21 0,0 20 16,-21 1-16,0 0 0,0 0 15,22 21-15,-22 21 32,-22 0-32,22 0 0,-21 1 0,21 20 15,-21-21-15,0 0 0,21 0 0,0 1 16,-21 20-16,0-21 0,21 0 15,-22 0-15,22 1 0,0-1 16,0 0 0,-21-21-16,42-21 47,-21 0-47,22-1 0,-1 1 0,0 0 15,0 0-15,0 0 0,0 0 0,22-22 16,-1 22-16,-21-21 0,22 21 15,-1-22-15,-21 22 0,21 0 0,-20 0 16,20 21-16,-21 0 0,0 0 16,0 0-16,1 21 15,-22 0-15,0 0 0,0 0 16,0 22-16,0-22 0,0 21 0,0-21 16,0 1-16,0 20 0,0-21 15,0 0-15,0 0 0,0 1 16,21-1-16,0-21 0,0 21 15,0-21-15,0 0 16,1 0-16,-1 0 0,0 0 0,0 0 16,0 0-16,0 0 0,1-21 0,-1 0 15,0 21-15,21-22 0,-21 1 16,22 0-16,-22-21 0,21 21 0,-21-22 16,1 1-16,-1 0 15,0-1-15,0 22 0,-21-21 0,21-1 16,-21 22-16,0 0 0,0 0 0,0 0 15,-21 21-15,0 0 0,0 0 0,0 0 16,-1 0-16,1 21 0,0 0 16,0 21-16,0-20 0,21-1 15,-21 21-15,21-21 0,0 0 0,0 43 16,0-43-16,0 21 0,0-20 16,0-1-16,0 0 0,0 0 15,21 0-15,0 0 0,-21 1 16,0-44 31,-21 22-32,21-21-15,-21 21 0,-1-21 16,22 0-16,-21 21 0,0 0 16,0-21-16,0 21 15,0 0-15,21 21 0,0 0 16,0 0-16,0 0 15,21 1-15,0-1 0,0-21 16,21 0-16,-20 21 0,-1-21 0,21 0 16,0 0-16,1 0 0,-1 0 15,0 0-15,1 0 0,-1 0 0,0 0 16,1 0-16,-1 0 0,0 0 16,1-21-16,-22 0 0,21-1 0,-21 1 15,1-21-15,-1 21 0,0-22 16,0 1-16,0-21 0,0-1 15,1 22-15,-22-22 0,0 22 0,21 0 16,0-1-16,-21 1 0,0 21 16,0 0-16,0-1 0,0 44 31,0-1-31,-21 0 0,0 21 16,21-21-16,-22 22 0,1-1 0,21 0 15,-21 1-15,0-1 0,0 0 16,0 1-16,-1-1 0,22-21 0,-21 22 15,0-22-15,21 0 16,-21 0-16,21 0 0,0 0 0,0 1 16,21-22 31,0-22-47,0 22 15,22-21-15,-22 0 0,0 0 0,0 0 16,22 0-16,-22-1 0,21-20 0,-21 21 15,22 21-15,-22-21 0,0 21 16,0 0-16,-21 21 16,0 0-1,0 0-15,0 0 0,0 1 16,0-1-16,0 0 0,0 0 0,0 0 16,0 0-16,0 1 15,0-1-15,21-21 16,0 0-16,1 0 0,-1 21 15,0-21-15,0 0 0,0 0 16,0 0-16,22 0 0,-22 0 0,21-21 16,-21 0-16,22-1 0,-1 22 15,0-21-15,1-21 0,-22 21 0,21 0 16,-21-22-16,22 22 0,-22-21 16,0 21-16,-21-1 0,21 1 15,-21 0-15,21 21 0,-42 21 16,0 0-1,0 1-15,0-1 0,0 0 0,-1 0 16,1 0-16,0 22 0,0-22 16,21 0-16,0 0 0,0 0 0,0 0 15,0 1-15,21-1 16,0-21-16,0 0 16,1 0-16,-1 0 0,0 0 0,0 0 15,21 0-15,-20 0 0,-1 0 16,21-21-16,-21 21 0,0-22 0,1 1 15,-1 0-15,0 0 0,0-21 16,0 20-16,-21-20 0,0 0 16,0 21-16,0-1 0,0-20 15,0 21-15,0 0 0,0 0 0,-21 21 16,0 0-16,0 0 0,0 0 16,-1 0-16,-20 0 0,21 21 0,-21 0 15,20-21-15,-20 21 0,21 0 0,0 0 16,0-21-16,-1 22 0,22-1 15,0 0-15,0 0 16,22-21-16,-1 0 16,21 0-16,-21 0 0,0 0 0,22 0 15</inkml:trace>
  <inkml:trace contextRef="#ctx0" brushRef="#br0" timeOffset="51036.61">20532 7853 0,'0'0'15,"21"-21"-15,0-22 0,0 22 0,0 0 0,-21 0 16,0 0-16,0 0 0,21 21 16,-42 21-1,0 0-15,0 0 16,0 0-16,0 0 0,-1 22 16,1-22-16,21 21 0,-21 1 0,0-22 15,0 21-15,0 0 0,-1 1 16,22-1-16,0-21 0,-21 22 0,21-22 15,-21 21-15,21-21 0,0 0 16,0 1-16,0-1 0,0 0 16,21-21-16,0 21 0,1-21 15,-1 0-15,0 0 0,0 0 16,0 0-16,0 0 0,1 0 0,-1-21 16,21 21-16,-21-21 0,0 0 15,1-1-15,-1 1 0,-21 0 0,0 0 16,0 0-16</inkml:trace>
  <inkml:trace contextRef="#ctx0" brushRef="#br0" timeOffset="51264.64">20256 7980 0,'0'0'0,"-21"0"0,0 0 0,42 0 31,0 0-31,1 0 0,-1 0 16,0 0-16,0 0 0,21 0 15,1 0-15,-22 0 0,21 0 0,1 0 16,-1 0-16,-21 0 0,21 0 16,-20 0-16,-1 0 0,0 0 0,0 0 15,-21-21 1,-21 21 0,0 0-16,0 0 0,-22 0 15</inkml:trace>
  <inkml:trace contextRef="#ctx0" brushRef="#br0" timeOffset="52477">4911 10054 0,'0'0'0,"0"-21"16,-22 21-16,22-21 0,0 0 16,-21 21-16,0-21 15,0 21-15,0 0 16,0 0-16,21 21 0,-22 0 16,1 0-16,0 0 0,0 0 15,21 22-15,0-22 0,-21 21 0,21 1 16,-21-1-16,21 0 0,0 1 15,0-1-15,0-21 0,0 21 0,0-20 16,21-1-16,0 0 0,-21 0 0,21-21 16,0 0-16,22 0 0,-22 0 15,0 0-15,21-21 0,-21 0 0,22 0 16,-1-1-16,-21 1 0,22-21 16,-22 21-16,0-22 0,0 22 0,0-21 15,0 21-15,-21 0 0,0-22 16,0 22-16,0-21 0,0 21 15,0-22-15,-21 22 0,0 0 0,-21-21 16,21 20-16,-22 1 0,1 0 0,21 0 16,-22 21-16,1 0 0,0 0 15,21 0-15,-1 0 0,1 21 0,0-21 16,21 21-16,0 0 0,0 1 16,21-1-16,0-21 0,1 21 15,20-21-15,-21 0 0,21 0 0,1 0 16,-1 0-16,0 0 0,1 0 15,-1 0-15,0-21 0,22 21 0,-22-21 16,1-1-16,20-20 16,-21 21-16,22 0 0,-22-22 0,1 22 15,-1 0-15,-21-21 0,0 21 0,-21-1 16,0 1-16,0 0 0,0 0 16,0 0-16,0 0 0,-21 21 0,0 0 15,0 0-15,0 0 0,-1 0 16,1 21-16,0 0 0,21 0 0,0 21 15,0 1-15,-21-1 0,21 22 16,0-22-16,0 21 0,0 1 0,0-22 16,-21 43-16,21-22 0,0 1 0,0 21 15,0-1-15,-21-20 16,21 20-16,0 1 0,-22-21 0,22-1 16,0 22-16,0-22 0,0 1 0,0-1 15,0 1-15,-21-1 0,21 1 16,0-22-16,0 0 0,0 1 0,0-22 15,0 0-15,-21-21 16,0 0-16,0-21 16,0-21-16,-1 20 15,1-20-15,0 21 0,0-21 0,0-1 16,0 1-16,-1 0 0,1-22 16,0 22-16,0-1 0,21 1 0,-21-21 15,21 20-15,0 1 0,0 0 16,0-1-16,0 1 0,21 21 15,0-22-15,0 22 0,22-21 0,-22 21 16,21-22-16,-21 22 0,22 0 0,20-21 16,-21 21-16,1-1 0,20-20 15,-20 21-15,20 0 0</inkml:trace>
  <inkml:trace contextRef="#ctx0" brushRef="#br0" timeOffset="53296.36">6964 10181 0,'0'0'0,"-21"0"0,-1 0 16,1 0-16,42-21 31,22 0-31,-22 21 16,21-21-16,1-22 0,-1 22 0,0 0 15,1 0-15,-1-21 0,0 20 16,1-20-16,-22 0 0,21 21 16,-21-22-16,0 1 0,-21 0 0,0-1 15,-21-63 1,0 85-16,0 0 0,-21 0 15,20 21-15,1 0 0,-21 0 16,21 0-16,-22 21 0,22 21 0,-21-20 16,21 20-16,0 0 0,-1 22 0,1-1 15,21-20-15,-21 20 0,21 1 16,0-1-16,0 22 0,0-22 0,-21 1 16,0 20-16,21 1 0,-21-21 0,-1 20 15,22 1-15,-21-22 0,0 22 16,21 0-16,-21-1 0,0 1 15,21 0-15,-21-1 0,21 1 0,-22-21 16,22 20-16,-21-20 0,21-1 0,0 1 16,0-22-16,0 0 0,0-20 15,0 20-15,0-21 0,0 0 0,21-21 16,1 0-16,20 0 0,-21 0 0,0-21 16,22 0-16,-1 0 0,0 0 15,1-22-15,-1 22 0,21-42 0,-20 20 16,-1-20-16,0 20 0,1-20 0,-1-22 15,0 22-15,-20-1 0,-1 1 16,-21 20-16,0-20 0,0-1 16,0 22-16,-21-21 0,-1 20 0,1-20 15,0 20-15,-21 1 0,-1 0 0,1-1 16,21 1-16,-21 21 0,-1-21 16,1 20-16,21 1 0,-22 21 0,22-21 15,0 21-15,0 0 0,42 0 31,0 0-15,0 0-16,1 0 0,-1 0 16,21 0-16,-21 0 0,22 0 0,-22-21 15,21 21-15,-21-21 0,22 21 16,-22-21-16,21-1 0,-21 22 16,22-21-16,-22 21 0,21-21 0,0 0 15,1 21-15,-1-21 0,0 0 16,1 21-16,-1-22 0,0 1 0,1 21 15</inkml:trace>
  <inkml:trace contextRef="#ctx0" brushRef="#br0" timeOffset="55036.61">8022 10075 0,'0'0'0,"0"-42"31,0 21-31,0 0 0,-21 0 0,0 21 16,0 0-16,-1 0 0,1 0 16,0 0-16,0 0 0,0 0 0,0 0 15,-1 21-15,-20 0 0,21 0 16,0 0-16,0 0 0,-1 1 15,1-1-15,0 0 0,0 21 0,21-21 16,-21 1-16,21-1 0,0 21 0,0-21 16,0 0-16,0 1 0,0-1 15,0 0-15,0 0 0,21-21 16,0 0-16,0 0 16,0 0-16,1 0 0,-1-21 0,21 0 15,-21 0-15,22 21 0,-22-22 0,21 1 16,-21 0-16,0-21 0,1 21 15,-1-1-15,0 1 0,0 0 0,0 0 16,-21 0-16,0 0 0,0-1 16,0 1-16,0 42 31,0 1-15,0-1-16,0 0 0,0 0 15,0 0-15,0 0 0,0 1 0,0-1 16,0 0-16,0 0 0,0 0 15,21 22-15,-21-22 0,22 0 0,-1 0 16,0-21-16,0 0 16,0 0-16,0 0 0,1 0 15,-1 0-15,0 0 0,0 0 0,0-21 16,0 0-16,1 0 0,-1-1 16,0 1-16,0 0 0,0 0 15,0 0-15,1 0 0,-22-1 0,21-20 16,-21 21-16,0 0 0,0 0 0,0-1 15,0 1-15,0 0 16,0 42 0,0 0-1,0 1-15,0-1 0,-21 0 16,21 0-16,-22 21 0,22-20 0,0 20 16,0-21-16,0 21 15,0-20-15,0-1 0,0 0 0,22 0 0,-1 0 16,0-21-16,0 0 0,0 0 15,0 0-15,1 0 0,-1 0 16,0 0-16,21 0 0,-21-21 0,22 0 16,-22 0-16,21 0 0,-21-1 0,22 1 15,-22 0-15,21-21 0,1 21 16,-22-22-16,21 1 0,-21 21 0,0-43 16,22 22-16,-22 0 0,0-1 15,0-20-15,0 20 0,-21 1 16,0 0-16,0 21 0,0-22 0,0 22 15,0 0-15,-21 21 16,0 0-16,0 21 16,0 0-16,0 0 0,-1 22 15,1-1-15,0 0 0,21 1 0,-21-1 16,21 0-16,-21 1 0,21-1 0,-21 0 16,21-20-16,0 20 0,0 0 15,0-21-15,0 22 0,0-22 0,0 0 16,0 21-16,21-20 0,0-1 15,0 0-15,0 0 0,0-21 0,22 21 16,-22-21-16,0 0 0,21 0 0,-20 0 16,20 0-16,-21 0 0,21-21 15,-20 0-15,-1 21 0,21-21 0,-21 0 16,0-1-16,1 1 0,20 0 16,-21 0-16,-21 0 0,21-22 15,0 22-15,1 0 0,-22 0 0,0-21 16,0 20-16,0 1 0,0 0 15,-22 42 1,22 0 0,-21 1-16,0-1 15,21 0-15,-21 0 0,21 0 0,0 0 16,0 22-16,0-22 0,0 0 0,0 0 16,0 0-16,0 1 0,0-1 15,0 0-15,21-21 0,0 21 16,0-21-16,1 0 0,20 21 0,-21-21 15,21 0-15,1 0 0,-1 0 16,22 0-16,-22 0 0,21-21 0,-20 21 16,20-21-16,-20 21 0,20-21 0,-21 0 15,-20-1-15,20 1 0,0 0 16,-21 0-16,1 0 0,-1 0 0,0-1 16,-21-20-16,0 21 0,0-21 15,0 20-15,0 1 0,0 0 0,0 0 16,-21 0-16,0 0 0,-1-1 0,1 22 15,0 0-15,-21 0 0,21 0 16,-1 0-16,-20 0 0,21 22 16,-21-1-16,-1 0 0,22 0 0,-21 0 15,21 22-15,-22-22 0,22 0 16,0 0-16,0 0 0,21 0 0,0 1 16,0-1-16,0 0 0,0 0 0,0 0 15,21-21 1,-21 21-16,42-21 0,-21 0 0,1 0 15,-1 0-15,21 0 0,-21 0 16,0-21-16,22 21 0,-22-21 0,21 0 16,-21 0-16,1 0 0,20-1 0,-21 1 15,0 0-15,0-21 16,1 21-16,-1-22 0,0-20 0,-21 20 16,21 1-16,-21-21 0,21-1 0,-21 22 15,0-22-15,0 22 0,0 0 16,0 20-16,0 1 0,0 0 0,0 0 15,-21 21 1,0 21-16,0 0 0,0 0 16,21 22-16,0-22 0,-22 21 0,22 22 15,0-22-15,-21 0 0,21 1 16,0 20-16,0-20 0,0-1 0,0-21 16,0 21-16,0 1 0,0-22 15,21 21-15,-21-21 0,22 1 16,-22 20-16,21-21 0,0 0 0,-21 0 15,21-21-15,0 22 0,0-22 16,1 21-16,-1-21 0,21 0 0,-21 0 16,0 0-16,1 0 0,20-21 0,-21-1 15,0 22-15,0-21 0,22 0 16,-22 0-16,0 0 0,0 0 0,22-1 16,-22 1-16,0 0 0,-21-21 15,21 21-15,-21-22 0,0 22 0,0-21 16,0 21-16</inkml:trace>
  <inkml:trace contextRef="#ctx0" brushRef="#br0" timeOffset="55260.97">8869 9800 0,'0'0'0,"-21"0"0,-1 0 15,1 0-15,0 0 0,0 0 16,0 0-16,42 0 63,0 0-63</inkml:trace>
  <inkml:trace contextRef="#ctx0" brushRef="#br0" timeOffset="56920.64">12171 9843 0,'0'0'16,"-21"-22"-16,-1 22 0,1 0 16,21-21 15,21 0-31,1 21 15,-1-21-15,0 0 0,0 21 16,0-21-16,22-1 0,-1-41 16,-21 42-16,21-22 0,-42 22 15,22-21-15,-1 21 0,-21 0 0,0-22 16,0 22-16,0 0 0,0 0 16,-21 21-1,-1 0-15,1 21 0,0 0 16,21 21-16,-21 1 0,21-1 15,-21 0-15,21 22 0,0-1 0,0 1 16,0-22-16,0 22 0,0-1 0,0-20 16,0-1-16,0 0 0,0 1 15,0-22-15,0 0 0,0 21 16,0-21-16,0 1 0,0-1 16,-21-21 15,-1 0-31,1 0 0,0-21 15,0-1-15,0 1 0,0 0 16,-1 0-16,1 0 0,0 0 0,-21-1 16,21 1-16,-1 0 0,22 0 0,-21 0 15,0 21-15,21 21 32,0 0-32,0 0 15,0 0-15,0 1 0,0-1 0,0 0 0,21 0 16,0 21-16,1-20 0,-22-1 15,42 0-15,-21 0 0,0 0 16,0 0-16,22-21 0,-22 22 0,21-22 16,1 0-16,-22 0 0,21 0 0,0 0 15,1 0-15,-22-22 0,21 22 16,1-21-16,-22 0 0,21 21 16,0-21-16,-20 0 0,-1 0 0,0-22 0,0 22 15,0 0-15,0-21 0,-21-1 16,0 22-16,0-21 0,0-1 0,0 22 15,0 0-15,0 0 0,0 0 16,0 0-16,-21 21 16,21 21-16,0 0 15,-21 0-15,0 0 0,21 22 16,-21-22-16,21 21 0,0-21 0,0 0 16,0 1-16,0 20 0,0-21 0,0 0 15,0 0-15,0 1 0,0-1 16,21 0-16,0-21 15,0 21-15,0-21 0,1 0 0,-1 0 16,21 0-16,-21 0 0,0-21 16,22 21-16,-22-21 0,21 21 0,1-21 15,-1-1-15,0 1 0,-21 0 16,22 0-16,-1 0 0,-21 0 16,0-22-16,1 22 0,-1 0 0,0 0 15,-21 0-15,0-1 0,0 1 16,0 0-16,-21 21 15,0 0-15,-1 0 0,1 21 16,21 0-16,0 1 0,0-1 16,0 0-16,0 0 0,0 0 0,0 0 15,0 1-15,0-1 0,0 0 0,0 0 16,0 0-16,21 0 0,-21 1 16,0-1-16,0 0 15,0-42 32,-21 21-47,21-21 0,-21-1 0,0 1 16,21 0-16,-21 21 15,0-21-15,-1 21 16,22 21 0,0 0-16,0 0 15,0 1-15,22-1 16,-1 0-16,0 0 0,0-21 15,21 0-15,-20 21 16,-1-21-16,21 0 0,-21 0 0,22 0 16,-22 0-16,21 0 0,0 0 0,-20 0 15,20-21-15,-21 21 0,21-21 16,-20 0-16,-1 0 0,0 21 0,0-22 16,0 1-16,0-21 0,1 21 15,-1-22-15,-21 22 0,0-21 0,21 0 16,0-22-16,-21 22 0,21-22 0,-21 22 15,0-22-15,0 22 0,0 0 16,0-1-16,0 22 0,0 0 0,0 0 16,0 42-1,0 0-15,0 22 16,0-1-16,0 0 0,-21 1 16,21 20-16,0-21 0,0 22 15,-21-22-15,21 1 0,0-1 0,0 0 16,0-21-16,0 22 0,0-22 0,0 21 15,0-21-15,0 1 0,0-1 16,0 0-16,0 0 0,0 0 16,21-21-16,0 0 15,0 0-15,1 0 16,-1 0-16,0-21 16,0 0-16,0 21 0,-21-21 0,21 0 15,1-1-15,-22 1 16,0 0-16,21 0 0,-21 0 0,0-22 15</inkml:trace>
  <inkml:trace contextRef="#ctx0" brushRef="#br0" timeOffset="57108.61">13716 9927 0,'0'0'0,"-21"0"0,0 0 16,42 0 15,0 0-31,0 0 0,0 0 0,0 0 15,1 0-15,-1 0 0,21 0 16,-21 0-16,0-21 0,1 21 16,-1 0-16,0 0 0,0 0 15,-21-21-15,21 0 0,0 21 0</inkml:trace>
  <inkml:trace contextRef="#ctx0" brushRef="#br0" timeOffset="59065.4">14690 9758 0,'0'0'16,"21"-21"-16,0 0 0,-21-1 0,21 1 15,-21 0-15,0 0 0,21 0 16,-21 0-16,0-1 0,0 1 0,0 0 16,0 0-16,-21 21 15,0 0-15,0 0 0,0 0 16,-1 0-16,1 0 0,-21 21 15,21 21-15,0 1 0,-1-1 16,1 0-16,0 1 0,21 20 0,-21-20 16,21-1-16,-21 21 0,0-20 0,21-1 15,0 0-15,0 1 0,0-22 16,0 21-16,0-21 0,0 22 0,21-22 16,0 0-16,0 0 0,21 0 15,1 1-15,-1-1 0,0-21 0,1 0 16,-1 0-16,22 0 0,-22 0 0,21 0 15,-20 0-15,20-21 0,1-1 16,-1 22-16,-20-21 0,20 0 16,-21 0-16,22 0 0,-22 0 0,1-1 15,-22 1-15,21-21 0,-21 21 16,0 0-16,1-22 0,-22 22 0,0-21 16,0 21-16,0-22 0,0 22 15,0 0-15,0 0 0,-22 0 0,1 21 16,0 0-16,0 0 15,-21 0-15,20 0 0,1 0 0,-21 21 16,21 0-16,-22 0 0,22 0 0,-21 22 16,21-22-16,-22 0 0,22 21 15,0-21-15,0 1 0,21-1 0,0 0 16,0 0-16,-21 0 0,21 0 16,0 1-16,0-1 0,0 0 15,21-21-15,0 0 16,0 0-16,0 0 0,1 0 15,-1 0-15,0 0 0,0 0 0,0-21 16,0 21-16,22-21 0,-22-1 0,0 1 16,0 0-16,0 0 0,1 0 15,-1-22-15,21 22 0,-42-21 16,21 21-16,0-22 0,1 22 0,-1-21 16,-21 21-16,0 0 15,0 42 1,0 0-16,0 0 15,-21 0-15,21 22 0,-22-22 0,22 0 16,-21 21-16,21-21 0,0 1 16,0 20-16,-21-21 0,21 0 0,0 0 15,0 1-15,21-1 0,0-21 16,1 21-16,-1-21 16,21 0-16,-21 0 0,0 0 0,1 0 15,20 0-15,-21 0 0,0-21 0,22 21 16,-22-21-16,0 21 0,21-22 15,-21 1-15,22 0 0,-1 0 0,-21 0 16,22-22-16,-22 22 0,21-21 16,-21 21-16,0-22 0,1 22 15,-22 0-15,0 0 0,0 0 0,0 0 16,-22 21 0,1 0-16,0 0 15,0 21-15,21 0 0,0 0 16,0 21-16,0-20 0,0-1 0,0 0 15,0 0-15,0 0 0,0 0 0,0 1 16,0-1-16,0 0 0,0 0 16,0 0-16,21 0 0,-21 1 15,-21-44 48,0 22-63,21-21 15,-21 21-15,21-21 0,-22 21 16,22-21-16,-21 21 0,21 21 31,0 0-15,0 0-16,0 1 16,21-1-1,1-21-15,-1 21 0,0-21 0,0 0 0,21 21 16,-20-21-16,20 0 15,0 0-15,1 0 0,-22 0 0,21 0 16,0 0-16,1 0 0,-1 0 16,0 0-16,1 0 0,-1-21 0,0 0 15,1 21-15,-22-21 0,21-1 0,-21 1 16,22-21-16,-22 21 0,0 0 16,0-22-16,0 22 0,-21-21 0,0-1 15,0 22-15,0 0 0,0 0 16,0 0-16,0 0 0,0-1 0,-21 22 15,0 0 1,0 22-16,0-1 16,0 0-16,-1 0 0,1 0 0,0 22 15,21-22-15,-21 0 0,21 0 16,-21 0-16,21 0 0,0 22 0,0-22 16,0 0-16,0 0 0,0 0 15,0 1-15,21-22 0,0 21 16,0-21-16,0 0 0,1 21 0,-1-21 15,0 0-15,0 0 0,21 0 0,-20 0 16,-1 0-16,0 0 0,21 0 16,-21 0-16,1-21 0,20 21 0,-21-21 15,21-1-15,1 1 0,-22 0 16,21 0-16,1 0 0,-22 0 16,21-22-16,22-20 0,-43 20 15,0 22-15,0-21 0,-21 21 16,21 0-16,-21-1 0,0 1 0,0 0 15,0 0-15,-21 21 0,0 0 16,0 0-16,0 0 0,-1 21 0,1 0 16,0 0-16,0 1 0,21-1 0,0 21 15,-21-21-15,21 0 0,0 22 16,0-22-16,0 0 0,0 0 0,0 0 16,0 1-16,21-1 15,-21 0-15,21 0 0,0 0 0,0 0 16,-21 1-16,22-1 15,-22 0 1,-22-21 0,1 0-16,0 0 15,0 0-15,0 0 16,0 0 0,42-21 46</inkml:trace>
  <inkml:trace contextRef="#ctx0" brushRef="#br0" timeOffset="59248.92">17801 10287 0,'-21'0'62,"0"0"-62,0 0 16,-1 0-16,1 0 16</inkml:trace>
  <inkml:trace contextRef="#ctx0" brushRef="#br0" timeOffset="61928.77">2138 10816 0,'0'0'16,"-21"0"0,42 0 15,0 0-15,0 0-16,0-21 0,22 21 15,-22-21-15,21 21 0,0-21 0,22 21 16,-22-21-16,1-1 0,-1 1 15,0 0-15,1 21 0,-22-21 0,21 0 16,-21 0-16,0-1 0,-21 1 16,-21 21-16,-21 0 15,0 0-15,-1 0 0,-20 0 16,-1 0-16,1 21 0,-1 1 0,1-1 16,-1 0-16,22 21 0,0-21 15,-1 22-15,1-1 0,21-21 0,0 22 16,21-22-16,0 21 0,0-21 15,0 0-15,0 1 0,21-1 16,0 0-16,0 0 0,21-21 0,-20 0 16,20 21-16,0-21 0,1 0 15,-1 0-15,0 0 0,1 0 0,-1 0 16,-21 0-16,0-21 0,0 21 16,1 0-16,-44 0 15,-20 0-15,0 0 16,-1 0-16,1 21 0,0 0 0,-1 1 15,1-1-15,0 0 0,21 0 16,-22 21-16,22-20 0,21 20 16,0 0-16,-21-21 0,21 22 15,0-22-15,0 21 0,0-21 0,0 1 16,21-1-16,0-21 0,0 21 16,1-21-16,-1 0 0,21 0 0,0 0 15,1 0-15,-1 0 0,0 0 16,1-21-16,-1 0 0,0-1 0,1 1 15,-1 0-15,0 0 0,1 0 0,-1-22 16,-21 22-16,22 0 0,-22-21 16,0-1-16,0 22 0,0-21 15,0 21-15,-21 0 0,0-1 16,0 1-16,0 0 0,0 0 0,0 0 0,22 21 31,-22 21-15,21-21-16,-21 21 0,0 21 0,21-20 15,0-1-15,-21 21 0,21-21 16,0 0-16,1 22 0,-22-22 0,21 0 16,0 0-16,-21 0 0,21 1 15,-21-1-15,21-21 0,-21 21 0,0 0 16,21-21-16,1 0 31,-22-21-15,0 0-16,0 0 0,0-1 15,21 1-15,-21 0 0</inkml:trace>
  <inkml:trace contextRef="#ctx0" brushRef="#br0" timeOffset="62116.38">3154 11091 0,'0'0'0,"-21"0"16,-1 0-16,22 22 0,-21-1 16,0 0-16,0 0 0,0 0 0,0 0 15,-1 22-15,1-22 0,0 21 16,0-21-16,0 1 0,0 20 0,-1-21 15,1 0-15,21 0 0,0 1 16,-21-1-16,21 0 0,21-21 16,0 0-1,22 0-15,-22-21 16,0 21-16,0-21 0</inkml:trace>
  <inkml:trace contextRef="#ctx0" brushRef="#br0" timeOffset="62445.19">3450 11176 0,'0'21'16,"0"0"-1,0 22-15,0-22 0,0 0 0,0 21 16,0-20-16,0 20 0,0 0 0,0 1 16,0-1-16,0 0 0,0 1 15,-21-1-15,21 0 0,-21 22 0,0-1 16,21 22-16,-22 0 0,1-1 15,0 1-15,0 0 0,0-1 0,-22 22 16,22-21-16,0-1 0,0 1 16,0 0-16,0-22 0,21 1 0,-22-1 15,22-20-15,-21-1 0,21-21 0,0 0 16,0 0-16,0-42 16,0 0-16,0 0 15,21 0-15,1-22 0,-1 1 16,0-21-16,0 20 0,21-20 15,-20-1-15,-1 1 0,0-1 0,21-20 16,-21-1-16,1 21 0</inkml:trace>
  <inkml:trace contextRef="#ctx0" brushRef="#br0" timeOffset="62728.59">3450 11663 0,'0'0'0,"0"-64"0,0 1 0,0 21 0,0-107 16,0 128-1,0-21-15,21 21 0,0 0 0,1-22 16,20 22-16,-21 0 0,21 21 15,-20-21-15,20 21 0,0 0 0,-21 0 16,22 0-16,-22 21 16,21 0-16,-21 21 0,-21-20 0,0 20 15,0 0-15,0 1 0,0-22 0,0 21 16,-21 0-16,0-20 0,0 20 16,-21-21-16,20 0 0,-20 0 0,0 1 15,21-1-15,-22 0 0,22-21 16,0 21-16,0-21 0,0 0 0,-1 0 15,1 0-15,42 0 32,1-21-32,-1 0 0,0 21 0,21-21 15,-21-22-15,22 22 0</inkml:trace>
  <inkml:trace contextRef="#ctx0" brushRef="#br0" timeOffset="62976.87">4297 11070 0,'0'0'15,"21"-21"-15,0 0 0,0 0 0,-21 0 16,0 42 0,-21 0-1,21 0-15,0 21 0,-21-20 16,21 20-16,-21 0 0,21 1 0,0-1 16,-21 0-16,21 1 0,0-1 15,0 0-15,0 1 0,0-1 0,-22-21 16,22 0-16,0 22 0,0-22 15,0 0-15,0 0 0,0 0 16,22-21-16,-1 0 16,0 0-16,0 0 0,0 0 15,22-21-15,-1 21 0</inkml:trace>
  <inkml:trace contextRef="#ctx0" brushRef="#br0" timeOffset="64092.62">5059 11515 0,'0'0'0,"0"-21"0,0-1 15,0 1-15,0 0 16,0 0-16,0 0 0,-21 0 16,-1 21-16,22-22 0,-21 22 0,0 0 15,0 0-15,0 0 0,0 0 16,-1 0-16,1 0 0,0 22 0,0-1 16,21 21-16,-21-21 0,0 0 15,-1 22-15,1-22 0,21 0 0,0 21 16,-21-20-16,21-1 0,-21 21 0,21-21 15,0 0-15,0 1 16,21-1-16,0-21 16,0 0-16,1 0 0,-1 0 0,0 0 15,0 0-15,0-21 16,0 21-16,1-22 0,-1 1 0,0 0 16,0 21-16,0-42 0,0 21 0,1-1 15,-1 1-15,0-21 0,-21 21 16,0 0-16,0-1 0,21 1 0,-21 0 15,0 0-15,0 42 16,0 0 0,0 0-16,0 1 0,0-1 0,0 0 15,0 0-15,0 0 0,0 0 16,0 1-16,0-1 0,0 0 16,0 0-16,0 0 0,0 0 0,21-21 15,0 0 1,1 0-16,-1 0 0,0 0 0,0 0 15,0 0-15,0 0 0,22 0 0,-22-21 16,21 0-16,-21 21 0,22-21 16,-22 0-16,0 0 0,0-1 0,0 1 15,1-21-15,-1 21 0,0-22 0,0 22 16,-21 0-16,0-21 0,21 21 16,-21-1-16,0 44 15,0-1 1,0 0-16,-21 0 0,21 0 0,0 0 15,-21 1-15,0-1 0,21 0 16,0 21-16,-21-21 0,21 1 16,0-1-16,0 0 0,0 0 15,21 0-15,0-21 16,0 0-16,0 0 0,0 0 16,1 0-16,20 0 0,-21 0 0,0 0 15,22 0-15,-22 0 0,0-21 0,0 0 16,0 21-16,22-21 0,-22 0 15,-21-1-15,21 1 0,0-21 0,0 21 16,-21 0-16,0-22 0,21 22 0,-21-21 16,22 21-16,-22-1 0,21 22 15,-21 22 17,0-1-32,0 0 0,0 21 0,0-21 15,-21 1-15,-1-1 0,1 21 0,21-21 16,-21 0-16,0 1 0,0-1 15,0-21-15,21 21 0,-22 0 0,1 0 16,0-21-16,21 21 0,-21-21 16,0 0-16,21-21 31,0 0-31,0 0 0,21 0 16,0 0-16,0-1 0,22 1 15,-22-21-15,21 21 0,0-22 0,1 1 16,-1 0-16,0 21 0,1-1 15,-1 1-15,-21 0 0,22 0 16,-22 21-16,0 0 0,0 0 0,0 21 16,-21 0-16,0 0 0,0 1 15,0-1-15,0 21 0,0-21 0,0 0 16,0 22-16,0-22 0,0 0 0,-21 0 16,0 0-16,0 1 0,0-1 15,21 0-15,0 0 0,-22-21 16,1 21-16,0-21 15,21-21 17,0 0-32,0 0 0,-21 0 15</inkml:trace>
  <inkml:trace contextRef="#ctx0" brushRef="#br0" timeOffset="64247.66">5969 11155 0,'0'0'0,"-42"-21"16,42 0-16,-22 21 0,22-22 47</inkml:trace>
  <inkml:trace contextRef="#ctx0" brushRef="#br0" timeOffset="65100.73">8869 11134 0,'0'0'0,"0"-21"0,0-1 16,0 1-16,0 0 0,0 0 15,0 42 1,0 0 0,0 0-16,0 22 0,0-1 0,0 0 15,0 1-15,0-1 0,0 0 0,0 1 16,-21-1-16,21 0 0,0 1 15,-22-1-15,22-21 0,-21 0 0,0 22 16,21-22-16,0 0 0,-21-21 16,21 21-16,-21-21 0,21-21 31,0 0-15,0 0-16,21 0 0,0-1 15,-21 1-15,21 0 0,0 0 0,1 0 16,-1 0-16,0-1 0,0 22 15,0 0-15,0 0 0,1 0 16,-1 0-16,0 22 0,0-1 16,0-21-16,0 21 0,1 0 15,-1 0-15,0 0 0,0 1 0,0-1 16,-21 0-16,21-21 0,1 21 16,-1-21-16,0 0 0,0 21 15,0-21-15,0 0 0,1 0 0,-1 0 0,0 0 16,0-21-16,0 21 0,22-21 15,-22 0-15,0 21 0,0-21 16,0-22-16,0 22 0,1 0 0,-22-21 16,0-1-16,0 1 0,0 0 15,0-1-15,0 1 0,0 0 0,-22-1 16,22 1-16,0 0 0,-21 20 0,0 1 16,21 0-16,-21 21 0,0 0 15,0 0 1,21 21-16,-22 0 15,22 1-15,0-1 0,0 0 16,0 0-16,0 21 0,0-20 0,0-1 16,0 0-16,0 0 0,0 0 15,0 0-15,0 1 0</inkml:trace>
  <inkml:trace contextRef="#ctx0" brushRef="#br0" timeOffset="65376.46">10012 11409 0,'42'-21'32,"-42"42"-17,0 0-15,0 0 0,0 0 16,0 1-16,0-1 0,-21 0 16,21 0-16,0 0 0,-21 0 15,21 1-15,0-1 0,0 0 0,-21-21 16,21 21-16,-22 0 0,1-21 31,0 0-15,21-21-1,0 0 1,0 0-16,0 0 0,0-1 16,0 1-16</inkml:trace>
  <inkml:trace contextRef="#ctx0" brushRef="#br0" timeOffset="65545.3">9927 11261 0,'0'0'0,"0"-21"0,0-1 0,0 1 16,0 0 0,0 42 31,21 0-32,0-21-15,1 0 16,-1 0-16,0 0 0</inkml:trace>
  <inkml:trace contextRef="#ctx0" brushRef="#br0" timeOffset="65824.6">10499 11155 0,'0'0'15,"21"0"-15,-21-21 0,0 42 31,0 0-31,0 0 16,0 0-16,0 22 0,0-1 16,0-21-16,0 22 0,-21-1 0,21-21 15,0 21-15,-22 1 0,22-22 16,0 21-16,0-21 0,-21 1 16,21-1-16,-21 0 0,21 0 0,0 0 15,0 0-15,0 1 0,0-1 16,21-21 15,0-21-31</inkml:trace>
  <inkml:trace contextRef="#ctx0" brushRef="#br0" timeOffset="66336.64">10880 11261 0,'0'0'0,"21"-21"0,-21-1 0,0 1 15,0 0-15,0 42 32,0 0-32,0 1 0,0-1 0,0 0 15,0 0-15,-21 21 0,21-20 0,0 20 16,0-21-16,-22 0 0,22 22 16,0-22-16,0 0 0,-21 0 0,21 0 15,-21 0-15,21 1 0,0-1 16,0 0-16,0-42 62,0 0-62,21 21 0,-21-22 0,21 1 16,1 0-16,-1-21 0,0 21 16,0-1-16,0-20 0,0 21 0,1 0 15,20 0-15,-21-1 0,0 1 0,22 21 16,-22 0-16,0 0 0,0 0 15,0 21-15,0-21 0,1 22 0,-22 20 16,0-21-16,0 0 0,0 0 0,0 22 16,0-22-16,0 0 15,0 0-15,-22 0 0,1 1 0,21-1 0,-21 0 16,0 0-16,21 0 16,-21-21-16,0 21 15,-1-21 16,22-21-15,-21 0-16,0 0 16,21 0-16,0 0 0</inkml:trace>
  <inkml:trace contextRef="#ctx0" brushRef="#br0" timeOffset="66544.5">10414 11430 0,'0'0'0,"21"0"32,0 0-17,0 0-15,1-21 0,20 21 0,-21 0 16,0 0-16,22 0 0,-22-21 0,0 21 16,21 0-16,-21 0 0,1 0 15,-22-21-15,21 21 0,0-22 16,-21 1-16</inkml:trace>
  <inkml:trace contextRef="#ctx0" brushRef="#br0" timeOffset="67221.24">13017 11345 0,'0'0'0,"0"-21"15,22 21-15,-1-21 0,0 0 16,0 0-16,21 21 0,-20-21 0,-1-1 16,21 1-16,-21 0 0,22 0 15,-22 0-15,0 0 0,21 21 0,-21-22 16,-21 1-16,22 0 0,-1 0 16,-21 0-16,-21 21 15,-1 0 1,1 0-16,0 0 0,0 0 0,0 0 15,-22 0-15,1 21 0,21 0 16,-21-21-16,20 21 0,1 0 0,0 1 16,0-1-16,21 21 0,0-21 15,0 0-15,0 1 0,0-1 0,0 0 16,21 0-16,0 0 0,0 0 0,22 1 16,-22-1-16,21 0 0,-21 0 15,22-21-15,-22 21 0,0 0 0,21 1 16,-42-1-16,22-21 0,-22 21 0,0 0 15,0 0-15,-22-21 16,-20 21-16,0-21 16,-1 22-16,1-22 0,-21 0 0,20 0 15,-20 21-15,20-21 0,-20 0 16,21 0-16,20 0 0,-41 0 16,42 0-16,0 0 0,-1 0 15,22-21 1,0-1-16,0 1 15,0 0 1,22 0-16,-1 0 0,0 21 16,0-21-16,0-1 0,22 1 15,-22 0-15</inkml:trace>
  <inkml:trace contextRef="#ctx0" brushRef="#br0" timeOffset="67520.78">13652 11070 0,'0'0'0,"22"-21"16,-1 21-16,-21-21 0,0 0 0,21 21 16,-21-21-16,21 21 0,-21 21 31,0 0-31,0 0 16,0 0-16,0 22 0,-21-22 0,21 21 15,-21 0-15,21 1 16,0-1-16,0 0 0,-21 1 0,21-1 15,-22-21-15,22 22 0,0-22 0,0 21 16,0-21-16,-21 0 0,21 1 16,0-1-16,0-42 47,0-1-47,0 1 15</inkml:trace>
  <inkml:trace contextRef="#ctx0" brushRef="#br0" timeOffset="67721.14">13568 11324 0,'0'0'0,"-43"0"16,43 21 15,22-21-15,-1 0-16,-21 22 15,21-22-15,0 0 0,0 0 0,0 0 16,1 0-16,-1 0 0,0 0 0,0 0 16,0 0-16,0 0 15,1-22-15</inkml:trace>
  <inkml:trace contextRef="#ctx0" brushRef="#br0" timeOffset="68409.09">14097 11388 0,'0'0'0,"-21"21"0,0-21 16,21 21-16,-22-21 0,44 0 31,-1 0-31,0 0 16,0 0-16,0-21 15,0 21-15,1-21 0,-1 21 16,-21-21-16,21 21 0,-21-22 0,0 1 15,21 21-15,-21-21 0,0 0 16,-21 21-16,0 0 16,0 0-16,-1 0 0,1 21 15,0-21-15,-21 21 0,21 0 16,-1 1-16,1 20 0,0-21 0,21 0 16,-21 43-16,0-22 15,21-21-15,0 0 0,0 1 0,0-1 16,0 0-16,21-21 0,0 21 0,0-21 15,0 0-15,1 0 0,20 0 16,0 0-16,-21 0 0,22 0 16,-22 0-16,21 0 0,1 0 0,-22-21 15,0 0-15,21 21 0,-21-21 16,1-1-16,-1 22 0,-21-21 0,21 0 16,0 0-16,-21 0 0,0 0 0,0-22 15,0 22-15,21 21 0,-21-21 16,0 0-16,0 42 15,0 0 1,0 0-16,0 0 0,-21 1 0,21-1 16,-21 0-16,0 21 0,21-21 15,-21 1-15,-1 20 0,22-21 16,-21 21-16,0-20 0,21 20 0,0 0 0,-21 1 16,0-1-16,21 21 0,-21-20 15,-1 20-15,1 1 0,0-1 16,0-20-16,21 20 0,-21 1 0,0-22 15,-22 21-15,22-20 0,0 20 0,0-20 16,0-1-16,-1-21 0,1 21 16,21-20-16,-21-1 0,21-42 47,0-1-47,21 1 15,-21 0-15,21 0 0,1 0 0,-1 0 0,0-22 16</inkml:trace>
  <inkml:trace contextRef="#ctx0" brushRef="#br0" timeOffset="68747.89">14541 11451 0,'0'0'0,"0"-21"0,0 0 16,22 0-16,-1 0 0,-21-1 0,21 1 15,0 21-15,21-21 0,-20 0 16,-1 21-16,0 0 0,0 0 0,21 0 16,-20 0-16,-1 0 0,0 21 15,0 0-15,0 0 0,-21 1 16,0-1-16,0 21 0,0-21 0,0 0 16,0 1-16,0 20 0,-21-21 0,0 0 15,0-21-15,0 21 0,-1 1 16,-20-1-16,21-21 0,0 21 0,0-21 15,-1 0-15,-20 21 0,21-21 16,0 0-16,42 0 47,-21-21-47,21 0 0,0 21 16</inkml:trace>
  <inkml:trace contextRef="#ctx0" brushRef="#br0" timeOffset="69176.64">15600 11409 0,'21'-21'0,"-42"42"0,63-42 0,-42 0 16,0-1-16,0 1 16,0 0-16,-21 21 15,0 0-15,0 0 0,-1 0 16,1 0-16,0 0 0,0 0 15,-21 21-15,20 0 0,1 1 0,0-1 16,0 0-16,0 0 0,0 0 16,21 0-16,0 1 0,0-1 15,0 0-15,21-21 0,0 21 0,0-21 16,0 0-16,22 0 0,-22 21 16,21-21-16,-21 0 0,22 0 0,-22 21 15,0-21-15,0 22 0,0-22 0,-21 21 16,0 0-16,0 0 15,-21 0 1,0-21-16,0 0 0,-22 0 16,22 21-16,0-21 0,0 0 15,0 0-15,0 0 0,-1 0 0,-20 0 16,21 0-16,0 0 0,0 0 16,-1 0-16,1 0 0,0 0 15,0 0-15,0 0 0,0 0 16,-1 0-16,1 0 0,0 0 15,0 0-15</inkml:trace>
  <inkml:trace contextRef="#ctx0" brushRef="#br0" timeOffset="70476.34">423 13060 0,'0'0'0,"21"0"0,-21-21 0,22 0 16,-22-1-16,0 1 15,0 0-15,0 0 16,0 42 15,0 21-31,0-20 16,0 20-16,0 0 0,0-21 16,0 22-16,0-1 0,0 0 0,0-20 15,0 20-15,-22 0 0,1-21 16,0 1-16,21 20 0,-21-21 0,0 0 15,0 0-15,21 1 16,-22-1-16,1-21 0,0 0 31,21-21-15,0-1-16,0 1 16,0 0-16,21 21 0,0 0 15,1-21-15,20 21 0,-21 0 16,21-21-16,1 21 0,-1-21 15,0 21-15,1-22 0,-1 22 0,0 0 16,1-21-16,-22 21 0,21-21 16,-21 21-16,1 0 0,-1-21 0,0 21 15,-21-21-15,21 0 16,-21-1-16,0 1 0,0 0 16,0 0-1,0 0-15,0 0 0,0-1 0,-21 22 16,21-21-16,0 0 0,-21 0 15,0 21-15,-1 0 16,22 21-16,0 0 16,-21 22-16,21-22 0,0 21 15,0-21-15,-21 22 0,21-22 0,0 21 16,0-21-16,0 22 0,0-22 16,0 21-16,0-21 0,0 0 15,0 1-15,0-1 0,0 0 16,21 0-16,-21 0 15,21-21 1,1-21 0,-22 0-16,0 0 15</inkml:trace>
  <inkml:trace contextRef="#ctx0" brushRef="#br0" timeOffset="70700.57">1122 13377 0,'21'0'93,"0"0"-93,0 0 16,0-21-16</inkml:trace>
  <inkml:trace contextRef="#ctx0" brushRef="#br0" timeOffset="73032.19">2476 13208 0,'0'0'0,"0"-21"0,0 0 16,0 0-16,0-1 15,-21 22-15,0 0 32,21 22-32,-21-1 0,21 0 15,0 0-15,0 21 0,0-20 0,-21 20 16,21-21-16,0 21 0,0-20 16,0 20-16,0-21 0,0 21 15,0-20-15,0-1 0,0 0 0,-21 0 0,21 0 16,0 0-16,0-42 31,0 0-15,21 0-16,0 0 0,-21 0 15,21-1-15,0-20 0,0 21 16,22 0-16,-22-22 0,0 22 0,0 0 16,0 0-16,1 0 0,-1 0 15,0 21-15,0 0 0,0 0 16,0 0-16,1 21 15,-22 0-15,0 0 0,0 0 0,21 0 16,-21 1-16,21 20 16,-21-21-16,21 0 0,-21 22 0,0-22 15,21 0-15,0 0 0,-21 0 16,22 0-16,-1 1 0,0-22 16,0 0-16,0 0 15,0 0-15,1 0 0,-1-22 0,0 1 16,0 0-16,0 0 0,0 0 15,1 0-15,-1-22 0,0 22 0,0 0 16,0-21-16,0 20 0,1 1 16,-22-21-16,0 21 0,21-22 0,-21 22 15,0 0-15,0 0 16,0 0-16,0 42 31,-21 0-31,21 21 16,0-20-16,0-1 0,0 0 15,0 21-15,0-21 0,0 22 0,0-22 16,0 21-16,0-21 0,0 1 16,0-1-16,0 0 0,21 0 0,0-21 15,0 0-15,0 0 0,0 0 16,22 0-16,-22 0 0,21 0 0,-21 0 16,22-21-16,-1 0 0,0 0 15,1-1-15,-22 1 0,21-21 0,1 21 16,-22 0-16,21-22 0,-21 22 15,0-21-15,1-1 0,-22 1 16,0 0-16,0-1 0,0 1 0,0 0 16,0-1-16,0 1 0,0 21 15,0 0-15,0 0 0,-22 21 16,1 21-16,21 0 16,0 0-16,-21 21 0,0 1 0,21-1 15,0 0-15,0 22 0,-21-22 16,21 1-16,-21-1 0,21 0 0,0 1 15,0-22-15,-22 21 0,22 0 16,0-20-16,0-1 0,0 0 16,0 0-16,0 0 0,22-21 31,-1-21-31,0 0 0,21 0 16,-21 0-16,1-1 0,-1 1 15,21-21-15,-21 21 0,0 0 0,1-1 16,-1-20-16,0 21 0,0 0 15,0 21-15,0-21 0,1 21 0,-1 0 16,-21 21-16,0 0 16,21 0-16,-21 0 0,0 0 15,21 1-15,-21-1 0,0 21 0,21-21 16,0 0-16,1 1 16,-22-1-16,21 0 0,21 0 0,-21-21 15,0 0-15,22 21 0,-22-21 16,21 0-16,1 0 0,-1 0 0,0-21 15,22 0-15,-22 0 0,22 0 16,-22-1-16,0 1 0,1 0 0,-1 0 16,-21 0-16,21 0 0,-20-1 15,-1-20-15,0 21 0,-21 0 16,0-22-16,0 22 0,0 0 0,0-21 16,0 21-16,-21-1 0,0 1 15,-1 0-15,-20 21 0,21 0 0,-21 0 16,20 0-16,-20 21 0,0 0 0,-1 1 15,1-1-15,21 21 0,-21-21 16,20 22-16,-20-22 0,21 21 0,0 0 16,0 1-16,21-22 0,0 21 15,0-21-15,0 22 0,0-22 0,0 0 16,0 0-16,0 0 16,21-21-16,0 0 0,0 0 0,21 0 15,-20 0-15,-1-21 0,21 0 16,-21 21-16,22-21 0,-22-21 0,21 20 15,-21 1-15,0 0 0,1 0 16,-1-21-16,0 20 0,0 1 16,0-21-16,-21 21 0,0-22 0,0 22 15,0 0-15,0 0 0,21 0 16,-21 42 0,0 0-16,0 0 15,-21 0-15,21 1 0,0 20 16,0-21-16,0 0 0,0 22 0,0-22 15,0 21-15,0-21 0,0 0 16,0 22-16,0-22 0,21 0 0,1-21 16,-1 21-16,0-21 0,0 0 15,0 0-15,0 0 0,22 0 0,-22-21 16,0 21-16,0-21 0,0 0 16,1 0-16,-1-1 0,0 1 15,0 0-15,0 0 0,0 0 0,1-22 16,-1 22-16,0-21 0,-21 21 15,21-22-15,0 1 0,0 0 0,1-1 16,-22 1-16,21-21 0,-21 20 0,21 1 16,-21 0-16,0 20 0,0 1 15,0 0-15,0 0 0,0 42 16,-21 21 0,0-20-16,-1 20 0,1 21 0,21-20 15,-21 20-15,21-20 0,0-1 16,-21 0-16,21 1 0,0-1 15,0 0-15,0 1 0,0-22 0,21 21 16,0-21-16,-21 0 0,21 1 16,1-1-16,-1 0 0,0-21 0,0 0 15,0 0-15,0 0 16,1 0-16,-1 0 0,0 0 0,0-21 16,0 0-16,0 21 0,1-22 0,-1 1 15,-21 0-15,0 0 0,21 0 16</inkml:trace>
  <inkml:trace contextRef="#ctx0" brushRef="#br0" timeOffset="73240.3">5292 13229 0,'21'21'31,"0"-21"-31,0 0 0,0 0 15,22 0-15,-22 0 0,21 0 0,0-21 16,1 21-16,-1 0 0,0-21 0,-20 0 16,20 21-16,0 0 0,-21-21 15,22 21-15,-22-21 0,0 21 0,0-22 16,0 22-16</inkml:trace>
  <inkml:trace contextRef="#ctx0" brushRef="#br0" timeOffset="73628.3">7175 13229 0,'-21'-21'0,"0"-42"32,21 41-32,0 1 0,0 0 15,0 42 1,0 0 0,0 1-16,0 20 0,0-21 15,0 0-15,0 22 0,0-22 16,0 21-16,0-21 0,0 22 0,0-22 15,0 21-15,0-21 0,0 0 0,0 1 16,0-1-16,0 0 16,0 0-16,21-21 15,0 0 1,1-21-16,-1 0 0,21 21 16,-21-21-16</inkml:trace>
  <inkml:trace contextRef="#ctx0" brushRef="#br0" timeOffset="74028.52">7747 13102 0,'0'0'0,"42"-21"0,-21 21 0,1-21 16,-1 0-16,-42 21 15,-1 0 1,-20 21-16,21-21 0,0 21 16,-22 0-16,22-21 0,0 21 0,0 1 15,0-22-15,0 21 0,-1 0 16,1 0-16,21 0 15,0 0-15,21 1 16,1-22-16,-1 0 16,0 21-16,21-21 0,-21 21 0,22-21 15,-22 21-15,21-21 0,1 21 16,-22-21-16,0 21 0,21-21 0,-42 22 16,21-1-16,-21 0 15,0 0-15,0 0 16,-21-21-16,0 21 0,0-21 0,-21 22 15,-1-22-15,22 0 0,-21 0 0,21 21 16,-22-21-16,22 0 0,-21 0 16,21 0-16,-1 0 0,1 0 0,0 0 15,21-21-15,-21 21 16,21-22-16,-21 22 0,21-21 0,0 0 16,0 0-16,0 0 0,0 0 15,0-1-15,0 1 0</inkml:trace>
  <inkml:trace contextRef="#ctx0" brushRef="#br0" timeOffset="74208.48">7197 12891 0,'21'0'63</inkml:trace>
  <inkml:trace contextRef="#ctx0" brushRef="#br0" timeOffset="74948.59">9313 13356 0,'21'0'31,"1"0"-31,20-21 0,-21 0 0,21 0 15,-20 0-15,20-1 0,0 1 16,22 0-16,-22-21 0,0 21 0,1-1 16,-1-20-16,-21 21 0,22-21 15,-22 20-15,0-20 0,-21 0 0,0-1 16,0 22-16,0-21 0,0 21 16,-42 0-16,42-1 0,-22 1 0,1 21 15,0 0-15,0 0 0,0 0 0,0 21 16,-1 1-16,1 20 0,0 0 15,0 22-15,0-22 0,0 22 16,-1-1-16,22 1 0,-21 20 0,0-20 16,0 20-16,21-20 0,-21 21 15,21-1-15,0 22 0,-21-21 0,21-22 16,-22 22-16,22 0 0,0-1 16,-21 22-16,0-21 0,21-22 0,-21 22 15,21 0-15,-21-22 0,0 1 0,21-22 16,0 21-16,0-20 0,0-1 15,0-21-15,0 0 0,0 1 0,0-1 16,21-21-16,0 0 0,0 0 0,0 0 16,0-21-16,22-1 0,-22 1 15,21 0-15,1-21 0,-1-1 0,21 1 16,-20-21-16,20 20 0,-20-20 16,-1-22-16,0 22 0,1-1 15,-22 1-15,-21-1 0,0 1 0,0-1 16,0 1-16,-43-1 0,22 22 15,-21-22-15,0 1 0,-22-1 0,22 22 16,-1 0-16,-20-1 0,21 1 0,20 21 16,-20 0-16,21-1 0,0 1 15,0 21-15,-1 0 0,22-21 16,22 21 15,-1 0-31,21 0 0,-21 0 16,0-21-16,22 21 0,-22 0 15,0 0-15,21-21 0,-20 21 0,20-21 16,0-1-16,-21 22 0,22-21 0</inkml:trace>
  <inkml:trace contextRef="#ctx0" brushRef="#br0" timeOffset="75328.42">10181 13229 0,'0'-21'15,"-42"-42"1,42 41-16,0 1 15,0 0-15,0 0 16,21 21-16,0-21 0,0 0 16,0 21-16,1-22 0,20 22 0,-21 0 15,21 0-15,1 0 0,-22 0 16,21 22-16,-21-1 0,22 0 0,-22 0 16,0 0-16,0 0 0,0 22 15,-21-22-15,0 21 0,0-21 0,0 1 16,0-1-16,0 0 0,-21 0 0,0 0 15,21 0-15,-21 1 0,0-22 16,0 21-16,21-42 31,0-1-15,0 1-16,0 0 0,0 0 16,0 0-16,21-22 0,0 22 15,0 0-15,-21-21 0,21 21 0,0-1 16,1 1-16,-22 0 0,21 0 0,0 0 15,0 0-15,21-1 0,-20 22 16,-1 0-16,0 0 0,21 0 0,1 0 16</inkml:trace>
  <inkml:trace contextRef="#ctx0" brushRef="#br0" timeOffset="76800.58">11324 13272 0,'0'0'0,"21"0"0,0 0 15,1 0-15,-1 0 0,0-22 16,0 1-16,0 21 0,0-21 0,1 0 16,-1 21-16,0-21 0,-21 0 15,0-1-15,21 1 0,-21 0 0,0-21 16,0 21-16,0-22 0,0 22 16,-21-21-16,21 21 0,-21-22 0,0 22 15,-22 21-15,22-21 0,-21 21 16,-1 0-16,22 21 0,-21-21 15,-22 21-15,22 22 0,0-22 0,-1 21 16,1 0-16,0 1 0,-1-1 16,22 0-16,0 1 0,0-1 0,21 0 15,0-20-15,0 20 0,0-21 16,21 0-16,0 0 0,0 1 0,1-1 16,20-21-16,0 0 0,1 0 0,-22 0 15,21 0-15,0 0 0,1 0 16,-22 0-16,21-21 0,-21-1 0,22 22 15,-22-21-15,0 0 0,0 0 16,0 0-16,1 0 0,-1-22 0,0 1 16,0 21-16,-21-22 0,21 1 0,0 0 15,-21 21-15,22-22 0,-22 22 16,0 0-16,0 42 31,0 0-31,0 0 0,0 22 0,0-22 16,0 21-16,0-21 0,0 22 0,0-22 15,0 0-15,0 21 0,0-20 16,21-22-16,0 21 0,0 0 0,0 0 16,0-21-16,1 0 0,-1 0 15,0 0-15,0 0 0,0 0 0,0 0 16,22 0-16,-22-21 0,0 0 0,0 21 16,22-21-16,-22-1 0,0 1 15,0 0-15,0 0 0,-21-21 16,21 20-16,1-20 0,-22 0 0,21-1 15,-21 22-15,0-21 0,21 42 16,-21-21-16,0 42 16,0 0-1,0 21-15,0-20 0,-21 20 0,0-21 16,21 21-16,-22-20 0,22 20 16,0-21-16,-21 21 0,21-20 0,0-1 15,-21 0-15,21 0 0,0 0 16,0 0-16,0 1 15,0-44 32,0 1-47,0 0 0,21 21 0,0-21 16,1 0-16,-22-22 0,21 22 16,0 0-16,21-21 0,-21-1 0,1 22 15,20-21-15,-21 0 0,21 20 16,-20 1-16,-1 0 0,0 21 0,0 0 15,0 0-15,0 0 0,-21 21 0,22 0 16,-1 1-16,-21-1 0,0 21 16,21-21-16,-21 22 0,21-22 0,-21 0 15,21 0-15,-21 21 0,0-20 16,21-1-16,1-21 0,-22 21 16,21 0-16,0-21 0,-21 21 0,21-21 15,0 21-15,0-21 16,1 0-1,-22-21 1,21 21-16,-21-21 0,21 0 0,0 0 16,-21 0-16,21-22 0,0 22 0,1-21 15,-1 21-15,0-22 0,0 1 16,21 0-16,-20 20 0,20-20 0,0 21 16,-21 0-16,1 0 15,-1 21-15,21 0 0,-21 0 16,0 0-16,-21 21 0,0 0 15,0 0-15,0 0 0,0 0 0,0 22 16,0-22-16,0 0 0,0 21 0,0-20 16,0 20-16,0-21 0,0 0 15,0 0-15,0 1 0,0-1 0,22-21 16,-22 21-16,21 0 0,0-21 16,21 0-16,-21 0 0,22 21 0,-1-21 15,0 0-15,1 0 0,-1 0 16,0 0-16,1 0 0,-1 0 0,0 0 15,1-21-15,-22 21 0,21-21 0,1 0 16,-1 0-16,0-1 16,-21 1-16,22 0 0,-22-21 0,0-1 15,0 1-15,0 0 0,-21-1 16,22 1-16,-22 21 0,0 0 16,0-22-16,-22 43 0,1 0 0,0 0 15,0 0-15,0 22 0,-22-1 0,22 0 16,0 21-16,0-21 0,0 22 15,0-22-15,21 21 0,-22-21 0,22 22 16,0-22-16,0 0 0,0 0 0,0 0 16,22 1-16,-1-22 15,0 0-15,-21 21 0,21-21 0,0 0 16,0 0-16,22 0 16,-22 0-16,0 0 0,0 0 0,0 0 15,22 0-15,-1 0 0,-21-21 0,22 21 16,-1-22-16,0 1 0,1 21 15,-1-21-15</inkml:trace>
  <inkml:trace contextRef="#ctx0" brushRef="#br0" timeOffset="76960.6">14838 13250 0,'-21'0'15,"-1"0"16,1 0-15,0 0 0,0 0-16,-21 0 0</inkml:trace>
  <inkml:trace contextRef="#ctx0" brushRef="#br0" timeOffset="77684.8">952 14499 0,'0'0'16,"-42"0"-16,21 0 0,0 21 0,0-21 0,-1 0 15,44-21 17,-1 21-32,21-21 0,-21 21 15,22 0-15,-1-21 0,0 21 16,1 0-16,-1-21 0,0 21 0,1 0 16,-1 0-16,-21 0 0,0 0 15,0 0-15,1 0 0,-44 0 31,1 0-31,0 0 0</inkml:trace>
  <inkml:trace contextRef="#ctx0" brushRef="#br0" timeOffset="78136.59">910 14520 0,'0'0'0,"-21"22"0,0-1 0,0 0 15,-1-21-15,22 21 0,-21 0 16,0 0-16,21 1 0,-21-1 15,21 0-15,-21 0 0,0 0 16,42-21 31,0 0-31,-21-21-16,21 21 0,0 0 0,22 0 15,-22 0-15,0 0 16,0 0-16,21 0 0,1 0 0,-22 0 15,21 0-15,-21 21 0,1 0 16,-1 1-16,0-1 0,-21 0 16,0 0-16,0 0 0,0 0 0,0 1 15,-21-1-15,0 0 0,-1 0 16,1 0-16,0 0 0,0 1 0,-21-22 16,20 21-16,-20-21 0,21 0 15,-21 0-15,-1 0 0,22 0 16,-21 0-16,21 0 0,-22 0 0,22-21 15,0 21-15,0 0 0,0 0 16,-1-22-16,22 1 16,22 0 15,-1 21-31,0-21 16,0 21-16,21 0 0</inkml:trace>
  <inkml:trace contextRef="#ctx0" brushRef="#br0" timeOffset="78304.41">1291 14880 0,'0'0'0,"21"0"0,0 0 0,1 0 0,-1 0 32,0 0 14,0-21-46</inkml:trace>
  <inkml:trace contextRef="#ctx0" brushRef="#br0" timeOffset="78892.88">2921 14542 0,'0'0'15,"0"-22"-15,0 1 16,-21 21-16,0 0 16,21 21-1,-22-21-15,22 22 0,0-1 16,0 21-16,0-21 0,0 0 0,0 1 15,0-1-15,0 21 0,0-21 16,0 0-16,0 1 0,-21-1 16,21 0-16,0 0 0,-21 0 15,21 0-15,0 1 0,-21-1 16,21 0-16,-21 0 16,21 0-16,0 0 15,0 1-15,-21-1 16,21 0-16,0 0 0,-22-21 0,22 21 15,0 0-15,-21 1 16,0-22-16,21-22 31,0 1-31,0 0 16,21 0-16,0-21 16,1 20-16,-1 1 0,0-21 0,0 21 15,0-22-15</inkml:trace>
  <inkml:trace contextRef="#ctx0" brushRef="#br0" timeOffset="79132.27">3090 14520 0,'0'0'0,"21"-42"0,1 0 0,-1-1 16,-21 22-16,21 0 0,-21 0 15,21 0-15,-21 42 16,0 0-16,0 0 0,0 22 16,0-1-16,0 21 0,0-20 0,0 20 15,0-20-15,0 20 0,0-21 16,0 1-16,0 20 0,0-20 0,0-1 15,0 0-15,0 1 0,0-22 16,0 21-16,0-21 0,0 0 16,0 1-16,0-1 0,0 0 15,-21-21-15,0 0 16,21-21 0,-21 21-16,-1-21 0</inkml:trace>
  <inkml:trace contextRef="#ctx0" brushRef="#br0" timeOffset="79664.53">2815 15007 0,'0'0'0,"-21"0"0,42 0 31,0 0-31,22 0 16,-22-21-16,21 21 0,-21-21 16,22 0-16,-1 21 0,21-21 15,-20-1-15,-1 1 0,22 21 0,-22-21 16,21 0-16,-20 0 0,-1 21 15,-21-21-15,0 21 0,1 0 0,-1 0 16,0 0-16,-21 21 16,0 0-16,0 21 15,0-21-15,-21 1 0,21 20 16,-21-21-16,21 21 0,0-20 16,0 20-16,0 0 0,0-21 0,0 1 15,0 20-15,0-21 0,21 0 16,0-21-16,0 21 0,0-21 15,0 0-15,22 0 0,-22 0 0,21-21 16,1 21-16,-22-21 0,21 0 16,0 0-16,-20-22 0,20 22 0,-21 0 15,21-21-15,-20 21 0,-1-22 0,-21 22 16,0-21-16,0-1 0,0 22 16,0-21-16,0 0 0,-21 20 0,-1-20 15,-20 21-15,21 0 0,-21 0 16,20 21-16,-20 0 0,0 0 0,-1 0 15,22 21-15,-21-21 0,0 42 16,20-21-16,-20 0 0,21 22 16,0-22-16,0 21 0,-1 1 15,22-22-15,0 21 0,0 0 0,0-20 16,0 20-16,0-21 0,0 21 16,0-20-16,22-1 0,-1-21 0,0 0 15,21 0-15,-21 0 0,22 0 16,-22 0-16,21-21 0</inkml:trace>
  <inkml:trace contextRef="#ctx0" brushRef="#br0" timeOffset="80212.42">4424 14796 0,'0'0'0,"21"-22"0,-21 44 31,0-1-31,-21 0 16,0 0-16,21 0 0,-22 0 0,22 22 15,0-22-15,-21 21 0,21-21 16,-21 1-16,21 20 0,-21-21 0,21 0 16,0 22-16,0-22 0,0 0 15,0 0-15,21-21 16,0 0 0,0-21-16,1 0 0,-1 0 0,0-1 15,0 1-15,0 0 0,0 0 16,1 0-16,-1-22 0,0 22 15,0 0-15,0 0 0,0 0 0,1 0 16,-1 21-16,0 0 16,-21 21-1,0 0-15,0 0 0,0 0 16,0 0-16,0 1 0,0-1 0,21 21 16,-21-21-16,21 0 0,0 1 0,1-1 15,-1 0-15,0-21 0,0 21 16,0-21-16,0 0 0,1 0 0,-1 0 15,21 0-15,-21-21 0,0 21 16,1-21-16,-1 0 0,0-1 0,0 1 16,0 0-16,-21 0 15,21 0-15,-21 0 0,0-1 0,0-20 16,0 21-16,0 0 0,-21-22 0,0 22 16,0-21-16,21 21 0,-21 0 15,0-1-15,-1 1 0,22 0 0,-21 21 16,0 0-16,0 0 15,42 0 17</inkml:trace>
  <inkml:trace contextRef="#ctx0" brushRef="#br0" timeOffset="80556.81">6371 14563 0,'0'0'16,"-21"-21"-16,0-1 0,0 1 0,21 0 16,0 0-16,-22-21 0,1 20 0,21 1 15,-21 0-15,0 42 31,21 0-31,0 1 0,0 20 0,0 21 16,0-20-16,0 20 0,0-20 0,0 20 16,-21-21-16,21 1 0,0-1 15,0 22-15,-21-22 0,21 0 0,-22-21 16,22 22-16,0-1 0,0-21 16,0 0-16,0 1 0,0-1 0,22-21 15,-1 0 1,0-21-16,0-1 0,0 1 15,0 0-15,1 0 0</inkml:trace>
  <inkml:trace contextRef="#ctx0" brushRef="#br0" timeOffset="80912.67">6604 14753 0,'21'43'31,"-21"-22"-15,0 0-16,0 0 0,-21 21 0,21-20 15,-21-1-15,21 21 0,0 0 0,0-20 16,0 20-16,0-21 0,0 0 16,0 22-16,0-22 0,21 0 15,0-21-15,0 0 0,0 0 16,1 0-16,-1 0 0,0 0 16,21-21-16,-21 21 0,1-21 0,20-1 15,-21 1-15,21 0 0,-20 0 16,-1-21-16,0 20 0,0 1 0,-21-21 15,0 21-15,0-22 0,0 22 0,0 0 16,0-21-16,0 21 0,-21-1 16,0 22-16,0 0 0,-22 0 0,22 0 15,0 0-15,-21 0 0,-1 0 16,1 0-16,21 0 0,-22 22 0,1-22 16,21 21-16,-21-21 0,20 0 15,-20 0-15,21 0 0,-21 0 16,20 0-16,1 0 0</inkml:trace>
  <inkml:trace contextRef="#ctx0" brushRef="#br0" timeOffset="81100.55">5863 14753 0,'64'0'15,"-43"0"-15,0 0 16,21 0-16,-21 0 0,1 0 0,20-21 15,0 21-15,-21 0 0,22 0 16,-1-21-16,0 21 0,1 0 16,-1-21-16,0 0 0,22 21 0,-22-22 15,1 1-15,-1 21 0</inkml:trace>
  <inkml:trace contextRef="#ctx0" brushRef="#br0" timeOffset="83569.57">8763 15282 0,'0'0'0,"-21"22"0,0-1 15,-1-21-15,1 0 16,42-21 0,1 21-16,-1-43 0,21 22 15,0 0-15,1-21 0,-1 20 16,0-20-16,22 21 0,-22-21 0,1-1 16,-1 1-16,0 0 0,1-1 0,-22 1 15,21 0-15,-21-22 0,-21 22 16,0-22-16,21 1 0,-21 20 15,0-20-15,0 21 0,0 20 0,0-20 16,-21 21-16,0 21 0,-21 0 16,21 21-16,-1 21 0,1 1 15,-21-1-15,21 0 0,-22 22 16,22-1-16,0-20 0,0 20 0,0 1 16,0-22-16,-1 0 0,22 22 0,-21-22 15,21 1-15,0-1 0,0-21 16,0 21-16,0-20 0,0-1 0,0 0 15,21-21 17,1-21-32,-1 0 0,0-1 15,0 1-15,0 0 0,22 0 16,-22 0-16,0-22 0,0 22 0,21 0 16,-20 0-16,-1 0 0,0 0 15,0-1-15,0 22 0,0 0 0,1 0 16,-1 0-16,0 0 0,-21 22 15,0-1-15,21 0 0,0 0 16,-21 0-16,21 22 0,-21-22 0,22 0 16,-1 21-16,0-21 0,-21 1 15,21-1-15,0 0 0,0 0 16,1-21-16,-1 0 0,0 0 0,21 0 16,-21 0-16,22 0 0,-1 0 15,22 0-15,-22-21 0,0 0 0,22 0 16,-22-1-16,0 1 0,22 0 15,-22 0-15,-21 0 0,22-22 0,-22 22 16,0 0-16,-21-21 0,21 21 0,-21-22 16,0 22-16,0-21 0,-21 21 15,0-22-15,0 22 0,0 0 0,-22 21 16,22 0-16,0 0 16,-21 0-16,-1 0 0,22 21 0,-21 0 15,-1 0-15,1 1 0,0 20 0,-1-21 16,22 21-16,-21 1 0,21-22 15,0 21-15,-1 1 0,22-1 0,0-21 16,0 21-16,0-20 0,0-1 16,0 0-16,22-21 0,-1 0 0,0 0 15,21 0-15,-21 0 0,22 0 0,-1 0 16,0 0-16,-20-21 0,20 0 16,0-1-16,1 1 0,-22 0 0,21 0 15,-21 0-15,0 0 0,1-22 16,-1 22-16,0 0 0,-21 0 0,0 0 15,0-22-15,0 22 16,0 0-16,0 42 31,0 0-31,0 0 0,0 1 16,-21-1-16,21 0 0,0 0 0,0 0 16,0 22-16,0-22 0,0 0 0,0 0 15,0 0-15,0 0 0,21-21 16,0 22-16,0-22 0,0 0 0,1 0 15,-1 0-15,21 0 0,-21 0 16,0-22-16,22 1 0,-22 0 0,0 21 16,0-21-16,0 0 0,1 0 0,-1-1 15,0 1-15,0-21 0,0 21 16,-21 0-16,0-22 0,0 22 16,0 0-16,21 0 0,-21 0 15,0 42 1,0 0-1,0 0-15,0 0 0,0 0 16,-21 1-16,21 20 0,0-21 0,0 0 16,0 0-16,0 1 0,0-1 15,0 0-15,0 0 16,0-42 0,0 0-1,21 0-15,1 21 16,-1-22-16,-21 1 0,21 0 15,0 0-15,0 0 0,22 0 0,-22-1 16,0 1-16,21-21 0,-21 42 0,1-21 16,20 0-16,-21 21 0,0 0 15,0 0-15,1 21 16,-22 0-16,21 0 0,-21 0 16,0 0-16,0 22 0,0-22 0,0 0 15,21 0-15,0 0 0,-21 1 16,21-22-16,0 21 0,1 0 0,-1-21 15,21 0-15,-21 0 0,22 0 0,-22 0 16,21 0-16,0 0 16,-20 0-16,20 0 0,0 0 0,-21-21 15,22 0-15,-1 21 0,0-22 16,-20 1-16,20 0 0,-21 0 0,0 0 16,22 0-16,-22-1 0,-21-20 15,0 21-15,0 0 0,0 0 0,0-22 16,0 22-16,0 0 0,-21 21 15,-22 0-15,22 0 0,0 0 16,-21 21-16,20-21 0,-20 21 0,21 22 16,-21-22-16,20 0 0,-20 0 15,21 21-15,0-20 0,0 20 0,-1-21 16,1 0-16,21 0 0,0 1 16,0-1-16,0 0 0,0 0 15,0 0-15,21-21 0,1 0 16,-1 0-16,0 0 0,0 0 15,0 0-15,0 0 0,1-21 0,20 21 16,-21-21-16,0 0 0,22 0 16,-22-1-16,0 1 0,21 0 0,-21-21 15,1 21-15,-1-22 0,21 1 16,-21-22-16,0 22 0,1-21 16,-1-1-16,0 1 0,0-1 0,0 1 15,0 20-15,1-20 0,-22 42 16,0-22-16,21 22 0,-21 0 0,0 0 15,-21 42 1,-1 0-16,1 21 16,0 1-16,0-1 0,0 0 15,0 22-15,-1-22 0,22 22 0,-21-1 16,21-20-16,-21-1 0,21 21 0,0-20 16,0-22-16,0 21 0,0 1 15,0-22-15,0 0 0,0 0 0,21 0 16,0 0-16,1 1 0,-1-1 15,21-21-15,-21 0 0,22 0 16,-1 0-16,0 0 0,1 0 16,-1 0-16,0 0 0,1-21 0,-1 21 15,0-22-15,22 1 0,-22 0 0,-21 0 16,22-21-16,-1 20 0,-21-20 16,21 0-16,-20-1 0,-1 1 0,0 0 15,0-22-15,-21 22 0,0-22 16,0 22-16,0 0 0,0 21 0,0-1 15,0 1-15,0 0 0,-21 21 16,0 0-16,0 21 0,-1 0 16,1 22-16,21-1 0,-21-21 15,21 43-15,-21-22 0,21 0 16,0 1-16,0-1 0,0-21 0,0 22 16,0-1-16,0-21 0,0 0 15,0 0-15,0 1 0,0-1 0,0 0 16,0 0-16,21-21 0,0 0 15,0 21-15,1-21 0,-1 0 0,0 0 16,0 0-16,0 0 0,22 0 0,-22 0 16,21-21-16,-21 21 0,22-21 15,-1 0-15,0 21 0,-21-21 0,22-1 16,-1 1-16,0 0 0,-20-21 16,20 21-16,-21-1 0,-21 1 15,0 0-15,-21 21 16,0 0-16,0 0 0,-22 0 15,22 21-15,-21-21 0,21 21 0,-1 1 16,1-1-16,0 0 0,21 0 16,-21 0-16,21 0 0,0 1 0,0-1 15,0 0-15,21 0 16,0-21-16,0 0 16,1 0-16,20 0 0,-21 0 0,0 0 15,0 0-15,22 0 0,-22 0 16,0 0-16,0-21 0,0 0 0,1 0 15,-1 21-15,0-22 0,0-20 0,0 21 16</inkml:trace>
  <inkml:trace contextRef="#ctx0" brushRef="#br0" timeOffset="84344.57">15261 14690 0,'0'0'0,"-21"0"0,-21 21 0,20-21 0,1 0 15,0 0-15,0 0 0,21-21 16,0 0-16,0-1 15,0 1-15,21 0 0,0 0 0,0 0 16,1-22-16,20 22 0,-21-21 16,21 0-16,1-1 0,-22 1 0,21 21 15,-21-22-15,1 1 0,-1 0 16,-21-1-16,0 1 0,0 0 0,0 21 16,0-22-16,0 22 0,0 0 15,-21 0-15,-1 21 0,1 0 16,0 0-16,-21 0 0,21 21 0,-1 21 15,-20-21-15,21 22 0,0-1 16,-22 22-16,22-1 0,0 1 0,0 20 16,0-20-16,0 20 0,-22-20 15,22 21-15,0-1 0,21-20 0,-21 20 16,0 1-16,21 0 0,0-1 0,0 22 16,-22-21-16,22 0 0,0-22 15,-21 22-15,21-22 0,0 22 0,0-22 16,0 1-16,0-1 0,0 1 15,0-1-15,0-20 0,0-1 0,0 0 16,0-20-16,0 20 0,0-21 16,21-21-16,1 0 15,-1 0-15,21 0 0,-21-21 0,22 0 16,-1 0-16,21-22 0,-20 1 0,20 0 16,-20-1-16,20 1 0,-21 0 15,1-22-15,-1 22 0,-21-22 0,0 1 16,1-1-16,-22 1 0,0-1 0,0 1 15,0-1-15,-22-20 0,1 20 16,-21 22-16,0-22 0,-1 22 0,-20 0 16,20 20-16,-20 1 0,21 0 15,-22 0-15,22 0 0,-1 21 0,1 0 16,0-21-16,21 21 0,-1 0 16,1 0-16,64 0 31,-22 0-31,0 0 0,21-22 15,1 22-15,-1 0 0,0-21 0,22 21 16,-22 0-16,22-21 0,-22 0 0,21 0 16,-20 21-16,20-21 0,-20-1 15</inkml:trace>
  <inkml:trace contextRef="#ctx0" brushRef="#br0" timeOffset="84737.52">15854 14626 0,'-85'-84'31,"85"62"-31,0 1 0,0 0 0,0 0 0,0 0 16,0 0-16,0-1 0,21 1 15,0 0-15,1 0 0,-1 21 0,0 0 16,21 0-16,-21 0 0,22 0 16,-22 21-16,21-21 0,1 42 0,-22-20 15,0-1-15,21 21 0,-21 0 16,1-20-16,-22 20 0,0 0 0,0-21 15,0 22-15,0-22 0,0 0 0,0 0 16,0 0-16,-22 1 16,1-22-16,0 21 0,0-21 0,0 0 15,21-21 17,0-1-32,0 1 0,0 0 15,0 0-15,21 0 0,0 0 16,0-22-16,0 22 0,1 0 0,-1-21 15,0 20-15,0-20 0,0 21 16,22 0-16,-22 0 0,21-1 16,0 1-16,-20 21 0,20-21 0,0 21 15,1 0-15,-22 0 0,21 0 0,-21 0 16</inkml:trace>
  <inkml:trace contextRef="#ctx0" brushRef="#br0" timeOffset="86264.69">17103 14584 0,'0'0'0,"21"0"16,0 0-16,0 0 16,0 0-16,0 0 0,-21-21 0,22 21 15,-1-21-15,-21-1 0,0 1 16,21 21-16,-21-21 0,0-21 16,0 21-16,0-22 0,0 22 15,0 0-15,-21-21 0,0 20 0,21 1 16,-22 0-16,1 0 0,-21 0 15,21 21-15,0 0 0,-1 0 0,-20 0 16,21 21-16,-21 0 0,-1 0 0,1 22 16,0-22-16,-1 21 0,1 0 15,0 1-15,20-1 0,1 0 0,0 1 16,21-1-16,0 0 0,0-20 16,21-1-16,0 0 0,1 0 0,-1 0 15,21 0-15,0-21 0,-20 0 16,20 0-16,-21 0 0,21 0 0,1 0 15,-22 0-15,21-21 0,-21 21 0,22-21 16,-22 0-16,0 0 16,0 0-16,0-1 0,1-20 0,-1 21 15,-21-21-15,0-1 0,21 1 16,-21 0-16,0-1 0,0 22 0,0-21 16,0 21-16,21-1 0,-42 44 31,0-1-31,21 21 0,0-21 15,0 22-15,-21-1 0,21 0 16,0-21-16,0 22 0,0-22 0,0 21 16,0-21-16,0 1 0,21-1 15,0 0-15,0 0 0,0 0 0,0-21 16,1 0-16,-1 0 16,0 0-16,21 0 0,-21 0 0,1 0 15,-1 0-15,0-21 0,0 0 0,0 21 16,0-21-16,-21-22 0,22 22 15,-1 0-15,0-21 0,0-1 0,-21 1 16,21 0-16,0-1 0,1 1 16,-22 21-16,0 0 0,0 0 0,21-1 15,-21 1-15,0 42 16,0 1 0,0-1-16,0 21 0,-21-21 15,21 22-15,0-22 0,0 21 16,-22-21-16,22 22 0,-21-22 0,21 0 15,0 21-15,0-21 0,-21 1 16,21-1-16,0 0 16,0-42 31,0 0-47,0-1 0,0 1 15,0 0-15,0 0 0,21-21 16,0 20-16,1-20 0,-1 21 0,0-21 15,21-1-15,1 22 0,-22 0 0,21 0 16,-21 0-16,22-1 16,-22 1-16,0 21 0,0 0 0,0 0 15,0 0-15,-21 21 0,0 1 16,0-1-16,0 0 0,0 21 0,0-21 16,0 22-16,0-22 0,0 21 15,0-21-15,0 1 0,0 20 0,0-21 16,0 0-16,0 0 0,0 1 15,0-44 32,22 1-47,-1 21 16,-21-21-16,21-21 0,0 21 16,0-1-16,22-20 0,-1 0 15,0 21-15,1-22 0,-1 1 0,0 21 16,22 0-16,-22-1 0,-21 1 15,22 0-15,-22 0 0,0 21 0,-21 21 32,0 0-32,0 0 0,0 1 15,0-1-15,-21 0 0,21 21 16,0-21-16,0 22 0,0-22 16,0 21-16,0-21 0,0 22 0,21-22 15,0 0-15,0 0 0,0 0 16,1 1-16,-1-1 0,21-21 0,-21 21 15,22 0-15,-22-21 0,0 0 16,21 0-16,-21 0 0,1 0 0,-1 0 16,0 0-16,0 0 0,0-21 15,0 0-15,1 21 0,-1-21 0,0-22 16,0 22-16,0-21 0,0 21 16,1-22-16,-1 1 0,0 0 0,-21-1 15,0 1-15,0 21 0,0 0 16,0-1-16,0 1 0,0 0 0,-21 21 15,0 0-15,-1 21 16,1 0-16,0 1 16,0-1-16,0 21 0,0 0 0,21-20 15,0 20-15,0-21 0,0 21 16,0-20-16,0-1 0,0 0 0,0 0 16,0 0-16,0 0 0,21 1 15,0-1-15,0 0 0,0-21 16,0 0-16,1 0 0,-1 0 0,0 0 15,0 0-15,0 0 16,0 0-16,1 0 0,-1-21 0,0 21 16,21 0-16,-21-21 0,1 21 15,-1 0-15,-21-22 0,21 22 0,0 0 16,-21-21 0,21 0-16,0 21 15</inkml:trace>
  <inkml:trace contextRef="#ctx0" brushRef="#br0" timeOffset="86547.92">19981 14669 0,'-42'0'31,"21"0"-31,0 0 63,-1 0-63,-20 0 0,21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3:46:36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4508 572 0,'0'-22'0,"0"1"0,-21 21 16,21-21-16,-21 21 0,21-21 15,-42 0 1,63 21 15,-21 21-31,0 0 0,0 0 16,0 0-16,0 1 0,0-1 0,0 21 15,0-21-15,0 22 0,0-1 16,0 0-16,-21 1 0,21 20 16,0-21-16,0 22 0,0-22 15,0 1-15,0 20 0,0-21 0,0 22 16,0-22-16,0 1 0,-43-1 0,43 0 16,0-21-16,0 22 0,0-22 15,0 0-15,0 0 0,0 0 16,0-42 15,0 0-15,0 0-16,0 0 0,0 0 0,0-1 15</inkml:trace>
  <inkml:trace contextRef="#ctx0" brushRef="#br0" timeOffset="387.06">4530 487 0,'-22'0'0,"44"0"0,-44-21 15,1 21 16,42 0-15,1 0-16,-1 0 0,21 0 0,-21-21 16,22 21-16,-1 0 0,0 0 15,1 0-15,-1 0 0,0 0 0,-21 0 16,22 0-16,-22 0 0,-21-22 16,21 22-16,21 0 0,-20 0 0,-1 0 15,0 0-15,0 0 16,0 0-1,-21 22 17,-21-1-32,0-21 15,21 21-15,-21-21 0,0 21 16</inkml:trace>
  <inkml:trace contextRef="#ctx0" brushRef="#br0" timeOffset="702.34">4445 1164 0,'0'0'0,"-21"0"0,21 21 0,21-21 46,0 0-46,0 0 0,0-21 16,1 21-16,-1 0 0,0 0 0,21-21 16,-21 21-16,1 0 0,-1 0 15,0 0-15,0-21 0,0 21 16,0 0-16,1 0 31,-1 0-15,0 0-1</inkml:trace>
  <inkml:trace contextRef="#ctx0" brushRef="#br0" timeOffset="1267.81">5059 1185 0,'0'0'0,"-21"0"16,21-21 15,0 0-15,0 0-16,0 0 16,21 21-1,0 0-15,-21-21 0,21 21 16,0 0-16,0 0 0,1 0 15,-1 21-15,0 0 16,0 0-16,0 0 16,0 0-16,-21 1 0,22-1 15,-1 21-15,0-21 0,-21 0 0,0 22 16,0-22-16,0 21 0,0-21 16,0 22-16,0-22 0,0 21 0,0-21 15,0 22-15,0-22 0,0 0 16,0 0-16,0 0 0,-21 1 0,21-1 15,0-42 17,0-1-32,0 1 0,0 0 15,0 0-15,0-21 0,0 20 0,0-20 16,0 0-16,0 21 0,21-22 16,0 1-16,-21 21 0,21-22 0,0 22 15,1-21-15,-1 21 0,0 0 16,-21-1-16,21 1 0,0 0 15,0 0-15,1 21 0,-1-21 0,0 21 16,0 0-16,0-21 16,0 21-16,1 0 31</inkml:trace>
  <inkml:trace contextRef="#ctx0" brushRef="#br0" timeOffset="2850.98">6202 1524 0,'0'-21'32,"0"0"-17,21 21 1,-21-21-16,0-1 0,21 22 16,-21-21-16,0 0 0,21 21 15,-21-21-15,0 0 0,0 0 0,0-1 16,0 1-16,0 0 0,0 0 15,0 0-15,-21 0 0,0-1 0,0-20 16,0 42-16,-1-21 0,-20 0 16,21 21-16,0 0 0,0 0 0,-22 0 15,22 0-15,0 0 0,-21 21 16,20 0-16,-20-21 0,21 21 0,0 0 16,0 1-16,21 20 0,0-21 15,-22 21-15,1-20 0,21-1 0,0 21 16,0-21-16,0 22 0,0-22 15,0 21-15,0-21 0,0 0 0,0 1 16,0-1-16,21 0 0,-21 0 16,22 0-16,-1-21 0,0 0 0,0 0 15,0 0-15,22 0 0,-22 0 16,0-21-16,0 0 0,0 0 16,22 0-16,-22-1 0,0 1 0,0 0 15,0 0-15,0 0 0,1-22 16,-1 22-16,0-21 0,-21 21 0,21-22 15,-21 22-15,0-21 0,0 21 16,21 0-16,-21-1 0,0 1 16,0 0-1,0 42 1,0 0-16,0 1 16,0-1-16,-21 21 0,21-21 15,0 0-15,0 1 0,0 20 16,0-21-16,0 0 0,0 0 0,0 1 15,0-1-15,0 0 0,0 0 16,0 0-16,0 0 0,0 1 0,21-1 16,0-21-1,1 0-15,-1 0 0,0 0 16,0 0-16,0 0 0,0-21 16,22-1-16,-22 22 0,0-21 0,21 0 15,-20 0-15,20 0 0,-21-22 16,0 22-16,0 0 0,1-21 0,-22 21 15,0-22-15,0 22 0,21-21 16,-21 21-16,0-1 0,0 1 0,0 0 16,-21 21-1,-1 0 1,22 21-16,0 0 16,-21 1-16,21-1 0,-21 0 0,21 0 15,0 0-15,0 0 0,0 1 16,0 20-16,0-21 0,0 0 15,0 0-15,0 1 0,0-1 0,0 0 16,0 0-16,0 0 16,0 0-16,0 1 15,0-44 17,0 1-17,0 0-15,0 0 16,21 0-16,0 0 0,-21-1 0,22-20 15,-1 21-15,0-21 0,0 20 16,0 1-16,0-21 0,1 21 16,20 0-16,-21-1 0,0 1 15,0 21-15,1-21 0,-1 21 0,0 0 16,0 0-16,0 0 0,0 0 16,1 21-16,-22 0 0,21 1 15,-21-1-15,21 21 0,-21-21 16,0 0-16,0 1 0,0-1 0,21 0 15,-21 0-15,0 0 0,0 0 16,0 1-16,0-1 0,0 0 0,0 0 16,0 0-16,0 0 15,0 1-15,0-1 16,0 0-16,0 0 31,0-42-15,0 0-1,0 0-15,21-1 0,0 1 16,1 0-16,-22-21 0,21 21 16,0-22-16,0 1 0,0 21 0,0-22 15,1 1-15,20 0 0,-21-1 16,0 1-16,22 21 0,-22 0 16,21 0-16,-21 21 0,0 0 0,22 0 15,-22 0-15,0 21 16,0-21-16,0 21 0,-21 21 0,22-21 15,-22 1-15,0 20 0,0-21 16,0 21-16,0-20 0,0-1 0,0 0 16,0 21-16,0-21 0,0 1 15,0-1-15,0 0 0,0 0 16,0 0-16,0 0 16,-22 1-1,44-44 32,-1 22-47</inkml:trace>
  <inkml:trace contextRef="#ctx0" brushRef="#br0" timeOffset="3318.29">8170 1334 0,'0'21'16,"21"-21"15,1 0-15,-1-21-16,0-1 0,0 22 0,0-21 16,0 21-16,1-21 0,-1 0 15,0 0-15,0 0 0,0-1 0,-21 1 16,21 0-16,-21 0 0,22 0 15,-22 0-15,0-1 0,-22 22 32,1 0-32,-21 0 0,21 0 0,0 0 15,-1 0-15,-20 22 0,21-1 16,0 0-16,-22 0 0,22 21 16,0-20-16,21-1 0,-21 21 0,0 0 15,21-20-15,-21 20 0,21-21 16,0 21-16,0-20 0,0-1 0,0 21 15,0-21-15,0 0 0,21 1 16,0-1-16,21 0 0,-21-21 0,1 0 16,20 0-16,-21 0 0,21 0 15,1 0-15,-1 0 0,-21 0 0,22 0 16,-1-21-16,-21 0 0,21 21 16,-20-22-16,-1 22 0,0-21 0,0 21 15,0-21-15,0 0 16</inkml:trace>
  <inkml:trace contextRef="#ctx0" brushRef="#br0" timeOffset="4038.65">3683 2180 0,'21'0'63,"0"0"-63,0 0 0,22 0 15,-1 0-15,0 0 0,22 0 0,-1 0 16,1 0-16,21 0 0,-1 0 16,1 0-16,21 0 0,21 0 0,0 0 15,0-21-15,0 21 0,0-21 16,21 21-16,0 0 0,0-21 0,22 21 15,-22 0-15,21-21 0,0 21 16,1 0-16,-1 0 0,22-22 16,-22 22-16,0-21 0,-21 21 0,22 0 15,-1 0-15,-21-21 0,0 21 16,-21 0-16,0 0 0,-21-21 0,0 21 16,-21 0-16,-1 0 0,-20 0 15,-22-21-15,1 21 0,-22 0 0,0 0 16,0 0-16,-42 0 47,0 0-47,0 0 15,-1 0 1</inkml:trace>
  <inkml:trace contextRef="#ctx0" brushRef="#br0" timeOffset="4179.02">8572 1969 0,'-21'0'47,"21"21"-31,-21-21-16,0 21 15,0-21-15</inkml:trace>
  <inkml:trace contextRef="#ctx0" brushRef="#br0" timeOffset="8950.92">847 2921 0,'0'0'0,"-22"0"0,1 0 16,0 0-16,0 0 15,0 0-15,0 0 0,-1 0 16,1 0-16,42 0 31,22 0-15,-1-21-16,-21 21 0,22 0 15,20 0-15,-21-21 0,22 21 0,-22-21 16,22 21-16,-22 0 16,22 0-16,-22-22 0,21 22 15,-20 0-15,-22 0 0,21 0 0,-21-21 16,1 21-16,-1 0 0,-42 0 31,-1 21-31,-20-21 16,21 0-16,0 22 0,-22-22 15</inkml:trace>
  <inkml:trace contextRef="#ctx0" brushRef="#br0" timeOffset="9250.98">1016 2900 0,'-21'21'15,"21"0"1,-21-21-16,21 21 0,0 1 0,0-1 15,0 0-15,0 0 16,0 21-16,0-20 0,0 20 16,0 0-16,0 1 0,0-1 0,0 0 15,-22 1-15,22-1 0,0 0 16,0 1-16,0-1 0,-21-21 16,21 21-16,0-20 0,-21-22 15,21 21-15,0 0 0,0-42 47,0 0-31,0-1-16,0-20 0,21 21 15,-21-21-15</inkml:trace>
  <inkml:trace contextRef="#ctx0" brushRef="#br0" timeOffset="9794.94">1291 2942 0,'0'0'0,"0"-21"0,0 42 47,0 0-31,0 1-16,0-1 0,0 0 16,0 21-16,0-21 0,0 22 15,0-1-15,-21 0 0,21 1 0,0-1 16,-21 0-16,21 1 0,0-1 15,0 0-15,0-20 0,-21-1 16,21 21-16,0-21 0,-22-21 0,22 21 16,0 1-16,0-44 47,0 1-47,0 0 15,0 0-15,0 0 0,0-22 0,22 22 16,-1-21-16,0 0 0,0 20 15,0-20-15,22 0 0,-1-1 16,0 22-16,1-21 0,-1 21 0,-21 0 16,21 21-16,1 0 0,-22 0 15,21 0-15,-21 0 0,1 0 16,-1 21-16,0 0 0,-21 0 0,0 0 16,21 22-16,-21-1 0,0-21 15,0 21-15,0-20 0,0 20 16,0 0-16,0-21 0,-21 1 15,21-1-15,-21 0 0,21 0 0,0 0 16,0 0 0,0-42 31,0 0-47,0 0 0,0 0 15</inkml:trace>
  <inkml:trace contextRef="#ctx0" brushRef="#br0" timeOffset="10183.84">1884 3366 0,'0'21'16,"21"-21"-16,0 0 16,0 0-16,0 0 15,1-21-15,-1-1 16,0 1-16,0 21 0,-21-21 15,21 0-15,0 0 0,1 0 0,-1-1 16,0 1-16,-21 0 0,0 0 16,0 0-16,0 0 15,-21 21 1,0 0-16,-1 0 0,1 0 16,0 0-16,0 21 0,0 0 0,0 0 15,-1 21-15,1-20 0,0 20 16,0 0-16,0 1 0,21-22 0,-21 21 15,21 0-15,0-20 0,0 20 16,0-21-16,0 0 0,0 0 16,21-21-16,0 22 0,0-22 0,0 0 15,0 0-15,1 0 0,-1 0 16,0 0-16,0 0 0,21 0 0,-20-22 16,20 1-16,-21 0 0,21 0 15,-20 0-15,-1 0 0,21-1 16</inkml:trace>
  <inkml:trace contextRef="#ctx0" brushRef="#br0" timeOffset="10699.93">3619 2963 0,'0'0'0,"0"-21"16,0 0-16,0 0 0,0 0 15,0 0-15,-21 21 32,0 21-32,0 0 0,21 0 15,-21 0-15,21 0 0,0 22 16,0-1-16,0 0 0,0 1 15,0-1-15,0 0 0,0 22 0,0-22 16,-21 1-16,21-22 0,0 21 16,0-21-16,0 22 0,0-22 0,0 0 15,0 0-15,21-21 16,0 0-16,0 0 16,0-21-16,0 21 15,-21-21-15,22 0 0,-1-1 16,0 1-16,0-21 0,0 21 15</inkml:trace>
  <inkml:trace contextRef="#ctx0" brushRef="#br0" timeOffset="11183.83">4106 3027 0,'0'0'0,"-21"21"31,0 0-31,0 0 0,0 1 16,-1-1-16,1 21 0,-21-21 15,21 22-15,0-22 0,-1 21 0,-20-21 16,21 0-16,0 1 0,0-1 16,21 0-16,-22-21 0,22 21 15,-21-21-15,21-21 47,21 0-47,1 0 0,-1-22 16,0 22-16,0-21 0,0 21 15,0-22-15,1 22 0,20 0 0,-21-21 16,0 20-16,0 1 0,22 0 16,-22 21-16,0-21 0,0 21 15,0 0-15,1 21 16,-1 0 0,-21 22-16,0-22 0,0 0 15,0 21-15,21-21 0,-21 22 16,0-22-16,21 21 0,-21-21 0,21 22 15,-21-22-15,0 0 0,0 0 16,21 0-16,1-21 16,-1 0-1,0 0-15,0-21 16,0 0-16,-21 0 0,21 0 16,1 0-16,-1-22 0,-21 22 15,21-21-15,0-1 0,0 1 16</inkml:trace>
  <inkml:trace contextRef="#ctx0" brushRef="#br0" timeOffset="11746.97">4635 2815 0,'0'0'0,"0"-21"0,-21 21 31,0 0-31,0 0 0,0 21 16,21 0-16,-21 1 0,-1-1 0,1 0 15,0 21-15,21 1 0,0-22 16,-21 21-16,21 0 0,-21 1 15,21-22-15,-21 21 0,21 1 0,0-22 16,0 0-16,0 21 0,0-21 16,0 1-16,0-1 15,0 0-15,-22-21 94,22-21 62,-21 21-156,0 0 78,21-21-78,-21 21 16,21-22-16,0 1 16</inkml:trace>
  <inkml:trace contextRef="#ctx0" brushRef="#br0" timeOffset="12167">4297 3323 0,'-21'0'16,"-1"0"328</inkml:trace>
  <inkml:trace contextRef="#ctx0" brushRef="#br0" timeOffset="14642.25">4149 3768 0,'0'0'0,"-22"21"0,1 0 16,0 0-16,0 0 0,63-42 31,1 0-15,-1-21-16,43-1 0,20 1 15,22-21-15,22-1 0,-1-21 0,42 1 16,1-1-16,-1-21 16,43 22-16,-21-22 0,21 21 0,21-21 15,-22 0-15,-20 1 0,21 20 16,-21 0-16,-1 22 0,1-1 0,-43 22 16,1 0-16,-43-1 0,0 1 15,-22 21-15,-20 0 0,-21-1 0,-1 22 16,-21 0-16,-20 0 0,-1 0 15,-64 0 1,22 0-16,0 22 16,-21-1-16,-1 0 0,1 0 0,0 0 15,-1 0-15,-20 1 0,-1-1 16,22 0-16</inkml:trace>
  <inkml:trace contextRef="#ctx0" brushRef="#br0" timeOffset="14810.93">7683 2985 0,'0'0'0,"-21"42"16,0-42-16,21 21 0,0 0 0,-21-21 15,0 0-15,21 21 0,-21-21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3:49:48.7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3365 3281 0,'0'0'0,"-63"21"0,-22-21 15,22 21-15,-1-21 0,22 21 0,-22-21 16,22 22-16,-21-22 0,20 0 16,1 21-16,0-21 0,20 0 0,-20 0 15,21 0-15,21-21 31,42-1-31,-21-20 0,43 21 0,-22-21 16,43-22-16,21 22 16,0-22-16,42 1 0,0-22 0,21 0 15,1-20-15,41-1 0,1 21 16,21-21-16,0 0 0,21 1 0,-22 20 16,1-21-16,0 0 0,-21 0 15,21 22-15,-22 20 0,1-20 0,-22 20 16,-20 1-16,-22-1 0,0 22 15,0-1-15,-42 1 0,0 0 16,-21 21-16,-22-1 0,-21 1 16,-20 21-16,-44 0 15,1 0-15,-21 21 0,0 1 0,-22-1 16,1 0-16,-1 21 16,-21-21-16,1 22 0,-1-1 0,-21 0 15</inkml:trace>
  <inkml:trace contextRef="#ctx0" brushRef="#br0" timeOffset="300.32">3619 3302 0,'-63'42'16,"126"-84"-16,-190 106 0,85-22 0,63-42 15,22-21 1,20 0-16,1-22 0,20 1 15,1 0-15,21-1 0,21-20 0,21-1 16,21 1-16,1-1 0,-1-20 16,21 20-16,-20-21 0,20 1 15,1-1-15,-22 22 0,0-22 0,1 21 16,-1 1-16,-21-1 0,0 22 16,-21-21-16,-21 41 0,0-20 0,-42 21 15,-1 0-15,-21 21 0,-20 0 16,-1 0-16,-21 21 0,-21-21 15,-1 21-15,1 21 0,-21-20 16</inkml:trace>
  <inkml:trace contextRef="#ctx0" brushRef="#br0" timeOffset="1349.37">6392 5101 0,'0'0'0,"0"-42"0,0 21 16,0 0-16,0-1 0,0-20 16,0 21-16,0 0 0,0-22 15,0 22-15,0 0 0,0-21 16,0 21-16,0-1 0,0 1 0,-21 0 16,21 0-1,0 42 16,0 0-31,0 0 16,0 22-16,0-22 0,0 21 0,0 1 16,21-1-16,-21 0 0,21 1 15,-21 20-15,22-21 0,-22 1 0,0 20 16,21-20-16,-21-1 16,21 21-16,-21 1 0,0-1 0,21 1 15,-21 21-15,21-22 0,-21 22 16,0-22-16,0 22 0,0 0 0,0-22 15,0 22-15,0-1 0,0 1 16,0 0-16,0-1 0,21 22 0,-21-21 16,22-22-16,-22 22 0,21 0 15,-21 21-15,0-22 0,21 1 0,0 21 16,0-22-16,-21 1 0,21 21 16,1-21-16,-22 20 0,21-20 0,0 21 15,0 0-15,-21 0 0,21-1 16,0 1-16,1 0 0,-1 0 15,0 0-15,0-22 0,-21 22 0,21-21 16,0 21-16,1-22 0,-22-20 0,0 21 16,21-1-16,-21-20 0,21 20 15,-21-20-15,0 21 0,0-22 0,0 1 16,0-1-16,0 1 0,0-1 16,0-21-16,0 1 0,0 20 0,0-20 15,0-22-15,0 21 0,-21-21 0,21 0 16,0 1-16,0-1 0,0 0 15,-21-21-15,21-21 16,0 0-16,0-22 16,0 22-16,0-21 0,0-1 15,0-20-15,0-1 0,0 1 0,0-22 16,0-21-16</inkml:trace>
  <inkml:trace contextRef="#ctx0" brushRef="#br0" timeOffset="3833.35">6371 4720 0,'0'0'0,"0"-21"16,-21 21 0,21-21-16,-21 21 15,21-21 1,0 0-16,0-1 16,0 1-1,21 0 16,0 21-31,0 0 0,22 0 0,-22 0 16,21-21-16,0 21 0,1 0 16,20 0-16,-20 0 0,20 0 15,1-21-15,-1 21 0,1 0 16,-1 0-16,22-21 0,-22 21 0,22 0 16,0 0-16,-1 0 0,22 0 15,0-22-15,0 22 0,0 0 0,-1 0 16,1 0-16,21 0 0,0-21 15,21 21-15,1-21 0,-1 21 0,-21 0 16,42 0-16,-21-21 0,43 21 16,-22 0-16,22 0 0,-1-21 0,-21 21 15,22 0-15,-1 0 0,1-21 16,-1 21-16,1-22 0,-1 22 0,1-21 16,-1 21-16,1-21 15,-1 21-15,1-21 0,21 21 0,-22-21 16,1 21-16,-1 0 0,1-21 15,-1 21-15,1-22 0,-22 22 0,21 0 16,-20-21-16,-1 21 0,0 0 16,-20 0-16,20-21 0,0 21 0,1 0 15,-22 0-15,0 0 0,0 0 16,0-21-16,0 21 0,-21 0 0,22 0 16,-22 0-16,0 0 0,0 0 15,-22 0-15,22 0 0,-21 0 0,0 0 16,21 0-16,-21 0 0,0 0 15,0 0-15,-1 0 0,-20 0 0,0-21 16,-22 21-16,22 0 16,-22 0-16,-20 0 0,20 0 0,-20 0 15,-1 0-15,-21 0 0,21 0 16,-20 0-16,-1 0 16,-21 21 30,-21 0-46,21 0 16,0 0-16,0 1 0,0-1 16,0 0-16,-22 21 0,22-21 15,0 1-15,0-1 16,0 0-16,0 21 0,-21-21 0,21 22 16,0-22-16,0 21 0,0 1 15,0-1-15,0 0 0,-21 1 0,21 20 16,-21 1-16,21-22 0,0 21 15,0 1-15,-21-1 0,21 1 0,-21-1 16,21 1-16,0-1 0,-22 22 16,22-21-16,0-1 0,0 22 0,0-22 15,0 22-15,0-22 0,0 1 0,0 21 16,0-22-16,-21 22 0,21-22 16,0 22-16,-21 0 0,21-1 0,0 1 15,0 0-15,0-1 16,-21 1-16,21 0 0,0-1 0,-21 1 0,21 0 15,0-1-15,0-20 0,0 20 16,0 1-16,0-21 0,-21 20 16,21-20-16,0 20 0,-22 1 0,22-21 15,0 20-15,0 1 0,0-22 16,0 22-16,-21-21 0,21 20 0,-21-20 16,21-1-16,0 1 0,-21-1 0,21 22 15,0-22-15,0 1 0,0-1 16,-21 1-16,21-1 0,0 1 0,0-1 15,-21-20-15,21-1 0,0 22 16,0-22-16,0 0 0,0 1 16,0-1-16,0 21 0,0-20 0,0-1 15,0-21-15,0 22 0,0-1 16,0 0-16,0-21 0,0 22 0,0-22 16,0 21-16,0-21 0,0 1 0,0-1 15,0 0-15,0 0 0,0 0 16,0 0-16,0 1 0,0-1 15,0 0 1,-22-21 62,1 0-78,0 0 0,0 0 16,0 0-16,0 0 15,-1 0-15,-20 0 0,21 0 16,0 0-16,-22 0 0,1 0 16,0 0-16,-1 0 0,-20 0 0,-1 0 15,1 0-15,-1 0 0,1 0 0,-1 0 16,1 0-16,-22 0 0,1 0 16,-1 0-16,0-21 0,-21 21 0,1 0 15,-1 0-15,0 0 0,0 0 16,0 0-16,0 0 0,1 0 15,-22 0-15,21 0 0,-21-21 0,0 21 16,0 0-16,21 0 0,-21 0 0,0 0 16,0 0-16,0 0 0,0 0 15,0 0-15,0 0 0,0 0 0,0 0 16,-21 0-16,21 0 0,0 0 0,-21 0 16,21 0-16,-22 21 0,22-21 15,0 0-15,0 21 0,0-21 0,0 0 16,0 0-16,0 0 0,0 0 15,0 21-15,0-21 0,22 0 0,-22 0 16,0 0-16,-22 0 0,22 0 16,0 0-16,22 0 0,-22 0 15,21 0-15,-21 0 0,21 0 0,0 0 16,0 0-16,-21 0 0,21 0 0,1 0 16,-1 0-16,0 21 0,21-21 15,-21 0-15,22 0 0,-1 0 0,-21 21 16,22-21-16,-1 0 0,-21 0 0,21 0 15,1 0-15,-1 0 0,22 22 16,-1-22-16,1 0 0,-1 0 0,1 0 16,-1 0-16,22 0 0,-22 0 0,1 0 15,20 21-15,1-21 0,-21 0 16,20 0-16,1 0 0,21 0 16,-22 0-16,22 0 0,0 0 15,0 0-15,0 0 0,0 0 0,-1 0 16,1 0-16,0 0 15,0 0 1,21 21-16,-21-21 0,0 0 16,-1 0-16,1 0 0,0 0 15,0 21-15,0-21 0,0 0 16,-1 0-16,1 0 0,0 21 16,0-21-16,0 0 15,0 21-15,-1-21 0,1 0 16,0 0-16,0 0 0,-21 0 15,20 0-15,1 0 0,0 0 0,0 0 16,0 0-16,-22 0 0,22 0 0,0 0 16,0 0-16,0 0 0,0 0 15,-1 0-15,1 0 0,0 0 0,0 0 16,0 0 0,0 0-16,-1 0 15,1 0 1,21-21 15,0 0-15,21 21-16,1-21 0,-1 0 0,21-22 15,-21 22-15</inkml:trace>
  <inkml:trace contextRef="#ctx0" brushRef="#br0" timeOffset="4879.37">10118 5482 0,'0'0'0,"-22"-63"16,1 42 0,21-1-16,-21 1 15,21 0 1,0 42 31,0 0-32,0 1-15,0-1 0,0 21 16,0-21-16,0 0 0,0 22 16,0-1-16,0 0 0,0 1 15,0-1-15,0 0 0,0 1 0,0-1 16,0 22-16,0-22 0,0 0 15,0 1-15,0-1 0,0 21 16,0-20-16,0 20 0,0-20 0,0 20 16,0 1-16,0-1 0,0 1 15,0 20-15,0-20 0,0-1 0,0 1 16,0-1-16,0 1 0,0-1 0,0 1 16,0 20-16,0-20 0,0-1 15,0 22-15,0-21 0,0-1 0,0 1 16,0-1-16,0 1 0,0-22 15,0 0-15,0 1 0,0-1 0,0 0 16,0 1-16,0-22 0,0 0 16,0 0-16,0 0 0,0-42 31,21-21-31,-21 21 16,0-22-16,0 1 0,21 0 15,-21-1-15</inkml:trace>
  <inkml:trace contextRef="#ctx0" brushRef="#br0" timeOffset="6850.76">10181 5313 0,'0'-21'15,"-21"0"-15,0 21 32,0 0-1,-1 0-16,44 0 17,-1 0-32,0 0 0,0 0 15,0 0-15,22 0 0,-22 21 16,21-21-16,0 0 0,1 0 0,-1 0 16,0 0-16,1 0 0,20 0 15,1 0-15,20 0 0,1 0 0,0 0 16,-1-21-16,22 21 0,-21 0 15,0-22-15,-1 22 0,22 0 0,-21 0 16,21-21-16,-1 21 0,-20 0 16,21 0-16,0 0 0,0-21 0,-1 21 15,1 0-15,0 0 16,0-21-16,0 21 0,21 0 0,-21 0 16,21-21-16,-22 21 0,22-21 15,-42 21-15,21 0 0,0-22 0,0 22 16,21 0-16,-22 0 0,1-21 15,0 21-15,0 0 0,-21 0 0,20-21 16,-41 21-16,21-21 0,-1 21 0,-20 0 16,20 0-16,-20-21 0,-1 21 15,1 0-15,-22 0 0,22 0 0,-43 0 16,21 0-16,-21 0 0,1 0 16,-1 0-16,-21 21 62,0 0-62,0 0 16,0 0-16,0 1 15,0-1-15,0 21 0,0-21 0,0 0 16,0 1-16,0 20 0,0-21 16,0 21-16,0-20 0,0 20 0,0 0 15,0 1-15,-21-1 0,21 0 0,0 1 16,0-1-16,0 21 0,0-20 15,0-1-15,0 22 0,-22-22 0,22 0 16,0 22-16,0-22 16,0 0-16,0 1 0,0 20 0,0 1 15,0-1-15,0 1 0,0-1 0,-21 1 16,21-1-16,0 1 0,0-1 16,0 1-16,0-1 0,0-20 0,0 20 15,0 1-15,0-22 0,0 21 16,0-20-16,0 20 0,0-20 0,0 20 15,0-21-15,0 1 0,0-1 0,0 0 16,0-20-16,-21 20 0,21-21 16,0 0-16,0 0 0,-21 1 15,21-1-15,0 0 0,0 0 16,-21 0 31,0-21-32,-1 0 1,1 0-16,21 21 0,-21-21 0,0 0 16,0 0-16,0 22 15,-1-22-15,1 0 0,0 0 0,0 21 16,0-21-16,0 0 0,-1 0 0,1 0 16,-21 0-16,21 0 0,-22 21 15,22-21-15,-21 0 0,0 0 16,-1 0-16,-20 0 0,-1 0 0,1 0 15,-1 0-15,-20 0 0,-1 0 16,0 0-16,1 0 0,-22 21 0,21-21 16,-21 0-16,0 0 0,1 21 0,-1-21 15,0 0-15,0 0 0,0 21 16,0-21-16,22 0 0,-1 0 0,0 0 16,1 22-16,-1-22 0,0 0 0,-20 0 15,20 0-15,0 0 0,1 21 16,-1-21-16,0 0 0,22 0 0,-1 0 15,-20 0-15,20 0 16,1 0-16,-1 0 0,22 21 0,-22-21 16,22 0-16,-22 0 0,22 0 0,-21 0 15,20 0-15,-20 0 0,20 0 16,-20 0-16,21 0 0,-22 0 0,22 0 16,-1 0-16,1 0 0,0 0 15,21 0-15,-22 0 0,22 0 0,0 0 16,0 0-16,0 0 0,-1 0 0,1 21 15,0-21-15,0 0 0,0 0 16,0 0-16,-1 0 0,1 0 0,0 21 16,0-21-16,0 0 15,0 0 1,-1 0 0,1 0 77,0 0 17,0 0-95,0 0-15,0 0 16,-1 0-16,1 0 0,0 0 16,0 0-16,0 0 15,21 21-15,-21-21 16,-1 0-16,1 0 15,42 0 48,1 0-63</inkml:trace>
  <inkml:trace contextRef="#ctx0" brushRef="#br0" timeOffset="7726.19">9885 5398 0,'21'0'47,"0"0"-31</inkml:trace>
  <inkml:trace contextRef="#ctx0" brushRef="#br0" timeOffset="12127.45">7324 4847 0,'0'-21'16,"0"0"-16,0 0 0,0 0 15,0-1 1,0 1-1,0 42 48,0 1-63,0-1 0,-22 0 0,22 21 16,0-21-16,0 22 0,0-22 15,0 21-15,0-21 0,0 22 0,0-22 16,0 0-16,0 21 0,0-20 0,0-1 15,0 0-15,0 0 0,0 0 16,0 0 0,0-42 15,0 0-15,0 0-16,0 0 0,0 0 15</inkml:trace>
  <inkml:trace contextRef="#ctx0" brushRef="#br0" timeOffset="12934.98">7514 4614 0,'0'0'16,"0"-21"-16,0 0 15,0 0-15,-21 21 16,0 0-16,0 0 0,21-21 16,-22 21-16,1 0 0,0 0 15,0 0-15,0 0 0,0 0 16,-1 0-16,1 0 0,0 0 16,-21 0-16,21 0 0,-1 21 15,1-21-15,0 21 0,-21-21 0,21 21 16,-1 0-16,-20-21 0,21 22 15,0-1-15,0 0 0,-1 0 0,1 0 16,0 22-16,0-22 0,0 0 16,0 21-16,-1-21 0,22 22 0,0-22 15,-21 21-15,21-21 0,0 22 0,0-22 16,0 21-16,0-21 16,0 22-16,0-22 0,0 0 0,0 21 15,21-20-15,1-1 0,-1 0 16,0 0-16,0 0 0,0 0 0,0 1 15,1-1-15,-1 0 0,0-21 0,0 21 16,0 0-16,22-21 0,-22 21 16,0 1-16,0-22 0,0 0 0,0 0 15,1 0-15,-1 0 0,0 0 16,0 0-16,0 0 0,0 0 0,22 0 16,-22 0-16,0-22 0,0 22 0,0-21 15,22 21-15,-22-21 0,0 0 16,21 21-16,-20-21 0,-1 0 15,21 21-15,-21-22 0,0 1 16,1 0-16,-1 21 0,0-21 0,0 0 16,-21 0-16,21-1 0,0 1 0,-21 0 15,0 0-15,22-21 0,-22 20 16,21-20-16,-21 21 0,0-21 0,0-1 16,0 1-16,0 21 0,0-22 15,-21 1-15,-1 21 0,1-21 0,0 20 16,0 1-16,-21 0 0,20 0 15,1 0-15,-21 0 0,0-1 0,20 22 16,-20-21-16,0 21 0,-1 0 0,22-21 16,-21 21-16,21 0 15,-22 0-15,22 0 0,-21 0 0,21 0 16,0 0-16,-1 0 0,-20 0 0,21 0 16,0 0-16,21 21 0,-21-21 15,-1 0-15,22 21 0,-21-21 0,21 22 16,0-1-1,0 0-15,0 0 16,0 0-16</inkml:trace>
  <inkml:trace contextRef="#ctx0" brushRef="#br0" timeOffset="13943.41">10710 5884 0,'-21'0'47,"21"-21"-32,0 0 1,0 0-16,21 0 15,0 21-15,1 0 16,-1-21-16,0 21 0,0 0 16,0 0-16,0 0 15,1 0-15,-1 0 0,0 0 0,0 0 16,-21 21-16,21-21 16,-21 21-16,0 0 0,0 0 15,0 0-15,0 1 0,-21-1 16,0 0-16,0 0 0,0 0 15,-22 0-15,22 1 0,-21-1 0,21 0 16,-1 0-16,-20-21 0,21 21 0,0-21 16,0 0-16,-1 21 0,1-21 15,0 0-15,21 22 16,-21-22-16,42 0 62,0 0-62,0 0 0,1 0 16,-1 0-16,0 0 0,0-22 0,21 22 16,-20 0-16,-1 0 0,0 0 15,21 0-15,-21-21 0,1 21 0,-1 0 16,0 0-16,0 0 0,0 0 16,0 0-16,1 0 0,-22-21 31,0 0 0,0 0-15,0 0-16</inkml:trace>
  <inkml:trace contextRef="#ctx0" brushRef="#br0" timeOffset="14774.93">11134 5715 0,'0'0'0,"0"-21"16,0 0-16,0 0 0,0-1 15,0 1-15,0 0 16,0 0-16,-22 21 0,1-21 16,0 0-16,0 21 0,0 0 15,0 0-15,-1-22 16,1 22-16,0 0 0,0-21 0,-21 21 15,20 0-15,1 0 0,-21 0 0,21 0 16,0 0-16,-22 0 0,22 0 16,0 21-16,-21-21 0,20 22 0,-20-22 15,21 21-15,-21 0 0,20-21 16,1 21-16,-21 0 0,21 0 0,0 1 16,-1-1-16,-20 21 0,42-21 15,-21 0-15,0 1 0,0 20 16,21-21-16,0 0 0,-22 22 0,22-22 0,-21 0 15,21 21-15,0-21 0,-21 1 16,21 20-16,0-21 0,0 0 16,0 0-16,0 1 0,0 20 0,0-21 15,0 0-15,21 0 0,0 1 16,1-1-16,-22 0 0,21 0 0,0 0 16,0 0-16,0 1 0,0-1 15,1-21-15,-1 21 0,0 0 0,0-21 16,21 0-16,-20 21 0,-1-21 0,21 0 15,0 0-15,-20 0 0,20 0 16,0 0-16,1 0 0,-1-21 0,0 0 16,1 21-16,-1-21 0,0 0 15,1 21-15,-22-22 0,21 1 0,0 0 16,-20 0-16,20 21 0,-21-21 16,0 0-16,0-1 0,1 1 15,-1 0-15,0 0 0,0 21 0,-21-21 16,0 0-16,21-1 0,0 1 15,-21-21-15,0 21 0,0 0 0,0-1 16,0 1-16,0 0 0,0 0 0,0-21 16,0 20-16,0 1 0,0 0 15,0 0-15,-21-21 0,21 20 0,-21 1 16,0 0-16,0 0 0,21 0 16,-21 0-16,-1-1 0,1 1 15,0 0-15,-21 21 0,21-21 0,-1 0 16,1 21-16,0-21 0,0 21 15,-21 0-15,20 0 0,1-22 0,0 22 16,0 0-16,-21 0 0,20 0 16,1 0-16,0 0 0,0 0 0,0 0 15,0 0-15,-1 0 16,1 0-16,21 22 16,-21-22-16,21 21 15,0 0 1,-21 0-16,21 0 0</inkml:trace>
  <inkml:trace contextRef="#ctx0" brushRef="#br1" timeOffset="47491.29">11091 4233 0,'0'22'31,"0"-1"-15,-21-21 0,21 21-1,0-42 48,0 0-48,0-1 1,0 1-16,0 0 0,-21 21 16,21-21-16,-21 21 15,0 0-15,-1 0 16,1 0 0,0 21-16,0 0 15,21 0-15,0 1 0,0-1 16,0 0-16,0 0 15,0 0 1,21-21 0,0 0-1,0 0-15,1 0 0,-1 0 16,-21-21 0,21 0-16,-21 0 0,0 0 15,0-1 1,-21 22-16,0-21 0,-1 21 15,22-21-15,-21 21 0,0 0 16,0 0-16,21 21 16,-21-21-16,21 21 15,-21 1-15,21-1 16,0 0-16,0 0 16,0 0-1,21-21-15,0 0 16,0 0-16,0 0 15,0 0-15,1 0 16,-22-21-16,21 21 0,-21-21 16,21 21-16,-21-21 0,0 0 15,0-1-15,0 1 16,-21 21-16,0-21 16,-1 21-16,1 0 15,0 0-15,0 0 16,21 21-16,0 0 0,0 1 15,0-1-15,0 0 16,0 0 0,21-21 15,0 0-31,0 0 16,1 0-1,-22-21 1,0 0-1,0 0-15,0-1 16,-22 1 0,22 0-1,0 0-15,0 0 0,0 0 16,0-1 0,0 1-16,-21 0 15,21 0-15,0 0 0,0 0 0,0-1 16,0 1-16,0 0 15,0 0-15,0 0 0,0 0 0,0-1 16,0 1-16,0 0 0,0 0 16,0 0-16,0 0 0,0-1 0,21-20 15,-21 21-15,22 0 0,-22-22 16,21 22-16,0-21 0,-21 21 16,21-22-16,0 22 0,0-21 0,1 21 15,-22-22-15,21 22 0,0-21 16,0 21-16,0-22 0,0 22 0,1 0 15,-1-21-15,0 21 0,0-1 16,21 1-16,-20 0 0,-1 0 0,0 0 16,21 0-16,-21-1 0,1 1 15,-1 0-15,0 0 0,0 21 0,0-21 16,-21 0-16,21-1 0,22 22 0,-22-21 16,0 21-16,0 0 0,0-21 15,22 21-15,-22 0 0,0-21 0,0 21 16,22 0-16,-22 0 0,0 0 15,21-21-15,-21 21 0,22 0 16,-22 0-16,21 0 0,-21 0 0,22 0 16,-1 0-16,-21 0 0,22 0 15,-22 0-15,0 0 0,0 21 0,21-21 16,-20 0-16,-1 21 0,0-21 16,0 0-16,0 21 0,0-21 0,1 0 15,-1 21-15,0 1 16,0-1-16,0-21 0,0 21 0,1-21 15,-22 21-15,21 0 0,0-21 16,0 21-16,-21 1 0,21-1 0,0-21 16,-21 21-16,22 0 0,-22 0 0,21-21 15,-21 21-15,21 1 16,0-1-16,-21 0 0,0 0 0,21 0 16,-21 0-16,21 1 0,-21-1 15,22 0-15,-22 0 0,0 21 0,21-20 16,0-1-16,-21 21 0,21-21 15,-21 0-15,0 22 0,0-22 0,21 0 16,-21 21-16,0-20 0,0-1 0,0 21 16,0-21-16,0 0 0,0 1 15,0 20-15,0-21 0,0 0 0,0 22 16,0-22-16,0 21 0,0-21 16,0 22-16,0-1 0,0 0 0,0-21 15,0 22-15,0-1 0,0-21 16,0 22-16,0-1 0,0-21 15,0 21-15,0-20 0,0 20 0,0-21 16,0 21-16,0-20 0,0 20 16,0-21-16,-21 0 0,21 0 0,0 1 15,0 20-15,0-21 0,0 0 0,0 0 16,0 1-16,0-1 0,0 0 16,-21 0-16,21 0 0,-21 0 0,21 1 15,-21-1-15,21 0 16,0 0-16,-22 0 0,1 0 15,21 1-15,-21-1 16,0 0 0,21 0-1,0 0 1,0 0 15,-21-21 0,0 0 1,21-21-17,0 0-15,0 0 16</inkml:trace>
  <inkml:trace contextRef="#ctx0" brushRef="#br1" timeOffset="48051.87">12446 4699 0,'-21'-42'31,"21"21"-15,0-1 0,21 22-1,0 0 1,0 0-16,0 0 15,1 0-15,-1 22 0,0-1 16,0 0-16,0-21 16,0 21-16,-21 0 0,22 0 15,-1 1-15,0 20 0,-21-21 0,21 0 16,0 0-16,0 1 0,-21-1 16,22 0-16,-22 0 0,21 0 0,-21 0 15,21 1-15,-21-1 16,21-21-16,-21 21 0,0 0 15,21-21-15,-21 21 16,21-21 0,-21-21 46,22 0-46,-22 0-16,0 0 15,21 21-15,-21-22 0,0 1 0,21 0 16,0 21-16</inkml:trace>
  <inkml:trace contextRef="#ctx0" brushRef="#br1" timeOffset="49179.3">13462 4614 0,'0'0'0,"21"0"0,0 0 0,-21-21 16,21 21-1,-42 0 32,0 0-47,0 21 16,0-21-16,0 22 15,-1-22-15,1 21 0,0 0 0,0-21 16,-21 21-16,20 0 0,1 0 16,-21 1-16,21-1 0,-22 0 15,22 0-15,-21 0 0,21 0 0,0 1 16,-1-1-16,1-21 0,-21 21 16,42 0-16,-21 0 0,0 0 0,-1-21 15,1 22-15,21-1 0,-21-21 16,0 21-16,21 0 15,-21-21 1,21 21 0,21-42 31,0 0-32,0 21-15,-21-21 0,21 21 0,1-21 16,-1-1-16,0 1 0,0 0 15,21 21-15,-20-21 0,-1 0 0,21-22 16,-21 22-16,22 0 0,-22 0 16,0 0-16,21 0 0,-21-1 0,1 22 15,-1-21-15,21 0 0,-21 21 16,0-21-16,1 0 0,-1 21 16,-21-21-16,21 21 0,0 0 0,0 0 0,-21-22 15,21 22 1,-42 0 31,0 0-47,0 22 15,0-22-15,0 21 0,-1-21 0,1 21 16,0 0-16,0-21 0,0 21 16,0 0-16,-22 1 0,22-1 0,0 0 15,0 0-15,0 0 0,-22 0 16,22 1-16,0-1 0,0-21 0,0 21 15,-1 0-15,1 0 0,0 0 16,0 1-16,0-1 16,0 0-16,-1-21 0,22 21 0,-21-21 15,21 21 1,-21-21-16,21-21 94,0 0-94,0 0 15,-21 0 1,0-1-16,0 1 0,21 0 16,-22 0-16,1 0 0,0 21 15,21-21-15,-21-1 0,0 1 16,21 0-16,-21 21 0,21-21 0,0 0 15,-22 0-15,22-1 16,-21 22 0,42 0 93,1 0-109</inkml:trace>
  <inkml:trace contextRef="#ctx0" brushRef="#br1" timeOffset="50859.28">13166 508 0,'0'21'15,"21"-21"32,0-21-47,0 0 16,0 21-16,0-21 15,1 21-15,-22-21 0,0-1 16,0 1-16,0 0 16,-22 21-1,1 0-15,-21 0 0,21 0 16,0 0-16,-22 21 0,1 0 15,21-21-15,-22 22 0,22-22 0,-21 21 16,21 0-16,0-21 0,-1 21 16,22 0-16,0 0 15,0 1 1,22-22-16,-1 0 0,0 21 0,0 0 16,0-21-16,22 21 0,-22-21 0,0 21 15,21-21-15,-21 21 16,1-21-16,-1 22 0,21-1 0,-21 0 15,0 0-15,-21 0 16,0 0-16,0 22 0,0-22 0,0 0 16,-21 0-16,-21 0 0,21 1 15,-22-1-15,22 0 0,-21 0 0,0-21 16,20 0-16,-20 21 0,0-21 0,21 0 16,-22 0-16,22 0 0,0-21 15,-21 21-15,20-21 0,1 0 0,0 0 16,0-1-16,0 1 0,21 0 15,-21-21-15,21 21 0,-22-1 0,22 1 16,0 0 0,0 0-16,0 0 15,22 21-15,-1 0 0,0 0 0,0 0 16,0 0-16,0 0 0,1-21 16</inkml:trace>
  <inkml:trace contextRef="#ctx0" brushRef="#br1" timeOffset="51851.41">13462 572 0,'0'-22'16,"0"44"15,0-1-16,0 0-15,0 0 0,0 0 16,0 0-16,0 22 0,0-22 16,0 0-16,-21 0 0,21 22 15,0-22-15,0 0 0,0 21 0,-21-21 16,21 1-16,0-1 0,0 0 16,0 0-1,21-42 16,0 0-31,0 0 16,-21-1-16,21 1 0,0 0 16,-21-21-16,22 21 0,-1-22 0,0 22 15,-21 0-15,21-21 0,0 20 0,-21 1 16,21 0-16,-21 0 16,22 21-16,-22 21 31,21 0-31,-21 0 0,0 1 15,0-1-15,0 0 16,0 21-16,21-21 0,-21 1 16,0-1-16,0 0 0,21 0 15,-21 0-15,21 0 0,-21 1 16,21-22-16,1 0 16,-1 0-16,0 0 15,0 0-15,0 0 0,-21-22 0,21 22 16,1-21-16,-1 0 0,-21 0 15,21 0-15,0 0 0,-21-1 0,0-20 16,21 21-16,0 0 0,-21-22 16,0 22-16,22 0 0,-22-21 0,21 21 15,-21-1-15,21 22 0,-21-21 0,0 0 16,0 42 15,0 0-31,0 1 16,0-1-16,0 0 0,0 0 0,0 0 15,0 0-15,0 1 0,0-1 16,0 0-16,0 0 0,0 0 0,0 0 16,0 1-16,0-1 0,21-21 0,0 21 15,0-21-15,1 0 16,-1 0-16,0 0 0,0 0 0,0 0 16,0-21-16,1 21 15,-1-21-15,-21-1 0,21 1 0,0 0 16,-21 0-16,21 0 15,-21-22-15,21 22 0,-21 0 0,0 0 16,0 0-16,0 42 47,0 0-47,0 0 0,-21-21 16,21 21-16,0 1 0,-21-1 0,21 0 15,0 0-15,0 0 0,0 0 16,0 1-16,0-1 0,0 0 15,0-42 32,0 0-31,0-1-16</inkml:trace>
  <inkml:trace contextRef="#ctx0" brushRef="#br1" timeOffset="52039.99">14478 423 0,'0'0'0,"-21"0"16,0 0-1,-1 0 1,44 0 46,-1 0-62</inkml:trace>
  <inkml:trace contextRef="#ctx0" brushRef="#br1" timeOffset="52326.96">14774 254 0,'0'0'0,"0"-21"16,0 42 15,0 0-31,0 0 16,0 1-16,0-1 0,0 21 0,0-21 15,0 22-15,0-22 0,0 0 16,0 21-16,0-21 0,-21 22 0,21-22 16,0 0-16,0 21 0,0-20 0,-21-1 15,21 0-15,0 0 0,0 0 16,0-42 31,0 0-47</inkml:trace>
  <inkml:trace contextRef="#ctx0" brushRef="#br1" timeOffset="52523.63">14605 614 0,'-21'0'15,"42"0"17,0 0-17,0 0-15,0 0 0,1 0 16,-1 0-16,0 0 0,0 0 16,0-21-16,0 21 0,1 0 15,-1-21-15,0 21 0,0-22 0,0 22 16,0-21-16</inkml:trace>
  <inkml:trace contextRef="#ctx0" brushRef="#br1" timeOffset="53267.31">15198 381 0,'0'0'0,"-22"0"31,1 21-31,0 0 0,0-21 15,0 22-15,0-1 0,21 0 16,-22 0-16,1 0 0,0 0 0,21 1 16,0-1-16,-21 21 0,21-21 15,-21 0-15,21 1 0,0-1 0,0 0 16,0 0-16,0 0 0,0 0 16,21-21-16,0 0 0,0 0 15,0 0-15,1 0 0,20 0 16,-21 0-16,21 0 0,1 0 0,-1-21 15,0 21-15,1-21 0,-1 0 0,0 0 16,-20 0-16,20-1 16,-21 1-16,0 0 0,0-42 15,-21 20-15,22 1 0,-22 21 16,0-22-16,0 1 0,0 21 0,0-21 16,0 20-16,0 1 15,0 0-15,0 42 16,0 0-1,-22 1-15,22-1 0,0 0 0,0 21 16,0-21-16,0 22 0,0-22 0,0 21 16,0-21-16,0 1 0,0 20 15,-21-21-15,21 0 0,0 0 0,0 1 16,0-1-16,-21 0 16,21 0-16,0 0 0,0 0 0,0 1 15,0-1 1,0-42 15,0-1-31,0 1 0,0 0 16,0 0-16,0 0 0,21-22 0,0 22 15,1 0-15,-1-21 0,0 21 16,21-22-16,-21 22 0,22-21 0,-22 21 16,21-1-16,-21 22 15,22 0-15,-1 0 0,-21 0 0,0 0 16,22 0-16,-22 22 0,0-1 0,-21 0 15,0 0-15,21 0 0,-21 22 16,0-22-16,0 0 0,0 0 0,0 21 16,-21-20-16,21-1 0,-21 0 15,0 0-15,21 0 0,0 0 0,-21-21 16,21 22-16,-22-22 0,22 21 16,0-42-1,0-1 1</inkml:trace>
  <inkml:trace contextRef="#ctx0" brushRef="#br1" timeOffset="53831.13">17462 296 0,'0'0'0,"0"-21"16,0 0-16,0 0 0,0 0 0,0 0 16,0-1-16,-21 1 0,0 21 15,0-21-15,0 0 0,0 21 16,-1 0-16,1 0 0,0 0 0,-21 0 15,21 0-15,-22 21 0,22 0 16,-21 22-16,-1-22 0,22 21 0,-21 0 16,21 1-16,-22-1 0,22 0 15,0 1-15,0-1 0,0 0 0,21 1 16,0-1-16,0 0 0,0 1 16,0-1-16,0 0 0,0-20 0,0-1 15,21 21-15,0-21 0,21 0 16,-20-21-16,20 22 0,0-22 0,-21 0 15,22 0-15,-1 0 0,0 0 16,22-22-16,-22 1 0,1 0 16,-1 0-16,0 0 0,1 0 15,-1-22-15</inkml:trace>
  <inkml:trace contextRef="#ctx0" brushRef="#br1" timeOffset="54760.08">17780 550 0,'0'0'15,"0"-21"-15,0 0 0,0 0 0,0 0 16,0 0-16,0 42 31,-21-21-31,0 21 16,21 0-16,-22 0 0,1 22 0,0-22 15,21 0-15,-21 21 0,21-21 16,-21 22-16,21-22 0,-21 0 16,21 21-16,0-20 0,0-1 15,0 21-15,0-21 0,21 0 16,0-21-16,0 0 0,0 0 15,0 0-15,1 0 0,-1 0 0,0 0 16,21 0-16,-21-21 0,1 0 16,-1 0-16,21 0 0,-21 0 0,0-1 15,-21 1-15,22 0 0,-22-21 0,21 21 16,-21-1-16,0-20 0,0 21 16,0-21-16,0 20 0,-21 1 0,-1 0 15,1 0-15,0 0 16,0 21-16,0 0 0,0 0 0,-22 0 15,22 0-15,-21 0 0,21 21 16,-1 0-16,1 0 0,0 0 0,0 1 16,0-1-16,0 0 0,21 21 15,0-21-15,0 1 0,0-1 0,0 21 16,0-21-16,0 0 0,21-21 16,0 22-16,21-22 0,-21 0 0,1 0 15,20 0-15,-21 0 0,21 0 16,1 0-16,-22 0 0,21-22 0,-21 22 15,22-21-15,-22 0 0,0 0 16,0 0-16,0 21 0,1-21 16,-22-1-16,0 1 0,21 0 0,-21 0 15,0 0-15,0 0 16,0-1-16,0 44 31,0-1-31,0 0 16,0 0-16,0 0 0,-21 0 15,21 1-15,0-1 0,0 0 16,0 0-16,0 0 0,0 0 0,-22 1 16,22-1-16,0 0 15,0 0-15,0-42 47,0 0-31,0 0-16,0-1 0,0 1 0,0 0 15,22 0-15,-1 0 0,-21 0 16,21-22-16,0 22 0,0-21 0,22 21 16,-22-1-16,21 1 0,0 0 15,-20 0-15,20 21 0,0 0 0,-21 0 16,22 0-16,-22 0 0,0 0 0,0 21 16,0 0-16,-21 0 0,0 1 15,0 20-15,0-21 0,0 0 16,0 22-16,0-22 0,-21 0 15,0 21-15,0-21 0,21 1 0,0-1 16,-21 0-16,21 0 0,-21 0 16,21 0-16,21-42 47,0 0-47,-21 0 0,21 0 15,0-22-15,-21 22 0</inkml:trace>
  <inkml:trace contextRef="#ctx0" brushRef="#br1" timeOffset="55035.11">18944 254 0,'0'0'0,"0"-21"0,0 0 0,0 0 16,0-1-16,0 44 31,0-1-31,0 0 0,0 0 0,0 21 16,0 1-16,0-1 0,0-21 15,0 22-15,0-1 0,-21 0 0,21 1 16,-21-22-16,21 21 0,0 0 16,0-20-16,-21-1 0,21 21 0,0-21 15,0 0-15,0 1 0,0-1 16,0 0-16,21-21 31,0-21-31,0 21 16,-21-21-16,0-1 0,0 1 0,21 0 15</inkml:trace>
  <inkml:trace contextRef="#ctx0" brushRef="#br1" timeOffset="55230.54">18796 593 0,'0'0'0,"-21"0"0,0 0 15,42 0 16,0 0-31,0-21 0,21 21 16,-20 0-16,-1 0 0,0 0 0,0-22 16,21 22-16,-20 0 0,-1 0 15,0 0-15,0-21 0,0 21 0,0 0 16,1 0-16</inkml:trace>
  <inkml:trace contextRef="#ctx0" brushRef="#br1" timeOffset="55679.31">19219 614 0,'-21'0'32,"21"-21"-32,0 0 15,0-1-15,0 1 16,21 21-16,0-21 15,1 21-15,-1 0 16,0 0-16,0 0 0,0 0 0,0 21 16,1 0-16,-22 1 15,0-1-15,21 0 0,-21 0 0,21 0 16,-21 0-16,0 1 0,0-1 16,0 0-16,0 0 0,0 0 15,0 0-15,0 1 0,0-1 0,-21 0 16,21 0-1,-21-21-15,21-21 32,0 0-32,0 0 0,21-1 15,0 1-15,-21 0 0,21 0 16,0 0-16,0 0 0,-21-1 0,22 1 16,-1 0-16,0 21 0,0-21 15,0 0-15,0 0 0,1 21 16,-1-22-16,0 22 0,0-21 0,21 21 15,-42-21-15,22 21 0,-1 0 16,0 0-16,0 0 0</inkml:trace>
  <inkml:trace contextRef="#ctx0" brushRef="#br1" timeOffset="56583.31">20108 487 0,'0'0'0,"0"-21"15,0 0 1,-21 21 15,0 0-31,0 0 16,0 21-16,-1 0 16,1 0-16,0 0 0,0 0 15,0 1-15,0-1 0,21 0 16,-22 0-16,1 0 0,0 22 0,21-22 15,0 0-15,0 0 0,0 0 16,0 0-16,0 1 0,0-1 0,21 0 16,0 0-16,1-21 15,20 0-15,-21 0 0,0 0 0,22 0 16,-22 0-16,0 0 0,21 0 16,-21-21-16,22 21 0,-22-21 15,0 0-15,0-1 0,0 22 0,1-21 16,-1 0-16,-21 0 0,0 0 15,0-22-15,0 22 0,0 0 0,0-21 16,0 21-16,0-1 0,0 1 16,-21 0-16,-1 0 0,1 0 0,0 21 15,0 0-15,0 0 0,-22 0 16,22 0-16,0 0 0,0 0 0,0 21 16,-22-21-16,22 21 0,0 0 15,0 0-15,0 1 0,21-1 16,0 0-16,-21 0 0,21 0 15,0 22-15,0-22 0,0 0 0,0 0 16,21 0-16,-21 0 0,21-21 16,0 22-16,0-1 0,0-21 0,1 0 15,20 0-15,-21 0 0,0 0 16,0 0-16,22 0 0,-22 0 0,0 0 16,21-21-16,-20 21 0,-1-22 15,21 1-15,-21 21 0,0-21 0,1 0 16,20 0-16,-21 0 0,0-22 15,22 22-15,-22 0 0,0-21 16,0-1-16,21 22 0,-42-21 0,22-1 16,-22 1-16,21 21 0,-21-21 15,0 20-15,0-20 0,0 21 0,0 0 16,0 0-16,0-1 0,0 1 16,0 42-1,-21 1 1,21-1-16,0 21 0,-22-21 0,22 22 15,0-1-15,0 0 0,0-21 16,0 22-16,-21-1 0,21-21 0,-21 22 16,21-22-16,0 21 0,0-21 15,0 0-15,0 1 0,0-1 0,0 0 16,0 0-16,0 0 16,0 0-16,21-21 15,0 22-15,1-22 16,-1 0-16,0 0 0,0 0 15,0 0-15,0-22 16,-21 1-16,22 0 16,-1 0-16,-21 0 15</inkml:trace>
  <inkml:trace contextRef="#ctx0" brushRef="#br1" timeOffset="56763.29">20722 804 0,'-21'0'0,"42"0"0,-42 22 0,0-22 15,21-22 32</inkml:trace>
  <inkml:trace contextRef="#ctx0" brushRef="#br1" timeOffset="58182.55">13335 1249 0,'0'0'0,"-21"0"0,0 0 0,-1 0 16,1 0-16,0 0 15,21 21-15,-21-21 0,0 0 16,21 21 46,21-21-46,0 0-16,0 0 0,0 0 16,22 21-16,-22-21 0,0 0 0,21 0 15,-20 0-15,20 0 0,-21 0 16,21 0-16,1 0 0,-1 0 0,0 0 15,-20 0-15,20 0 0,0 0 16,1 0-16,20 0 0,-21 0 0,1 0 16,20 0-16,-20 0 0,20 0 0,-21 0 15,22 0-15,-1 0 0,-20 0 16,20 0-16,1 0 0,-1 0 16,1 0-16,-1 0 0,-20 0 0,20 0 15,1 0-15,-1 0 0,1 0 0,-1 0 16,1 0-16,-1 0 15,1 0-15,20 0 0,-20 0 0,-1 0 16,1 0-16,-1 0 0,1 0 0,-1 0 16,-20 0-16,20 0 0,1 0 15,-1 0-15,1 0 0,-1 0 0,1 0 16,-1 0-16,1 0 0,20 0 16,-20 0-16,20 0 0,-20 0 0,21 0 15,-22 0-15,1 0 0,-1 0 16,22 0-16,-22 0 0,1 0 0,20 0 15,-20 0-15,21 0 0,20 0 16,-20 0-16,0 0 0,21 0 0,-22 0 16,1 0-16,0 0 0,-22 0 15,22 0-15,-1 0 0,-20 0 16,21 0-16,-22 0 0,22 0 0,-22 0 16,22 0-16,-22 0 0,1 0 15,-1 0-15,22 0 0,-21 0 0,-1 0 16,1 0-16,-1 0 0,1 0 15,-1 0-15,1 0 0,-1 0 0,1 0 16,-1 0-16,1 0 0,-22 0 16,21 0-16,-20 0 0,20 0 0,-20 0 15,20 0-15,-21 0 16,22 0-16,-22 0 0,1 0 0,20 0 16,-21 0-16,22 0 0,-22 0 15,22 0-15,-22 0 0,22 0 0,-22 0 16,21 0-16,-20 0 0,20 0 0,-20 0 15,-1 0-15,0 0 0,1 0 16,-1 0-16,-21 0 0,21 0 0,-20 0 16,-1 0-16,0 0 0,0 0 15,0 0-15,0 0 0,1 0 16,-1 0-16,0 0 31,-21-21-15,-21 21-1,0 0 1</inkml:trace>
  <inkml:trace contextRef="#ctx0" brushRef="#br1" timeOffset="58323.2">20976 1270 0,'-21'0'15,"0"0"32,0 0-31,-1 0-16</inkml:trace>
  <inkml:trace contextRef="#ctx0" brushRef="#br1" timeOffset="61510.68">12573 2074 0,'-21'0'16,"0"0"-1,21-21-15,-22 0 16,1 21-1,0-21-15,0 21 0,0 0 16,0 0-16,-1 0 0,1 0 16,-21 0-16,21 0 0,-22 0 0,22 0 15,-21 0-15,21 21 0,-22 0 16,1 0-16,21 1 0,-21-1 0,20 0 16,1 0-16,0 0 0,0 0 15,21 1-15,0-1 0,0 0 0,0 0 16,0 0-16,0 0 15,21-21-15,0 0 0,0 0 16,1 0-16,20 0 0,-21 0 16,0 0-16,0 0 0,1 0 15,20 0-15,-21 0 0,0-21 0,0 21 16,22-21-16,-22 0 0,0 0 16,0 0-16,0-1 0,1 1 0,-1 0 15,0-21-15,0 21 0,-21-22 16,0 22-16,21-21 0,-21-1 0,21 1 15,-21 21-15,0-21 0,22-1 16,-22 22-16,0-21 0,0 21 16,0-1-16,0 1 0,0 0 31,0 42-31,0 0 16,0 1-16,0 20 0,0-21 0,0 21 15,0 1-15,0-1 0,0 0 16,0 1-16,0-1 0,0-21 0,0 22 15,0-22-15,0 21 0,0-21 16,0 0-16,0 1 0,21-1 16,-21 0-16,21-21 0,0 0 31,0 0-31,-21-21 31,21 21-31</inkml:trace>
  <inkml:trace contextRef="#ctx0" brushRef="#br1" timeOffset="61952.29">12700 2117 0,'0'0'0,"0"-21"31,0-1-31,0 1 15,0 0-15,21 0 16,0 21-16,0-21 0,1 21 16,-1 0-16,0 0 0,0 0 15,21 0-15,-20 0 0,-1 0 0,0 0 16,21 0-16,-21 21 0,1 0 16,-1 0-16,-21 0 0,0 1 0,21-1 15,-21 0-15,0 21 0,0-21 16,0 1-16,0-1 0,0 0 0,-21 0 15,0 0-15,21 0 0,0 1 16,0-1-16,-22-21 0,1 0 16,21-21 15,0-1-31,0 1 0,0 0 16,21 21-16,-21-21 0,22 0 15,-22 0-15,21-1 0,0 1 0,0 0 16,0 21-16,0-21 0,1 0 15,20 0-15,-21-1 0,0 22 0,0-21 16,22 0-16,-22 21 0,0 0 16,0-21-16,0 21 0</inkml:trace>
  <inkml:trace contextRef="#ctx0" brushRef="#br1" timeOffset="62166.59">13504 2032 0,'0'0'0,"0"21"16,0 0-16,0 1 15,0-1-15,0 0 0,0 0 16,0 0-16,0 0 16,0 1-16,0-1 0,0 0 15,0 0-15,0 0 32,0-42-1,0 0-16,0 0-15</inkml:trace>
  <inkml:trace contextRef="#ctx0" brushRef="#br1" timeOffset="62347.29">13525 1926 0,'-21'-42'31,"42"63"31,1 0-46,-1 0-16</inkml:trace>
  <inkml:trace contextRef="#ctx0" brushRef="#br1" timeOffset="62647.65">13822 1990 0,'-21'0'31,"21"21"-15,0 0-16,0 0 16,0 0-16,0 1 15,0-1-15,21 0 0,-21 0 16,0 0-16,0 0 0,0 1 15,0-1-15,0 0 0,0 0 16,0 0-16,0 0 16,21-21 15,0-21-15,-21 0-16,21 21 0,0-21 15,-21 0-15,22 0 0,-1-1 16,0 1-16,0 0 0</inkml:trace>
  <inkml:trace contextRef="#ctx0" brushRef="#br1" timeOffset="62863.23">14287 1990 0,'0'0'0,"-21"21"31,0-21-31,0 21 0,0 0 16,0 0-16,-22 1 0,22-1 15,0 0-15,-21 0 0,20 0 0,1 0 16,0 1-16,21-1 0,-21 0 15,0 0-15,21 0 0,-21 0 0,21 1 16,21-22 15,0 0-31,0 0 16,0-22-16,0 22 0,1-21 16,-1 0-16</inkml:trace>
  <inkml:trace contextRef="#ctx0" brushRef="#br1" timeOffset="63231.28">14330 2159 0,'42'0'15,"-21"0"1,0-21-16,1 21 16,-1 0-16,0 0 0,0-21 0,0 21 15,0-21-15,1 21 0,-1-22 16,0 22-16,0-21 0,0 0 0,-21 0 15,0 0-15,0 0 16,-21 21 0,0 0-16,0 0 15,0 0-15,-1 21 0,1-21 0,0 21 16,0 0-16,0 0 0,0 0 16,-1 1-16,22-1 0,-21 0 0,21 0 15,0 0-15,0 0 0,0 1 16,0-1-16,0 0 15,21-21-15,1 0 0,-1 0 0,0 21 16,0-21-16,0 0 0,0 0 16,1 0-16,-1 0 0,21 0 0,-21 0 15,0 0-15,1-21 0,-1 0 0,0 21 16,0-21-16,0 21 0</inkml:trace>
  <inkml:trace contextRef="#ctx0" brushRef="#br1" timeOffset="63598.87">14795 2032 0,'0'-21'0,"0"42"0,0-63 0,0 21 16,22-1-16,-22 1 16,21 21-16,0-21 0,0 0 15,0 21-15,0 0 16,22 0-16,-22 0 0,0 0 0,0 21 16,22 0-16,-22 0 0,0 1 15,21-1-15,-42 0 0,21 0 0,-21 0 16,0 0-16,0 1 0,0-1 15,0 0-15,0 0 0,-21 0 0,21 0 16,-21 1-16,0-1 0,0-21 16,0 21-16,-1-21 15,22-21 17,0 0-32,22-1 15,-22 1-15,21 0 0,0 0 16,-21 0-16,21 0 0,0-1 0,-21 1 15,21 0-15,1 0 0,-1 0 0,0 0 16,0-1-16,0 22 0,22-21 16,-22 0-16,0 21 0,0 0 0,0 0 15,0-21-15,1 21 0,-1 0 16,0 0-16</inkml:trace>
  <inkml:trace contextRef="#ctx0" brushRef="#br1" timeOffset="63862.3">15684 2096 0,'0'0'0,"22"0"15,-1 0 1,-21-22 0,-21 22 15,-1 0-16,1 0 1,21 22-16,-21-1 16</inkml:trace>
  <inkml:trace contextRef="#ctx0" brushRef="#br1" timeOffset="64547.28">16616 1990 0,'21'-21'16,"0"21"-16,-21-22 15,21 1-15,0 0 16,1 0-16,-1 0 0,-21 0 16,21-1-16,0 1 0,-21 0 15,0 0-15,0 0 0,0 0 0,-42 21 32,21 0-32,-22 0 0,1 0 0,0 21 15,-1-21-15,1 21 0,0 0 16,-1 0-16,22 0 0,-21 1 0,21-1 15,-1 0-15,22 0 0,0 0 16,0 0-16,0 1 0,22-1 16,20-21-16,-21 21 0,21 0 15,-20-21-15,20 21 0,0 0 16,-21-21-16,22 22 0,-1-1 0,-21-21 16,0 21-16,22-21 0,-43 21 15,0 0-15,0 0 0,0 1 16,-21-1-16,-1-21 0,-20 21 15,0 0-15,-1 0 0,-20-21 0,21 21 16,-22-21-16,22 0 0,-1 0 16,1 0-16,0 0 0,-1 0 15,22 0-15,-21-21 0,21 0 0,0 21 0,-1-21 16,22 0-16,0 0 16,0-1-16,22 1 15,-1 21-15,0 0 16,0-21-16,0 21 0,22-21 0,-22 21 15,21-21-15,0 21 0,1 0 16</inkml:trace>
  <inkml:trace contextRef="#ctx0" brushRef="#br1" timeOffset="65451.03">16891 1969 0,'0'0'0,"0"21"47,0 0-31,0 0-16,0 0 0,0 0 15,0 1-15,0-1 0,0 0 0,0 0 16,0 0-16,0 0 0,0 1 16,0-1-16,0 0 0,0 0 15,0 0 1,21-21-16,0 0 15,0 0-15,1-21 16,-1 0 0,0 0-16,0 0 0,0-1 15,0 1-15,-21 0 0,22 0 16,-22 0-16,0-22 0,21 22 0,0 0 16,-21 0-16,21 0 0,-21 0 15,0 42 16,0 0-31,0 0 0,0 0 16,0 0-16,0 22 0,0-22 0,0 0 16,0 0-16,0 0 0,0 1 15,0-1-15,21 0 0,0-21 16,1 21 0,-1-21-16,0 0 0,0 0 15,0 0-15,0 0 0,1 0 0,-1-21 16,0 0-16,0 21 0,0-21 15,22-1-15,-22 1 0,0 0 0,0 0 16,-21 0-16,21-22 0,0 22 16,-21-21-16,0 21 0,0-22 0,0 22 15,0 0-15,0 0 0,0 0 16,0 0-16,0 42 31,0 0-31,0 0 0,0 0 16,0 0-16,0 22 0,0-22 15,0 0-15,0 0 0,0 0 0,0 1 16,0-1-16,0 0 0,0 0 16,0 0-16,22-21 15,-1 0-15,0 0 0,0 0 16,0 0-16,0 0 16,1 0-16,-1-21 0,0 0 15,0 0-15,0 21 0,0-21 16,-21-1-16,0 1 0,22 0 0,-22 0 15,21 0-15,-21 42 47,0 0-47,-21-21 0,21 21 16,0 0-16,-22 1 0,22-1 16,0 0-16,0 0 15,0 0 1,0-42 31,0 0-47,0 0 15</inkml:trace>
  <inkml:trace contextRef="#ctx0" brushRef="#br1" timeOffset="65615">17907 1778 0,'0'-21'0,"0"42"0,0-21 78,21 0-62</inkml:trace>
  <inkml:trace contextRef="#ctx0" brushRef="#br1" timeOffset="65895.06">18373 1672 0,'0'0'0,"0"-21"0,0 0 15,0 42 17,0 0-32,0 0 15,0 1-15,-22-1 0,22 21 16,0-21-16,-21 22 0,21-22 0,-21 21 15,21 0-15,0-20 0,-21-1 16,21 21-16,-21-21 0,21 0 16,0 1-16,0-1 0,0 0 0,0 0 15,0 0 1,21-21 0,0 0-16,0 0 15,-21-21-15,0 0 0,21 21 16,-21-21-16</inkml:trace>
  <inkml:trace contextRef="#ctx0" brushRef="#br1" timeOffset="66062.94">18182 1969 0,'-21'0'0,"42"0"31,0 0-15,0-22-16,1 22 0,-1 0 0,21 0 15,-21 0-15,22-21 0,-1 21 16,0 0-16,-21-21 0,22 21 0,-1 0 16</inkml:trace>
  <inkml:trace contextRef="#ctx0" brushRef="#br1" timeOffset="66331.28">18817 1799 0,'0'0'0,"-21"0"16,0 0-1,0 0-15,-1 21 16,1 1-16,0-1 16,21 0-16,-21 0 0,21 21 0,-21-20 15,0-1-15,21 0 0,0 0 16,0 0-16,0 0 0,0 1 0,0-1 16,0 0-16,0 0 0,0 0 15,21-21-15,0 0 0,0 0 16,0 0-16,22 0 0,-22 0 15,21 0-15,-21 0 0,22 0 0,-22 0 16,21 0-16,-21-21 0,0 0 16,22 0-16,-22 0 0,0-1 15,0 1-15</inkml:trace>
  <inkml:trace contextRef="#ctx0" brushRef="#br1" timeOffset="66791.25">19177 1693 0,'0'-21'0,"0"42"0,0-63 0,0 21 16,-21 42-1,21 0 1,-21 22-16,21-22 0,0 0 0,0 21 16,-22 1-16,22-22 0,0 21 15,-21-21-15,21 22 0,0-22 0,0 0 16,0 21-16,0-21 16,0 1-16,0-1 0,0 0 15,0 0-15,0 0 16,0-42 15,0 0-15,0 0-16,0 0 15,21-1-15,1 1 0,-1-21 16,0 21-16,0 0 0,0-1 16,0 1-16,1 0 0,-1 0 0,21 0 15,-21 21-15,22 0 0,-22 0 16,21 0-16,-21 0 0,0 0 15,1 21-15,-1 0 0,0 0 0,0 0 16,-21 1-16,0-1 0,0 0 16,0 0-16,0 0 0,0 0 0,-21 1 15,0-1-15,0 0 0,-1 0 16,1-21-16,21 21 16,0-42 15,21 21-31,1-21 15,-22 0-15,21 21 0</inkml:trace>
  <inkml:trace contextRef="#ctx0" brushRef="#br1" timeOffset="67031.34">19727 1693 0,'0'0'0,"-21"0"16,63-21-1,-20 21 1,-1 0-16,21 0 0,0 0 0,-20-21 16,20 21-16,0-21 0,1 21 15,-1 0-15,0 0 0,1 0 16,-22 0-16,0 0 0,0 0 16,0 0-16,-42 0 31,0 0-31,0 0 15</inkml:trace>
  <inkml:trace contextRef="#ctx0" brushRef="#br1" timeOffset="67295.17">20066 1672 0,'0'0'0,"0"21"31,0 1-15,0-1-16,0 0 0,-21-21 15,21 42-15,0-21 0,0 1 16,0-1-16,0 21 0,0-21 0,-21 0 16,21 1-16,0 20 0,0-21 15,-22 0-15,22 0 0,-21 1 0,0-1 16,21 0-16,0 0 16,-21-21-16,21 21 0,21-21 31,0 0-16,0-21-15,1 21 0</inkml:trace>
  <inkml:trace contextRef="#ctx0" brushRef="#br1" timeOffset="67723.07">20383 1884 0,'-21'21'31,"0"-21"-31,0 21 0,21 0 16,-21 1-16,0-22 0,21 21 16,0 0-16,-22 0 0,22 0 0,0 0 15,-21 1-15,21-1 0,0 0 16,0 0 0,21-21-16,1 0 15,-1 0-15,0 0 0,0 0 16,0 0-16,0 0 0,22 0 0,-22 0 15,0-21-15,0 0 0,0 21 16,1-21-16,-1-1 0,-21 1 0,21 0 16,-21-21-16,0 21 15,0-1-15,0 1 0,0 0 0,-21 0 16,0 0-16,-1 21 16,1 0-16,0 0 0,0 0 0,0 0 15,0 0-15,-22 21 16,22-21-16,0 21 0,0 0 0,0-21 15,-1 21-15,1-21 0,21 22 0,-21-1 16,21 0 0,21-21-1,0 0-15,1 0 16,-1 0-16</inkml:trace>
  <inkml:trace contextRef="#ctx0" brushRef="#br1" timeOffset="68023.28">21040 1693 0,'0'0'0,"0"22"47,-22-1-47,1 0 0,21 0 16,0 0-16,-21 22 0,0-22 15,0 0-15,21 21 0,-21-21 0,21 1 16,0 20-16,-22-21 0,22 0 16,-21 0-16,21 1 0,0-1 15,0 0-15,0 0 0,21-21 16,1 0 0,-22 21-16,21-21 0,0 0 0,0 0 15,21 0-15,-20 0 0,-1 0 16,0-21-16,0 21 0</inkml:trace>
  <inkml:trace contextRef="#ctx0" brushRef="#br1" timeOffset="68323.47">21463 1715 0,'21'-22'31,"-21"44"-31,0-1 16,0 0-16,0 0 0,0 0 0,21 0 16,-21 1-16,0-1 0,0 0 15,0 21-15,0-21 0,0 1 0,0-1 16,0 0-16,-21 0 0,21 0 16,0 0-16,-21-21 0,0 22 0,0-1 15,-1 0 1,1-21-16,42-21 47,1 0-47,-1 21 0</inkml:trace>
  <inkml:trace contextRef="#ctx0" brushRef="#br1" timeOffset="68559.28">21717 2011 0,'21'0'16,"0"0"15,-42 0 32,0 0-48</inkml:trace>
  <inkml:trace contextRef="#ctx0" brushRef="#br1" timeOffset="69443.57">22013 1990 0,'0'0'0,"21"0"62,1-21-62,-1-1 0,0 1 16,0 21-16,21-21 0,-20-21 0,20 21 15,-21-1-15,21 1 0,-20-21 16,20 0-16,-21 20 0,0-20 0,0 21 16,-21-21-16,0 20 0,0 1 15,0 0-15,0 0 0,0 0 0,0 0 16,-21 21-16,0 0 16,0 0-16,0 0 0,0 0 15,-1 0-15,1 21 0,0 0 16,21 0-16,-21 21 0,0 1 0,21-1 15,-21 22-15,-1-22 0,22 21 16,-21 1-16,21-1 0,-21-20 0,0 20 16,21 1-16,-21-1 0,0 22 15,-1 0-15,22-1 0,0 1 0,-21 21 16,0-22-16,0 1 16,0 21-16,0-21 0,-1 20 0,1-20 15,-21 21-15,21-21 0,0-1 0,-1 1 16,1-22-16,0 1 0,21-1 15,0-20-15,0-1 0,-21-21 0,21 22 16,0-22-16,21-21 16,0 0-16,0-21 0,22 21 15,-22-22-15,21-20 0,1 21 0,-1-21 16,21-1-16,-20 1 0,-1 0 16,22-22-16,-22 1 0,0-1 0,1 1 15,-1-1-15,-21 1 0,21-1 16,-42 1-16,0-1 0,0-21 0,0 22 15,-21-1-15,0-20 0,-21 20 16,21 1-16,-22-1 0,1 22 0,0 0 16,-1-1-16,1 1 0,0 21 15,20 0-15,-20-1 0,21 1 16,0 21-16,0 0 0,21-21 0,0 0 31,21 21-15,0-21-16,0 21 15,0 0-15,0-21 0,1 21 16,-1-22-16,0 1 0,0 0 16</inkml:trace>
  <inkml:trace contextRef="#ctx0" brushRef="#br1" timeOffset="69866.75">22288 1969 0,'0'-22'16,"22"22"-16,-1 0 16,0-21-1,0 21 1,0 0-16,0 0 16,1 0-16,-1 0 15,-21 21-15,0 1 16,21-22-16,-21 21 0,0 0 15,0 0-15,0 0 0,0 0 0,0 1 16,0-1-16,0 0 16,-21 0-16,0-21 15,21-21 17,0 0-17,21 0-15,-21-1 16,21 1-16,0 0 0,-21 0 15,21 0-15,0 0 16,1-1-16,-1 1 0,0 0 16,0 21-1,0 0-15,0 0 16,1 0 0,-1 0-16</inkml:trace>
  <inkml:trace contextRef="#ctx0" brushRef="#br1" timeOffset="70375.1">23177 1969 0,'0'0'0,"0"-22"0,0 1 16,0 0 0,0 0-16,0 0 0,-21 0 15,0-1-15,0 22 0,21-21 16,-21 21-16,0 0 0,-22 0 0,22 0 15,0 0-15,0 0 0,-22 21 16,22 1-16,0-1 0,-21 0 0,21 0 16,-1 0-16,1 22 0,0-22 15,0 0-15,0 0 0,21 0 16,0 0-16,0 1 0,0-1 0,0 0 16,0 0-16,42-21 0,-21 0 15,0 0-15,22 0 0,-22 0 16,0 0-16,21 0 0,-20 0 15,20 0-15,-21 0 0,21-21 0,-20 0 16,-1 21-16,0-21 0,-21-1 16,21 1-16,-21 0 0,21 0 0,-21 0 15,0 0-15,0-1 0,0 1 16,0 0-16,0 0 0,0 42 31,-21-21-31,21 21 16,-21 0-16,21 1 0,0-1 15,0 0-15,0 0 0,0 0 16,0 0-16,0 1 0,0-1 16,0 0-1,21-21 1,0 0-16,0 0 0,1 0 16,-1-21-16</inkml:trace>
  <inkml:trace contextRef="#ctx0" brushRef="#br1" timeOffset="71063">23326 1863 0,'0'-21'0,"0"42"0,0-21 47,0 21-47,0 0 0,0 0 15,0 0-15,0 1 16,0-1-16,0 0 0,0 0 15,0 0-15,-22 0 16,22 1 0,0-44 15,0 1-15,0 0-1,0 0-15,0 0 0,0 0 16,0-1-16,22 1 0,-1 0 0,-21 0 15,21 0-15,-21 0 16,21 21-16,0-22 0,0 22 0,1 0 16,-1 0-1,0 22-15,-21-1 0,0 0 16,0 0-16,0 0 0,0 0 16,0 1-16,0-1 0,0 0 15,0 0-15,0 0 0,0 0 16,0 1-16,0-1 31,0-42 0,0-1-31,0 1 16,0 0-16,0 0 0,21 0 16,0 0-16,0-1 0,-21 1 15,22 0-15,-1 0 0,0 0 0,0 0 16,21-1-16,-20 1 0,-1 21 15,0 0-15,0 0 0,0 0 0,0 0 16,-21 21-16,0 1 16,0-1-16,0 0 0,0 0 0,0 0 15,0 0-15,0 1 0,0-1 16,0 0-16,0 0 0,-21-21 16,21 21-16,0 0 15,0-42 32,21 0-31</inkml:trace>
  <inkml:trace contextRef="#ctx0" brushRef="#br1" timeOffset="71443.12">23961 1905 0,'21'0'15,"0"-21"1,0 21-16,0-21 16,0 0-1,-21-1-15,22 22 0,-22-21 0,0 0 16,0 0 0,-22 21 15,1 0-31,0 0 0,0 0 0,0 21 15,0-21-15,-1 21 0,1 0 16,0 1-16,0-1 0,0 0 16,21 0-16,0 0 0,-21 0 15,21 1-15,0-1 0,0 0 0,0 0 16,0 0-16,21-21 16,-21 21-16,21-21 0,0 0 15,0 0-15,0 0 0,1 0 16,-1 0-16,0 0 15,0 0 1,-21-21-16,0 0 0,21 21 16</inkml:trace>
  <inkml:trace contextRef="#ctx0" brushRef="#br1" timeOffset="73614.87">24701 1334 0,'0'0'0,"0"-22"31,-21 22 0,0 0-31,0 0 0,0 22 16,0-1-16,-1 0 0,1 0 16,0 0-16,0 22 0,0-22 0,0 21 15,21 0-15,-22 1 0,1-1 16,0 0-16,0 1 0,21 20 16,-21-20-16,21-1 0,-21 0 15,21 1-15,0-1 0,0-21 0,0 21 16,0-20-16,0-1 0,0 0 15,21 0-15,-21 0 0,21 0 0,0-21 16,0 22-16,0-22 0,1 0 16,-1 0-16,0 0 0,0 0 15,0 0-15,0-22 0,1 1 16,-1 0-16,0 0 0,0 21 16,0-21-16</inkml:trace>
  <inkml:trace contextRef="#ctx0" brushRef="#br1" timeOffset="74087.61">25040 1545 0,'0'0'0,"0"-21"0,0 0 0,-21 21 32,0 0-17,0 21-15,-1 0 16,1 0-16,0 1 0,0-1 15,0 21-15,0-21 0,-1 22 0,1-22 16,0 21-16,21-21 0,0 22 16,-21-22-16,21 0 0,0 0 15,0 21-15,0-20 0,0-1 16,21 0-16,0-21 0,0 0 16,1 0-16,20 0 0,-21 0 0,21 0 15,-20 0-15,20 0 0,-21-21 16,0 21-16,22-21 0,-22-1 0,0 1 15,21 0-15,-21 0 0,-21 0 16,22-22-16,-1 1 0,-21 0 0,0 21 16,0-22-16,0 1 0,0 21 15,0 0-15,0-1 0,-21 1 16,-1 0-16,1 21 0,0 0 16,0 0-16,0 0 0,0 0 0,-1 0 15,1 0-15,0 0 0,-21 0 16,21 0-16,-1 0 0,1 0 0,21 21 15,-21-21-15,42 0 32,0 0-32,1 0 15,-1 0-15,0 0 0</inkml:trace>
  <inkml:trace contextRef="#ctx0" brushRef="#br1" timeOffset="74495.37">25442 1291 0,'0'0'0,"21"0"47,1 21-32,-1-21-15,0 22 0,-21-1 16,42 0-16,-21 0 15,1 0-15,-1 0 0,0 22 16,21-22-16,-21 21 0,-21 1 16,22-1-16,-22 0 0,21 1 0,-21-1 15,0 0-15,0 1 0,-21-1 16,-1 0-16,1-21 0,0 22 0,-21-22 16,21 0-16,-22 0 0,22 0 15,0-21-15,0 22 0,0-1 0,-1-21 16,1 0-16,0 0 0,0 0 15,21-21 32,0-1-31,21 1-16,0 0 16,0 21-16,1-21 0,-1 0 0</inkml:trace>
  <inkml:trace contextRef="#ctx0" brushRef="#br1" timeOffset="74756.23">26395 1566 0,'0'0'0,"0"-21"0,0 42 94,0 1-78,-21-22-16,21 21 15</inkml:trace>
  <inkml:trace contextRef="#ctx0" brushRef="#br1" timeOffset="75011.07">26374 1884 0,'0'0'0,"0"21"15,0 0-15,0 0 16,0 1-1,0-1-15,0 0 16,0 0 0,0 0-16,-22 0 15,1-21-15,0 22 0,0-1 16,0-21-16,0 21 0,-22-21 16,22 0-16,-21 0 0,-1 0 15,22 0-15,-21 0 0,21 0 0</inkml:trace>
  <inkml:trace contextRef="#ctx0" brushRef="#br1" timeOffset="78155.27">10985 4191 0,'-21'0'16,"0"0"0,0 0-16,0 0 15,0 0-15,-1 0 0,22 21 16,-21 0-16,21 1 15,0-1-15,0 0 0,0 0 16,0 0-16,0 0 16,0 1-16,0-1 15,21-21-15,1 0 16,-22 21-16,21-21 0,0 0 0,0 0 16,0 0-16,0 0 0,1 0 15,-1 0 1,0-21-16,-21 0 0,21 21 15,-21-22-15,21 22 0,-21-21 16,0 0-16,0 0 0,0 0 16,0 0-16,0-1 15,0 1-15,0 0 0,-21 21 0,21-21 16,-21 21-16,0 0 0,21-21 0,-21 21 16,-1 0-16,1 0 15,0 0-15,0 21 0,21 0 16,-21-21-16,0 21 0,21 0 15,0 1-15,-22-1 0,22 0 0,-21 0 16,21 0-16,0 0 0,0 1 16,0-1-16,0 0 15,21-21 1,1 0-16,-1 0 16,0 0-16,0 0 0,0 0 0,0 0 15,1 0-15,-1 0 0,0 0 16,0-21-16,0 0 0,-21-1 15,21 22-15,-21-21 0,0 0 16,0 0-16,0 0 0,0 0 16,0-1-16,-21 1 15,0 21-15,21-21 0,-21 21 16,0 0-16,0 0 16,-1 0-16,1 0 0,0 0 15,21 21-15,-21 0 16,0-21-16,21 22 0,0-1 15,0 0-15,0 0 0,0 0 16,0 0-16,0 1 16,0-1-1,21-21-15,0 0 0,0 0 16,0 0-16,1 0 16,-1-21-16,-21-1 0,21 22 15,-21-21-15,21 21 0,-21-21 16,0 0-16,0 0 0,0 0 15,0-1-15,0 1 16,-21 0-16,0 21 0,0 0 16,-1 0-16,1 0 15,0 21 1,21 0-16,-21 1 0,0-22 0,21 21 16,0 0-16,0 0 0,0 0 15,0 0-15,0 1 16,21-22-1,0 0 1,0 0-16,0 0 0,1 0 16,-1-22-16,0 22 15,-21-21-15,0 0 0,0 0 16,0 0-16,0 0 16,0-1-16,0 1 15,-21 0-15,0 21 0,-1 0 16,1 0-16,0 0 15,0 21-15,21 0 16,-21 1-16,21-1 0,-21 0 16,21 0-16,0 0 0,0 0 15,0 1-15,0-1 16,21-21 0,0 0-16,42 0 31,-41-21-31,-1 21 0,0-22 0,-21 1 15,21 21-15,-21-21 0,0 0 16,0 0 0,-21 21-1,0 0-15,0 0 16</inkml:trace>
  <inkml:trace contextRef="#ctx0" brushRef="#br1" timeOffset="85238.95">12806 8065 0,'0'0'0,"-21"0"15,-1 0 1,1 0-1,0 0 32,0 0-31,21-22 0,-21 1-1,21 0 1,-21 0 15,21 0-15,0 0-16,-22-1 31,1 22-15,21 22 15,0-1-16,0 0 1,0 0-16,21-21 16,-21 21-16,22-21 15,-1 0 1,0 0-16,0 0 0,-21-21 16,21 21-16,-21-21 15,0 0-15,0 0 16,0-1-1,-21 22-15,0-21 16,0 21 0,0 0-16,-1 21 15,22 1 1,0-1-16,0 0 16,0 0-16,0 0 0,0 0 0,0 1 15,0-1 1,22-21-16,-1 0 15,0 0-15,0 0 0,0 0 16,-21-21-16,21 21 16,-21-22-16,0 1 0,0 0 15,0 0-15,0 0 16,0 0 0,-21 21-16,0-22 15,0 22 1,0 0-1,42 0 79,0 0-78,-21 22-16,21-22 15,0 0-15,1 21 0,-1-21 16,-21 21-16,21-21 0,0 21 16,0 0-16,0-21 15,-21 21-15,22-21 0,-1 22 0,0-1 16,0 0-16,0 0 16,0 0-16,-21 0 0,22 1 15,-1-1-15,0 0 0,-21 0 0,21 0 16,0 0-16,0 1 0,1 20 15,-22-21-15,21 0 0,0 0 0,-21 1 16,21 20-16,0-21 0,-21 0 16,21 0-16,-21 1 0,0-1 15,22 0-15,-22 0 0,21 0 0,-21 0 16,0 22-16,0-22 0,0 0 0,0 21 16,21-20-16,-21-1 0,0 0 15,0 21-15,0-21 0,0 22 0,0-22 16,0 0-16,0 21 0,-21-20 0,21-1 15,-21 21-15,21-21 0,-22 22 16,1-22-16,21 0 0,-21 21 0,0-21 16,21 1-16,-21-1 0,0 21 0,-1-21 15,1 0-15,21 1 0,-21-1 16,0 21-16,0-21 0,0 0 16,-1 22-16,1-22 0,0 0 0,0 21 15,21-20-15,-21-1 0,0 21 16,-1-21-16,1 0 0,21 1 0,0-1 15,-21 0-15,0 0 0,0 0 16,21 0-16,-21-21 0,21 22 0,-22-22 16,1 21-16,21 0 15,-21-21-15,0 0 0,21 21 16,-21-21-16,21 21 0,-21-21 31,21-21 47,0 0-78,0 0 16,0 0-16,0-1 16,0 1-16</inkml:trace>
  <inkml:trace contextRef="#ctx0" brushRef="#br1" timeOffset="85655.86">12573 9546 0,'0'0'0,"-21"0"31,21-21-31,0 42 31,0 0-15,0 1-16,0-1 0,0 0 0,21 0 15,0 0-15,0 0 0,-21 1 16,21-1-16,1 21 0,-1-21 16,-21 0-16,21 1 0,0 20 0,-21-21 15,21 0-15,-21 0 0,0 1 0,0-1 16,21 0-16,-21 0 0,0 0 15,0 0 1,0 1 0,22-44 46,-22 1-62,21 0 16,-21 0-1</inkml:trace>
  <inkml:trace contextRef="#ctx0" brushRef="#br1" timeOffset="86050.81">13293 9737 0,'0'0'0,"42"-21"0,21-1 31,-63 1-31,22 21 0,-22 21 47,0 1-47,-22-22 0,1 21 15,0-21-15,0 21 0,0 0 0,0 0 16,-22 0-16,22 1 0,-21-1 16,-1 0-16,1 0 0,0 0 0,-1 0 15,22 1-15,-21-22 0,-43 42 16,64-21-16,0-21 0,0 21 0,-22-21 15,22 21-15,0-21 16,21 22-16,-21-22 0,0 0 16,21 21-16</inkml:trace>
  <inkml:trace contextRef="#ctx0" brushRef="#br1" timeOffset="88819.25">2836 10964 0,'0'-21'16,"21"21"-16,-21-21 16,0 0-16,22 0 15,-22 0-15,0-1 16,0 1-16,0 0 0,0 0 16,0 0-16,0 0 0,0-1 15,0 1-15,-22 0 0,1 21 16,0 0-16,0 0 0,-21 0 15,-1 0-15,1 21 0,0 0 0,-1 1 16,-20 20-16,20-21 0,1 0 16,0 22-16,-1-22 0,22 0 0,0 0 15,0 0-15,21 0 0,0 1 16,0-1-16,21 0 0,0 0 16,22-21-16,-1 21 15,0 0-15,1-21 0,20 22 0,-21-1 16,1 0-16,-1 0 0,0 0 15,1 0-15,-22 1 0,0 20 0,0-21 16,-21 21-16,0-20 0,0 20 16,0-21-16,-21 21 0,0-20 0,-21-1 15,20 0-15,-20 0 0,0 0 16,-1 0-16,1-21 0,0 0 0,-1 0 16,1 0-16,0 0 0,-22 0 15,22 0-15,0-21 0,-1 0 0,22-21 16,-21 21-16,21-1 0,-1-20 15,1 21-15,0-21 0,21 20 16,-21-20-16,21 21 0,0 0 0,0 0 16,42 21-1,-21 0-15,1 0 0,-1 21 16,0 0-16,21 0 0,-21 0 0,22 0 16,-22 22-16,0-22 0,21 0 15,-20 0-15,-1 0 0,21 22 0,-21-22 16,0 0-16,1-21 0,20 21 0,-21 0 15,0 1-15,0-22 0,1 0 16,-1 21-16,0-21 0,21 0 0,-21 0 16,1 0-16,-1 0 0,21-21 15,-21-1-15,0 1 0,1 0 0,-1 0 16,0 0-16,0 0 16,0-22-16,0 22 0,1-21 0,-22-1 15,0 22-15,0-21 0,0 0 16,0 20-16,0-20 0,0 21 0,0 0 15,0 0-15,0 42 32,0 0-32,0 0 0,0 0 0,0 0 15,0 22-15,0-1 0,0-21 16,0 22-16,0-1 0,0-21 0,0 21 16,0-20-16,0-1 15,0 21-15,21-42 0,0 21 0,-21 0 16,21-21-16,0 0 0,0 0 15,1 0-15,-1 0 0,0 0 16,0-21-16,0 0 0,0 0 0,1 0 16,-1 0-16,0-22 0,0 22 15,0-21-15,0 21 0,1-22 0,-1 1 16,-21 0-16,0 20 0,0-20 16,0 21-16,0 0 0,0 0 0,-21 42 46,21 21-46,-22-21 0,22 0 16,0 22-16,-21-1 0,21-21 0,0 22 16,0-22-16,0 21 0,0-21 15,0 22-15,21-22 0,1 0 16,-1 0-16,0 0 0,0-21 16,0 0-16,0 0 0,1 0 15,-1 0-15,0 0 0,0-21 0,0 0 16,22 0-16,-22 0 0,0-1 0,0-20 15,0 21-15,0 0 0,1-22 16,-1 1-16,0 21 0,-21-21 16,0-1-16,0 22 0,0 0 0,0-21 15,0 20-15,0 1 0,0 0 16,-21 42 0,21 0-1,0 1-15,-21-1 0,21 21 0,0 0 16,0-20-16,0 20 0,0 0 15,0-21-15,0 22 0,0-22 0,21 0 16,0 0-16,-21 0 0,21 1 0,0-22 16,0 0-16,1 0 15,-1 0-15,0 0 0,0-22 16,0 22-16,0-21 0,1 0 16,-1 0-16,0-21 0,0 20 0,0 1 15,0-21-15,-21 21 0,0 0 16,22-22-16,-22 22 0,0 0 15,0 0-15,0 0 0,0 42 32,0 0-32,0 0 15,0 21-15,0-20 0,-22-1 0,22 21 16,0-21-16,0 22 0,0-22 16,0 0-16,0 0 0,0 0 0,0 0 15,0 1-15,0-44 47,0 1-47,0 0 16,0 0-16</inkml:trace>
  <inkml:trace contextRef="#ctx0" brushRef="#br1" timeOffset="88995.12">4170 10986 0,'-21'0'15,"-1"0"1,22 21 0,0 0 15,22-21-15,-1 0-16,0 0 0</inkml:trace>
  <inkml:trace contextRef="#ctx0" brushRef="#br1" timeOffset="89231.14">4720 10837 0,'0'0'15,"-21"0"-15,0 0 16,0 0-16,21 22 0,-43 41 31,43-21-31,0-20 0,0-1 16,0 21-16,0-21 0,0 22 0,0-1 15,0 0-15,0 1 0,0-22 16,0 21-16,0 0 0,0-20 0,0-1 16,0 0-16,0 0 0,0 0 0,0-42 31</inkml:trace>
  <inkml:trace contextRef="#ctx0" brushRef="#br1" timeOffset="89411.14">4403 11282 0,'-22'0'0,"1"0"16,42 0 15,1 0-31,-1 0 0,0 0 16,0 0-16,21-21 0,1 0 0,-1-1 15,0 22-15,1-21 0,-22 0 0,21 0 16,1 0-16,-1 0 0,-21 21 15,21-22-15</inkml:trace>
  <inkml:trace contextRef="#ctx0" brushRef="#br1" timeOffset="90055.26">5059 10986 0,'-21'0'32,"-1"0"-32,1 0 0,0 21 15,21 0-15,-21 0 0,21 21 16,-21-20-16,21-1 0,0 21 15,0-21-15,0 0 0,0 22 0,0-22 16,0 0-16,0 21 0,0-20 0,0-1 16,0 0-16,21-21 0,0 21 15,0-21-15,0 0 0,1 0 16,-1 0-16,0 0 16,21-21-16,-21 0 0,1 0 0,-1-1 15,0 1-15,0-21 0,21 0 16,-20-1-16,-1 22 0,0-21 15,0-1-15,0 1 0,-21 0 0,0-1 16,0 1-16,0 21 0,0-21 0,0 20 16,0 1-16,0 0 0,0 42 31,0 22-15,0-22-16,0 0 0,-21 0 0,21 21 15,0-20-15,-21 20 0,21 0 0,0 1 16,0-1-16,-21 0 0,0-21 15,21 22-15,-22-1 0,22-21 0,0 0 16,0 1-16,0-1 0,0 0 16,-21 0-16,21-42 31,0 0-31,0 0 0,21-1 16,1-20-16,-22 21 0,21-21 15,0 20-15,0-20 0,0 0 0,0 21 16,22-22-16,-22 22 0,0 0 15,21 0-15,-20 21 0,20 0 0,-21 0 16,0 0-16,22 0 0,-22 0 0,0 21 16,0 0-16,0 0 15,0 0-15,1 22 0,-22-22 0,0 21 0,21 1 16,-21-22-16,0 21 0,0-21 16,0 22-16,0-22 0,0 0 15,0 0-15,0 0 0,0-42 31,0 0-15,0 0-16</inkml:trace>
  <inkml:trace contextRef="#ctx0" brushRef="#br1" timeOffset="91403.28">7260 10816 0,'0'0'16,"0"-21"-16,0 0 0,-21 0 0,0 21 15,0-21-15,-1 21 0,1 0 16,0 0-16,-21 0 0,-1 0 0,22 0 15,-21 21-15,0 0 0,-1 0 16,1 21-16,0-20 0,20 20 0,-20 0 16,21 1-16,0-1 0,0 21 15,-1-20-15,22 20 0,0 1 0,0-1 16,0-20-16,0-1 0,0 21 16,22-41-16,20 20 0,-21-21 15,21 0-15,1 0 0,-1 1 0,0-22 16,1 0-16,-1 0 0,22 0 0,-22 0 15,0 0-15,1 0 0,-1-22 16,-21 1-16,21 0 0,1 0 0,-1-21 16,-21 20-16,22-20 0,-22 21 0,21-21 15,-21 20-15,0-20 16,-21 0-16,0 21 0,22-22 0,-22 22 16,0 0-16,0 0 0,0 0 0,-22 21 31,22 21-31,-21 21 15,0-21-15,21 0 0,-21 22 16,21-22-16,0 21 0,0 1 0,-21-22 16,21 21-16,0-21 0,0 22 15,0-22-15,0 0 0,21 0 0,0 0 16,0-21-16,22 0 0,-22 0 16,21 0-16,-21 0 0,22 0 15,-1-21-15,0 0 0,-21 0 0,22 0 16,-22-1-16,21 1 0,-21-21 0,1 21 15,-1-22-15,-21 1 0,21 21 16,-21-21-16,0-1 0,0 1 16,-21 21-16,0-22 0,-22 22 0,22 0 15,-21 0-15,21 21 0,-22 0 16,1 0-16,21 0 0,-22 0 0,1 0 16,21 0-16,-21 21 0,20 21 15,1-20-15,0 20 0,0 0 16,21 1-16,0-1 0,0 0 0,0 1 0,0-1 15,0 0-15,21-21 0,0 1 16,0-1-16,22 0 0,-22-21 0,21 0 16,1 0-16,-22 0 0,21 0 15,0 0-15,1 0 0,-1 0 0,0-21 16,1 0-16,-1-1 0,0 1 16,-20 0-16,20 0 0,-21-21 15,0 20-15,-21 1 0,0-21 0,21 21 16,-21-22-16,0 22 0,0 0 0,0 0 15,0 0-15,0 0 0,0 42 32,0 0-32,0 0 0,0 0 15,0 0-15,0 22 0,0-22 16,0 0-16,0 21 0,0-20 0,0-1 16,0 0-16,0 0 0,0 0 15,0 0-15,-21 1 0,21-1 16,-21-21 15,21-21-31,0-1 16,0 1-16,0-21 0,0 21 0,0-22 15,21 22-15,-21-21 0,21 0 16,1-1-16,-1 22 0,0-21 0,0 21 16,0-1-16,0 1 0,1 0 0,-1 0 15,21 21-15,-21 0 0,0 0 16,22 0-16,-22 21 0,0 0 0,0 0 15,0 1-15,1-1 0,-1 21 0,-21-21 16,0 22-16,0-22 16,0 21-16,0-21 0,0 22 0,0-22 15,0 21-15,0-21 0,-21 0 0,21 1 16,-22-22 0,22-22 15,0 1-31,22 0 0,-1 0 0</inkml:trace>
  <inkml:trace contextRef="#ctx0" brushRef="#br1" timeOffset="91635.26">8996 10859 0,'0'0'0,"0"21"31,0 0-31,0 0 0,-21 0 15,21 0-15,-22 22 0,22-22 0,-21 21 16,21 1-16,0-22 0,0 21 16,0 0-16,-21 1 0,21-22 0,0 21 15,0-21-15,0 22 0,0-22 0,0 0 16,0 0-16,0 0 16,21-21-16,0 0 15,1-21-15</inkml:trace>
  <inkml:trace contextRef="#ctx0" brushRef="#br1" timeOffset="91831.24">8699 11197 0,'0'0'0,"0"-21"31,22 0-15,-1 21-16,0 0 0,0 0 15,0-21-15,22 21 0,-22 0 0,0-21 16,21-1-16,-21 22 0,22 0 16,-22-21-16,21 21 0,-21 0 15,1 0-15</inkml:trace>
  <inkml:trace contextRef="#ctx0" brushRef="#br1" timeOffset="92235.24">9186 11176 0,'0'0'0,"-21"0"16,21-21-16,0 0 15,0 0-15,21-1 16,-21 1-16,21 21 16,1-21-16,-1 21 0,0 0 0,0 0 15,0 0-15,0 0 0,1 0 16,-1 0-16,0 0 0,0 0 0,-21 21 15,21-21-15,0 21 0,1 1 0,-22-1 16,0 21-16,0-21 0,21 0 16,-21 22-16,0-22 0,0 0 0,0 0 15,0 0-15,0 1 0,0-1 0,-21 0 16,21 0 0,-22-21-16,22-21 15,0 0 1,0 0-16,0-1 15,0 1-15,0 0 0,0 0 0,0 0 16,0 0-16,22-22 0,-22 22 16,0 0-16,21-21 0,0 20 0,0 1 15,-21 0-15,21 0 0,0 0 0,1 0 16,-1 21-16,0-22 0,0 22 16</inkml:trace>
  <inkml:trace contextRef="#ctx0" brushRef="#br1" timeOffset="92643.26">9948 10964 0,'0'22'31,"0"-1"-15,-21-21-16,0 21 0,21 0 16,-21 0-16,0 0 0,21 22 15,-22-22-15,22 0 0,0 21 16,0-20-16,-21-1 0,21 21 0,-21-21 15,21 0-15,0 22 0,0-22 0,0 0 16,0 0-16,21-21 16,0 0-16,1 0 0,-1 0 15,0 0-15,0 0 0,0 0 0,22 0 16,-22-21-16,0 0 16,0 0-16,21 0 0,-20 21 0,-1-43 15,0 22-15,0 0 0,-21 0 0,0-22 16,21 1-16,-21 21 0,0-21 15,0 20-15,0-20 0,-21 21 0,21 0 16,-21 0-16,0-1 0,0 22 16,-22 0-16,22 0 0,0 0 0,0 0 15,-22 0-15,22 22 0,0-1 0,0 0 16,0-21-16,0 21 0,21 0 16,0 0-16,0 1 0,0-1 15,21-21-15,0 0 16,0 0-16</inkml:trace>
  <inkml:trace contextRef="#ctx0" brushRef="#br1" timeOffset="92927.26">10541 10795 0,'0'0'0,"0"-21"0,-21 21 31,21 21-31,0 0 0,-21 0 15,-1 1-15,22-1 0,-21 0 0,21 21 16,-21-21-16,21 22 0,0-1 16,0 0-16,-21 1 0,21-1 15,0 0-15,-21-20 0,21 20 0,0 0 16,0-21-16,0 1 0,0-1 16,0 0-16,21 0 0,0-21 0,0 0 15,0 0-15,1 0 0,-1 0 16,0-21-16,0 0 0,0 0 15,0-1-15,1 1 0,-1-21 16,0 21-16</inkml:trace>
  <inkml:trace contextRef="#ctx0" brushRef="#br1" timeOffset="93627.26">11917 10859 0,'0'0'0,"0"-22"0,0 1 16,0 0 0,0 42-1,-21 0-15,21 1 0,0-1 16,-22 0-16,22 0 0,0 21 0,0-20 15,0 20-15,0 0 0,0 1 16,-21-1-16,21-21 0,-21 21 16,21 1-16,0-1 0,0-21 0,-21 0 15,21 1-15,0-1 0,-21 0 0,21 0 16,0-42 15,0 0-31,0 0 0,0-1 16,0 1-16,0 0 0,21-21 0,0 21 15,0-22-15,0 22 0,1-21 0,-1 21 16,21-1-16,0 1 0,1 0 16,-1 0-16,0 21 0,1 0 0,-1 0 15,0 0-15,-20 0 0,20 0 0,0 0 16,-21 21-16,1 0 16,-1 0-16,-21 22 0,0-22 0,0 0 15,0 21-15,-21 1 0,-1-22 0,1 21 16,-21-21-16,0 1 0,-1-1 15,1 21-15,0-21 0,-1-21 0,1 21 16,0-21-16,20 0 0,-20 0 0,21 0 16,0 0-16,0 0 0,-1 0 15,22-21-15,0 0 16,0 0-16,0 0 0,22 0 16,-1-1-16,21 1 0,-21 0 15</inkml:trace>
  <inkml:trace contextRef="#ctx0" brushRef="#br1" timeOffset="94107.26">12806 11049 0,'0'0'16,"21"-21"-16,0 21 0,-21-21 0,0 0 0,0-1 16,0 1-1,0 0-15,-21 21 16,0 0-16,0 0 0,-1 0 15,1 21-15,0-21 16,0 21-16,0 1 0,0-1 16,21 21-16,-22-21 0,1 22 0,0-22 15,21 21-15,0 0 0,-21-20 16,21-1-16,0 21 0,0-21 0,0 0 16,0 1-16,0-1 0,21-21 15,0 0-15,0 0 16,1 0-16,-1 0 0,0-21 0,0 21 15,0-22-15,0 1 0,1-21 16,-1 21-16,21 0 0,-21-1 0,-21-20 16,21 21-16,1-21 0,-22 20 0,21 1 15,-21 0-15,0 0 0,0 0 16,0 42 15,0 0-31,0 0 16,-21 0-16,21 1 0,0-1 0,0 21 15,0-21-15,0 0 0,0 1 0,0-1 16,0 0-16,0 0 0,0 0 16,21 0-16,0-21 0,0 0 15,0 0-15,0 0 0,1 0 0,-1 0 16,21 0-16,0-21 0</inkml:trace>
  <inkml:trace contextRef="#ctx0" brushRef="#br1" timeOffset="94863.21">13610 10964 0,'0'0'0,"-21"-63"31,0 63-31,0 0 0,-1 0 0,1 0 16,0 21-16,0 0 0,0 0 16,0 1-16,-1-1 0,22 21 0,-21-21 15,21 22-15,0-22 0,0 21 16,0-21-16,0 22 0,0-22 0,0 0 15,0 0-15,0 0 0,21 0 0,1 1 16,-1-22-16,0 0 0,0 0 16,21 0-16,-20 0 0,-1 0 15,21 0-15,-21-22 0,0 1 0,1 0 16,-1 0-16,21 0 0,-21 0 16,0-1-16,-21-20 0,22 21 0,-1-21 15,-21 20-15,21-20 0,-21 21 0,0-21 16,21 20-16,-21-20 0,21 0 15,-21 21-15,0-22 0,0 22 0,21 0 16,-21 0-16,0 42 31,0 0-31,0 21 0,0-20 16,0-1-16,0 21 0,0-21 16,0 22-16,0-1 0,0-21 15,-21 21-15,21-20 0,0 20 0,0-21 16,-21 0-16,21 0 0,-21-21 0,21 22 15,0-1-15,0-42 32,0-1-32,0 1 0,21 0 15,0 21-15,-21-21 0,21 0 16,1 0-16,-1-1 0,0 1 0,0 0 16,0 0-16,0 0 0,1 0 0,-1 21 15,0-22-15,0 22 16,0 0-16,-21 22 31,0-1-31,-21-21 0,0 21 16,0-21-16,0 21 0,-1-21 15,1 21-15,0-21 0,0 21 0,0-21 16,0 22-16,-1-22 0,22 21 0,-21 0 16,21 0-1,0 0-15,0 0 16,21-21-16,-21 22 0,22-22 15,-1 21-15,0-21 16,0 0-16,0 0 16,0 0-1,1 0 1,-22-21-16,21 21 16</inkml:trace>
  <inkml:trace contextRef="#ctx0" brushRef="#br1" timeOffset="95711.09">15176 11070 0,'-21'21'0,"42"-42"0,-42 64 0,0-43 16,21 21-16,21-21 31,0 0-31,1-21 0,20-1 0,0 22 15,-21-21-15,43 0 0,-22 0 16,1 0-16,-1 0 0,0-1 0,1 1 16,-22 0-16,21-21 0,-21 21 0,0-1 15,-21-20-15,0 21 0,0-21 16,0 20-16,0 1 0,0-21 0,0 21 16,0-22-16,-21 22 0,21 0 15,-21 21-15,0-21 0,0 21 0,0 0 16,-1 0-16,1 0 0,0 21 0,0 0 15,0 22-15,0-22 16,-1 21-16,22 0 0,-21 1 0,0 20 0,0 1 16,21-22-16,-21 43 15,0-22-15,21 22 0,-22 0 0,22-1 16,-21 1-16,0-22 0,21 22 0,-21 0 16,21-1-16,-21 1 0,0-21 15,21 20-15,0 1 0,-22-22 0,22 22 16,-21-21-16,21-1 0,0-21 0,0 1 15,0-1-15,0 0 0,0-20 0,0-1 16,0 0-16,21 0 0,1-21 16,-1 0-16,0 0 0,0 0 0,0-21 15,22 0-15,-1 0 0,0-1 0,1 1 16,-1-21-16,0 0 16,1-1-16,-1 1 0,-21 0 0,0-1 15,0 1-15,1-22 0,-22 22 0,0-21 16,0 20-16,0-20 0,-22 20 15,1 1-15,0 0 0,-21-22 0,21 22 16,-22 0-16,1-1 0,0 22 0,-1-21 16,1 21-16,0-1 0,-1 1 15,22 0-15,-21 21 0,21-21 0,-1 21 16,1 0-16,0-21 16,21 0 15,21 21-31,0 0 0,1 0 15,-1-22-15,0 22 0,0 0 0,0-21 16,22 21-16,-22-21 0,0 21 0,0 0 16,0-21-16,22 21 0,-22-21 15,0 21-15,0-21 0</inkml:trace>
  <inkml:trace contextRef="#ctx0" brushRef="#br1" timeOffset="96058.5">15727 11028 0,'0'0'0,"0"-21"16,0 0-16,0-1 0,0 1 16,0 0-16,21 21 15,-21-21-15,21 0 0,0 21 16,0-21-16,1 21 0,-1 0 0,0-22 16,0 22-16,0 0 0,0 0 0,1 0 15,-1 0-15,-21 22 0,0-1 16,0 0-16,0 0 0,0 0 0,0 0 15,0 1-15,0 20 0,0-21 0,-21 0 16,-1 0-16,22 1 0,0-1 16,-21 0-16,0 0 0,21-42 47,0 0-47,0 0 15,0-1-15,0 1 16,21 0-16,0 0 0,1 0 0,-22 0 15,21-1-15,0 1 0,0 0 0,0 0 16,0 0-16,1 0 0</inkml:trace>
  <inkml:trace contextRef="#ctx0" brushRef="#br1" timeOffset="96943.26">16425 10732 0,'0'0'15,"-21"0"-15,0 0 16,21 21-16,-21 0 0,0-21 0,-1 21 15,1 0-15,0 0 0,0 1 0,0 20 16,0-21-16,-1 0 0,22 22 16,-21-22-16,21 0 0,0 21 0,0-21 15,0 22-15,0-22 0,0 0 0,0 0 16,21 0-16,1-21 0,-1 22 16,0-22-16,0 0 0,0 0 0,0 0 15,1 0-15,-1 0 0,0 0 16,0-22-16,0 22 0,0-21 0,-21 0 15,0 0-15,22 0 0,-22 0 0,0-1 16,0 1-16,0 0 16,0 0-16,0 0 0,0 0 0,0-22 15,-22 22-15,22 0 0,0 0 0,0 0 16,0-1-16,0 1 0,22 0 16,-1 0-16,0 21 0,0-21 0,0 21 15,0 0-15,1 0 0,-1 0 16,21 0-16,-21 21 0,0 0 0,1 0 15,-1 0-15,0 1 0,-21-1 0,21 0 16,-21 0-16,21 0 0,-21 0 16,0 1-16,0 20 0,0-21 0,0 0 15,0 0-15,0 1 0,0-1 16,0 0-16,0 0 16,0-42 15,0 0-31,0 0 15,0-1-15,0 1 0,0 0 0,0 0 16,0 0-16,0 0 16,21-22-16,1 22 0,-1 21 0,-21-21 15,21 0-15,0 0 0,0 21 0,0 0 16,1 0-16,-1 0 0,0 0 16,0 0-16,0 0 0,0 21 15,1 0-15,-22 0 0,0 0 0,0 0 16,0 1-16,0-1 15,0 0-15,0 0 0,0 0 0,0 0 16,0 1-16,0-1 0,0 0 16,-22-21-1,22-21 1,0 0 0,0-1-16,0 1 0,22 0 15,-1 0-15,-21 0 0,21 0 0,0-22 16,21 22-16,-20 0 0,-1 0 15,21 0-15,-21-1 0,0 1 0,1 21 16,20 0-16,-21 0 0,0 0 16,0 0-16,-21 21 15,22 1-15,-22-1 0,0 0 0,0 0 16,0 0-16,0 0 0,0 1 0,0-1 16,0 0-16,-22 0 0,1 0 15,21 0-15,-21 1 0,21-1 0,0 0 16,0 0-16,0 0 15,21-21 1,0 0 0,1-21-16</inkml:trace>
  <inkml:trace contextRef="#ctx0" brushRef="#br1" timeOffset="97247.1">18436 10562 0,'0'0'0,"-21"-21"0,21 0 0,-21 21 15,21-21-15,-21 21 16,21 21-16,-22 0 16,22 0-16,-21 0 0,21 22 15,0-22-15,0 21 0,-21 1 0,0-1 16,21-21-16,-21 21 0,21 1 15,0-22-15,-21 21 0,-1-21 0,22 1 16,-21-1-16,21 0 0,0 0 16,0 0-16,0 0 0,0 1 15,21-22 1,1 0-16,-1-22 16,21 1-16,-21 21 0,22-21 0</inkml:trace>
  <inkml:trace contextRef="#ctx0" brushRef="#br1" timeOffset="97931.27">18838 10583 0,'0'-21'0,"0"42"0,0-63 0,0 21 0,0 0 15,-21 42 1,21 0 0,0 0-16,-21 0 0,0 22 15,0-22-15,21 21 0,0-21 0,-22 22 16,22-22-16,-21 21 0,21-21 15,-21 1-15,21 20 0,0-21 0,0 0 16,0 0-16,-21 1 0,21-1 16,0 0-1,21-21 1,-21-21 0,21 21-16,0-21 0,1 21 15,-22-22-15,21 1 0,0 0 0,0 21 16,-21-21-16,21 0 0,-21 0 0,21-1 15,1 22-15,-1 0 16,-21 22 0,0-1-1,0 0-15,0 0 16,0 0-16,0 0 0,0 1 16,0-1-16,21-21 15,0 0 1,0 0-16,0 0 0,1 0 15,-1 0-15,0 0 0,0 0 0,0 0 16,22-21-16,-22-1 0,0 22 16,0-21-16,21 0 0,-20 0 0,-1 0 15,0 0-15,0-1 0,0-20 16,0 21-16,-21 0 0,22 0 0,-22-1 16,0 1-16,-22 21 15,1 0-15,0 21 16,0-21-16,0 22 0,0-1 0,-1 21 15,22-21-15,0 0 0,-21 1 16,21-1-16,-21 0 0,21 0 16,0 0-16,0 0 0,0 1 0,0-1 15,0 0-15,21-21 0,0 0 16,1 0-16,-1 0 16,0 0-16,0 0 0,0 0 0,22 0 15,-22 0-15,0 0 0,0-21 16,0 21-16,0-21 0,1-1 15,-1 1-15,-21 0 0,0 0 16,0 0-16</inkml:trace>
  <inkml:trace contextRef="#ctx0" brushRef="#br1" timeOffset="98135.54">18182 10774 0,'0'0'0,"-21"0"0,0 0 0,0 0 16,21 21-16,21-21 15,0 0-15,21 0 0,-21 0 16,22 0-16,-1 0 0,0 0 0,1 0 16,20 0-16,-20 0 0,-1-21 15,-21 0-15,21 21 0</inkml:trace>
  <inkml:trace contextRef="#ctx0" brushRef="#br1" timeOffset="99011.16">20680 10816 0,'0'21'32,"21"-21"-17,0 0-15,0 0 0,0-21 16,1 0-16,-1 21 0,0-21 16,0 0-16,0 21 0,0-21 15,-21-22-15,0 22 0,22 0 0,-22-21 16,0 20-16,0-20 0,0 0 0,0 21 15,0-22-15,0 1 0,0 0 16,0 20-16,0 1 0,0 0 0,0 0 16,0 0-16,-22 21 0,1 0 15,21 21 1,-21 0-16,0 21 0,21 1 16,-21-1-16,21 22 0,-21-1 0,-1-21 15,22 22-15,-21-1 0,0 1 0,0-1 16,0 1-16,0-1 15,-1 22-15,1-21 0,0 20 0,0-20 16,0-1-16,0 22 0,21-22 0,-22 1 16,1-1-16,21 1 0,0-22 15,0 22-15,0-22 0,0 0 0,0 1 16,0-1-16,0-21 0,0 22 0,21-22 16,1-21-16,-1 0 0,0 0 15,21 0-15,-21 0 0,22-21 0,-1-1 16,0 1-16,-20 0 0,20-21 15,0 21-15,-21-22 0,22 22 0,-22-21 16,0-1-16,0 1 0,0 0 16,-21-22-16,0 22 0,0-22 0,0 1 15,0-1-15,-42 1 0,21-1 16,0 22-16,-22 0 0,1-1 16,0 1-16,-1 0 0,1 21 0,0-1 0,-1 1 15,1 0-15,21 21 0,-21 0 16,20 0-16,22-21 0,-21 21 15,42 0 1,1 0 0,20 0-16,-21 0 0,21 0 0,1 0 15,-22 0-15,21 0 0,1 0 16,-1 0-16,-21-21 0,21 21 16,-20-21-16,20 21 0,-21-22 0,0 1 15,0 21-15,1-21 0</inkml:trace>
  <inkml:trace contextRef="#ctx0" brushRef="#br1" timeOffset="99443.08">21124 10689 0,'0'-63'15,"0"42"1,0-1-16,0 1 16,21 21-16,-21-21 15,22 21-15,-1 0 16,0 0-16,0 0 0,0 0 0,0 0 15,1 0-15,-1 0 0,0 0 16,0 0-16,0 21 0,-21 0 0,0 1 16,21-1-16,-21 0 0,0 0 0,22 0 15,-22 0-15,0 1 0,0-1 16,0 0-16,-22 0 0,22 0 16,-21-21-16,0 21 15,21-42 16,0 0-15,0 0-16,0 0 0,21 0 16,0-22-16,1 22 0,-22 0 15,21 0-15,0 0 0,-21-1 16,21 1-16,0 21 0,-21-21 0,0 0 16,21 21-16,1 0 15,-22 21 16,21 0-15,0-21-16,0 21 0,0-21 16,0 0-16</inkml:trace>
  <inkml:trace contextRef="#ctx0" brushRef="#br1" timeOffset="100591.27">22183 10541 0,'0'0'15,"-22"-106"1,1 85-16,0 0 16,0 21-16,0-21 0,0 21 15,-1 0-15,1 0 0,0 0 0,0 0 16,0 21-16,-22 0 0,22 0 16,0 22-16,-21-22 0,21 21 0,-1 0 15,1 1-15,0-22 0,0 21 16,21 1-16,0-22 0,0 21 15,0-21-15,0 0 0,0 1 0,0-1 16,21 0-16,0-21 0,0 0 16,1 0-16,-1 0 0,21 0 15,-21 0-15,0 0 0,22-21 0,-22 21 16,0-21-16,0-1 0,0 1 16,1 21-16,-1-42 0,0 21 0,0 0 15,-21-22-15,0 22 0,0 0 0,0-21 16,0 20-16,21 1 0,-21 0 15,0 0-15,0 42 32,-21-21-32,21 21 0,-21 0 15,21 1-15,0 20 0,0-21 0,0 0 16,0 0-16,0 1 0,0 20 16,0-21-16,0 0 0,21 0 15,0 1-15,0-22 0,1 0 16,-1 0-16,0 0 0,0 0 15,21 0-15,-20 0 0,-1 0 0,21 0 16,-21-22-16,0 1 0,1 0 16,-1 0-16,0 0 0,0 0 0,0-22 15,-21 1-15,0 21 0,0-22 16,21 22-16,-21-21 0,22 21 16,-22 0-16,0-1 0,21 1 0,-21 0 15,0 42 1,0 0-16,0 1 15,0 20-15,0-21 0,0 0 16,0 22-16,0-22 0,0 0 0,0 21 16,0-21-16,0 1 0,0-1 0,0 0 15,0 0-15,0 0 0,-21-21 16,21 21-16,0 1 16,0-44 15,0 1-16,0 0-15,21 0 0,0-21 16,-21 20-16,21 1 0,0-21 16,0 21-16,1-22 0,-1 22 0,0-21 15,0 21-15,21-22 0,-20 22 16,-1 21-16,0-21 0,0 21 0,0 0 16,0 0-16,-21 21 15,0 0-15,0 1 0,22-1 0,-22 0 16,0 21-16,0-21 0,0 1 0,0 20 15,0-21-15,0 0 0,0 0 16,0 1-16,0-1 0,0 0 16,-22-21-16,22 21 15,22-42 32,-1 21-47,-21-21 0,21 0 0,0-1 16,0 1-16,0-21 0,1 21 15,-1 0-15,0-1 0,21 1 0,-21 0 16,1 0-16,-1 0 0,0 0 0,0 21 16,0 0-16,-21 21 15,21 0-15,-21 0 16,0 21-16,0-20 0,0-1 16,0 0-16,0 21 0,0-21 15,-21 1-15,21-1 0,0 0 0,-21 0 16,21 0-16,0 0 0,0 1 31,21-22-15,0 0-16,1-22 15,-22 1-15,42 21 0,-21-21 0</inkml:trace>
  <inkml:trace contextRef="#ctx0" brushRef="#br1" timeOffset="100962.49">23580 10689 0,'21'0'31,"0"0"-31,0 0 16,-21-21-16,21 0 0,0 21 16,1-21-16,-1 0 0,0-1 0,0 1 15,0 0-15,-21 0 0,0 0 0,21 0 16,-21-1-16,0 1 0,0 0 15,-21 21 1,-21 0-16,21 21 16,0 0-16,-22 1 0,22-1 0,-21 21 15,21 0-15,-1-20 0,1 20 0,0-21 16,0 21-16,21-20 0,0 20 16,0-21-16,0 0 0,0 0 15,0 1-15,21-22 0,0 0 16,0 21-16,1-21 0,-1 0 0,0 0 15,0 0-15,0 0 0,22 0 16,-22 0-16,0 0 0,0 0 0,0 0 16,0-21-16,1 21 0,-1-22 0,0 22 15,-21-21-15,21 21 0</inkml:trace>
  <inkml:trace contextRef="#ctx0" brushRef="#br1" timeOffset="101127.31">23961 10816 0,'0'0'0,"-22"21"0,1-21 16,0 0-16,0 0 16,0 0-1,21-21 17</inkml:trace>
  <inkml:trace contextRef="#ctx0" brushRef="#br1" timeOffset="103474.61">2984 12023 0,'0'0'0,"-21"0"0,-21 0 0,21 0 16,0 0-16,-1 0 0,1 0 15,0 0-15,-21 0 0,21 0 16,-1 0-16,22-21 31,22 21-15,-1 0-16,0 0 15,0 0-15,0 0 0,0 0 0,22 0 16,-22 0-16,21-22 0,-21 22 16,22 0-16,-1 0 0,0 0 0,22 0 15,-22-21-15,22 21 16,-22 0-16,22 0 0,-1 0 0,-21 0 15,22 0-15,-22 0 0,22 0 16,-22 0-16,22 0 0,-22 21 0,0-21 16,1 0-16,20 22 0,-21-22 15,1 0-15,-1 0 0,0 21 0,1-21 16,20 0-16,-20 0 0,20 0 0,-21 0 16,1 21-16,20-21 0,-20 0 15,-1 0-15,21 0 0,-20 0 0,-1 0 16,0 0-16,22 0 0,-22 0 15,1 0-15,-1 0 0,21 0 0,-20 0 16,-1 0-16,22 0 0,-22 0 16,21 0-16,1 0 0,-1-21 15,1 21-15,-1 0 0,22 0 0,-21 0 16,-1 0-16,22 0 0,-22-21 16,1 21-16,20 0 0,-20 0 0,-1 0 15,1 0-15,-1-22 0,1 22 0,21 0 16,-22 0-16,22-21 0,-1 21 15,1 0-15,0 0 0,-22-21 0,22 21 16,0 0-16,-22-21 0,22 21 16,-22 0-16,22 0 0,-22 0 0,22 0 15,-21 0-15,20 0 0,1 0 0,-22 0 16,22-21-16,0 21 16,-1 0-16,-20 0 0,21 0 0,-22 0 15,1 0-15,20 0 0,1 0 0,-22 0 16,22-21-16,0 21 0,-1 0 15,1 0-15,0 0 0,-1 0 0,1 0 16,-21 0-16,20 0 0,-20 0 16,20 0-16,-20 0 0,21 0 0,-22 0 15,22 0-15,-1 0 0,1-22 0,0 22 16,-1 0-16,1 0 0,0 0 16,-22 0-16,22 0 0,0 0 0,-1 0 15,1 0-15,0 0 0,20 0 16,-20 0-16,0 0 0,-1 0 15,22 0-15,-21 0 0,0 0 0,-1 0 16,1-21-16,0 21 0,-1 0 0,1 0 16,21 0-16,0 0 0,-22 0 15,22 0-15,-21 0 0,21 0 0,-22 0 16,1 0-16,0 0 0,20 0 0,-20 0 16,21 0-16,-21 0 0,-1 0 15,22 0-15,-21 0 0,-1 0 0,1 0 16,0 0-16,-1 0 0,1 0 0,0 0 15,-1 0-15,1 0 0,0 0 16,-1 0-16,1 0 0,0 0 16,-1 0-16,1 0 0,0 0 0,-1 0 15,1 0-15,0 0 0,-1 0 16,1 0-16,0 0 0,-1 0 0,1 0 16,0 0-16,-1 0 0,1 0 0,0 0 15,-1 0-15,1 0 0,0 0 16,-1 0-16,1 0 0,0 0 0,21 0 15,-22 0-15,1 0 0,0 0 0,20 0 16,-20 0-16,0 0 0,-22 0 16,22 0-16,21 0 0,-22 0 0,1 0 15,21 0-15,-21 0 0,20 0 0,1 0 16,-21 0-16,21 0 16,-22 0-16,22 0 0,-21 0 0,21 0 15,0 0-15,-1 0 0,1 0 0,0-21 16,0 21-16,0 0 0,0 0 15,-1 0-15,-20 0 0,21 0 0,0 0 16,0 0-16,-1 0 0,22 0 16,-21 0-16,-21 0 0,21 0 0,0 0 15,-1 0-15,1 0 0,0-21 0,0 21 16,0 0-16,0 0 0,-1 0 16,-20 0-16,21 0 0,-21 0 0,-1 0 15,1 0-15,21 0 0,-22 0 16,22 0-16,-21 0 0,0 0 15,-1 0-15,1 0 0,0 0 0,-1 0 16,1 0-16,-22 0 0,1 0 0,21 0 16,-22 0-16,22-21 0,-22 21 15,22 0-15,-22 0 0,22 0 0,-21 0 16,-1 0-16,1 0 0,-22 0 16,21 0-16,-20 0 0,-1-21 0,0 21 15,-20 0-15,20 0 0,-21 0 0,0 0 16,0 0-16,1 0 15,-1 0-15,-21-22 0,21 22 47,0 0-47,0 0 16,0 0-16,1 0 16,-1 0-16,0 0 0,0-21 15,0 21-15,0 0 0,1 0 16,-1 0-1,0 0-15,-21-21 16,-21 21 15,0 0-31,-1 0 0,1 0 0,-21-21 16,21 21-16,-22 0 0</inkml:trace>
  <inkml:trace contextRef="#ctx0" brushRef="#br1" timeOffset="105091.28">3789 13674 0,'0'0'0,"0"-21"0,21-43 15,-21 43 1,0 0-16,0 0 16,0-1-16,0 1 15,-21 0-15,0 0 16,-1 21-16,1-21 0,-21 21 15,21-21-15,-22 21 0,22 0 16,-21 0-16,-22 0 0,22 0 0,0 0 16,-1 0-16,1 21 0,0 0 15,-1 0-15,1 0 0,21 0 0,0 22 16,0-1-16,-1 0 0,22 1 16,-21-1-16,21 0 0,0 1 0,0-1 15,0 0-15,0 1 0,0-22 16,0 21-16,0-21 0,21 1 0,-21-1 15,22-21-15,-1 0 0,0 21 16,0-21-16,0 0 0,22 0 16,-22 0-16,0-21 0,0 0 15,21-1-15,-20 1 0,20 0 0,0-21 16,-21 21-16,22-22 0,-1-20 0,-21 20 16,22-20-16,-1 21 0,-21-22 15,0 22-15,0-22 0,1 22 0,-22-22 16,0 22-16,0 0 0,0-1 15,0 1-15,0 0 0,0 21 16,-22-1-16,22 1 0,-21 0 16,0 0-16,0 21 0,0 0 0,0 21 15,21 0-15,-22 0 0,22 1 16,-21 20-16,21-21 0,0 21 16,0 1-16,0-22 0,-21 21 15,21 1-15,0-1 0,0 21 0,0-20 16,0-1-16,0 0 0,21 22 15,-21-22-15,21 1 0,1-22 0,-1 21 16,0 0-16,0-20 0,0-1 16,0 0-16,1 0 0,-1-21 0,0 0 15,21 0-15,-21 0 0,1 0 16,-1 0-16,21 0 0,-21-21 0,0 0 16,1 21-16,-1-43 0,0 22 15,21 0-15,-42-21 0,21-1 0,1 22 16,-1-21-16,-21 0 0,0-1 0,0 1 15,0 0-15,0 20 16,0-20-16,0 21 0,0 0 16,-21 21-16,-1 0 15,1 0-15,0 0 0,0 21 0,21 0 16,-21 0-16,21 0 16,0 1-16,0-1 0,0 0 0,0 0 15,0 0-15,0 0 0,21 1 0,-21-1 16,21-21-16,0 21 0,0 0 15,1 0-15,-1 0 0,0 1 16,0-1 0,0-21-16,-21 21 0,21 0 15,1-21-15,-22 21 16,21-21-16,0 0 16,0 0-1,0 0-15,0-21 0,1 0 16,-1 0-16,0 21 0,-21-43 15,21 22-15,0 0 0,0-21 0,-21 21 16,0-22-16,22 1 0,-22 21 0,21-22 16,-21 22-16,0 0 0,0 0 15,0 42 17,0 21-32,0-20 0,0-1 15,0 0-15,0 0 0,0 21 16,0-20-16,0-1 0,0 0 0,0 0 15,0 0-15,0 0 0,21-21 32,0 0-32,0-21 0,0 0 15,-21 0-15,22 0 0</inkml:trace>
  <inkml:trace contextRef="#ctx0" brushRef="#br1" timeOffset="105262.09">4614 13293 0,'0'0'0,"-63"0"32,42 0-32,21 21 31,0 0-15,21-21-16,0 0 15,0 0-15,0 0 0,0 0 0</inkml:trace>
  <inkml:trace contextRef="#ctx0" brushRef="#br1" timeOffset="105658.77">4932 13441 0,'21'21'46,"0"-21"-46,0 21 0,0 0 16,-21 1-16,22-1 0,-1 21 16,0-21-16,0 0 0,-21 22 0,0-22 15,21 0-15,-21 21 0,0-20 16,0-1-16,21 0 0,-21 0 0,0 0 16,22-42 15,-22 0-16,0 0-15,21 0 0,-21-1 0,0 1 16,0-21-16,0 21 0,0-22 16,21 22-16,-21-21 0,21 0 0,-21 20 15,0 1-15,0-21 0,21 21 0,-21 0 16,0-1-16,21 22 16,1 0-1,-1 22 16</inkml:trace>
  <inkml:trace contextRef="#ctx0" brushRef="#br1" timeOffset="106290.97">5461 13589 0,'21'0'0,"-42"0"0,42 21 16,0-21-16,0 0 16,1 0-1,-1 0-15,0-21 16,-21 0-16,0 0 0,21 0 0,0-1 15,-21 1-15,0 0 16,0 0-16,0 0 0,0 0 16,0-1-16,-21 22 15,0 0-15,0 0 0,0 0 16,-1 22-16,1-1 0,21 0 16,-21 0-16,0 21 0,21 1 15,0-22-15,0 21 0,0 1 0,0-1 16,0-21-16,0 21 0,0-20 0,0-1 15,0 0-15,0 0 0,21-21 16,0 0-16,0 0 16,1 0-16,-1 0 0,0 0 0,0 0 15,0-21-15,22 0 0,-22 0 16,0-1-16,0 1 0,0 0 0,0 0 16,22 0-16,-22-22 0,0 22 15,0-21-15,22 21 0,-22 0 0,21-22 16,-21 22-16,22 0 0,-22 0 15,0 0-15,0 21 0,0 0 0,0 0 16,1 0-16,-1 0 0,-21 21 16,21 0-16,-21 0 0,21 0 15,-21 22-15,0-22 0,0 0 0,0 21 16,0-21-16,0 1 0,0 20 16,0-21-16,0 0 0,0 0 0,-21-21 15,21 22-15,0-1 16,-21-21-16,21-21 15,0-1-15,0 1 16,0 0-16,0 0 0,0 0 0,0 0 16,21-1-16,-21-20 0,21 21 15,-21-21-15,0 20 0,0 1 0,21-21 16,-21 21-16,21 0 0,-21-1 16,0 1-16,22 0 0,-1 0 0,-21 0 15,21 21-15,0 0 0,0 0 16,0 0-16,1 0 15,-1 0-15,0 21 0</inkml:trace>
  <inkml:trace contextRef="#ctx0" brushRef="#br1" timeOffset="106575.25">6879 13526 0,'0'0'0,"0"21"15,0 0-15,0 0 0,0 0 16,0 0-16,21-21 31,0 0-31,1 0 0,-1-21 16,-21 0-16,21 21 0,-21-21 0,0 0 15,21 0-15,-21-1 16,0 1 0,-21 21-1,0 0-15,0 0 0,-1 0 16,1 0-16,0 0 15,21 21 1,-21-21 0</inkml:trace>
  <inkml:trace contextRef="#ctx0" brushRef="#br1" timeOffset="108130.26">7620 13716 0,'0'0'0,"-21"0"16,21-21-1,0 0-15,21 0 16,0-1-16,0-20 0,0 21 16,22-21-16,-22-1 0,0 22 0,21-21 15,-20-1-15,-1 1 0,0 0 0,21-1 16,-21 1-16,-21 21 15,22-21-15,-22-1 0,0 22 0,0 0 16,0 0-16,-22 21 0,1 0 16,0 0-16,0 0 0,-21 0 0,20 21 15,1 0-15,-21 0 0,21 22 16,0-22-16,21 0 0,0 21 0,0-21 16,0 1-16,0-1 0,21 21 15,0-21-15,0 0 0,0 1 16,22-1-16,-22 0 0,21 0 0,-21 0 15,22 0-15,-22 1 0,0-1 0,0 0 16,0 0-16,-21 0 16,0 0-1,-21-21-15,0 0 0,0 0 16,0 0-16,-1 0 0,-20 0 0,21-21 16,-21 0-16,20 21 0,1-21 0,-21 0 15,21 21-15,0-21 16,-1 21-16,1 0 15,21 21 1,0 0 0,21 0-16,-21 0 0,22-21 0,-1 21 15,0 1-15,0-22 0,0 21 16,0-21-16,1 0 0,-1 0 0,21 0 16,-21 0-16,0 0 0,22 0 15,-22 0-15,21-21 0,1 21 0,-22-22 16,0 1-16,21 0 0,-21 0 0,1-21 15,-1 20-15,0 1 0,0-21 16,0 21-16,-21 0 0,0-22 16,21 22-16,-21-21 0,22 21 15,-22-1-15,0 1 0,0 0 0,0 0 16,0 42 15,0 0-31,0 0 0,0 1 0,0-1 16,0 21-16,-22-21 0,22 22 0,0-22 15,0 21-15,0-21 0,0 0 16,0 22-16,0-22 0,0 0 0,22 0 16,-1-21-1,0 0-15,0 0 0,0 0 16,0-21-16,1 21 0,-1-21 16,0 0-16,0 0 0,0-1 15,0 1-15,1 0 0,-1 0 0,-21 0 16,21-22-16,0 22 0,-21 0 15,21 0-15,-21 0 0,0 0 0,0-1 16,0 1-16,0 0 0,0 42 31,0 0-31,-21 1 16,21-1-16,0 0 0,0 0 16,0 21-16,0-20 0,0-1 0,0 21 15,0-21-15,0 22 0,0-22 0,0 0 16,0 0-16,0 0 15,21-21-15,0 0 0,1 0 16,-1 0-16,0 0 0,0 0 0,0-21 16,0 21-16,22-21 0,-22 0 15,21 0-15,1-1 0,-22 1 0,21 0 16,-21 0-16,22-21 0,-22 20 16,0 1-16,0 0 0,0-21 0,-21 21 15,0-1-15,0 1 0,0 0 0,0 0 16,0 0-16,0 42 31,-21-21-31,21 21 16,-21 0-16,21 0 0,0 1 15,0 20-15,0-21 0,0 0 0,0 0 16,0 1-16,0-1 0,0 0 16,0 0-16,0 0 0,21 0 0,0-21 15,0 22-15,1-22 0,-1 0 0,0 0 16,21 0-16,-21 0 0,22 0 15,-22 0-15,0-22 0,21 22 0,1-21 16,-22 0-16,0 0 0,21 21 16,-20-21-16,-1 0 0,0-1 15,-21 1-15,0 0 0,0 0 0,0 0 16,0 0-16,0-1 0,0 1 0,-21 21 31,21 21-15,-21 1-16,21-1 0,-22 21 15,22-21-15,0 0 0,0 1 0,0 20 16,-21-21-16,21 0 0,0 0 16,-21 1-16,21-1 0,0 0 0,0 0 15,21-21 17,0-21-32,-21 0 0,22 0 0,-1-1 15,0 1-15</inkml:trace>
  <inkml:trace contextRef="#ctx0" brushRef="#br1" timeOffset="108459.08">9864 12996 0,'0'0'0,"0"-21"0,-22 21 0,1 0 0,0 0 16,0 0-16,0 0 0,0 21 16,-1-21-16,22 22 0,-21-1 15,21 0-15,0 0 0,0 0 16,21-21-16,1 0 15,-1 0-15,0 0 0,0 0 16,0 0-16,0 0 0,1 0 0,-1-21 16,-21 0-16,0 0 15,21 21-15,-21-21 0,0-1 0,0 1 16,0 0-16,-21 0 0,0 0 16,-1 21-16,1 0 0,0 0 15,0 0-15,0 0 0,-22 0 0,22 0 16,0 21-16,21 0 0,-21-21 15,21 21-15,-21 22 0,21-22 0,0 0 16,0 0-16,0 0 0,0 0 16,0 1-16,21-22 0,0 0 15,0 0-15</inkml:trace>
  <inkml:trace contextRef="#ctx0" brushRef="#br1" timeOffset="108742.24">10393 12869 0,'0'0'16,"0"-21"-16,0 0 0,0 0 0,0 0 0,-21 21 31,21 21-31,0 0 16,-22 0-16,22 0 0,-21 22 16,21-1-16,0-21 0,-21 22 0,21-1 15,0 0-15,0 1 0,-21-22 16,21 21-16,0 0 0,-21-20 15,21 20-15,0-21 0,0 21 0,0-20 16,0-1-16,0 0 0,0 0 16,0-42 15,21 21-31,-21-21 16,0 0-16</inkml:trace>
  <inkml:trace contextRef="#ctx0" brushRef="#br1" timeOffset="109539.38">10075 13250 0,'0'0'0,"-21"0"0,0 0 16,42 0 15,0 0-31,22 0 16,-22-21-16,21 21 0,0 0 0,-20-21 15,20 21-15,0-21 0,1 21 16,-1-21-16,0 0 0,1 21 0,-1-22 15,0 1-15,-21 21 0,22-21 16,-22 0-16,0 21 0,-21-21 0,-21 21 47,0 0-47,0 21 16,-1 0-16,1 0 0,0 0 0,0 1 15,0-1-15,21 21 0,0-21 16,-21 0-16,21 22 0,-22-22 0,22 0 15,0 0-15,0 0 0,0 1 16,0-1-16,0 0 0,22 0 16,-1-21-16,0 0 0,21 0 0,-21 0 15,22 0-15,-22 0 0,21 0 16,1 0-16,-1-21 0,0 0 0,1 21 16,-1-21-16,0-1 0,1 1 0,-1 0 15,-21-21-15,0 21 16,22-22-16,-22 1 0,0 21 0,-21-22 15,21 1-15,-21-21 0,0 20 0,0 22 16,0-21-16,0-1 0,0 22 16,0 0-16,-21 21 0,0 0 15,0 21 1,-1 0-16,22 1 0,0 20 0,0-21 16,0 21-16,0 1 0,-21-22 15,21 21-15,0-21 0,-21 22 0,21-22 16,0 21-16,-21-21 0,21 1 15,0-1-15,0 0 0,-21 0 16,0 0-16,21-42 47,21 0-31,0 0-16,21 0 0,-21-1 0,1-20 15,20 21-15,-21 0 0,0 0 16,22-1-16,-22 1 0,0 0 0,21 21 15,-21 0-15,1 0 0,-1 0 16,-21 21-16,21 0 16,-21 1-16,0-1 0,0 0 0,0 0 0,0 0 15,0 0-15,-21 1 0,0-1 16,-1 0-16,22 0 0,-21 0 16,0 0-16,0 1 0,0-22 0,21 21 15,-21-21-15,42-21 31,0-1-31</inkml:trace>
  <inkml:trace contextRef="#ctx0" brushRef="#br1" timeOffset="109898.5">11642 12848 0,'-22'-21'0,"44"42"0,-44-63 31,44 42-31,-1 0 15,0 0-15,21-21 0,1 21 0,-1 0 16,0-21-16,1 21 16,-1 0-16,0-22 0,1 22 0,20-21 15,-42 21-15,22 0 0,-22 0 16,0 0-16,0 0 0,-21 21 16,-21-21-1,21 22-15,-21-22 0,-22 0 16,22 0-16,0 0 0</inkml:trace>
  <inkml:trace contextRef="#ctx0" brushRef="#br1" timeOffset="110111.24">11896 12785 0,'0'0'0,"-22"0"15,1 21-15,0-21 0,21 21 16,0 0-16,0 0 16,0 1-16,0-1 0,0 21 15,0-21-15,0 22 0,0-22 0,-21 21 16,21-21-16,-21 22 0,21-22 0,0 21 15,0-21-15,0 0 0,0 1 16,0-1-16,-21 0 0,21 0 0,0 0 16,0 0-16,21-21 15,0 0 1,0 0-16,0-21 0,22 0 16</inkml:trace>
  <inkml:trace contextRef="#ctx0" brushRef="#br1" timeOffset="110470.76">12298 13123 0,'0'0'0,"0"-21"0,21 21 0,-42 0 31,0 21-31,-1 1 0,1-22 16,0 21-16,0 0 0,0 0 16,0 0-16,21 0 0,0 1 0,0-1 15,0 0-15,0 0 0,21-21 16,0 0-16,0 21 15,0-21-15,22 0 0,-22 0 0,21 0 16,-21 0-16,22-21 0,-22 21 16,0-21-16,21 0 0,-21 0 15,1 21-15,-1-22 0,0 1 0,-21 0 16,0 0-16,0-21 0,0 20 16,0 1-16,0 0 0,-21-21 0,-22 21 15,22-1-15,-21 22 0,21 0 0,-22 0 16,1 0-16,21 0 0,-21 0 15,20 0-15,-20 22 0,21-1 0,0 0 16,0 0-16,-1 0 0,22 0 16,0 1-16,0-1 0,0 0 15,22 0-15,-1-21 0,21 0 0,0 0 16</inkml:trace>
  <inkml:trace contextRef="#ctx0" brushRef="#br1" timeOffset="110738.52">13166 12912 0,'0'0'0,"0"-43"0,0 22 0,0 0 0,0 0 15,0 0-15,-22 21 32,1 0-32,21 21 0,-21 0 0,0 0 0,21 22 15,-21-22-15,0 21 16,-1 0-16,22-20 0,-21 20 0,0 0 15,21 1-15,0-22 0,0 21 0,-21-21 16,21 0-16,0 22 0,0-22 16,0 0-16,0 0 0,21-21 15,0 0-15,0 0 0,1 0 16,20 0-16,-21 0 0,0-21 16,22 0-16</inkml:trace>
  <inkml:trace contextRef="#ctx0" brushRef="#br1" timeOffset="111004.25">13568 12848 0,'21'-21'0,"-42"42"0,42-63 15,0 21-15,-21 0 0,21 21 16,0 0-16,1 0 16,-22 21-16,0 0 15,21 0-15,-21 0 0,21 0 0,-21 22 16,0-1-16,0-21 0,0 22 0,0-1 15,0-21-15,0 21 0,-21-20 16,0 20-16,-1-21 0,1 0 0,0 0 16,21 1-16,-21-1 15,0 0-15,0-21 0,-1 21 16,44-21 0,-1-21-16,0 21 15,0-21-15</inkml:trace>
  <inkml:trace contextRef="#ctx0" brushRef="#br1" timeOffset="111262.55">14055 13123 0,'0'22'0,"-22"-22"0,1 0 0,21 21 16,-21 0 0,42-21 15,0 0-16,-21-21-15,0 0 16,-21 21 15,0 0-15,0 0-16</inkml:trace>
  <inkml:trace contextRef="#ctx0" brushRef="#br1" timeOffset="112707.99">15282 13314 0,'43'0'15,"-22"0"-15,21 0 16,-21-21-16,0 21 0,22-21 15,-22-1-15,0 22 0,0-21 0,0 0 16,-21 0-16,0-21 0,0 20 16,0 1-16,0 0 0,-21-21 0,0 21 15,0-22-15,-21 22 0,20 0 0,-20 0 16,0 21-16,-1 0 0,1 0 16,0 0-16,-1 0 0,1 21 0,0 0 15,-1 21-15,1-20 16,0 20-16,-1 0 0,22 1 0,0-22 15,0 21-15,0 0 0,21-20 0,0 20 16,0-21-16,0 0 0,0 0 16,21 1-16,0-1 0,0-21 0,22 0 15,-1 0-15,-21 0 0,21 0 0,1 0 16,-1 0-16,0-21 0,22-1 16,-22 1-16,1 0 0,20 0 0,-21 0 15,1 0-15,-1-22 0,0 22 0,1-21 16,-22-1-16,0 1 0,0 0 15,0-22-15,-21 22 0,22 0 16,-22-1-16,0 1 0,0 0 0,0-1 16,0 22-16,0-21 0,0 21 15,-22 21-15,22-22 0,-21 22 0,0 0 16,21 22-16,-21-1 16,21 0-16,-21 21 0,21-21 0,0 22 15,0 20-15,-21-20 0,21 20 16,-22-21-16,22 1 0,0 20 0,0-20 15,0-1-15,0-21 0,0 21 0,0 1 16,0-22-16,22 0 0,-1 0 16,0 0-16,0-21 0,0 0 0,22 0 15,-22 0-15,21 0 0,-21 0 0,22 0 16,-1 0-16,-21-21 16,21 0-16,1 0 0,-1 0 0,43-22 15,-64 22-15,21 0 0,-21 0 16,1-21-16,-22 20 0,0 1 15,0-21-15,0 21 0,0 0 0,0-1 16,-22 1-16,1 21 0,0 0 16,-21 0-16,21 0 0,-1 0 0,1 0 15,0 21-15,0 1 0,0 20 0,0-21 16,21 0-16,0 22 0,0-22 16,0 21-16,0-21 0,0 0 0,0 1 15,0-1-15,21 0 0,0 0 16,21-21-16,-21 0 0,22 0 15,-1 0-15,0 0 0,1 0 0,-1 0 16,0 0-16,22-21 0,-1 0 16,-20 21-16,20-21 0,1-1 0,-22 1 15,0-21-15,1 21 0,-1-22 0,-21 22 16,0-21-16,1 0 0,-1-1 16,0 1-16,-21 0 0,0 20 0,0-20 15,0 0-15,0 21 0,0-1 16,0 1-16,0 0 0,-21 42 15,21 0 1,-21 1-16,21 20 16,-22 0-16,22 1 0,0-1 0,-21 21 15,0-20-15,0 20 0,0-20 0,0 20 16,-1 1-16,-20-1 0,21 1 16,0-1-16,-22 22 0,22-1 15,0 1-15,-21 0 0,21-1 0,-22 22 16,22-21-16,-21 21 0,21 0 15,-1-1-15,1 1 0,-21-21 0,42 21 0,0-22 16,-21-20-16,21 21 0,0-22 0,0-21 16,21 1-16,0-1 0,0-21 15,0 0-15,22-21 0,-22 0 0,21 0 16,1-21-16,-1 0 0,0 0 16,1 0-16,-1 0 0,0-22 15,1 22-15,-1-21 0,-21-1 0,21 1 16,1 0-16,-22-22 0,21 1 0,-21-1 15,1 1-15,-1-1 0,0-20 0,-21 20 16,0-21-16,0 22 0,0-22 16,-21 1-16,0-1 0,-1 21 0,1-20 15,-21 20-15,21 1 0,-22 20 16,1 1-16,0 21 0,21 0 0,-22 0 16,22-1-16,-21 22 0,21 0 0,-1 0 15,1-21-15,21 0 31,21 0-15,1 21-16,20-21 16,-21 21-16,21-21 0,-20-1 0,20 1 15,0 0-15</inkml:trace>
  <inkml:trace contextRef="#ctx0" brushRef="#br1" timeOffset="114067.24">17103 13187 0,'-170'85'0,"361"-191"0,-212 127 0,63-63 0,0-1 15,-42 22-15,0 0 0,0 0 16,0-22-16,0 22 0,0 0 0,0 0 15,-21 0-15,0 21 16,0 0-16,0 0 0,-1 0 16,1 0-16,0 0 0,0 21 0,0 0 15,0 0-15,-1 0 0,1 1 16,0 20-16,0-21 0,0 0 0,21 22 16,0-22-16,0 21 0,0-21 0,0 0 15,0 1-15,0-1 0,0 0 16,21-21-1,0 0-15,0 0 16,0 0-16,1 0 0,-1-21 16,0 0-16,0-1 0,0 22 0,0-21 15,1-21-15,-1 21 0,0 0 16,-21-1-16,0 1 0,21-21 16,-21 21-16,0 0 0,21-1 15,-42 22 16,0 22-31,21 20 0,-21-21 16,21 0-16,0 0 0,0 1 0,0 20 16,0-21-16,0 0 0,0 0 0,0 1 15,0-1-15,0 0 16,21-21-16,0 21 16,0-21-16,0 0 0,1 0 15,-1 0-15,0 0 0,21-21 16,-21 21-16,1-21 0,-1 0 0,0 21 15,0-22-15,0 1 0,0 0 16,1-21-16,-1 21 0,-21-1 0,0 1 16,21-21-16,-21 21 0,0 0 0,0-1 15,0 1-15,-21 42 32,21 1-17,0-1-15,-21 0 0,21 21 0,0-21 16,0 1-16,-22-1 0,22 0 0,0 0 15,0 0-15,0 0 0,0 1 16,0-1-16,0 0 0,22-21 16,-1 21-16,0-21 0,0 0 15,0 0-15,0 0 0,1 0 16,-1 0-16,0 0 0,0-21 16,0 0-16,0 21 0,1-21 15,-1-1-15,-21 1 0,21 0 0,0-21 16,0 21-16,-21-1 0,0-20 15,0 21-15,0 0 0,21 0 16,-21-1-16,0 1 0,0 42 31,0 1-31,-21-1 0,21 0 0,-21 0 16,21 0-16,0 0 0,0 22 16,0-22-16,0 0 0,0 0 15,0 0-15,0 1 0,0-1 0,0 0 16,21 0-16,0-21 15,1 0-15,-1 0 16,0 0-16,0 0 0,0 0 0,0 0 16,1-21-16,-1 21 0,0-21 15,0 0-15,0-1 0,0-20 0,22 21 16,-22-21-16,0 20 0,0-20 0,22 0 16,-22-1-16,0 1 0,-21 0 15,21-1-15,-21 1 0,0 0 16,0 21-16,0-1 0,0 1 0,0 0 15,0 0-15,-21 21 16,0 0-16,21 21 0,-21 0 16,21 0-16,-22 1 0,1 20 15,21 0-15,0 1 0,0 20 0,0-21 16,-21 1-16,21-1 0,0 0 0,0-20 16,0 20-16,0-21 0,0 21 15,0-20-15,0-1 0,21 0 0,0 0 16,1-21-16,-1 0 0,0 0 15,0 0-15,0 0 0,0 0 16,1 0-16,20-21 0,-21 0 16,21 0-16,-20-1 0,-1 1 0,21 0 15,-21-21-15,0 21 0,1-22 16,-1 1-16,0 0 0,0-22 0,-21 22 16,0-22-16,21 22 0,-21 21 15,0-22-15,0 22 0,0-21 0,0 21 16,-21 21-1,21 21-15,-21 0 16,0 0-16,21 22 0,0-1 16,-21 0-16,-1 1 0,22-1 0,-21 0 15,21 1-15,0-1 0,0 0 16,0 1-16,0-22 0,0 21 0,0-21 16,0 0-16,0 1 0,21-1 15,1-21-15,-1 21 0,0-21 16,0 0-16,0 0 0,0 0 15,1 0-15,-1-21 0,0 0 16,0-1-16,-21 1 0,0 0 0,21 0 16,-21 0-16</inkml:trace>
  <inkml:trace contextRef="#ctx0" brushRef="#br1" timeOffset="114255.24">18542 12996 0,'0'0'0,"-21"0"31,42 0-31,0 0 16,0 0-16,22 0 0,-22 0 15,21 0-15,-21 0 0,22-21 0,-1 21 16,-21 0-16,21 0 0,-20-21 16,-1 21-16,-21-21 0,21 21 15</inkml:trace>
  <inkml:trace contextRef="#ctx0" brushRef="#br1" timeOffset="115487.09">19431 12637 0,'21'-22'16,"-42"44"-16,42-65 0,-21 22 16,0 0-16,-21 0 0,0 21 0,0-21 15,-1 21-15,1 0 0,0 0 16,0 0-16,-21 0 0,20 21 16,1 0-16,-21 0 0,21 0 0,0 22 15,-22-1-15,22 0 0,0 1 0,-21-1 16,20 21-16,1-20 15,0 20-15,0-20 0,21-1 0,0 0 16,-21 1-16,21-1 0,0-21 16,0 21-16,0-20 0,21-1 0,-21 0 15,21 0-15,0-21 0,22 0 0,-22 21 16,0-21-16,21 0 0,1 0 16,-22 0-16,21-21 0,0 0 0,1 21 15,-1-21-15,0 0 0,1-1 0,-1 1 16,-21 0-16,22 0 0,-22 0 15,0-22-15,0 22 0,-21 0 16,0-21-16,21 21 0,-21-1 16,0 1-16,0 0 0,0 0 0,-21 42 31,0 0-15,21 0-16,0 1 0,0-1 0,-21 0 15,21 21-15,0-21 0,0 1 16,0-1-16,0 0 0,0 0 0,0 0 15,0 0-15,0 1 0,21-22 16,0 0-16,0 0 16,0 0-16,1 0 0,-1 0 15,21 0-15,-21-22 0,0 1 0,1 21 16,-1-21-16,-21 0 16,21 0-16,-21 0 0,0-1 0,0-20 15,0 21-15,0 0 0,0 0 0,0-1 16,-21 1-16,0 0 0,-1 21 15,1 0-15,0-21 0,0 21 0,0 0 16,0 0-16,21-21 31,21 21-15,0-21-16,0 21 0,21 0 16,-20-22-16,-1 22 0,21 0 0,-21 0 15,22 0-15,-22 0 16,21 0-16,-21 0 0,0 22 0,1-1 15,-1 0-15,0-21 0,-21 21 0,21 0 16,-21 0-16,0 1 0,0-1 16,0 0-16,0 0 0,0 0 0,0 0 15,0 1-15,0-1 16,-21-21-16,21 21 0,-21-21 0,21 21 16,-21-21-16,21-21 31,0 0-16,0 0-15,0-22 16,21 22-16,0 0 0,-21 0 16,21-22-16,0 1 0,22 21 0,-22-21 15,21 20-15,-21-20 0,22 42 16,-1-21-16,0 21 0,1 0 0,-1 0 16,-21 0-16,0 21 0,22 0 15,-43 0-15,0 22 0,0-22 0,0 21 16,0-21-16,0 1 0,0 20 0,0-21 15,-22 0-15,1 22 0,0-22 16,0 0-16,21 0 0,-21 0 16,42-21 15,0-21-31,0 0 16,0 0-16</inkml:trace>
  <inkml:trace contextRef="#ctx0" brushRef="#br1" timeOffset="115727.23">21018 12552 0,'0'-42'31,"0"84"-31,-21-63 0,0 42 0,21 0 16,-21 0-16,0 0 0,0 22 15,-1-1-15,22 0 0,-21 22 0,21-22 16,-21 1-16,21-1 0,0 0 15,0 1-15,-21-22 0,21 21 16,0-21-16,0 0 0,0 1 0,0-1 16,21-21-1,0 0-15,0 0 16,1-21-16</inkml:trace>
  <inkml:trace contextRef="#ctx0" brushRef="#br1" timeOffset="115915.06">20764 12848 0,'0'0'0,"-42"0"31,63 0-15,0 0-16,1 0 0,-1 0 0,0 0 15,21 0-15,-21 0 0,22 0 16,-1 0-16,-21 0 0,22-21 15,-1 21-15,0 0 0,-21 0 0</inkml:trace>
  <inkml:trace contextRef="#ctx0" brushRef="#br1" timeOffset="116927.22">21230 12954 0,'0'21'16,"0"-42"-16,-21 42 0,42-21 15,0 0 1,0 0-16,1 0 0,-1-21 0,0 0 16,0 21-16,0-21 0,22 0 15,-22 21-15,0-22 0,0 1 0,0 0 16,-21 0-16,0 0 16,0 0-16,-21 21 15,0 0-15,0 0 0,0 0 0,-1 21 16,1 0-16,0 0 15,0 0-15,0 0 0,0 1 0,-22-1 16,43 0-16,-21 21 0,21-21 0,-21 1 16,21-1-16,0 0 0,0 0 15,0 0-15,21 0 0,0-21 16,0 0-16,1 0 0,20 0 16,-21 0-16,21 0 0,-20 0 0,20 0 15,0 0-15,1 0 0,-22-21 0,21 0 16,-21 21-16,22-21 0,-22 0 15,0 0-15,0-1 0,0-20 0,-21 21 16,21-21-16,-21 20 16,22 1-16,-22-21 0,0 21 0,0 0 15,-22 42 1,22 0 0,-21 0-16,0 0 0,21 22 0,0-22 15,-21 0-15,0 21 0,21-21 16,-21 1-16,21-1 0,0 0 0,-22 0 15,22 0-15,-21 0 0,21 1 16,-21-22-16,42-22 47,0 1-47,1 21 0,-1-21 16,0 0-16,0 0 0,0 0 0,0-22 15,22 22-15,-22 0 0,0-21 16,21 20-16,-20 1 0,-1 0 0,0 21 15,0 0-15,0 0 0,0 0 16,-21 21-16,0 0 16,0 1-16,0-1 0,0 0 15,0 21-15,0-21 0,0 1 0,0-1 16,0 0-16,0 0 0,0 0 0,0 0 16,0 1-16,22-22 15,-1 0-15,0 0 16,0 0-16,0 0 0,0 0 0,1 0 15,-1 0-15,0 0 0,21-22 16,-21 1-16,1 21 0,-1-42 0,0 21 16,0 0-16,0-22 0,0 1 15,1 0-15,-22-1 0,21 1 0,0-22 16,-21 22-16,21 0 0,-21-1 0,0 1 16,0 21-16,0 0 0,0 0 15,0-1-15,0 1 0,0 42 31,0 1-31,-21-1 0,21 0 0,0 0 16,-21 0-16,0 22 0,21-1 16,-22 0-16,22 1 0,0-1 15,0 0-15,-21 1 0,21-1 0,0-21 16,0 21-16,0-20 0,0-1 0,0 21 16,0-21-16,0 0 15,21-21-15,1 0 16,-1 0-16,0 0 15,0 0-15,0-21 0,0 21 0,1-21 16,-1 0-16</inkml:trace>
  <inkml:trace contextRef="#ctx0" brushRef="#br1" timeOffset="117119.27">22373 12742 0,'0'0'0,"-21"0"16,21-21-1,21 21 17,0 0-32,0 0 0,1 0 0,-1 0 15,0 0-15,0 0 0,0 0 16,0 0-16,1 0 0,-1 0 0,0 0 16,0 0-16,0-21 0</inkml:trace>
  <inkml:trace contextRef="#ctx0" brushRef="#br1" timeOffset="117403.22">23177 12573 0,'0'0'0,"0"-42"16,0 21 0,-21 21-16,0 0 15,0 0-15,0 0 0,21 21 16,-21 0-16,-1 0 0,22 0 0,-21 0 15,0 1-15,0 20 0,21-21 16,-21 21-16,0-20 0,21 20 16,0-21-16,-22 21 0,22-20 15,-21-1-15,21 21 0,0-21 0,0 0 16,0 1-16,0-1 0,21-21 16,1 0-16,-1 21 0,0-21 15,0 0-15,21 0 0,-20 0 0,-1 0 16,21-21-16,-21 21 0</inkml:trace>
  <inkml:trace contextRef="#ctx0" brushRef="#br1" timeOffset="117687.17">23580 12510 0,'21'21'46,"-21"0"-46,0 0 0,21 0 16,0 0-16,-21 22 16,0-22-16,0 0 0,0 21 0,0-20 15,0 20-15,0-21 0,0 21 16,0 1-16,0-22 0,-21 0 0,0 21 16,0-20-16,-1-1 0,1 0 0,21 0 15,-21-21-15,0 21 16,21 0-16</inkml:trace>
  <inkml:trace contextRef="#ctx0" brushRef="#br1" timeOffset="124778.57">12806 5736 0,'0'-21'46,"0"0"-30,0 42 31,0 0-47,0 0 16,0 1-16,0-1 0,0 0 15,0 21-15,0-21 0,0 22 16,0-1-16,0-21 0,0 22 0,0-22 15,0 21-15,0 0 0,0-20 16,0 20-16,0-21 0,0 0 0,0 0 16,0 1-16,0-1 0,0 0 15,0 0-15,0 0 16,0-42 15,0 0-31,0 0 16,0 0-16,0-1 0</inkml:trace>
  <inkml:trace contextRef="#ctx0" brushRef="#br1" timeOffset="125459.23">12806 5715 0,'0'0'15,"-21"0"1,21-21-16,21 21 31,21 0-31,-21 0 16,22 0-16,-22 0 16,42 0-16,-20 0 0,-1-21 0,21 21 15,1 0-15,-1-21 0,1 21 16,-22 0-16,22 0 0,-22-22 0,0 22 15,1 0-15,-1 0 0,0-21 16,-20 21-16,20 0 0,-21 0 0,0 0 16,0 0-16,1 0 0,-1 0 15,0 0-15,-21 21 16,21 1-16,-21-1 16,0 0-16,0 0 0,0 0 15,0 0-15,0 1 16,0-1-16,0 0 0,0 0 0,21 0 15,-21 0-15,0 1 0,21-1 16,-21 0-16,0 0 0,0 0 0,0 0 16,0 1-16,22-1 0,-22 0 15,21 0-15,-21 0 0,0 0 0,0 1 16,0-1-16,21 0 0,-21 0 16,0 0-1,0 0 1,-21-21-16,0 0 15,-1 0-15,1 0 0,0 0 0,0 0 16,-21 22-16,20-22 0,-20 0 16,0 0-16,-1 0 0,1 0 15,-21 21-15,-1-21 0,-21 0 0,22 0 16,-1 21-16,1-21 0,-1 21 16,1-21-16,-1 0 0,22 0 0,0 0 15,21 0-15,-22 0 0,22 0 16,0 0-16,21-21 31,0 0-31,21 0 16,0 21-16,0-22 15,1 1-15,-1 21 0</inkml:trace>
  <inkml:trace contextRef="#ctx0" brushRef="#br1" timeOffset="127055.22">12954 5842 0,'0'0'0,"0"-21"0,-21 21 0,42 0 47,0-21-47,21 21 0,1 0 0,-1 0 15,0 0-15,1-21 0,20 21 16,-20 0-16,20 0 0,-21 0 0,1 0 16,-1 0-16,0 0 0,1 0 15,-22 0-15,21 0 0,-21 0 0,1 0 16,-1 0-16,-42 0 31,-1 21-15,1-21-16,0 0 0,-21 21 0,21-21 15,-22 21-15,1-21 0,-22 21 16,22-21-16,-21 21 0,20-21 16,-20 22-16,20-22 0,1 0 15,-21 21-15,20-21 0,1 0 0,21 0 16,-22 21-16,22-21 0,0 0 16,0 0-16,0 0 0,42 0 31,21 0-16,-21 0-15,1 0 0,20 0 16,0 0-16,1 0 0,-1-21 0,21 21 16,-20 0-16,20 0 0,-20-21 15,20 21-15,-21-22 0,22 22 16,-22 0-16,1 0 0,-1-21 0,0 21 16,1 0-16,-22 0 0,21 0 15,-21 0-15,0 0 0,-42 0 31,0 21-31,0-21 0,0 0 16,0 22-16,-22-1 0,1-21 16,0 21-16,-1-21 0,-20 21 0,20-21 15,-20 21-15,-22-21 0,22 21 16,-1-21-16,1 22 0,20-22 0,-20 0 16,21 0-16,20 21 15,1-21-15,-21 0 0,84 0 31,-21 0-31,22 0 16,-1 0-16,22-21 0,-22 21 0,21 0 16,1-22-16,-1 1 0,1 21 15,-1 0-15,-20 0 0,20-21 0,-20 21 16,-1 0-16,0 0 0,1 0 16,-22-21-16,21 21 0,-21 0 0,0 0 15,1 0-15,-44 21 31,1-21-15,-21 0-16,21 0 0,0 21 0,-22-21 16,1 21-16,0-21 15,-1 22-15,-20-22 0,20 21 0,-20-21 16,21 0-16,-22 21 0,22-21 0,-1 0 16,1 0-16,0 21 0,21-21 15,-22 0-15,22 0 0,0 0 0,42 0 31,0 0-15,22 0-16,-22 0 0,21 0 16,0 0-16,22 0 0,-22 0 0,1 0 15,20 0-15,-21 0 0,1 0 16,-1 0-16,0-21 0,1 21 16,-1 0-16,0 0 0,-20 0 0,20 0 15,-21-21-15,21 21 0,-20 0 16,-1 0-16,0 0 0,0 0 0,-42 0 47,0 0-47,0 0 0,-22 0 15,22 21-15,-21-21 0,-1 21 0,1-21 16,-21 21-16,-1-21 0,1 0 16,-1 21-16,1-21 0,-1 0 0,1 22 15,20-22-15,-20 0 0,20 21 16,1-21-16,21 0 0,-21 0 15,20 0-15,1 0 0,21 21 0,21-21 32,22 0-17,-22 0-15,21 0 0,1 0 16,-1 0-16,0 0 0,22 0 0,-22 0 16,22 0-16,-22 0 0,0-21 0,22 21 15,-22 0-15,0 0 0,1 0 16,-1 0-16,0-21 0,1 21 0,-1 0 15,-21 0-15,22 0 0,-22 0 16,0 0-16,0 0 0,-42 0 31,0 0-31,0 0 16,-22 21-16,22-21 0,-21 0 16,-1 21-16,-20-21 0,21 0 0,-22 21 15,1-21-15,-1 21 0,1-21 0,20 0 16,-20 0-16,20 21 0,-20-21 15,21 22-15,-1-22 0,22 0 16,-21 0-16,21 0 0,-1 0 0,44 0 47,-1 0-47,0 0 0,0 0 16,0 0-16,0 0 0,1 0 0,-1 0 15,0 0-15,0-22 0,0 22 16,0 0-16,-21-21 15,0 0 1</inkml:trace>
  <inkml:trace contextRef="#ctx0" brushRef="#br1" timeOffset="129342.77">12785 5821 0,'0'0'0,"0"-21"31,21 21 0,0 0-31,21 0 16,-21 0-16,1 0 0,20 0 15,-21 0-15,21 0 0,1 0 16,-1 0-16,22 0 0,-22 0 0,0 0 16,1 0-16,-1 21 0,0-21 15,1 0-15,-1 0 0,-21 0 0,21 0 16,-20 0-16,-1 0 0,0 0 15,0 0-15,0 0 0,0 0 0,-42 0 47,0 0-47,0 0 16,0 0-16,-22 0 0,1 0 16,0 0-16,-1 0 0,1 0 15,-21 0-15,20 0 0,-20 0 0,20 21 16,1-21-16,0 0 0,-1 21 15,1-21-15,21 21 0,-21-21 0,20 0 16,22 22 0,22-22-1,-1 0-15,0 0 16,21 0-16,1-22 0,-22 22 0,42-21 16,-20 21-16,-1-21 0,0 0 15,1 21-15,-1-21 0,0 21 0,-21 0 16,22-21-16,-22 21 0,0 0 15,-21-22-15,-21 22 32,0 0-32,0 0 0,-22 0 15,1 0-15,0 22 0,-1-22 0,1 0 16,-22 0-16,22 21 0,0-21 16,-1 0-16,1 0 0,0 0 0,21 0 15,-1 0-15,1 21 0,0-21 16,42 0-1,0 0 1,1 0-16,20-21 0,-21 21 16,21 0-16,1-21 0,-1 21 15,0-22-15,1 22 0,-1 0 0,0-21 16,1 21-16,-22 0 0,21 0 16,-21-21-16,1 21 0,-1 0 0,0 0 15,0 0-15,-42 0 31,0 0-31,0 0 16,-22 0-16,22 0 0,-21 0 0,-1 21 16,1-21-16,-21 0 0,20 21 15,1-21-15,0 22 0,-1-22 16,1 0-16,21 0 0,0 0 16,42 0 15,0 0-31,21 0 15,-21 0-15,22 0 0,-1-22 16,0 22-16,-20 0 0,20 0 0,0-21 16,1 21-16,-1 0 0,0 0 15,1-21-15,-22 21 0,21 0 0,-21 0 16,22-21-16,-22 21 0,0 0 16,0-21-16,0 21 0,0-21 0,1 21 15,-1 0-15,0 0 31,-21 21-15,0 0 0,0 0-1,0 0-15,0 0 16,0 1-16,0-1 16,0 0-16,0 0 15,0 0-15,0 0 16,0 1-16,0-1 15,0 0-15,0 0 0,21 0 16,-21 0-16,0 1 16,0-1-16,0 0 15,0 0-15,0 0 16,0 0-16,21 1 16,-21-1 30,0-42 48,0-1-63,-21 22-15,21-21-16,0 0 16,0 0-16,0 0 15,0 0-15,21-1 0,-21 1 16,0 0-16,0 0 16,0 0-16,0 0 0,0-1 0,0 1 15,0 0 1,0 0-16,0 0 15,0 42 32,0 0-47,0 0 0,0 0 0,0 1 16,0-1-16,21 0 0,-21 0 16,0 0-16,0 0 0,0 1 0,22-1 15,-22 0-15,0 0 0,21-21 0,-21 21 16,0 0-16,0 1 15,21-22-15,0 0 47,-21-22-31,21 22-16,-21-21 0,0 0 0,0 0 16,0 0-16,0 0 0,0-1 15,0-20-15,0 21 0,-21-21 0,21 20 16,-21-20-16,21 21 0,-21 0 15,21 0-15,0-1 0,0 1 0,0 0 16,0 42 15,0 0-31,0 1 16,0-1-16,0 0 0,0 0 16,21 21-16,-21-20 0,21-1 0,0 0 15,-21 0-15,0 21 0,21-20 16,1-1-16,-22 0 0,0 0 0,0 0 15,21 0-15,-21 1 16,21-22-16,-21-22 47,0 1-31,0 0-16,0 0 0,0 0 15,0 0-15,0-1 0,0 1 16,-21 0-16,21 0 0,-21 0 0,21 0 15,-22-1-15,22 1 0,0 42 32,0 1-17,0-1-15,0 0 0,0 0 16,0 0-16,0 0 0,0 1 0,0-1 16,0 0-16,0 0 15,0 0-15,0 0 0,0 1 31,0-44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4:02:11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4339 0,'0'-21'63,"21"21"-63,0 0 15</inkml:trace>
  <inkml:trace contextRef="#ctx0" brushRef="#br0" timeOffset="3140.42">1101 699 0,'-22'0'0,"1"0"15,0 0-15,21-22 16,-21 22-16,0 0 16,0 0-16,-1 0 0,1 0 15,0 0-15,0 0 16,0 0-16,0 0 16,-1 0-1,1 0 1,42 0 15,1 0-31,-1 0 0,0 0 0,21 0 16,1 0-16,-1 0 0,21 0 15,1 0-15,-1 0 0,1 0 0,21 0 16,-22 0-16,22-21 0,-1 21 16,-20 0-16,21 0 0,-22 0 15,1 0-15,-1 0 0,-21 0 0,1 0 16,20 0-16,-20 0 0,-22 0 15,21 0-15,-21 0 0,0 0 16,1 0-16,-1 0 0,-42 0 47,-1 0-31,1 0-16,0 0 0,0 0 15,0 0-15,0 0 0</inkml:trace>
  <inkml:trace contextRef="#ctx0" brushRef="#br0" timeOffset="3647.32">1863 677 0,'0'0'0,"-22"0"0,1 0 16,0 0-1,0 0 1,21 22-16,0-1 16,0 0-1,0 0-15,0 0 0,0 0 0,0 22 16,0-22-16,0 21 0,0 1 16,0-22-16,0 21 0,0 0 15,0 1-15,0 20 0,0-20 16,0-22-16,0 21 0,0 0 15,0 1-15,0-22 0,0 0 0,0 21 16,0-20-16,0-1 0,-21 0 16,21 21-16,-21-21 0,21 1 0,0-1 15,-22 0-15,1-21 16,0 21-16,0 0 0,0-21 0,0 21 16,-1-21-16,-20 22 0,21-22 0,-21 0 15,-1 0-15,22 0 0,-21 0 16,-1-22-16,22 1 0,-21 21 0,21-21 15,-22 0-15,22 0 0,0 21 16,0-21-16,0-1 16,0 22-16,21-21 0,-22 21 15,22-21-15,-21 21 0,21-21 16,0 0 0,21 0-1,1 21-15,-1 0 16,0 0-16,0-22 0</inkml:trace>
  <inkml:trace contextRef="#ctx0" brushRef="#br0" timeOffset="4255.59">2328 1228 0,'0'0'0,"0"-43"16,0 22 0,0 0-16,-21 21 0,0 0 0,0 0 15,0-21-15,-1 21 0,1 0 16,0 0-16,0 0 0,0 0 0,0 21 16,-1 0-16,1 0 0,0 1 15,0 20-15,0-21 0,0 21 16,-1-20-16,1 20 0,0 0 15,0 1-15,0-22 0,21 21 0,0 0 16,0 1-16,0-22 0,0 0 16,0 21-16,0-20 0,0-1 15,21-21 1,0 0-16,0 0 0,0 0 16,1 0-16,-1-21 0,0-1 0,0 1 15,0 0-15,0 0 0,1 0 16,-1 0-16,0-22 0,0 22 0,0-21 15,0 21-15,1-22 0,-1 1 16,0 21-16,-21 0 0,0-22 16,21 22-16,-21 0 0,0 0 15,21 21-15,-21-21 0,0 42 32,0 0-32,0 0 15,0 0-15,-21 0 0,21 1 0,0 20 16,0-21-16,0 0 0,0 0 15,0 1-15,0 20 0,0-21 0,0 0 16,21-21-16,-21 21 0,0 1 16,21-1-16,1 0 0,-1-21 15,-21 21-15,21-21 0,0 0 16,0 0-16,0 0 0,1 0 16,-1 0-16,0 0 0,0 0 15,0-21-15</inkml:trace>
  <inkml:trace contextRef="#ctx0" brushRef="#br0" timeOffset="4559.52">2730 1207 0,'0'0'0,"0"-22"0,0 44 31,0-1-16,0 0-15,0 0 0,0 0 16,0 0-16,0 1 0,22-1 0,-22 0 16,21 0-16,-21 21 0,0-20 15,0-1-15,0 0 0,21 0 0,-21 0 16,0 0-16,21 1 0,-21-1 16,0 0-16,0 0 0,0 0 15,0 0 1,21-21-16,0 0 31,-21-21-31,0 0 0,22 21 16</inkml:trace>
  <inkml:trace contextRef="#ctx0" brushRef="#br0" timeOffset="4839.42">3238 1228 0,'0'0'0,"0"-21"15,-21 42 17,0-21-32,0 21 15,0 0-15,0 0 0,-1 0 16,1 1-16,0 20 0,0-21 0,0 0 16,0 22-16,-1-22 0,1 0 15,0 0-15,0 21 0,0-20 16,0-1-16,21 0 0,0 0 0,-22 0 15,22 0-15,-21-21 0,21 22 16,21-22 15,1 0-31,-1-22 0</inkml:trace>
  <inkml:trace contextRef="#ctx0" brushRef="#br0" timeOffset="5480.58">3831 1376 0,'64'-42'16,"-128"84"-16,128-106 0,-64 43 0,0 0 16,0 0-16,0 0 15,0 0-15,-22 21 0,1-22 16,0 22-16,0 0 0,-21 0 15,20 0-15,1 0 0,-21 0 0,21 22 16,-22-1-16,22 0 16,-21 0-16,0 0 0,20 0 0,-20 1 15,21 20-15,-21-21 0,20 0 16,1 22-16,0-22 0,0 0 0,21 21 16,0-21-16,0 1 0,-21-1 15,21 21-15,0-21 0,0 0 16,0 1-16,21-22 0,-21 21 15,21-21-15,0 0 0,0 0 0,1 0 16,-1 0-16,0 0 16,0-21-16,0 21 0,22-22 0,-22 1 15,0 0-15,0 0 0,0 0 16,22 0-16,-22-22 0,21 22 16,-21 0-16,0-21 0,1 20 15,20-20-15,-21 21 0,0 0 0,0 0 16,-21-1-16,22 1 0,-22 0 15,21 21-15,-21 21 32,-21 0-32,-1 1 0,22-1 15,-21 0-15,21 0 0,0 0 16,-21 0-16,21 1 0,0 20 0,-21-21 16,21 0-16,0 0 15,0 1-15,0-1 0,0 0 16,21-21-16,0 0 0,0 21 15,1-21-15,-1 0 0,0 0 0,0 0 16,0 0-16,0 0 0,1 0 16,-1-21-16,0 21 0,0-21 0,0 21 15,0-21-15,1-1 16,-1 1-16,-21 0 0,21 21 0</inkml:trace>
  <inkml:trace contextRef="#ctx0" brushRef="#br0" timeOffset="6963.55">5270 868 0,'0'-64'16,"0"43"-16,0 0 16,0 0-1,0 0-15,-21 0 0,0 21 16,0 0-16,0 0 15,0 0-15,-1 0 0,1 0 0,-21 0 16,21 0-16,0 21 0,-22 0 16,22 0-16,-21 0 0,21 22 0,-1-1 15,1 0-15,0 22 0,0-22 16,0 22-16,0-22 0,-1 21 0,22-20 16,0-1-16,-21 0 0,21 22 15,0-43-15,0 21 0,0 1 0,0-1 16,21-21-16,-21 22 0,22-22 15,-1 0-15,0 0 0,0 0 0,21 0 16,-20-21-16,-1 0 16,0 22-16,21-22 0,-21 0 0,1 0 15,-1 0-15,0-22 0,21 22 16,-21-21-16,1 0 0,-1 0 0,0 0 16,21 0-16,-21-1 0,1 1 15,-1-21-15,0 21 0,0 0 0,0-1 16,0-20-16,1 21 0,-1 0 15,-21-22-15,0 22 0,21 0 0,-21 0 16,21 0-16,-21 0 0,0-1 16,-21 22 15,0 22-31,21-1 16,-21 0-16,-1 0 0,22 0 15,0 0-15,-21 1 0,21 20 0,-21-21 16,21 21-16,0-20 0,0-1 15,0 0-15,0 0 0,0 0 0,0 0 16,0 1-16,0-1 0,0 0 16,21 0-16,0-21 15,1 0-15,-1 0 16,0 0-16,0-21 0,0 0 0,0 0 16,1 21-16,-1-22 0,-21 1 15,0 0-15,21 0 0,-21 0 16,0-22-16,0 22 0,0 0 0,0 0 15,-21 0-15,21 0 0,-21-1 16,-1 22-16,22-21 0,-21 21 0,0 0 16,0-21-1,21 0 17,21 0-32,0 21 15,22 0-15,-22 0 0,0-21 16,0 21-16,0 0 0,0 0 0,22 0 15,-22 0-15,0 0 16,0 0-16,22 0 0,-22 21 0,0 0 16,0-21-16,0 21 0,-21 0 15,21 0-15,-21 1 0,22 20 0,-22-21 16,0 0-16,0 22 0,0-22 16,0 0-16,0 0 0,0 21 0,-22-20 15,22-1-15,-21 0 0,21 0 16,0 0-16,-21 0 0,0-21 47,21-21-47,0 0 15,0 0-15,0 0 0,0 0 16,0-1-16,0 1 0,0 0 0,0 0 16,0-21-16,21 20 0,0-20 15,0 21-15,1 0 0,-1-22 0,0 22 16,0 0-16,0 0 0,22 0 15,-22 0-15,21 21 0,-21 0 0,0 0 16,22 0-16,-22 0 0,0 0 16,21 21-16,-20 0 0,-22 0 0,21 0 15,0 22-15,-21-22 0,0 0 16,0 21-16,0-21 0,0 22 0,0-22 16,0 0-16,-21 21 0,0-20 15,21-1-15,-22 0 0,22 0 16,-21 0-16,0 0 0,21 1 15,-21-1-15,0-21 32,21-21-17,0-1-15</inkml:trace>
  <inkml:trace contextRef="#ctx0" brushRef="#br0" timeOffset="7299.77">6879 1270 0,'0'0'0,"0"-21"15,-21 21 1,0 0-16,0 0 0,-1 0 0,1 0 16,0 0-16,0 0 0,-21 21 15,20-21-15,1 21 0,-21 0 0,21 1 16,0-1-16,-1 21 0,1-21 15,0 0-15,0 22 0,0-22 0,21 21 16,0-21-16,0 22 0,0-22 16,0 0-16,0 0 0,0 22 15,0-22-15,0 0 0,21 0 16,0-21-16,0 0 0,0 0 16,1 0-16,20 0 0,-21 0 0,0 0 15,22 0-15,-22 0 0,0-21 16,21 0-16,-21 21 0,22-21 0,-22-1 15,21-20-15,-21 21 0,1 0 16,20 0-16</inkml:trace>
  <inkml:trace contextRef="#ctx0" brushRef="#br0" timeOffset="8075.52">7070 1439 0,'-22'0'0,"44"0"0,-65 0 0,22 22 16,0-22-16,42 0 47,0 0-47,0 0 0,1 0 15,-1 0-15,21 0 0,-21-22 0,0 22 16,1-21-16,-1 21 0,0-21 16,0 21-16,0-21 0,0 0 15,-21 0 1,-21 21-1,0 0-15,0 0 0,0 0 16,0 21-16,-1-21 0,1 21 16,0 0-16,0 0 0,21 0 15,-21 1-15,0-1 0,21 0 0,-22 0 16,22 0-16,0 0 0,0 1 16,0-1-16,0 0 0,0 0 0,0 0 15,0 0-15,22-21 0,-1 0 16,0 22-16,0-22 0,21 0 15,-20 0-15,-1 0 0,0 0 0,21-22 16,-21 22-16,1-21 0,-1 0 16,21 0-16,-21 0 0,0 0 0,1-1 15,-22 1-15,21 0 16,0 0-16,0 0 0,-21 0 0,0-1 16,0-20-16,21 21 0,-21 0 15,21 0-15,-21-1 16,0 44 15,0-1-31,0 0 16,0 0-16,-21 0 0,21 0 15,-21 22-15,21-22 0,0 21 0,0 22 16,-21-22-16,21 22 0,0-22 16,0 21-16,-21 1 0,21-1 0,0 1 15,0-1-15,-21 22 0,21-21 16,-22 20-16,22-20 0,-21 20 15,21 1-15,0-21 0,0-1 0,-21 22 16,0-22-16,0 1 0,21-22 16,-21 22-16,-1-22 0,1 0 0,0 1 15,0-1-15,0-21 0,21 21 0,-21-20 16,-1-1-16,22 0 0,-21-21 16,21 21-16,0-42 31,0 0-31,0 0 0,0-1 0,0 1 15,21 0-15,-21-21 0,22 21 0,-1-22 16,0 1-16,-21-22 0,21 1 16,0 21-16,0-43 0,1 21 15</inkml:trace>
  <inkml:trace contextRef="#ctx0" brushRef="#br0" timeOffset="8443.28">7451 1503 0,'0'0'0,"0"-21"0,0 0 16,0-1-16,0 1 0,0 0 16,0 0-16,0 0 0,21 0 15,0-1-15,0 1 16,0 21-16,0-21 0,22 0 0,-22 21 16,0 0-16,21 0 0,-20 0 0,20 0 15,-21 0-15,21 0 0,-20 0 16,-1 21-16,0 0 0,0 0 0,-21 1 15,21-1-15,-21 21 0,0-21 16,0 0-16,-21 1 0,0 20 0,0-21 16,-22 0-16,22 0 0,-21 1 15,21-1-15,0 0 0,-22 0 0,22 0 16,0-21-16,0 21 0,0-21 16,-1 0-16,1 0 0,0 0 15,21 22-15,0-44 31,0 1-31,0 0 16,0 0-16,21 0 0,0 0 16,1-1-16,-1 1 0</inkml:trace>
  <inkml:trace contextRef="#ctx0" brushRef="#br0" timeOffset="8767.58">8191 783 0,'0'0'0,"0"-21"0,0 0 16,0 0-16,22 21 16,-22-21-16,0 42 15,0 0 1,0 0-16,0 21 0,0-20 0,-22 41 16,22-21-16,0 1 0,0 20 15,-21-20-15,0 20 0,0-21 0,21 22 16,0-22-16,-21 1 0,0-1 15,21-21-15,-22 21 0,22-20 0,0 20 16,0-21-16,-21 21 0,21-20 16,0-1-16,0 0 0,0 0 15,0 0 1,21-42 15,1 0-31,-1 0 0,0 0 16,0-1-16</inkml:trace>
  <inkml:trace contextRef="#ctx0" brushRef="#br0" timeOffset="9214.87">8594 1270 0,'0'0'16,"0"-21"-16,21 0 0,-21 0 16,-21 21 15,-1 0-31,1 21 15,0 0-15,0-21 0,0 21 0,0 0 16,-1 0-16,22 1 16,-21-22-16,21 21 0,0 0 0,0 0 15,0 0 1,21 0-16,1-21 16,-1 22-16,0-22 0,0 0 0,0 0 15,0 21-15,1-21 0,-1 21 16,0-21-16,0 0 0,0 0 15,-21 21-15,21-21 16,-21 21-16,0 0 16,-21 1-16,0-22 15,0 21-15,0 0 16,-22-21-16,22 0 0,0 21 0,0-21 16,0 0-16,0 0 15,-1 0-15,1 0 16,0 0-16,21-21 31,0 0-31,0 0 16,0-1-16,0 1 0,0 0 15,0 0-15,0 0 0,0 0 16</inkml:trace>
  <inkml:trace contextRef="#ctx0" brushRef="#br0" timeOffset="9494.85">8086 974 0,'0'0'0,"21"0"31,0 0-31,21 0 16,1-21-16,-22 21 0,21 0 15,0 0-15,1 0 0,-1 0 16,0-22-16,1 22 0,-1 0 15,0 0-15,-20 0 0,20 0 0,-21 0 16,0 0-16,0 0 0,-42 0 63,0 0-63</inkml:trace>
  <inkml:trace contextRef="#ctx0" brushRef="#br0" timeOffset="10471.56">1947 2307 0,'0'0'0,"-21"0"0,0 0 16,0 0-16,0 0 15,-1 0-15,44 0 63,-1 0-48,21 0-15,-21 0 0,0 0 16,22 0-16,-1 0 0,0 0 16,22 0-16,-1 0 0,1 0 15,21 0-15,-1 0 0,1 0 16,0 0-16,-22 0 0,22 0 0,-1 0 16,1 0-16,0 0 0,-22 0 15,43 0-15,-21 0 0,21 0 0,-1 0 16,22 0-16,-21 0 0,21 0 0,0 0 15,0 0-15,21 0 0,1-21 16,-1 21-16,21 0 0,-21 0 0,0 0 16,-21 0-16,43 0 0,-22 0 15,0 0-15,0 0 0,0 0 16,-21 0-16,22 0 0,-1 0 16,0 0-16,0 0 0,0 0 0,0 0 15,1 0-15,-1 0 0,0 0 0,-21 0 16,21 0-16,0 0 0,-21 0 15,0-21-15,-21 21 0,0 0 0,0 0 16,0 0-16,-1 0 0,-20 0 16,0 0-16,-1-21 0,1 21 0,-21 0 15,-1 0-15,-21 0 16,1 0-16,-1 0 0,-21-21 0,0 21 16,1 0-16,-1 0 0,-21-22 78,0 1-47</inkml:trace>
  <inkml:trace contextRef="#ctx0" brushRef="#br0" timeOffset="11538.86">14901 868 0,'0'0'0,"0"-21"0,0 0 0,0-1 16,21 1-16,-21 0 16,0 0-16,22 0 0,-22 0 15,0-1-15,0 1 16,21 0-16,-21 0 0,21 21 16,-21-21-16,0 0 15,0 42 16,0 0-31,0 0 0,-21 21 0,21-20 16,-21 20-16,21 0 0,0 22 16,-22-22-16,22 22 0,0-1 0,0-21 15,0 22-15,0-1 16,0-20-16,-21 20 0,21-20 0,0-1 16,0 0-16,-21 1 0,21 20 15,0-21-15,0 1 0,0-22 0,0 21 16,0-21-16,0 22 0,21-22 15,0-21-15,-21 21 0,22-21 0,-1 0 16,0 0-16,21 0 0,-21 0 0,1-21 16,20 21-16,0-21 0,1-22 15,-22 22-15,21 0 0,0-21 0,1-1 16,-1 22-16,0-21 0,-20 0 16,20-1-16,0-20 0,-21 20 0,22 1 15,-22-21-15,0-1 16,0 1-16,0-1 0,1 1 0,-1 20 15,-21-20-15,21 20 0,-21 1 16,0 21-16,0-21 0,0 20 0,0 1 16,0 0-16,0 0 15,0 42 17,-21 0-32,21 0 15,0 1-15,0-1 0,0 0 16,0 0-16,-21-21 15,21 21-15,0 0 0,0 1 0</inkml:trace>
  <inkml:trace contextRef="#ctx0" brushRef="#br0" timeOffset="12028.2">15833 1164 0,'0'0'0,"0"21"0,0 1 16,21-22-16,0 0 15,0 0-15,0 0 0,0 0 16,1-22-16,-1 22 0,0-21 16,21 0-16,-21 21 0,1-21 15,-1 21-15,0-21 0,-42 21 32,0 0-17,-1 0-15,1 0 0,0 0 16,0 21-16,0 0 0,0-21 0,-1 21 15,1 0-15,21 1 0,0-1 16,-21-21-16,21 21 0,0 0 0,0 0 16,0 0-16,0 1 15,0-1-15,21 0 0,0-21 16,1 21-16,-1-21 0,0 21 0,0-21 16,0 21-16,0-21 15,-21 22-15,0-1 16,-21-21-1,0 0-15,0 21 0,0-21 16,0 0-16,-1 0 0,-20 0 0,21 0 16,0 0-16,0 0 0,-1 0 15,1 0-15,0 0 16,0 0-16,21-21 31,21 0-31,0 21 16,0-22-16,1 22 0,-1-21 15</inkml:trace>
  <inkml:trace contextRef="#ctx0" brushRef="#br0" timeOffset="12371.62">16214 1334 0,'21'0'16,"-21"-22"-1,21 22-15,0 0 16,0-21-16,-21 0 0,21 21 0,1-21 15,-1 21-15,0-21 0,0 21 0,-21-21 16,21 21-16,-21-22 16,-21 22-1,0 0-15,0 0 16,0 0-16,-1 22 0,1-22 16,0 21-16,0 0 0,0 0 15,0 0-15,-1 0 0,1 1 0,0-1 16,21 0-16,-21 0 0,21 0 15,0 0-15,0 1 0,0-1 16,21-21-16,0 21 16,0-21-16,1 21 0,-1-21 15,21 0-15,-21 0 0,22 0 0,-1 0 16,0 0-16,-21 0 0,22-21 16,-1 0-16,0 21 0,1-21 0</inkml:trace>
  <inkml:trace contextRef="#ctx0" brushRef="#br0" timeOffset="12930.89">16954 1291 0,'0'0'0,"0"-21"16,0 0-16,0 0 16,0 0-16,0-1 0,-21 22 15,0 0-15,21-21 0,-21 21 16,0 0-16,0 0 0,-1 0 0,-20 0 16,21 21-16,0-21 0,0 22 15,-1-1-15,-20-21 0,21 21 0,0 0 16,0 0-16,-1 0 15,22 22-15,-21-22 0,21 0 0,-21 0 0,21 0 16,0 1-16,0-1 16,0 0-16,21 0 15,0-21-15,1 0 0,-1 0 0,0 21 16,0-21-16,21 0 0,-20 0 16,-1 0-16,0 0 0,0 0 0,21-21 15,-20 21-15,-1-21 0,0 0 16,0 0-16,0-1 0,0-20 15,1 21-15,-1-21 0,-21 20 16,21-20-16,0 0 0,-21-22 0,0 22 16,21-22-16,-21 1 0,21 21 15,-21-22-15,0 22 0,0-1 16,0 22-16,0-21 0,0 21 16,0 0-16,0-1 0,-21 22 31,0 0-31,21 22 0,-21 20 0,21-21 15,0 21-15,0 22 0,-21-22 16,21 1-16,-21 20 0,21-21 0,0 22 16,0-22-16,0 1 0,-22-1 15,22 0-15,0 1 0,0-1 0,0-21 16,0 0-16,0 0 0,0 1 0,0-1 16,22 0-16,-1-21 15,0 21-15,0-21 0,0 0 16,0 0-16,1 0 0,-1 0 15,21 0-15,-21-21 0,22 21 0,-22-21 16,21 0-16,-21-1 0,22 22 0</inkml:trace>
  <inkml:trace contextRef="#ctx0" brushRef="#br0" timeOffset="13219.58">17865 1122 0,'0'0'0,"0"21"32,0 0-17,0 0-15,0 1 0,0-1 16,0 0-16,0 0 0,0 0 16,0 0-16,-22 1 0,22-1 15,-21 0-15,21 0 16,0 0-1,0-42 32,0 0-47,0 0 16</inkml:trace>
  <inkml:trace contextRef="#ctx0" brushRef="#br0" timeOffset="13415.57">17843 910 0,'0'0'0,"0"-21"16,-21 21-16,21-21 16,-21 21-16,0 0 15,0 0 1,21 21 0,0 0 15,21-21-31,-21 21 0,21-21 15,-21 22-15,21-22 0</inkml:trace>
  <inkml:trace contextRef="#ctx0" brushRef="#br0" timeOffset="13887.36">18119 1016 0,'0'85'31,"-22"-64"-31,22 0 15,-21 0-15,21 0 0,-21-21 0,21 22 16,0-1-16,0 0 0,0 0 16,-21 0-16,21 0 0,0 1 0,0-1 15,-21-21-15,21 21 0,0 0 16,0 0-16,-21-21 16,21 21-16,0-42 62,0 0-62,21 0 16,-21 0-16,21 0 0,0-1 0,0-20 15,0 21-15,1 0 0,-1-22 16,0 22-16,0 0 0,0 0 16,22 0-16,-22 0 0,21-1 0,-21 22 15,0 0-15,22 0 0,-22 0 16,0 0-16,0 22 0,-21-1 0,21 0 15,-21 0-15,0 21 0,0-20 16,0-1-16,0 0 0,0 21 0,0-21 16,0 1-16,-21-1 0,0 0 15,21 0-15,-21-21 0,0 21 0,0-21 16,21 21-16,-22-21 16,1 0-16,21-21 31</inkml:trace>
  <inkml:trace contextRef="#ctx0" brushRef="#br0" timeOffset="14547.3">19240 1185 0,'0'0'15,"22"-21"-15,20 0 0,0 21 0,-21-21 16,22 0-16,-1 0 0,0-1 0,1-20 15,-1 21-15,0-21 0,1 20 16,-22-20-16,21 0 0,-21 21 16,-21-22-16,0 22 0,0 0 15,0 0-15,0 0 0,0-1 0,-42 22 16,21 0-16,0-21 0,-22 21 16,1 0-16,21 0 0,-21 0 0,-1 0 15,22 21-15,-21-21 0,21 22 16,-1-1-16,1 0 0,0-21 0,0 42 15,21-21-15,-21 1 0,21-1 16,0 21-16,0-21 0,0 22 0,0-22 16,21 0-16,0 21 0,0-21 15,0 22-15,1-22 0,-22 21 0,21-21 16,0 1-16,0 20 16,0-21-16,-21 0 0,0 0 0,0 1 15,0-1-15,0 0 0,-42 0 16,21 0-16,-22-21 0,1 21 15,0-21-15,-1 0 0,1 0 0,0 0 16,21 0-16,-22 0 0,1 0 16,21 0-16,0 0 0,-1 0 0,1 0 15,0-21-15,21 0 0,0 0 16,0 0-16,0 0 0,0-1 16,0 1-16,0 0 0,0 0 0,0 0 15,21-22-15,0 22 0,1 0 16,-1 0-16,0 21 0,0-21 0,21 0 15,-20-1-15,20 22 0,0 0 0,-21-21 16</inkml:trace>
  <inkml:trace contextRef="#ctx0" brushRef="#br0" timeOffset="14923.54">19600 1270 0,'0'0'0,"21"0"0,-21 21 16,22-21-16,-1 0 15,0 0-15,0 0 0,0 0 16,22-21-16,-22 21 0,21-21 16,-21 21-16,0-21 0,22 0 0,-22-1 15,0 22-15,-21-21 0,0 0 16,21 21-16,-21-21 0,0 0 16,0 0-1,-21 21-15,0 0 0,0 0 0,0 0 16,-1 21-16,-20 0 0,21-21 15,0 21-15,-22 0 0,22 22 0,0-22 16,0 0-16,0 0 0,21 0 16,0 22-16,0-22 0,0 0 0,0 0 15,0 0-15,0 0 16,21-21-16,0 0 0,0 22 0,0-22 16,1 0-16,-1 0 0,21 0 0,-21 0 15,22 0-15,-22 0 16,21-22-16,0 1 0,-20 21 0,20-21 15,0 0-15,-21 0 0,22-22 16,-1 22-16</inkml:trace>
  <inkml:trace contextRef="#ctx0" brushRef="#br0" timeOffset="15195.92">20510 508 0,'0'-21'0,"0"42"0,0-63 0,-21 42 16,0 0-16,0 0 0,0 0 15,0 0-15,-1 21 0,1 21 16,0-21-16,21 22 0,-21-1 16,0 0-16,0 22 0,21-22 0,-22 22 15,1-1-15,21 1 0,-21-22 16,0 22-16,21-22 0,0 0 0,0 1 16,-21-1-16,21-21 0,0 21 15,0-20-15,0-1 0,0 0 0,0 0 16,0 0-16,21-21 31,0 0-31,0 0 16,0-21-16</inkml:trace>
  <inkml:trace contextRef="#ctx0" brushRef="#br0" timeOffset="16067.68">20426 1291 0,'-21'0'15,"42"0"17,0 0-17,0 0-15,0-21 0,0 0 16,22 21-16,-22-21 0,0 21 16,0-21-16,22 21 0,-22-22 0,0 1 15,-21 0-15,21 0 0,-21 0 16,0 0-16,0-1 15,0 1-15,-21 21 16,0 0-16,0 0 0,-1 0 16,1 21-16,-21 1 0,21-22 0,0 21 15,-1 21-15,1-21 0,0 0 16,0 1-16,21-1 0,-21 0 0,21 21 16,0-21-16,0 1 15,0-1-15,0 0 0,21-21 16,0 21-16,0-21 0,22 0 15,-22 0-15,0 0 0,21 0 16,-21 0-16,22 0 0,-22 0 0,21 0 16,1 0-16,-22-21 0,21 21 15,-21-21-15,22 0 0,-22-1 0,21 1 16,-21 0-16,0 0 0,1 0 16,-1 0-16,0-22 0,-21 22 0,0 0 15,0 0-15,0 0 0,0-1 16,21 1-16,-21 42 31,0 1-15,0-1-16,-21 0 0,21 21 0,0-21 15,0 1-15,0-1 0,0 0 16,0 0-16,-21 0 0,21 0 16,0 1-16,-21-1 0,21 0 15,0 0 1,0-42 31,0 0-32,0 0-15,0-1 0,21-20 16,0 21-16,-21 0 0,21-22 16,0 22-16,0-21 0,22 21 15,-22 0-15,0-1 0,21-20 0,1 42 16,-22-21-16,21 21 0,1 0 15,-22 0-15,0 0 0,0 21 16,0 0-16,0 0 0,1 1 0,-22-1 16,0 0-16,0 21 0,0-21 15,0 1-15,0-1 0,0 21 0,-22-21 16,1 0-16,21 1 0,-21-22 16,21 21-16,-21 0 0,0-21 0,21 21 15,-21-21 1,42-21 31,0 21-47,-21-21 0</inkml:trace>
  <inkml:trace contextRef="#ctx0" brushRef="#br0" timeOffset="16307.07">21907 1058 0,'0'0'0,"0"22"31,0-1-31,-21 0 0,21 0 16,0 0-16,-21 0 0,21 1 15,-21-1-15,21 0 0,-21 0 0,21 0 16,0 0-16,0 1 16,-21-22-16,21 21 15,21-42 16,0-1-15,-21 1-16</inkml:trace>
  <inkml:trace contextRef="#ctx0" brushRef="#br0" timeOffset="16503.56">21950 847 0,'0'0'0,"-21"-21"0,-1 21 0,22-22 15,-21 22-15,0 0 16,0 0-16,21 22 31,0-1-15,0 0-16,0 0 16,21-21-16,-21 21 15,21-21-15</inkml:trace>
  <inkml:trace contextRef="#ctx0" brushRef="#br0" timeOffset="16919.75">22288 1058 0,'-42'43'15,"21"-22"1,0 0-16,0 0 0,21 0 15,-22 1-15,1-1 0,21 0 16,0 0-16,0 0 0,-21 0 0,21 1 16,0-1-16,0 0 0,0 0 15,0 0-15,21-21 16,0 21-16,1-21 0,-1 0 16,0 0-16,0 0 0,0 0 15,0 0-15,1 0 0,20 0 0,-21-21 16,0 21-16,0-21 0,1 0 15,-1 21-15,0-21 0,0 0 0,0-1 16,-21 1-16,0 0 0,21-21 16,-21 21-16,0-1 0,22 1 0,-22 0 15,0 0-15,0 0 16,-22 21 15,44 0 16</inkml:trace>
  <inkml:trace contextRef="#ctx0" brushRef="#br0" timeOffset="17583.55">22881 1122 0,'0'0'0,"-21"0"15,0 21-15,0 0 16,-1 0-16,22 1 15,-21-1-15,21 0 0,-21 0 0,21 0 16,0 0-16,-21 1 0,21-1 16,-21 0-16,21 0 15,0 0-15,-21 0 0,21 1 32,0-44-1,0 1-16,0 0-15,0 0 0,21 0 16,0 0-16,0-22 0,0 22 16,0 0-16,22-21 0,-1-1 15,-21 22-15,22 0 0,-1-21 16,0 20-16,1 22 0,-22-21 0,21 21 16,-21 0-16,0 0 0,1 21 15,-1 1-15,-21-1 0,21 0 16,-21 0-16,0 21 0,0-20 0,0-1 15,0 21-15,0-21 0,0 0 0,0 1 16,0-1-16,-21 0 0,21 0 16,-21-21-16,21 21 0,-22 0 15,1-21 17,21-21-17,0 0-15,0 0 16,0 0-16,21 0 15,-21-1-15,22 1 0,20-21 0,-21 21 16,0-22-16,22 1 0,-1 21 16,0-21-16,1 20 0,-1-20 0,0 21 15,1 21-15,-1 0 0,0 0 16,-21 0-16,22 0 0,-22 21 0,-21 0 16,0 22-16,0-22 0,0 0 15,0 21-15,0 1 0,0-22 0,0 21 16,-21-21-16,0 0 15,-1 1-15,1-1 0,21 0 0,-21 0 16,0 0-16,21 0 0,-21-21 0,0 0 16,-1 0-16,1 0 15</inkml:trace>
  <inkml:trace contextRef="#ctx0" brushRef="#br0" timeOffset="18470.75">14753 2096 0,'0'0'0,"-42"0"0,21 0 0,-1 0 0,-20 0 0,21 0 16,0 0-16,0 0 0,-1 0 15,44 0 17,-1 0-32,0 0 0,0 0 15,21 0-15,1 0 0,-1 0 0,22 0 16,-1 0-16,1-22 0,20 22 15,1 0-15,0 0 0,20 0 0,1 0 16,0-21-16,0 21 0,0 0 16,21 0-16,0 0 0,0 0 0,21 0 15,0 0-15,0 0 0,22 0 16,-1 0-16,0 0 0,1 0 16,-1 0-16,21 0 0,1 0 0,-1 0 15,1 0-15,21 0 0,-22 0 16,1 0-16,-1 0 0,22 0 0,-22 21 15,1-21-15,-1 0 0,22 0 16,-22 0-16,22 0 0,-21 0 0,-1 0 16,-21 0-16,1 22 0,20-22 15,-20 0-15,-22 0 0,21 0 0,-42 0 16,21 21-16,-21-21 0,0 0 16,-21 0-16,21 0 0,-42 0 0,21 0 15,-22 0-15,-20 0 0,-1 0 16,-20 0-16,-22 0 0,21 0 15,-21 0-15,-42 0 32,0 0-17,-21 0-15,-1-21 0,1 21 16,0 0-16</inkml:trace>
  <inkml:trace contextRef="#ctx0" brushRef="#br0" timeOffset="19812.68">13017 318 0,'0'0'0,"0"-64"31,0 43-31,0 0 32,0 42-17,-21-21 1,21 21-16,0 21 0,0-20 0,0-1 16,0 21-16,-21 0 0,21 1 0,0-1 15,0-21-15,-21 22 0,21-1 16,0 21-16,0-20 0,0 20 0,0 1 15,0-22-15,0 22 0,0-1 16,0 1-16,-21-1 0,21 1 0,0-1 16,-21 1-16,21-1 0,0 1 15,0-1-15,0 22 0,-22-22 16,22 22-16,-21 0 0,21-22 0,0 1 16,0 20-16,-21-20 0,0 20 15,0 1-15,21 0 0,0-1 0,-21 1 16,-1 0-16,22-1 0,-21 1 15,21 0-15,-21-1 0,21 1 0,0 21 16,0-21-16,-21 20 0,21-20 0,0 0 16,-21-1-16,21 22 0,0-21 15,0 21-15,0 0 0,0-22 0,-21 22 16,21 0-16,0-21 0,-22 20 16,22 1-16,-21 0 0,21 0 15,0 0-15,0 21 0,0-21 0,0-1 16,0 1-16,-21 0 0,21 21 15,0-21-15,0 0 0,0 0 0,0-1 16,0 1-16,-21 21 0,21 0 0,0-21 16,0 21-16,0-21 0,0 21 15,0 0-15,0 0 0,-21 0 0,21-21 16,-21 21-16,21 0 0,0 0 0,0 0 16,-22 0-16,1 0 0,21 0 0,-21 0 15,0 0-15,21 0 16,-21 0-16,21 0 0,-21 0 0,-1 0 0,22 21 15,-21-21-15,21 0 0,-21 21 16,0-21-16,21 0 0,-21 0 16,0 0-16,21 0 0,-22 21 0,1-21 15,0 0-15,0 0 0,0 0 0,0 0 16,-1 21-16,1-21 0,0 0 0,0 0 16,0 0-16,0 0 0,-1 22 15,1-22-15,0 0 0,0 0 0,0 0 16,0 0-16,-1 0 0,1 21 0,0-21 15,0 0-15,0 0 0,21 0 16,-21 0-16,-1 0 0,1 0 0,0-21 16,21 21-16,-21 0 0,0 0 0,21 0 15,-21-22-15,21 22 0,-22 0 16,1-21-16,21 21 0,-21-21 16,21 21-16,0-21 0,-21 0 0,0 0 15,21-1-15,0 1 0,0 0 0,-21-21 16,-1 21-16,22-22 0,-21-20 15,21 20-15,0-20 0,-21-1 0,0-20 16,21-1-16,0 0 0,0-20 0,-21-22 16</inkml:trace>
  <inkml:trace contextRef="#ctx0" brushRef="#br0" timeOffset="20883.4">1037 3302 0,'0'0'0,"-21"0"0,-21 0 16,20 0-16,1 0 0,0 0 15,0 0 1,42 0 0,0 0-16,0 0 15,22 0-15,-1-21 0,0 21 16,22-21-16,-1 0 0,1 21 0,21-22 15,-22 22-15,1-21 0,-1 21 16,1 0-16,-22-21 0,0 21 16,1-21-16,-1 21 0,-21 0 0,21 0 15,-20 0 1,-44 0 0,1 0-1,0 21-15,0 0 0,0-21 0</inkml:trace>
  <inkml:trace contextRef="#ctx0" brushRef="#br0" timeOffset="21139.61">1439 3239 0,'0'0'0,"-42"42"16,21-21 0,21 0-16,0 0 0,0 1 0,0-1 15,-21 21-15,21-21 16,-22 22-16,22-1 0,-21 0 0,21 1 0,0-1 15,0-21-15,-21 21 16,21 1-16,0-1 0,-21-21 0,21 22 16,0-22-16,0 21 0,0-21 15,0 0-15,0 1 0,0-1 16,21-21 0,0 0-16,0 0 15,1-21-15,-1-1 0,0 22 0,0-21 16</inkml:trace>
  <inkml:trace contextRef="#ctx0" brushRef="#br0" timeOffset="21787.54">1714 3704 0,'0'21'47,"0"1"-47,-21-1 0,21 0 16,-21 0-16,21 0 0,0 0 15,0 1-15,0-1 0,0 0 16,0 0-16,21-21 16,0 0-1,1 0-15,-1 0 0,0 0 16,0 0-16,0-21 0,22 0 16,-22 21-16,0-21 0,0-1 0,0 1 15,0 0-15,1 21 0,-1-21 16,-21 0-16,0 0 0,0-1 15,0 1-15,0 0 0,0 0 16,0 42 15,0 0-15,0 0-16,0 1 16,21-1-16,-21 0 0,0 0 0,0 0 15,0 22-15,21-1 0,-21 0 16,0 1-16,0-1 0,0 21 0,21 1 15,-21-1-15,21 1 16,-21-1-16,0 1 0,22-1 0,-22 1 16,21 21-16,-21-1 0,0-20 15,0 20-15,21 1 0,-21 0 0,0-22 16,0 22-16,0-22 0,0-20 16,-21-1-16,0 0 0,-1 1 0,1-22 15,0 0-15,0 0 0,0 0 16,-22-21-16,1 0 0,0 0 0,-1 0 15,1 0-15,-21 0 0,20-21 16,-20 0-16,20 0 0,1-21 0,0-1 16,-1 1-16,1 0 15,0-1-15,21-20 0,-1-1 0,1 1 16,0 20-16,21-20 0,0 21 16,0-22-16,0 22 0,0-1 0,21 1 15,22 0-15,-22-1 0,21 22 16,-21-21-16,22 0 0,-1-1 0,0 1 15,22 0-15</inkml:trace>
  <inkml:trace contextRef="#ctx0" brushRef="#br0" timeOffset="22147.49">2561 3704 0,'0'0'0,"-21"0"31,0 21-31,21 1 16,0-1-16,0 21 0,0 0 16,0 1-16,0-1 0,0 22 15,0-1-15,0 1 0,0 20 0,0-20 16,0 20-16,0-20 0,0 21 16,0-1-16,0 1 0,0 0 0,0-1 15,0 22-15,0-21 0,0-1 16,-21 1-16,21 0 0,-22-1 0,22-20 15,-21-1-15,21 1 16,0-22-16,0 1 0,0-22 0,0 0 16,0 0-16,0-42 15,0 0 1,0-22-16,0 22 0,0 0 16,0-21-16,21-1 0,-21 1 15,22 0-15,-22-22 0,21 1 0,0-22 16,-21 22-16</inkml:trace>
  <inkml:trace contextRef="#ctx0" brushRef="#br0" timeOffset="22479.83">2625 4233 0,'0'-42'0,"0"84"0,-22-126 0,22 41 16,0 22-16,-21-21 0,21 0 16,-21 20-16,21 1 0,0-21 15,0 21-15,0 0 0,0-1 0,21 1 16,0 21-16,1-21 0,-1 0 15,0 0-15,21 21 0,-21 0 0,22-21 16,-1 21-16,-21 0 0,22 0 0,-22 21 16,0-21-16,0 21 0,0 0 15,0 21-15,1-20 0,-22-1 0,0 21 16,0 0-16,0-20 0,0 20 16,-22-21-16,1 21 0,0-20 15,0 20-15,-21-21 0,20 0 16,-20 0-16,21 1 0,-21-22 0,-1 21 15,22-21-15,-21 0 0,21 21 16,-1-21-16,1 0 0,0 0 0,21-21 47,21 0-47,22-1 0</inkml:trace>
  <inkml:trace contextRef="#ctx0" brushRef="#br0" timeOffset="22943.7">3598 3662 0,'0'0'0,"0"-21"0,0 0 31,-21 21-31,0 0 0,0 0 16,0 0-16,-1 0 0,-20 0 15,21 0-15,-21 21 0,20 0 16,1-21-16,-21 21 0,21 21 0,0-20 16,-1-1-16,22 0 0,0 21 15,-21-21-15,21 22 0,0-1 0,0 43 32,21-22-32,-21-42 0,22 1 15,20-1-15,-21-21 0,0 21 0,22-21 16,-22 0-16,21 0 0,0 0 15,1 0-15,-1 0 0,0-21 0,1 21 16,-1-21-16,0-22 0,1 22 16,-1 0-16,22 0 0</inkml:trace>
  <inkml:trace contextRef="#ctx0" brushRef="#br0" timeOffset="23423.2">4149 3747 0,'0'0'0,"0"-106"31,-22 85-31,1 21 0,0 0 0,0 0 15,0 0-15,-22 0 16,22 21-16,0 0 0,0 0 0,0 0 16,0 0-16,-1 1 0,1 20 15,21-21-15,-21 21 0,21-20 0,-21 20 16,21-21-16,0 21 0,0-20 16,0 20-16,0-21 0,0 0 0,0 0 15,0 1-15,21-22 16,0 0-16,0 0 0,1 0 15,-1 0-15,0-22 0,0 22 16,0-21-16,0 0 0,1-21 0,20 21 16,-21-1-16,0 1 0,-21-21 15,21 21-15,1-22 0,-22 22 0,0 0 16,0-21-16,21 21 0,-21-1 16,0 1-16,0 0 0,0 0 15,0 42 16,0 21-31,0-20 16,0-1-16,-21 0 0,21 21 0,0-21 16,0 22-16,0-22 0,0 21 15,0 1-15,0-22 0,0 0 0,0 21 16,0-21-16,0 1 0,0-1 16,0 0-16,21-21 15,0 0-15,0 0 16,0-21-16,0 0 15,1-1-15,20 1 16,-21 0-16</inkml:trace>
  <inkml:trace contextRef="#ctx0" brushRef="#br0" timeOffset="24463.3">4805 3725 0,'0'0'16,"21"-21"-16,-21 0 15,-21 21 1,0 0-16,-1 0 0,1 0 15,-21 21-15,21-21 0,0 21 16,-1-21-16,1 22 0,0-22 0,0 21 16,0-21-16,21 21 15,0 0-15,0 0 16,21-21-16,0 21 16,0-21-16,0 0 0,1 22 0,-1-22 15,0 0-15,0 21 0,0 0 16,0-21-16,1 21 0,-1 0 15,-21 0-15,21-21 0,-21 22 0,0-1 16,0 0-16,0 0 16,-21 0-16,0-21 0,-1 21 0,1-21 15,0 0-15,0 0 16,-21 0-16,20 0 0,1 0 0,0 0 16,0 0-16,0 0 15,0-21-15,-1 0 0,1 0 0,21 0 16,0 0-16,-21-1 0,21 1 15,-21 0-15,21 42 47,21 0-47,-21 1 0,21-1 16,-21 0-16,21 0 16,1 0-16,-1 0 0,-21 1 0,21-22 15,0 21-15,0-21 16,0 0-16,1 0 0,-1 0 0,21 0 15,-21 0-15,0 0 0,22 0 0,-1 0 16,-21-21-16,22-1 0,-22 1 16,21 0-16,-21 0 0,22 0 0,-22-22 15,21 22-15,-21 0 0,0-21 16,1 21-16,-1-22 0,0 1 0,0 21 16,-21-22-16,0 1 0,21 0 15,-21-1-15,0 1 0,21 0 16,-21 21-16,0-22 0,0 22 0,0 0 15,0 0-15,0 0 0,0 42 32,0 0-32,0 0 15,0 0-15,-21 22 0,21-22 0,0 21 16,-21 0-16,21 1 0,0-1 16,0 0-16,0 1 0,0-22 0,0 21 15,-21 1-15,21-22 0,0 21 16,0-21-16,0 0 0,0 22 0,0-22 15,0 0-15,21 0 0,0-21 16,0 0-16,1 0 16,-1 0-16,0-21 0,0 0 15,0 0-15,0 0 16,1-1-16,-1 1 0,0 0 0,0 0 16,0 0-16,0 0 0,1-1 0,-1-20 15,0 21-15,0 0 0,0 0 16,-21-1-16,0 1 15,0 42 1,0 1-16,0-1 0,0 0 16,0 0-16,0 0 0,-21 0 0,21 1 15,-21-1-15,21 0 0,0 0 16,0 0-16,0 0 0,0 1 0,0-1 16,0 0-16,21-21 15,0 0-15,0 0 0,1 0 16,-1 0-16,0 0 0,0 0 15,0-21-15,22 21 0,-22-21 16,0-1-16,0 1 0,0 21 0,0-21 16,1 0-16,-22 0 0,21 0 15,0-22-15,0 22 0,-21 0 0</inkml:trace>
  <inkml:trace contextRef="#ctx0" brushRef="#br0" timeOffset="24660.55">5927 3366 0,'0'0'0,"-22"0"16,1 0-16,0 0 16,21 21 31,-21-21-1,0 0-46</inkml:trace>
  <inkml:trace contextRef="#ctx0" brushRef="#br0" timeOffset="24861.3">5122 3598 0,'0'22'0,"0"-44"0,0 65 16,21-43-1,1 0 1,-1 0-16,0 0 0,0 0 16,0 0-16,22 0 0,-22 0 0,0 0 15,0-21-15,21 21 0,-20 0 16,-1 0-16,21-22 0,-21 22 0,22-21 16</inkml:trace>
  <inkml:trace contextRef="#ctx0" brushRef="#br0" timeOffset="25447.46">6202 3683 0,'0'0'15,"0"-21"-15,-21 21 16,-1 0-16,1 0 31,0 21-31,21 0 16,0 0-16,0 1 16,0-1-16,-21 0 0,21 0 0,0 0 15,0 0-15,0 1 16,0-1-16,-21-21 0,21 21 0,0 0 15,-21-21 17,21-21-17,0 0 1,0 0-16,0-1 16,21 1-16,-21 0 0,21 0 0,0 0 15,0 0-15,0-1 0,1-20 16,20 21-16,-21 0 0,21 0 0,1 21 15,-22 0-15,21 0 0,1 0 16,-1 0-16,-21 0 0,21 0 0,-20 21 16,20 0-16,-21 0 0,0 0 15,0 0-15,-21 1 0,0-1 0,0 21 16,0-21-16,0 0 0,0 1 0,0-1 16,-21 0-16,21 0 0,-21 0 15,0 0-15,0-21 0,21 22 16,0-1-16,-21-21 0,-1 0 15,22-21 1,22-1 0,-1 22-16</inkml:trace>
  <inkml:trace contextRef="#ctx0" brushRef="#br0" timeOffset="26392.57">7239 3725 0,'21'-21'0,"-42"42"0,63-42 0,-21 0 16,-21 0-16,0 0 0,0 0 16,0-1-16,0 1 0,0 0 15,-21 21 1,0 0-16,0 0 0,0 0 0,0 0 16,-22 0-16,22 21 0,0 0 15,-21 1-15,20-1 0,-20 0 0,0 0 16,21 0-16,-1 22 0,1-22 0,0 0 15,0 0-15,21 0 0,-21 0 16,21 1-16,0-1 0,21 0 16,0-21-16,0 0 0,0 0 15,22 0-15,-22 0 0,21 0 16,-21 0-16,22 0 0,-22 0 0,21-21 16,-21 0-16,1 21 0,-1-22 15,21 1-15,-42 0 0,21 21 0,0-21 16,-21 0-16,22 0 0,-22-1 15,0 1-15,0 0 0,21 0 16,-21 0-16,0 42 47,0 0-47,0 0 0,-21 0 16,21 1-1,0-1-15,-22 0 0,1 21 0,21-21 16,-21 22-16,21-1 0,0 0 15,0 22-15,0-22 0,0 22 0,0-1 16,0 1-16,0-1 0,0 1 0,0-1 16,0 1-16,0-1 0,0 22 15,0-22-15,21 22 0,0 0 0,-21-22 16,22 22-16,-22-22 0,0 22 0,21-21 16,-21-1-16,0 22 0,0-22 15,0 1-15,21-1 0,-21 1 16,0-1-16,0 1 0,0-22 0,0 0 15,0 1-15,0-1 0,0 0 16,-21-20-16,0-1 0,-1 0 0,1 0 16,-21-21-16,21 0 0,0 0 0,-22 0 15,22 0-15,-21 0 0,-1 0 0,22 0 16,-21-21-16,0 0 0,20 21 16,-20-43-16,0 22 0,-1-21 0,1 0 15,0-1-15,-1-20 0,22-1 0,-21 1 16,21-22-16,0 22 0,-1-22 15,1 0-15,21 1 0,0-22 0,0 21 16,0-21-16,0 22 0,0-22 16,21 21-16,1 0 0,20 1 0,-21 20 15,21-20-15,1 20 0,-1 1 16,0-1-16,1 1 0,-1 20 16,0 1-16,1 21 0,-1 0 0,-21-1 15,0 1-15,22 0 0,-22 21 16,-21-21-16,21 21 0,-21 21 47,21-21-47,-21 21 31,0 0-15,0 1 15</inkml:trace>
  <inkml:trace contextRef="#ctx0" brushRef="#br0" timeOffset="32340.5">13801 2942 0,'-22'0'0,"44"0"0,-65 0 16,22 0 0,0 0-16,0 0 15,0 0 1,21 21-1,-22-21 32</inkml:trace>
  <inkml:trace contextRef="#ctx0" brushRef="#br0" timeOffset="32699.73">13356 2985 0,'0'0'0,"-42"0"0,21 0 0,-1 0 16,1 0-16,-21 0 0,21 0 0,0 0 15,42 0 16,0 0-31,0 0 16,21 0-16,1 0 0,20 0 0,-20 0 16,20 0-16,-21 0 0,22 0 0,-1 0 15,1 0-15,-22 0 0,22 0 16,-1 0-16,-20 0 0,20 0 0,-21 0 16,1 0-16,-22 0 0,0 0 15,0 0-15,0 0 0,-42 0 31,0 0-31,0 0 16,0 0-16,0 0 0,-1 21 0,1-21 16,0 0-16,0 0 0</inkml:trace>
  <inkml:trace contextRef="#ctx0" brushRef="#br0" timeOffset="33086.56">13716 3048 0,'0'0'16,"-21"0"-1,21 21-15,-21-21 0,21 21 16,0 1-16,0-1 16,0 0-16,0 0 0,0 0 0,0 0 15,0 1-15,0 20 0,0 0 0,0 1 16,0-22-16,0 21 0,0 0 16,0 1-16,0-1 0,0 0 0,0 1 15,0-1-15,-22 0 16,22 1-16,-21-22 0,21 21 0,0-21 15,0 1-15,-21 20 0,0-21 0,21 0 16,-21-21-16,21 21 0,-21 1 16,-1-22-16,-20 0 0,21 0 0,-21 0 15,20 0-15,-20 0 0,0 0 16,21 0-16,-22-22 0,1 22 0,21-21 16,-22 0-16,22 21 0,-21-21 0,21 0 15,0 21-15,-1-21 0,1-1 16,0 1-16,21 0 0,0 0 15,21 0 1,0 21-16,1 0 16,20 0-16,-21-21 0,21 21 0,1 0 15,-22 0-15,21 0 0</inkml:trace>
  <inkml:trace contextRef="#ctx0" brushRef="#br0" timeOffset="33596.01">13906 3662 0,'0'0'16,"22"-21"0,-22 0-16,0-1 0,0 1 15,0 0-15,0 0 16,-22 21-16,1 0 0,0 0 16,0 0-16,0 0 0,0 0 15,-1 0-15,1 21 0,0 0 16,21 0-16,-21 1 0,21-1 0,-21 0 15,21 0-15,-21 21 0,21-20 16,0-1-16,0 0 0,0 0 0,0 0 16,0 0-16,0 1 0,0-1 15,0 0-15,21-21 16,0 0-16,0 0 16,0 0-16,0-21 0,1 21 15,-1-21-15,0-1 0,0 22 16,0-21-16,0 0 0,1 0 0,-1 0 15,-21 0-15,21-1 0,-21 1 16,0 0-16,21 0 0,-21 0 0,0 0 16,0-1-1,0 44 1,0-1-16,0 0 0,0 0 16,0 0-16,0 0 0,0 1 15,0-1-15,0 0 0,0 0 16,0 0-16,0 0 0,0 1 0,0-1 15,21-21 1,0 0-16,1 0 16,-1 0-16,0 0 15,0 0-15,-21-21 0,21 21 16,0-22-16</inkml:trace>
  <inkml:trace contextRef="#ctx0" brushRef="#br0" timeOffset="33831.72">14224 3556 0,'0'0'0,"0"-21"16,0 42 15,0 0-31,0 0 16,0 1-16,0-1 0,0 0 0,0 0 16,0 0-16,0 22 0,0-22 15,0 0-15,21 0 0,-21 0 16,21 0-16,-21 1 0,0-1 15,21-21 1,1 0 0,-1 0-1,0-21-15</inkml:trace>
  <inkml:trace contextRef="#ctx0" brushRef="#br0" timeOffset="34083.31">14626 3535 0,'-21'0'32,"0"21"-32,0 0 15,-1 0-15,1 1 0,0-1 0,0 0 16,0 0-16,0 0 0,-1 22 0,1-22 16,0 0-16,0 0 0,0 0 15,0 0-15,21 1 0,-22-1 16,22 0-16,22-21 31,-1 0-31,0 0 0,0 0 16,0 0-16,0-21 0,1 21 15,-1-21-15,0 21 0</inkml:trace>
  <inkml:trace contextRef="#ctx0" brushRef="#br0" timeOffset="34570.76">14901 3662 0,'0'-21'15,"0"42"-15,21-63 0,-21 20 0,22 1 0,-22 0 16,0 0-16,0 0 16,-22 21-16,1 0 0,0 0 15,0 0-15,0 0 0,0 0 16,-1 21-16,1-21 16,0 21-16,0 0 0,0 0 0,21 1 15,-21 20-15,-1-21 0,1 0 0,21 0 16,0 22-16,-21-22 0,21 0 15,0 0-15,0 0 0,0 1 0,0-1 16,0 0 0,21-21-16,0 0 0,1 0 15,-1 0-15,0 0 0,0-21 16,0 0-16,0 21 0,1-22 16,-1 1-16,0 0 0,0 0 0,0 0 15,-21 0-15,21-1 0,1 1 16,-1-21-16,0 21 0,-21 0 15,0-1-15,21 1 0,-21 0 0,21 0 16,-21 42 15,0 0-31,0 0 0,0 1 16,0-1-16,0 0 0,0 0 0,0 0 16,0 0-16,0 1 0,0-1 0,0 0 15,0 0-15,0 0 0,0 0 16,0 1-16,21-22 15,1 0 1,-1 0-16,0 0 0,0 0 16,0-22-16,22 1 0,-22 21 0</inkml:trace>
  <inkml:trace contextRef="#ctx0" brushRef="#br0" timeOffset="35277.31">15621 3366 0,'21'0'16,"0"0"-16,0-22 16,1 1-16,-1 21 0,0-21 15,0 0-15,0 0 0,0 0 16,1-1-16,-1 1 0,-21 0 15,0 0-15,21 0 0,-21 0 16,0-1-16,0 1 16,-21 21-16,0 0 0,-1 0 0,1 0 15,0 0-15,-21 0 0,21 0 16,-22 21-16,22-21 0,-21 22 0,21-1 16,-22 0-16,22 0 0,0 0 15,21 22-15,0-22 0,0 21 0,0-21 16,0 0-16,0 1 0,0 20 0,21-21 15,0 0-15,22 0 16,-22 1-16,0-1 0,0 0 0,21 0 16,-20 0-16,-1 0 0,0 1 15,0-1-15,0 0 0,0 0 0,-21 0 16,0 0-16,0 1 0,0-1 16,0 0-16,-21 0 0,0-21 15,0 21-15,0 0 0,-22-21 0,22 0 16,-21 0-16,21 0 0,-22 0 15,22 0-15,-21 0 0,21 0 0,0 0 16,-22 0-16,22 0 0,0-21 0,21 0 16,-21 21-16,0-21 0,21 0 15,-22 0-15,22-1 0,0 1 16,0 0-16,0 0 16,0 0-16,22 0 15,-1 21-15,0 0 0,0-22 16,0 22-16,0 0 0</inkml:trace>
  <inkml:trace contextRef="#ctx0" brushRef="#br0" timeOffset="36079.47">16108 3450 0,'0'-42'31,"-21"42"-31,-1 0 16,1 0-16,0 21 15,0 0-15,0 0 0,21 1 16,0 20-16,0-21 0,0 0 16,-21 0-16,21 22 0,0-22 0,-22 0 15,22 0-15,0 0 0,0 1 16,0-1-16,0 0 0,0 0 0,0 0 15,0 0-15,22-21 16,-1 0 0,0 0-16,0 0 0,0 0 0,0 0 15,1 0-15,-1-21 0,21 21 16,-21-21-16,0 21 0,22-21 0,-22 0 16,0 0-16,21-1 0,-20 1 0,-1 0 15,0 0-15,0-21 0,-21 20 16,21 1-16,-21 0 0,0 0 15,0 0-15,-21 21 16,0 0-16,0 0 0,0 0 0,-1 0 16,1 21-16,0 0 0,21 0 15,-21-21-15,21 21 16,0 1-16,0-1 0,0 0 16,21 0-16,-21 0 15,21-21-15,0 21 0,1-21 16,-22 22-16,21-22 0,0 21 0,-21 0 15,21-21-15,-21 21 16,21-21-16,0 0 0,1 0 16,-1 0-1,0 0-15,0 0 16,0 0-16,0 0 16,1-21-16,-1 0 0,0 0 15,0-1-15,0 1 0,0 0 16,-21 0-16,0 0 0,22 0 15,-1-1-15,-21 1 0,0 42 47,0 1-47,-21-1 0,21 0 16,-22 0-16,22 0 0,-21 0 16,21 1-16,0-1 0,0 0 15,0 0-15,0 0 31,0-42 1,0 0-32,21 21 15,-21-21-15</inkml:trace>
  <inkml:trace contextRef="#ctx0" brushRef="#br0" timeOffset="36255.19">16785 3471 0,'0'0'0,"0"-21"0,0 0 15,-21 21-15,0 0 16,21 21 47,21-21-63,0 0 15,-21 21-15,21-21 0</inkml:trace>
  <inkml:trace contextRef="#ctx0" brushRef="#br0" timeOffset="36624.24">16933 3493 0,'0'21'32,"0"0"-32,-21 0 15,21 0-15,0 0 0,0 1 16,0-1-16,0 0 0,0 21 15,0-21-15,0 22 0,0-22 0,0 21 16,0 1-16,0-1 0,-21 21 0,21 1 16,-21-1-16,0 1 0,-1-1 15,22 1-15,-21 21 0,0-22 0,0 1 16,0-1-16,0 22 0,-1-22 16,1 22-16,0-22 0,0 1 0,0-1 15,0-20-15,21-1 0,-22 0 0,22 1 16,-21-22-16,21 0 15,0-42 1,0 0 0,0 0-16,0-1 0,0-20 15,0 21-15,0-21 0,21-1 16,1 1-16,-1-22 0,0 22 0,-21-21 16,21-1-16,0 1 0,0-1 15</inkml:trace>
  <inkml:trace contextRef="#ctx0" brushRef="#br0" timeOffset="36907.49">16806 3874 0,'0'-43'16,"0"86"-16,0-128 0,0 43 0,0-1 0,0 22 16,21-21-16,-21 21 0,22-1 15,-1-20-15,-21 21 0,21 0 0,0 0 16,0 21-16,22-22 0,-22 1 16,21 21-16,-21 0 0,22 0 15,-22 0-15,21 21 0,-21 1 0,0-22 16,1 21-16,-22 0 0,0 21 15,0-21-15,0 1 0,0-1 0,0 0 16,0 21-16,-43-21 0,22 1 16,0-22-16,0 21 0,-22 0 0,22-21 15,0 21-15,0-21 0,0 0 0,0 0 16,-1 0 0,1 0-16,21-21 31,0 0-31,21 21 0,1-21 15,-1-1-15</inkml:trace>
  <inkml:trace contextRef="#ctx0" brushRef="#br0" timeOffset="37196.53">17632 3112 0,'0'0'15,"0"-22"-15,0 1 0,-21 21 16,-1 0-1,22 21-15,-21 1 0,0-1 0,0 0 16,21 21-16,-21 1 16,21-1-16,-21 0 0,-1 1 0,22-1 15,0 0-15,-21 1 0,21-22 16,-21 21-16,21 0 0,0-20 0,-21-1 16,21 0-16,0 0 0,0 0 0,0 0 15,21-21 1,0 0-16,0 0 0,1 0 0,-1 0 15,0 0-15,0-21 0,0 0 16,0 0-16,1 21 0,-1-21 16,-21 0-16,0-1 0</inkml:trace>
  <inkml:trace contextRef="#ctx0" brushRef="#br0" timeOffset="37379.76">17378 3429 0,'0'0'0,"-21"0"0,-1 0 15,1 0-15,42 0 47,1 0-47,-1 0 0,0 0 0,0 0 16,21 0-16,-20 0 0,-1 0 0,0 0 16,0-21-16,0 0 15,0 21-15,22-21 0</inkml:trace>
  <inkml:trace contextRef="#ctx0" brushRef="#br0" timeOffset="39687.33">17949 3175 0,'0'0'16,"0"-21"15,21 21-15,1-21-16,-22 0 0,21 21 15,21 0-15,-21-22 0,0 22 16,1-21-16,-1 0 0,21 21 16,-21-21-16,0 21 0,-21-21 0,22 0 15,-22-1-15,0 1 16,0 0-16,0 0 0,-22 0 15,1 21-15,0 0 0,0 0 16,0 0-16,-22 0 0,22 0 0,0 0 16,-21 21-16,21 0 0,-1 0 15,1 0-15,0 22 0,0-22 0,0 21 16,21-21-16,0 22 0,0-1 16,0-21-16,0 22 0,0-22 0,0 0 15,0 0-15,21 0 0,0 0 16,0 1-16,0-22 0,1 0 15,-1 0-15,0 0 0,21 0 0,-21 0 16,1 0-16,-1 0 0,0 0 16,-42 0 15,0 0-31,-1 0 0,1 0 0,0 0 16,0 21-16,-21 0 0,20-21 15,1 21-15,0 0 0,0 0 16,21 1-16,-21 20 0,21-21 0,-21 0 15,21 0-15,0 22 0,0-22 16,0 0-16,0 0 0,0 0 0,0 1 16,21-1-16,0-21 0,-21 21 15,21-21-15,0 0 0,0 0 0,1 0 16,-1 0-16,0 0 0,0 0 16,0 0-16,0-21 0,1 21 0,-1-21 15,0-1-15,21 22 0,-21-21 0,1 0 16,-1 0-16,0 0 0,0 0 15,21-22-15,-20 22 0,-1 0 0,0-21 16,21 20-16,-21 1 0,1 0 16,-1 0-16,21 0 0,-21 0 0,0 21 15,1 0-15,-1 0 16,0 21-16,-21 0 16,0 21-16,0-21 15,0 1-15,0-1 0,0 0 0,0 21 16,-21-21-16,21 1 0,0-1 0,-21 0 15,-1 0-15,1 0 0,0 0 16,21 1 0,-21-22-16,21-22 47,0 1-47,21 0 0,0 0 15,0 0-15,1 0 0,-1-1 0,0 1 16,0-21-16,0 21 15,22-22-15,-22 22 0,0-21 0,0 21 16,0 0-16,0-1 0,-21 1 16,-21 42 15,0 1-31,0-1 16,0 0-16,21 0 0,-21 21 15,-1-20-15,1-1 0,0 21 0,21-21 16,0 0-16,0 1 0,0 20 15,0-21-15,0 0 0,0 0 0,21-21 16,0 22-16,-21-1 0,43-21 16,-22 0-16,0 21 0,21-21 15,-20 0-15,20 0 0,-21 0 0,21 0 16,1 0-16,-22 0 0,21-21 0,1 0 16,-1 21-16,0-22 0,1 1 15,-22 0-15,0 0 0,21 0 0,-42 0 16,21-1-16,-21 1 0,0-21 15,0 21-15,0 0 0,0-1 0,0 1 16,0 0-16,0 0 0,-21 21 16,0 0-16,0 0 0,0 0 15,0 0-15,-1 0 0,1 21 16,0 0-16,0 0 0,0 1 0,0-1 16,21 0-16,0 21 0,0-21 0,0 1 15,0-1-15,0 0 0,0 0 16,0 0-16,0 0 0,21-21 0,-21 22 15,21-22-15,0 0 0,0 0 16,-21 21-16,21-21 0,1 0 0,-1 0 16,0 0-16,0 0 0,0 0 15,0-21-15,1 21 0,-1-22 0,0 1 16,0 21-16,0-21 0,22 0 0,-22 0 16,0 0-16,0-22 0,21 22 15,-20 0-15,-1 0 0,0-22 16,0 22-16,21 0 0,-20 0 15,-1 0-15,0 21 0,0 0 32,-21 21-17,0 0-15,0 0 16,0 0-16,21-21 31,-21-21-15,0 0 15,0 0-15,-21 21-1,0 0-15,0 0 0,0 0 16,-1 0-16,1 21 0,0 0 16,0 0-16,0 1 0,0-1 15,-1 0-15,22 0 0,-21 0 16,21 0-16,-21 1 0,21-1 0,0 0 15,0 0-15,0 0 0,0 0 0,0 1 16,0-1-16,21-21 16,0 0-16,1 21 0,-1-21 0,0 0 15,21 0-15,-21 0 0,1 0 16,20 0-16,-21 0 0,0 0 16,22 0-16,-22-21 0,0 21 0,0-21 15,0-1-15,0 22 0,1-21 16,-1 0-16,0 0 0,0 0 0,-21-22 15,21 22-15,-21 0 0,0 0 0,0 0 16,0 0-16,21-1 0,-21 1 16,0 42 15,0 1-31,-21-1 0,21 0 16,0 0-16,-21 0 0,21 0 15,-21 1-15,21-1 0,0 0 16,0 0-16,0 0 0,0 0 15,0 1 1,21-22-16,0 0 16,0 0-16,1 0 15,-1 0-15,0 0 0,-21-22 0,21 22 16,0-21-16,0 21 0,1-21 16,-1 0-16,0 0 0,0 0 0,0-1 15,-21 1-15,21 0 0,-21 0 0,22 0 16,-22 0-16,0-1 15,21 22-15,-21-21 0,-21 42 32,-1 1-32,1-1 0,0 0 15,21 0-15,0 0 0,-21 0 0,21 22 16,0-22-16,-21 0 0,21 0 16,0 0-16,0 1 0,0-1 15,21 0 1,0-21-16,0 0 0,0 0 0,1 0 15,-1 0-15,0 0 0,21-21 16,-21 21-16,1-21 0,20-1 16</inkml:trace>
  <inkml:trace contextRef="#ctx0" brushRef="#br0" timeOffset="39979.16">21018 3006 0,'0'-21'0,"0"42"0,0-64 0,-21 43 16,0 0-16,0 0 0,0 0 16,0 22-16,-1-1 0,1 0 15,0 0-15,0 21 0,0 1 16,0-1-16,-1 0 0,1 22 0,0-22 16,21 1-16,-21-1 0,0 0 0,21 1 15,-21-1-15,21 0 16,0-21-16,-22 1 0,22 20 0,0-21 15,-21 0-15,21 0 0,0 1 16,21-22 0,1 0-16,-1 0 15,0 0-15,0-22 16,21 22-16,-20-21 0,-1 0 0</inkml:trace>
  <inkml:trace contextRef="#ctx0" brushRef="#br0" timeOffset="40383.75">21061 3471 0,'0'0'15,"0"-21"-15,0 0 16,-21 21 0,-1 21-1,1 0-15,21 1 0,0-1 16,-21 0-16,0 0 0,21 0 0,0 0 16,0 1-16,-21-1 0,21 0 15,0 0-15,0 0 0,0 0 0,0 1 16,0-1-16,0 0 15,21-21-15,0 0 0,0 0 0,0 0 16,1 0-16,-1 0 0,0 0 16,0 0-16,0 0 0,0 0 0,1-21 15,20 21-15,-21-21 0,0-1 16,0-20-16,-21 21 16,22 0-16,-22 0 0,0-22 0,0 22 15,0 0-15,0-21 0,-22 20 16,1 1-16,0 0 0,0 21 0,0 0 15,0 0-15,-1 0 0,1 0 16,0 0-16,0 0 0,21 21 0,-21-21 16,21 21-16,-21 1 0,21-1 15,0 0-15,0 0 16,21 0-16,0-21 16,0 0-16,0 0 15,0 0-15,22 0 0</inkml:trace>
  <inkml:trace contextRef="#ctx0" brushRef="#br0" timeOffset="40760.48">21421 3514 0,'0'-85'31,"21"64"-15,0 0-16,0 21 0,0-21 0,0 21 15,1 0-15,-1-22 0,0 22 16,0 0-16,0 0 0,0 0 0,1 22 15,-1-22-15,0 21 0,0 0 16,-21 21-16,0-21 0,0 1 16,0-1-16,0 21 0,0-21 0,0 0 15,0 1-15,0 20 0,-21-21 16,0 0-16,0 0 0,21 1 16,-22-22-16,1 21 0,0-21 15,21-21 16,0-1-15,0 1-16,0 0 16,21 0-16,0 0 0,-21 0 15,22-1-15,-1 1 0,-21 0 16,21 0-16,0 0 0,-21 0 0,21-1 16,0 1-16,1 0 0,-1 0 15,-21 0-15,0 0 0,21-1 0</inkml:trace>
  <inkml:trace contextRef="#ctx0" brushRef="#br0" timeOffset="40979.54">20828 3154 0,'0'0'0,"-21"0"15,-22 21-15,22-21 0,0 0 0,42 0 31,22 0-31,-22 0 16,21 0-16,0 0 0,-20 0 0,20 0 16,0 0-16,-21-21 0,22 21 15,-22 0-15,21 0 0,-21-21 0,1 21 16,-1 0-16,0 0 0</inkml:trace>
  <inkml:trace contextRef="#ctx0" brushRef="#br0" timeOffset="41608.54">22585 3556 0,'0'0'0,"106"-42"31,-85 42-31,-21-21 0,21-1 0,-21 1 16,21 0-16,0 0 0,-21-21 16,0 20-16,21 1 0,1 0 15,-1 0-15,-21 0 0,21 21 16,-21 21 15,0 0-31,0 0 0,0 22 16,0-22-16,0 21 0,-21 0 15,21-20-15,0 20 0,-21 0 0,-1 1 16,22-1-16,-21 0 0,0 1 16,21-1-16,0 21 0,-21-20 0,21 20 15,-21 1-15,0-22 0,21 22 0,0-22 16,-22 21-16,1-20 0,21-1 16,-21 0-16,0 1 0,21-22 0,-21 0 15,21 0-15,-21 0 0,21 1 16,-22-22-16,1 0 15,21-22 1,-21 22 0,21-21-16,0 0 0,0 0 0,0 0 15,0 0-15,0-22 0,0 22 0,0-21 16,0-22-16,21 22 0,-21-22 16</inkml:trace>
  <inkml:trace contextRef="#ctx0" brushRef="#br0" timeOffset="41807.51">22966 3090 0,'0'0'0,"0"-21"0,0 0 15,0 0-15,0 0 32,0 42-1,0 0-31,0 0 15,0 0 1,21-21-16,0 22 0</inkml:trace>
  <inkml:trace contextRef="#ctx0" brushRef="#br0" timeOffset="42192.53">23410 3217 0,'21'-21'15,"-42"21"17,0 0-32,0 0 0,0 0 15,0 0-15,-1 0 16,1 21-16,0 1 0,21-1 0,-21-21 16,21 21-16,0 0 0,0 0 15,0 0-15,0 1 16,21-1-16,0-21 0,0 21 15,1-21-15,-1 21 0,0-21 16,0 21-16,0-21 0,0 21 16,-21 1-16,22-1 0,-22 0 15,0 0-15,-22 0 16,1-21-16,0 0 0,0 21 16,0-21-16,-22 0 0,22 22 0,0-22 15,-21 0-15,21 0 0,-1 0 16,1 0-16,0 0 0,0 0 15,21-22 1,0 1-16,21 0 16,0 0-16</inkml:trace>
  <inkml:trace contextRef="#ctx0" brushRef="#br0" timeOffset="42715.57">23982 3217 0,'21'0'32,"0"-21"-32,0 21 15,0 0-15,1 0 0,-1 0 16,0-21-16,0 21 0,0 0 0,0 0 15,1 0-15,-1 0 16,-42 21 15,-1-21-31,1 0 16</inkml:trace>
  <inkml:trace contextRef="#ctx0" brushRef="#br0" timeOffset="42871.19">24045 3323 0,'0'0'0,"0"21"0,21-21 62,1 0-62,20 0 0,-21 0 0,0 0 16,0-21-16,22 21 0,-22-21 16,0 21-16,21-21 0,-20 0 0</inkml:trace>
  <inkml:trace contextRef="#ctx0" brushRef="#br0" timeOffset="43239.3">25146 2519 0,'0'0'0,"0"-21"0,0-22 15,0 22-15,0 0 0,0 0 16,0 0-16,0 0 0,-21 21 15,0 0 1,-1 0-16,1 21 0,0 0 16,-21 0-16,21 21 0,-22 1 15,22-1-15,-21 22 0,-1-1 0,1 1 16,0-1-16,-1 1 0,1 20 16,0-20-16,21 20 0,-22-20 0,22 21 15,0-1-15,0-20 0,0 20 0,21-20 16,0-1-16,0-20 0,0 20 15,0-20-15,21-1 0,0 0 0,0-21 16,0 22-16,0-22 0,1 0 16,-1 0-16,0-21 0,0 0 0,0 0 15,0 0-15,1 0 0,-1 0 0,21-21 16,-21 21-16,22-21 16,-22 0-16,21 0 0</inkml:trace>
  <inkml:trace contextRef="#ctx0" brushRef="#br0" timeOffset="43915.35">25442 2879 0,'0'0'0,"-21"0"15,0 0-15,42 0 47,0 0-31,0 0-16,1 0 0,-1 0 15,-42 0 48,-1 0-16,1 0-16,0 0 63,0 0-94,0 0 31,0 0-15,-1 0-16,1 0 31,42 0 0,1 0-31,-1 0 0,0 0 16,0 0-16,21 0 0,1 0 15,-1 0-15,0 0 0,1 0 0,-1 0 16,0 0-16,1 0 0,-22 0 16,0 0-16,0 0 0,0 0 0,-42 0 31,0 0-16,0 0-15,0 0 0</inkml:trace>
  <inkml:trace contextRef="#ctx0" brushRef="#br0" timeOffset="44276.39">25548 2921 0,'0'0'0,"0"21"15,-21-21-15,21 21 16,0 1-16,0-1 15,0 0-15,0 0 0,0 0 16,0 22-16,0-22 0,0 21 16,0-21-16,0 22 0,0-1 0,0-21 15,0 21-15,0-20 0,0 20 16,0-21-16,0 21 0,0-20 0,-21-1 16,21 21-16,-21-21 0,21 0 15,0 1-15,-22-1 0,1-21 0,0 21 16,0 0-16,0-21 15,0 0-15,-1 0 0,1 0 0,0 0 16,-21 0-16,21 0 0,-1 0 0,1 0 16,0-21-16,0 21 0,0-21 15,0 21-15,-1-21 0,1 21 16,21-22-16,-21 22 0,21-21 16,0 0-1,0 0-15,21 21 0,22-21 16,-22 21-16,0 0 0</inkml:trace>
  <inkml:trace contextRef="#ctx0" brushRef="#br0" timeOffset="44763.27">25887 3323 0,'0'0'0,"0"-21"0,0 0 16,0 0-16,0 0 0,-21-1 15,-1 22-15,1 0 16,0 0-16,0 0 0,0 0 16,0 22-16,-1-1 15,1 0-15,-21 0 0,42 21 0,-21-20 16,0 20-16,-1-21 0,1 0 16,21 22-16,0-22 0,0 0 0,0 0 15,0 21-15,0-20 0,0-1 16,21-21-1,1 0 1,-1 0-16,0 0 0,0 0 16,0 0-16,0-21 0,1-1 15,-1 1-15,0 0 0,0 0 0,-21 0 16,21-22-16,-21 22 0,21-21 16,-21 21-16,0-22 0,0 22 0,0 0 15,0 0-15,0 42 31,0 21-31,0-20 16,0-1-16,0 21 0,0-21 0,0 0 16,0 22-16,0-22 0,0 0 15,22 0-15,-1 0 0,0 1 16,-21-1-16,21-21 0,0 21 0,0-21 16,1 0-16,-1 0 15,0 0-15,0 0 0,0 0 16</inkml:trace>
  <inkml:trace contextRef="#ctx0" brushRef="#br0" timeOffset="45003.52">26183 3260 0,'0'0'16,"0"-21"-16,0-1 0,0 1 0,-21 42 31,21 1-31,0-1 16,0 21-16,0-21 15,0 0-15,0 22 0,0-22 0,0 21 16,0-21-16,0 1 0,0-1 16,0 0-16,0 0 0,0 0 0,0 0 15,0 1-15,21-22 32,0 0-32,0 0 15,1-22-15</inkml:trace>
  <inkml:trace contextRef="#ctx0" brushRef="#br0" timeOffset="45208.02">26416 3344 0,'0'0'0,"0"-21"0,0 0 0,0 0 0,-21 21 31,0 0-31,-1 21 16,1 0-16,0 0 0,0 1 15,0-1-15,21 0 0,-21 21 0,-1-21 16,22 1-16,-21-1 0,21 0 15,0 0-15,0 0 0,0 0 0,0 1 16,21-22 15,1 0-31,-1 0 0</inkml:trace>
  <inkml:trace contextRef="#ctx0" brushRef="#br0" timeOffset="45640.55">26755 3366 0,'0'-22'0,"0"44"0,0-65 16,0 22-16,0 0 0,-22 21 0,1-21 16,0 21-16,0 0 15,0 0-15,0 0 0,-1 21 0,1 0 16,0 0-16,0 0 0,21 1 16,-21-1-16,0 0 0,-1 0 0,22 0 15,0 0-15,0 1 16,0-1-16,0 0 0,0 0 15,0 0-15,0 0 16,22-21-16,-1 0 16,0 0-16,0 0 0,0-21 15,0 0-15,1 0 0,-1 21 16,0-21-16,0 0 0,0-1 0,0-20 16,1 21-16,-1 0 0,-21 0 15,0-22-15,21 22 0,-21 0 16,0 42-1,-21 0 1,21 22-16,-21-22 0,21 0 0,0 21 16,-22-21-16,22 22 0,0-22 15,0 0-15,-21 0 0,21 0 0,0 1 16,0-1-16,21-21 16,1 0-16,-1 0 15,0 0-15,0 0 0,0 0 0,0-21 16</inkml:trace>
  <inkml:trace contextRef="#ctx0" brushRef="#br0" timeOffset="46311.54">27136 2963 0,'0'0'0,"21"0"0,0 0 0,0 0 16,0 0-16,0 0 0,1 0 16,-1-21-16,0 21 0,0-21 0,0 0 15,0 21-15,1-21 0,-22 0 16,21 21-16,0-22 0,-21 1 0,21 21 16,-21-21-16,0 0 0,-42 21 15,21 0 1,-1 0-16,1 0 0,0 0 15,-21 0-15,21 21 0,-1 0 16,1 0-16,-21 1 0,21-1 16,0 0-16,-1 0 0,22 0 0,0 0 15,0 22-15,0-22 0,0 0 16,0 21-16,0-20 0,22 20 0,-1-21 16,0 21-16,0-20 0,21 20 15,-20 0-15,-1-21 0,0 22 0,0-22 16,-21 0-16,0 21 0,0-20 0,0-1 15,0 0-15,0 0 0,-21-21 16,0 21-16,0-21 0,-22 21 0,22-21 16,-21 0-16,21 0 0,-22 0 15,22 0-15,-21 0 0,21 0 16,-1 0-16,1-21 0,0 21 0,0-21 16,0 0-16,21 0 15,0 0 1,0-1-16,21 1 15,0 21-15,0 0 16,0-21-16,1 21 0,-1 0 16</inkml:trace>
  <inkml:trace contextRef="#ctx0" brushRef="#br0" timeOffset="46992.02">27538 3239 0,'0'0'0,"42"-85"31,-63 85 0,0 0-31,0 21 0,-1-21 0,1 21 16,21 22-16,-21-22 0,0 0 16,0 21-16,21-21 0,0 22 0,-21-22 15,-1 21-15,22-21 0,0 1 16,0-1-16,0 0 0,0 0 15,0 0-15,0 0 0,0 1 16,22-22-16,-1 0 0,0 21 0,0-21 16,0 0-16,0 0 0,1 0 15,-1 0-15,0 0 0,21 0 0,-21-21 16,22-1-16,-22 22 0,21-21 0,-21 0 16,22 0-16,-22 0 0,0 0 15,0-1-15,-21-20 0,0 21 0,0-21 16,0 20-16,0 1 0,0 0 15,0 0-15,-21 21 0,0 0 16,0 0-16,0 0 0,-1 0 16,22 21-16,-21 0 0,0 0 0,0 22 15,21-22-15,-21 0 16,21 0-16,0 22 0,0-22 0,0 0 16,0 0-16,0 0 0,21 0 15,0-21-15,0 0 16,0 0-16,1 0 0,-1 0 0,21 0 15,-21 0-15,0 0 0,22 0 16,-22-21-16,21 0 0,-21 21 0,1-21 16,-1 0-16,21 0 0,-21-1 15,0 1-15,1 0 0,-22 0 0,0 0 16,21 21-16,-21-21 0,0 42 31,0 0-31,-21 0 16,21 0-16,0 0 0,-22 1 15,1-1-15,21 0 0,0 0 16,0 0-16,-21 0 0,21 1 16,21-22 15,0 0-31,1-22 16,-22 1-16,21 21 0</inkml:trace>
  <inkml:trace contextRef="#ctx0" brushRef="#br0" timeOffset="47159.2">28363 3239 0,'0'0'0,"0"-22"0,-21 1 0,0 21 0,0 0 15,21-21-15,-21 21 0,-1 0 16,1 0 0,21 21-1,0 0-15,0 1 16,21-22-16,1 0 15,-1 0-15</inkml:trace>
  <inkml:trace contextRef="#ctx0" brushRef="#br0" timeOffset="47495.07">28511 3281 0,'0'0'0,"0"21"15,0 0-15,-21 0 0,21 1 16,0-1-16,-21 0 0,0 21 15,21 1-15,-21-22 0,0 21 0,21 22 16,-22-22-16,22 21 0,-21-20 16,0 20-16,0 22 0,0 0 0,0-22 15,-1 22-15,1 21 0,-21-22 0,21 1 16,-22 0-16,22-1 0,-21 1 16,21 0-16,-22-22 0,22 1 15,-21-1-15,21 1 0,0-22 0,-22 0 16,22-21-16,0 1 0,0-1 15,21 0-15,-21-21 0,-1 0 16,22-21-16,0 0 0,0-1 16,0 1-16,0 0 0,22-21 15,-1 21-15,0-22 0,0-20 0,0 20 16,22-20-16,-1 21 0,-21-22 0,21 1 16,1-22-16,-1 21 0</inkml:trace>
  <inkml:trace contextRef="#ctx0" brushRef="#br0" timeOffset="47763.7">28384 3662 0,'0'0'0,"22"-42"0,-22-1 0,0 1 0,0 0 16,0 20-16,21-20 0,0 21 15,-21-21-15,21 20 0,0 1 0,0 0 16,1 0-16,-1 21 0,0 0 16,0 0-16,0 0 0,0 0 15,1 21-15,-1 0 0,-21 0 0,0 22 16,0-22-16,0 21 0,0-21 15,0 22-15,0-22 0,-21 0 0,-1 21 16,1-20-16,0-1 0,0 0 16,-21-21-16,20 21 0,-20 0 0,21-21 15,0 0-15,0 0 0,-1 0 16,1 0-16,21-21 16,0 0-1,21 0-15,1 0 0,-1-1 16</inkml:trace>
  <inkml:trace contextRef="#ctx0" brushRef="#br0" timeOffset="48055.63">29168 3027 0,'0'0'15,"0"-21"-15,0 0 0,0-1 16,-22 22-1,1 0-15,0 0 0,0 0 0,0 0 16,0 0-16,-1 22 0,1-1 16,0 0-16,0 0 0,0 0 0,0 22 15,-1-1-15,1 0 0,21 1 16,0-1-16,-21 0 0,21-21 0,-21 22 16,21-1-16,0-21 0,0 0 0,0 1 15,0-1-15,0 0 0,0 0 16,21-21-16,0 0 0,0 0 15,1 0-15,20 0 16,-21 0-16,0 0 0,0-21 0</inkml:trace>
  <inkml:trace contextRef="#ctx0" brushRef="#br0" timeOffset="48247.51">28808 3302 0,'0'0'0,"-21"0"0,-1 0 0,1 0 15,21-21-15,21 21 32,1 0-32,-1 0 0,21 0 15,-21-21-15,43 21 16,-22 0-16,0 0 0,22-21 0,-1 21 16,1-22-16,-1 22 0,1-21 15</inkml:trace>
  <inkml:trace contextRef="#ctx0" brushRef="#br0" timeOffset="50311.33">29485 3069 0,'21'-21'15,"0"21"1,1 0-16,-1-21 0,0 21 0,0-21 16,21 21-16,-20-21 0,-1 21 15,0-22-15,0 1 0,0 21 0,0-21 16,1 0-16,-22 0 0,0 0 15,0-1-15,0 1 0,0 0 16,0 0-16,-22 21 0,1-21 16,0 21-16,0 0 0,0 0 15,0 0-15,-1 0 0,1 0 16,0 21-16,0 0 0,21 0 16,0 0-16,-21 22 0,21-22 0,0 0 15,0 21-15,0-20 0,0-1 16,0 0-16,0 0 0,21 0 0,-21 0 15,21 1-15,0-1 0,0-21 16,1 21-16,-1 0 0,0-21 16,-42 0 31,0 0-47,-1 0 0,1 0 0,0 0 15,-21 0-15,21 0 0,-1 21 16,-20 0-16,21 1 0,0-1 0,-22 0 15,22 21-15,0-21 0,0 22 16,0-22-16,0 21 0,21-21 0,0 22 16,0-22-16,0 0 0,0 0 15,0 0-15,21 1 0,0-22 0,0 0 16,0 21-16,0-21 0,1 0 0,-1 0 16,0 0-16,21 0 0,-21 0 15,1 0-15,-1-21 0,-21-1 0,21 22 16,0-21-16,0 0 15,-21 0-15,21 0 0,1 0 0,-22-1 16,21 1-16,0-21 0,-21 21 16,21 0-16,0-1 0,0 1 0,-21 0 15,22 21-15,-1 0 0,0 0 16,0 0 0,-21 21-16,0 0 0,0 1 15,0-1-15,0 0 0,0 0 0,0 0 16,0 0-16,0 1 0,0-1 15,0 0-15,-21 0 0,21 0 0,0 0 16,-21 1-16,21-44 47,21 1-31,-21 0-16,21 21 0,0-21 0,-21 0 15,21 0-15,1-22 0,-1 22 16,0 0-16,0 0 0,0-22 0,0 22 15,1 0-15,-1 0 0,0 0 16,-21 0-16,0 42 31,-21-21-31,0 21 16,-1 0-16,1 0 0,0 0 0,21 1 16,0 20-16,0-21 0,-21 0 15,21 0-15,0 1 0,0-1 0,0 0 16,0 0-16,21 0 15,0-21-15,0 0 0,1 0 16,-1 0-16,21 0 0,-21 0 16,22 0-16,-22 0 0,21 0 0,-21 0 15,22-21-15,-22 0 0,21 0 16,-21 21-16,0-43 0,-21 22 0,22 0 16,-22 0-16,0-21 15,21 20-15,-21 1 0,0-21 0,0 21 16,0 0-16,-21 21 15,-1 0-15,1 0 0,0 0 0,0 21 16,0 0-16,21 0 0,-21 0 16,-1 0-16,22 22 0,0-22 0,0 0 15,0 0-15,0 0 0,0 1 16,0-1-16,0 0 0,0 0 0,22 0 16,-1-21-16,0 0 15,0 0-15,0 0 0,0 0 16,1 0-16,-1 0 0,0 0 15,0 0-15,-21-21 0,21 0 16,0 0-16,1 0 0,-1-1 0,-21 1 16,21 0-16,0-21 0,0 21 15,0-1-15,-21 1 0,22 0 16,-22 0-16,21 21 0,-21 21 47,0 0-47,0 0 15,0-42 48,0 0-63,0 0 16,0 0-1,-21 42 16,-1 0-31,22 0 0,0 0 16,-21 1-16,0-1 0,21 0 16,-21 0-16,21 0 0,-21 0 0,21 22 15,0-22-15,0 0 16,0 0-16,0 0 0,21 1 16,0-22-16,0 0 15,0 0-15,1 0 16,-1 0-16,0 0 0,21 0 0,-21 0 15,1-22-15,-1 22 0,0-21 16,0 0-16,0 0 0,0 0 0,1-22 16,-22 22-16,0 0 0,21-21 15,-21 21-15,21-1 0,-21 1 16,0 42 0,-21-21-1,0 22-15,21-1 0,-22 0 16,22 0-16,0 0 0,0 0 0,0 1 15,-21-1-15,21 0 0,0 0 16,0 0-16,21-21 31,1 0-31,-1 0 0,0 0 16,0 0-16,0 0 0,0 0 16,1 0-16,-1-21 0,0 0 0,0 21 15,0-21-15,0 0 0,1-1 16,-22-20-16,0 21 0,21 0 0,-21 0 15,0-1-15,0 44 32,-21-1-32,-1 0 15,22 0-15,0 0 0,0 0 16,-21 1-16,21 20 0,0-21 16,-21-21-16,21 21 0,0 0 0,0 1 15,0-1 1,21-21-1,0 0-15,1-21 16,-1-1-16,0 22 0,0-21 0,0 0 16</inkml:trace>
  <inkml:trace contextRef="#ctx0" brushRef="#br0" timeOffset="50579.17">31644 2942 0,'0'0'16,"0"-21"-16,0 0 0,0 0 0,0 0 15,-21 21 1,0 0-16,0 0 0,-1 21 16,1 0-16,0 21 0,0-21 15,0 22-15,0-22 0,-1 42 0,1-20 16,21-1-16,-21 0 0,0 1 16,0 20-16,21-20 0,-21-1 0,21-21 15,-22 21-15,22-20 0,0-1 16,-21 0-16,21 0 0,0 0 0,0 0 15,21-21 17,1-21-17,-1 21-15</inkml:trace>
  <inkml:trace contextRef="#ctx0" brushRef="#br0" timeOffset="50946.96">31644 3366 0,'0'0'0,"-21"21"31,0 0-31,0 0 0,-1 0 16,22 0-16,-21 1 0,21-1 15,-21 0-15,21 0 0,0 0 0,0 0 16,0 1 0,0-1-16,0 0 15,21-21-15,0 0 16,1 0-16,-1 0 0,0 0 0,0-21 15,0 0-15,0 21 16,1-22-16,-22 1 0,0 0 0,21-21 16,-21 21-16,0-1 0,0-20 15,0 21-15,0 0 0,0 0 0,0-1 16,0 1-16,-21 21 16,-1 0-16,1 0 0,0 0 15,0 0-15,0 21 0,21 1 16,-21-1-16,21 0 15,-22 0-15,22 0 0,0 0 16,22-21 0,-22 22-16,21-22 0,0 0 0</inkml:trace>
  <inkml:trace contextRef="#ctx0" brushRef="#br0" timeOffset="51314.75">31856 3429 0,'0'-42'16,"0"84"-16,21-105 0,-21 41 0,21 22 16,0-21-16,0 0 15,1 21-15,-1 0 0,0 21 16,-21 0 0,21-21-16,-21 22 0,0-1 0,0 0 15,0 0-15,0 0 0,0 0 16,0 1-16,0-1 0,-21 0 0,0 0 15,21 0-15,-21 0 16,-1-21 0,22-21 15,0 0-31,0 0 16,0 0-16,22 0 15,-22-1-15,21 1 0,-21 0 16,0 0-16,21 21 0,0-21 0,-21 0 15,21 21-15,0-22 0,1 22 16,-1-21-16,-21 0 0,21 21 16,0-21-16</inkml:trace>
  <inkml:trace contextRef="#ctx0" brushRef="#br0" timeOffset="51547.62">31115 3069 0,'0'0'16,"-21"0"-16,0 0 0,-1 0 0,44 0 15,-1 0 1,21 0-16,-21 0 0,22 0 16,-1 0-16,0 0 0,1 0 0,-1 0 15,0 0-15,1 0 0,-22 0 16,21 0-16,-21 0 0,0 0 0,1 0 15,-1-21-15,0 21 16,0 0-16</inkml:trace>
  <inkml:trace contextRef="#ctx0" brushRef="#br0" timeOffset="51935.4">32173 2646 0,'0'0'16,"0"-21"-16,0 0 0,0-1 16,21 1-16,1 21 0,-1-21 0,0 21 15,0 0-15,0 0 16,22 0-16,-22 0 0,0 21 0,21-21 16,1 21-16,-22 22 0,21-22 15,-21 21-15,22 1 0,-22-1 16,0 0-16,0 1 0,0-1 0,-21 21 15,0-20-15,0 20 0,0 1 16,0-1-16,0 1 0,0-1 0,-21 1 16,-21-1-16,-1-20 0,1-1 15,0 0-15,-22 1 0,22-1 16,-22 0-16,1-21 0,-1 1 0,22-1 16,0 0-16,-1 0 0,1-21 15,0 21-15,21-21 0,-1 21 16,1-21-16,21-21 31,21 0-15</inkml:trace>
  <inkml:trace contextRef="#ctx0" brushRef="#br0" timeOffset="52674.99">30268 4657 0,'0'21'31,"21"-21"-31,1 0 0,-1 0 16,0 0-16,0 0 0,0 0 15,0-21-15,1 21 0,-1-21 16,0 21-16,0-22 0,0 1 16,-21 0-16,0 0 0,0 0 15,0 0-15,0-1 0,0 1 16,-21 21-16,0-21 0,0 0 0,0 21 15,-1 0-15,-20 0 0,21 0 16,-21 0-16,20 0 0,-20 21 0,21 0 16,-21 0-16,20 1 0,-20-1 15,21 0-15,0 0 0,0 0 0,-1 0 16,1 1-16,21-1 0,-21 0 16,21 0-16,0 0 0,0 0 15,0 1-15,21-22 0,0 0 0,1 0 16,20 0-16,-21 0 0,21 0 15,1 0-15,-1 0 0,0-22 0,1 22 16,-1-21-16,-21 0 0,22 0 16,-1 0-16,-21-22 0,21 22 0,-20-21 15,-1 21-15,0-22 0,0 1 16,0 0-16,0-22 0,1 22 0,-22 0 16,0-1-16,21 1 0,-21 21 15,21 0-15,-21-1 0,0 1 0,0 42 16,0 1-1,-21-1-15,0 21 0,-1-21 16,22 22-16,-21-1 0,0 0 16,21 1-16,0-22 0,0 21 0,-21-21 15,21 22-15,0-22 0,0 0 16,0 0-16,0 0 0,0 0 0,0 1 16,21-1-16,0-21 15,0 0-15,1 21 0,-1-21 16,0 0-16,0 0 15,0 0-15,0 0 0,1 0 0,-1 0 16,0 0-16</inkml:trace>
  <inkml:trace contextRef="#ctx0" brushRef="#br0" timeOffset="53218.68">30946 4530 0,'0'0'0,"-22"0"0,22-21 15,0-1-15,0 1 31,22 21-31,-1 0 0,0 0 16,0 0-16,0 0 0,0 0 16,1 0-16,20 0 0,-21 21 0,0-21 15,0 22-15,1-1 0,-1 0 16,0 0-16,-21 0 0,0 0 16,0 1-16,0-1 15,-21 0-15,0-21 0,-1 21 0,22 0 16,-21-21-16,0 0 0,0 21 15,21-42 17,0 0-32,0 0 15,21 0 1,0 0-16,0-1 0,1 1 0,-1 21 16,0-21-16,0 0 0,0 0 15,0 0-15,22-1 0,-22 1 0,21 21 16,1-21-16,-1 21 0,-21 0 15,21 0-15,-20 0 0,-1 0 16,21 0-16,-21 0 16,0 0-16,-21 21 0,0 0 15,0 1-15,0-1 0,0 0 16,0 0-16,0 0 0,-21 0 16,0 1-16,21-1 15,0 0-15,0 0 0,-21-21 16,21 21-16,0-42 62,0 0-46,21 0-16</inkml:trace>
  <inkml:trace contextRef="#ctx0" brushRef="#br0" timeOffset="53395.58">31708 4339 0,'0'0'0,"-22"0"16,22-21-16,-21 21 0,0 0 16,42 21 46,0-21-46,1 21-16</inkml:trace>
  <inkml:trace contextRef="#ctx0" brushRef="#br0" timeOffset="53746.89">31898 4424 0,'0'21'31,"0"0"-31,0 0 16,0 1-16,0-1 0,0 0 15,0 0-15,0 0 16,0 0-16,0 1 16,0-1-16,21-21 62,0-21-62,1-1 16,-22 1-16,21 21 0,-21-21 15,21 0-15,-21 0 0,0 0 16,21 21-16,-21-22 0,21 22 0,-21-21 16,0 0-16,21 21 15,1 0-15,-22-21 16,21 21 0,0 0-16</inkml:trace>
  <inkml:trace contextRef="#ctx0" brushRef="#br0" timeOffset="54072.71">32194 4466 0,'0'21'31,"22"-21"1,-1 0-17,-21-21-15,21 21 0,0 0 16,-21-21-16,0 0 15,-21 21 32,0 0-47,0 21 0,-1 0 16,1 0-16,0 1 0,21-1 16,-21 0-16,0 0 15,21 0-15,0 0 0,0 1 16,0-1-1,21-21-15,0 0 16,0 0-16,0 0 0,1 0 16,-1 0-16,21 0 0,-21 0 0</inkml:trace>
  <inkml:trace contextRef="#ctx0" brushRef="#br0" timeOffset="54475.47">32448 4530 0,'0'0'0,"22"-85"31,-1 64-31,0 21 16,-21-21-16,21 0 0,0 21 0,0 0 16,1 0-16,-1 0 15,0 0-15,0 0 0,0 0 16,0 21 0,-21 0-16,22 0 0,-22 0 0,0 0 15,0 1-15,0-1 0,0 0 16,0 0-16,0 0 15,-22 0-15,1 1 0,0-22 16,0 21 0,0-21-1,21-21 1,0-1-16,0 1 16,0 0-16,0 0 15,0 0-15,21 21 16,0-21-16,0-1 0,-21 1 0,0 0 15,21 21-15,1-21 0,-1 21 16,0-21-16,0 21 0,0-21 16,0 21-16,-21-22 15,22 22-15,-1-21 0,0 21 16,21 0-16,-21 0 0</inkml:trace>
  <inkml:trace contextRef="#ctx0" brushRef="#br0" timeOffset="54703.35">33274 4339 0,'0'0'0,"-21"0"16,0 0 15,21 21 16,21-21-31,-21 22-16,0-1 15</inkml:trace>
  <inkml:trace contextRef="#ctx0" brushRef="#br0" timeOffset="54975.19">33316 4805 0,'0'0'0,"-21"0"16,21 21 31,0 0-32,21 0 1,-21 1-16,0-1 0,0 0 0,0 0 15,0 0-15,0 0 0,-21 1 16,-21-1-16,21 0 0,-22-21 0,1 21 16,0 0-16,-1 0 0,1-21 15,-22 0-15,22 22 0,0-22 0,-22 0 16,22 0-16,0 0 0</inkml:trace>
  <inkml:trace contextRef="#ctx0" brushRef="#br0" timeOffset="58011.52">12912 6710 0,'-22'0'0,"1"0"0,0 0 16,0 0-16,0 0 15,0 0-15,-1 0 0,1 0 0,0 0 16,0 0-16,0 0 16,42 0 15,0 0-31,21 0 0,-20 0 15,41 0-15,-21 0 0,22-21 0,-1 21 16,1 0-16,-22-21 0,22 21 0,-1 0 16,1 0-16,-22-22 0,0 22 15,-20 0-15,-1 0 0,0 0 0,-21 22 32,-21-22-32,0 0 15,-1 0-15,1 21 0,0-21 0</inkml:trace>
  <inkml:trace contextRef="#ctx0" brushRef="#br0" timeOffset="58267.37">13123 6710 0,'-21'0'15,"42"0"-15,-63 0 0,21 0 16,0 21 0,21 0-16,-22 0 15,22 1-15,-21-1 0,21 0 0,0 21 16,0 1-16,0-22 0,-21 42 15,0-20-15,21-1 0,-21 21 0,0 1 16,21-22-16,-22 22 0,1-22 16,0 22-16,0-22 0,21 0 0,0 1 15,-21-22-15,21 0 0,0 0 16,0 0-16,0 0 16,0-42-1,21 21-15,0-21 16,-21 0-16</inkml:trace>
  <inkml:trace contextRef="#ctx0" brushRef="#br0" timeOffset="58747.49">13420 7324 0,'21'-21'0,"-21"-64"31,0 64-31,0 0 0,0-1 16,0 1-16,0 0 0,0 0 0,0 0 15,-21 0-15,-1 21 16,1 0-16,0 0 0,0 0 16,0 0-16,0 21 0,-22 0 15,22 0-15,-21 21 0,21-20 0,-22 20 16,22 0-16,-21 1 0,21-22 0,-22 21 16,43 0-16,-21-20 0,21-1 15,0 0-15,0 0 0,0 0 0,0 0 16,21-21-16,0 0 0,1 0 15,20 0-15,-21-21 16,21 0-16,-20 21 0,20-21 0,0 0 16,-21-22-16,22 22 0,-1 0 0,-21-21 15,0 21-15,22-22 16,-22 22-16,-21-21 0,0 21 0,21-22 0,-21 22 16,0 0-16,0 0 0,-21 42 31,21 0-31,0 21 0,0-20 15,-21 20-15,21-21 0,-21 21 16,21 1-16,0-22 0,-22 21 0,22-21 16,0 1-16,0 20 0,0-21 0,0 0 15,0 0 1,22-21-16,-1 0 16,0 0-16,0-21 0,21 0 0,-20 0 15</inkml:trace>
  <inkml:trace contextRef="#ctx0" brushRef="#br0" timeOffset="59767.51">13906 6900 0,'0'0'0,"0"-42"0,0 0 15,0 21-15,0-1 0,0 1 0,0 42 32,0 1-32,0-1 0,0 0 0,-21 21 15,21 1-15,-21-1 0,21 0 16,0 1-16,0-1 0,-21 0 15,21 1-15,-21 20 0,0-21 0,21 1 16,0-22-16,-22 21 0,22 1 16,-21-22-16,21 0 0,0 0 0,0 0 15,0-42 17,0 0-32,21 0 0,1 0 15,-22-1-15,21 1 0,0 0 0,0 0 16,-21-21-16,21 20 0,0-20 15,1 21-15,-1-21 0,0 20 0,-21 1 16,21 0-16,0 0 16,-21 0-16,21 21 0,-42 0 31,0 21-31,0 0 0,0-21 16,-22 21-16,22 0 0,0-21 0,0 22 15,0-1-15,0-21 0,21 21 0,-22-21 16,22 21-16,-21-21 0,21 21 15,0 0-15,0 1 0,0-1 16,0 0-16,0 0 0,0 0 16,0 0-16,0 1 0,0-1 15,21 0-15,1 0 16,-1-21-16,0 0 16,0 0-16,0 0 0,0 0 0,22 0 15,-22 0-15,0 0 0,21 0 0,-20-21 16,20 21-16,-21-21 0,0 21 15,22-21-15,-22-1 0,0 1 0,0 21 16,0-21-16,0-21 0,-21 21 0,0-1 16,22-20-16,-22 21 0,0 0 15,0 0-15,0-22 0,0 22 16,0 0-16,-22 21 16,1 21-16,0 0 15,0 0-15,0 1 0,0-1 16,-1 0-16,1 21 0,21-21 15,0 1-15,-21 20 0,21-21 0,0 0 16,0 22-16,0-22 0,0 0 0,0 0 16,0 0-16,21 0 15,0-21-15,1 0 0,-1 0 0,21 0 16,-21 0-16,0 0 0,22 0 0,-1 0 16,-21 0-16,22-21 0,-22 21 15,21-21-15,-21 0 0,0 0 0,22 0 16,-22-1-16,0-20 0,0 21 15,0-21-15,1 20 0,-1-20 16,0 21-16,-21-21 0,0 20 0,0 1 16,0 0-16,-21 21 15,0 21 1,-1 0-16,22 1 0,-21-1 16,21 0-16,0 0 0,0 0 15,0 0-15,0 22 0,0-22 0,0 0 16,0 0-16,0 0 0,0 1 15,0-1-15,0 0 16,0 0-16,0 0 16,-42-21-1,21 0-15,0 0 16,-1 0-16,1 0 16,0 0-16,21-21 15,-21 0-15,21 0 16,0 0-16</inkml:trace>
  <inkml:trace contextRef="#ctx0" brushRef="#br0" timeOffset="60399.52">15176 7091 0,'43'-21'16,"-22"21"-16,0 0 15,0-21-15,22 21 0,-1-22 16,-21 22-16,21-21 0,1 0 15,-1 21-15,-21-21 0,22 0 0,-22 0 16,21-1-16,-21 1 0,-21 0 16,0 0-16,0 0 0,0 0 0,0-1 15,0 1-15,-21 0 0,0 21 16,-21 0-16,20 0 0,-20 0 16,0 0-16,-1 21 0,1 0 0,21 1 15,-21-1-15,-1 0 0,22 0 16,0 21-16,0-20 0,0 20 0,21-21 15,0 21-15,0-20 0,0 20 0,0-21 16,21 21-16,21-20 0,-21 20 16,0-21-16,22 21 0,-22-20 0,21-1 15,-21 21-15,22-21 0,-22 0 16,0 1-16,0 20 0,-21-21 16,0 0-16,0 0 0,0 1 15,-21-22-15,-21 0 0,21 21 16,-22-21-16,1 0 0,0 0 0,-1 0 15,1 0-15,0 0 0,20 0 0,-20 0 16,21-21-16,0-1 0,0 22 16,-1-21-16,1 0 0,21 0 0,-21 0 15,21 0-15,0-1 0,0 1 16,0 0 0,21 21-16,0 0 0,1-21 0,-1 21 15,0 0-15,0 0 0,21-21 16,-20 21-16,20 0 0</inkml:trace>
  <inkml:trace contextRef="#ctx0" brushRef="#br0" timeOffset="61999.5">15790 7154 0,'0'-21'15,"0"0"-15,-21 21 31,0 0-31,0 0 0,0 21 16,-1 0-16,22 1 16,0 20-16,-21-21 0,21 0 0,0 22 15,0-22-15,-21 21 0,21-21 0,0 0 16,0 22-16,0-22 0,0 0 16,0 0-16,21 0 0,0-21 0,-21 22 15,22-22-15,-1 0 0,0 0 0,0 0 16,0 0-16,22 0 15,-22 0-15,0 0 0,0-22 0,0 22 16,22-21-16,-22 0 0,0 0 16,0 0-16,21 0 0,-20-1 15,-1 1-15,0-21 0,0 21 0,0 0 16,-21-1-16,0 1 0,21 21 16,-21-21-16,22 0 0,-22 42 31,0 0-31,-22 0 15,22 1-15,-21-1 0,21 0 0,-21 0 16,21 0-16,0 0 0,0 1 16,0-1-16,-21 0 0,21 0 0,0 0 15,0 0-15,21 1 16,0-22-16,0 0 0,1 0 16,-1 0-16,0 0 0,21 0 0,-21 0 15,1 0-15,20 0 0,-21 0 16,21 0-16,-20-22 0,-1 1 15,21 0-15,-21 21 0,0-42 0,22 21 16,-22-1-16,0 1 0,0 0 0,-21-21 16,0 21-16,0-1 0,0 1 15,0 0-15,0 0 0,0 0 0,-21 21 16,0 0 0,0 0-16,0 0 0,-1 21 15,1 0-15,0 0 0,0-21 0,0 21 16,21 22-16,-21-22 0,21 0 15,-22 0-15,22 0 0,0 1 16,0-1-16,0 0 0,0 0 0,0 0 16,22 0-16,-1-21 0,0 22 15,0-22-15,0 0 0,0 21 0,1-21 16,20 0-16,-21 0 0,21 0 16,-20 0-16,20 0 0,-21 0 0,0-21 15,22 21-15,-22-22 0,0 1 0,0 21 16,0-21-16,0 0 0,-21 0 15,22 0-15,-22-1 0,21 1 0,-21-21 16,0 21-16,0 0 0,0-22 16,0 22-16,0 0 0,0 0 15,-21 42 1,-1 0 0,22 0-16,0 0 0,0 22 15,0-22-15,-21 0 0,21 0 0,0 0 16,0 1-16,0-1 0,0 0 15,0 0-15,0 0 0,21-21 16,1 21-16,-1-21 16,0 0-16,0 0 0,0 0 0,0 0 15,1 0-15,20 0 0,-21-21 16,0 0-16,0 0 0,1 21 0,-1-21 16,-21 0-16,21-1 0,-21 1 15,21 0-15,-21-21 0,21 21 0,-21-1 16,0 1-16,0 0 15,0 42 1,-21 0 0,21 1-16,-21-1 0,0 0 15,21 0-15,0 0 0,-21 0 0,21 1 16,-22-1-16,1-21 0,21 21 16,0 0-16,-21 0 15,21-42 16,21 0-15,-21 0-16,21 0 0,1 21 16,-1-22-16,0-20 0,0 21 15,0 0-15,0-22 0,1 22 0,20 0 16,-21-21-16,21 21 0,-20-1 16,20 22-16,-21-21 0,21 21 0,-20 0 15,-1 0-15,-21 21 0,0 1 0,0-1 16,0 0-16,0 0 0,0 21 15,0-20-15,-21-1 0,-1 21 0,22-21 16,-21 0-16,0 1 0,21 20 16,0-21-16,0 0 0,0 0 15,21-21 1,0 0-16,1 0 16,-1 0-16,0 0 0,0 0 0,0-21 15,0 21-15,22-21 0,-22 0 0,0 0 16,0 0-16,0-1 0,1 1 15,-1 0-15,0-21 0,-21 21 0,21-22 16,-21 22-16,0 0 0,21-21 16,-21 20-16,0 1 15,-21 21 1,0 21-16,21 1 0,-21-1 0,21 0 16,0 0-16,0 21 0,-21-20 0,21-1 15,0 0-15,0 0 0,0 0 16,0 0-16,0 1 0,0-1 15,0 0-15,0 0 0,-22-21 16,1 21 0,0-21-1,0 0-15,21-21 16,0 0 0,0 0-16,0 0 0,0-1 0,21 1 15</inkml:trace>
  <inkml:trace contextRef="#ctx0" brushRef="#br0" timeOffset="62499.12">18288 6752 0,'0'0'0,"-21"-21"16,0 0-16,-1 0 0,1 21 0,0 0 16,0 0-16,0 0 15,0 0-15,-1 21 0,1 21 0,21-21 16,-21 22-16,0-1 0,0-21 0,21 22 15,-21-1-15,21 21 0,-22-20 16,1-1-16,21 0 0,0 1 0,-21 20 16,21-20-16,-21-22 0,21 21 15,-21 0-15,21-20 0,0-1 16,0 0-16,0 0 0,0 0 0,-21 0 16,21-42 15,21 0-31,0 0 15,0 0-15,-21 0 0,21-1 16,0 1-16,1-21 0,-1 21 0,0-22 16,21 22-16,-21 0 0,22-21 15,-22 21-15,21 21 0,-21-22 0,22 22 16,-22 0-16,0 0 0,0 0 16,0 22-16,1-1 0,-22 0 0,0 0 15,0 0-15,0 22 0,0-22 16,0 0-16,0 21 0,-22-21 0,1 1 15,-21-1-15,21 21 0,0-21 16,-1-21-16,1 21 0,0 1 0,0-1 16,0-21-16,21 21 15,21-42 17,0 0-32,0 21 0,22-22 15</inkml:trace>
  <inkml:trace contextRef="#ctx0" brushRef="#br0" timeOffset="62907.02">18754 7218 0,'0'0'0,"0"-42"15,-22 42 1,1 0 0,0 21-16,-21-21 0,21 21 0,-1 21 15,1-21-15,0 1 0,0-1 16,0 21-16,0-21 0,-1 0 0,1 1 15,21 20-15,0-21 0,0 0 0,0 0 16,0 1-16,21-22 16,1 21-16,-1-21 15,21 0-15,-21 0 0,0 0 0,22 0 16,-22 0-16,21-21 0,-21-1 16,22 22-16,-22-21 0,0 0 0,0 0 15,0 0-15,1 0 0,-1-1 16,-21-20-16,0 21 0,0-21 0,0 20 15,0-20-15,0 21 0,-21 0 0,-1 0 16,1 21-16,0 0 0,0 0 16,-21 0-16,-1 0 0,22 0 15,-21 0-15,-1 21 0,22-21 0,0 21 16,-21 0-16,21 0 0,-1 22 16,22-22-16,0 0 15,22-21 1,20 0-16,-21 0 0,21 0 0,1 0 15,-1 0-15</inkml:trace>
  <inkml:trace contextRef="#ctx0" brushRef="#br0" timeOffset="63220.02">19389 6795 0,'0'0'0,"21"-43"0,-21 1 0,0 0 15,21 20-15,-21 1 0,0 0 16,-21 21-16,21 21 15,-21 0-15,-1 1 0,1 20 16,-21 0-16,42 1 0,-21-1 16,0 0-16,-1 1 0,1-1 0,0 21 15,21-20-15,-21-1 0,21 22 0,-21-22 16,0 0-16,21 1 0,0-1 16,0 0-16,0-21 0,0 22 0,0-22 15,0 0-15,0 0 0,21 0 16,0-21-16,0 0 0,0 0 15,0 0-15,1 0 0,-1 0 16,0-21-16,0 0 0,0 0 16,0 21-16,1-21 0,-1-22 15,-21 22-15,21 0 0,-21-21 0,21 21 0,-21-1 16</inkml:trace>
  <inkml:trace contextRef="#ctx0" brushRef="#br0" timeOffset="63391.96">19071 7027 0,'-21'0'0,"42"0"0,-63 0 16,21 22-16,42-1 31,0-21-31,21 0 16,-21 0-16,1 0 16,-1 0-16,0 0 0,21 0 0,-21 0 0,1 0 15,-1 0-15,21-21 16,-21 21-16</inkml:trace>
  <inkml:trace contextRef="#ctx0" brushRef="#br0" timeOffset="63787.29">20595 6731 0,'0'0'0,"21"-21"31,0 21-15,1 0-16,20 0 0,0 0 16,1 0-16,-1 0 0,21 0 15,-20 0-15,-1 0 0,22 0 0,-22 0 16,0 0-16,1 0 0,-1 0 16,-21 0-16,0 0 0,0 0 0,-21 21 15,-21-21 1,0 0-16,0 0 15,-21 0-15,20 0 0</inkml:trace>
  <inkml:trace contextRef="#ctx0" brushRef="#br0" timeOffset="64024.3">20870 6752 0,'0'0'0,"-21"0"0,21 21 16,-21-21-16,0 22 0,21-1 15,-21 0 1,21 0-16,-22 0 0,22 22 0,-21-22 15,21 0-15,-21 21 0,21 1 16,-21-1-16,0-21 0,21 21 0,-21 1 16,-1-1-16,22 0 0,-21-20 0,21 20 15,-21-21-15,0 0 0,21 0 16,0 1-16,0-1 0,0 0 16,21-21 15,0 0-31,0 0 0</inkml:trace>
  <inkml:trace contextRef="#ctx0" brushRef="#br0" timeOffset="64398.86">21167 7176 0,'0'0'0,"21"-22"0,0 1 0,0 21 16,-21-21-16,0 0 0,21 21 0,-21-21 15,-21 21 1,0 0-16,0 0 15,-22 0-15,22 0 0,0 21 0,-21-21 16,21 21-16,-1 0 0,1 0 16,0-21-16,21 22 0,0-1 0,0 0 15,0 0-15,0 0 16,21 0-16,0 1 16,1-22-16,-1 21 0,0 0 0,0 0 15,0 0-15,0 0 16,1 1-16,-22-1 15,0 0-15,-22-21 16,-20 21-16,21-21 16,0 0-16,-22 0 0,1 0 0,0 0 15,-1 0-15,1 0 0,0 0 0,-1 0 16,22 0-16,-21 0 0,21 0 16,0-21-16,21 0 15,0 0-15,0-1 0,21 22 16,-21-21-16,42 0 0</inkml:trace>
  <inkml:trace contextRef="#ctx0" brushRef="#br0" timeOffset="64811.78">21632 7112 0,'-21'0'16,"42"0"15,0 0-31,1 0 0,-1 0 16,21 0-16,-21 0 0,0 0 15,1 0-15,-1 0 0,0 0 0,0 0 16,0 0-16,0 0 0,-42 0 31,0 21-15</inkml:trace>
  <inkml:trace contextRef="#ctx0" brushRef="#br0" timeOffset="64972.52">21590 7281 0,'0'0'0,"0"22"0,-21-22 16,21 21-16,21-21 15,0 0-15,0 0 16,0 0-16,1 0 0,20 0 0,-21 0 16,21 0-16,1 0 0,-22-21 0,21 21 15,-21-22-15,22 1 0,-22 21 16,0-21-16</inkml:trace>
  <inkml:trace contextRef="#ctx0" brushRef="#br0" timeOffset="65487.34">23050 6265 0,'0'0'0,"0"-21"0,22 0 0,-1 0 15,0 0-15,-21 0 0,0-1 16,0 1-16,-21 21 31,0 0-31,-1 21 0,-20 1 16,21-1-16,-21 21 0,-1 0 0,1 22 15,-22-1-15,22 22 0,-21-21 16,-1 20-16,22 1 0,-22 0 16,1-1-16,20 1 0,1 0 0,0-1 15,-1 22-15,1-42 0,21 20 16,0 1-16,0-22 0,21 1 0,0-22 15,0 22-15,0-22 0,0-21 16,21 22-16,0-22 0,0 0 0,0 0 16,0 0-16,22-21 0,-1 0 0,0 0 15,1 0-15,-1 0 0,22-21 16,-22 0-16,21 0 0,1 0 0,-22-1 16,22-20-16</inkml:trace>
  <inkml:trace contextRef="#ctx0" brushRef="#br0" timeOffset="66023.52">22987 6816 0,'0'0'0,"-21"0"0,0 0 16,21-21-16,42 21 31,-21 0-31,0 0 0,22 0 0,-22 0 16,21 0-16,0 0 0,1 0 0,-1 0 15,0 0-15,1 0 0,-1 0 16,-21 0-16,22 0 0,-1 0 0,-21 0 16,0 0-16,0 0 0,-42 0 31,0 0-31,0 0 0</inkml:trace>
  <inkml:trace contextRef="#ctx0" brushRef="#br0" timeOffset="66227.12">23220 6816 0,'-21'21'0,"42"-42"0,-64 42 0,43 0 16,-21-21-16,21 21 16,0 0-16,-21-21 0,21 22 15,0-1-15,0 0 0,0 21 0,0-21 16,0 1-16,0 20 0,0-21 0,0 21 15,0 1-15,0-22 0,-21 21 16,21-21-16,-21 22 0,21-22 0,-21 21 16,21-21-16,0 1 0,-22-1 15,22 0-15,0 0 0,0 0 0,0 0 16</inkml:trace>
  <inkml:trace contextRef="#ctx0" brushRef="#br0" timeOffset="67424.49">23580 7303 0,'42'-22'0,"-84"44"0,105-86 0,-42 43 15,0-21-15,-21 20 0,0-20 16,0 21-16,0 0 0,0 0 0,0-1 16,0 1-16,-21 21 15,0 0-15,0 0 16,-21 0-16,20 0 0,1 21 0,-21 1 15,21-1-15,0 0 0,-22 0 16,22 21-16,0-20 0,0 20 0,0-21 16,21 21-16,0-20 0,-22-1 0,22 0 15,0 0-15,0 0 0,0 0 16,22-21-16,-1 0 16,0 0-16,0 0 15,0 0-15,22-21 0,-22 0 0,0 21 16,0-21-16,21 0 0,-20 0 0,-1-22 15,21 22-15,-21 0 16,0-21-16,1 20 0,-22 1 0,21-21 16,-21 21-16,21 21 0,-21-21 0,0 42 31,-21 0-31,21 0 16,-21 0-16,21 0 0,-22 22 15,22-22-15,0 0 0,0 21 0,0-20 16,0-1-16,0 0 0,0 0 0,0 0 15,0 0-15,0 1 16,22-22-16,-1 0 0,21 0 0,-21 0 16,0 0-16,22 0 0,-22 0 15,0 0-15,21-22 0,-20 1 16,-1 0-16,0 0 0,0 0 0,0 0 0,0-22 16,1 1-16,-1 21 15,-21-22-15,21 1 0,0 0 0,-21-1 16,21 1-16,-21 0 0,21-1 0,1 1 15,-22 0-15,0 21 0,0-1 16,0 1-16,21 0 0,-21 42 16,0 0-1,0 1-15,0-1 0,0 21 0,-21 0 16,21-20-16,-22 20 0,22-21 16,0 21-16,-21-20 0,21 20 0,-21-21 15,0 21-15,21-20 0,0-1 16,0 0-16,0 0 0,-21-21 15,21 21-15,0-42 32,21 0-32,0 0 15,0 0-15,0-1 0,-21 1 16,22 0-16,-1 21 0,0-21 16,0 0-16,0 21 0,-21-21 0,21 21 15,1-22-15,-44 22 47,1 22-47,0-22 16,0 21-16,-21-21 0,20 21 0,1-21 15,0 21-15,0 0 0,0 0 0,0 1 16,21-1-16,0 0 0,-22 0 16,22 0-16,0 0 0,0 1 0,0-1 15,0 0-15,0 0 0,0 0 16,22 0-16,-1-21 0,0 0 15,0 0-15,0 22 0,0-22 0,22 0 16,-22 0-16,0 0 0,21 0 16,1 0-16,-22-22 0,21 1 15,-21 0-15,22 21 0,-22-21 0,21 0 16,-21-22-16,22 22 0,-22 0 16,0-21-16,0 21 0,0-22 0,-21 22 15,0 0-15,0 0 0,0 0 16,0-1-16,0 1 0,-21 21 15,0 0-15,0 0 0,0 0 16,0 21-16,-1 1 0,1-1 16,0 0-16,21 21 0,0-21 0,-21 22 15,21-22-15,-21 21 0,21 1 0,0-22 16,0 0-16,0 0 16,0 21-16,0-20 0,0-1 0,21-21 15,0 0-15,0 0 16,0 0-16,1 0 0,-1 0 15,21 0-15,-21 0 0,0-21 0,22-1 16,-22 1-16</inkml:trace>
  <inkml:trace contextRef="#ctx0" brushRef="#br0" timeOffset="68039.16">25146 6900 0,'0'0'0,"-21"0"16,0 0-16,21-21 31,21 21-16,0-21-15,0 0 0,0 21 16,0-21-16,22 0 0,-22 21 0,21-22 16,1 1-16,-22 0 0,21 0 15,-21 0-15,0 0 0,1-1 16,-22 1-16,0 0 0,0 0 0,-22 21 16,1 0-1,-21 0-15,21 0 0,-22 21 0,22-21 16,-21 21-16,0 0 0,20 1 15,1 20-15,0-21 0,0 0 0,21 0 16,0 22-16,0-22 0,0 0 0,0 21 16,0-20-16,21 20 0,0-21 15,0 0-15,1 22 0,-1-22 0,0 0 16,0 21-16,21-21 16,-20 22-16,-1-22 0,-21 21 0,21-21 0,-21 1 15,0-1-15,0 0 0,0 0 16,-21 0-16,0-21 15,-1 0-15,1 0 0,-21 0 0,21 0 16,-22 0-16,1 0 0,0 0 16,-1 0-16,1 0 0,21-21 0,-21 0 15,20 21-15,1-21 0,0 0 0,0-1 16,21 1-16,0 0 16,21 0-1,0 21-15,0 0 16,22 0-16,-22 0 0,21 0 15,-21 0-15,22 0 0,-22 0 0</inkml:trace>
  <inkml:trace contextRef="#ctx0" brushRef="#br0" timeOffset="70103.39">25717 7049 0,'0'0'0,"0"-22"0,-21 22 16,0 0-16,21-21 0,-21 21 0,0 0 15,0 0-15,-1 0 0,1 0 16,0 0-16,0 21 0,0 1 16,21-1-16,-21 0 0,21 21 15,0-21-15,0 1 0,0 20 16,0-21-16,0 0 0,0 22 0,0-22 16,0 0-16,0 0 0,0 0 15,21 0-15,0-21 0,0 0 0,0 22 16,0-22-16,1 0 0,-1 0 0,0 0 15,0 0-15,21 0 0,-20-22 16,-1 22-16,0-21 0,0 0 0,0 0 16,22 21-16,-22-42 0,0 20 15,0 1-15,0 0 0,-21 0 16,21 0-16,1 0 0,-1-1 0,0 1 16,0 0-16,-21 0 0,21 21 15,0-21-15,-21 42 31,0 0-31,-21 0 16,21 0-16,-21 1 0,21-1 0,0 0 16,-21 0-16,21 0 0,0 0 15,0 1-15,0-1 0,0 0 0,21 0 16,0 0-16,0-21 16,1 0-16,-1 21 0,0-21 0,0 0 15,0 0-15,0 0 0,22 0 16,-22 0-16,0-21 0,21 0 0,-20 21 15,20-21-15,-21 0 0,21 0 0,-20-1 16,-1 1-16,0 0 16,21-21-16,-42 21 0,21-1 0,-21-20 15,0 21-15,0 0 0,0 0 0,0-1 16,-21 22 0,0 0-16,0 0 0,0 0 15,0 0-15,21 22 0,-22-22 16,1 21-16,0 0 0,21 21 0,0-21 15,-21 1-15,21 20 0,0-21 16,-21 0-16,21 0 0,0 22 0,0-22 16,0 0-16,0 0 0,21-21 0,0 21 15,0 1-15,0-22 16,1 0-16,20 21 0,-21-21 0,21 0 16,-20 0-16,20 0 0,-21 0 0,21 0 15,-20 0-15,20-21 0,-21 21 16,21-22-16,1 1 0,-22 0 0,21 0 15,-21 0-15,22-22 0,-22 22 16,0-21-16,0 21 0,-21 0 0,0-1 16,21 1-16,-21 0 15,-21 21 1,0 0-16,0 0 0,0 0 16,0 0-1,-1 0-15,22 21 0,0 0 16,0 1 15,0-44 78,22 22-109,-22-21 16,21 21 0,0 0-16,-21-21 0,21 0 31,0 0-31,-21 0 16,21 21-1,-42 0 48,0 0-48,0 21 1,0 0 0,0-21-16,21 21 15,0 0-15,-22 0 0,22 1 16,-21-1-16,21 0 0,0 0 0,0 0 15,0 0-15,-21 1 0,21-1 16,0 0-16,0 0 0,0 0 16,0 0-16,21 1 15,0-22-15,1 0 16,-1 0-16,0 0 16,0 0-16,21 0 0,-20 0 0,-1 0 15,0 0-15,0 0 0,0-22 16,0 22-16,1-21 0,-1 0 15,0 21-15,21-21 0,-21 0 0,1 0 16,-1-1-16,0 1 0,0-21 0,-21 21 16,21 0-16,-21-1 0,0 1 15,21 21-15,-21-21 0,0 0 0,-21 21 32,0 0-32,0 21 15,0 0-15,0 0 0,21 1 16,-22-1-16,1 21 0,21-21 15,0 0-15,-21 1 0,0-1 0,0 0 16,21 0-16,0 0 16,-21 0-16,-1-21 15,22 22-15,0-44 47,0 1-47,0 0 16,22 0-16,-1 0 0,0 0 0,0-22 15,21 22-15,-20 0 0,-1-21 16,21 20-16,-21 1 0,22 21 0,-22-21 16,0 21-16,0 0 0,0 0 0,-21 21 15,21 0 1,-21 1-16,0-1 0,0 21 16,0-21-16,0 0 0,0 1 0,-21-1 15,21 0-15,-21 0 0,21 0 16,0 0-16,0 1 0,0-1 15,0 0-15,21-21 16,0 0-16,1 0 0,20 0 16,-21 0-16,0 0 15,0-21-15,22 0 0,-22 21 0,21-22 16,1 1-16,-1 0 0,0 0 16,-21 0-16,22-22 0,-1 22 15,-21-21-15,0 21 0,1 0 0,-22-1 16,0 1-16,0 0 0,0 0 0,-22 21 15,1 0-15,0 0 16,0 0-16,0 0 0,0 21 0,-1-21 16,1 21-16,21 0 0,-21 1 15,21-1-15,0 0 0,0 0 0,0 21 16,0-20-16,0-1 0,0 0 16,0 0-16,0 0 0,0 0 0,0 1 15,0-1-15,0 0 16,-21-21 15,21-21-15,0 0-1,0-1-15,21 1 0,0 0 16,0 0-16,22-21 0</inkml:trace>
  <inkml:trace contextRef="#ctx0" brushRef="#br0" timeOffset="70599.48">28660 6752 0,'0'0'0,"21"-42"0,-21 0 0,0 20 16,21 1-16,-21 0 0,0 0 16,-21 42-1,0 0-15,-1 0 16,1 22-16,0-22 0,0 21 16,0 1-16,-22-1 0,22 0 0,0 1 15,0-1-15,0 21 0,0-20 16,-1-1-16,22 0 0,-21 1 0,21-1 15,-21 0-15,21-20 0,-21 20 16,21-21-16,0 0 0,0 0 0,0 1 16,21-22 15,0-22-31,-21 1 16,21 0-16,1 0 0,-1 0 15,0 0-15,-21-22 0,21 22 16,0 0-16,0-21 0,22 20 15,-22 1-15,0 0 0,0 21 0,0-21 16,1 21-16,-22-21 0,21 21 0,0 0 16,0 21-1,-21 0-15,0 0 0,0 0 0,0 1 16,0-1-16,0 0 0,0 0 16,0 0-16,0 0 0,-21 1 0,21-1 15,0 0-15,-21 0 0,0 0 0,21 0 16,0 1-16,-22-22 15,22 21 1,22-21 15,-1-21-31,0 21 0,0-22 0,21 1 16,-20 21-16</inkml:trace>
  <inkml:trace contextRef="#ctx0" brushRef="#br0" timeOffset="70950.08">29104 7133 0,'0'0'0,"0"-21"0,21 0 0,-21 0 15,-21 21 1,0 0 0,0 21-16,0 0 0,-1 0 0,1 0 15,0 1-15,0-1 16,0 21-16,0-21 0,-1 0 0,22 1 16,0-1-16,0 0 0,0 0 15,0 0-15,0 0 0,0 1 0,0-1 16,22-21-16,-1 0 0,0 0 15,21 0-15,-21 0 0,1 0 16,20 0-16,-21-21 0,21 21 0,-20-22 16,-1 1-16,0 0 0,21 0 15,-21 0-15,-21-22 0,22 22 16,-22-21-16,0 21 0,0-22 0,0 22 16,0 0-16,0 0 0,-22 21 15,1-21-15,0 21 0,0 0 0,0 0 16,-22 0-16,22 0 0,0 0 15,0 0-15,0 0 0,42 0 32,0 0-32,21 0 0</inkml:trace>
  <inkml:trace contextRef="#ctx0" brushRef="#br0" timeOffset="71256.5">29803 6795 0,'0'-22'0,"0"44"0,0-65 0,0 22 0,-22 21 32,1 21-17,0 0-15,0 1 0,0 20 16,0-21-16,21 21 0,-22-20 16,1 20-16,0-21 0,0 21 0,0 1 15,0-22-15,-1 21 0,1 1 16,0-22-16,0 21 0,21-21 0,-21 22 15,21-22-15,0 0 0,0 21 0,0-21 16,0 1-16,0-1 16,21-21-16,0 21 0,0-21 15,0 0-15,1 0 16,-1 0-16,0 0 0,0-21 16,0 0-16,0-1 0,1 22 15,-22-21-15,21 0 0</inkml:trace>
  <inkml:trace contextRef="#ctx0" brushRef="#br0" timeOffset="71439.38">29485 7070 0,'0'0'0,"-21"-21"0,0 21 15,42 0 32,0 0-47,0 0 0,0 0 0,22 0 16,-22 0-16,0 0 0,21 0 15,-20 0-15,20 0 0,-21 0 0,0 0 16,22 0-16,-1 0 0,-21 0 0,21 0 16</inkml:trace>
  <inkml:trace contextRef="#ctx0" brushRef="#br0" timeOffset="71766.82">30268 6562 0,'0'0'0,"0"-21"16,-21-1-16,21 1 16,0 0-16,21 21 15,0 0-15,1 0 16,-1 21-16,0 0 0,21 1 0,-21 20 16,1 0-16,-1 1 0,0-1 15,0 0-15,-21 22 0,0-22 0,0 0 16,0 1-16,0-1 0,-21 22 15,0-22-15,-22 0 0,22 1 0,-21 20 16,0-21-16,-1 1 0,-20-1 16,20-21-16,1 22 0,-21-22 15,20 0-15,-20 0 0,20 0 16,1 0-16,0-21 0,21 22 0,-22-22 16,22 0-16,0 0 0,42 0 31</inkml:trace>
  <inkml:trace contextRef="#ctx0" brushRef="#br0" timeOffset="72955.84">30819 7345 0,'0'-21'0,"21"21"16,0-21-16,-21-1 15,21 1-15,0 0 0,0 0 16,1 0-16,-1 0 16,-21-1-16,0 1 0,0 0 0,0 0 15,0 0-15,0 0 0,0-1 16,0 1-16,-21 21 15,-1 0-15,1 0 0,0 0 16,-21 21-16,21 1 0,-1-1 0,1 21 16,-21-21-16,21 22 15,0-1-15,-1 0 0,1-21 0,21 22 16,0-22-16,0 21 0,0-21 16,0 1-16,0-1 0,0 0 0,0 0 15,21 0-15,1-21 0,-1 0 16,0 0-16,21 0 0,-21 0 15,1 0-15,-1 0 0,21-21 0,-21 0 16,0 0-16,22 0 0,-22-22 16,0 22-16,21-21 0,-20-22 0,20 22 15,-21 0-15,0-1 0,22-20 16,-22 20-16,0 1 0,21-21 16,-21 20-16,1 1 0,-1 0 15,-21-1-15,0 1 0,21 21 0,-21-22 0,0 22 16,-21 42-1,0 1 1,-1 20-16,1 0 0,0-21 16,0 22-16,0-1 0,0 0 0,-1 1 15,1-1-15,0 0 0,0 1 16,21-1-16,0 0 0,-21 1 0,21-1 16,0-21-16,0 22 0,0-22 15,0 0-15,0 0 0,0 0 0,0 0 16,21-21-16,0 0 0,0 0 15,0 0-15,1 0 0,-1 0 0,21 0 16,-21-21-16,0 21 16,22-21-16,-22 0 0,0 0 0,0-22 15,0 22-15,1-21 0,-1 21 16,-21-22-16,0 22 0,0-21 0,0 21 16,21 0-16,-21 42 31,-21 0-31,21 0 15,-21 0-15,21 22 0,0-22 0,0 0 16,0 0-16,0 0 0,0 0 16,0 1-16,0-1 0,0 0 0,21-21 15,0 21 1,0-21-16,0 0 0,0 0 16,1 0-16,-1 0 0,0 0 15,0-21-15,0 0 0,0 0 0,1-1 16,-1 1-16,0 0 0,0 0 15,0-21-15,0 20 0,-21 1 0,0 0 16,22 0-16,-22 0 16,0 42-1,-22 0 1,1 0-16,21 0 0,0 1 16,0-1-16,-21 0 0,21 0 15,-21 0-15,21 0 0,0 1 0,0-1 0,0 0 16,0 0-1,21-21 17,0-21-32,-21 0 15,21 0-15</inkml:trace>
  <inkml:trace contextRef="#ctx0" brushRef="#br0" timeOffset="73123.5">31898 7006 0,'0'0'16,"0"-21"-16,-21 0 0,21 0 0,-21 21 15,0 0 1,-1 0-16,1 0 16,21 21-1,21 0 17,1-21-32,-1 0 0,0 0 0,0 0 15</inkml:trace>
  <inkml:trace contextRef="#ctx0" brushRef="#br0" timeOffset="73456.1">32089 7006 0,'0'21'31,"0"1"-31,0-1 16,0 0-16,0 0 0,0 0 16,0 0-16,0 1 0,0-1 0,0 0 15,-22 0-15,22 0 0,0 0 16,0 1-16,0-1 0,22-21 31,-1 0-15,0 0-16,0-21 15,0-1-15,0 1 0,-21 0 16,22-21-16,-22 21 16,21-1-16,0 1 0,-21-21 0,0 21 0,21 0 15,0 21-15,-21-22 16,0 1-16,21 21 15,1 0 1,-1 0 0,0 0-16,-21 21 15</inkml:trace>
  <inkml:trace contextRef="#ctx0" brushRef="#br0" timeOffset="74091.42">32406 7070 0,'0'21'0,"21"-21"16,0 0-1,1 0-15,-1 0 0,0 0 16,0 0-16,-21-21 0,0 0 16,21 21-16,-21-22 0,0 1 15,-21 21 17,0 0-32,0 0 15,21 21-15,-21 1 0,-1-22 16,22 21-16,-21 0 0,21 0 0,0 0 15,0 0-15,0 1 0,0-1 16,0 0-16,0 0 0,0 0 0,0 0 16,21-21-1,1 22-15,-1-22 0,0 0 16,0 21-16,0-21 16,0 0-16,-21-21 15,22-1-15,-1 1 0,-21-21 16,21 21-16,-21 0 0,0-1 15,21 1-15,0 0 0,0-21 0,1 21 16,-1-1-16,0 1 16,0 21-16,0 0 0,0-21 15,1 21-15,-1 0 0,0 0 0,0 0 16,0 0-16,-21 21 16,0 0-16,21 1 0,-21-1 15,0 0-15,0 0 16,0 0-16,0 0 0,0 1 0,-21-1 15,21 0-15,-21-21 0,21 21 16,-21-21 0,21-21 15,0 0-31,0 0 16,0-1-16,0 1 0,0 0 15,21 0-15,-21 0 0,0 0 16,21-1-16,0 22 0,1-21 15,-1 21-15,0 0 0,0 0 16,0 0 0,0 0-16,1 0 15,-1 0-15,0 0 16</inkml:trace>
  <inkml:trace contextRef="#ctx0" brushRef="#br0" timeOffset="74306.58">33486 6985 0,'-22'-21'31,"1"21"-15,21 21 46,0 0-62,0 0 16,0 1-16</inkml:trace>
  <inkml:trace contextRef="#ctx0" brushRef="#br0" timeOffset="74535.48">33443 7303 0,'0'63'31,"0"-42"-31,-21 0 0,0 1 16,21-1-16,-21 0 0,0 0 15,-1 0-15,22 0 0,-21 1 0,0-1 16,0 0-16,0 0 0,0 0 16,-22 0-16,22-21 0,-21 22 15,-1-1-15,-20 0 0,21-21 0,-22 21 16,1-21-16,-1 21 0,1-21 15,-22 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3:46:53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7874 1207 0,'0'0'16,"0"-43"-16,0 22 0,-21 0 0,21-21 16,-21 20-16,-1-20 0,22 0 0,0 21 15,0-1-15,-21 1 0,21 0 16,-21 21-16,21 21 16,0 0-16,0 22 15,0-1-15,0 0 0,0 1 16,0 20-16,0-20 0,0 20 15,0 1-15,0-1 0,0 1 0,0 20 16,0-20-16,-21 20 0,0-20 16,0-1-16,21 1 0,-22-22 0,1 1 15,21-1-15,0 0 0,0-21 16,0 1-16,0-1 0,0-42 31,0-1-15,21 1-16,1-21 0,-22 0 15,21-1-15</inkml:trace>
  <inkml:trace contextRef="#ctx0" brushRef="#br0" timeOffset="243.06">7832 1143 0,'0'0'0,"0"-21"15,0 0 1,21 21-1,0 0-15,21-21 0,1 21 16,-22-22-16,21 22 0,0 0 0,1-21 16,-1 21-16,0 0 0,-20 0 15,20 0-15,-21 0 0,0 0 0,0 0 16,1 0-16,-1 0 16,-21 21-16,0 1 15,-21-1-15,-1-21 16,1 21-16,0 0 0,0-21 0,-21 21 15</inkml:trace>
  <inkml:trace contextRef="#ctx0" brushRef="#br0" timeOffset="432">7832 1545 0,'0'0'0,"0"21"0,-22 1 0,22-1 16,-21-21-16,21 21 0,0 0 15,21-21 1,1 0-16,-1 0 0,0 0 15,0 0-15,21 0 0,-20 0 16,20 0-16,-21-21 0,0 21 0,22 0 16,-22 0-16,0 0 15,0-21-15</inkml:trace>
  <inkml:trace contextRef="#ctx0" brushRef="#br0" timeOffset="855.01">8276 1715 0,'0'-64'31,"0"43"-31,0 0 0,21 0 16,0-1-16,1 22 0,-1 0 15,0-21-15,0 21 0,0 0 16,0 0-16,22 0 0,-22 0 0,21 21 15,-21 1-15,22-1 0,-22 0 16,21 21-16,-21 1 0,1-22 0,-1 21 16,0 0-16,-21 1 0,21-22 15,-21 21-15,0 1 0,0-22 16,0 0-16,0 21 0,0-21 0,-21-21 16,21 22-16,-21-22 0,21 21 15,-21-21-15,21-21 16,0-1-16,0 1 15,0-21-15,0 21 0,0 0 0,0-22 16,21 1-16,0 0 0,0-1 16,0 1-16,0 0 0,1-1 0,-1 1 15,0 21-15,0-22 0,0 22 16,0 21-16,1-21 0,-1 0 0,0 21 16,0 0-16,0 0 15,0 0-15,1 0 0,-1 0 16</inkml:trace>
  <inkml:trace contextRef="#ctx0" brushRef="#br0" timeOffset="2118.92">9461 1926 0,'0'0'0,"0"21"0,22-21 15,-1 0 1,0 0-16,-21-21 15,21 0-15,0 0 0,0 0 16,1 0-16,-22-1 0,21 1 16,0 0-16,0-21 0,-21 21 0,0-22 15,0 22-15,0-21 0,-21 21 16,0-1-16,0 1 0,-22 21 0,22 0 16,-21 0-16,-1 0 0,1 0 15,0 0-15,-1 21 0,1 22 0,21-22 16,-21 21-16,-1 1 0,22-1 15,-21 0-15,21 1 0,21-1 16,0 0-16,-22 1 0,22-22 0,0 21 0,0-21 16,22 22-16,-22-22 0,42-21 15,-21 21-15,0 0 0,22-21 16,-22 0-16,21 0 0,-21 0 16,22 0-16,-22 0 0,21-21 0,0 0 15,-20 0-15,20-1 0,0 1 0,-21 0 16,22 0-16,-22-21 0,0 20 15,0-20-15,0 0 0,1-1 0,-1 22 16,-21-21-16,0 0 0,0-1 16,0 22-16,0 0 0,0 0 0,0 42 31,-21 0-31,21 0 16,0 22-16,-22-1 0,22 0 15,-21-21-15,21 22 0,0-1 16,0-21-16,0 22 0,0-22 0,0 0 15,0 21-15,21-21 0,1-21 16,-22 22-16,42-1 0,-21-21 0,0 0 16,22 0-16,-22 0 0,21 0 15,0 0-15,1-21 0,-1-1 0,0 22 16,1-21-16,-1-21 0,-21 21 16,22 0-16,-22-22 0,21 22 0,-21-21 15,-21-1-15,21 1 0,-21 0 16,22 21-16,-22-22 0,0 22 0,0 0 15,0 0-15,0 42 32,0 0-32,-22 0 0,1 0 15,21 1-15,-21 20 0,21-21 16,0 21-16,0-20 0,-21 20 0,21 0 16,-21-21-16,21 22 0,-21-22 15,21 0-15,0 21 0,0-20 0,0-1 16,0 0-16,0 0 15,0-42 17,0 0-32,0 0 15,0-1-15,0 1 0,0-21 16,0 21-16,21-22 0,0 1 16,0 0-16,-21-1 0,21 22 0,22-21 15,-22 0-15,0-1 0,21 22 16,-21 0-16,22 0 0,-1 0 0,0 21 15,-20 0-15,20 0 0,0 0 16,-21 21-16,22 0 0,-22 0 0,0 0 16,0 22-16,0-1 0,1-21 0,-22 21 15,0 1-15,0-22 0,0 21 16,0 1-16,0-22 0,0 0 0,0 0 16,0 0-16,0 0 0,0 1 15,0-1 1,0-42 15,0-1-31,0 1 0,0 0 0,0 0 16,21 0-16,0-22 0,21 22 15,-21-21-15,22-22 0,-1 22 0,0 0 16,1-1-16,-1 1 0,0 0 16,22 21-16,-22-1 0,1 1 0,-1 21 15,-21 0-15,21 0 0,-20 21 0,-1 1 16,0-1-16,0 21 0,-21 0 15,0 1-15,0-22 0,0 21 16,0 1-16,0-1 0,0 0 16,0-21-16,0 22 0,0-22 0,0 0 15,0 0-15,0 0 0,0 1 16,0-44 31,0 1-47,21 0 0,0 0 0,1 0 15</inkml:trace>
  <inkml:trace contextRef="#ctx0" brushRef="#br0" timeOffset="2507.33">11811 1863 0,'0'21'16,"21"-21"-1,0 0-15,0 0 16,1 0-16,147-42 15,-127 20-15,1 22 16,-22-21-16,21 0 0,-21 0 16,0 0-16,1 0 0,-1-1 0,-21-20 15,0 21-15,0 0 0,0 0 16,0-1-16,-21 22 0,-1 0 16,-20 0-16,21 0 0,-21 0 15,-1 43-15,1-22 0,0 21 16,-1 1-16,1 20 0,0-21 0,-1 1 15,1-1-15,21 0 0,0 1 16,-1-1-16,22-21 0,0 22 0,0-22 16,0 0-16,0 0 0,22 0 15,-1 0-15,0 1 0,21-22 0,1 21 16,-1-21-16,0 0 0,22 0 0,-22 0 16,22 0-16,-22 0 0,0 0 15,1 0-15,-1-21 0,-21-1 0,0 22 16,0-21-16,-21 0 0,0 0 15,0 0-15,-21 21 16</inkml:trace>
  <inkml:trace contextRef="#ctx0" brushRef="#br0" timeOffset="3054.96">6794 2836 0,'0'0'16,"-42"0"-16,0 0 0,-1 0 0,22 0 0,0 0 15,42 0 17,0 0-32,22 0 0,-1 0 0,0 0 15,22 0-15,-1 0 0,22-21 16,-21 21-16,20 0 0,22-21 0,0 0 16,21 21-16,0 0 0,0-21 15,21 21-15,0-21 0,22 21 16,-1-22-16,0 22 0,22 0 15,-22-21-15,22 0 0,-1 21 0,1 0 16,20-21-16,-20 21 0,-1 0 0,22 0 16,-22-21-16,1 21 0,-1 0 15,1 0-15,-22-21 0,1 21 0,-22 0 16,0-22-16,0 22 0,-21 0 16,0-21-16,-21 21 0,0-21 0,-43 21 15,1 0-15,-1 0 0,-20 0 16,-22-21-16,21 21 0,-63 0 31,0 0-15,0 0-16,-22 0 0,1 0 0,0 0 15,-1 0-15,-20 0 0,-1 0 16</inkml:trace>
  <inkml:trace contextRef="#ctx0" brushRef="#br0" timeOffset="3900.4">275 4170 0,'0'0'0,"42"-42"0,-20 20 0,-1 1 16,0-21-16,0 21 0,-21-22 0,21 22 16,-21-21-16,21 21 15,-21 0-15,0-1 0,0 1 0,0 0 16,-21 42 15,21 0-31,-21 1 16,21 20-16,0 0 0,0 1 15,0-1-15,0 21 0,0 1 16,0-22-16,0 22 0,0-1 0,0 1 16,0-1-16,0 1 0,-21-1 15,0 1-15,21-1 0,-21 1 0,21-22 16,0 0-16,0 1 0,0-1 16,0-21-16,0 0 0,0 1 15,0-44 16,0 1-31,21 0 0,0-21 0,-21-1 16,21 1-16,0 0 0,0-22 16</inkml:trace>
  <inkml:trace contextRef="#ctx0" brushRef="#br0" timeOffset="4178.1">868 3874 0,'0'0'16,"0"21"15,0 21-31,0 0 0,0 1 16,0-1-16,0 22 0,0-1 15,0 1-15,0-22 0,0 21 0,0-20 16,0 20-16,0-20 0,0-1 16,0 0-16,0 22 0,0-43 15,0 21-15,0 1 0,0-22 0,0 21 16,0-21-16,0 0 15,0 1-15,0-44 32,-21 1-32,-1 0 0,-20 0 15,21 0-15</inkml:trace>
  <inkml:trace contextRef="#ctx0" brushRef="#br0" timeOffset="4750.85">275 4678 0,'-21'0'15,"42"0"-15,-21 0 16,42 0 0,-20 0-16,20 0 0,0-21 15,22 21-15,-22-21 0,22 21 0,-1-22 16,1 1-16,-22 0 0,21 21 16,-20-21-16,-1 0 0,0 0 15,1-1-15,-1 1 0,0 21 16,1-21-16,-22 0 0,21 21 15,-21 0-15,-21-21 0,22 21 16,-22 21 0,0 0-16,-22 0 15,22 0-15,0 1 0,0-1 16,-21 21-16,21-21 0,-21 0 16,21 22-16,0-22 0,0 21 0,0-21 15,0 22-15,0-22 0,0 0 16,0 0-16,0 0 0,0 1 15,21-1-15,0-21 0,1 0 16,20 0-16,-21 0 0,21-21 16,1-1-16,-1 1 0,0-21 0,1 21 15,-22 0-15,21-1 0,1-20 16,-22 21-16,0-21 0,0 20 0,0-20 16,-21 21-16,0-21 0,0-1 15,0 22-15,0-21 0,-21 21 16,0-1-16,-21 22 0,20 0 0,-20 0 15,0 0-15,21 0 0,-22 0 16,1 0-16,-22 22 0,22 20 0,0-21 16,-1 0-16,22 22 15,-21-22-15,21 0 0,0 21 0,-1-21 16,22 22-16,-21-22 0,21 0 16,0 0-16,0 0 0,0 1 15,21-1-15,1-21 0,-1 0 0,21 0 16,0 0-16,-20 0 0,41 0 15,-21 0-15,1 0 0</inkml:trace>
  <inkml:trace contextRef="#ctx0" brushRef="#br0" timeOffset="5376.25">2011 4487 0,'0'0'0,"0"-21"0,0 0 15,0 0-15,0 42 47,0 0-47,0 0 16,0 22-16,0-22 0,0 0 0,0 21 15,0-20-15,0 20 0,0 0 16,0-21-16,0 22 0,0-1 16,0-21-16,0 22 0,0-22 0,0 0 15,0 0-15,0 0 16,21-21-16,0 0 0,0 0 15,0-21-15,1 0 0,-1 0 16,21 0-16,-21-1 0,0-20 16,22 21-16,-22-21 0,0 20 15,21-20-15,-20 21 0,-1-21 0,21-1 16,-21 22-16,22 0 0,-22-21 16,0 20-16,0 1 0,0 0 0,0 21 15,1 0-15,-22 21 16,0 0-1,0 1-15,-22-1 0,22 0 16,-21 0-16,21 21 0,-21-20 0,21 20 16,0-21-16,0 0 0,0 22 15,0-22-15,0 0 0,21 0 16,22-21 0,-22 0-16,0 0 0,0 0 0,21-21 15,-20 0-15,-1 21 0,21-21 16,-21-1-16,0 1 0,1 0 0,-1 0 15,0-21-15,0 20 0,0 1 16,-21-21-16,0 0 0,0-1 0,0 22 16,0-21-16,0-1 0,0 22 15,0 0-15,0-21 0,-21 42 0,0-21 16,0 21-16,0 0 16,-1 0-16,1 0 0,0 0 15,0 0-15,21 21 16,-21-21-16</inkml:trace>
  <inkml:trace contextRef="#ctx0" brushRef="#br0" timeOffset="5799.39">4318 3895 0,'0'0'0,"21"-21"0,0 21 15,-21-22-15,21 1 0,1 0 0,-1 21 16,-21-21-16,0 42 15,0 0 1,0 0-16,0 1 0,0 20 16,0 0-16,0 1 0,-21 20 0,-1-21 15,22 22-15,-21-22 16,0 22-16,21-22 0,0 0 0,-21 1 16,0-1-16,21 0 0,0-20 15,0 20-15,0-21 0,0 0 0,0 0 16,0 1-16,21-22 15,0 0 1,0-22 0,-21 1-16,0 0 15,0 0-15</inkml:trace>
  <inkml:trace contextRef="#ctx0" brushRef="#br0" timeOffset="6299.39">4149 4403 0,'0'0'0,"-22"0"0,1 0 15,0 0-15,42-21 32,0 21-32,1-22 15,-1 1-15,21 0 0,0 21 16,1-21-16,20 0 0,-20 0 0,20-1 16,1 1-16,-1 0 0,-21 0 15,1 0-15,20 21 0,-42 0 0,22 0 16,-22 0-16,0 0 0,-21 21 15,0 0-15,0 0 16,0 22-16,0-22 0,0 21 0,0-21 16,0 22-16,-21-1 0,21-21 15,-21 21-15,21-20 0,0 20 0,0-21 16,0 0-16,42 43 16,-21-43-16,22-21 15,-22 0-15,21 0 0,0 0 16,1 0-16,-1-21 0,0 0 0,1 21 15,-1-43-15,0 22 0,1 0 16,-22 0-16,21-22 0,-21 1 16,1 21-16,-1-21 0,-21-22 0,0 22 0,0-1 15,0 1-15,-21 0 16,-1-1-16,-20 22 0,21 0 0,-21 0 16,-1 21-16,1 0 0,0 0 15,-1 0-15,1 0 0,0 21 0,-1 0 16,1 0-16,0 1 0,20-1 15,-20 0-15,21 0 0,0 0 0,21 0 16,0 1-16,0-1 16,21-21-16,0 0 15,0 0-15,0 0 0</inkml:trace>
  <inkml:trace contextRef="#ctx0" brushRef="#br0" timeOffset="6719.15">7006 4191 0,'0'0'0,"21"-21"0,0 0 0,1 21 15,-22-21-15,21-1 0,0 22 16,-21 22 0,0-1-1,0 21-15,0-21 0,0 0 0,0 22 16,0-22-16,0 21 0,0-21 15,-21 22-15,21-22 0,0 0 0,0 0 16,0 0-16,0 1 0,0-1 0,-21 0 16,21-42 31,0 0-47,0-1 15,-22-20-15</inkml:trace>
  <inkml:trace contextRef="#ctx0" brushRef="#br0" timeOffset="6880.07">7048 3937 0,'0'0'0,"-21"-21"0,0 0 15,0 21 1,0 0 0,21 21-1,0 0 1,21-21-16,0 21 0,0-21 15,-21 21-15,21 1 0</inkml:trace>
  <inkml:trace contextRef="#ctx0" brushRef="#br0" timeOffset="7498.7">7853 4339 0,'0'0'0,"21"0"0,42 0 31,-41-21-31,-1 0 0,-21 0 16,0 0-16,0-1 15,0 1-15,0 0 0,0 0 16,-21 0-16,-1 0 0,1-1 0,0 1 16,0 0-16,-21 0 0,20 21 15,1 0-15,-21 0 0,21 0 0,0 21 16,-22 0-16,1 0 0,21 1 15,-22 20-15,1 0 0,21 1 0,-21-1 16,20 0-16,1-21 0,21 22 16,0-1-16,0-21 0,0 0 15,0 22-15,0-22 0,0 0 16,21-21-16,1 0 0,-1 0 16,0 0-16,0 0 0,21 0 0,1 0 15,-22-21-15,21 0 0,1 0 16,-1-1-16,0 1 0,1 0 0,-22-21 15,21 21-15,0-22 0,-20-20 16,-1 20-16,0 1 0,0-21 0,0 20 16,-21-20-16,0 20 0,0-20 0,0 21 15,0-1-15,0 22 0,0-21 16,0 21-16,0-1 0,-21 22 16,0 0-16,0 0 15,0 22-15,21-1 0,-22 21 0,1 0 16,0 1-16,0-1 15,21 0-15,0 22 0,0-22 0,0 22 16,0-22-16,0 0 0,0 1 16,0-1-16,0 0 0,0 1 0,0-22 15,0 0-15,21 21 0,0-42 0,0 22 16,1-1-16,-1-21 0,0 0 16,0 0-16,0 0 0,0 0 0,22 0 15,-22 0-15,0 0 0,0-21 16,22 21-16,-22-22 0,0 1 15,0 0-15,0 0 0</inkml:trace>
  <inkml:trace contextRef="#ctx0" brushRef="#br0" timeOffset="8307.24">8382 4318 0,'21'-21'47,"0"0"-47,0 21 15,1-21-15,-1-1 0,-21 1 16,21 0-16,0 0 0,0 0 0,0 0 16,-21-22-16,0 22 0,0 0 15,0 0-15,0 0 0,0-1 16,-21 22-16,0 0 16,0 22-16,0-22 0,0 21 15,-1 0-15,1 21 0,0-21 0,0 22 16,0-1-16,0-21 0,21 22 15,0-1-15,0-21 0,0 21 0,0-20 16,0 20-16,0-21 0,0 0 16,21 0-16,0 1 0,0-22 15,21 0-15,-20 0 0,20 0 0,0 0 16,1 0-16,-1 0 0,21 0 16,-20-22-16,20 22 0,-20-21 15,-1 0-15,0 0 0,1-21 16,-1 20-16,-21-20 0,21 21 0,-20-21 15,-22-1-15,0 1 0,0 21 0,0-22 16,0 22-16,0 0 0,0 0 16,-22 21-1,1 21 1,0 0-16,21 0 0,0 1 0,0-1 16,-21 21-16,21-21 0,-21 0 15,21 1-15,-21 20 0,21-21 0,0 0 16,0 0-16,0 1 0,0-1 15,0 0-15,0 0 16,0 0-16,21-42 47,0 0-31,0 0-16,-21 0 0,21-22 15,0 22-15,1-21 0,-1-1 0,0 22 16,0-21-16,21 0 0,1-1 15,-22 22-15,21-21 0,-21 21 16,22 21-16,-22-22 0,0 22 0,21 0 16,-20 0-16,-22 22 0,21-1 0,-21 21 15,21-21-15,-21 22 0,0-22 16,0 21-16,0 0 0,0-20 16,0 20-16,0-21 0,0 21 0,0-20 15,0-1-15,0 0 0,0 0 16,0 0-16,0 0 15,0-42 17,0 0-32,0 0 0,21 0 15,0-22-15,0 22 0,1-21 16</inkml:trace>
  <inkml:trace contextRef="#ctx0" brushRef="#br0" timeOffset="8794.95">10054 3704 0,'0'-42'0,"0"84"0,0-105 0,0 42 16,0-1-16,0 44 31,0-1-31,0 0 0,0 0 0,0 21 16,0-20-16,0 20 0,0 0 16,0-21-16,0 22 0,0-1 0,-21 0 15,21 1-15,0-1 0,0 0 16,0 1-16,-21-1 0,21 0 0,0 1 15,0-22-15,0 21 0,0-21 16,0 22-16,0-22 0,0 0 16,21 0-16,0 0 0,0-21 15,0 0-15,1 0 0,-1 0 16,0 0-16,21 0 0,-21-21 0,1 21 16,20-21-16,-21 0 0,21-21 15,-20 20-15,20 1 0,-21-21 0,0 21 16,0-22-16,1 1 0,-1 21 0,0-21 15,0 20-15,-21 1 0,21 0 16,-21 42 15,0 0-31,0 1 0,0-1 0,0 0 0,0 0 16,-21 0-16,21 22 0,0-22 16,0 0-16,0 0 0,-21 0 15,21 0-15,0 1 0,0-1 16,21-21 15,0 0-31,0-21 16,-21-1-16,22 1 0,-1 21 0,-21-42 15,21 21-15</inkml:trace>
  <inkml:trace contextRef="#ctx0" brushRef="#br0" timeOffset="8974.86">10731 3810 0,'0'0'0,"0"-21"0,-21 0 15,0 21 1,0 0 0,0 0 46,0 0-62</inkml:trace>
  <inkml:trace contextRef="#ctx0" brushRef="#br0" timeOffset="9138.77">9948 3916 0,'0'0'0,"-42"21"0,21-21 16,21 21 0,21-21-1,0 0-15,21 0 16,1 0-16,-22 0 0,21 0 0,22-21 15,-22 21-15,-21-21 0,22 0 0,-1 21 16</inkml:trace>
  <inkml:trace contextRef="#ctx0" brushRef="#br0" timeOffset="10528.97">11134 3958 0,'0'0'0,"-22"21"0,1 1 0,-21-22 16,21 21-16,0 0 0,-1-21 0,1 21 15,0 0-15,0-21 0,21 21 16,0 1-16,-21-22 0,21 21 0,0 0 16,0 0-1,0 0-15,0 0 16,21-21-16,0 0 0,0 0 15,0 0-15,1-21 0,20 0 16,0 0-16,-21 0 0,22 0 0,-1-1 16,-21-20-16,22 21 0,-22-21 15,0 20-15,0-20 0,0 21 0,0-21 16,-21 20-16,0-20 0,0 21 0,0 0 16,0-22-16,0 22 0,0 0 15,0 0-15,-21 21 31,0 21-31,21 0 16,-21 0-16,0 1 0,0 20 16,-1-21-16,1 21 0,21 1 0,-21 20 15,0-20-15,0 20 0,0 1 0,21-1 16,-22 1-16,22 20 0,-21-20 16,21-1-16,-21 22 0,21 0 0,-21-1 15,21 1-15,0 0 0,-21 20 16,0-20-16,21 0 0,-22-1 0,22-20 15,0 21-15,0-22 0,0 1 16,0-1-16,0 1 0,22-22 0,-1 21 16,0-41-16,0 20 0,0-21 0,22 0 15,-1-21-15,0 0 0,-21 0 16,43-21-16,-22 0 0,1 0 0,-1-22 16,0 1-16,1 0 0,-1-1 15,0-20-15,1 21 0,-22-22 0,0 1 16,0-1-16,-21-21 0,0 22 15,0-22-15,-21 1 0,0 20 0,-22-21 16,1 22-16,0-1 0,-1 22 0,1 0 16,-21-1-16,20 22 0,-20 0 15,20 0-15,-20 0 0,21 0 0,-1 21 16,22-22-16,-21 22 0,21 0 16,21-21-16,0 0 15,21 0-15,0 21 16,21-21-16,-21 0 0,22-1 15,-1 1-15,22 0 0,-22 0 0,21 0 16,-20 0-16,-1-22 0,22 22 16,-22-21-16,21 21 0,-20-1 0,-1 1 15,-21 0-15,22 0 0,-22 0 0,0 21 16,-42 21 15,21 0-31,-21 0 16,-1 0-16,22 22 0,-21-22 0,21 0 15,0 21-15,0-20 0,0-1 16,0 0-16,0 21 0,0-21 16,0 1-16,0-1 0,21 0 15,1-21-15,-1 0 0,21 0 16,-21 0-16,22 0 0,-1 0 0,0-21 16,1 21-16,-1-21 0,0-1 15,1 1-15,-1 0 0,-21 0 0,21 0 16,-20-22-16,-1 22 0,0-21 15,0 21-15,0-22 0,-21 22 0,0 0 16,0 0-16,0 0 0,21 0 16,-21 42 15,0 0-31,0 0 0,0 21 16,-21-20-16,21 20 0,-21 0 0,21 1 15,0-1-15,-21 21 0,21-20 0,-21 20 16,21-20-16,0 20 0,0 1 15,0-1-15,-21 1 0,21-1 0,-22 1 16,22-1-16,0 1 0,0 20 0,0-20 16,0-1-16,0 1 0,0-1 15,0 1-15,0 20 0,0-20 0,0-1 16,0 1-16,0-22 0,0 22 0,0-22 16,0 0-16,0 1 0,0-22 15,0 0-15,0 0 0,-21-21 16,0 0-16,0 0 0,21-21 15,0 0-15,-21 0 0,21 0 16,-21-22-16,-1 1 0,22 0 0,-21-1 16,21-20-16,0-1 0,0 1 0,0-1 15,0-20-15,0 20 0,0-21 16,0 1-16,0-1 0,0 0 0,21 1 16,1-1-16,-1 22 0,0-1 0,0 22 15,0-1-15,0 1 0,1 0 16,20-1-16,-21 22 0,0 0 15,0-21-15,22 21 0,-22-1 0,0 1 16,0 0-16,0 0 0,1 0 16,-1 0-16</inkml:trace>
  <inkml:trace contextRef="#ctx0" brushRef="#br0" timeOffset="10942.73">14372 3620 0,'0'0'0,"0"-85"31,0 64-31,21 0 0,-21-1 16,21 22-16,-21 22 31,0-1-31,0 0 0,0 21 16,0 1-16,0-1 0,0 0 16,-21 1-16,21-1 0,-21 0 0,0 1 15,21-1-15,0 0 0,-21 22 16,0-22-16,21 0 0,0-20 0,0 20 15,0-21-15,-22 0 0,22 0 16,0 1-16,0-1 0,0-42 47,0-1-47,0 1 0,0 0 0</inkml:trace>
  <inkml:trace contextRef="#ctx0" brushRef="#br0" timeOffset="11583.36">13843 3937 0,'0'0'0,"-21"0"0,0 0 16,21 21-1,0 0-15,21-21 16,21 0-16,-21 0 0,43 0 16,-22 0-16,22 0 0,20-21 0,-20 0 15,20 0-15,1 21 0,0-21 0,-22 0 16,22-1-16,-22 1 0,1 0 15,-22-21-15,22 21 0,-22-1 0,-21 1 16,22 0-16,-22 0 0,0-21 16,-21 20-16,0 1 0,0 0 15,0 0-15,0 0 0,-21 21 16,0 0-16,-1 0 0,1 0 16,0 0-16,0 0 0,0 21 0,21 21 15,-21-21-15,21 22 0,-22-22 16,22 21-16,0 1 0,0-1 0,0-21 15,0 21-15,0 1 0,0-1 16,0 0-16,0-20 0,0 20 0,0 0 16,0-21-16,0 22 0,0-22 0,0 0 15,0 0-15,0 0 0,0 1 16,0-44 15,0 1-15,0 0-16,0 0 0,0 0 0,0-22 15,0 22-15,22-21 0,-1 0 16,0 20-16,0-20 0,21 0 0,1 21 16,-1-22-16,0 22 0,1 0 15,-1 0-15,22 21 0,-22 0 0,0 0 16,1 0-16,-1 0 0,0 21 0,-21 0 16,1 21-16,-1-20 0,-21-1 15,0 21-15,0 0 0,0-20 0,0 20 16,0 0-16,0-21 15,-21 1-15,-1 20 0,1-21 0,21 0 16,0 0-16,-21 1 0,42-44 47,-21 1-47,21 0 0,1 0 16,-1 0-16,0 0 0,0-1 0</inkml:trace>
  <inkml:trace contextRef="#ctx0" brushRef="#br0" timeOffset="11919.17">15706 4001 0,'21'0'47,"0"0"-47,0 0 0,0 0 16,0-22-16,22 22 15,-22-21-15,0 0 0,21 21 0,-20-21 16,-1 0-16,0 0 0,0 21 15,0-22-15,-21 1 0,0 0 0,0 0 16,-21 21 0,0 0-16,0 0 0,0 0 15,-1 0-15,-20 21 0,21 0 0,0 0 16,-22 1-16,22-1 0,0 21 16,0-21-16,0 22 0,0-22 0,21 21 15,0-21-15,0 22 0,0-22 16,0 0-16,0 0 0,0 0 15,21-21-15,0 21 0,0-21 0,0 0 16,22 0-16,-22 0 0,21 0 16,0-21-16,1 21 0,-1-21 0,22 0 15,-22 0-15</inkml:trace>
  <inkml:trace contextRef="#ctx0" brushRef="#br0" timeOffset="12782.68">17399 4043 0,'0'0'0,"-42"21"0,20 0 0,-20-21 16,21 21-16,0 1 0,0-22 16,42 0-1,21 0-15,-21-22 0,22 22 16,-1-21-16,0 0 0,22-21 16,-22 21-16,22-1 0,-22-20 0,21 21 15,-20-21-15,-1 20 0,-21-20 16,22 21-16,-22-21 0,0-1 0,0 22 15,-21-21-15,21-1 0,-21 22 16,0-21-16,0 21 0,0 0 0,0-1 16,0 1-16,-21 21 0,0 0 15,0 0-15,0 0 0,-1 0 16,1 21-16,0 1 0,0-1 16,0 0-16,0 21 0,-1-21 0,1 22 15,0-1-15,0 0 0,21 1 0,0 20 16,0-20-16,-21 41 15,21-20-15,-21-1 0,21 22 0,0-22 16,-22 22-16,22 0 0,0-1 16,0 1-16,-21 21 0,21-21 0,-21 20 15,21 1-15,0 0 0,0 0 0,-21 0 16,0 0-16,0-1 0,21 1 16,-22 0-16,1 0 0,0-21 0,21-1 15,-21 1-15,0-22 0,21 1 0,-21-22 16,21 1-16,0-22 15,0 0-15,0 0 0,21-21 16,0-21-16,21 0 0,-21 0 0,22-1 16,-1 1-16,0-21 0,1 0 15,-1-1-15,22-20 0,-22 20 16,21-20-16,-20-1 0,-1 1 0,0-1 16,1 1-16,-22-1 0,0 1 0,0-22 15,-21 22-15,0-22 0,-21 22 16,0-22-16,0 0 0,-22 1 0,1 20 15,0-21-15,-1 22 0,-20-1 16,21 22-16,-22 0 0,22-1 16,-22 22-16,22 0 0,0 0 0,-1 0 15,1 0-15,21-1 0,0 22 16,-1-21-16,22 0 0,-21 21 0,21-21 16,0 0-16,21 0 15,1-1-15,20 22 0,-21-21 0,21 21 16,1-21-16,-1 0 0,0 21 15,1-21-15,-22 21 0,21-21 0,1 21 16,-22-22-16,21 1 0,-21 21 0,0-21 16,1 0-16</inkml:trace>
  <inkml:trace contextRef="#ctx0" brushRef="#br0" timeOffset="13187.44">18013 4001 0,'-21'-43'15,"-1"22"-15,22 0 16,0 0 0,0 0-1,43-1-15,-22 22 0,0 0 0,0 0 16,22 0-16,-22 0 0,21 0 0,0 0 16,-20 0-16,20 0 0,-21 22 15,21-1-15,-20 0 0,-1 0 0,-21 21 16,0-20-16,0 20 0,0-21 15,0 21-15,0-20 0,0 20 16,0-21-16,0 0 0,0 0 16,-21-21-16,21 22 0,-22-22 15,22-22 1,0 1-16,0 0 16,0 0-16,0 0 0,0-22 0,22 22 15,-1-21-15,0 21 0,0-22 16,0 22-16,-21-21 0,43 21 0,-22 0 15,0-1-15,0 1 0,0 0 16,0 21-16,1 0 0,-1 0 0,0 0 16,0 0-16,0 0 0,0 0 15,1 0 1,-1 21-16</inkml:trace>
  <inkml:trace contextRef="#ctx0" brushRef="#br0" timeOffset="14418.74">19135 3979 0,'0'0'0,"21"0"0,0 0 16,0 0-16,0 0 0,-21-21 15,21 21-15,1-21 0,-1 21 0,-21-21 16,21 0-16,0 0 0,-21-1 16,0 1-16,0 0 15,0 0-15,-21 0 16,0 21-16,0 0 0,-22 0 15,22 0-15,0 0 0,-21 0 0,20 0 16,-20 0-16,21 21 0,-21 0 0,-1 0 16,22 22-16,0-22 0,-21 21 15,20-21-15,1 22 0,0-1 0,21 0 16,0 1-16,0-22 0,0 21 16,0-21-16,0 0 0,0 1 0,21-1 15,0-21-15,1 0 0,20 0 16,-21 0-16,0 0 0,22 0 0,-1 0 15,0-21-15,1 21 0,-1-22 16,0 1-16,1 0 0,-1-21 16,0 21-16,-21-1 0,22-20 0,-22 0 15,0 21-15,0-22 0,-21 22 16,0-21-16,0 21 0,0-1 0,0 1 16,0 0-1,-21 21 1,0 21-16,21 0 0,0 1 0,0-1 15,-21 0-15,21 0 0,0 21 16,0-20-16,0 20 0,0 0 16,0-21-16,0 1 0,0 20 0,21-21 15,-21 0-15,21 0 0,0-21 16,0 22-16,1-22 0,20 0 16,-21 0-16,21 0 0,-20 0 0,-1 0 15,21 0-15,-21-22 0,22 1 0,-22 21 16,0-21-16,0-21 0,0 21 15,0-1-15,1-20 0,-22 21 0,0-21 16,0 20-16,0-20 0,0 21 16,21 0-16,-21 0 0,0-1 0,0 44 47,0-1-47,0 0 0,0 0 15,-21 0-15,21 22 16,0-22-16,-22 21 0,1-21 0,21 22 15,-21-22-15,21 0 0,0 21 16,0-21-16,0 1 0,0-1 0,0 0 16,0 0-16,0-42 47,0 0-47,0 0 0,0-1 15,0 1-15,21-21 0,0 21 0,1-22 16,-22 1-16,21 0 0,0 21 15,0-22-15,21 22 0,-20 0 0,-1-21 16,0 42-16,21-22 0,-21 1 16,1 21-16,-1 0 15,0 0-15,0 0 0,0 21 0,-21 1 16,21-1-16,-21 0 16,22 21-16,-22-21 0,0 22 0,0-22 15,21 21-15,-21-21 0,0 22 0,0-22 16,0 0-16,0 0 0,0 0 15,0 1-15,0-1 0,0 0 0,0 0 16,0-42 15,0 0-15,0 0-16,0-1 16,0 1-16,0 0 0,21-21 0,0-1 15,0 1-15,0 0 0,22 21 16,-1-22-16,0 1 0,1 21 0,-1 0 15,0-1-15,-20 1 0,20 21 0,0 0 16,-21 0-16,1 0 0,-1 0 16,0 21-16,0 1 0,-21-1 0,0 21 15,0-21-15,0 22 0,0-22 16,0 21-16,0 0 0,0-20 16,0 20-16,0-21 0,0 21 15,0-20-15,0-1 0,0 21 16,0-21-16,21-21 31,0 0-31,1-21 16,-1 21-16,0-21 0,0 0 0,0 0 15</inkml:trace>
  <inkml:trace contextRef="#ctx0" brushRef="#br0" timeOffset="14811.52">21378 4022 0,'-21'0'16,"0"0"-16,42 0 31,0 0-31,0-21 16,1 21-16,20-22 0,-21 1 0,0 0 15,0 0-15,1 0 16,-1 0-16,-21-1 0,0 1 15,-21 0 1,-1 21-16,1 0 0,0 0 16,-21 0-16,21 0 0,-1 21 15,1 0-15,0 1 0,0-1 16,0 0-16,21 21 0,-21 1 0,21-22 16,0 21-16,0 0 0,0-20 0,0 20 15,0-21-15,0 21 0,0-20 16,0-1-16,0 0 0,21 0 0,0 0 15,0-21-15,0 21 0,0-21 16,22 0-16,-22 0 0,21 0 0,-21 0 16,64 0-16,-43 0 15,1 0-15,-22-21 0,21 0 0,1 0 16,-22-21-16</inkml:trace>
  <inkml:trace contextRef="#ctx0" brushRef="#br0" timeOffset="15256.26">22923 3874 0,'0'0'0,"-42"0"0,21 0 0,0 0 15,0 0-15,-1-22 0,1 22 0,0 0 16,0 0-16,0-21 0,0 0 15,-1 21-15,1-21 0,21 0 16,0 0-16,0-1 16,0-20-16,21 21 0,1 0 0,20 0 15,-21-1-15,21-20 0,1 21 16,-1 0-16,0 0 0,22-1 0,-22 1 16,1 21-16,-1 0 0,0 0 15,1 0-15,-22 0 0,0 21 0,21 1 16,-42 20-16,0-21 0,0 21 0,0-20 15,0 20-15,0 0 0,0 1 16,0-1-16,-21 0 0,0-21 16,0 22-16,-22-1 0,22 0 0,0 1 15,0-1-15,0 0 0,0-20 16,-1 20-16,1-21 0,0 0 16,0 22-16,21-22 0,0 0 15,-21 0-15</inkml:trace>
  <inkml:trace contextRef="#ctx0" brushRef="#br0" timeOffset="15639.08">22839 4741 0,'0'0'0,"-21"22"0,-1-1 15,22 0-15,0 0 16,22-21 0,-1 0-16,0 0 0,0 0 15,0 0-15,0 0 0,1 0 16,-22-21-16,0 0 0,0 0 16,0-1-16,-22 22 15,1 0 1,0 0-16,0 0 0,-21 0 15,20 0-15,1 22 0,0-22 16,0 21-16,21 0 16,-21-21-16,21 21 0,0 0 15,21-21 1,0 0-16,0 0 0,0 0 16,1 0-16,-1 0 0,0 0 0,-21-21 31,21 21-31,-21-21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3:48:10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6625 0,'0'21'0,"0"1"93</inkml:trace>
  <inkml:trace contextRef="#ctx0" brushRef="#br0" timeOffset="2403.33">1736 6138 0,'0'0'0,"0"-21"16,21 21-16,-21-21 0,21 0 16,-21 0-16,21 0 0,0-1 15,-21 1-15,0 0 16,0 0-16,0 42 47,0 0-47,0 22 0,0-22 15,0 21-15,0 0 0,-21 1 0,21 20 16,0-20-16,-21 20 0,0 1 16,21-1-16,-21-21 0,21 22 15,-22-22-15,22 1 0,0-1 16,0 0-16,0-21 0,-21 1 0,21-1 15,0 0-15,0 0 16,0-42 15,0 0-31,0 0 16,0-1-16,0-20 0,0 21 0</inkml:trace>
  <inkml:trace contextRef="#ctx0" brushRef="#br0" timeOffset="3132.59">1714 6202 0,'-21'-21'16,"42"42"-16,-63-63 0,21 20 0,21 1 15,-21 0-15,0 0 0,21 0 16,0 0-16,0-1 0,21 1 16,0 0-16,0 0 15,21 0-15,-20 0 0,20-1 0,0 1 16,1 0-16,-22 21 0,21 0 15,0 0-15,1 0 0,-1 21 0,0 0 16,-20 1-16,20-1 0,-21 0 16,0 21-16,-21-21 0,0 22 0,0-1 15,-21 0-15,-21 1 16,21-22-16,-22 21 0,22 22 0,-21-43 16,-1 21-16,1 1 0,0-22 15,21 21-15,-22-21 0,1 0 16,21-21-16,0 0 0,-1 0 0,1 0 15,0 0-15,0 0 0,0 0 16,0-21-16,21 0 16,0 0-16,0 0 15,21 21-15,0 0 0,0 0 16,0 0-16,0 21 16,1 0-16,-1 0 0,0 0 15,-21 1-15,21-1 0,0 0 16,-21 0-16,0 21 0,21-20 15,-21-1-15,22 0 0,-1 0 0,0 0 16,0 0-16,0-21 16,0 0-16,1 0 0,-1 0 0,0 0 15,0 0-15,21 0 0,-20 0 16,20-21-16,-21 0 0,21 0 0,1 0 16,-1-22-16,-21 22 0,22-21 15,-22 0-15,21 20 0,-21-20 16,0 21-16,1-21 0,-1 20 0,0 1 15,-21 0-15,0 42 32,0 0-32,0 1 15,0-1-15,0 21 0,-21-21 16,21 0-16,-21 22 0,21-22 0,0 0 16,0 0-16,-22 0 0,22 1 15,0-1-15,0 0 0,0 0 16,22-21 31,-22-21-47,21 21 0,-21-21 15,0 0-15</inkml:trace>
  <inkml:trace contextRef="#ctx0" brushRef="#br0" timeOffset="3317.46">2730 6096 0,'-21'-21'16,"0"21"-16,0 0 16,0 0-16,0 0 15,21 21 17,21-21-32,0 21 15,0-21-15,0 21 0,0 1 16,1-1-16</inkml:trace>
  <inkml:trace contextRef="#ctx0" brushRef="#br0" timeOffset="4103.49">3302 6541 0,'0'0'0,"21"0"31,-21-22-31,21 1 15,-21 0-15,0 0 0,0 0 16,21 0-16,-21-1 0,0 1 16,0 0-16,-21 0 0,0 21 15,0 0-15,0 0 16,-22 0-16,22 0 0,0 21 0,0 0 16,-21 0-16,20 22 0,1-22 15,0 21-15,0-21 0,-21 22 0,42-1 16,-22-21-16,22 22 0,-21-22 15,21 0-15,0 0 0,0 0 0,0 0 16,21-21-16,1 0 0,-1 0 16,0 0-16,21 0 15,-21 0-15,1-21 0,-1 0 16,21 0-16,-21 0 0,0 0 16,1-1-16,-1 1 0,0-21 0,-21 21 15,0 0-15,21-1 0,-21 1 16,21 0-16,-21 0 0,0 42 31,0 0-15,0 0-16,0 1 0,0-1 15,0 0-15,0 21 0,0 1 0,-21-1 16,21 0-16,0 1 0,0 20 16,0-21-16,0 22 0,0 21 0,0-22 15,0 22-15,21-1 0,-21 1 16,21 0-16,1-1 0,-22 1 15,21 0-15,0-1 0,-21 22 0,21-21 16,-21 0-16,21-1 0,-21 1 0,0-22 16,0 22-16,0-21 0,0-1 15,-21-21-15,0 22 0,0-22 0,0 1 16,-22-1-16,22 0 0,-21-21 0,-1 1 16,-20-1-16,21 0 0,-22-21 15,1 0-15,-1 0 0,1-21 0,-1 0 16,-21-1-16,22-20 0,-1-21 15,-20 20-15,20-20 0,1-22 0,20 22 16,1-22-16,0 0 0,21 1 16,21 20-16,0-21 0,0 22 15,0-22-15,0 22 0,0-1 0,21-20 16,0 20-16,21 1 0,-21-1 16,22-21-16,-1 22 0,0-1 0,1 22 15,-1 0-15,0-1 0,22 1 16,-22 0-16,1 21 0,-22-1 0,21 1 15,-21 0-15,22 0 0,-22 0 16,21-22-16,0 22 0</inkml:trace>
  <inkml:trace contextRef="#ctx0" brushRef="#br0" timeOffset="4884.74">3662 6075 0,'0'-21'0,"0"42"0,-21-42 0,-1 21 16,22-21-16,-21 21 0,0 0 16,0 0-16,21 21 15,0 0-15,0 0 0,-21 0 0,21 0 16,0 1-16,-21 20 0,21-21 16,0 21-16,0 1 0,0-1 0,0 0 15,0 1-15,0-1 16,0 0-16,0 1 0,0-22 0,0 21 15,0-21-15,0 1 0,0-1 16,0 0-16,0 0 0,0-42 47,0 0-47,0 0 0,0-1 16,21 1-16,0-21 0,-21 21 0,21-22 15,0 1-15,-21 21 0,21-21 16,1 20-16,-1 1 0,0 0 0,0 0 15,0 0-15,0 21 0,1 0 16,-1 0-16,0 0 16,-21 21-16,21 0 0,-21 0 15,21 22-15,-21-22 0,0 21 16,0-21-16,0 22 0,0-22 0,0 21 16,0-21-16,21 0 0,-21 1 15,22-1-15,-22 0 0,21-21 0,0 21 16,0-21-16,0 0 15,0 0-15,1 0 0,-1-21 0,0 0 16,0 0-16,0-1 0,0 1 0,1 0 16,-1-21-16,0-1 15,0-20-15,0 21 0,0-1 0,1-20 16,-1 20-16,0-20 0,0 21 16,-21-1-16,0-20 0,0 42 0,0-22 15,0 22-15,0 0 0,0 0 16,0 0-16,0 42 15,0 0 1,-21 21-16,21-21 0,-21 22 0,21-1 16,0-21-16,0 22 0,0-1 15,0 0-15,0 1 0,0 20 0,0-21 16,0 1-16,0-1 0,0 0 0,0-20 16,0 20-16,0-21 0,0 21 15,21-20-15,0-1 0,0 0 16,0-21-16,1 0 15,-1 0-15,0 0 0,0 0 16,0-21-16,0 0 0,1 21 16,-22-43-16,21 22 0,0 0 0,0-21 15,0 20-15,-21-20 0</inkml:trace>
  <inkml:trace contextRef="#ctx0" brushRef="#br0" timeOffset="5103.59">4170 6287 0,'0'0'0,"-21"21"16,42-21 15,0 0-31,0 0 0,21 0 16,-20-21-16,20 21 0,-21 0 0,21-22 15,-20 22-15,20-21 0,0 21 16,-21 0-16,1 0 0,20-21 0,-21 21 15,0 0-15,0-21 0,1 21 16</inkml:trace>
  <inkml:trace contextRef="#ctx0" brushRef="#br0" timeOffset="6042.55">5397 6244 0,'0'0'0,"0"-21"0,0 0 16,0 0-16,0 0 15,0-1-15,0 1 0,-21 0 16,0 21-16,0-21 16,0 21-16,0 0 0,-1 0 0,1 21 15,0-21-15,0 21 16,0 0-16,21 1 0,-21 20 15,-1-21-15,22 21 0,-21 1 0,21 20 16,0-20-16,-21 20 0,21-21 16,0 1-16,0-1 0,0 0 0,0 1 15,0-1-15,0-21 0,21 0 16,0 1-16,1-1 0,-1-21 0,0 0 16,21 0-16,-21 0 0,22 0 0,-1 0 15,0 0-15,1-21 0,-1-1 16,0 1-16,1 0 0,20-21 0,-20-1 15,-1 1-15,0-21 0,22 20 16,-22-20-16,-21-1 0,22 22 0,-1-22 16,-21 22-16,0-21 0,0 20 15,-21 1-15,0 0 0,22-1 16,-22 1-16,0 21 0,0 0 0,0-1 16,0 1-16,0 0 0,-22 21 15,1 21 1,21 0-16,0 1 0,-21 20 15,0-21-15,0 21 0,21 1 0,-21-1 16,21 0-16,-22 22 0,22-22 16,0 1-16,0 20 0,0-21 0,0 22 15,0-22-15,0 1 0,0-22 0,0 21 16,22-21-16,-1 22 0,0-22 16,-21 0-16,21-21 0,0 21 0,22-21 15,-22 0-15,0 0 16,0 0-16,21-21 0,-20 21 0,-1-21 15,0 0-15,0-22 0,21 22 0,-20-21 16,-1-1-16,0 1 0,0 0 16,-21-1-16,21 22 0,-21-21 0,21 21 15,-21 0-15,0-1 16,0 44 0,-21-22-16,0 21 15,21 21-15,0-21 0,0 0 0,-21 22 16,21-22-16,0 21 0,-21-21 0,21 1 15,0 20-15,0-21 16,0 0-16,0 0 0,21 1 16,0-1-16,0-21 0,0 0 15,1 0-15,-1 0 0,0 0 0,0 0 16,0 0-16,0-21 0,1 21 0,-1-22 16,21 1-16,-21 0 0</inkml:trace>
  <inkml:trace contextRef="#ctx0" brushRef="#br0" timeOffset="6248.43">6710 6096 0,'0'0'0,"-21"0"16,-1 0-16,1 0 0,0 0 0,0 0 15,0 0-15,0 0 16,21 21-1,21 0 1,0-21-16,0 0 16,0 0-16,0 22 0,1-22 0</inkml:trace>
  <inkml:trace contextRef="#ctx0" brushRef="#br0" timeOffset="7079.35">7260 6181 0,'-42'-21'31,"21"21"-31,-22 0 0,22 21 0,0 0 16,0-21-16,0 21 0,-1 0 0,1 22 16,0-22-16,21 0 0,-21 21 15,0 1-15,21-1 0,0 0 0,-21-21 16,21 22-16,0-1 15,0-21-15,0 22 0,42-22 0,-21 0 16,0 0-16,0-21 0,22 21 0,-22-21 16,21 0-16,-21 0 0,22 0 15,-22 0-15,21 0 0,-21-21 0,22 21 16,-22-21-16,0 0 0,21-22 16,-20 22-16,-1-21 0,0 0 0,0-1 15,0-20-15,0 20 0,1-20 0,-1-1 16,-21 22-16,0-21 0,21-1 15,-21 22-15,0-1 0,0 1 0,0 21 16,0-21-16,0 20 0,-21 22 16,0 0-16,-1 22 15,1-1-15,21 21 16,0-21-16,0 22 0,-21-1 16,21-21-16,0 21 0,-21 1 0,21-1 15,0 0-15,0 22 0,0-22 16,0 1-16,0-1 0,0 0 0,0-21 15,0 22-15,0-22 0,0 0 16,0 0-16,0 0 0,-21-21 16,21 22-16,-21-22 15,21-22-15,0 1 16,0 0-16,0 0 0,0 0 16,0 0-16,0-1 0,21 1 15,0-21-15,0 21 0,0-22 0,0 22 16,22 0-16,-22 0 0,21 0 15,1 0-15,-22-1 0,0 22 0,21 0 16,-21-21-16,1 21 0,-1 0 16,-21 21-1,0 1-15,-21-22 0,-1 21 16,1-21-16,0 21 0,-21 0 16,21-21-16,-22 21 0,22 0 0,0-21 15,0 22-15,0-1 16,-1-21-16,1 21 0,21 0 0,-21-21 0,21 21 15,0 0-15,0 1 16,0-1-16,21 0 0,0-21 16,1 21-16,-1 0 0,-21 0 0,21-21 15,0 22-15,0-22 0,0 21 16,1-21-16,-22 21 0,21-21 0,0 0 16,0 0-1,0 0-15,-21-21 16,21 21-16,1-21 0,20-1 15</inkml:trace>
  <inkml:trace contextRef="#ctx0" brushRef="#br0" timeOffset="7455.52">8742 6392 0,'0'0'15,"-43"0"-15,1 0 0,21 22 0,0-22 0,21 21 32,21-21-32,21 0 15,1 21-15,-1-21 0,0 0 0,22 0 16,-1 0-16,1 0 15,-1 0-15,1 0 0,-1 0 0,1 0 16,-1 0-16,-20-21 0,20 21 16,-21 0-16,1-21 0,-1 21 0,0 0 15,1-22-15,-22 22 0,21 0 0,-42-21 16,21 21-16,-21-21 16,0 0-16,-21 21 0,21-21 15,-21 21-15,-21-21 0,21 21 0,-1-22 16,-20 1-16,21 21 0,0-21 15</inkml:trace>
  <inkml:trace contextRef="#ctx0" brushRef="#br0" timeOffset="7755.16">9440 6202 0,'0'0'16,"-21"0"-16,0 0 16,0 0-1,21 21-15,0 0 16,0 0 0,21 1-16,0-22 0,0 0 15,0 0-15,22 21 0,-22-21 0,21 0 16,1 0-16,-1 0 0,-21 0 15,21 0-15,1 0 0,-22 0 0,21 0 16,-21 0-16,1 0 0,-1 0 0,-42 0 31,-1 0-31,1 21 16,-21-21-16,21 21 0,-22 0 0,1 22 16,21-22-16,-21 0 0,20 21 15,-20 1-15,21-1 0,0-21 0,0 21 16,-1-20-16,1 20 0,0-21 15,0 0-15,21 0 0,0 1 16,0-1-16,21-21 31,0 0-31</inkml:trace>
  <inkml:trace contextRef="#ctx0" brushRef="#br0" timeOffset="9175.28">10647 6160 0,'0'0'0,"-21"42"31,42-42-15,0 0-16,0 0 0,0 0 0,0 0 16,1-21-16,-1 0 0,0 21 0,0-22 15,0 1-15,0 0 0,1 0 16,-1 0-16,-21 0 0,21-1 0,-21 1 15,21-21-15,-21 21 0,0 0 16,0-22-16,0 22 0,0-21 0,0 21 16,0-1-16,-21 22 0,0-21 15,0 21 1,-1 21-16,22 1 0,-21-1 0,21 21 16,-21 0-16,0 1 0,21-1 15,0 0-15,-21 1 0,21 20 0,-21-20 16,-1 20-16,22-21 0,0 22 15,0-1-15,-21-20 0,21 20 0,-21-20 16,21-1-16,0 0 0,0 1 0,-21-22 16,21 0-16,0 0 0,0 0 15,-21-21 1,0 0-16,21-21 16,-22 21-16,1-21 0,21 0 0,-21-22 15,0 22-15,0 0 0,21-21 16,-21-1-16,-1 1 0,1 21 15,0-21-15,0 20 0,0 1 0,0 0 16,21 42 0,0 0-16,0 1 15,0-1-15,0 21 0,0-21 0,0 22 16,0-22-16,21 21 0,-21-21 16,21 22-16,0-22 0,0 0 0,0 0 15,22 0-15,-22-21 16,0 0-16,0 0 0,22 0 15,-1 0-15,-21 0 0,21-21 0,22 0 0,-22 0 16,1 0-16,-1-22 16,0 22-16,-21 0 0,22-21 0,-22-1 15,0 1-15,0 21 0,0-22 16,-21 22-16,0-21 0,0 21 0,0 0 16,0 42 15,0 0-31,0 0 0,0 21 0,0-20 15,0 20-15,0-21 0,0 21 16,-21-20-16,21-1 0,-21 21 0,21-21 16,-21 0-16,21 1 0,0-1 0,0 0 15,0 0 1,0-42 0,0 0-1,21 0-15,0 21 0,0-43 16,1 22-16,-1 0 0,0-21 0,21-1 15,-21 1-15,22 21 0,-22-22 16,21 22-16,1-21 0,-1 21 0,-21 21 16,21-21-16,1 21 0,-22 0 0,0 0 15,0 0-15,0 0 0,-21 21 16,0 0-16,22 0 0,-22 0 0,0 0 16,0 22-16,0-22 0,0 21 15,0-21-15,21 22 0,-21-22 16,0 21-16,0-21 0,0 1 0,21-1 15,0-21-15,-21 21 0,21-21 16,0 0-16,1 0 0,-1 0 0,0 0 16,0 0-16,21 0 0,-20 0 15,20-21-15,-21 0 0,21-1 0,1 1 16,-22 0-16,21-21 0,1 21 0,-22-22 16,21 1-16,-21 0 0,22-1 15,-22 22-15,0-21 0,-21 21 0,0-1 16,0 1-16,0 0 0,-21 21 31,0 0-31,-22 21 0,22 0 0,0-21 16,0 22-16,0-1 0,21 21 15,0-21-15,0 0 0,0 1 0,0 20 16,0-21-16,21 0 0,0 0 0,0 1 16,-21-1-16,21 0 0,0 0 15,1 0-15,-22 0 0,0 1 16,-22-1-1,-20-21-15,21 0 16,0 0-16,-22 0 0,22 0 0,-21 0 16,21 0-16,0 0 0,-1 0 15,22-21 1,0-1 0,22 1-16,20 0 15,-21 0-15</inkml:trace>
  <inkml:trace contextRef="#ctx0" brushRef="#br0" timeOffset="9591.11">12742 6033 0,'0'0'0,"-21"-22"0,21 1 0,-21 21 16,21-21-16,-21 21 0,21-21 15,-21 42 1,21 0 0,0 22-16,0-22 0,0 21 15,-22 0-15,22 1 0,0-1 16,0 22-16,0-1 0,-21 22 0,21-1 16,-21 1-16,21 0 0,-21 21 0,21-1 15,0 1-15,0 21 0,-21 0 16,0 0-16,-1 21 0,1-21 0,0 22 15,0-1-15,0-21 0,-22 0 0,22 0 16,-21-21-16,21-1 0,-22 1 16,22-21-16,0 0 0,-21-22 15,21-21-15,-1 1 0,1-22 0,0 0 16,21 0-16,-21-21 0,0 0 16,21-21-16,-21 0 0,21-21 0,0-1 15,0 1-15,0-22 0,0 1 16,0-1-16,21-20 0,0-1 0,21-21 15,-21 0-15,22-21 0,-22 0 0</inkml:trace>
  <inkml:trace contextRef="#ctx0" brushRef="#br0" timeOffset="9939.27">12552 6308 0,'0'0'0,"0"-43"0,0 22 16,0 0-16,0 0 0,0 0 0,0 0 15,21-1-15,0 1 16,0 21-16,0 0 0,1-21 0,-1 21 16,21 0-16,-21 0 0,22 0 15,-1 0-15,-21 21 0,21 0 0,1-21 16,-22 22-16,21-1 0,-21 21 0,1-21 16,-22 0-16,0 22 0,0-1 15,0-21-15,-43 22 0,22-1 16,-21-21-16,21 0 0,-22 22 0,1-22 15,0 0-15,-1 0 0,1 0 16,21-21-16,-22 21 0,22-21 0,0 0 16,0 0-16,0 0 0,0 0 15,21-21 1,21 0 0,0 21-16,0-21 15,0 0-15,0 0 0,1-1 0,20 1 16</inkml:trace>
  <inkml:trace contextRef="#ctx0" brushRef="#br0" timeOffset="10291.18">13166 6350 0,'21'0'32,"-21"-21"-32,21 21 15,0 0-15,0-21 16,0 0-16,1 21 0,-1-22 0,0 1 15,0 21-15,0-21 0,-21 0 16,21 21-16,-21-21 0,22 0 0,-22-1 16,-22 22-1,1 0-15,0 0 16,0 0-16,-21 0 0,20 22 16,1-1-16,0 0 0,0 0 15,0 0-15,0 0 0,21 1 0,0-1 16,-22 21-16,22-21 0,0 0 0,0 22 15,0-22-15,0 0 0,0 0 16,0 0-16,22-21 0,-22 22 0,21-22 16,0 0-16,0 0 0,21 0 15,-20 0-15,20 0 0,0 0 0,-21 0 16,22 0-16,-1-22 0,0 1 16,1 0-16,-1 0 0</inkml:trace>
  <inkml:trace contextRef="#ctx0" brushRef="#br0" timeOffset="10856.4">14055 6160 0,'0'0'0,"0"-22"0,0 1 0,0 0 16,-22 21-1,1 0-15,0 0 16,0 0-16,0 0 0,0 21 0,21 0 16,-22 1-16,1-1 0,0 0 15,0 0-15,21 21 0,-21-20 0,21 20 16,-21 0-16,21-21 0,0 22 15,0-22-15,0 21 0,0-21 16,0 1-16,21-1 0,0 0 0,0 0 16,0-21-16,22 0 0,-22 0 15,21 0-15,0 0 0,1 0 0,-1 0 16,0-21-16,1 0 0,-1 0 16,0-1-16,1 1 0,-1-21 0,0 0 15,1-1-15,-1 1 0,0 0 0,-20-1 16,20-20-16,-21 20 0,0-20 15,0-1-15,1 1 0,-1-1 0,0 22 16,-21-21-16,0 20 0,0 22 16,0-21-16,0 21 0,0-1 0,0 65 47,0-22-47,0 21 0,-21 1 15,21-1-15,-21 0 0,21 22 0,-22-22 16,22 0-16,0 1 0,0-1 0,-21 0 15,21 1-15,-21-1 0,21 0 16,0 1-16,0-1 0,0 0 0,0 1 16,0-22-16,0 0 0,0 0 15,0 0-15,0 1 0,21-22 16,0 0-16,1 0 0,-1 0 16,0-22-16,0 22 15,0-21-15,0 21 0,1-21 0,-1 0 16,0 21-16,0-21 0,0 0 15,-21-1-15,21 1 0,-21 0 0,22 21 16,-22-21-16,0 0 0,0 0 0</inkml:trace>
  <inkml:trace contextRef="#ctx0" brushRef="#br0" timeOffset="11107.26">14541 6117 0,'22'0'0,"-44"0"0,1 0 16,0 0-16,0 0 0,42 0 31,0 0-31,0 0 16,1 0-16,-1 0 0,0 0 0,21 0 15,-21 0-15,1 0 0,-1 0 0,0 0 16,0 0-16,0 0 0,0 0 16,1 0-16,-1 0 15,0 0 1,0-21-1</inkml:trace>
  <inkml:trace contextRef="#ctx0" brushRef="#br0" timeOffset="12003.29">15642 6308 0,'0'0'0,"-21"-21"0,0 21 15,0 0 1,42 0 15,0 0-15,21 0-16,-21 0 0,22 0 0,20 0 15,1 0-15,-22 0 0,43 0 16,-22 0-16,22 0 0,0 0 0,-1 0 16,1 0-16,0 0 0,-22 0 15,22 0-15,-22 0 0,1 0 0,-1 0 16,-20-22-16,-1 22 0,-21 0 0,0 0 15,0-21-15,1 21 0,-22-21 16,0 0 0,-22 21-16,1 0 15,0-21-15,0 0 16,0 21-16,0-22 0,-1 22 16,22-21-16,-21 21 0,0 0 15,21-21-15,-21 21 0,0 0 0,0 0 16,-1 0-1,1 0-15,0 0 0,42 21 47,0-21-47,22 21 0,-22-21 16,0 0-16,0 0 0,22 22 16,-22-22-16,0 0 0,0 0 0,0 0 15,0 0-15,1 0 0,-1 0 16,0 0-16,0 0 0,-42 0 47,0 0-47,0 21 15,-1 0-15,1 0 0,-21 0 0,21 0 16,-22 22-16,22-1 0,-21 0 16,21 1-16,-22-22 0,1 21 0,21 1 15,0-1-15,0-21 0,-1 0 16,1 0-16,0 1 0,21-1 0,-21 0 15,21 0-15,-21-21 32,0 0-17</inkml:trace>
  <inkml:trace contextRef="#ctx0" brushRef="#br0" timeOffset="18131.56">18330 5927 0,'-21'21'0,"0"-21"0,21 21 16,-21-21-1,42 0 17,0 0-17,0 0-15,0 0 0,22 0 16,-1-21-16,0 21 0,1-21 0,-1 0 15,0 21-15,1-22 0,-22 1 16,21 0-16,-21 0 0,22 0 0,-22 0 16,0-1-16,-21 1 0,0-21 15,0 21-15,0 0 0,0-1 16,0 1-16,0-21 0,-21 21 16,21 0-16,-21-1 0,0 22 15,21-21-15,-22 21 16,1 0-16,0 21 15,0 1-15,0-1 0,21 21 0,-21 0 16,-1 1-16,1-1 16,0 22-16,0-1 0,21-21 0,-21 22 0,0-1 15,-1 1-15,1-1 0,0 1 16,21 21-16,-21-1 0,0 22 0,0-21 16,-1 21-16,1-22 0,0 22 15,0 0-15,-21-21 0,20 20 16,1 1-16,0 0 0,0-21 0,0 21 15,21-43-15,0 22 0,-21-22 16,21 1-16,0-22 0,0 0 0,0 1 16,0-1-16,21-21 0,0-21 0,0 21 15,0-21-15,22 0 0,-22-21 0,0 21 16,21-42-16,1 21 0,-1 0 16,0-22-16,1 1 0,20 0 0,-21-22 15,1 1-15,-1-1 0,-21 1 16,22-1-16,-22-21 0,-21 22 15,0-22-15,0 1 0,0 20 0,-21 1 16,-1-22-16,-20 21 0,21 1 16,-21-22-16,-1 43 0,22-22 0,-21 22 15,-1 0-15,22 21 0,-21-22 16,21 22-16,0 21 0,21-21 0,0 0 16,0 0-16,0-1 15,21 1 1,0 21-16,0-21 15,0 21-15,22 0 0,-22-21 16,21 21-16,-21-21 0,0 21 0,22 0 16,-22-21-16,21-1 0,-21 22 15,22-21-15</inkml:trace>
  <inkml:trace contextRef="#ctx0" brushRef="#br0" timeOffset="18559.36">19008 6096 0,'0'0'0,"0"-21"16,0 0-16,0 0 16,0-1-16,0 1 0,21 0 15,0 0-15,0 0 16,0 21-16,0-21 0,1 21 0,20-22 16,-21 22-16,0 0 0,0 0 0,22 0 15,-22 22-15,21-1 0,-21 0 16,1 0-16,20 0 0,-21 22 15,-21-22-15,0 0 0,0 21 16,0-21-16,0 1 0,0-1 0,0 0 16,-21 0-16,0 0 0,21 0 0,-21 1 15,-1-22-15,1 0 16,21-22 15,0 1-31,0 0 0,21 0 16,1 0-16,-22 0 0,21-1 0,0 1 15,-21 0-15,21 0 16,0 0-16,0 0 0,1-1 0,-1 1 16,0 0-16,0 0 0,0 0 15,22 21-15,-22-21 0,0 21 0,0 0 16,0 0-16,0 0 0,1 0 16,-1 0-16,0 0 0,0 21 15,0 0-15</inkml:trace>
  <inkml:trace contextRef="#ctx0" brushRef="#br0" timeOffset="19816.56">20320 6117 0,'21'0'16,"-42"0"-16,63 0 0,-21 0 0,1 0 0,-22-21 16,0 0-16,0 0 15,0 0-15,0-1 0,0 1 16,0-21-16,-22 21 0,1 0 15,-21-1-15,21 1 0,0 0 0,-22 0 16,22 21-16,0 0 0,-21 0 16,20 0-16,-20 0 0,21 0 0,0 21 15,-22 0-15,22 0 0,0 22 16,-21-22-16,21 21 0,-1 1 0,1-22 16,0 21-16,0-21 0,21 22 15,0-22-15,0 21 0,0-21 0,0 0 16,0 1-16,21-1 0,0-21 15,0 21-15,1-21 0,-1 0 16,21 0-16,-21 0 0,0 0 0,1 0 16,20 0-16,-21-21 0,21 21 15,-20-21-15,20-1 0,-21 1 0,21 0 16,1 0-16,-1 0 0,0 0 0,-20-22 16,20 1-16,-21 21 0,21-22 15,-20 1-15,-22 21 0,0-21 0,21 20 16,-21 1-16,0 0 0,-21 21 15,-1 0-15,1 0 16,0 21-16,0 0 16,0 22-16,0-22 0,21 0 0,0 21 15,-22-20-15,22 20 0,-21-21 0,21 0 16,0 22-16,0-22 0,0 0 16,0 0-16,0 0 0,21 0 0,1 1 15,-1-22-15,0 21 0,0-21 16,0 0-16,0 0 0,22 0 0,-22 0 15,21 0-15,-21 0 0,22-21 16,-1-1-16,-21 1 0,22 0 0,-22 0 16,0 0-16,0 0 0,0-22 15,0 22-15,1-21 0,-1-1 16,-21 1-16,0 21 0,0-21 0,0 20 16,21 1-16,-21 0 0,0 0 15,0 42 1,0 0-1,0 0-15,0 1 0,0 20 0,0-21 16,0 21-16,0-20 0,0-1 0,0 21 16,0-21-16,-21 0 0,21 1 15,0-1-15,0 0 0,0 0 0,-21 0 16,21 0-16,-22-21 16,22-21 30,0 0-46,0 0 0,0 0 16,0 0-16,0-1 0,0-20 16,22 21-16,-1-21 0,0 20 0,0-20 15,0 0-15,22 21 0,-22-22 16,0 22-16,0 0 0,21 0 0,-20 0 16,-1 21-16,21 0 0,-21 0 15,0 0-15,22 21 0,-22 0 0,0 0 16,-21 21-16,21-20 0,-21 20 15,21-21-15,-21 21 0,0-20 16,0 20-16,0-21 0,22 0 0,-22 22 16,0-22-16,0 0 0,0 0 15,0 0-15,0 0 0,21-21 16,-21-21 31,0 0-47,0 0 0,0 0 15,0 0-15,0-1 0,21 1 0,0-21 16,0 0-16,0 20 0,22-20 16,-1 0-16,0-1 0,1 22 15,-1 0-15,0 0 0,-20 0 0,20 0 16,0 21-16,-21 0 0,1 0 16,-1 21-16,21 21 0,-42 0 15,0-20-15,0 20 0,0-21 16,0 21-16,0-20 0,0-1 0,0 0 15,0 21-15,0-21 0,0 1 16,-21-1-16,21 0 0,-21 0 16,42-21 31,0-21-32,0 0-15,0 0 16,1 21-16</inkml:trace>
  <inkml:trace contextRef="#ctx0" brushRef="#br0" timeOffset="20199.5">22183 6075 0,'0'0'16,"21"0"-16,-21-21 15,21 21-15,0 0 0,0 0 16,-21-21-16,21 21 0,1-22 16,-1 22-16,0-21 0,0 21 0,0-21 15,0 0-15,1 21 0,-22-21 16,21 21-16,0-21 0,0-1 0,-21 1 15,0 0-15,0 0 16,0 0-16,-21 21 16,0 0-1,0 0-15,-1 0 0,1 21 16,-21 0-16,21 0 0,0 22 0,-1-22 16,1 21-16,0-21 0,21 22 15,-21-22-15,21 0 0,-21 21 0,21-21 16,0 1-16,0-1 15,0 0-15,21 0 0,0-21 16,0 0-16,0 0 0,1 0 0,-1 0 16,0 0-16,21 0 0,-21 0 15,1 0-15,-1 0 0,21 0 16,-21 0-16,0 0 0,1-21 16,20 21-16,-21-21 0,0 21 0,0-21 15,1-1-15,-1 22 0,0 0 16,-21-21-16</inkml:trace>
  <inkml:trace contextRef="#ctx0" brushRef="#br0" timeOffset="20367.56">22860 6181 0,'-64'0'16,"43"0"-1,0 0 1,0 0-16,0 0 47,0 0-47</inkml:trace>
  <inkml:trace contextRef="#ctx0" brushRef="#br0" timeOffset="54655.44">720 10753 0,'21'0'31,"-21"-21"31</inkml:trace>
  <inkml:trace contextRef="#ctx0" brushRef="#br0" timeOffset="55443.51">847 10583 0,'0'0'0,"0"-21"15,0 0-15,0 0 16,0 0-16,0 0 15,-22-1-15,22 1 0,0 0 16,0 0-16,-21 0 16,21 0-16,0 42 31,0 0-15,0 0-16,0 0 0,0 22 0,0-22 15,0 21-15,0 0 0,0 1 16,-21-1-16,21 22 0,0-22 0,0 0 15,0 1-15,0-1 0,0 0 16,0 1-16,0-1 0,0 0 16,0-21-16,0 1 0,0 20 15,0-21-15,0 0 16,21-21-16,0 0 16,1-21-16,-22 0 15,0 0-15,0 0 0,21-22 0,-21 22 16,21-21-16,-21 21 0,21-22 15,-21 1-15,0 21 0,21-22 0,0 1 16,-21 21-16,0-21 0,22 20 16,-1 1-16,-21 0 0,21 21 15,0 0 1,0 0-16,-21 21 16,0 0-16,21 1 0,-21 20 0,22-21 15,-22 0-15,21 22 0,0-22 16,-21 0-16,21 21 0,0-21 0,0 1 15,1-1-15,-1 0 0,0-21 16,21 21-16,-21-21 0,1 0 16,20 0-16,0 0 0,-21 0 0,22 0 15,-1-21-15,-21 0 0,22 21 16,-22-21-16,0-1 0,21-20 0,-21 21 16,-21-21-16,0-1 0,22 1 15,-22 0-15,0-1 0,0 1 16,0-22-16,-22 22 0,1 0 15,0-1-15,-21 22 0,21-21 0,-1 21 16,1 0-16,0 21 0,0 0 16,0 0-16,0 0 0,-1 0 15,22 21-15,0 0 16,0 0-16,0 0 16,0 0-16,22 1 0,-1-22 15,21 0-15,-21 0 0,22 0 16,-22 0-16</inkml:trace>
  <inkml:trace contextRef="#ctx0" brushRef="#br0" timeOffset="55962.73">2053 10181 0,'0'0'16,"0"21"15,0 1-31,0 20 15,0-21-15,0 0 0,0 22 16,0-1-16,0 0 0,0 1 0,0-1 16,0 0-16,0 1 0,0-1 15,0 0-15,0 1 0,0-22 0,0 21 16,21-21-16,-21 0 16,0 1-16,0-1 0,0 0 0,0 0 15,0-42 32,0 0-47,0 0 0,0-22 16,0 22-16,0-21 0,0-1 15,0 22-15,21-21 0,-21 0 0,22-1 16,20 1-16,-21 0 0,21-1 16,1 22-16,-22 0 0,21 0 0,22 21 15,-22 0-15,0 0 16,1 0-16,-1 0 0,0 42 0,-20-21 15,20 0-15,-21 22 0,0-1 16,0-21-16,-21 22 0,0-1 0,0-21 16,0 21-16,0 1 0,-21-22 0,0 0 15,0 21-15,0-20 0,0-1 16,21 0-16,-22 0 0,1-21 16,42-21 30,1 0-46,-1 21 0</inkml:trace>
  <inkml:trace contextRef="#ctx0" brushRef="#br0" timeOffset="56818.49">3323 10605 0,'21'-22'0,"-42"44"0,42-65 0,-21 22 15,0 0-15,0 0 16,0 0-16,0-1 0,0 1 0,0 0 16,-21 0-16,21-21 0,-21 42 15,0-22-15,0 1 0,-1 0 16,1 21-16,0 0 0,0 0 16,-21 0-16,20 0 0,1 0 0,-21 21 15,21 0-15,-22 22 0,22-22 16,0 21-16,0 1 0,0-1 0,0 21 15,21-20-15,0-1 0,0 0 16,0 1-16,0-1 0,0 0 0,0 1 16,0-22-16,0 0 0,21 0 15,0 0-15,0 1 0,0-22 0,0 0 16,1 0-16,-1 0 0,21 0 16,-21 0-16,0 0 0,22 0 15,-22-22-15,21 1 0,-21 0 0,1 0 16,20 0-16,-21-22 0,0 22 15,0-21-15,1 0 0,-22-1 0,21 1 16,-21-22-16,21 22 0,-21 0 16,0-1-16,0 22 0,0-21 0,0 21 15,0 0-15,0 42 32,0 0-32,0 0 0,0 0 15,0 22-15,0-22 0,0 21 0,0 0 16,0-20-16,0 20 0,0 0 15,0-21-15,0 1 0,0 20 0,0-21 16,21 0-16,0-21 0,0 21 0,1 1 16,-1-22-16,21 0 15,-21 0-15,22 0 0,-22 0 0,21 0 16,0 0-16,-20-22 0,20 1 16,-21 0-16,21 0 0,-20 0 0,-1 0 15,0-22-15,0 22 0,-21-21 0,0-22 16,21 22-16,-21 0 0,21-22 15,-21 22-15,0-1 0,0 1 0,0 0 16,0 21-16,0-22 0,0 22 16,0 0-16,0 0 0,0 0 15,-21 21 1,0 0-16,21 21 0,0 0 16,0 0-16,0 21 0,0 1 15,0-22-15,0 42 0,0-20 16,0-1-16,0 0 0,0 22 0,0-22 15,0 1-15,0-1 0,0 0 16,0 1-16,0-22 0,0 21 0,0-21 16,0 0-16,0 1 0,0-1 15,21-21-15,0 0 0,1 0 16,-1 0-16,0 0 16,0-21-16,0 21 0,-21-22 0,21 1 15,1 0-15,-1 0 0,0-21 16,0 20-16,0-20 0</inkml:trace>
  <inkml:trace contextRef="#ctx0" brushRef="#br0" timeOffset="57060.04">3937 10456 0,'0'0'0,"21"0"31,0 0-31,0 0 0,1 0 0,-1 0 16,0-21-16,0 21 0,21-21 0,-20 21 16,-1-21-16,0 21 0,21 0 15,-21-21-15,1 21 16,-1 0-16,0-21 0</inkml:trace>
  <inkml:trace contextRef="#ctx0" brushRef="#br0" timeOffset="57519.17">6159 10435 0,'0'0'0,"22"-84"31,-1 41-31,-21 22 0,21 0 0,-21 0 15,21 0-15,-21-1 16,0 1-16,0 42 31,0 1-15,0 20-16,0 0 0,0-21 0,0 22 16,0-1-16,0 0 0,0 1 15,0-1-15,0 0 0,-21-20 0,21 20 16,0-21-16,0 0 0,0 0 15,-21 1-15,21-1 0,0 0 0,0 0 16,0-42 15,21 0-31,0 0 0,0-1 16,0 1-16</inkml:trace>
  <inkml:trace contextRef="#ctx0" brushRef="#br0" timeOffset="57939.48">7006 10224 0,'0'0'16,"21"-22"-16,-21 1 16,-21 21-1,0 0-15,-21 0 16,20 21-16,-20-21 0,0 22 0,-1-1 16,22 0-16,-21 0 0,0 0 0,20 0 15,1 1-15,0-1 0,0 0 16,21 0-16,0 0 0,21 0 15,21-21 1,-20 0-16,20 0 0,0 0 0,1 0 16,-1 0-16,0 0 0,1 0 0,-1 0 15,0 0-15,1 0 0,-1 0 16,-21 0-16,21 22 0,-20-22 0,-22 21 16,0 0-16,0 0 15,0 0-15,0 0 16,-43 1-16,22-1 0,0 0 0,-21-21 15,-1 21-15,22-21 0,-21 21 16,-1-21-16,22 0 0,-21 0 0,21 0 16,-22 0-16,22 0 0,0 0 0,0 0 15,0 0-15,0 0 0,-1 0 16,22-21-16,-21 21 0,21-21 16,-21 0-16,21 0 15,0-1-15,0 1 0,0 0 16</inkml:trace>
  <inkml:trace contextRef="#ctx0" brushRef="#br0" timeOffset="58139.51">6392 9927 0,'0'0'0,"-21"0"0,21-21 16,21 0 31,0 21-47,1 0 15,-1 0-15,-21-21 0,21 21 16</inkml:trace>
  <inkml:trace contextRef="#ctx0" brushRef="#br0" timeOffset="58939.06">9313 10372 0,'0'0'0,"-21"0"0,21-21 31,0-1-31,21 1 16,0 0-16,-21 0 0,43 0 0,-22 0 16,0-1-16,0 1 0,22-21 0,-22 21 15,21-22-15,-21 1 0,22 0 16,-22-1-16,21 1 0,-21-21 15,0 20-15,1 1 0,-22 0 0,0-1 16,0 1-16,0 0 0,0 20 0,0 1 16,0 0-16,-22 0 15,1 0-15,0 21 0,0 0 0,-21 0 16,20 0-16,1 0 0,0 0 0,21 21 16,-21 0-16,0 0 0,21 22 15,0 20-15,0-21 0,0 22 0,-21-1 16,21 1-16,0-1 0,0 22 15,-22 0-15,22-1 0,0 1 0,0 0 16,0 21-16,0-1 0,0-20 16,0 21-16,0 0 0,0 21 0,0-21 15,0 21-15,0-22 0,0 22 16,0-21-16,0 0 0,0 21 0,0-42 16,0 21-16,-21-22 0,21 1 15,0-22-15,0 1 0,0-22 0,0 1 16,0-1-16,0-21 0,21-21 15,1 0-15,-1 0 0,0 0 16,0-21-16,0 0 0,0-22 0,22 22 16,-22-42-16,21 20 0,-21-20 0,22-1 15,-1 1-15,0-1 0,-20-20 16,20 20-16,-21-20 0,0-1 0,-21 0 16,0 1-16,0-1 0,0 0 15,-42 1-15,21 20 0,-22-21 16,1 43-16,-21-21 0,20 20 0,-20 1 15,20 0-15,1 20 0,-21 1 16,20 0-16,22 0 0,-21 0 0,21 21 16,-1 0-16,1 0 0,0 0 0,21-21 15,21-1 1,0 22 0,22-21-16,-22 0 0,21 21 15,1-21-15,-1 0 0,0 0 0,22-1 16</inkml:trace>
  <inkml:trace contextRef="#ctx0" brushRef="#br0" timeOffset="59379.49">10075 10266 0,'0'0'0,"-21"-21"0,0 21 0,0-21 15,21-1 1,0 1-16,0 0 0,0 0 15,21 21-15,0-21 0,21 21 16,-20 0-16,20-21 0,-21 21 16,21 0-16,-20 0 0,20 0 0,-21 0 15,21 21-15,-20-21 16,-1 21-16,0 21 0,0-21 0,0 22 16,-21-22-16,0 21 0,0 1 0,0-1 15,0-21-15,-21 21 0,0-20 16,0 20-16,0-21 0,-1 0 0,22 0 15,-21 1-15,0-22 0,0 0 16,21-22 0,0 1-16,0 0 0,0 0 15,0-21-15,0 20 0,21-20 16,-21 21-16,0-21 0,21-1 0,0 22 16,1-21-16,-22 21 0,21-22 15,0 22-15,0 0 0,-21 0 16,21 0-16,0-1 0,1 1 15,-1 21-15,0 0 16,0 0-16,0 0 0,-21 21 16,21-21-16,1 22 0,-1-1 15,-21 0-15</inkml:trace>
  <inkml:trace contextRef="#ctx0" brushRef="#br0" timeOffset="60760.66">11388 10287 0,'0'0'0,"21"-21"0,-21 0 16,21 0-16,-21-1 16,0 1-16,0 0 0,0-21 15,0 21-15,0-1 0,-21 1 0,0-21 16,-1 21-16,-20 0 0,0 21 16,21-22-16,-22 22 0,1 0 0,21 0 15,-22 0-15,1 0 0,21 22 16,-21-22-16,20 42 0,-20-21 0,21 0 15,0 0-15,0 22 0,-1-1 16,1-21-16,21 22 0,0-1 0,-21 43 16,21-43-16,0 21 15,0-41-15,21-1 0,0 0 16,1 0-16,-1-21 0,21 0 16,-21 0-16,22 0 0,-1 0 0,0 0 15,1-21-15,-22 0 0,21 0 16,0-1-16,-20-20 0,20 21 0,-21 0 15,0-22-15,0 22 0,1-21 0,-1 21 16,0-22-16,-21 22 0,0-21 16,0 21-16,0 0 0,0-1 0,0 1 15,0 42 17,0 1-32,0-1 0,0 0 15,0 0-15,0 21 16,0-20-16,0-1 0,0 0 0,0 0 15,0 21-15,21-20 0,-21-1 0,21-21 16,0 21-16,1 0 0,-1-21 16,0 0-16,0 0 0,21 0 0,-20 0 15,-1 0-15,0-21 0,21 0 16,-21 0-16,1-1 0,-1 1 0,0 0 16,-21 0-16,21-21 0,-21 20 0,21 1 15,-21-21-15,0 21 0,0-22 16,0 22-16,0 0 0,0 0 0,0 0 15,0 42 17,0 0-32,0 0 0,0 0 15,0 22-15,0-22 0,0 0 16,0 21-16,0-20 0,0 20 0,0-21 16,0 0-16,0 22 0,0-22 15,0 0-15,0 0 0,0 0 16,0 0-16,0-42 31,21 0-31,1 0 0,-1 0 16,-21 0-16,21-22 15,0 22-15,0 0 0,0-21 0,1 20 16,-1-20-16,0 21 0,21-21 0,-21 20 16,22 1-16,-22 0 0,0 0 15,0 21-15,0 0 0,1 0 0,-1 0 16,0 21-16,0 0 15,-21 0-15,0 1 0,0-1 16,0 0-16,0 0 0,21 0 0,-21 0 16,0 1-16,0-1 0,0 0 15,21 0-15,-21 0 0,22 0 0,-22 1 16,0-1-16,21 0 0,0-21 0,0 0 31,0 0-31,0 0 0,1 0 0,-1-21 16,0 0-16,0 21 15,0-22-15,0 1 0,1-21 0,-1 21 16,0 0-16,0-1 0,21-20 0,-20 21 16,-1-21-16,0 20 0,0-20 15,21 21-15,-20-21 0,-1 20 0,0 1 16,-21 0-16,21 21 0,-21 21 31,0 0-31,0 1 0,-21-1 16,21 0-16,-21 21 0,21-21 15,-21 22-15,21-22 0,-22 0 16,22 21-16,0-20 0,0-1 0,0 0 16,22 0-16,-1 0 0,0 0 15,21 1-15,-21-1 0,22-21 0,-1 0 16,0 21-16,1-21 0,-1 0 0,0 0 16,1 0-16,-1-21 15,0 0-15,1-1 0,-1 22 0,22-63 16,-43 42-16,21 0 0,-21-1 15,0-20-15,1 21 0,-1-21 0,-21-1 16,0 22-16,0-21 0,0 21 0,0-1 16,-21 22-1,-1 0-15,1 0 0,0 22 16,0-1-16,0 0 0,0 0 16,-1 21-16,22-20 0,-21-1 0,21 21 15,0-21-15,0 0 0,0 1 0,0-1 16,0 0-16,0 0 0,21 0 15,1-21-15,-1 0 0,0 21 0,0-21 16,0 0-16,22 0 0,-22 0 16,0 0-16,0-21 0,0 21 0,0-21 15,22 21-15,-22-21 0</inkml:trace>
  <inkml:trace contextRef="#ctx0" brushRef="#br0" timeOffset="61255.36">15219 9843 0,'0'0'0,"0"-64"15,0 43-15,0 0 16,0 0-16,0-22 0,0 22 0,21 0 16,0-21-16,0 20 0,0 1 15,1 0-15,20 0 0,-21 0 0,21 21 16,1-21-16,-22 21 0,21-22 15,-21 22-15,22 0 0,-22 0 0,0 22 16,0-1-16,-21 0 0,0 21 16,0 1-16,0-1 0,0 43 15,-21-43-15,0 0 0,-21 22 16,20-22-16,-20-21 0,0 22 16,-1-1-16,1-21 0,21 21 0,-21-20 15,20-1-15,1 0 0,0 0 16,0 0-16,21 0 0,0 1 15,0-1 1,21-21 0,0 0-16,0 21 15</inkml:trace>
  <inkml:trace contextRef="#ctx0" brushRef="#br0" timeOffset="61467.24">15325 10583 0,'0'22'15,"0"-44"-15,0 65 0,0-22 0,0 0 16,0 0-16,21-21 63,0 0-48,-21-21-15,0 0 0,-21 21 31,0 0-31</inkml:trace>
  <inkml:trace contextRef="#ctx0" brushRef="#br0" timeOffset="62146.85">910 12065 0,'-42'0'0,"84"0"0,-127 0 0,43 0 0,0 0 16,-1 0-16,1 0 0,0 0 15,-1 0-15,22 0 0,-21 0 0,21 0 16,42-21 0,21 21-16,1-21 15,20 21-15,1-21 0,-1-1 0,22 1 16,-1 0-16,1 21 0,0-21 15,21 0-15,-22 21 0,1 0 16,-22-21-16,1 21 0,-1 0 0,-20 0 16,-1 0-16,-21 0 0,0 0 15,-21 21-15,-21 0 16,-21 0-16</inkml:trace>
  <inkml:trace contextRef="#ctx0" brushRef="#br0" timeOffset="62410.7">1101 12065 0,'0'0'0,"0"-21"0,-22 21 15,1 21 1,21 0-16,0 0 16,0 1-16,0 20 0,0-21 15,-21 21-15,21 1 0,0-1 16,0 0-16,0 1 0,0-1 15,0-21-15,0 22 0,0-22 0,0 21 16,0-21-16,0 0 0,0 1 16,0-1-16,21-42 31,22-1-15,-22 1-16</inkml:trace>
  <inkml:trace contextRef="#ctx0" brushRef="#br0" timeOffset="62863.44">1482 12044 0,'0'0'0,"0"-42"0,0 20 0,0 1 16,0 0-16,-22 21 0,1 0 15,0 21-15,21 0 16,-21 22-16,21-1 0,0-21 16,0 43-16,0-22 0,0 0 15,0 1-15,0 20 0,0-20 0,0-1 16,0 0-16,0-21 0,0 22 15,0-1-15,0-21 0,0 0 0,0 1 16,0-1-16,0-42 47,0-1-47,21 1 16,0 0-16,-21-21 0,21 21 0,1-22 15,-1 1-15,0 0 0,0 20 16,21-20-16,-20 0 0,20 21 0,0-22 15,-21 43-15,22-21 0,-22 21 16,42 21-16,-41-21 0,-1 43 16,-21-22-16,0 0 0,0 21 15,0 1-15,0-22 0,0 21 16,0-21-16,0 22 0,0-22 0,0 21 16,0-21-16,-21 0 0,21 1 15,-22-1-15,44-42 47,-22-1-31,21 1-16</inkml:trace>
  <inkml:trace contextRef="#ctx0" brushRef="#br0" timeOffset="63239.23">2117 12425 0,'0'21'15,"21"-21"1,0 0-16,0 0 16,0 0-16,0-21 15,1 21-15,-1-21 0,0 0 0,0-1 16,0 1-16,22 0 0,-22 0 16,0 0-16,-21 0 0,21-1 15,-21 1-15,0 0 0,-21 21 16,0-21-16,0 21 0,-1 0 15,1 0-15,-21 21 0,21 0 16,-22 0-16,22 1 0,0 20 16,0 0-16,0-21 0,0 22 0,21-1 15,0-21-15,0 22 0,0-22 0,0 21 16,0-21-16,0 0 16,21 1-16,0-1 0,0-21 0,0 0 15,0 0-15,1 0 0,20 0 16,-21 0-16,21 0 0,1 0 0,-1-21 15,0 21-15,1-22 0,-1 1 16,-21 0-16,22 0 0,-22 0 0,21 0 16,-21-1-16</inkml:trace>
  <inkml:trace contextRef="#ctx0" brushRef="#br0" timeOffset="63678.97">4339 11875 0,'0'0'0,"-21"-22"0,21 1 0,0 0 16,-21 0-16,21 0 0,0 0 15,0-1-15,0 44 32,0 20-17,0-21-15,0 21 0,21 1 0,0-1 16,0 22-16,-21-22 0,0 21 15,21-20-15,-21 20 0,0-20 0,0-1 16,0 0-16,0 1 0,0-1 16,0-21-16,0 0 0,0 0 15,0 1-15,0-1 0,22-21 16,-1-21 0,0-1-16,0 1 15,0 0-15,22-21 0</inkml:trace>
  <inkml:trace contextRef="#ctx0" brushRef="#br0" timeOffset="64114.79">4932 11980 0,'21'0'0,"-42"0"0,21 22 31,-21-1-31,-1 21 0,-20-21 16,21 0-16,-21 22 0,20-22 15,-20 0-15,21 21 0,-21-20 16,20-1-16,1 0 0,0 21 0,0-21 15,0-21-15,0 22 0,21-1 16,0-42 15,21-1-31,0 1 0,0 0 16,21 0-16,-20-21 0,-1 20 16,0-20-16,21 0 0,-21 21 0,22-22 15,-22 1-15,0 21 0,21 0 0,-20-22 16,-1 22-16,0 21 0,0-21 15,0 21-15,0 0 16,1 21-16,-22 0 16,0 22-16,0-22 0,21 21 0,-21-21 15,0 22-15,21-1 0,-21-21 0,0 21 16,0 1-16,0-22 0,0 0 16,0 21-16,0-20 0,0-1 0,21-21 15,-21 21-15,21-21 16,0 0-16,1 0 15,-1-21-15,0 0 16,0-1-16,-21 1 0,21-21 0,0 21 16,1-22-16</inkml:trace>
  <inkml:trace contextRef="#ctx0" brushRef="#br0" timeOffset="64342.95">5440 11769 0,'0'-21'0,"0"42"0,0-85 15,0 43-15,0 0 0,-21 21 16,-1 0-16,1 21 15,21 0-15,0 22 16,-21-22-16,21 21 0,-21 0 0,21 1 16,-21 20-16,21-20 0,0 20 15,0-21-15,-21 1 0,-1-1 0,22 0 16,-21 1-16,21-1 0,0-21 16,0 22-16,0-22 0,0 0 15,21-21 16,1-21-31,-1 0 0,0-1 16</inkml:trace>
  <inkml:trace contextRef="#ctx0" brushRef="#br0" timeOffset="64715.12">5567 12129 0,'0'21'0,"0"0"16,0 0-1,21-21 1,0 0-16,0 0 0,0 0 0,1-21 16,-1 0-16,21 0 0,-21 21 15,22-22-15,-1 1 0,-21 0 0,0 21 16,0-21-16,1 0 0,-22 0 0,0-1 16,0 1-16,0 0 15,-22 21-15,1 0 0,0 0 0,0 0 16,-21 0-16,20 0 0,-20 21 15,21 0-15,-21 22 0,-1-22 0,22 21 16,0-21-16,0 22 0,0-1 16,-1-21-16,1 22 0,21-22 15,0 21-15,0-21 0,0 0 0,0 1 0,0-1 16,21-21-16,1 21 16,-1-21-16,21 0 0,-21 0 0,22 0 15,-22 0-15,21 0 0,0 0 16,1-21-16,-1 21 0,22-21 0,-22-1 15,0 1-15,-21-21 0,22 21 0</inkml:trace>
  <inkml:trace contextRef="#ctx0" brushRef="#br0" timeOffset="65183.51">6392 11642 0,'0'0'0,"0"-21"0,-21-1 0,0 22 15,0 0 1,0 22-16,21-1 15,0 0-15,0 0 0,0 21 0,0-20 16,0 20-16,0 0 0,0 1 0,0 20 16,0-21-16,0 1 0,-22-1 15,22 0-15,0 1 0,0-22 0,0 21 16,0-21-16,0 22 0,-21-22 16,21 0-16,0 0 0,0-42 31,0 0-16,0 0-15,0 0 16,0-22-16,0 22 0,0 0 0,0-21 16,0 20-16,21-20 0,1 0 15,-1 21-15,21-1 0,-21-20 0,22 21 16,-1 0-16,21 21 0,-20-21 16,20 21-16,1 0 0,-1 0 0,-20 0 15,20 21-15,-21 0 0,-20 0 0,-1 0 16,-21 0-16,0 1 0,0 20 15,0-21-15,-21 21 0,-22-20 0,1-1 16,0 21-16,-1-21 0,-20 0 16,20 22-16,1-22 0,-21-21 0,20 21 15,22 0-15,-21-21 0,-1 0 16,22 0-16,0 0 0,0 0 16,0 0-16,21-21 15,0 0-15,0 0 0</inkml:trace>
  <inkml:trace contextRef="#ctx0" brushRef="#br0" timeOffset="65591.83">7260 11557 0,'0'0'0,"0"0"31,0 21-31,0 0 0,0 1 0,0 20 15,0-21-15,0 21 0,21 1 0,-21-1 16,21 22-16,-21-22 0,0 21 16,0-20-16,0-1 0,0 0 15,0 1-15,0-1 0,0 0 0,0-20 16,0-1-16,0 0 0,0 0 16,0 0-16,22-21 15,-1-21 1,-21 0-16,0 0 0,0 0 15,0-22-15,0 22 0,0-21 0</inkml:trace>
  <inkml:trace contextRef="#ctx0" brushRef="#br0" timeOffset="65879.49">7260 11790 0,'-21'-42'16,"42"84"-16,-63-106 0,42 22 0,-21 21 16,-1-21-16,22 20 0,0 1 0,0 0 15,0 0-15,0 0 0,0 0 0,22-1 16,-1 1-16,21 0 0,-21 21 15,0-21-15,22 21 0,-1 0 0,0 0 16,22 0-16,-22 0 0,1 21 16,-1 0-16,21 0 0,-41 22 0,20-22 15,-21 21-15,0 1 0,-21-22 0,0 21 16,-21-21-16,0 22 0,-21-22 16,20 0-16,-20 21 0,0-21 0,-22 1 15,22-1-15,0 21 16,20-42-16,-20 21 0,21 0 0,0-21 15,0 0-15,42 0 32,0 0-32,0 0 0,0 0 15,22-21-15</inkml:trace>
  <inkml:trace contextRef="#ctx0" brushRef="#br0" timeOffset="67043.31">8340 11959 0,'0'0'0,"0"-21"0,21 21 0,0-21 0,0 0 16,-21 0-1,0-1-15,0 1 16,0 0-16,0 0 16,-21 21-16,0-21 0,0 21 15,-1 0-15,-20 0 0,21 0 0,0 0 16,-22 0-16,1 21 0,21-21 0,-21 42 15,-1-21-15,22 1 0,-21 20 16,21 0-16,-1-21 0,1 22 16,0-1-16,21 0 0,-21 1 0,21-22 15,0 21-15,0-21 0,0 1 16,21-1-16,0-21 0,0 21 0,1-21 16,-1 0-16,0 0 0,0 0 15,21 0-15,-20 0 0,20-21 0,-21 0 16,21-1-16,-20 1 0,-1 0 0,21 0 15,-21 0-15,0-22 0,1 22 16,-1-21-16,0 21 0,0-22 0,-21 22 16,0-21-16,0 21 0,0 0 15,0-1-15,0 1 0,0 42 32,0 1-32,0 20 15,0-21-15,0 21 0,0-20 16,0 20-16,0 0 0,0-21 15,0 22-15,0-22 0,0 0 0,0 21 16,0-20-16,21-1 0,22-21 0,-22 21 16,0-21-16,21 21 0,1-21 15,20 0-15,-21 0 0,22 0 0,-22-21 16,22 0-16,-1 21 0,-20-21 16,20-1-16,-21 1 0,1-21 0,-1 21 15,-21 0-15,22-22 0,-22 1 0,0 21 16,-21-22-16,0 1 0,0 21 15,0-21-15,0 20 0,0 1 0,-21 0 16,0 21-16,-1 0 0,1 0 16,-21 0-16,21 0 0,-22 0 15,1 21-15,21 0 0,-21 1 0,-1-1 16,22 21-16,0-21 0,0 0 16,0 22-16,21-22 0,-22 0 0,22 0 15,0 0-15,0 1 0,22-22 16,-1 21-16,21-21 0,-21 0 15,22 0-15,-22 0 0,42-21 16,-20-1-16,-22 22 0,21-21 16,-21 0-16,0 0 0,1 0 0,-22 0 15,21-1-15,-21 1 16,0 0-16,0 0 16,0 42 15,0 0-31,0 0 0,0 1 15,-21-1-15,21 21 0,0-21 0,0 22 16,0-1-16,0 21 0,0-20 16,0 20-16,0 1 0,0-1 0,0 1 15,0 20-15,0 1 0,0 0 0,0 21 16,21-22-16,-21 1 0,21 21 16,-21 0-16,0-22 0,0 22 0,21-21 15,-21 21-15,0-22 0,0-20 16,0 20-16,0-20 0,0-1 15,0-20-15,0-1 0,-21 0 0,0 1 16,0-22-16,-1 0 0,-20-21 0,0 0 16,21 0-16,-22 0 0,1 0 0,-22-21 15,22-21-15,0-1 0,-43-41 16,43 20-16,-1 1 0,22-1 16,-21-21-16,21 1 0,21-1 0,0 0 15,0 1-15,0-1 16,0 0-16,0 1 0,0-1 0,21 0 0,21 1 15,-21-1-15,22 22 0,-1-1 16,0 1-16,1-1 0,-1 22 16,22-22-16,-22 22 0,0 0 0,1-1 15,-1 1-15,0 21 0,1-22 16,-22 22-16,0 0 0,0 0 0,0 0 16,-21 0-16,21 21 0</inkml:trace>
  <inkml:trace contextRef="#ctx0" brushRef="#br0" timeOffset="67371.32">9419 12107 0,'0'22'16,"21"-22"-16,0 0 15,1 0 1,-1-22-16,0 1 0,0 21 16,0-21-16,0 0 0,1 0 0,-22 0 15,21-1-15,-21 1 0,0 0 16,0 0-16,0 0 0,0 0 15,0-1-15,-21 22 0,-1 0 16,1 0-16,0 0 0,0 0 0,0 0 16,0 22-16,-1-1 0,1 0 0,0 21 15,0-21-15,21 22 0,0-1 16,-21-21-16,21 22 0,0-1 0,0-21 16,0 0-16,0 22 0,0-22 15,21 0-15,0-21 0,0 21 16,0-21-16,1 0 0,-1 0 0,21 0 15,-21 0-15,0 0 0,22 0 16,-22-21-16,21 21 0,-21-21 0,22 0 16,-22-1-16,21 1 0,-21 0 0</inkml:trace>
  <inkml:trace contextRef="#ctx0" brushRef="#br0" timeOffset="67747.49">11366 11790 0,'0'0'15,"0"-21"-15,0 0 0,0 42 47,0 0-47,0 0 0,0 21 16,0-20-16,0-1 0,0 21 16,0-21-16,-21 22 0,21-22 0,-21 0 15,21 0-15,-21 0 0,21 0 0,0 1 16,0-1-16,-21-21 15,21 21-15,0-42 16,0 0-16,0-1 16,21 1-16</inkml:trace>
  <inkml:trace contextRef="#ctx0" brushRef="#br0" timeOffset="68062.97">11451 11515 0,'-21'-21'0,"42"42"0,-63-42 15,21 21-15,-1 0 16,1 0 0,21 21-16,0 0 15,21-21 1,1 0-16,-1 0 16,0 0-16,0-21 0,0 0 15,0-1-15,-21 1 16,0 0-16,-21 0 15,0 21-15,0 0 16,0 0-16,0 0 0,-1 0 16,1 21-16,0-21 0,21 21 15,0 0-15,0 1 0,0-1 16,0 0-16,0 0 0,0 0 16,0 0-16,21-21 15,0 0-15,1 22 0,-1-22 0,21 21 16</inkml:trace>
  <inkml:trace contextRef="#ctx0" brushRef="#br0" timeOffset="68507.42">11705 11663 0,'0'21'31,"0"0"-31,0 0 0,0 1 16,0-1-16,0 0 0,0 21 15,0-21-15,0 1 16,0-1-16,0 21 0,0-21 0,0 0 15,0 22-15,0-22 0,0 0 16,0 0-16,0 0 0,0 1 0,-21-1 16,21 0-16,0 0 0,-21-21 15,0 0 1,21-21 0,0 0-16,0 0 0,0-1 15,0 1-15,0 0 0,21-21 16,0-1-16,0 1 0,21 21 0,-20-21 15,20-1-15,-21 1 0,43 0 16,-22 20-16,0-20 0,22 21 0,-1 0 16,-20 0-16,20 21 0,-21 0 0,1 0 15,-1 21-15,-21 0 0,0 21 16,22-21-16,-43 1 0,21 20 0,-21-21 16,0 21-16,0-20 0,0 20 0,-21-21 15,0 21-15,-1-20 0,1-1 16,0 0-16,0 0 0,0 0 0,0 0 15,-1 1-15,1-22 16,21-22 15,0 1-31</inkml:trace>
  <inkml:trace contextRef="#ctx0" brushRef="#br0" timeOffset="69351.35">13166 11811 0,'0'-63'31,"0"41"-31,21 1 0,-21 0 16,0 0-16,21 0 0,-21 0 0,21 21 16,-21-22-16,-21 22 15,0 0 1,0 0-16,-22 0 0,22 22 0,-21-1 16,21 0-16,-1 0 0,-20-21 15,21 21-15,0 0 0,0 1 0,21-1 16,0 0-16,0 0 0,0 0 15,0 0-15,21 1 16,0-22-16,0 21 0,0 0 0,22 0 16,-22 0-16,0-21 0,0 21 15,21 1-15,-20-1 0,-22 0 0,0 0 16,0 0-16,0 0 0,-43 1 16,22-22-16,0 0 15,-21 21-15,20-21 0,-20 0 0,0 0 16,21 0-16,-22 0 0,22-21 15,-21 21-15,21-22 0,-1 1 16,1 0-16,0 21 0,0-21 0,21 0 16,0 0-16,-21-1 15,42 44 17,-21-1-32,21 0 0,0 0 0,0 0 15,1 0-15,-1 1 0,0-1 16,0-21-16,0 21 0,0-21 15,22 0-15,-22 0 0,21 0 16,1 0-16,-1 0 0,0 0 0,22 0 16,-22 0-16,0-21 0,22 0 15,-22-1-15,1 1 0,-1 0 0,0 0 0,1 0 16,-22-22-16,0 22 16,0-21-16,0 21 0,0 0 0,1-22 15,-22 22-15,0 0 0,0 0 0,0 0 16,0 42-1,0 0 1,0 0-16,0 21 0,-22-20 16,22-1-16,0 21 0,0-21 15,0 0-15,-21 22 0,21-22 0,0 0 16,0 0-16,0 0 16,21-21 15,-21-21-16,22 0-15,-22 0 0,0 0 16,21 0-16,-21-1 0</inkml:trace>
  <inkml:trace contextRef="#ctx0" brushRef="#br0" timeOffset="69514.84">13758 11621 0,'0'0'0,"0"-22"15,-21 22-15,0 0 16,0 0-1,21 22 1,0-1-16,0 0 16,21-21-16,0 21 15,0 0-15,0-21 0,1 21 16</inkml:trace>
  <inkml:trace contextRef="#ctx0" brushRef="#br0" timeOffset="70096.53">14372 11875 0,'0'0'0,"0"-22"0,0 1 15,0 0-15,0 0 0,0 0 16,0 0-16,0-1 16,0 1-16,-21 0 0,0 21 0,21-21 15,-21 0-15,-1 21 0,1 0 16,0 0-16,0 0 0,0 0 0,-22 21 15,22 0-15,-21 0 0,21 0 0,0 1 16,-22-1-16,22 21 0,0-21 16,0 22-16,0-22 0,-1 21 0,22 0 15,-21-20-15,21 20 0,0-21 0,0 0 16,0 0-16,21 1 16,1-22-16,-1 0 0,0 0 0,0 0 15,21 0-15,-20 0 16,20 0-16,-21-22 0,21 22 0,1-21 15,-22 0-15,21-21 0,1 21 0,-22-1 16,21-20-16,-21 0 0,22 21 16,-22-22-16,0 1 0,0 0 0,0-1 15,0-20-15,1 20 0,-22 1 16,0 0-16,0-1 0,0 1 0,0 21 16,0 0-16,0 0 0,0-1 15,-22 44-15,1-22 16,21 42-16,-21-21 0,21 21 0,0-20 15,0 20-15,0 0 16,0 1-16,0-1 0,0 0 0,0 1 16,0-1-16,0-21 0,0 21 0,0 1 15,0-22-15,0 21 0,0-21 16,0 1-16,0-1 0,0 0 0,0 0 16,21 0-16,0-21 0,1 0 15,-1 0-15,0 0 0,0 0 16,0 0-16,0-21 0,1 0 0,-1 0 15,0 0-15,0-1 16,21 1-16</inkml:trace>
  <inkml:trace contextRef="#ctx0" brushRef="#br0" timeOffset="70435.13">14901 11832 0,'21'0'47,"1"0"-47,-1 0 15,0-21-15,0 21 0,0-21 16,0 0-16,1 21 0,-1-21 0,0-1 16,-21 1-16,0 0 0,0 0 15,0 0-15,0 0 0,-21 21 16,0 0-16,-1 0 16,1 0-16,0 0 0,0 21 15,-21 0-15,20 0 0,1 0 0,0 22 16,0-22-16,0 0 0,21 21 15,0-21-15,0 22 0,0-22 16,0 21-16,0-21 0,0 1 0,0-1 16,21-21-16,0 21 0,0-21 15,0 0-15,22 0 0,-22 0 0,21 0 16,-21 0-16,1 0 0,20 0 0,-21 0 16,21-21-16,-20 0 0,-1-1 15,0 1-15,0 0 0,0 0 0</inkml:trace>
  <inkml:trace contextRef="#ctx0" brushRef="#br0" timeOffset="71624.5">17357 12044 0,'0'0'0,"-22"0"0,1 0 0,42-21 31,1 0-15,-1-1-16,0 1 0,0 0 16,21 0-16,-20 0 0,-1-22 0,0 22 15,0 0-15,0-21 0,-21 21 0,0-22 16,0 1-16,0 0 0,0 20 16,0-20-16,0 0 0,-21-1 0,0 22 15,0 0-15,-22 0 16,22 0-16,-21 0 0,0 21 0,-1 0 15,-20 0-15,20 0 0,1 21 0,0 0 16,-22 0-16,22 21 0,0-20 16,20 20-16,-20 0 0,21 22 0,-21-22 15,20 0-15,22 1 0,0-1 16,0 0-16,0 1 0,0-22 0,0 21 16,22-21-16,-1 1 0,0-1 15,0 0-15,0-21 0,22 0 0,-22 0 16,21 0-16,0 0 0,-20-21 0,20 21 15,0-21-15,1-1 0,-1 1 16,0 0-16,1-21 0,-22 21 16,21-1-16,-21-20 0,0 21 15,1-21-15,-1 20 0,-21-20 0,21 21 16,-21-21-16,0 20 0,0-20 0,0 21 16,0 0-16,-21 42 15,21 0 1,-21 0-16,21 0 0,0 1 15,0-1-15,0 21 0,0-21 0,0 22 16,0-22-16,0 21 0,0-21 16,0 0-16,0 22 0,0-22 0,21 0 15,0-21-15,0 21 0,0 0 16,0-21-16,1 0 0,-1 0 16,0 0-16,21 0 0,-21-21 0,22 0 15,-22 0-15,0 21 0,0-21 16,0 0-16,1-1 0,-1-20 0,-21 21 15,21 0-15,-21-22 0,0 22 0,0-21 16,0 21-16,0-22 0,0 22 16,0 0-16,0 0 0,0 0 0,0 42 31,0 0-31,0 0 0,0 0 16,-21 1-16,21-1 0,0 21 0,0-21 15,0 22-15,0-22 16,0 0-16,-21 21 0,21-21 0,0 1 15,0-1-15,0 0 0,0 0 16,0 0-16,-22-21 0,22-21 31,0 0-15,0 0-16,22 0 0,-22-1 0,21-20 16,0 21-16,-21 0 0,21-22 15,0 1-15,0 21 0,1-21 0,20 20 16,-21-20-16,21 21 0,1 0 15,-1 0-15,0-1 0,1 22 16,-1 0-16,-21 0 0,22 22 0,-1-1 16,-21 0-16,0 0 0,0 21 15,1-20-15,-22-1 0,0 21 0,0-21 16,0 22-16,0-22 0,0 0 0,-22 0 16,22 0-16,-21 0 0,21 1 15,0-1-15,-21-21 0,21 21 0,-21-21 16,21-21 31,0 0-47,21 21 0,0-22 0</inkml:trace>
  <inkml:trace contextRef="#ctx0" brushRef="#br0" timeOffset="72055.47">18986 11472 0,'0'0'0,"22"-21"0,-22 0 0,-22 21 31,22 21-31,-21 0 16,0 1-16,0-1 0,0 0 15,-22 21-15,22-21 0,0 22 0,0-1 16,0-21-16,0 22 0,-1-22 16,1 21-16,0-21 0,21 0 15,0 22-15,0-22 0,0 0 0,0 0 16,21 0-16,0-21 0,1 0 15,-1 0-15,21 0 0,-21 0 0,22 0 16,-22 0-16,21-21 0,-21 0 16,22 21-16,-22-21 0,21 0 0,-21 0 15,22-1-15,-22-20 0,0 21 0,0 0 16,-21-22-16,0 1 0,0 21 16,0-21-16,0-1 0,0 1 0,-21 0 15,0 20-15,0 1 0,-1 0 16,1 21-16,0 0 0,-21 0 15,21 0-15,-1 0 0,-20 21 0,21 0 16,-21 1-16,20-1 0,1 0 16,0 0-16,0 21 0,0-20 0,0-1 15,21 0-15,-22 0 0,22 0 16,0 0-16,22 1 0,-1-22 16,0 0-16,0 0 0,21 0 0,-20 0 15,20 0-15</inkml:trace>
  <inkml:trace contextRef="#ctx0" brushRef="#br0" timeOffset="72351.3">19875 11176 0,'0'0'0,"0"-42"0,0-1 0,0 22 0,0 0 16,-21 0-16,21 0 0,-21 21 15,0 0-15,0 21 16,0 0-16,21 0 0,-22 22 15,1-1-15,21 21 0,-21-20 0,21 20 16,0-20-16,-21 20 0,0 1 16,21-22-16,0 0 0,0 1 0,-21-1 15,21 0-15,-22-21 0,22 22 0,0-22 16,-21 0-16,21 0 0,0 0 16,0 1-16,21-22 15,1 0 1,-1 0-16,21 0 0,-21 0 0,0-22 15,22 22-15,-1-21 0,0-21 0,-20 21 16,20 0-16</inkml:trace>
  <inkml:trace contextRef="#ctx0" brushRef="#br0" timeOffset="72808.45">20256 11240 0,'0'0'16,"0"-43"-16,0 22 0,0-21 0,0 21 15,-21 21 1,21 21-16,-21 0 0,21 0 15,-21 21-15,21 1 0,-21-1 16,0 0-16,21 1 0,0-1 16,0 22-16,-22-22 0,22 0 0,-21 1 15,21-22-15,-21 21 0,21-21 16,0 22-16,0-22 0,0 0 0,-21 0 16,21 0-16,-21 0 0,21-42 46,0 0-46,0 0 16,21 0-16,0 0 0,0-1 16,0-20-16,1 21 0,-1-21 15,0 20-15,21-20 0,-21 21 16,22 0-16,-22 0 0,0 21 0,21 0 16,-20 0-16,-1 0 0,0 21 15,0-21-15,0 21 0,-21 0 0,0 0 16,0 22-16,0-22 0,0 0 0,0 0 15,0 0-15,0 0 0,0 1 16,0-1-16,-21 0 0,0 0 0,21 0 16,-21 0-16,21 1 15,-21-22-15,-1 0 32,22-22-32,0 1 15,0 0-15,-21 21 0</inkml:trace>
  <inkml:trace contextRef="#ctx0" brushRef="#br0" timeOffset="73019.17">19367 11472 0,'0'0'0,"-21"0"0,0 0 0,0 0 16,42 0-1,0 0-15,0 0 16,22 0-16,-1 0 15,0 0-15,1 0 0,20 0 0,-20 0 16,20 0-16,-21 0 0,1 0 0,-1 0 16,0 0-16,1 0 0,-1 0 15,-21 0-15,0 0 0,22 0 0,-22 0 16,0 0-16</inkml:trace>
  <inkml:trace contextRef="#ctx0" brushRef="#br0" timeOffset="73779.47">20849 11642 0,'0'21'31,"21"-21"-31,0 0 0,1 0 16,-1 0-16,0 0 0,0 0 15,0 0-15,0 0 0,1-21 0,-1 0 16,0 21-16,0-22 0,0 22 15,-21-21-15,0 0 0,0 0 16,0 0-16,0 0 16,-21 21-16,-21 0 0,21 0 15,-1 0-15,1 0 0,-21 21 16,21 0-16,0 0 0,-1 0 0,1 22 16,21-22-16,0 0 0,0 0 15,-21 0-15,21 22 0,0-22 16,0 0-16,0 0 0,21 0 0,0 0 15,1 1-15,20-1 0,-21-21 16,21 21-16,1-21 0,-22 0 0,21 0 16,1 0-16,-22 0 0,21 0 15,-21 0-15,22 0 0,-22 0 0,21-21 16,-21 21-16,0-21 0,1-1 0,-22 1 16,21 0-16,-21 0 0,21 0 15,0-22-15,-21 22 0,21 0 0,-21-21 16,21 21-16,1-1 0,-1 1 15,21-21-15,-21 21 0,0 21 16,22-21-16,-1 21 0,-21 0 0,22 0 16,-22 0-16,21 0 0,-21 0 15,22 21-15,-22 0 0,0 0 0,0 0 16,0 22-16,-21-22 0,0 0 16,0 0-16,21 21 0,-21-20 0,0-1 15,0 0-15,0 0 0,0 0 16,-21 0-16,21 1 0,-21-1 0,0-21 15,21 21-15,-21-21 16,0 0-16,-1 0 0,22-21 31,0 0-15,0-1-16,0 1 0,22 21 0,-1-21 16,0-21-16,0 21 0,0-1 15,22-20-15,-22 21 0,21-21 0,0-1 16,-20 22-16,20-21 0,0 21 0,1-1 15,-22 1-15,21 0 0,-21 21 16,0 0-16,1 0 0,-1-21 0,0 21 16,-21 21-1,-21-21-15,0 0 16,-1 21-16,1-21 0,-21 0 0</inkml:trace>
  <inkml:trace contextRef="#ctx0" brushRef="#br0" timeOffset="74507.08">2159 13293 0,'0'0'15,"0"-21"-15,21 21 0,-21-22 16,0 44 0,0-1-16,0 0 15,0 0-15,-21 21 0,21 1 16,0-1-16,0 22 0,0-22 0,0 21 16,0 1-16,0-1 0,0 1 15,0-22-15,0 1 0,0-1 0,0 0 16,0 1-16,0-22 15,0 0-15,0 0 0,0 0 0,0 0 16,21-21-16,0 0 16,0 0-1,1-21-15,20 0 0</inkml:trace>
  <inkml:trace contextRef="#ctx0" brushRef="#br0" timeOffset="74927.52">2942 13526 0,'-21'0'16,"0"21"-16,0 0 16,-1 21-16,-20-21 15,0 22-15,21-1 0,-22 0 0,1-20 16,0 20-16,20 0 0,-20-21 16,21 22-16,-21-22 0,20 0 0,1 0 15,0 0-15,21 1 0,0-1 16,-21-21-16,42 0 31,0-21-31,0-1 16,22-20-16,-22 21 0,21-21 15,-21-1-15,22 1 0,-1 0 16,0-1-16,-20 1 0,20 0 0,-21-1 16,0 22-16,0-21 0,1 21 15,-1 21-15,0 0 0,0 0 16,0 0-16,0 21 0,1 0 15,-1 0-15,-21 21 0,21-20 16,0 20-16,0 0 0,-21-21 16,21 22-16,1-22 0,-22 0 0,21 21 15,0-20-15,0-1 0,0 0 16,0-21 0,1 0-16,-1 0 0</inkml:trace>
  <inkml:trace contextRef="#ctx0" brushRef="#br0" timeOffset="75187.38">3492 13420 0,'0'-43'0,"0"86"0,0-128 0,0 64 16,-21 0-16,0 0 0,0 21 16,0 0-16,0 0 15,-1 21-15,1 0 0,21 0 16,0 21-16,-21 1 0,0-1 0,21 0 15,-21 22-15,21-22 0,0 22 16,-21-22-16,21 22 0,-22-22 0,1 0 16,21 1-16,0-22 0,0 21 15,0-21-15,0 0 0,0 1 16,21-22 0,1-22-1,-1 1-15,0 0 0,0 0 16</inkml:trace>
  <inkml:trace contextRef="#ctx0" brushRef="#br0" timeOffset="75563.47">3598 13780 0,'43'21'15,"-22"-21"1,0 0-16,0-21 0,0-1 15,0 22-15,1-21 0,-1 0 0,0 0 16,0 0-16,0 0 0,0-1 16,-21 1-16,0 0 0,0 0 0,0 0 15,-21 21 1,0 0-16,0 0 16,-21 21-16,20 21 0,1-21 15,-21 1-15,21 20 0,0 0 0,-1 1 16,1-22-16,0 21 0,0 0 15,21-20-15,0 20 0,0-21 0,0 0 16,0 0-16,0 1 16,21-1-16,21 0 0,-20-21 15,-1 0-15,21 0 0,-21 0 16,22 0-16,-1 0 0,0-21 0,1 21 16,-1-21-16,0-1 0,-21 1 15,22 0-15,-1 0 0,0-21 0,1 20 16</inkml:trace>
  <inkml:trace contextRef="#ctx0" brushRef="#br0" timeOffset="76259.47">4487 13250 0,'0'0'0,"-21"0"31,0 0-16,21 22 17,0-44 46,-21 22-63,0 0 1,-1 22 0,22-1-16,-21 0 15,21 0-15,0 0 0,0 22 16,0-1-16,0 0 0,-21 1 0,21 20 16,-21-21-16,21 1 0,-21 20 15,21-20-15,0-1 0,0 0 0,0-21 16,-21 22-16,21-22 0,0 21 15,0-21-15,0 1 0,0-1 16,0-42 15,0-1-15,0 1-16,21 0 0,-21 0 16,21 0-16,0-22 0,-21 22 0,21-21 15,0 0-15,1-1 0,-1 22 16,21-21-16,-21-1 0,22 22 0,-22 0 15,21 0-15,0 21 0,1 0 16,-1 0-16,22 21 0,-22 0 16,0 0-16,1 1 0,-1-1 0,0 21 15,-21-21-15,1 22 0,-22-22 0,0 21 16,0-21-16,-22 22 0,1-22 16,0 21-16,-21-21 0,-1 0 15,22 1-15,-21-1 0,-22 0 0,22-21 16,0 21-16,-1-21 0,-20 0 15,21 0-15,-1 0 0,1 0 0,0 0 16,20 0-16,-20 0 0,21 0 16,0 0-16,21-21 0,0 0 0,0 0 15,0-1-15</inkml:trace>
  <inkml:trace contextRef="#ctx0" brushRef="#br0" timeOffset="76659.42">5651 13420 0,'0'0'0,"0"-21"16,-21-22-16,21-20 31,0 42-31,0 42 32,0 0-32,0 0 0,0 21 0,0 1 15,0-22-15,0 42 0,0-20 16,0-1-16,21 0 0,-21 22 0,0-22 15,0 1-15,0-1 0,0-21 16,0 21-16,0-20 0,0-1 16,0 0-16,0 0 0,0 0 0,22-21 15,-1 0 1,0 0 0,-21-21-16</inkml:trace>
  <inkml:trace contextRef="#ctx0" brushRef="#br0" timeOffset="76999.16">5609 13420 0,'0'0'0,"-21"-21"0,0-1 0,0 1 15,-1 0-15,22 0 0,0 0 0,0-22 16,0 22-16,22 0 0,-1 0 16,21 21-16,0-21 0,1 0 0,-1 21 15,0 0-15,22 0 16,-1 0-16,-20 0 0,20 0 0,-20 21 15,-1 0-15,0 0 0,-21 0 16,1 0-16,-1 22 0,-21-22 0,0 0 16,0 21-16,0-20 0,-21-1 0,-1 0 15,1 21-15,0-21 0,-21 1 16,21-1-16,-22 0 0,1 0 0,0 0 16,20-21-16,-20 21 0,21-21 15,-21 0-15,20 0 0,1 0 0,0 0 16,42 0 15,0 0-31,22 0 16,-22 0-16,21 0 0,1 0 15</inkml:trace>
  <inkml:trace contextRef="#ctx0" brushRef="#br0" timeOffset="78169.33">6858 13610 0,'0'0'0,"0"-21"15,0 0-15,0 0 0,0 0 16,-21-1-16,-22 22 16,22-21-16,-21 0 0,21 21 0,-22-21 15,22 21-15,-21 0 0,0 0 16,20 0-16,-20 0 0,21 21 0,-21 0 15,20 0-15,1 1 0,0-1 0,0 21 16,0 0-16,-43 149 16,64-170-1,0 0-15,0 22 0,0-22 16,0 0-16,21 0 0,1-21 16,-1 0-16,21 0 0,-21 0 15,0 0-15,22-21 0,-1 0 16,-21 0-16,22-1 0,-1 1 0,0 0 15,1 0-15,-22-21 0,21 20 16,0-20-16,-20 21 0,20-21 0,-21 20 16,0-20-16,0 21 0,-21 0 15,0 0-15,0-1 0,0 1 0,-21 42 32,21 1-32,0-1 15,-21 21-15,21-21 0,0 0 0,0 22 16,0-22-16,0 21 15,0-21-15,0 22 0,0-22 0,21 0 16,0 0-16,1 0 0,20 1 0,-21-1 16,21-21-16,1 0 0,-1 0 15,0 0-15,1 0 0,-1 0 0,22 0 16,-22 0-16,0-21 0,1 21 16,-1-22-16,0 1 0,-21 0 0,22-21 15,-22 21-15,0-1 0,0-20 16,0 21-16,-21-21 0,22 20 0,-22-20 15,0 21-15,0-21 0,-22 20 16,1 1-16,0 0 0,0 0 0,0 21 16,-22 0-16,22 0 0,0 0 0,-21 0 15,21 21-15,-22 0 0,22 0 16,0 1-16,-21 20 0,20-21 16,1 21-16,21 1 0,0-22 0,0 21 15,0-21-15,0 1 0,0-1 16,0 0-16,0 0 0,21-21 0,1 0 15,-1 0-15,0 0 16,0 0-16,21 0 0,-20-21 0,-1 0 16,21 0-16,-21-1 0,0 1 0,1 0 15,-1 0-15,0-21 0,0 20 16,-21 1-16,0 0 0,21 0 0,-21 0 16,0 0-16,0-1 0,0 44 46,0-1-46,0 0 0,0 0 16,0 21-16,0-20 0,0 20 0,-21 0 16,0-21-16,21 22 0,-21-1 0,0 22 15,21-22-15,0 0 0,0 22 16,0-1-16,0 1 0,0-1 0,0 22 16,0-22-16,0 22 0,0 0 15,0-1-15,0 22 0,0-21 0,0 21 16,0-22-16,0 22 0,0-21 0,0 0 15,0-1-15,0 1 0,0-22 0,0-20 16,0-1-16,0 0 16,0 1-16,-22-22 0,1 0 0,0 0 15,0-21-15,0 0 0,0 0 16,-1-21-16,1 0 0,0-21 16,0-1-16,0 1 0,0 0 0,-1-22 15,1 1-15,21-22 0,0 0 0,0 22 16,0-22-16,0 0 0,0-20 15,0 20-15,0 0 0,0 1 0,21-1 16,1 0-16,-1 22 0,21-1 16,-21 1-16,22 20 0,-22-20 15,21 21-15,0-1 0,-20 1 0,20 0 16,0 20-16,1-20 0,-1 0 16,-21-1-16,21 1 0,-20 21 0</inkml:trace>
  <inkml:trace contextRef="#ctx0" brushRef="#br0" timeOffset="78475.17">7937 13780 0,'0'0'16,"0"21"-16,0 0 0,22-21 31,-1-21-15,0 0-16,0-1 16,0 1-16,-21 0 0,0 0 15,21 0-15,-21 0 16,0-1-16,0 1 0,0 0 0,0 0 15,-21 21 1,0 0-16,0 21 0,0 0 16,0 0-16,-1 1 0,1 20 0,0 0 15,21-21-15,0 22 0,0-1 16,-21-21-16,21 22 0,0-22 0,0 0 16,0 0-16,21 0 0,0 0 15,22-21-15,-22 0 0,0 0 16,21 0-16,1 0 0,-22 0 0,21 0 15,0-21-15,-20 0 0,20 0 16,0 0-16</inkml:trace>
  <inkml:trace contextRef="#ctx0" brushRef="#br0" timeOffset="78895.42">10583 13420 0,'0'0'0,"0"-21"0,21-1 16,1 22-16,-22-21 0,0 0 0,0 0 16,21 21-16,-21-21 15,0 42 1,0 0-16,-21 0 16,21 0-16,0 22 0,-22-22 15,1 0-15,0 21 0,21 1 16,0-22-16,-21 21 0,0-21 15,21 22-15,-21-22 0,21 0 0,-22 0 16,22 0-16,0 1 0,43-22 31,-43-22-31,42 1 0,-21 21 16,0-21-16</inkml:trace>
  <inkml:trace contextRef="#ctx0" brushRef="#br0" timeOffset="79263.46">11155 13335 0,'0'-21'16,"0"42"-16,0-63 16,-21 42-16,-1 0 0,1 0 15,0 0-15,0 21 0,-21 0 0,20-21 16,1 21-16,0-21 0,0 21 0,0 1 16,21-1-16,0 0 15,21-21 1,0 21-16,0-21 0,22 0 15,-22 0-15,21 21 0,0-21 0,-20 0 16,20 21-16,-21-21 0,0 22 16,0-1-16,1-21 0,-1 21 15,-21 0-15,0 0 0,-21 0 16,-1 1-16,1-22 16,-21 21-16,21-21 0,-22 0 0,1 21 15,0-21-15,-1 0 0,22 0 0,-21 0 16,21 0-16,-22 0 0,22 0 15,0 0-15,0 0 0,0 0 16,0-21 0,21 0-16,0-1 0,0 1 15,0 0-15,0 0 0</inkml:trace>
  <inkml:trace contextRef="#ctx0" brushRef="#br0" timeOffset="79463.5">10562 13166 0,'0'0'0,"-63"-21"31,41 21-31,22-22 16,22 22 15,-1 0-31,0 0 0,0 0 15,0 0-15,22 0 0</inkml:trace>
  <inkml:trace contextRef="#ctx0" brushRef="#br0" timeOffset="81625.48">13229 13123 0,'0'0'0,"0"-21"0,0-21 16,0 21-1,0 0-15,0-1 0,-21 1 16,0 21-16,0-21 0,-1 21 16,1 0-16,-21 0 0,21 0 15,-22 0-15,22 0 0,-21 21 16,0-21-16,20 43 0,1-22 0,0 21 15,-21-21-15,42 22 0,-21-1 16,-1 21-16,22-20 0,0-1 0,0 22 16,0-22-16,0 0 0,0 22 15,0-22-15,0 0 0,22 1 0,-1-1 16,0-21-16,0 0 0,21 1 0,1-1 16,-1 0-16,22-21 0,-1 0 15,1 0-15,-1 0 0,1 0 0,-1-21 16,22 0-16,-22-1 0,22-20 0,-22 21 15,1 0-15,-1-22 16,43-20-16,-63 21 0,-22 20 16,21 1-16,-42-21 0,0 21 15,0 0-15,0-1 0,0-20 0,-21 21 16,0 0-16,0 21 0,-22-21 0,22-1 16,-21 22-16,21 0 0,-22 0 15,22 0-15,0 0 0,-21 22 0,20-1 16,1 0-16,0 0 0,0 0 15,0 0-15,0 22 0,21-22 0,0 21 16,-22 1-16,22-1 0,0-21 16,-21 21-16,21-20 0,0-1 15,0 0-15,0 0 0,0 0 0,21-21 16,1 0-16,-1 0 0,0 0 16,0 0-16,0 0 0,0-21 15,22 0-15,-22 0 0,0 0 16,0-1-16,0 1 0,1-21 0,-1 21 15,0-22-15,0 22 0,0 0 16,0-21-16,-21 21 0,0-22 0,0 22 16,0 0-16,22 0 0,-22 42 31,0 0-31,0 0 0,0 0 16,0 1-16,-22 20 0,22 0 15,0-21-15,0 22 0,0-1 0,0 0 16,0-20-16,0 20 0,0-21 15,0 0-15,22 0 0,-1 1 16,0-22-16,0 0 0,21 0 16,-20 0-16,20 0 0,-21 0 0,21-22 15,1 22-15,-1-21 0,-21 0 0,22 0 16,-1-21-16,0 20 0,-21-20 16,1 21-16,20-21 0,-21-1 0,0 1 15,0 0-15,-21-1 0,22 1 0,-22-22 16,21 22-16,-21 0 0,21-1 15,-21 22-15,0-21 0,0 21 0,0 0 16,0-1-16,0 1 0,0 42 31,0 1-31,0-1 0,0 21 0,-21 0 16,0 1-16,-1-1 0,22 0 16,0 1-16,-21-1 0,21 0 0,-21 1 15,21-1-15,0 0 0,0 1 16,0-22-16,0 0 0,21 21 0,0-20 15,1-22-15,-1 21 0,0-21 0,0 21 16,0-21-16,0 0 0,1 0 16,-1 0-16,0-21 0,0 0 15,21-1-15,-20 1 0,-1 0 16,21 0-16,-21 0 0,22-22 0,-22 22 16,0-21-16,0 21 0,0-22 0,0 1 15,1 0-15,-1-1 0,0 1 16,-21 0-16,0-1 0,0 1 0,0 21 15,0 0-15,0 0 0,0-1 16,0 1-16,0 42 16,0 1-16,-21-1 15,0 0-15,21 21 0,-22-21 0,1 22 16,0-1-16,21 0 0,0 1 0,-21-22 16,21 21-16,-21 1 0,21-1 15,0 0-15,-21-21 0,21 22 16,0-22-16,0 21 0,0-21 0,0 1 15,21-1-15,0 0 0,0-21 16,0 21-16,0-21 0,22 0 0,-22 0 16,21 0-16,1 0 0,-1 0 15,0-21-15,1 0 0,-1 0 0,0-1 16,-21 1-16,22 0 0,-1 0 16,0-21-16,-20 20 0,-1 1 0,0-21 15,0 21-15,0 0 0,-21-1 0,0 1 16,0 0-16,0 0 0,0 0 15,-21 21-15,0 0 0,0 0 16,0 0-16,-1 0 0,1 21 16,0 0-16,0 0 0,0 0 15,21 1-15,-21-1 0,21 0 0,-22 21 16,22-21-16,0 1 0,0-1 16,0 21-16,0-21 0,0 0 0,22-21 15,-1 22-15,0-1 0,0 0 16,0-21-16,22 21 0,-1-21 0,0 0 15,1 0-15,-1 0 0,0 0 0,22 0 16,-22 0-16,22 0 0,-22 0 16,21 0-16,1-21 0,-22 0 0,22 0 15,-22 21-15,0-43 0,1 22 16,-22 0-16,21 0 0,-21-22 16,-21 22-16,0 0 0,0-21 0,0 21 15,0-1-15,0-20 0,0 21 16,0 0-16,-21 21 0,0-21 0,0 21 15,-21-22-15,20 22 0,-20 0 16,0 0-16,21 22 0,-22-1 0,1-21 16,21 42-16,-22-21 0,22 0 0,0 1 15,0 20-15,0-21 0,0 21 16,21-20-16,0 20 0,0-21 16,0 21-16,0-20 0,0-1 0,0 0 15,0 0-15,0 0 16,21-21-16,0 0 0,0 0 0,21 0 15,-20 0-15,-1 0 0,21-21 16,-21 0-16,22 0 0,-22 0 0,21-1 16,-21-20-16,22 21 0,-22-21 15,21-1-15,-21 1 0,0 0 0,22-1 16,-22 1-16,0-22 0,0 1 0,0-1 16,1 22-16,-1-21 0,-21 20 15,0-20-15,0 20 0,0 22 0,0 0 16,0 0-16,-21 0 0,-1 21 15,1 0-15,21 21 0,-21 0 0,0 21 16,0-20-16,0 20 16,-1 0-16,22 22 0,0-22 0,-21 0 15,21 1-15,0-1 0,-21 0 0,21 1 16,0-1-16,0 0 0,0 1 16,0-1-16,0 0 0,0-20 0,21 20 15,0-21-15,1 0 0,-1 0 16,0 1-16,0-22 0,0 0 15,22 0-15,-22 0 0,0 0 0,21 0 16,-21 0-16,22 0 0,-22-22 0,0 1 16,0 0-16,22 0 0,-22 0 15</inkml:trace>
  <inkml:trace contextRef="#ctx0" brushRef="#br0" timeOffset="82623.47">18373 13420 0,'0'0'0,"21"0"16,0 0-16,0 0 16,0 0-16,0 0 0,1-21 0,-1-1 15,0 22-15,0-21 0,0 0 16,0-21-16,-21 21 0,0-1 0,0-20 16,0 0-16,0 21 0,0-22 15,0 1-15,-21 21 0,0 0 0,-21-1 16,21 1-16,-22 0 0,1 21 15,0 0-15,-1 0 0,1 21 0,0 0 16,-1 1-16,22-1 0,-21 0 16,21 21-16,-22 1 0,22-22 15,0 21-15,0 0 0,0-20 0,21 20 16,0 0-16,0-21 0,0 22 16,0-22-16,0 21 0,0-21 0,21 1 15,0-1-15,0 0 0,0-21 16,0 21-16,22-21 0,-22 0 0,21 0 15,-21 0-15,22 0 0,-22-21 0,21 0 16,1 0-16,-22-1 16,21 1-16,-21 0 0,22 0 0,-1-21 15,-21-1-15,-21 22 16,0-21-16,21 21 0,-21-22 0,0 22 16,21 0-16,-21 0 0,0 0 0,0 42 31,0 0-16,0 0-15,0 21 0,-21-20 16,21-1-16,0 21 0,0-21 0,0 22 16,0-22-16,0 0 0,0 21 15,0-21-15,0 1 0,21-1 0,1 0 16,-1-21-16,0 21 0,0-21 0,21 0 16,-20 0-16,20 0 0,-21 0 15,0 0-15,22 0 0,-22-21 16,21 0-16,0 21 0,-20-21 15,20-1-15,-21-20 0,21 21 0,1 0 16,-22-22-16,21 22 0,-21-21 0,22 21 16,-22-22-16,21 1 0,-21 21 15,1-21-15,-22 20 0,0 1 0,0 0 16,0 0-16,-22 21 16,1 0-16,0 0 0,0 0 0,0 21 15,0-21-15,-1 21 0,1 0 16,0 1-16,0-1 0,21 0 0,0 21 15,0-21-15,0 1 0,0-1 0,0 21 16,0-21-16,21 0 16,0 1-16,0-1 0,1 21 0,-1-21 15,0 0-15,0 1 0,0-1 0,0-21 16,-21 21-16,0 0 16,-21-21-1,0 0-15,0 0 0,-21 0 16,20 0-16,1 0 0,0 0 15,0 0-15,0 0 16,0 0-16,-1 0 16,1 0-16</inkml:trace>
  <inkml:trace contextRef="#ctx0" brushRef="#br0" timeOffset="83424.49">14901 15198 0,'0'0'0,"-21"21"0,0-21 0,0 21 15,42-42 17,0 21-32,0-21 15,22 0-15,-22-1 0,21 1 0,0-21 16,1 21-16,-1 0 0,-21-1 16,22-20-16,-1 21 0,-21 0 0,0-22 15,0 22-15,1-21 0,-1 21 16,-21-22-16,0 1 0,0 21 0,0-21 15,0 20-15,0-20 0,0 21 16,-21 0-16,-1 21 0,1-21 16,-21 21-16,21 0 0,0 0 0,-22 21 15,22 0-15,0 21 0,-21-21 16,20 22-16,1-1 0,0 22 0,0-1 16,-21 1-16,20-1 0,1 22 15,0-1-15,-21 22 0,21-21 0,-22 0 16,22 20-16,-21-20 0,21 21 0,-1 0 15,-20 21-15,42-21 0,-21-1 16,0 1-16,0 21 0,21-21 16,-22 21-16,1-21 0,21 0 0,-21 0 15,21-22-15,0 1 0,0 0 0,0-22 16,0 1-16,21-22 0,0 0 16,1-21-16,20-21 0,-21 0 15,21 0-15,1-21 0,-1 0 0,22-21 16,-22-1-16,21-20 0,1-1 15,-1 1-15,1-22 0,-1 22 0,1-22 16,-22 0-16,1 22 0,-22-22 0,0 22 16,-21-1-16,0 1 0,-21-1 15,0 1-15,-22-1 0,1 1 0,0-1 16,-22 1-16,1 20 0,20-20 16,-20 21-16,-1-1 0,22 22 0,-22-21 15,22 21-15,0-1 0,21 1 16,-22 0-16,22 0 0,21 0 15,0 0-15,0-1 16,21 1-16,0 0 0,1 21 16,-1-21-16,0 0 0,21 21 15,-21-21-15,22-1 0,-22 22 0,21-21 16,1 0-16,-1 21 0,0-21 16,-21 21-16,22-21 0,-1 0 0,-21 21 15</inkml:trace>
  <inkml:trace contextRef="#ctx0" brushRef="#br0" timeOffset="83794.47">15303 15346 0,'0'0'0,"0"-21"0,0 0 0,0-1 16,0 1-16,0-21 16,0 21-16,0 0 0,0-1 0,0 1 15,0 0-15,0 0 0,0 0 16,0 0-16,22-1 0,-1 1 0,0 21 16,0 0-16,0-21 0,0 21 15,22 0-15,-22 0 0,0 0 0,21 21 16,-20 0-16,20 1 0,-21 20 0,0-21 15,0 21-15,-21 1 0,0-22 16,0 21-16,0 1 0,0-22 0,0 21 16,0-21-16,0 0 0,-21 22 15,0-43-15,21 21 0,-21 0 16,21-42 15,0 0-31,0 0 0,0-1 0,0 1 16,21-21-16,0 21 0,0-22 15,-21 22-15,22-21 0,-1 0 0,-21 20 16,21-20-16,0 21 0,-21 0 16,0 0-16,21-1 0,0 22 0,-21-21 15,22 21-15,-1 0 0,0 0 16,0 0-16,0 0 16,0 0-16,1 21 0,20 1 0</inkml:trace>
  <inkml:trace contextRef="#ctx0" brushRef="#br0" timeOffset="85203.37">16764 15219 0,'0'0'0,"21"0"0,-21-21 16,21 0-16,-21-1 16,0 1-16,0 0 0,0 0 0,0-21 15,0 20-15,0 1 0,0 0 0,-21-21 16,21 21-16,-21-1 0,0 1 15,0 21-15,-1 0 0,1 0 0,-21 0 16,21 0-16,-22 0 16,1 21-16,0 1 0,-1 20 0,1 0 15,21-21-15,-21 43 0,20-22 0,-20 1 16,42 20-16,0-21 0,0 1 16,0-1-16,0-21 0,0 22 0,0-22 15,21 0-15,22 0 0,-22 0 16,0-21-16,21 0 0,-21 0 0,22 0 15,-22 0-15,21 0 0,-21 0 0,22-21 16,-22 0-16,21 0 0,-21 0 16,22-1-16,-22-20 0,0 21 15,0-21-15,0-1 0,-21 1 16,0 0-16,0 20 0,0-20 0,0 21 16,0-21-16,0 20 0,0 1 15,0 42 1,-21-21-16,21 22 0,-21 20 15,21-21-15,0 0 0,0 22 16,0-22-16,0 21 0,0-21 0,0 0 16,0 1-16,0 20 0,21-42 15,0 21-15,-21 0 0,22-21 0,-1 0 16,0 0-16,0 0 0,0 0 16,0 0-16,1 0 15,-1-21-15,0 0 0,0 0 0,0 0 16,0-1-16,-21 1 15,22-21-15,-1 21 0,-21-22 0,21 22 16,-21-21-16,0 21 0,0 0 0,0-1 16,0 44 15,0-1-31,0 0 0,0 0 16,0 21-16,0-20 0,0 20 0,0-21 15,-21 21-15,21-20 0,0-1 16,-21 21-16,21-21 0,0 0 0,0 1 15,0-1-15,0 0 0,0 0 32,0-42-17,0 0 1,0 0-16,0-1 16,0 1-16,21-21 0,0 21 0,0-22 15,0 22-15,0-21 0,22 0 16,-22 20-16,21-20 0,-21 21 0,22 0 15,-22 0-15,0-1 0,0 22 16,0 0-16,1 0 0,-1 0 16,-21 22-16,21-1 0,-21 21 0,0-21 15,0 0-15,0 22 16,0-22-16,0 0 0,0 21 0,0-20 16,0-1-16,0 0 0,0 0 0,0 0 15,21-21 32,-21-21-47,21 0 0,0 21 16,1-21-16,-1-22 0,21 22 15,-21 0-15,22-21 0,-22 21 0,21-22 16,0 22-16,-20 0 0,20 0 0,-21 0 16,21-1-16,-20 1 0,-1 21 15,0 0-15,0 21 16,-21 1-16,0-1 0,0 0 15,0 0-15,0 0 0,0 22 16,0-22-16,0 0 0,0 21 0,-21-21 16,21 1-16,0-1 0,0 0 15,0 0-15,0 0 0,21 0 16,0-21 0,0 0-16,1 0 0,20 0 15,-21 0-15,0 0 0,22-21 0,-22 21 16,21-21-16,0 0 0,-20 0 15,20 0-15,0-1 0,-21 1 16,1 0-16,-1 0 0,0-21 0,0 20 16,-21 1-16,21-21 0,-21 21 15,0 0-15,0-1 0,0 1 0,-21 21 16,0 0-16,0 0 16,0 0-16,-1 0 0,1 0 0,0 21 15,0-21-15,0 22 0,0 20 0,-1-21 16,22 0-16,-21 0 0,21 22 15,0-22-15,0 0 0,0 0 0,0 0 16,0 1-16,21-1 0,1-21 16,-1 0-16,0 21 0,0-21 0,0 0 15,0 0-15,1 0 0,-1 0 0,0 0 16,0 0-16,0-21 16,0 21-16,1-21 0,-1 21 0,-21-22 15,21 22-15,0-21 16</inkml:trace>
  <inkml:trace contextRef="#ctx0" brushRef="#br0" timeOffset="85414.82">19156 15325 0,'-21'0'15,"-1"0"48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2:11:24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656 0,'0'0'0,"-21"0"16,0 0-1,0 0-15,21-21 16,-21 21 187</inkml:trace>
  <inkml:trace contextRef="#ctx0" brushRef="#br0" timeOffset="663.63">2688 720 0,'0'0'0,"0"21"31,21-21-31,0 0 31,1 0-31,-1-21 0,0 21 16,0-21-16,0-1 16,-21 1-16,21 21 0,1-21 0,-1 0 15,0 0-15,0 0 0,0 21 16,-21-22-16,21 1 0,-21 0 0,22 0 15,-22 0-15,0 0 16,-22 21 0,-20 0-16,21 0 15,-21 21-15,-1-21 0,1 21 16,0 0-16,-1 0 0,-20 0 0,20 1 16,-20-1-16,42 0 15,-22 0-15,1 0 0,21 0 0,0 1 16,21-1-16,0 0 15,0 0-15,0 0 0,0 0 0,0 1 16,0-1-16,21 0 0,0 0 16,0 0-16,0 0 0,22 1 0,-22-22 15,21 21-15,-21 0 0,22 0 16,-1-21-16,0 21 0,-20 0 0,20 1 16,0-1-16,-21-21 0,1 21 15,-1 0-15,0 0 0,0 0 16,-21 1-16,0-1 0,0 0 15,0 0-15,0 0 0,-21 0 0,0 22 16,0-22-16,-22 0 0,1 0 16,0 0-16,-1 1 0,1-22 0,0 21 15,-1-21-15,1 0 0,-22 0 16,22 0-16,0 0 0,-1 0 0,22 0 16,-21-21-16,21 21 0,-22-22 15,22 1-15,0 0 0,21 0 0,0 0 16,0 0-16,0-1 15,21 22 1,0 0 0,1 0-16,-1 0 15,21-21-15,-21 21 0</inkml:trace>
  <inkml:trace contextRef="#ctx0" brushRef="#br0" timeOffset="2092.1">3429 953 0,'0'0'0,"0"-43"31,0 22-31,0 0 0,0 0 16,-21 21-1,21-21 1,-21 21 15,21 21-15,-22 0-16,22 0 0,-21-21 15,21 21-15,0 22 0,-21-22 16,0 0-16,0 21 0,0-21 16,21 22-16,-22-1 0,1-21 15,0 22-15,21-22 0,-21 21 0,21-21 16,-21 0-16,21 22 0,0-22 16,0 0-16,0 0 0,0 0 15,0 1-15,21-1 16,0-21-16,0 0 0,0 21 15,1-21-15,-1 0 0,0 0 16,0 0-16,0 0 0,0 0 0,1 0 16,20 0-16,-21-21 0,0 21 15,22-21-15,-22-1 0,21 1 0,-21 0 16,22 0-16,-22 0 0,21 0 16,-21-1-16,0 1 0,1 0 15,-1-21-15,0 21 0,0-1 16,-21 1-16,0 0 0,21 21 0,-21-21 15,21 21-15,-21-21 0,-21 21 47,0 0-47,0 0 0,21 21 16,0 0 15,0 0-15,21-21-16,0 21 15,0 1-15,1-22 0,-1 21 16,0-21-16,-21 21 0,21-21 16,-21 21-16,21-21 0,-21 21 0,21 0 15,-21 1-15,22-1 16,-22 0-16,0 0 16,21-21-16,-21 21 0,21-21 15,-21 21-15,21-21 16,0 0-1,0 0-15,1 0 16,-1 0-16,0 0 16,0-21-16,0 0 15,0 0-15,1 21 0,-1-21 16,-21 0-16,21-1 0,0 1 16,0 0-16,-21 0 0,0 0 0,21 0 15,1-1-15,-22-20 0,0 21 16,0 0-16,0-22 0,0 22 0,0 0 15,0 0-15,0 42 32,0 0-17,0 0-15,-22 1 0,22 20 0,-21-21 16,21 0-16,0 22 16,-21-22-16,21 0 0,0 0 0,0 0 15,0 0-15,0 1 0,0-1 16,0 0-16,21 0 0,0-21 0,1 21 15,-1-21-15,0 0 0,0 21 0,21-21 16,1 0-16,-22 0 0,21 0 16,1 0-16,-1 0 0,0 0 0,-21-21 15,1 21-15,20-21 0,-21 0 16,0 0-16,-21 0 0,21-1 0,-21 1 16,22-21-16,-22 21 0,0-22 15,0 1-15,0 21 0,0-21 0,0-1 16,0 1-16,-22 21 15,1 0-15,0-1 0,0 1 0,0 21 16,0 0-16,-22 0 0,1 0 16,0 0-16,20 0 0,-20 0 0,0 21 15,-1-21-15,22 22 0,0-22 16,0 0-16,0 21 0,0-21 16,21 21-16,21-21 15,0 0-15,0 0 16</inkml:trace>
  <inkml:trace contextRef="#ctx0" brushRef="#br0" timeOffset="3133.26">5292 847 0,'42'-43'16,"-42"22"-1,0 0-15,0 0 16,0 0 0,0 0-1,0 42 32,0 0-47,0 0 0,0 0 16,0 0-16,0 22 0,0-22 15,0 21-15,0 1 0,-21-1 0,0 21 16,21-20-16,-22-1 0,22 0 16,0 1-16,-21-22 0,21 21 15,-21-21-15,21 1 0,0 20 0,0-21 16,0 0-16,0 0 16,0 1-16,21-22 15,0 0-15,1 0 16,-1 0-16,0 0 15,0 0-15,-21-22 0,21 22 16,0-21-16,1 0 0,20 0 0,-21 0 16,0 0-16,0-1 0,22 1 15,-22-21-15,0 21 0,21-22 0,-20 22 16,-1-21-16,0 21 0,21-43 16,-21 22-16,-21 21 15,0-22-15,22 1 0,-22 21 0,21 0 16,-21-22-16,0 22 0,0 0 15,0 0-15,0 42 47,-21 0-47,21 0 16,0 1-16,0 20 0,-22-21 16,22 0-16,0 0 0,0 22 15,0-22-15,0 21 0,0-21 16,0 22-16,0-22 0,0 21 0,0 1 15,0-22-15,0 21 0,0-21 16,0 22-16,0-22 0,0 0 0,0 0 16,0 0-16,0 0 0,22 1 15,-22-1-15,0 0 0,0 0 16,21-21-16,0 0 0,0 0 16,0 0-1,0 0-15,1 0 16,-1-21-16,0 0 0,0 0 15,0-1-15,0 1 0,-21 0 16,22 0-16,-1 0 0</inkml:trace>
  <inkml:trace contextRef="#ctx0" brushRef="#br0" timeOffset="3755.78">7874 677 0,'0'0'0,"0"-21"0,-21 21 0,21-21 0,-21 0 15,21 0 1,-22 21-16,22 21 63,0 0-63,0 0 0,0 22 0,0-1 15,0 0-15,0-21 0,0 43 0,0-22 16,0 1-16,0-1 0,0 0 15,0 1-15,-21-1 0,0-21 16,21 21-16,-21 1 0,21-22 0,0 21 16,0-21-16,-21 1 0,21-1 0,0 0 15,0 0-15,0 0 16,0-42 31,0 0-47,0 0 15,21 0-15,-21-1 0,0 1 16,0 0-16</inkml:trace>
  <inkml:trace contextRef="#ctx0" brushRef="#br0" timeOffset="4472.02">7832 741 0,'0'0'0,"-22"0"0,-41-21 31,63 0-31,-21 21 0,21-22 0,0 1 16,0 0 0,0 0-16,21 0 15,0 21-15,0 0 0,22-21 16,-22 21-16,21-22 0,0 22 15,1-21-15,-1 21 0,0 0 16,1 0-16,-1 0 0,43 0 16,-43 0-16,-21 0 0,22 0 0,-22 21 15,0-21-15,0 22 0,-21-1 16,0 0-16,0 0 0,0 0 0,0 22 16,-21-22-16,0 0 0,0 21 15,-22-21-15,22 1 0,-21 20 0,-1-21 16,1 0-16,0 0 0,-1 1 15,22-1-15,-21 0 0,21-21 0,-22 0 16,22 0-16,21 21 0,21-21 47,1-21-47,-1 21 16,0 0-16,0 0 0,0 0 0,22 0 15,-22 0-15,21 0 0,0 0 16,-20 0-16,20 0 0,-21 0 0,21 0 15,1 0-15,-22 21 0,0-21 16,21 21-16,-20-21 0,-1 21 16,0 1-16,-21-1 0,21 0 0,0 0 15,-21 0-15,0 0 0,0 22 16,0-22-16,0 21 0,0-21 16,0 1-16,-21-1 0,0 0 15,0 0-15,0 0 0,-1-21 16,-20 21-16,0-21 0,-1 0 0,1 0 15,0 0-15,-22 0 0,22 0 16,-22 0-16,22 0 0,-21 0 0,20 0 16,-20 0-16,20 0 0,1-21 0,21 21 15,-21 0-15,20 0 0,1-21 16,21 0-16,0 0 16,21 0-1,1 21-15,20 0 16,-21-22-16</inkml:trace>
  <inkml:trace contextRef="#ctx0" brushRef="#br0" timeOffset="5216.26">8975 1037 0,'0'0'0,"21"-21"0,-21 0 0,0 0 15,21 0 1,-21-1-16,0 1 0,0 0 16,0 0-16,0 0 15,-21 21 1,0 0-16,-1 0 16,1 21-16,-21-21 0,21 21 15,0 0-15,-22 0 0,22 22 0,0-22 16,0 21-16,-22-21 0,22 22 15,0-22-15,0 0 0,0 21 0,21-20 16,-21-1-16,21 21 0,0-21 16,0 0-16,0 1 0,0-1 15,0 0-15,21-21 0,0 0 0,0 21 16,21-21-16,-20 0 0,20 0 16,0 0-16,-21 0 0,22 0 0,-1 0 15,-21-21-15,0 0 0,22 21 16,-22-21-16,0-1 0,0 1 15,0 0-15,1-21 0,-1 21 0,-21-1 16,21-20-16,0 21 0,-21-21 16,21 20-16,-21-20 0,21 21 0,-21 0 15,0 0-15,0-1 0,22 22 16,-22 22 0,0-1-16,0 0 15,0 0-15,0 0 0,0 0 0,0 1 16,-22 20-16,22-21 0,0 0 0,0 0 15,0 1-15,0-1 0,0 0 16,0 0-16,0 0 0,0 0 16,0 1-16,0-1 15,22-21-15,-1 21 0,0-21 16,-21 21-16,21-21 0,0 0 16,0 0-16,1 0 15,-1 0-15,0 0 0,0 0 0,0 0 16</inkml:trace>
  <inkml:trace contextRef="#ctx0" brushRef="#br0" timeOffset="5766.95">9737 1080 0,'0'0'0,"-22"-22"0,1 1 16,0 0-1,21 0-15,0 0 16,0 0 0,0-1-16,21 22 0,0 0 15,1 0-15,-1 0 0,0 0 16,0 0-16,0 0 0,0 0 0,1 0 16,-1 0-16,0 0 0,0 0 0,0 22 15,0-22-15,1 21 0,-1 0 16,0-21-16,0 21 0,0 0 15,22 0-15,-22 1 0,0-1 16,21 0-16,-21 0 0,1 0 0,-1 0 16,0 22-16,0-22 0,-21 0 0,0 0 15,0 0-15,0 1 16,0-1-16,0 0 16,-21-21-1,21-21 1,0 0-16,0-1 15,0 1-15,0 0 0,0 0 16,0 0-16,0-22 0,21 22 0,0-21 16,0 0-16,1 20 0,-1-20 15,0 0-15,0-1 0,21 22 16,-20-21-16,-1 21 0,21 0 16,-21-1-16,0 1 0,1 21 0,-1 0 15,0 0-15</inkml:trace>
  <inkml:trace contextRef="#ctx0" brushRef="#br0" timeOffset="17976.27">1587 3535 0,'0'-21'16,"22"21"15</inkml:trace>
  <inkml:trace contextRef="#ctx0" brushRef="#br0" timeOffset="27247.4">2561 2265 0,'-21'0'16,"21"-21"15,-21 21-31,21-21 16,-21 21 15,-1 0 0,44 0 63,-1 0-94,0 0 0,21 0 16,-21-22-16,22 22 15,-1 0-15,-21 0 0,22 0 0,-1 0 16,0-21-16,22 21 0,-22 0 15,0 0-15,1-21 0,20 21 16,1 0-16,20-21 0,-20 21 0,42-21 16,-22 21-16,1-21 0,0 21 15,-1 0-15,1-22 0,-21 22 16,20 0-16,-20 0 0,-1-21 0,1 21 16,-1-21-16,1 21 0,-1 0 15,1 0-15,20 0 0,-20 0 16,-1 0-16,1 0 0,-1 0 15,1-21-15,-1 21 0,1 0 16,-1 0-16,-20 0 0,20 0 0,1-21 16,-1 21-16,22 0 0,-22-21 15,22 21-15,21 0 0,-21 0 16,-1-22-16,22 22 0,-21-21 0,-1 21 16,1 0-16,-21 0 0,20-21 15,22 21-15,-21 0 0,21 0 16,-1-21-16,-20 21 0,21 0 0,-21-21 15,-1 21-15,1 0 0,-22-21 16,1-1-16,-1 22 16,1 0-16,-22-21 0,22 21 0,-22 0 15,-21 0-15,22 0 0,-43-21 16,-22 21 15,1 0-31,0 0 0,0 0 16,0 0-16,21-21 15,0 0-15,0 0 16</inkml:trace>
  <inkml:trace contextRef="#ctx0" brushRef="#br0" timeOffset="27999.88">9102 1884 0,'0'0'0,"-22"0"0,-105 0 31,106 0-31,-21 0 0,0 0 0,20 0 15,-20 0-15,0 0 0,21 0 16,-22 0-16,22 0 0,-21 0 16,21 0-16,-22 21 0,22-21 15,0 0-15,0 0 0,-22 0 16,22 21-16,0-21 0,0 0 16,0 0-16,21 21 15,21-21 1,0 0-1,21 0-15,1 0 0,-1 22 16,43-22-16,-1 0 0,22 0 0,21 0 16,0 0-16,-21 0 0,42 0 15,-21 21-15,43-21 0,-1 0 16,-21 0-16,21 0 0,-20 0 16,20 0-16,0 0 0,-21 0 15,22 0-15,-22 0 0,-21 0 0,0 0 16,-21 0-16,0 0 0,-22 0 15,-20 0-15,-1 0 0,1 0 0,-22 0 16,-21 0-16,0 0 0,1 0 16,-22-21-16,-22 21 31,1 0-15,0 0 15,21-22-31,0 1 0,0 0 15,0 0 1,0 0-16</inkml:trace>
  <inkml:trace contextRef="#ctx0" brushRef="#br0" timeOffset="44440.22">9144 1291 0,'0'0'15,"63"21"-15,128 1 16,-149-22-16,1 0 0,20 21 16,-21-21-16</inkml:trace>
  <inkml:trace contextRef="#ctx0" brushRef="#br0" timeOffset="47127.44">12044 5440 0,'0'0'0,"-21"0"0,21 21 16,-22-21-16,1 0 47,0 0-32,21-21 17,0 0-32,0 0 15,0-1 1,0 1 15,-21 21-31,0 0 31,21 21-31,-21-21 16,21 22-16,-22-1 16,22 0-16,0 0 0,0 0 0,0 0 15,0 1-15,0-1 0,0 21 16,0-21-16,0 0 0,0 22 0,-21-1 15,21-21-15,0 22 0,-21-22 16,21 21-16,0 0 0,0-20 0,0 20 16,0-21-16,0 0 0,0 22 15,0-22-15,0 0 0,0 21 0,0-21 16,0 1-16,0 20 0,0-21 0,0 21 16,0-20-16,0 20 0,0 0 15,0-21-15,-21 22 0,21-1 0,0-21 16,0 22-16,-21-22 0,21 21 15,0-21-15,0 22 0,0-22 16,0 21-16,0-21 0,-21 0 16,21 1-16,0 20 0,-22-21 0,22 0 15,0 0-15,0 1 0,0-1 16,0-42 46,0-1-62,0 1 0,22-21 16,-1 21-16</inkml:trace>
  <inkml:trace contextRef="#ctx0" brushRef="#br0" timeOffset="48164.29">12107 5419 0,'-42'0'15,"21"0"-15,0 0 0,-1 0 16,1 0-16,0 0 16,0 0-16,0 21 15,0-21 1,42 0 15,0 0-31,0 0 16,0 0-16,0 0 0,1 21 15,20-21-15,-21 0 0,0 0 16,22 0-16,-22 0 0,21 0 16,0 0-16,-20 0 0,20 0 0,0 0 15,-21 0-15,22 0 0,-1 0 16,0 0-16,-20 0 0,41 0 0,-21 0 15,22 0-15,-1 0 0,22 0 16,21 21-16,-21-21 0,20 0 0,1 0 16,0 0-16,0 0 0,0 0 0,42 0 15,0 0-15,0 21 0,0-21 16,1 0-16,-1 22 0,21-22 0,-21 0 16,22 21-16,-1-21 15,-21 0-15,0 21 0,0-21 0,-21 0 16,22 0-16,-22 21 0,21-21 15,-21 0-15,0 0 0,0 0 0,-21 21 16,-1-21-16,1 0 0,0 21 16,0-21-16,-21 0 0,-1 0 0,1 0 15,0 0-15,-1 22 0,-20-22 16,-1 0-16,1 0 0,-22 0 0,22 0 16,-22 0-16,21 0 0,-20 0 15,-1 0-15,22 0 0,-22 0 0,0 0 16,1 0-16,20 0 15,-42 0-15,22 0 0,-1 0 0,-21 0 16,0 0-16,0 0 0,1 0 16,-1 0-16,0 0 0,0 0 15,0 0 17,0 0 61,1 0-93</inkml:trace>
  <inkml:trace contextRef="#ctx0" brushRef="#br0" timeOffset="48659.2">18584 5694 0,'0'21'78,"0"0"-63,0 0-15,0 1 16,0-1-16,0 0 0,0 21 16,0-21-16,0 1 0,0-1 15,0 21-15,0-21 0,0 22 0,0-22 16,0 21-16,0 0 0,0-20 0,0 20 16,0-21-16,0 21 15,0 1-15,0-1 0,21 0 0,-21 1 0,0-1 16,0 0-16,0 22 0,0-22 15,0 1-15,0-1 0,0 0 16,0 1-16,0-1 0,0-21 0,0 21 16,0-20-16,22 20 0,-22-21 15,0 0-15,0 0 0,0 1 0,0 20 16,0-21-16,0 0 0,0 0 16,0 1-16,0-1 0,0 0 15,-22-21-15,22 21 0,-21-21 0,21 21 16,0-42 31,0 0-47,0 0 15</inkml:trace>
  <inkml:trace contextRef="#ctx0" brushRef="#br0" timeOffset="50080.21">12065 7027 0,'-21'0'47,"0"0"-47,-1 0 31,1 0-31,0 0 31,0 0-31,0 0 16,42 0 31,0 0-32,0 0-15,0 0 0,22 0 0,-22 0 16,21 0-16,-21 0 0,22 0 16,-1 0-16,0 0 0,1 0 0,20 0 15,-20 0-15,20 0 0,1-21 0,-1 21 16,22 0-16,-1 0 0,1 0 16,0-21-16,-1 21 0,22 0 0,-21 0 15,0 0-15,-1 0 0,1 0 16,-22 0-16,22 0 0,0 0 15,-1 0-15,1 0 0,0 0 0,-1 0 16,1 0-16,0 0 0,-1 0 16,1 0-16,0 0 0,-1 0 0,1 0 15,-21 0-15,20 0 0,1 0 16,0 0-16,-1 0 0,22 0 0,-21 0 16,-1 0-16,-20 0 0,21 0 15,-22 0-15,22 0 0,-22 0 0,1 0 16,-1 0-16,1 0 0,-1 0 0,-20 0 15,20 0-15,1 0 0,-22 0 16,0 0-16,1 0 0,20 0 0,-21 21 16,1-21-16,-1 0 0,0 0 15,1 0-15,-1 0 0,0 0 16,1 0-16,-1 0 0,0 0 0,1 0 16,-1 0-16,0 0 0,1 0 0,-1 0 15,0 0-15,22 0 0,-22 0 16,1 0-16,-1 0 0,0 21 0,1-21 15,-1 0-15,0 0 0,1 0 16,-22 0-16,21 0 0,0 0 0,1 0 16,-22 0-16,21 0 0,1 0 0,-1 0 15,0 0-15,-21 0 0,22 0 16,-1 0-16,-21 0 0,0 0 16,22 0-16,-22 0 0,0 22 0,0-22 15,0 0-15,1 0 0,-1 0 16,0 0-16,0 0 0,0 0 0,0 0 15,1 0-15,-1 21 0,0-21 16,0 0-16,0 0 0,0 0 0,1 0 16,-1 0-16,0 0 0,0 0 15,0 0-15,0 0 0,1 0 16,-1 0-16,0 0 0,0 0 16,0 0-1,0 0-15,1 0 0,-1 0 31,0 0-15,0 0-16,0 0 16,0 0-16,1 0 31,-22-21-15,-22-1-1,1 22-15</inkml:trace>
  <inkml:trace contextRef="#ctx0" brushRef="#br0" timeOffset="50832.05">12658 5948 0,'21'0'0,"0"0"15,-21-21 1,0 42 31,0 0-47,0 0 0,0 0 16,0 1-16,0 20 0,0-21 0,0 21 15,0 1-15,0-1 0,0 0 16,0 22-16,0-22 0,0 22 0,0-22 15,0 22-15,0-22 0,0 0 16,-21-21-16,21 22 0,0-22 0,0 0 16,0 0-16,0 0 0,0 1 15,0-44 17,0 1-17,21 21-15</inkml:trace>
  <inkml:trace contextRef="#ctx0" brushRef="#br0" timeOffset="51136.21">13123 6329 0,'0'0'0,"0"-21"16,-21 21 0,0 0-16,0 0 0,0 0 0,-22 42 15,22-21 1,0 0-16,0 1 0,0 20 0,-1-21 15,-20 21-15,21 1 0,0-22 0,-22 21 16,22 1-16,0-22 0,0 21 16,0-21-16,0 0 0,21 1 0,0-1 15,-22-21-15,22 21 0,-21-21 16,42-21 31,1 21-47,-1-21 0,0-1 0,0 1 15,0 0-15,0 0 16,1 0-16,20 0 0,-21-22 0,0 22 0</inkml:trace>
  <inkml:trace contextRef="#ctx0" brushRef="#br0" timeOffset="51352.2">12912 6562 0,'0'0'0,"21"-21"0,0-22 15,0 22-15,0-21 0,0 21 0,-21-1 16,0 1-16,22 0 0,-1 21 16,0 0-16,0 21 31,-21 0-31,21 1 0,0-1 0,1 21 15,-22-21-15,21 22 0,21-22 0,-21 0 16,0 21-16,1-21 0,-1 1 16,21-1-16,-21 0 0,-21 0 15,21-21-15,1 21 16,-1-21 0,0 0-1,-21-21-15,0 0 16,0 0-16,21-22 0,-21 22 0</inkml:trace>
  <inkml:trace contextRef="#ctx0" brushRef="#br0" timeOffset="51639.89">13652 5969 0,'0'0'0,"-21"0"31,0 0-31,0 0 0,21 21 16,-21 0-1,21 1-15,0-1 0,0 0 16,0 21-16,0-21 0,0 22 0,0-1 16,0 0-16,0 1 0,0-1 15,0 0-15,0 1 0,0-1 0,0 0 16,0 1-16,0-22 0,0 0 16,0 0-16,0 0 0,0 1 0,0-1 15,0 0 1,21-21-16,0 0 15,0-21-15,-21 0 16,21-1-16,1 1 0</inkml:trace>
  <inkml:trace contextRef="#ctx0" brushRef="#br0" timeOffset="52080.08">14097 6456 0,'0'0'0,"-106"42"32,127-42-1,22 0-15,-1 0-1,-21-21-15,0 0 0,0 21 16,1-21-16,-1 0 0,0 21 15,-21-22-15,0 1 0,21 0 0,-21 0 16,0 0-16,0 0 16,-21-1-16,0 22 15,0 0-15,-1 0 0,1 0 0,0 0 16,-21 0-16,21 0 0,-1 0 16,-20 22-16,21-1 0,0 0 0,0 0 15,21 21-15,0-20 0,0 20 16,0-21-16,0 21 0,0-20 0,0-1 15,0 21-15,0-21 16,0 0-16,21 1 0,0-22 0,-21 21 16,21 0-16,43-21 0,-43 0 15,21 0-15,-21 0 0,22 0 16,-1 0-16,-21 0 0,21 0 0,1 0 16,-22 0-16,21-21 0,-21 0 15,22-1-15</inkml:trace>
  <inkml:trace contextRef="#ctx0" brushRef="#br0" timeOffset="52672.19">14795 5906 0,'0'0'0,"-21"-22"0,0 22 0,21-21 0,-21 21 15,0 21 1,21 1-1,0-1-15,0 21 16,0-21-16,0 0 0,0 22 0,0-22 16,0 0-16,0 21 0,0-20 15,0 20-15,0-21 0,0 21 0,0-20 16,0 20-16,0-21 0,0 21 16,0-20-16,0 20 0,0-21 15,0 0-15,0 0 0,0 1 0,0-1 16,0-42 31,0-43-16,0 43-31,0 0 0,21 0 16,0-1-16,0 1 0,0 0 15,1 21-15,-1-21 0,0 21 16,0 0-16,0-21 0,0 21 0,22 0 15,-22 0-15,0 0 0,0 0 16,0 0-16,1 0 0,-1 0 16,0 0-16,0 21 0,-21 0 15,0 0-15,0 0 0,0 1 16,0-1-16,0 21 0,-21-21 0,0 0 16,0 1-16,-1-1 0,-20 0 15,21 0-15,0 0 0,-22-21 16,22 21-16,0 1 0,0-22 0,0 21 15,0-21-15,-1 0 0,1 0 0,21 21 16,-21-21-16,21-21 31,0 0-31,0-1 16,0 1-16</inkml:trace>
  <inkml:trace contextRef="#ctx0" brushRef="#br0" timeOffset="55036.03">15515 6223 0,'0'-21'16,"0"0"0,0 0-16,0-1 15,-21 22 1,21-21-16,-21 21 0,0 0 16,21-21-16,-22 21 15,22 21 16,0 0-31,0 22 0,0-22 16,0 0-16,0 21 0,0 1 0,0-1 16,0 0-16,22 43 15,-1-43-15,-21 1 0,0-1 0,0-21 16,21 22-16,-21-22 0,21 0 16,-21 0-16,0 0 0,0 0 15,21-21 1,-21-21 15,0 0-31,0 0 0,0 0 16,0 0-16,-21-1 0,21 1 0,0-21 15,0 21-15</inkml:trace>
  <inkml:trace contextRef="#ctx0" brushRef="#br0" timeOffset="55491.96">15430 6160 0,'0'0'16,"-21"-22"0,21 1-16,0 0 15,21 21-15,-21-21 16,43 21-16,-22 0 0,0 0 0,21-21 15,-20 21-15,20 0 0,0 0 16,1 0-16,-22 0 0,21 0 0,0 0 16,1 21-16,-1-21 0,0 21 15,-20 0-15,20 0 0,-21 1 0,0-1 16,0 0-16,-21 0 0,0 21 16,0 1-16,0-1 0,-21 0 0,0 1 15,0 20-15,0-20 0,0-22 16,-1 21-16,-20 0 0,21-20 15,0-1-15,-22 21 0,22-42 0,-21 21 16,21 0-16,0-21 0,-22 0 16,22 22-16,-21-22 0,21 0 0,-1 0 15,-20 0-15,21 0 0,0 0 16,0 0-16,-1 0 16,22-22-1,22 1 1,-1 21-16,21-21 0,-21 21 15,0-21-15</inkml:trace>
  <inkml:trace contextRef="#ctx0" brushRef="#br0" timeOffset="56111.74">16277 6477 0,'0'0'16,"0"-21"-16,-21 21 15,21-21-15,-21 21 16,21-21-16,0-1 16,0 1-16,0 0 15,21 21-15,0-21 0,0 0 0,0 21 16,1-21-16,-1 21 15,21 0-15,-21 0 0,0 0 0,1 0 16,-1 0-16,0 0 16,0 21-16,0 0 0,-21 0 0,0 0 15,0 0-15,0 1 0,0 20 16,0-21-16,0 21 0,0-20 16,0 20-16,0-21 0,0 0 0,-21 0 15,21 1-15,-21-1 0,0 0 16,21 0-16,-21-21 15,21-21 17,0 0-32,0 0 0,0-1 15,0 1-15,0-21 0,21 21 0,-21-22 16,21 1-16,0 21 0,0-21 16,0 20-16,1-20 0,-1 21 0,-21 0 15,42 21-15,-42-21 0,21 21 0,0 0 16,1-22-16,-1 22 15,0 0-15,0 0 0,0 0 16,0 0 0,-21 22-1,0-44 63</inkml:trace>
  <inkml:trace contextRef="#ctx0" brushRef="#br0" timeOffset="56327.52">16870 6265 0,'0'22'16,"0"-1"-16,0 0 0,0 0 15,0 0-15,0 0 0,0 22 0,0-22 16,0 0-16,0 0 0,0 0 15,0 22-15,0-22 0,0 0 16,0 0-16,0 0 0,0 1 16,0-1-1,0-42 17,0-1-32,0 1 15</inkml:trace>
  <inkml:trace contextRef="#ctx0" brushRef="#br0" timeOffset="56536.22">16912 6117 0,'-42'0'31,"63"0"32,0 0-63,0 0 15,0 0-15</inkml:trace>
  <inkml:trace contextRef="#ctx0" brushRef="#br0" timeOffset="56855.65">17187 6350 0,'-21'0'32,"21"21"-1,21 0-31,-21 1 15,21-1-15,-21 0 0,22 0 0,-1 21 16,-21-20-16,0-1 0,0 0 16,21 0-16,-21 21 0,0-20 0,21-1 15,-21 0 1,0 0-16,0 0 0,0-42 47,0 0-47,21 0 15</inkml:trace>
  <inkml:trace contextRef="#ctx0" brushRef="#br0" timeOffset="57083.71">17568 6329 0,'-21'0'31,"0"0"-31,0 21 16,0 0-16,-1 0 0,22 1 15,-21-1-15,0 0 0,0 0 16,0 21-16,21-20 0,0-1 0,-21 0 16,-1 0-16,22 0 0,-21 0 15,21 1-15,0-1 0,0 0 16,21-21 15,1 0-31</inkml:trace>
  <inkml:trace contextRef="#ctx0" brushRef="#br0" timeOffset="57472.13">17695 6583 0,'0'-21'16,"21"21"-1,1-21-15,-1-1 0,0 1 16,0 21-16,-21-21 0,0 0 16,0 0-16,21 21 0,-21-21 0,0-1 15,-21 22 17,0 0-32,0 0 0,0 22 15,-1-1-15,22 0 0,0 0 16,-21 0-16,21 0 0,-21 1 15,21 20-15,0-21 0,0 0 0,0 0 16,0 1-16,0-1 0,0 0 0,0 0 16,0 0-16,0 0 15,21-21-15,0 22 0,1-22 16,-1 0-16,0 0 16,0 0-16,0 0 0,0 0 0,1 0 15,-1 0-15,0-22 0,0 22 16,0-21-16</inkml:trace>
  <inkml:trace contextRef="#ctx0" brushRef="#br0" timeOffset="57860">18013 6541 0,'0'0'16,"0"-22"-16,0 1 0,0 0 16,0 0-16,0 0 0,0 0 31,21 21-31,0 0 0,0 0 15,0 0-15,1 0 16,-1 21-16,-21 0 16,0 0-16,21 0 15,-21 0-15,0 1 0,0-1 0,21 0 16,-21 21-16,0-21 0,0 1 0,0-1 16,0 0-16,0 0 0,0 0 15,0 0-15,0 1 0,0-1 16,-21-21-1,0 0 1,21-21 0,0-1-1,0 1-15,0 0 16,0 0-16,0 0 0,0 0 16,0-1-16,21 22 0,-21-21 0,0 0 15,21 21-15,0-21 16,0 0-16,1 0 0,-1-1 0,0-20 15,0 21-15</inkml:trace>
  <inkml:trace contextRef="#ctx0" brushRef="#br0" timeOffset="58201.03">18521 5736 0,'0'0'0,"0"-21"31,0 42-15,0 0-16,0 1 15,0-1-15,0 0 16,0 0-16,-21-21 0,21 21 0,0 0 15,0 1-15,0-1 16,-22 0-16,22 0 0,0 0 16,0 0-1</inkml:trace>
  <inkml:trace contextRef="#ctx0" brushRef="#br0" timeOffset="58479.68">18309 6033 0,'0'0'0,"-42"21"31,42 0-15,21-21-1,0 0 1,0 0-16,0 0 0,1 0 16,-1 0-16,0 0 0,0 0 0,0 0 15,0 0-15,1 0 0,-1 0 16,0 0-16,0 0 0,0 0 16,0 0-16,1 0 15,-1 0-15,-21-21 16</inkml:trace>
  <inkml:trace contextRef="#ctx0" brushRef="#br0" timeOffset="58759.21">18373 5694 0,'0'0'16,"21"0"15,0 0-31,0 0 16,0 0-16,0 0 15,1 0-15,-1 0 0,0 0 0,0 0 16,0 0-16,0-21 15,1 21 1,-22-21-16</inkml:trace>
  <inkml:trace contextRef="#ctx0" brushRef="#br0" timeOffset="59547.97">18817 5440 0,'0'0'16,"-21"0"-16,0 0 0,21-21 0,-21 21 15,-1 0-15,1-21 0,0 21 0,-21 0 16,21 0-16,-1 0 0,1 0 15,0 0-15,-21 0 0,21 0 16,-22 0-16,22 0 0,0 0 16,-21 0-16,20 21 0,-20-21 0,21 21 15,-21 0-15,20 0 0,1-21 0,0 43 16,0-22-16,0 0 0,0 21 16,-1-21-16,1 22 0,0-1 15,21 0-15,0-20 0,0 20 0,0 0 16,-21-21-16,21 22 0,0-22 15,0 21-15,0-21 0,0 1 0,0-1 16,0 21-16,21-21 0,-21 0 0,21-21 16,0 22-16,1-1 15,-1 0-15,0-21 0,0 21 0,21-21 16,1 21-16,-22-21 0,21 0 16,1 21-16,-22-21 0,21 0 0,-21 22 15,22-22-15,-22 0 0,21 0 0,-21 0 16,22 0-16,-22 0 0,21 0 15,-21 0-15,22 0 0,-22 0 0,0 0 16,21 0-16,-21-22 0,1 22 16,-1 0-16,0-21 0,0 21 0,0-21 15,0 21-15,1-21 0,-1 21 16,0-21-16,-21 0 0,21 21 0,-21-22 16,21 1-16,-21 0 0,0 0 15,21 0-15,-21 0 0,22-1 16,-22 1-16,0-21 0,0 21 0,0 0 15,0-22-15,0 22 0,0 0 16,0-21-16,0 20 0,0 1 0,-22-21 16,1 21-16,0 0 0,0-1 15,21 1-15,-21 0 0,0 0 0,21 0 16,0 0-16,-22 21 0,22-22 16,-21 22-16,0 0 0,21-21 0,-21 21 15,0-21 1,0 21-16,21-21 0,-22 21 15,1 0-15,0-21 16,0 21 0,0 0-1,0 21-15,-1-21 16,1 21-16</inkml:trace>
  <inkml:trace contextRef="#ctx0" brushRef="#br0" timeOffset="61092">2011 5546 0,'0'-21'16,"0"-1"-16,0 1 15,0 0-15,0 0 16,0 0-1,0 0-15,0-1 16,0 1 0,0 42 31,0 1-47,-21-1 0,21 0 15,0 0-15,0 0 0,-22 0 16,22 22-16,0-1 0,0 0 0,0-20 15,0 20-15,0 0 0,0 1 16,0-1-16,0 0 0,0 1 16,0-1-16,0 0 0,0 1 0,0-22 15,0 21-15,0-21 0,0 22 16,0-1-16,0-21 0,0 21 0,-21-20 16,21 20-16,0 0 0,0-21 15,0 22-15,-21-22 0,21 0 16,-21 0-16,21 0 0,0 1 15,0-1-15,0 0 0,0 0 16,0 0-16,0 0 31,0 1-31,0-44 47,0-20-47,0 21 16</inkml:trace>
  <inkml:trace contextRef="#ctx0" brushRef="#br0" timeOffset="63220.19">2053 5503 0,'0'-21'15,"0"0"17,21 21-17,0 0 1,1 0-16,-1-21 0,0 21 0,0 0 16,0 0-16,22 0 0,-1 0 15,0 0-15,1 0 0,20 0 16,1 0-16,-1 0 0,1 0 15,-1 0-15,22 0 0,-22 0 0,1 0 16,-1 0-16,1 0 0,-1 0 16,22 0-16,-22 0 0,22 0 15,-21 0-15,20 0 0,1 0 0,0 0 16,-1 0-16,1 0 0,-22 0 16,22 0-16,0 0 0,21 0 0,-22 0 15,22 0-15,0 0 0,0 0 0,0 0 16,-1 0-16,1 0 0,0 0 15,0 0-15,0 0 0,0-21 0,21 21 16,-22 0-16,1 0 0,0 0 16,0-21-16,0 21 0,-22-22 15,1 22-15,0 0 0,21 0 16,-22-21-16,22 21 0,-21 0 0,21 0 16,-22 0-16,22 0 0,-21-21 15,-1 21-15,1 0 0,0 0 0,-1 0 16,1 0-16,0 0 0,-1 0 15,1-21-15,21 21 0,-21 0 0,-1 0 16,1 0-16,0 0 0,-22 0 0,22 0 16,-22 0-16,1 0 0,-1 0 15,1 0-15,-1 0 0,1 0 0,-1 0 16,-20 0-16,20 0 0,1 0 16,-22 0-16,0 0 0,1 0 15,20 0-15,-21 0 0,1 0 16,-1 0-16,-21 0 0,22 0 0,-1 0 15,0 0-15,-21 0 0,22 0 16,-22 0-16,21 0 0,-21 0 0,22 0 16,-22 0-16,21 0 0,-21 0 0,1 0 15,20 0-15,-21 0 0,0 0 16,0 0-16,1 0 16,-1 0-1,0 0 16,-21 21-15,0 0 0,0 0-16,0 1 15,0-1-15,0 0 16,0 0-16,0 0 16,-21 0-16,21 1 0,0 20 0,0-21 15,0 0-15,-21 22 0,21-22 16,0 21-16,0 0 0,-22-20 0,22 20 15,-21 0-15,21-21 0,0 22 16,0-1-16,0-21 0,0 22 0,-21-22 16,21 21-16,-21-21 0,21 22 15,-21-22-15,21 0 0,0 21 0,0-21 16,-21 22-16,21-22 0,-22 21 16,22-21-16,0 22 0,0-22 0,0 21 15,0-21-15,-21 22 0,21-22 16,0 21-16,-21-21 0,21 22 0,0-22 15,0 21-15,0-21 0,0 22 0,-21-22 16,21 0-16,-21 0 0,21 0 16,-21 1-16,21-1 0,0 0 0,0 0 15,0 0-15,0 0 16,0 1-16,0-1 0,0 0 16,0 0-1,0 0 1,-22-21-16,1 0 15,21 21-15,-21-21 16,0 0-16,0 0 0,0 22 16,-1-22-16,1 0 0,0 0 15,0 0-15,0 0 0,-22 0 0,22 0 16,-21 0-16,0 0 0,-1 0 16,1 0-16,-22 0 0,1 0 0,21 0 15,-22 0-15,1-22 0,20 22 16,-20 0-16,20 0 0,-20 0 0,-1-21 15,22 21-15,-21 0 0,-1 0 16,1 0-16,-1 0 0,1 0 16,-1-21-16,1 21 0,-22 0 0,21 0 15,1 0-15,-1 0 0,-20 0 16,20 0-16,1 0 0,-22 0 0,22 0 16,-22 0-16,0-21 0,1 21 0,-1 0 15,0 0-15,1 0 0,20 0 16,-21 0-16,22 0 0,-22 0 15,22 0-15,-1 0 0,1 0 0,-22 0 16,0 0-16,-20 0 0,-1 0 16,0 0-16,-21 0 0,21 0 0,0 0 15,0 0-15,1 0 0,20 0 16,-21 0-16,21 0 0,1 0 0,-1 0 16,0 0-16,1 0 0,-1 0 0,22 0 15,-22 0-15,21 0 0,1 0 16,-1 21-16,1-21 0,-22 0 0,22 0 15,-1 0-15,1 0 0,-1 0 16,1 0-16,20 0 0,-20 0 0,21 0 16,-1 0-16,1 0 0,0 0 15,-1 0-15,1 0 0,0 0 0,-1 0 16,1 21-16,0-21 0,-22 0 16,22 0-16,-1 0 0,1 21 15,0-21-15,-1 0 0,-20 0 16,21 0-16,-1 0 0,1 0 0,-22 0 15,22 0-15,0 0 0,-1 0 16,1 0-16,0 0 0,-1 0 16,1 0-16,21 0 0,-21 0 0,-1 0 15,22 0-15,0 0 0,0 0 16,0 0-16,-1 0 16,1 0-1,0 0 1,0 0-1,21 22-15,-21-22 16,0 0-16,21 21 16,-22-21-16,1 0 15,0 0 1,21 21-16,-21-21 16,0 0 15,21-21 0,0 0-15,0-1-16,0 1 0,0 0 15,0 0-15,0 0 16,0 0-16,0-1 0,0 1 0,0 0 16,0 0-16,0 0 0,0 0 15,0-1-15,0-20 0,0 21 0,0 0 16</inkml:trace>
  <inkml:trace contextRef="#ctx0" brushRef="#br0" timeOffset="63676.11">2455 6181 0,'0'0'0,"-21"-21"0,-42 21 16,41 0-1,1 0-15,21-22 16,21 22 0,22 0-16,-22-21 0,21 21 15,22-21-15,-22 21 16,22 0-16,-1 0 0,-21 0 0,22 0 15,-1 0-15,-20 0 0,-1 0 16,22 0-16,-43 0 0,21 0 0,0 0 16,-20 0-16,-1 0 0,-42 21 31</inkml:trace>
  <inkml:trace contextRef="#ctx0" brushRef="#br0" timeOffset="64072.19">2942 6181 0,'-42'21'15,"21"-21"-15,21 21 16,0 0 0,0 0-16,0 1 0,0-1 15,0 21 1,0-21-16,0 0 0,0 1 0,21 20 15,-21-21-15,21 21 0,-21 1 16,0-22-16,0 21 0,21 1 0,-21-22 16,0 21-16,0-21 0,0 22 15,0-22-15,0 0 0,0 0 0,0 0 16,-21 0-16,21 1 16,-21-22-16,0 0 0,-22 21 0,22-21 15,-21 0-15,21 0 0,-22 0 16,1 0-16,0 0 0,-1 0 0,1 0 15,0 0-15,20 0 16,-20-21-16,21 21 0,0-22 0,0 22 16,-1 0-16,22-21 15,22 21 1,20-21-16,-21 21 0,21-21 16,1 21-16,-1-21 0</inkml:trace>
  <inkml:trace contextRef="#ctx0" brushRef="#br0" timeOffset="64587.36">3598 6541 0,'0'0'0,"0"-22"16,0-20-1,0 21-15,0 0 0,-21 21 16,0-21-16,21-1 0,-21 22 15,0 0-15,-1 0 0,1 0 16,0 0-16,0 0 0,0 22 0,-22-1 16,22 0-16,0 0 0,0 21 15,-21-20-15,20 20 0,1-21 0,0 21 16,21-20-16,-21 20 0,0 0 16,21-21-16,-21 1 0,21-1 15,0 0-15,0 0 0,0 0 16,21-21-16,0 0 15,0 0-15,0 0 0,22 0 16,-22 0-16,0-21 0,21 21 0,1-21 16,-22 0-16,21 0 0,-21-1 15,22 1-15,-22 0 0,0 0 0,0-21 16,-21 20-16,0-20 0,0 21 16,0 0-16,0 0 0,0-1 0,0 1 15,0 42 16,0 1-31,0-1 0,0 0 16,0 0-16,0 0 0,21 22 16,-21-22-16,21 0 0,1 0 0,-22 0 15,0 0-15,21-21 0,-21 22 16,21-1-16,0-21 0,0 0 16,0 0-1,1 0-15,-1 0 0</inkml:trace>
  <inkml:trace contextRef="#ctx0" brushRef="#br0" timeOffset="64871.91">3958 6392 0,'-21'-21'16,"21"42"15,0 1-31,0-1 15,0 0-15,0 0 0,21 0 0,0 0 16,0 1-16,-21-1 0,0 0 16,22 21-16,-1-21 0,-21 1 0,0-1 15,21 0-15,-21 0 0,21-21 16,-21 21-16,0 0 0,21-21 0,-21 22 16,0-44 30,0 1-30</inkml:trace>
  <inkml:trace contextRef="#ctx0" brushRef="#br0" timeOffset="65106.02">4424 6329 0,'0'0'0,"0"-21"0,-21 21 15,-1 21 1,-20 0-16,21-21 0,0 21 15,0 0-15,-1 1 16,22 20-16,-21-21 0,21 0 0,-21 0 16,21 22-16,-21-22 0,21 0 15,0 0-15,0 0 0,0 1 0,0-1 16,0 0-16,0 0 16,0 0-16,0 0 15,21-21 1,0 0-16,22-21 0</inkml:trace>
  <inkml:trace contextRef="#ctx0" brushRef="#br0" timeOffset="65607.17">5059 6414 0,'0'0'15,"0"-22"-15,0 1 0,0 0 16,0 0-16,0 0 15,-21 0-15,-1 21 0,1 0 0,0 0 16,0 0-16,0 0 16,0 0-16,-1 0 0,1 0 0,0 21 15,0 0-15,0 0 0,0 0 16,-1 22-16,1-1 0,0-21 16,0 21-16,21-20 0,0 20 15,0-21-15,0 0 0,0 0 0,0 1 16,0-1-16,0 0 0,21-21 15,0 0-15,0 0 0,1 0 16,-1 0-16,0 0 0,21 0 16,-21-21-16,1 0 0,-1 21 0,0-22 15,0 1-15,0 0 0,0 0 16,-21-21-16,0 20 0,22 1 0,-22-21 16,0 21-16,0 0 0,0-1 15,0 1-15,0 0 0,0 42 31,0 0-31,0 1 16,0-1-16,0 0 0,0 21 0,0-21 16,0 22-16,0-22 0,0 0 15,0 21-15,21-20 0,-21-1 0,0 0 16,0 0-16,0 0 16,21-21-16,0 21 15,0-21 1,0-21-16,1 0 0,-1 0 15</inkml:trace>
  <inkml:trace contextRef="#ctx0" brushRef="#br0" timeOffset="66288.17">5503 6223 0,'0'0'0,"21"0"0,1 0 0,-1 0 0,0 0 15,0 0-15,0 0 0,0 0 16,1 0-16,-1-21 0,0 0 16,0 21-16,0-21 0,0-1 15,1 1-15,-22 0 16,0 0-16,0 0 0,0 0 16,0-1-16,-22 22 15,1 0-15,0 0 0,0 0 16,-21 0-16,20 0 0,-20 22 15,21-1-15,-21-21 0,20 21 16,1 0-16,0 0 0,0 0 16,0 1-16,21-1 0,0 0 15,0 0-15,0 0 0,21-21 16,0 21-16,21 1 0,-20-1 0,20-21 16,-21 21-16,21 0 0,1 0 15,-1-21-15,22 43 0,-43-22 16,0 0-16,0 0 0,0 0 15,-21 0-15,0 1 0,0-1 16,0 0-16,-21 0 0,0 0 0,0 0 16,0 1-16,-22-1 0,22-21 15,-21 0-15,21 21 0,-22-21 0,22 0 16,-21 0-16,21 0 0,-22 0 16,22 0-16,0 0 0,0 0 0,0 0 15,-1-21-15,1 21 0,0 0 16,21-21-16,0-1 47,21 1-47,0 21 0,1 0 15,-1-21-15,21 0 0</inkml:trace>
  <inkml:trace contextRef="#ctx0" brushRef="#br0" timeOffset="67100.1">6223 6223 0,'0'0'0,"21"-42"31,-42 42-15,0 0-16,0 0 15,21 21-15,-22 0 0,1-21 0,21 21 16,-21 0-16,21 1 0,0-1 15,-21 0-15,21 0 0,0 21 16,-21-20-16,21 20 0,0-21 0,0 0 16,0 22-16,0-22 0,0 0 15,0 0-15,0 0 0,0 0 0,0 1 16,21-1-16,0-21 0,-21 21 16,21-21-16,0 0 0,-21 21 0,22-21 15,-1 0-15,0 0 0,0 0 16,0 0-16,0 0 0,22-21 0,-22 0 15,21 21-15,1-21 0,-1-1 16,0 1-16,1-21 0,-1 21 16,-21 0-16,21-22 0,-20 22 0,-1-21 15,0 21-15,-21-1 0,0 1 16,0 0-16,0 0 0,0 0 0,-21 21 16,0 0-16,-1 0 0,1 0 15,0 0-15,0 0 0,0 0 16,0 0-16,-1 0 15,22 21-15,0 0 0,0 0 16,0 0-16,0 1 16,22-1-16,-1-21 0,0 21 0,-21 0 15,21 0-15,0 0 0,-21 1 16,21-1-16,-21 0 0,0 0 0,22 0 16,-1 0-16,-21 1 15,0-1-15,21-21 16,0 0-16,-21 21 0,21-21 0,0 0 15,1 0-15,20 0 16,-21 0-16,0-21 0,0 21 0,1-21 16,20 21-16,-21-22 0,0 1 15,0 0-15,1 0 0,-1 0 0,0 0 16,-21-1-16,0-20 0,21 21 0,-21 0 16,21-22-16,-21 22 15,0 0-15,0 42 16,0 0-1,0 1-15,0-1 0,0 0 16,0 0-16,0 0 0,0 0 16,0 1-16,0-1 0,-21 0 0,21 0 15,0 0-15,0 0 0,0-42 47,0 0-31,0 0-16</inkml:trace>
  <inkml:trace contextRef="#ctx0" brushRef="#br0" timeOffset="67263.87">7175 6223 0,'0'0'0,"0"-21"0,-21 21 47,42 0 0,1 0-47</inkml:trace>
  <inkml:trace contextRef="#ctx0" brushRef="#br0" timeOffset="67752.19">7429 6477 0,'0'0'15,"22"-42"1,-1 42-16,-21-21 0,0-1 15,0 1 1,0 42 0,0 1-1,0-1-15,0 0 0,0 21 0,0 1 16,0-1-16,0 0 0,0 22 16,0-22-16,0 22 0,0-1 0,0 1 15,0-1-15,0 1 0,0 20 16,0 1-16,0 0 0,0-22 15,0 22-15,0-1 0,0 1 0,-21 0 16,-1 21-16,22-22 0,0 1 0,-21 0 16,0-1-16,21-20 0,-21-1 15,21 1-15,-21-22 0,21 0 0,0 1 16,0-22-16,0 0 0,0 0 16,0-42-1,0-21 1,0 21-16,0-22 0,0 1 15,0 0-15,0-22 0,21 1 0,-21-22 16,21 0-16</inkml:trace>
  <inkml:trace contextRef="#ctx0" brushRef="#br0" timeOffset="68069.02">7514 6816 0,'0'0'0,"0"-43"15,0-105 1,0 106-16,0 21 0,0-22 15,0 22-15,0 0 0,21-21 0,22 21 16,-22-1-16,0 1 0,21 0 16,-21 0-16,22 21 0,-22 0 0,21-21 15,-21 21-15,1 0 0,-1 0 0,0 0 16,0 0-16,0 21 0,-21 0 16,0 0-16,0 0 0,0 1 0,0-1 15,0 21-15,0-21 0,-21 0 16,0 22-16,-21-22 0,20 0 0,1 0 15,-21 0-15,21 1 16,-22-1-16,22-21 0,21 21 0,-21-21 16,0 0-16,21-21 31,21 0-15,0-1-16</inkml:trace>
  <inkml:trace contextRef="#ctx0" brushRef="#br0" timeOffset="68347.32">8276 6054 0,'0'0'0,"0"21"31,0 0-15,-21 0-16,0 0 0,21 22 0,-21-22 15,21 21-15,0 1 0,-22-1 16,22 0-16,-21 1 0,21-1 0,-21 0 16,21 1-16,0-1 0,0-21 15,0 21-15,0-20 0,0-1 0,0 0 16,0 0-16,21-21 0,0 0 0,-21 21 16,22-21-16,-1 0 15,0-21-15,0 21 16,-21-21-16,21 0 0</inkml:trace>
  <inkml:trace contextRef="#ctx0" brushRef="#br0" timeOffset="68523.66">8001 6392 0,'-21'0'31,"42"0"-31,0-21 0,0 21 0,0 0 15,1 0-15,20 0 0,-21-21 0,21 21 16,-20 0-16,-1 0 16,0-21-16,21 21 0,-21 0 0</inkml:trace>
  <inkml:trace contextRef="#ctx0" brushRef="#br0" timeOffset="69571.53">8530 6265 0,'0'0'0,"-21"22"0,0-22 0,0 0 15,42 0 32,0 0-47,0-22 0,0 22 16,0-21-16,22 0 0,-22 21 15,21-21-15,1 21 0,-22-21 16,21 0-16,0-1 0,-20 22 0,-1-21 16,0 0-16,-21 0 0,-21 21 15,0 0 1,-1 0-16,1 0 0,-21 0 0,21 0 15,-22 0-15,1 21 0,21-21 16,-21 21-16,20 0 0,1 1 0,-21-22 16,42 21-16,-21 0 0,21 0 15,0 0-15,0 0 0,0 1 0,0-1 16,0 0-16,21 0 0,-21 0 16,21-21-16,0 21 0,22 1 15,-22-22-15,0 0 0,0 0 16,21 0-16,-20 21 0,-1-21 0,-42 0 47,-22 0-47,22 21 0,-21-21 15,21 21-15,-22-21 0,22 21 0,0 0 16,0 1-16,21-1 0,0 0 16,0 0-16,0 0 0,0 0 0,0 22 15,0-22-15,0 0 0,0 0 16,0 0-16,21 1 0,0-1 0,0 0 15,0-21-15,1 21 0,-1-21 16,21 0-16,-21 0 0,0 0 16,22 0-16,-22 0 0,0 0 0,0 0 15,0 0-15,1-21 0,-1 21 16,0-21-16,0 21 0,0-21 0,0-1 16,1 1-16,-22 0 0</inkml:trace>
  <inkml:trace contextRef="#ctx0" brushRef="#br0" timeOffset="69778.98">9059 6541 0,'0'0'0,"0"-22"0,21 22 16,1 0-1,-1 22-15,0-22 16,-21 21-16,21 0 0,0 0 16,-21 0-16,21-21 0,1 21 0,-22 1 15,0-1-15,21-21 0,-21 21 0,0 0 16,21-21-16,-21 21 15,0-42 17,0 0-17</inkml:trace>
  <inkml:trace contextRef="#ctx0" brushRef="#br0" timeOffset="69968.66">9313 6477 0,'0'0'0,"-21"0"16,0 0-16,0 21 15,-22 0-15,22 1 0,0-1 0,-21 21 16,21-21-16,-1 0 0,1 1 16,0 20-16,21-21 0,0 0 0,0 0 15,0 1-15,0-1 16,21-21-16,0 0 16,1 0-16,-1 0 0,0 0 15,0 0-15,0-21 0,0 21 0,1-22 16</inkml:trace>
  <inkml:trace contextRef="#ctx0" brushRef="#br0" timeOffset="70364">9440 6604 0,'-21'0'16,"21"21"-1,21-21 16,0 0-31,1-21 16,-1 0-16,0 21 0,0-21 16,0 0-16,0 21 15,1-22-15,-22 1 0,0 0 16,0 0-16,-22 21 31,1 0-31,0 0 0,0 0 16,0 0-16,0 21 0,-1 0 0,1 0 15,0 1-15,21-1 0,0 0 0,-21 0 16,21 0-16,-21 0 0,21 1 16,0-1-16,0 0 0,0 0 0,0 0 15,0 0-15,0 1 16,21-22 0,0 21-16,0-21 15,0 0-15,1 0 16,-1 0-16,0 0 0,0-21 0,0 21 15,0-22-15,22 22 0</inkml:trace>
  <inkml:trace contextRef="#ctx0" brushRef="#br0" timeOffset="70820.17">9821 6519 0,'0'0'16,"0"-21"-16,0 42 31,-21 1-31,0-1 0,0 0 15,21 0 1,-21 0-16,21 0 0,-22 1 0,22-1 16,0 0-16,0 0 0,0 0 15,0 0-15,0 1 0,0-1 16,0 0-16,22-21 16,-1 0-1,0 0-15,21 0 0,-21 0 16,1 0-16,-1-21 0,21 0 15,-21 21-15,0-22 0,22 1 16,-22 0-16,0 0 0,0 0 0,0 0 16,-21-1-16,0 1 0,22 21 15,-22-21-15,0 0 0,-22 21 32,22 21-17,0 0-15,-21 0 0,0 1 16,21-1-16,-21-21 0,21 21 0,0 0 15,0 0-15,-21 0 0,21 1 0,-21-22 16,21 21-16,0 0 16,21-42 15,0 0-31,0 21 0,0-22 16,0 1-16,1-21 0</inkml:trace>
  <inkml:trace contextRef="#ctx0" brushRef="#br0" timeOffset="71099.78">10329 6160 0,'0'0'0,"-21"0"31,0 0-31,21 21 16,0 0-16,-21 0 0,0 0 0,21 0 15,-22 22-15,22-1 0,0 0 16,0-20-16,0 20 0,0 0 15,-21 1-15,21-1 0,0-21 0,0 21 16,-21-20-16,21-1 0,0 0 16,0 0-16,0 0 0,0 0 0,0 1 15,21-22 17,0 0-32,1 0 0,-22-22 15,21 1-15,0 21 0,-21-21 16,21 0-16</inkml:trace>
  <inkml:trace contextRef="#ctx0" brushRef="#br0" timeOffset="71463.39">10372 6562 0,'0'0'0,"0"21"31,-22 0-15,22 0-16,-21 0 15,21 1-15,-21-1 0,21 0 0,-21 0 16,21 0-16,0 0 0,0 1 15,0-1-15,0 0 0,0 0 16,21-21 0,0 0-16,0 0 0,1 0 15,-1 0-15,0 0 0,0-21 16,0 0-16,0 0 0,1-1 16,-22 1-1,0 0-15,0 0 0,0 0 0,0-22 16,0 22-16,0 0 0,0 0 15,0 0-15,-22 21 0,1 0 0,0-21 16,0 21-16,0 0 16,21 21-16,-21-21 0,21 21 15,0 0-15,-22-21 0,22 21 16,0 0 0,22-21-1,-1 0-15,0 0 0</inkml:trace>
  <inkml:trace contextRef="#ctx0" brushRef="#br0" timeOffset="71828.34">10562 6562 0,'0'0'0,"21"0"32,0 0-32,1 0 31,-1 21-31,-21 0 15,0 0-15,0 0 16,0 1-16,0-1 0,0 0 16,0 0-16,0 0 0,0 0 0,0 1 15,0-1-15,0 0 16,0 0-16,0-42 47,0 0-47,0 0 15,0-1-15,0 1 16,0 0-16,0 0 0,0 0 16,0 0-16,0-1 15,21 1-15,0 21 0,-21-21 0,21 21 16,-21-21-16,21 21 0,1-21 16,-22 0-16,21-1 0,0 22 15,0-21-15</inkml:trace>
  <inkml:trace contextRef="#ctx0" brushRef="#br0" timeOffset="72148.64">9948 6308 0,'0'0'16,"-42"0"-16,21 0 0,0 0 0,42 0 15,21 0 1,-21 0-16,22 0 16,-22 0-16,21 0 0,0 0 0,1 0 15,-22 0-15,21 0 0,-21 0 0,22 0 16,-22 0-16,0-21 0,0 21 16,0 0-1,1-22 32,-1 22-31</inkml:trace>
  <inkml:trace contextRef="#ctx0" brushRef="#br0" timeOffset="73267.99">9610 5355 0,'-22'-21'47,"1"21"-47,0 0 31,21 21-15,-21-21-16,21 21 0,0 1 16,0-1-16,-21-21 0,21 21 15,0 0-15,0 0 0,0 0 0,0 1 16,-21-1-16,21 0 0,-22 0 16,22 0-16,-21 0 0,21 1 0,0-1 15,0 0 1</inkml:trace>
  <inkml:trace contextRef="#ctx0" brushRef="#br0" timeOffset="73523.21">9207 5736 0,'0'0'0,"-21"0"0,21 21 0,0 1 15,21-22 17,1 0-32,-1 0 0,21 0 15,-21 0-15,0 0 0,22 0 0,-22 0 16,21 0-16,-21 0 0,22-22 16,-22 22-16,21-21 0,-21 21 0,1 0 15,-1 0-15,0 0 16,-21-21-1,-21 0 1,0 21-16,-1-21 16,1 21-16,0-21 0</inkml:trace>
  <inkml:trace contextRef="#ctx0" brushRef="#br0" timeOffset="73759.14">9229 5398 0,'-22'0'0,"44"0"0,-44-22 16,44 22 15,-1 0-31,0 0 16,0 0-16,0-21 0,0 21 16,1 0-16,20 0 0,-21 0 0,0-21 15,0 21-15,1 0 0,-1 0 16,0-21-16,0 21 0,0 0 0,0 0 15,-21-21-15,0 0 0,0-1 16</inkml:trace>
  <inkml:trace contextRef="#ctx0" brushRef="#br0" timeOffset="74511.75">9631 4953 0,'0'0'0,"-21"-21"0,-1 21 0,1 0 16,0 0-16,0 0 0,0-21 16,0 21-16,-1 0 0,-20 0 15,0 0-15,21 0 0,-1 0 16,1 21-16,-21 0 0,21-21 0,-22 21 16,1 0-16,21 1 0,-21-1 15,-1 0-15,22 0 0,-21 21 0,21-20 16,-22-1-16,22 21 0,0-21 15,0 0-15,0 22 0,-1-22 16,22 21-16,-21-21 0,21 22 16,0-22-16,0 21 0,0-21 0,0 22 15,21-1-15,1-21 0,-1 22 16,0-22-16,0 21 0,0-21 0,0 0 16,22 1-16,-22-1 0,21 0 15,-21 0-15,22-21 0,-22 21 0,21-21 16,-21 21-16,1-21 0,20 0 0,-21 22 15,21-22-15,-20 21 0,20-21 16,-21 0-16,21 0 0,-20 0 0,20 0 16,0 0-16,1 0 0,-1 0 15,21 0-15,-20-21 0,20-1 16,-20 22-16,20-21 0,-21 0 0,22 0 16,-22 0-16,1 0 0,-1-1 15,0 1-15,1 0 0,-22 0 0,0 0 16,0 0-16,0-22 0,0 1 15,-21 0-15,0 20 0,0-20 16,0 21-16,0-21 0,0 20 16,0-20-16,0 0 0,0-1 0,0 22 15,0-21-15,0 0 0,0 20 16,-21-20-16,0 21 0,0-21 16,0 20-16,-22 1 0,22 0 15,-21 0-15,-22-21 0,22-1 16,0 43-16,-1-21 0,1 0 15,0 0-15,-1 0 0,1 21 0,0-22 16,21 22-16,-22-21 0,22 21 16,0 0-16,-21 0 0,20 0 0,1 0 15,0 0-15,-21 0 0,21 0 0,-1 0 16,1 21-16,-21-21 0,21 22 16,-22-22-16,22 21 0,0-21 0,-21 21 15,21-21-15,-1 0 0,1 21 16,21 0-16,0 0 15,21-21 1,1 22-16,-1-22 0,21 0 16</inkml:trace>
  <inkml:trace contextRef="#ctx0" brushRef="#br0" timeOffset="76132.35">14203 5271 0,'0'21'16,"0"-42"31,0-1-32,0 1-15,0 0 16,0 0-16,0 0 0,0-22 16,0 22-16,0-21 0,0 0 0,0-1 15,0 1-15,-21 0 0,21-1 16,-22 1-16,22 0 0,-21-1 0,0 1 15,21 21-15,-21-22 0,0 22 16,0-21-16,-1 21 0,1 0 16,0-22-16,0 22 0,0-21 0,0-1 15,-1 1-15,1 21 0,0-21 16,0-1-16,0 1 0,0 0 0,-1 20 16,1-20-16,21 21 0,-21-21 15,0 20-15,0 1 0,0 0 0,-1 0 16,1 0-16,0 0 15,-21-1-15,21 1 0,-1 21 0,1-21 16,-21 0-16,21 21 0,-22-21 16,22 0-16,-21-1 0,0 22 0,20-21 15,-20 0-15,0 21 0,21-21 16,-22 21-16,1-21 0,0 0 0,-1 21 16,1-22-16,0 1 15,-1 21-15,1-21 0,0 21 0,-1-21 16,-20 21-16,20-21 0,1 21 15,0 0-15,-22-21 0,22 21 0,0-22 16,-1 22-16,-20 0 0,20 0 16,-20 0-16,21 0 0,-22 0 0,1 0 15,-1 0-15,22 0 0,-22 0 16,1 0-16,-1 0 0,22-21 0,-22 21 16,1 0-16,-1 0 0,1 0 15,-1 0-15,1 0 0,-22 0 0,22 0 16,-1 0-16,1 0 0,-22 0 15,22 0-15,-1 0 0,1 0 16,-1 0-16,1 0 0,20 0 16,-20 0-16,-22 0 0,22 0 0,-1 21 15,-21-21-15,1 0 0,-22 0 16,21 22-16,1-22 0,20 21 16,-21-21-16,22 0 0,-1 0 0,22 21 15,-21-21-15,20 0 0,1 21 16,-22-21-16,22 0 0,-21 21 0,-1-21 15,1 0-15,-1 21 0,1 1 16,-22-22-16,21 21 0,-20-21 16,20 0-16,1 21 0,-1-21 15,22 21-15,-22-21 0,22 21 0,-21-21 16,20 21-16,-20-21 0,20 22 16,-20-22-16,-1 21 0,22-21 0,-21 21 15,-1-21-15,1 21 0,-1-21 16,1 21-16,20-21 0,-20 21 0,20-21 15,-20 22-15,21-22 0,-1 21 16,22 0-16,-21-21 0,-1 21 0,22 0 16,-21-21-16,21 21 0,0 1 15,-22-1-15,22 0 0,0 0 0,0 0 16,-22 0-16,22 1 0,0-1 16,-21 0-16,21 0 0,-22 0 15,1 22-15,-22-1 16,22-21-16,0 0 0,-1 22 15,1-22-15,0 0 0,-1 0 0,1 0 16,21 0-16,-21 1 0,20-1 16,1 0-16,0 0 0,0 0 0,0 0 15,21 1-15,-21-1 0,-1 0 16,22 21-16,-21-21 0,21 22 0,0-1 16,-21 0-16,21 1 0,-21-22 15,21 21-15,-21 1 0,21-1 16,0 0-16,0-21 0,0 22 0,0-22 15,0 0-15,0 0 0,0 0 16,0 1-16,0-1 0,0 0 16,0 0-16,0 0 15,21-21 1,0 0 31,-21-21-47,0 0 15,0 0-15,0 0 16,0-1-16,0 1 0</inkml:trace>
  <inkml:trace contextRef="#ctx0" brushRef="#br0" timeOffset="76603.17">5990 4868 0,'0'0'0,"-63"-63"32,41 42-17,1 21-15,21-21 16,0-1-1,21 22 17,1 0-32,-1 22 15,0-22-15,0 42 0,0-21 0,0 0 16,1 0-16,20 22 0,-21-22 16,0 0-16,22 21 0,-22-20 15,0-1-15,0 0 0,0 0 0,0 0 16,1 0-16,-1 1 15,0-22-15,-21 21 0,0 0 0,0 0 16,0 0 15,0-42 16,0 0-47,0 0 16,21 0-16</inkml:trace>
  <inkml:trace contextRef="#ctx0" brushRef="#br0" timeOffset="77097.07">6816 4699 0,'0'0'0,"21"0"0,-42 0 32,-1 21-17,1 0-15,0 1 0,-21-1 16,21 0-16,-22 21 0,22 1 0,-21-22 16,21 21-16,-22 0 15,22 1-15,-21-22 0,21 21 0,-1-21 16,-20 22-16,42-22 0,-21 0 15,21 0-15,-21-21 0,21 21 0,-21-21 16,21-21 109,0 0-78,0 0-16,0 0-15</inkml:trace>
  <inkml:trace contextRef="#ctx0" brushRef="#br0" timeOffset="100428.99">3006 8721 0,'0'0'0,"-22"0"16,22-21-16,-21 21 16,21-22-16,0 1 15,0 0-15,-21 0 16,21 0-16,0 0 0,-21-1 16,21 1-16,0 0 15,0 42 16,0 0-31,0 1 0,0 20 16,0-21-16,0 0 0,0 22 16,0-1-16,0 0 0,0 1 0,0-1 15,0 21-15,21-20 0,-21-1 16,0 0-16,0 1 0,0-1 0,0 0 16,0 1-16,0-22 15,0 21-15,0-21 0,0 1 0,0-1 16,0 0-16,0 0 0,0 0 15,-21-21-15,0 0 32,0 0-17,21-21 1</inkml:trace>
  <inkml:trace contextRef="#ctx0" brushRef="#br0" timeOffset="100755.8">3344 9144 0,'0'0'0,"0"21"16,0 0-1,0 1-15,21-22 16,1 0-16,-1 0 15,0 0-15,0 0 16,-21-22 0,0 1-1,-21 0 1,0 21-16,0 0 16,-1 0-16,1 0 0,0 0 15,0 0 1,42 0 15,21 0-31</inkml:trace>
  <inkml:trace contextRef="#ctx0" brushRef="#br0" timeOffset="101291.94">5207 8467 0,'0'0'0,"-21"0"0,0 0 0,-1 0 16,1 0-16,0 0 0,0 0 0,21 21 15,-21-21-15,42 0 32,21 0-32,1 0 15,-1 0-15,0 0 0,22 0 16,-1 0-16,22 0 0,-22 0 16,22 0-16,-21 0 0,20-21 15,-20 21-15,-1 0 0,-20 0 0,-1 0 16,0 0-16,1 0 0,-22 0 0,0 0 15,0 0-15,0 0 16,-21 21-16,-21-21 16,0 21-16,0-21 15,-22 0-15,22 0 0,-21 21 0</inkml:trace>
  <inkml:trace contextRef="#ctx0" brushRef="#br0" timeOffset="101596.14">5630 8573 0,'0'0'16,"-21"21"-16,0-21 0,21 21 15,-21 0 1,21 0-16,-21 0 16,21 1-16,0-1 0,0 0 15,0 0-15,0 0 0,0 22 0,0-22 16,-22 21-16,22 0 0,-21 1 0,21-1 15,-21 0-15,21 1 16,0-22-16,0 21 0,-21 1 0,21-22 16,0 0-16,0 0 0,0 0 15,0 0-15,0 1 0,0-1 16,21-21 15,0-21-15,0 21-16</inkml:trace>
  <inkml:trace contextRef="#ctx0" brushRef="#br0" timeOffset="102255.67">6054 9017 0,'0'0'0,"0"21"31,-22 0-16,22 1-15,0-1 0,-21 0 16,21 0-16,-21 0 16,21 0-16,0 1 0,0-1 0,0 0 15,0 0-15,0 0 0,0 0 0,0 1 16,0-1-16,21-21 0,0 21 16,1 0-16,-1-21 15,0 0-15,0 0 0,0 0 0,22 0 16,-22 0-16,0-21 0,0 0 15,21 0-15,-20-1 0,20 1 0,-21 0 16,0-21-16,22 21 0,-22-22 16,-21 22-16,21-21 0,0-64 31,-21 85-31,0 0 0,0 42 31,0 0-15,0 0-16,0 0 15,0 0-15,0 1 0,0-1 0,0 21 16,0-21-16,0 0 0,0 22 16,0-1-16,0-21 0,0 22 0,0-1 15,0 0-15,0 22 0,0-22 0,0 22 16,0-1-16,0 1 0,21-1 16,-21 1-16,0-1 0,0 1 0,0-1 15,0-21-15,0 22 0,0-1 0,0-20 16,0 20-16,-21-20 0,0 20 15,0-21-15,0 1 0,-1-1 0,1-21 16,0 22-16,0-22 0,-21 0 0,20 0 16,-20 0-16,0-21 0,-1 0 15,1 0-15,-21 0 0,-1 0 16,1 0-16,-1 0 0,1-21 16,-1 0-16,1 0 0,20 0 0,-20 21 15,20-22-15,22-20 0,0 21 0,0 0 16,21 0-16,0-1 0,0-20 0,21 21 15,0 0-15,0-22 0,22 1 16,-1 0-16,0 21 0</inkml:trace>
  <inkml:trace contextRef="#ctx0" brushRef="#br0" timeOffset="103016.8">7091 9123 0,'-21'0'16,"21"-21"-1,-22 21-15,1-21 16,21-1-16,-21 1 15,0 21-15,21-21 0,-21 21 16,21-21-16,-21 21 16,21 21-1,-22 0-15,22 0 16,0 1-16,0-1 0,0 21 16,0 0-16,0 1 0,0-1 15,0 0-15,0 1 0,0 20 0,0 22 16,0-22-16,0 22 0,0 0 15,0-1-15,0-20 0,0 21 0,0-1 16,0 1-16,22-22 0,-22 22 0,21-21 16,-21-1-16,0 1 0,21-1 15,-21-21-15,0 1 0,21-1 0,-21 0 16,0-20-16,0 20 0,0-21 16,0 0-16,0-42 31,0 0-31,0 0 0,0 0 15,0-22-15,0 1 0,0 0 16,0-1-16,0-20 0,0-1 16,0 1-16</inkml:trace>
  <inkml:trace contextRef="#ctx0" brushRef="#br0" timeOffset="103363.92">6879 9313 0,'0'0'0,"-21"-21"0,-43-85 15,64 85-15,-21 0 0,0 0 16,21 0-16,-21 0 0,21-1 0,0 1 16,42 0-1,-21 21-15,1 0 16,20 0-16,0 0 0,1 0 0,-1 0 16,0 0-16,22 0 0,-22 0 15,0 0-15,1 0 0,-1 0 0,0 0 16,1 0-16,-1 0 0,-21 21 15,0 0-15,-21 1 0,0-1 0,0 0 16,0 21-16,-21-21 0,-21 22 0,21-22 16,-22 0-16,1 21 15,0-20-15,-22-1 0,22 21 0,0-21 0,-1-21 16,22 21-16,-21 1 0,21-22 0,-1 0 16,44 0 15,-1 0-31,0 0 0,21-22 15,-21 1-15,22 0 0</inkml:trace>
  <inkml:trace contextRef="#ctx0" brushRef="#br0" timeOffset="103900.7">8149 8911 0,'21'-21'0,"-42"42"0,63-42 0,-42 0 16,22 21-16,-22-21 0,0 0 16,-22 21-1,1 0 1,0 0-16,0 0 0,-21 21 15,20-21-15,1 21 0,0-21 0,0 21 16,-21 0-16,20 0 0,1 1 16,0 20-16,0-21 0,0 0 0,21 22 15,-21-22-15,21 21 0,-22-21 0,22 22 16,0-22-16,0 0 0,0 0 16,0 21-16,22-20 15,-1-1-15,0-21 0,21 21 16,-21-21-16,1 0 0,20 0 15,0 0-15,1 0 0,-1 0 0,0-21 16,1 21-16,-1-21 0,0-1 16,1 1-16,20 0 0,-21 0 0</inkml:trace>
  <inkml:trace contextRef="#ctx0" brushRef="#br0" timeOffset="104408.46">8953 8848 0,'0'0'15,"0"-21"-15,0-1 0,-21 22 16,0-21-16,0 0 0,0 21 16,0 0-16,-1 0 0,1 0 15,0 0-15,0 0 0,0 0 0,0 21 16,-1 0-16,-20 1 0,21-1 0,0 0 16,0 21-16,-1-21 0,1 22 15,0-1-15,0-21 0,0 22 0,21-22 16,0 21-16,0-21 0,0 22 15,0-22-15,0 0 0,0 0 0,0 0 16,21-21-16,-21 21 0,21-21 16,0 0-16,0 0 15,22 0-15,-22-21 0,0 0 0,21 21 16,-20-21-16,-1 0 0,21 0 0,-21-1 16,22-20-16,-22 21 0,0 0 15,21-22-15,-21 1 0,1 21 0,-22-21 16,21 20-16,-21-20 0,21 21 0,-21 0 15,0 0-15,0 42 47,0 0-47,0 0 0,0 0 0,0 0 16,0 1-16,0 20 0,0-21 16,0 0-16,0 22 0,0-22 0,0 0 15,0 0-15,0 0 0,0 0 16,0 1-16,0-1 0,0 0 15,21-21 1,0 0-16,0 0 0,1 0 16,-1 0-16,0 0 0,0 0 0,21 0 15</inkml:trace>
  <inkml:trace contextRef="#ctx0" brushRef="#br0" timeOffset="104827.15">9758 8911 0,'0'0'16,"21"-21"-16,0 0 0,-21 0 0,0 0 16,-21 21-1,0 0-15,-22 0 0,22 0 16,0 21-16,-21-21 0,21 21 0,-22 0 16,22-21-16,0 21 0,-21 0 15,20 1-15,1-1 0,0 0 0,21 0 16,0 0-16,-21-21 0,21 21 0,0 1 15,0-1-15,21 0 16,0-21 0,0 0-16,22 0 0,-22 21 15,0-21-15,0 0 0,0 0 0,1 21 16,20-21-16,-42 21 0,21-21 16,0 22-16,0-22 0,-21 21 15,0 0-15,0 0 16,0 0-16,-21-21 0,0 21 0,0-21 15,-21 0-15,20 0 0,1 22 16,-21-22-16,21 0 0,0 0 0,-1 0 16,-20 0-16,21 0 0,0 0 15,0 0-15,-1 0 0,1 0 32</inkml:trace>
  <inkml:trace contextRef="#ctx0" brushRef="#br0" timeOffset="105612.14">10223 8805 0,'0'0'0,"0"-21"16,22 0-16,-22 0 0,0 0 0,21 21 15,-21-21-15,0-1 0,0 1 16,0 0-16,0 0 0,0 0 16,21 21-1,-21 21 16,0 0-31,0 0 16,0 0-16,0 22 0,-21-1 0,21 0 16,0 1-16,-21-1 0,-1 0 0,1 22 15,21-22-15,-21 1 0,21-1 16,-21 0-16,21 1 0,0-1 16,0-21-16,0 0 0,0 0 0,0 1 15,0-1-15,0 0 0,21-21 16,0 0-16,22 0 0,-22 0 15,0 0-15,0 0 0,0 0 0,0-21 16,1 21-16,-1-21 0,0-1 16,0 1-16,0 0 0,0 0 0,-21 0 15,0 0-15,22-22 16,-22 1-16,21 21 0,-21 0 0,0-1 16,0 1-16,0 0 0,0 42 46,0 0-46,0 1 0,0-1 0,0 0 16,0 0-16,0 21 0,0-20 16,0-1-16,0 0 0,0 0 0,0 0 15,0 0-15,0 1 0,21-22 16,0 0 0,0 0-1,0-22-15,-21 1 0,22 21 16,-22-21-16,0 0 0,0 0 15,21-22-15</inkml:trace>
  <inkml:trace contextRef="#ctx0" brushRef="#br0" timeOffset="105812.15">10668 8657 0,'0'0'0,"0"-21"0,0 0 0,0 0 15,-21 21-15,21-21 16,-21 21-16,21 21 78</inkml:trace>
  <inkml:trace contextRef="#ctx0" brushRef="#br0" timeOffset="106015.75">10139 8954 0,'0'0'0,"-21"21"0,42 0 32,0-21-32,0 0 15,0 0-15,0 0 0,1 0 0,-1 0 16,0 0-16,0 0 0,21 0 15,-20 0-15,-1-21 0,0 21 16,0 0-16,21 0 0,-20-21 0,-1 21 16,21 0-16</inkml:trace>
  <inkml:trace contextRef="#ctx0" brushRef="#br0" timeOffset="106559.29">11155 8932 0,'0'22'47,"-21"-1"-47,21 0 0,-22 0 15,22 0-15,0 0 0,-21 1 0,21-1 16,0 0-16,0 0 0,0 0 15,0 0-15,0 1 0,0-1 0,-21 0 16,21 0-16,-21 0 0,21 0 0,0 1 16,-21-22-1,21 21-15,-21-21 0,21-21 32,0-1-17,0 1-15,0 0 0,0 0 0,0 0 16,0 0-16,21-22 0,0 22 0,-21 0 15,21 0-15,21-22 0,-20 22 16,20 0-16,-21 0 0,21 0 0,1 0 16,-22 21-16,21 0 0,1 0 0,-22 0 15,21 0-15,-21 0 0,0 0 16,1 0-16,-1 21 0,0 0 0,0-21 16,-21 42-16,0-21 0,0 1 0,21-1 15,-21 0-15,0 21 16,0-21-16,0 1 0,0-1 0,0 0 0,0 0 15,0 0-15,0 0 0,0 1 16,0-1-16,0-42 31,0-1-15,0 1-16,0 0 0,0 0 16</inkml:trace>
  <inkml:trace contextRef="#ctx0" brushRef="#br0" timeOffset="107518.96">12340 9059 0,'21'-21'15,"0"21"-15,-21-21 16,0 0-16,0 0 15,0 0 1,0-1-16,0 1 0,0 0 16,-21 21-16,0 0 0,0 0 15,-21 0-15,20 0 0,1 0 16,0 0-16,-21 21 0,21-21 0,-1 21 16,-20 1-16,21-1 0,0 21 15,-22-21-15,22 0 0,0 1 16,0 20-16,0-21 0,0 0 0,-1 22 15,22-22-15,0 0 0,0 0 0,0 0 16,0 0-16,0 1 0,22-22 16,-1 0-16,0 0 15,0 0-15,21 0 0,-20 0 0,-1 0 16,21-22-16,-21 1 0,22 21 16,-22-21-16,0 0 0,0 0 0,0 0 15,0-1-15,1 1 0,-22-21 0,21 21 16,-21 0-16,21-1 0,-21 1 0,0 0 15,21 21 1,-21 21 0,0 0-1,0 1-15,0-1 16,0 0-16,0 0 0,0 0 0,0 0 16,0 22-16,0-22 0,0 0 0,0 21 15,0 1-15,21-1 0,-21 0 16,0 1-16,0-1 0,21 22 0,-21-22 15,22 21-15,-22 1 0,0-22 0,0 22 16,21-1-16,-21-20 0,21 20 0,-21 1 16,0-22-16,0 21 15,0-20-15,0 20 0,0 1 0,0-22 16,0 22-16,0-22 0,0 21 0,0-20 16,0-1-16,-21 0 0,0 1 0,21-22 15,-22 21-15,1-21 0,0 22 0,0-22 16,0-21-16,21 21 0,-21 0 15,-1-21-15,1 0 16,0 0-16,21-21 16,-21 0-16,21 0 0,0 0 15,0-1-15,0 1 0,0-21 0,0 0 16,0-1-16,0 1 0,0-22 16,0 22-16,0-43 0,0 22 0,0-22 15,0 22-15,0-43 0,0 21 16,0 1-16,0-22 0,0 21 0,21 0 15,0 1-15,0 20 0,1 22 16,-1-22-16,0 22 0,0 21 0,-21-21 16,21 20-16,-21 1 0,21 0 0,-21 0 15,0 0-15,22 21 16,-22-21 0,21 21 15</inkml:trace>
  <inkml:trace contextRef="#ctx0" brushRef="#br0" timeOffset="109424.13">2773 10816 0,'0'0'15,"0"21"1,-21-21-16,-1 0 0,1 0 16,0 0-1,0 0-15,21-21 16,0 0-1,0 0 1,0 0-16,21 0 16,0 21-16,0-22 0,1 1 0,-1 0 15,0 21-15,0-21 0,21 21 16,-20 0-16,-1 0 0,0 0 0,21 0 16,-21 0-16,1 0 0,-1 42 0,0-21 15,-21 1-15,0 20 0,21 0 16,-21 1-16,0-1 0,0 0 0,0 1 15,-21-1-15,0 21 0,-22-20 16,22-1-16,0 22 0,-21-22 0,-1 0 16,22-21-16,-21 22 15,21-22-15,0 21 0,-22-42 0,22 21 16,0 1-16,0-22 0,0 0 16,-22 0-16,22 0 0,0 0 15,0-22-15,0 1 0,-1 0 16,22 0-16,0 0 0,0 0 0,0-22 15,0 22-15,0 0 0,22 0 16,20 0-16,-21-1 0,0 1 0,22 21 16,-1 0-16,0 0 0,-21 0 15,22 0-15,-1 21 0,-21-21 0,22 22 16,-22-1-16,0 0 0,0 21 16,0-21-16,0 1 0,-21-1 15,0 0-15,22 0 0,-22 0 0,21 0 16,-21 1-16,0-1 15,0 0-15,21-21 32,0 0-17,-21-21-15,21 0 16,0 21-16</inkml:trace>
  <inkml:trace contextRef="#ctx0" brushRef="#br0" timeOffset="109632.05">3408 11218 0,'0'0'15,"0"-21"17,0 0-1,21 21-16,0 0 1</inkml:trace>
  <inkml:trace contextRef="#ctx0" brushRef="#br0" timeOffset="112199.13">5270 11218 0,'22'0'0,"-1"0"15,0 0 32,-21-21-31,0 0-16,21 0 15,0 0-15,-21 0 0,21-1 0,1 1 16,-1 0-16,0 0 0,-21 0 0,21 0 16,0-1-16,-21 1 0,21 0 15,-21 0-15,0 0 0,0 0 16,0-1-16,0-20 0,-21 42 16,0-21-16,0 0 0,0 21 15,0 0-15,-1 0 0,1 0 16,0 0-16,0 21 0,0 0 15,21 0-15,0 0 0,-21 22 0,21-22 16,0 21-16,0 1 0,0-22 16,0 21-16,0 0 0,0 1 0,0-1 15,21-21-15,0 22 0,0-22 16,0 0-16,-21 0 0,21 0 0,1 0 16,20-21-16,-21 0 0,0 0 15,0 0-15,1 0 0,-1 0 16,0 0-16,21-21 0,-21 0 0,1 0 15,-1-21-15,21 20 0,-21-20 16,0 21-16,43-64 0,-43 64 16,0-21-16,22-1 0,-22 1 0,21 21 15,-21-21-15,0 20 0,22 1 16,-22 0-16,0 21 0,0 0 16,0 0-1,-21 21-15,22 0 0,-1 1 16,0 20-16,-21-21 0,0 0 0,0 0 15,0 22-15,0-22 16,0 21-16,0-21 0,0 1 0,0 20 16,0-21-16,0 0 0,0 0 15,21-21 17,-21-21-32,21 0 15,-21 0-15,0 0 0,0 0 0,21-1 16,-21 1-16,22-21 0,-22 21 0,21-22 15,0 22-15,-21-21 0,21 0 16,0-1-16,0 22 0,1-21 0,-1 21 16,0-1-16,0 1 0,0 21 15,0 0-15,-21 21 32,0 1-32,0-1 0,-21 0 15,21 0-15,0 0 0,-21 0 0,21 1 16,0-1-16,0 21 0,0-21 0,0 0 15,0 1-15,0-1 0,0 0 16,0 0-16,21-21 0,0 21 0,-21 0 16,22 1-16,-1-22 0,21 0 15,-21 21-15,22-21 0,-1 0 0,0 0 16,1 0-16,20 0 0,-21 0 0,1-21 16,20-1-16,-20 22 15,-1-21-15,0 0 0,-21 21 0,22-21 16,-22 0-16,0 0 0,0-1 0,-21 1 15,0 0-15,0 0 0,0 0 16,0 0-16,0-22 0,0 22 0,0 0 16,0 0-16,0 0 0,0-1 0,0 1 15,-21 21-15,0 0 0,0 0 16,0 0-16,21 21 0,0 1 16,-22-1-16,22 0 0,-21 21 15,21-21-15,0 1 16,0-1-16,0 21 0,0-21 0,0 0 15,0 1-15,0-1 0,21 0 0,1-21 16,-1 21-16,0 0 0,0-21 16,0 0-16,0 21 0,1-21 0,-1 0 15,0 0-15,0 0 0,21 0 16,-20 0-16,-1 0 0,0-21 0,0 0 16,0 21-16,0-21 0,1 0 0,-1 0 15,0-1-15,0 1 0,0-21 16,22-22-16,-22 22 0,0 21 15,0-21-15,0 20 0,0 1 0,1 0 16,-22 0-16,21 21 16,-21 21-1,0 0-15,0 0 16,0 1-16,0-1 16,0 0-16,0 0 0,0-42 62,0 0-62,0 0 16,0-1-16,-21 22 15,21-21-15,-22 21 16,1 0 0,21 21-16,-21-21 0,0 22 15,21-1-15,-21 0 0,21 0 16,0 0-16,-21 0 0,21 1 15,-22-1-15,22 0 0,0 0 0,-21 21 16,21-20-16,0-1 0,0 0 16,0 21-16,21-21 0,1 1 0,-1-1 15,0 0-15,0 0 0,0 0 16,0-21-16,22 21 0,-22-21 0,0 0 16,21 0-16,-20 0 0,-1 0 15,21 0-15,-21 0 0,0-21 0,1 21 16,20-21-16,-21 0 0,0 0 15,0-22-15,1 22 0,-1 0 0,0-21 16,0 21-16,-21-22 0,21 1 0,0 21 16,-21-22-16,0 22 0,22-21 15,-22 21-15,21 0 0,-21-1 16,0 44 0,0-1-1,-21-21-15,21 21 0,-22 0 0,22 0 16,0 0-16,-21 22 0,21-22 0,-21 0 15,21 0-15,-21 0 0,21 22 16,0-22-16,0 0 0,0 0 16,0 0-16,0 1 0,0-1 0,0 0 15,0 0-15,21 0 0,0-21 16,0 0-16,1 0 0,-1 0 0,0 0 16,0 0-16,0 0 0,0-21 0,1 21 15,20-21-15,-21 0 0,0 0 16,0-1-16,1 1 0,-22 0 0,21-21 15,0 21-15,-21-1 0,21-20 0,0 21 16,-21-21-16,21 20 0,-21 1 16,0 0-16,0 0 15,0 42 17,0 0-32,0 0 0,0 1 15,0-1-15,-21 0 0,21 0 16,0 0-16,0 22 0,0-22 0,0 0 15,0 0-15,0 0 0,0 0 0,21 1 16,-21-1-16,22 0 0,-1 0 16,-21 0-16,21 0 0,21-21 0,-21 0 15,1 22-15,41-22 0,-42 0 16,0 0-16,22-22 0,-22 1 16,0 0-16,0 0 0,22-21 15,-22 20-15,0 1 0,0-21 0,0 0 16,0-1-16,1 1 0,-22 0 0,0-22 15,0 22-15,0-22 0,0-42 16,21 64-16,-21 0 0,0 21 16,0-1-16,0 1 0,0 42 31,0 1-31,0 20 0,0-21 16,-21 21-16,21-20 0,-22 20 15,22 0-15,0 1 0,0-1 0,-21 0 16,21 1-16,0-1 0,0-21 0,-21 21 15,21 1-15,0-22 0,0 21 16,0-21-16,0 1 0,0-1 0,0 0 16,21 0-16,0 0 0,1-21 15,-1 0-15,0 0 16,0 0-16,0 0 0,0-21 0,1 0 16,20 0-16,-21 0 0,0-1 15</inkml:trace>
  <inkml:trace contextRef="#ctx0" brushRef="#br0" timeOffset="112683.32">9588 10943 0,'0'0'0,"-21"21"15,21 1 1,21-22 15,1 0-31,-1 0 0,21-22 0,-21 1 16,0 21-16,22-21 0,-22 21 0,0-21 16,0 0-16,0 0 15,1-1-15,-22 1 0,0 0 16,0 0-16,0 0 0,-22 0 15,1 21-15,0 0 0,0 0 16,0 0-16,0 0 0,-1 21 16,1 0-16,-21-21 0,21 21 0,0 0 15,-1 0-15,1 1 0,21-1 16,-21 0-16,21 0 0,-21 21 0,21-20 16,0 20-16,0-21 0,0 0 15,0 0-15,21 1 0,0-1 16,0 0-16,1 0 0,-1 0 0,0 0 15,21-21-15,-21 22 0,22-22 0,-22 0 16,21 0-16,-21 0 0,22 0 16,-22 0-16,21-22 0,-21 22 15,1-21-15,20 0 0,-21 0 0,0 0 16,0-22-16,1 22 0,-1 0 16</inkml:trace>
  <inkml:trace contextRef="#ctx0" brushRef="#br0" timeOffset="112931.59">9017 10689 0,'0'0'0,"-85"21"31,106-21-31,1 0 15,-1 0-15,21 0 0,0 0 16,1-21-16,-1 21 0,0-21 0,1 21 16,-1 0-16,0-21 0,-20 21 15,-1 0-15,0 0 0,0 0 0</inkml:trace>
  <inkml:trace contextRef="#ctx0" brushRef="#br0" timeOffset="113859.7">10647 10880 0,'0'-21'31,"21"21"-31,-21-22 0,21 22 0,0-21 16,0 0-16,1 21 16,-1-21-16,0 0 0,21 0 15,-21-1-15,1 1 0,-1 0 0,0 0 16,0 0-16,0-22 0,-21 22 15,0 0-15,0 0 0,0 0 0,-21 21 16,0 0-16,-21 0 16,-1 0-16,1 0 0,0 0 0,-1 21 15,1 0-15,0 0 0,20 22 0,-20-22 16,21 0-16,0 0 0,21 21 16,0-20-16,0-1 0,0 0 0,0 0 15,0 0-15,0 0 0,0 1 0,21-1 16,21 0-16,-21 0 0,1-21 15,20 21-15,-21 0 0,21-21 0,1 22 16,-22-1-16,21-21 0,-21 21 16,1 0-16,20-21 0,-21 21 0,-21 0 15,21-21-15,-21 22 0,0-1 0,0 0 16,0 0-16,-21 0 16,0 0-16,0 1 0,-22-1 15,1 0-15,0-21 0,-1 21 0,1-21 16,0 0-16,-1 0 0,22 0 15,-21 0-15,21 0 0,-22-21 0,22 0 16,0 21-16,0-21 0,0-1 16,0 22-16,-1-21 0,22 0 15,-21 21 1,42 0 15,1 0-31,-1 0 16,0 0-16,0 0 15</inkml:trace>
  <inkml:trace contextRef="#ctx0" brushRef="#br0" timeOffset="114698.92">11155 10901 0,'0'0'16,"21"-21"-16,0 21 0,0-21 15,0 21-15,-21-22 0,22 22 0,-22-21 16,0 0-16,0 0 16,-22 21-16,1 0 15,0 0-15,0 0 0,0 0 16,0 21-16,-1 0 16,22 0-16,-21 1 0,21-1 15,-21 0-15,21 0 0,-21 0 0,21 0 16,0 1-16,0-1 0,0 0 0,0 21 15,0-21-15,0 1 0,0-1 16,0 0-16,21 0 0,0 0 0,0 0 16,1 1-16,-1-1 15,0 0-15,0-21 16,0 21-16,0-21 16,1 0-16,-1 0 0,0 0 15,0-21-15,0 21 0,0-21 16,1 0-16,-1-22 0,0 22 0,21 0 15,-21-21-15,1 20 0,-1-20 0,0 21 16,0-21-16,0 20 0,-21 1 16,0-21-16,0 21 0,0 0 0,0-1 15,0 1-15,-21 21 16,0 0-16,0 0 16,21 21-1,-21-21-15,21 22 0,-22-1 16,22 0-16,0 0 15,0 0-15,0 0 0,22-21 0,-1 22 16,-21-1-16,21-21 0,-21 21 0,0 0 16,21-21-16,0 21 0,-21 0 15,21 1-15,-21-1 0,0 0 0,22 0 16,-1 0-16,-21 0 0,21 1 16,0-1-16,0-21 0,0 0 15,1 0-15,-1 0 0,0 0 0,0 0 16,0 0-16,0-21 0,1-1 15,20 22-15,-21-21 0,0-21 16,0 21-16,1 0 0,-1-1 0,0 1 16,0 0-16,0-21 0,-21 21 0,21-1 15,-21-20-15,22 21 0,-1 21 16,-21-21-16,0 0 0,0 42 16,0 0-1,0 0-15,0 0 16,0 0-16,0 1 0,0-1 0,0 0 15,0 0-15,0 0 0,0 0 0,0 1 16,0-1-16,0 0 16,21-21 15,0 0-31,0-21 16,0 0-16</inkml:trace>
  <inkml:trace contextRef="#ctx0" brushRef="#br0" timeOffset="115003.12">12128 10583 0,'0'0'0,"-21"0"0,-42 43 31,84-43-16,0 0 1,0-21-16,0 21 0,1 0 0,-1-22 16,-21 1-16,-21 21 31,-1 0-31,1 0 0,0 0 16,0 0-16,0 21 0,0-21 15,21 22-15,0-1 16,21-21-1,0 0-15,0 0 16,0 0-16</inkml:trace>
  <inkml:trace contextRef="#ctx0" brushRef="#br0" timeOffset="115491.88">12721 10880 0,'21'-21'15,"-42"21"1,21 21-16,-21 0 16,21 0-16,0 0 0,0 22 15,0-22-15,0 21 0,0 0 16,0 22-16,0-1 0,0 1 0,0 21 16,0-22-16,0 43 0,0-21 0,0-1 15,21 43-15,-21-21 16,0 0-16,0 0 0,0 21 0,0-21 15,0-22-15,0 22 0,0-21 0,0-1 16,-21 1-16,21-21 0,0-1 0,-21-21 16,0 1-16,21-1 0,-22 0 15,22-20-15,0-1 0,-21 0 0,0-21 16,21-21 0,0 0-16,0-1 15,0 1-15,0-21 0,0 0 16,0 20-16,0-41 0,0 21 15,21-22-15,-21 22 0,21-22 0</inkml:trace>
  <inkml:trace contextRef="#ctx0" brushRef="#br0" timeOffset="115868.12">12679 11197 0,'0'0'0,"-21"-21"0,-22-64 31,43 64-31,0 0 0,0 0 0,-21 0 0,21 0 16,0-22-16,0 22 16,0 0-16,0 0 0,21 21 0,-21-21 15,21 21-15,1 0 16,-1-22-16,0 22 0,0 0 0,0 0 16,22 0-16,-22 0 0,0 0 0,21 0 15,-21 0-15,1 22 0,20-1 16,-21 0-16,-21 0 0,0 0 0,0 0 15,0 1-15,0-1 0,0 0 0,-21 0 16,-21 0-16,20 0 0,1 1 16,-21-1-16,0-21 0,20 21 0,-20-21 15,21 21-15,0-21 0,0 0 0,-1 0 16,1 0-16,0 0 16,21-21-1,0 0-15,21 0 16,0 21-16,1-22 15,-1 1-15,0 21 0,0-21 0</inkml:trace>
  <inkml:trace contextRef="#ctx0" brushRef="#br0" timeOffset="116215.29">13271 10562 0,'0'0'0,"0"-21"0,22-21 16,-22 21-1,0-1-15,0 1 0,0 0 16,0 0 0,0 42-1,0 0-15,0 0 16,0 1-16,0-1 0,0 21 16,0-21-16,0 22 0,0-1 0,0 0 15,0 1-15,-22-22 0,22 21 0,0 0 16,-21 1-16,21-1 0,-21 0 15,21 1-15,0-22 0,0 0 0,0 21 16,0-20-16,0-1 0,21-21 16,0 0-16,1 0 0,-1 0 15,21 0-15,-21 0 0,0 0 16,1 0-16,-1-21 0,0-1 0,0 22 16,0-21-16,-21 0 0,21 0 15,1 0-15,-1 0 0,-21-1 16</inkml:trace>
  <inkml:trace contextRef="#ctx0" brushRef="#br0" timeOffset="116439.54">13144 10774 0,'0'0'0,"-21"0"0,0 0 15,42 0 1,0 0-16,1 0 15,-1 0-15,0 0 0,0 0 0,0 0 16,22 0-16,-22 0 0,0 0 16,0 0-16,0 0 0,22-21 0,-22 21 15,0 0-15,0 0 0,0-21 0,0 21 16,1-22-16,-1 22 0,0 0 16,0-21-16</inkml:trace>
  <inkml:trace contextRef="#ctx0" brushRef="#br0" timeOffset="116797.11">14372 10435 0,'0'-21'15,"-21"21"1,0 21-16,0-21 16,21 21-16,-22 1 0,1-1 15,21 21-15,-21-21 0,21 22 0,-21-22 16,21 21-16,-21-21 0,21 22 16,0-22-16,0 21 0,0-21 0,0 22 15,0-22-15,0 21 0,0-21 0,0 0 16,0 1-16,0-1 0,0 0 15,21 0-15,-21 0 0,21 0 0,0-21 16,0 22-16,1-22 0,-1 0 16,0 0-16,0 0 0,21 0 15,-20-22-15,-1 1 0,21 21 0,-21-21 16</inkml:trace>
  <inkml:trace contextRef="#ctx0" brushRef="#br0" timeOffset="117139.15">14965 10351 0,'0'0'16,"0"-22"-16,0 1 15,21 21 1,0 0-16,0 0 0,0 0 15,1 0-15,-1 21 16,0 1-16,-21-1 0,0 0 0,21 0 16,-21 0-16,0 0 0,0 22 15,0-22-15,0 0 0,0 21 0,0-20 16,0 20-16,0-21 0,0 21 0,-21-20 16,21-1-16,-21 21 0,0-21 15,-1 0-15,1 1 0,0-1 0,0 0 16,0 0-16,0 0 0,-1-21 0,1 21 15,0-21-15,0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2:53:28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804 4932 0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2:13:52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1016 0,'0'0'0,"0"-21"16,0 0-16,0 0 15,0-1-15,0 1 16,0 0 15,0 42 0,0 0-31,0 1 16,0-1-16,0 0 0,0 0 0,0 21 16,0-20-16,0 20 15,0 0-15,0-21 0,21 22 0,-21-1 16,0 0-16,0 1 0,0-1 16,0 0-16,0 22 0,0-22 0,0 22 15,0-1-15,0 1 0,21-1 16,-21 1-16,0-1 0,0 1 0,0-1 15,0 22-15,0-22 0,0 1 16,0-1-16,0 1 0,0-1 0,0 1 16,0-1-16,0 1 0,0-1 15,0 1-15,0-22 0,0 22 0,0-22 16,0 22-16,22-22 0,-22 21 0,0-20 16,0 20-16,0 1 15,0-22-15,0 22 0,0-1 0,0-21 16,0 22-16,0-22 0,0 1 0,0 20 15,0-21-15,0 1 0,0-1 16,0 0-16,0 1 0,0-1 0,0 0 16,0 1-16,0-1 0,0-21 0,0 22 15,0-22-15,0 0 0,0 0 16,0 0-16,0 0 0,0-42 31,0 0-15,-22 0-16,22-21 0,-21-1 15,0 1-15,21 0 0,0-1 0</inkml:trace>
  <inkml:trace contextRef="#ctx0" brushRef="#br0" timeOffset="946.63">4191 1143 0,'0'-21'16,"0"0"15,0 0-15,0-1 15,0 1 16,21 21 0,0 0-32,0 0-15,1 0 0,20 0 16,0 0-16,1 0 0,-1 0 0,21 21 15,1-21-15,-1 22 0,1-22 16,-1 0-16,22 21 0,-21 0 16,20-21-16,1 0 0,0 21 0,20-21 15,-20 0-15,42 21 0,-21 0 16,0-21-16,21 0 0,-21 0 16,-1 22-16,22-22 0,0 0 0,0 0 15,0 0-15,0 0 0,22 0 16,-22 0-16,0 0 0,0 0 0,0 0 15,0 0-15,21 0 0,-21 0 16,0 0-16,0 0 0,0 0 0,0 0 16,-21 0-16,21-22 0,-22 22 15,1 0-15,0 0 0,-21 0 0,-1 0 16,1 0-16,-21 0 0,-22 0 16,0 0-16,1 0 0,-1 0 15,-21 0-15,0 0 16,-42 0 46,21 22-46,-21-22-16,21 21 0</inkml:trace>
  <inkml:trace contextRef="#ctx0" brushRef="#br0" timeOffset="1569.85">9356 1228 0,'0'0'0,"0"-21"32,21 21 14,-21 21-46,0 0 0,0 0 16,0 0-16,0 22 16,0-22-16,0 21 0,0-21 0,0 22 15,0 41-15,0-20 16,0-22-16,0 22 0,0-1 16,0 1-16,0-22 0,0 21 0,0 1 15,0-1-15,0 1 0,0-1 16,0 1-16,0-1 0,0 1 0,0-1 15,0 1-15,-21-1 0,21 1 0,-22-1 16,22 1-16,0-1 0,0 1 16,-21-1-16,21-20 0,-21 20 15,21 1-15,-21-1 0,21-20 0,0 20 0,0 1 16,0-22-16,0 21 16,0-20-16,0 20 0,0-20 0,0-1 15,-21 0-15,21 1 0,0-1 0,0 0 16,0 1-16,0-1 0,0 0 0,0 1 15,0-1-15,0-21 0,0 21 16,0 1-16,0-22 0,0 21 0,0-21 16,0 22-16,0-22 0,21 21 0,-21-21 15,21 22-15,-21-22 0,0 0 16,0 21-16,21-20 0,-21-1 0,21 0 16,-21 0-16,0 0 0,0 0 0,22 1 15,-22-1-15,21 0 0,-21 0 0,0 0 16,0 0-1,0-42 32,0 0-47,0 0 16,0 0-16,-21 21 16,21-21-16</inkml:trace>
  <inkml:trace contextRef="#ctx0" brushRef="#br0" timeOffset="2642.34">4508 4657 0,'0'0'15,"-42"-21"-15,21 21 0,0 0 0,0 0 0,-22-22 16,22 22-16,0 0 0,0 0 15,0 0-15,-1 0 0,1 0 16,0 0 0,42 0 31,0 0-32,1 0-15,-1 0 16,0 0-16,21 0 0,-21 0 0,1 0 15,20 0-15,0 0 0,1 0 0,-1 0 16,0 0-16,1 0 0,20 0 16,-21 0-16,22 0 0,-1 0 0,1 0 15,-22 0-15,43 0 0,-22 0 16,1 0-16,21-21 0,-1 21 16,1 0-16,0 0 0,20 0 0,1 0 0,-21-21 15,21 21-15,0 0 16,-1 0-16,1 0 0,21-21 0,-21 21 15,21 0-15,0 0 0,-21-21 0,21 21 16,-21-21-16,0 21 0,-1 0 16,22 0-16,-21-22 0,0 22 0,21 0 15,-21 0-15,-21-21 0,20 21 0,-20-21 16,0 21-16,-1 0 0,1 0 0,0-21 16,-1 21-16,-20 0 0,-1 0 15,22 0-15,-21 0 0,-1 0 0,-21-21 16,22 21-16,-22 0 0,22 0 0,-43 0 15,21 0-15,1 0 16,-22 0-16,0 0 0,0 0 0,0 0 16,-21-21-1,0-1 32,0 1-16,0 0-15,0 0-16,-21 0 16</inkml:trace>
  <inkml:trace contextRef="#ctx0" brushRef="#br0" timeOffset="3589.84">4276 3958 0,'-22'0'16,"1"-21"-16,0 21 0,0 0 15,0 0-15,0 0 16,-1 0-16,1 0 0,0 0 16,0 0-1,42 0 17,0 0-32,0 0 0,1 0 0,20 0 15,0 0-15,1 0 0,20 0 16,1 0-16,-1 0 0,1 0 0,-1 0 15,1-21-15,20 21 0,-20 0 0,20 0 16,-20-21-16,-1 21 0,1 0 16,21 0-16,-22 0 0,1 0 0,20 0 15,1 0-15,0 0 0,-1 0 16,1 0-16,0 0 0,-1 0 16,1 0-16,21 0 0,-22 0 0,22 0 15,0-21-15,0 21 0,21 0 16,-21 0-16,0-22 0,-1 22 0,1 0 15,0 0-15,0 0 0,0 0 0,-22 0 16,22-21-16,0 21 0,0-21 16,-21 21-16,-1 0 0,1 0 0,0 0 15,-1 0-15,-20-21 0,-1 21 0,1 0 16,-1 0-16,1 0 0,-1 0 16,-20 0-16,20 0 0,-21 0 0,1-21 15,20 21-15,-20 0 0,-22 0 0,21 0 16,-21 0-16,0 0 0,1 0 15,-1 0-15,0 0 16,-21-21 15,0-1-15,0 1 0</inkml:trace>
  <inkml:trace contextRef="#ctx0" brushRef="#br0" timeOffset="4238.67">6413 3895 0,'0'0'0,"-21"0"16,21 21 15,0 0-15,0 0-16,0 0 0,0 22 0,0-22 15,21 21-15,-21 1 0,0-1 16,0 0-16,22-21 0,-22 22 16,21 20-16,-21-20 0,0-22 0,0 0 15,0 0-15,0 0 16,0 0-16,21-21 0,-21 22 16,0-44 15,0 1-31,0 0 0,0 0 0,21 0 15</inkml:trace>
  <inkml:trace contextRef="#ctx0" brushRef="#br0" timeOffset="4718.92">6604 3958 0,'21'0'16,"0"0"-1,0 0-15,1 0 0,-1 0 16,0 0-16,21 0 0,-21-21 16,22 21-16,-1-21 0,0 21 0,22-21 15,-22 21-15,22-21 0,-22 21 0,22-22 16,-22 22-16,21-21 0,1 21 16,-22-21-16,22 21 0,-22 0 0,22-21 15,-22 21-15,0 0 0,1-21 0,-1 21 16,-21-21-16,21 21 0,-20 0 15,-1 0-15,0 0 0,0 0 0,0 0 16,0 0-16,-21 21 0,0 0 16,22-21-16,-22 21 0,21 0 15,-21 0-15,0 22 0,0-22 0,0 21 16,0-21-16,0 22 0,0-1 0,21-21 16,-21 22-16,0-1 0,0-21 15,0 21-15,0-20 0,0-1 0,0 0 16,21 0-16,-21 0 0,0 0 15,0 1-15,0-1 0,0 0 16,0 0 0,0 0-1,-21-21 17,0 0-32,0 0 0,-1 0 15,1-21-15,0 0 0,0 0 0</inkml:trace>
  <inkml:trace contextRef="#ctx0" brushRef="#br0" timeOffset="5515.19">6900 4085 0,'0'0'0,"-21"0"0,0 21 16,0-21 15,42 0-31,0-21 0,21 21 16,1 0-16,-1-21 0,0 0 0,1 21 15,-1-21-15,22 21 0,-1-21 16,1-1-16,-1 22 0,-21-21 0,22 21 16,63-21-16,-85 21 0,1-21 15,-1 21-15,-21 0 0,0 0 16,0 0-16,1 0 0,-44 0 31,1 0-31,-21 0 0,21 21 0,-22 0 16,-20-21-16,21 21 0,-22 1 15,22-1-15,-22 0 0,1 0 0,20 0 16,-20 0-16,-1 1 0,22-1 0,0 0 16,-1-21-16,1 21 0,0 0 15,21 0-15,-1-21 0,1 22 0,0-1 16,0-21-16,21 21 0,0 0 15,21-21 1,21 0-16,-20 0 0,20 0 16,0 0-16,22 0 0,-1-21 15,1 21-15,-1-21 0,22 0 16,0 21-16,-1-22 0,1 1 0,0 21 16,-1-21-16,1 0 0,0 21 0,-22-21 15,-21 21-15,1 0 0,-1 0 16,-21 0-16,-42 0 15,-21 0-15,21 0 0,-43 21 16,22 0-16,-22-21 0,1 21 16,-22 0-16,22 1 0,-22-22 15,0 21-15,22 0 0,-22 0 0,22 0 16,-1-21-16,22 21 0,-22-21 0,22 0 16,21 22-16,0-22 0,-1 0 15,44 0 1,-1 0-1,21 0-15,-21 0 0,22 0 16,-1 0-16,0-22 0,1 22 0,-1-21 16,0 21-16,1-21 0,20 21 0,-42 0 15,22-21-15,-22 21 0,21 0 16,-63 0 15,0 0-31,0 21 0,-1-21 0,1 21 16,-21-21-16,21 0 15,0 21-15,-1-21 16</inkml:trace>
  <inkml:trace contextRef="#ctx0" brushRef="#br0" timeOffset="6054.85">6540 5419 0,'0'0'15,"-21"0"-15,0 21 0,0-21 0,0 21 16,0-21-16,-1 0 0,44 0 47,-1 0-47,0 0 0,21 0 16,-21 0-16,22 0 15,20 0-15,-20 0 0,20 21 0,1-21 16,20 0-16,1 0 0,0 0 0,-1 0 15,1 0-15,21 0 0,0 0 0,-1 0 16,1 0-16,0 0 0,21 0 16,-21 0-16,0 0 0,0-21 0,-1 21 15,1-21-15,0 21 0,-21 0 0,-1 0 16,1-21-16,0 21 0,-22 0 0,-20 0 16,-1 0-16,0 0 0,-21-21 0,1 21 15,-1 0 1,-21-22 31,0 1-32,-21 21-15,-1-21 16</inkml:trace>
  <inkml:trace contextRef="#ctx0" brushRef="#br0" timeOffset="6409.71">8721 5186 0,'0'21'31,"21"-21"-15,0 0-16,0 21 15,0-21-15,0 0 0,1 0 0,-1 0 16,21 0-16,-21 21 0,0-21 0,1 0 15,-1 22-15,0-22 0,0 21 0,0-21 16,-21 21-16,21 0 0,-21 0 0,0 0 16,0 1-16,0 20 15,0-21-15,-21 0 0,-21 22 16,21-22-16,0 21 0,-22-21 0,22 22 16,-21-1-16,-1 0 0,22-21 0,-63 64 15,41-64-15,22 22 16,-21-22-16,21 0 0,-1 0 0,22 0 15,0 0-15,0 1 0,22-22 16,-1 0 0,0 0-16,0-22 0,21 1 0,-20 0 15</inkml:trace>
  <inkml:trace contextRef="#ctx0" brushRef="#br0" timeOffset="7154.68">9313 5334 0,'0'0'0,"0"-21"0,0 0 0,0 0 15,21 21-15,1-22 16,-22 1-16,21 21 16,-21-21-16,21 21 0,0-21 0,0 21 0,0-21 15,1 21-15,-1 0 16,0-21-16,0 21 0,0 0 0,0 0 16,1 0-16,-1 0 0,0 0 15,0 21-15,0 0 0,0-21 0,1 21 16,-22 0-16,21 0 0,-21 1 0,0-1 15,0 0-15,0 21 0,0-21 0,0 1 16,-21-1-16,-1 21 0,1-21 16,0 0-16,0 22 0,0-22 0,0 0 15,-1 0-15,1 0 0,21 1 16,-21-1-16,21 0 0,-21 0 0,21 0 16,21-21 30,0-21-46,0 0 0,1 0 0,-1 0 16,0-1-16,21 1 0,-21 0 0,1-21 16,20-1-16,-21 22 0,21-21 0,-20 0 15,20-1-15,-21-20 0,0 20 0,22 1 16,-22 0-16,0-1 0,0 22 16,-21-21-16,0 21 0,21 0 0,-21-1 15,21 22-15,-21 22 31,0-1-15,0 0-16,0 0 0,0 21 16,0-20-16,0 20 0,0-21 0,0 21 15,0-20-15,0 20 0,0 0 0,0-21 16,0 22-16,22-22 0,-22 0 16,21 0-16,0 0 0,0 1 0,0-1 15,0-21-15,1 0 0,20 21 0,-21-21 16,21 0-16,-20 0 0,20 0 0,-21 0 15,21-21-15,-20 21 0,-1-21 0,21-1 16,-21 1-16,0 0 0,1 0 16,-22 0-16,21-22 0</inkml:trace>
  <inkml:trace contextRef="#ctx0" brushRef="#br0" timeOffset="8130.35">8445 1397 0,'0'0'0,"-21"-21"15,21 0 1,0 0-16,-21 21 0,21-22 16,0 1-16,0 0 15,0 42 48,0 0-63,0 1 0,21-1 15,0 0-15,-21 0 0,22 21 0,-1 1 16,0 20-16,0 1 0,-21-1 16,21 22-16,0-22 0,1 22 0,-1 21 15,-21-21-15,0 20 0,21-20 16,-21 21-16,21 0 0,-21-22 15,21 22-15,-21-21 0,0 21 0,21-22 16,1 1-16,-22 0 0,21-22 0,0 22 16,0-22-16,0 1 0,0-1 15,1 1-15,20-22 0,-21 1 0,-21-1 16,21 0-16,0-21 0,-21 22 0,22-22 16,-22 0-16,0 0 15,-22-21 1,22-21-16,-21 0 15,0-21-15,0 20 0,21-20 0,-21-21 16</inkml:trace>
  <inkml:trace contextRef="#ctx0" brushRef="#br0" timeOffset="8883.84">8848 1990 0,'21'0'62,"0"0"-62,21 0 16,-21 0-16,22 0 0,-1 0 0,0 0 15,22 0-15,-22 0 0,1-21 16,-1 21-16,-21 0 0,21 0 16,-20 0-16,-1 0 0,0 0 0,0 0 15,-21 21 1,0 0 0,0 0-16,0 0 0,0 0 15,0 1-15,0-1 0,0 0 16,0 0-16,0 0 0,0 0 0,0 1 15,-21 20-15,21-21 0,0 0 0,0 0 16,0 22-16,0-22 0,-21 21 16,21-21-16,-21 22 0,21-1 0,0-21 15,0 22-15,-22-22 0,22 21 16,-21 0-16,21-20 0,0-1 16,0 0-16,0 0 0,0 0 0,-21 0 15,21 1-15,-21-22 0,21 21 16,-21-21-1,0 0-15,-1 0 0,1 0 0,0 0 16,0 0-16,0 0 0,-22 0 0,1-21 16,0 21-16,-1 0 0,1 0 15,0 0-15,21 0 0,-22 0 16,22 0-16,0 0 0,0 0 0,0 0 0,-1 0 16,22-22 15,0 1-16,0 0-15,22 0 0,-1 21 16,0-21-16</inkml:trace>
  <inkml:trace contextRef="#ctx0" brushRef="#br0" timeOffset="9654.42">8678 2201 0,'0'0'0,"-63"-42"32,63 21-32,21 0 15,0 21 1,21 0-16,-20 0 0,20 0 16,0-21-16,1 21 0,-1 0 0,0 0 15,22 0-15,-22 0 0,0 0 0,1 0 16,-22 0-16,21 0 0,-21 0 15,1 0-15,-22 21 16,0 0-16,-22 0 16,1-21-16,0 21 0,-21 0 0,21 1 15,-22-22-15,1 21 0,-22 0 16,22 0-16,0 0 0,-1 0 16,1 1-16,21-1 0,-21-21 0,20 21 15,1-21-15,0 0 0,21 21 0,-21-21 16,42 0-1,0 0 1,22 0-16,-22 0 0,0 0 0,21 0 16,1 0-16,-1 0 0,-21 0 15,21 0-15,1 0 0,-1 0 16,0 0-16,-20 0 0,20 0 0,-21 0 16,0 0-16,0 0 0,-63 21 46,21 0-46,-21-21 0,20 22 0,-41-1 16,21 0-16,-1 0 0,-20 0 0,20 0 16,1 1-16,0-1 0,21 0 15,-22 0-15,22-21 0,0 21 0,21 0 16,0 1 0,42-22-1,-21 0-15,22 0 0,-22 0 0,21 0 16,22 0-16,-22 0 0,0 0 0,22 0 15,-22 0-15,1 0 0,-22-22 16,21 22-16,-21 0 0,0 0 16,-42 0 15,0 0-31,0 0 0,-21 0 0,-1 22 16,1-22-16,0 21 0,-1 0 0,22 0 15,-21-21-15,21 21 0,-22 0 16,43 1-16,-21-22 0,21 21 0,21-21 31,0 0-31,1 0 16,20-21-16,0-1 0</inkml:trace>
  <inkml:trace contextRef="#ctx0" brushRef="#br0" timeOffset="10134.15">10118 1672 0,'0'0'16,"21"0"-16,-21-21 0,21 21 0,-21-21 16,21 21-16,-21 21 31,0 0-15,0 0-16,0 22 0,0-1 0,0 0 15,0 22-15,0-22 0,0 22 0,0-1 16,0 22-16,-21-22 0,0 22 15,21 21-15,-21-21 0,-1 20 16,1 1-16,21 0 0,-21-21 0,21 21 16,0-22-16,0 22 0,0-21 15,0-22-15,0 22 0,0-22 0,21 1 16,0-22-16,-21 22 0,22-43 0,-22 21 16,21-21-16,-21 22 0,0-22 0,21 0 15,-21 0-15,0-42 31,0 0-31,0 0 0,0 0 16,0-1-16</inkml:trace>
  <inkml:trace contextRef="#ctx0" brushRef="#br0" timeOffset="10772.08">9948 1842 0,'0'0'0,"-21"0"31,0 0-15,0 21-16,0 0 0,-1 0 16,1 0-16,-21 0 0,21 1 0,0-1 15,-1 21-15,1-21 0,0 0 0,0 1 16,21-1-16,0 0 0,-21-21 16,0 21-16,21 0 0,-22 0 15,22 1-15,0-1 16,22-21 15,-1 0-31,0 0 0,0-21 16,0 21-16,0-22 0,22 1 15,-22 0-15,0 21 0,21-21 0,-20-21 16,20 20-16,-21 1 0,0 0 16,0-21-16,1 21 0,20-1 0,-21 1 15,0 0-15,0 0 0,1 0 16,-1 21-16,0 0 15,0 0-15,0 21 0,0 0 16,1 0-16,-22 22 16,21-22-16,0 0 0,-21 21 15,21-21-15,0 22 0,0-22 0,1 21 16,-1 1-16,-21-22 0,21 21 16,0-21-16,0 22 0,0-22 0,-21 0 15,22 21-15,-22-21 0,21 1 0,0-1 16,-21 0-16,0 0 15,21-21-15,0 0 16,0 0-16,1 0 16</inkml:trace>
  <inkml:trace contextRef="#ctx0" brushRef="#br0" timeOffset="11699.31">11155 2455 0,'-21'0'0,"-1"0"15,22-21-15,0 0 16,0 0-16,0 0 16,0 0-16,22-1 0,-1 22 15,0-21-15,0 0 0,0 21 0,0-21 16,1 21-16,20 0 0,-21 0 15,0 0-15,0 0 0,1 0 0,-1 0 16,-21 21-16,0 0 16,21 0-16,-21 1 0,0-1 0,0 21 15,0-21-15,0 0 0,0 22 0,0-22 16,0 0-16,0 21 0,0-20 16,0-1-16,0 0 0,21 0 0,-21 0 15,0 0-15,21-21 0,0 22 0,1-22 16,-1 0-16,0 0 15,0 0-15,0 0 0,0-22 16,1 22-16,-1-21 0,0 0 0,21 0 16,-21 0-16,1 0 15,-1-22-15,0 22 0,21 0 0,-21-21 16,1 20-16,-22-20 0,21 21 0,0 0 16,-21 0-16,21-1 0,-21 1 0,0 0 15,0 0 1,21 21-16,-21 21 31,0 0-31,0 0 16,0 1-16,-21-1 0,0 0 0,21 0 15,-21 21-15,0 1 0,21-22 16,-22 42-16,22-20 0,0-1 16,0 0-16,0 22 0,0-22 0,0 1 15,0 20-15,0-21 0,0 22 0,0-22 16,0 1-16,0 20 0,22-21 0,-22 22 15,0-22-15,21 1 0,0 20 16,-21-21-16,0 1 0,0-1 0,0 0 16,21 22-16,-21-43 0,0 21 0,0 1 15,0-1-15,0 0 0,0-20 0,0 20 16,0-21-16,0 21 0,0-20 16,0-1-16,-21 0 0,0 0 0,0 0 15,-1-21-15,22 21 0,-21-21 0,0 0 16,0 0-16,-21 0 0,20 0 15,1 0-15,0 0 0,-21-21 16,21-21-16,-22 21 0,22-22 0,0 1 16,0 0-16,0-22 0,-1 1 0,22-1 15,0-20-15,0-1 0,0 21 0,22-20 16,-1-1-16,0 22 0,21-1 16,1 1-16,-1-1 0,0 22 0,1-1 15,20 1-15,-21 21 0,1-21 0,-1 20 16,0 1-16,1 21 0,-22-21 15,21 21-15,-21 0 0,1 0 0,-22 21 32,-22-21-1,1 0-31,0 0 16,0 0-16,0 0 0</inkml:trace>
  <inkml:trace contextRef="#ctx0" brushRef="#br0" timeOffset="30515.79">5270 7154 0,'0'0'0,"0"-42"0,0 0 16,0 21-16,0-22 0,-21 1 0,21 0 15,0-1-15,-21 1 0,21 0 0,0-1 16,0 22-16,0-21 0,0 21 15,0-1-15,0 1 0,-21 21 0,21 21 32,0 1-32,0-1 0,0 21 15,0-21-15,0 22 0,0-1 16,0 21-16,0-20 0,0 20 16,0 1-16,0-1 0,0 1 0,0 20 15,0-20-15,0 21 0,0-1 16,0 1-16,0 0 0,0 20 0,0-20 15,-21 21-15,21 0 0,0 0 0,0-1 16,-21-20-16,21 21 0,0-21 16,-22 20-16,22-20 0,0 0 0,0-22 15,0 22-15,0-22 0,0 1 0,0-22 16,-21 22-16,21-22 0,0 0 0,0 1 16,0-22-16,0 0 0,0 0 15,0 0-15,0 1 0,0-44 16,0 1-1,0 0-15,0-21 16,0-1-16,0-20 0,0 21 0</inkml:trace>
  <inkml:trace contextRef="#ctx0" brushRef="#br0" timeOffset="31546.83">5694 6731 0,'0'0'16,"0"-21"-16,0 0 0,-21 0 0,-1-1 15,22 1-15,-21 21 0,21-21 16,21 21 31,1 0-32,-1 21-15,0-21 0,21 21 0,1-21 16,-1 22-16,21-1 0,-20 0 16,20-21-16,1 21 0,-1 0 15,22 0-15,0 1 0,20-22 0,1 21 16,21 0-16,0 0 0,0-21 15,21 21-15,1-21 0,168 21 16,-148-21-16,1 0 0,20 0 0,1 0 16,-1 0-16,1 0 0,-1 0 15,1 0-15,20 0 0,-20 0 0,-1-21 16,1 21-16,-22-21 0,1 21 0,-22 0 16,-21-21-16,0 21 0,-21 0 0,-22 0 15,-20 0-15,-22 0 0,0 0 16,-42 21-16,0 0 15,-21-21-15,-21 21 0,21 1 16,-22-1-16,1 0 0,0 21 16,-1-21-16,22 1 0,-21-1 0,0 21 15,-1-21-15,22 0 0,-21 22 0,21-22 16,-1 0-16,1 21 0,0 1 16,0-22-16,21 21 0,-21 1 0,21-1 15,-21 0-15,21 1 0,0-1 0,0 0 16,0 1-16,0-1 0,0 21 0,0-20 15,0 20-15,0 1 0,0-1 0,0 1 16,0-1-16,0 1 0,0-1 16,0 1-16,0 20 0,0-20 15,0-1-15,0 1 0,0 21 0,0-22 16,0 1-16,0-1 0,0 1 0,0-1 16,21 1-16,-21-1 0,0-21 0,21 1 15,-21 20-15,0-20 0,0-1 16,0-21-16,0 21 0,0-20 0,0 20 15,0-21-15,0 0 0,0 0 0,0 1 16,0-1-16,-21-21 0,0 21 16,-1-21-16,1 0 15,0 0-15,0 0 16,0 0-16,-22 0 0,22 0 16,-21 0-16,0 0 0,-1 0 15,1 0-15,-22 0 0,-20 0 0,20 0 16,-20 0-16,-22 0 0,0 21 0,0-21 15,0 21-15,-21-21 0,0 21 0,-21 1 16,0-22-16,0 21 0,0 0 16,-22-21-16,22 21 0,-21-21 0,-1 0 15,1 21-15,0-21 0,21 0 0,-22 0 16,22 0-16,-21 0 0,42 21 0,-21-21 16,21 0-16,21 0 0,0 22 0,21-22 15,1 0-15,41 0 16,-20 0-16,20 21 0,22-21 0,0 0 0,42 0 47,-21-21-47,21 21 0,1-22 15,-1 1-15</inkml:trace>
  <inkml:trace contextRef="#ctx0" brushRef="#br0" timeOffset="32054.48">5207 8805 0,'0'0'0,"-21"0"16,42 0 15,0 0-31,0 0 0,0 0 0,22 22 16,-1-22-16,0 21 0,22 0 16,-1-21-16,22 21 0,-21 0 15,41 0-15,-20 1 0,21-1 0,0 0 16,21 0-16,0-21 0,0 21 0,21 0 15,0-21-15,21 0 0,1 22 0,-1-22 16,0 0-16,22 0 0,-22 0 16,22 0-16,-22 0 0,0 0 0,1 0 15,-1 0-15,-21 0 0,0 0 0,-21 0 16,-21 0-16,0 0 0,-21 0 0,-22 0 16,1 0-16,-43 0 0,21 0 0,-21 0 15,1 21-15,-22 0 16,-22-21-1,1 21-15,0-21 0,0 0 16,0 0-16,0 0 0,-1 0 16,1 0-16,0 0 0,0 0 0,0 0 15,-22 0-15,22 0 0,-21-21 16,0 21-16</inkml:trace>
  <inkml:trace contextRef="#ctx0" brushRef="#br0" timeOffset="32431.27">7302 9144 0,'0'0'0,"-21"0"0,0 0 15,21 21-15,0 0 16,0 1-16,0 20 0,0-21 16,0 0-16,0 22 0,0-1 15,0-21-15,0 21 0,0 1 0,0-1 16,0 0-16,0-20 0,0 20 0,0-21 15,0 0-15,0 0 0,0 1 0,0-44 32,0 1-17,21 0-15,-21 0 0,21-21 0,-21 20 16,0-20-16</inkml:trace>
  <inkml:trace contextRef="#ctx0" brushRef="#br0" timeOffset="32798.42">7302 9144 0,'0'0'0,"0"-21"0,0 0 15,0 0-15,0-1 16,0 1-16,22 21 16,-1 0-1,0 0-15,0 0 0,0 0 16,0 0-16,22 0 0,-22 21 0,21-21 16,22 22-16,-22-22 0,22 21 0,-22-21 15,21 0-15,1 21 0,-1-21 0,1 0 16,-1 0-16,1 0 0,-22 0 15,22 0-15,-22 0 0,0 0 0,1 0 16,-22 0-16,21 0 0,-21 0 0,1 0 16,-22 21-1,0 0 1,0 0-16,0 1 16,0-1-16,0 0 0,-22 0 0,1 0 15,0 0-15,0 1 0,0-1 16,0 21-16,-1-21 0,1 0 0,0 1 15,21-1-15,-21 0 0,0 0 0,0 0 16,21 0-16,0 1 16,-22-22-16,1 0 15,0 0-15</inkml:trace>
  <inkml:trace contextRef="#ctx0" brushRef="#br0" timeOffset="33310.82">7366 9165 0,'0'0'0,"-85"0"16,64 0-16,21 21 15,0 1-15,42-1 16,-20-21-16,-1 21 16,21-21-16,0 0 0,1 21 0,20-21 15,1 0-15,-1 0 0,22 0 0,-22 0 16,22 0-16,-21 0 0,20 0 0,-20 0 15,-1 0-15,1 0 0,-22 0 16,-21 0-16,22 0 0,-65 0 16,-20 0-1,0 21-15,-1-21 0,-20 21 0,-1 1 16,-20-1-16,20 0 0,-20 0 0,-1 0 16,21 22-16,-20-22 0,20 0 0,1 0 15,20 21-15,-20-20 0,21-1 16,-1 0-16,22-21 0,0 21 0,63-21 15,-21 0 1,22-21-16,-1 21 0,0-21 0,22 0 16,-1-1-16,1 1 0,-1 0 15,1 0-15,-1 21 0,-20-21 16,-1 0-16,0 21 0,1 0 0,-22 0 16,-42 0-1,-22 21-15,22 0 0,-21 0 0,-22 0 16,22 22-16,-21-22 0,-1 21 0,1-21 15,20 22-15,-20-22 0,20 0 16,1 21-16,0-21 0,21 1 0,-1-22 16,22 21-16,22-21 15,20 0-15,-21 0 16,21-21-16,1 21 0</inkml:trace>
  <inkml:trace contextRef="#ctx0" brushRef="#br0" timeOffset="34066.82">6731 11028 0,'0'0'0,"21"0"0,21 21 16,1-21-16,-1 0 0,0 0 0,22 0 15,-22 21-15,22-21 0,-1 0 16,1 0-16,-1 0 0,1 0 0,20 0 15,1 0-15,0 0 0,-1 0 0,1 0 16,0 0-16,-1-21 0,22 21 0,-21 0 16,-22 0-16,22-21 0,-21 21 15,-1 0-15,-21 0 0,22 0 0,-22 0 16,1 0-16,-1 0 0,0 0 0,-21 0 16,22 0-16,-1 0 0,0 0 15,-20 0-15,20 0 0,0 0 0,1 0 16,-22-21-16,21 0 0,-21 21 0,0-22 15,1 22-15,-1-21 0,0 21 0,-21-21 16,0 0 0,-21 21-16,0 0 15,-1 0-15,1 0 0,0 0 16,-21 0-16,21 0 0,-22 0 0,1 0 16,21 0-16,-22 0 0,22 0 15,0 0-15,0 0 0,0 0 0,42 0 31,0 0-15,0-21-16,0 0 0,22 21 16,-22-22-16,21 22 0,1-21 0,-1 21 15,-21-21-15,21 21 0,1 0 0,-22-21 16,0 21-16,0 0 0,-21 21 16,0 0-16,0 0 15,0 22-15,-21-22 0,0 0 0,-21 21 16,20-20-16,1 20 0,-21-21 15,21 21-15,0 1 0,-1-22 16,1 21-16,0-21 0,0 22 0,0-22 16,21 0-16,0 0 0,0 0 15,21-21 1,0-21-16,21 0 0,-20 0 16</inkml:trace>
  <inkml:trace contextRef="#ctx0" brushRef="#br0" timeOffset="34670.83">9588 10964 0,'0'0'0,"43"-21"0,-1 0 16,-21 0-16,22 0 0,-22 0 0,0 21 0,0-22 16,-21 1-16,0 0 15,0 0 1,0 0 0,0 0-1,0-1-15,21 22 0,0-21 16,-21 0-16,22 21 0,-1-21 0,0 0 15,0 0-15,0-1 0,22 1 0,-22 21 16,0-21-16,0 21 0,0 0 16,0 0-16,1 0 0,-1 0 15,0 0-15,-21 21 16,0 0-16,0 1 0,0-1 16,0 21-16,0-21 0,0 22 0,0-22 15,-21 21-15,0 0 0,21 1 16,-22-1-16,22 0 0,0 1 15,-21-1-15,0 0 0,21-20 0,-21 20 16,21-21-16,0 21 0,0-20 0,0-1 16,0-42-1,21-1-15,0 1 16,22-21-16,-22 21 0,0-22 0,0 22 16,0-21-16,22 21 0,-22-22 15,0 1-15,0 21 0,21-21 0,-20 20 16,-1 1-16,0-21 0,0 21 0,0 0 15,0-1-15,-21 1 0,0 0 16,22 21-16,-22-21 0,21 21 16,-21 21 15,0 0-31,0 0 16,0 1-16,0-1 0,0 21 0,0-21 15,0 0-15,0 1 0,0 20 0,0-21 16,0 0-16,0 0 0,0 1 0,21-1 15,0-21 1,0-21-16,-21-1 16,21-20-16,1 21 0,-1-21 15,-21-22-15,21 22 0,0-22 0</inkml:trace>
  <inkml:trace contextRef="#ctx0" brushRef="#br0" timeOffset="35813.82">11747 7705 0,'0'21'16,"0"-42"30,0 0-46,22-1 16,-1 1-16,0 0 0,0 0 0,0 0 16,22 0-16,-22-1 0,21 1 0,0 0 15,1 21-15,-1-21 0,-21 21 16,22 0-16,-22 0 0,21 21 0,-42 0 16,21 0-16,-21 1 0,0 20 15,0 0-15,0 1 0,0-1 0,0 0 16,0 22-16,-21-22 0,21 0 0,-21 1 15,0-1-15,21-21 0,0 22 0,0-22 16,0 0-16,0 0 0,21-21 16,21-21-1,-21 0-15,22 0 0,-1-22 0,0 22 16,1-21-16,-1-1 0,0-20 0,1 21 16,-1-1-16,0 1 0,1 21 15,-1-22-15,-21 22 0,0 21 0,1-21 16,-1 21-16,-21 21 15,0 0-15,0 22 16,0-22-16,0 21 0,0 1 0,0-1 16,-21 0-16,21 22 0,0-22 0,0 22 15,0-1-15,0 1 0,0-1 16,0 22-16,0-22 0,0 1 0,0-1 16,0 1-16,0-1 0,0 1 0,0-22 15,21 22-15,0-1 0,-21 1 0,21-1 16,0-21-16,0 22 0,-21-22 0,22 22 15,-1-22-15,-21 0 0,0 1 0,21-1 16,-21 0-16,0 1 0,0-22 16,0 0-16,0 21 0,0-20 0,-21-1 15,0-21 1,-1 0-16,1 0 0,0-21 0,0-1 16,0 1-16,0-21 0,-1 0 0,-20-1 15,21 1-15,0-22 0,21 22 0,0-21 16,0-1-16,0 1 0,0-1 15,0 1-15,0 20 0,21-20 0,0 20 16,21 1-16,-20 0 0,-1-1 0,21 1 16,-21 0-16,22-1 0,-22 22 0,0-21 15,0 21-15,0-22 0,0 22 16,1-21-16,-1 21 0,0 0 0</inkml:trace>
  <inkml:trace contextRef="#ctx0" brushRef="#br0" timeOffset="36062.65">13610 8065 0,'0'0'16,"-21"21"-1,21 0-15,21-21 0,0 0 0,-21 21 16,21-21-16,1 0 0,20 0 0,-21 0 15,0 0-15,22 0 0,-22 0 16,0 0-16,21 0 0,-21 0 16,1 0-16,-1 0 0,0 0 0,0 0 15,0 0-15,0 0 16</inkml:trace>
  <inkml:trace contextRef="#ctx0" brushRef="#br0" timeOffset="36247.62">13525 8488 0,'43'0'16,"-22"0"-16,0 0 0,21 0 0,-20 0 16,-1 0-16,0-21 0,0 21 15,0 0-15,0 0 16,1 0-16,-1 0 0,0 0 15,0-21-15</inkml:trace>
  <inkml:trace contextRef="#ctx0" brushRef="#br0" timeOffset="36749.83">14753 7874 0,'0'0'16,"-21"0"-1,0 0 1,0 21-16,-1 0 16,1 1-16,0 20 0,21-21 0,-21 0 15,0 22-15,0-22 0,21 21 16,-22-21-16,1 22 0,21-1 0,0-21 15,0 21-15,-21-20 0,21-1 16,0 21-16,0-21 0,0 0 0,0 1 16,0-1-16,21 0 0,-21 0 15,21-21-15,1 0 0,-1 21 16,0-21-16,0 0 0,0 0 16,0 0-16,1-21 0,-1 0 0,0 21 15,0-21-15,0 0 0,0-1 0,1 1 16,-1 0-16,0-21 0,0 21 0,-21-22 15,0 22-15,21-21 0,-21-1 16,0 1-16,0 0 0,0 21 0,0-22 16,0 1-16,0 21 0,-21 0 0,0-1 15,21 1-15,-21 0 0,0 21 16,-1 0-16,1 0 0,0 0 16,0 0-16,0 0 0,0 0 0,-1 0 15,1 0-15,0 0 16,21 21-16,0 0 15</inkml:trace>
  <inkml:trace contextRef="#ctx0" brushRef="#br0" timeOffset="37479.99">17653 7154 0,'0'0'0,"0"-21"0,0 0 0,0 0 0,-21 21 15,21-21-15,0 42 31,0 0-31,0 0 0,0 0 0,0 22 16,0 20-16,0-20 0,0 20 0,0 1 16,0 20-16,0 1 0,0-22 15,0 43-15,0-21 0,0 0 0,0 20 16,0-20-16,21 21 0,-21 0 0,21-22 16,0 22-16,0-21 0,-21 21 15,22-22-15,-1 1 0,0 21 16,0-21-16,0-1 0,-21 1 0,0 0 15,21-1-15,-21 1 0,0-22 0,0 22 16,0-21-16,0-1 0,0 1 0,0-1 16,0-21-16,0 1 0,0-1 0,-21-21 15,21 0-15,0 1 0,-21-22 16,21-22 0,0 1-16,0-21 0,0 21 15,-21-22-15,21 1 0,0 21 0,0-43 16,0 22-16</inkml:trace>
  <inkml:trace contextRef="#ctx0" brushRef="#br0" timeOffset="38354.36">17759 7578 0,'0'0'16,"0"-43"-16,-21 1 0,-1 21 0,22-21 0,-21 20 15,0 1-15,21 0 16,-21 21-16,0-21 0,21 0 0,-21 21 16,21-21-16,-22 21 15,22-22-15,-21 22 0,21-21 0,-21 21 16,42 0 15,0 21-31,1-21 0,20 22 0,0-1 16,1 0-16,-1 0 0,21 0 0,1 0 15,-1 1-15,22-1 0,21 0 16,0-21-16,0 21 0,-1 0 0,22 0 16,0-21-16,22 22 0,-1-22 0,0 0 15,0 21-15,0-21 0,0 0 16,22 0-16,-22 21 0,21-21 0,-21 0 16,1 0-16,147 0 15,-169 0-15,0 0 0,-21 21 0,0-21 16,-1 0-16,-20 0 0,-21 0 0,20 0 15,-41 21-15,20-21 0,-42 0 16,22 21-16,-22-21 0,-21 22 0,0-1 16,0 0-16,0 0 15,-21 0-15,-1 0 0,1 1 0,0-1 16,-21 21-16,21-21 0,-1 22 0,1-22 16,-21 21-16,21 0 0,0 1 15,-1 20-15,1-20 0,0 20 0,0-21 16,21 22-16,0-22 0,0 22 0,0-22 15,0 22-15,0-1 0,21 1 16,0-22-16,0 21 0,1 1 0,-1-1 16,21 1-16,-21-1 0,0 1 0,1-1 15,20-20-15,-21 20 0,0 1 16,0-1-16,1 1 0,-1-22 0,-21 22 16,0-1-16,21-21 0,-21 22 0,0-1 15,0-20-15,0 20 0,0-20 0,0 20 16,0-21-16,0 1 0,-21-1 0,21 0 15,-21 1-15,-1-1 0,22-21 16,-21 22-16,0-22 0,0 0 16,0 0-16,0-21 0,-1 21 0,1 0 0,-21-21 15,21 22-15,0-22 16,-1 0-16,-20 0 0,21 21 0,-43-21 16,22 0-16,-21 0 0,-1 0 15,-21 0-15,1 0 0,-22 0 0,0 0 16,0 0-16,-21-21 0,0 21 0,-21 0 15,21 0-15,-21 0 0,0 0 0,0 0 16,-1 0-16,22 0 0,0 0 0,22 0 16,-22 0-16,42 0 0,-21 21 15,21-21-15,22 0 0,-1 0 0,1 0 16,21 0-16,-22 0 0,43 0 16,-21 0-16,20 0 0,1 0 0,0-21 15,21-1-15,0 1 16,0 0-16</inkml:trace>
  <inkml:trace contextRef="#ctx0" brushRef="#br0" timeOffset="38798.8">17738 9631 0,'0'0'0,"21"0"15,0 0-15,21 0 16,-21 0-16,22 0 0,-1 0 16,22 21-16,-1-21 0,22 0 0,-1 21 15,1-21-15,21 0 0,0 21 0,21-21 16,0 0-16,0 0 0,0 22 15,21-22-15,-21 0 0,21 0 0,0 0 16,-21 0-16,0 0 0,0 0 16,0-22-16,-21 22 0,0-21 0,0 21 0,-22 0 15,-20 0-15,21-21 0,-43 21 16,0 0-16,1 0 0,-22 0 0,0 0 16,0 0-16,0 0 0,-21 21 31,-21-21-16,0 0-15,0 21 0,0-21 0,-1 0 16,1 0-16,0 0 0,0 0 16,0 0-16,0 0 0,21-21 0,0 0 15,0 0-15,0 0 0</inkml:trace>
  <inkml:trace contextRef="#ctx0" brushRef="#br0" timeOffset="39306.91">22056 8128 0,'0'0'0,"42"-21"0,85-43 31,-85 64-31,-21 0 0,-21-21 0,22 21 16,-1 0-16,-21 21 15,0 1-15,0-1 16,0 0-16,0 0 0,0 21 0,0 1 16,0-1-16,0 22 0,0-22 15,0 21-15,0 1 0,0-1 0,0 22 16,0-21-16,0-1 0,0 1 16,0-1-16,0 1 0,-21-1 0,21-21 15,-22 22-15,1-22 0,21 1 0,0-1 16,-21 0-16,21 1 0,-21-22 0,21 0 15,0 0-15,0-42 16,0-21 0,0 20-16,0-20 0,0-21 0,0 20 15,0-20-15,0 20 0,0-20 0,0 21 16,0-22-16</inkml:trace>
  <inkml:trace contextRef="#ctx0" brushRef="#br0" timeOffset="39729.83">22098 8001 0,'-42'42'32,"42"-20"-32,0-1 0,-22 0 15,1 0-15,21 0 16,0-42 15,21 0-31,1 0 16,-1 0-16,21-22 0,-21 22 15,0 0-15,1 0 0,20 0 0,-21 21 16,0-22-16,0 1 0,1 0 16,-1 21-16,0-21 0,0 21 0,0 0 15,0 0-15,1 0 16,-22 21-16,21-21 0,-21 42 15,21-20-15,-21-1 0,21 21 0,-21 0 16,21 1-16,-21-1 0,21 0 16,-21 1-16,22-1 0,-22 0 0,0-20 15,0 20-15,21 0 0,-21-21 16,0 1-16,0-1 0,0 0 16,21-21-16,-21-21 15,0 0-15,0-1 16,0-20-16</inkml:trace>
  <inkml:trace contextRef="#ctx0" brushRef="#br0" timeOffset="40481.8">21188 6329 0,'0'0'0,"-21"-21"15,21 0 1,21 21 15,0 0-15,0 0-16,0 0 15,0 21-15,1 0 0,-22 0 0,21 0 16,0 22-16,-21-22 0,21 21 16,0-21-16,-21 22 0,0-22 0,21 21 15,1-21-15,-1 0 0,-21 1 0,21-1 16,0 0-16,0-21 0,0 0 15,1 0-15,-1 0 0,0 0 16,0 0-16,0-21 0,0 0 0,1-22 16,-1 22-16,0-21 0,0 21 15,0-22-15,-21 1 0,21 0 0,-21-1 16,22 22-16,-22-21 0,0 21 0,0-1 16,0 1-16,21 21 15,0 21 1,-21 1-16,0-1 0,0 21 0,0 0 15,21 1-15,-21-1 0,0 22 16,0-1-16,0-21 0,0 22 0,0-1 16,0 1-16,0-1 0,0 1 0,0-1 15,0 1-15,0 63 16,0-64-16,0 1 0,0-22 0,0 1 16,0-1-16,0 0 0,0-21 15,0 1-15,0-1 0,0 0 0,0-42 31,0 0-31,-21-1 0,21-20 0,-21 21 16,21-21-16,-21-22 0,-1 22 16,22-22-16,-21 22 0,21-22 0,0 1 15,0-1-15,0 22 0,0-21 0,0 20 16,0 1-16,0 0 0,21 20 0,1 1 16,-1 0-16,0 21 0,0 0 15,21 0-15,-20 0 0,-1 0 0,21 0 16,-21 21-16,0 0 0</inkml:trace>
  <inkml:trace contextRef="#ctx0" brushRef="#br0" timeOffset="41490.21">18923 11684 0,'0'0'0,"-21"-21"0,-22-64 16,43 64-1,-21 0-15,0-21 16,21 20-16,0 1 0,0 0 0,0 0 16,0 0-16,0 0 0,0-1 15,0-20-15,21 21 0,0 0 0,1 0 16,-1-1-16,0 1 0,0 21 0,21-21 16,-20 21-16,20 0 0,0 0 15,-21 0-15,22 0 0,-1 0 0,-21 21 16,0 0-16,22 1 0,-43-1 0,21 21 15,-21 0-15,0 1 0,0-1 0,0 0 16,-21 1-16,0-1 0,-1 22 0,1-22 16,0 0-16,-21 1 0,-1-22 15,1 21-15,21-21 0,-21-21 16,-1 0-16,22 0 0,-21 0 0,21 0 16,-22 0-16,22-21 0,21 0 0,0 0 15,0 0-15,0-1 0,0 1 0,0-21 16,0 21-16,21 0 0,0-22 15,1 22-15,-1-21 0,21-1 0,0 1 16,1 0-16,-1 21 0,22-22 0,-22 1 16,21 0-16,1 20 0,-22-20 15,22 21-15,-22 0 0,0 21 0,-20-21 16,-1 21-16,0 0 0,0 0 0,-21 21 31,0 0-31,0 0 0,0 0 16,-21 0-16,21 22 0,-21-22 0,0 21 15,-1-21-15,1 22 0,21-1 16,-21 0-16,0 1 0,0-1 0,21 0 16,0 1-16,0-1 0,0-21 0,0 22 15,0-1-15,0-21 0,0 0 0,0 0 16,21 1-16,0-22 0,0 0 16,22 0-16,-22 0 0,21 0 0,0 0 15,22-22-15,-22 1 0,1 0 0,-1 0 16,0 0-16,1 0 0,-1-22 15,0 22-15</inkml:trace>
  <inkml:trace contextRef="#ctx0" brushRef="#br0" timeOffset="41730.19">20341 11197 0,'-21'-21'31,"42"0"-31,0 21 16,0 0-16,1 0 0,-1 0 15,0 0-15,21 0 0,-21 0 0,1 0 0,-1 0 16,0 0 0,0 0-16,0 0 0,0 0 0,-21 21 15,22-21-15,-22 21 16</inkml:trace>
  <inkml:trace contextRef="#ctx0" brushRef="#br0" timeOffset="41913.81">20193 11367 0,'0'21'31,"21"-21"-31,0 0 15,0 0-15,1 0 0,-1 0 16,0 0-16,0 0 0,21 0 0,-20 0 16,20 0-16,-21 0 0,21 0 0,-20 0 15,20 0-15</inkml:trace>
  <inkml:trace contextRef="#ctx0" brushRef="#br0" timeOffset="42346.54">21357 11113 0,'0'-22'16,"-21"22"-16,0 0 16,0 22-1,-1-1-15,22 0 16,-21 0-16,21 0 0,0 0 0,0 22 15,-21-22-15,21 0 0,0 21 0,-21-20 16,21 20-16,0 0 0,0-21 0,0 22 16,0-1-16,0-21 0,0 22 15,0-22-15,0 0 0,0 0 0,0 0 16,21 0-16,0-21 0,0 0 16,1 0-16,-1 0 0,0 0 15,0-21-15,0-21 0,22 21 0,-22-22 16,0 22-16,0-21 0,21 0 15,-20-1-15,-1 1 0,0 0 0,0-1 16,0 1-16,0 0 0,1 20 16,-22-20-16,0 21 0,0 0 0,0 0 0,-22 21 31,1 0-31,-21 0 0,21 0 16,-22 0-16,1 0 0,0 0 0,-1 0 15,1 0-15,-21 0 0,20-22 0,1 1 16</inkml:trace>
  <inkml:trace contextRef="#ctx0" brushRef="#br0" timeOffset="42833.87">19431 9525 0,'-21'-21'16,"21"0"-1,0 42 32,0 0-47,0 0 16,0 0-1,21 1 17,0-22-17</inkml:trace>
  <inkml:trace contextRef="#ctx0" brushRef="#br0" timeOffset="43881.81">20722 7938 0,'0'0'0,"0"-22"15,0 1-15,21 21 16,-21-21-16,0 0 16,0 42 15,0 21-31,0-20 0,0 20 16,0 0-16,0 22 0,0-1 0,0 1 15,0 20-15,0 1 0,0-21 16,0 41-16,0-20 0,0 21 0,0 0 15,0 0-15,0-1 0,0 1 0,0 0 16,-21 0-16,21-21 0,-21 20 0,21-20 16,-21 0-16,0-1 0,21-20 0,0-1 15,0 1-15,0-1 0,0-20 16,0-22-16,0 21 0,0-21 16,0 1-16,-22-22 15,1 0 1,21-22-16,0-20 0,0 21 0,0 0 15,0-22-15,0 22 0,0-21 16,0 0-16</inkml:trace>
  <inkml:trace contextRef="#ctx0" brushRef="#br0" timeOffset="44417.8">20870 8636 0,'0'0'0,"21"0"62,1 0-62,-1 0 0,0 0 16,0 0-16,0 0 0,22 0 15,-22 0-15,21 0 0,-21 0 0,0 0 0,22 0 16,-22 0-16,0-21 0,0 21 16,0 0-16,1 0 0,-22 21 31,0 0-31,0 0 0,0 1 16,0 20-16,0-21 0,0 0 0,0 22 15,-22-22-15,1 21 0,21 0 0,-21-20 16,21 20-16,0 0 0,-21 1 0,21-22 15,0 21-15,0-21 0,0 22 16,0-22-16,0 0 0,0 0 0,0 0 16,0 0-16,0 1 0,0-1 0,0 0 15,-21-21 1,0 0 0,-1 0-16,1-21 0,0 0 15,-21 21-15,21-22 0,-22 1 16,1 0-16,0 0 0,-1 0 0,1 0 15,0 21-15,-1-22 0,1 1 0,0 21 16,-1-21-16,22 21 0,0 0 16,0-21-16,0 0 0,21 0 15</inkml:trace>
  <inkml:trace contextRef="#ctx0" brushRef="#br0" timeOffset="44998.8">20955 8573 0,'0'0'0,"0"-22"31,21 22-31,0 0 16,-21-21-16,21 21 0,1-21 16,-1 21-16,21-21 0,-21 21 0,22 0 15,-1-21-15,-21 21 0,21 0 16,-20 0-16,-1 0 0,0 0 0,-21 21 15,0 0-15,0 0 0,0 0 16,0 1-16,-21-1 0,-22 21 0,22-21 0,-21 22 16,21-22-16,-22 21 0,1-21 0,0 22 15,21-22-15,-22 0 0,22 0 16,0 0-16,0-21 0,21 21 16,-21-21-16,42 0 15,0-21-15,0 0 0,0 21 16,0-21-16,22 0 0,-22 0 0,21 21 15,-21-22-15,1 22 0,20-21 0,-21 21 16,0 0-16,0 0 0,1 0 16,-22 21-16,0 1 15,0-1-15,-22-21 0,1 21 16,0 0-16,0 0 0,0 0 16,-22 1-16,22-1 0,0 0 0,-21 0 15,21 0-15,-1 0 0,1 22 16,0-22-16,21 0 0,0 0 0,0 0 15,0 1-15,0-1 0,21-21 16,22 0-16,-22 0 0,21 0 0,22-43 16,-22 22-16,0 0 15,-21-21-15,22 21 0,-22-1 0,21-20 16,-21 21-16,-42 21 16,-21 0-1,21 21-15,-22 0 0,1 0 16,-21 1-16,20 20 0,-20-21 15,20 0-15,-20 0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2:50:37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4085 889 0</inkml:trace>
  <inkml:trace contextRef="#ctx0" brushRef="#br0" timeOffset="1170.79">2053 699 0,'0'-22'0,"0"44"0,0-65 16,0 22 0,0 42 31,0 0-32,0 1-15,0-1 0,0 21 16,0-21-16,0 22 0,0-1 15,0 0-15,0 1 0,0 20 0,0-21 16,0 22-16,0-22 0,0 22 16,0-22-16,-21 22 0,21-1 15,0 1-15,-21-1 0,21 22 16,0-22-16,0 22 0,0-22 0,0 22 16,0-21-16,-21 20 0,21-20 15,0 20-15,0-20 0,0 21 16,-22-22-16,22 22 0,0-22 0,0 1 15,0-1-15,-21 1 0,21-1 16,-21 1-16,21-22 0,-21 0 0,21 1 16,0-1-16,0 0 15,0-20-15,0 20 0,0-21 0,0 0 0,0 0 16,0 1-16,0-44 31,0 1-15,0-21-16,0 21 0,21-22 0,-21 1 15,21 0-15</inkml:trace>
  <inkml:trace contextRef="#ctx0" brushRef="#br0" timeOffset="2338.81">2244 550 0,'0'0'15,"-22"0"-15,-20 0 16,21 0-16,0 0 16,0 0-1,-1 0 1,44 0 31,20 22-32,-21-22-15,21 0 0,1 0 16,-1 21-16,22-21 0,-1 0 0,1 0 16,-1 21-16,1-21 0,-1 0 15,22 0-15,-22 0 0,22 21 16,0-21-16,-1 0 0,1 0 15,21 0-15,21 0 0,-21 21 0,-1-21 16,22 0-16,-21 0 0,0 21 16,0-21-16,21 0 0,-21 0 15,21 0-15,-21 0 0,21 0 0,-22 22 16,1-22-16,0 0 0,-21 0 16,21 21-16,-22-21 0,1 0 0,0 0 15,-1 0-15,1 0 0,-22 21 16,1-21-16,-22 0 0,1 0 0,-1 0 15,0 0-15,-21 0 0,1 0 16,-1 0-16,0 0 0,0 21 16,0-21-16,0 0 15,1 21-15,-22 0 32,0 1-32,0-1 0,0 0 15,0 0-15,0 0 16,0 0-16,0 22 0,0-22 15,0 0-15,0 0 0,0 22 16,0-22-16,0 21 0,-22-21 0,22 22 16,0-1-16,0-21 0,-21 21 15,21 1-15,-21-1 0,21 0 0,-21 1 16,21 20-16,0 1 16,0-22-16,0 22 0,0-1 0,0 1 15,0-1-15,0 1 0,0-1 16,0 1-16,0-1 0,0 1 0,0-1 15,0 1-15,0-1 0,0 1 16,0-1-16,0 1 0,-21-1 0,21 1 16,0-22-16,-21 21 0,21-20 15,-22-1-15,22 0 0,0 1 0,0-1 16,0-21-16,-21 22 0,21-22 0,-21 0 16,21 0-16,0 0 0,0 0 15,0 1-15,-21-22 16,0 0-1,0 0 17,-1-22-32,1 1 0,0 0 15,0 0-15</inkml:trace>
  <inkml:trace contextRef="#ctx0" brushRef="#br0" timeOffset="3166.14">1714 3260 0,'0'0'0,"22"0"47,-1 0-31,0 0-16,0 0 15,0 0-15,0 0 16,1 0-16,20 0 0,-21 0 0,21 0 15,1 0-15,-1 0 0,22 0 16,-1 0-16,22 0 0,-22 0 0,22 0 16,0 0-16,-1 0 0,22 0 15,-21 0-15,-1 0 0,1 0 0,0 0 16,-1 0-16,22 0 0,0 0 16,-21 0-16,21 0 0,-1 0 0,-20 0 15,0 0-15,21 0 0,-22 0 16,1 0-16,0 0 0,-1 0 0,1 0 15,0 0-15,-1 0 0,1 0 16,0 0-16,-1 0 0,1 0 16,-22 0-16,1 0 0,-1 0 15,1 0-15,-1 0 0,-20 0 0,-1 0 16,0 0-16,1 0 0,-1 0 16,-21 0-16,22 0 0,-22 0 0,0 0 15,21 0-15,-21-21 0,1 21 16,-1 0-16,0 0 0,0 0 0,0 0 15,0 0-15,1 0 0,-1 0 16,0 0-16,0 0 16,0 0-16,0 0 15,1 0-15,-1 0 0,0 0 16,0 0-16,-21-22 16,-21 1 15,0 21-31,-22-21 0,22 21 15,-21-21-15</inkml:trace>
  <inkml:trace contextRef="#ctx0" brushRef="#br0" timeOffset="4030.42">2328 2709 0,'0'0'0,"-21"0"0,0 0 0,0 0 15,0 0-15,-1 0 16,1 0-16,0 0 15,0 0-15,0 22 0,0-22 16,-1 0-16,1 0 16,0 0-1,0 0-15,0 0 0,21 21 16,-21-21-16,-1 0 31,44 0 32,-1 21-63,0-21 0,21 0 0,1 0 15,20 0-15,-21 0 0,43 0 16,-21 21-16,20-21 0,1 0 0,0 0 16,20 0-16,-20 0 0,0 0 15,21 0-15,-22 0 0,22 0 16,0 0-16,21 0 0,-21 21 15,0-21-15,-1 0 0,-20 0 0,21 0 16,-21 0-16,20 0 0,-20 0 16,21 0-16,0 21 0,0-21 0,-22 0 15,22 0-15,-21 0 0,-1 0 16,-20 0-16,-1 0 0,1 0 0,-1 0 16,-20 0-16,-1 0 0,0 0 15,-20 0-15,20 0 0,-21 22 0,21-22 16,-20 0-16,-1 0 0,0 0 15,0 0-15,-21-22 110,-21 22-110,0 0 0</inkml:trace>
  <inkml:trace contextRef="#ctx0" brushRef="#br0" timeOffset="4630.29">3217 2942 0,'0'-21'16,"-21"21"0,21 21-1,-21 0 1,21 1-16,0-1 0,0 0 16,0 0-16,0 0 0,0 0 15,0 1-15,0-1 0,0 0 0,0 0 16,0 0-16,-21 0 0,21 1 15,0-1-15,0-42 63,0-1-47,0 1-16,0 0 0,0 0 15</inkml:trace>
  <inkml:trace contextRef="#ctx0" brushRef="#br0" timeOffset="5038.81">3217 2921 0,'0'-21'47,"21"21"-31,1 0-16,-1 0 0,0 0 0,0 0 15,0 0-15,0 0 0,1 0 16,20 0-16,-21 0 0,21 0 0,-20 0 16,20 0-16,0 0 0,-21 0 15,22 0-15,-22 0 0,0 0 0,0 21 16,0-21-16,1 21 0,-1-21 16,0 21-16,-21 1 0,21-1 0,-21 0 15,0 0-15,0 0 16,0 0-16,0 1 0,0-1 15,0 0-15,0 0 0,-21-21 16,21 21-16,0 0 0,0 1 0,-21-22 16,21 21-16,-21-21 15,21 21-15,-22-21 16,1 0 0,0-21-1,0 0 1,0-1-16,0 22 0,21-21 0,0 0 15</inkml:trace>
  <inkml:trace contextRef="#ctx0" brushRef="#br0" timeOffset="5831.11">3217 2942 0,'0'0'0,"-21"0"0,0 0 16,0 0-1,42 0 1,0 0 0,21-21-16,-20 21 0,20 0 0,21 0 15,-20-21-15,-1 21 0,22 0 16,-22 0-16,0 0 0,1 0 0,-22 0 16,0 0-16,0 0 0,-42 21 31,0 0-31,-22-21 15,1 21-15,0-21 0,-1 22 0,1-22 16,0 21-16,-22 0 0,22-21 16,21 21-16,-22-21 0,22 0 0,0 21 15,0-21-15,42 0 47,0 0-47,0 0 0,22 0 16,-22 0-16,21 0 0,1 0 0,-1 0 15,-21 0-15,21-21 0,1 21 16,-22 0-16,21 0 0,-21 0 16,1 0-16,-1 0 0,-42 0 31,-1 0-31,1 0 0,-21 0 16,0 0-16,-1 21 0,1-21 0,0 21 15,-1-21-15,1 22 0,0-22 16,20 0-16,1 21 0,0-21 0,0 21 15,0-21-15,21 21 16,21-21 0,21 0-16,-21 0 0,22 0 15,-1 0-15,0 0 0,1 0 16,-1 0-16,0 0 0,-20 0 16,20 0-16,0-21 0,-21 21 0,1 0 15,-1 0-15,-21-21 16,-21 21-1,-1 0-15,-20 0 0,21 0 16,-21 0-16,-1 0 0,1 0 16,21 0-16,-22 0 0,22 0 0,0 0 15,0 0-15,0 0 16,21 21-16,21-21 16,0 0-1,0 0-15,0 0 0,1 0 0,-1-21 16,0 21-16,0 0 0,0 0 15,-42 0 17,0 0-32</inkml:trace>
  <inkml:trace contextRef="#ctx0" brushRef="#br0" timeOffset="6371.8">2117 4212 0,'-22'0'0,"44"0"0,-65 0 0,22 0 31,42 0 1,0 0-17,22 0-15,20 0 0,1 0 0,-1 0 16,22 0-16,0 0 0,-1 0 15,22-21-15,-21 21 0,21 0 0,-22 0 16,22 0-16,21-21 0,-21 21 16,21 0-16,-21 0 0,0 0 0,21 0 15,-22-21-15,-20 21 0,21 0 16,-21 0-16,-1 0 0,22 0 0,-21 0 16,-22 0-16,22 0 0,-22 0 0,-20 0 15,20 0-15,-42 0 16,22 0-16,-22 0 0,0 0 0,0 0 15,-42 0 1,0 0 0,0 0-16,0 0 0,-1 0 15,1-21-15,0 21 0,0-22 0,0 22 16,0-21-16,-1 0 0,1 21 16,0-21-16</inkml:trace>
  <inkml:trace contextRef="#ctx0" brushRef="#br0" timeOffset="6746.79">4318 3874 0,'-42'0'31,"42"21"-15,0 0 0,21-21-16,0 21 0,0-21 0,0 21 15,22-21-15,-1 0 0,-21 0 16,21 21-16,1-21 0,-1 0 0,-21 0 15,22 0-15,-1 0 0,-21 0 16,0 22-16,0-22 0,1 0 0,-1 0 16,-21 21-16,21-21 0,-21 21 15,0 0-15,-21 0 0,0 0 16,-1 1-16,1-1 16,-21 0-16,0 0 0,-1 21 0,1-20 15,-43 41-15,43-42 16,0 22-16,-1-22 0,22 0 0,-21 0 15,21 0-15,-1 0 0,1 1 16,0-22-16,0 21 0,42-21 47,0-21-47,0-1 0,1 1 16,-1 0-16</inkml:trace>
  <inkml:trace contextRef="#ctx0" brushRef="#br0" timeOffset="7641.78">5567 4128 0,'-21'0'16,"-1"0"-16,1-22 0,21 1 16,-21 21-1,21-21-15,0 0 0,-21 21 0,21-21 16,0 0-16,0-1 16,0 1-16,21 21 0,0-21 15,0 21-15,1-21 0,-1 21 16,0-21-16,0 21 0,0 0 0,0 0 15,1 0-15,-1 0 0,0 0 16,21 0-16,-21 0 0,1 0 16,-22 21-16,0 0 0,0 0 15,0 0-15,0 1 0,0-1 0,-22 21 16,1-21-16,21 22 0,-42-1 16,21-21-16,0 21 0,-1-20 0,-20 20 15,21-21-15,0 21 0,0-20 16,-1-1-16,1 0 0,21 0 15,0 0-15,21-21 32,1-21-32,-1 0 15,0 21-15,21-21 0,-21 0 16,1-22-16,20 22 0,-21 0 0,0-21 16,22 20-16,-22-20 0,21 0 15,-21-1-15,0 1 0,22 21 0,-22-21 16,0 20-16,0-20 0,-21 21 0,0 0 15,21 21-15,-21-21 16,0-1 0,-21 44-1,0-1 1,21 0-16,0 0 0,0 21 16,0-20-16,-21-1 0,21 21 0,0-21 15,0 22-15,0-22 0,0 0 0,0 0 16,0 21-16,0-20 0,0-1 15,21 0-15,0 0 0,0-21 16,1 21-16,-1-21 16,0 0-16,0 0 0,0 0 15,0 0-15,1 0 0,-1 0 16,0-21-16,0 0 16,-21 0-16,21 0 0,0-1 15,-21 1-15</inkml:trace>
  <inkml:trace contextRef="#ctx0" brushRef="#br0" timeOffset="7846.7">6286 4149 0,'-21'0'32,"21"21"-32,-21-21 0</inkml:trace>
  <inkml:trace contextRef="#ctx0" brushRef="#br0" timeOffset="10374.2">3387 3048 0,'0'0'0,"-22"0"15,44 0 63,-1 0-78,0 0 0,21 0 16,-21 0-16,1 0 0,-1 0 16,21 0-16,-21 0 0,0 0 0,1 0 15,-1 0-15,0 0 0,-42 0 47,0 21-47,-1-21 0,1 21 0,0-21 16,-21 0-16,21 22 0,-1-22 15,1 0-15,0 21 0,0-21 16,0 0-16,0 21 0,-1-21 16,44 0 15,-1 0-16,0 0-15,0 0 0,0 0 0,22 0 16,-22 0-16,0-21 0,0 21 16,0 0-16,0 0 0,1 0 0,-1 0 15,0 0-15,-42 0 32,0 0-32,-1 0 15,1 0-15,0 21 0,0-21 0,-21 21 16,20-21-16,1 21 0,0-21 15,21 21 1,21-21 15,0 0-31,1 0 0,-1 0 0,0 0 16,21 0-16,-21-21 0,1 21 16,-1 0-16,21 0 0,-21-21 0,0 21 15,1-21-15,-1 21 16,-21-21-16,0 0 31,-21 21-31,-1-22 0,1 22 0,0 0 16,-21 0-16,21-21 15,-1 21-15,-20 0 0,21 0 0,-21 0 0,20-21 16,1 21-16,0 0 16,0 0-16,42 0 31,0 0-16,0 0-15,1 0 0,-1 0 16,0 0-16,21 0 0,-21 0 0,1 0 16,-1 0-16,0 0 0,0 0 15,0 0-15,-42 0 32,0 0-17,0 0-15,0 0 0,-1 0 16,1 0-16,0 0 0,0 0 15,0 0-15,0 0 0,-1 0 16,44 0 15,20 0-31,-21 0 16,0 0-16,0-21 0,22 21 16,-22 0-16,0 0 0,0 0 0,0 0 15,-42 21 16,0-21-31,-21 0 0,21 0 0,-22 21 16,22-21-16,-21 0 0,21 0 0,-22 0 16,1 21-16,21-21 15,-22 0-15,22 0 0,0 0 0,0 0 16,42-21 31,0 21-47,0 0 0,22 0 15,-22-21-15,0 21 0,21 0 0,-20 0 16,-1-21-16,0 21 0,0 0 16,0 0-16,0 0 0,-42 0 31,0 0-31,0 0 16,0 0-16,0 0 0,-1 0 15,1 0-15,0 0 0,0 0 16,0 0-16,0 0 15,42-21 17,0 21-17,21 0-15,-21 0 0,1 0 16,-1 0-16,0 0 0,21 0 0,-21 0 16,1 0-16,-1 0 0,0 0 15,0 0-15,0 0 16,-42 0 15,0 0-31,0 0 16,0 0-16,-1 0 0,1 0 0,0 0 15,0 0-15,0 0 16,42 0 15,0-21-31,0 21 16,0 0-16,1 0 0,-1 0 15,0 0-15,0 0 0,0 0 16,0 0 0,-42 0 15,0 0-31,0 0 0,0 21 0,0-21 16,-1 0-16,1 21 15,0-21-15,42 0 31,0 0-15,1 0-16,-1 0 16,0 0-16,0 0 0,0 0 15,0 0-15,1 0 16,-44 0 31,1 0-32,0 0-15,0 0 0,0 0 16,21 21 0,21-21-1,0 0 1,0 0-16,0 21 0,1-21 0,-1 0 16,0 0-16,0 0 15,-21 21 32,-21-21-31,0 0-1</inkml:trace>
  <inkml:trace contextRef="#ctx0" brushRef="#br0" timeOffset="11826.8">9991 783 0,'0'0'0,"21"0"0,-21-21 15,21 21-15,0-21 0,0 0 16,0 21 0,-21-21-16,0-1 15,-21 22 16,0 0-15,0 22-16,0-1 0,0 0 16,-1 0-16,-20 0 0,21 0 15,0 22-15,0-1 0,-1 0 0,-20 1 16,21-1-16,0 0 0,0 1 16,-22-1-16,22 0 0,0 1 15,0 20-15,0-20 0,-1-1 0,1 21 16,21-20-16,0 20 0,-21 1 15,21-22-15,0 22 0,0-1 0,0-21 16,0 1-16,0 20 0,0-20 16,21-1-16,0-21 0,1 21 0,-1 1 15,21-22-15,-21 0 0,22 0 16,-1 0-16,0 1 0,1-1 16,-1-21-16,0 21 0,1-21 0,-1 21 15,0-21-15,-21 0 0,22 0 16,-1 0-16,-21 0 0,0 0 0,1 0 15,-1 0-15,0 0 0,0 0 16,-21-21-16,0 0 0,0 0 0,0-1 16,0 1-16</inkml:trace>
  <inkml:trace contextRef="#ctx0" brushRef="#br0" timeOffset="13822.69">10668 1228 0,'0'0'0,"-21"0"0,0 0 0,-1 0 16,1 0-1,0 0-15,42 0 31,0 0-15,1-21-16,20 21 0,-21 0 16,21 0-16,1 0 0,-1-22 0,0 22 15,1 0-15,-1 0 0,0 0 16,1 0-16,-22 0 0,0 0 0,0 0 16,0 0-16,-42 0 31,0 0-31,0 22 15,0-22-15,0 0 0,-1 0 0,1 0 16,-21 0-16,21 0 0,0 0 16,-1 0-16</inkml:trace>
  <inkml:trace contextRef="#ctx0" brushRef="#br0" timeOffset="14374.74">10689 1207 0,'-21'0'15,"42"0"-15,-63 0 16,42 21-16,-21-21 0,-1 0 15,22 21-15,0 0 16,-21-21-16,21 21 0,-21 0 16,21 1-16,0-1 0,0 0 15,-21-21-15,21 21 0,0 0 16,-21-21-16,21 21 0,-21 1 16,21-1-1,21-21 63,0-21-78,0 21 0,0 0 16,0-22-16,1 22 16,-1 0-16,0 0 0,0 0 0,0 0 15,0 0-15,22 0 0,-22 0 16,0 0-16,0 0 0,0 0 0,1 0 15,-1 22-15,0-22 0,-21 21 0,0 0 16,0 0-16,0 0 16,-21 0-16,0 1 0,-1-1 15,1 0-15,0 0 0,0 0 16,-21 0-16,20-21 0,1 22 0,0-1 16,-21-21-16,21 0 0,-1 0 15,1 0-15,0 21 0,0-21 16,0 0-16,0 0 0,-1 0 15,1 0-15,0 0 16,21-21 15,21 0-15,0-1-16,1 1 16,-1 21-16,21-21 0</inkml:trace>
  <inkml:trace contextRef="#ctx0" brushRef="#br0" timeOffset="15230.81">11472 1312 0,'0'0'0,"21"0"0,1 0 16,-22-21-16,-22 21 46,1 21-46,0-21 16,0 22-16,0-22 0,21 21 16,-21 0-16,-1 0 0,22 0 0,-21 0 15,0 1-15,21-1 0,-21 0 16,21 0-16,0 0 0,0 0 16,0 1-16,0-1 0,0 0 15,0 0-15,21 0 16,0-21-16,0 0 15,1 0-15,-1 0 0,0 0 16,0 0-16,-21-21 0,21 21 16,0-21-16,1 0 0,-1 0 0,-21-1 15,21 1-15,-21 0 0,0 0 16,0 0-16,0 0 0,0-1 16,0 1-16,-21 0 0,21 0 15,-21 21-15,21-21 16,0 0-16,-22 21 0,22-22 15,0 1 1,22 21-16,-1 0 16,0 0-16,0-21 0,0 21 15,0 0-15,1-21 0,-1 21 0,21 0 16,-21 0-16,22 0 0,-22 0 16,0 0-16,21 0 0,-21 21 0,1 0 15,-1-21-15,0 21 0,-21 1 16,0-1-16,0 0 0,0 0 15,0 0-15,-21 0 0,0 1 16,-1-1-16,22 21 0,-21-21 16,21 0-16,-21 1 0,21-1 0,-21 21 15,21-21-15,0 0 0,0 1 16,0-1-16,0 0 0,21-21 16,0 0-1,0 0-15,1 0 0,20 0 0,-21 0 16,21 0-16,1-21 0,-22 0 15,21 21-15,1-22 0,-1-20 16,-21 21-16,21 0 0,-20 0 0,20-1 16,-42-20-16,21 21 0,-21 0 15,0 0-15,0-22 0,0 22 0,-21 0 0,21 0 16,-42 0-16,20-1 16,1 22-16,-21 0 0,21-21 0,-22 21 15,22 0-15,-21 0 0,21 0 16,0 0-16,-22 0 0,43 21 0,-21-21 15,0 0-15,21 22 0,-21-22 16,21 21-16,0 0 0,0 0 16,21-21-1,0 0-15,0 0 16,0 0-16</inkml:trace>
  <inkml:trace contextRef="#ctx0" brushRef="#br0" timeOffset="15671.76">12933 1566 0,'21'0'16,"-21"22"-16,21-22 31,-21-22 63,0 1-79,0 0-15,21 21 31,0 0-31,1 0 0,-1 0 16,0 0-16,0 21 16,-21 0-16,21 1 15,-21-1-15,0 0 0,0 21 0,0-21 0,0 1 16,0 20-16,-42-21 16,21 0-16,0 0 0,-1 22 0,-20-22 15,0 0-15,21 0 0,-22 0 16,1 1-16,0-1 0,20-21 0,-20 0 15,21 0-15,0 0 0</inkml:trace>
  <inkml:trace contextRef="#ctx0" brushRef="#br0" timeOffset="16415.8">14457 1122 0,'21'-42'32,"-21"20"-32,-21 22 15,0 0 1,-1 0-16,1 0 0,21 22 15,-21-1-15,0 0 0,0 0 0,0 0 16,-1 0-16,1 1 0,0 20 16,0-21-16,0 0 0,0 43 15,21-43-15,-22 21 0,22-21 16,0 1-16,0-1 0,0 42 16,0-42-16,0 1 0,0-1 15,0 0-15,22-21 0,-1 21 16,0-21-16,0 0 0,0 21 0,0-21 15,22 0-15,-22 0 0,21 0 16,-21 0-16,22-21 0,-22 0 0,21 0 16,-21 0-16,22 21 0,-22-22 15,21-20-15,-21 21 0,1 0 0,-1 0 16,-21-22-16,0 22 0,0-21 16,0 21-16,0-22 0,0 1 0,0 21 15,0-22-15,-21 22 0,-1-21 16,1 21-16,0 0 0,-21 21 15,-1-22-15,22 22 0,-21 0 0,21 0 16,-22 0-16,22 22 0,-21-22 16,21 21-16,-22 0 0,22 0 0,0 0 15,0 0-15,0 1 0,0-1 16,-1 0-16,22 0 0,0 0 0,0 0 16,0 1-16,22-22 15,-1 0-15,21 0 16,-21 0-16,22 0 0,-1-22 15</inkml:trace>
  <inkml:trace contextRef="#ctx0" brushRef="#br0" timeOffset="16826.8">15325 466 0,'0'0'0,"-22"-21"32,22-1-32,22 22 15,-1 0-15,0 0 16,21 0-16,1 22 0,-1-1 16,0-21-16,1 21 0,-1 21 15,0-21-15,1 1 0,-22 20 0,21 0 16,-21 1-16,0 20 0,22 1 15,-22-1-15,-21 1 0,21-1 0,-21 1 16,21-1-16,-21 1 0,0-22 16,0 21-16,0 1 0,-21-22 0,-21 22 15,-1-1-15,1 1 0,0-22 16,-22 22-16,1-22 0,-1 0 0,22 1 16,-22-1-16,1 0 0,21-21 15,-22 1-15,22 20 0,-1-21 0,1-21 16,21 21-16,0 0 0,0-21 15,-1 0-15,1 0 0,0 0 16,0 0-16,21-21 16</inkml:trace>
  <inkml:trace contextRef="#ctx0" brushRef="#br0" timeOffset="17694.68">11303 2794 0,'0'-21'47,"21"21"-47,0-21 15,0 21-15,-21-21 0,22 21 16,-1 0-16,0-22 0,0 22 0,0-21 15,0 21-15,1 0 0,-1 0 16,0 0-16,0 21 0,0-21 0,-21 22 16,0-1-16,21 0 0,-21 0 15,0 21-15,0-20 0,0-1 0,0 0 16,-21 21-16,0-21 0,21 1 0,-21-1 16,0 0-16,0 0 0,21 0 15,-22-21-15,22 21 0,0-42 47,0 0-47,22 0 16,-1 0-16,0 0 15,0-22-15,0 22 0,0 0 0,1-21 16,-1 20-16,21-20 0,-21 21 16,0-21-16,22 20 0,-22 1 0,0 0 15,0 0-15,-42 21 31,0 21-31,0 0 0,0 0 16,-1 1-16,22-1 0,0 0 16,-21 21-16,21-21 0,0 1 15,0 20-15,0-21 0,0 0 0,0 0 16,0 1-16,21-1 0,-21 0 16,22 0-16,-1 0 0,0-21 0,0 21 15,0-21-15,0 0 0,1 22 16,20-22-16,-21 0 0,0 0 0,22 0 15,-22 0-15,0 0 0,21 0 16,-21-22-16,22 1 0,-1 21 0,-21-21 16</inkml:trace>
  <inkml:trace contextRef="#ctx0" brushRef="#br0" timeOffset="18838.8">14266 2688 0,'0'-42'32,"-21"42"-32,0 0 15,0 21 1,0 0-1,21 0-15,0 1 0,0-1 0,0 0 16,-22 0-16,22 0 0,0 0 16,0 1-16,0-1 0,0 0 0,0 0 15,0 0-15,0 0 0,22 1 16,-1-22-16,0 21 0,21-21 16,-21 0-16,1 0 0,-1 0 15,21 0-15,-21 0 0,22 0 16,-22 0-16,21-21 0,-21 21 15,0-22-15,22 1 0,-22 0 0,0 0 16,0 0-16,-21 0 0,0-1 16,21 1-16,-21 0 0,22-21 0,-22 21 15,0-1-15,0 1 0,0 0 16,0 0-16,0 0 0,0 0 16,0 42 15,0 0-31,0 0 15,0 0-15,0 0 0,0 22 16,0-22-16,0 0 0,-22 21 16,1 22-16,21-22 0,0 1 15,0-1-15,0 0 0,-21 1 16,21 20-16,0 1 0,0-1 0,0 1 16,0-1-16,21 1 0,0-1 15,-21 1-15,22-1 0,-1 1 0,-21 20 16,21-20-16,0 20 0,-21-20 0,0-1 15,21 22-15,-21-21 0,21-1 16,-21-21-16,0 22 0,0-22 16,0 1-16,0-1 0,0-21 0,0 0 15,-21 0-15,0 1 0,-21-22 0,21 0 16,-1 0-16,1 0 0,-21 0 16,21-22-16,0 1 0,-22 0 0,22 0 15,0-21-15,0-1 0,-22 1 16,22-22-16,0 1 0,21-1 0,-21 1 15,21-22-15,0 22 0,0-1 16,0-20-16,0 20 0,21-21 0,0 22 16,0-1-16,1-20 0,-1 20 0,0 1 15,0-1-15,21 1 0,-20 20 16,20 1-16,-21 0 0,0 21 0,22-1 16,-22-20-16,0 21 0,0 21 15,0-21-15,0 0 0,1-1 16,-1 22-1,-42 0 17,-1 0-17,1 0-15</inkml:trace>
  <inkml:trace contextRef="#ctx0" brushRef="#br0" timeOffset="19858.36">1990 5694 0,'0'0'0,"0"-21"0,0 0 16,-22-1-16,22 1 0,0 0 15,0 0 1,-21 21-16,21-21 16,0 42-1,0 0-15,0 0 16,0 22-16,0-22 0,0 21 0,0 0 15,0 22-15,0-22 0,0 22 16,0-1-16,0 1 0,0-1 0,0 22 16,0 0-16,0-1 0,0 1 15,0 0-15,0-1 0,0 1 0,0 0 16,0-22-16,0 22 0,0-1 16,0 1-16,0-21 0,0 20 0,0-20 15,0-1-15,21 1 0,-21-22 16,0 0-16,0 1 0,0-1 15,0-21-15,0 0 0,0 1 16,22-22 0,-22-22-16,0 1 15,0 0-15,0-21 0,0-1 0,0 1 16,0-21-16,0-1 0</inkml:trace>
  <inkml:trace contextRef="#ctx0" brushRef="#br0" timeOffset="20886.78">2159 5736 0,'0'0'0,"-21"0"15,0 0 1,42 0 15,0 0-15,21 0-16,1 0 0,-1 0 0,21 0 15,1 21-15,-1-21 0,22 0 0,0 0 16,-1 0-16,22 0 16,0 0-16,21 0 0,0 0 0,21 0 15,0 0-15,1 0 0,-1 0 16,0 0-16,21 0 0,1 0 0,-22 0 15,21 0-15,-21 0 0,0 0 16,1 22-16,-22-22 0,21 0 0,0 0 16,-21 0-16,0 0 0,0 0 15,-21 0-15,0 0 0,-1 0 0,-20 0 16,0 0-16,-1 0 0,1 0 16,0 0-16,-22 0 0,1 0 0,-22 0 15,0 0-15,1 0 0,-1 21 16,-21-21-16,0 21 0,1 0 15,-22 0-15,0 0 0,0 1 16,0-1-16,0 0 0,0 0 16,0 21-16,-22-20 0,1-1 0,0 21 15,21-21-15,-21 22 0,0-22 16,0 21-16,-1 0 0,22 1 0,0-1 16,-21 22-16,21-22 0,0 21 0,0-20 15,0 20-15,0-20 0,0 20 16,0-21-16,21 22 0,1-22 0,-22 22 15,21-22-15,-21 22 0,21-1 16,-21 1-16,21-22 0,0 21 16,-21 1-16,0-1 0,0-20 0,0 20 15,0-20-15,0-1 0,0 21 16,0-20-16,0-22 0,0 21 0,0 1 16,-21-22-16,21 21 0,-21-21 0,0 22 15,21-22-15,-21 0 0,-1 0 16,1 0-16,-21 0 0,21-21 0,0 22 15,-22-22-15,1 21 0,21-21 16,-22 0-16,1 0 0,0 21 16,-1-21-16,1 0 0,-21 0 0,20 0 15,-20 0-15,-1 0 0,1 0 0,-1 0 0,-20 0 16,-1 0-16,0 0 16,1 0-16,-1 0 0,0 0 0,-105-21 15,105 21-15,-21-21 0,0 21 16,-21-22-16,22 1 0,-22 21 15,21-21-15,-21 21 0,21-21 0,-21 21 16,0-21-16,-21 0 0,0 21 16,21-22-16,-22 22 0,1 0 0,21 0 15,0-21-15,-21 21 0,21 0 16,21 0-16,-21-21 0,21 21 0,22 0 16,-22 0-16,42 0 0,-20-21 15,20 21-15,1 0 0,-1 0 16,1 0-16,20-21 0,1 21 15,0 0-15,-1 0 0,22 0 0,0-21 16,0 21-16,0 0 0,0 0 16,21-22-1,0 1 1,21 0-16,0 21 16,-21-21-16,21 21 0,0-21 15,0 0-15</inkml:trace>
  <inkml:trace contextRef="#ctx0" brushRef="#br0" timeOffset="21438.3">1990 7176 0,'0'0'0,"-22"-22"0,22 1 15,0 0 17,22 21-32,-1 0 15,0 0-15,0 0 0,0 0 16,0 0-16,22 0 0,-1 0 16,22 0-16,-1 0 0,22 0 15,-1 0-15,1 21 0,21-21 0,-21 0 16,20 21-16,22-21 0,0 0 15,0 22-15,22-22 0,-1 0 0,0 21 16,-21-21-16,21 21 0,0-21 16,0 0-16,1 21 0,-1-21 0,0 21 15,-21-21-15,0 0 0,21 21 16,-21-21-16,0 22 0,0-22 0,0 0 16,-21 21-16,0-21 0,0 0 15,-1 0-15,-20 21 0,0-21 16,-22 0-16,22 0 0,-22 0 0,1 21 15,-1-21-15,-20 0 0,-1 0 16,0 0-16,1 0 0,-22 0 0,21 0 16,-21 0-16,1 21 15,-1-21 1,0 0 0,0 0-16,0 0 15,0 0-15,1 0 16,-22-21-1,-22 21-15,1-21 16,-21 21-16,21 0 0</inkml:trace>
  <inkml:trace contextRef="#ctx0" brushRef="#br0" timeOffset="22010.62">4530 7133 0,'0'0'0,"0"-21"31,0 42 0,0 0-15,-22 22-16,22-22 0,0 21 15,-21 1-15,21-1 0,-21 0 0,21 1 16,0-1-16,0-21 0,-21 21 0,21 1 16,-21-1-16,21-21 0,0 22 15,0-22-15,-21 0 0,21 0 0,-22 0 16,22 0-16,0 1 0,-21-1 15,21-42 48,21 21-63,1-22 0,-1 1 16,-21 0-16,21 21 0,0-42 0,-21 21 15,21-1-15</inkml:trace>
  <inkml:trace contextRef="#ctx0" brushRef="#br0" timeOffset="22421.69">4508 7324 0,'0'0'0,"0"-21"0,43 21 47,-22 0-47,0 0 15,21 0-15,1 0 0,-22 0 16,21 0-16,1 0 0,-1 0 0,0 21 15,1-21-15,-1 21 0,0-21 16,106 85 0,-126-64-16,-1 0 0,-21 0 15,21 0-15,-21 0 0,0 1 16,0 20-16,0-21 0,0 0 0,0 0 16,0 1-16,0-1 0,0 0 15,0 0-15,0 0 0,-21 0 16,0 1-16,-1-1 0,22 0 0,-21 0 15,0-21-15,0 21 0,-21 0 16,20-21-16,1 22 0,0-22 16,0 0-16,-21 0 0,20 0 0,1 0 15,0 0-15,0 0 0,0 0 0,-22 0 16,22 0-16,0-22 0,0 22 0,0-21 16,0 0-16,-1 0 15,1 21-15,21-21 0,-21 0 0,21-1 16,0 1-16,0 0 0,0 0 0,0 0 15,0 0-15</inkml:trace>
  <inkml:trace contextRef="#ctx0" brushRef="#br0" timeOffset="26626.52">4593 7472 0,'0'0'16,"21"0"-1,0-21-15,1 21 16,-1 0-16,0 0 0,0-21 15,0 21-15,0 0 0,1 0 0,-1 0 16,21 0-16,-21 0 0,0 0 0,1 0 16,-1 0-16,0 0 0,-21 21 15,0 0 1,-21 0-16,-22 0 16,22 0-16,-21 1 0,0-1 0,-1 0 15,1 0-15,0-21 0,20 21 0,-20 0 16,21-21-16,0 22 0,0-22 15,21 21-15,21-21 16,0 0 0,21 0-16,1 0 0,-1 0 0,0 0 15,1-21-15,20 21 0,-21 0 0,1-22 16,-1 22-16,0 0 0,1 0 16,-1-21-16,-21 21 0,0 0 0,-42 0 31,-21 21-31,0-21 15,-1 22-15,-20-1 0,-1-21 0,22 21 16,-22 0-16,22 0 0,-21-21 16,41 21-16,-20-21 0,21 0 0,21 22 15,21-22 1,0 0-16,22 0 16,-22 0-16,21 0 0,0 0 0,1 0 15,-1 0-15,0 0 0,1 0 16,-1 0-16,-21 0 0,22 0 0,-22 0 15,0 0-15,0 0 0,-42 0 32,0 0-32,0 21 0,-1-21 15,-20 0-15,21 0 0,-21 21 0,-1-21 16,22 0-16,-21 0 0,21 0 16,-1 0-16,1 0 0,0 0 0,42-21 31,0 21-31,1-21 15,-1 21-15,21-22 0,-21 1 0,22 0 16,-22 21-16,21-21 0,-21 0 16,0 0-16,1-1 0,-1 1 15,0 0-15,-21 0 0,21 0 0,-21 0 16,0-1-16,0 1 0,-42 21 16,21 0-16,-22-21 0,1 21 0,0 0 15,-22 0-15,22 0 0,-22 0 16,22 0-16,-22 0 0,22 21 0,0-21 15,-1 0-15,22 0 0,-21 0 0,42 21 16,-21-21-16,42 0 16,0 0-1,21 0-15,-20-21 0,20 21 16,0-21-16,1 21 0,-1-21 0,21 0 16,-20 21-16,-1-21 0,-21-1 0,22 1 15,-1 21-15,-21-21 16,21 0-16,-20 21 0,-22-21 15,-22 21 1,1 0-16,0 0 0,-21 0 0,-1 0 16,1 0-16,0 21 0,-1-21 0,-20 21 15,21-21-15,-1 0 0,1 21 16,21-21-16,0 0 0,-22 21 0,22-21 16,42 0-1,0 0 1,1 0-16,20 0 0,0 0 15,1-21-15,-1 21 0,0-21 0,1 21 16,20-21-16,-21 21 0,-20-21 16,20 21-16,0 0 0,-21-21 15,1 21-15,-1 0 0,0 0 0,-42 21 32,0-21-32,-1 21 0,-20-21 0,0 21 15,21 0-15,-22-21 0,1 21 0,0 1 16,-1-22-16,1 21 0,21-21 15,-22 0-15,22 21 0,0-21 0,0 0 16,42 0 15,21 0-31,-20-21 16,-1 21-16,0 0 0,21-21 16,-21 21-16,22 0 0,-22-22 0,21 1 15,-21 21-15,1 0 0,20-21 16,-21 21-16,0 0 15,-42 0 17,0 0-32,0 0 31,42 0 0,0 0-15,-21 21-16,21-21 0,0 21 0,-21 1 15,0-1-15,22 21 16,-22-21-16,0 0 0,0 1 0,0-1 16,0 21-16,0-21 0,0 0 15,0 1-15,0 20 0,0-21 0,0 0 16,0 0-16,0 22 0,0-22 0,0 0 16,0 0-16,-22-21 15,22 21-15,0-42 31,0 0-15,0 0-16,0 0 0,0 0 16,0-1-16,0 1 0,0 0 0,0 0 15,0-21-15,0 20 0,0-20 16,0 21-16,0-21 0,0-1 0,22 22 16,-22-21-16,0 21 0,21-1 15,-21 1-15,0 0 0,0 42 31,0 0-31,0 22 16,0-22-16,0 0 0,0 21 0,0-20 16,0-1-16,0 21 0,0-21 15,0 22-15,0-22 0,0 0 16,0 21-16,0-21 0,0 1 0,-21-1 16,21 0-16,0 0 15,0 0-15,0-42 47,21 0-47,-21 0 0,0 0 16,0-1-16,0 1 15,0-21-15,0 21 0,0 0 0,0-1 16,-21 1-16,-1-21 0,1 21 0,0 0 16,0 21-16,-21-22 15,-1 1-15,22 21 0,-21 0 0,-1 0 0,1 0 16,0 0-16,-1 0 0,1 0 15,0 0-15,21 21 0,-22 1 16,22-22-16,0 0 0,0 0 0,42 0 63,0 0-63,0-22 0,0 22 0,1-21 15,20 21-15,-21-21 0,0 21 0,0 0 16,1 0-16,-1-21 15,0 21-15,0 0 0,-21 21 16,0 0-16,0 0 16,0 1-16,0-1 0,-21 0 15,0 0-15,0 0 0,21 0 0,-22 1 16,1-1-16,0 0 0,0 0 16,21 0-16,0 0 15,21-21 16,0-21-31,0 0 0,1 21 16,-22-21-16,21 0 0,0 0 16,0-1-16,0 1 0,0 0 15,-21 0-15,0 0 16,0 0-16,-21 21 16,0 0-16,0 0 15,-21 0-15,20 21 0,1 0 16,-21-21-16,21 21 0,-22 0 0,22-21 15,0 21-15,21 1 0,-21-22 0,21 21 16,21-21 15,0 0-31,0 0 0,1 0 16,-1 0-16,21 0 0,-21-21 0,22 21 16,-22-22-16,0 1 0,21 21 0,-21-21 15,22 0-15,-22 21 16,-21-21-16,0 0 0,0-1 15,-21 22 1,0 0-16,-22 0 0,1 22 0,21-22 16,-22 21-16,1 0 0,0-21 0,-1 21 15,22 0-15,0 0 0,-21 1 16,21-1-16,-1 0 0,22 0 16,0 0-16,0 0 15,22-21 1,-1 0-16,0 0 0,0 0 0,21 0 15,-20 0-15,20 0 16,-21 0-16,21 0 0,1 0 0,-1 0 16,-21 0-16,22-21 0,-22 21 0,0 0 15,21 0-15,-21 0 16,-21 21 0,-21-21-16,0 22 15,0-1-15,0 0 0,-22-21 0,22 21 16,-21 0-16,21 0 0,0-21 0,-1 22 15,1-22-15,0 0 16,21 21-16,-21-21 0,42 0 31,0 0-31,0-21 0,22 21 16,-22-22-16,0 22 0,21-21 0,-20 0 16,-1 21-16,21-21 0,-21 0 15,22 0-15,-22 21 0,21-22 0,-21 1 16,0 21-16,1-21 0,20 21 15,-21 0-15,0 0 0,-21 21 32,0 0-32,0 1 15,0-1-15,0 0 16,-21-21-16,21 21 31,0-42 0,0 0-15,0 0-16,0-1 0,0 1 16,0 0-16,0 0 0,0 0 0,0-22 15,0 22-15,0 0 0,0 0 16,0 0-16,0-22 0,0 22 0,0 0 16,0 0-16,0 0 15,0 42 16,0 0-31,0 0 16,0 0-16,0 1 0,0-1 0,0 21 16,0-21-16,0 0 0,0 22 0,0-22 15,0 21-15,0-21 0,0 1 16,0 20-16,0-21 0,0 0 0,0 0 16,0 1-16,0-1 0,0 0 15,0-42 16,0 0-31,0-1 16,0 1-16,21 0 0,-21 0 16,0-21-16,21 20 0,-21-20 15,0 21-15,0-21 0,0 20 16,0-20-16,0 0 0,0 21 0,0-22 16,0 22-16,0 0 0,0 0 15,22 21-15,-22 21 16,0 21-1,0-21-15,0 1 0,0 20 16,0-21-16,0 0 0,0 22 0,0-1 16,0 0-16,0 1 15,0-22-15,0 0 0,0 0 0,0 0 16,0 0-16,-22 1 0,22-1 0,0 0 16,0-42 15,-21 0-16,21-1-15,0 1 16,0 0-16,0 0 16,0 0-16,0 0 15,0-1-15,-21 22 32,0 0-17,0 0-15,0 0 0,-1 0 16,1 0-16,0 22 0,0-22 0,-21 21 15,20-21-15,-20 0 0,0 21 16,-1-21-16,1 0 0,0 21 16,-1-21-16,1 0 0,0 0 0,21 0 15,-22 0-15,22 0 0,0 0 16,0 0-16,0 0 16,42 0 15,0 0-31,0 0 15,21 0-15,-20 0 0,-1 0 16,21 0-16,0-21 0,-20 21 0,20 0 16,0-21-16,1 0 0,-1 21 15,-21-22-15,21 22 0,-20 0 16,-1 0-16,0-21 0,-42 21 31,0 0-31,-1 0 0,-20 0 16,0 0-16,21 0 0,-22 0 0,1 0 15,0 0-15,-1 0 0,1 0 16,0 0-16,20 0 0,1 0 0,0 0 16,0 0-16,42 0 31,0 0-31,22 0 16,-22-21-16,21 21 0,-21 0 15,22-21-15,-1 0 0,0 21 16,1-21-16,-22-1 0,21 22 0,0-21 15,-20 0-15,20 21 0,-21-21 16,-42 21 15,0 0-31,-22 0 0,22 21 0,-21-21 16,0 21-16,-1 0 0,22-21 0,-21 22 16,21-1-16,-22-21 0,22 21 15,0-21-15,21 21 0,0 0 0,0 0 16,0 1-1,21-22-15,0 21 0,0-21 16,1 0-16,20 0 0,-21 0 16,21 21-16,-20-21 0,20 0 15,-21 0-15,21 0 0,-20 0 0,-1 0 16,0 0-16,0 0 0,-42 0 31,-21 0-15,20 0-16,1 0 0,-21 21 15,21-21-15,-22 0 0,22 0 0,-21 21 16,21-21-16,0 0 0,-1 0 0,1 0 16,0 21-16,0-21 15,42 0 17,0 0-32,0 0 0</inkml:trace>
  <inkml:trace contextRef="#ctx0" brushRef="#br0" timeOffset="27570.64">6371 8827 0,'0'0'0,"21"0"0,0 21 31,1-21-31,-44 21 31,1-21-15,0 0-16,0 0 0,-21 0 15,-1 21-15,1-21 0,0 0 0,-22 0 16,22 0-16,-43 0 0,22 21 16,-22-21-16,0 0 0,1 0 15,-22 0-15,21 0 0,-21 0 0,0 0 0,1 0 16,-1 0-16,0 0 15,0 0-15,0 0 0,22 0 0,-22 0 16,21 0-16,0 0 0,1 0 16,20-21-16,-42 21 0,22 0 0,-1 0 15,-21 0-15,0-21 0,1 21 0,-1 0 16,0 0-16,0-21 0,21 21 16,-20-21-16,20 21 0,0 0 0,1-22 15,-1 22-15,0-21 0,1 21 16,-1 0-16,21-21 0,1 21 15,-1 0-15,1 0 0,21-21 0,-1 21 16,22-21-16,-21 21 0,21 0 16,-1 0-16,1 0 0,21-21 15,-21 21-15,21-22 94,21 22-94,0 0 16</inkml:trace>
  <inkml:trace contextRef="#ctx0" brushRef="#br0" timeOffset="27982.41">2434 8530 0,'0'0'0,"21"-21"15,-42 21 1,0 0 0,0 21-16,0 0 0,-1 1 0,-20-22 15,0 21-15,21 0 0,-22-21 16,22 21-16,-42 0 16,41 0-16,1 1 0,0-22 0,0 21 15,0-21-15,-22 21 16,22 0-1,0-21-15,21 21 32,21-21-17,0 21-15,1-21 0,-1 22 0,0-1 16,0-21-16,0 21 0,22 0 16,-22 0-16,0-21 0,21 21 0,-21 1 15,22-1-15,-22 0 0,0-21 16,0 21-16,0 0 0,1-21 0,-1 0 15,-21 21-15,21-21 0,-21 22 16,0-1 0,-21-21-1,0 0-15,-1 0 0,1 0 16,0 0-16,0 0 0</inkml:trace>
  <inkml:trace contextRef="#ctx0" brushRef="#br0" timeOffset="29230.69">741 9525 0,'-21'-42'31,"21"21"-31,0-1 16,0 1-16,0 0 15,0 0-15,21 21 0,0-21 0,0 21 16,0-21-16,0 21 16,1 0-16,-1 0 0,0 0 0,0 21 31,-21 0-31,0 0 0,0 0 0,0 0 16,0 1-16,0-1 0,0 21 15,0-21-15,0 0 0,0 1 0,0-1 16,0 21-16,0-21 15,0 0-15,21-21 32,0-21-32,1 21 15,-1-21-15,0-21 0,0 21 16,0-1-16,22 1 0,-22-21 0,0 21 16,0 0-16,0-22 0,22 22 15,-43 0-15,21 0 0,0 0 16,-21-1-16,0 1 15,0 42 17,0 1-17,0-1-15,-21-21 0,21 21 0,0 0 16,0 0-16,0 0 0,0 22 16,0-22-16,0 0 0,0 21 0,0 1 15,0-1-15,0 0 0,0 1 16,0-1-16,0 0 0,0 1 0,0-22 15,0 21-15,21 1 0,-21-1 16,0-21-16,21 21 0,-21 1 16,21-22-16,-21 0 0,0 21 15,0-20-15,0 20 0,21 0 0,-21-21 16,0 22-16,0-22 0,0 21 16,0-21-16,0 1 0,0-1 0,-21 0 15,21 0-15,-21-21 0,0 0 16,0 0-16,0 0 0,-1 0 0,1 0 15,0-21-15,0 0 0,0 0 16,0-22-16,-1 22 0,1-21 16,0-1-16,21 1 0,0 0 0,-21-1 15,21 1-15,0 0 0,0-1 0,0 1 16,0 0-16,0-1 16,0 1-16,21 0 0,0-1 0,0 1 15,1 0-15,-1 21 0,0-22 16,21 22-16,-21 0 0,1-21 15,20 20-15,-21 1 0,0 21 0,0-21 16,1 21-16,-1 0 16</inkml:trace>
  <inkml:trace contextRef="#ctx0" brushRef="#br0" timeOffset="29406.58">1397 9546 0,'21'21'32,"-21"1"-17,21-22 32,0 0-31</inkml:trace>
  <inkml:trace contextRef="#ctx0" brushRef="#br0" timeOffset="30715.79">10456 6033 0,'43'-43'31,"-22"22"-31,-21 0 16,-21 21 15,-1 0-31,1 0 16,0 0-16,0 21 0,0 0 0,0 0 15,-1 1-15,-20-1 0,21 0 16,-21 21-16,20-21 0,-20 22 0,21-1 15,-21 0-15,20 22 0,1-22 16,-21 22-16,21-1 0,0 1 0,-1-1 16,1 1-16,21-22 0,-21 22 15,21-1-15,0-21 0,0 22 0,0-22 16,0 1-16,0 20 0,0-21 16,21 1-16,0-1 0,1 0 0,-1 1 15,21-22-15,-21 21 0,22-21 16,-1 1-16,0-1 0,1 0 0,41-21 15,-63 0-15,22 0 16,-1 0-16,0 0 0,1 0 0,-22 0 16,21-21-16,-21 0 0,22-1 0,-22 1 15,0 0-15</inkml:trace>
  <inkml:trace contextRef="#ctx0" brushRef="#br0" timeOffset="31522.49">10499 6583 0,'-22'0'0,"1"0"16,21 21-1,21-21 32,22 0-47,-22 0 0,0 0 16,21 0-16,1 0 0,-22 0 15,21 0-15,-21 0 0,22 0 0,-22 0 16,21 0-16,-21 0 0,1 0 16,-22-21-1,-22 21 1</inkml:trace>
  <inkml:trace contextRef="#ctx0" brushRef="#br0" timeOffset="31791.76">11134 6350 0,'0'0'0,"21"0"31,-21-21-31,21 21 16,0 0-16,0 0 0,0 0 16,22-21-16,-22 21 0,0 0 15,0 0-15,22 0 0,-22 0 0,0 0 16,0 0-16,0 0 0,0 0 0,1 0 16,-1-21-16,0 21 15</inkml:trace>
  <inkml:trace contextRef="#ctx0" brushRef="#br0" timeOffset="32278.93">11409 6287 0,'-85'0'16,"64"21"-16,0 0 15,0 0-15,-1-21 0,1 21 0,0 0 16,21 1-16,-21-1 0,21 0 15,-21 0-15,21 0 0,0 0 0,0 1 16,0-1-16,0 0 16,0 0-1,21-21 17,0 0-32,0 0 0,0 0 15,1 0-15,-1 0 0,0 0 16,0 0-16,0 0 0,0 0 15,22 0-15,-22 0 0,0 0 0,0 0 16,0 0-16,1 0 0,-1 0 16,0 21-16,-21 0 0,21 1 15,-21-1-15,0 0 16,0 0-16,0 0 0,0 0 16,-21 1-16,0-22 0,0 21 0,-1 0 15,1 0-15,-21 0 0,21-21 16,-22 21-16,22-21 0,0 0 0,-21 22 15,21-22-15,-1 0 0,-20 0 0,21 0 16,0 0-16,0 0 0,-1 0 16,1 0-16,0 0 0,0 0 0,21-22 31,21 1-15,21 0-1,-20 21-15,-1-21 16,21 21-16,-21-21 0</inkml:trace>
  <inkml:trace contextRef="#ctx0" brushRef="#br0" timeOffset="33047.25">12107 6435 0,'0'0'15,"-21"0"1,0 0-16,0 0 15,0 0-15,-1 21 0,1-21 0,0 21 16,0 0-16,21 0 16,-21 1-16,0-1 0,21 0 0,-22 0 15,22 21-15,-21-20 0,21-1 16,0 0-16,0 0 0,0 0 0,0 0 16,0 1-16,0-1 0,0 0 15,21-21-15,1 0 16,-1 0-16,0 0 0,0 0 15,0 0-15,0 0 0,1 0 0,-1 0 16,0-21-16,0 21 16,-21-21-16,0-1 0,0 1 0,0 0 15,0 0-15,0 0 0,0 0 16,0-1-16,0 1 0,0 0 16,0 0-16,0-21 0,0 20 0,0 1 15,0 0-15,0 0 0,0 0 16,21 21-16,0-21 0,1-1 0,-1 1 15,0 21-15,21-21 0,-21 21 16,1 0-16,20 0 0,-21 0 0,0 0 16,0 0-16,1 21 0,-1 0 15,0 1-15,-21-1 0,21 0 0,-21 0 16,0 21-16,0-20 0,0 20 0,0-21 16,-21 0-16,21 22 0,-21-22 15,21 0-15,0 21 0,-21-21 0,21 1 16,0-1-16,0 0 0,0 0 15,21 0 1,0-21-16,0 0 16,21 0-16,-20 0 0,-1 0 15,0-21-15,0 21 0,21-21 0,-20 0 16,20 21-16,-21-21 0,21-1 0,-20 1 16,-1-21-16,0 21 0,0-22 15,0 22-15,-21-21 0,0 0 0,0 20 16,0-20-16,0 0 0,-21 21 15,0-22-15,-21 22 0,20 0 0,1 0 16,-21 21-16,21 0 0,0 0 16,-1 0-16,1 0 0,-21 0 15,21 0-15,0 21 0,-1 0 0,1 0 16,21 22-16,-21-22 0,21 0 0,-21 0 16,21 0-16,0 0 0,0 1 15,0-1-15,0 0 0,0 0 0,21 0 16,0-21-16,0 0 15,1 0-15,20 0 0</inkml:trace>
  <inkml:trace contextRef="#ctx0" brushRef="#br0" timeOffset="33265.78">13293 6710 0,'0'0'0,"21"0"16,-21 21-16,21-21 15,-21 21-15,21-21 0,-21 21 16,0 1-16,0-1 0,0 0 16,0 0-1,0 0-15,-21-21 0,0 21 0,0 1 16,-1-22-16,-20 21 0,21 0 0,0-21 16,0 21-16,-1-21 0,1 0 15</inkml:trace>
  <inkml:trace contextRef="#ctx0" brushRef="#br0" timeOffset="33831.39">14372 6244 0,'0'0'0,"-21"0"0,0 0 15,0-21-15,-1 21 16,1 0-16,0 0 0,0 21 0,0 0 16,0 1-16,-1-1 0,1 0 15,0 21-15,0 1 0,-21-22 0,42 21 16,-22 0-16,1 1 0,21-1 0,-21-21 15,21 22-15,0-22 0,0 21 16,0-21-16,0 0 0,21 1 16,0-1-16,1-21 0,-1 0 0,0 0 15,0 0-15,0 0 16,22 0-16,-22 0 0,0 0 0,21 0 16,-21-21-16,22-1 0,-22 1 15,21 0-15,-21 0 0,1 0 0,-1-22 16,21 22-16,-42-21 0,21 0 0,-21-1 15,21 1-15,-21 0 0,0-1 16,0 1-16,0 21 0,-21 0 0,0-1 16,0 1-16,-21 0 0,20 21 15,-20 0-15,21 0 0,-21 0 0,-1 0 16,22 0-16,-21 0 0,21 0 0,-1 21 16,1 0-16,-21-21 0,21 22 15,21-1-15,-21 0 0,21 0 0,0 0 16,-22 0-16,22 1 15,0-1-15,0 0 0,22 0 16,-1-21-16,0 0 0,21 0 0,-21 0 16,22 0-16,-1-21 0</inkml:trace>
  <inkml:trace contextRef="#ctx0" brushRef="#br0" timeOffset="34282.41">14986 5842 0,'0'0'0,"-21"0"0,0 0 0,21-21 0,-22 21 16,22 21 15,22 0-31,-1-21 16,0 21-16,0 1 0,21-1 15,-20 0-15,20 0 0,-21 0 0,21 0 16,1 1-16,-1-1 0,0 21 16,1-21-16,-1 0 0,0 22 0,1-22 15,-22 21-15,21-21 0,-21 22 16,-21-1-16,0 0 0,0 1 16,0-1-16,0 0 0,-21 1 0,-21-1 15,21 0-15,-43 1 0,22-1 16,0-21-16,-22 22 0,22-22 0,-1 0 15,1 0-15,0 0 0,-1 0 0,22 1 16,-21-1-16,21-21 0,0 21 16,-1-21-16,1 0 0,21 21 0,-21-21 15,0 0 1,42 0 15,0-21-15</inkml:trace>
  <inkml:trace contextRef="#ctx0" brushRef="#br0" timeOffset="34421.49">14922 6943 0</inkml:trace>
  <inkml:trace contextRef="#ctx0" brushRef="#br0" timeOffset="35394.76">2603 10287 0,'0'-21'47,"0"0"-47,0 0 16,-21 21 15,0 21-15,0 0-16,0 0 0,0 0 15,-1 22-15,1-1 0,0 0 0,21 1 16,-21 20-16,0-21 0,0 22 16,-1-1-16,1 1 0,21-1 0,-21 1 15,0 21-15,0-1 0,0 1 16,21 0-16,-22-1 0,22 1 0,-21 0 16,21-1-16,-21 1 0,21-22 15,0 22-15,0 0 0,0-22 0,0 22 16,0-22-16,0 1 15,0-1-15,0-20 0,0 20 0,0-20 16,0-22-16,0 21 0,0-21 16,0 0-16,0 1 0,0-44 31,21 1-31,-21 0 16,21-21-16,-21 21 0,22-22 15,-22 1-15,21 0 0,0-22 0</inkml:trace>
  <inkml:trace contextRef="#ctx0" brushRef="#br0" timeOffset="36421.76">2519 10583 0,'0'0'0,"-21"-21"0,-1-42 15,1 42-15,21-1 16,0 1 0,21 0-16,1 21 0,20 0 15,-21-21-15,21 21 0,1-21 0,20 21 16,-20-21-16,20 21 16,-21 0-16,22-22 0,-1 22 0,1 0 15,21-21-15,20 0 0,1 21 0,0 0 16,21 0-16,-21-21 0,21 21 15,0 0-15,-21 0 0,21 0 0,21 0 16,-21 0-16,0 0 0,0 0 16,0 0-16,-21 0 0,0 0 0,21 0 15,0 0-15,-22 0 0,22 0 0,-21 0 16,0 0-16,0 0 0,-21 0 16,-1 0-16,-20 0 0,-1 0 0,1 0 15,-1 0-15,-20 0 0,-1 0 16,0 21-16,-21-21 0,1 0 15,-1 21-15,0-21 0,-21 21 0,0 1 16,0-1-16,0 0 16,0 0-16,0 0 0,0 0 0,0 1 15,0 20-15,-21-21 0,21 21 0,0-20 16,0 20-16,-21-21 0,21 21 16,0 1-16,0-22 0,0 21 0,0 1 15,0-22-15,0 21 0,0 0 16,0 1-16,0-1 0,21 22 0,-21-22 15,0 21-15,21-20 0,0 20 0,-21-20 16,21 20-16,-21-21 0,21 22 16,-21-22-16,0 22 0,22-22 15,-22 0-15,0 22 0,0-22 0,0 22 16,0-1-16,0-20 0,0 20 16,0-21-16,0 22 0,0-22 0,-22 1 15,22-1-15,0 0 0,0 1 0,-21-1 16,21 0-16,-21-21 0,0 22 15,21-22-15,-21 0 0,0 0 0,21 0 16,-22 1-16,1-1 0,0 0 16,21 0-16,-21-21 0,0 21 0,0 0 15,-1-21-15,-20 22 0,21-22 16,0 0-16,0 21 0,-22-21 0,22 0 16,-21 0-16,-1 0 0,1 0 15,0 0-15,-1 0 0,1 0 0,-21 0 16,-1 0-16,1 0 0,-1 0 0,-21 0 15,1 0-15,-1 0 0,0 0 16,-20 0-16,20 0 0,-21 0 0,0 0 16,22 0-16,-22 0 0,0 0 0,21 0 15,-21-21-15,1-1 0,20 22 16,-21-21-16,0 21 0,-21-21 0,21 21 16,-21-21-16,0 21 0,22 0 15,-22-21-15,0 21 0,0 0 0,0-21 16,0 21-16,21 0 15,21 0-15,0-22 0,22 22 0,-1 0 16,22 0-16,0 0 0,-1-21 16,22 21-16,0 0 0,0 0 0,0 0 15,21-21-15,-21 21 0,-1 0 16,22-21 0,-21 21-16,21-21 15,0 0 1,0-1-16,21 1 15,1 0-15</inkml:trace>
  <inkml:trace contextRef="#ctx0" brushRef="#br0" timeOffset="37389.76">5884 10329 0,'0'0'0,"-21"0"16,21-21-16,-21 21 0,21-21 31,-21 21-31,0 0 16,21 21-1,0 0-15,0 1 16,0-1-16,0 0 0,0 0 16,0 21-16,0-20 0,0 20 15,0 0-15,0 1 0,0-1 0,0 0 16,0 22-16,0-22 0,0 22 15,0-22-15,0 43 0,0-22 0,0 1 16,0 20-16,0-20 0,0 20 0,0-20 16,-22-1-16,22 22 0,-21-21 15,21-1-15,0 1 0,-21-1 0,21 1 16,-21 20-16,0-20 0,21-1 16,-21 1-16,-1-22 0,22 22 15,0-22-15,-21 0 0,21 1 0,-21-22 16,21 0-16,-21 0 0,21 0 15,0 0-15,0 1 16,0-44 31,0 1-31,0 0-16,0 0 15,0 0-15,0 0 0</inkml:trace>
  <inkml:trace contextRef="#ctx0" brushRef="#br0" timeOffset="38038.82">6096 10880 0,'21'0'32,"0"0"-17,0 0-15,1 0 16,-1 0-16,0 0 0,21-21 0,-21 21 15,1 0-15,20 0 0,-21 0 16,21 0-16,1 0 0,-22 0 0,0 0 16,21 0-16,-20 0 0,-1 0 0,0 21 15,-21 0-15,0 0 16,0 0-16,0 0 0,0 1 0,0-1 16,0 0-16,0 0 0,0 21 15,-21-20-15,0 20 0,-1-21 16,22 21-16,-21-20 0,21 20 0,0-21 15,0 0-15,-21 22 0,21-22 16,0 0-16,-21 0 0,21 0 0,0 0 16,0 1-16,0-1 0,0 0 15,-21 0 1,0-21-16,-1 21 16,1-21-16,21 21 0,-21-21 15,-21 0-15,21 0 0,-1 0 0,-20 22 16,0-22-16,-1 0 0,1 0 0,0 0 15,-1 0-15,-20 0 16,21 0-16,-1 0 0,1 0 0,0 0 16,20 0-16,1 0 0,0 0 0,0 0 15,0 0-15,21-22 16,0 1 0,0 0-16,21 0 15,0 21-15,0-21 0,0 0 16,1-1-16,-1 1 0,0 0 0,0 0 15</inkml:trace>
  <inkml:trace contextRef="#ctx0" brushRef="#br0" timeOffset="40026.76">6181 10986 0,'0'0'15,"-22"-22"-15,1 22 0,0 0 16,0 0-16,42 0 47,0-21-47,0 0 0,1 21 0,-1 0 15,21-21-15,-21 21 0,22 0 16,-1-21-16,-21 21 0,21 0 0,-20 0 16,-1 0-16,0 0 0,-42 0 31,-22 21-31,22-21 0,-21 21 15,0 0-15,-22 0 0,22 1 0,-22-1 16,22 0-16,-22 0 0,22 0 16,-21 0-16,41 1 0,-20-22 15,21 21-15,0-21 0,42 0 16,0 0 0,0 0-16,22 0 0,-1 0 15,0-21-15,22 21 0,-22-22 0,22 1 16,-22 21-16,21-21 0,-20 21 0,20-21 15,-20 21-15,-1 0 0,-21-21 16,0 21-16,0 0 0,-42 0 16,0 0-16,-21 0 15,-1 21-15,22-21 0,-21 21 16,0-21-16,-22 21 0,22 0 0,-1 1 16,-20 20-16,21-42 0,20 21 15,1 0-15,0 0 0,21 1 16,0-1-1,21-21 1,22 0-16,-22 0 0,0 0 0,21 0 16,-21 0-16,22-21 0,-22-1 0,21 22 15,-21-21-15,22 21 16,-1 0-16,-21-21 0,0 21 0,1 0 16,-44 21-1,1-21-15,-21 21 16,21 1-16,-22-1 0,1-21 0,0 21 15,21 0-15,-22 0 0,1 0 16,21-21-16,-22 22 0,22-22 0,0 21 16,0-21-16,21 21 15,21-21 1,0 0 0,0 0-16,1 0 0,-1 0 15,21 0-15,-21 0 0,22 0 0,-22 0 16,21 0-16,0-21 0,-20 21 15,20 0-15,-21-21 0,21 21 16,-20 0-16,-44 0 31,1 21-31,0-21 0,0 21 16,-21 0-16,20-21 0,-20 21 0,21 0 16,-21-21-16,20 22 0,1-22 15,-21 0-15,21 21 0,0-21 0,-1 0 16,1 0-16,21-21 31,0-1-31,0 1 16,0 0-16,0 0 0,0-21 0,0 20 15,0-20-15,21 0 0,-21-1 16,22 1-16,-22 0 0,0 21 0,0-22 16,0 1-16,0 21 0,0 0 15,0-22-15,0 22 0,-22 0 0,1 0 16,0 21-16,0-21 0,0 21 0,0 0 15,-1 0-15,1 0 0,0 0 16,21 21 0,0 0-16,0 0 15,0 0-15,21 0 16,0 1-16,1-1 0,-1 21 0,-21-21 16,21 0-16,0 22 0,-21-22 15,21 0-15,-21 0 0,0 22 0,0-22 16,21 0-16,-21 0 0,0 0 0,0 0 15,0 1-15,0-1 16,0 0 0,-21-21-1,0 0-15,21-21 16,0 0 0,0-1-16,0 1 0,0-21 15,0 21-15,0-22 0,0 22 0,0-21 16,0 21-16,21 0 0,0-1 15,1 1-15,-1 0 0,0 0 16,0 21-16,43 0 0,-43 0 16,0 0-16,0 0 0,0 0 0,0 0 15,1 21-15,-22 0 16,0 0-16,0 1 0,-22-1 0,1 0 16,0 0-16,0 0 0,-21 0 15,20 22-15,-20-22 0,0 0 0,-1 21 16,1-20-16,21-1 0,-21 0 0,-1 0 15,22-21-15,21 21 16,-21-21-16,42-21 16,0 21-1,22-21-15,-22 0 0,21 0 16,0 21-16,1-22 0,-1 1 0,0 0 16,-20 0-16,20 0 0,0 0 15,1-1-15,-1 1 0,0 0 0,-21 0 16,1 21-16,-44 0 15,-20 0-15,21 21 16,-21 0-16,-1 0 0,1 1 0,0-1 16,-22 0-16,22 21 0,-22-21 15,22 1-15,-22 20 0,22-21 16,0 0-16,-1 0 0,22 1 0,-21-1 16,42 0-16,0 0 0,0 0 15,21-21 1,0 0-16,22 0 0,-1 0 15,0 0-15,22-21 0,-22 21 0,0-21 16,22 0-16,-22 0 0,22-1 0,-22 1 16,0 21-16,22-21 0,-22 0 15,-21 21-15,1 0 0,-1 0 0,-42 0 16,-1 21 0,-20-21-16,0 21 0,-1 0 15,1 1-15,0 20 0,-1-21 16,1 0-16,0 0 0,21-21 0,-22 22 15,22-1-15,0-21 0,0 0 16,21 21-16,-21-21 0,42 0 31,21 0-31,-21-21 0,22 21 0,-22-21 16,21-1-16,0 22 0,-20-21 0,20 0 16,0 0-16,1 0 0,-22 0 15,21-1-15,-21 1 0,43-21 16,-43 42-16,-21-21 0,-21 21 15,-22 0 1,22 0-16,-21 21 0,21-21 16,-22 21-16,1 0 0,21 0 15,-21 1-15,20-1 0,1 0 0,-21-21 16,42 21-16,-21-21 0,21 21 16,21-21-1,0 0-15,0-21 16,0 0-16</inkml:trace>
  <inkml:trace contextRef="#ctx0" brushRef="#br0" timeOffset="40558.51">7345 10372 0,'0'-43'31,"-21"43"-15,21 22-1,0-1-15,0 21 16,0-21-16,-22 22 0,22-1 0,0 0 16,0 1-16,0-1 0,0 21 15,0-20-15,0-1 0,-21 22 16,21-1-16,0 1 0,0-1 0,0 22 0,0-22 16,-21 22-16,21-22 0,0 22 15,-21 0-15,21-22 0,0 22 0,0 0 16,0-22-16,0 22 0,0-1 0,0 1 15,0-21-15,0 20 0,-21-20 16,21-1-16,-21 1 0,21-1 16,-22 1-16,22-1 0,0-20 0,0-1 15,-21 0-15,21 1 0,0-22 16,0 21-16,0-21 0,-21-21 0,21 21 16,0-42-1,0 0-15,0 0 16,0 0-16,0 0 0,0-22 0,0 22 15,21-21-15,-21-1 0,0 1 0,21-21 16,-21 20-16</inkml:trace>
  <inkml:trace contextRef="#ctx0" brushRef="#br0" timeOffset="41342.76">7366 10520 0,'0'-21'15,"-21"21"1,0 0 31,-1 21 15,22 0-62,-21-21 16,0 21-16,21 0 0,-21 1 0,0-1 15,0 21-15,-1-21 0,1 22 0,0-22 16,0 21-16,-21-21 16,20 22-16,-20-1 0,21-21 0,-21 21 15,20-20-15,1-1 0,0 0 0,0 0 16,21 0-16,-21-21 0,21 21 16,-21-21-16,21-21 31,21 0-31,0 21 0,0-21 15,-21 0-15,21 0 0,0-1 0,1-20 16,-1 21-16,0-21 0,0 20 16,0-20-16,22 0 0,-22-1 15,0 1-15,0 0 0,21-1 0,-20 1 16,-1 21-16,0-21 0,0 20 16,0 22-16,0-21 0,1 21 15,-1 0-15,0 21 16,-21 1-16,0-1 0,0 0 15,21 0-15,0 21 0,-21-20 16,21 20-16,-21-21 0,22 21 0,-1 1 16,-21-22-16,21 21 0,-21-21 0,21 22 15,0-22-15,-21 0 0,21 0 16,-21 0-16,0 1 0,22-1 0,-1-21 16,-21 21-16,21 0 0,0 0 31,-21-42 16,0 0-47,-21 21 15</inkml:trace>
  <inkml:trace contextRef="#ctx0" brushRef="#br0" timeOffset="41490.67">7747 10986 0,'0'0'0,"-21"0"31,21 21 0</inkml:trace>
  <inkml:trace contextRef="#ctx0" brushRef="#br0" timeOffset="42218.98">10477 10097 0,'0'0'15,"0"-22"-15,22 1 16,-22 0-16,-22 21 31,1 0-31,0 21 16,0-21-16,-21 21 0,20 1 0,-20 20 15,0-21-15,-1 21 0,1 22 16,21-22-16,-21 22 0,-1 20 0,1-20 16,21-1-16,-22 22 15,22-21-15,-21-1 0,0 106 16,42-105-16,0 21 0,0-22 0,0 22 16,0-22-16,0 1 0,21-1 15,0-20-15,0-1 0,21 0 0,-20 1 16,20-22-16,0 0 0,1 0 0,-1 0 15,-21 0-15,21-21 0,1 0 16,-1 0-16,-21 0 0,22 0 0,-22 0 16,0 0-16,21 0 0,-21-21 0,1 0 15,-1 0-15,0 0 0</inkml:trace>
  <inkml:trace contextRef="#ctx0" brushRef="#br0" timeOffset="44194.76">10604 10732 0,'0'0'0,"-21"0"0,0 0 0,0 0 15,0 0-15,0 0 32,42 0-1,0 0-31,21 0 0,1 0 16,-22 0-16,42 0 0,-20-22 15,-1 22-15,0 0 0,1 0 0,-1 0 16,-21-21-16,0 21 0,0 0 0,1 0 15,-44 0 17,1 0-32,0 0 0,42 0 78,0 0-63,-42 0 110,0 0-109,0 0 31,0 0-31,0 0 77,-1 0-61,1 0-17,0 0-15,0 0 16,0 0-16,0 0 15,-22 0-15,22 21 0,0-21 16,0 0-16,0 22 0,-1-22 0,1 21 0,0 0 16,0 0-16,0 0 15,21 0-15,0 1 0,0-1 16,-21 0-16,21 0 16,0 0-16,0 22 0,0-22 0,0 0 15,0 0-15,0 0 0,0 0 0,21 22 16,-21-22-16,21-21 0,0 21 15,-21 0-15,21-21 0,0 0 0,1 21 16,20-21-16,-21 0 0,0 0 0,22 0 16,-1-21-16,0 21 0,-21-21 15,22 0-15,-1 0 0,0 0 0,1-1 16,-1 1-16,0 0 0,-20 0 16,-1 0-16,0 0 0,-21-22 0,0 22 15,0 0-15,0 0 0,0 0 0,-21-1 16,-22-20-16,22 21 15,0 0-15,-21 21 0,21-21 0,-22-1 16,22 22-16,-64 0 0,43 0 16,0 0-16,-1 0 0,1 0 15,21 0-15,-21 22 0,20-22 0,-20 21 16,21 0-16,0 0 0,21 0 16,-21 0-16,21 1 0,-22-1 0,22 21 15,0-21-15,0 0 0,0 1 0,0-1 16,0 21-16,0-21 0,22 0 15,-1 1-15,0-1 0,0-21 0,0 21 16,0 0-16,1-21 0,-1 0 0,21 0 16,-21 0-16,0 0 15,22 0-15,-22 0 0,21-21 0,1 0 16,-22 21-16,21-21 0,0-1 16,-20 1-16,20 0 0,0 0 0,-21-21 15,1 20-15,-1 1 0,-21 0 0,0-21 16,0 21-16,0-1 0,0 1 15,-21-21-15,-22 21 0,22 0 0,-21-1 16,21 22-16,-22-21 0,1 21 0,0 0 16,-1 0-16,1 0 0,0 0 15,-1 0-15,22 21 0,-21 1 0,-1-22 16,22 21-16,-21 0 0,21 0 16,0 0-16,-1 0 0,22 1 15,0-1-15,0 0 0,0 0 16,0 0-16,0 0 0,0 1 15,0-1-15,22-21 0,-1 21 0,0 0 16,0 0-16,0-21 0,22 21 0,-22 1 16</inkml:trace>
  <inkml:trace contextRef="#ctx0" brushRef="#br0" timeOffset="44494.67">11578 11218 0,'21'0'15,"0"0"17,-21 22-17,0-1-15,0 0 0,0 0 16,0 0-16,0 0 0,0 1 0,0-1 15,-21 0-15,0 21 0,-21-21 16,21 1-16,-1-1 0,-20 0 16,21 0-16,0 0 0,0-21 0,-1 21 15,1-21-15,0 0 0,0 0 16,21-21 0,0 0-16</inkml:trace>
  <inkml:trace contextRef="#ctx0" brushRef="#br0" timeOffset="44826.77">12509 10816 0,'-21'0'31,"42"0"-15,-21 21-16,22-21 0,-1 0 0,0 0 15,0 0-15,0 0 0,0 0 16,1 0-16,-1 0 0,0 0 16,0 0-16,0 0 0,0 0 0,1 0 15,-1 0 1,0 0-16,0 0 31,-21-21-15,21 21-16,-21-21 0</inkml:trace>
  <inkml:trace contextRef="#ctx0" brushRef="#br0" timeOffset="45102.2">13398 10583 0,'0'0'0,"64"0"15,-43-21-15,0 21 16,0 0-16,1 0 0,-1 0 0,21 0 16,-21 0-16,22 0 0,-22 0 0,21 0 15,-21 0-15,0 0 0,1 0 16,-1 0-16,0 0 0,0 0 0,-42 0 47,0 0-47,0 0 0,-1 0 15,1 0-15,-21 0 0,0 0 16</inkml:trace>
  <inkml:trace contextRef="#ctx0" brushRef="#br0" timeOffset="45574.22">13568 10562 0,'0'0'0,"-21"21"0,-43-21 16,43 22-16,0-22 0,21 21 15,-21 0-15,-1-21 0,1 21 0,0 0 16,0-21-16,21 21 0,-21 1 16,0-1-16,21 0 0,-22-21 0,22 21 15,0 0-15,-21-21 0,21 21 32,21-21-1,1 0-31,-1-21 15,0 21-15,0 0 0,0 0 16,0 0-16,1 0 0,-1 0 0,21 0 16,-21 0-16,0 0 0,22 0 15,-22 0-15,0 0 0,21 0 0,-20 0 16,-1 0-16,0 21 0,0 1 16,0-22-16,-21 21 0,21-21 0,-21 21 15,22 0-15,-22 0 0,0 0 16,0 1-16,0-1 0,-22 0 0,1 0 15,-21 0-15,21 0 16,0 1-16,-1-1 0,1-21 0,0 21 16,-21 0-16,21-21 0,-1 21 0,-20-21 15,21 0-15,0 0 0,-22 0 16,22 0-16,-21 0 0,21 0 0,0 0 16,-22 0-16,22 0 0,0 0 0,0 0 15,0 0 1,21-21-1,21 0 1,0 0-16,0 21 0,0-21 0,22-1 16,-1 22-16</inkml:trace>
  <inkml:trace contextRef="#ctx0" brushRef="#br0" timeOffset="46382.73">14309 10774 0,'0'0'0,"0"-21"0,0 0 16,0-1-16,0 1 15,-22 21-15,1 0 16,0 0-16,0 0 16,0 0-16,0 0 0,-1 21 15,1 1 1,0-1-16,0 0 0,21 0 0,-21 0 15,0 0-15,-1 1 0,1-1 0,21 0 16,-21 0-16,21 21 0,-21-20 16,21-1-16,0 0 0,0 0 15,0 0-15,0 0 0,21-21 16,0 22-16,0-22 0,1 0 16,-1 0-16,0 0 0,0 0 0,0 0 15,22 0-15,-22 0 0,0-22 0,0 1 16,0 21-16,0-21 0,-21 0 15,22 0-15,-22 0 0,0-1 16,0 1-16,0 0 0,0 0 16,0 0-16,0-22 0,0 22 15,0 0-15,0 0 0,0 0 0,0 0 16,21-1-16,0 1 16,0 0-16,0 21 0,0-21 0,1 21 15,-1 0-15,21-21 0,-21 21 0,0 0 16,1 0-16,-1 0 0,0 0 15,-21 21-15,21 0 0,-21 0 16,0 0-16,0 22 0,0-22 16,0 0-16,-21 0 0,0 0 15,0 1-15,-1-1 0,1 0 0,0 21 16,0-21-16,21 1 0,0-1 16,0 0-16,0 0 15,21-21-15,0 21 0,0-21 16,1 0-16,20 0 0,-21 0 15,21 0-15,-20 0 0,20 0 0,-21 0 16,0 0-16,22-21 0,-22 21 0,0-21 16,0 0-16,0 21 0,-21-21 15,0-1-15,21 1 0,-21 0 0,0-21 16,0 21-16,0-1 0,0-20 0,-21 21 16,21 0-16,-21-22 0,0 22 15,0 0-15,0 21 0,-1-21 16,1 21-16,0 0 0,0 0 0,0 0 15,0 0-15,-1 0 0,1 0 16,0 0-16,0 0 0,0 0 16,0 0-1,42 0 17,0 0-32,0 0 0,0 0 15</inkml:trace>
  <inkml:trace contextRef="#ctx0" brushRef="#br0" timeOffset="46782.39">15113 10139 0,'0'0'16,"0"-21"-16,-21 21 0,42 0 15,0 0 1,0 0-16,0 0 0,1 0 0,-1 0 15,0 21-15,21-21 0,1 21 16,-22 0-16,21 0 0,0 22 0,-20-22 16,20 21-16,-21-21 0,0 22 15,0-1-15,1 0 0,-1 22 16,0-22-16,-21 1 0,0-1 0,21 21 16,-21-20-16,0-1 0,0 0 15,0 1-15,-21-1 0,0 0 0,0-20 16,-22 20-16,1 0 0,0 1 0,-1-22 15,-20 21-15,20 0 0,-20-20 16,21 20-16,-22-21 0,1 0 0,20 0 16,1 1-16,0-1 0,-1 0 0,22 0 15,-21 0-15,21-21 0,-1 21 16,1-21-16,0 0 16,0 0-1,21-21 1</inkml:trace>
  <inkml:trace contextRef="#ctx0" brushRef="#br0" timeOffset="47606.36">1799 14012 0,'0'-21'16,"0"42"15,0 1-31,0-1 16,0 21-16,0-21 0,0 22 0,0 20 15,0 1-15,0-1 0,0 1 16,0 20-16,0-20 0,0 20 0,0 1 15,0 0-15,0-1 0,-21 1 16,0 0-16,21 21 0,-21-1 0,-1-20 16,22 21-16,-21-21 15,0-1-15,0 22 0,21-21 0,-21 21 16,21-22-16,0 1 0,0 0 16,0-22-16,0 1 0,0-1 0,0 1 15,0-22-15,0 0 0,0 1 16,0-1-16,0-21 0,0 0 15,0 0-15,0-42 32,0 0-32,0-21 0,0 21 0,21-22 15,-21-20-15,0 20 0,21-20 16,0-22-16</inkml:trace>
  <inkml:trace contextRef="#ctx0" brushRef="#br0" timeOffset="48528.62">1968 14182 0,'0'0'0,"-21"-21"0,0-85 31,21 85-31,0-1 0,0 1 16,0 0-16,21 0 15,0 0 1,1 21-16,-1 0 0,21-21 16,22 21-16,-1-22 0,22 22 0,-1-21 15,22 0-15,0 21 0,21-21 16,21 0-16,0 21 0,1-21 0,20-1 16,0 22-16,1-21 0,-1 0 15,-21 21-15,21 0 0,-20 0 0,-1 0 16,0 0-16,-21 0 0,-21 0 0,0 0 15,-1 0-15,-20 0 16,0 0-16,-1 0 0,-20 0 0,-1 21 0,1 0 16,-1-21-16,1 22 15,-22-22-15,1 21 0,-1-21 0,0 21 16,-21 0-16,1 0 0,-1-21 16,0 21-16,0 1 0,0-1 0,-21 0 15,21 0-15,-21 0 0,0 0 0,0 22 16,0-22-16,22 0 0,-22 0 15,0 22-15,0-1 0,21-21 0,-21 21 16,0 1-16,0-1 0,0 22 16,0-22-16,21 0 0,-21 22 0,0-22 15,21 0-15,-21 22 0,0-22 16,0 22-16,0-22 0,0 22 16,0-1-16,0 1 0,0-1 0,0 1 15,0 20-15,0-20 0,0-1 0,0 22 16,0-22-16,0 1 0,0-1 15,0 1-15,0-1 0,0 1 0,0-1 16,0 1-16,0-1 0,0 1 16,-21-1-16,21 1 0,0-22 0,-21 22 15,21-22-15,-21 0 0,21 1 0,0-1 16,-22-21-16,1 22 0,0-22 16,0 21-16,0-21 0,0 0 0,-22 1 15,22-1-15,-21 0 0,-1 0 16,1 0-16,0-21 0,-1 0 15,1 0-15,-21 21 0,20-21 0,-20 0 16,-1 0-16,-20 0 0,-1 0 16,0 0-16,1 0 0,-22 0 0,-21 22 15,21-22-15,-21 0 0,21 21 16,-21-21-16,-21 0 0,21 0 0,-21 0 16,21 0-16,-21 0 0,-1 0 15,22 0-15,-21 0 0,0 0 0,0 0 16,0-21-16,21 21 0,0 0 15,0 0-15,21-22 0,21 22 16,1 0-16,-1 0 0,21-21 16,22 0-16,0 21 0,-1 0 0,22-21 15,0 21-15,0-21 0,21 0 16,0-1-16,0 1 16,21 21-16,0-21 0,0 0 0,1 0 15,-1 0-15,0-22 0,21 22 16,1-21-16</inkml:trace>
  <inkml:trace contextRef="#ctx0" brushRef="#br0" timeOffset="49296.28">5186 13970 0,'0'0'0,"0"-21"0,0 0 15,0 0 1,0-1-16,0 1 31,-21 21-15,21 21-16,-22-21 0,22 22 15,0 20-15,0-21 0,0 21 16,0 1-16,-21-1 0,21 22 0,0-1 16,-21 1-16,21 20 0,-21 1 15,21 0-15,0-1 0,0 1 16,0 0-16,-21-1 0,21 1 16,0 0-16,0-1 0,0 1 0,0 0 15,0-1-15,0 1 0,0-22 0,0 22 16,0-21-16,-21 20 0,21-20 15,0-1-15,0-20 0,0 20 0,0-21 16,0 1-16,-22-1 0,22 0 16,0-20-16,0-1 0,0 0 0,-21 0 15,21 0-15,0-42 47,21 21-47,1-21 0,-22 0 16,21-22-16,-21 22 0,0-21 15,21 21-15,0-22 0</inkml:trace>
  <inkml:trace contextRef="#ctx0" brushRef="#br0" timeOffset="49866.77">5355 14732 0,'0'0'0,"0"-21"0,-21 21 16,21-21-16,0 0 16,21 21-1,0-22 1,0 22-16,1 0 0,20 0 0,0 0 16,1-21-16,20 21 0,-21 0 0,22 0 15,-22 0-15,1 0 0,-1 0 16,0 0-16,1 21 0,-1-21 0,-21 22 15,0-1-15,0-21 0,-21 21 16,22 0-16,-22 0 0,0 0 16,0 1-16,0-1 0,-22 0 15,1-21-15,0 21 0,21 0 16,0 0-16,0 1 0,-21 20 16,21-21-16,0 0 0,0 0 15,0 1-15,0-1 0,0 0 0,0 0 16,21 0-16,0 0 0,-21 1 15,21-1-15,-21 0 0,22-21 0,-22 21 16,0 0-16,0 0 0,0 1 16,-22-1-16,1 0 15,-21-21-15,21 21 0,-22 0 0,-20-21 16,21 21-16,-22-21 0,1 22 16,-1-22-16,22 0 0,-22 0 0,1 21 15,20-21-15,1 0 0,21 0 16,-21 0-16,20 0 0,1 0 15,0 0-15,0-21 16,21-1-16,0 1 16,0 0-16,0 0 15,0 0-15,21 0 0,0-1 16,-21 1-16,21-21 0,1 21 0,-1 0 16</inkml:trace>
  <inkml:trace contextRef="#ctx0" brushRef="#br0" timeOffset="51079.72">5461 14817 0,'0'0'0,"-21"-21"0,0 21 0,-1 0 16,22-22-16,-21 22 0,21-21 16,-21 21-16,21-21 0,0 0 15,0 0 1,-21 21 15,0 0-31,0 0 16,-1 0-16,1 0 0,0 0 15,0 0-15,0 0 0,0 0 0,-1 0 16,1 21-16,0-21 16,42 0 15,0 0-31,1 0 0,20 0 15,-21 0-15,21 0 0,22 0 0,-22 0 16,22-21-16,-22 21 0,22 0 16,-1 0-16,-21 0 0,22 0 0,-22 0 15,-21 0-15,22 0 0,-22 0 16,-21 21-16,-42 0 16,20-21-16,-20 21 0,0 0 0,-22 1 15,22-22-15,-22 21 16,22 0-16,-21 0 0,20-21 0,1 21 15,21-21-15,-22 0 0,22 21 16,21 1-16,21-22 31,1 0-31,20 0 0,0 0 16,1 0-16,20-22 0,1 22 0,-22-21 16,21 21-16,1 0 0,-22-21 15,22 21-15,-43 0 0,21 0 0,-21 0 16,1 0-16,-44 0 15,1 0-15,-21 21 0,0-21 16,-1 21-16,-20 1 0,-1-22 16,-20 21-16,20 0 0,1 0 15,-1 0-15,1 0 0,20-21 0,1 22 16,0-1-16,20-21 0,1 0 16,0 21-16,42-21 15,0 0-15,22 0 16,-1 0-16,0 0 0,22-21 15,-1 21-15,22-21 0,0 21 0,-22 0 16,1-22-16,-1 22 0,1-21 16,-22 21-16,0 0 0,-20 0 0,-44 0 31,1 21-31,-21 1 16,0-22-16,-1 21 0,1 0 0,-22 0 15,1 0-15,21 0 0,-22-21 16,22 22-16,-1-1 0,1 0 0,0 0 15,21-21-15,-1 21 0,65-21 32,-22 0-32,21 0 15,1 0-15,20-21 0,1 0 0,-22 21 16,21-21-16,1 21 0,-1-21 0,-20 21 16,-1 0-16,0 0 0,-20 0 15,-1 0-15,-42 0 16,-1 0-1,-20 21-15,0-21 0,-1 21 0,1 0 16,-21-21-16,20 21 0,-20 0 0,-1-21 16,22 22-16,0-1 0,-1-21 15,22 0-15,0 0 0,0 0 16,0 0-16,21 21 0,21-21 16,21 0-1,0 0-15,1 0 0,-1-21 16,0 21-16,22-21 0,-1 21 0,1-22 15,-1 22-15,1-21 0,-22 0 16,1 21-16,-1-21 0,0 21 16,-21 0-16,1 0 0,-44 0 31,-20 0-31,0 0 0,-1 21 0,1-21 16,-21 21-16,20 0 0,1-21 15,-22 22-15,43-22 0,-21 0 0,0 21 16,20-21-16,1 0 0,42 0 31,22 0-31,-22-21 0,21-1 16,22 22-16,-22-21 0</inkml:trace>
  <inkml:trace contextRef="#ctx0" brushRef="#br0" timeOffset="51563.71">6943 14309 0,'0'-21'0,"0"42"0,0-64 0,-22 43 16,22-21-16,-21 21 16,21 21-1,0 1 1,0-1-16,0 21 0,0-21 16,0 43-16,0-22 0,0 22 0,0-1 15,21 1-15,-21-1 0,22 1 16,-22 20-16,0-20 0,0 105 15,0-63-15,0-21 0,-22-1 16,1 1-16,21 0 0,0-1 16,-21 1-16,0 0 0,21-22 0,0 22 15,0-22-15,-21 1 0,21-22 16,0 0-16,-21 1 0,21-1 0,0-21 16,0 0-16,0-42 31,0 0-31,0 0 0,0-21 15,0-1-15,0-20 0,0-1 16,0 1-16,0-1 0</inkml:trace>
  <inkml:trace contextRef="#ctx0" brushRef="#br0" timeOffset="51926.56">7070 14520 0,'0'0'15,"0"-84"1,0 63-16,0-1 0,0 1 0,-22 21 16,22-21-16,-21 21 0,0 0 15,0 0 1,0 0 15,0 0 125</inkml:trace>
  <inkml:trace contextRef="#ctx0" brushRef="#br0" timeOffset="52638.09">6667 15896 0,'0'-21'0,"0"42"0,-21-42 15,0 21-15,0-21 16,0 0-16,0 21 16,-1 0-16,22-21 15,0 42 1,0 0 0,0 0-16,22 0 0,-22 0 15,21 1-15,0 20 0,21-21 0,-21 21 16,1-20-16,-1-1 0,0 21 0,0-21 15,0 0-15,0 1 0,1 20 16,-22-21-16,21 0 0,-21 0 16,21 1-16,-21-1 15,21-42 17,0-1-17,-21 1-15</inkml:trace>
  <inkml:trace contextRef="#ctx0" brushRef="#br0" timeOffset="52870.56">7408 15748 0,'0'0'0,"-21"0"16,0 21-1,0 0-15,0-21 0,-22 22 16,22 20-16,-21-21 0,21 0 0,-22 22 15,22-22-15,-21 21 0,21-21 0,-22 22 16,22-22-16,-21 21 0,21-21 16,-1 0-16,1 1 0,21-1 0,0 0 15,21-42 17,1 0-32</inkml:trace>
  <inkml:trace contextRef="#ctx0" brushRef="#br0" timeOffset="53618.76">10583 13801 0,'21'-21'0,"-42"42"0,64-64 16,-22 22-16,-21 0 0,21 0 15,-21 0-15,0 0 0,-21 21 31,0 0-31,-1 21 0,1-21 16,-21 21-16,21 21 16,-22-21-16,22 22 0,-21-1 0,0 22 15,-1-22-15,22 21 0,-21 1 16,21 21-16,-1-22 0,1 22 0,21-1 16,0 1-16,0-21 0,0 20 0,0-20 15,0-1-15,0 1 0,0-1 16,21-20-16,1-1 0,-1 0 0,0 1 15,0-1-15,21-21 0,-20 0 16,-1 0-16,21 1 0,-21-22 0,22 0 16,-22 0-16,0 0 0,0 0 0,0 0 15,0 0-15,1 0 0,-1-22 16,0 1-16,-21 0 0,21 0 16,0 0-16</inkml:trace>
  <inkml:trace contextRef="#ctx0" brushRef="#br0" timeOffset="54131.33">11324 14161 0,'0'0'0,"-21"-22"16,0 1-16,0 21 15,-1 0-15,1 0 0,0 0 16,0 0-16,0 0 0,0 21 0,-1 1 16,1-1-16,0 0 0,0 0 15,0 21-15,21-20 0,-21 20 0,21 0 16,0 1-16,-22 20 0,22-21 16,0 1-16,0-1 0,0-21 0,0 22 15,0-1-15,0-21 0,0 0 0,22 22 16,-1-43-16,0 21 0,21 0 15,-21-21-15,1 0 0,20 0 0,-21 0 16,21 0-16,1 0 0,-22-21 16,21 0-16,-21-1 0,22 1 15,-22 0-15,0 0 0,21-21 0,-20 20 16,-1-20-16,-21 0 0,0-1 16,0 1-16,0 0 0,0-1 0,0 1 15,0 0-15,-21-1 0,-1 22 16,1-21-16,0 21 0,0 0 0,0 21 15,0 0-15,-1 0 0,1 0 0,0 0 16,-21 0-16,21 0 0,-1 21 16,1-21-16,21 21 0,-21 0 0,21 0 15,-21 22-15,21-22 0,0 0 16,0 0-16,0 21 0,0-20 16,0-1-16,0 0 0,21 0 0,0 0 15</inkml:trace>
  <inkml:trace contextRef="#ctx0" brushRef="#br0" timeOffset="54402.57">12213 14584 0,'0'21'31,"0"0"-31,0 0 15,0 1-15,0-1 16,0 0-16,0 0 0,0 0 16,0 0-16,0 1 0,-21-1 0,0 0 15,0 0-15,-22 0 0,22-21 16,-21 21-16,21 1 0,-1-1 0,-20-21 16,21 21-16,0-21 0,0 0 15,-1 0-15,22-21 16,0 0-16</inkml:trace>
  <inkml:trace contextRef="#ctx0" brushRef="#br0" timeOffset="54758.6">13420 13991 0,'0'0'0,"-22"0"16,22-21-1,22 21 1,-1 0-1,0 0-15,0 0 0,21 0 0,-20 0 16,20 0-16,-21 0 0,21 0 0,-20 0 16,-1 0-16,0 0 0,0 0 15,0 0-15,0 0 0,-42 0 32,0 0-32,0 0 0,0 0 15</inkml:trace>
  <inkml:trace contextRef="#ctx0" brushRef="#br0" timeOffset="55250.86">13504 13991 0,'0'0'16,"-42"21"-1,21 1-15,0-1 16,-1-21-16,22 21 16,-21 0-16,0 0 0,21 0 0,-21-21 15,0 22-15,21-1 0,-21 0 0,21 0 16,-22-21-1,22 21-15,22-42 47,-1 21-31,0 0-16,0 0 16,0 0-16,0 0 0,1 0 0,-1 0 15,0 0-15,21 0 0,-21 0 0,1 0 16,20 0-16,-21 0 0,0 0 15,0 21-15,22-21 0,-22 21 0,0 1 16,0-22-16,0 21 0,1 0 16,-22 0-16,0 0 0,0 0 15,0 1-15,0-1 0,-22 0 0,1 0 16,0 0-16,0-21 0,0 21 16,-22 1-16,1-1 0,21 0 0,-21-21 15,-1 21-15,22-21 0,-21 0 16,21 0-16,-1 0 0,1 0 0,0 0 15,0 0-15,0 0 0,0 0 0,21-21 32,0 0-17,21 21 1,-21-21-16,21 21 0,0-22 0,0 1 16,22 21-16,-22-21 0</inkml:trace>
  <inkml:trace contextRef="#ctx0" brushRef="#br0" timeOffset="56021.75">14266 14076 0,'0'0'0,"0"-21"32,-21 21-32,0 0 15,0 0-15,0 21 0,-1-21 0,1 21 16,21 0-16,-21 0 0,0 1 15,21-1-15,0 0 0,-21 0 16,21 21-16,-21-20 0,21-1 16,0 21-16,0-21 0,0 0 0,0 22 15,0-22-15,0 0 0,0 0 0,0 0 16,21-21 0,0 0-16,0 0 0,0 0 0,0 0 15,1 0-15,-1 0 0,0 0 0,0 0 16,0 0-16,-21-21 0,21 21 15,-21-21-15,0 0 0,0 0 16,0 0-16,0-1 0,0 1 16,0-21-16,-21 21 0,21 0 15,-21-1-15,21 1 0,0 0 0,0 0 16,0 0-16,0 0 0,21-1 16,0 1-16,1 0 0,-1 0 0,21 0 15,-21 0-15,22-1 0,-22 22 16,21-21-16,-21 21 0,22 0 0,-22 0 15,0 0-15,21 0 0,-21 0 0,1 0 16,-22 21-16,0 1 0,0-1 16,0 0-16,0 21 0,0-21 15,-22 1-15,1-1 0,0 21 16,0-21-16,0 22 0,0-22 0,-1 21 16,22-21-16,0 22 0,0-22 0,0 0 15,0 0-15,0 0 16,0 0-16,22 1 0,-1-22 15,0 0-15,21 0 0,-21 0 0,1 0 16,20 0-16,-21 0 0,0-22 16,22 1-16,-22 0 0,21 21 0,-21-42 15,0 21-15,1-1 0,-1-20 16,0 21-16,0-21 0,-21 20 0,0-20 16,0 0-16,0 21 0,0-22 15,-21 22-15,0 0 0,0-21 16,-1 42-16,1-22 0,-21 1 0,21 21 0,-22 0 15,22 0-15,0 0 0,-21 0 0,21 0 16,-1 0-16,1 0 16,0 0-16,0 21 0,0-21 0,21 22 15,-21-22-15,21 21 16,0 0-16,21-21 16,0 0-16,0 0 15,0 0-15,0 0 0,22-21 16</inkml:trace>
  <inkml:trace contextRef="#ctx0" brushRef="#br0" timeOffset="56430.82">15261 13610 0,'0'0'0,"0"-21"16,21 21 15,0 0-31,1 0 0,-1 21 0,0 0 16,0 1-16,21-1 0,-20 21 15,-1-21-15,0 22 0,0-1 0,0 0 16,0-21-16,22 22 0,-22-1 16,0 0-16,0 1 0,0-1 15,1 0-15,-1 1 0,-21-1 0,0 0 0,0 1 16,0-1-16,0 0 15,-21 1-15,-1-22 0,-20 21 0,0 1 16,-1-22-16,1 21 0,-21-21 0,-1 22 16,1-22-16,-1 21 0,22-21 15,-1 0-15,-20 1 0,21-1 0,20 0 16,-20-21-16,21 21 0,0-21 0,0 0 16,-1 21-16,1-21 15,21-21 16,0 0-15</inkml:trace>
  <inkml:trace contextRef="#ctx0" brushRef="#br0" timeOffset="129627.15">8213 13864 0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2:53:32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2328 0,'0'0'0,"0"-21"16,-21 21 15,21-21-31,0 0 31,-21 21 32</inkml:trace>
  <inkml:trace contextRef="#ctx0" brushRef="#br0" timeOffset="3004.2">3598 593 0,'0'0'0,"21"0"15,1 0 1,-22 21 0,21-21-1,0 0-15,0 0 16,0 0-16,0-21 0,1 21 16,-1-21-16,0-1 0,0 22 15,0-21-15,0 0 0,1 21 0,-22-21 16,21 0-16,-21 0 15,21-1-15,-21 1 0,0 0 0,0 0 16,0 0-16,0 0 0,-21 21 16,-22 0-16,22 0 0,-21 0 15,0 0-15,-1 0 0,1 0 0,-22 21 16,22 0-16,0 0 0,-1 0 16,1 22-16,0-22 0,-1 0 15,1 21-15,21-21 0,0 1 0,0 20 16,-1-21-16,1 0 0,21 0 15,0 1-15,0-1 0,0 0 16,0 0-16,21 0 16,1 0-16,-1 1 0,0-22 15,21 21-15,-21 0 0,22-21 0,-22 21 16,21-21-16,1 21 0,-22 0 16,21-21-16,0 22 0,-20-1 15,20-21-15,-21 21 0,21 0 0,-20 0 16,-1 0-16,0 1 0,0-1 15,0 0-15,-21 0 0,0 0 0,0 22 16,0-22-16,-21 0 0,-21 21 16,21-21-16,-43 1 0,22 20 0,-1-21 15,-20 0-15,-1 0 0,1 1 16,-1-22-16,22 0 0,-21 21 16,20-21-16,1 0 0,0 0 15,-1-21-15,1 21 0,21-22 16,-22 1-16,1 0 0,21 0 0,-21-21 15,20 20-15,22 1 0,0 0 16,-21 0-16,21 0 0,0 0 0,0-1 16,0 1-16,21 0 0,1 0 15,-1 0-15,21 21 16,-21 0-16,0-21 0,1 21 0,20-22 16,-21 22-16,21 0 0,-20-21 15</inkml:trace>
  <inkml:trace contextRef="#ctx0" brushRef="#br0" timeOffset="3400.1">4106 868 0,'0'-21'15,"0"42"-15,21-42 0,-21 0 0,0-1 16,0 1-16,0 0 15,-21 21 17,0 21-17,0 0-15,0 1 0,0-1 0,-1 0 16,1 21-16,21-21 0,-21 22 16,0-1-16,0 0 0,21-20 0,0 20 15,0 21-15,0-41 16,0-1-16,0 21 0,0-21 15,0 0-15,0 1 0,21-1 16,0-21-16,0 0 0,0 21 16,1-21-16,-1 0 0,0 0 0,0 0 15,0 0-15,0 0 16,1 0-16,-1 0 0,0 0 16,0-21-1,-21 0-15,21-1 0,0 1 16,-21 0-16</inkml:trace>
  <inkml:trace contextRef="#ctx0" brushRef="#br0" timeOffset="3852.22">4487 910 0,'0'0'15,"-21"0"-15,0-21 0,0 21 16,21-21-16,0 0 15,0 0 1,21 21-16,0 0 16,0 0-16,0 0 0,1 0 15,-1 0-15,0 0 0,21 0 0,-21 0 16,1 0-16,-1 21 0,21 0 16,-21-21-16,0 21 0,1 21 0,-1-20 15,0-1-15,-21 21 0,0-21 16,0 0-16,0 22 0,0-22 0,0 21 15,0-21-15,0 1 0,0-1 16,0 0-16,-21 0 0,0 0 16,21-42 15,0 0-15,0 0-16,0 0 0,0-1 15,0-20-15,0 21 0,21 0 0,-21-22 16,21 22-16,0 0 0,0-21 15,0 21-15,1-1 0,-1 1 0,0 0 16,0 0-16,0 0 16,0 21-16,1 0 0,-1-21 15,0 21-15,0 0 16,0 0-16</inkml:trace>
  <inkml:trace contextRef="#ctx0" brushRef="#br0" timeOffset="5008.97">5313 1143 0,'0'21'16,"0"0"-16,21-21 31,0 0-31,0-21 16,0 0-16,1 21 15,-1-21-15,-21 0 0,21 0 0,0-1 16,-21 1-16,21 0 0,-21 0 16,21 0-16,-21 0 0,0-22 15,0 22-15,0 0 0,0 0 16,0 0-16,-21 21 0,0 0 16,0 0-16,0 0 0,0 0 0,-22 0 15,22 21-15,0 0 0,0 0 16,0 21-16,-1-20 0,1 20 15,0-21-15,21 21 0,0 1 0,0-22 16,-21 21-16,21-21 0,0 1 16,0 20-16,0-21 0,0 0 15,0 0-15,21-21 0,0 22 16,0-22-16,1 0 0,-1 21 0,21-21 16,0 0-16,1 0 0,-1 0 15,0 0-15,1 0 0,20-21 0,-20-1 16,20 1-16,-21 21 0,1-42 15,-1 21-15,0 0 0,1-1 0,-22-20 16,0 21-16,0 0 0,0-22 16,1 22-16,-22 0 0,0 0 0,0 0 15,0 0-15,0-1 0,0 1 16,-22 21-16,1 0 16,0 0-16,0 0 15,0 0-15,0 21 16,-1 1-16,1-1 0,0 0 0,21 0 15,0 0-15,-21 0 0,21 1 16,0 20-16,0-21 0,0 0 0,0 0 16,0 22-16,21-22 15,-21 0-15,21 0 0,0 0 0,22-21 16,-22 0-16,0 0 0,21 0 16,-20 0-16,20 0 0,0 0 15,1 0-15,-22 0 0,21-21 0,-21 21 16,22-21-16,-22 0 0,21 0 15,-21 0-15,0-22 0,1 22 16,-1-21-16,0-1 0,0 22 0,-21-21 16,0 0-16,0 20 0,0 1 15,0 0-15,0 0 0,0 0 0,-21 21 32,0 21-32,21 0 15,0 21-15,-21-20 0,21-1 16,-22 0-16,22 0 0,-21 21 15,21-20-15,0-1 0,0 0 0,0 21 16,-21-21-16,21 1 16,0-1-16,-21 0 0,21 0 0,0 0 15,0 0-15,0 1 16,0-44 31,0 1-47,0 0 15,0 0-15,0 0 0,0-22 0,0 22 16,21-21-16,0 0 0,22 20 16,-22-20-16,21 0 0,0 21 15,1-22-15,-22 22 0,21 0 16,1 0-16,-1 21 0,0 0 16,-21 0-16,22 0 0,-22 0 0,0 21 15,0 0-15,0 0 0,-21 0 16,0 22-16,0-22 0,0 21 0,0-21 15,0 22-15,0-22 0,0 21 16,0-21-16,0 1 0,0-1 0,0 0 16,0 0-16,-21 0 0,21 0 15,-21-21-15,21 22 0,-21-22 32,21-22-32,0 1 15,0 0-15</inkml:trace>
  <inkml:trace contextRef="#ctx0" brushRef="#br0" timeOffset="5719.43">7832 1058 0,'0'0'0,"21"0"31,-21-21-31,21 21 0,-21-21 16,21 0-16,0 0 0,0 21 16,-21-43-16,22 22 0,-1 0 15,0 0-15,-21 0 0,0 0 0,0-1 16,0 1-16,0 0 16,0 0-16,-21 21 0,0 0 0,-22 0 15,1 0-15,0 0 0,-1 0 16,1 21-16,-22 0 0,22 0 0,0 1 15,-1-1-15,22 0 0,0 0 16,0 0-16,0 0 0,21 1 16,0-1-16,0 0 0,21 0 15,0-21-15,0 21 16,22 0-16,-22-21 0,21 22 0,0-22 16,1 21-16,-1-21 0,0 21 15,-20 0-15,20-21 0,-21 21 0,21 0 16,-42 1-16,0-1 15,0 0-15,0 0 0,-21 0 16,-21 0-16,0 1 0,-1-1 16,1-21-16,0 21 0,-22 0 0,22-21 15,-1 0-15,1 0 0,0 0 16,21 0-16,-22 0 0,1 0 0,21-21 16,0 21-16,-22-21 0,22 0 15,0-1-15,0 1 0,0 0 0,-1 0 16,22 0-16,-21 0 0,21-1 15,0 1-15,0 0 0,0 0 0,21 0 16,1 0-16,-1-1 0,0 22 16,21-21-16,-21 0 0,1 0 15,20 0-15,0 0 0,1-1 16</inkml:trace>
  <inkml:trace contextRef="#ctx0" brushRef="#br0" timeOffset="6276.46">8318 423 0,'0'0'0,"0"-21"0,-21 21 32,21 21-32,0 1 15,-21 20-15,21-21 0,0 0 16,-21 22-16,21-1 0,0 0 15,0 1-15,0 20 0,0-21 16,0 22-16,-21-22 0,21 1 0,-21 20 16,21-21-16,0 1 0,0-1 15,0-21-15,-22 22 0,22-22 0,0 0 16,0 0-16,-21 0 0,21 0 16,0-42 15,-21 0-16,21 0-15,0 0 0,0 0 16,0-1-16,0-20 0,0 21 0,0-21 16,21 20-16,0-20 0,1 0 15,-1-1-15,21 22 0,-21-21 0,22 21 16,-1 0-16,-21-1 0,21 1 16,1 21-16,-1 0 0,-21 0 0,0 0 15,22 21-15,-22 1 0,-21-1 16,0 0-16,0 21 0,0-21 0,0 22 15,0-1-15,0 0 0,-21-20 16,0 20-16,-1-21 0,1 21 0,0-20 16,21-1-16,-21 0 15,0 0-15,21 0 0,-21 0 0,21 1 16,0-44 31,0 1-47,21 0 0</inkml:trace>
  <inkml:trace contextRef="#ctx0" brushRef="#br0" timeOffset="6752.38">9144 847 0,'0'0'0,"0"-21"15,0-22 1,0 22-16,-21 21 15,0 0-15,-1 0 16,1 21-16,0 0 16,0 1-16,0 20 0,21-21 0,-21 21 15,-22-20-15,43 20 0,-42 0 16,42 1-16,-21-1 0,0-21 0,21 21 16,-22-20-16,22 20 0,0-21 15,0 0-15,0 0 0,0 1 0,22-1 16,20-21-1,-21 0-15,0 0 0,22 0 0,-22 0 16,21 0-16,-21 0 0,22-21 16,-1 21-16,0-22 0,-21 1 0,22 0 15,-22 0-15,0 0 0,0-22 16,0 22-16,-21-21 0,0 0 0,0-1 16,0 1-16,0 0 0,0-1 15,-21 22-15,0-21 0,0 21 16,0-1-16,0 22 0,-1-21 0,1 21 15,-21 0-15,21 0 0,0 0 0,-1 0 16,-20 0-16,21 21 16,0 1-16,0-22 0,21 21 15,0 0 1,21-21-16,0 0 16,21-21-16,-21 21 0,22-21 15</inkml:trace>
  <inkml:trace contextRef="#ctx0" brushRef="#br0" timeOffset="7083.41">9800 381 0,'0'0'0,"0"-21"0,21-21 32,-21 63-17,0 0-15,-21 0 16,21 0-16,-21 0 0,0 22 15,21-1-15,-21 0 0,-1-20 0,1 20 16,0 21-16,0-20 0,0-1 16,0 0-16,-1 22 0,22-22 0,-21 1 15,21-1-15,-21 0 0,21 1 16,0-22-16,0 21 0,0-21 0,0 0 16,0 1-16,21-1 15,0-21-15,1 0 0,-1 0 16,0 0-16,0 0 0,0 0 15,0 0-15,1 0 0,-1-21 16,0-1-16,0 1 0,0 0 16,0 0-16,1-21 0,-22 20 0,21-20 15,-21 0-15</inkml:trace>
  <inkml:trace contextRef="#ctx0" brushRef="#br0" timeOffset="7276.85">9588 699 0,'0'0'15,"-21"0"-15,0 0 0,0 0 0,0 0 16,42 0 15,0 0-31,21 0 0,-20 0 16,20 0-16,-21-22 0,21 22 16,1 0-16,-22 0 0,21 0 0,-21 0 15,1 0-15,-1 0 0,0 0 16,0 0-16,-21-21 0</inkml:trace>
  <inkml:trace contextRef="#ctx0" brushRef="#br0" timeOffset="7993.41">11620 656 0,'0'0'0,"-42"-63"31,21 63-31,0-21 0,0-1 16,-1 22-16,1 0 0,0 0 15,0 0-15,0 0 0,0 22 0,-1-1 16,1 0-16,0 0 0,0 0 15,-21 0-15,20 22 0,1-1 0,0 0 16,0 1-16,0-1 0,0 22 16,21-22-16,-22 0 0,22 1 15,-21-1-15,21 0 0,0-21 16,0 22-16,0-22 0,0 0 0,21 0 16,1-21-16,-1 0 0,0 21 15,0-21-15,0 0 0,0 0 0,1 0 16,20-21-16,-21 21 0,0-21 0,22 0 15,-22 0-15,21-22 0,-21 22 16,0-21-16,1 0 0,-1-1 16,0 1-16,0-22 0,-21 22 0,0 0 15,0-1-15,0 1 16,0 0-16,0-1 0,-21 22 0,0 0 16,-22 0-16,22 21 0,-21 0 15,21 0-15,-22 0 0,1 0 0,0 0 16,-1 0-16,1 0 0,21 0 15,-21 0-15,20 21 0,1-21 0,0 21 16,0 0-16,21 1 16,0-1-16,0 0 0,42-21 15,-21 0-15,22 0 16,-1 0-16,0 0 0,1 0 0,-1 0 16,22 0-16</inkml:trace>
  <inkml:trace contextRef="#ctx0" brushRef="#br0" timeOffset="8536.25">12234 381 0,'0'0'15,"0"-21"-15,-21 21 16,0-21-16,0 21 0,0 0 16,-1 0-16,1 21 15,0 0-15,21 0 0,-21 0 0,0 1 16,21 20-16,0 0 0,-21-21 15,-1 43-15,1-22 0,0 1 0,21 20 16,-21 1-16,0-1 16,0 1-16,21-1 0,-22 1 0,1-1 15,21 1-15,0-1 0,-21 1 0,21-1 16,-21 1-16,21-1 0,-21 22 16,21-1-16,0-20 0,0 21 0,0-1 15,0-20-15,0-1 0,-21 1 16,21-1-16,0-20 0,0 20 0,0-21 15,0 1-15,0-1 0,0-21 16,0 0-16,0 1 0,0-1 0,-22-21 16,1-21-1,0 21 1,0-22-16,0-20 0,0 21 16,-1 0-16,1-22 0,-21 1 15,21 0-15,-22-1 0,22-20 0,-21-1 16,21 1-16,0-1 0,-1 22 0,1-21 15,21-1-15,0 1 0,0 20 16,0 1-16,0 0 0,21-1 0,-21 1 16,22 21-16,-1-22 0,0 22 15,0-21-15,0 21 0,0 0 0,1-1 16,-1 1-16,0 0 0,0 0 16,0 21-16,0-21 0,1 0 0,-1 21 15,0 0-15,-21-22 0,0 1 16,21 0-1</inkml:trace>
  <inkml:trace contextRef="#ctx0" brushRef="#br0" timeOffset="9393.37">13187 889 0,'0'0'0,"0"21"16,21-21-16,0 0 0,0 21 15,0-21-15,1 0 0,-1 0 16,0 0-16,0 0 0,0-21 16,22 0-16,-22 0 0,0 21 0,21-42 15,-21 20-15,22 1 0,-22 0 16,0 0-16,0-21 0,0 20 16,1-20-16,-22 21 0,0-21 15,0 20-15,0-20 0,0 21 0,0 0 16,0-22-16,0 22 0,0 0 15,0 0-15,-22 21 16,1 0-16,0 0 0,21 21 16,-21 0-16,0 0 0,21 1 0,-21-1 15,-1 21-15,1-21 0,0 22 16,21-1-16,-21 21 0,0-20 0,0 20 16,-1 1-16,1 20 0,0-20 15,21-1-15,-21 22 0,0-21 0,0 20 16,-1-20-16,22 20 0,-21 22 15,0-21-15,0 21 0,0-22 16,0 22-16,-1 0 0,1-21 16,0 21-16,0-1 0,0-20 0,0 21 15,-1-21-15,22-22 0,0 22 0,0-43 16,0 22-16,0-22 16,0 0-16,22-21 0,-1 22 0,0-22 0,0-21 15,0 0-15,22 0 0,-22 0 0,21 0 16,0-21-16,1 21 0,-22-43 15,21 22-15,22-21 0,-22 0 16,0-1-16,1-20 0,-1-1 0,0 1 16,1-1-16,-22-20 0,21 20 15,-21-21-15,1 1 0,-22-1 0,0 0 16,0 1-16,0-1 0,-22 0 16,1 1-16,-21-1 0,21 22 0,-22 20 15,1-20-15,0 20 0,-1 1 16,1 21-16,0-21 0,21 20 0,-22 1 15,1 21-15,0-21 0,20 21 16,1 0-16,0 0 0,0 0 16,42 0-1,0 0 1,0 0-16,1 0 16,-1 0-16,21-21 0,-21 21 0,22 0 15,-1-21-15,-21 21 0,21 0 16</inkml:trace>
  <inkml:trace contextRef="#ctx0" brushRef="#br0" timeOffset="10160.6">14309 804 0,'0'0'16,"0"-21"-16,0 0 0,-22 21 0,1-21 15,0 0-15,0 21 0,0 0 16,-22 0-16,22-21 0,-21 21 0,0 0 15,20 0-15,-20 0 0,0 21 16,21 0-16,-22 0 0,22 0 0,0 0 16,-21 22-16,20-1 15,1 0-15,21-20 0,-21 20 0,21 0 0,-21 1 16,21-1-16,-21 0 0,21-21 16,0 1-16,0 20 0,0-21 0,0 0 15,0 0-15,0 1 0,0-1 16,21-21-16,0 0 0,0 0 15,0 0-15,1 0 16,-1 0-16,0 0 0,0-21 0,21-1 16,-20 22-16,20-42 0,0 21 15,-21 0-15,22-22 0,-1 1 0,0 0 16,-20-1-16,20 1 0,-21 0 16,0-1-16,0 22 0,1-21 0,-22 21 15,0 0-15,21-1 0,-21 1 16,0 42-1,-21 1 1,21 20-16,0-21 0,-22 0 16,1 22-16,21-1 0,0-21 15,0 21-15,0 1 0,0-22 0,0 0 16,0 21-16,0-20 0,0-1 16,0 0-16,0 0 0,21 0 15,1-21-15,-1 0 0,0 0 16,0 0-16,0 0 0,0 0 15,1 0-15,-1 0 0,21-21 0,-21 0 16,0 0-16,1 0 0,-1-1 16,0 1-16,0-21 0,0 0 0,0-1 15,1 1-15,-1 21 0,-21-22 16,0 22-16,0 0 0,21 0 16,-21 0-16,0 42 31,0 0-31,0 0 0,0 22 15,-21-22-15,21 0 16,0 0-16,0 21 0,0-20 0,0-1 16,0 0-16,0 0 0,0 0 15,0 0-15,0 1 0,0-1 16,21-42 31,-21-1-47,0 1 0,0 0 0,21 0 15</inkml:trace>
  <inkml:trace contextRef="#ctx0" brushRef="#br0" timeOffset="10517.44">14795 550 0,'0'0'0,"-21"0"0,0 0 0,0 0 0,0 22 16,0-22-16,21 21 0,0 0 15,-22-21-15,22 21 0,22-21 32,-1 0-32,0 0 15,0 0-15,0 0 0,0 0 16,1-21-16,-1 0 0,0 21 16,0-21-16,-21-1 15,0 1-15,0 0 0,0 0 16,-21 21-16,0-21 15,0 21-15,-1 0 0,1 0 0,0 0 16,0 0-16,0 21 0,0-21 16,21 21-16,0 0 0,-22-21 0,22 21 15,-21 1-15,21-1 16,0 0-16,0 0 0,21-21 16,1 0-16,-1 0 15,0 0-15,0 0 0,0 0 0</inkml:trace>
  <inkml:trace contextRef="#ctx0" brushRef="#br0" timeOffset="10812.43">15261 487 0,'0'0'0,"0"-21"0,0 0 16,-21 21 15,21 21-31,-21 0 16,21 0-16,0 21 0,-21-20 0,-1 20 15,22-21-15,-21 21 16,21 1-16,-21 20 0,21-20 0,0-1 16,-21 21-16,0-20 0,21-1 15,-21 0-15,21 1 0,0-1 0,-22-21 16,22 22-16,-21-22 0,21 0 16,0 0-16,-21 0 0,42-21 31,0 0-16,1-21-15,-22 0 0,21 0 16,0 0-16,0-1 0,0 1 0</inkml:trace>
  <inkml:trace contextRef="#ctx0" brushRef="#br0" timeOffset="11183.97">15346 1080 0,'0'0'0,"21"0"16,0 0-1,0 0-15,0 0 0,1 0 16,-1 0-16,0 0 16,0 0-16,0 0 0,0-22 0,1 1 15,-1 21-15,0-21 0,0 0 16,0 0-16,-21 0 0,0-1 16,0 1-16,-21 21 15,-21 0 1,21 0-16,-1 0 15,1 21-15,0-21 0,-21 22 0,21-1 16,-1 0-16,1 0 0,0 21 16,0-20-16,21-1 0,0 0 0,-21 0 15,21 0-15,0 0 0,0 1 16,0-1-16,0 0 0,0 0 0,21 0 16,0 0-16,0-21 15,0 0-15,1 22 0,20-22 0,-21 0 16,21 0-16,-20 0 0,20 0 15,0 0-15,-21 0 0,22 0 16,-1 0-16,0-22 0,1 1 0</inkml:trace>
  <inkml:trace contextRef="#ctx0" brushRef="#br0" timeOffset="11732.6">16298 931 0,'0'0'0,"21"-21"0,-21 0 0,0 0 16,0 0-16,0 0 0,0-1 0,-21 22 15,0 0-15,0 0 0,0 0 16,0 0-16,-1 0 0,1 0 16,-21 0-16,21 22 0,0-1 15,-1 0-15,-20 0 0,21 21 0,0-20 0,0 20 16,21-21-16,-22 21 16,1-20-16,21 20 0,-21-21 0,21 21 15,0-20-15,0-1 0,0 0 16,0 0-16,0 0 0,0 0 15,21-21 1,0 0-16,1 0 0,-1 0 0,0 0 16,0 0-16,0 0 0,0 0 0,1-21 15,-1 0-15,0 0 0,21-21 16,-21-1-16,1 1 0,-1 0 0,21-1 16,-21-20-16,0-1 0,1 22 15,-1-22-15,0 22 0,0-21 16,-21 20-16,0 1 0,21 0 15,-21 20-15,0-20 0,0 21 0,0 0 16,0 0-16,0 42 31,-21 0-31,21 0 0,-21 21 16,0-20-16,21 20 0,-21 0 0,21 22 16,0-22-16,-22 0 0,22 22 15,0-22-15,-21 22 0,21-22 0,0 0 16,0 1-16,0-1 15,0-21-15,0 0 0,21 22 0,1-43 0,-1 21 16,0 0-16,0-21 16,0 0-16,0 0 0,22 0 0,-1 0 15,-21 0-15,22-21 0,-1 0 16,-21 21-16,21-21 0,-20-1 0</inkml:trace>
  <inkml:trace contextRef="#ctx0" brushRef="#br0" timeOffset="12472.37">17526 572 0,'0'21'31,"21"-21"-15,0 0 0,0 0-16,1 0 0,-1 0 15,0 0-15,0-21 0,21 21 0,-20-22 16,-1 1-16,0 0 0,21 0 16,-21 21-16,1-21 0,-1-22 15,-21 22-15,0 0 0,21 0 0,-21 0 16,0 0-16,0 42 31,0 0-31,0 0 0,0 0 16,-21 22-16,21-1 0,0 0 15,-21 1-15,-1-1 0,22 0 16,-21 22-16,21-22 0,0 22 0,-21-22 16,21 0-16,-21 22 0,21-22 15,-21 0-15,21-20 0,0 20 0,0-21 16,-21 21-16,-1-20 0,22-1 15,-21 0-15,0 0 0,0-21 16,0 0-16,0 0 16,-1 0-16,1-21 0,-21 0 0,21 0 15,0-1-15,-1 1 0,-20-21 16,21 21-16,0 0 0,0-22 16,-1 22-16,1 0 0,21 0 15,21 21 48,1 0-63,-1 0 0,0 0 0,0 0 15,21 0-15,-20 0 0,-1 0 16</inkml:trace>
  <inkml:trace contextRef="#ctx0" brushRef="#br0" timeOffset="13111.27">17822 1016 0,'0'0'0,"106"0"31,-85 0-31,0 0 0,1 0 0,-22-21 16,21 21-16,0-21 0,0 0 0,0-1 15,0 1-15,-21 0 0,0 0 16,22 0-16,-22 0 0,21 21 16,-21-22-16,0 1 0,-21 21 31,-1 21-31,1-21 15,21 22-15,-21-1 16,0 21-16,0-21 0,21 22 0,0-22 0,0 21 16,-21-21-16,21 22 15,0-22-15,0 0 0,0 0 0,0 0 16,0 0-16,0 1 0,0-1 16,21-21-16,0 21 0,0-21 15,0 0-15,22 0 0,-22 0 16,21 0-16,-21-21 0,22 21 0,-1-21 15,0-1-15,1 1 0,-1 0 16,0-21-16,22 21 0,-22-22 0,0 1 16,-20 0-16,20-1 0,0 1 15,-21 21-15,1 0 0,-1-22 0,-21 22 16,0 0 0,-21 21-1,-1 0-15,1 0 0,0 21 16,0 0-16,0 0 0,0 1 0,21-1 15,-22 0-15,22 0 0,0 21 16,0-20-16,0-1 0,0 0 0,22 21 16,-1-21-16,0 1 0,0-1 15,0 0-15,-21 0 0,21-21 0,1 21 16,-22 0-16,0 1 16,-22-22-1,1 21-15,0-21 16,0 0-16,0 0 0,0 0 15,-1 0-15,1 0 0,0 0 16,0 0-16,0 0 0,21-21 16,0-1-16,0 1 15,0 0-15,0 0 0,42 0 16,-21 0-16,0-1 0,1-20 16</inkml:trace>
  <inkml:trace contextRef="#ctx0" brushRef="#br0" timeOffset="13409.44">19135 529 0,'0'0'0,"21"-63"32,-21 42-32,0-1 0,0 44 31,0-1-15,0 21-16,0-21 0,0 0 15,-21 22-15,21-1 0,0 0 16,-22 1-16,22-1 0,-21 0 0,21 1 15,-21-1-15,0 0 0,21 1 16,-21-1-16,21 0 0,0-20 0,-21 20 16,21-21-16,0 0 15,0 0-15,0 1 0,0-1 0,21-21 32,0 0-32,0 0 15,0 0-15,0-21 0,1-1 16,-1 1-16,-21 0 0,21 0 0,0 21 15</inkml:trace>
  <inkml:trace contextRef="#ctx0" brushRef="#br0" timeOffset="13619.88">19071 762 0,'0'0'0,"21"0"31,0 0-31,1 0 16,-1 0-16,0 0 0,0-21 16,0 21-16,22 0 0,-22 0 0,0 0 15,0 0-15,0-21 0,0 21 16,1 0-16,-1 0 0,-21-21 16,21 21-16</inkml:trace>
  <inkml:trace contextRef="#ctx0" brushRef="#br0" timeOffset="15504.24">19981 593 0,'0'0'0,"21"-64"15,-21 43 1,0 0-16,0 0 15,0 0-15,-21 21 16,0 0-16,0 0 16,0 21-16,0 0 0,-1 0 15,-20 0-15,21 0 0,0 1 16,-22 20-16,22 0 0,-21-21 0,21 43 16,-22-22-16,1 1 0,0-1 15,21 0-15,-1 22 0,1-22 0,0 0 16,21-20-16,0 20 0,0 21 15,0-41-15,21 20 0,0-21 16,1 0-16,20 0 0,-21-21 16,21 22-16,22-22 0,-22 0 0,1 0 15,-1 0-15,21 0 0,-20 0 16,-1 0-16,0 0 0,1-22 0,-1 1 16,0 0-16,1 0 0,-1 0 15,-21 0-15,22-1 0,-22-20 16,0 0-16,0 21 0,0-22 0,-21 1 15,0 0-15,0 20 0,0-20 16,0 21-16,0-21 0,0 20 16,0 1-16,-21 21 15,0 0-15,0 0 16,0 0-16,-1 0 0,1 21 0,0 1 16,0-1-16,0 0 0,0 0 15,-22 21-15,43-20 0,-21 20 0,0 0 16,0-21-16,21 22 0,-21-22 15,21 0-15,0 0 0,0 0 16,0 1-16,0-1 0,0 0 16,0 0-16,21-21 0,0 0 15,0 0-15,0 0 16,0 0-16,1 0 0,-1 0 0,0-21 16,0 0-16,0 0 0,0-1 15,1 1-15,-1-21 0,0 0 0,0 20 16,0-20-16,0 0 0,1-1 15,-1 22-15,-21 0 0,0 0 16,0 0-16,21 0 0,-21-1 0,0 44 47,-21-1-47,21 0 16,0 0-16,-21 0 0,-1 22 0,22-22 15,-21 21-15,21-21 0,0 22 16,0-22-16,0 0 0,0 0 0,0 0 15,0 0-15,0 1 0,0-1 16,21-21-16,-21 21 0,22-21 0,-1 0 16,0 0-16,21 0 0,-21 0 15,1 0-15,20 0 0,0 0 0,22 0 16,-22-21-16,0 0 16,1-1-16,-1 1 0,0 0 0,-20-21 15,20-1-15,-21 1 0,0 0 16,0 21-16,1-22 0,-22 1 15,0 21-15,0 0 0,0-1 16,0 1-16,-22 21 16,1 0-1,0 0-15,0 21 0,21 1 0,0-1 16,0 0-16,0 21 0,0-21 16,0 1-16,0 20 0,0-21 0,0 0 15,0 0-15,0 1 0,0-1 16,21 0-16,-21 0 0,21 0 0,-21 0 15,0 1-15,21-22 16,-21 21 0,0-42 15,0-1-15,-21 22-16,21-21 0,0 0 0,-21 21 15,21-21-15,-21 21 16,0 0-16,0 0 15,21 21 1,0 0-16,0 0 16,0 1-1,21-1-15,0-21 16,0 21-16,0-21 0,0 0 16,1 0-16,-1 0 0,0 0 0,0 21 15,0-21-15,0 0 0,22 0 16,-22 0-16,21 0 0,-21 0 0,1 0 15,20 0-15,-21-21 0,0 0 16,0 0-16,1-1 0,-1-20 0,0 21 16,0-21-16,0-1 0,-21-20 15,0 20-15,0 22 16,0 0-16,0 0 0,0 0 0,0 0 16,-21 42-1,21 0 1,-21 0-16,0 0 15,21 0-15,-21 22 0,21-22 0,-22 21 16,22-21-16,-21 1 0,21-1 16,0 21-16,0-21 0,0 0 0,0 1 15,0-1-15,0 0 16,21 0-16,1-21 0,-1 21 0,0-21 16,0 0-16,0 0 15,0 0-15,22 0 0,-22 0 0,0 0 16,21 0-16,1 0 0,-1 0 15,0 0-15,1-21 0,-1 21 0,0-21 16,1-21-16,-1 20 0,0 1 16,1-21-16,-22 0 0,21-1 15,-21 1-15,-21 0 0,22 20 16,-22-20-16,0 21 0,0 0 0,0 0 16,0-1-16,-22 22 15,1 0-15,0 0 0,0 0 0,0 22 16,0-22-16,-1 42 0,22-21 15,-21 0-15,0 0 0,21 1 0,-21 20 16,21-21-16,0 0 0,0 0 16,0 22-16,0-22 0,0 0 0,0 0 15,0 0-15,0 1 0,21-1 16,0 0-16,-21 0 16,0 0-16,0 0 15,0 1 1,-21-22-16,0 0 15,0 0-15,0 0 16,-1 0 0,1 0-1,21-22-15,-21 1 16,21 0-16,-21 21 16,0-21-16,21 0 0,-43 21 15</inkml:trace>
  <inkml:trace contextRef="#ctx0" brushRef="#br0" timeOffset="16735.83">3175 2011 0,'-21'0'47,"21"21"-47,-21-21 15,21 21 17,0 0-1,21-21-31,0 0 0,0 0 16,0 0-16,22 0 0,-22 0 15,21 0-15,0 0 0,22 0 0,-22 0 16,22 22-16,-22-22 0,22 0 15,-1 0-15,1 0 0,20 0 16,-20 0-16,20 0 0,-20 0 0,21 0 16,20 0-16,1 0 0,0 0 15,21 0-15,0 0 0,-21 0 0,21 0 16,0 0-16,0 0 0,0 0 16,0 0-16,0 0 0,0 21 0,0-21 15,0 0-15,0 0 0,0 0 16,21 0-16,0 0 0,22 0 0,-22 0 15,0 0-15,0 0 0,21 0 16,1 0-16,-1 0 0,-21 0 16,0 0-16,1 0 0,-22 0 0,0 0 15,0 0-15,-22 0 0,-20-21 16,21 21-16,-43 0 0,22 0 0,-43 0 16,1 0-16,-1 0 0,-21 0 15,0 0-15,1 0 0,-22-22 63,0 1-32,0 0-31</inkml:trace>
  <inkml:trace contextRef="#ctx0" brushRef="#br0" timeOffset="17348.5">11112 1588 0,'-21'0'0,"42"0"0,-63 0 16,21 0-16,0 21 0,0-21 0,21 21 15,-22-21-15,22 21 16,22-21 0,-1 0-16,0 0 15,21 0-15,1 0 0,-1 0 0,0 0 16,1 0-16,20 0 0,-21 0 16,1 0-16,20 0 0,-20 0 0,-1 0 15,0 0-15,1 0 0,-22 0 16,21 0-16,-21 0 0,0 0 0,1 0 15,-1 0-15,0 0 0,0 0 16</inkml:trace>
  <inkml:trace contextRef="#ctx0" brushRef="#br0" timeOffset="18061.05">13758 1820 0,'0'0'16,"-21"0"-16,0 0 0,0 0 0,0 0 0,-22 0 16,22 0-16,-21 0 0,-1 0 15,22 0-15,-21 0 0,0 0 0,20 0 16,-20 0-16,21 0 0,0 0 15,0 0-15,42 0 32,21 0-32,-21 22 0,22-22 15,20 0-15,-21 0 0,22 0 16,-1 0-16,22 0 0,0 0 0,-1 0 16,22 0-16,0 0 15,0 0-15,0 0 0,21 0 0,-21 0 16,21 0-16,0 0 0,0 0 15,0 0-15,-22 0 0,22 0 0,-21 0 16,0 0-16,-21 0 0,-22 0 16,1 0-16,-1 0 0,1 0 0,-22 0 15,0 0-15,1 0 0,-22 0 16,0 0-16,0 0 0,0 0 31,1 0 16</inkml:trace>
  <inkml:trace contextRef="#ctx0" brushRef="#br0" timeOffset="18868.14">17907 1778 0,'0'0'16,"-21"0"-16,0 0 0,-1 0 0,1 0 15,0 0-15,0 0 16,0 0-16,0 0 16,-1 0-16,22 21 62,22-21-62,-1 0 16,0 0-16,21 0 0,-21 0 0,43 0 15,-1 0-15,1 0 0,21 0 16,20 0-16,1 0 0,0 0 0,21 0 16,-21 0-16,21 0 0,-21 0 15,21 0-15,0 0 0,21 0 0,-21 0 16,0 0-16,0 0 0,0 0 15,0 0-15,0 0 0,0 0 0,21 21 16,-21-21-16,21 0 0,-21 0 16,0 0-16,0 22 0,-21-1 15,0-21-15,0 0 0,0 21 16,-22-21-16,1 0 0,-22 0 0,1 21 16,-1-21-16,-20 0 0,-1 0 15,-21 0-15,22 0 0,-22 21 0,0-21 16,-42 0 46,0 0-62,-1 0 16,1-21-16,0 21 0</inkml:trace>
  <inkml:trace contextRef="#ctx0" brushRef="#br0" timeOffset="18983.78">21844 1905 0,'-21'0'0,"0"0"15,-1 0 1,1 0 0,0 0-16,0 21 15,0-21-15,0 0 0,-1 0 16,1 0-16,0 0 0,0 0 0</inkml:trace>
  <inkml:trace contextRef="#ctx0" brushRef="#br0" timeOffset="63756.36">3006 3069 0,'21'0'47,"0"0"-31,0 0-1,0-21-15,0 21 0,-21-21 16,22 21-16,-1-21 0,0 0 15,0 21-15,-21-22 0,21 1 0,0 0 16,1 0-16,-22 0 16,0 0-16,0-1 0,0-20 15,0 21-15,-22 21 0,1-21 0,0 0 16,0 21-16,0 0 16,-22 0-16,22 0 0,-21 21 0,0 0 15,-1 0-15,1 0 0,0 0 16,-1 1-16,1-1 0,0 0 0,20 21 15,1-21-15,0 1 0,0-1 16,21 0-16,0 0 0,0 0 0,0 0 16,0 1-16,21-1 15,0 0-15,0 0 0,22 0 16,-22 0-16,21 1 0,-21-1 0,22 0 16,-1 0-16,-21-21 0,22 21 15,-22 0-15,21 1 0,-21-1 0,22 0 16,-22 0-16,21 0 15,-21 0-15,0 22 0,1-22 0,-22 0 16,0 21-16,0-20 0,0 20 16,0-21-16,-22 21 0,1-20 0,-21 20 15,21-21-15,-22 0 0,1 0 16,21 22-16,-43-22 0,22-21 0,0 21 16,-1 0-16,1-21 0,-21 0 15,20 0-15,1 0 0,0-21 16,-1 21-16,1-21 0,0 0 0,-1 0 15,1-1-15,0 1 0,-1-21 16,22 21-16,-21 0 0,21-1 16,21 1-16,0 0 0,0 0 0,0 0 15,0 0 1,21 21-16,0-22 0,21 22 16,-21-21-16,22 21 0,-1 0 15,-21 0-15</inkml:trace>
  <inkml:trace contextRef="#ctx0" brushRef="#br0" timeOffset="65700.27">3556 3323 0,'0'0'0,"21"-21"0,-21 0 16,0 0-1,0 0-15,-21 21 32,0 21-17,0-21-15,-1 21 0,22 0 0,-21 0 16,0 22-16,21-22 16,0 0-16,-21 21 0,0-21 0,21 22 0,0-22 15,0 21-15,0-21 16,0 1-16,0 20 0,0-21 0,0 0 15,0 0-15,0 1 0,0-1 16,21-21-16,0 21 0,0-21 0,22 0 16,-22 21-16,0-21 0,0 0 15,0 0-15,22 0 0,-22 0 0,0 0 16,21 0-16,-21-21 0,1 21 16,20-21-16,-21 0 0,0-1 0,0 1 15,1 0-15,-1-21 0,0 21 16,0-22-16,0 22 0,-21-21 0,21-1 15,-21 22-15,0-21 0,0 21 16,0 0-16,0-1 0,0 1 0,-21 21 31,0 21-15,21 1-16,-21-1 0,21 0 16,0 0-16,0 0 0,0 0 15,0 1-15,21-1 16,0-21-16,0 21 0,-21 0 0,22-21 15,-1 21-15,-21 0 0,21-21 16,0 22-16,-21-1 0,21-21 0,0 21 16,-21 0-16,22 0 15,-1-21-15,-21 21 0,21-21 0,-21 22 16,21-22-16,0 21 16,0-21-16,1 0 0,-1 0 15,0 0-15,0 0 0,0 0 16,0 0-16,22 0 0,-22 0 0,0-21 15,21 21-15,-20-22 0,20 1 16,-21 0-16,0 0 0,22 0 0,-22-22 16,0 22-16,0 0 0,-21-21 15,0 21-15,21-22 0,-21 22 0,0-21 16,0 21-16,0-1 0,0 1 16,-21 0-16,0 21 0,0-21 15,0 21-15,-22 0 16,22 0-16,0 21 0,0 0 15,0 0-15,-1 1 0,1-1 16,0 0-16,0 21 0,21-21 0,0 1 16,0 20-16,0-21 0,0 0 15,0 0-15,0 22 0,21-22 0,0-21 16,0 21-16,22 0 0,-22-21 16,21 0-16,1 21 0,-1-21 0,-21 0 15,21 0-15,1 0 0,-1 0 16,0 0-16,1 0 0,-22-21 0,21 0 15,1 21-15,-22-21 0,0 0 0,21 0 16,-21-1-16,1-20 0,-1 21 16,0-21-16,-21 20 0,0-20 15,21 21-15,-21 0 0,0-22 16,0 22-16,0 0 0,0 0 0,0 0 16,-21 21-1,0 0-15,0 0 0,-1 21 16,22 0-16,0 0 15,-21 0-15,21 1 0,-21 20 0,21-21 16,0 0-16,0 0 0,0 22 16,0-22-16,0 0 0,0 0 0,0 0 15,21 1-15,0-22 0,1 21 16,-1-21-16,0 21 16,0-21-16,0 0 0,0 0 15,1 0-15,20 0 0,-21 0 0,0 0 16,22-21-16,-22 21 0,0-21 0,21-1 15,-21 1-15,1 0 0,-1 0 16,0 0-16,0-22 0,-21 22 0,21-21 16,-21 21-16,21 0 0,-21-22 15,0 22-15,0 0 0,0 0 16,0 42 15,0 0-31,-21 0 0,21 0 16,-21 1-16,21-1 0,0 21 15,0-21-15,0 0 0,0 22 16,0-22-16,0 0 0,0 0 0,0 0 16,0 1-16,0-1 0,0 0 15,0 0-15,0 0 16,0-42 31,0 0-47,0 0 0,21 0 15,0-1-15,-21-20 0,22 21 0,-1-21 16,0-1-16,0 22 0,0-21 16,0 21-16,22-22 0,-22 22 15,0 0-15,0 0 0,0 0 16,22 21-16,-22 0 0,0 0 0,0 0 16,0 21-16,-21 0 0,22 0 15,-1 0-15,-21 22 0,0-22 0,21 21 16,-21-21-16,21 22 0,-21-22 15,21 0-15,-21 0 0,0 0 0,21 0 16,1 1-16,-1-1 16,-21 0-16,21-21 0,0 0 0,0 0 15,0 0-15,1 0 16,-1 0-16,0-21 0,21 21 16,-21-21-16,1-1 0,20 1 0,-21-21 15,21 21-15,-20-22 0,-1 1 16,21 0-16,-21-1 0,0-20 0,1 42 15,-1-22-15,-21 22 0,0 0 16,0 0-16,0 0 0,0 0 16,-21 21-16,-1 0 15,1 21-15,0 0 0,-21 0 0,21 0 16,-1 22-16,1-22 0,21 21 16,0-21-16,0 0 0,0 22 0,0-22 15,0 0-15,0 0 0,21 0 16,1 1-16,-1-1 15,0 0-15,0-21 0,0 21 16,0-21-16,-21 21 0,22-21 16,-22 21-16,0 1 15,-22-22 1,1 21-16,0-21 0,0 0 16,0 0-16,0 0 0,-1 0 15,1 0-15,0 0 0,0 0 0,0 0 31,0 0-31,21-21 16,21-1 0,0 1-16,21 0 0</inkml:trace>
  <inkml:trace contextRef="#ctx0" brushRef="#br0" timeOffset="66260.36">7175 2836 0,'0'0'0,"0"-21"0,-21 21 0,21-21 15,-21 21 1,0 0-16,0 21 31,21 0-31,-21 1 0,21-1 16,0 21-16,0-21 0,0 22 0,-22-1 15,22 0-15,-21 1 0,21-1 16,-21 21-16,21-20 0,0-1 0,0 22 16,-21-22-16,21 0 0,0-21 15,0 22-15,0-1 0,0-21 0,0 0 16,0 1-16,0-1 0,0 0 16,0 0-1,0-42 16,0 0-31,0 0 0,0-1 0,0 1 16,21-21-16,0 21 0,0-22 16,1 1-16,20 0 0,-21 21 0,0-22 15,22 1-15,-22 21 0,21 0 16,-21-1-16,0 1 0,22 21 0,-22 0 16,0 0-16,0 0 0,0 21 15,-21 1-15,22-22 0,-22 21 16,0 21-16,0-21 0,0 0 15,0 1-15,0-1 0,0 0 0,0 21 16,0-21-16,0 1 0,-22-1 16,22 0-16,-21-21 0,21 21 15,0 0-15,0 0 16,0-42 15,21 0-31</inkml:trace>
  <inkml:trace contextRef="#ctx0" brushRef="#br0" timeOffset="66728.32">7959 3112 0,'0'0'0,"0"-22"16,0 1-16,0 0 0,-22 21 15,1-21-15,0 21 16,0 0-1,0 0-15,21 21 0,-21 0 16,-1 0-16,1 1 0,0 20 0,0 0 16,0-21-16,0 22 0,-1-1 15,1 22-15,21-22 0,-21 0 16,0 1-16,21-22 0,-21 21 0,21-21 16,0 22-16,0-22 0,0 0 15,0 0-15,0 0 0,21 0 16,0-21-16,0 0 0,0 0 15,1 0-15,-1 0 0,21 0 0,-21 0 16,22-21-16,-22 0 0,21 21 16,-21-21-16,0-21 0,1 20 0,-1-20 15,0 0-15,-21-1 0,0 1 16,0 0-16,0-1 0,0 1 0,0 0 16,-21 21-16,0-22 0,-1 22 0,1 0 15,0 21-15,0 0 0,0 0 16,0 0-16,-1 0 0,1 0 0,0 0 15,0 0-15,0 21 0,0-21 16,-1 21-16,22 0 0,0 1 16,22-22-1,-1 0 1,21 0-16,-21 0 0</inkml:trace>
  <inkml:trace contextRef="#ctx0" brushRef="#br0" timeOffset="67101.13">8340 2879 0,'0'0'0,"0"-21"0,42-43 31,-42 43-31,0 42 31,0 0-15,0 0-16,0 1 0,0-1 0,0 21 15,0-21-15,-21 22 0,21-1 16,0-21-16,-21 21 0,21 1 0,-22 20 16,22-20-16,0-1 0,0 0 15,0 1-15,0-22 0,0 21 0,-21-21 16,21 22-16,0-22 16,0 0-16,0 0 0,0 0 0,0 0 15,21 1-15,1-22 16,-1 0-16,0 0 0,0 0 15,0 0-15,0 0 0,1-22 16,-1 1-16,-21 0 0,21 21 16,0-21-16,0 0 0,0 0 0,1-22 15,-1 22-15,0 0 0,0 0 16,-21 0-16</inkml:trace>
  <inkml:trace contextRef="#ctx0" brushRef="#br0" timeOffset="67364.37">8276 3069 0,'0'0'0,"21"0"47,0 0-47,1 0 0,20 0 15,-21 0-15,0 0 0,22-21 0,-22 21 16,0 0-16,21 0 0,-21-21 15,1 21-15,-1-21 0,0 21 0,0 0 16,0 0-16,0 0 0,1 0 0,-1 0 16,-42 0 15,-1 0-15,1 0-16</inkml:trace>
  <inkml:trace contextRef="#ctx0" brushRef="#br0" timeOffset="68239.34">2752 4424 0,'-22'0'0,"44"0"0,-65 0 15,22 0-15,0 0 16,0 0-16,21-21 0,-21 21 16,-1 0-16,1 0 15,64 0 32,-22 0-31,21 0-16,0 0 0,1 0 0,20-21 15,1-1-15,20 22 0,1 0 16,0 0-16,21-21 0,-1 21 0,22 0 16,-21 0-16,21-21 0,0 21 15,0 0-15,21 0 0,1 0 16,-1 0-16,21-21 0,-21 21 0,22 0 16,-1-21-16,0 21 0,1-21 15,20 21-15,-21-22 0,22 1 16,-22 21-16,22-21 0,-1 0 0,1 0 15,-1 0-15,-20 21 0,-1-22 16,0 1-16,1 0 0,-22 21 0,0-21 16,0 0-16,-21 21 0,0-21 15,-21 21-15,0 0 0,-22-22 0,1 22 16,0 0-16,-22 0 0,1 0 16,-22-21-16,0 21 0,-20 0 0,-1 0 15,0 0-15,-42 0 31,0 0-31,-1 0 0,1 0 16,21-21 15,-21 21-15,21-21-16</inkml:trace>
  <inkml:trace contextRef="#ctx0" brushRef="#br0" timeOffset="68400.03">8932 3958 0,'-21'0'0,"0"21"16,0-21-1</inkml:trace>
  <inkml:trace contextRef="#ctx0" brushRef="#br0" timeOffset="95223.5">11324 7451 0</inkml:trace>
  <inkml:trace contextRef="#ctx0" brushRef="#br0" timeOffset="95848.73">11366 7303 0,'0'0'0,"0"-43"31,0 22-31,0 0 16,0 0-1,0 42 48,0 0-63,-21-21 0,21 21 15,0 0-15,0 1 0,0-1 0,0 21 16,0-21-16,0 0 0,0 1 16,0 20-16,0-21 0,0 0 0,0 0 15,0 22-15,0-22 0,-21 0 16,21 0-16,0 0 0,0 22 0,0-22 16,0 0-16,0 21 0,0-20 0,0-1 15,0 21-15,0-21 0,0 22 16,0-1-16,0 0 0,0-21 0,-21 22 15,21-1-15,0 0 0,-21-20 16,21 20-16,0 0 0,0-21 0,0 22 16,-21-22-16,21 21 0,-22-21 15,22 22-15,-21-22 0,21 0 16,0 0-16,0 22 0,-21-22 0,21 0 16,-21 0-16,21 0 0,0 0 0,-21 1 15,21-1-15,-21 0 0,21 0 16,-22 0-16,1 0 15,0-21 1,21-21 0,0 0-16,0 0 0,0 0 15,0-22-15,21 22 16,0 0-16</inkml:trace>
  <inkml:trace contextRef="#ctx0" brushRef="#br0" timeOffset="97083.41">11388 7303 0,'0'0'0,"-22"0"16,22-22 0,-21 22-16,21-21 31,-21 21 0,42 0 47,0 0-62,1 0-16,-1 0 0,0 0 16,0 0-16,0 0 0,0 0 15,1 0-15,-1 0 0,0 0 16,0 0-16,0 0 0,22 0 0,-22 0 15,0 0-15,21 0 0,1 0 16,-1 0-16,0 0 0,1 0 0,-1 0 16,21 0-16,1 0 0,-22 0 15,22 0-15,-22 0 0,22 0 0,-22 0 16,21 21-16,-20-21 0,-1 0 16,0 0-16,1 0 0,-1 0 0,0 0 15,1 0-15,-1 0 0,22 0 16,-22 0-16,0 0 0,22 0 15,-1 0-15,-20 0 0,20 0 16,1 0-16,-1 0 0,1 0 0,-1 0 16,-21 0-16,22 0 0,-1 0 15,-20 0-15,-1 0 0,22 0 0,-22 0 16,21 0-16,-20 0 0,20 0 16,-20 0-16,-1 0 0,21 0 0,-20 0 15,20 0-15,-20 0 0,-1 0 16,0 0-16,22 0 0,-22 0 0,0 0 15,1 0-15,-1 0 0,0 0 16,22 0-16,-22 0 0,1 0 0,-1 0 16,21 0-16,1 0 0,-22 0 0,22 0 15,-1 22-15,1-22 16,20 0-16,-20 0 0,-1 0 0,1 0 16,-1 21-16,1-21 0,-1 0 15,1 0-15,148 0 16,-149 21-16,-21-21 15,22 0-15,-1 0 0,1 0 0,-1 0 16,1 0-16,-1 0 0,1 0 16,-1 0-16,1 0 0,-1 0 0,-20 21 15,20-21-15,-20 0 0,20 0 16,-21 0-16,1 0 0,20 0 0,-20 0 16,20 0-16,-21 0 0,22 0 15,-1 21-15,1-21 0,-1 0 16,1 0-16,-1 0 0,-20 0 0,20 0 15,-20 0-15,20 0 0,-21 0 16,1 0-16,-1 0 0,-21 0 0,22 0 16,-22 0-16,21 0 0,-21 0 15,0 0-15,1 0 0,-1 0 0,0 0 16,0 0 0</inkml:trace>
  <inkml:trace contextRef="#ctx0" brushRef="#br0" timeOffset="98556.34">17865 7387 0,'21'0'31,"0"0"-15,0 0-16,0 0 15,0 0-15,1 0 16,-1 0-16,0 0 15,0 0-15,0 0 16,0 0-16,1-21 0,-1 21 0,0 0 16,0 0-16,0 0 0,0 0 15,1 0-15,-1 0 0,0 0 16,0 0-16,0 0 16,0 0-16,1 0 62,-22 21-15,0 0-31,0 1-1,0-1-15,0 0 0,-22 0 16,22 0-16,0 0 15,0 1-15,0-1 0,0 0 0,-21 0 16,21 0-16,0 0 0,0 1 16,-21-1-16,21 21 0,0-21 0,0 0 15,0 1-15,0 20 0,0-21 16,0 0-16,0 22 0,0-22 0,0 21 16,0-21-16,0 0 0,0 22 15,0-22-15,-21 21 0,21-21 16,0 1-16,0-1 0,0 21 0,0-21 15,0 0-15,0 1 0,0-1 16,-21 0-16,21 0 0,0 0 16,0 0-16,0 1 15,0-1-15,0 0 16,-21-21-16,-1 0 47,1 0-32,0 0 1,0 0-16,21-21 0</inkml:trace>
  <inkml:trace contextRef="#ctx0" brushRef="#br0" timeOffset="100423.41">11218 8890 0,'0'0'0,"-21"0"0,0 0 15,0 0 1,42 0 47,0 0-63,0 0 15,0 0-15,1 0 0,20 0 0,-21 0 16,0 0-16,22 0 0,-22 0 15,21 0-15,0 0 0,-20 0 0,20 0 16,-21 0-16,21 0 0,1 0 16,-1 0-16,0 0 0,22 0 0,-22 0 15,22 0-15,-22 0 0,22 0 16,20 0-16,-20 0 0,-1 0 0,22 0 16,-22 0-16,1 0 0,21 0 15,-1 0-15,-20 0 0,20 0 16,22 0-16,-21 0 0,0 0 0,-1 0 15,1 0-15,0 0 0,-1 0 16,1 0-16,-22 0 0,22 0 0,-21 0 16,20 0-16,-20 0 0,20 0 15,-20 0-15,21 0 0,-22 0 0,1 0 16,20 0-16,-20 0 0,-22 21 16,85-21-16,-85 0 15,22 0-15,-22 0 0,1 0 0,20 0 16,-21 0-16,1 0 0,20 0 15,-20 0-15,20 0 0,1 0 0,20 0 16,-20 0-16,-1 21 0,22-21 16,-22 0-16,1 0 0,-1 0 0,1 0 15,-1 0-15,-20 0 0,20 0 16,1 0-16,-1 0 0,-20 0 0,20 0 16,1 0-16,-1 0 0,1 0 15,-1 0-15,22 0 0,-22 0 0,64 0 16,-63 0-16,-1 0 15,-20 0-15,20 0 0,-21 0 0,22 0 16,-22 0-16,1 0 0,-1 0 0,21 0 16,-20 0-16,-1 0 15,0 0-15,1 0 0,-22 0 0,21 0 16,1 0-16,-1 0 0,21 0 16,-41 0-16,20 0 0,0 0 0,-21 0 15,22 0-15,-22 0 0,0 0 16,21 0-16,-20 0 0,-1 0 0,0 0 15,0 0-15,0 0 0,0 0 16,1 0-16,-1 0 0,0 0 16,0 0-16,0 0 15,0 0-15,1 0 16,-1 0-16,0 0 16,0 0-16,0 0 15,0 0 1,1 0-16,-1 0 31,0 0-15,-21-21 31,21 21-16,0 0 0,-21-21-31,21 21 31,1 0-15,-1 0 15,0 0-15,-21-21 62,0 0-62,0 0-1,0-1-15,0 1 16,0 0-1,21 21-15,-21-21 16,0 0-16,0 0 16,0-1-16,0 1 15,0 0-15,0 0 16,0 0-16,0 0 16,0-1-1,0 1-15,0 0 16,-21 21-1,0 0-15,0 0 0,21-21 0,-22 21 16</inkml:trace>
  <inkml:trace contextRef="#ctx0" brushRef="#br0" timeOffset="101300.53">11790 7768 0,'0'0'0,"0"-21"16,0 0-1,0 42 48,0 0-63,0 0 0,0 1 15,0 20-15,0 0 0,0 1 0,0-1 16,0 0-16,0 1 0,-21-1 16,21 0-16,0 1 0,0-1 15,-22 0-15,22 1 0,0-22 0,0 0 16,0 21-16,0-21 0,-21 1 16,21-1-16,0 0 0,21-42 62</inkml:trace>
  <inkml:trace contextRef="#ctx0" brushRef="#br0" timeOffset="101592.28">12255 8022 0,'-21'0'32,"0"21"-32,0 1 0,0-1 0,-22 0 0,22 0 15,0 0-15,0 0 0,-21 22 16,20-22-16,-20 0 0,21 21 16,0-20-16,0-1 0,-1 0 0,1 0 15,0 0-15,0 0 0,0-21 16,21 22-16,0-44 47,21 1-47,0 0 0,-21 0 15,21 0-15,0 0 0,1-22 0</inkml:trace>
  <inkml:trace contextRef="#ctx0" brushRef="#br0" timeOffset="101807.34">12128 8001 0,'0'0'0,"22"0"0,-1-21 0,0 21 16,0 0-16,0 21 15,-21 0-15,0 0 16,21 1-16,-21-1 0,0 21 16,0-21-16,0 22 0,22-22 15,-22 21-15,0-21 0,21 0 16,-21 1-16,0-1 0,0 0 0,0 0 16,21 0-16,-21 0 0,0 1 15,21-22 1,0 0-1,0-22-15,-21 1 16,22 0-16,-22 0 0</inkml:trace>
  <inkml:trace contextRef="#ctx0" brushRef="#br0" timeOffset="102072.36">12573 7705 0,'0'84'31,"0"-41"-31,0-22 0,-21 21 0,21 1 16,-21-1-16,21 0 0,-22 1 0,22-1 16,0-21-16,-21 21 0,21 1 15,-21-22-15,21 21 0,0-21 0,-21 1 16,21-1-16,0 0 0,0 0 15,21-21 17</inkml:trace>
  <inkml:trace contextRef="#ctx0" brushRef="#br0" timeOffset="102548.55">12742 8170 0,'0'0'0,"0"22"0,-42-1 31,63-21-15,0 0-1,0 0-15,1 0 0,-1-21 0,0-1 16,0 22-16,0-21 0,0 0 0,1 0 16,-22 0-16,0 0 15,21-1-15,-21 1 0,0 0 16,-21 21 0,-1 0-16,1 0 0,0 0 15,0 21-15,0-21 0,0 21 16,-1 1-16,1-1 0,21 0 0,-21 0 15,21 0-15,-21 0 0,21 1 16,0 20-16,0-21 0,0 0 0,0 0 16,0 1-16,0-1 0,0 0 15,21 0-15,0-21 0,106 64 16,-84-64 0,-1 0-16,-21 0 0,21 0 15,1 0-15,-22 0 0,21 0 0,1 0 16,-22-22-16,21 1 15,-21 0-15,22 21 0,-22-21 0,21 0 16</inkml:trace>
  <inkml:trace contextRef="#ctx0" brushRef="#br0" timeOffset="103097.34">13589 7747 0,'-21'0'31,"0"0"-31,21 21 0,-22 0 16,1 1-16,21-1 0,-21 0 0,21 21 16,0 1-16,0-22 15,0 21-15,-21 0 0,21 1 0,0-22 16,0 21-16,0 1 0,0-22 16,0 0-16,0 21 0,0-21 0,0 1 15,0-1-15,0 0 0,0 0 16,0-42 31,0 0-47,0 0 0,0-1 15,0 1-15,0 0 0,0 0 16,21 0-16,0 0 0,0-1 16,1 1-16,-1 21 0,0-21 0,0 0 15,0 21-15,0-21 0,1 21 16,20 0-16,-21 0 0,0 0 0,22 0 15,-22 0-15,21 0 0,-21 21 16,22-21-16,-22 21 0,0 0 0,-21 0 16,0 1-16,0-1 0,0 0 15,0 0-15,0 0 0,-21 0 0,-22 1 16,22-1-16,-21 0 0,21-21 0,-22 21 16,22 0-16,-21-21 0,0 0 15,20 21-15,-20-21 0,21 0 0,0 0 16,0 0-16,-1 0 0,1 0 15,0 0-15,21-21 32,0 0-32,21 0 15,0 0-15,1 21 0,20-21 16</inkml:trace>
  <inkml:trace contextRef="#ctx0" brushRef="#br0" timeOffset="103388.24">14309 7811 0,'0'0'15,"0"21"17,0 0-17,0 21-15,0-21 0,0 22 0,0-1 16,0-21-16,0 22 0,0-1 15,-22 0-15,22-21 0,0 22 0,0-22 16,-21 0-16,21 21 0,-21-42 16,21 22-16,0-1 0,0 0 0,0-42 47,0 0-32,0-1-15,21 1 0</inkml:trace>
  <inkml:trace contextRef="#ctx0" brushRef="#br0" timeOffset="103760.33">14182 7895 0,'0'0'0,"-22"-21"0,-20-21 31,42 21-31,0-1 16,21 1-16,0 21 15,1 0-15,20 0 16,-21 0-16,21-21 0,1 21 0,20 0 0,-20 0 15,-1 0-15,21 0 16,-20 21-16,-1 0 0,0-21 0,1 22 16,-22-1-16,0 0 0,21 21 0,-42-21 15,0 22-15,0-1 0,0-21 16,0 22-16,-21-1 0,0 0 0,0 1 16,-21-22-16,-1 21 0,1-21 15,-22 22-15,22-22 0,0 0 0,-1 0 16,-20 0-16,21 0 0,20 1 0,-20-22 15,0 0-15,21 21 0,-1-21 16,1 0-16,0 0 0,42-21 47,0 21-47,1-22 0,-1 22 16,0-21-16,21 0 0,-21 21 15,22-21-15,-1 0 0</inkml:trace>
  <inkml:trace contextRef="#ctx0" brushRef="#br0" timeOffset="104383.77">14880 8192 0,'-21'-22'31,"0"1"-31,21 0 16,0 0-16,0 0 15,21 0-15,0 21 0,0-22 16,0 22-16,1-21 0,20 21 16,-21 0-16,0 0 0,0 0 15,1 0-15,-1 0 0,0 21 0,0 1 16,0-1-16,0 0 0,-21 0 16,22 0-16,-22 0 0,21 1 0,-21 20 15,0-21-15,0 0 0,0 0 16,0 1-16,0-1 0,-21 0 15,-1 0-15,1-21 0,21 21 0,-21-21 16,21 21 0,0-42-1,0 0 1,0 0-16,21 0 16,-21 0-16,21-1 0,1 1 0,-1 0 15,0 0-15,0 0 0,0 0 16,0-1-16,22 1 0,-22 0 0,0 0 15,0 0-15,22 0 0,-22 21 16,0-22-16,0 22 0,21 0 16,-20 0-16,-1 0 15,0 0-15,-21 22 16,0-1 0,0 0-16,0 0 0,0 0 15,0 0-15,0 22 0,0-22 0,-21 0 16,21 0-16,-21 0 0,21 1 15,0-1-15,0 0 0,0 0 16,0 0 0,0-42 31,0 0-32,0 0-15</inkml:trace>
  <inkml:trace contextRef="#ctx0" brushRef="#br0" timeOffset="104545.23">15621 7980 0,'0'0'0,"0"-21"0,0 0 0,0-1 15,0 1 1,0 42 46,0 1-62</inkml:trace>
  <inkml:trace contextRef="#ctx0" brushRef="#br0" timeOffset="104867.55">15896 8086 0,'0'-21'15,"0"42"32,0 0-47,0 0 16,0 0-16,0 0 0,0 1 0,0-1 16,21 0-16,-21 0 0,21 0 15,-21 0-15,0 1 0,0-1 0,0 0 16,0 0-16,0 0 15,0 0-15,22-21 47,-1-21-47,0 21 16,-21-21-16,21 0 0,0 0 16,0 0-16</inkml:trace>
  <inkml:trace contextRef="#ctx0" brushRef="#br0" timeOffset="105071.31">16235 8065 0,'21'-22'0,"-42"44"0,21-22 32,-21 21-17,-1 0-15,1 0 0,-21 0 0,21 0 16,0 1-16,-1 20 0,1-21 16,21 0-16,-21 0 0,0 22 0,21-22 15,-21 0-15,21 0 16,0 0-16,0 1 15,21-22 1,0 0 0,0 0-16,0 0 0</inkml:trace>
  <inkml:trace contextRef="#ctx0" brushRef="#br0" timeOffset="105451.96">16277 8276 0,'0'-21'31,"21"21"-31,0 0 16,1 0-16,-1 0 15,0-21-15,0 21 0,0 0 0,0-21 16,1 21-16,-22-21 0,21-1 16,0 22-16,0-21 0,-21 0 15,0 0 1,-21 21-1,0 0-15,0 21 0,-1-21 16,1 21-16,0 0 16,0 1-16,0-1 0,0 21 0,-1-21 0,1 0 15,21 1-15,0-1 0,0 0 16,0 0-16,0 0 0,0 0 16,0 1-16,21-22 15,1 0-15,20 21 16,-21-21-16,0 0 0,0 0 0,1 0 15,-1 0-15,21 0 0,-21 0 16,0 0-16,22 0 0,-22 0 0,0 0 16,21 0-16,-20-21 0,-1 21 0</inkml:trace>
  <inkml:trace contextRef="#ctx0" brushRef="#br0" timeOffset="105815.51">16849 8255 0,'0'0'0,"0"-21"0,0-21 31,0 20-31,21 22 16,-21-21-16,21 21 0,0 0 0,0 0 16,0 0-16,1 0 15,-1 0-15,0 0 0,0 0 0,0 21 16,0 1-16,1-1 0,-22 0 0,0 0 16,0 0-16,0 0 0,0 1 15,0-1-15,0 0 0,0 0 0,0 0 16,0 0-16,0 1 0,-22-1 15,1-21-15,0 21 0,0-21 16,21 21-16,-21-21 0,0 0 16,21-21 15,0 0-31,0 0 16,0-1-16,0 1 15,0 0-15,21 0 0,-21 0 0,0 0 16,21-1-16,0 1 0,-21 0 15,21 0-15,0 0 0,1 0 16,-1-1-16,0 1 0</inkml:trace>
  <inkml:trace contextRef="#ctx0" brushRef="#br0" timeOffset="106136.15">17843 7747 0,'0'-21'31,"-21"21"-31,0 0 0,21 21 16,-21-21-16,21 21 15,-21 0-15,0 1 0,21-1 0,0 0 16,0 0-16,-22 0 0,22 0 16,-21 1-16,21-1 0,0 0 0,0 0 15,0 0-15,-21 0 0,21 1 16</inkml:trace>
  <inkml:trace contextRef="#ctx0" brushRef="#br0" timeOffset="106413.32">17547 8086 0,'0'0'0,"0"21"0,0 0 16,21-21 15,0 0-31,1 0 0,-1 0 16,0 0-16,0 0 0,0 0 15,0 0-15,1 0 0,-1 0 32,0 0-32,-21-21 0,21 21 15,-21-21 1,21 21-16,-21-21 15</inkml:trace>
  <inkml:trace contextRef="#ctx0" brushRef="#br0" timeOffset="106697.33">17611 7768 0,'0'0'0,"-22"0"0,-20-21 16,63 21 15,0 0-31,1-21 16,-1 21-16,0 0 0,0 0 0,0 0 15,0 0-15,1 0 0,-1 0 16,0 0-16,0 0 0,0 0 15,0 0-15,1 0 16,-22-21-16,21 21 16</inkml:trace>
  <inkml:trace contextRef="#ctx0" brushRef="#br0" timeOffset="107307.32">17928 7578 0,'0'0'0,"-21"-21"16,0 21-16,0-22 0,-1 22 15,1 0-15,0 0 16,0-21-16,0 21 0,0 0 0,-22 0 16,22 0-16,-21 0 15,21 0-15,-22 21 0,1-21 0,0 22 16,20-1-16,-20 0 0,0-21 0,-1 21 15,22 0-15,-21 22 0,21-22 16,-22 0-16,22 0 0,0 21 0,21-20 16,-21 20-16,21-21 0,0 21 15,0-20-15,0 20 0,0-21 0,0 21 16,0-20-16,0 20 0,21-21 16,-21 21-16,21-20 0,0-1 0,1 0 15,-1 0-15,0 0 0,21 0 16,-21 1-16,22-22 0,-22 21 15,21-21-15,1 0 0,-22 21 0,21-21 16,0 0-16,1 0 0,-1 0 16,0 0-16,1 0 0,-1 0 0,0 0 15,1 0-15,20 0 0,-20-21 16,-1 0-16,0 21 0,1-22 0,-22-20 16,21 21-16,-21 0 0,0-22 0,1 1 15,-1 0-15,0-1 0,-21 1 16,0 0-16,0-1 0,0 22 0,0-21 15,0 0-15,0-1 0,-21 22 16,0-21-16,-1 21 0,1-1 0,0-20 16,0 21-16,0 0 0,0 0 15,-1 21-15,1-22 0,-21 22 16,21 0-16,0-21 0,-1 21 0,-20 0 16,21 0-16,0 0 0,0 0 15,-1 0-15,1 0 0,0 0 0,0 0 16,0 0-16,0 0 0,-1 0 15,1 0-15,0 21 0,0-21 0,-21 0 16,20 0-16,-20 22 0</inkml:trace>
  <inkml:trace contextRef="#ctx0" brushRef="#br0" timeOffset="108408.25">1799 7154 0,'0'-42'31,"0"21"-15,0 42 15,0 0-31,0 22 16,0-22-16,0 0 0,-21 21 15,21 1-15,0-1 0,0 0 16,0 1-16,0 20 0,-21-21 0,21 22 16,0-22-16,0 22 0,0-1 15,0 1-15,0-1 0,-21 1 0,21-1 16,0 22-16,0-22 0,0 1 15,0-1-15,0 1 0,0-22 0,0 1 16,0 20-16,0-21 0,-22 1 16,22-22-16,0 21 0,0-21 0,0 22 15,0-22-15,0 0 0,0 0 16,0 0-16,-21-21 16,21-21 15,0 0-31,0 0 0,0 0 0,0 0 15</inkml:trace>
  <inkml:trace contextRef="#ctx0" brushRef="#br0" timeOffset="110268.08">1863 7303 0,'0'0'0,"-22"0"31,22 21 1,22 0-17,-1-21-15,0 0 16,0 0-16,0 21 0,0-21 16,1 21-16,-1-21 0,0 21 0,21-21 15,1 22-15,-1-1 0,0-21 16,22 21-16,20-21 0,-20 0 0,21 21 15,-1-21-15,22 0 0,-21 0 16,-1 0-16,1 0 0,21 0 0,21 0 16,-21 0-16,42 0 0,-21 0 15,0 0-15,21 0 0,0 0 16,22 0-16,-1-21 0,0 21 16,-21 0-16,22 0 0,-1 0 0,0 0 15,1-21-15,-1 21 0,0 0 0,-20 0 16,20 0-16,-21 0 0,21-21 15,-20 21-15,-1 0 0,0 0 0,-21 0 16,0 0-16,0 0 0,-21-22 16,0 22-16,-1 0 0,1 0 0,0 0 15,-21 0-15,-1 0 0,1 0 16,-21 0-16,-1 0 0,1 0 0,-22 0 16,0 0-16,1 0 0,-22 0 0,21 0 15,-21 0-15,0 0 16,1 0 15,-1 0 0,0 0-15,0 0 0,0 0-1,-21-21-15,21 21 16,-21-21 15,22 21 32,-22 21-63,0 0 15,0 1-15,0-1 0,0 0 16,0 0-16,0 21 0,21-20 0,-21 20 15,0-21-15,0 21 0,0-20 16,0-1-16,0 21 0,0-21 0,0 22 16,0-1-16,0-21 0,0 21 15,0 1-15,0-1 0,0 0 0,0 1 16,0-1-16,0 0 0,0 1 16,0 20-16,0-20 0,0-22 15,0 21-15,0 0 0,0 1 0,0-1 16,0 0-16,0-20 0,0 20 15,0 0-15,0 1 0,0-22 0,-21 21 16,21 0-16,0 1 0,0-22 0,0 21 16,0 1-16,0-22 0,0 0 15,0 21-15,-22-21 0,22 1 0,0-1 16,0 0-16,0 0 0,0 0 16,0 0-16,0 1 15,0-1 1,-21-21-1,0 0 1,0 0-16,0 0 0,0 0 16,-22 0-16,22 0 0,-21 0 15,-1 0-15,1 0 0,-21 0 0,-1 0 16,1 0-16,-1 0 0,-21 0 0,22 0 16,-1-21-16,-20 21 0,20 0 15,1 0-15,-1 0 0,-20 0 0,-1 0 16,0 0-16,1 0 0,-1 0 15,-21 0-15,0 0 0,0 0 0,1-22 16,-1 22-16,0 0 0,-21 0 0,21 0 16,-21 0-16,0 0 0,21 0 15,0 0-15,1 0 0,20 0 16,0 0-16,1 0 0,-1 0 0,0 0 16,1 0-16,-22 0 0,0 0 15,21 22-15,-21-22 0,1 0 0,-1 0 16,21 0-16,0 21 0,-20-21 15,20 0-15,0 0 0,1 0 0,-1 0 16,21 0-16,1 0 0,-1 0 16,1 0-16,-1 0 0,22 0 0,-21 0 15,20 0-15,-20 0 0,20 0 16,1 0-16,0 0 0,-1 0 0,1 0 16,0 0-16,-1 0 0,1 0 15,0 0-15,21 0 0,-22 0 16,22 0-16,-21 0 0,-1 0 0,22 0 15,-21 0-15,21 0 0,-22 0 16,22 0-16,-21 0 0,21 0 16,-22 0-16,22 0 0,-21 0 0,0 0 15,20 0-15,-20 0 0,0 0 16,-1-21-16,22 21 0,-21 0 0,0 0 16,-1 0-16,22 0 0,-21-22 15,21 22-15,-22-21 0,22 21 0,0 0 16,0-21-16,0 21 15,-1-21-15,22 0 16,-21 21-16,21-21 16,-21 21-16,21-22 0,-21 22 15,0 0 1,0 0-16,-1 0 16,22-21-16,-21 21 0,0 0 15,0 0-15,0 0 16,0 0-1,-1 0 1,22-21-16,0 0 94</inkml:trace>
  <inkml:trace contextRef="#ctx0" brushRef="#br0" timeOffset="110961.21">2053 7768 0,'0'0'0,"-21"0"15,0 0-15,0 0 16,-1 0-16,1 0 31,42-21-15,1 21-1,-1 0-15,0 0 0,21 0 16,1 0-16,-22-21 0,21 21 0,0 0 16,1 0-16,-1-21 0,0 21 15,-20 0-15,20 0 0,-21 0 16,21 0-16,-20 0 0,-1 0 15,-42 0 17,-1 21-32,1 0 15</inkml:trace>
  <inkml:trace contextRef="#ctx0" brushRef="#br0" timeOffset="111232.33">2180 7832 0,'0'0'0,"-21"0"32,21 21-17,-21-21-15,21 21 0,0 0 16,0 0-16,0 1 0,0 20 0,0 0 16,0 1-16,0-1 0,0 0 15,21 1-15,-21-1 0,21 0 0,-21 1 16,0-1-16,0 0 0,0 1 15,0-22-15,0 21 0,0-21 0,0 0 16,0 1-16,0-1 0,21-21 16,0 0-1,1 0-15,-1 0 16,0 0-16,0-21 0,0-1 0</inkml:trace>
  <inkml:trace contextRef="#ctx0" brushRef="#br0" timeOffset="111800.3">2879 8213 0,'0'0'0,"0"-21"16,0-1-16,0 1 15,0 0-15,-22 0 16,1 21-16,0 0 0,0 0 0,0 0 15,-22 0-15,22 0 0,0 0 16,0 0-16,-21 21 0,20 0 0,1 22 16,0-22-16,0 0 0,-21 21 15,20-21-15,1 22 0,21-22 0,-21 21 16,21-21-16,-21 22 0,21-22 16,0 0-16,0 0 0,0 0 0,0 1 15,0-1-15,0 0 0,21-21 16,0 0-16,0 21 0,1-21 15,-1 0-15,21 0 16,-21 0-16,0 0 0,1-21 0,20 0 16,-21 21-16,0-21 0,0-1 15,1 1-15,-1 0 0,0 0 0,0-21 16,0 20-16,0-20 0,1 21 16,-22-21-16,0 20 0,0-20 0,21 21 15,-21 0-15,0 0 0,0-1 16,0 44 15,0-1-31,0 0 0,0 0 0,0 0 16,0 22-16,0-22 0,0 21 15,0-21-15,0 22 0,0-22 16,0 0-16,21 0 0,-21 0 0,21 0 16,-21 1-16,21-1 0,0 0 15,1-21-15,-1 0 16,0 0-16,0 0 0,0 0 15,0-21-15,22 0 0,-22-1 16</inkml:trace>
  <inkml:trace contextRef="#ctx0" brushRef="#br0" timeOffset="112891.39">3387 7959 0,'0'0'0,"0"-21"0,0-22 15,-22 22-15,22 0 16,-21 21-16,21 21 15,-21 0 1,21 22-16,0-22 0,0 21 0,0 0 16,0 1-16,0-1 0,0 22 15,0-22-15,0 0 0,0 1 0,0-22 16,0 21-16,0-21 0,0 22 16,0-22-16,0 0 0,0 0 0,0 0 15,0 0-15,0-42 47,0 0-31,0 0-16,0 0 0,0 0 0,21-1 15,-21 1-15,21 0 0,1-21 16,-1 21-16,0-1 0,0-20 0,0 21 16,0 0-16,1 0 0,-1-1 15,0 22-15,0 0 0,-21 22 31,-21-1-31,0 0 16,0-21-16,-1 21 0,1 0 0,0-21 16,21 21-16,-21-21 15,0 0-15,0 0 0,21 22 0,0-1 32,0 0-32,0 0 15,0 0-15,0 0 16,21-21-16,-21 22 0,21-22 15,0 21-15,0 0 16,0-21-16,1 21 0,-1-21 0,0 0 16,0 0-16,0 0 0,0 0 15,1 0-15,-1 0 0,0 0 0,21 0 16,-21 0-16,1 0 0,-1 0 16,21 0-16,-21-21 0,0 21 15,22-21-15,-22 0 0,0 21 0,21-43 16,1 22-16,-43 0 0,21 0 15,0 0-15,-21-22 0,21 22 16,-21 0-16,0 0 0,0 0 0,0-1 16,0 1-16,0 0 0,-21 21 15,0 0 1,0 0-16,21 21 16,-21 0-16,21 1 0,-22 20 15,22-21-15,0 0 0,0 0 16,0 22-16,0-22 0,0 0 0,0 0 15,0 0-15,0 1 0,0-1 16,0 0-16,0 0 0,0 0 16,0 0-16,22-21 0,-1 0 15,0 0-15,0 0 0,0 0 16,0 0-16,1 0 0,20 0 16,-21 0-16,21-21 0,-20 0 0,20 0 15,-21 21-15,21-42 0,1 20 16,-22 1-16,21 0 0,-21-21 0,1 21 15,-1-1-15,0-20 0,-21 21 16,21 0-16,-21 0 0,0-1 0,-21 22 16,0 0-1,0 0-15,-1 0 0,1 22 16,0-22-16,0 21 0,0 0 0,21 0 16,-21 0-16,21 22 0,0-22 15,0 0-15,0 0 0,0 0 0,0 0 16,0 1-16,21-22 0,0 21 0,0 0 15,0-21-15,0 21 16,1-21-16,-1 21 0,0-21 0,-21 21 31,-21-21-15,0 0-16,-1 0 16,1 0-16,0 0 15,0 0-15</inkml:trace>
  <inkml:trace contextRef="#ctx0" brushRef="#br0" timeOffset="113704.14">5186 8086 0,'-21'0'16,"21"-21"-16,0-1 16,0 1-16,0 0 15,0 0-15,0 0 0,0 0 0,0-1 16,0 1-16,0 0 16,0 0-16,0 0 0,0 0 15,-22 21 1,1 0-1,0 0-15,0 0 0,-21 21 0,20 0 16,1-21-16,0 42 0,0-21 16,0 1-16,21 20 0,0-21 0,0 21 15,0-20-15,0 20 0,0-21 0,21 0 16,0 22-16,0-22 0,0 0 16,1 0-16,-1 0 0,0 22 15,0-22-15,21 0 0,-20 0 16,-1 0-16,-21 0 0,21 1 0,-21-1 15,21 0-15,-21 0 0,0 0 0,0 0 16,-21 1-16,0-1 16,0-21-16,-1 21 0,1 0 0,-21-21 15,21 0-15,0 0 0,-22 0 16,22 0-16,0 0 0,-21 0 0,20 0 16,1 0-16,0 0 0,0-21 0,0 21 15,0-21-15,21 0 16,0-1-16,0 1 15,21 21 1,-21-21-16,21 21 0,0 0 0,0-21 16,0 21-16,1 0 0,-1 0 15</inkml:trace>
  <inkml:trace contextRef="#ctx0" brushRef="#br0" timeOffset="115295.77">5503 8276 0,'0'0'0,"21"-21"0,1 0 16,-22 0-16,0 0 15,0-1-15,-22 22 32,1 0-17,0 22-15,21-1 0,0 0 0,0 0 16,-21 0-16,21 0 0,-21 1 15,21 20-15,0-21 0,0 0 0,0 0 16,0 1-16,0-1 0,0 0 16,0 0-16,0 0 0,0 0 0,0 1 15,0-1-15,21-21 16,0 21-16,0-21 0,0 0 16,1 0-16,20 0 0,-21 0 0,0 0 15,0 0-15,22-21 0,-22 21 16,21-21-16,22-22 0,-43 43 15,21-21-15,-21 0 0,1-21 16,-1 20-16,0 1 0,0 0 16,0-21-16,-21 21 0,0-1 0,0 1 15,0 0-15,-21 21 16,0 0-16,0 0 16,0 0-16,21 21 0,-22-21 0,22 21 15,-21 1-15,21-1 0,0 0 16,0 0-16,0 0 0,0 0 15,21 1-15,1-1 16,-1-21-16,-21 21 0,21 0 0,0-21 16,-21 21-16,21-21 0,0 21 15,1-21-15,-1 22 16,0-1-16,0-21 0,0 0 16,0 0-16,1 0 0,-1 0 15,0 0-15,0 0 0,0 0 16,0 0-16,1-21 0,-1-1 0,0 22 15,0-21-15,0 0 0,-21 0 16,21 0-16,1 0 0,-22-1 16,0-20-16,0 21 0,0 0 15,0 0-15,0-1 0,0 1 16,-22 21 0,1 0-16,0 0 15,21 21-15,-21-21 0,0 22 0,0-1 16,-1 0-16,1 0 0,0 0 0,21 22 15,0-22-15,0 0 0,0 0 16,0 0-16,0 0 0,0 1 16,0-1-16,21-21 0,0 21 0,1-21 15,-1 0-15,0 0 0,0 0 16,21 0-16,-20 0 0,20 0 0,0 0 16,-21 0-16,22 0 0,-1-21 15,0 21-15,-20-21 0,20 21 16,-21-22-16,21 1 0,-20 21 0,-1-21 0,0 0 15,0 0-15,-21 0 16,0-1-16,0 1 0,21 0 16,-21 0-16,0 0 0,0 0 0,-21 21 31,21 21-15,-21-21-16,21 21 0,0 0 15,-21 0-15,0 0 0,21 1 16,0-1-16,0 0 0,0 0 0,0 0 15,0 0-15,0 1 16,0-1 0,21-21 15,0 0-15,0-21-1,0-1-15,0 22 0,-21-21 0,0 0 16,22 21-16,-22-21 0,21 0 0,0 0 15,-21-1-15,0 1 0,0 0 16,21 0-16,-21 0 0,21 0 0,-21 42 47,0 0-47,0 0 16,0 0-16,0 0 0,0 1 0,0-1 15,0 0-15,0 0 0,0 0 16,0 0-16,-21-21 0,21 22 15,21-22 17,0 0-32,1 0 15,-1 0-15,0 0 0,-21-22 0,21 1 16,0 0-16,0 21 0,1-21 0,-1 0 16,-21 0-16,21-1 0,0-20 15,-21 21-15,21 0 0,-21 0 16,0-1-16,0 1 0,-21 21 31,0 21-15,21 1-16,-21-1 15,21 0-15,0 0 0,0 0 0,0 0 16,0 1-16,0-1 0,0 0 16,0 0-16,0 0 15,21-21-15,0 21 0,0 1 16,0-22-16,-21 21 15,0 0 1,-21-21 15,0 0-31,0 0 16,0 0-16,0 0 16,21-21 15,0 0-31,0-1 0,0 1 15,21 0-15,-21 0 0</inkml:trace>
  <inkml:trace contextRef="#ctx0" brushRef="#br0" timeOffset="115824.29">7451 7980 0,'0'0'15,"0"-21"-15,0 0 0,0-1 0,0 1 16,0 42 15,0 1-31,0-1 16,0 21-16,0 0 0,0-20 0,0 20 15,0 0-15,0 1 0,0-22 16,0 21-16,0 0 0,0-20 0,0 20 16,0-21-16,0 0 0,0 22 15,0-22-15,0 0 0,0 0 16,0 0-16,0 0 15,0 1-15,-22-22 32,22-22-17,0 1-15,0 0 16,0 0-16,0 0 0,0 0 16,0-1-16,0 1 0,22-21 15,-1 21-15,0 0 0,0-1 0,0 1 16,0 21-16,1-21 0,-1 0 0,0 21 15,0 0-15,0 0 0,0 0 16,-21 21-16,0 0 0,22 0 16,-22 1-16,0-1 0,0 0 0,0 0 15,0 0-15,0 0 0,0 1 16,0-1-16,-22 0 0,1-21 0,21 21 16,0 0-16,0 0 0,-21-21 15,21 22-15,21-44 47,-21 1-31,21 21-16,1-21 0</inkml:trace>
  <inkml:trace contextRef="#ctx0" brushRef="#br0" timeOffset="116187.18">7895 8319 0,'0'-22'15,"-21"22"1,21 22-16,0-1 16,-21-21-16,0 21 0,21 0 0,-22 0 15,22 0-15,0 1 0,0-1 16,-21 0-16,21 0 0,0 0 16,0 0-16,0 1 0,21-22 15,1 0 1,-1 0-16,0 0 0,0 0 15,0 0-15,0 0 16,1-22-16,-1 1 16,-21 0-16,21 21 0,-21-21 0,0 0 15,0 0-15,0-1 0,0 1 16,0 0-16,0 0 0,-21 0 0,0 21 16,-1-21-16,1 21 0,0 0 15,0 0-15,0 0 16,21 21-16,-21-21 15</inkml:trace>
  <inkml:trace contextRef="#ctx0" brushRef="#br0" timeOffset="116496.6">8128 8001 0,'0'0'0,"0"-21"0,0-21 15,0 63 17,0 0-17,0 0-15,0 0 0,0 0 0,0 22 16,-21-22-16,21 0 16,0 21-16,0-20 0,-21 20 0,21-21 15,0 21-15,0-20 0,0-1 16,0 0-16,-22 21 0,22-21 0,0 1 15,0-1-15,0 0 0,0 0 16,22-21 0,-1 0-16,0 0 15,0 0-15,0 0 16,-21-21-16,21 0 16,1 21-16,-22-21 0</inkml:trace>
  <inkml:trace contextRef="#ctx0" brushRef="#br0" timeOffset="116713.04">7980 8149 0,'0'0'0,"21"0"31,0 0-15,0 0-16,0 0 0,1 0 0,-1-21 15,0 21-15,0-21 0,0 21 16,0-21-16,1 21 0,-1-21 0,0-1 16,0 1-16,0 21 15,0-21-15,-21 0 0</inkml:trace>
  <inkml:trace contextRef="#ctx0" brushRef="#br0" timeOffset="117124.33">8086 7197 0,'0'21'31,"0"0"-15,0 0-16,0 0 0,-22 1 0,22 20 15,0-21-15,-21 0 16,21 22-16,0-22 0,0 0 0,0 0 15,0 0-15,-21 0 0,21 1 0,0-1 16,-21 0-16,21 0 16,0 0-16,0 0 31</inkml:trace>
  <inkml:trace contextRef="#ctx0" brushRef="#br0" timeOffset="117392.14">7874 7620 0,'0'0'0,"0"21"31,21-21-15,0 0-16,0 0 0,1 21 15,-1-21-15,0 0 0,0 0 16,0 0-16,0 0 0,1 0 16,-1 0-16,0 0 0,0 0 15,0 0 17,-21-21-32,0 0 15,0 0 1</inkml:trace>
  <inkml:trace contextRef="#ctx0" brushRef="#br0" timeOffset="117655.48">7832 7218 0,'-22'-21'31,"44"21"1,-1 0-32,0 0 0,0 0 15,0 0-15,22 0 0,-22-21 0,0 21 16,0 0-16,0 0 0,0 0 16,1 0-16,-1 0 0,0-22 0,0 1 31</inkml:trace>
  <inkml:trace contextRef="#ctx0" brushRef="#br0" timeOffset="118268.48">8213 6922 0,'0'0'15,"-127"-43"1,105 43 0,1 0-16,0 0 0,-21 0 0,21 0 15,-22 0-15,22 21 0,-21 1 0,21-22 16,-22 21-16,1 0 0,21 0 16,-22 0-16,22 0 0,-21 1 15,21-1-15,-22 21 0,22 0 16,0 1-16,0-1 0,0 0 0,0 1 15,-1 20-15,1-20 0,21-1 16,-21 0-16,21-21 0,0 22 0,0-1 16,0-21-16,0 22 0,21-22 0,0 0 15,1 0-15,-1 0 0,21 0 16,-21 1-16,22-1 0,-1 0 0,0-21 16,22 0-16,-22 21 0,22-21 15,-22 0-15,21 0 0,1 0 0,-22 0 16,22 0-16,-22-21 0,0 21 0,1-21 15,-1 0-15,0 21 16,-20-22-16,20 1 0,-21 0 0,21 0 16,-20 0-16,-1-22 0,0 22 0,0-21 15,-21 0-15,0 20 0,0-20 16,21-21-16,-21 20 0,0 1 0,0-22 16,0 22-16,-21 0 0,0-1 15,0 1-15,21 0 0,-43 21 0,1-43 16,21 43-16,-21 0 15,20 21-15,-20-21 0,0-1 0,-1 22 16,1 0-16,0-21 0,-1 21 16,1 0-16,0 0 0,-1 0 15,1 0-15,21 0 0,-21 0 0,-1 0 16,22 21-16,-21-21 0,21 22 16,-1-1-16,1-21 0,0 21 0,0 0 15,0 0-15,0 0 16</inkml:trace>
  <inkml:trace contextRef="#ctx0" brushRef="#br0" timeOffset="119332.19">1566 10054 0,'0'-21'15,"-21"21"16,21 21-15,0 0 0,0 1-16,0-1 0,0 21 15,0-21-15,0 22 0,0-22 16,-21 21-16,21 0 0,0 1 0,0-1 16,0 0-16,0-20 0,0 20 15,0 0-15,-21-21 0,21 1 0,0-1 16,0 0-16,0 0 0,0 0 15,0-42 32</inkml:trace>
  <inkml:trace contextRef="#ctx0" brushRef="#br0" timeOffset="119619.57">1841 10414 0,'43'0'31,"-22"-21"-15,-21 0-16,0 0 15,0-1 1,-21 22 15,21 22-15,-21-22-16,21 21 15,0 0-15,0 0 16</inkml:trace>
  <inkml:trace contextRef="#ctx0" brushRef="#br0" timeOffset="120565.38">2942 10478 0,'21'-43'32,"-21"22"-32,21 21 0,-21-21 15,0 0-15,22 0 0,-1-1 0,-21 1 16,0 0-16,0 0 15,0 0-15,0 0 0,0-1 16,-21 22-16,-1 0 0,1 0 16,0 0-16,-21 0 0,21 0 0,-22 0 15,22 22-15,-21-22 0,21 21 16,-22 0-16,22 0 0,0 0 0,0 22 16,0-22-16,-1 0 0,22 21 15,-21-21-15,21 1 0,0-1 0,0 0 16,0 0-16,21 0 0,1-21 15,-1 0-15,0 0 0,0 0 16,0 0-16,22 0 0,-22 0 0,0-21 16,21 0-16,-21 21 0,1-21 15,-1 0-15,0-1 0,0 1 0,0 21 16,0-21-16,-21 0 0,0 0 16,22 21-16,-22-21 0,21 21 15,-21 21 16,0 0-31,0 0 0,21 21 16,-21-20-16,0 20 0,21 0 0,-21 1 16,0-1-16,0 0 0,21 1 15,-21 20-15,21-21 0,-21 1 16,0 20-16,22 1 0,-22-1 0,21 1 16,0 20-16,-21-20 0,0 21 15,21-1-15,-21 1 0,21 0 0,-21-1 16,0 1-16,21 0 0,-21-1 15,0 1-15,0 0 0,0-1 0,0-20 16,0-1-16,0 1 0,0-1 16,-21-20-16,0 20 0,21-21 0,-21 1 15,-21-1-15,20-21 0,1 22 0,-21-22 16,21-21-16,-22 0 0,1 0 16,0 0-16,-1 0 0,1-21 15,0-22-15,21 22 0,-22-21 0,1-1 16,21-20-16,-22-1 0,1 1 15,21-1-15,0-20 0,0-1 0,-1 0 16,1 1-16,21-1 0,0 0 16,0 1-16,0-22 0,0 21 0,21 1 15,1-1-15,20 0 0,-21 1 16,21 20-16,-20 1 0,20-1 0,0 22 16,-21-22-16,22 22 0,-22 0 15,0-1-15,21 22 0,-20 0 0,-1-21 16,-21 20-16,21 1 0,0 0 15,-21 0-15,0 0 16,21 21-16,0-21 0,1-1 0,-1 22 16</inkml:trace>
  <inkml:trace contextRef="#ctx0" brushRef="#br0" timeOffset="121184.1">3238 10541 0,'0'0'0,"0"21"0,22-21 47,-1-21-31,0 21-16,0-21 0,-21 0 0,21 0 15,0-1-15,1 1 16,-1 0-16,0 0 0,0 0 0,0 0 16,0-1-16,-21 1 0,0 0 0,0 0 15,0 0-15,-21 21 16,0 0-16,0 0 0,0 0 15,0 0-15,-1 0 0,-20 21 16,21 0-16,0 0 0,0 0 16,-22 22-16,43-1 0,-21-21 0,21 22 15,0-1-15,0 0 0,0 1 0,0-22 16,0 0-16,21 21 16,0-21-16,1-21 0,-1 22 0,21-22 15,-21 0-15,22 0 0,-22 0 0,21 0 16,-21 0-16,22 0 0,-22-22 15,21 1-15,0 0 0,-20 0 0,20-21 16,0 20-16,-21-20 0,22 21 16,-1-21-16,-21-1 0,0 1 0,22 0 15,-22-22-15,0 22 0,-21 21 16,0-22-16,21 1 0,-21 0 0,0 20 16,0-20-16,0 21 0,0 0 0,-21 21 31,0 21-31,21 0 0,0 0 15,0 0-15,0 1 16,-21 20-16,21 0 0,0-21 0,0 22 16,0 20-16,0-20 0,0-1 0,0 0 15,0 1-15,0-1 0,0 0 16,0-21-16,0 22 0,0-22 0,0 0 16,21 0-16,-21 0 0,0 1 15,21-22-15,0 0 0,0 0 16,1 0-1,-1-22-15,-21 1 0,21 0 16,-21 0-16,0-21 0</inkml:trace>
  <inkml:trace contextRef="#ctx0" brushRef="#br0" timeOffset="121383.72">3768 10287 0,'21'0'47,"0"0"-47,0 0 15,0 0-15,0 0 0,1 0 16,-1-21-16,0 0 0,0 21 16,0 0-16,-21-21 0,21 21 0,1 0 15,-22-22-15,21 22 0</inkml:trace>
  <inkml:trace contextRef="#ctx0" brushRef="#br0" timeOffset="121884.15">4551 10139 0,'0'0'15,"63"-42"1,-42 20-16,1 1 15,-1 0-15,0 21 0,0-21 0,-21 0 16,0 0-16,-21 21 16,0 0-1,0 0-15,-1 0 0,-20 0 16,21 0-16,-21 21 0,20 0 0,-20 0 16,21-21-16,-21 21 0,20 0 0,1 1 15,21-1-15,0 0 16,0 0-16,0 0 0,0 0 0,0 1 15,0-1-15,21 0 0,1 0 16,-1 0-16,0 0 0,0 1 16,21 20-16,-20-21 0,-1 0 0,0 22 15,0-22-15,0 0 0,0 21 16,-21-21-16,0 1 0,0-1 0,0 0 16,0 0-16,0 0 0,0 0 15,0 1-15,-21-22 0,0 21 0,0-21 16,0 0-16,-22 0 0,22 0 0,0 0 15,0 0-15,0 0 0,-22 0 16,22-21-16,0-1 0,0 1 16,0 0-16,0 0 15,21 0-15,0 0 0,0-1 16,0 1-16,21 21 16,0-21-16,0 21 0,0-21 15,0 0-15,1 21 0</inkml:trace>
  <inkml:trace contextRef="#ctx0" brushRef="#br0" timeOffset="123552.29">5016 10266 0,'0'0'16,"0"-21"-16,0 0 0,-21 42 62,21 0-62,-21 0 0,0 0 16,21 0-16,0 1 0,0 20 0,0-21 15,-21 0-15,21 22 0,0-22 16,0 0-16,0 0 0,0 0 0,0 0 16,0 1-16,0-1 0,21 0 15,-21 0-15,21-21 0,0 21 0,0-21 16,1 0-16,-1 0 0,0 0 15,0 0-15,0 0 0,0 0 16,1-21-16,-1 0 0,0 0 0,0 0 16,21-1-16,-20 1 0,-1-21 15,0 21-15,21-22 0,-21 1 16,-21 21-16,22 0 0,-22-22 0,0 22 16,0 0-16,0 0 15,-22 21 1,1 21-1,21 0-15,-21 0 0,21 1 16,0-1-16,0 0 0,0 0 0,0 0 16,0 0-16,0 1 0,0-1 15,0 0-15,21 0 0,-21 0 0,21 0 16,1 1-16,-1-22 16,0 0-16,0 21 0,0-21 15,0 0-15,1 0 0,-1 0 0,21 0 16,-21 0-16,0 0 0,22 0 0,-22-21 15,21 21-15,-21-22 0,1 1 16,-1 0-16,21 0 0,-21 0 0,0 0 16,22-22-16,-22 22 15,-21 0-15,0-21 0,0 20 0,0 1 16,0 0-16,0 0 0,-21 21 16,0 0-16,-1 0 15,1 0-15,0 0 0,0 0 0,0 21 16,0 0-16,-1 0 15,22 1-15,-21 20 0,21-21 16,0 0-16,0 0 0,0 22 0,0-22 16,0 0-16,0 0 0,0 0 0,21 1 15,1-1-15,-1 0 16,21-21-16,-21 0 0,0 0 0,22 0 16,-1 0-16,-21 0 0,22 0 15,-1 0-15,0-21 0,1 0 0,-22 21 16,21-22-16,-21 1 0,22 0 0,-22 0 15,0 0-15,0 0 0,-21-1 16,0 1-16,0-21 0,0 21 0,0 0 16,0-1-16,0 1 15,0 0-15,-21 21 16,0 0-16,0 0 16,21 21-16,0 0 0,0 1 15,0-1-15,0 0 0,0 0 0,0 21 16,0-20-16,0-1 0,0 0 0,0 0 15,0 0-15,0 0 16,21-21-16,0 0 0,-21 22 0,21-22 16,0 0-16,0 0 0,1 0 15,-1 0-15,0-22 16,21 22-16,-21-21 0,1 0 0,-1 21 16,0-21-16,0 0 0,-21 0 0,0-22 15,21 22-15,-21 0 0,21 0 16,-21 0-16,0-1 0,0 1 0,0 0 15,22 21-15,-22 21 32,0 0-32,0 1 15,-22-1-15,22 0 0,0 0 16,0 0-16,-21 0 0,21 1 0,-21-1 16,21 21-16,-21-21 0,21 0 15,0 1-15,0-1 0,-21-21 16,21 21-16,0-42 47,0 0-47,21-1 15,0 1-15,-21 0 0,21 0 0,0 0 16,1 0-16,-1-22 0,0 22 16,0 0-16,21-21 0,-20 42 0,-1-22 15,0 1-15,0 21 0,0 0 0,0 0 16,1 0-16,-22 21 15,0 1-15,0-1 16,0 0-16,0 21 0,0-21 16,0 1-16,0-1 0,0 0 15,0 0-15,0 0 0,0 0 16,21-21-16,0 0 16,0 0-16,0 0 0,0 0 15,1 0-15,-1 0 0,0-21 0,21 0 16,-21 21-16,1-21 0,20 0 15,-21 0-15,0-1 0,0 1 0,1 0 16,-1-21-16,0 21 0,0-1 16,-21 1-16,0 0 0,21 0 0,-21 0 15,0 0-15,0-1 0,-21 22 16,0 0 0,0 22-1,21-1-15,-21-21 0,21 21 0,0 0 16,0 21-16,0-20 0,0-1 15,0 0-15,0 0 0,0 0 0,0 0 16,21-21-16,-21 22 0,21-1 0,0 0 16,-21 0-1,0 0 1,-21-21 0,0 0-16,0 0 15,-1 0-15,1 0 0,0 0 16,0 0-16,0 0 15,0-21 1,21 0-16</inkml:trace>
  <inkml:trace contextRef="#ctx0" brushRef="#br0" timeOffset="124284.73">7895 10012 0,'0'0'0,"0"-21"0,0 0 16,0-1-16,0 1 15,0 42 16,0 1-31,0 20 16,-21-21-16,21 0 0,-21 22 16,21-1-16,-21-21 0,21 21 0,0 1 15,0-1-15,0 0 0,-22 1 0,1-1 16,21 0-16,-21 1 0,21-22 16,-21 21-16,0-21 0,21 1 0,0-1 15,0 0-15,-21-21 16,21-21-1,0 0 1,0-1-16,0 1 0,0 0 16,21-21-16,0 21 0,-21-22 0,21 22 15,0-21-15,22 21 0,-22-22 0,0 22 16,21 0-16,-21 0 0,22 0 16,-22-1-16,21 22 0,-21 0 0,22 0 15,-22 0-15,0 0 0,0 22 0,-21-1 16,21 0-16,-21 0 15,0 21-15,0-20 0,0-1 0,0 21 16,-21-21-16,21 22 0,-21-22 0,0 0 16,21 0-16,0 0 15,-21 0-15,21 1 0,-21-22 16,21 21-16,21-42 31,0 21-31,-21-22 16,21 1-16,0 0 0,-21 0 15</inkml:trace>
  <inkml:trace contextRef="#ctx0" brushRef="#br0" timeOffset="124656">8467 10202 0,'0'0'0,"21"0"0,-42 0 31,-1 22-15,1-1-1,0 0-15,21 0 0,-21 0 0,21 22 16,0-22-16,0 21 0,0-21 16,0 22-16,0-22 0,0 0 0,0 21 15,0-21-15,0 1 0,0-1 16,0 0-16,21-21 0,0 0 16,0 0-16,1 0 0,-1 0 0,0 0 15,0 0-15,-21-21 0,21 0 0,0-1 16,1 1-16,-1 0 0,0 0 15,-21 0-15,21-22 0,-21 22 16,0-21-16,0 21 0,0 0 0,0-22 16,-21 22-16,0 0 0,0 0 15,-1 0-15,1 21 0,0 0 0,0 0 16,0-22-16,0 22 0,-1 0 16,44 0 15,-1-21-31</inkml:trace>
  <inkml:trace contextRef="#ctx0" brushRef="#br0" timeOffset="124924.3">8932 9948 0,'0'0'16,"21"-21"-16,-21 0 16,-21 21-1,21 21 1,-21 0-16,0 1 0,0-1 0,0 0 15,21 21-15,-22-21 16,22 22-16,-21-22 0,21 21 0,-21 1 16,21-1-16,0 0 0,0 1 0,0-22 15,-21 21-15,21-21 0,0 22 16,0-22-16,0 0 0,0 0 0,0 0 16,21-21-16,-21 21 15,21-21-15,0 0 0,1 0 16,-22-21-16,21 0 0,-21 0 15,0 0-15,0 0 0,0-1 16</inkml:trace>
  <inkml:trace contextRef="#ctx0" brushRef="#br0" timeOffset="125087.81">8572 10245 0,'-21'0'0,"42"0"0,-42-21 31,42 21-31,22-22 0,-22 22 15,21-21-15,1 21 0,-1-21 0,21 0 16,-20 21-16,20-21 0,1 0 16,-22-1-16,22 22 0,20-42 15,-20 21-15,-43 21 0</inkml:trace>
  <inkml:trace contextRef="#ctx0" brushRef="#br0" timeOffset="125540.09">9356 9970 0,'21'0'16,"-64"0"-16,65 0 0,-1-22 0,0 22 0,-42 22 31,21-1-31,-21 0 15,21 0-15,0 0 0,-22 0 0,22 1 16,-21-1-16,21 21 0,-21-21 16,21 0-16,-21 22 0,21-22 15,0 21-15,-21-21 0,0 1 0,21 20 16,0-21-16,0 0 0,-22 0 16,22 1-16,-21-1 0,21-42 46,0-1-46,0-20 0,21 21 16,1 0-16,-22-22 0,21 1 16,0 21-16,-21-21 0,21-1 0,0 1 15,0-22-15,1 22 0,-1 0 16,-21 21-16,21-22 0,0 22 16,0-21-16,-21 21 0,21-1 15,1 22-15,-22 22 16,0-1-16,21 21 0,-21-21 15,0 22-15,0-22 0,0 21 0,0 0 16,0 1-16,0-1 0,0 0 0,0-20 16,0 20-16,0 0 0,0-21 15,0 1-15,0 20 0,0-21 0,0 0 16,0 0-16,0-42 47,-21 0-47,21 0 15,0 0-15</inkml:trace>
  <inkml:trace contextRef="#ctx0" brushRef="#br0" timeOffset="126032.31">9250 10287 0,'0'0'0,"21"-21"31,0 21-16,0 0-15,22-21 0,-22 21 0,0 0 16,21-21-16,1 21 0,-22-22 16,21 22-16,0-21 0,-20 0 15,20 21-15,0-21 0,-21 21 0,22 0 16,-22-21-16,0 21 0,-42 0 47,0 0-47,0 0 0,-1 0 0,1 21 15,0 0-15,0-21 0,0 21 16,0 0-16,21 1 16,0-1-16,0 0 0,21 0 15,0-21 1,0 21-16,0-21 0,0 21 0,1-21 0,-1 22 16,0-22-16,0 21 0,0 0 15,0-21-15,1 21 0,-1 0 16,-21 0-16,0 1 15,-21-1 1,-1-21-16,1 0 0,0 21 16,0-21-16,0 0 0,0 0 0,-22 0 15,22 0-15,0 0 0,0 0 16,0 0-16,-1 0 16,22-21 15</inkml:trace>
  <inkml:trace contextRef="#ctx0" brushRef="#br0" timeOffset="126196.47">9715 10499 0,'22'0'32,"-22"-21"46,21-1-78</inkml:trace>
  <inkml:trace contextRef="#ctx0" brushRef="#br0" timeOffset="126694.24">10372 10033 0,'0'0'0,"0"-21"31,-22 21-31,1 0 16,0 0-16,0 21 15,21 0-15,-21 0 16,21 1-16,-21-1 0,21 21 0,0-21 16,0 0-16,0 22 0,0-22 15,0 21-15,0-21 0,0 22 0,0-22 16,0 21-16,0-21 0,0 1 16,0-1-16,0 0 0,0 0 0,0 0 15,0 0-15,21-21 0,0 0 16,0 0-1,0 0-15,0 0 0,1-21 0,-1 0 16,0 0-16,0 0 0,0 0 16</inkml:trace>
  <inkml:trace contextRef="#ctx0" brushRef="#br0" timeOffset="127001.17">10647 10033 0,'42'-21'31,"-21"21"-31,0 0 16,1 0-16,-1 21 15,0 0-15,0 0 0,0 1 16,0-1-16,-21 0 0,0 0 16,22 0-16,-22 0 0,0 1 0,0 20 15,0-21-15,0 21 0,0-20 0,0-1 16,-22 21-16,22-21 0,-21 0 15,0 1-15,0-1 0,0 0 0,21 0 16,-21 0-16,-1 0 0,1-21 0,0 22 16,0-22-1,0 0-15,21-22 16,0 1 0,0 0-1</inkml:trace>
  <inkml:trace contextRef="#ctx0" brushRef="#br0" timeOffset="128487.27">12742 7091 0,'0'21'15,"0"-42"16,0 0-31,0 0 16,0-1-16,0 1 16,21 0-16,-21 0 0,0 0 0,0 0 15,0-1-15,22 1 0,-22-21 16,0 21-16,0-22 0,0 22 0,0-21 16,0 0-16,0 20 0,0-20 0,0 0 15,0-1-15,0 22 0,0-21 16,-22 0-16,22-1 0,0 22 0,-21-21 15,0 21-15,0-22 0,21 22 16,-21-21-16,0-1 0,-1 22 16,1-21-16,0 0 0,0-1 0,0 1 15,0 0-15,-1 20 0,-20-20 0,21-21 16,-21 20-16,20 1 0,-20 0 16,0-1-16,21 1 0,-22 0 0,1-1 15,0 1-15,-1 0 0,1-1 16,0 1-16,-1 0 0,1-1 0,0-20 15,-22 20-15,22 1 0,-1 0 16,1-22-16,0 22 0,-22 0 0,22-1 16,-22 1-16,22 0 0,-21-1 0,-1 22 15,1-21-15,-1 21 0,-21-22 16,22 22-16,-22 0 0,22 0 0,-1 0 16,-20-1-16,20 1 0,-21 0 15,22 0-15,-22 0 0,1 21 0,-1-21 16,0 21-16,1-22 0,-22 22 15,21 0-15,0 0 0,1 0 16,20 0-16,-20 0 0,20 0 0,-21 0 16,22 22-16,-22-1 0,1-21 15,20 21-15,-21-21 0,1 21 0,20 0 16,-20 0-16,-1 1 0,21-22 16,1 21-16,-1 0 0,1 0 0,-1 0 15,1 0-15,-1 1 0,1-1 0,21 21 16,-22-21-16,1 0 0,-1 22 15,1-22-15,-22 21 0,43-21 0,-22 22 16,1-1-16,20-21 0,-20 22 16,20-1-16,-20 0 0,21-21 15,-1 22-15,1-1 0,0-21 0,-1 22 16,1-1-16,0 0 0,20 1 16,-20-1-16,0 0 0,-1 1 0,1 20 15,0-21-15,-1 22 0,1-1 16,0-20-16,-1 20 0,1 1 0,0-1 15,-1-20-15,1 20 0,21 1 0,-21-1 16,20 1-16,-20-1 0,21 22 16,-21-22-16,20 1 0,1-1 15,0 22-15,0-43 0,0 22 0,0-1 16,-1 1-16,22-22 0,0 22 16,-21-22-16,21 0 0,0 22 0,-21-22 15,21 0-15,0 1 0,0-22 16,0 21-16,0-21 0,0 1 0,0-1 15,0 0-15,0 0 16,0-42 15,0 0-15,0 0-16,0-1 0,0 1 16</inkml:trace>
  <inkml:trace contextRef="#ctx0" brushRef="#br0" timeOffset="128883.9">5800 7049 0,'0'0'0,"0"-22"15,-22 1-15,22 0 16,0 0-1,22 21 1,-1 0-16,0 0 16,0 0-16,0 0 15,0 21-15,1 0 0,-1 0 0,0 1 16,0 20-16,0-21 0,0 21 0,1-20 16,-1 20-16,0 0 0,0-21 15,0 22-15,-21-22 0,21 21 0,1-21 16,-1 1-16,-21 20 0,0-21 15,21-21-15,-21 21 0,21 0 0,-21 1 16,21-22 0,0-22 31,-21 1-47,22 0 15,-1 0-15</inkml:trace>
  <inkml:trace contextRef="#ctx0" brushRef="#br0" timeOffset="129183.29">6816 7070 0,'0'-21'16,"0"42"-16,21-42 0,-21-1 16,-21 22-1,-1 0-15,1 22 16,0-1-16,0-21 0,-21 21 15,20 0-15,-20 21 0,21-20 16,-21 20-16,-1-21 0,1 21 0,21-20 16,-22 20-16,1 0 0,21-21 15,-21 22-15,20-22 0,1 0 0,0 0 16,0 0-16,0 1 0,0-1 0,-1-21 16,22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2:55:51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2540 0,'0'21'0,"0"-42"78,0 0-31,0 0-31,0 0-1</inkml:trace>
  <inkml:trace contextRef="#ctx0" brushRef="#br0" timeOffset="1108.08">1122 1080 0,'21'0'0,"0"0"16,0-22 0,0 22-16,-21-21 0,22 21 15,-1-21-15,0 0 16,0 0-16,0 0 0,0-1 15,-21 1-15,22 0 0,-22 0 16,0 0-16,0 0 16,-22 21-1,1 0-15,0 0 0,-21 0 0,21 0 16,-22 21-16,22-21 0,-21 21 16,21 0-16,-1 0 0,1 0 15,0 1-15,0 20 0,0-21 0,21 0 16,-21 0-16,21 1 15,0 20-15,0-21 0,0 0 0,0 0 16,21 1-16,0-1 16,0-21-16,0 21 0,0-21 15,1 0-15,-1 21 0,21-21 0,-21 21 16,22-21-16,-22 21 0,0-21 16,21 22-16,-21-22 0,22 21 0,-22-21 15,0 21-15,43 42 31,-64-41-31,0-1 0,0 0 0,-22 0 16,-20 0-16,21 0 0,-21 1 16,-1 20-16,1-21 0,0 0 15,-1-21-15,1 21 0,0 1 16,20-22-16,-20 0 0,21 0 16,-21 0-16,20-22 0,1 1 0,-21 21 15,21-21-15,0-21 0,-1 21 16,1-1-16,0 1 0,0 0 15,21 0-15,0 0 0,0 0 0,0-1 16,0 1-16,0 0 0,21 0 16,21 0-16,-20 21 0,20-21 0</inkml:trace>
  <inkml:trace contextRef="#ctx0" brushRef="#br0" timeOffset="1448.6">1714 953 0,'0'-22'16,"0"44"0,0-1-1,0 0-15,0 0 0,0 0 0,0 22 16,0-22-16,0 21 0,0 0 15,0-20-15,0 20 0,0-21 16,0 21-16,0-20 0,0 20 16,0-21-16,0 0 0,0 0 0,0 1 15,0-1-15,-21 0 16,21 0-16,0 0 0,0 0 16,0-42 15,21 0-31,-21 0 0,22 21 0,-22-21 15,21 0-15</inkml:trace>
  <inkml:trace contextRef="#ctx0" brushRef="#br0" timeOffset="1692.15">1545 1270 0,'0'0'0,"-21"0"0,0 0 15,42 0 32,0 0-47,0 0 0,0 0 16,1 0-16,-1 0 0,0 0 16,0 0-16,0 0 0,0-21 15,1 21-15,-1 0 0,0-21 16,0 21-16,0 0 15</inkml:trace>
  <inkml:trace contextRef="#ctx0" brushRef="#br0" timeOffset="2457.12">1905 1270 0,'0'0'0,"0"21"0,0 0 31,21-21-15,0 0 0,0 0-16,1 0 15,-1-21-15,-21 0 0,21 21 0,0-21 16,0 21-16,0-21 0,-21 0 16,22 21-16,-22-22 0,0 1 15,-22 21 16,1 0-31,0 0 0,0 0 16,0 0-16,0 21 0,-1 1 16,1-1-16,0 0 15,0 0-15,21 0 0,0 22 16,0-22-16,0 0 0,0 0 0,0 0 16,0 0-16,0 1 15,0-1-15,0 0 0,21-21 16,-21 21-16,21-21 0,0 0 0,1 0 15,-1 0-15,0 0 0,21 0 16,-21 0-16,22 0 0,-1 0 0,0-21 16,1 0-16,-1 0 0,0 21 15,1-22-15,-1 1 0,-21 0 0,22 0 16,-22 0-16,0-22 16,-21 22-16,0 0 0,0 0 0,0 0 15,0 0-15,0-1 16,-21 22 15,0 22-15,21-1-16,-22 0 0,22 0 0,0 0 15,0 0-15,0 1 0,0 20 16,-21-21-16,21 21 0,0 1 0,0-1 16,-21 0-16,21 22 0,0-1 15,0 1-15,0-1 0,0 1 0,0-1 16,0 22-16,-21-21 15,21-1-15,-21 22 0,0-1 0,21-20 16,-22 21-16,22-22 0,-21 1 16,21-1-16,0-21 0,-21 1 0,21-1 15,-21 0-15,21-20 0,0-1 16,0 0-16,0-42 31,0 0-31,0-1 16,21 1-16,0-21 0,-21 21 15,0-22-15,21 1 0,1 0 0,-22-22 16</inkml:trace>
  <inkml:trace contextRef="#ctx0" brushRef="#br0" timeOffset="2824.46">2413 1609 0,'0'0'0,"-85"-148"16,64 126-1,21 1-15,0 0 0,0 0 16,0 0-16,21 0 0,0-1 16,22 22-16,-22-21 0,21 21 15,1 0-15,-22-21 0,21 21 16,0 0-16,1 0 0,-22 0 16,21 0-16,-21 21 0,22-21 15,-22 21-15,0 1 0,-21-1 0,0 0 16,0 0-16,0 0 0,0 0 15,0 22-15,-21-22 0,0 0 0,0 0 16,-1 0-16,-20 1 0,21-1 16,-21 0-16,-1 0 0,22 0 0,-21 0 15,21-21-15,-22 0 0,22 22 16,0-22-16,0 0 16,42 0-1,0-22 1,0 22-16,0-21 0,1 0 15,-1 21-15,21-21 0</inkml:trace>
  <inkml:trace contextRef="#ctx0" brushRef="#br0" timeOffset="3460.61">3281 1397 0,'21'-21'16,"-21"0"0,0 0-16,21 21 0,-21-22 0,21 1 0,-21 0 15,0 0-15,21 0 16,1 0-16,-1-1 0,-21 1 16,0 0-1,0 42 1,0 0-1,0 1-15,0-1 0,0 0 16,0 0-16,-21 21 0,21-20 16,0-1-16,0 0 0,0 0 0,0 21 15,0-20-15,0-1 0,0 0 16,0 0-16,0 0 0,0 0 16,0 1-16,0-1 0,-22 0 15,22 0-15,0 0 0,0 0 0,0 1 16,-21-22-1,21 21-15,-21-21 0,0 0 16,0 0 0,0 0-16,-1 0 0,1 0 0,0 0 15,0 0-15,0 0 0,0 0 16,-1 0-16,1 0 0,0 21 16,0-21-1,42 0 1,0 0-1,0 0-15,1 0 0,-1 0 16,0 0-16,0 0 0,0 0 16,0 0-16,43-21 0,-43 21 15,0 0-15,0 0 0,1 0 16,-1 0-16,0 0 16,0 0 30,-21-21-46,21 21 0,0 0 16,1 0-16</inkml:trace>
  <inkml:trace contextRef="#ctx0" brushRef="#br0" timeOffset="3821.61">4403 1503 0,'0'0'15,"-22"0"-15,1-21 16,42 21 15,1 0-15,-1 0-16,21 0 0,0 0 0,1 0 15,-1 0-15,0 0 0,1 0 16,-1 0-16,22 0 0,-22 0 0,0 0 16,22 0-16,-22 0 0,0 0 15,1 0-15,-1 0 0,0 0 0,-20 0 16,-1 0-16,0 0 0,0 0 16,0 0-16,0 0 0,-21-21 31,0-1-16,0 1-15</inkml:trace>
  <inkml:trace contextRef="#ctx0" brushRef="#br0" timeOffset="4216.26">5122 1291 0,'0'0'0,"-21"0"16,0 0-16,0 0 15,42 21 17,0-21-32,0 0 15,0 22-15,22-22 0,-22 0 16,0 0-16,0 0 0,0 0 0,1 0 16,-1 0-16,0 0 0,0 0 15,0 0-15,0 0 16,-21 21 15,-21 0-31,0-21 0,0 21 16,0 0-16,0 0 0,-22 1 15,22-1-15,-21 21 0,21-21 0,-22 22 16,1-22-16,21 21 0,-22-21 0,1 22 16,21-22-16,0 0 0,0 0 15,-1 0-15,1-21 0,21 21 16,-21-21-16,21 22 0,21-44 31,0 22-31</inkml:trace>
  <inkml:trace contextRef="#ctx0" brushRef="#br0" timeOffset="4805.09">7133 635 0,'0'0'0,"-21"0"0,-127 0 31,127 0-31,-1 0 16,1 0-16,64 0 31,-22 0-31,21 0 0,0 0 16,1 0-16,-1 0 0,22 0 0,-22 0 15,21 0-15,22 0 0,-21 0 16,20 0-16,-20 0 0,-1 0 0,1 0 16,-1 0-16,-20 0 0,-1 0 15,-21 0-15,0 0 0,0 0 0,-42 0 32,0 0-32,0 21 0,-21-21 15,20 0-15,-20 0 0,0 0 16,-1 21-16</inkml:trace>
  <inkml:trace contextRef="#ctx0" brushRef="#br0" timeOffset="5092.57">7366 699 0,'0'0'16,"-21"0"0,0 21-1,21 0 1,-22 21-16,22-21 0,0 22 15,0-1-15,0 0 0,0 1 16,0-1-16,0 22 0,0-22 0,0 0 16,-21 1-16,21-1 15,-21 0-15,21-21 0,0 22 0,0-22 16,-21 21-16,21-21 0,0 1 16,-21-1-16,21 0 0,0 0 0,0 0 15,21-21 16,0 0-15,0-21-16,0 0 0,1 0 0</inkml:trace>
  <inkml:trace contextRef="#ctx0" brushRef="#br0" timeOffset="5740.58">7641 1185 0,'0'0'0,"0"-21"0,0 42 31,0 1-31,-21-22 16,0 21-16,0 0 0,21 21 16,0-21-16,-22 1 0,22-1 0,-21 0 15,21 0-15,0 0 0,0 0 16,0 1-16,0-1 0,0 0 16,21-21-1,1 0-15,-1 0 16,21 0-16,-21 0 15,0-21-15,22 21 0,-22-21 0,21-1 16,-21 1-16,22 0 0,-22 0 16,21 0-16,-21 0 0,1-1 0,-22 1 15,21 0-15,-21 0 0,21 21 16,-21-21-16,0 0 0,0-1 16,0 44 30,0-1-46,0 0 0,-21 0 0,21 0 16,0 0-16,0 1 0,0 20 16,-21-21-16,21 21 0,-22 1 15,22-22-15,0 21 0,0 1 0,0 20 16,-21-21-16,21 1 0,0 20 16,0-20-16,0-1 0,0 0 0,0 1 15,0 20-15,0-21 0,0-20 16,0 20-16,0 0 0,0-21 0,0 22 15,0-22-15,0 0 0,0 0 16,-21-21-16,0 21 0,0 1 0,0-22 16,-1 0-16,1 0 0,-21 0 0,21 0 15,-22 0-15,22 0 0,-21 0 16,0-22-16,20 22 0,-20-21 16,0 21-16,21-21 0,-1 21 15,1-21-15,0 0 0,0 21 0,21-21 16,0-1-16,0 1 0,0 0 15,0 0-15,0 0 16,21 0-16,0-1 0,0 1 0,1 0 16,-1-21-16,21 21 0,0-22 15,1 22-15</inkml:trace>
  <inkml:trace contextRef="#ctx0" brushRef="#br0" timeOffset="6121.6">8382 1249 0,'0'0'0,"0"-21"0,0 0 0,0-1 15,-21 44 17,21-1-17,0 0-15,0 0 0,0 21 0,0-20 16,0 20-16,0 0 0,0 1 15,0-1-15,0 21 0,0-20 0,0 20 16,0 1-16,0-1 0,0 1 16,-21-22-16,21 22 0,-22-1 0,22-21 15,0 22-15,0-1 16,0-20-16,-21 20 0,21-20 0,0-1 16,0 0-16,-21 1 0,21-1 0,0-21 15,0 0-15,0 0 0,0 1 16,0-44 15,0 1-31,0-21 0,0 21 0,21-22 16,0 22-16,-21-21 0,0 0 0,22-22 15,-1 22-15</inkml:trace>
  <inkml:trace contextRef="#ctx0" brushRef="#br0" timeOffset="6464.57">8445 1355 0,'0'0'16,"-21"-43"-16,21 22 0,-21 0 0,21 0 16,0 0-16,0 0 0,0-1 0,0 1 15,0 0-15,0 0 16,0 0-16,21 21 0,22-21 0,-22 21 16,0 0-16,21 0 0,-21 0 15,22 0-15,-1 0 0,-21 0 0,22 0 16,-1 21-16,-21 0 15,0 0-15,0 0 0,-21 0 0,0 1 16,0 20-16,0-21 0,-21 0 16,0 0-16,-21 1 0,-1-1 0,22 0 15,-21 0-15,0 0 0,20-21 16,-20 21-16,21 1 0,0-22 0,0 0 16,-1 0-16,22 21 0,-21-21 15,42 0 16,1-21-31,20 21 16,-21 0-16,21-22 0</inkml:trace>
  <inkml:trace contextRef="#ctx0" brushRef="#br0" timeOffset="6792.09">9419 1101 0,'21'-43'32,"-42"43"-17,0 0-15,0 0 0,0 0 16,-1 0-16,-20 22 16,21-22-16,-21 21 0,20 21 15,-20-21-15,21 0 0,-21 22 0,20-22 16,1 21-16,0-21 0,0 1 15,21 20-15,0-21 0,0 0 0,0 0 16,0 1-16,0-1 0,21 0 16,0 0-16,0-21 0,22 0 15,-22 0-15,21 0 0,-21 0 0,22 0 16,-1 0-16,0 0 0,1 0 16,-22 0-16,21 0 0,1-21 0,-1 0 15,0 21-15</inkml:trace>
  <inkml:trace contextRef="#ctx0" brushRef="#br0" timeOffset="7296.58">10033 1185 0,'0'0'0,"-21"-105"31,0 83-31,-1 22 16,1 0-16,0 0 0,-21 0 0,21 0 15,-1 0-15,1 0 0,0 22 16,0-1-16,0 0 0,0 0 0,-1 21 15,1-20-15,0-1 0,0 21 0,0-21 16,0 22-16,-1-22 0,22 0 16,0 21-16,0-21 0,0 1 15,0-1-15,0 0 0,0 0 16,22 0 0,-1-21-16,0 0 0,0 0 15,0 0-15,0 0 0,1 0 0,-1-21 16,0 0-16,21 21 0,-21-21 0,1 0 15,-1-1-15,21-20 0,-21 21 16,0 0-16,1-22 0,-1 22 0,0-21 16,-21 21-16,0 0 0,21-1 15,-21 1-15,0 0 0,0 0 0,-21 42 47,0-21-47,21 21 0,-21 0 16,21 22-16,0-22 0,-22 0 0,22 0 15,-21 22-15,21-22 0,0 0 16,0 0-16,0 0 0,0 0 0,0 1 16,0-1-16,0 0 0,0 0 15,21-21-15,1 0 16,-22 21-16,21-21 0,0 0 0,0 0 16,0 0-16,0 0 0,1-21 15,-1 21-15,21-21 0,-21 0 0</inkml:trace>
  <inkml:trace contextRef="#ctx0" brushRef="#br0" timeOffset="7696.61">10753 1101 0,'0'-21'16,"0"42"-16,0-64 0,-22 43 0,1 0 15,0 0-15,0 0 0,0 22 16,0-22-16,-22 21 0,22 0 0,0-21 15,0 21-15,0 0 0,21 0 16,-22 1-16,22-1 0,0 0 16,22 0-1,-1 0-15,0-21 16,21 0-16,-21 21 0,22-21 0,-22 22 16,21-22-16,-21 21 0,22-21 15,-22 21-15,0-21 0,0 21 0,0 0 16,-21 0-16,0 1 15,0-1-15,-21 0 0,0-21 16,0 21-16,0 0 0,-22-21 0,22 21 16,-21-21-16,21 0 0,0 0 15,-22 0-15,22 0 0,0 0 0,0 0 16,0 0-16,-1 0 16,1 0-16,0 0 15,0 0 1,21-21-16,-21 21 0,21-21 0,0 0 15</inkml:trace>
  <inkml:trace contextRef="#ctx0" brushRef="#br0" timeOffset="8532.14">11282 804 0,'0'0'16,"42"-84"0,-42 63-1,0 42 17,0 0-32,-21 0 0,0 21 15,21-20-15,-21 20 0,-1 0 16,1 22-16,21-22 0,-21 0 15,0 22-15,0-22 0,21 1 0,-21 41 16,21-41-16,0-22 16,0 21-16,0-21 0,0 22 0,0-22 15,0 0-15,0 0 0,21-21 16,0 21-16,0-21 0,0 0 0,0 0 16,1 0-16,-1 0 0,0 0 0,0 0 15,0 0-15,0-21 0,22 21 16,-22-21-16,0 0 0,0 0 15,0-1-15,1 1 0,-1 0 16,-21-21-16,21 21 0,0-22 0,-21 22 16,0-21-16,0 21 0,21-1 15,-21 1-15,0 0 0,0 42 32,0 0-17,0 1-15,0-1 0,0 0 16,0 0-16,0 0 0,0 0 15,0 1-15,0-1 0,0 0 16,21 0-16,-21 0 16,22-21-16,-1 0 15,0 0 1,0-21-16,-21 0 16,21 21-16,-21-21 0,21 0 15</inkml:trace>
  <inkml:trace contextRef="#ctx0" brushRef="#br0" timeOffset="8724.03">11896 804 0,'-85'-21'32,"64"21"-1,0 0 0</inkml:trace>
  <inkml:trace contextRef="#ctx0" brushRef="#br0" timeOffset="8931.91">11007 995 0,'0'0'0,"-22"0"0,1 0 16,21 21-16,21-21 15,1 0 1,-1 0-16,21 0 0,-21 0 0,22 0 16,-1 0-16,0 0 0,1 0 15,-1 0-15,-21 0 0,21 0 0,1 0 16,-22 0-16,21 0 0</inkml:trace>
  <inkml:trace contextRef="#ctx0" brushRef="#br0" timeOffset="9479.6">12065 1037 0,'0'21'31,"-21"-21"-15,21 22-16,0-1 0,0 0 15,0 0-15,0 0 0,0 0 0,-21 1 16,21 20-16,0-21 0,-22 0 16,22 0-16,0 1 15,0-1-15,-21 0 0,0 0 16,21-42 31,0 0-47,0 0 15,0-1-15,0 1 16,0 0-16,21 0 0,0 0 0,1 0 16,-1-22-16,0 22 0,0-21 15,21 21-15,1-1 0,-1 1 0,0 0 16,1 0-16,-1 0 0,0 21 15,1 0-15,-22 0 0,21 0 16,-21 21-16,22 0 0,-22 0 0,-21 0 16,21 1-16,-21 20 0,0-21 15,0 21-15,0-20 0,0-1 0,0 0 16,0 21-16,-21-21 0,21 1 16,-21-1-16,0 0 0,21 0 15,-22-21-15,22 21 16,0-42 31,22 0-47</inkml:trace>
  <inkml:trace contextRef="#ctx0" brushRef="#br0" timeOffset="10440.56">13314 1058 0,'0'0'16,"21"-21"-16,-21 0 0,21 0 0,-21 0 0,0 0 15,-21-1 1,0 22-16,0 0 0,-1 0 16,1 0-16,-21 0 15,21 0-15,-22 22 0,22-1 0,-21 0 16,0 0-16,-1 21 0,22-20 15,-21 20-15,21-21 0,-22 21 0,22-20 16,0-1-16,0 0 0,0 21 16,21-21-16,-22 1 0,22-1 0,0 0 15,0 0-15,22 0 16,-1-21-16,21 0 16,-21 0-16,0 0 0,22 0 0,-22 0 15,21 0-15,1-21 0,-22 0 16,21 21-16,-21-21 0,22 0 0,-22 21 15,0-22-15,0 1 16,0 0-16,-21 0 0,21 21 0,-21-21 16,22 0-16,-22-1 0,0 1 15,0 0 1,0 42 31,0 0-47,0 1 0,0-1 15,-22 0-15,1 0 0,21 0 0,0 22 16,0-22-16,-21 21 16,21-21-16,0 22 0,0-1 0,0-21 15,0 21-15,0 22 0,0-22 0,0 1 16,21 20-16,0 1 0,-21-22 16,22 21-16,-1 1 0,0-1 0,0 1 15,0-1-15,0 1 0,1 21 16,-1-22-16,-21 22 0,0-1 0,21-20 15,-21 21-15,21-22 0,-21 22 0,0-22 16,0 1-16,0 20 0,0-20 16,0-1-16,0-20 0,0 20 0,0-20 15,0-1-15,-21 0 0,21 1 16,0-1-16,-21-21 0,0 0 16,-1 0-16,1-21 0,0 0 15,0 0-15,0 0 0,0 0 0,-1 0 16,1-21-16,0-21 0,0 21 15,0-22-15,0 22 0,-22-42 0,22 20 16,-21-20-16,21-1 0,-22 22 16,22-21-16,0-22 0,0 21 0,21-20 15,0 20-15,0-20 0,0-1 0,0 0 16,21 1-16,0 20 0,21-21 16,-20 22-16,-1-1 0,21 1 0,-21-1 15,22 22-15,-1-21 0,-21 20 16,21 1-16,-20-22 0,20 43 15,-21-21-15,0 0 0,0 20 16,1 1-16,-1 0 0,-21 0 0,0 0 16,21 0-16,0-1 15,-21 44 32,-21-22-31,0 21-16,0 0 0,-1 0 15</inkml:trace>
  <inkml:trace contextRef="#ctx0" brushRef="#br0" timeOffset="11447.56">783 4530 0,'0'0'0,"21"0"31,0-21-31,1-1 0,-1 1 16,0 0-16,0 0 0,0 0 15,0 0-15,1-1 0,-22 1 16,0 0-16,0 0 0,0 0 16,-22 21-16,1 0 15,0 0-15,-21 0 0,21 0 16,-22 0-16,1 21 0,0-21 0,-1 21 16,1 0-16,21 0 15,-22 1-15,22-1 0,0 0 0,21 0 16,0 0-16,0 0 0,0 1 15,21-1-15,0 0 16,1 0-16,20 0 0,0 22 0,-21-22 16,22 0-16,-1 0 0,-21 0 15,22 22-15,-22-22 0,0 0 16,0 0-16,0 21 0,-21-20 0,0-1 16,0 0-16,0 21 0,-21-21 15,0 1-15,0-1 0,-22 0 0,1 0 16,21-21-16,-21 21 15,-1-21-15,1 0 0,0 0 0,-1 0 16,22 0-16,-21-21 0,21 0 16,-22 0-16,22 0 0,0-1 15,0-20-15,0 0 0,-1 21 0,22-22 16,0 1-16,0 21 0,0 0 16,22-22-16,-1 22 0,21 0 15,0 0-15,1 0 0,-1-1 0,0 1 16,22 0-16,-22 0 0,22 0 15,-22 0-15,0-1 0</inkml:trace>
  <inkml:trace contextRef="#ctx0" brushRef="#br0" timeOffset="11696.51">1228 4276 0,'0'0'0,"21"0"16,-21 21-1,0 0-15,0 0 0,0 0 0,0 22 16,0-22-16,0 21 0,0-21 15,0 22-15,0-1 0,0-21 0,0 22 16,0-1-16,-21 0 0,-1 1 16,22-22-16,0 21 0,0 0 15,0-20-15,-21-1 0,21 0 0,0 0 16,0-42 15,21 0-15,-21 0-16,0-1 0,22-20 15,-22 21-15,0 0 0</inkml:trace>
  <inkml:trace contextRef="#ctx0" brushRef="#br0" timeOffset="11876.49">1101 4614 0,'0'0'15,"0"22"-15,21-22 0,0 0 16,0 0-16,0 0 0,0 0 15,1 0-15,20 0 0,-21 0 16,21 0-16,-20 0 0,20-22 16,-21 22-16,0-21 0,22 21 0,-22-21 15,0 21-15,0 0 0,0 0 16</inkml:trace>
  <inkml:trace contextRef="#ctx0" brushRef="#br0" timeOffset="12532.82">1672 4551 0,'0'21'15,"0"0"1,0 0 0,21-21 15,0 0-31,1 0 0,-1 0 16,0 0-16,0-21 0,0 21 15,-21-21-15,21 21 0,1-21 16,-22 0-16,0 0 0,0-1 15,-22 22 1,1 0 0,0 0-16,0 0 0,0 0 15,0 0-15,-1 22 0,-20-22 0,21 21 16,0 0-16,-22 21 0,22-21 0,0 1 16,0-1-16,21 21 15,0-21-15,0 22 0,0-22 0,0 0 16,42 0-16,-21 0 0,1 0 15,20-21-15,-21 0 0,21 0 16,1 0-16,-1 0 0,-21-21 0,22 21 16,-1-21-16,0 0 0,22 0 15,-22 0-15,0-1 0,1 1 0,-1 0 16,0 0-16,1 0 0,-22 0 16,0-1-16,0 1 0,-21 0 0,0 0 15,0 0-15,0 0 16,0-1-16,0 1 0,-21 21 0,0 0 15,0 0-15,0 0 16,-1 21-16,22 1 0,-21-1 16,21 0-16,0 21 0,0-21 15,0 22-15,0-1 0,0 22 16,0-22-16,0 21 0,-21 1 0,21-1 16,0 1-16,0-1 0,0 1 15,-21-1-15,21 1 0,0-1 0,0 1 16,0-1-16,0 1 0,0-1 15,0-20-15,0 20 0,0-20 0,0-1 16,0 0-16,0-21 16,0 1-16,0-1 0,0 0 0,21-42 31,-21-22-31,21 22 16,-21-21-16,21 0 0,-21-1 15</inkml:trace>
  <inkml:trace contextRef="#ctx0" brushRef="#br0" timeOffset="12880.13">2307 4636 0,'0'0'16,"0"-22"-16,0 1 0,0 0 0,-21 21 16,21-21-16,0 0 0,0 0 15,21-1-15,0 1 0,0 21 16,1-21-16,-1 0 0,0 21 15,21 0-15,1 0 0,-22 0 0,21 0 16,-21 0-16,0 0 0,1 21 16,-1 0-16,0 0 0,-21 1 15,0-1-15,0 0 0,0 0 0,-21 21 16,-22-20-16,22-1 0,-21 0 16,0 0-16,-1 0 0,1 0 0,0 1 15,20-22-15,-20 21 0,0 0 16,21-21-16,-1 0 0,1 0 15,0 0-15,21 21 0,0-42 32,21 21-32,-21-21 15,43 0-15,-22-1 0,21 1 0,0 21 16</inkml:trace>
  <inkml:trace contextRef="#ctx0" brushRef="#br0" timeOffset="13411.83">3069 4445 0,'0'-63'31,"0"41"-31,0 1 16,0 0-16,0 0 15,0 0-15,21 0 16,0 21-16,1 0 15,-1 0-15,0 0 0,0 0 16,-21 21-16,0 0 0,0 0 16,21 21-16,-21-20 0,0 20 0,0-21 15,0 21-15,-21-20 0,0 20 16,0 0-16,0-21 0,-1 22 0,1-1 16,0-21-16,0 22 15,0-22-15,-22 21 0,22-21 0,0 0 16,21 1-16,-21-22 0,0 21 15,0-21 1,21-21-16,0-1 16,0 1-16,0 0 0,0-21 0,0 21 15,0-1-15,21 1 0,-21 0 16,21 0-16,0 21 0,0-21 16,0 21-16,1 0 15,-1 0-15,0 21 0,-21 0 16,21-21-16,0 21 0,-21 0 15,0 1-15,21-1 0,-21 0 0,22 0 16,-1 0-16,-21 0 16,0 1-16,21-22 15,0 0 1,0 0-16,0-22 16,1 1-16,-22 0 15,21 0-15</inkml:trace>
  <inkml:trace contextRef="#ctx0" brushRef="#br0" timeOffset="14011.48">4106 4551 0,'21'0'31,"1"0"-15,20 0-16,0 0 0,1 0 0,-1 0 16,21 0-16,22 0 0,-21 0 15,20 0-15,191-21 16,-211 21 0,-22 0-16,22 0 0,-22 0 0,-21-21 15,22 21-15,-22 0 0,0 0 0,0-22 16,-21 1-1,0 0-15,-21 0 16,0 21 0,0-21-16,-1 0 0,1 21 15,0 0-15,0-22 0,0 22 16,0-21-16,-1 21 0,1 0 0,42 0 78,1 0-78,-1 0 0,0 0 0,0 0 16,0 0-16,0 0 15,1 0-15,-22 21 0,21-21 0,0 0 16,-21 22 0,0-1-16,0 0 0,0 0 15,0 0-15,-21 0 0,21 1 16,-21-22-16,-1 42 0,1-21 15,0 0-15,0 0 0,-21 1 0,20-1 16,1 0-16,-21 0 0,21 0 16,0 0-16,-1 1 0,1-1 15,0-21-15,0 0 16</inkml:trace>
  <inkml:trace contextRef="#ctx0" brushRef="#br0" timeOffset="14908.13">6308 4255 0,'21'-43'16,"-42"86"-16,63-107 0,-42 43 0,0 0 0,0-22 15,21 22-15,-21-21 16,0 21-16,0-22 0,0 22 0,0 0 16,0 0-16,0 42 31,0 0-31,0 0 0,0 22 16,0-22-16,0 21 0,0 22 15,0-22-15,0 0 0,0 1 0,0-1 16,0 22-16,0-22 0,0-21 0,0 21 15,-21 1-15,21-22 0,0 0 0,0 21 16,0-20-16,0-1 16,0-42 15,0-1-31,0 1 16,21 0-16,-21 0 0,21 0 0,0-22 15,-21 22-15,22-21 0,-1 0 16,0 20-16,0-20 0,0 21 0,0 0 15,1 0-15,-1-1 0,0 22 16,0 0-16,0 0 0,-21 22 16,0-1-16,21 21 15,-21-21-15,22 0 0,-22 1 0,0 20 16,0-21-16,0 0 0,0 22 16,21-22-16,-21 0 0,21 0 15,0 0-15,0 0 0,0 1 16,1-22-16,-1 0 0,0 0 15,0 0-15,0 0 0,22 0 0,-22 0 16,0-22-16,21 1 0,-21 21 0,1-21 16,-1 0-16,0-21 0,0 20 15,0-20-15,0 21 0,-21-21 0,0-22 16,0 22-16,0-22 0,0 22 16,0-22-16,0 22 0,0 0 0,0 21 15,0-22-15,-21 22 0,21 0 16,0 0-16,-21 21 0,21-21 15,-21 21-15,0 0 32,21 21-32,0 0 15,0 0-15,0 0 16,0 0-16,0 1 0,0-1 0,21 0 16,0 0-16,0 0 15</inkml:trace>
  <inkml:trace contextRef="#ctx0" brushRef="#br0" timeOffset="15240.43">7324 4360 0,'0'0'0,"21"0"0,-21 22 15,21-22-15,0 0 16,0 0-16,0 0 16,1-22-16,-1 1 0,0 21 15,0-21-15,0 0 0,0 0 0,-21 0 16,22-1-16,-1 1 0,-21 0 15,0 0-15,21 21 0,-21-21 0,0 0 16,-21 21 0,0 0-16,-1 0 0,-20 0 0,21 21 15,0 0-15,0 0 0,-22 0 0,22 22 16,0-22-16,21 21 0,-21-21 16,21 0-16,-21 22 0,21-22 15,0 0-15,0 0 0,0 0 16,0 1-16,0-1 0,21 0 0,0-21 15,0 21-15,0 0 0,0-21 0,1 0 16,20 0-16,0 0 0,22 0 16,-22 0-16,22 0 0,-1-21 0,64 0 15</inkml:trace>
  <inkml:trace contextRef="#ctx0" brushRef="#br0" timeOffset="15800.56">9313 4001 0,'0'0'0,"21"-22"0,-21 1 0,0 0 15,0 0-15,0 0 0,0 0 16,0-1-16,0 1 0,0 0 16,0 0-16,-21 21 0,0 0 15,21-21-15,-21 21 0,0 0 0,-22 0 16,22 0-16,0 0 0,0 21 16,0-21-16,-22 21 0,22 0 15,0 22-15,0-22 0,0 21 0,-22 0 16,22 1-16,0 20 0,0-20 15,0-1-15,21 0 0,0 1 0,-21-1 16,21 0-16,0 1 0,0-1 16,0-21-16,0 0 0,21 22 0,0-22 15,0-21-15,21 21 0,-20 0 0,20-21 16,-21 0-16,21 0 0,-20 21 16,20-21-16,0 0 0,-21 0 0,22 0 15,-22-21-15,21 21 0,1-21 16</inkml:trace>
  <inkml:trace contextRef="#ctx0" brushRef="#br0" timeOffset="16723.31">9800 4255 0,'0'0'0,"0"-22"0,0 1 0,0 0 16,0 0-16,-21 0 0,21 0 16,-21-1-16,-22 1 0,22 21 15,0-21-15,0 21 0,-21 0 0,20 0 16,1 0-16,-21 0 0,21 21 0,0-21 15,-1 21-15,1 1 16,0 20-16,0-21 0,0 21 0,0-20 0,21 20 16,-22 0-16,22-21 15,0 22-15,-21-22 0,21 21 0,0-21 16,0 1-16,0-1 0,0 0 16,21-21-16,1 0 0,-1 0 15,0 0-15,0 0 0,0 0 16,0-21-16,1 21 0,20-21 15,-21-1-15,21 1 0,-20 0 0,20 0 16,-21 0-16,0 0 0,22-22 0,-22 22 16,-21-21-16,21 21 0,-21-1 15,0-20-15,0 21 0,0 0 0,0 0 16,0-1 0,-21 22-1,21 22-15,-21-1 0,-1 0 16,22 21-16,0-21 0,0 22 0,0-22 15,-21 21-15,21-21 0,0 22 0,0-22 16,0 0-16,0 0 0,0 0 16,21-21-16,-21 22 0,22-22 0,-1 21 15,0-21-15,0 0 0,21 0 16,-20 0-16,20 0 0,-21 0 0,21-21 16,1-1-16,-1 22 0,-21-21 0,22 0 15,-1 0-15,-21 0 0,0-22 16,0 22-16,1-21 0,-22 21 15,0-22-15,0 22 0,0-21 16,0 21-16,0 0 0,0-1 0,0 44 31,0-1-15,0 0-16,-22 21 0,22-21 0,0 1 16,0-1-16,-21 0 0,21 0 15,0 21-15,0-20 0,0-1 0,-21 0 16,21 0-16,-21 0 15,21 0-15,-21-21 16,21-21 15,0 0-31,0 0 16,0 0-16,0 0 0,0-1 16,0 1-16,21-21 0,0 21 0,0-22 15,0 1-15,1 21 0,-1-21 0,0 20 16,21 1-16,-21 0 0,22 0 15,-1 0-15,-21 21 0,22 0 0,-1 0 16,0 0-16,1 21 0,-1 0 16,-21 0-16,21 0 0,-20 1 0,-1 20 15,0-21-15,0 21 0,-21-20 16,0-1-16,0 21 0,0-21 0,0 0 16,-21 22-16,0-22 0,0-21 15,-1 21-15,22 0 0,-21 0 16,0-21-16,21 22 0,0-44 31,0 1-15</inkml:trace>
  <inkml:trace contextRef="#ctx0" brushRef="#br0" timeOffset="19208.29">11853 4382 0,'0'0'0,"21"0"0,1 0 15,-1-22-15,0 22 16,0-21-16,-21 0 0,21 21 0,0-21 16,1 0-16,-22 0 0,0-1 0,21-20 15,-21 21-15,0 0 0,0-22 16,0 1-16,0 21 0,0-21 0,-21 20 15,-1-20-15,1 21 0,0 0 16,0 21-16,0-21 0,0 21 0,-22 0 16,22 0-16,0 0 0,-21 0 15,20 21-15,1 0 0,-21 0 0,21 21 16,0 1-16,-1-22 0,1 21 16,0 1-16,21 20 0,0-21 15,-21-20-15,21 20 0,0 0 0,0-21 16,0 22-16,0-22 0,0 0 15,0 0-15,21 0 0,0-21 16,0 0-16,1 0 0,-1 0 16,0 0-16,21 0 0,-21 0 15,1-21-15,20 0 0,-21 0 0,21 0 16,-20 0-16,-1-1 0,21-20 16,-21 21-16,0-21 0,1-1 0,-22 22 15,0-21-15,0 21 0,0-1 16,0 1-16,0 0 0,0 0 15,0 42 1,0 0-16,0 0 16,0 1-16,0 20 0,0-21 0,0 21 15,0 1-15,0-22 0,0 0 16,0 21-16,21-20 0,0-1 0,-21 0 16,21-21-16,0 21 0,0-21 15,1 0-15,-1 0 0,0 0 0,21 0 16,-21 0-16,1 0 0,-1 0 0,21 0 15,-21-21-15,0 0 0,1 0 16,-1-1-16,0 1 0,0 0 16,0-21-16,0 21 0,-21-22 15,22 1-15,-1 21 0,0-22 0,-21 1 16,21 21-16,0 0 0,-21 0 0,0-1 16,21 22-16,1 0 15,-1 0 1,-21 22-16,0-1 15,0 0-15,0 0 16,0-42 31,0 0-31,0 0-16,0-1 15,-21 22 1,-1 0-1,1 0 1,21 22-16,0-1 0,-21 0 0,21 0 16,-21 21-16,21-20 0,-21 20 15,21-21-15,0 21 0,0 1 0,0-22 16,0 0-16,0 21 0,0-20 16,0-1-16,0 0 0,0 0 0,0 0 15,21 0-15,0-21 0,0 0 16,0 0-16,1 0 15,-1 0-15,0 0 0,0 0 0,0 0 16,0 0-16,22-21 0,-22 0 16,0 0-16,0 0 0,22 0 0,-22-1 15,0 1-15,21-21 0,-21 21 0,1-22 16,-1 1-16,21 21 0,-21-21 16,22 20-16,-22-20 0,0 21 0,0 0 15,0 0-15,0 21 0,1 0 16,-22 21-1,21 0-15,-21 0 16,0 0-16,0 0 0,0 1 16,0-1-1,0-42 32,0-1-47,0 1 16,0 0-16,0 0 15,0 0-15,0 0 0,-21-1 16,-1 22 0,1 0-16,0 0 15,0 0-15,21 22 0,-21-1 16,0 0-16,-1 0 0,22 0 0,-21 22 16,21-22-16,-21 21 0,0 0 15,21-20-15,0-1 0,0 21 16,-21-21-16,21 0 0,0 22 0,0-22 15,0 0-15,0 0 0,21 0 0,0-21 16,0 22-16,0-1 0,1-21 16,20 0-16,0 0 0,1 0 0,-22 0 15,21 0-15,0 0 0,22 0 16,-22-21-16,1 21 0,-1-22 0,0 1 16,-21 0-16,22 0 0,-1 0 0,-21 0 15,22-22-15,-22 22 16,0-21-16,0-1 0,-21 22 0,0-21 0,0 21 15,0 0-15,0-1 16,0 1-16,0 0 0,-21 21 16,0 0-16,0 0 15,-1 21-15,1-21 0,21 21 16,-21 1-16,21 20 0,0-21 0,-21 0 16,21 0-16,-21 22 0,21-22 15,0 0-15,0 0 0,0 22 0,0-22 16,0 0-16,0 0 15,0 0-15,21 0 0,0-21 16,0 0-16,0 0 0,1 0 16,-1 0-16,0 0 0,0 0 15,0 0-15,22 0 0,-22-21 0,21 21 16,-21-21-16,22 0 0,-22 0 16,21 0-16,-21-22 0,22 22 0,-22-21 15,21 21-15,-21-22 0,0 1 0,1 21 16,-1-22-16,-21 22 0,0 0 15,0 0-15,-21 21 16,-1 0 0,1 21-16,0 0 0,21 0 0,0 22 15,0-22-15,0 21 0,0-21 16,0 1-16,0 20 0,0-21 16,0 0-16,0 0 0,0 1 0,0-1 15,0 0-15,0 0 0,21-21 16,-21 21-16,0 0 15,-21-21 1,0 0 0,21-21-16,-21 0 15,21 0-15,-21 0 16,-1 21-16,1-21 0,0 21 16,21-22-16,-21 22 0,21 22 31,0-1-16,0 0-15,21-21 16,-21 21-16,21-21 0,-21 21 0,21 0 16,1-21-1,-1 0-15,0 22 0,0-22 0,0 0 16,0 0-16,1 0 0,-1 0 0,21 0 16,-21 0-16,22 0 0,-22 0 15,21 0-15,-21-22 0,22 1 0,-22 0 16,21 21-16,-21-21 0,0-21 15,22 20-15,-22 1 0,0-21 0,21 21 16,-20-22-16,-1 1 0,0 21 16,-21-21-16,0 20 0,21 1 15,-21 0-15,0 0 0,-21 21 16,0 0-16,0 0 16,21 21-16,-22 0 0,1 0 0,21 1 15,-21-1-15,21 21 0,0-21 16,0 0-16,0 1 0,0 20 0,0-21 15,0 0-15,0 0 0,0 1 16,0-1-16,0 0 16,0 0-16,0 0 15,0 0 1,-21-21 0,0 0-1,0 0 1,21-21-1,-22 21-15,22-21 0,0 0 16</inkml:trace>
  <inkml:trace contextRef="#ctx0" brushRef="#br0" timeOffset="19927.88">16214 3810 0,'0'0'16,"0"-21"-16,21 21 0,-21-21 0,21 0 0,-21-1 15,21 22-15,-21-21 0,0 0 16,0 0-16,0 42 31,-21 0-31,21 22 16,-21-22-16,0 21 0,-1 0 15,1 1-15,21 20 0,-21-20 0,21-1 16,-21 21-16,21 22 0,-21-43 16,21-20-16,-21 20 0,21-21 15,0 21-15,0-20 0,0-1 16,0 0-16,0-42 31,0 0-15,0-1-16</inkml:trace>
  <inkml:trace contextRef="#ctx0" brushRef="#br0" timeOffset="20763.73">15706 4085 0,'0'0'16,"-22"0"-16,1 0 0,21 21 16,21-21-1,1 0-15,20 0 16,-21 0-16,21 0 0,1 0 15,20 0-15,1 0 0,-1-21 0,1 0 16,20 0-16,-20 0 0,-1 0 16,1-1-16,-1 22 0,-20-21 0,-1 0 15,0 0-15,1 0 0,-22 0 16,0-22-16,-21 22 0,0 0 0,0 0 16,0 0-16,0-1 0,0 1 0,0 0 15,-21 21 1,0 0-16,0 0 0,-1 0 15,1 0-15,0 21 0,21 0 16,-21 22-16,0-22 0,21 21 0,-21 1 16,21-1-16,-22 0 0,1 1 15,21 20-15,0-21 0,-21 1 0,0-1 16,21 0-16,0 1 0,0-1 0,0-21 16,0 22-16,0-22 0,0 0 15,0 0-15,0 0 16,0-42 15,0 0-31,21 0 16,0 0-16,0-1 0,1 1 0,-1-21 15,0 21-15,0-22 0,0 22 0,0-21 16,22 21-16,-22 0 0,0-1 16,0 22-16,0 0 15,-21 22 1,0-1-16,22 0 0,-22 0 0,0 0 15,0 0-15,0 1 0,0-1 16,0 0-16,21 0 0,-21 0 16,0 0-16,0 1 0,21-1 0,0 0 15,0-21-15,0 21 16,1-21-16,-1 0 0,0 0 0,21 0 16,-21 0-16,1 0 0,20-21 15,0 0-15,1 0 0,-1 21 0,0-22 16,-21 1-16,22-21 0,-1 21 15,-21 0-15,0-22 0,1 22 0,-22-21 16,0-1-16,0 22 0,0-21 16,0 21-16,0 0 0,-22 21 15,1 0-15,0 0 0,0 0 16,0 21-16,0 0 16,-1 0-16,1 21 0,0-20 0,21-1 15,0 21-15,0-21 0,0 22 16,0-22-16,0 0 0,0 0 0,0 0 15,0 0-15,21 1 0,0-22 16,1 21-16,20 0 0,-21-21 16,0 0-16,0 0 0,22 0 0,-22 0 15,21 0-15,1 0 0,-1-21 16,-21 0-16,21 21 0,1-22 0</inkml:trace>
  <inkml:trace contextRef="#ctx0" brushRef="#br0" timeOffset="21496.31">18309 3937 0,'0'0'0,"0"-21"0,-21 21 16,0 0 0,0 21-16,21 0 0,-22 0 15,22 22-15,-21-22 0,21 21 16,0-21-16,-21 22 0,21-22 0,-21 21 0,21-21 15,0 1-15,0 20 0,0-21 16,0 0-16,-21 0 0,21 1 16,0-1-1,0-42 17,0-1-17,0 1-15,0 0 0,0 0 0,0-21 16,0 20-16,0-20 0,21 0 15,-21 21-15,21-22 0,0 1 0,0 21 16,1-22-16,20 22 0,-21 0 16,0 21-16,0-21 0,1 21 0,-1 0 15,0 0-15,21 0 0,-21 0 16,1 21-16,-1 0 0,0 0 16,0 1-16,0 20 0,-21-21 15,0 21-15,0-20 0,21-1 16,-21 21-16,0-21 0,0 0 0,0 1 15,0-1-15,0 0 0,0 0 16,0 0-16,0 0 16,-21-21-1,21-21 1,0 0 0,0 0-16,0 0 0,0-22 0,0 22 15,0 0-15,21-21 0,1-1 0,20 1 16,-21 21-16,0-21 0,22 20 15,-22 1-15,21-21 0,0 21 16,-20 21-16,20-21 0,-21 21 16,21 0-16,-20 0 0,-1 0 0,0 0 15,0 21-15,0 0 0,0 0 16,1 21-16,-22-20 0,0 20 0,0-21 16,0 21-16,0 1 0,0-22 15,0 0-15,0 21 0,0-20 0,0-1 16,0 0-16,-22 0 0,1-21 0,21 21 15,-21-21-15,42-21 47,0 0-47</inkml:trace>
  <inkml:trace contextRef="#ctx0" brushRef="#br0" timeOffset="21873.27">19410 4064 0,'0'0'16,"21"0"0,-21-21-16,21 21 15,0 0-15,0 0 0,1-21 0,-1 21 16,0-21-16,0-1 0,0 22 16,0-21-16,1 21 0,-1-21 15,0 21-15,0-21 0,-21 0 16,0 0-16,-21 21 15,0 0-15,0 0 16,-1 0-16,-20 0 0,21 0 16,-21 21-16,-1 0 0,1 21 0,21-21 15,-22 22-15,22-22 0,0 21 16,0 1-16,0-22 0,0 21 0,21-21 16,0 0-16,0 22 0,0-22 15,0 0-15,0 0 0,21 0 16,0-21-16,0 22 0,-21-1 0,21-21 15,22 0-15,-22 21 0,0-21 16,0 0-16,0 0 0,22 0 0,-22 0 16,0 0-16,21-21 0,-21 21 15,22-21-15,-22-1 0,21 1 0</inkml:trace>
  <inkml:trace contextRef="#ctx0" brushRef="#br0" timeOffset="22156.36">20193 3641 0,'0'0'0,"0"-21"0,-21 21 16,0 0-1,-1 0-15,22 21 0,-21 0 16,0 0-16,21 0 0,-21 22 0,21-22 16,-21 21-16,21 0 0,0 1 15,0-1-15,0 0 0,0 1 0,-21-1 16,21 0-16,0 1 0,0-1 0,0 0 15,-22-20-15,22 20 0,0-21 16,0 0-16,0 0 0,0 1 16,22-22 15,-1 0-31,0-22 0,0 1 16,0 0-16,0 0 0,1-21 15</inkml:trace>
  <inkml:trace contextRef="#ctx0" brushRef="#br0" timeOffset="22657.12">20532 3662 0,'0'0'0,"0"-21"0,21 0 0,-21-1 0,-21 44 47,21-1-47,0 0 0,-22 21 0,22-21 15,-21 22-15,21-1 0,-21 0 16,21 1-16,0-1 0,0 0 0,-21 22 15,21-22-15,-21 1 16,21-1-16,-21-21 0,21 21 0,-22-20 16,22 20-16,0-21 0,0 0 0,-21 0 15,0 1-15,21-44 47,0 1-47,0 0 16,21 0-16,0-21 0,-21 20 15,22-20-15,-1 21 0,0-21 0,0 20 16,0-20-16,0 21 0,1-21 0,20 20 16,-21 1-16,21 0 0,-20 21 15,-1-21-15,21 21 0,-21 0 16,0 0-16,1 0 0,-22 21 16,0 21-16,21-20 0,-21-1 15,0 21-15,0-21 0,0 22 16,0-1-16,-21-21 0,21 21 0,-22-20 15,22-1-15,0 0 0,-21 0 0,21 0 16,-21 0-16,21 1 0,-21-22 16,21 21-16,0-42 31,-21 21-15,0-22-16,-1 1 0,1 0 15</inkml:trace>
  <inkml:trace contextRef="#ctx0" brushRef="#br0" timeOffset="22853.02">20045 3958 0,'0'0'0,"-21"0"0,-1 0 16,44-21 0,-1 21-1,0 0-15,0 0 0,0 0 16,22 0-16,-22 0 0,0 0 0,21-21 0,-21 21 15,22 0-15,-1 0 0,-21 0 16,0 0-16,22-21 0,-22 21 16,0 0-16,0 0 0</inkml:trace>
  <inkml:trace contextRef="#ctx0" brushRef="#br0" timeOffset="23316.28">21103 3937 0,'0'21'47,"-21"-21"-47,0 21 0,21 1 0,-21 20 15,-1-21-15,22 21 0,-21-20 16,0 20-16,21-21 0,0 21 0,-21-20 15,21-1-15,-21 21 0,21-21 0,0 0 16,0 1-16,0-1 16,0 0-16,21-21 0,0 21 15,0-21-15,0 0 0,1 0 16,-1 0-16,21 0 0,-21 0 16,0-21-16,1 21 0,20-21 0,-21 0 15,0-1-15,0 1 0,1 0 16,-1 0-16,0 0 0,0-22 0,-21 22 15,0 0-15,0-21 0,0 21 16,0-22-16,0 22 0,0 0 0,-21 0 16,0 0-16,0 21 0,-22 0 15,22-22-15,0 22 0,0 0 0,0 0 16,-1 0-16,1 0 0,0 22 16,0-22-16,0 21 0,0 0 0,21 0 15,0 0 1,0 0-16,21-21 0,0 0 15</inkml:trace>
  <inkml:trace contextRef="#ctx0" brushRef="#br0" timeOffset="23980.67">21992 4064 0,'0'-21'0,"0"42"0,0-63 0,0 21 15,-21-1-15,0 22 16,0 0-16,-22-21 0,22 21 0,0 0 16,-21 0-16,20 0 15,-20 0-15,0 21 0,-1 1 0,22-1 16,-21 0-16,0 0 0,20 21 0,-20-20 16,21-1-16,0 21 0,-22-21 15,43 22-15,-21-22 0,21 0 0,-21 21 16,21-21-16,0 1 0,0-1 15,0 0-15,0 0 0,21 0 16,0-21-16,1 0 0,-1 21 16,0-21-16,0 0 0,0 0 0,22 0 15,-22 0-15,0 0 0,21-21 16,-21 21-16,1-21 0,20 0 0,-21 0 16,0-22-16,22 22 0,-22-21 15,21 0-15,-21-22 0,22 22 16,-22-22-16,21 1 0,-21 20 0,22-20 15,-22 21-15,0-22 0,0 22 16,0 21-16,0-22 0,-21 22 0,22-21 16,-22 21-16,0-1 0,0 1 15,-22 21 1,1 0-16,21 21 16,-21 1-16,0-1 0,0 21 0,-22-21 15,43 22-15,-21-22 0,0 21 16,0 0-16,21 1 0,-21 20 0,21-20 15,0-1-15,0 0 16,0 1-16,0-1 0,0 0 0,0 1 16,0-22-16,0 0 0,21 21 0,0-21 15,0 1-15,0-22 0,1 21 16,-1 0-16,0-21 0,0 0 0,21 0 16,-20 0-16,-1 0 15,0 0-15,0 0 0,0 0 0,0 0 16,1-21-16,-1 0 0,0 21 15,-21-22-15,21 1 0,0 0 16,-21 0-16,21 21 16,-21-21-16,22 21 0</inkml:trace>
  <inkml:trace contextRef="#ctx0" brushRef="#br0" timeOffset="24116.59">22437 4297 0,'-43'42'31,"22"-42"-31,21 21 15,-21-21 32</inkml:trace>
  <inkml:trace contextRef="#ctx0" brushRef="#br0" timeOffset="61744.42">4720 5863 0,'-21'0'16,"0"0"-1,0 0 1,-1 0 0,1 0-1</inkml:trace>
  <inkml:trace contextRef="#ctx0" brushRef="#br0" timeOffset="62356.08">4762 5694 0,'0'-21'0,"22"0"0,-1-1 16,-21 1-16,0 0 15,0 0-15,0 0 0,21 0 0,-21-1 16,0 1-16,0 0 0,0 0 0,0 0 16,0 0-1,0-1-15,-21 22 16,21 22-1,-21-1-15,21 0 0,-22 21 16,22 1-16,0-1 0,-21 21 16,0-20-16,0 20 0,21-20 0,0 20 15,0-21-15,-21 1 16,21-1-16,0 0 0,0 1 0,0-22 16,0 0-16,0 21 0,0-20 0,21-22 15,-21 21-15,21 0 0,0-21 0,0 0 16,1 0-16,-1 0 15,0 0-15,0 0 16,0-21-16,0 0 0,-21-1 0,0 1 16,22 0-16,-22 0 0</inkml:trace>
  <inkml:trace contextRef="#ctx0" brushRef="#br0" timeOffset="62539.88">4508 5863 0,'0'0'0,"-21"0"0,0 0 0,0 0 16,21-21-16,0 0 31,21 21-31,0 0 0,0 0 0,1-21 16,20 0-16,0 21 0,1 0 16,-1-22-16,0 22 0,-21-21 0,22 21 15,-1 0-15,0 0 0</inkml:trace>
  <inkml:trace contextRef="#ctx0" brushRef="#br0" timeOffset="63120.5">5313 6033 0,'0'0'0,"21"0"15,0 0 1,0-22-16,0 1 0,1 0 15,-1 0-15,0 0 0,0 0 16,0-1-16,0-20 0,1 21 0,-1-21 16,-21-1-16,0 22 0,0-21 15,0 21-15,0-22 0,-21 22 0,-1 21 16,1-21-16,0 21 0,-21 0 16,21 0-16,-22 21 0,1 0 15,0 0-15,20 22 0,-20-1 0,21-21 16,-21 22-16,20-1 0,1 0 15,0 1-15,0-1 0,0 0 16,21-21-16,-21 22 0,21-22 0,0 0 16,0 0-16,0 0 0,21 1 15,0-22-15,0 0 0,21 0 16,-20 0-16,-1 0 0,21-22 0,-21 1 16,22 21-16,-1-21 0,0 0 15,-21 0-15,22-22 0,-22 22 0,21-21 16,-21 21-16,1-22 0,-22 22 15,0-21-15,21 21 0,-21-22 0,0 1 16,0 21-16,0 42 31,0 0-15,0 0-16,0 1 0,0-1 0,0 21 16,0-21-16,0 0 0,21 22 15,-21-22-15,0 0 0,0 0 0,21 0 16,0 1-16,-21-1 0,21 0 15,1 0-15,-1-21 0,0 0 16,0 0-16,0 0 0,0 0 16,1-21-16,-1 0 0,21 0 15,-21-1-15,0 1 0</inkml:trace>
  <inkml:trace contextRef="#ctx0" brushRef="#br0" timeOffset="63899.52">6075 5482 0,'0'0'0,"0"-42"16,0 21-16,0-22 0,0 22 15,0 0-15,0 42 32,0 0-32,0 1 0,0-1 0,0 21 15,0 0-15,0 1 0,0 20 16,0-20-16,0-1 0,0 21 0,0-20 16,0-1-16,0 0 0,0-20 15,0 20-15,0-21 0,0 0 0,0 0 16,-21 1-16,21-1 0,0-42 47,0-1-32,0 1-15,21-21 0,-21 21 0,21-22 16,0 22-16,-21-21 0,21 21 16,0-22-16,1 22 0,-1 0 0,-21 0 15,21 21-15,0 0 0,-21 21 31,0 0-31,0 0 16,-21 1-16,0-22 16,0 21-16,-1-21 0,22 21 15,-21-21-15,0 0 16,0 0-16,21 21 47,0 0-32,0 0-15,0 1 16,0-1-16,0 0 0,0 0 0,21-21 16,-21 21-16,21 0 0,-21 1 15,21-1-15,1-21 0,-22 21 16,21-21-16,0 0 0,0 21 16,0-21-16,0 0 15,1 0-15,20 0 0,-21 0 0,21 0 16,-20-21-16,20 0 0,0 21 15,1-21-15,-1-1 0,-21 1 0,21 0 16,-20-21-16,20 21 0,-21-1 16,0-20-16,-21 0 0,0 21 0,0-22 15,0 22-15,0 0 0,0 0 16,-21 21 0,0 21-16,0 0 0,0 0 15,-1 0-15,1 22 0,0-22 0,21 21 16,0-21-16,0 22 0,0-22 15,0 0-15,0 0 0,0 0 16,0 1-16,21-1 0,0 0 0,1-21 16,20 0-16,-21 0 0,0 0 15,0 0-15,22 0 0,-22 0 0,0 0 16,21 0-16,-20 0 0,-1-21 16,0 0-16,0-1 0</inkml:trace>
  <inkml:trace contextRef="#ctx0" brushRef="#br0" timeOffset="64432.57">8615 5715 0,'0'0'0,"-21"-21"16,-1-43-1,22 43-15,-21 0 0,21 0 0,0 0 16,-21 21-16,21-21 16,-21 21-16,21 21 15,0 21-15,0-21 0,0 22 16,0 20-16,0-21 0,0 22 16,0-1-16,0 1 0,-21-1 0,21 1 15,0 21-15,-21-1 0,21 1 0,-22 0 16,22-1-16,-21 1 0,0 0 0,0 20 15,0-41-15,21 21 16,-21-1-16,-1 1 0,22-22 0,0 1 16,-21-1-16,21 1 0,0-22 0,-21 1 15,21-22-15,0 0 0,0 0 16,0-42 0,0 0-16,0-22 0,0 1 15,21 0-15,-21-1 0,0-20 16,21-1-16,-21-20 0</inkml:trace>
  <inkml:trace contextRef="#ctx0" brushRef="#br0" timeOffset="64752.29">8340 5927 0,'-22'-43'0,"44"86"0,-65-128 0,43 43 0,0 21 16,-21-22-16,21 22 0,0-21 15,0 21-15,0-1 0,21 1 0,0-21 16,-21 21-16,43 0 0,-22 21 15,21-22-15,22 1 0,-22 21 0,22 0 16,-1 0-16,-21 0 0,22 21 0,-22 1 16,1 20-16,-1-21 0,-21 21 15,-21-20-15,0 20 0,0 0 16,-21 1-16,0-1 0,-22-21 0,1 21 16,0-20-16,-1 20 0,1-21 15,0 0-15,-1 0 0,1-21 16,21 22-16,-21-1 0,20-21 0,-20 0 15,21 0-15,0 0 0,21-21 32,0-1-32,21 1 15,0 0-15,21 0 0,-20 0 16</inkml:trace>
  <inkml:trace contextRef="#ctx0" brushRef="#br0" timeOffset="65224.06">9229 5292 0,'0'0'0,"0"-21"0,21-1 0,-21 1 16,0 0-16,0 42 31,0 0-31,0 1 0,-21 20 16,21-21-16,-22 21 0,22 1 0,0-1 15,-21 0-15,21 22 0,-21-22 16,0 1-16,21 20 0,-21-21 0,21 1 15,0-1-15,-21-21 0,21 22 16,-22-22-16,22 0 0,0 0 16,0 0-16,-21-21 15,21-21 1,0 0-16,0 0 16,0 0-16,0-1 0,21-20 15,1 21-15,-1-21 0,0-1 0,0 22 16,0-21-16,0-1 0,1 22 0,20 0 15,-21 0-15,21 0 0,-20 0 16,-1 21-16,0 0 0,0 0 0,21 0 16,-42 21-16,22 0 0,-1 0 15,-21 21-15,0-20 0,0-1 0,0 21 16,0-21-16,0 22 0,0-22 16,0 0-16,-21 21 0,21-21 15,0 1-15,0-1 0,-22 0 0,22 0 16,0 0-16,0-42 31,0 0-15</inkml:trace>
  <inkml:trace contextRef="#ctx0" brushRef="#br0" timeOffset="65620.49">10033 5525 0,'0'0'0,"0"-22"15,-21 22 1,0 0-16,-1 0 16,-20 22-16,21-1 0,0 0 0,-22 0 15,22 21-15,-21-20 0,21 20 16,0 0-16,-1 1 0,1-1 0,21-21 16,-21 21-16,21-20 0,0-1 15,0 0-15,21 0 0,0 0 0,1-21 16,-1 0-16,21 0 0,-21 0 0,22 0 15,-1 0-15,-21 0 0,21 0 16,1-21-16,-1 21 0,-21-21 16,22 0-16,-22 0 0,0-1 15,0-20-15,0 21 0,-21-21 0,0-1 16,0 1-16,0 21 0,-21-64 16,0 64-16,0-21 0,0 20 15,-1 22-15,1-21 0,-21 21 0,21 0 16,-22 0-16,22 0 0,-21 0 15,21 21-15,0 1 0,-1-22 0,1 21 16,0 0-16,21 0 0,0 0 0,0 0 16,21 1-1,0-22-15,1 0 0</inkml:trace>
  <inkml:trace contextRef="#ctx0" brushRef="#br0" timeOffset="65904.5">10583 5292 0,'0'0'0,"0"-21"0,0-22 31,-21 43-15,21 21-16,-21 1 0,21 20 16,-21-21-16,21 21 0,0-20 15,0 20-15,-21 0 0,21 1 0,-22-1 16,22 0-16,-21 1 0,21-1 15,0-21-15,0 21 0,0 1 16,-21-22-16,21 0 0,0 0 0,0 0 16,0 1-16,0-1 15,21-21 1,0 0-16,-21-21 16,22-1-16,-1 22 0,0-21 0</inkml:trace>
  <inkml:trace contextRef="#ctx0" brushRef="#br0" timeOffset="66292.28">10943 5503 0,'0'0'0,"0"22"31,0-1-31,-21 0 0,0 21 16,0-21-16,21 22 0,-22-22 15,22 0-15,-21 21 0,21-20 0,0-1 16,0 0-16,0 21 0,0-21 0,0 1 15,21-1-15,1-21 16,-1 0-16,0 0 0,0 0 0,21 0 16,-20 0-16,20 0 0,-21 0 15,21 0-15,-20-21 0,-1-1 0,21 1 16,-21 0-16,0 0 0,1-21 16,-22 20-16,0 1 0,0-21 15,0 21-15,0-22 0,0 22 0,-22-21 16,1 21-16,0 21 0,0-21 15,0 21-15,0 0 0,-22 0 0,22 0 16,-21 0-16,21 0 0,-22 0 16,22 21-16,0 0 0,0-21 0,0 21 15,-1-21-15,22 21 0,-21-21 0,21-21 47</inkml:trace>
  <inkml:trace contextRef="#ctx0" brushRef="#br0" timeOffset="66488.55">10414 5419 0,'0'0'0,"-21"0"0,42 0 31,0 0-31,21 0 0,1 0 16,-22 0-16,21-21 0,1 21 0,-1 0 15,0-22-15,1 1 0,-1 21 0,0 0 16,1 0-16,-22-21 0,0 21 16,0 0-16,0 0 0</inkml:trace>
  <inkml:trace contextRef="#ctx0" brushRef="#br0" timeOffset="67632.5">12636 5800 0,'0'-21'32,"22"-1"-32,-1 1 0,0 0 15,0 0-15,0-21 0,0 20 16,1 1-16,-1-21 0,0 21 0,0-22 15,-21 1-15,0 21 16,0-21-16,0 20 0,-21-20 0,0 0 16,-22 21-16,22-22 0,-21 22 0,21 0 15,-22 21-15,1 0 0,0 0 16,21 0-16,-22 0 0,1 21 0,0 0 16,-1 0-16,22 22 0,-21-22 15,-22 85-15,22-64 0,21 0 16,0 1-16,21 20 0,0-20 15,0-1-15,0 0 0,0-21 0,21 22 16,0-22-16,0 0 0,21-21 16,-20 21-16,20-21 0,0 0 0,1 0 15,-22 0-15,21-21 0,0 21 16,1-21-16,-22 0 0,21 0 16,-21-1-16,22 1 0,-22-21 0,0 21 15,0-22-15,0 1 0,1 21 0,-22-21 16,0-1-16,0 22 0,21-21 15,-21 21-15,0-1 0,0 1 0,-21 42 47,21 1-47,0-1 0,0 21 16,0-21-16,0 0 0,0 22 0,0-22 16,0 21-16,0-21 0,21 1 15,0-1-15,-21 0 0,42 0 16,-21 0-16,1-21 0,-1 0 0,21 0 15,-21 0-15,22 0 0,-22 0 16,21 0-16,-21 0 0,22-21 0,-22 0 16,21 0-16,-21 0 0,0-1 15,1 1-15,-22 0 0,0 0 16,21-21-16,-21 20 0,0 1 0,0 0 16,0 0-16,0 0 0,0 0 15,-21 21 1,-1 21-16,22 0 15,-21 0-15,0 0 0,21 0 0,0 1 16,-21 20-16,21-21 0,-21 0 0,21 22 16,0-22-16,-21 0 0,21 0 15,-22 0-15,22 0 0,0 1 16,0-44 15,0 1-15,22 0-16,-22 0 0,21 0 0,0-22 15,0 22-15,0 0 0,0-21 0,1 21 16,20-1-16,-21 1 0,21 0 16,-20 0-16,20 0 0,0 0 15,-21 21-15,22 0 0,-22 0 16,0 0-16,0 21 0,0-21 0,1 21 16,-22 0-16,21 0 0,-21 0 0,0 22 15,0-22-15,0 0 0,0 21 16,0-20-16,-21-1 0,21 21 0,-22-21 15,1 0-15,21 1 0,-21-1 16,0 0-16,21-42 47,21 21-47</inkml:trace>
  <inkml:trace contextRef="#ctx0" brushRef="#br0" timeOffset="68188.27">14287 5546 0,'0'0'0,"0"-64"15,0 43 1,0 0-16,-21 0 16,0 0-16,0 21 0,0-22 0,0 22 15,-1 0-15,1 0 0,0 0 0,0 0 16,0 0-16,0 22 0,-22-1 15,22-21-15,0 21 0,-21 21 16,-1-21-16,22 1 0,-21 20 0,21 0 16,-1-21-16,1 22 0,0-1 15,21 0-15,0-20 0,-21 20 0,21-21 16,0 0-16,0 0 0,0 1 16,0-1-16,21-21 0,0 0 15,0 0-15,22 0 0,-22 0 16,21 0-16,-21-21 0,22-1 15,-1 1-15,-21 0 0,22-21 0,-1-1 16,0 1-16,1 0 16,-1-22-16,0 22 0,1-22 0,-22 22 15,0-21-15,0 20 0,0 1 0,0 0 16,-21-1-16,0 1 0,0 0 16,0 20-16,0 1 0,-21 21 15,0 0-15,0 0 0,0 0 16,0 21-16,-1 22 0,1-22 0,0 21 15,21 1-15,-21-1 0,21 0 16,0 1-16,0-1 0,0 0 0,0 1 16,0-22-16,0 21 0,0 0 15,0-20-15,21 20 0,-21-21 0,21 0 16,0 0-16,1 1 0,-1-1 0,0-21 16,0 0-16,0 0 0,22 0 15,-22 0-15,0 0 0,0 0 16,0 0-16,0-21 0,22-1 0,-22 1 15</inkml:trace>
  <inkml:trace contextRef="#ctx0" brushRef="#br0" timeOffset="68792.78">15790 5376 0,'21'0'15,"1"0"-15,-1-21 16,0 0-16,0 21 0,0-21 15,0 0-15,1 0 0,-1-22 0,0 22 16,0 0-16,-21 0 0,0 0 16,0-1-16,-21 22 15,0 0-15,-22 0 0,1 22 16,0-22-16,-1 21 0,1 0 16,21 0-16,-21 0 0,-1 0 0,1 1 15,21-1-15,0 0 0,-1 0 0,22 0 16,0 0-16,0 1 0,0-1 15,22 0-15,-1-21 0,0 21 0,21 0 16,-21 0-16,22-21 0,-1 22 16,0-1-16,1-21 0,20 21 0,-20 0 15,-22 0-15,21 0 0,-21 1 16,0-1-16,-21 21 0,0-21 16,0 0-16,-21 1 0,0-1 0,0 0 15,-21 0-15,-1-21 0,1 21 16,0-21-16,-1 0 0,1 0 0,-22 0 15,22 0-15,-21 0 0,20 0 16,1 0-16,-22 0 0,43-21 0,-21 21 16,21-21-16,0 0 0,-1 0 0,22-1 15,0 1-15,0 0 16,22 0-16,-1 0 0,0 21 0,0-21 16,21-1-16,-20 1 0,20 21 15,0-21-15,1 0 0</inkml:trace>
  <inkml:trace contextRef="#ctx0" brushRef="#br0" timeOffset="69088.61">16404 5165 0,'0'0'0,"42"-106"31,-42 127-15,0 21-1,0-20-15,0-1 0,0 21 0,-21 0 16,21-20-16,-21 20 0,21 0 16,0 1-16,-21-1 0,21-21 15,-21 21-15,0 1 0,21-1 16,-22-21-16,22 0 0,-21 22 0,21-22 16,0 0-16,0 0 0,0 0 15,21-21 1,1 0-1,-22-21-15,0 0 16,21 0-16,-21 0 0</inkml:trace>
  <inkml:trace contextRef="#ctx0" brushRef="#br0" timeOffset="69604.32">16150 5482 0,'0'0'0,"-21"0"0,0 0 16,21 21-16,21-21 15,21 0 1,-21 0-16,22-21 0,-22 21 16,21-21-16,22 21 0,-22-21 0,0 0 15,22 21-15,-22-21 0,1 21 16,-22 0-16,21-22 0,-21 22 16,0 0-16,1 0 0,-22 22 15,0-1 1,0 0-16,-22 0 15,1 0-15,21 22 0,0-22 0,-21 0 16,0 0-16,21 21 0,0-20 16,-21-1-16,21 0 0,0 0 0,0 0 15,0 0-15,0 1 16,21-1-16,0-21 0,0 0 0,0 0 16,1 0-16,-1 0 0,21 0 15,-21 0-15,0 0 0,22 0 0,-22-21 16,21 21-16,-21-22 0,1 1 0,20 0 15,-21-21-15,-21 21 0,0-1 16,0-20-16,0 21 0,0-21 0,0 20 16,0-20-16,-21 21 15,0 0-15,0 0 0,-1 21 0,1-22 16,0 22-16,-21 0 0,21 0 0,-1 0 16,1 0-16,-21 0 0,21 22 15,0-22-15,-1 21 0,1-21 0,0 21 16,21 0-16,0 0 15,0 0-15,21-21 16,0 0-16,1 0 0,-1 0 0,21 0 16,0 0-16</inkml:trace>
  <inkml:trace contextRef="#ctx0" brushRef="#br0" timeOffset="70000.09">17145 5419 0,'0'0'0,"0"-21"15,0-1-15,0 1 16,0 0-16,21 21 16,0-21-16,0 21 15,1 0-15,20 0 0,-21 0 0,21 0 16,-20 0-16,20 0 0,-21 0 16,21 21-16,-20-21 0,-1 21 0,0 0 15,0 1-15,0-1 0,-21 0 0,0 0 16,0 0-16,0 0 0,0 1 15,0-1-15,-21 21 0,0-21 16,0 0-16,0-21 0,-1 22 16,1-1-16,0 0 15,21-42 17,0 0-32,0-1 0,21 22 0,-21-21 15,21 0-15,1-21 0,-1 21 16,-21-1-16,21 1 0,0 0 0,0 0 15,0 0-15,1 0 0,-1-1 16,0 1-16,0 21 0,0-21 0,0 21 16,1 0-16,-1-21 0,0 21 15,0 0-15</inkml:trace>
  <inkml:trace contextRef="#ctx0" brushRef="#br0" timeOffset="70364.88">17843 5482 0,'0'0'15,"0"21"-15,0 1 0,0-1 16,22-21-16,-1 0 0,0 0 16,0 0-16,0 0 15,0 0-15,1 0 0,-1 0 0,0-21 16,0-1-16,0 22 0,0-21 16,1 0-16,-1 0 0,0 0 0,0 0 15,-21-1-15,0 1 16,0 0-16,-21 0 15,0 21-15,0 0 0,-1 0 0,1 0 16,0 0-16,-21 0 0,21 0 0,-1 21 16,1 0-16,0 0 0,0 1 15,0-1-15,21 0 0,0 21 0,-21-21 16,21 1-16,0-1 0,0 0 16,0 21-16,0-21 0,21 1 15,0-1-15,0-21 0,21 0 16,-20 0-16,-1 0 0,21 0 15,-21 0-15,22 0 0,-22 0 0,21 0 16,-21 0-16,22-21 0,-1-1 16,-21 22-16,21-21 0,-20 0 0,-1 0 15,21 0-15</inkml:trace>
  <inkml:trace contextRef="#ctx0" brushRef="#br0" timeOffset="70831.61">19643 5334 0,'0'-21'0,"0"42"0,-22-21 31,1 0-31,21 21 0,-21 0 0,21 1 16,-21-1-16,0 21 0,0-21 15,21 0-15,0 1 0,-22-1 0,22 0 16,-21 0-16,21 0 0,0 0 16,0 1-16,0-1 0,0-42 46,0-1-46,0 1 16,0 0-16</inkml:trace>
  <inkml:trace contextRef="#ctx0" brushRef="#br0" timeOffset="71012.5">19643 5059 0,'0'0'0,"0"-21"16,-22 21-1,22 21 32,0 0-47,22 0 16,-1-21-16,0 21 0</inkml:trace>
  <inkml:trace contextRef="#ctx0" brushRef="#br0" timeOffset="71492.24">20172 5207 0,'-21'0'15,"-1"0"-15,22 21 0,-21-21 16,21 21-16,0 1 0,-21-22 0,21 21 16,-21 0-16,21 0 15,0 0-15,0 0 0,0 1 0,0-1 16,0 0-16,0 0 0,0 0 15,0 0-15,0 1 0,0-1 0,0 0 16,0 0-16,0 0 16,0 0-16,0-42 47,0 0-47,0 0 15,0 0-15,0 0 0,0-1 16,0-20-16,0 21 0,0 0 0,21-22 15,0 22-15,0-21 16,22 21-16,-1 0 0,0-1 0,1 1 16,20 0-16,-20 0 0,20 21 15,1 0-15,-22 0 0,0 21 0,1 0 16,-1 0-16,-21 1 0,0 20 0,0-21 16,1 21-16,-22-20 0,0-1 15,0 21-15,0-21 0,0 0 0,-22 1 16,1-1-16,0 0 0,21 0 15,-21 0-15,0 0 0,0-21 0,21 22 16,-22-22-16,1 0 16,0 0-16,0 0 0,0 0 15,0 0-15</inkml:trace>
  <inkml:trace contextRef="#ctx0" brushRef="#br0" timeOffset="72016.45">13737 6308 0,'0'0'0,"-21"0"0,0 0 16,0 0-1,-1 0-15,22 21 16,-21 21-16,21 1 0,0-1 0,0 0 16,-21 22-16,21-22 0,-21 22 0,21-1 15,0-21-15,0 1 0,-21-1 16,0 0-16,21 1 0,-22-1 0,22 0 15,0-20-15,0-1 0,-21 21 16,21-21-16,-21-21 0,21 21 0,0 1 16,-21-22-16,21-22 31,0 1-31,0 0 0,0 0 16</inkml:trace>
  <inkml:trace contextRef="#ctx0" brushRef="#br0" timeOffset="72460.2">13462 6583 0,'0'0'0,"0"-21"0,0 0 0,0-1 16,0 1-16,0 0 0,0 0 0,0 0 15,0 0-15,21-1 16,0 1-16,0 21 0,22-21 0,-22 21 0,21 0 16,-21 0-16,22 0 0,20 0 15,-20 21-15,-1 0 0,0 22 16,1-22-16,-1 21 0,-21-21 0,0 22 15,-21-1-15,0 0 0,0-20 16,0 20-16,-42-21 0,21 21 0,-22-20 16,1-1-16,0 21 0,-1-21 15,1-21-15,0 21 0,21 1 0,-22-22 16,22 0-16,-21 0 0,21 0 16,-1 0-16,1 0 0,21-22 15,-21 1-15,42 21 31,0 0-15,1 21-16,-1-21 0,21 22 0,-21-1 16,0-21-16,1 21 0,-1 0 15,21-21-15,-21 21 0,0 0 0,1-21 16,-1 22-16,0-22 0,0 0 16,0 21-16,0-21 15,1 0-15,-1 21 0,0-21 16,0 0-16,0-21 15,0 21-15,1-21 0,20-1 16,-21 1-16</inkml:trace>
  <inkml:trace contextRef="#ctx0" brushRef="#br0" timeOffset="72681.1">14647 6562 0,'0'0'0,"-21"0"16,0 21-1,0 0-15,0 0 0,-1 22 16,1-22-16,0 21 0,21 0 0,-21-20 16,0 20-16,0-21 0,-1 21 15,22-20-15,-21-1 0,0 21 0,21-21 16,-21 0-16,21 1 0,0-1 16,21-21 15,0 0-31</inkml:trace>
  <inkml:trace contextRef="#ctx0" brushRef="#br0" timeOffset="72980.92">14563 6604 0,'0'0'16,"0"-21"-16,21 0 0,-21 0 0,0-1 15,21 1-15,0 21 16,0-21-16,0 21 0,1 0 0,-1 0 15,0 0-15,0 0 0,0 0 16,22 0-16,-22 21 0,21 0 0,-21 22 16,22-22-16,-22 21 0,0 1 0,0-22 15,-21 21-15,0 0 0,0-20 16,0 20-16,0-21 0,0 21 0,-21-20 16,21-1-16,-21 0 0,0 0 15,-1 0-15,22 0 0,-21-21 0,21 22 16,-21-22-16,0 0 0,0 0 31,0 0-31,21-22 16,0 1-16</inkml:trace>
  <inkml:trace contextRef="#ctx0" brushRef="#br0" timeOffset="73175.82">14436 6837 0,'0'0'0,"-22"0"0,22 21 16,22-21 0,-1 0-16,0 0 15,0 0-15,21 0 0,1 0 0,-22 0 16,21 0-16,1 0 0,-1 0 16,0 0-16,1 0 0,-1-21 15,0 21-15,22-21 0,-22 21 0,0-21 16,1 21-16</inkml:trace>
  <inkml:trace contextRef="#ctx0" brushRef="#br0" timeOffset="73428.67">15600 6583 0,'0'0'0,"0"-21"31,-21 21-31,-1 0 0,1 21 16,21 0-16,-21 0 0,0 0 15,0 22-15,21-22 0,-21 0 0,21 21 16,-22-20-16,1 20 0,21-21 16,0 21-16,-21-20 0,21-1 0,-21 0 15,21 0-15,-21 0 0,21 0 16,21-21 15,0 0-31,0-21 16,0 21-16</inkml:trace>
  <inkml:trace contextRef="#ctx0" brushRef="#br0" timeOffset="73628.56">15494 6689 0,'0'0'0,"21"-21"0,-21-1 0,0 1 16,21 21-16,-21 21 16,21-21-16,1 22 0,-22-1 15,21 0-15,0 0 0,-21 0 16,21 0-16,0 22 0,0-22 15,1 0-15,-22 0 0,0 0 16,21 1-16,0-22 0,0 21 16,0-21-16,0 0 15,1 0-15,-1 0 0,0 0 16</inkml:trace>
  <inkml:trace contextRef="#ctx0" brushRef="#br0" timeOffset="74083.81">16277 6668 0,'0'0'0,"-21"0"16,0 0 0,0 0-16,-22 0 0,22 0 0,-21 0 15,21 21-15,-22 0 0,22-21 0,-21 21 16,21 0-16,-22 0 0,22 1 16,0-1-16,0 0 0,0-21 15,21 21-15,0 0 0,-22-21 0,22 21 16,22-21 15,-1 0-31,0 0 0,0-21 16,0 21-16,0-21 0,22 0 0,-22 0 15,0 0-15,21 21 0,-20-43 0,-1 22 16,0 0-16,21 0 0,-42 0 16,21-22-16,1 22 0,-1 0 0,0 21 15,-21-21-15,0 42 16,0 0-1,0 0-15,0 0 0,0 1 16,0-1-16,0 21 0,0-21 16,-21 22-16,21-22 0,0 0 0,-21 21 15,21-21-15,0 1 0,0-1 16,0 0-16,-22 0 0,22 0 0,0 0 16,-21-21-16,21 22 0,0-1 0,0 0 15,0 0 1</inkml:trace>
  <inkml:trace contextRef="#ctx0" brushRef="#br0" timeOffset="74251.71">16510 7091 0</inkml:trace>
  <inkml:trace contextRef="#ctx0" brushRef="#br0" timeOffset="169112.01">593 8234 0,'0'21'0,"0"0"15,21-21 48,0 0-63,-21-21 0,21 21 15,0-21-15,0 0 0,-21 0 16,22-1-16,-1 1 0,0 0 0,0 0 16,0 0-16,-21 0 0,21-22 15,-21 22-15,22 0 0,-22 0 16,0 0-16,0-1 0,0 1 0,-22 21 16,1-21-16,0 21 15,0 0-15,-21 0 0,20 0 0,-20 21 16,0 0-16,-1 1 0,1 20 15,0-21-15,-1 21 16,22-20-16,-21 20 0,21 0 0,21-21 16,0 22-16,0-22 0,0 0 15,42 0-15,-21 0 0,22 1 0,-1-1 16,0 0-16,1 0 0,-1-21 16,0 21-16,1 0 0,-1-21 15,0 22-15,-21-1 0,22-21 0,-22 21 16,0 0-16,0 0 0,-21 0 15,0 1-15,0-1 0,0 0 0,-21 0 16,-21 0-16,21 0 0,-22 1 16,22-1-16,-21 0 0,-1-21 15,1 0-15,21 21 0,-21-21 16,-1 0-16,22 0 0,-21-21 16,21 21-16,-22-21 0,22 0 0,0-1 15,0 1-15,-22 0 0,43 0 16,-21 0-16,21 0 0,-21-1 0,21 1 15,0 0-15,0 0 0,21 0 16,0 0-16,1 21 0,20-22 16,-21 1-16,21 0 0,-20 0 0,20 0 15</inkml:trace>
  <inkml:trace contextRef="#ctx0" brushRef="#br0" timeOffset="169388.39">1460 7874 0,'-867'445'0,"1734"-890"0,-867 466 31,0 0-31,0 1 16,-21 20-16,21 0 0,-21-21 16,21 22-16,0-1 0,-21 0 0,21 1 15,0-1-15,0-21 0,0 22 16,-21-1-16,21-21 0,0 21 0,0-20 15,0-1-15,0 0 16,0 0-16,0 0 0,0 0 16,21-42 15,-21 0-31,0 0 0</inkml:trace>
  <inkml:trace contextRef="#ctx0" brushRef="#br0" timeOffset="169579.69">1122 8297 0,'0'0'16,"-21"22"-1,42-22 1,0 0-16,21 0 16,-21 0-16,22 0 0,-1 0 15,0 0-15,1-22 0,-1 22 0,0-21 16,1 0-16,-22 0 0,21 21 15,1-21-15,-22 0 0,0-1 0,0 1 16</inkml:trace>
  <inkml:trace contextRef="#ctx0" brushRef="#br0" timeOffset="170239.72">1714 8234 0,'0'0'0,"0"21"15,0 0-15,0 0 0,0 1 16,22-22-1,-1 0 1,0 0-16,0 0 0,0-22 16,0 1-16,22 21 0,-22-21 0,0 0 15,0 0-15,-21 0 0,21-1 16,-21 1-16,0 0 0,-21 21 31,0 0-31,0 0 0,0 0 0,0 21 16,-1 0-16,-20 1 0,21-1 15,-21 21-15,20-21 0,-20 22 16,21-22-16,0 21 0,21-21 16,0 22-16,0-22 0,0 0 15,0 0-15,21 0 0,0 0 0,0-21 16,0 0-16,1 0 0,20 0 16,-21 0-16,21 0 0,1 0 0,-1 0 15,-21-21-15,22 0 0,-1 0 16,0 0-16,-21 0 0,22-1 0,-22 1 15,21 0-15,-21 0 0,1 0 16,-22-22-16,0 22 0,21 0 0,-21 0 16,0-21-16,0 20 0,0 1 15,0 0-15,-21 21 32,21 21-32,-22 0 0,22 22 15,0-22-15,-21 21 0,21-21 16,0 22-16,0-1 0,0 22 0,0-22 15,-21 21-15,21-20 0,0 41 16,-21-20-16,21 21 0,0-22 0,-21 22 16,21-1-16,0-20 0,0 21 15,0-22-15,-21 1 0,21-1 0,0 1 16,0-1-16,-22-21 0,22 1 0,0-1 16,0 0-16,0-20 15,0 20-15,0-21 0,0 0 0,0 0 16,0-42 15,0 0-31,0 0 0,0 0 16,0-22-16,0 1 0,0 0 0,0-22 15,0 1-15</inkml:trace>
  <inkml:trace contextRef="#ctx0" brushRef="#br0" timeOffset="170584.41">2286 8340 0,'0'0'0,"-21"-21"0,0-22 0,21 22 0,0 0 16,0-21-16,0 20 0,0 1 15,0 0-15,21 0 0,0 0 16,21 0-16,-21 21 0,22 0 16,-22 0-16,21 0 0,-21 0 15,22 0-15,-22 21 0,21-21 0,-21 21 16,1 21-16,-22-21 0,0 1 0,0 20 15,0-21-15,-22 21 0,1-20 16,0 20-16,0-21 0,-21 0 0,-1 22 16,1-22-16,0 0 15,-1-21-15,22 21 0,-21 0 0,21-21 16,-1 0-16,1 21 0,0-21 16,0 0-16,21-21 31,21 0-16,0 0-15,0 0 0,22 0 16,-22-22-16</inkml:trace>
  <inkml:trace contextRef="#ctx0" brushRef="#br0" timeOffset="171132.04">3027 8065 0,'0'0'0,"0"-22"16,21 1-16,0 0 16,0 21-16,0 0 15,1 0-15,-1 0 16,0 0-16,0 21 16,-21 0-16,0 1 0,0-1 15,0 0-15,0 0 0,0 0 0,0 22 16,-21-22-16,0 0 0,0 0 15,-1 21-15,1-20 0,-21-1 16,21 0-16,0-21 0,-1 21 0,22 0 16,-21-21-16,0 0 15,21-21 1,0 0 0,21 21-16,0-21 0,1 21 15,20 0-15,-21 0 0,0 0 16,0 0-16,1 0 0,-1 0 0,0 0 15,0 0-15,0 21 0,-21 0 16,21 0-16,-21 0 16,0 1-16,0-1 0,0 0 0,0 0 15,-21 0-15,0 0 0,0 1 16,0-1-16,0 0 0,-1 0 0,1-21 16,-21 21-16,21 0 0,0-21 15,-1 0-15,1 0 0,0 0 0,0 0 16,0 0-16,0 0 0,-1 0 31,22-21-31,0 0 16,22 0-1,-1 0-15,21 21 0,-21-21 16,0-1-16,22 22 0</inkml:trace>
  <inkml:trace contextRef="#ctx0" brushRef="#br0" timeOffset="171768.41">4149 8403 0,'0'0'0,"-22"0"16,1 0-16,0 0 0,0 0 15,42 0 16,0 0-31,0 0 0,22 0 16,-1 0-16,0 0 0,1 0 16,20 0-16,-20 0 0,-1 0 0,21 0 15,-20 0-15,20 0 0,-20 0 16,20 0-16,-21 0 0,1-21 0,-1 21 16,-21 0-16,22 0 0,-22-21 0,0 21 15,0 0-15,0-21 0,-21 0 16,0-1-16,0 1 0,0 0 15,0 0-15,-21 21 16,-21-21-16,21 0 0,-1 21 16,1 0-16,-21-22 0,21 22 0,0 0 0,-1 0 15,1 0-15,0 0 16,0 0-16,0 0 0,42 0 47,0 0-47,0 0 0,0 0 0,1 0 15,20 0-15,-21 0 0,0 0 16,22 0-16,-22 0 0,0 0 0,0 0 16,0 0-16,0 0 0,1 0 15,-22 22 1,0-1-16,0 0 0,0 0 16,-22 0-16,1 0 0,0 1 15,0-1-15,0 0 0,0 21 16,-1-21-16,-20 22 0,21-22 0,-21 0 15,20 21-15,-20-20 0,21-1 16,-21 21-16,20-21 0,-20 22 16,21-22-16,0 0 0,0 0 15,21 0-15,0-42 32</inkml:trace>
  <inkml:trace contextRef="#ctx0" brushRef="#br0" timeOffset="172533.32">6773 8149 0,'21'-21'16,"1"21"-16,-22-21 15,21 0-15,0 0 16,0-1-16,0 1 0,0 0 16,1 0-16,-1 0 15,-21 0-15,0-1 0,21 22 0,-21-21 16,0 0-16,0 0 15,0 0-15,-21 21 0,0 0 16,-1 0-16,-20 0 0,0 0 0,-1 0 16,1 21-16,-21 0 0,20 0 15,-20 0-15,20 22 0,1-22 0,0 0 16,-1 21-16,22-20 0,0-1 16,0 0-16,21 0 0,0 0 0,0 0 15,21 1-15,0-1 16,22-21-16,-22 21 0,21 0 0,22 0 15,-22-21-15,0 21 0,22 1 16,-22-1-16,0 0 0,-20 0 16,20-21-16,-21 21 0,0 0 0,-21 1 15,0-1-15,-21 0 0,0 0 0,-21 0 16,-1 0-16,1 1 0,0-22 16,-22 21-16,1-21 0,20 0 0,1 0 15,-22 0-15,1 0 0,21 0 16,-1 0-16,22-21 0,-21 21 15,21-22-15,-1 1 0,1 0 16,0 0-16,21 0 0,0 0 16,0-1-16,0 1 0,0 0 0,21 0 15,0 0-15,1 0 0,-1 21 16,21-22-16,-21 22 0,22-21 16,-1 0-16,21 21 0,-20-21 0,-1 21 15</inkml:trace>
  <inkml:trace contextRef="#ctx0" brushRef="#br0" timeOffset="172892.39">7281 8107 0,'0'0'0,"21"0"0,-21 21 16,0 0 0,0 0-16,-21 1 0,0 20 15,21-21-15,-21 21 16,21 1-16,-21-1 0,0 0 0,21 22 15,0-22-15,0 22 0,0-1 0,0 22 16,0-22-16,0 22 0,0 0 16,0-1-16,0 1 0,0 0 0,0 21 15,0-22-15,0 1 0,-22 0 0,22-1 16,-21 1-16,21 0 0,-21-22 16,0 1-16,0-1 0,21 1 0,-21-22 15,-1 21-15,1-41 0,21 20 0,0-21 16,0 0-16,0 0 0,0-42 31,0 0-31,0 0 0,0 0 0,0 0 16,21-22-16,1 1 0,-22 0 0,21-1 15,0-20-15,0-22 0,-21 22 16,21-22-16,0 0 0,1-21 0,-1 22 16</inkml:trace>
  <inkml:trace contextRef="#ctx0" brushRef="#br0" timeOffset="174071.39">7260 8573 0,'0'0'15,"0"-43"-15,0 1 0,0 0 0,21-1 0,-21 22 16,0-21-16,21 21 0,-21-1 16,0 1-16,0 0 0,22 0 15,-1 21-15,0-21 0,-21 0 0,21 21 16,21 0-16,-20 0 0,-1 0 16,21 0-16,-21 0 0,22 21 0,-22 0 15,21 0-15,-21 0 0,0 0 16,-21 1-16,0-1 0,0 21 0,0-21 15,-21 0-15,0 22 0,0-22 0,0 0 16,-22 0-16,1 0 0,0 1 16,21-1-16,-22-21 0,1 21 0,21 0 15,0-21-15,-22 0 0,22 0 0,0 0 16,21 21-16,-21-21 16,42 0 15,0 0-31,0 0 0,0 0 15,1 0-15,-1 0 0,0 0 0,0 0 16,21 0-16,-20-21 0,20 21 0,0-21 16,-21 21-16,22-21 0,-1 21 15,0-21-15,1-1 0,-1 22 0,43-42 16,-64 21-16,21 0 0,1 0 16,-22-22-16,0 22 0,0 0 15,0-21-15,-21 20 0,0 1 0,0-21 16,0 21-16,0 0 0,0-1 15,-21 22 1,0 0-16,0 22 16,0-1-16,-1 21 15,22-21-15,0 0 0,-21 22 0,21-22 16,-21 0-16,21 21 0,0-20 0,0-1 16,0 21-16,0-21 0,0 0 15,21 1-15,0-22 0,1 0 16,-1 0-16,0 0 0,21 0 15,-21 0-15,1 0 0,-1 0 16,0 0-16,0-22 0,21 22 0,-20-21 0,-1 0 16,0 0-16,0 0 15,0 0-15,0-1 0,1-20 0,-1 21 16,0-21-16,0 20 0,0 1 0,0 0 16,1-21-16,-22 21 15,21 21-15,0 0 0,-21 21 31,0 0-15,0 0 0,0-42 31,0 0-32,0 0 1,-21 21 15,0 21-31,-1-21 16,22 21-16,0 0 0,-21 0 15,21 0-15,-21 1 0,0 20 0,21-21 16,-21 0-16,21 22 0,0-22 16,0 0-16,0 21 0,0-21 0,0 1 15,0-1-15,0 0 0,0 0 16,21-21-16,0 0 15,0 0-15,0 0 0,1 0 0,-1 0 0,0 0 16,21 0-16,-21-21 0,1 21 16,20-21-16,-21 0 0,21-1 15,-20 1-15,20 0 0,-21-21 0,21 21 16,-20-22-16,-1 22 0,0-21 0,0 21 16,0-1-16,0 1 0,-21 0 15,22 0-15,-22 42 16,0 0-1,-22 0-15,1 1 16,0-1-16,21 0 0,0 0 0,0 0 0,-21 0 16,21 1-16,0-1 0,0 0 15,0 0-15,0 0 32,21-21-32,0 0 0,0 0 15,1-21 1,-22 0-16,21 0 0,-21 0 0,21 21 15,-21-43-15</inkml:trace>
  <inkml:trace contextRef="#ctx0" brushRef="#br0" timeOffset="174228.33">9059 7980 0,'0'0'0,"-21"0"0,0 0 15,0 0 1,0 0-16,21 21 47,21 0-47</inkml:trace>
  <inkml:trace contextRef="#ctx0" brushRef="#br0" timeOffset="175520.4">9186 8530 0,'0'0'0,"0"21"32,21-21-32,1 0 15,-1 0-15,21 0 0,-21-21 16,0 21-16,1-21 0,-1 0 0,21 0 16,-21 0-16,0-22 0,22 22 15,-22-21-15,0 21 0,0-22 0,0 1 16,1 0-16,-22-1 0,0 1 15,21 0-15,-21-1 0,0 22 0,0-21 16,0 21-16,-21 21 16,-1 0-16,1 21 15,0 0-15,0 0 0,21 0 16,-21 22-16,0-1 0,21 0 16,-22 1-16,22 20 0,-21-21 0,0 1 15,21 20-15,-21-20 0,0 20 0,0 1 16,21-22-16,-22 21 0,1 22 15,0-21-15,0-1 0,0 22 0,0-22 16,-1 1-16,1 20 0,0-20 0,0-1 16,0 22-16,0-21 0,21-1 15,0 22-15,-22-22 0,22-20 0,0 20 16,0-21-16,0-20 0,0 20 0,0-21 16,22-21-16,-1 0 15,0-21-15,0 21 16,0-42-16,0 20 0,22 1 0,-22-21 15,0 0-15,21-1 0,-20-20 0,-1 20 16,21 1-16,-21-21 0,0 20 16,1-20-16,-22-1 0,0 1 0,0-1 15,0-20-15,0 20 0,0 1 0,-22-1 16,1 22-16,0-1 0,0 1 16,0 0-16,0 21 0,-1-1 15,1 1-15,0 21 0,21-21 0,21 21 47,0 0-47,1 0 0,20 0 16,-21 0-16,0-21 0,22 21 15,-1-21-15,-21 0 0,21 21 0,1-22 16,-1 1-16,-21 0 0,22 0 0,-1 0 16,-21 0-16,0-1 0,0 1 15,1 0-15,-1 0 0,-21 0 16,0 0-16,0 42 31,-21-21-31,21 21 16,0 0-16,0 0 15,0 0-15,0 1 0,0-1 0,0 0 16,0 0-16,0 0 0,0 0 16,21-21-16,0 0 0,-21 22 15,21-22-15,0 0 0,22 0 0,-22 0 16,21 0-16,-21 0 0,22 0 0,-22-22 15,21 22-15,-21-21 0,0 0 16,22 21-16,-22-21 0,0 0 0,-21 0 16,21-22-16,-21 22 0,21 0 0,-21 0 15,0 0-15,0-1 0,0 1 16,0 42 31,0 1-47,0 20 0,0-21 15,0 0-15,0 22 0,0-22 0,-21 21 16,0 0-16,21 1 0,-21-1 16,21 0-16,-21 1 0,-22 63 15,43-43-15,0 1 0,0-1 0,-21 1 16,21-1-16,0 22 0,0-22 16,0 22-16,0-22 0,0 22 0,0 0 15,0-22-15,0 22 0,0-22 0,0 1 16,21-22-16,-21 22 0,0-22 0,0 0 15,0-20-15,0-1 16,0 0-16,0 0 0,-21-42 16,21 0-16,-21 0 15,0-1-15,0-20 0,0 21 0,-1-43 16,1 22-16,0-21 0,0-1 16,0 1-16,0-86 0,21 86 15,0-22-15,0 22 0,0-22 0,21 0 16,0 22-16,0-22 15,0 22-15,0-22 0,22 22 0,-22 20 16,21 1-16,-21 0 0,22-22 16,-22 22-16,0 21 0,0 21 15,0-22-15,-21 1 16,22 21-16,-22-21 16</inkml:trace>
  <inkml:trace contextRef="#ctx0" brushRef="#br0" timeOffset="176612.13">12255 8234 0,'0'0'0,"22"-21"0,-1 21 0,0-21 15,0-1-15,0 1 0,0 0 16,-21 0-16,22 0 0,-1-22 0,0 22 15,-21 0-15,0-21 0,0 21 16,0-1-16,0 1 0,0 0 16,0 0-16,-21 21 15,0 21 1,-1 0-16,1 0 0,0 22 0,0-1 16,21 0-16,-21 1 0,0 20 0,21-20 15,-22 20-15,1-21 0,0 22 16,0-22-16,-21 1 0,20 20 0,1-21 15,-21-20-15,0 20 0,20 0 0,-20-21 16,21 22-16,0-22 16,0-21-16,-1 21 0,1-21 15,0-21-15,0 0 16,21 0-16,0-1 16,0-20-16,0 21 0,0-21 0,0-1 15,0 1-15,0 0 0,0-1 16,0 1-16,0 0 0,0 20 0,0-20 15,0 21-15,0 0 0,21 42 32,0 0-32,-21 0 0,21 0 0,-21 1 15,22-1-15,-1 21 0,-21-21 0,21 22 16,-21-22-16,21 0 0,0 0 16,-21 21-16,21-20 0,1-1 15,-1 0-15,0 0 0,0-21 0,0 21 16,0-21-16,1 0 0,20 0 15,-21 0-15,0 0 0,22 0 0,-22 0 16,0 0-16,21-21 0,-21 0 16,22 0-16,-22 0 0,0-1 0,0 1 15,0 0-15,22 0 0,-43-21 0,21 20 16,0 1-16,-21-21 0,0 21 16,0 0-16,21 21 0,-21-22 0,0 44 31,0-1-31,0 0 15,-21 0-15,21 0 0,0 22 16,0-22-16,0 0 0,0 21 16,0-21-16,0 1 0,0-1 0,0 0 15,0 0-15,0 0 0,0 0 0,21-21 16,0 22-16,1-22 16,20 0-16,-21 0 0,0 0 0,22 0 15,-22-22-15,0 22 0,21-21 0,1 0 16,-22 0-16,0 0 0,21-22 15,-21 22-15,1 0 0,-22-21 16,0-1-16,0 22 0,0-21 0,0 0 16,0 20-16,-64-20 0,43 21 15,0 0-15,-22 21 0,22 0 16,-21 0-16,21 0 0,-22 21 16,22 0-16,-21 0 0,21 0 0,0 1 15,-1-1-15,1 21 0,21-21 0,-21 0 16,21 1-16,-21 20 0,21-21 15,0 0-15,0 0 0,0 1 16,0-1-16,21-21 0,0 0 16,0 0-16,22 0 0,-22 0 15</inkml:trace>
  <inkml:trace contextRef="#ctx0" brushRef="#br0" timeOffset="178771.79">13504 8255 0,'0'0'0,"0"-21"0,0 0 16,0 0-16,0-1 0,-21 22 31,0 0-31,0 22 16,0-1-16,-1 0 0,1 0 16,0 21-16,0-20 0,0 20 0,0 0 15,-1-21-15,1 22 0,0-1 0,21-21 16,0 22-16,0-1 0,0 0 15,0 1-15,0-22 16,0 0-16,0 0 0,21 0 0,0 0 16,1-21-16,20 0 0,-21 0 15,21 0-15,1 0 0,-1 0 0,0 0 16,22-21-16,-22 0 0,1 21 16,20-21-16,-21 0 0,1-22 0,-1 22 15,0 0-15,1 0 0,-1 0 0,0-22 16,-20 22-16,-1 0 0,0 0 15,-21 0-15,0 0 0,0-1 0,0 1 16,0 0-16,-21 21 16,0 0-16,-1-21 0,1 21 15,0 0-15,-21 0 0,21 0 0,-1 0 16,1 21-16,0-21 0,0 21 0,0 0 16,0 1-16,-1-1 0,1 0 15,21 0-15,-21 21 0,21-20 0,-21-1 16,21 0-16,0 0 0,0 0 0,0 0 15,0 1-15,21-22 16,0 0-16,0 0 16,1 0-16,-1 0 15,0 0-15,21-22 0,-21 22 0,1-21 16,-1 0-16,0 0 0,0 0 0,0 0 16,0-1-16,-21 1 15,22-21-15,-1 21 0,-21 0 0,0-1 16,0 1-16,0 0 0,21 0 0,-21 42 31,0 0-31,0 0 16,-21 22-16,21-22 0,-21 0 15,21 0-15,0 0 0,-22 22 16,22-22-16,0 0 0,0 0 0,0 0 16,0 1-16,0-1 0,22 0 0,-1-21 15,0 0-15,0 21 0,21-21 16,-20 0-16,20 0 0,-21 0 0,21-21 15,1 21-15,-22-21 0,21 0 16,-21-1-16,22 1 0,-22 0 16,0 0-16,0 0 0,0-22 0,1 22 15,-22-21-15,21 0 0,0-1 16,0-20-16,-21 20 0,0-20 0,21 21 16,0-22-16,-21 22 0,0-1 0,0 1 15,0 21-15,0 0 0,0 0 16,0 42-1,-21 0 1,0 21-16,0 1 0,21-1 0,-21 0 16,21 1-16,-21-1 0,21 0 15,0 1-15,-22-1 0,22 0 16,0 1-16,-21-1 0,21-21 0,0 21 16,0-20-16,0-1 0,0 21 0,0-21 15,21 0-15,1 1 16,-1-22-16,0 0 0,0 0 0,0 0 15,0 0-15,22 0 0,-22 0 16,0 0-16,0-22 0,0 1 0,1 21 16,20-21-16,-21 0 0,0 0 0,0 0 15,-21-22-15,22 22 0,-1 0 16,0 0-16,-21 0 0,0-1 0,0 1 16,0 42 15,0 1-16,-21-1-15,21 0 0,-21 0 16,21 0-16,0 0 0,0 1 16,0-1-16,0 0 0,0 0 15,0 0-15,0 0 0,21-21 16,0 0-16,0 0 16,0 0-16,0 0 0,22 0 0,-22 0 15,0 0-15,0 0 0,0-21 0,1 21 16,20-21-16,-21 0 0,0 0 15,0 0-15,1-1 0,-1 1 16,0 0-16,0 0 0,0-21 0,0 20 16,-21 1-16,0 0 0,22 21 15,-22-21-15,0 42 32,0 0-32,-22 0 0,22 1 15,-21-1-15,0 0 0,21 0 0,-21 0 16,21 0-16,0 1 0,0-1 15,0 0-15,0 0 0,0 0 16,0 0-16,21-21 16,0 0-16,0 0 0,1 0 15,-1 0-15,0 0 0,21 0 0,-21 0 16,22 0-16,-22 0 0,0 0 0,0-21 16,22 0-16,-22 21 0,0-21 15,0 0-15,0 0 0,-21-22 0,0 22 16,21-21-16,-21 21 0,0-22 15,0 22-15,0-21 0,0 21 0,-21-1 16,0 1-16,0 0 0,0 0 0,0 21 16,-22 0-16,22 0 0,-21 0 15,21 21-15,-22 0 0,22 0 0,0 1 16,-21 20-16,20-21 0,22 0 16,-21 22-16,0-22 0,21 0 15,0 0-15,0 21 0,0-20 0,0-1 16,21 0-16,0 0 0,1-21 15,20 21-15,-21-21 0,21 21 16,1-21-16,-1 0 0,0 0 0,1 0 16,-1 0-16,-21 0 0,22 0 15,-1 0-15,-21-21 0,0 0 0,22 21 16,-22-21-16,0 0 0,0 0 0,0-1 16,0 1-16,1 0 0,-1-21 15,-21 21-15,21-1 0,-21-20 16,0 21-16,0 0 0,0 0 0,0 42 31,0 0-15,0 0-16,0 0 0,-21 0 0,0 1 15,-1-1-15,22 0 0,-21 0 16,21 0-16,0 0 0,-21 1 0,0-1 16,21 0-16,0 0 0,-21 0 15,21 0 1,-21-21-16,21-21 31,21 0-15,0 0-16,-21 0 15,21 0-15,0-1 0,0 1 0,1 0 16,20-21-16,-21 21 0,0-22 16,22 22-16,-22-21 0,21 21 0,0-1 15,-20 1-15,20 0 0,-21 21 16,0 0-16,0 0 0,1 0 0,-1 0 15,-21 21-15,0 0 0,0 1 0,0 20 16,0-21-16,0 0 0,0 0 16,0 1-16,0 20 0,0-21 0,0 0 15,21 0-15,0 1 0,-21-1 0,21-21 16,0 21-16,-21 0 0,22-21 16,-1 0-16,0 0 0,0 0 15,0 0-15,0 0 0,1 0 0,-1 0 16,0 0-16,0 0 0,0-21 15,0 0-15,1 21 0,-1-21 0,0-1 16,0 1-16,-21 0 0,21 0 16,0-21-16,1 20 0,-22 1 0,0 0 15,21 0-15,-21 0 0,0-22 16,0 22-16,0 0 0,0 0 16,-21 0-16</inkml:trace>
  <inkml:trace contextRef="#ctx0" brushRef="#br0" timeOffset="178995.56">15790 7938 0,'0'0'0,"-21"-22"0,0 22 0,0 0 16,0-21-16,-1 21 0,1 0 62,0 0-62</inkml:trace>
  <inkml:trace contextRef="#ctx0" brushRef="#br0" timeOffset="179208.4">14330 8192 0,'0'0'0,"84"0"32,-41 0-32,20 0 15,-20 0-15,-1 0 0,21 0 0,-20 0 16,20 0-16,-20 0 0,20 0 15,-21-22-15,1 22 0,20-21 0,-20 21 16,-1 0-16</inkml:trace>
  <inkml:trace contextRef="#ctx0" brushRef="#br0" timeOffset="179727.38">18605 8192 0,'0'0'16,"0"-22"-16,0 1 0,0 0 16,0 0-16,0 0 0,0 0 0,0-1 15,0 44 17,0 20-32,0-21 0,-21 21 15,21 22-15,-21-22 0,21 22 16,-21-1-16,0 1 0,21-1 0,-21 1 15,-1 20-15,1 22 0,0-21 0,0 0 16,0 20-16,0 1 0,-1-21 16,1 21-16,0 0 0,-21-22 0,-1 22 15,22-21-15,-21-1 0,0 1 0,20-21 16,-20-1-16,0-21 0,21 1 16,-1-1-16,1-21 0,0 22 15,0-22-15,0-21 0,21-21 16,0-22-1,21 22-15,0 0 16,0-21-16,0-1 0,1-20 0,-1-1 16,0 1-16,21-1 0</inkml:trace>
  <inkml:trace contextRef="#ctx0" brushRef="#br0" timeOffset="180047.98">18330 8636 0,'-21'-63'16,"42"126"-16,-63-169 0,21 64 0,0 0 0,-1-1 15,1 1-15,21 0 0,0-1 16,0 22-16,0-21 0,0 21 16,0-1-16,0-20 0,0 21 0,21 0 15,1 0-15,20 21 0,0-22 0,1 22 16,20 0-16,-21 0 0,22 22 16,-22-22-16,22 42 0,-22-21 0,-21 0 15,22 22-15,-22-22 0,-21 21 16,0 0-16,0-20 0,-21 20 0,-1-21 15,-20 21-15,0-20 0,-22-1 16,22 0-16,-22 0 0,1 0 16,21 0-16,-1 1 0,1-22 0,21 0 15,-22 0-15,22 0 0,21-22 32,43 1-32,-22 0 15,21 0-15,-21 21 0,22-42 16</inkml:trace>
  <inkml:trace contextRef="#ctx0" brushRef="#br0" timeOffset="180875.86">19156 7895 0,'0'0'0,"0"-21"16,0 0-16,-21 0 16,-1 0-16,1 21 15,0 21-15,21 0 0,-21 0 16,21 21-16,0 1 0,0-1 15,-21 0-15,21 1 0,-21 20 0,21-20 16,-22 20-16,22-21 0,0 1 0,-21-1 16,0 0-16,0 1 0,21-22 15,0 21-15,0-21 0,-21 1 0,21-1 16,0 0-16,21-42 31,0 0-15,-21-1-16,21 1 0,0 0 15,1 0-15,-1-21 0,0 20 0,0-20 16,-21 21-16,21 0 0,0-22 16,1 22-16,-1 21 0,0 0 15,0 0-15,-21 21 16,21-21-16,-21 43 0,0-22 16,0 0-16,0 0 0,0 22 0,0-22 15,0 0-15,21 0 0,-21 0 0,0 0 16,22 1-16,-22-1 0,0 0 15,21-21-15,0 0 0,0 21 16,0-21-16,0 0 0,1 0 16,-1 0-16,0 0 15,0-21-15,0 0 0,0 21 0,1-21 16,-1-1-16,21 1 0,-21 0 0,0 0 16,-21 0-16,22-22 0,-1 22 15,0 0-15,-21 0 0,0 0 0,21 0 16,-21 42 15,0 0-31,0 0 0,0 0 0,-21 0 16,21 1-16,0-1 0,0 0 15,0 0-15,0 0 0,0 0 0,0 1 16,0-1-16,21 0 16,0-21-1,0 0-15,1 0 0,-1 0 16,0 0-16,21 0 0,-21 0 15,1-21-15,-1 0 0,0 21 0,0-22 16,-21 1-16,21 0 0,0 0 0,-21-21 16,0-1-16,0 22 0,0-21 15,0 21-15,0-22 0,-21 22 0,0 0 16,0 0-16,0 21 0,-22 0 0,22 0 16,0 0-16,0 0 0,-21 0 15,20 0-15,1 0 0,0 21 0,0 0 16,0 0-16,0-21 0,-1 21 15,22 1-15,0-1 0,-21 0 16,21 0-16,0 0 0,21-21 16,1 0-1,-1 0-15,21 0 0,-21 0 0,22 0 16</inkml:trace>
  <inkml:trace contextRef="#ctx0" brushRef="#br0" timeOffset="181152.39">20405 7895 0,'0'0'16,"0"-21"-16,0 0 0,0 0 0,0 0 16,0 42-1,-22 0 1,1 21-16,0-21 0,0 22 16,21-1-16,-21 0 0,0 22 0,21-22 15,-22 1-15,22-1 0,0 0 16,-21 1-16,21-1 0,-21 0 0,21 1 15,-21-22-15,21 21 0,0-21 0,0 0 16,0 1-16,0-1 0,0 0 16,0 0-16,21-21 15,0 0 1,0-21-16,1 0 0,-1 21 16,0-21-16,21-1 0</inkml:trace>
  <inkml:trace contextRef="#ctx0" brushRef="#br0" timeOffset="181500.61">20828 8234 0,'0'21'16,"-21"-21"-1,0 21-15,-1 0 0,1 1 0,0-1 16,0 0-16,0 21 0,0-21 16,-1 1-16,22-1 0,-21 21 0,21-21 15,0 0-15,0 1 0,0-1 16,0 0-16,21-21 15,-21 21-15,22-21 0,-1 0 16,21 0-16,-21 0 0,0 0 0,1 0 16,20 0-16,-21-21 0,0 21 15,22-21-15,-22 0 0,0 21 0,0-22 16,0-20-16,0 21 0,1 0 0,-1-22 16,-21 1-16,0 0 0,0 21 15,0-22-15,0 22 0,0 0 0,0 0 16,-21 21-16,-1 0 0,1 0 15,0 0-15,0 0 0,0 0 0,-22 0 16,22 21-16,0-21 0,0 21 16,0-21-16,0 0 0,-1 21 15,1-21-15</inkml:trace>
  <inkml:trace contextRef="#ctx0" brushRef="#br0" timeOffset="181772.34">20193 8065 0,'-21'0'0,"42"0"0,-63 0 15,42-22-15,42 22 16,-21-21-16,21 21 16,1 0-16,20 0 15,-20 0-15,20-21 0,1 21 0,-1 0 16,1 0-16,-1 0 0,1 0 15,-1 0-15,-21 0 0,1 0 0,-1 0 16,-21 0-16,0 0 0,1 0 16,-44 0-1,-20 0 1,21 0-16,-21 0 0,-22 0 0,1 0 16,-1 0-16</inkml:trace>
  <inkml:trace contextRef="#ctx0" brushRef="#br0" timeOffset="184781.92">6350 10393 0,'0'0'16,"-21"21"-16,-22 0 0,22 0 0,0-21 0,0 22 15,21-44 1,0 1-1,21 0-15,0-21 16,0 21-16,1-1 0,20-20 16,0 0-16,1 21 0,-1-22 0,0 1 15,1 0-15,-1-1 0,0 1 16,1 0-16,-22-1 0,0 22 0,-21-21 16,0 21-16,0-1 0,0 1 0,-21 21 15,-43 0-15,22 0 16,0 0-16,-1 21 0,1-21 0,21 22 15,-22-1-15,22 0 0,0 21 16,0-21-16,21 1 0,-21 20 0,21-21 16,0 21-16,0-20 0,21-1 0,0 21 15,0-21-15,0 22 16,22-22-16,-22 0 0,0 21 0,0-21 16,0 1-16,1-1 0,-1 0 15,0 0-15,-21 0 0,0 0 16,-21-21-1,0 0-15,-1 0 0,1 0 16,0 0-16,0-21 0,0 0 0,0 0 16,-1 0-16,1 0 0,0-22 0,0 22 15,0 0-15,0 0 0,21 0 16,0-1-16,-22 1 0,22 0 0,-21 21 16,21 21 15,21 0-31,1 1 0,-1-1 0,0 0 15,0 0-15,0 0 0,0 0 16,1-21-16,-1 22 0,21-1 0,-21 0 16,0-21-16,1 0 0,20 0 15,-21 0-15,21 0 0,-20 0 0,20-21 16,0 0-16,1-1 0,-1 1 0,0-21 16,1 21-16,-1 0 0,0-22 15,1 1-15,-1 21 0,-21-22 0,21 1 16,-20 0-16,-1-1 0,-21 1 0,0-21 15,0 20-15,0 1 0,0 0 16,0-1-16,0 22 0,0-21 16,-21 42-16,-1 0 15,1 0-15,0 0 0,0 42 0,21-21 16,-21 22-16,0 20 0,-1-21 0,1 22 16,21-22-16,0 1 0,-21 20 15,21-21-15,-21 43 0,21-43 16,0 1-16,0-1 0,0-21 15,0 0-15,0 1 0,0-1 0,0 0 16,21-21-16,0 0 16,0-21-1,1 0-15,-1 21 0,-21-22 0,21 1 16,0 0-16,0-21 0,0 21 0,-21-1 16,22 1-16,-1 0 0,0 0 15,-21 0-15,21 0 0,0-1 0,0 22 16,1 0-16,-1 0 15,0 22 1,-21-1-16,21 0 0,-21 0 0,0 0 16,0 0-16,0 1 0,21-1 15,-21 0-15,0 0 0,21 0 0,-21 0 16,0 1-16,22-1 0,-1 0 0,0-21 16,0 0-1,0 0-15,0 0 0,1 0 0,-1-21 16,21 21-16,-21-21 0,22-1 15,-22 1-15,21 0 0,-21 0 16,22 0-16,-22 0 0,0-1 0,0 1 16,0 0-16,0 0 0,1 0 0,-22 0 15,21-1-15,-21 44 32,0-1-17,0 0-15,0 0 0,0 0 0,0 0 16,0 1-16,0-1 0,0 0 0,0 0 15,21 0-15,0 0 16,0 1-16,-21-1 0,43-21 0,-22 21 16,0-21-16,0 0 0,21 0 15,-20 0-15,20 0 0,-21 0 0,21-21 16,-20 21-16,20-21 0,-21-1 0,0 1 16,0 0-16,1 0 0,-1 0 15,0 0-15,-21-1 0,0 1 0,0-21 16,0 21-16,0-22 0,0 22 15,-21-21-15,0 21 0,-1 0 0,-20-22 16,21 22-16,0 21 0,0-21 16,-22 21-16,22 0 0,-21 0 0,21 0 15,-22 21-15,22 0 0,-21 0 16,21 1-16,-1-1 0,1 21 0,0-21 16,21 22-16,-21-1 0,21-21 15,0 21-15,0-20 0,0 20 0,21 0 16,0-21-16,0 22 0,1-22 0,-1 0 15,0 0-15,0 0 0,21-21 16,-20 0-16,20 0 0,-21 0 0,21 0 16,1 0-16,-22 0 0,21-21 0,1 0 15,-22 0-15,21 0 0,0 0 16,-20-1-16,20 1 0,-21 0 0,0-21 16,0 21-16,1-1 0,-1-20 15,0 21-15,-21 0 0,21 0 16,-21-1-16,0 1 0,0 42 31,0 1-31,0-1 16,0 0-16,0 0 0,0 0 0,0 0 15,0 22-15,0-22 0,0 21 16,0-21-16,0 1 0,0-1 0,0 0 16,0 0-16,21 0 0,0-21 0,1 0 15,-1 0-15,0 0 0,0 0 16,0 0-16,22 0 0,-22 0 0,21-21 15,-21 0-15,22 0 0,-22 0 16,21-1-16,-21 1 0,22 0 16,-22-21-16,0 21 0,0-1 0,0 1 15,0 0-15,-21 0 0,0 0 0,22 0 16,-22 42 15,0 0-31,0 0 16,-22 0-16,22 0 0,0 1 15,0-1-15,0 0 0,0 21 0,0-21 16,0 1-16,0-1 0,0 0 16,22 0-16,-1-21 15,0 0-15,0 0 0,0 0 0,0 0 16,1 0-16,-1 0 0,0 0 16,0-21-16,21 0 0,-20 0 0,20-1 15,-21 1-15,0 0 0,22-21 0,-22 21 16,0-22-16,21 1 0,-21 21 15,1-22-15,-1 1 0,0 0 0,0-22 16,0 22-16,-21 0 0,0 20 0,21-20 16,-21 21-16,0-21 0,0 20 15,0 44 1,-21-1-16,21 21 16,-21-21-16,0 22 0,0-1 15,21-21-15,-21 21 0,21 1 0,-22-1 16,22 0-16,0 1 0,0-22 0,0 21 15,0-21-15,0 22 0,22-22 16,-1 0-16,0 0 0,0 0 0,21 1 16,-20-1-16,20 0 0,0-21 15,22 0-15,-22 0 0,0 0 0,22 0 16,-22 0-16,22 0 0,-22 0 0,0-21 16,1 0-16,-1 21 0,0-22 15,1 1-15,-1 0 0,-21-21 0,0 21 16,1-1-16,-1 1 0,0-21 0,-21 21 15,21-22-15,-21 22 16,0-21-16,0 21 0,0 0 0,-21-1 16,0 1-16,0 21 0,-1 0 0,-20 0 15,21 0-15,-21 21 0,20 1 16,-20-1-16,21 0 0,-21 0 0,20 0 16,-20 22-16,21-22 0,0 21 15,21-21-15,-21 22 0,21-22 0,0 0 16,-22 21-16,22-21 0,0 1 0,0-1 15,0 0-15,0 0 0,22 0 16,-1-21-16,0 21 0,0-21 16,0 0-16,0 0 15,1 0-15,-1-21 0,0 0 16,0 0-16,0 0 0,0 0 0,1-1 16,-1 1-16,85-85 15,-85 64-15,21-21 0,-21 20 16,22 1-16,-22-22 0,0 1 0,21 21 15,-21-22-15,1 22 0,-22-1 16,0 1-16,0 0 0,0 21 0,0-1 16,-22 22-1,1 22-15,0-1 0,0 21 16,21-21-16,0 22 0,-21-1 0,0 21 16,21-20-16,-22-1 0,22 22 15,-21-22-15,21 0 0,0 1 16,0-1-16,-21 0 0,21 1 0,0-22 15,0 21-15,0-21 0,0 22 0,21-22 16,0 0-16,1 0 0,-1-21 16,0 21-16,21-21 0,1 21 0,-22-21 15,21 0-15,0 0 0,1 0 0,-22-21 16,21 0-16,-21 0 0,22 0 16,-22 0-16,0-1 0,0 1 0</inkml:trace>
  <inkml:trace contextRef="#ctx0" brushRef="#br0" timeOffset="185717.37">12552 10308 0,'0'0'0,"-64"43"31,64-22-31,21-21 31,-21-21-31,22-1 16,-1 1-16,21 0 0,-21 0 0,0 0 15,1 0-15,20-22 0,-21 22 16,0-21-16,22-1 0,-22 22 0,0-42 16,0 20-16,-21 1 0,0 0 0,0-1 15,0 1-15,0 0 0,0 21 16,0-22-16,0 22 0,-21 0 16,0 21-16,0 0 0,-1 21 15,1 0-15,0 0 16,0 1-16,0 20 0,21 0 0,-21 1 15,-1-1-15,1 0 0,21 22 16,0-22-16,-21 0 0,21 1 0,0-1 16,0 0-16,0 1 0,0-22 0,21 21 15,-21-21-15,21 1 0,1-1 16,-1 0-16,0 0 0,0 0 0,21-21 16,-20 0-16,-1 0 0,21 0 0,-21 0 15,22 0-15,-22-21 0,21 0 16,0 0-16,-20 0 0,20-1 0,-21 1 15,0 0-15,0 0 0,1 0 16,-1 21-16,0-21 0,-21-1 16,0 1-16,0 0 15,21 21-15,0 0 32,0 0-17,1 21-15,-1-21 0,21 0 16,-21 0-16,0 0 15,1 0-15,20 0 0,-21 0 16,21-21-16,1 21 0,20-42 0,-42 42 16,22-21-16,-22-1 15,0 1-15,0 21 0,0-21 0,-21 0 16,22 0-16,-22 0 0,0-1 0,0 1 16,-22 21-16,1-21 15,0 21-15,-21 0 0,21 0 0,-1 21 16,-20-21-16,0 21 0,21 1 0,-22 20 15,22-21-15,0 0 0,0 22 16,0-1-16,-1-21 0,22 21 0,0-20 16,0 20-16,0 0 0,0-21 0,0 1 15,22 20-15,-1-21 0,21 0 16,-21-21-16,0 21 0,22-21 16,-22 0-16,21 0 0,-21 0 0,22 0 15,-22 0-15,21 0 0,-21-21 16,1 21-16,-1-21 0,21 0 0,-21 0 15,-21 0-15,21-1 0,1 1 0,-1 21 16,-21-21-16,21 0 0</inkml:trace>
  <inkml:trace contextRef="#ctx0" brushRef="#br0" timeOffset="186743.75">15473 9991 0,'42'0'32,"-21"-21"-32,0 21 0,22-22 15,-22 1-15,21 0 0,-21 0 0,22 0 16,-22 0-16,0-1 0,0 1 16,0 0-16,-21-21 0,0 21 0,0-1 15,0 1-15,-21 21 16,-21-21-16,21 21 0,-22 0 0,22 0 15,-21 21-15,0 0 0,-1 1 0,1-22 16,21 21-16,-22 21 0,22-21 16,0 0-16,21 1 0,0-1 0,0 0 15,0 21-15,0-21 0,0 1 16,21-1-16,0 0 0,1 0 0,20 21 16,-21-20-16,0-1 0,0 0 15,1 0-15,20 0 0,-21 0 16,-21 1-16,21-1 0,-21 0 0,0 0 15,0 0-15,0 0 0,0 1 0,-21-22 16,0 21-16,0 0 16,0-21-16,-22 0 0,22 0 0,-21 0 0,-1 0 15,22 0-15,-21 0 0,0 0 16,20-21-16,1 0 0,-21-1 0,21 1 16,0 0-16,-1-21 0,-20-1 15,42 1-15,0 21 0,-21-21 16,21 20-16,0 1 0,-21 0 0,21 0 15,0 0-15,0 42 32,21 0-32,-21 0 0,21-21 15,-21 21-15,0 1 0,21 20 16,0-21-16,-21 0 0,22 0 0,-22 1 16,21-1-16,0 21 0,0-21 0,-21 0 15,21 1-15,0-1 0,22-21 16,-22 21-16,0 0 0,21-21 0,-20 0 15,20 0-15,-21 0 0,21 0 16,1 0-16,-1-21 0,0 0 0,1 0 16,-1-1-16,0 1 0,1 0 15,-22 0-15,21-21 0,1 20 16,-22-20-16,0 0 0,0-1 0,0 1 16,0 0-16,1-22 0,-22 22 0,0-22 15,21 1-15,-21 21 0,0-22 16,0 22-16,0 21 0,0-1 0,0 1 15,0 0-15,-21 42 16,21 0-16,0 1 16,-22 20-16,1 0 0,21 1 0,0-1 15,-21 21-15,0-20 0,21-1 16,-21 0-16,21 1 0,0-1 0,0 0 16,0-20-16,0 20 0,0-21 15,0 0-15,0 0 0,0 1 16,0-1-16,21 0 0,0 0 15,0-21-15,0 0 16,1 0-16,-1 0 0,0-21 16,0 0-16,0 0 15,-21-1-15,21 1 0</inkml:trace>
  <inkml:trace contextRef="#ctx0" brushRef="#br0" timeOffset="187276.07">16002 9970 0,'-21'0'0,"42"0"0,-63 0 16,20 0-16,22 21 16,22-21 15,-1 0-31,21 0 0,-21-21 0,22 21 16,20 0-16,-21-22 0,1 1 15,20 21-15,1 0 0,-22-21 0,0 21 16,1 0-16,-1 0 0,0 0 15,-20 0-15,-1 0 0,-21 21 16,0 0-16,0 1 16,-21-1-16,-1 0 15,22 0-15,-42 0 0,21 0 0,0 22 16,0-22-16,21 0 0,-22 0 0,22 0 16,-21 1-16,21-1 0,0 0 15,0 0-15,0 0 0,0 0 16,21 1-16,1-22 15,-1 0-15,21 21 0,-21-21 0,0 0 16,22 0-16,-22 0 0,21-21 16,-21-1-16,22 1 0,-22 0 0,21 0 15,-21 0-15,1 0 0,-1-1 0,0-20 16,-21-21-16,0 41 16,0-20-16,0 21 0,0-21 15,0 20-15,0 1 0,-21 0 0,0 0 16,-1 21-16,1 0 0,0 0 15,0 0-15,0 0 0,0 0 0,-1 21 16,-20 0-16,42 0 0,-21-21 0,0 22 16,0-1-16,21 0 0,0 0 15,0 0-15,0 0 0,0 1 16,21-22-16,0 0 0,0 0 16,0 0-16</inkml:trace>
  <inkml:trace contextRef="#ctx0" brushRef="#br0" timeOffset="187683.47">17103 10097 0,'0'0'0,"0"-43"31,21 43-31,0-21 0,0 21 16,0-21-16,0 21 0,1 0 0,20 0 15,-21 0-15,21 0 0,-20 0 16,-1 0-16,21 0 0,-21 0 0,0 21 15,22 0-15,-22 0 0,0 1 16,-21-1-16,0 0 0,0 0 16,0 0-16,0 0 0,0 1 15,-21-1-15,0 0 0,0 0 0,-1-21 16,1 21-16,0 0 0,0-21 16,0 0-1,21-21 1,0 0-16,21 0 15,0 0-15,0 0 0,-21-1 16,21 1-16,22-21 0,-22 21 16,0 0-16,0-1 0,22 1 0,-22 0 15,0 0-15,21 0 0,-21 0 0,1 21 16,20 0-16,-21-22 0,0 22 16,0 0-16,1 0 15,-1 0-15,-21 22 16,0-1-16</inkml:trace>
  <inkml:trace contextRef="#ctx0" brushRef="#br0" timeOffset="188583.71">17907 10139 0,'0'-106'0,"0"212"0,0-85 0,21-21 15,-21 21-15,21-21 16,0 0 0,1 0-16,-1 0 15,0-21-15,0 21 0,-21-21 0,21 21 16,0-21-16,1 0 0,-1-1 15,-21 1-15,21 0 16,-21 0-16,0 0 0,-21 21 31,0 0-31,-1 0 0,1 21 0,0-21 16,0 21-16,21 0 0,-21 0 16,0 1-16,21-1 0,0 0 0,-22 0 15,22 0-15,-21 0 0,21 1 0,0-1 16,0 0-16,0 0 15,0 0-15,21-21 0,1 21 0,-1-21 16,0 0-16,21 22 0,-21-22 0,22 0 16,-1 0-16,0 0 15,1 0-15,20 0 0,-20 0 0,20-22 16,-21 22-16,22-21 0,-1 21 0,1-21 16,-22 0-16,22 0 0,-22 0 15,0-1-15,1 1 0,-22 0 0,21 0 16,-21 0-16,-21 0 0,0-1 15,0 1-15,0 0 0,0 0 16,-21 21-16,0 0 0,-21 0 16,21 0-16,-1 0 0,-20 0 15,21 21-15,-21 0 0,-1-21 0,22 21 16,-21 1-16,21-1 0,-22 0 0,22 0 16,0 21-16,0-20 15,0-1-15,21 0 0,-22 0 0,22 0 16,0 0-16,0 1 0,0-1 15,22-21-15,-1 0 16,0 0-16,0 0 0,0 0 0,0 0 16,1 0-16,-1 0 0,21 0 15,-21 0-15,0-21 0,1-1 0,-1 1 16,0 0-16,0 0 0,21 0 0,-20-22 16,-1 22-16,0-21 0,21 0 15,-21-1-15,1-20 0,-1 20 16,0-20-16,-21-1 0,21 22 0,-21-21 0,21 20 15,-21 1-15,0 0 16,0 20-16,0 1 0,0 0 0,-21 21 16,0 0-16,0 21 15,0 0-15,21 22 16,-22-22-16,1 21 0,21 1 0,0-1 16,-21 0-16,21 1 0,-21 20 15,21-21-15,0 43 0,0-64 16,0 22-16,0-1 0,0-21 0,0 21 15,0-20-15,21-1 0,0 0 16,-21 0-16,21 0 0,1-21 0,-1 21 16,0-21-1,0 0-15,0 0 0,0 0 0,1 0 16,-1 0-16,0-21 0,0 21 0,0-21 16,0 21-16,1-21 0,-1 21 15,0-21-15,0 21 0,0-21 0,0 21 16,1-22-16,-22 1 0,21 21 15,0-21-15,0 21 16</inkml:trace>
  <inkml:trace contextRef="#ctx0" brushRef="#br0" timeOffset="188783.6">19960 10287 0,'21'0'47,"0"0"-31</inkml:trace>
  <inkml:trace contextRef="#ctx0" brushRef="#br0" timeOffset="199628.36">868 12107 0,'0'22'16,"0"-44"15,0 1-31,0 0 0,0 0 16,0 0-16,0 0 16,0-22-16,0 22 0,0 0 0,0 0 15,-21 0-15,-1 21 16,1 0-16,21-22 0,-21 22 15,0 0-15,0 0 0,0 0 16,-1 22-16,1-22 0,0 21 0,0 0 16,21 0-16,-21 0 0,0 22 15,21-22-15,-22 0 0,22 21 16,0-21-16,0 1 0,0-1 0,22 0 16,-1 21-16,0-21 0,0 1 15,0-1-15,0 0 0,1 0 0,20 0 16,-21 0-16,0 1 0,0-1 15,1 21-15,-22-21 0,0 0 16,0 1-16,0 20 0,0-21 16,0 0-16,-22 0 0,1 22 0,0-43 15,-21 21-15,21 0 0,-22-21 16,-20 0-16,20 0 0,-20 0 16,21 0-16,-22 0 0,22-21 15,-1 0-15,1 0 0,0-1 0,-1 1 16,1 0-16,0 0 0,21 0 15,-1 0-15,1-1 0,21 1 0,0 0 16,0 0-16,0 0 0,21 0 16,1-1-16,-1 1 0,21 0 15,0 0-15,1 0 0,20 0 0,-20-1 16</inkml:trace>
  <inkml:trace contextRef="#ctx0" brushRef="#br0" timeOffset="199864.25">1291 11790 0,'0'21'16,"0"21"-16,0-20 16,0 20-16,-21-21 0,21 21 15,-21 1-15,21 20 0,-21-20 0,-1-1 16,22 21-16,0-20 15,-21-1-15,0 0 0,21 1 0,-21-1 16,21 0-16,0-20 0,0-1 16,0 0-16</inkml:trace>
  <inkml:trace contextRef="#ctx0" brushRef="#br0" timeOffset="200088.36">995 12361 0,'0'0'0,"-21"22"31,42-22 0,0-22-31,21 22 0,-21-21 16,22 0-16,-1 21 0,0-21 0,1 0 15,-1 0-15,0-1 0,-20 1 16,20 21-16,-21-21 0</inkml:trace>
  <inkml:trace contextRef="#ctx0" brushRef="#br0" timeOffset="200740.35">1609 12319 0,'0'21'0,"0"-42"0,-22 63 0,1-20 15,42-22 17,1-22-32,-1 22 15,0-21-15,0 0 0,0 0 0,0 0 16,1 0-16,-1-1 0,-21 1 16,0 0-16,21 0 0,-21 0 15,0 0-15,-21 21 31,0 0-31,-1 21 0,1 0 0,0 0 16,0 0-16,0 0 0,0 22 16,-1-22-16,1 0 0,21 21 0,0-20 15,-21 20-15,21-21 0,0 0 16,0 0-16,0 1 0,0-1 0,0 0 16,21-21-16,0 0 0,1 0 15,-1 0-15,0 0 0,21 0 0,-21 0 16,22-21-16,-22 21 0,21-21 15,1-1-15,-1-20 0,-21 21 16,0 0-16,22 0 0,-22-1 0,0 1 16,-21-21-16,0 21 0,21 0 0,-21-1 15,0-20-15,0 21 16,0 0-16,0 0 0,0 42 31,0 0-31,0 0 16,0 0-16,0 22 0,0-22 15,0 21-15,0-21 0,0 22 0,0-1 16,0 21-16,0-20 0,0 20 16,0 22-16,0 0 0,0-1 0,0 22 15,0-21-15,0 21 16,-21-22-16,21 22 0,0-21 0,-21 21 0,21-22 16,0 1-16,0 0 0,0-22 15,0 1-15,0-22 0,0 0 16,0 1-16,0-22 0,-21 0 15,21 0-15,0-42 16,0 0-16,0 0 16,0-22-16,0 1 0,0-22 0,0 22 15,0-21-15</inkml:trace>
  <inkml:trace contextRef="#ctx0" brushRef="#br0" timeOffset="201081.02">2180 12234 0,'0'-21'16,"0"42"-16,0-63 0,-21 21 0,21 0 15,0 0-15,0-1 0,0 1 0,0 0 16,21 0-16,0 0 16,0 21-16,1 0 0,20-21 0,-21 21 15,21 0-15,-20 0 0,20 21 16,-21 0-16,21 0 0,-20 21 0,-1-20 15,0 20-15,0 0 0,-21 1 16,0-22-16,0 21 0,0 0 0,-21 1 16,0-22-16,0 21 15,-22-21-15,22 1 0,-21-1 0,21 0 16,-22 0-16,22 0 0,0-21 16,-21 0-16,20 0 0,1 0 15,21-21 1,0 0-1,21 21-15,1-21 0,-1 0 16</inkml:trace>
  <inkml:trace contextRef="#ctx0" brushRef="#br0" timeOffset="201665.23">3048 11790 0,'-21'-21'32,"21"42"-32,0 0 15,0 21-15,0-20 0,-21 20 0,21 0 16,0 1-16,-22-1 0,22 21 0,0-20 16,-21-1-16,0 0 0,0 1 15,0-1-15,21 0 0,-21-20 16,-1-1-16,22 0 0,-21 0 0,21-42 47,0 0-47,21 0 15,1-1-15,-1 22 0,0-21 16,0 0-16,0 21 0,0-21 0,1 21 16,-1-21-16,0 21 0,0-21 0,0 21 15,0-22-15,1 22 0,-1-21 16,0 0-16,0 21 0,-21-21 0,21-43 31,-21 43-31,0 0 0,0 0 16,0 0-16,0 0 15,-21 21-15,0 0 16,21 21 0,0 0-16,-21 0 0,21 21 15,0-20-15,0-1 0,0 21 16,0 0-16,0-20 0,0 20 0,0-21 15,0 21-15,0-20 0,0 20 0,0-21 16,0 0-16,0 0 0,0 1 16,0-1-16,-21 0 0,21 0 0,0 0 15,0 0 1,0-42 15,21 0-31</inkml:trace>
  <inkml:trace contextRef="#ctx0" brushRef="#br0" timeOffset="202060.23">3852 12256 0,'127'0'31,"-84"21"-31,62-21 0,-62 0 0,41 0 16,-20 0-16,-1 0 0,22 0 15,0 0-15,42 0 0,-64 0 16,1 0-16,-1 0 0,-20 0 16,-1 0-16,0 0 0,-21 0 0,22-21 15,-22 21-15,0 0 16,-21-22 0,0 1-1,0 0 1,-21 21-16,21-21 0,-21 21 0</inkml:trace>
  <inkml:trace contextRef="#ctx0" brushRef="#br0" timeOffset="202480.19">4805 11853 0,'0'0'0,"-21"0"0,-1 0 0,22 22 31,0-1-31,0 0 15,0 0-15,22 0 16,-1 0-16,0 1 0,0-1 0,21-21 16,-20 21-16,20 0 0,-21-21 15,21 0-15,1 21 0,-22-21 0,21 0 16,-21 0-16,1 0 0,-1 0 0,0 0 16,0 0-16,0 0 0,0-21 15,1 21-15,-44 0 47,1 21-47,0 0 0,0 1 0,0 20 16,0-21-16,-1 21 0,1 1 0,-21-22 15,21 42-15,0-20 0,-22-1 16,22 0-16,-21-20 0,21 20 0,-1 0 16,1-21-16,0 1 0,21-1 15,0 0-15,0 0 0,0-42 63</inkml:trace>
  <inkml:trace contextRef="#ctx0" brushRef="#br0" timeOffset="-207256.69">6604 11769 0,'-21'0'16,"21"-21"31,-21 21-47,-1 0 46,22-22 33,0 1-48,0 0 16</inkml:trace>
  <inkml:trace contextRef="#ctx0" brushRef="#br0" timeOffset="-206984.46">6562 11642 0,'0'0'0,"0"-21"31,0-1 32,21 22 15,0 0-47,0 0-31</inkml:trace>
  <inkml:trace contextRef="#ctx0" brushRef="#br0" timeOffset="-206309.1">6731 11599 0,'0'0'15,"0"-21"-15,0 0 16,-21 21 0,0 0-16,-1 0 0,-20 0 0,21 0 15,-21 0-15,20 0 0,-20 0 16,21 0-16,-21 21 0,20 0 0,1 1 16,-21-1-16,21 21 0,0 0 15,-1 1-15,1-1 0,0 22 16,0-1-16,0-21 0,0 22 0,21-1 15,-22 1-15,22-22 0,0 22 16,0-22-16,0 0 0,0 1 0,0-22 16,0 21-16,22-21 0,-1 1 0,0-1 15,0-21-15,21 0 0,1 0 16,-1 0-16,0 0 0,1 0 0,-1-21 16,22-1-16,-1 1 0,-21 0 15,22 0-15,-22 0 0,1-22 16,-1 22-16,0-21 0,1 0 0,-22 20 0,21-20 15,-21 0-15,0 21 0,1-22 16,-22 22-16,0 0 0,0 0 16,0 0-16,0-1 0,-22 22 15,1 0 1,0 22-16,0-22 0,0 42 0,0-21 16,21 0-16,-22 22 0,1-22 0,0 21 15,0-21-15,0 22 0,21-22 16,0 21-16,-21-21 0,21 22 0,0-22 15,0 0-15,0 0 0,0 0 0,21-21 16,0 21-16,0-21 0,0 0 16,0 0-16,22 0 0,-22 0 0,21 0 15,1 0-15,-1-21 0,-21 21 16,21-21-16,-20 0 0,-1 0 16,21 0-16,-42-1 0,21-20 0,0 21 15,-21-21-15,0-1 0,0 22 16,0-21-16,0-1 0,0 22 0,-21 0 15,0 0-15,0 0 0,-21 21 0,20 0 16,-20 0-16,21 0 0,-21 0 16,-1 21-16,22 0 0,-21 0 0,21 0 15,-22 1-15,22 20 0,0-21 0,0 0 16,21 22-16,0-22 16,0 0-16,0 0 0,0 0 0,0 0 15,21 1-15,0-22 0,21 0 16,-20 0-16,20 0 0,0 0 15</inkml:trace>
  <inkml:trace contextRef="#ctx0" brushRef="#br0" timeOffset="-205973.24">7620 12086 0,'0'0'0,"21"-21"0,-21 0 0,0 0 16,0 0-16,0-1 15,-21 44 1,21-1-1,-21 0-15,21 0 0,0 21 16,0 1-16,-21-22 0,21 21 0,-22 1 16,22-1-16,-21 0 0,21 22 0,0-22 15,0 0-15,-21 22 0,21-1 16,-21 1-16,21-1 0,-21 1 0,21 21 16,0-22-16,0 22 0,0-22 0,-21 1 15,21-1-15,0 1 0,0-22 16,0 22-16,0-22 0,0 0 0,0-21 15,0 1-15,0-1 0,0 0 0,0-42 32,0 0-17,0-1-15,0-20 0,0 21 0,0 0 16,0-22-16,0 1 0,0 0 16,21-22-16,-21 22 0</inkml:trace>
  <inkml:trace contextRef="#ctx0" brushRef="#br0" timeOffset="-205644.22">7514 12383 0,'0'-85'16,"0"170"-16,-21-191 0,21 85 0,-21-1 0,21 1 15,0 0-15,0 0 0,0 0 0,0 0 16,0-1-16,21 1 0,0 0 0,21 0 16,-20 21-16,-1-21 15,21 21-15,0 0 0,-20 0 0,20 0 16,0 0-16,1 0 0,-22 0 15,21 21-15,-21 0 0,0 0 0,1 0 16,-22 1-16,0-1 0,0 21 0,0-21 16,-22 0-16,1 1 0,-21 20 15,21-21-15,-22 0 0,1 0 0,21 1 16,-21-1-16,-1 0 0,22-21 0,0 21 16,0-21-16,0 0 0,42 0 46,0-21-46,0 0 16,0 21-16,0-21 0,1-1 0,20 1 16,-21 21-16,21-21 0</inkml:trace>
  <inkml:trace contextRef="#ctx0" brushRef="#br0" timeOffset="-205009.34">8128 12107 0,'21'-21'0,"-42"42"0,63-63 0,-42 21 15,0 42 16,0 0-31,0 0 0,-21 1 0,0-1 16,0 0-16,21 0 0,-21 0 16,21 0-16,0 22 0,0-22 0,0 0 15,0 0-15,0 0 16,21 1 0,0-22-16,0 0 0,0 0 0,0 0 15,1 0-15,-1 0 0,0-22 16,0 22-16,0-21 0,0 0 0,1 0 15,-1 0-15,0 0 0,0-1 0,0 1 16,-21-21-16,0 21 0,21 0 16,1-1-16,-22 1 0,0 42 31,0 1-15,0-1-16,0 0 15,0 0-15,0 21 0,0-20 0,0 20 16,0-21-16,0 21 0,0 1 15,0-1-15,0 0 0,0 1 0,0-1 16,0 22-16,0-1 0,0 1 0,0-1 16,0 22-16,0-22 0,0 22 15,0 0-15,0-22 0,0 22 0,0-1 16,0 1-16,0 0 0,0 21 0,0-22 16,0-20-16,0 20 0,0-20 15,0-1-15,0 1 0,0-22 0,0 1 16,0-22-16,-22 0 0,1 0 15,0-21-15,0 0 0,0-21 16,0 0-16,-1 0 0,1-22 16,21 1-16,-21 0 0,21-22 0,-21 1 15,21-1-15,0 1 0,0-22 0,0 21 16,0-20-16,0 20 0,21 1 16,0-1-16,0-20 0,-21 20 0,22 1 15,-1-1-15,21 1 0,-21-1 0,0 1 16,1-1-16,20 22 0,-21-22 15,21 1-15,-20 20 0,20-20 0,0 21 16,1-1-16,-22-20 0,21 20 0,-21 1 16,0 0-16,22 21 15,-22-22-15</inkml:trace>
  <inkml:trace contextRef="#ctx0" brushRef="#br0" timeOffset="-204209.4">10033 12002 0,'42'-85'16,"-42"64"0,0 0-16,21 21 0,-21-22 15,0 1-15,-21 21 16,0 0-16,-21 0 16,21 0-16,-22 21 15,1 1-15,21-1 0,-22 0 0,1 0 16,21 0-16,-21 22 0,20-22 0,1 0 15,0 21-15,0-21 0,21 1 16,0-1-16,0 0 0,0 0 0,0 0 16,21-21-16,0 0 0,0 21 15,22-21-15,-22 0 0,21 0 16,1 0-16,-1 0 0,0 0 0,-21 0 16,22-21-16,-1 21 0,-21 0 15,0-21-15,1 21 0,-1 0 0,-42 0 31,-1 0-31,1 0 0,0 0 16,-21 0-16,21 21 0,-22-21 0,1 21 16,21 1-16,-22-1 0,22 0 15,-21 0-15,21 0 0,0-21 16,-1 21-16,22 1 0,0-1 16,0 0-16,22-21 31,-1 0-31,0 0 0,21 0 0,-21 0 15,1 0-15,20-21 0,-21 21 0,21-21 16,-20-1-16,20 22 0,-21-21 16,21 0-16,-20 0 0,-1 0 0,21 21 15,-42-21-15,21 21 0,0 0 16,-21 21 0,0 0-16,0 0 0,0 0 0,-21 0 15,0 22-15,21-22 0,-21 21 16,0 1-16,0-22 0,-1 21 15,22 0-15,-21 1 0,0-1 0,0 0 16,0 1-16,0-1 0,-1-21 0,1 22 16,21-22-16,0 0 0,0 0 15,-21 0-15,21-42 32,21 21-32,-21-21 15,21-21-15</inkml:trace>
  <inkml:trace contextRef="#ctx0" brushRef="#br0" timeOffset="-203744.21">11515 11875 0,'0'0'0,"0"-22"0,0 1 0,0 0 16,0 42 15,0 22-31,0-22 0,0 21 15,0 22-15,0-22 0,-22 21 0,22 1 16,0-1-16,0 1 0,-21 21 16,0-22-16,0 22 0,0-22 15,21 22-15,-21 0 0,-1-1 0,-20 1 0,21-22 16,0 22-16,0-21 16,-1 20-16,1-20 0,0-1 0,0-20 15,0 20-15,21-21 0,0 1 0,-21-22 16,21 0-16,0 0 0,0-42 15,0 0 1,0 0-16,0-22 0,0 1 0,21 0 16,-21-1-16,0 1 0,21-21 15,0 20-15,0-20 0,-21-1 0,0-20 16</inkml:trace>
  <inkml:trace contextRef="#ctx0" brushRef="#br0" timeOffset="-203420.74">11303 12383 0,'0'0'0,"0"-43"0,0-41 15,0 41-15,0 22 0,0-21 16,0-1-16,0 1 0,0 0 0,0-1 16,0 22-16,0-21 0,0 0 0,21 20 15,0-20-15,22 21 0,-1 0 16,0 0-16,1-1 0,-1 1 0,0 21 16,1 0-16,20 0 0,-21 0 0,1 21 15,-22 1-15,21 20 0,-42-21 16,0 21-16,0 1 0,0-1 0,-21 22 15,0-22-15,-21 0 0,-1 1 0,1-1 16,0-21-16,-22 21 0,22-20 16,-1-1-16,1 0 0,21 0 15,-21 0-15,20-21 0,1 0 0,0 0 16,0 0-16,21-21 16,0 0-1,21 0-15,0 0 16,0-1-16,1 22 0,20-21 15,-21 0-15,0 21 0,22-21 0</inkml:trace>
  <inkml:trace contextRef="#ctx0" brushRef="#br0" timeOffset="-202924.6">12404 12044 0,'0'0'0,"42"-21"0,-21 21 0,-21-21 16,21-1-16,-21 1 0,21 0 15,-21 0-15,0 0 0,0 0 0,0-1 16,0 1-16,-21 0 0,0 0 0,0 0 16,0 0-16,0 21 0,-1 0 15,1 0-15,-21 0 0,21 0 0,0 0 16,-22 21-16,22 0 0,0 0 0,-21 21 16,20-20-16,-20 20 0,21 0 15,-21 1-15,20-1 0,1 0 0,-21 1 16,21-1-16,21 0 0,0 1 15,0-22-15,0 0 0,0 0 16,0 0-16,0 0 0,21-21 0,0 0 16,0 0-16,0 0 0,1 0 0,20 0 15,-21-21-15,21 21 0,1-21 16,-22 0-16,21 0 0,-21 0 0,22-22 16,-1 22-16,-21-21 0,0-1 0,1 1 15,-1 0-15,0-1 0,0 22 16,0-21-16,0 21 0,-21 0 0,0 42 31,0 0-31,0 0 16,0 0-16,0 0 0,-21 22 0,21-22 15,0 21-15,-21-21 0,21 1 16,0 20-16,0-21 0,0 0 16,0 0-16,0 1 0,0-1 0,0 0 15,0 0-15,21-21 16,0 0-16,1 0 15,-1 0-15,0 0 0</inkml:trace>
  <inkml:trace contextRef="#ctx0" brushRef="#br0" timeOffset="-201983.89">13166 11875 0,'0'0'0,"21"0"0,-21-22 15,0 1-15,-21 21 16,-1 0-16,1 0 0,0 0 15,-21 0-15,21 0 0,-22 21 0,1 1 16,0-1-16,20 0 0,-20 0 16,21 0-16,0 0 0,0 1 0,-1-1 15,22 0-15,0 0 0,0 0 16,0 0-16,22 1 0,-1-22 16,0 21-16,21-21 0,-21 21 0,22-21 15,-22 21-15,21-21 0,-21 21 16,22-21-16,-22 21 0,0-21 15,0 22-15,0-22 0,-21 21 0,22-21 16,-22 21-16,-22-21 16,1 0-16,0 0 0,0 0 15,0 0-15,0 0 0,-22 0 0,22 0 16,0 0-16,-21 0 0,20-21 16,1 21-16,0 0 0,-21-21 0,21 21 15,-1 0-15,22 21 31,0 0-31,0 0 0,0 0 16,22 0-16,-1-21 0,0 0 16,0 22-16,0-22 0,0 0 15,1 0-15,-1 0 0,21 0 16,-21 0-16,22 0 0,-1 0 0,0-22 16,1 22-16,-1-21 0,0 0 15,1 0-15,-1 0 0,0 0 16,-21-22-16,22 1 0,-22 0 0,21-1 0,-21 1 15,22 0-15,-22-22 0,0 22 16,0-22-16,0 22 0,-21 0 0,0-1 16,22 1-16,-22 21 0,0 0 0,0-22 15,0 22-15,0 42 16,0 0 0,-22 1-16,22-1 0,-21 21 0,21 0 15,-21-20-15,0 20 16,21 0-16,-21 1 0,21 20 0,0-21 15,-21 1-15,21-1 0,0 0 0,0 1 16,0-1-16,0-21 0,0 22 16,0-22-16,21 0 0,0 0 0,0 0 15,-21 0-15,21 1 0,0-22 0,22 0 16,-22 0-16,0 0 0,0 0 16,0 0-16,22 0 0,-22 0 0,21 0 15,-21-22-15,1 1 0,20 0 0,-21-21 16,0 21-16,22-22 15,-22 22-15,0-21 0,-21-1 0,21 1 16,-21 21-16,0 0 0,0 0 0,0-1 16,-21 22-1,0 0-15,0 22 0,-1-1 0,1 0 16,0 21-16,21-21 0,0 1 0,-21 20 16,21-21-16,-21 0 0,21 22 15,0-22-15,0 0 0,0 0 0,0 0 16,0 0-16,21-21 0,0 22 15,0-22-15,22 0 0,-22 0 16,0 0-16,0 0 0,21 0 0,-20 0 16,20-22-16,-21 22 0,21-21 15,-20 0-15,20 21 0,-21-21 0,0 0 16,0 0-16,1-1 0</inkml:trace>
  <inkml:trace contextRef="#ctx0" brushRef="#br0" timeOffset="-201724.22">13398 11748 0,'0'0'0,"0"21"15,22-21 1,20 0-16,-21 0 0,21 0 15,1 0-15,-1 0 0,0 0 0,1 0 16,-1 0-16,0 0 0,1 0 0,-1 0 16,0-21-16,-20 21 0,20 0 15,-21 0-15,0 0 0,0-22 0,1 22 16</inkml:trace>
  <inkml:trace contextRef="#ctx0" brushRef="#br0" timeOffset="-201280.48">15875 11705 0,'0'-42'16,"0"0"-1,0-1-15,0 22 0,0 0 0,0 0 16,0 0-16,0 42 15,0 0 1,0 21-16,0-21 0,0 22 0,0-1 16,0 0-16,0 1 0,0-1 15,-21 0-15,0 22 0,21-22 0,-22 1 16,1-1-16,21 0 0,-21 1 0,0-1 16,0-21-16,21 0 15,0 22-15,-21-22 0,21 0 16,-22-21-1,22-21 1,0 0-16</inkml:trace>
  <inkml:trace contextRef="#ctx0" brushRef="#br0" timeOffset="-200788.38">15642 11769 0,'0'0'0,"0"-21"0,-21-22 0,21 22 16,-21 0-16,21 0 0,0 0 0,0-1 15,0 1-15,0 0 16,21 21-16,0-21 0,0 0 0,22 21 16,-22-21-16,21 21 0,0-22 0,1 22 15,-1 0-15,22 0 0,-22 0 16,0 22-16,22-1 0,-22 21 0,43 0 16,-64 1-16,0-22 0,-21 21 15,0-21-15,0 22 0,-21-22 16,-21 0-16,20 21 0,-20-20 0,-21 20 15,20-21-15,1 0 0,0 0 16,-1 1-16,1-22 0,0 21 0,20-21 16,-20 0-16,21 0 0,0 0 0,0 0 15,-1-21-15,1 21 0,0-22 16,21 1-16,0 0 0,0 0 16,-21 21-16,21-21 0,0 0 0,21 21 31,0 21-31,0 0 0,1-21 15,-1 21-15,0 0 0,0 0 0,0 22 16,0-22-16,1 0 0,-1 0 16,0 0-16,0 1 0,0-1 0,0 0 15,22 0-15,-22 0 0,0 0 0,0-21 16,22 0-16,-22 22 0,0-22 16,0 0-16,0 0 0,0 0 15,1 0-15,-1 0 0,0 0 16,0-22-16,-21 1 15,21 0-15,0 21 0,-21-21 0,22 0 16,-1 0-16</inkml:trace>
  <inkml:trace contextRef="#ctx0" brushRef="#br0" timeOffset="-200572.63">16827 11621 0,'0'-22'0,"0"44"0,-21-44 16,0 22-1,0 0-15,21 22 0,-21-1 16,0 0-16,-1 21 0,22-21 0,-21 22 16,21-22-16,-21 21 0,21 1 15,0-22-15,-21 21 0,0-21 0,21 22 16,-21-22-16,21 21 0,0-21 0,-22 0 16,22 1-16,0-1 0</inkml:trace>
  <inkml:trace contextRef="#ctx0" brushRef="#br0" timeOffset="-200293.05">16722 11811 0,'0'0'0,"21"-21"0,-21-21 16,21 20-16,-21 1 0,21 0 0,0 0 16,0 0-16,-21 0 0,22 21 0,-1-22 15,0 1-15,0 21 0,21-21 16,-20 21-16,-1 0 0,0 0 0,21 0 15,-21 0-15,1 21 0,20 0 0,-21 1 16,0-1-16,0 21 0,1-21 16,-1 22-16,-21-1 0,0-21 0,21 21 15,-21 1-15,0-1 0,0-21 0,0 22 16,0-22-16,-21 0 0,0 0 16,21 0-16,-22 0 0,1 1 15,0-1-15,0-21 0,0 0 16,0 0-16,-1 0 15,1-21-15,0 21 16</inkml:trace>
  <inkml:trace contextRef="#ctx0" brushRef="#br0" timeOffset="-200096.5">16468 11917 0,'0'0'0,"-22"0"0,44 0 31,-1 0-31,0 0 16,0 0-16,21 0 0,1 0 16,-1 0-16,0 0 0,1 0 0,-1-21 15,22 21-15,-22-21 0,0 21 16,22 0-16,-22-22 0,0 22 0,22-21 16,-22 21-16,1-21 0</inkml:trace>
  <inkml:trace contextRef="#ctx0" brushRef="#br0" timeOffset="-199864.53">17611 11621 0,'-22'21'47,"22"0"-47,0 0 0,0 0 15,0 0-15,-21 22 0,21-22 0,-21 21 16,21-21-16,0 22 0,-21-1 15,21 0-15,-21-20 0,0-1 16,21 0-16,0 0 0,-22 0 0,1 0 16</inkml:trace>
  <inkml:trace contextRef="#ctx0" brushRef="#br0" timeOffset="-199633.38">17526 11726 0,'0'0'0,"21"-21"0,-21 0 16,0 0-16,0 0 0,0 0 16,21 21-16,0 0 15,1 21-15,-1 0 16,0 0-16,-21 0 16,0 0-16,21 1 0,0-1 0,-21 0 15,21 21-15,-21-21 0,0 1 0,22-22 16,-22 21-16,0 0 15,0 0-15,21-21 0,0 0 16,0 0 0,0-21-1,0 21-15</inkml:trace>
  <inkml:trace contextRef="#ctx0" brushRef="#br0" timeOffset="-199204.71">18161 11621 0,'0'0'0,"0"-22"0,-21 22 31,0 0-31,-1 22 0,1-22 0,0 21 16,-21 0-16,21-21 0,-1 21 0,-20 0 15,21 0-15,-21-21 16,20 22-16,1-1 0,0 0 0,0-21 16,0 21-16,21 0 15,21-21 1,0 0-1,0 0-15,0-21 0,1 21 0,-1-21 16,0 0-16,0 21 0,21-21 16,-20-1-16,-22 1 0,21 0 0,0 0 15,0 0-15,0 0 0,0-1 16,1 22 0,-22 22-1,0-1-15,0 0 0,0 21 16,0-21-16,0 1 0,0 20 15,0-21-15,0 21 0,0-20 0,-22 20 16,22-21-16,-21 21 0,21-20 0,0-1 16,0 0-16,0 21 0,0-21 15,0 1-15,-21-1 0,21 0 16,21-42 15,0 21-31</inkml:trace>
  <inkml:trace contextRef="#ctx0" brushRef="#br0" timeOffset="-198792.75">19875 11388 0,'0'0'16,"-21"0"-16,0-21 0,21-1 0,-21 22 0,21-21 15,0 0-15,0 0 16,0 0-16,0 0 0,0-1 16,0 1-16,0 0 15,0 42 1,0 0-16,0 1 15,0 20-15,0 0 0,0 1 0,0-1 16,0 0-16,0 22 0,-21-22 16,0 0-16,-1 22 0,22-22 0,-21 1 15,0-1-15,0 0 0,0 1 0,21-22 16,-21 21-16,-1-21 0,22 22 16,-21-22-16,21 0 0,0 0 15,0 0-15,21-21 31,1-21-31,-1 21 0,0-21 0,0 0 16</inkml:trace>
  <inkml:trace contextRef="#ctx0" brushRef="#br0" timeOffset="-198392.74">20214 11621 0,'0'-22'0,"0"44"0,0-65 15,0 64 16,0 1-31,-21-1 0,0 0 16,0 0-16,21 0 0,-22 0 16,22 1-16,-21 20 0,21-21 0,0 0 15,0 22-15,0-22 0,0 0 0,0 0 16,0 0-16,0 0 0,21 1 16,1-22-16,-1 21 0,0-21 0,0 0 15,0 0-15,22 0 0,-22 0 0,21 0 16,0 0-16,-20-21 0,20 21 15,-21-22-15,0 1 0,22-21 0,-22 21 16,-21 0-16,21-22 0,-21 1 0,0 21 16,0-22-16,0 22 0,0-21 15,-21 0-15,0 20 16,-1 1-16,-20 21 0,0 0 16,21 0-16,-22 0 0,22 0 15,-21 0-15,21 0 0,-22 0 0,22 0 16,0 0-16,0 0 0,0 21 0,-1-21 15,1 0-15,0 0 16,0 0 0</inkml:trace>
  <inkml:trace contextRef="#ctx0" brushRef="#br0" timeOffset="-198092.49">19600 11430 0,'0'0'0,"-21"0"0,-42-21 32,84 21-32,21 0 15,0 0-15,1 0 0,-1 0 0,22 0 16,-1 0-16,1 0 0,-1-21 16,1 21-16,-1 0 0,1 0 0,-1 0 15,1 0-15,-1 0 0,-21 0 16,22 0-16,-22 0 0,1 0 15,-1 0-15,-21 0 0,0 0 0,0 0 16,-21-21 0,-21 21-1,-21 0-15,21 0 0,0-22 16,-1 22-16,-20 0 0,21 0 16,0 0-16,-22 0 0,1 0 0</inkml:trace>
  <inkml:trace contextRef="#ctx0" brushRef="#br0" timeOffset="-197460.42">12382 12996 0,'0'0'0,"0"-21"0,0 0 0,0-42 15,-21 84 17,0 0-32,0 0 15,21 21-15,0 1 0,-21-1 0,0 22 16,-1-22-16,22 0 0,-21 22 0,0-22 15,0 22-15,0-22 0,0 0 16,-1 22-16,1-22 0,0 0 0,0 1 16,0-1-16,0-21 0,-1 0 15,1 1-15,21-1 0,0-42 32,0-1-32,0 1 15</inkml:trace>
  <inkml:trace contextRef="#ctx0" brushRef="#br0" timeOffset="-196824.42">11980 13272 0,'0'0'0,"0"-22"0,-21-20 0,21 21 15,0-21-15,0 20 0,0 1 0,0-21 16,0 21-16,21 0 16,22-22-16,-22 22 0,21 0 0,0 21 15,1-21-15,-1 21 0,0 0 16,22 0-16,-22 21 0,1-21 0,-1 42 15,0-21-15,1 1 0,-22 20 0,0-21 16,0 21-16,-21 1 0,0-22 16,0 21-16,-21-21 0,-21 22 0,20-22 15,-20 0-15,-21 21 0,20-20 0,-20-1 16,20 0-16,1 0 0,0 0 16,-1-21-16,1 0 0,0 0 0,21 0 15,-1 0-15,-20 0 0,21 0 16,21-21-16,-21 21 0,21-21 15,0 0 1,21 21-16,0 0 16,0 0-16,0 0 0,1 21 0,-1-21 15,21 21-15,-21 0 0,0 0 0,22 1 16,-22 20-16,0-21 0,0 0 16,0 0-16,1 1 0,-1-1 0,0 0 15,0-21-15,0 21 0,0-21 0,1 21 16,-1-21-16,0 0 0,21 0 15,-21 0-15,1 0 0,20-21 0,-21 0 16,21 0-16,-20 0 0,20-1 16,0 1-16,-21 0 0,1-21 0,20 21 15,-21-22-15,-21 22 0,21-21 0,-21 21 16,0-1-16,0 1 16,0 0-16,0 0 0,0 0 0,-21 21 15,0 0-15,0 0 16,0 21-16,-1 0 0,1-21 15,0 42-15,0-20 0,0-1 0,21 0 16,0 21-16,0-21 0,0 22 16,0-22-16,0 0 0,0 21 0,0-20 15,0-1-15,21 0 0,0-21 0,0 21 16,22-21-16,-22 0 0,21 21 16,-21-21-16,22 0 0,-1 0 15,21 0-15,-20 0 0,20-21 0,1 21 16</inkml:trace>
  <inkml:trace contextRef="#ctx0" brushRef="#br0" timeOffset="-195672.41">13631 13441 0,'0'0'0,"0"-21"0,0-22 0,0 22 15,0 0-15,-21 0 0,0 21 16,0 0-16,0 0 0,-1 0 16,-20 0-16,21 0 0,0 0 15,-22 21-15,22 0 0,-21 0 0,21 1 16,0-1-16,-1 21 0,1-21 15,0 0-15,21 22 0,0-22 16,0 0-16,0 0 0,0 0 0,0 1 16,0-1-16,21-21 0,0 21 15,1-21-15,-1 0 0,0 0 0,0 0 16,21 0-16,-20 0 0,-1-21 0,0 21 16,21-21-16,-21-1 0,1 1 15,-1 0-15,0 0 0,-21 0 16,0 0-16,0-1 0,0 1 15,0 0-15,0 0 16,0 42 0,0 0-1,0 0-15,0 22 0,-21-22 16,0 21-16,-1 1 0,22-22 16,-21 42-16,0-20 0,0-1 15,0 21-15,0-20 0,-1 20 0,1 1 16,0-1-16,0 1 0,-21 84 15,20-63-15,1-1 0,0-20 16,0-1-16,0 1 0,21-1 0,0-20 16,-21-1-16,-1 0 0,22 1 0,-21-22 15,21 21-15,0-21 0,0 0 16,0-42 0,21 0-1,1 0-15,-1-21 0,0 20 16,21-20-16,-21-21 0,22 20 15,-22-20-15,21-1 0,1-20 0,-1-1 16,21 0-16,-20 1 0,-1-1 16,0 0-16,1 1 0,20-1 0,-20-21 15,-22 43-15,21-22 0,-21 21 0,22 1 16,-43 21-16,0-1 0,21 1 16,-21 21-16,0 0 0,0-1 15,0 1-15,-21 21 0,-1 0 16,1 0-16,21 21 0,-21 1 15,21-1-15,-21 0 0,21 0 0,-21 21 16,21-20-16,0 20 0,0-21 16,0 0-16,0 22 0,0-22 0,0 0 15,0 0-15,0 0 0,21 0 0,-21 1 16,21-22-16,0 0 0,22 0 16,-22 0-16,0 0 0,0 0 15,0 0-15,22-22 0,-22 1 16,0 0-16,0 0 0,21 0 0,-20 0 15,-1-22-15,0 22 0,0 0 16,0-21-16,0 20 0,-21 1 16,22 0-16,-1 21 15,-21 21 17,0 0-32,0 1 15,0-1-15,-21 0 0,21 0 0,0 21 16,0-20-16,0-1 0,0 0 0,21 0 15,-21 0-15,21-21 0,0 0 16,0 0-16,0 0 16,1 0-16,-1 0 15,0-21-15,0 21 0,0-21 0,0 0 0,1-22 16,-1 22-16,0 0 0,0-21 16,0 21-16,-21-22 0,0 22 15,21-21-15,-21 21 0,22-1 0,-22 1 16,0 42 15,0 1-31,-22-1 0,22 0 0,-21 0 16,0 21-16,21-20 0,0-1 15,0 0-15,-21 0 0,21 0 0,0 0 16,-21 1-16,21-1 0,0 0 16,0 0-16,21-21 31,-21-21-16,0 0-15,0 0 0</inkml:trace>
  <inkml:trace contextRef="#ctx0" brushRef="#br0" timeOffset="-195493.41">14732 13250 0,'0'0'15,"-21"0"-15,0-21 0,-1 21 0,1 0 16,0 0-16,0 0 15,42 21 17,0-21-17,0 0-15,1 22 16,-1-22-16</inkml:trace>
  <inkml:trace contextRef="#ctx0" brushRef="#br0" timeOffset="-195096.7">14795 13504 0,'0'0'0,"-21"-21"0,21 0 15,0 0-15,0 0 16,21 21-16,1 0 0,-1-21 16,0 21-16,0 0 0,0 0 0,0 0 15,1 0 1,-1 0-16,0 0 0,0 21 0,0 0 15,-21 0-15,0 0 0,0 0 16,0 22-16,0-22 0,0 0 16,0 0-16,0 0 0,-21 1 0,0-1 15,0 0-15,0 0 0,-1 0 16,22-42 15,0 0-15,0 0-16,0 0 0,22-1 15,-1 1-15,0-21 0,0 21 0,0 0 16,-21-1-16,21-20 16,1 21-16,20 0 0,-21 0 0,0 21 15,0-22-15,1 1 0,-1 21 0,0 0 16,0 0-16,0 0 0,0 0 16,1 0-16</inkml:trace>
  <inkml:trace contextRef="#ctx0" brushRef="#br0" timeOffset="-194792.37">15325 13504 0,'0'0'0,"0"22"31,21-22-31,0 0 0,0 0 16,0-22-16,-21 1 0,21 21 16,1-21-16,-1 21 0,0-21 0,0 0 15,0 0-15,-21-1 0,21 1 16,-21 0-16,0 0 15,-21 21 1,0 0-16,0 21 0,0 0 0,0-21 16,-1 21-16,1 1 0,0-1 15,0 0-15,0 0 0,0 21 0,21-20 16,0-1-16,0 0 0,0 0 16,0 0-16,0 0 15,21 1-15,0-22 0,0 0 16,21 0-16,-20 0 0,20 0 15,21 0-15,-20 0 0,-1 0 0,22 0 16</inkml:trace>
  <inkml:trace contextRef="#ctx0" brushRef="#br0" timeOffset="-194300.12">16256 13420 0,'0'0'16,"0"-21"-16,0-1 0,0 1 0,0 0 15,-21 0-15,-22 21 0,22 0 16,0 0-16,0 0 0,-21 0 0,-1 0 15,22 0-15,0 21 16,-21 0-16,20 0 0,1 1 0,0-1 16,0 0-16,0 21 0,0-21 0,21 1 15,0 20-15,0-21 0,0 0 16,0 0-16,0 1 0,0-1 0,0 0 16,21-21-16,0 0 15,0 0-15,0 0 0,0 0 16,1 0-16,-1 0 0,0-21 15,0 0-15,0-1 0,0 1 16,1 0-16,-1 0 0,0-21 0,-21 20 16,21-20-16,0 0 0,0-1 0,1 1 15,-22 0-15,21-22 16,-21 22-16,21 0 0,-21-1 0,0 1 16,0 0-16,0 20 0,0-20 0,0 21 15,0 0-15,-21 42 31,21 0-31,-21 0 0,21 22 16,-22-22-16,22 21 0,0 0 0,0 1 16,0-1-16,0 0 0,0 1 0,0-1 15,-21 0-15,21 1 0,0-1 16,0-21-16,0 22 0,0-22 0,0 21 16,0-21-16,21 0 0,1 1 15,-1-22-15,0 0 16,0 0-16,0 0 0,22 0 15,-22-22-15,0 1 0</inkml:trace>
  <inkml:trace contextRef="#ctx0" brushRef="#br0" timeOffset="-193236.41">18224 12975 0,'0'0'0,"22"-21"0,-22 0 16,0 0-16,0 0 0,0-1 15,-22 22 1,1 22-16,0 20 16,0-21-16,0 21 0,21 1 15,-21-1-15,-1 0 0,1 1 16,0-1-16,0 0 0,0 1 0,-22-1 15,22 0-15,-21 1 0,0-22 16,-1 21-16,1 1 0,0-22 0,-1 0 16,1 21-16,0-42 0,-1 21 0,22 1 15,-21-22-15,-1 0 0,22 0 0,0 0 16,-21 0-16,21-22 0,-1 1 16,1 0-16,21 0 0,-21-21 15,21 20-15,-21-20 0,21 0 0,-21 21 16,21-22-16,0 1 0,0 0 15,0-1-15,0 1 0,0 21 0,0-22 16,0 22-16,0 0 0,0 0 16,21 0-16,0 21 0,0 0 0,0 21 15,1 0-15,-1 0 0,0 0 16,0 22-16,0-22 0,0 21 16,-21 1-16,22-22 0,-1 21 15,0 0-15,-21-20 0,21 20 0,0-21 16,0 21-16,1-20 0,-1-1 15,0 21-15,0-42 0,21 42 16,1-42-16,-22 0 0,0 0 16,0 0-16,0 0 0,22 0 0,-22 0 15,0-21-15,0 0 0,0 0 0,1 0 16,20 0-16,-21-22 0,0 22 16,0 0-16,1-21 0,-1 20 0,0-20 15,-21 21-15,21 0 0,-21 0 0,21-1 16,-42 44 15,0-1-15,21 0-16,-21 0 0,0 0 15,21 0-15,0 1 0,0 20 0,-22-21 16,22 0-16,-21 0 0,21 22 16,0-22-16,0 0 0,0 0 15,0 0-15,21-21 0,1 0 0,-1 0 16,21 0-16,-21 0 0,22 0 15,-22 0-15,21-21 0,0 21 0,-20-21 16,20 0-16,0 0 0,-21 0 0,1-22 16,-1 22-16,0 0 0,-21-21 15,0 20-15,0-20 0,0 21 0,0 0 16,0 0-16,-21-1 0,0 1 16,-1 21-16,-20 0 0,21 0 15,0 0-15,-22 0 0,22 0 0,0 21 16,-21-21-16,21 22 0,-1-1 15,1-21-15,0 21 0,21 0 0,0 0 16,-21 0-16,21 1 0,0-1 16,0 0-16,21-21 15,0 0-15,0 0 0,22 0 0,-1 0 16,-21 0-16,22 0 0</inkml:trace>
  <inkml:trace contextRef="#ctx0" brushRef="#br0" timeOffset="-192964.43">18944 13293 0,'0'0'0,"0"-21"16,21-1-16,-21 1 0,0 0 0,0 0 16,0 0-16,-21 21 15,0 0-15,0 0 0,0 0 16,-1 0-16,1 0 0,0 21 16,21 0-16,-21 0 0,0 0 0,0 22 15,-1-22-15,22 0 0,0 21 16,-21 1-16,0-22 0,21 21 0,0-21 15,0 1-15,0 20 0,0-21 16,0 0-16,0 0 0,21 1 0,0-22 16,1 21-16,-1-21 0,21 0 0,-21 0 15,22 0-15,-1 0 16,0 0-16,22-21 0,-22-1 0,22 1 16,-1 21-16,1-21 0,-22-21 0,21 21 15</inkml:trace>
  <inkml:trace contextRef="#ctx0" brushRef="#br0" timeOffset="-191160.86">19600 13399 0,'43'-43'15,"-128"107"-15,127-85 0,22-43 0,-64 43 0,0 0 0,0 0 16,0-1-16,-21 22 0,-1-21 16,1 21-16,-21 0 0,21 0 0,0 0 15,-22 0-15,22 0 0,-21 0 16,21 21-16,-22 1 0,22-1 0,-21 0 16,21 0-16,-1 0 0,1 0 15,0 1-15,0 20 0,21-21 0,0 0 16,0 0-16,0 1 0,0-1 15,0 0-15,21 0 0,0-21 16,0 0-16,1 0 16,-1 0-16,0 0 0,21-21 0,-21 21 15,1-21-15,-1 0 0,21-1 0,-21 1 16,0 0-16,1 0 0,-1 0 16,0 0-16,0-22 0,0 22 0,-21 0 15,21 0-15,-21 0 0,22-1 0,-22 44 47,-22-1-47,1 0 0,0 0 0,21 0 16,0 0-16,-21 1 0,21-1 15,0 0-15,0 0 0,0 0 0,0 0 16,0 1-16,0-1 0,21-21 16,0 0-16,0 0 15,1 0-15,-1 0 0,0 0 0,21 0 16,-21 0-16,1-21 0,20-1 15,-21 22-15,0-21 0,0-21 0,1 21 16,-1-22-16,0 22 0,0-21 0,0 0 16,0-22-16,1 22 0,-1-22 15,-21 22-15,0-22 0,21 22 16,-21 0-16,21-1 0,-21 22 0,0-21 16,0 21-16,0 42 15,-21 0 1,0 0-16,0 22 0,21-1 15,-22 0-15,1 1 0,0-1 0,21 0 16,-21 1-16,21-1 0,-21 0 0,21 1 16,0-22-16,0 21 0,0-21 15,0 22-15,0-22 0,21 0 0,0 0 16,0-21-16,0 21 0,-21 0 16,22-21-16,-1 0 0,21 0 0,0 0 15,-20 0-15,-1-21 16,0 0-16,0 21 0,21-21 15,-20 0-15,-1 0 0,0-1 0,0-20 16,0 21-16,0 0 0,1 0 0,-22-22 16,21 22-16,-21 0 15,21 0-15,-21 42 16,-21 0-16,0-21 16,21 21-16,-22 0 0,22 1 15,0-1-15,-21 0 0,21 0 16,-21 0-16,21 0 0,0 1 0,0-1 0,0 0 15,0 0 1,0 0-16,21-21 0,0 0 16,1 0-16,-1 0 0,0 0 0,21 0 15,-21 0-15,22 0 0,-22 0 16,21 0-16,-21 0 0,22-21 0,-22 0 16,21 0-16,-21 0 0,1-1 0,20-20 15,-21 21-15,0 0 0,0 0 16,-21-1-16,0 1 0,22 0 0,-44 21 31,1 21-15,21 0-16,-21 1 0,21-1 15,-21 0-15,0 0 0,21 0 0,0 0 16,0 1-16,-21-1 0,21 0 16,0 0-16,0 0 0,0 0 0,21 1 15,0-1-15,0-21 16,21 21-16,-20-21 0,-1 0 15,0 0-15,21 0 0,-21 0 16,22 0-16,-22 0 0,0-21 0,0 0 16,0-1-16,1 22 0,-1-21 0,0-21 15,0 21-15,-21 0 0,0-22 16,21 1-16,-21 21 0,0-22 0,0 1 16,0 0-16,0 21 0,0-22 15,0 22-15,-21 0 0,21 0 16,-21 21-16,0 0 0,0 0 0,-1 0 15,-20 21-15,21 0 0,0 0 16,-22 0-16,22 1 0,0 20 0,-21-21 16,21 21-16,21-20 0,-22 20 0,22-21 15,-21 0-15,21 22 0,0-22 16,0 0-16,0 0 0,21 21 0,1-20 16,-1-22-16,0 21 0,0 0 15,0-21-15,0 0 0,22 21 16,-1-21-16,-21 0 0,22 0 0,-1 0 0,-21 0 15,21-21-15,1 21 0,-22-21 16,21 0-16,-21-1 0,22 1 16,-22 0-16,21-21 0,-21 21 0,22-1 15,-22-20-15,0 21 0,0-21 0,-21 20 16,0 1-16,21 0 0,-21 0 16,-21 21-1,21 21 1,-21 0-16,0 0 0,0 1 0,0-1 15,21 0-15,-22 0 0,22 0 0,-21 0 16,21 1-16,0-1 0,-21 0 16,21 0-16,-21 0 15,21 0-15,0 1 0,21-22 47,0 0-47,-21-22 0,21 1 16,1 0-16,-22 0 0,21 0 15,0 0-15,0-1 0,21-20 16,-20 21-16,-1 0 0,21-22 0,-21 22 16,22 0-16,-22-21 0,21 21 0,-21 21 15,0-22-15,1 22 0,-1 0 0,0 0 16,-21 22-16,0-1 16,0 0-16,0 21 0,0-21 0,0 1 15,0-1-15,-21 21 0,21-21 16,0 0-16,0 1 0,0-1 15,0 0-15,0 0 16,21-21-16,0 0 16,0 0-16,0 0 0,1 0 15,-1 0-15,0 0 0,0-21 16,0 21-16,0-21 0,1 0 16,-1-1-16,0 1 0,0 0 15,0 0-15,0 0 0,-21 0 16,22-1-16,-22 1 0,21 0 15,-21 0-15,0 0 0,0 0 0,0-1 16,-21 1-16</inkml:trace>
  <inkml:trace contextRef="#ctx0" brushRef="#br0" timeOffset="-190900.16">21018 12615 0,'-21'-21'0,"42"42"0,-63-42 0,21 21 0,0 0 16,0 0 0,-1 0 46,1 0-62,0 21 16</inkml:trace>
  <inkml:trace contextRef="#ctx0" brushRef="#br0" timeOffset="-190649.4">19812 13102 0,'0'0'0,"-21"0"0,-22 21 32,65-21-32,-1 0 15,0 0-15,0 0 0,21-21 0,-20 21 16,20 0-16,-21 0 0,21 0 16,-20 0-16,-1-21 0,21 21 0,-21 0 15,0 0-15,1 0 0,-1 0 16,0 0-16,-21-21 0,21 0 15,-21 0 1,-21 21-16</inkml:trace>
  <inkml:trace contextRef="#ctx0" brushRef="#br0" timeOffset="-132080.61">10626 10308 0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3:03:59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720 0,'0'0'0,"0"21"15,0 0 1,21-21 15,0 0-31,0-21 0,0 0 0,0 0 16,1 21-16,-1-22 0,0 1 15,0 0-15,0 0 0,-21 0 16,0 0-16,0-1 0,0 1 0,0 0 16,-21 0-16,0 21 15,0 0-15,-22 0 0,1 0 16,0 21-16,-1-21 0,1 21 16,0 0-16,-1 1 0,1 20 0,0-21 15,21 0-15,-1 0 0,1 1 16,0-1-16,21 0 0,0 0 15,0 0-15,0 0 0,0 1 0,0-1 16,21 0-16,0 0 0,22-21 16,-22 21-16,21 0 0,1 1 0,-22-1 15,21 0-15,0 0 0,-20 21 16,20-20-16,-21-1 0,0 21 16,0 0-16,1-20 0,-22 20 15,0-21-15,0 21 0,0-20 0,-22 20 16,1-21-16,-21 0 0,21 0 15,-22 1-15,1-1 0,0 0 16,-22-21-16,22 0 0,0 0 0,-1 0 16,1 0-16,0 0 0,-1-21 15,1 0-15,21-1 0,-22 22 0,22-21 16,0 0-16,0 0 0,0 0 16,21 0-16,-21-1 0,21 1 15,0 0-15,0 0 0,42 21 16,-21-21-16,0 21 0,0-21 15,22-1-15,-22 22 0,21-21 0,1 0 16,-1 0-16</inkml:trace>
  <inkml:trace contextRef="#ctx0" brushRef="#br0" timeOffset="311.33">3238 550 0,'0'-42'32,"-21"42"-32,0 0 15,21 21-15,-21 22 16,21-22-16,0 21 0,-21 0 16,0 1-16,21 20 0,-22-20 15,22 20-15,-21 1 0,0-1 0,21 1 16,0-22-16,-21 21 0,21-20 15,-21-1-15,21 0 0,0 1 0,0-22 16,0 21-16,0-21 0,0 1 16,0-1-16,21-21 15,0-21 1,0-1-16,0 1 0,1 0 16</inkml:trace>
  <inkml:trace contextRef="#ctx0" brushRef="#br0" timeOffset="520.21">3027 1122 0,'0'0'0,"-21"0"0,-1 0 0,1 0 16,0 21-16,0-21 16,42 0-1,0 0 1,0 0-16,1 0 0,20 0 0,-21-21 15,21 21-15,-20-21 16,20 0-16,0 21 0,-21-22 0,22 22 16,-1-21-16,-21 0 0</inkml:trace>
  <inkml:trace contextRef="#ctx0" brushRef="#br0" timeOffset="1219.81">3471 1101 0,'0'0'0,"0"21"0,0 0 0,-21-21 0,21 21 16,21-21 0,0-21-1,22 21 1,-22-21-16,21 0 0,-21 0 0,22-1 16,-22 1-16,21 0 0,-21-21 15,1 21-15,-1-1 0,-21 1 16,0 0-16,0 0 0,-21 21 15,-1 0 1,1 0-16,0 21 0,-21 0 16,21 22-16,-1-22 0,-20 0 15,21 21-15,0-21 0,0 22 0,-1-1 16,22-21-16,0 22 0,0-22 16,0 0-16,0 0 0,0 0 0,22 0 15,-1-21-15,0 0 0,0 0 16,21 0-16,1 0 0,-1 0 15,0 0-15,22-21 0,-22 21 0,22-21 16,-22 0-16,0 0 0,1-22 16,-1 22-16,0-21 0,-20 21 15,-1-22-15,0 22 0,0-21 0,-21 0 16,0 20-16,0 1 0,0 0 16,0 0-16,0 0 0,-21 42 31,0 0-31,21 21 15,-21-20-15,21 20 0,0 0 16,0 1-16,-22-1 0,22 21 16,-21-20-16,21 20 0,0 1 15,0-1-15,0 22 0,0 0 0,0-1 16,0 22-16,0-21 0,0 21 16,0-1-16,0-20 0,0 21 0,0 0 15,0 0-15,21-1 0,1 1 0,-22-21 16,21 21-16,-21-22 0,0 1 15,0 0-15,0-22 0,0 1 0,0-1 16,0 1-16,0-22 0,0-21 16,0 22-16,0-1 15,0-63 1,0-22-16,0 1 16,0 0-16,0-22 0,0 1 0,0-1 15,0-20-15,0-1 0,21-21 0,0 0 16,0 0-16</inkml:trace>
  <inkml:trace contextRef="#ctx0" brushRef="#br0" timeOffset="1527.63">4297 1524 0,'0'0'0,"-21"-42"0,-1-1 16,22 22-16,-21-21 0,0 21 0,21 0 16,-21-22-16,21 22 0,0 0 15,0-21-15,0 20 0,21 1 0,0-21 16,22 21-16,-22 0 0,21-1 15,0 1-15,1 0 0,-1 21 16,0 0-16,1 0 0,-1 0 16,0 0-16,-20 0 0,20 21 0,-21 0 15,-21 1-15,0-1 0,0 21 16,0-21-16,-42 22 0,21-22 0,-22 21 16,1-21-16,0 22 0,-1-22 15,1 0-15,0 0 0,-1 0 0,22 0 16,0-21-16,0 0 0,0 22 15,-1-22-15,44-22 32,-1 22-32,0-21 0,0 0 15,0 21-15</inkml:trace>
  <inkml:trace contextRef="#ctx0" brushRef="#br0" timeOffset="1931.4">5101 1164 0,'0'0'0,"21"0"0,-21-21 0,21 0 0,-21 0 16,0 0-16,22-1 15,-22 1-15,0 0 0,21 0 0,-21 0 16,-21 21 0,-1 0-16,1 21 15,-21 0-15,21 0 0,0 0 16,-22 1-16,22 20 0,0-21 0,0 0 15,0 0-15,21 1 0,0-1 16,0 0-16,0 0 0,0 0 0,21 0 16,0-21-16,21 0 15,-21 0-15,22 22 0,-22-22 0,21 0 16,-21 0-16,1 21 0,-1-21 16,0 0-16,-21 21 0,0 0 15,-21 0-15,0-21 16,-22 0-16,22 21 0,-21-21 15,-1 0-15,1 22 0,0-22 0,-1 0 16,1 0-16,21 0 0,0 0 16,0 0-16,-1 0 0,44-22 31,20 1-31,-21 0 0,21 21 16</inkml:trace>
  <inkml:trace contextRef="#ctx0" brushRef="#br0" timeOffset="2315.17">6350 508 0,'0'-21'31,"0"42"-31,0 0 0,0 0 16,0 1-16,0 20 0,0 0 0,-21 1 15,21-1-15,-21 21 0,21 1 16,-22-22-16,22 22 0,-21-1 0,21-20 15,0-1-15,0 21 0,0-41 16,0 20-16,0-21 0,0 0 0,0 0 16,0 1-16,0-1 0,0-42 47,0-1-47</inkml:trace>
  <inkml:trace contextRef="#ctx0" brushRef="#br0" timeOffset="2779.92">6075 1122 0,'0'0'0,"-21"0"0,-1 0 15,22-21 1,22 0-16,-1-1 16,0 22-16,0-21 0,21 0 15,1 0-15,-1 0 0,0 0 0,1-1 16,-1 22-16,22-21 0,-22 0 15,0 21-15,1 0 0,-22 0 0,0 0 16,0 0-16,0 21 16,-21 0-16,0 1 0,0 20 0,0 21 15,0-41-15,-21 20 16,21 0-16,0-21 0,0 22 0,-21-1 16,21-21-16,0 0 0,0 1 15,0-1-15,0 0 0,0 0 0,21-21 16,0 0-16,0 0 0,1 0 15,20 0-15,-21 0 0,21 0 0,1-21 16,-1 0-16,0 0 0,1-1 0,-22-20 16,21 21-16,-21-21 0,1-1 15,-1 1-15,-21 0 0,0-1 0,0 1 16,0 21-16,0-22 16,-21 1-16,-1 21 0,1 0 0,0 21 15,-21 0-15,21 0 0,-22 0 16,22 0-16,-21 0 0,21 21 0,-22 0 15,1 0-15,21 0 0,0 22 16,-1-22-16,1 21 0,0-21 0,21 1 16,0-1-16,0 0 0,0 0 15,21 0-15</inkml:trace>
  <inkml:trace contextRef="#ctx0" brushRef="#br0" timeOffset="3440.54">8509 1228 0,'0'0'0,"0"-21"16,0-1-16,0 1 15,0 0-15,0 0 0,0 0 16,0-22-16,0 22 0,0-21 16,0 21-16,0-22 0,0 22 0,-21-21 15,0 21-15,-1 0 0,1-1 16,0 1-16,-21 21 0,21 0 0,-1 0 15,1 0-15,-21 0 0,21 21 16,0 1-16,-22 20 0,22-21 0,0 21 16,0 1-16,0-1 0,-1 0 15,1 22-15,21-22 0,-21-21 16,21 22-16,0-1 0,0-21 16,0 0-16,0 1 0,0-1 0,21-21 15,0 0-15,1 0 16,-1 0-16,0 0 0,0-21 15,0 21-15,-21-22 0,21 1 16,1 0-16,-1-21 0,0 21 0,-21-1 16,21-20-16,0 0 0,-21 21 15,21-22-15,-21 1 0,0 21 0,22 0 16,-22-1-16,0 1 0,21 21 16,-21 21-1,0 1-15,0-1 0,0 21 16,0-21-16,0 22 0,0-22 15,21 21-15,-21 0 0,0-20 0,0-1 16,21 21-16,0-21 0,0 0 16,-21 1-16,22-1 0,-1 0 0,0-21 15,0 21-15,21-21 0,-20 0 16,20 0-16,-21 0 0,21 0 0,1 0 16,-1 0-16,0 0 0</inkml:trace>
  <inkml:trace contextRef="#ctx0" brushRef="#br0" timeOffset="4415.49">9377 953 0,'0'0'0,"0"-22"0,-21 1 0,-1 21 16,-20-21-16,21 21 0,-21 0 0,20 0 16,-20 0-16,0 0 0,21 0 15,-1 0-15,-20 21 0,21 0 0,0-21 16,0 22-16,-1 20 0,22-21 15,0 0-15,-21 22 0,21-22 0,0 21 16,0-21-16,0 22 0,0-22 16,0 0-16,0 0 0,0 0 0,0 0 15,21 1-15,1-22 0,-1 0 16,0 0-16,0 0 0,0 0 16,0 0-16,1 0 0,20 0 0,-21-22 15,21 1-15,-20 0 0,20 0 16,-21-21-16,0 20 0,0-20 0,1 0 15,-1-22-15,0 22 0,0-22 16,0 22-16,-21 0 0,0-22 0,21 22 16,-21 0-16,0-1 0,0 22 15,0 0-15,0 0 0,0 0 0,-21 42 32,0-21-32,21 42 0,-21-21 15,21 22-15,-21-1 0,21 0 0,-21 22 16,21-22-16,0 0 0,0 22 15,0-22-15,0 1 0,0-1 0,0 0 16,0-21-16,21 22 0,0-22 16,0 0-16,0 0 0,0 0 0,1 1 15,20-22-15,0 0 0,-21 0 16,22 0-16,-1 0 0,0 0 0,22 0 16,-22 0-16,1-22 0,-1 22 0,0-21 15,1 0-15,-22 0 0,21 0 16,-21 0-16,0-1 0,1-20 15,-1 21-15,-21-21 0,21 20 0,-21-20 16,0 21-16,0-21 0,0 20 16,0 1-16,-21 21 0,0 0 15,-1 0-15,1 0 0,-21 21 0,21 1 16,-22-1-16,1 0 0,21 21 16,-21-21-16,-1 22 0,1-1 0,21-21 15,0 22-15,-1-22 0,22 21 0,0-21 16,0 0-16,0 1 0,0-1 15,22-21-15,-1 0 0,21 0 16,-21 0-16,0 0 0,22 0 16,-22-21-16,21-1 0,-21 1 0,22 0 15,-1 0-15,-21 0 0,22-22 16,-22 1-16,0-21 0,0 20 0,0-20 16,0-1-16,1 1 0,-1-1 15,-21 1-15,0-1 0,0 22 16,0-22-16,0 22 0,0-43 15,0 64-15,0-21 0,-21 21 16,-1 21-16,1 0 0,21 21 16,-21 0-16,0 0 0,21 22 15,-21-1-15,21 0 0,-21 22 0,21-22 16,0 22-16,0-1 0,0 1 16,0-1-16,0 1 0,0-22 15,0 21-15,0-20 0,0-1 16,21 0-16,0-20 0,0-1 0,0 21 15,0-21-15,1-21 0,-1 21 0,21-21 16,-21 0-16,0 0 0,1 0 16,-1 0-16,0 0 0,0-21 0,21 0 15,-20 0-15,-1 0 0,0 0 16</inkml:trace>
  <inkml:trace contextRef="#ctx0" brushRef="#br0" timeOffset="5399.93">11684 1101 0,'0'0'0,"0"21"0,21-21 15,0 0 1,0 0-16,1-21 0,-1 0 16,0-1-16,0 1 0,0 0 0,0 0 15,1 0-15,-1-22 0,-21 22 16,0-21-16,0 21 0,0 0 0,-21-22 15,-22 22-15,22 0 0,-21 0 16,21 0-16,-22 21 0,22 0 0,-21 0 16,-1 0-16,22 21 0,-21 0 15,21 0-15,-22 21 0,22 1 0,0-1 16,0 0-16,0 22 0,0-22 16,21 1-16,0 20 0,0-42 0,0 22 15,0-22-15,0 0 0,21 0 16,0 0-16,0-21 0,21 0 15,-20 0-15,-1 0 0,0 0 0,21-21 16,-21 0-16,22 0 0,-22 0 16,21-1-16,-21 1 0,1 0 0,-1-21 15,0 21-15,0-22 0,-21 22 16,21 0-16,-21-21 0,0 20 0,0 1 16,0 0-16,-21 21 15,0 21 1,21 22-16,0-22 15,0 0-15,0 21 0,-21-21 16,21 22-16,0-22 0,0 21 0,0-21 16,0 1-16,21-1 0,0 0 15,0 0-15,0-21 0,22 0 0,-22 0 16,21 0-16,1 0 0,-1 0 16,0 0-16,1-21 0,-1 0 0,0 0 15,1-1-15,-1 1 0,-21-21 0,21 21 16,-20 0-16,-1-22 0,0 22 15,-21-21-15,0-1 0,0 22 0,0 0 16,0-21-16,0 21 0,0-1 16,0 1-16,-21 21 15,21 21 1,-21 1-16,21 20 0,-22-21 16,22 21-16,0 22 0,0-22 15,-21 22-15,0-22 0,21 22 0,-21-1 16,21 1-16,-21 20 0,0 1 0,21 0 15,0-1-15,-22 22 0,1 0 16,21 0-16,-21 0 0,0-1 0,0 22 16,21-21-16,-21 0 0,-1 0 0,1-21 15,0 20-15,21-20 0,-21 0 16,0-1-16,0-20 0,-1-1 0,1-20 16,21 20-16,-21-42 0,21 22 0,-21-22 15,21-42 1,0 0-16,0-1 15,0-20-15,0 0 0,0-22 0,0 1 16,0-1-16,21-20 0,0-1 16,22-21-16,-22 21 0,21-42 0,-21 22 15</inkml:trace>
  <inkml:trace contextRef="#ctx0" brushRef="#br0" timeOffset="5731.74">12467 1101 0,'0'-43'0,"0"86"0,0-128 15,-21 64-15,21-21 0,0 20 0,0-20 16,0 21-16,0 0 0,0 0 16,0-1-16,0 1 0,21 0 15,0 0-15,0 21 0,22-21 0,-22 21 16,21 0-16,1 0 0,-1 0 16,0 0-16,1 0 0,-1 0 0,0 21 15,-21 0-15,22 21 0,-43-20 16,0-1-16,0 21 0,0-21 0,-21 22 15,-1-22-15,-20 21 0,21-21 16,-21 0-16,-1 1 0,1-1 0,0 0 16,-1 0-16,22 0 0,-21-21 15,-1 0-15,22 21 0,0-21 16,0 0-16,0 0 0,0 0 0,42 0 31,0 0-15,0-21-16,0 0 0,22 21 15,-22-21-15</inkml:trace>
  <inkml:trace contextRef="#ctx0" brushRef="#br0" timeOffset="6215.46">13377 868 0,'0'0'0,"43"-21"16,-22 0-16,0-1 0,0 1 0,-21 0 15,0 0 1,-21 21-16,0 0 0,-22-21 15,22 21-15,0 0 0,0 0 16,-21 0-16,20 21 0,-20-21 0,21 21 16,-21 0-16,20 22 0,-20-22 0,21 21 15,-21 0-15,20-20 0,1 20 16,0 0-16,0 1 0,0-1 0,21 0 16,0-21-16,0 22 0,0-22 15,0 0-15,21 0 0,0-21 16,0 0-16,22 0 15,-22 0-15,0 0 0,0-21 0,21 0 16,-20 0-16,20 21 0,-21-43 0,0 22 16,22 0-16,-22-21 0,0-1 15,0 22-15,21-21 0,-42 0 0,22-1 16,-1 22-16,-21-21 0,21 21 16,-21-1-16,0 65 31,-21-22-31,21 0 15,-21 21-15,21 1 0,-22-22 16,22 21-16,0 1 0,0-22 0,0 21 16,0-21-16,0 0 0,0 1 15,0-1-15,0 0 0,0 0 16,22-21-16,-1 0 0,0 21 0,0-21 16,0 0-16,0 0 15,1-21-15,-1 0 0,21 0 0,-21 0 16,22-1-16</inkml:trace>
  <inkml:trace contextRef="#ctx0" brushRef="#br0" timeOffset="7071.97">14012 826 0,'0'-22'0,"0"44"0,0-65 15,0 22-15,0 0 0,-42 21 16,0 0-16,20 0 16,1 0-16,0 21 15,0-21-15,0 21 0,0 22 0,-1-22 16,1 21-16,21 0 0,0-20 15,-21 20-15,21 0 0,0 1 0,0-22 16,0 21-16,0-21 0,0 0 16,0 22-16,21-43 0,0 21 0,1 0 15,-1-21-15,0 0 0,21 0 0,-21 0 16,1 0-16,20 0 0,0-21 16,-21 21-16,22-21 0,-22 0 0,21-22 15,1 22-15,-1-21 0,-21-22 16,21 22-16,-20-22 0,20 1 0,-21-1 15,0 1-15,0-1 0,1 1 16,-1 21-16,0-1 0,-21 1 16,0 21-16,0 0 0,-21 21 31,0 21-31,-1 0 0,1 21 0,0-21 16,21 22-16,-21-1 0,0 0 15,21 1-15,0 20 0,-21-20 0,-1-1 16,1 21-16,21-20 0,0-1 15,-21 0-15,21-20 0,-21 20 0,21-21 16,-21 21-16,21-20 0,0-1 16,21-42 15,0-1-15,0 1-16,-21 0 0,21 0 0,1 0 15,-1 0-15,0-1 0,21 1 0,-21 0 16,1 21-16,-1-21 0,0 21 15,0 0-15,0 0 16,-21 21-16,0 0 0,0 0 16,0 1-16,0-1 0,0 0 15,0 0-15,0 0 0,21 0 16,-21 1-16,0-1 0,0 0 0,22-21 16,-22 21-16,21 0 0,0-21 15,0 0-15,0 0 16,0 0-16,22 0 0,-22 0 0,21 0 15,-21-21-15,22 0 0,-1 0 16,-21 0-16,22-1 0,-22 1 0,21-21 16,-21 21-16,22-22 0,-22 1 0,0 21 15,-21-21-15,0 20 0,0 1 16,-21 21 0,0 0-16,-1 0 0,-20 0 15,21 21-15,0 1 0,0-1 0,21 0 16,-22 21-16,22-21 15,0 1-15,0-1 0,0 0 0,0 0 0,0 0 16,0 0-16,0 1 16,22-22-16,-1 21 15,0-21-15,0 0 0,0 0 0,0 0 16,22 0-16,-22 0 0,0 0 16,0-21-16,22-1 0,-22 22 0,0-21 15</inkml:trace>
  <inkml:trace contextRef="#ctx0" brushRef="#br0" timeOffset="9951.32">15727 402 0,'0'0'16,"21"-21"-16,0 0 0,-21 0 0,0 0 0,0-1 16,-42 22-1,21 0-15,-1 0 0,-20 0 0,21 22 16,-21-22-16,-1 42 0,22-21 16,-21 21-16,-1 1 0,22-22 15,-21 42-15,21-20 0,0 20 0,-1-20 16,1 20-16,0 1 0,0 41 15,21-41-15,0-22 0,0 22 16,0-22-16,0-21 0,21 22 16,0-22-16,22 0 0,-22 0 0,21 0 15,0-21-15,1 0 0,-1 0 16,0 0-16,1 0 0,-1 0 0,0 0 16,1-21-16,-22 0 0,21 0 15,-21 0-15,22-1 0,-22-20 0,0 21 16,0-21-16,0-1 0,1 1 0,-22 0 15,0-1-15,0 1 0,0 21 16,0 0-16,0-1 0,0 1 0,0 42 31,0 1-31,0-1 0,0 0 16,0 21-16,-22 1 16,22-1-16,-21-21 0,0 21 0,21 1 15,0-1-15,0-21 0,0 22 16,0-22-16,0 0 0,0 0 0,0 0 15,0 0-15,21 1 16,0-22-16,1 0 0,20 0 16,-21 0-16,21-22 0,1 1 0,-22 21 15,21-42-15,1 21 0,-1 0 16,-21-22-16,21 22 0,-20-21 0,-22-43 16,0 43-16,0-1 15,0 1-15,0 0 0,-22 21 16,-20-22-16,0 22 0,21 21 15,-22 0-15,22 0 0,-21 0 16,-1 0-16,22 21 0,-21 0 0,0 1 16,20 20-16,1-21 0,0 21 15,21 1-15,0-22 0,0 21 0,0 1 16,0-22-16,0 21 0,0-21 16,0 0-16,21 1 0,0-1 0,22 0 15,-22-21-15,21 0 0,-21 21 0,22-21 16,-1 0-16,0 0 15,22 0-15,-22-21 0,1 0 0,20 21 16,-21-21-16,1-1 0,-1 1 16,0 0-16,-20-21 0,-1 21 0,21-1 15,-42-20-15,0 21 0,21-21 16,-21 20-16,0 1 0,0 42 31,0 1-31,0-1 0,0 21 16,-21-21-16,21 0 0,0 22 0,-21-22 15,21 0-15,-21 0 0,21 0 16,-21 1-16,21-1 0,0 0 0,0 0 16,21-42 31,0 0-47,0 21 0,-21-21 0,21-1 15,-21-20-15,21 21 0,1 0 16,-22-22-16,21 22 0,0-21 0,-21 21 15,0 0-15,21-1 0,-21 1 16,21 21-16,0 0 0,-21 21 31,0 1-31,0-1 0,22 0 0,-22 21 16,0-21-16,0 1 0,0-1 16,0 0-16,0 0 0,21 0 0,-21 0 15,0 1-15,0-1 0,21-21 16,0 0-16,0 21 0,0-21 15,1 0-15,-1 0 0,0 0 16,0 0-16,0-21 0,0 0 16,1-1-16,-1 22 0,0-42 0,0 21 15,0 0-15,-21 0 0,21-22 16,1 22-16,-22 0 0,0 0 0,0 0 16,0-1-16,21 22 0,-21-21 15,0 42 1,0 1-16,0-1 15,-21 0-15,21 0 0,0 0 0,0 0 16,0 1-16,0-1 0,0 0 16,0 0-16,0 0 0,0 0 15,0 1-15,21-1 0,0-21 16,0 0-16,0 0 0,22 0 16,-22 0-16,21 0 0,0 0 0,1 0 15,-1 0-15,-21 0 0,22-21 16,-1 21-16,-21-22 0,21-20 0,-20 21 15,-1 0-15,0-22 0,-21 22 16,0-21-16,0 0 0,0 20 0,0 1 16,0 0-16,0 0 0,-21 21 31,21 21-31,-21 21 16,-1-20-16,22-1 0,0 0 15,-21 21-15,0-21 0,21 1 0,-21-1 16,21 0-16,0 0 0,0 0 15,0 0-15,0 1 0,-21-1 0,21 0 16,21-42 31,0 0-47,-21-1 0,21 1 16,0 0-16,1 0 0,-1 0 0,0-22 15,0 22-15,-21-21 16,21 21-16,0 0 0,1-1 0,-1 1 15,0 0-15,0 21 16,0 0-16,-21 21 0,0 0 16,0 1-16,21 20 15,-21-21-15,0 0 0,0 0 0,22 1 16,-22-1-16,0 0 0,0 0 16,21-21-16,0 21 0,-21 0 0,21-21 15,0 0-15,0 0 0,1 0 16,-1 0-16,0 0 0,0 0 0,0 0 15,0 0-15,1 0 0,-1-21 16,-21 0-16,21 0 0,0 0 16,0 0-16,-21-1 0,21-20 0,1 21 15,-22 0-15,0-22 0,21 22 16,-21 0-16,21 0 0,-21 0 0,0 0 16,0 42-1,0 0 1,0 0-16,0 0 0,0 0 15,0 22-15,0-22 0,0 21 0,-21-21 16,21 1-16,0 20 0,0-21 16,0 0-16,0 0 0,0 1 15,21-1-15,0-21 0,0 21 16,0-21-16,1 0 0,-1 0 16,0 0-16,21 0 0,22 0 15,-43-21-15,21 21 0,-21-21 16,22-1-16,-22 1 0,0 0 0,21-21 15,-20 21-15,-1-1 0,-21-20 16,21 21-16,-21 0 0,21 21 0,-21-21 16,0 42-1,-21-21 1,0 21-16,0 0 0,21 0 16,-22 0-16,22 1 0,0-1 0,0 0 15,0 0-15,0 0 0,0 0 16,0 1-16,0-1 15,22-21 1,-22 21-16,21-21 0,0 0 16,0 0-16,0 0 0,0-21 15,-21 0-15,0-1 16,0 1-16,0 0 0,0 0 0,0-21 16,0 20-16,0 1 0,0 0 15,-21 0-15,0 0 0,21 0 0,-21 21 16,0-22-16,0 22 15,-1 0-15,22-21 16,0 0 0,22 0-16,-1 21 0,21-21 15,-21 21-15,0-21 0,22-1 16,-22 22-16,21 0 0,1 0 0,-22-21 16,21 21-16,0 0 0,-20 0 0,20 0 15,-21 0-15,0 21 0,0 1 16,1-1-16,-22 0 0,0 0 0,0 43 15,0-43-15,0 0 16,0 0-16,0 0 0,-22 0 0,22 1 16,0-1-16,-21 0 15,21 0-15,-21 0 0,21 0 0,0 1 16,0-1-16,0 0 16,-21-21-16,21-21 31,0 0-16,0-1-15,0 1 0,21 0 0,0-21 16,0 21-16,1-22 0,-1 22 16,0-21-16,21-1 0,-21 22 0,22-21 15,-1 21-15,0 0 0,1-1 16,-1 1-16,0 0 0,-20 21 16,20 0-16,0 0 0,-21 21 0,1 0 15,-1 1-15,0 20 0,-21-21 16,0 21-16,0 1 0,0-22 0,0 21 15,0-21-15,-21 22 0,21-22 16,-21 0-16,-1 0 0,1 0 0,0 1 16,21-1-16,-21 0 0,0-21 15,0 0-15,42 0 32,21-21-17,-21 0-15</inkml:trace>
  <inkml:trace contextRef="#ctx0" brushRef="#br0" timeOffset="10272.14">20172 1101 0,'-21'21'16,"21"0"0,21-21 15,0 0-16,0-21-15,-21 0 16,0 0-16,0-1 16,0 1-16,-21 21 31,0 0-31,0 0 16,21 21-16,-22 1 15,1-22 1,42 0 15,1 0-31,-1 0 16,0 0-16,0-22 0</inkml:trace>
  <inkml:trace contextRef="#ctx0" brushRef="#br0" timeOffset="10535.99">20659 910 0,'0'0'0,"0"-21"0,21 21 15,-21-21-15,21 21 0,-21 21 47,0 21-47,-21-20 0,21-1 0,-21 21 16,-1-21-16,22 22 0,-21-22 16,21 0-16,-21 0 0,21 21 0,-21-20 15,21-1-15,-21-21 0,0 21 0,21 0 16,-22 0-1,44-42 32,-1 21-47,0-21 0,0 0 0</inkml:trace>
  <inkml:trace contextRef="#ctx0" brushRef="#br0" timeOffset="10963.74">21061 868 0,'0'0'16,"0"-21"-16,-21 42 31,-1 0-31,1 0 0,0 0 16,0 1-16,0 20 0,0-21 16,-1 21-16,1-20 0,0 20 15,0-21-15,0 0 0,0 0 0,21 22 16,0-22-16,0 0 15,0 0-15,0 0 16,21-21-16,0 0 0,0 0 0,0 0 16,22 0-16,-22 0 0,0 0 15,0-21-15,21 21 0,-20-21 0,-1 0 16,0 0-16,0 0 0,0-22 16,0 22-16,1-21 0,-22-1 15,0 1-15,0 21 0,0-21 0,0 20 16,0 1-16,0 0 0,-22 21 15,1 0-15,0 0 16,0 0-16,0 0 0,0 0 0,-1 0 16,1 0-16,0 21 0,0-21 15,0 0-15,21 21 0,0 1 0,-21-22 16,-1 0 0</inkml:trace>
  <inkml:trace contextRef="#ctx0" brushRef="#br0" timeOffset="11211.6">20574 550 0,'0'0'0,"-21"-21"0,-22 21 0,22 0 16,0 0-16,0 0 15,0 0-15,21 21 79,-21-21-64,-1 0-15,1 22 16</inkml:trace>
  <inkml:trace contextRef="#ctx0" brushRef="#br0" timeOffset="12120.08">3217 2985 0,'0'-22'0,"0"44"0,0-65 16,-21 22-16,21 0 0,-21 0 15,0 21 1,21 21-16,0 0 15,-21 21-15,21 1 0,-22-1 0,22 22 16,0-1-16,0 1 0,-21 20 16,21-20-16,-21 20 0,21-20 15,0-1-15,0 1 0,0-22 0,-21 22 16,21-22-16,0-21 0,0 22 16,0-22-16,0 0 0,0 0 15,0-42 1,0 0-1,0 0-15,0-1 0,0 1 16</inkml:trace>
  <inkml:trace contextRef="#ctx0" brushRef="#br0" timeOffset="12583.81">2836 3556 0,'-21'0'16,"42"0"-16,-63 0 0,21 0 15,21 21 1,21-21-1,0 0-15,0 0 0,22 0 0,-22-21 16,21 0-16,0 21 0,1-21 16,-1 0-16,0-22 0,1 22 0,-1 0 15,0 0-15,1 0 0,-22-1 16,21 22-16,-21 0 0,1 0 16,-1 0-16,-21 22 15,0 20-15,0-21 0,0 21 16,0 1-16,0-22 0,0 21 15,0 1-15,0-22 0,0 21 0,0-21 16,0 0-16,0 1 0,21-1 16,0-21-16,0 21 0,22-21 15,-22 0-15,0 0 0,0-21 16,21 0-16,-20 21 0,20-22 0,-21 1 16,21-21-16,-20 21 0,-1-22 15,0 22-15,-21-21 0,0 0 16,0-1-16,0 1 0,0-22 0,-21 43 15,-22-21-15,22 21 0,0 0 16,-21-1-16,-1 22 0,1 0 16,21 0-16,-21 22 0,-1-1 0,22 21 15,0-21-15,0 22 0,21-22 16,-21 21-16,21 0 0,0-20 0,0-1 16,21 0-16,0 0 0,0 0 15,21 0-15,1-21 0,-1 0 0</inkml:trace>
  <inkml:trace contextRef="#ctx0" brushRef="#br0" timeOffset="12948.6">5524 2858 0,'0'0'0,"-21"0"0,21-22 0,0 1 15,-21 0-15,0 21 16,21-21-16,0 42 16,0 0-1,0 22-15,0-22 0,0 21 0,0 0 16,0 1-16,-21-1 15,21 22-15,0-22 0,-21 0 0,21 22 16,0-22-16,0 22 0,0-22 0,-22 0 16,22-21-16,0 22 0,0-22 15,0 0-15,0 0 0,0 0 16,0-42 0,0 0-1</inkml:trace>
  <inkml:trace contextRef="#ctx0" brushRef="#br0" timeOffset="13740.15">5080 3344 0,'0'0'15,"-21"0"-15,42 0 32,0 0-32,21 0 0,-20-21 0,20 21 15,0-21-15,1 0 0,20 0 16,1 0-16,-1-22 0,1 22 0,-1 0 15,1-21-15,-1 20 0,1 1 16,-22-21-16,21 0 0,-20 20 0,-22-20 16,21 0-16,-21 21 0,-21-22 15,0 1-15,0 21 0,0 0 16,0-1-16,0 1 0,-21 0 0,0 21 16,0 0-16,0 0 15,0 21-15,-1 0 0,1 22 0,0-1 16,21-21-16,0 22 0,-21-1 15,21 21-15,0-20 0,-21-1 0,21 22 16,0-22-16,0 21 0,0-20 16,0 20-16,0-20 0,0-1 0,0 0 15,0 1-15,0-22 0,0 21 0,0-21 16,0 0-16,0 1 16,21-44 15,0 1-31,0 0 0,-21 0 0,21-21 15,1-1-15,-1 22 0,0-21 0,0-1 16,21-41-16,-20 41 16,-1 22-16,0 0 0,0 0 0,0 0 15,-21 0-15,21 21 16,-21 21-16,0 0 0,22 0 16,-22 0-16,0 22 0,0-22 15,0 21-15,0-21 0,0 22 16,0-22-16,0 21 0,21-21 0,0 0 15,0 1-15,-21-1 0,21 0 16,0 0-16,22-21 0,-22 0 0,0 0 16,21 0-16,1 0 0,20-21 15,-20 0-15,-1 0 0,0-1 16,1-20-16,-1 21 0,0-21 16,-21 20-16,22-20 0,-22 0 0,0-1 15,0-20-15,-21 21 0,0 20 16,0 1-16,0 0 0,-21 21 15,0 0-15,0 0 0,0 21 16,-1-21-16,1 21 0,0 22 16,0-22-16,0 21 0,21 1 0,-21-22 15,21 21-15,0 0 16,0-20-16,0 20 0,0-21 0,0 0 16,21 0-16,0 1 0,0-22 0,0 0 15,0 0-15,1 0 0,20 0 16,-21 0-16,0 0 0,22 0 0,-22-22 15,21 22-15,-21-21 0,22 0 0</inkml:trace>
  <inkml:trace contextRef="#ctx0" brushRef="#br0" timeOffset="14245.86">8636 2900 0,'0'0'0,"0"-21"0,-21 0 16,21-1-16,0 1 15,-21 21-15,-1 21 16,22 1 0,-21-1-16,21 21 0,0-21 0,0 43 15,0-22-15,-21 22 0,21 20 0,-21 1 16,21 0-16,0-1 0,-21 1 16,0 21-16,21-22 0,0 22 0,-22 0 15,1 21-15,0-21 0,21 0 16,0 21-16,0 0 0,-21-21 0,21 21 15,-21-22-15,21 22 0,0-42 0,0 21 16,-21-21-16,21-22 0,-22 22 16,22-22-16,0-20 0,0 20 0,-21-21 15,21-20-15,0-1 0,-21 0 0,21 0 16,0-42 0,0 0-16,0 0 0,0-22 15,0 1-15,0 0 0,0-22 0,0-21 16,0 1-16,0-1 0,21-21 0,-21 0 15,21 1-15,-21-22 0,0 21 16</inkml:trace>
  <inkml:trace contextRef="#ctx0" brushRef="#br0" timeOffset="14555.68">8361 3768 0,'0'0'0,"0"-85"0,0-84 16,0 84-16,0 22 0,0-1 0,0-42 16,0 43-16,0 20 15,0 1-15,0 21 0,21-21 16,0 20-16,0 1 0,22-21 0,-1 21 15,0 21-15,22 0 0,-1 0 16,1 0-16,-1 0 0,-20 0 0,20 21 16,-21 21-16,1-21 0,-1 22 15,-21-22-15,-21 21 0,0 1 16,0-1-16,0 0 0,-21 1 0,-21-1 16,-1 0-16,-20 22 0,21-43 15,-1 0-15,22 0 0,-21 0 0,21-21 16,-22 0-1,22 0-15,0 0 0,21-21 32,0 0-32,0 0 0,21 21 15,0-21-15,0 0 0,1 21 0,-1-22 16,21 1-16,-21 0 0,22 21 16</inkml:trace>
  <inkml:trace contextRef="#ctx0" brushRef="#br0" timeOffset="14936.46">9271 3133 0,'0'0'0,"0"-21"0,0-1 16,0 1-1,0 0-15,0 0 16,21 0-16,0 0 0,0-1 0,1 1 16,-1 21-1,21 0-15,-21-21 0,0 21 0,22 0 16,-22 0-16,21 21 0,-21-21 15,22 21-15,-22 1 0,0-1 0,0 21 16,0-21-16,-21 22 0,0-22 0,0 21 16,0 0-16,-21-20 0,0 20 15,0-21-15,0 0 0,0 0 0,21 1 16,-22-1-16,1-21 16,21-21-1,0-1-15,0 1 16,0 0-16,0 0 0,0 0 15,0-22-15,0 22 0,21-21 0,-21 21 16,22-22-16,-1 22 0,21 0 16,-21 0-16,22 0 0,-1 0 0,0-1 15,1 1-15,-1 21 0,0-21 0,1 21 16,-1 0-16,0 0 0,1-21 16,-1 21-16</inkml:trace>
  <inkml:trace contextRef="#ctx0" brushRef="#br0" timeOffset="15643.19">10414 2900 0,'0'0'0,"0"21"16,0 0 0,-21-21-16,21 21 0,-21 1 0,-1-1 15,1 0-15,21 0 0,0 21 0,-21-20 16,21 20-16,-21-21 0,21 21 16,0-20-16,0-1 0,0 21 0,0-21 15,21 0-15,0 1 16,0-22-16,1 0 0,-1 0 0,21 0 15,-21 0-15,0 0 0,22-22 0,-22 1 16,0 21-16,0-21 0,0-21 16,1 21-16,-22-1 0,0 1 15,0-21-15,0 21 0,0-22 0,0 22 16,0-21-16,-22 21 0,1 0 16,0-22-16,0 22 0,0 0 15,0 21-15,-1 0 0,1 0 16,0 0-16,0 0 0,21 21 15,0 0 1,21-21-16,0 0 16,0 0-16,22 0 0,-22 0 0,21 0 15,1 0-15,-1-21 0,0 21 16,1-21-16,-1 21 0,0-21 0,1 21 16,-1 0-16,-21-21 0,0 21 15,0 0-15,1 0 0,-22 21 31,0 0-31,0 0 16,0 0-16,-22 0 0,1 22 0,21-22 16,0 21-16,-21 1 0,0-1 0,21 21 15,-21 1-15,0-22 0,21 22 16,0-1-16,-22 1 0,22-1 0,0 22 16,0-22-16,0 1 0,0 21 0,0-1 15,22 1-15,-1 0 0,-21-1 16,21 1-16,0 0 0,-21-1 15,21 1-15,-21 0 0,21 20 0,1-20 16,-22 0-16,21 21 0,-21-22 0,21-20 16,-21 20-16,0-20 0,0-22 15,0 22-15,0-43 0,0 21 0,0-21 16,-21 1-16,0-22 0,-1 0 0,1 0 16,0-22-16,0 1 0,21 0 15,-21-21-15,0 21 0,-1-22 16,1 1-16,21 0 0,0-1 0,-21-20 15,21-1-15,0 1 0,0-1 0,0-20 16,0-1-16,0 0 0,21 1 16,0-1-16</inkml:trace>
  <inkml:trace contextRef="#ctx0" brushRef="#br0" timeOffset="15854.07">11430 2646 0,'0'0'0,"-21"-21"0,0-22 0,-1 22 16,1 0-16,0 0 0,0 0 16,21 0-16,-21 21 0,0 0 0,-1 0 15,22 21 1,0 0 0,0 0-16,0 0 0,0 0 15,22 1-15,-1-1 0,0 0 16,0 0-16,0 0 0,0 22 15</inkml:trace>
  <inkml:trace contextRef="#ctx0" brushRef="#br0" timeOffset="16183.89">11557 3048 0,'0'21'0,"0"-42"0,0 63 16,21-42 15,0-21-31,-21 0 0,21 21 15,1-21-15,-1 0 0,0 0 16,0 21-16,-21-22 0,0 1 16,0 0-16,0 0 0,-21 21 31,0 0-31,0 0 0,-1 21 16,1 0-16,0 0 0,0 1 0,0-1 15,21 21-15,0-21 0,-21 22 16,21-22-16,-22 21 0,22-21 0,0 22 15,0-22-15,0 21 0,0-21 16,22-21-16,-1 21 0,0 1 0,0-22 16,0 0-16,22 0 0,-1 0 0,-21 0 15,21-22-15,22 1 0,-22 21 16,1-21-16,20 0 0,-21 0 16,22 0-16</inkml:trace>
  <inkml:trace contextRef="#ctx0" brushRef="#br0" timeOffset="16708.58">12509 2963 0,'22'0'16,"-44"0"-16,44-21 0,-44 21 16,1 0-16,0 0 15,0 0-15,0 21 16,0 1-16,21-1 0,-22 0 0,1 0 16,21 0-16,-21 22 0,21-22 15,0 21-15,0 0 0,0-20 16,0 20-16,0-21 0,0 0 0,21 0 15,0 1-15,1-1 0,-1 0 16,0-21-16,0 0 0,21 0 0,-20 0 16,-1 0-16,21 0 0,-21 0 15,22-21-15,-1 0 0,0-1 0,-21-20 16,22 21-16,-1-21 0,0-1 16,-20 1-16,20 0 0,-21-1 0,21-20 15,-20-1-15,-1 22 0,0-22 0,0 1 16,0-1-16,0 1 0,-21-1 15,22 22-15,-22 21 0,0-21 16,0 20-16,-22 22 16,1 0-16,0 0 0,0 22 15,0 20-15,0-21 0,-1 21 0,1 22 16,0-22-16,0 1 0,0 20 16,21-21-16,-21 22 0,21-22 0,-22 1 15,22 20-15,0-21 0,0 1 0,0 20 16,0-20-16,0-22 0,0 21 15,22 0-15,-1-20 0,0 20 0,0-21 16,0 0-16,0-21 0,22 21 16,-22-21-16,0 0 0,0 0 0,0 0 15,22 0-15,-22 0 0,0 0 0,21-21 16,-20 0-16,-1 0 16,0 0-16,0-22 0,21 22 0,-20 0 15,-22-21-15,21 21 0,0-1 0</inkml:trace>
  <inkml:trace contextRef="#ctx0" brushRef="#br0" timeOffset="16935.45">13017 2963 0,'0'0'0,"-21"0"31,42 0-15,1 0-16,-1 0 0,0 0 0,21-21 15,1 21-15,-22 0 0,21-21 0,0 0 16,22 21-16,-43 0 0,21-21 16,1 21-16,-22 0 0,21 0 0,-21-21 15,1 21-15,-1 0 0,-21-22 16,21 22-16,0 0 16</inkml:trace>
  <inkml:trace contextRef="#ctx0" brushRef="#br0" timeOffset="17811.95">5249 1926 0,'0'0'0,"-21"0"0,42 0 31,0 0-15,22 0-16,-1 0 0,-21 0 0,43 21 16,-22-21-16,22 0 0,-1 0 15,1 0-15,20 22 0,1-22 0,0 0 16,-1 21-16,22 0 0,21-21 15,0 21-15,21-21 0,0 21 16,1-21-16,41 0 0,-21 21 0,43-21 16,-21 0-16,20 0 0,22 22 15,-21-22-15,42 0 0,-21 0 0,-1 0 16,22 0-16,0 0 0,22 0 16,-22 0-16,21 0 0,0 0 0,0 0 15,0 0-15,22-22 0,-22 22 16,21 0-16,0-21 0,1 21 0,-1-21 15,0 21-15,1-21 0,-1 21 0,22 0 16,-22-21-16,0 21 0,1 0 16,-1 0-16,0 0 0,-21-21 0,1 21 15,-1 0-15,0 0 0,-21 0 16,0 0-16,0 0 0,0 0 16,-21 0-16,21 0 0,-43 21 15,1-21-15,0 0 0,-1 21 0,-20-21 16,-22 0-16,1 0 0,-22 21 15,-21-21-15,0 0 0,-21 0 0,-1 21 16,-20-21-16,-21 0 0,-1 0 0,-21 0 16,-20 0-16,-1 0 0,-42 0 31,-1-21-31,1 21 16,-21 0-16</inkml:trace>
  <inkml:trace contextRef="#ctx0" brushRef="#br0" timeOffset="18764.05">4233 4360 0,'-21'0'16,"42"0"-16,-84 0 0,20 22 0,1-22 0,0 0 0,-1 0 16,1 0-16,21 0 0,-21 21 15,20-21-15,1 0 0,0 0 16,0 0-16,0 21 15,42-21 1,0 0-16,0 0 16,22 0-16,-1 0 0,0 0 15,22 0-15,-1 0 0,22 0 0,0 0 16,-1 0-16,22 0 0,0 0 16,0 0-16,21 0 0,0 0 0,0-21 15,21 21-15,0 0 0,21-21 16,-20 21-16,41 0 0,1-22 15,-1 1-15,1 21 0,20-21 0,1 21 16,0-21-16,20 21 0,1-21 16,-21 21-16,21-21 0,0-1 0,-1 22 15,1-21-15,0 21 0,0-21 0,0 21 16,0-21-16,-1 21 0,-20 0 16,0-21-16,-1 21 0,1-21 0,-21 21 15,-1 0-15,-21-22 0,-20 22 16,-1 0-16,0 0 0,-21 0 0,-21 0 15,-22-21-15,1 21 0,0 0 0,-43 0 16,0 0-16,-20 0 0,-1 0 16,0 0-16,0 0 0,-21-21 78,21 21-47</inkml:trace>
  <inkml:trace contextRef="#ctx0" brushRef="#br0" timeOffset="41227.25">8149 2032 0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2T03:53:29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11599 5144 0,'-21'0'31,"0"0"-31,21 21 94,21-21-94,0 0 0</inkml:trace>
  <inkml:trace contextRef="#ctx0" brushRef="#br0" timeOffset="815.99">12869 5884 0,'0'0'0,"-21"-42"0,0 21 0,21 0 16,-21 0-16,21-1 16,-21 22-16,21 22 15,0 20-15,0-21 0,0 21 16,21 22-16,0-1 0,-21 1 0,21 21 16,0 20-16,-21 1 0,0 21 15,0 0-15,0 21 0,0 22 0,0-22 16,0 42-16,0-20 0,0 20 15,0 1-15,0-1 0,0 1 0,-21-1 16,21 22-16,-21-22 0,21 22 0,-21-21 16,21-1-16,0 1 0,0-1 15,0 1-15,0-22 0,0 0 16,0-21-16,0 1 0,0-22 0,0 0 16,0 0-16,0-22 0,0-20 15,0 0-15,0-22 0,0 1 0,0-22 16,0 0-16,0-20 0,0-1 0,0-64 15,0 22 1,0-42-16,0-1 0,0 1 0,0-43 16,0 21-16,-21-42 0,21 0 0</inkml:trace>
  <inkml:trace contextRef="#ctx0" brushRef="#br0" timeOffset="1844.02">12785 5482 0,'-43'-21'15,"86"42"-15,-107-63 0,43 21 0,0 0 16,0 21-16,-1 0 0,22-22 0,-21 22 15,42 0 17,22 22-32,-1-22 0,0 0 15,22 0-15,21 21 0,-1-21 16,22 0-16,0 0 0,0 0 0,0 0 16,42 0-16,0 0 0,21 0 15,1-21-15,20 21 0,22-22 0,-1 22 16,22 0-16,0-21 0,21 21 15,0-21-15,0 21 0,21 0 0,0 0 16,-21 0-16,22 0 0,-22 0 16,-22 0-16,22 0 0,0 0 0,-21 0 15,-21 0-15,0 0 0,-1 0 16,1 0-16,-22 0 0,-20 0 0,-1 0 16,-42 0-16,21 0 0,-42 0 15,21 0-15,-21 0 0,-21 0 16,-1 0-16,-20 0 0,-1 21 0,1 0 15,-43-21-15,21 22 0,-21-1 16,1 0-16,-22 0 0,0 21 0,0 1 16,0-1-16,0 0 0,-22 1 15,1 20-15,0 1 0,0-1 0,0 1 16,0-1-16,-1 22 0,1-22 16,0 22-16,0 21 0,0 0 15,0 0-15,21-1 0,-22 1 0,1 0 16,21 21-16,0 0 0,0 0 15,-21 0-15,21 0 0,0 0 0,-21 0 16,21 0-16,-21 21 0,21-21 0,0 0 16,0 0-16,-21 0 0,-1 0 15,1 0-15,21 0 0,-21-21 0,0 21 16,21 0-16,-21 0 0,0-21 16,21 21-16,-22 0 0,22-21 0,0 21 15,-21-21-15,21-1 0,-21 1 0,21 21 16,0-21-16,0-21 0,-21 21 15,21-22-15,-21 22 0,0-21 0,-1-1 16,22 1-16,-21 0 0,0-22 16,-21 22-16,21-22 0,-22 1 0,22-22 15,-42 22-15,20-22 0,-20-21 16,20 22-16,-41-22 0,20 0 16,-20 0-16,-1-21 0,0 0 0,1 0 0,-22 0 15,0 0-15,-21 0 0,0 0 16,-21 0-16,0-21 0,-1 0 0,-20 21 15,0-21-15,-1-1 0,-20 1 0,-1 0 16,1 21-16,-1-21 0,-20 0 16,-1 0-16,0-1 0,1 22 0,-22-21 15,0 0-15,0 21 0,0 0 16,1-21-16,-1 21 0,0 0 0,21 0 16,1 0-16,20 0 0,1 0 15,-1 21-15,22-21 0,21 21 0,21-21 16,21 0-16,0 0 0,21 21 15,22-21-15,20 0 0,1 0 0,21 0 16,0 0-16,21-21 16,0 0-16,21 0 15,0 0-15,21-22 0,1 1 0,-1 0 16,22-22-16,20 1 0</inkml:trace>
  <inkml:trace contextRef="#ctx0" brushRef="#br0" timeOffset="2363.6">14287 6879 0,'-63'-84'16,"126"168"-16,-147-168 0,63 62 15,-1 22 1,22 22-1,0-1-15,0 21 0,0 0 16,0 1-16,0 20 0,0 22 0,0 0 16,0-1-16,0 22 0,0 0 15,0 0-15,-21 21 0,21 0 16,0 0-16,0 0 0,0 21 0,0-21 16,0 21-16,0 0 0,0 0 15,0-21-15,0 22 0,0-22 0,0 0 16,-21 21-16,0-42 0,21 21 0,-21-22 15,21-20-15,-21 21 0,-1-43 16,1 22-16,21-21 0,0-22 0,-21 0 16,21 1-16,-21-22 0,21-42 15,0-1 1,-21-20-16,21 0 0,0-22 0,0 1 16,0-22-16,0-21 0,0 0 0</inkml:trace>
  <inkml:trace contextRef="#ctx0" brushRef="#br0" timeOffset="3147.64">14245 7049 0,'0'0'16,"-21"-64"-16,-21 22 0,20-1 0,-20 22 0,21 0 15,0 0-15,0 0 0,21 0 16,0-1-16,21 1 15,21 0-15,22 21 0,-1-21 16,22 21-16,-1 0 0,22 0 16,0-21-16,0 21 0,21 0 15,0 0-15,21 0 0,0 0 0,-21 0 16,21 0-16,22 0 0,-1 0 0,-21 0 16,22 0-16,-1 0 0,-21 0 15,21 0-15,1 0 0,-1-21 0,0 21 16,-20-22-16,20 1 0,-21 21 15,0-21-15,-21 21 0,21-21 0,-21 21 16,0-21-16,0 21 0,-21 0 16,-21 0-16,0-21 0,-22 21 0,-21 0 15,1 0-15,-1 0 0,-21 0 16,-21 21-16,0 0 0,21 0 16,-21 0-16,0 22 0,0-1 15,0-21-15,0 21 0,0 1 0,0 20 16,0-20-16,0 20 0,0-21 0,-21 43 15,21-21-15,0-1 0,0 22 16,0-1-16,0 1 0,0-21 0,0 20 16,0 1-16,0 21 0,-21-22 15,21 22-15,-21-21 0,21 21 0,-21-22 16,21 22-16,0 0 0,-21-21 0,21 21 16,-22-1-16,22 1 0,-21-21 15,21 0-15,0-1 0,0 1 0,0 0 16,0-1-16,0-20 0,0 20 15,0-20-15,-21-1 0,0-20 16,21 20-16,-21-20 0,0-1 0,-1 0 16,1-21-16,-21 22 0,21-22 0,-22 0 15,1 0-15,0-21 0,-1 21 16,-20-21-16,-1 0 0,1 0 0,-1 0 16,-20 0-16,-1 0 0,0 0 0,1 0 15,-43 0-15,0-21 0,0 21 16,0 0-16,-21 0 0,-22-21 15,22 21-15,-42 0 0,20 0 0,-20 0 0,-1 0 16,1 21-16,-1-21 0,22 21 16,-22-21-16,43 22 0,-21-22 15,42 21-15,-21-21 0,42 0 0,-21 21 16,42-21-16,-21 0 0,43 0 16,-1 0-16,22 0 0,0 0 0,21 0 15,21-21-15,21 0 0,0-1 16,21-20-16,1 21 0,20-43 15</inkml:trace>
  <inkml:trace contextRef="#ctx0" brushRef="#br0" timeOffset="3559.92">15261 7684 0,'0'0'0,"0"-22"0,0 1 16,0 0-16,0 0 0,0 0 16,0 42-1,21 0 1,0 21-16,1 1 0,-1-1 15,-21 22-15,21-1 0,0 22 0,0 21 16,-21-22-16,0 1 0,0 21 16,21 0-16,-21-1 0,0 1 0,0 0 15,0 0-15,0 0 0,0 0 16,0-22-16,0 1 0,-21 0 0,21-22 16,0 1-16,0-1 0,0 1 0,0-22 15,0-21-15,0 21 0,0-20 16,0-44-1,0 1-15,21-21 0,-21 0 0,22-1 16,-1-20-16,-21-1 0,21-20 16,0-1-16</inkml:trace>
  <inkml:trace contextRef="#ctx0" brushRef="#br0" timeOffset="4163.87">15600 7747 0,'0'0'0,"-21"-21"0,-22 0 15,1 0-15,0-1 0,-1 22 16,1 0-16,21 0 0,-22 0 0,22 0 16,0 0-16,0 0 0,63 0 15,-21 0 1,43 0-16,-1 0 0,1 0 16,-1 0-16,22 0 0,21 0 15,0-21-15,21 21 0,0-21 0,21 0 16,-21 21-16,0-21 0,0 21 15,0 0-15,0 0 0,0-21 0,0 21 16,0 0-16,-21 0 0,-22 0 0,1 0 16,-21 0-16,-1 21 0,-21-21 15,1 21-15,-1 0 0,-21-21 0,0 21 16,1 0-16,-1 1 0,-21-1 16,21 21-16,-21-21 0,0 0 0,0 22 15,0-1-15,0 0 0,21 1 16,-21-1-16,0 22 0,0-22 15,0 21-15,0 1 0,21-1 0,-21 1 16,0-22-16,21 22 0,-21-1 16,0 22-16,0-22 0,0 22 0,0-21 15,0 20-15,0-20 0,0-1 0,0 22 16,0-22-16,0 1 0,0-22 16,0 22-16,0-1 0,0-20 0,0-1 15,-21 0-15,0 1 0,0-1 0,-21 0 16,20-21-16,-20 22 0,-21-22 15,20 0-15,-20 0 0,-22-21 0,0 21 16,1-21-16,-22 0 0,0 22 16,0-22-16,0 21 0,1-21 15,-22 0-15,21 0 0,0 0 0,0 0 16,0 0-16,0 0 0,22 0 16,-1 0-16,22 0 0,-1 0 0,1 0 15,-1 0-15,22 0 0,21 0 0,-22-21 16,22-1-16,21 1 15,0 0-15,0-21 0,21 21 16</inkml:trace>
  <inkml:trace contextRef="#ctx0" brushRef="#br0" timeOffset="6380.99">17208 8297 0,'0'-21'16,"0"0"-16,0 0 15,0 0-15,-21 0 16,21-1-16,0 1 16,-21 0-1,0 21 1,0 0 0,0 0-16,-1 21 15,1 0-15,0-21 0,21 22 16,-21-1-16,21 0 0,0 0 15,-21 0-15,21 0 0,0 1 0,-21 41 16,21-42-16,0 0 16,0 22-16,0-22 0,0 0 0,0 0 15,0 22-15,0-22 0,0 0 0,21 0 16,0 0-16,-21 0 0,21 1 16,0-22-16,0 21 0,-21 0 0,22-21 15,-1 0-15,0 0 0,0 0 16,0 0-16,0 0 0,1-21 15,-1 21-15,0-21 0,0-1 0,0 22 16,22-21-16,-22 0 16,0 0-16,-21 0 0,21 0 0,0-22 15,0 22-15,-21-42 0,0 41 16,0-20-16,0 21 0,0-21 16,0-1-16,0 22 0,0-21 0,0 21 15,-21-1-15,0-20 0,0 21 0,0 0 16,0 21-16,-1-21 0,1 21 15,0 0-15,0 0 0,-21 0 0,20 0 16,1 0-16,-21 0 0,21 21 16,0-21-16,-1 21 0,1 0 0,0 0 15,0 0-15,0 1 0,21 20 16,0-21-16,-21 0 0,21 22 0,0-22 16,-22 21-16,22-21 0,0 0 15,0 22-15,0-22 0,0 0 16,0 0-16,0 22 0,0-22 0,0 0 15,22 0-15,-1 0 0,0 0 16,0-21-16,0 0 0,0 22 16,1-22-16,-1 0 0,0 0 0,0 0 15,0 0-15,0 0 0,22 0 0,-22-22 16,0 22-16,21-21 0,-20 0 16,-1 0-16,0 0 0,0 21 15,0-43-15,0 22 0,1 0 0,-22 0 0,0-21 16,0 20-16,0 1 15,0-21-15,0 21 0,0-22 0,-22 22 16,1 0-16,0 0 0,0 0 16,0 0-16,0-1 0,-1 22 0,1 0 15,0 0-15,0 0 0,-21 0 0,20 0 16,1 0-16,0 0 0,0 22 16,0-1-16,0-21 0,-1 21 0,1 0 15,0 0-15,0 22 0,21-22 16,0 0-16,0 0 0,0 0 0,0 0 15,0 1-15,0-1 0,0 0 0,0 0 16,0 0-16,0 0 16,0 1-16,21-1 0,0-21 0,-21 21 15,21 0-15,1-21 0,-22 21 0,21-21 16,0 0-16,0 0 16,0 0-16,0 0 0,1 0 15,-1 0-15,0 0 0,0-21 0,0 0 16,22 21-16,-22-21 0,0 0 15,0-1-15,-21 1 0,21 0 0,-21 0 16,21 0-16,-21-22 0,0 22 0,0 0 16,0-21-16,0 21 0,-21-1 15,0 1-15,0 0 0,0 0 0,0 21 16,-22-21-16,22 21 0,0 0 16,0 0-16,-22 0 0,22 0 15,0 0-15,0 0 0,-21 0 0,20 21 16,1 0-16,0 0 0,0 0 15,0 1-15,0-1 0,-1 21 0,22-21 16,0 22-16,0-22 0,0 0 0,0 21 16,0-21-16,0 1 0,0-1 15,0 0-15,0 0 0,22 0 0,-1 0 16,0-21-16,0 0 16,0 0-16,0 0 15,1 0-15,20-21 0,-21 0 0</inkml:trace>
  <inkml:trace contextRef="#ctx0" brushRef="#br0" timeOffset="7447.99">18055 7070 0,'0'-43'32,"0"65"30,0-1-62,0 0 0,0 21 0,0-21 16,0 22-16,0-22 15,0 21-15,0 1 0,0-22 0,0 21 16,0-21-16,0 22 0,0-22 0,0 0 16,0 0-16,0 0 0,0 0 15,0 1-15,0-1 0,0 0 16,21-21 0,-21-21-1,0 0-15,0-1 0,0 1 16,0 0-16,0 0 0,0-21 15,0-1-15,21 1 0,-21 0 0,0-1 16,0 1-16,0 0 0,0 20 16,0-20-16,0 21 0,0-21 15,0 20-15,0 1 0,0 0 16,-21 21 0,21 21-16,0 0 15,0 1-15,0-1 0,0 0 0,0 21 16,0 1-16,0-22 0,0 21 15,0 0-15,0 1 0,0-1 0,0-21 16,0 22-16,0-22 0,0 0 16,0 0-16,0 0 0,0 0 0,0 1 15,0-44 17,0 1-17,0 0-15,0 0 0,0 0 0,0 0 16,0-1-16,0-20 0,0 0 15,0 21-15,0-22 0,0 1 0,0 21 16,0 0-16,0-1 0,0 1 16,0 42-1,0 22 1,0-22-16,0 21 0,0-21 16,0 22-16,0-1 0,0-21 0,0 22 15,0-22-15,0 21 0,0-21 16,0 0-16,0 1 0,0-1 15,0-42 17,0-1-32,0 1 15,0 0-15</inkml:trace>
  <inkml:trace contextRef="#ctx0" brushRef="#br0" timeOffset="9623.99">15557 5249 0,'-21'0'0,"21"-21"0,-21 21 0,21 21 94,21-21-94,0 22 0,1-1 0,-1-21 16,0 21-16,0 0 0,21 0 15,-20 0-15,20 22 0,-21-22 0,21 21 16,1 1-16,-1-1 0,0 0 16,1 1-16,-1-1 0,0 0 15,-20 1-15,20-1 0,0 21 0,-21-20 16,1-1-16,20 0 0,-42 1 15,21-1-15,-21 0 0,21 22 0,-21-22 16,0 22-16,0-1 0,0 1 16,0-1-16,0 1 0,0-1 0,0 1 15,0-22-15,0 22 0,-21-1 0,21-21 16,0 22-16,0-22 0,-21 1 16,0 20-16,0-21 0,21 1 0,0 20 15,-22-20-15,1-1 0,21-21 0,-21 21 16,21-20-16,0-1 0,-21 0 15,21 0-15,-21 0 0,21 0 0,-21-21 16,21-21 31,0 0-47,-22 21 0,22-21 16,-21 0-16,21 0 15,0-1-15</inkml:trace>
  <inkml:trace contextRef="#ctx0" brushRef="#br0" timeOffset="9931.98">15748 7239 0,'0'0'0,"21"0"46,0 21-46,0-21 0,1 21 0,20 1 16,-21-1-16,21 0 0,-20-21 16,20 21-16,-21 0 0,0 0 0,0 1 15,1-1-15,-1 0 0,-21 0 0,21 0 16,-21 0-16,0 1 0,0-1 16,0 0-16,0-42 46,0 0-46,0-1 16,21 1-16,0 0 0,0-21 0,1-1 16</inkml:trace>
  <inkml:trace contextRef="#ctx0" brushRef="#br0" timeOffset="10111.98">16489 7133 0,'0'-21'15,"0"42"1,-43 0-16,22 1 0,0-1 0,-21 21 15,21 0-15,-22 1 0,22-22 16,0 21-16,-21 1 0,20-1 16,1 0-16,0-21 0,0 1 0,0-1 15,21 0-15,0 0 0,21-42 32,0 0-32,0-22 0</inkml:trace>
  <inkml:trace contextRef="#ctx0" brushRef="#br0" timeOffset="10583.76">16785 5419 0,'0'0'16,"0"-21"-16,21 21 47,0 21-32,-21 0-15,0 0 16,22 0-16,-1 0 0,0 22 0,0-1 16,0 0-16,0 22 0,1-22 15,-1 22-15,0-1 0,0-20 0,0 20 16,22 1-16,-22-1 0,0 1 0,-21-1 16,0 1-16,21-1 0,-21-21 15,0 22-15,0-1 0,0-20 0,-21-1 16,21 0-16,-21 1 0,0-22 0,-1 0 15,22 0-15,0 0 16,-21 1-16,0-22 0,0 0 16,21-22-1,0 1-15,0 0 0</inkml:trace>
  <inkml:trace contextRef="#ctx0" brushRef="#br0" timeOffset="10847.02">16806 6498 0,'0'21'0,"0"1"16,21-22 0,-21 21-16,22-21 0,-1 0 0,0 21 15,21-21-15,-21 21 0,1-21 16,-1 21-16,0-21 0,0 0 0,0 21 15,0-21-15,-21 22 0,0-1 16,0 0-16,22-21 16,-1 0-1,0-21 1</inkml:trace>
  <inkml:trace contextRef="#ctx0" brushRef="#br0" timeOffset="11003.04">17357 6414 0,'0'0'0,"21"-43"0,-21 22 0,0 0 16,0 0-16,-21 42 16,-1 0-1,1 0-15,21 22 0,-21-22 0,0 21 16,0-21-16,0 22 0,-1-22 16,1 21-16,0-21 0,0 0 0,0 22 15,21-22-15,0 0 0</inkml:trace>
  <inkml:trace contextRef="#ctx0" brushRef="#br0" timeOffset="18112.95">4826 7705 0,'-21'-21'16,"0"21"-16,-1-22 15,1 1-15,0 21 0,0-21 16,0 21-16,0-21 0,-1 21 16,22 21-1,0 0-15,0 22 0,0-1 16,0 21-16,22 1 0,-1 21 15,0-1-15,0 22 0,0 0 0,0 21 16,1 0-16,-1 0 0,21 21 16,-21 0-16,0 0 0,1 22 0,-1-1 15,21 0-15,-21 1 0,0 20 0,1 1 16,20-1-16,-21 1 0,0-1 16,0 1-16,1 20 0,-1-20 0,0-1 15,0 1-15,-21-22 0,21 22 16,-21-22-16,21-21 0,-21 22 0,0-43 15,0 21-15,0-42 0,0-1 0,0-20 16,0 0-16,0-22 0,0-20 16,0-22-16,0 0 0,0 0 15,0-42-15,0 0 0,-21 0 16,0-22-16,0-20 0,21-22 16,-21 22-16,0-43 0,-1 0 0</inkml:trace>
  <inkml:trace contextRef="#ctx0" brushRef="#br0" timeOffset="19011.79">4530 8255 0,'0'0'0,"-43"0"0,1 0 16,-43-21 0,106 21-1,22 0-15,-1 0 0,0-21 0,22 0 16,-1 21-16,22-22 0,0 1 16,-22 0-16,43 0 0,-21 0 0,21-22 15,21 22-15,0-21 0,21 0 16,-21-1-16,21 22 0,21-21 15,-21-1-15,22 1 0,20 0 0,-20-1 16,-1 1-16,0 0 0,22-1 16,-22 1-16,22 0 0,-22-22 0,0 22 15,1 0-15,-22 20 0,21-20 16,-21 0-16,0 21 0,1-22 0,-22 22 16,-22 0-16,1 0 0,0 21 0,-21-21 15,-1-1-15,-20 22 0,-1 0 16,-20 0-16,-1 0 0,-21 0 0,0 0 15,1 22-15,-22-1 0,0 0 0,0 0 16,0 21-16,0 1 16,0-1-16,-22 0 0,1 22 0,21-22 15,0 22-15,0-1 0,0 1 0,0-1 16,0 1-16,0-1 0,0 22 16,0 0-16,0-1 0,21 1 0,1 0 15,-1-1-15,0 22 0,-21 0 16,21-21-16,0 42 0,0-22 0,-21 22 15,22-21-15,-22 21 0,21 0 0,-21 0 16,21 0-16,0 0 0,-21 21 0,21-21 16,0 0-16,1 22 0,-1-22 15,0 21-15,0-21 0,0 0 0,0 21 16,1-21-16,20 0 0,-21 0 16,0 0-16,0 0 0,22 0 15,-22-21-15,0 21 0,0-21 0,0 21 16,1-43-16,-1 22 0,0 0 0,-21-21 15,0 20-15,0-20 0,0 0 0,0-1 16,0 1-16,-21-21 0,0-1 16,-1-21-16,22 22 0,-21-43 0,0 21 15,-21-20-15,21 20 0,-22-42 0,22 21 16,-42 0-16,20-21 0,-20 0 16,-1 0-16,-20 0 0,-1 0 0,0 0 15,-21 0-15,-21 0 0,0 21 0,0-21 16,-21 0-16,0 22 15,-21-1-15,-1 0 0,1-21 0,0 42 16,-1-21-16,-20 1 0,21 20 0,-22-21 16,22 21-16,-22 1 0,22-1 15,0 0-15,20-20 0,1 20 0,21-21 16,21 0-16,1 0 0,-1-21 0,21 0 16,0 0-16,1 0 0,20-21 15,1-21-15,20 0 0,1-1 0,0-20 16,21-22-16</inkml:trace>
  <inkml:trace contextRef="#ctx0" brushRef="#br0" timeOffset="19483.68">6223 9186 0,'0'0'0,"0"-21"0,0 0 15,21 42 1,-21 0 0,21 22-16,0-1 0,1 0 0,20 22 15,0 21-15,1 20 0,-1 1 16,0 0-16,1 0 0,-22 21 16,21 0-16,0 21 0,-20-21 0,-1 0 15,0 0-15,0-21 0,0 21 16,0-21-16,-21 0 0,22-1 0,-1-20 15,-21 0-15,21-1 0,0-20 0,-21-1 16,0-20-16,21-1 0,-21-21 16,21 22-16,-21-22 0,0-42 15,0-1 1,0-20-16,0 0 0,0-1 16,0-20-16,0-1 0</inkml:trace>
  <inkml:trace contextRef="#ctx0" brushRef="#br0" timeOffset="20160.47">6392 9462 0,'0'0'0,"-42"-22"16,0-20-16,20 21 0,-20 0 0,21 0 16,0-1-16,21 1 15,0 0-15,21 0 0,0 0 0,21 0 16,22-1-16,21-20 0,-1 21 15,22-21-15,0 20 0,0-20 0,21 0 16,0 21-16,0-22 0,0 1 16,21 21-16,-21-22 0,21 22 0,-21-21 15,0 21-15,-21-22 0,0 22 16,0 0-16,-1 0 0,1 0 16,-21 0-16,21-1 0,-43 1 0,1 21 15,-1-21-15,-20 21 0,-1 0 0,0 0 16,-21 0-16,1 0 0,-1 0 15,0 21-15,0 0 0,-21 1 16,0-1-16,0 21 0,0-21 16,0 22-16,21-1 0,-21 21 0,21-20 15,-21 20-15,0 1 0,22-1 0,-1 1 16,0-1-16,0 1 0,-21-1 16,21 22-16,0 0 0,1-1 0,-1 1 15,-21 0-15,21-1 0,0 1 0,0 0 16,0-1-16,1 1 15,-1 0-15,21 20 0,-21-20 0,0 0 16,1-1-16,-1 1 0,21 0 0,-21-1 16,0 1-16,22 0 0,-22-1 15,0 1-15,0 0 0,0-1 0,1-20 16,-22-1-16,0 22 0,0-43 0,0 22 16,0-22-16,0 22 0,0-22 15,-22 0-15,-20 1 0,0-1 0,-1 0 16,-20 1-16,-1-22 0,1 21 0,-1 1 15,-20-22-15,-22 21 0,0-21 16,0 0-16,-21 1 0,21 20 16,-21-21-16,22 0 0,-1-21 0,0 21 15,0 1-15,0-22 0,0 0 0,1 21 16,20-21-16,-21 0 0,21 0 16,1 0-16,-1 0 0,0 0 0,22 0 15,-1 0-15,1 0 0,21-21 16,-1-1-16,1 1 0,21 0 0,0 0 15,-1-21-15,22-1 0,0 22 0</inkml:trace>
  <inkml:trace contextRef="#ctx0" brushRef="#br0" timeOffset="21355.97">7429 10160 0,'0'0'0,"0"-21"16,-21 21-16,0 0 15,0-21-15,0 21 16,21 21 0,0 0-16,0 21 15,0-20-15,0 20 0,0 21 16,21 1-16,0-1 0,21 1 0,-20-1 16,-1 22-16,0-21 0,21-1 15,-21 22-15,-21-22 0,22 1 0,-1 20 16,-21-20-16,21 21 0,-21-22 0,0 1 15,0-22-15,0 0 0,0 1 16,0-1-16,0-21 0,0 0 0,0 0 16,0 1-16,0-44 15,0 1-15,0 0 16,21-21-16,-21-1 0,0 1 0,21-21 16,-21 20-16</inkml:trace>
  <inkml:trace contextRef="#ctx0" brushRef="#br0" timeOffset="21893.16">7472 10351 0,'0'0'16,"-148"-85"-1,126 85-15,22-21 16,22 21 0,20-21-16,0-1 0,1 1 15,20 21-15,22-21 0,-1 0 0,1-21 16,0 20-16,-1 1 0,1 0 15,0-21-15,-1 21 0,1-22 0,-21 22 16,20 0-16,-20 0 0,20 0 16,-20-1-16,-1 22 0,-20 0 15,20 0-15,-42 0 0,22 22 0,-22-1 16,0 0-16,0 0 0,0 21 16,-21-20-16,22 20 0,-22 0 0,0 1 15,0-1-15,0 0 0,0 1 0,0 20 16,21-21-16,-21 22 0,21-22 15,0 22-15,0-1 0,-21-20 16,21-1-16,1 21 0,20-20 0,-21-1 0,0 22 16,0-22-16,1 0 15,20 1-15,-21-1 0,0 0 0,0 1 0,1-1 16,-1 0-16,0 1 0,-21-1 16,0 0-16,0 1 0,0-1 0,0 0 15,-21 1-15,-22-1 0,22 0 16,-42 1-16,20-22 0,-20 21 0,-22 0 15,1 1-15,-1-1 0,-21 0 0,0 1 16,0-1-16,22 0 0,-1-20 16,0-1-16,1 0 0,-1 0 0,22 0 15,-1-21-15,1 0 0,20 0 0,1 0 16,0 0-16,20 0 0,1 0 16,21-21-16,0 0 0,0 0 0,0 0 15,0-22-15,0 22 0,0-21 16,21-1-16,1 22 0</inkml:trace>
  <inkml:trace contextRef="#ctx0" brushRef="#br0" timeOffset="22172.01">7959 10774 0,'0'0'16,"-22"0"-16,1 0 0,21 21 15,0 0-15,0 0 16,21 1-16,1 20 0,-1 0 0,21-21 16,-21 22-16,22 20 0,-22-20 15,0-1-15,21 21 0,-21-20 16,1 20-16,-22-20 0,0-1 0,21 0 16,-21 1-16,0-22 0,21 0 0,-21 0 15,0 0-15,0 0 0,0-42 31,0 0-31,0 0 0,0-21 0,0-1 16,0 1-16,0 0 0</inkml:trace>
  <inkml:trace contextRef="#ctx0" brushRef="#br0" timeOffset="22496.86">8149 10922 0,'-21'-21'16,"42"42"-16,-63-63 0,21 42 0,-1 0 15,22-21-15,22-1 31,-1 22-31,21-21 0,-21 21 16,22-21-16,-22 21 0,21 0 0,0 0 16,1 0-16,-22 0 0,21 0 15,1 0-15,-1 21 0,0-21 0,1 21 16,-22 1-16,21-1 0,-21 0 0,22 0 16,-22 0-16,-21 22 0,21-22 15,-21 21-15,21-21 0,-21 22 0,0-1 16,0 0-16,0 1 0,0-22 0,-21 21 15,0 0-15,21-20 0,-21 20 16,-1-21-16,1 21 0,-21-20 16,21-1-16,-22 21 0,22-21 0,-21 0 15,0 1-15,20-1 0,-20 0 0,21-21 16,0 0-16,-22 0 0,22 0 16,0 0-16,21-21 0,-21 0 15,21-1-15</inkml:trace>
  <inkml:trace contextRef="#ctx0" brushRef="#br0" timeOffset="22799.97">8403 11134 0,'0'42'32,"0"-21"-32,0 0 0,0 1 15,0-1-15,0 0 0,0 0 16,21-21-1,0 0-15,1 0 0,-1 0 16,0-21-16,-21 0 16,21 0-16,-21-1 0,0 1 15,0 0-15,0 0 16,-21 21-16,0 0 0,0 0 16,-1 0-16,1 21 0,0-21 15,0 21-15,0 0 0,0-21 0,-1 22 16,22-1-16,0 0 15,0-42 1,0 0-16</inkml:trace>
  <inkml:trace contextRef="#ctx0" brushRef="#br0" timeOffset="23051.97">8445 10414 0,'-21'-21'0,"42"42"0,-63-63 16,21 21-16,21-1 0,-21 22 0,21 22 31,0-1-31,21 0 16,0 21-16,0-21 0,0 22 0,1-1 16,-22 0-16,21-20 0,-21 20 15,21 0-15,-21-21 0,0 1 0,0-1 16,0 0-16,0 0 0,0-42 31,0 0-31,0 0 0,0-1 16</inkml:trace>
  <inkml:trace contextRef="#ctx0" brushRef="#br0" timeOffset="23515.98">8255 9165 0,'0'21'15,"0"-42"-15,-21 64 0,0-43 16,21 21-16,0-42 31,21-1-31,0 1 16,0 0-16,21 0 0,-20 0 16,20 0-16,-21 21 0,21 0 15,-20 0-15,20 0 0,-21 0 0,0 21 16,-21 0-16,0 21 0,0 1 15,-21-1-15,0 0 0,-21 1 0,20 20 16,-20-21-16,0 22 0,21-22 16,-1 1-16,1-1 0,21 0 0,-21-21 15,21 1-15,21-22 0,0 0 16,1-43-16,20 22 0,0-21 16,1 21-16,20-22 0,1 1 0,-1 0 15,1-22-15,20 22 0,-20-1 0,20 1 16,-20 21-16</inkml:trace>
  <inkml:trace contextRef="#ctx0" brushRef="#br0" timeOffset="25640.96">14118 12467 0,'0'0'16,"-63"-21"-1,63 42-15,0 22 16,0-22-16,0 42 0,21 1 16,0-1-16,0 22 0,0 0 0,0 20 15,1-20-15,-1 42 0,0-21 0,0 21 16,0 0-16,-21 21 0,0-21 0,21 21 15,-21 0-15,0 22 0,0-22 16,0 0-16,0 0 0,0 0 16,0 1-16,0-22 0,0 0 0,0 0 15,0-22-15,0-20 0,0 21 16,0-43-16,0 22 0,0-21 0,22-22 16,-22 0-16,0-21 0,0 1 0,21-22 15,-21-22-15,21 1 16,-21-21-16</inkml:trace>
  <inkml:trace contextRef="#ctx0" brushRef="#br0" timeOffset="26331.88">13822 12785 0,'0'0'0,"-21"-64"0,-22 1 16,43 20-16,0 22 0,21 0 0,22-21 16,-1 21-16,22-1 0,20 1 0,1 0 15,21 0-15,0 0 0,-1 0 16,22-1-16,0 1 0,22 0 0,-1 21 16,21-21-16,0 0 0,1 0 0,20-1 15,1 1-15,-1 0 0,22 0 16,-22 0-16,22 0 0,-21 21 15,-1-22-15,1 1 0,-1 0 0,-21 21 16,1 0-16,-22 0 0,0 0 16,0 0-16,-21 0 0,0 0 0,-21 21 15,0 0-15,-21 1 0,-1-1 16,1 0-16,-22 21 0,1 1 0,-1-22 16,-20 21-16,20 0 0,-20 22 0,-1-22 15,0 22-15,-21 20 0,22-20 16,-22 21-16,21 20 0,-21-20 0,22 0 15,-22 21-15,0-1 0,0 1 0,0 0 16,1 0-16,-1 0 0,0 0 16,0-1-16,-21 1 0,21 21 15,0-21-15,1 0 0,-22 0 0,21 0 16,-21-1-16,21 1 0,0 0 0,-21 0 16,21 0-16,0 0 0,-21-22 15,0 22-15,22-21 0,-22-1 0,21 1 16,-21 0-16,0-1 0,0-20 0,0 21 15,-21-22-15,-22 22 0,22-22 0,-21 1 16,-22-1-16,1-20 0,-22 20 16,0-21-16,-20 22 0,-1-22 0,-21 1 15,-21-1-15,-1-21 0,-20 21 0,-21-20 16,-22 20-16,-21-21 0,0 0 16,-21 0-16,0 22 0,0-22 15,0 0-15,-21 0 0,21 0 0,0 1 16,21 20-16,0-21 0,22 0 0,20 0 15,1 1-15,20-22 0,22 0 16,21 0-16,0 0 0,21 0 0,22 0 16,20-22-16,22-20 0,0 21 0,42-21 15,0-1-15,21-20 0</inkml:trace>
  <inkml:trace contextRef="#ctx0" brushRef="#br0" timeOffset="26667.65">15536 13695 0,'0'0'0,"-21"-21"0,0-22 0,0 22 0,-22 0 15,22 0-15,0 21 0,0 0 16,21 42-16,0 1 15,0-1-15,0 0 0,0 22 0,21-1 16,0 1-16,0 20 0,1 1 16,-1 21-16,21-21 0,-21 20 15,0 1-15,22 106 0,-22-106 16,-21 0-16,21-1 0,-21-20 16,21 0-16,0-1 0,-21 1 0,0-21 15,22-1-15,-22-21 0,21 1 0,-21-22 16,0 21-16,21-42 15,0 0-15,-21-21 16,0-21-16</inkml:trace>
  <inkml:trace contextRef="#ctx0" brushRef="#br0" timeOffset="27308.98">15684 13716 0,'0'0'0,"-21"-21"0,0 0 16,0 0-16,0-1 0,0 22 0,21-21 16,0 0-16,0 0 15,21 0-15,0 0 0,21 21 0,-21-22 16,43 22-16,-22-21 0,22 0 16,20 21-16,1-21 0,21 0 0,-21 21 15,42-21-15,-22-1 0,1 22 16,21-21-16,-21 0 0,21 21 15,0-21-15,0 0 0,-21 21 0,21-21 16,0 21-16,-21 0 0,0-22 0,21 22 16,-22 0-16,-20 0 0,21 0 15,-21 0-15,20 0 0,-20 0 0,-21 0 16,20 22-16,-20-1 0,-22 0 0,22 0 16,-22 0-16,-21 22 0,21-22 15,-20 21-15,-1 0 0,0 22 0,0-22 16,0 22-16,-21-1 0,21 1 0,-21-1 15,0 1-15,0-1 0,22 22 16,-22-22-16,0 22 0,21 0 16,-21 21-16,0-22 0,0 1 0,0 0 15,0 20-15,0-20 0,0 0 16,21-1-16,-21 1 0,0 21 0,0-21 16,0-22-16,0 22 0,0-22 0,0 1 15,0-1-15,0 1 0,0-1 0,0-20 16,0 20-16,0-21 0,-21 22 15,-22-22-15,22 1 0,-21-1 16,0 0-16,-22 1 0,1-1 0,-22 0 16,0-21-16,-21 22 0,1-1 0,-1-21 15,0 0-15,-21 22 0,21-22 0,-21 0 16,0 0-16,21 0 0,-21-21 16,0 0-16,0 0 0,0 0 0,21 0 15,-21 0-15,0 0 0,0 0 16,22 0-16,-22 0 0,21 0 0,21-21 15,-21 21-15,22-21 0,-1 0 0,21 0 16,-41-22-16,62 22 0,1-21 16</inkml:trace>
  <inkml:trace contextRef="#ctx0" brushRef="#br0" timeOffset="27967.98">17738 14139 0,'-22'-21'16,"1"42"15,21 1-15,-21-22-16,21 21 0,-21 21 0,21-21 15,0 0-15,0 22 0,0-22 16,0 0-16,0 21 0,0-20 0,0-1 15,0 0-15,0 0 0,21-21 0,0 21 16,0-21-16,1 0 0,-1 0 16,0 0-16,0 0 0,0-21 0,22 0 15,-22 0-15,0 0 0,0-1 0,0 1 16,0-21-16,1 21 0,-22 0 16,0-22-16,0 22 0,0 0 0,0-21 15,-22 20-15,1 1 0,0 0 16,0 21-16,0-21 0,0 21 15,-1 0-15,1 0 0,0 0 0,0 0 16,0 21-16,0 0 0,-1 0 0,22 1 16,-21-1-16,0 0 0,21 0 15,0 0-15,-21 0 0,21 1 0,-21-1 16,21 21-16,0-21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A8EE-AD92-81FD-8575-FAFADD626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161EF-8395-BA6F-753D-0D632DC7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B61C-020E-9B6E-E3A3-6C489451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BFDF-513A-95AA-0B27-B6502ABB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D304-0A16-8129-8D37-59ADFAF0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3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5E2C-C07F-5DC8-5FF9-E198AB89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24435-BB4D-67AC-EFAB-E67AF6865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46D3-DA25-F445-0701-DE3B4BD1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0178-06BC-59F8-1091-162AC1A7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D76D-CDA3-38EA-A2C6-75F38312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4276A-6DE7-7EB9-3173-C3F9DEE10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891A6-F09F-1858-A0E5-EA54CB85B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D6D3F-D993-4F72-4080-5887F84E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377D-FFCB-E2E4-34BA-8FAF12D5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C71D-CF7C-A865-0EB9-112AFDDE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3BE-2A38-1625-4639-C4974A26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3013-FAC2-BE33-8FEE-F8B2BB83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14E1-3DEE-C826-858F-E1F8201F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2F94-02F5-28BC-11ED-C38328C7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0CCC-848E-CB20-756C-5117F464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7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2E2-A089-E1D9-E2C9-6603AA70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2D01-D195-4B5D-6C4B-D820209E6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6377-AEBD-D581-4A22-56E7FB30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A284-0AA0-853A-9080-82D4558F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07BA-81BE-F78C-722C-C83B760A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0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DD40-FED2-4B44-2124-EDB23601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592E-4FE1-0F8D-226C-C242A1C1E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B6A00-7DF3-9449-080B-1875FCC3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4F44-B955-6474-4166-AD7C97C0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A69FB-30FE-E29E-5BE1-EE783829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4E4CA-47E3-8732-5F5A-A04CA1F0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6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263B-1BCE-6B74-1E38-065BE554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BAE8-64C5-5725-90E6-BEF6FC35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569F4-0866-CCE0-E664-599907FE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0D0F-8B0E-9CC4-B221-59188B585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ACDCA-1822-EF29-8CD7-D1DE2808F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D43F8-79D6-A817-60EA-A46FACA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80879-10F6-0D3F-F5F4-47666952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4B628-238F-82BF-A2D2-B7268556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5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1786-C1CE-6B93-CCD0-78B7520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10AA8-F03A-FD32-CC54-8BFDE07B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F4F06-696D-3ED5-707E-D80627A9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0C94C-D13E-41E8-85E8-9AAD4EB0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4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6B479-76A3-B0B8-6D14-B941BFC7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D5FA6-03D4-1EAE-C7C7-D3B6350F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280D-527C-150C-0B79-B10B7DE7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2C60-1F39-B503-05E4-97EC9DB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6E1F-6B0A-B30F-7D33-FC28FD5B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1966D-828B-95E6-A030-54B8F02EA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6E5E0-26AC-DD69-BC10-8F09B228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966FD-B366-1516-D707-4E99D5C2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CE822-B545-B18D-1ABB-407BF71D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F1D3-33E7-8B46-11A6-6A96BDD9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62BE2-E589-8770-32D3-0533ADE2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676EB-9D6B-C949-826F-3143884F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5906C-E40C-B01C-8D80-B8C1C39F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D5847-FEF4-8FC8-49FB-294CB01C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ED3C-E03A-9FC0-EDB9-5867C81A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5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3FD6A-2ED0-7AC1-9053-5CE8465D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9F75E-719F-1ACA-8722-070BAB92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F0F6-5FFB-AB9B-A676-D77BE6A64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554C-2F45-4CA5-AB10-B2D7DF55603E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C516-2B40-E748-3D2F-63B0C7A0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B4245-DE8B-D82B-3814-282C131E9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40CC-273D-45BE-8769-13B50B40F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9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EE5-8950-2203-B938-FDF23CE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0F22-D43F-7735-D0FE-E09C233E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C1F3CD-CA7C-1701-6C5F-6E804BD00F3E}"/>
                  </a:ext>
                </a:extLst>
              </p14:cNvPr>
              <p14:cNvContentPartPr/>
              <p14:nvPr/>
            </p14:nvContentPartPr>
            <p14:xfrm>
              <a:off x="22680" y="160200"/>
              <a:ext cx="11057040" cy="569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C1F3CD-CA7C-1701-6C5F-6E804BD00F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50840"/>
                <a:ext cx="11075760" cy="57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00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EE5-8950-2203-B938-FDF23CE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0F22-D43F-7735-D0FE-E09C233E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616876-3AFF-F140-B3F0-1A6633421B7D}"/>
                  </a:ext>
                </a:extLst>
              </p14:cNvPr>
              <p14:cNvContentPartPr/>
              <p14:nvPr/>
            </p14:nvContentPartPr>
            <p14:xfrm>
              <a:off x="91440" y="320040"/>
              <a:ext cx="8290800" cy="196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616876-3AFF-F140-B3F0-1A6633421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10680"/>
                <a:ext cx="8309520" cy="19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E58897-0101-8FE5-06AA-ABBB9695ED87}"/>
                  </a:ext>
                </a:extLst>
              </p14:cNvPr>
              <p14:cNvContentPartPr/>
              <p14:nvPr/>
            </p14:nvContentPartPr>
            <p14:xfrm>
              <a:off x="175320" y="1973520"/>
              <a:ext cx="8054640" cy="430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E58897-0101-8FE5-06AA-ABBB9695ED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60" y="1964160"/>
                <a:ext cx="807336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07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EE5-8950-2203-B938-FDF23CE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0F22-D43F-7735-D0FE-E09C233E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6AC4AE-F123-A500-D0C9-72D972633C5E}"/>
                  </a:ext>
                </a:extLst>
              </p14:cNvPr>
              <p14:cNvContentPartPr/>
              <p14:nvPr/>
            </p14:nvContentPartPr>
            <p14:xfrm>
              <a:off x="571320" y="160200"/>
              <a:ext cx="631764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6AC4AE-F123-A500-D0C9-72D972633C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50840"/>
                <a:ext cx="6336360" cy="46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3BC2DA-4840-EA2C-C4FB-E9AD55498059}"/>
                  </a:ext>
                </a:extLst>
              </p14:cNvPr>
              <p14:cNvContentPartPr/>
              <p14:nvPr/>
            </p14:nvContentPartPr>
            <p14:xfrm>
              <a:off x="289440" y="17755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3BC2DA-4840-EA2C-C4FB-E9AD554980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1766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0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EE5-8950-2203-B938-FDF23CE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0F22-D43F-7735-D0FE-E09C233E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294CEC-9BB5-9224-B451-B90F2D306F66}"/>
                  </a:ext>
                </a:extLst>
              </p14:cNvPr>
              <p14:cNvContentPartPr/>
              <p14:nvPr/>
            </p14:nvContentPartPr>
            <p14:xfrm>
              <a:off x="1424880" y="320040"/>
              <a:ext cx="671364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294CEC-9BB5-9224-B451-B90F2D306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520" y="310680"/>
                <a:ext cx="673236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4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EE5-8950-2203-B938-FDF23CE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0F22-D43F-7735-D0FE-E09C233E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8D4CB7-B2B4-A245-7521-5A2A494C9A82}"/>
                  </a:ext>
                </a:extLst>
              </p14:cNvPr>
              <p14:cNvContentPartPr/>
              <p14:nvPr/>
            </p14:nvContentPartPr>
            <p14:xfrm>
              <a:off x="259200" y="152280"/>
              <a:ext cx="5471280" cy="591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8D4CB7-B2B4-A245-7521-5A2A494C9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42920"/>
                <a:ext cx="5490000" cy="59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5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EE5-8950-2203-B938-FDF23CE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0F22-D43F-7735-D0FE-E09C233E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F5AA4D-90ED-768F-6875-A30A4161F8F9}"/>
                  </a:ext>
                </a:extLst>
              </p14:cNvPr>
              <p14:cNvContentPartPr/>
              <p14:nvPr/>
            </p14:nvContentPartPr>
            <p14:xfrm>
              <a:off x="541080" y="114480"/>
              <a:ext cx="744516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F5AA4D-90ED-768F-6875-A30A4161F8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05120"/>
                <a:ext cx="746388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68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EE5-8950-2203-B938-FDF23CE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0F22-D43F-7735-D0FE-E09C233E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38BE11-88BF-F9AD-A279-8B2B8DE9DBA8}"/>
                  </a:ext>
                </a:extLst>
              </p14:cNvPr>
              <p14:cNvContentPartPr/>
              <p14:nvPr/>
            </p14:nvContentPartPr>
            <p14:xfrm>
              <a:off x="0" y="228600"/>
              <a:ext cx="807768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38BE11-88BF-F9AD-A279-8B2B8DE9D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809640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6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EE5-8950-2203-B938-FDF23CE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0F22-D43F-7735-D0FE-E09C233E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CCBC97-B06A-8CD8-24E4-CFE96BEC8097}"/>
                  </a:ext>
                </a:extLst>
              </p14:cNvPr>
              <p14:cNvContentPartPr/>
              <p14:nvPr/>
            </p14:nvContentPartPr>
            <p14:xfrm>
              <a:off x="670680" y="106560"/>
              <a:ext cx="6949800" cy="195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CCBC97-B06A-8CD8-24E4-CFE96BEC80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97200"/>
                <a:ext cx="6968520" cy="19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C53285-3348-BB28-6D2D-847E5D004879}"/>
                  </a:ext>
                </a:extLst>
              </p14:cNvPr>
              <p14:cNvContentPartPr/>
              <p14:nvPr/>
            </p14:nvContentPartPr>
            <p14:xfrm>
              <a:off x="1569600" y="1851840"/>
              <a:ext cx="5868000" cy="429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C53285-3348-BB28-6D2D-847E5D0048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0240" y="1842480"/>
                <a:ext cx="588672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46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EE5-8950-2203-B938-FDF23CEB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0F22-D43F-7735-D0FE-E09C233E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E27B01-B8DA-32FE-EB1B-01B8D078F6A3}"/>
                  </a:ext>
                </a:extLst>
              </p14:cNvPr>
              <p14:cNvContentPartPr/>
              <p14:nvPr/>
            </p14:nvContentPartPr>
            <p14:xfrm>
              <a:off x="243720" y="152280"/>
              <a:ext cx="2888280" cy="12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E27B01-B8DA-32FE-EB1B-01B8D078F6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42920"/>
                <a:ext cx="290700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B81C20-001B-F34F-09D5-8EBF1E228B6A}"/>
                  </a:ext>
                </a:extLst>
              </p14:cNvPr>
              <p14:cNvContentPartPr/>
              <p14:nvPr/>
            </p14:nvContentPartPr>
            <p14:xfrm>
              <a:off x="731520" y="38160"/>
              <a:ext cx="8771040" cy="541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B81C20-001B-F34F-09D5-8EBF1E228B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160" y="28800"/>
                <a:ext cx="8789760" cy="54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11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E15CEF-4D7D-ECAB-F671-C8928DDBC778}"/>
                  </a:ext>
                </a:extLst>
              </p14:cNvPr>
              <p14:cNvContentPartPr/>
              <p14:nvPr/>
            </p14:nvContentPartPr>
            <p14:xfrm>
              <a:off x="289440" y="76320"/>
              <a:ext cx="11765880" cy="589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E15CEF-4D7D-ECAB-F671-C8928DDBC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66960"/>
                <a:ext cx="1178460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92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2022-06-22T04:06:43Z</dcterms:created>
  <dcterms:modified xsi:type="dcterms:W3CDTF">2022-06-22T04:07:42Z</dcterms:modified>
</cp:coreProperties>
</file>