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2:11:17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4191 1037 0,'0'-21'15,"0"42"-15,21-63 0,-21 21 16,0 0-16,21-1 16,-21 1-16,0 0 0,0 0 15,0 0-15,0 0 16,0-1-16,0 1 16,-21 21-1,0 21 1,0 1-16,0-1 15,-1 21-15,22-21 0,-21 22 16,21-1-16,-21 21 0,0-20 0,21-1 16,-21 22-16,0-22 0,-1 21 15,22-20-15,-21 20 0,0 1 0,0-1 16,21-20-16,0 20 0,-21-21 16,21 22-16,-21-22 0,21-21 0,0 22 15,0-22-15,0 0 0,-22 0 16,22-42 15,0 0-31,0 0 0,0 0 16,0-22-16,0 1 0,0 0 15,22-1-15,-1 1 0,-21 0 0,21-22 16,0 22-16,0-22 0,0 1 16,1-1-16,-22 1 0,21-1 15,0 1-15,0-1 0,0 1 0,0 20 16,-21-20-16,22 42 0,-22-22 15,21 22-15,-21-21 0,21 21 16,-21 0-16,21 21 0,0 21 16,0 0-16,-21 0 15,22 0-15,-1 22 16,-21-1-16,21 0 0,0 22 0,-21-22 16,21 0-16,-21 22 0,21-22 15,-21 22-15,0-22 0,0 0 16,0 1-16,0-1 0,0 0 0,0 1 15,0-1-15,0-21 0,0 22 16,0-1-16,0-21 0,0 0 0,0 0 16,0 1-16,22-1 15,-22 0-15,0-42 32,0 0-32,0-1 15,0 1-15</inkml:trace>
  <inkml:trace contextRef="#ctx0" brushRef="#br0" timeOffset="256">4043 1461 0,'0'0'16,"-21"0"-16,42 0 31,-21-22-31,21 22 15,0 0-15,0-21 16,0 0-16,22 21 0,-22 0 0,21-21 16,-21 21-16,1 0 0,-1 0 15,0-21-15,0 21 0,0 0 0,0 0 16,1 0-16,-1 0 16,0 0-16,0 0 0,0 0 15,0 0-15,1-21 0</inkml:trace>
  <inkml:trace contextRef="#ctx0" brushRef="#br0" timeOffset="1170.01">5122 1270 0,'0'0'0,"0"-21"0,0 0 0,0 0 31,-21 21-16,0 0 1,0 21-16,0-21 0,-1 21 16,1-21-16,0 21 0,0 0 15,0 0-15,0 1 0,21-1 16,-22 21-16,1-21 0,21 0 0,-21 1 16,21 20-16,0-21 0,0 0 15,0 22-15,0-22 0,0 0 16,0 0-16,21 0 0,0 0 0,1 1 15,-1-1-15,0-21 0,0 21 16,0-21-16,0 0 0,22 0 0,-22 0 16,0 0-16,0 0 0,0 0 15,22-21-15,-22 21 0,0-21 0,0-1 16,0 1-16,1 0 0,20-21 16,-21 21-16,0-22 0,0 22 15,1-21-15,20-1 0,-21 1 16,0 0-16,0-22 0,1 22 0,-1-22 15,0 1-15,-21-1 0,21 22 0,-21-21 16,21 20-16,-21 1 16,21 0-16,-21 20 0,0 1 0,0 0 15,0 0-15,-21 21 16,0 0 0,0 21-16,21 0 0,-21 22 15,21-22-15,-21 21 0,-1 0 0,22 1 16,-21-1-16,21 22 0,0-22 15,-21 0-15,0 1 0,21 20 0,0-21 16,0 1-16,0-22 16,0 21-16,0 1 0,0-22 0,0 0 15,0 21-15,21-21 0,0 1 0,-21-1 16,21 0-16,1 0 0,-1 0 16,0-21-16,0 0 0,0 21 15,0-21-15,1 0 0,-1 0 0,0 0 16,0-21-16,0 0 0,0 21 15,1-21-15,-1 0 0,0 0 0,0-22 16,0 22-16,0 0 0,1 0 16,20-43-16,-21 43 0,-21 0 15,0 0-15,21 0 0,-21-1 16,21 1-16,-21 0 16,0 42 15,0 0-31,0 1 15,0-1-15,0 0 0,0 0 0,0 0 16,0 0-16,0 1 0,0-1 16,0 0-16,0 0 0,0 0 0,0 0 15,0 1-15,0-1 16,22-21-16,-1 21 0,0-21 16,0 0-16,0 0 15,0 0-15,1 0 16,-1-21-16,-21 0 15,21-1-15,-21 1 0,21 0 16,0 0-16</inkml:trace>
  <inkml:trace contextRef="#ctx0" brushRef="#br0" timeOffset="1543.86">6286 783 0,'-42'0'16,"42"21"-16,0 1 16,0-1-16,0 0 0,-21-21 0,21 21 15,0 0-15,0 0 0,0 1 16,21-22 0,0 0-1,0 0-15,1-22 16,-22 1-16,21 0 15,-21 0-15,0 0 0,0 0 16,0-1-16,0 1 0,0 0 16,-21 21-16,-1-21 15,1 21 1,0 0 0,21 21-1,-21-21-15,21 21 16,-21 0-1</inkml:trace>
  <inkml:trace contextRef="#ctx0" brushRef="#br0" timeOffset="1828.04">5313 1185 0,'0'0'0,"0"22"15,21-22 1,0 0 0,0 0-16,0 0 0,1 0 15,-1 0-15,0 0 0,0 0 0,0 0 16,0 0-16,1 0 0,-1 0 15,0 0-15,0 0 16,0 0-16,0 0 16,1 0-16</inkml:trace>
  <inkml:trace contextRef="#ctx0" brushRef="#br0" timeOffset="2660.69">6752 1355 0,'0'0'0,"0"-21"15,-21 21 1,0 0-16,0 0 16,-1 0-16,1 21 0,0-21 15,21 21-15,-21 0 0,0-21 16,0 21-16,-1 0 0,1 1 0,21-1 15,-21 21-15,0-21 0,21 0 16,-21 1-16,21 20 0,0-21 16,-21 0-16,21 22 0,0-22 15,0 0-15,0 0 0,0 0 0,21-21 16,0 21-16,0 1 0,0-22 16,0 0-16,22 0 0,-22 0 0,21 0 15,-21 0-15,22 0 0,-22 0 16,21 0-16,-21-22 0,22 1 0,-22 0 15,0 21-15,21-21 0,-20 0 16,-1 0-16,-21-1 0,21-20 0,-21 21 16,0 0-16,0 0 0,0-1 15,0 1-15,0-21 0,-21 21 0,0 0 16,-1-1-16,-20 1 0,21-21 16,-21 21-16,20 0 0,-20 21 15,21-22-15,-21 22 0,20 0 16,1 0-16,-21 0 0,21 0 0,0 0 15,-1 0-15,1 0 0,21 22 16,-21-1-16,0 0 0,21 0 16,0 0-16,0 22 0,0-22 15,0 0-15,0 0 0,0 0 0,0 0 16,0 1-16,0 20 0,21-42 16,0 21-16,-21 0 0,21 0 15,1 1-15,-1-22 0,0 0 0,0 0 16,21 0-16,-20 0 0,20 0 15,0 0-15,1-22 0</inkml:trace>
  <inkml:trace contextRef="#ctx0" brushRef="#br0" timeOffset="3208.01">7260 1439 0,'0'0'0,"64"-105"32,-64 83-32,0 1 15,-22 42 16,22 1-15,0-1-16,-21 0 16,21 0-16,-21 0 0,21 22 0,-21-22 15,21 0-15,0 21 16,0-21-16,0 22 0,0-22 0,-21 21 16,21-21-16,0 1 0,0-1 15,0 0-15,0 0 0,0 0 0,0 0 16,0 1-1,0-44 17,0 1-32,0-21 15,0 21-15,0 0 16,0-22-16,0 1 0,0 21 0,0-22 16,21 1-16,0 0 0,0-1 15,0 22-15,1-21 0,-1 21 16,21-22-16,-21 22 0,22 0 15,-1 0-15,0 0 0,1 21 0,-22 0 16,21 0-16,0 0 0,-20 0 16,-1 21-16,21 0 0,-21 0 0,-21 0 15,21 1-15,-21-1 0,0 21 16,0-21-16,0 0 0,0 22 0,0-22 16,0 21-16,0 1 0,-21-22 15,21 21-15,0-21 0,-21 0 16,21 1-16,-21-1 0,21 0 15,0 0 1,-21-21-16,21-21 31</inkml:trace>
  <inkml:trace contextRef="#ctx0" brushRef="#br0" timeOffset="3745">8636 1312 0,'0'0'0,"21"0"0,-21-21 0,0 0 16,0 0-16,0 0 15,-21 0 1,0 21-16,0 0 0,-1 0 15,1 0-15,0 0 0,0 21 16,-21 0-16,20 0 0,1 0 0,0-21 16,0 21-16,0 1 0,0-1 15,-1 0-15,1 0 0,0 0 0,21 0 16,-21 1-16,21-1 0,0 0 16,0 0-16,21 0 15,0-21 1,0 0-16,1 0 0,-1 0 0,0 21 15,0-21-15,0 0 0,22 0 16,-22 22-16,21-22 0,0 21 16,-20 0-16,20-21 0,-21 21 15,0 0-15,0 0 16,-21 1-16,0-1 16,0 0-16,-21-21 0,0 21 0,0 0 15,0 0-15,0-21 0,-1 22 16,1-1-16,0-21 0,-21 21 0,21-21 15,-1 0-15,1 0 0,0 0 16,0 0-16,0 0 16,0 0-16,-1 0 0,1 0 15,0 0 1,21-21-16,0 0 31</inkml:trace>
  <inkml:trace contextRef="#ctx0" brushRef="#br0" timeOffset="4636.93">3662 2138 0,'0'0'0,"-106"0"31,85 0-15,0 0-16,42 0 47,0 0-31,21 0-16,-21 0 0,22 0 15,-1 0-15,0 0 0,22 0 0,-22 0 16,22 0-16,-1 0 0,1 0 15,20 0-15,1 0 0,0 0 16,21 0-16,-1 0 0,1 0 16,21 0-16,0 0 0,0 0 0,0 21 15,21-21-15,1 0 0,-1 0 16,0 0-16,0 0 0,0 0 0,22 0 16,-1 21-16,0-21 0,1 0 15,-1 0-15,0 0 0,1 0 0,-1 0 16,0 0-16,1 0 0,-1 0 15,0 0-15,-21 0 0,1 0 0,-1 0 16,0-21-16,-21 21 0,0 0 0,-21 0 16,0 0-16,-22-21 0,-20 21 15,-1 0-15,1 0 0,-22 0 0,-21 0 16,22 0-16,-22 0 16,-21-21 62,21 21-16,0-21-62,0 21 16</inkml:trace>
  <inkml:trace contextRef="#ctx0" brushRef="#br0" timeOffset="6964.26">1101 3260 0,'0'0'0,"0"-21"15,-22-1 1,22 1-16,0 0 16,0 0-16,-21 21 31,0 21-16,21 0-15,0 0 16,0 22-16,0-1 0,0 0 16,0 1-16,0-1 0,0 0 15,0 1-15,0-1 0,0 0 16,0 1-16,0-1 0,0 0 16,0-20-16,0-1 0,0 21 0,0-21 15,0 0-15,0 1 16,0-44 31,0 1-32,0 0-15,0 0 16</inkml:trace>
  <inkml:trace contextRef="#ctx0" brushRef="#br0" timeOffset="7160.32">1397 3556 0,'0'0'0,"0"-21"32,0 0-17,21 21 48,0 0-48,-21-21-15</inkml:trace>
  <inkml:trace contextRef="#ctx0" brushRef="#br0" timeOffset="7636.22">2984 3048 0,'0'0'0,"0"-21"16,0 0-16,0 0 0,-21 21 15,0 0 1,0 0-16,21 21 16,0 0-16,-21 0 0,21 0 15,-21 22-15,21-1 0,0 0 16,0 22-16,0-22 0,0 22 0,0-22 15,0 21-15,0-20 0,-22-1 16,22 22-16,-21-43 0,0 21 0,21 0 16,0-20-16,0 20 0,0-21 15,0 0-15,0 0 16,-21-21-16,0-21 31,21 0-31,-21 21 16</inkml:trace>
  <inkml:trace contextRef="#ctx0" brushRef="#br0" timeOffset="8232.95">2519 3408 0,'0'0'16,"-21"-21"-16,-1-22 0,22 22 0,-21-127 31,21 127-31,0 0 0,21-22 16,1 22-16,20 0 0,-21 0 0,21 0 15,1 0-15,-1-1 0,0 1 16,1 21-16,-1 0 0,0 0 16,22 0-16,-22 0 0,1 0 0,20 21 15,-21 1-15,1 20 0,20-21 16,-20 21-16,-22 1 0,21-1 16,-21 0-16,0 1 0,1 20 0,-1-20 15,-21-1-15,21 0 0,-21 1 16,0-22-16,0 21 0,0-21 15,0 22-15,0-22 0,0 0 0,0 0 16,-21-21 0,0 0-1,21-21 1,0 0-16,0 0 0,0-1 0,0-20 16,0 21-16,0-21 15,0-22-15,0 22 0,0-22 0,21 22 16,0-22-16,0 22 0,21-21 15,-20 20-15,20 1 0,0 0 0,1 20 16,20 1-16,-21 0 0,1 0 16,-1 21-16,0 0 0,-20 0 0,20 21 15,-21 0-15,0 0 0,0 22 16,1-22-16,-1 21 0,-21 1 0,0 20 16,0-21-16,0 1 0,0 20 15,0-20-15,0 20 0,0-21 0,0 1 16,-21-1-16,21 0 0,-22-20 15,1 20-15,21-21 0,0 0 16,0 0-16,-21 1 0,21-1 0,-21-21 16,21 21-16,-21-21 15,21-21 17</inkml:trace>
  <inkml:trace contextRef="#ctx0" brushRef="#br0" timeOffset="8763.95">4339 3344 0,'0'0'0,"0"-21"16,-21 21 0,21 21-1,-21 1-15,0-22 0,-1 21 16,22 0-16,-21 21 0,21-21 0,0 1 15,0 20-15,-21-21 0,21 21 16,0-20-16,0-1 0,0 21 0,0-21 16,0 0-16,0 1 0,0-1 15,0 0-15,0 0 0,21-21 0,-21 21 16,21-21-16,1 0 0,-1 0 16,0 0-16,21 0 0,-21 0 15,22 0-15,41-21 0,-41 21 16,-22-21-16,21 0 0,1 0 15,-22-1-15,21 1 0,-21 0 0,0-21 16,-21 21-16,0-22 0,0 22 16,0-21-16,0-1 0,0 1 0,-21 0 15,-21-1-15,21 1 0,-22 0 16,1-1-16,0 22 0,-1 0 0,22 21 16,-21 0-16,0 0 0,-1 0 15,22 0-15,-21 21 0,21 0 0,-1 1 16,-20 20-16,21 0 0,0 1 15,0-1-15,21 0 0,-22 1 0,1-1 16,21 0-16,-21-21 16,21 22-16,0-22 0,0 0 0,0 0 15,0 0-15,0 1 0,0-1 16,21-21-16,0 0 0,1 0 0,-1 0 16,21 0-16,-21 0 0,22 0 15,-22 0-15,21 0 0,0-21 0,1-1 16,-1 22-16</inkml:trace>
  <inkml:trace contextRef="#ctx0" brushRef="#br0" timeOffset="9201.01">4889 3387 0,'0'0'0,"0"-21"0,22-1 16,-22 1-16,0 0 0,0 0 0,0 0 16,0 42 15,-22 0-16,22 0-15,-21 22 0,21-22 0,0 21 16,0-21-16,0 22 0,0-22 16,0 21-16,0-21 0,0 22 0,0-22 15,0 0-15,0 0 0,0 0 16,0 0-16,0 1 0,0-1 0,21-21 16,1 0-16,-1 21 0,0-21 15,0 0-15,0 0 0,22 0 0,-22 0 16,0-21-16,21 21 0,-21-21 15,1-1-15,-1 1 0,21 0 16,-21 0-16,0 0 0,-21-22 0,22 22 16,-1-21-16,-21 21 0,0-22 15,21 1-15,-21 0 0,0 21 0,0-22 16,0 22-16,0 0 0,0 0 16,0 42 30,0 0-46,0 0 16,0 0 0,0 1-1</inkml:trace>
  <inkml:trace contextRef="#ctx0" brushRef="#br0" timeOffset="9664.67">5821 3429 0,'0'0'0,"42"0"0,-21 0 0,0 0 16,1-21-16,-1 0 0,-21 0 16,0-1-16,0 1 15,0 0 1,-21 21-16,-1 0 16,1 0-16,0 0 0,0 21 0,-21 0 15,20-21-15,1 22 0,0-1 16,0 0-16,-21 0 0,42 0 0,-22 0 15,22 1-15,0-1 16,0 0-16,0 0 0,0 0 16,22-21-16,-1 21 0,0-21 15,0 22-15,0-22 0,0 21 16,1-21-16,-1 21 0,0-21 0,0 21 16,0-21-16,0 0 0,-21 21 15,0 0-15,0 1 16,-21-1-1,0-21-15,0 0 0,0 21 16,-22-21-16,22 0 0,0 0 16,-21 0-16,21 0 0,-1 0 0,1 0 15,-21 0-15,21 0 0,0 0 0,-1 0 16,22-21-16,-21 21 16,21-21-16,0-1 15,0 1 1,0 0-16,21 21 0,1-21 0,-1 21 15,0-21-15,0 0 0,0 21 0</inkml:trace>
  <inkml:trace contextRef="#ctx0" brushRef="#br0" timeOffset="10052.84">6159 3577 0,'0'0'0,"22"0"0,-1 0 15,0 0-15,0 0 16,0 0-16,0 0 16,1 0-16,-22-21 15,21 21-15,-21-21 0,21 0 16,-21 0-16,0-1 0,0 1 16,0 0-16,0 0 15,0 0-15,-21 21 16,0 0-16,-1 0 15,1 21-15,0 0 0,0 0 16,0 0-16,0 1 0,-1-1 0,1 21 16,21-21-16,-21 0 0,21 22 15,-21-22-15,21 0 0,0 0 0,0 0 16,0 1-16,0-1 0,21-21 16,0 21-16,0-21 0,1 0 15,-1 0-15,0 0 0,0 0 16,0 0-16,0 0 0,1 0 0,-1 0 15,0-21-15,21 0 0,-42-1 16,0 1-16</inkml:trace>
  <inkml:trace contextRef="#ctx0" brushRef="#br0" timeOffset="10592.03">7281 3090 0,'0'0'0,"0"-21"16,0-42-16,0 42 15,-21 21 1,0 0-16,0 0 16,0 0-16,-1 21 0,22 0 15,-21 0-15,0 0 0,21 22 0,0-1 16,-21 0-16,21 1 0,-21 20 0,21-21 16,0 22-16,0-22 15,0 1-15,0-1 0,0 0 0,0 1 16,0-22-16,0 0 0,0 21 15,0-21-15,0 1 0,21-22 32,0 0-32,0-22 15,-21 1-15,21 0 0,-21 0 16</inkml:trace>
  <inkml:trace contextRef="#ctx0" brushRef="#br0" timeOffset="10864.39">7493 3006 0,'0'0'0,"0"-21"0,0-1 0,21 1 16,-21 42 15,0 22-31,0-22 0,0 21 16,0 1-16,0-1 0,0 0 15,0 22-15,-21 42 0,21-64 16,0 0-16,0 22 0,0-43 15,0 21-15,0 1 0,-21-22 0,21 0 16,0 0-16,0 0 0,0 0 16,-21-21 15,21-21-15,-22 21-16,1-21 0,0 0 0</inkml:trace>
  <inkml:trace contextRef="#ctx0" brushRef="#br0" timeOffset="11420.89">7048 3514 0,'22'-21'31,"-1"21"-15,21 0-16,-21 0 0,22-22 15,-22 22-15,21-21 0,0 0 0,1 21 16,-1-21-16,0 21 0,22-21 15,-1 0-15,-20-1 0,20 22 0,1-21 16,-22 21-16,22 0 0,-22-21 16,-21 21-16,21 0 0,-20 0 15,-22 21-15,0 0 0,0 1 16,0-1-16,0 0 0,0 0 0,0 0 16,-22 22-16,1-22 0,0 21 15,0-21-15,21 22 0,-21-22 0,0 0 16,-1 21-16,22-21 0,-21 1 15,21-1-15,0 0 0,0 0 16,0 0-16,21-21 0,1 21 16,-1-21-16,21 0 0,-21 0 15,0 0-15,22 0 0,-1 0 0,-21-21 16,22 0-16,-1 21 0,-21-21 16,21 0-16,-20 0 0,20-1 0,-21 1 15,0 0-15,0 0 0,1 0 16,-22-22-16,21 22 0,-21-21 0,0 0 15,0-1-15,0 22 0,-21-21 16,-1 21-16,1-22 0,-21 22 16,21 0-16,0 21 0,-1 0 0,-20 0 15,21 0-15,-21 0 0,20 0 16,1 0-16,-21 21 0,21 0 0,0 0 16,-1 1-16,22-1 0,0 0 15,0 0-15,0 0 0,0 22 0,0-22 16,0 0-16,22 0 15,-1-21-15,0 0 0,0 0 0,0 0 16,0 0-16</inkml:trace>
  <inkml:trace contextRef="#ctx0" brushRef="#br0" timeOffset="11712.97">8615 3366 0,'0'0'0,"0"-22"0,0 44 31,0-1-15,0 0-16,21 0 15,0 21-15,-21-20 0,21-1 0,-21 0 16,21 0-16,1 21 0,-22-20 16,21-1-16,0 0 0,-21 0 0,0 0 15,21-21-15,-21 21 0,21 1 0,-21-1 16,0 0-1,0-42 32,0 0-47,0-1 16</inkml:trace>
  <inkml:trace contextRef="#ctx0" brushRef="#br0" timeOffset="11954.38">9102 3344 0,'21'-21'0,"-42"42"0,42-63 0,-21 21 16,-21 42 0,-1 0-1,1 0-15,0 1 16,0-1-16,0 0 0,0 21 0,21-21 16,-22 22-16,1-22 0,0 21 15,0-21-15,0 22 0,21-22 0,0 0 16,-21 0-16,21 0 0,0 1 15,-22-22-15,22 21 0,22-21 16,-1 0 0,0 0-16,0 0 15</inkml:trace>
  <inkml:trace contextRef="#ctx0" brushRef="#br0" timeOffset="12316.6">9186 3641 0,'0'0'0,"21"0"0,1 0 0,-1-21 16,0 21-16,-21-22 0,21 22 16,0-21-16,0 0 15,1 21-15,-1-21 0,-21 0 0,21 0 16,-21-1-16,21 1 0,-21 0 16,0 0-16,0 0 0,0 0 15,-21 21 1,0 0-1,0 21-15,21 0 0,-22-21 16,1 21-16,0 21 0,0-20 16,0-1-16,21 0 0,0 21 0,-21-21 15,21 1-15,0-1 0,0 0 16,0 0-16,0 0 0,0 0 0,0 1 16,0-1-16,21-21 15,-21 21-15,21-21 0,0 0 16,0 0-16,0 0 0,22 0 15,-22 0-15,0 0 0,0 0 16,0-21-16,1 0 0,-1 21 0,0-22 16,0 1-16</inkml:trace>
  <inkml:trace contextRef="#ctx0" brushRef="#br0" timeOffset="12732.84">9673 3514 0,'0'0'0,"0"-21"15,21-43 1,-21 43-1,21 21-15,1-21 0,-1 21 0,0-21 16,0 21-16,0 0 0,22-22 16,-22 22-16,21 0 0,0 0 0,-20 0 15,20 0-15,0 22 0,-21-1 16,1 0-16,-1 0 0,0 0 0,0 0 16,-21 1-16,21 20 0,-21-21 0,0 0 15,0 0-15,0 1 16,0-1-16,0 0 0,0 0 0,0 0 15,-21 0-15,21 1 0,-21-22 16,21 21-16,-21-21 0,21-21 47,0-1-47,0 1 16,0 0-16,0 0 0,21 0 15,-21 0-15,21-1 0,0-20 0,0 0 16,1 21-16,-1-22 0,0 1 15,0 21-15,0 0 0,0-22 16,1 22-16,-1 0 0,0 0 16,0 21-16,-21-21 0,21 21 0,-21-22 15,21 22-15,-42 0 32</inkml:trace>
  <inkml:trace contextRef="#ctx0" brushRef="#br0" timeOffset="13812.44">889 4995 0,'-21'0'0,"0"0"15,21-21 1,0 0 0,0 0-16,0 0 0,0 0 15,0-1-15,0 1 0,0 0 16,21 0-16,-21 0 0,21 0 15,0 21-15,0-22 0,-21 1 0,21 21 16,1 0-16,-1 0 16,0 0-16,0 21 0,0 1 15,0-1-15,1 21 0,-22-21 0,21 43 16,-21-22-16,0 0 0,0 22 16,0-22-16,0 22 0,-21-22 15,-1 0-15,-20 1 0,21-1 16,-21 0-16,20 1 0,-20-22 15,0 21-15,21-21 0,-22 1 0,22-1 16,-21-21-16,21 0 0,-1 21 16,1-21-16,0 0 0,0 0 15,21-21-15,-21 21 0,0-21 0,21-1 16,0 1-16,0 0 0,-22 0 16,22 0-16,0-22 0,0 22 15,0-21-15,0 21 0,0-22 0,0 22 16,0-21-16,22 21 15,-22 0-15,21 21 0,0 0 0,21 0 16,-21 0-16,1 21 0,-1 0 16,0 0-16,0 0 0,0 0 15,0 1-15,1 20 0,-1-21 0,-21 0 16,21 0-16,-21 1 0,0-1 16,0 0-16,21 0 0,0 0 15,0-21 1,1 0-1,-1 0-15,-21-21 16,21 0 0</inkml:trace>
  <inkml:trace contextRef="#ctx0" brushRef="#br0" timeOffset="14001.16">1418 5165 0,'0'0'0,"21"0"0,-21-21 31,21 21 47</inkml:trace>
  <inkml:trace contextRef="#ctx0" brushRef="#br0" timeOffset="14460.27">3006 4678 0,'0'0'0,"0"-21"0,0 0 0,0-1 16,0 1-16,-22 42 47,22 1-47,0 20 0,-21-21 15,21 21-15,0 1 0,0 20 16,0-20-16,0-1 0,-21 21 16,21-20-16,-21-1 0,0 22 0,21-22 15,-21-21-15,-1 21 0,22 1 16,0-22-16,0 0 0,-21 0 0,21 0 15,0 1-15,0-44 47,-21 22-47,21-21 0</inkml:trace>
  <inkml:trace contextRef="#ctx0" brushRef="#br0" timeOffset="15180.57">2688 5059 0,'0'0'0,"-21"-42"0,21-1 0,-21-20 15,0 20-15,21 22 0,0-21 16,0 0-16,0 20 0,0 1 0,0-21 16,0 21-16,0 0 0,21 21 15,0-22-15,0 1 0,21 0 0,-20 0 16,20 21-16,0-21 0,1 21 16,-1 0-16,0 0 0,1 0 0,-1 0 15,0 0-15,1 0 0,-1 0 16,0 21-16,1 0 0,-1 0 0,-21 0 15,0 1-15,-21 20 16,0-21-16,0 21 0,0 1 0,-21-1 16,-21 0-16,21 1 0,-22-22 15,1 21-15,21 1 0,-22-22 0,22 0 16,-21 0-16,21 0 0,-22 0 16,22-21-16,0 0 0,0 0 0,0 0 15,0 0-15,-1 0 0,1 0 16,0 0-16,21-21 0,-21 21 15,21-21-15,21 21 47,0 21-47,0 0 0,1 1 16,-1-1-16,-21 0 0,21 0 16,0 0-16,-21 0 0,21 1 0,-21 20 15,21-21-15,1 0 0,-1 0 16,0 1-16,0-1 0,0-21 15,0 0-15,1 0 16,20 0-16,-21 0 0,0 0 0,22 0 16,-22 0-16,21-21 0,-21-1 15,22 1-15,-22 21 0,21-21 0,-21-21 16,22 21-16,-22-1 0,0 1 16,0-21-16,0 21 0,-21 0 0,0-22 15,0 22-15,0 0 16,0 0-16,-21 42 31,0-21-31,0 21 0,21 21 16,-21-20-16,21-1 0,-22 0 15,22 0-15,0 0 0,0 0 0,0 1 16,0-1-16,0 0 16,0 0-16,0-42 46,0 0-30,0 0-16,0-1 16</inkml:trace>
  <inkml:trace contextRef="#ctx0" brushRef="#br0" timeOffset="15356.99">3704 4805 0,'0'0'0,"0"21"47,0 0-31,0 0-1,0 1 1,0-1 0,21-21-16</inkml:trace>
  <inkml:trace contextRef="#ctx0" brushRef="#br0" timeOffset="16197.26">4297 5186 0,'84'0'31,"-168"0"-31,190 0 0,-85 0 16,0-21-16,0 0 15,-21-1-15,21 1 16,-21 0-16,0 0 15,0 0-15,0 0 0,0-1 0,0 1 16,-21 0-16,0 0 0,0 21 16,-22 0-16,22 0 0,-21 0 0,21 0 15,-22 0-15,22 21 0,-21 0 16,21 0-16,-22 1 0,22-1 0,0 21 16,0-21-16,0 0 0,21 1 15,0 20-15,-21-21 0,21 0 0,0 0 16,0 1-16,0-1 0,21-21 15,0 0-15,0 0 16,0 0-16,0 0 0,1 0 16,20 0-16,-21-21 0,21 21 15,1-22-15,-22 1 0,21 21 0,-21-21 16,1 0-16,20 0 0,-21 0 16,0 21-16,-21-22 0,21 22 15,-21-21-15,-21 42 47,21 1-47,0-1 16,0 0-16,-21 21 0,21-21 15,0 1-15,0 20 16,0-21-16,0 21 0,0 1 0,0-1 16,0 0-16,0 1 0,21 20 15,-21 1-15,0-1 0,0 1 0,0-1 16,21 22-16,-21-22 0,0 22 0,22 0 15,-22-1-15,0 1 0,0 0 16,21-1-16,-21 1 0,0-21 0,0 20 16,0-20-16,0-1 0,0 1 15,0-1-15,-21-20 0,-1-1 0,1 0 16,0 1-16,0-1 0,0-21 0,0 0 16,-1 0-16,-20-21 0,21 0 0,-21 0 15,20 0-15,-20 0 16,0-21-16,-1 0 0,-20-21 0,21 21 15,-22-22-15,1 1 0,-1 0 0,1-22 16,20 1-16,-20-1 0,20 1 16,1-1-16,0-21 0,-1 22 15,22-22-15,0 22 0,0-1 0,21 1 16,0-1-16,0 1 0,0 20 16,0-20-16,21 21 0,0-1 0,0 1 15,22 0-15,-22-1 0,0 1 16,21 0-16,-20-1 0,20 22 0,0-21 15,-21 21-15,22-22 0,-1 22 16,0 0-16,1-21 0,-1 20 0,0 1 0,-20 0 16,20 0-16,0 0 15</inkml:trace>
  <inkml:trace contextRef="#ctx0" brushRef="#br0" timeOffset="16971.97">4826 4868 0,'0'0'0,"0"-21"0,0 0 0,0 0 16,-21 21-16,0 0 16,-1 0-16,1 0 15,0 21-15,0-21 0,21 21 16,-21 22-16,0-22 0,-1 21 16,1-21-16,21 22 0,0-1 0,-21 0 15,21 1-15,-21-1 0,0 0 16,21 1-16,0-22 0,0 21 0,0-21 15,-21 0-15,21 1 0,0-1 0,0 0 16,0 0-16,21-21 31,0 0-31,-21-21 16,21 21-16,0-21 0,0 0 0,1-1 16,-1 1-16,0 0 0,-21 0 15,21 0-15,0-22 0,0 22 16,1 0-16,-1 0 0,-21 0 0,21 21 15,-21-21-15,21 21 0,-21 21 32,21 0-32,-21 0 15,21 0-15,-21 0 0,0 1 0,0-1 16,22-21-16,-22 21 0,21 0 0,0 0 16,0 0-16,0 1 15,0-1-15,1-21 0,-1 0 0,0 0 16,0 0-16,0 0 0,0 0 15,1 0-15,-1 0 0,21 0 0,-21-21 16,0 21-16,1-22 0,20 1 16,-21 21-16,0-21 0,0-21 15,1 21-15,-1-1 0,0-20 0,-21 0 16,0-1-16,21 1 0,-21 0 16,0-1-16,0 1 0,0-21 0,0 20 15,0 22-15,0-21 0,21 21 16,-21-1-16,0 44 31,0-1-31,-21 21 0,0 0 16,21 1-16,-21-1 0,21 0 15,0 22-15,-21-22 0,21 1 16,-22-1-16,22 0 0,0 1 0,0-22 16,0 21-16,0-21 0,0 0 15,0 1-15,0-1 0,22-21 0,-1 21 16,0-21-16,0 0 15,0 0-15,0 0 0,1 0 16,-1 0-16,0 0 0,0-21 16,0 21-16,0-21 0,1-1 0,-1 1 15,-21 0-15,21 0 0,-21 0 0,21-22 16,-21 22-16</inkml:trace>
  <inkml:trace contextRef="#ctx0" brushRef="#br0" timeOffset="17171.78">5419 4953 0,'-22'0'0,"1"0"0,0 0 15,21 21-15,21 0 32,0-21-32,1 0 0,-1 0 15,0 0-15,0 0 0,0 0 0,22 0 16,-22 0-16,0 0 0,0 0 15,0-21-15,0 21 0,1 0 0,-22-21 16,21 21-16</inkml:trace>
  <inkml:trace contextRef="#ctx0" brushRef="#br0" timeOffset="18188.95">7218 4953 0,'0'0'0,"0"-21"16,0 0-16,0 0 0,21-1 0,-21-41 16,0 42-1,-21 0-15,0-1 0,-1 22 16,1 0-16,0 0 15,-21 0-15,21 0 0,-1 0 0,-20 22 16,21-1-16,-21 0 0,-1 21 0,22 1 16,-21-22-16,21 21 0,-1 22 15,1-22-15,0 0 0,21 1 16,-21-1-16,21 0 0,0-21 0,0 22 16,0-22-16,21 21 0,0-21 0,0 1 15,1-1-15,-1-21 0,0 21 16,21-21-16,-21 0 0,22 0 0,-1 0 15,-21 0-15,22 0 0,-1 0 16,-21-21-16,21 21 0,1-21 16,-1-1-16,-21 1 0,22 0 0,-22 0 15,21 0-15,-21-22 0,0 22 0,1-21 16,-1 0-16,0-1 0,-21 1 16,21-22-16,-21 22 0,21-21 0,-21 20 15,0 1-15,21 0 0,-21-1 16,22 1-16,-22 21 0,0 0 15,0-1-15,0 1 0,0 0 0,0 42 32,0 0-32,0 1 0,0 20 15,0-21-15,-22 21 16,22 22-16,-21-22 0,21 22 0,0-22 16,0 22-16,0-22 0,-21 0 15,21 1-15,0-1 0,0 0 0,0-21 16,0 1-16,0-1 0,0 0 0,21 0 15,0 0-15,1-21 0,-1 0 16,0 0-16,0 0 0,0 0 0,0 0 16,22 0-16,-22 0 0,0 0 15,21-21-15,-20 21 0,-1-21 0,21 0 16,-21 0-16,22-1 0,-22 1 0,0 0 16,0-21-16,0 21 15,0-1-15,1-20 0,-22 21 0,0 0 16,0 0-16,0 42 31,0 0-31,-22-21 0,22 21 0,-21 0 16,21 22-16,-21-22 0,21 0 15,0 0-15,0 0 0,0 0 0,0 1 16,0-1-16,0 0 16,0 0-1,21-21 1,0 0-1,1 0-15,-22-21 0,21 0 16,-21 0-16,21-1 0,-21 1 16,0 0-16</inkml:trace>
  <inkml:trace contextRef="#ctx0" brushRef="#br0" timeOffset="18369.54">8213 4868 0,'21'-84'31,"-42"168"-31,63-168 79,-42 105-79,21-21 0,0 0 15</inkml:trace>
  <inkml:trace contextRef="#ctx0" brushRef="#br0" timeOffset="18677.25">8657 4847 0,'-21'0'32,"0"0"-32,0 0 15,21 21-15,-22 1 0,1-1 16,0 0-16,0 0 0,21 0 15,0 0-15,-21 22 0,21-22 0,0 21 16,-21-21-16,21 22 0,0-22 16,0 21-16,0-21 0,0 1 0,0 20 15,0-21-15,21 0 16,0 0-16,0 1 0,0-22 16,0 0-16,1 0 0,20 0 0,-21 0 15,0 0-15,22 0 0,-22-22 16,21 22-16,0-21 0,1 0 15,-1 0-15,0 0 0,1-22 0,-1 22 16,-21-21-16,22 0 0</inkml:trace>
  <inkml:trace contextRef="#ctx0" brushRef="#br0" timeOffset="19392.21">9229 4953 0,'0'0'0,"21"-42"15,-21-1-15,21 1 0,-21 0 16,0-43-16,0 64 0,0-21 16,0 20-16,0 1 0,-21 21 31,21 21-31,0 1 0,-21-1 0,21 0 15,-22 21-15,22 1 0,0-1 16,-21 0-16,0 1 0,0-1 16,0 0-16,21 1 0,-21-1 0,-1 0 15,1-21-15,21 22 0,0-22 16,0 0-16,0 0 0,-21-21 0,21 21 16,0 1-16,21-44 46,-21 1-46,21 21 0,1-21 16,-22 0-16,21-21 0,0 20 0,0 1 16,0-21-16,0 0 0,1 20 15,20-20-15,-21 21 0,43-43 16,-43 43-16,0 0 0,0 0 16,0 21-16,0 0 0,1 21 15,-22 0 1,0 0-16,0 1 15,-22-1-15,1 0 0,0-21 16,0 21-16,0 0 0,0-21 16,-1 21-16,1-21 0,0 0 15,0 0 1,0 0-16,0 0 16,21-21-16,-22 21 15,1 0 16,21 21-31,0 1 16,0-1-16,0 0 0,0 21 0,0-21 16,0 1-16,0-1 0,0 21 0,0-21 15,0 0-15,0 1 0,21-1 16,-21 0-16,22 0 0,-1-21 0,0 21 16,0-21-16,0 0 0,0 21 0,22-21 15,-22 0-15,0 0 0,0 0 16,0 0-16,1 0 0,20-21 0,-21 21 15,0-21-15,0 21 0,1-21 16,-1 0-16,0 21 0,-21-21 16,21-1-16,-21 1 0,21 0 0,-21 0 0,0 0 15,21 0 1,-21-1-16,0 1 31,-21 21-31,0 0 16,-21 0-16</inkml:trace>
  <inkml:trace contextRef="#ctx0" brushRef="#br0" timeOffset="20436.91">868 6837 0,'0'0'16,"-21"0"-16,21-21 0,0 0 15,0-1-15,21 1 16,0 0-16,0 21 16,0-21-16,0 21 0,1-21 15,-1 21-15,0 0 16,0 0-16,0 0 0,0 0 15,1 21-15,-1-21 0,-21 21 16,0 0-16,0 0 0,0 1 16,0-1-16,0 21 0,0-21 15,-21 0-15,-1 1 0,-20-1 0,21 0 16,0 0-16,0 0 0,-1 0 16,1-21-16,0 22 0,0-22 0,0 0 15,42 0 32,0-22-47,0 22 16,0 0-16,1 0 0,20-21 0,-21 21 15,21 0-15,1 0 0,-1 0 16,-21 0-16,22 0 0,-1 21 0,-21-21 16,21 22-16,-20-1 0,-1 0 15,0 0-15,-21 0 0,0 0 16,0 1-16,0-1 0,-21 21 0,-22-21 15,22 0-15,-21 1 0,0-1 16,-1 0-16,1 0 0,0 0 0,-22-21 16,22 0-16,-1 0 15,1 21-15,0-21 0,-1 0 0,1 0 16,0 0-16,-1 0 0,1 0 16,0 0-16,-1 0 0,22 0 15,-21 0-15,21-21 0,0 21 0,21-21 16,0 0-1,0 0-15,21 0 16,0 21-16,0-22 0,21 1 16,-20 0-16</inkml:trace>
  <inkml:trace contextRef="#ctx0" brushRef="#br0" timeOffset="20632.7">1630 7006 0,'0'0'0,"21"0"16,0 0-16,0 0 78</inkml:trace>
  <inkml:trace contextRef="#ctx0" brushRef="#br0" timeOffset="22513.84">3408 6795 0,'0'0'0,"-21"-106"31,21 85-31,0-1 0,0 1 16,-22 0 0,1 42-16,21 0 15,0 1-15,-21 20 0,0 0 16,0 1-16,0 20 0,-1-21 0,-20 1 16,21 20-16,0 1 15,-22-22-15,22 22 0,-21-1 0,21-21 16,-22 1-16,22 20 0,-21-42 15,21 22-15,-22-1 0,22-21 16,21 0-16,-21-21 0,21-21 16,0 0-1,0 0-15,0-21 0,0 20 0,0-20 16,0 0-16,0 21 0,0-22 16,0 1-16,0 0 0,0-1 15,0 1-15,21 21 0,-21-22 0,0 22 16,21 0-16,-21 0 0,0 0 0,0 0 15,22 21-15,-1 0 16,-21 21-16,21 0 0,0 0 16,0 21-16,-21-20 0,21 20 15,1 0-15,-1-21 0,0 22 0,0-1 16,0 0-16,0 1 0,1-22 16,-1 21-16,0-21 0,0 1 0,21-1 15,-20-21-15,-1 21 0,21-21 16,-21 0-16,22 0 0,-1 0 0,0 0 15,-21-21-15,22 21 0,-1-21 0,0-1 16,1 1-16,-1 0 0,-21-21 16,22 21-16,-22-22 0,0 22 15,0-21-15,0-1 0,-21 1 16,0 21-16,0-21 0,0-1 0,0 1 16,0 0-16,-21-1 0,0 1 15,-21 0-15,20 20 0,1-20 0,-21 21 16,0 0-16,-1 0 0,1-1 0,0 22 15,-1 0-15,1 0 0,0 0 16,-1 22-16,22-1 0,-21 0 16,21 0-16,-1 21 0,1 1 0,21-22 15,0 21-15,0 1 0,0-1 0,0 0 16,0 1-16,21-1 0,1 0 16,-1 1-16,0-22 0,0 21 0,21-21 15,-20 0-15,20 1 16,-21-1-16,21 0 0,1-21 0,-1 0 15,0 0-15,1 0 0,-1 0 16,22 0-16,-22-21 0,0 21 0,1-21 16,-1-1-16,0 1 0,-21 0 0,22 0 15,-1 0-15,-21 0 0,0-1 16,1-20-16,-1 21 0,-21 0 0,0 0 16,0-1-16,0 1 0,0 0 15,0 0-15,0 0 16,0 42-1,0 0-15,-21 0 16,21 0-16,-22 1 16,22 20-16,0-21 0,0 0 15,0 22-15,0-22 0,0 0 0,0 21 16,0-21-16,0 1 0,0-1 16,0 0-16,22 0 0,-1-21 0,0 21 15,0 0-15,0-21 0,0 0 0,1 0 16,-1 0-16,0 0 0,21 0 15,-21 0-15,1-21 0,20 0 0,-21 21 16,0-21-16,22 0 0,-22 0 16,0-1-16,0 1 0,-21-21 0,0 21 15,0 0-15,0-22 0,0 22 16,0-21-16,0-1 0,0 22 16,-21-21-16,0 0 0,0 20 0,-22-20 15,22 21-15,0 0 0,0 0 16,-22-1-16,22 1 0,0 21 0,0 0 15,0 0-15,0 0 0,-1 21 16,1 1-16,0-1 0,0 0 0,21 0 16,0 21-16,0-20 0,0 20 15,0 0-15,0-21 0,0 22 0,0-1 16,0-21-16,21 22 0,0-22 0,0 0 16,-21 0-16,22 0 15,20 0-15,-21 1 0,0-1 0,0-21 16,22 0-16,-22 21 0,21-21 15,-21 0-15,22 0 0,-1 0 0,0 0 16,-20-21-16,20 21 0,0-21 0,1-1 16,-22 1-16,21 0 0,-21 0 15,22 0-15,-22 0 0,0-1 0,0-20 16,0 21-16,0 0 16,-21 0-16,0-1 0,0 1 0,0 0 0,0 0 15,0 0-15,0 0 0,0 42 47,0 0-47,0 0 0,0 0 16,0 0-16,-21 22 0,21-22 0,0 21 15,0-21-15,0 1 0,0 20 0,0-21 16,0 0-16,0 0 0,0 1 16,0-1-16,0 0 0,21 0 0,1-21 15,-1 0-15,0 0 16,0 0-16,0 0 0,0 0 0,1-21 15,-1 21-15,0-21 0,0 0 0,0-1 16,0 1-16,1 0 16,-1 0-16,0 0 0,0 0 0,-21-1 0,0-20 15,21 21-15,-21 0 16,0 0-16,0-1 0,0 1 0,0 0 16,-21 21-1,21 21 1,-21 0-16,21 1 0,0-1 0,0 0 15,0 0-15,0 21 0,-21-20 16,21 20-16,0-21 0,0 0 0,0 0 16,0 22-16,0-22 0,0 0 0,0 0 15,21 0-15,0-21 16,0 0-16,0 0 16,1 0-16,-1 0 0,0-21 15,0 0-15,0 0 16,0 21-16</inkml:trace>
  <inkml:trace contextRef="#ctx0" brushRef="#br0" timeOffset="23072.52">5821 6752 0,'0'0'0,"0"-21"0,0 0 0,0 0 16,-21 21-1,-1 0-15,1 0 0,21 21 0,-21 0 16,21 0-16,-21 22 0,21-22 15,-21 21-15,21-21 0,0 22 0,0-22 16,-21 21-16,21-21 0,-22 22 16,22-1-16,0-21 0,0 21 15,0-20-15,-21-1 0,21 21 0,0-21 16,-21 0-16,21 1 0,0-1 16,0-42 30,0-1-46,0 1 0,21 0 0,-21 0 16,21 0-16,1-22 0,-1 22 16,0 0-16,21 0 0,-21-21 15,1 20-15,20 22 0,-21-21 0,21 0 16,-20 21-16,20 0 0,-21 0 16,21 0-16,-20 0 0,-1 0 0,21 0 15,-21 0-15,0 21 0,1-21 0,-22 21 16,0 1-16,21-1 0,-21 21 15,0-21-15,0 22 0,0-22 16,-21 0-16,-1 0 0,-20 21 16,21-20-16,-21-1 0,-1 0 0,22 0 15,-21 0-15,-1 0 0,22 1 0,-21-22 16,21 0-16,-22 21 16,22-21-16,0 0 0,0 0 0,0 0 0,0 0 15,-1 0-15,1-21 16,21-1-16,0 1 15,0 0-15,0 0 16,0 0-16,0 0 16,0-1-16,0 1 0,21 0 0,1 0 15</inkml:trace>
  <inkml:trace contextRef="#ctx0" brushRef="#br0" timeOffset="23388.34">6456 6562 0,'0'0'16,"-21"0"-16,21 21 16,-22 0-16,22 0 0,-21 22 15,21-22-15,0 21 0,0 0 0,0 1 16,0-1-16,0-21 0,0 22 0,0-1 15,0 0-15,0 1 0,0-22 16,0 21-16,0-21 0,0 22 0,0-22 16,0 0-16,0 21 0,0-21 15,0 1-15,0-1 0,0 0 16,0-42 15,0 0-15,0-1-16</inkml:trace>
  <inkml:trace contextRef="#ctx0" brushRef="#br0" timeOffset="23772.15">6540 7112 0,'0'0'0,"22"0"16,-1 0 0,0 0-1,0 0-15,0 0 0,0 0 16,1 0-16,-1 0 0,0-21 15,0 21-15,0-21 0,22 21 0,-22-21 16,0 21-16,0-22 0,0 22 16,0-21-16,-21 0 0,0 0 15,0 0-15,-21 21 32,0 0-32,0 0 0,0 0 0,0 0 15,-1 21-15,-20 0 0,21 0 16,0 0-16,0 1 0,-1-1 0,22 21 15,-21-21-15,0 0 0,0 22 0,21-22 16,0 21-16,0-21 16,0 1-16,0-1 0,0 0 0,0 0 15,0 0-15,21-21 0,0 21 16,22-21-16,-22 0 0,0 0 16,0 0-16,0 0 0,0-21 0,22 0 15,-22 0-15,0 21 0,0-21 16,-21 0-16,21-1 0,1 1 0</inkml:trace>
  <inkml:trace contextRef="#ctx0" brushRef="#br0" timeOffset="24844.03">7874 6964 0,'0'0'0,"21"-21"0,-21 0 0,0-1 16,21 1-16,-21 0 0,0 0 0,0 0 15,0 0-15,-21 21 0,0-22 0,0 1 16,0 21-16,-1 0 0,1 0 15,-21 0-15,21 0 0,0 0 16,-22 0-16,22 21 0,-21 1 16,21-1-16,-1 0 0,1 0 0,0 21 15,0-20-15,0 20 0,0 0 0,21-21 16,0 22-16,0-1 0,0 0 16,0 43-16,0-43 0,0 1 15,42-22-15,-21 0 0,0 21 16,0-42-16,22 22 0,-1-1 0,0-21 15,-20 0-15,20 0 0,0 0 16,1 0-16,-1 0 0,0-21 0,1 21 16,-22-22-16,21 1 0,0 0 0,1 0 15,-22 0-15,21 0 16,-21-22-16,1 22 0,-1-21 0,21 21 16,-21-22-16,0 1 0,-21 0 0,22 20 15,-1-20-15,-21 0 0,0-1 16,21 1-16,-21 0 0,21-1 0,-21 1 15,21 0-15,-21 21 0,0-22 16,0 22-16,0 0 0,0 0 0,0 42 31,-21 21-15,0-21-16,0 22 0,21-1 0,0 0 16,-21 1-16,-1-1 0,22 0 15,-21 1-15,21-1 0,0 0 16,0 1-16,0-22 0,0 21 0,0 1 15,0-22-15,0 21 0,0-21 16,0 0-16,0 1 0,0-1 0,21-21 16,-21 21-16,22-21 0,-1 0 15,0 0-15,0 0 0,0 0 16,0 0-16,1 0 0,-1-21 0,-21 0 16,21 21-16,0-22 0,0 1 0,0 0 15,1 0-15,-1 0 0,0 0 0,0-1 16,0 1-16,0 0 0,-21 0 15,0 42 17,0 0-17,0 0-15,-21 1 0,21-1 0,-21 0 16,21 0-16,0 0 0,0 0 16,0 1-16,0-1 0,0 0 15,21-21 16,0 0-15,-21-21 0,22 0-16,-22-1 0,21 1 15,-21 0-15,0 0 0,0 0 16,0 0-16</inkml:trace>
  <inkml:trace contextRef="#ctx0" brushRef="#br0" timeOffset="25022.5">8848 6900 0,'0'-63'16,"0"126"-16,0-147 16,-22 84-16,1 0 15,21 21 17,0 0-17,21 0-15,1 0 16,-1-21-16,-21 22 0</inkml:trace>
  <inkml:trace contextRef="#ctx0" brushRef="#br0" timeOffset="26017.42">9250 6879 0,'0'-21'0,"-21"21"46,-1 0-46,22 21 0,-21 0 16,21 1-16,-21-1 0,21 0 0,0 21 16,-21-21-16,21 22 0,0-1 15,-21-21-15,21 22 0,0-1 0,0-21 16,0 21-16,0-20 0,21-1 16,0 0-16,0 0 0,0-21 0,1 0 15,-1 0-15,21 0 0,-21 0 0,0 0 16,22 0-16,-22 0 0,21-21 15,-21 0-15,22 0 0,-22-1 0,0 1 16,21 0-16,-20-21 0,20 21 16,-21-22-16,0 1 0,0 21 15,22-22-15,-22 1 0,0 0 0,0-22 16,0 22-16,1 0 0,-1-22 16,-21 22-16,21-1 0,-21 1 0,0 21 15,21 0-15,-21 0 0,0-1 16,-21 44-16,0-1 15,0 0-15,-1 21 0,1 1 0,0-1 16,0 0-16,0 1 0,0-1 16,-1 0-16,1 1 0,0-1 0,0-21 15,21 21-15,-21 1 0,0-22 16,21 21-16,-22-21 0,22 22 0,0-22 16,-21 0-16,21 0 0,-21 0 15,21 1 1,0-44-1,0 1 1,21 0-16,0 0 0,1-21 16,-1 20-16,0 1 0,0 0 0,0-21 15,22 21-15,-1-1 0,-21 1 16,21 0-16,1-21 0,-1 42 0,-21-21 16,22-1-16,-22 1 0,0 21 0,0 0 15,0 0-15,-21 21 31,0 1-31,-21-1 0,0-21 16,0 21-16,-22 0 0,22-21 0,0 21 16,-21 0-16,21-21 0,-22 22 0,22-22 15,0 0-15,0 0 0,0 0 16,-1 0-16,1 0 16,0 0-1,21 21 32,0 0-47,0 0 16,0 21-16,0-20 0,0-1 15,0 21-15,0-21 0,21 0 0,-21 1 16,21-1-16,1 0 0,-1 0 16,21 0-16,-21 0 0,22-21 0,-1 0 15,0 0-15,1 0 0,-22 0 16,21 0-16,0 0 0,1 0 0,-1 0 15,0-21-15,-20 21 0,20-21 16,-21 21-16,0-21 0,0 0 0,1 0 16,-1-1-16,0 1 0,-21 0 0,21 0 15,-21 0-15,21 0 0,-21-1 16,0 1-16,0 0 16,-21 21-1,-21 0 1,21 0-16</inkml:trace>
  <inkml:trace contextRef="#ctx0" brushRef="#br0" timeOffset="27140.15">720 8467 0,'0'0'16,"21"-21"-16,-21-1 0,0 1 15,0 0 1,21 21-16,-21 21 16,0 0-16,0 1 0,0-1 15,0 21-15,0-21 0,0 22 16,0-1-16,-21 0 0,21 22 0,-21-22 16,-1 0-16,22 1 0,-21 20 15,0-20-15,0-22 0,0 21 16,21-21-16,0 0 0,-21 1 0,21-1 15,-22 0-15,1-21 16,21-21 15,0 0-15,21-1-16,1 1 0,-1 21 16,0-21-16,0 0 0,0 0 15,22 0-15,-22-1 0,21 1 0,0 0 16,1 0-16,-1 0 0,-21-22 15,22 22-15,-1 0 0,-21 0 0,0 21 16,0-21-16,1 0 0,-1-1 16,-21 1-16,21 21 0,-21-21 15,0 0-15,0 0 0,0 0 16,-21 21 0,0 0-1,21 21-15,0 21 16,-22-21-16,22 22 0,-21-1 15,0 0-15,21 1 0,0-1 16,0 0-16,-21-21 0,21 22 16,-21-1-16,21-21 0,0 0 0,-21 1 15,21-1-15,0 0 0,0 0 16,0-42 15,0 0-15,0 0-16</inkml:trace>
  <inkml:trace contextRef="#ctx0" brushRef="#br0" timeOffset="27328.04">1672 8657 0,'0'0'0,"21"0"0,0 0 31,-21-21-31,22 21 31</inkml:trace>
  <inkml:trace contextRef="#ctx0" brushRef="#br0" timeOffset="28304.36">3048 8361 0,'0'0'0,"0"-21"0,0 0 16,21-1-16,-21 1 0,0 0 15,21 0-15,-21 0 0,0 0 0,0 42 31,-21 0-31,0 21 16,0-21-16,21 22 0,-21 20 0,-1-20 16,1-1-16,21 21 0,-21-20 15,0 20-15,0 1 0,0-22 0,-1 0 16,1 1-16,0 20 0,0-42 16,0 22-16,-22-1 0,22-21 0,0 0 15,0 1-15,0-22 0,0 0 16,-1 0-16,1 0 15,0 0-15,21-22 0,-21 1 16,21 0-16,0 0 0,0-21 16,0 20-16,0-20 0,0 0 0,0-1 15,0 1-15,0 0 0,0 21 16,0-22-16,21 1 0,0 21 0,0 0 16,-21-1-16,0 1 0,22 21 15,-1 0-15,0 21 16,-21 1-16,21-1 0,0 0 15,-21 21-15,21-21 0,1 22 0,-22-1 16,21-21-16,0 22 0,0-1 16,0 0-16,22-21 0,-22 22 0,42 20 15,-42-42-15,22-21 16,-22 22-16,21-1 0,1-21 0,-22 0 16,21 0-16,0 0 0,1 0 15,-22-21-15,21-1 0,-21 22 16,22-21-16,-22 0 0,21 0 0,-21 0 15,1-22-15,-1 22 0,-21-21 16,21 0-16,0-43 0,-21 43 16,0-1-16,0-20 0,0 20 15,0-20-15,-21 21 0,0-22 16,0 22-16,-22-22 0,1 22 0,0 0 16,-1 20-16,1-20 0,0 21 0,-22 21 15,22 0-15,-1 0 0,1 0 16,0 0-16,-1 21 0,1 21 15,21-20-15,0 20 0,0 0 0,21 1 16,0-1-16,0 0 0,0 1 16,0-22-16,21 21 0,0 0 0,0-20 15,0-1-15,0 21 0,22-21 16,-22 0-16,0 1 0,21-22 0,-20 21 16,20 0-16,-21-21 0,21 0 15,-20 0-15,-1 0 0,21 0 0,-21 0 16,0 0-16,22 0 0,-22 0 15,0 0-15,0 0 0,0 0 0,1 0 16,-1 0-16,0 0 0</inkml:trace>
  <inkml:trace contextRef="#ctx0" brushRef="#br0" timeOffset="28776.44">3746 8742 0,'0'-21'16,"0"0"-1,0-1-15,0 1 16,0 0-16,0 0 16,0 0-16,0 0 15,0-1-15,22 22 0,-1-21 0,0 21 16,0 0-16,0 0 16,0 0-16,22 0 0,-22 0 0,0 0 15,0 21-15,0 1 0,22-22 16,-22 21-16,0 21 0,0-21 15,0 0-15,1 1 0,-1 20 0,-21-21 16,0 21-16,0-20 0,0-1 16,0 21-16,0-21 0,0 0 0,0 1 15,-21-22 32,21-22-47,0 1 0,0 0 0,0 0 16,0 0-16,0-22 0,0 22 15,0 0-15,0-21 0,0 21 16,0-22-16,0 22 0,21 0 0,-21 0 16,0 0-16,21-1 0,-21 1 15,21 0-15,0 21 0,-21-21 0,21 21 16,1 0-16,-1 0 16,0 0-1,0 21-15,-21 0 0,21-21 16,-21 21-16,0 1 0,21-22 15</inkml:trace>
  <inkml:trace contextRef="#ctx0" brushRef="#br0" timeOffset="30119.95">5143 8784 0,'0'0'0,"0"-21"0,22 0 0,-1 0 15,-21 0-15,0-1 0,0 1 16,0 0-16,0 0 0,0 0 0,0 0 16,-21-22-16,-1 22 0,1 0 0,0 21 15,-21-21-15,21 0 0,-1 21 16,-20 0-16,21 0 0,-21 0 16,20 0-16,-20 0 0,0 21 15,-1 0-15,22 0 0,-21 0 0,0 0 0,-1 22 16,1-22-16,21 21 0,0 1 15,-1-1-15,22-21 0,0 21 16,0 1-16,0-22 0,0 21 0,22-21 16,-1 1-16,0-1 0,0-21 15,21 21-15,-20-21 0,20 0 0,-21 0 16,21 0-16,-20 0 0,20 0 16,-21-21-16,21 21 0,-20-21 15,-1-1-15,0 1 0,0 0 0,21 0 16,-20 0-16,-1-22 0,-21 22 15,21 0-15,0-21 0,0 21 0,-21-22 16,21 22-16,-21-21 0,0 21 0,0-1 16,22 1-16,-22 0 0,0 0 15,0 42 17,0 0-32,0 22 0,0-22 15,-22 0-15,22 21 0,-21 1 0,21-22 16,0 21-16,0 0 0,0-20 15,0 20-15,0-21 0,0 0 0,0 0 16,21 1-16,1-1 0,-1 0 16,0-21-16,0 21 0,21-21 15,-20 0-15,20 0 0,0 0 0,-21 0 16,22 0-16,-1 0 0,0 0 16,1-21-16,-1 21 0,0-21 0,1 0 15,-22 21-15,21-22 0,-21 1 16,1 0-16,20 0 0,-42 0 0,21-22 15,-21 22-15,0-21 0,0 21 0,0 0 16,0-22-16,0 22 0,-21 0 16,0 0-16,0 0 0,-1 21 0,1 0 15,0 0-15,0 0 0,-21 0 16,20 0-16,-20 0 0,21 0 0,0 21 16,-22 0-16,22 0 0,0 21 0,0-20 15,0 41 1,21-21-16,0-20 0,0-1 15,0 0-15,0 0 0,0 0 16,21-21-16,0 0 16,0 0-16,0 0 0,1 0 0,-1 0 0,0 0 15,21 0-15,-21 0 0,1-21 16,20 21-16,-21-21 0,0 0 16,0 0-16,1 21 0,-1-22 0,0 1 15,0 0-15,-21 0 0,0 0 0,21 21 16,-21-21-16,21-1 0,1 22 31,-44 22-15,1-1-1,0-21-15,21 42 0,-21-21 16,0 0-16,21 1 0,-21 20 0,21-21 16,-22 21-16,1 1 0,21-1 0,0-21 15,0 22-15,0-1 0,0 0 16,0 1-16,0 20 0,0-21 0,0 1 15,0 20-15,0 1 0,21-1 16,-21 1-16,0-1 0,22 22 0,-22-22 16,0 22-16,21-21 0,-21 20 15,0-20-15,0 20 0,0 1 0,-21-21 16,-1 20-16,1-20 0,0-1 16,0 1-16,0-1 0,0 1 0,-1-22 15,1 0-15,-21 1 0,21-22 0,0 21 16,-1-21-16,-20-21 0,21 22 15,0-22-15,0 0 0,-1 0 0,1 0 16,0-22-16,0 1 0,0 0 0,0 0 16,-22-21-16,22-1 0,0 1 15,-21-22-15,20 1 0,1-1 16,0 1-16,0-22 0,0 22 0,0-22 0,21 0 16,-22 1-16,22 20 0,0-20 15,0-1-15,0 0 0,22 1 0,-1-1 16,0 21-16,0-20 0,0 20 15,0 1-15,22-1 0,-22 1 16,21-1-16,1 22 0,-22 0 0,21-1 16,-21 1-16,0 21 0,1 0 0,-1-1 15,0 1-15,-21 42 32</inkml:trace>
  <inkml:trace contextRef="#ctx0" brushRef="#br0" timeOffset="31812.94">6731 8890 0,'0'-21'16,"0"0"-16,21 21 0,0-21 15,-21-1-15,21 22 0,-21-21 16,22 0-16,-22 0 0,0 0 16,0 0-16,0-1 0,0 1 0,0 0 15,0 0-15,0 0 0,-22 0 16,1-1-16,0 1 0,-21 0 16,21 21-16,-22-21 0,1 21 0,0 0 15,-1 0-15,1 0 0,0 0 0,-1 0 16,1 21-16,21-21 0,-22 21 15,1 0-15,21 1 0,-21 20 16,20-21-16,1 21 0,0 1 0,0-22 16,21 21-16,0 1 0,0-22 0,0 21 15,0-21-15,0 0 0,0 1 16,21-1-16,0 0 0,0-21 0,1 0 16,-1 0-16,0 0 0,0 0 15,0 0-15,22 0 0,-22 0 0,21-21 16,-21 21-16,22-21 0,-1-1 15,0 1-15,-21-21 0,22 21 16,-1 0-16,0-22 0,-20 22 0,20 0 16,-21-21-16,0 20 0,0-20 0,-21 21 15,0 0-15,0 0 0,0-1 16,-21 22 0,21 22-1,-21-22-15,0 21 0,21 21 0,-21-21 16,21 0-16,0 22 0,0-1 0,0-21 15,0 22-15,0-22 0,0 21 16,0-21-16,0 0 0,0 1 0,21-1 16,0 0-16,0-21 0,0 0 15,1 21-15,-1-21 0,0 0 16,0 0-16,21 0 0,-20 0 0,20-21 16,-21 0-16,21 21 0,1-21 15,-22-1-15,21 1 0,-21 0 0,1 0 16,-1 0-16,21-22 0,-42 22 0,21 0 15,-21 0-15,0 0 0,0 0 16,0-1-16,0 1 0,-21 21 31,0 0-31,21 21 0,0 1 0,-21 20 16,0-21-16,21 0 0,0 22 0,0-22 16,0 21-16,-22-21 0,22 22 15,0-22-15,-21 0 0,21 0 16,0 0-16,0 0 0,21-42 47,1 21-47,-22-21 15,21 0-15,0 0 0,-21 0 0,21-1 16,0 1-16,-21 0 0,21-21 16,1 21-16,-1-22 0,-21 22 15,21 0-15,0 0 0,0 0 0,0-1 0,1 1 16,-1 21-16,0 0 15,0 0-15,-21 21 16,0 1-16,21-1 0,-21 0 16,21 0-16,-21 21 0,0-20 15,0-1-15,22 21 0,-1-21 0,0 0 16,-21 1-16,21-1 0,0 0 0,22 0 16,-22 0-16,0-21 0,21 21 15,1-21-15,-1 0 0,0 0 0,-21 0 16,22 0-16,-1 0 0,0 0 15,1-21-15,-1 0 0,0 21 0,-20-21 16,20 0-16,-21 0 0,0-1 0,0 1 16,1 0-16,-1-21 0,-21 21 15,0-22-15,0 22 0,0 0 0,0-21 16,0 20-16,0 1 0,-21 0 16,-1 0-16,22 0 0,-21 21 15,0 0-15,0 0 0,0 0 0,-22 0 16,22 0-16,-21 0 0,21 21 15,-22 0-15,1 0 0,21 0 16,-21 1-16,-1 20 0,22-21 0,0 21 0,-21-20 16,42 20-16,-22-21 0,22 0 15,0 22-15,0-22 0,0 0 0,0 0 16,0 0-16,22 0 16,-1-21-16,0 0 0,0 0 0,0 0 15,0 0-15,22 0 0,-22 0 16,0 0-16,21-21 0,-20 0 15,20 21-15,-21-21 0,0 0 0,22 0 16,-22-22-16,0 22 0,21-21 0,-21-1 16,1 1-16,-1 0 0,0-1 15,0 1-15,0 0 0,0-1 0,1 1 16,-22 0-16,0-1 0,0 22 16,0-21-16,0 0 0,0 20 15,0 1-15,0 0 0,0 0 0,0 42 16,0 0-1,0 0-15,0 1 0,-22 20 16,1 0-16,21 1 0,-21-1 16,21 0-16,0 22 0,0-22 0,0 0 15,-21 22-15,21-22 0,0 1 0,0-1 16,0 0-16,0-21 0,0 22 16,21-22-16,-21 0 0,21 0 0,0 0 15,1 1-15,-1-22 0,0 0 16,0 0-16,0 0 0,0 0 0,1 0 15,-1 0-15,21 0 0,-21-22 0,0 1 16,1 0-16,-1 0 0,-21 0 16,21 0-16</inkml:trace>
  <inkml:trace contextRef="#ctx0" brushRef="#br0" timeOffset="33776.83">9461 8446 0,'0'0'0,"43"-106"32,-43 85-32,21-1 0,-21 44 31,0-1-31,0 0 15,0 0-15,-21 21 16,21 1-16,-21-1 0,-1-21 0,1 22 16,0-1-16,0 0 0,0 1 0,0-1 15,-1 0-15,-20-21 0,21 22 16,0-22-16,0 21 0,21-21 0,-22-21 16,22 22-16,-21-1 0,21-42 31,0-1-31,0 1 15,0 0-15,21-21 16,-21 21-16,0-1 0,22-20 0,-1 21 16,-21-21-16,21 20 0,0 1 15,-21 0-15,0 0 0,21 0 16,0 0-16,1 21 16,-22 21-1,0 0-15,0 21 16,0-21-16,0 1 0,21 20 0,-21-21 15,21 0-15,-21 22 0,21-22 16,-21 0-16,0 0 0,21 0 0,0 0 16,1 1-16,-1-1 0,0-21 0,0 0 15,0 21-15,0-21 0,22 0 16,-22 0-16,21 0 0,-21 0 0,22-21 16,-22 0-16,21 21 0,1-22 15,-22 1-15,21 0 0,-21-21 16,22 21-16,-22-22 0,0 22 0,0-21 15,-21-1-15,0 1 0,0 0 16,0-1-16,0 1 0,0 0 0,0-22 16,0 22-16,-21 0 0,-21-1 0,20 1 15,1 0-15,-21-1 0,21 1 16,-22 21-16,1-22 0,21 22 16,-21 21-16,-1 0 0,22 0 0,-21 0 15,21 21-15,-22 1 0,22 20 0,0-21 16,0 21-16,0 1 15,-1 20-15,22-20 0,-21-1 0,21 0 16,0 1-16,0-1 0,0 0 0,0 1 16,0-1-16,0-21 0,0 21 15,21-20-15,1-1 0,-1 0 0,0 0 16,42 21-16,-41-42 16,20 22-16,-21-22 0,21 0 0,1 0 15,-1 0-15,0 0 0,22 0 0,-22 0 16,1-22-16,-1 1 0,0 0 15,22 0-15,-22 21 0,0-42 0,-20 20 16,20 1-16,-21 0 0,0 0 16,0 0-16,-21 0 0,0-1 15,0 1-15,0 0 0,0 0 0,-21 21 16,0 0 0,0 0-16,0 0 0,0 0 0,-22 0 15,22 0-15,21 21 0,-21-21 0,21 21 16,-21 0-16,21 1 0,0-1 15,0 0-15,0 0 0,0 0 0,0 0 16,0 1-16,0-1 0,0 0 16,21 0-16,0 0 0,0 0 0,0 1 15,-21-1-15,22-21 0,-1 21 0,0-21 16,0 0-16,-21 21 0,21-21 16,0 0-16,1 0 0,-1 0 15,0 0-15,0 0 0,0 0 0,0-21 16,1 21-16,-1-21 0,0 0 15,0 21-15,0-22 0,0 1 0,-21 0 16,22 0-16,-1 0 0,0-22 16,-21 22-16,0 0 0,0 0 0,21 0 15,-21 0-15,21-1 0,-21 44 32,-21-1-17,21 0-15,-21 0 0,0 0 0,21 0 16,-21 22-16,-1-22 0,22 21 15,-21-21-15,21 1 0,0 20 16,0-21-16,0 0 0,0 0 16,0 1-16,21-22 0,1 0 15,-1 21-15,0-21 0,0 0 0,0 0 16,0 0-16,22 0 0,-22 0 16,0-21-16,21 21 0,-20-22 0,-1 1 15,0 0-15,21 0 0,-21 0 0,1 0 16,-22-1-16,0-20 0,21 21 15,-21 0-15,0-22 0,0 22 0,0 0 16,0-21-16,-21 21 0,-1 21 16,1-22-16,0 22 0,0-21 0,0 21 15,0 0-15,-1 0 0,1 0 16,0 0 0,42 0-1,0 0 1,1 0-16,-1 0 0,0 0 15,0 0-15,21 0 0,-20 0 0,20 0 16,-21 0-16,0 0 0,22 0 0,-22 0 16,21 0-16,-21-21 0,0 21 15,1 0-15,-1 0 0,0 0 16,-21 21 0,0 0-16,0 1 15,0-1-15,0 0 0,0 0 16,0 0-16,-21 22 0,21-22 15,-21 21-15,21 0 0,0 1 0,-22-1 16,22 0-16,-21 1 0,0-1 0,21 22 16,-21-22-16,21 0 0,-21 1 15,0-1-15,21 21 0,-22-20 0,22-1 16,-21 0-16,0 22 0,21-22 16,0 22-16,-21-1 0,0-20 0,0 20 15,21 1-15,-22-22 0,1 21 16,21-20-16,-21 20 0,0-20 0,21-1 0,0 0 15,-21-21-15,0 22 0,-1-22 16,22 0-16,-21 0 0,21 0 16,0 1-16,-21-22 0,21-22 31,0 1-31,0 0 0,0 0 16,21 0-16,-21 0 0,21-22 0,1 1 15,-1 0-15,-21-1 0,21 1 0,42-170 16</inkml:trace>
  <inkml:trace contextRef="#ctx0" brushRef="#br0" timeOffset="34108.64">11176 8911 0,'0'0'0,"0"-42"0,0 0 16,0-1-16,0 1 0,21-22 16,-21 22-16,21 21 0,-21 0 0,0 0 15,21-1-15,1 1 0,-1 0 16,0 21-16,21-21 0,-21 0 0,22 21 15,-1 0-15,0-21 0,1 21 0,-22 0 16,21 0-16,-21 0 0,22 0 16,-22 0-16,0 21 0,0 0 0,-21 0 15,0 0-15,0 0 0,0 1 16,0-1-16,0 0 0,-21 21 16,0-21-16,0 1 0,-22-1 15,1 0-15,21 0 0,-21 0 16,-1 0-16,1 1 0,21-22 0,-22 21 15,22 0-15,0-21 0,0 0 0,0 21 16,0-21-16,-1 0 47,1 0-31</inkml:trace>
  <inkml:trace contextRef="#ctx0" brushRef="#br1" timeOffset="40432.97">11134 3620 0,'-22'0'0,"1"0"15,0 0-15,0 0 0,0 0 16,0 0-16,-1 0 16,1 0-16,0 0 0,0 0 15,42 0 16,0 0-31,0 0 0,22 0 16,20 0-16,-20 0 0,20 0 16,1 21-16,-1-21 0,1 0 0,-1 21 15,1-21-15,20 0 0,1 0 16,0 0-16,-1 0 0,22 0 0,-21 0 16,-1 0-16,-20 0 15,84-21-15,-84 0 0,-22 21 16,0 0-16,1 0 0,-1-22 15,-21 22-15,0 0 0,-21-21 16,0 0 0,-21 21-1,0 0-15,0-21 0,0 0 16,-1 21-16,1-21 0,0 21 0,0-22 16,0 1-16,-22 21 0,43-21 15,-21 0-15,0 21 0,-21-42 16,21 42-16,21-22 15,0 44 17,21-1-17,0-21-15,0 21 0,0-21 16,22 21-16,-22-21 0,21 0 0,-21 0 16,22 0-16,-22 0 0,21 21 15,-21-21-15,22 0 0,-22 0 0,21 0 16,-21 0-16,0 0 0,1 0 15,-1 0-15,-21 21 0,0 1 16,0-1-16,-21 0 16,-1 0-16,1 0 0,0 0 15,0 1-15,0-1 0,-22 0 16,22 0-16,0 0 0,0 0 16,0 1-16,-22-1 0,22-21 15,0 21-15,0 0 0,0-21 0,0 0 16,21 21-16,-22-21 0,1 0 15,0 0-15</inkml:trace>
  <inkml:trace contextRef="#ctx0" brushRef="#br1" timeOffset="41480.55">13652 3323 0,'0'-42'15,"0"21"1,0 0-16,0-1 15,0 1-15,0 0 16,0 0-16,22 0 0,-1 0 16,0 21-16,0 0 0,0-22 15,0 22-15,1 0 0,-1 0 0,21 0 16,-21 0-16,0 22 0,1-1 16,-1 21-16,0-21 0,-21 22 15,0-1-15,0 0 0,0 1 0,0-1 16,0 0-16,0 1 0,-21-22 15,21 21-15,-21-21 0,-1 43 16,22-43-16,0 0 0,0 0 16,-21-21-16,21 21 0,0-42 31,0 0-15,0 0-16,0 0 15,0 0-15,0-1 0,21 1 0,-21-21 16,22 21-16,-1-22 0,0 1 15,-21 0-15,21-22 0,21 22 0,-20 0 16,-1 20-16,21-20 0,0 21 16,-20 0-16,20 21 0,-21 0 0,0 0 15,22 0-15,-22 0 0,0 21 16,0 0-16,0 0 0,-21 0 0,0 22 16,21-1-16,-21-21 0,0 22 15,0-1-15,0 0 0,0-21 0,0 22 16,0-22-16,0 0 0,0 0 15,0 0-15,0 1 0,0-1 16,0 0-16,22-42 47,-22 0-31,0-1-16,21 1 0,-21 0 0,0 0 15,21-21-15,0-1 0,-21 1 16,21 0-16,0-1 0,1 1 0,20 0 15,-21 20-15,21-20 0,-20 21 16,20 0-16,-21 21 0,21-21 0,-20 21 16,20 0-16,-21 0 15,21 0-15,-20 21 0,-1 0 0,0 0 0,0 0 16,0 22-16,-21-22 16,0 21-16,0-21 0,0 22 0,0-22 15,0 21-15,0-21 0,-21 22 16,0-22-16,0 0 0,21 0 0,0 0 15,-21 0-15,-1-21 0,22 22 0,-21-22 16,42-22 31,1 22-47,-1-21 0,0 0 16</inkml:trace>
  <inkml:trace contextRef="#ctx0" brushRef="#br1" timeOffset="42019.95">15494 3196 0,'21'-21'0,"-42"42"0,63-63 16,-21 21-16,-21 0 0,0-1 15,0 1-15,-21 21 16,0 0 0,0 21-16,0-21 0,0 22 15,-1-1-15,1 21 0,-21-21 16,21 22-16,0-1 0,-1 0 0,1 1 15,0-1-15,0 0 16,21-21-16,0 22 0,0-22 0,0 21 16,0-21-16,0 1 0,0-1 0,21 0 15,0-21-15,0 21 0,22-21 16,-22 0-16,0 0 0,21 0 0,1 0 16,-22 0-16,21 0 0,1 0 15,-22-21-15,21 0 0,0 21 0,-20-21 16,-1-1-16,21 1 0,-21-21 15,0 21-15,1-22 0,-1 1 0,-21 21 16,0-21-16,0-22 0,0 22 16,0-1-16,0 22 0,-43-21 0,22 0 15,0 20-15,-21 1 16,21 21-16,-22 0 0,1 0 0,0 0 16,-1 0-16,1 0 0,21 0 15,-22 21-15,1 1 0,21 20 0,-21 0 16,20-21-16,1 22 0,21 20 15,0-20-15,0-22 0,0 21 0,0 0 16,0-20-16,0 20 0,0-21 16,21 0-16,1 0 0,-1 1 0,21-22 15,-21 21-15,0-21 0,1 0 16,20 0-16,-21 0 0,21 0 0,-20 0 16,-1 0-16,21 0 0,0 0 15,1-21-15,-22-1 16,0 1-16,0 0 0,22-21 0</inkml:trace>
  <inkml:trace contextRef="#ctx0" brushRef="#br1" timeOffset="42424.84">16065 3154 0,'0'0'0,"0"-21"0,22 0 16,-1 21 0,0 0-16,-21 21 15,0 0 1,0 21-16,0-21 15,0 1-15,0 20 0,0-21 16,21 21-16,-21-20 0,0 20 0,0-21 16,0 21-16,0-20 0,0-1 15,0 0-15,21 0 0,-21 0 0,0 0 16,0 1-16,21-22 16,1 0-16,-1 0 15,0 0-15,0 0 16,0-22-16,0 1 15,1 0-15,-1 0 0,0 0 0,-21 0 16,21-22-16,0 22 0,0-21 16,1 21-16,-1-22 0,0 22 15,0-21-15,0 21 0,0-1 16,-21 1-16,22 0 0,-1 21 16,-21 21 46</inkml:trace>
  <inkml:trace contextRef="#ctx0" brushRef="#br1" timeOffset="42780.92">16743 3366 0,'0'0'0,"0"21"0,21-21 0,0 0 16,0 21-16,0-21 0,1 0 15,-1 0-15,0 0 16,0-21-16,0 21 16,-21-21-16,21-1 0,1 22 0,-22-21 15,0 0-15,0 0 0,0 0 16,0 0-16,0-1 0,0 1 0,0 0 16,0 0-16,-22 21 15,1 0-15,0 0 0,0 0 16,0 0-16,0 21 0,-1 0 15,1 22-15,21-22 0,-21 0 16,0 21-16,21 1 0,-21-22 0,21 0 16,0 21-16,0-21 0,0 1 15,0-1-15,0 0 0,0 0 0,21 0 16,0-21-16,-21 21 16,21-21-16,0 0 0,1 0 0,-1 0 15,0 0-15,0 0 16,0 0-16,0 0 0,-21-21 0,22 21 15,-1-21-15</inkml:trace>
  <inkml:trace contextRef="#ctx0" brushRef="#br1" timeOffset="43233.96">17166 2900 0,'0'0'0,"21"-21"31,0 21-15,22 0-16,-22 0 15,21 0-15,-21 0 0,22-21 0,-1 21 16,0 0-16,1 0 15,-1 0-15,0 0 0,1 0 0,-1 0 16,0 0-16,-20 0 0,-1 0 16,0 0-16,0 0 0,0 0 15,-42 0 1,0 0 0,0-22-16</inkml:trace>
  <inkml:trace contextRef="#ctx0" brushRef="#br1" timeOffset="43499.98">17547 2836 0,'0'0'0,"-42"0"15,42 22-15,-21-22 16,21 21-16,-22 0 0,22 0 16,0 21-16,0-20 0,-21 20 0,21 0 15,-21 1-15,21-1 0,0 0 16,0 22-16,-21-22 0,21 22 0,-21-22 15,21 0-15,0 1 0,0-22 16,0 21-16,0-21 0,0 22 16,0-22-16,0 0 15,21-21 17,0 0-32,0-21 15,-21 0-15,21 21 0</inkml:trace>
  <inkml:trace contextRef="#ctx0" brushRef="#br1" timeOffset="43919.94">17843 3175 0,'0'0'0,"-21"21"32,21 0-32,-21 1 0,21 20 15,-21-21-15,0 21 0,21-20 0,0 20 16,0-21-16,0 21 0,0-20 15,0 20-15,0-21 0,0 0 16,0 0-16,0 1 0,0-1 16,21-21-16,0 0 0,-21 21 0,42-21 15,-20 0-15,-1 0 0,0 0 16,21 0-16,-21 0 0,1-21 0,20 0 16,-21 21-16,21-22 0,-20 1 15,-1 0-15,21 0 0,-21 0 0,0-22 16,-21 22-16,0-21 0,0 0 15,0-22-15,0 22 0,-21-1 16,21 22-16,-21 0 0,0 0 16,0 0-16,-22 0 0,22 21 0,0 0 15,0 0-15,0 0 16,0 0-16,-22 0 0,22 0 0,21 21 16,-21-21-16,21 21 0,-21 0 15,21 0-15,0 0 16,21-21-16,0 0 15,21 0-15,-20 0 0,20 0 0,-21 0 16</inkml:trace>
  <inkml:trace contextRef="#ctx0" brushRef="#br1" timeOffset="44568.46">18775 2985 0,'21'0'63,"0"0"-63,0 0 0,0 0 0,1 0 16,-1 0-16,21 0 0,-21 0 15,0-22-15,1 1 0,-1 21 0,0 0 16,0-21-16,0 0 15,-21 0 1,-21 21-16,0 0 16,0 0-16,0 0 0,-22 0 0,22 0 15,-21 0-15,21 0 0,-22 21 16,1 0-16,21 0 0,-22 0 0,22 1 16,0-1-16,0 21 0,0-21 15,21 0-15,0 22 0,0-22 0,0 0 16,0 0-16,21 22 0,0-43 15,0 21-15,0 0 0,1 0 16,-1-21-16,21 0 0,-21 0 0,0 0 16,1 0-16,-1 0 0,21 0 15,-21 0-15,0 0 0,-21-21 16,0 0 0,0 0-16,-21-1 15,0 22-15,0 0 16,-21 0-16,20 0 0,1 0 0,-21 0 15,21 22-15,-22-1 0,22 0 16,-21 0-16,21 21 0,0-20 16,-1 20-16,1-21 0,0 21 0,0-20 15,21-1-15,0 21 0,0-21 0,0 0 16,0 1-16,21-1 16,0 0-16,0 0 0,22-21 15,-22 0-15,0 0 0,21 0 16,-20 0-16,20 0 0,0 0 0,-21 0 15,22 0-15,-1 0 0,0-21 16,-20 0-16,20 0 0,0-1 0,1-20 16,-1 21-16,-21-21 0</inkml:trace>
  <inkml:trace contextRef="#ctx0" brushRef="#br1" timeOffset="44860.94">19579 2773 0,'-21'-21'0,"42"42"0,-63-63 15,21 42-15,-1 0 16,1 0-16,0 0 0,0 0 0,0 21 16,0 0-16,-1 21 0,1-21 15,21 22-15,-21-1 0,21 0 0,-21 22 16,21-22-16,0 22 0,0-1 16,-21-20-16,21 20 0,-21-21 0,21 1 15,0-1-15,0 0 0,0 1 16,0-22-16,0 0 0,0 0 0,0 0 15,0 1-15,0-1 0,0 0 16,21-21 0,0 0-16,0 0 15,0-21-15,0 21 16,1-21-16,-1-1 0,-21 1 16,21 0-16,0 0 0</inkml:trace>
  <inkml:trace contextRef="#ctx0" brushRef="#br1" timeOffset="45952.58">19516 3429 0,'0'21'16,"-22"-21"-1,22 21-15,22-21 32,-1 0-17,21 0-15,-21 0 0,0-21 16,1 21-16,-1-21 0,0 21 0,0-21 15,-21 0-15,21 21 0,-21-21 16,21-1-16,-21 1 0,0 0 16,0 0-16,-21 21 15,0 0 1,0 0-16,0 21 0,0 0 16,-1-21-16,1 21 0,0 1 15,21 20-15,-21-21 0,21 0 16,-21 0-16,21 1 0,0-1 0,0 0 15,0 0-15,0 0 16,0 0 0,21-21-16,0 0 0,0 0 0,0 0 15,22 0-15,-22 0 0,0 0 16,21 0-16,1 0 0,-22 0 0,0-21 16,21 0-16,-20 21 0,-1-21 15,0 0-15,-21 0 0,21-1 0,-21 1 16,21 0-16,-21 0 0,0 0 15,0 0-15,0-1 0,0 44 32,-21-22-17,21 21-15,-21 0 16,21 0-16,-21 0 0,21 0 0,0 1 16,-21-1-16,21 0 0,-22 0 15,22 0-15,0 0 0,0 1 16,0-1-16,-21-21 15,21 21-15,0-42 47,21 0-31,-21-1-16,22 1 0,-1 0 16,0 0-16,-21-21 15,21 20-15,0 1 0,0 0 0,1 0 16,-1 0-16,0 0 0,-21-1 15,21 22-15,0 0 0,0 0 16,1 0-16,-22 22 16,0-1-16,21 0 15,-21 0-15,0 0 0,0 0 16,0 1-16,0-1 0,0 0 0,0 0 16,0 0-16,0 0 0,21 1 15,-21-1-15,0 0 16,21-21 46,0-21-62,-21 0 0,21 21 16,1-22-16,-1-20 0,0 21 0,0 0 16,21-22-16,1 22 0,-22 0 15,21-21-15,1 21 0,20-1 0,-21 22 16,1-21-16,-1 21 0,-21 0 15,22 0-15,-43 21 0,0 1 16,0-1-16,0 21 0,0-21 16,0 0-16,0 22 0,0-22 0,-22 0 15,1 0-15,0 0 16,21 1-16,-21-1 0,21 0 0,-21-21 16,21 21-16,-21-21 0,21 21 15,21-21 16,0 0-31,0 0 0,21 0 0,-20 0 16,20 0-16,-21 0 0,21 0 16,-20 0-16,20-21 0,-21 21 0,0-21 15,22 0-15</inkml:trace>
  <inkml:trace contextRef="#ctx0" brushRef="#br1" timeOffset="47087.87">20955 3471 0,'0'0'0,"-21"0"0,-22 0 31,22 0-31,42 0 31,1 0-31,-1 0 16,21 0-16,-21 0 0,22 0 0,-22 0 16,21-21-16,-21 21 0,22-21 15,-22 21-15,0-21 0,0 0 0,0 21 16,0-21-16,1-1 0,-22 1 15,0 0-15,0 0 16,0 0 0,-22 21-16,1 0 0,0 0 0,0 0 15,0 21-15,0 0 0,-1 0 16,1 0-16,0 1 0,0-1 0,0 0 16,21 0-16,-21 21 0,21-20 15,0-1-15,0 0 0,0 0 0,0 0 16,0 0-16,0 1 0,21-1 15,0-21-15,0 0 0,0 21 16,0-21-16,1 0 0,-1 0 16,0 0-16,0 0 0,0 0 0,22 0 15,-22-21-15,0 0 16,0 21-16,21-22 0,-20 1 0,-1 0 16,-21 0-16,21-21 0,0 20 15,0-20-15,-21 0 0,0 21 0,21-22 16,-21 22-16,22 0 0,-22 0 15,0 42 17,0 0-32,-22 0 0,22 0 15,-21 1-15,0 20 0,21-21 0,0 0 16,0 0-16,-21 22 0,21-22 16,-21 0-16,21 0 0,-21 0 15,21 1-15,0-1 16,21-21 15,0 0-31,0-21 16,0 21-16,0-22 0,1 1 0,-1 0 15,0 0-15,21 0 0,-21-22 16,22 22-16,-22-21 0,21 21 16,-21 0-16,1-1 0,-1 22 0,0-21 15,0 21-15,-21 21 16,0 1-16,0-1 15,0 0-15,0 0 0,0 0 16,0 0-16,0 1 0,0 20 16,0-21-16,0 0 15,0 0-15,0 1 0,0-1 0,21-21 16,0 21-16,1-21 16,-1 0-16,0 0 0,0 0 0,0 0 15,0 0-15,1 0 0,-1 0 16,0 0-16,0 0 0,-21-21 0,21 0 15,0 21-15,1-22 0,-1-20 16,0 21-16,0-21 0,-21-1 0,21 1 16,0 0-16,1-22 0,-22 22 15,21-22-15,0 22 0,-21 0 16,0-1-16,0 1 0,0 0 16,21 20-16,-21 1 0,0 0 0,-21 21 31,0 0-31,0 0 0,21 21 15,-22 0-15,1 1 0,21-1 16,0 21-16,-21 0 0,0 1 16,21-1-16,-21 0 0,21 1 0,0-1 15,0 22-15,0-22 0,-21-21 16,21 21-16,0 1 0,0-22 0,0 21 16,0-21-16,0 1 0,0-1 15,0 0-15,0 0 16,0 0-1,21-21-15,0 0 0,0 0 16,0 0-16,0-21 16,1 0-16,-1 0 0,0 0 15,-21-1-15,21 1 0,0-21 16</inkml:trace>
  <inkml:trace contextRef="#ctx0" brushRef="#br1" timeOffset="47308.21">22267 3302 0,'0'0'0,"-42"-21"16,0 21 0,20 0-16,22 21 31,22-21-15,-1 0-16,0 0 0,0 0 15,0 0-15,0 0 0,1 0 16,-1 0-16,0 0 15,0 0-15,0 0 0,0 0 0,1-21 16,-1 21-16,0 0 16</inkml:trace>
  <inkml:trace contextRef="#ctx0" brushRef="#br1" timeOffset="47624.43">22860 3154 0,'0'-21'0,"-21"21"47,0 0-47,-1 0 16,22 21-16,0 0 0,-21 0 15,0 0-15,0 1 0,21 20 0,-21-21 16,0 21-16,21 1 0,-22-22 15,22 21-15,-21-21 0,21 22 16,0-22-16,0 0 0,0 0 0,0 0 16,0 1-16,0-1 15,0 0-15,21-21 16,1 0 0,-1 0-16,0 0 0,0-21 0,0 21 15,0-21-15</inkml:trace>
  <inkml:trace contextRef="#ctx0" brushRef="#br1" timeOffset="47958.28">23283 3112 0,'0'-22'15,"0"44"-15,21-44 16,1 22-1,-1 0-15,-21 22 0,21-1 0,0 0 16,-21 0-16,0 0 0,21 22 16,-21-22-16,0 21 0,0-21 15,0 0-15,0 22 0,0-22 16,0 0-16,0 0 0,0 22 0,-21-22 16,21 0-16,-21 0 0,0 0 15,0 0-15,-1 1 0,1-1 16,0-21-16,21 21 0,-21 0 15,0-21-15,0 21 0,-1-21 16,22 21-16,-21 1 0,0-22 16</inkml:trace>
  <inkml:trace contextRef="#ctx0" brushRef="#br1" timeOffset="49252.17">10604 4805 0,'22'21'47,"-1"-21"-32,0 0-15,21 0 0,1 0 0,-1 0 16,0 0-16,22 0 0,-1 0 16,-20 0-16,20 0 0,1 0 0,-1 0 15,-21 0-15,22 0 0,-22 0 16,1 0-16,-1 0 0,0 0 16,1-21-16,-1 21 0,-21 0 15,0 0-15,0 0 0,1 0 0,-1 0 16,0 0-16,-21-21 15,0 0 1,-21-1 0,0 22-16,-1 0 0,1 0 0,0-21 15,0 21-15,0-21 0,-22 21 16,22 0-16,0-21 0,0 21 0,0 0 16,0 0-16,-1-21 0,1 21 15,0 0-15,0 0 16,42 0 15,0 0-31,0 0 0,1 0 0,20 0 16,-21 0-16,0 0 0,22 0 15,-22 0-15,0 0 0,0 0 0,21 0 16,-20 0-16,-1 0 0,0 0 16,-21 21-16,21-21 0,-21 21 0,0 0 15,0 0-15,0 1 16,0 20-16,-21-21 0,21 0 15,-21 22-15,0-22 0,-1 21 0,1-21 16,21 0-16,-21 22 0,0-22 16,0 0-16,0 0 0,21 0 0,-22 1 15,1-22-15,0 21 0,21 0 16,-21-21-16,0 21 0</inkml:trace>
  <inkml:trace contextRef="#ctx0" brushRef="#br1" timeOffset="51016.71">12996 4466 0,'0'0'0,"0"-21"0,0 0 16,-21 0-1,0 21-15,0 0 16,0 0-16,-22 0 0,22 0 15,0 21-15,-21-21 0,20 21 0,-20 0 16,21 0-16,-21 1 0,20-1 16,1 21-16,0-21 0,-21 22 0,21 41 15,-1-41-15,22-1 16,0 21-16,-21-20 0,21-1 0,0 43 16,0-43-16,0-21 15,0 0-15,0 22 0,21-22 0,1-21 16,-1 21-16,0-21 0,0 21 15,0-21-15,0 0 0,22 0 0,-22 0 16,21-21-16,-21 0 0,22 0 0,-1 0 16,0-1-16,1 1 0,-1 0 15,0-21-15,1 21 0,-22-22 0,21 22 16,-21-21-16,22 21 16,-43-22-16,21 22 0,-21 0 15,0 0-15,0 0 0,0-1 0,0 1 16,-21 21-1,0 0-15,21 21 0,-22 1 16,1 20-16,21-21 0,0 21 0,-21 1 16,21-22-16,0 21 0,0 1 15,0-22-15,0 21 0,0-21 0,0 0 16,0 1-16,0-1 0,21 0 16,0-21-16,1 21 0,-1-21 0,0 0 15,0 0-15,21 0 16,-20 0-16,20 0 0,0-21 0,-21 0 15,22 0-15,-1-1 0,-21 1 0,22 0 16,-22-21-16,0 21 0,0-22 16,0 22-16,0-21 0,-21-1 0,0 1 15,0 21-15,0-21 0,0 20 16,-21-20-16,0 21 0,0-21 0,0 20 16,0 1-16,-22 21 0,22-21 15,-21 21-15,21 0 0,-22 0 16,22 0-16,-21 0 0,21 21 15,-22 0-15,22 1 0,0-1 0,-21 21 16,42-21-16,-22 22 0,22-1 16,-21 0-16,21 1 0,0-1 0,0 0 15,0 1-15,0-22 0,21 0 16,1 21-16,-1-42 0,0 21 0,0 1 16,21-22-16,-20 0 0,20 0 15,0 0-15,-21 0 0,22 0 0,-1 0 16,0-22-16,1 1 0,-22 0 15,21 0-15,1 0 0,-22 0 0,21-22 16,-21 22-16,0-21 0,22 21 16,-43-22-16,21 22 0,-21 0 15,21 0-15,-21 0 0,0-1 0,0 65 47,0-22-47,0 0 0,0 21 16,0-20-16,-21 20 0,21-21 0,0 0 15,0 22-15,0-22 0,0 0 16,0 0-16,0 0 0,0 0 16,21-21 15,0-21-15,-21 0-16,21 21 0,1-21 0,-22-21 15,21 20-15,0 1 16,0-21-16,0 0 0,0 20 0,1-20 15,-1 0-15,21 21 0,-21-22 16,0 22-16,1 0 0,-1 0 16,0 21-16,-21 21 15,0 0-15,0 0 16,0 0-16,0 1 0,0 20 0,0 0 16,0-21-16,0 22 0,0-22 15,0 21-15,0-21 0,0 1 0,0 20 16,21-21-16,0 0 15,0 0-15,1-21 16,-1 0-16,0 0 0,21 0 16,-21 0-16,1 0 0,20 0 0,-21 0 15,21-21-15,-20 0 0,-1 0 16,21 0-16,-21 0 0,0-22 0,43-20 16,-43 20-16,0 1 15,-21 0-15,21-1 0,1 1 0,-22 0 16,0-1-16,0 1 0,21 0 15,-21-1-15,21 22 0,-21 0 0,21 0 16,-21 0-16,0 0 0,0 42 31,0 0-31,0 0 16,-21 0-16,21 0 0,-21 22 16,21-22-16,0 21 0,0 1 0,-21-1 15,21 0-15,0 22 0,-22-22 16,22 0-16,0 1 0,0-1 0,0 0 15,0-20-15,0-1 0,0 0 16,22 0-16,-1 0 0,-21 0 0,21-21 16,0 0-16,0 0 0,0 0 15,1 0-15,-1 0 0,0 0 16,0 0-16,0-21 0,0 0 16,1 0-16,-1 0 0,-21 0 15,21-22-15,-21 1 16,0 21-16,0-22 0</inkml:trace>
  <inkml:trace contextRef="#ctx0" brushRef="#br1" timeOffset="51228.64">14753 4636 0,'0'0'0,"0"21"31,21-21-31,0 0 0,1 0 15,-1 0-15,0 0 0,0 0 16,0 0-16,0 0 0,1 0 0,20 0 16,-21 0-16,21 0 0,-20 0 15,20 0-15,-21 0 0,0-21 0,22 21 16,-22 0-16,0-22 0,0 22 16</inkml:trace>
  <inkml:trace contextRef="#ctx0" brushRef="#br1" timeOffset="51623.95">15303 4741 0,'0'0'0,"-21"22"0,21-1 15,0 0 1,21-21 0,1 0-16,-1 0 0,0 0 0,0 0 15,0-21-15,22 0 0,-22 21 16,0-22-16,21 1 0,-21 21 0,1-21 15,-22 0-15,21 21 0,-21-21 16,0 0-16,0-1 0,0 1 16,-21 0-16,-1 21 15,1 0-15,0 0 0,0 0 16,0 0-16,0 0 0,-1 21 0,1 0 16,0 1-16,0-1 15,0 0-15,0 0 0,21 21 0,0-20 16,0 20-16,0-21 0,0 21 15,0-20-15,0-1 0,0 21 0,0-21 16,21 0-16,0-21 0,0 22 16,0-1-16,0-21 0,22 0 0,-22 0 15,0 0-15,21 0 0,-20 0 16,20 0-16,-21 0 0,0-21 0,0 21 16,1-22-16,-1 1 0,0 0 15,0 0-15</inkml:trace>
  <inkml:trace contextRef="#ctx0" brushRef="#br1" timeOffset="52447.87">15854 4636 0,'0'0'0,"21"0"15,0-22 1,0 22-16,0 0 16,-21-21-16,22 21 0,-1 0 15,0 0-15,0 0 0,0 0 16,0 0-16,1 21 0,-1 1 15,21-1-15,-42 21 0,0-21 16,0 0-16,0 1 0,0 20 16,0-21-16,0 21 0,-21-20 0,0-1 15,0 21-15,-1-21 0,1 0 16,0 1-16,21-1 0,-21 0 16,42-42 15,-21 0-16,21-1-15,0 1 0,1 0 16,-1 0-16,0 0 0,0-22 0,0 1 16,0 21-16,1-21 0,-1 20 15,0-20-15,0 21 0,0 0 0,0 0 16,1-1-16,-1 22 0,-21-21 16,21 21-16,-21 21 31,-21 1-31,0-1 15,-1 0-15,22 21 0,-21-21 0,21 22 16,-21-22-16,21 21 0,-21-21 16,21 22-16,0-22 0,0 21 0,0-21 15,0 1-15,0-1 0,21-21 16,0 21-16,0 0 0,22-21 0,-22 0 16,0 21-16,21-21 0,-20 0 15,20 0-15,0 0 0,-21 0 16,22-21-16,-22 0 0,21 21 0,-21-21 15,22 0-15,-22-1 0,0-20 16,0 21-16,0-21 0,1-1 16,-1 1-16,0 21 0,0-22 0,0 1 15,-21 0-15,0-1 0,21 1 16,1 21-16,-22-21 0,0 20 0,0 1 16,21 0-16,-21 0 0,0 0 15,21 21-15,-21 21 16,0 0-1,0 0-15,-21 0 0,0 22 0,21-22 16,-22 21-16,22-21 0,0 22 16,-21-22-16,21 21 0,-21 1 0,21-1 15,0-21-15,0 21 0,0-20 16,0 20-16,0-21 0,0 0 16,0 0-16,0 1 0,0-1 0,0 0 15,0 0-15,0 0 16,21-21-16,0 0 15,1 0-15,-1 0 16,0-21-16,-21 0 0,21 21 16,0-21-16,-21 0 0,21-1 15</inkml:trace>
  <inkml:trace contextRef="#ctx0" brushRef="#br1" timeOffset="52660.59">16891 4678 0,'0'0'0,"21"0"63,0 0-63,0 0 0,1 0 16,-1-21-16,0 21 0,0 0 15,0 0-15,0 0 0,1 0 16,-22-21-16,21 21 0,0 0 15,-21-22-15,21 22 0</inkml:trace>
  <inkml:trace contextRef="#ctx0" brushRef="#br1" timeOffset="53664.95">17822 4636 0,'0'0'0,"0"-22"0,0 1 16,0 0-16,0 0 16,0 0-1,-21 21-15,0 0 0,0 0 16,0 0-16,-1 0 15,1 0-15,0 21 0,0-21 16,0 21-16,0 0 0,21 22 0,-22-22 16,1 21-16,21 0 0,-21 1 15,21-1-15,0 0 0,0 22 0,0-22 16,0 1-16,0-22 0,0 21 16,0-21-16,0 0 0,21 1 0,0-1 15,1 0-15,-1 0 0,0-21 16,0 0-16,0 0 0,0 0 15,1 0-15,-1 0 0,21 0 16,-21 0-16,0-21 0,22 0 0,-22 0 16,0-1-16,21 1 0,-20 0 0,-1-21 15,21-1-15,-21 1 0,22 0 16,-22-22-16,21 22 0,-21 0 0,0-22 16,22 22-16,-22-1 0,0 1 15,-21 0-15,21-1 0,-21 1 0,21 0 16,-21 21-16,0-1 0,0 1 15,0 0-15,0 0 0,-21 42 32,0 0-32,0 22 0,21-22 15,-21 21-15,0 0 0,-1 1 16,22-1-16,0 0 0,0 1 0,-21-1 16,21 22-16,0-22 0,0 0 15,0 1-15,0-1 0,0 0 0,0-21 16,0 1-16,0 20 0,0-21 15,21-21-15,1 21 0,-22 0 0,21-21 16,0 0-16,0 0 0,21 0 16,-20 0-16,-1 0 0,0 0 0,0-21 15,21 0-15,-20 0 0,-1 0 16,21 0-16,-21-1 0,0-20 16,22 0-16,-22 21 0,0-22 0,0 1 15,-21 21-15,0 0 0,21-1 16,-21 1-16,0 0 0,0 42 31,-21 0-31,0 1 0,21-1 16,0 0-16,0 21 0,-21-21 15,21 1-15,-21-1 0,21 0 0,0 0 16,0 0-16,0 0 0,0 1 16,0-1-16,21-21 15,0-21 1,-21-1-1,21 22-15,-21-21 16</inkml:trace>
  <inkml:trace contextRef="#ctx0" brushRef="#br1" timeOffset="53832.52">18838 4572 0,'0'0'0,"0"-21"0,0 0 15,-21 21 16,0 0-31,21 21 16,0 0 0,21-21-1,0 21-15</inkml:trace>
  <inkml:trace contextRef="#ctx0" brushRef="#br1" timeOffset="54780.71">19198 4614 0,'0'0'0,"0"-21"15,-21 21 1,0 0-16,0 0 0,-1 21 16,1 1-1,0-1-15,21 0 0,0 0 16,-21 21-16,21 1 0,-21-22 15,21 21-15,0 1 0,0-1 0,0-21 16,0 21-16,0-20 0,0 20 16,0-21-16,0 0 0,0 0 0,21 1 15,0-22-15,0 21 0,0-21 16,1 0-16,20 0 0,-21 0 0,0 0 16,22 0-16,-22 0 0,21-21 15,-21-1-15,22 1 0,-1 0 0,-21 0 16,21 0-16,-20-22 0,-1 1 15,21 0-15,-21-1 0,0 1 16,1 0-16,-1-22 0,0 22 0,0 0 16,-21-1-16,0 1 0,21 0 15,-21 20-15,0-20 0,0 21 0,0 0 16,-21 42 0,0 21-1,0-21-15,21 1 16,-21 20-16,21-21 0,0 21 0,0 1 15,-22-1-15,22 0 0,-21-20 16,21 20-16,-21 0 0,21-21 0,-21 22 16,21-22-16,0 0 0,0 0 15,0 0-15,0 1 0,-21-22 16,21 21-16,0-42 31,21-1-15,0 1-16,0 0 0,0 0 0,1 0 15,-1-22-15,0 22 0,0 0 16,0 0-16,22-21 0,-22 20 0,21 1 16,-21 21-16,0-21 0,22 0 15,-22 21-15,0 0 0,0 0 0,0 0 16,-42 21 15,0-21-15,0 21-16,0-21 0,-22 0 15,22 0-15,0 21 0,0-21 0,0 0 16,0 0-16,-1 0 16,22 22 31,0-1-47,0 0 15,0 0-15,0 0 0,0 22 0,0-22 16,0 0-16,22 0 0,-1 0 15,0 0-15,0 1 0,0-22 16,0 21-16,1 0 0,-1-21 16,21 21-16,-21-21 0,0 0 0,22 0 15,-22 0-15,0 0 0,0 0 16,0 0-16,1 0 0,-1 0 0,0 0 16,0 0-16,0-21 0,-21 0 15,21 21-15,1-21 0,-22-1 0,21 1 16,0 0-16,0 0 0,0-21 15,22 20-15</inkml:trace>
  <inkml:trace contextRef="#ctx0" brushRef="#br1" timeOffset="55056.16">20870 4530 0,'0'0'0,"21"-21"0,-21-1 0,0 1 16,0 0-16,0 0 0,-21 21 31,0 0-31,0 21 0,0 0 15,0 22-15,-1-22 0,1 0 16,0 0-16,21 21 0,-21 1 16,21-22-16,-21 21 0,21 1 0,0-22 15,0 21-15,0 0 0,0-20 16,0-1-16,0 21 0,0-21 0,0 0 16,21 1-16,0-1 0,0 0 15,0-21-15,1 0 16,-1 0-16,0 0 0,0 0 15,21 0-15,-20 0 0,-1 0 0,21-21 16,-21 0-16,22-1 0,-22 1 16</inkml:trace>
  <inkml:trace contextRef="#ctx0" brushRef="#br1" timeOffset="55320.24">21463 4403 0,'21'21'16,"-21"21"-16,0-21 16,21 1-16,-21-1 0,0 21 0,21-21 15,-21 22-15,22-22 0,-22 21 16,21-21-16,-21 22 0,0-22 0,0 21 16,0-21-16,0 22 0,0-22 15,0 0-15,-21 0 0,-1 0 0,1 0 16,0-21-16,0 22 0,21-1 15,-21-21-15,0 0 0,-1 21 0,1-21 16,0 0-16,0 0 0,0 0 16,0 0-16,-1 0 0,1 0 15</inkml:trace>
  <inkml:trace contextRef="#ctx0" brushRef="#br1" timeOffset="56391.93">11218 6710 0,'0'0'0,"-21"21"0,-21-21 0,21 0 0,-1 21 16,-20-21-16,21 0 15,21 21-15,-21-21 0,21 22 16,21-22-16,0 0 16,0 0-16,22 0 0,-1 0 0,0 0 15,22 0-15,-22 0 0,22 0 16,-1 0-16,1 0 0,20 0 15,-20-22-15,-1 22 0,1-21 0,-1 21 16,-20-21-16,20 21 0,-21 0 16,-20 0-16,20-21 0,-21 21 0,0 0 15,-21-21 17,-21 21-32,0-21 15,0 21-15,0 0 0,-1 0 0,1-22 16,0 22-16,0 0 0,0 0 0,0-21 15,-1 21-15,1 0 16,0-21 0,42 21 15,0 0-15,1 0-16,-1 0 0,21 21 0,-21-21 15,22 21-15,-22-21 0,0 22 16,0-1-16,-21 0 0,0 0 15,0 0-15,0 0 0,0 1 0,-21-1 16,-21 0-16,20-21 0,1 21 16,-21 0-16,21 0 0,-22-21 0,22 22 15,0-22-15,0 0 16,0 21-16,0-21 0,21 21 0,-22-21 16,44 0-1,-1-21 1,0 0-16,21 21 0</inkml:trace>
  <inkml:trace contextRef="#ctx0" brushRef="#br1" timeOffset="58047.85">13250 6773 0,'0'0'16,"0"-21"-16,21 21 0,-21-21 0,0 0 16,0 0-16,0 0 15,0-1-15,-21 22 0,21-21 16,-21 0-16,0 0 0,-21 21 16,20-21-16,1 21 0,-21 0 0,21 0 15,-22 0-15,22 0 0,-21 0 16,0 0-16,20 21 0,-20 0 15,21 0-15,-21 0 0,20 22 16,-20-22-16,21 21 0,0-21 0,21 22 16,0-1-16,-21-21 0,21 22 0,0-22 15,0 21-15,0-21 0,0 0 16,0 22-16,0-22 0,21 0 0,0 0 16,0 0-16,0 1 0,0-22 15,1 0-15,20 0 0,-21 0 0,21 0 16,1 0-16,-1-22 0,-21 1 15,22 0-15,-1 0 0,0 0 0,1 0 16,-1-22-16,0 22 0,-21-21 0,22 21 16,-22-22-16,0 1 0,0 0 15,0-1-15,1-20 0,-1 20 0,-21-20 16,21-1-16,0 22 16,0-21-16,-21 20 0,0 1 0,21 0 15,-21 20-15,22-20 0,-22 21 16,0 0-16,-22 21 15,1 0 1,0 21-16,21 0 0,-21 21 0,0-20 16,21 20-16,-21 21 0,21-20 15,0 20-15,-22 1 0,22-22 0,0 22 16,-21-22-16,21 0 0,0 1 0,0-1 16,0 0-16,0 1 15,0-22-15,21 0 0,1 21 0,-1-21 16,0 1-16,0-22 0,0 21 15,22-21-15,-22 0 0,0 0 0,21 0 16,-21 0-16,22 0 0,-22 0 0,21 0 16,-21-21-16,22 21 0,-22-22 15,21 1-15,-21 0 0,22 0 0,-22 0 16,0 0-16,0-1 0,0-20 16,-21 21-16,0-21 0,22-1 0,-22 22 15,0-21-15,0 21 0,0-1 16,0 1-16,0 0 0,-22 42 47,1 0-47,21 22 0,0-22 0,0 0 15,-21 21-15,21-20 0,-21-1 16,21 21-16,0-21 0,0 0 0,0 1 16,0-1-16,0 0 0,0 0 15,21 0-15,0 0 0,0-21 16,1 0-16,-1 0 0,0 0 0,21 0 15,-21 0-15,22 0 0,-22 0 16,21 0-16,1 0 0,-22-21 0,21 0 16,-21 21-16,22-21 15,-22 0-15,0 0 0,0-1 0,0 1 16,-21 0-16,0-21 0,0 21 0,0-22 16,0 1-16,0 0 0,0-1 15,0 1-15,-21 0 0,0 20 16,0-20-16,0 21 0,-1 0 0,1 0 15,-21 21-15,21 0 0,0 0 0,-22 0 16,1 21-16,21 0 0,-22 0 16,1 0-16,21 0 0,0 22 0,-22-1 15,22-21-15,0 22 0,21-1 16,0 0-16,0 1 0,0-22 0,0 21 16,0-21-16,21 22 0,0-22 15,1 0-15,20 0 0,-21 0 16,21-21-16,1 21 0,-22-21 0,21 0 15,1 0-15,-1 0 0,0 0 16,1 0-16,-22 0 0,21 0 0,0-21 16,-20 21-16,20-21 0,-21 0 15,0 0-15,22 21 0,-22-21 0,0-22 16,-21 22-16,21 0 0,-21 0 16,21-22-16,-21 22 0,21-21 0,-21 21 15,0 0-15,0-1 0,0 1 16,0 0-16,0 42 47,0 0-47,0 1 0,0-1 0,0 21 15,0-21-15,0 0 0,0 1 16,0-1-16,0 21 0,0-21 0,0 0 16,0 1-16,0-1 15,0 0-15,22-21 0,-1 21 16,0-21-16,0 0 0,0 0 15,0 0-15,1 0 0,-1 0 16,21 0-16,-21-21 0,0 21 0,1-21 16,20 0-16,-21-1 0,0 1 15,22-42-15,-22 20 0,0 22 16,-21-21-16,21 0 16,-21-1-16,21 22 0,-21 0 0,0 0 15,0 0-15,0-1 0,0 44 16,0-1-1,0 0-15,0 0 0,0 0 0,0 22 16,-21-1-16,0-21 0,21 21 16,-21-20-16,21 20 0,0-21 0,0 0 15,0 0-15,0 1 0,0-1 16,0 0-16,0 0 0,21-21 16,0 21-16,0-21 15,0 0-15,1 0 0,20 0 16,-21 0-16,0 0 0,22 0 0,-22-21 15,21 0-15,-21 0 0,0 0 16,22-1-16,-22 1 0</inkml:trace>
  <inkml:trace contextRef="#ctx0" brushRef="#br1" timeOffset="58588.76">15896 6287 0,'0'0'15,"0"-22"-15,0 1 0,-21 21 16,0 0-16,0 0 15,-1 0-15,1 21 0,0 1 16,21 20-16,-21 0 0,0 1 0,21-1 16,-21 21-16,21-20 0,0-1 15,0 0-15,0 1 0,0-1 0,0 0 16,0-20-16,0 20 0,0-21 0,0 0 16,0 0-16,0 1 15,0-44 32,0 1-31,0 0-16,21 0 0,0 0 15,0 0-15,0-1 16,0 1-16,1 0 0,-1 21 16,0-21-16,0 21 0,0 0 15,0 0-15,1 0 0,-1 0 16,0 21-16,-21 0 0,21-21 0,-21 21 15,21 1-15,-21-1 0,0 0 16,0 0-16,0 0 0,0 0 16,0 1-16,-21-22 0,0 21 15,0 0-15,0-21 0,-1 21 16,1-21-16,0 21 0,-21-21 0,21 0 16,-1 21-16,1-21 0,0 22 15,0-22-15,0 0 0,0 0 16,-1 0-16,1 0 31,21-22-31,0 1 16,21 0-16,1 0 0,-1 21 15,-21-21-15,42 0 0,-21-1 16</inkml:trace>
  <inkml:trace contextRef="#ctx0" brushRef="#br1" timeOffset="58908.27">16404 6202 0,'0'0'0,"21"-21"0,-21 42 31,0 0-15,0 0-16,0 0 0,0 22 0,0-1 15,0 0-15,0 1 0,0-1 16,0 22-16,-21-22 0,21 0 0,-21 1 15,0-1-15,21-21 0,-21 21 16,-1-20-16,22 20 0,-21-21 0,0 0 16,21 0-16,0 1 0,0-1 0,-21-21 15,21 21-15,0 0 16,21-21 15,0 0-31,22 0 0,-22 0 0,0-21 16,21 21-16,-21-21 0,43-22 15,-43 22-15</inkml:trace>
  <inkml:trace contextRef="#ctx0" brushRef="#br1" timeOffset="59280.94">16679 6731 0,'0'21'16,"21"-21"15,1 0-31,-1 0 15,0 0-15,0 0 0,0 0 16,0 0-16,1-21 0,-1 0 0,0 21 16,-21-21-16,21 21 0,-21-21 15,21 21-15,-21-22 0,0 1 0,0 0 16,0 0-16,-21 21 31,0 0-31,0 0 0,0 0 16,-1 21-16,1 0 0,0 22 0,0-22 15,0 0-15,0 21 0,-1-21 16,1 1-16,21-1 0,-21 21 16,21-21-16,-21-21 0,21 21 0,0 1 15,0-1-15,0 0 16,21-21-16,0 0 0,0 0 16,1 0-16,-1 0 0,0 0 0,0 0 15,0 0-15,0 0 0,1 0 16,-1 0-16,21-21 0,-21 0 0,0-1 15,1 22-15</inkml:trace>
  <inkml:trace contextRef="#ctx0" brushRef="#br1" timeOffset="60393.41">17907 6541 0,'0'0'0,"21"0"0,-21-22 15,0 1-15,0 0 0,0 0 16,0 0-16,0 0 0,0-1 16,-21 22-16,21-21 0,-21 0 0,0 21 15,-1 0-15,1-21 0,0 21 16,0 0-16,0 0 0,0 0 0,-1 21 16,-20 0-16,21 0 0,0 1 15,-22 20-15,22 0 0,0 1 0,0-1 16,0 0-16,0 1 0,-1-1 15,22 0-15,0 1 0,0-1 0,0-21 16,0 21-16,0-20 0,22-1 0,-1 0 16,0 0-16,0-21 15,0 21-15,22-21 0,-1 0 0,0 0 0,1 0 16,-1 0-16,0 0 16,1 0-16,-1 0 0,0-21 0,-21 21 15,22-21-15,-1 0 0,0 0 16,1-1-16,-22 1 0,21-21 0,-21 21 15,22-22-15,-22 1 0,0 0 0,0-22 16,0 22-16,1-22 0,-22 1 16,0 21-16,21-1 0,-21 1 0,0 0 15,0-1-15,0-20 16,0 42-16,0-1 0,0 1 0,0 0 16,-21 21-16,-1 0 15,1 21-15,21 0 16,-21 1-16,0-1 0,21 21 15,0-21-15,-21 22 0,21 20 0,-21-21 16,-1 22-16,22-22 0,0 22 16,-21 20-16,21-41 0,0-1 15,0 0-15,0 1 0,0-22 0,0 0 16,0 0-16,0 0 0,0 1 16,21-22-16,1 0 0,-1 21 0,0-21 15,0 0-15,0 0 0,0 0 16,1 0-16,20-21 0,-21 21 15,21-22-15,-20 1 0,20 0 0,-21 0 16,21 0-16,1 0 0,-22-22 16,21 22-16,-21-21 0,1 21 0,-1-1 15,0 1-15,0 0 0,-21 0 16,0 42 0,0 0-16,-21 22 15,0-22-15,21 0 0,0 0 16,-21 0-16,21 0 0,-22 1 15,22-1-15,-21 0 0,21 0 0,0 0 16,0 0-16,0 1 0,0-1 16,21 0-1,1-21 1,-1 0-16,0 0 16,0-21-16,-21 0 15,21-1-15,-21 1 16,21 0-16,-21 0 0</inkml:trace>
  <inkml:trace contextRef="#ctx0" brushRef="#br1" timeOffset="60576.97">18986 6435 0,'0'0'0,"-21"0"31,0 0-15,21 21-1,0 0 1,21 0-16,0-21 16,1 0-16,-1 0 0,0 21 15,0 1-15</inkml:trace>
  <inkml:trace contextRef="#ctx0" brushRef="#br1" timeOffset="61445.84">19558 6519 0,'0'0'0,"0"-21"16,-21 21 0,0 0-16,-1 0 0,1 0 15,0 0-15,0 21 0,0 1 16,0-1-16,-1 0 0,1 0 16,0 21-16,21-20 0,-21 20 0,21-21 15,-21 21-15,21-20 0,-21 20 16,21-21-16,0 0 0,0 0 0,0 22 15,0-22-15,21 0 16,0 0-16,0-21 0,0 0 0,0 21 16,22-21-16,-22 0 0,21 0 15,1 0-15,-22 0 0,21 0 16,0 0-16,1-21 0,-22 0 0,21 0 16,-21 21-16,1-42 0,20 20 15,-21 1-15,0-21 0,0 21 0,1-22 16,-22-20-16,21 21 0,-21-1 15,21-20-15,-21 20 0,21 1 16,-21 0-16,0-1 0,0 22 0,0 0 16,21 0-16,-21 0 0,0 42 31,0 0-31,0 0 0,-21 22 0,21-1 16,-21 0-16,21 1 0,0-1 15,-21 0-15,0 1 0,-1-22 16,22 21-16,0 0 0,0-20 0,-21-1 15,21 0-15,-21 0 0,21 0 16,0 0-16,-21 1 0,21-1 16,0-42 15,21-1-15,0 22-16,0-21 0,1 0 0,-1 0 15,0 0-15,42-22 16,-41 43-16,-1-21 0,0 0 0,0 0 15,0 21-15,0-21 0,1 21 16,-1 0-16,-21-21 0,21 21 16,-42 0 15,0 0-15,-1 0-16,1 0 15,0 0-15,0 21 0,0 0 16,0-21-16,21 21 0,-22 0 15,22 0-15,0 1 0,0-1 16,0 0-16,0 0 0,0 0 16,0 0-16,0 1 0,0-1 15,0 0-15,22-21 16,-1 21-16,0-21 0,0 21 16,0-21-16,0 0 15,1 0-15,-1 0 16,0 0-16,0 0 15,0 0-15,0 0 0,1-21 16,-1 21-16,0-21 0,0 21 16,0-21-16,0 0 0,1-1 0</inkml:trace>
  <inkml:trace contextRef="#ctx0" brushRef="#br1" timeOffset="61728.93">20976 6414 0,'0'0'0,"0"-22"0,0 1 16,-21 21-16,0 0 16,0 0-16,-1 21 0,1-21 15,0 22-15,21 20 0,-21-21 16,0 0-16,0 22 0,-1-1 0,22-21 16,0 21-16,0 1 0,-21-22 15,21 21-15,0-21 0,0 1 0,0-1 16,0 21-16,0-21 0,0 0 15,21 1-15,-21-1 16,22-21-16,20 21 0,-21-21 0,0 0 16,22 0-16,-22 0 0,21 0 15,-21 0-15,22 0 0,-22 0 0,0 0 16,0-21-16,0 0 0,22-1 16</inkml:trace>
  <inkml:trace contextRef="#ctx0" brushRef="#br1" timeOffset="62028.84">21590 6265 0,'0'0'0,"0"-21"0,0 42 16,21 1 0,0-1-16,0 0 15,-21 21-15,22-21 0,-1 22 0,0-1 16,0-21-16,-21 22 0,0-1 15,0 0-15,0-21 0,0 22 0,0-1 16,0-21-16,0 0 0,0 22 0,-21-22 16,0 0-16,0 0 0,-1-21 15,1 21-15,0 1 0,0-1 16,0-21-16,21 21 0,-21-21 0,-1 0 16,1 0-16,21 21 0,-21-21 0,0 0 15,0 0 1,0 0-16,-1 0 0,1 0 15,0 0-15</inkml:trace>
  <inkml:trace contextRef="#ctx0" brushRef="#br1" timeOffset="63338.51">12700 8573 0,'0'0'0,"-85"0"31,85 21-31,-21-21 0,0 0 0,0 0 16,21 21 0,21 0-1,0-21-15,21 0 16,1 0-16,-1 0 16,0 0-16,22 0 0,-1 0 0,1 0 15,-1 0-15,1 0 0,21 0 16,-22 0-16,1 0 0,-22 0 0,21 0 15,-20 0-15,-1 0 0,-21 0 0,0 0 16,22 0-16,-22 0 16,0 0-16,-21-21 15,0 0 1,-21 21 0,0 0-16,0-21 0,-1 21 0,1-22 15,0 22-15,-21 0 0,21 0 16,-1-21-16,-20 21 0,21 0 15,0 0-15,0 0 0,-1 0 16,1 0-16,0 0 16,42 0 15,0 0-31,1 0 16,-1 0-16,0 0 0,0 0 15,21 0-15,-20 0 0,20 0 0,-21 0 16,21 0-16,-20 0 0,-1 0 15,21 0-15,-21 0 0,0 0 16,1 0-16,-1 0 16,-21 21-16,0 1 15,0-1-15,-21-21 0,21 21 16,-22 0-16,-20 0 0,21 0 16,0 1-16,0-1 0,-22 21 0,22-21 15,0 0-15,0 1 0,0-1 16,-1 0-16,22 0 0,-21 0 0,0-21 15,21 21-15,-21-21 0,21 22 0,-21-22 16,0 0 0</inkml:trace>
  <inkml:trace contextRef="#ctx0" brushRef="#br1" timeOffset="65784.96">14944 8678 0,'0'-21'31,"0"0"-15,0 0-16,0 0 16,0 0-1,-22-1-15,1 1 0,0 21 16,0-21-16,0 0 0,0 21 15,-1-21-15,1 0 0,0-1 0,0 22 16,0-21-16,-22 0 0,22 21 16,-21 0-16,0 0 0,20 0 0,-20 0 15,0 0-15,-1 0 0,1 21 16,0 0-16,-1 1 0,22-1 16,-21 0-16,21 0 0,0 21 0,-1-20 15,1 20-15,21-21 0,0 21 16,0-20-16,0 20 0,0-21 15,0 21-15,0-20 0,21-1 0,1 0 16,-1 0-16,0 0 0,0-21 16,0 0-16,0 21 0,1-21 0,20 0 15,-21 0-15,21 0 0,-20-21 0,-1 21 16,21-21-16,-21 0 0,22 0 16,-22 0-16,21-22 0,-21 22 0,22-21 15,-22 21-15,0-22 0,21 1 16,-21 21-16,1-22 0,-1 1 15,0 0-15,-21-1 0,0-20 0,21 21 16,-21-1-16,21-20 0,-21 20 16,0 1-16,0 0 0,0-1 0,0 22 15,0 0-15,0 0 0,0 0 16,-21 42 0,21 21-1,-21 1-15,21-1 0,0 0 0,0 1 16,0-1-16,0 21 15,0-20-15,0-1 0,0 0 0,0 1 0,0-1 16,0 0-16,0-20 0,0 20 16,0-21-16,0 0 0,0 0 15,21 1-15,0-1 0,0 0 0,1-21 16,-1 0-16,0 0 0,0 0 16,0 0-16,22 0 0,-22 0 0,21 0 15,-21-21-15,22 0 0,-1-1 16,-21 22-16,21-21 0,1-21 0,-22 21 15,21 0-15,-21-22 0,1 22 16,-1-21-16,21-1 0,-42 22 16,0-21-16,21 21 0,-21-22 0,0 22 15,0 0-15,-21 21 16,0 0-16,0 0 0,0 0 16,21 21-16,-22 0 0,1 1 15,21-1-15,0 0 0,0 0 0,0 0 16,0 0-16,0 1 0,0-1 15,0 0-15,21 0 0,1 0 0,-22 0 16,21 1-16,0-1 0,0 0 16,0 0-16,0-21 15,1 21-15,-1 0 0,0 1 16,0-22-16,0 21 0,0 0 16,1-21-16,20 0 0,-21 21 0,0-21 15,0 0-15,22 0 0,-22 0 0,21 0 16,-21 0-16,22 0 0,-1-21 15,-21 0-15,22 21 0,-1-21 16,0-1-16,-21 1 0,22 0 0,-1 0 16,-21 0-16,22 0 0,-22-1 15,0-20-15,0 21 0,-21-21 0,0 20 16,0 1-16,0-21 0,0 21 16,0 0-16,-21 21 0,0-22 0,0 22 15,-1 0-15,1 0 0,-21 0 16,0 22-16,20-22 0,-20 21 0,0 0 15,21 0-15,-22 0 0,22 22 16,-21-22-16,21 0 0,-1 21 16,1-21-16,0 1 0,21-1 0,0 21 15,0-21-15,0 0 0,0 1 16,0-1-16,21-21 0,0 21 0,1 0 16,-1-21-16,0 0 0,21 0 15,-21 0-15,22 0 0,-22 0 0,21 0 16,-21 0-16,22-21 0,-22 0 15,0 0-15,21 21 0,-20-22 0,-1 1 16,21 0-16,-21 0 0,0 0 16,-21 0-16,22-1 0,-1 1 15,0-21-15,-21 21 0,21 0 0,-21-1 16,0 1-16,21 0 0,-21 0 16,0 42 15,0 0-31,0 0 0,-21 1 0,0-1 15,0 0-15,21 0 0,-21 21 16,21-20-16,-22-1 0,22 0 0,0 21 16,0-21-16,0 1 0,0 20 15,0-21-15,22 0 0,-1 0 0,21 1 16,0-1-16,1-21 0,-1 21 16,0-21-16,1 21 0,-1-21 15,22 0-15,-22 0 0,0 0 0,22 0 16,-22-21-16,0 0 0,1 0 15,-1-1-15,0 1 0,1 0 0,-1-21 16,0 21-16,-20-1 0,-1-20 16,0 21-16,0-21 0,-21-1 0,21 22 15,-21-21-15,0 21 0,0-1 16,0 1-16,-21 0 0,0 0 0,0 21 16,0 0-16,-22 0 0,22 0 15,-21 21-15,21 0 0,-22 0 16,1 1-16,0-1 0,20 0 0,-20 0 15,21 0-15,0 22 0,0-22 16,21 0-16,-22 0 0,22 0 0,0 0 16,0 1-16,22-22 15,-1 0-15,0 21 0,0-21 0,0 0 16,22 0-16,-22 0 0,21 0 16,-21 0-16,22 0 0,-22-21 0,21 21 15,-21-22-15,0 22 0,1-21 16,-1 0-16,0 21 0,-21-21 0,21 0 15,0 21 1,-42 21 31,0 0-47,21 0 0,-21 0 16,21 1-16,-21 20 0,21-21 0,-22 21 15,1 1-15,21-1 0,0 0 16,-21 22-16,0-22 0,21 1 0,-21 20 15,21-21-15,0 22 0,0-1 16,0 1-16,0 21 0,0-1 0,0 1 16,0 0-16,0-1 0,0 1 0,0 21 15,0 0-15,0-22 0,0 22 16,0 0-16,0 0 0,0 0 0,0-22 16,0 1-16,0 0 0,0-1 0,0-20 15,0-1-15,0 1 16,0-22-16,0 0 0,-21 1 0,-1-1 15,1-21-15,0 0 0,0-21 16,0 0-16,0 0 0,21-21 0,-22 0 16,1 0-16,-21 0 0,21-22 15,0 1-15,-22-21 0,1 20 0,0-20 16,-1-22-16,-20 22 0,20-43 0,1 21 16,0-21-16,-1 22 0,1-22 15,21 0-15,0 0 0,21 0 16,0-84-16,0 84 0,21 21 15,0 1-15,0 20 0,0-21 0,1 43 16,20-21-16,-21 20 0,0 1 16,0 0-16,22 20 0,-22-20 15,21 21-15,-21-21 0,1 20 0,-1 1 16,21 0-16,-21 0 0,0 0 16,1 0-16,-22-1 0,21 1 0,-21 0 15,21 21-15,-21-21 0,21 0 16,-21 0-16,0-1 0,21 1 15,0 0-15</inkml:trace>
  <inkml:trace contextRef="#ctx0" brushRef="#br1" timeOffset="67428.59">18119 8636 0,'0'0'0,"84"-63"31,-63 41-31,-21 1 16,0 0-16,0 0 0,0 0 15,0 0-15,-21-1 16,0 1-16,0 0 0,0 21 15,0-21-15,-22 0 0,22 21 0,0 0 16,0 0-16,-22 0 0,22 0 16,0 21-16,0 0 0,0 0 0,0 0 15,-1 1-15,1 20 0,0-21 16,0 21-16,21 1 0,-21-22 0,21 21 16,0 1-16,0-22 0,0 0 15,0 21-15,21-21 0,0 1 0,0-1 16,0-21-16,1 0 0,-1 0 15,0 0-15,0 0 0,21 0 16,-20-21-16,-1 21 0,21-22 0,-21 1 16,22 0-16,-22 0 15,21 0-15,-21 0 0,22-22 0,-22 22 16,21 0-16,-21-21 0,0 20 0,1 1 16,-22-63-1,21 62-15,-21-20 16,0 63-1,-21 0-15,-1 1 16,22 20-16,0-21 0,0 0 16,0 0-16,0 1 0,0 20 0,0-21 15,0 0-15,0 0 0,0 1 16,22-1-16,-1-21 0,0 21 0,0-21 16,21 0-16,-20 0 0,20 0 15,-21 0-15,21 0 0,-20 0 16,20-21-16,-21 21 0,21-21 0,-20-1 15,-1 1-15,0 21 0,0-21 0,0 0 16,0 0-16,-21-22 0,0 22 16,0 0-16,0 0 0,0 0 0,0 0 15,0-1 1,0 44 0,0-1-16,-21 0 15,21 0-15,-21 0 0,21 22 0,0-22 16,0 0-16,-21 0 0,21 0 0,-21 0 15,21 1-15,0-1 16,-21 0-16,21 0 0,21-21 47,0-21-47,0 0 0,0 21 16,-21-21-16,21-1 0,1 1 15,-1 0-15,0 0 0,-21 0 0,21 0 16,0-1-16,0 1 0,1 0 15,-1 21-15,0-21 0,0 21 0,0 0 16,0 0-16,-21 21 16,0 0-16,22 0 0,-22 1 15,0-1-15,0 0 0,21 0 16,-21 0-16,0 0 0,0 1 16,21-1-16,-21 0 0,21 0 0,0 0 15,0 0-15,1-21 0,-1 22 0,0-22 16,21 0-16,-21 0 0,22 0 15,-22 0-15,21 0 0,1 0 0,-1 0 16,0 0-16,1 0 0,-22-22 16,21 1-16,0 0 0,1 0 15,-22 0-15,21 0 0,-21-1 0,1 1 16,-1 0-16,-21 0 0,0-21 0,0 20 16,0 1-16,0 0 0,0 0 15,0 0-15,-21 0 0,-1 21 16,1 0-16,0 0 0,0 0 0,-21 0 15,20 0-15,-20 0 0,21 0 16,-21 21-16,-1 0 0,1 0 0,0 0 16,20 0-16,-20 1 0,21-1 0,0 0 15,0 0-15,-1 21 0,22-20 16,0-1-16,0 0 0,0 0 0,0 0 16,22 0-16,-1-21 0,0 0 15,0 22-15,0-22 0,0 0 0,1 0 16,20 0-16,-21 0 0,0 0 15,22-22-15,-22 1 0,0 0 0,21 21 16,-21-21-16,1-21 0,20 20 16,-21 1-16,0-21 0,0 0 15,1 20-15,-1-20 0,0-21 0,0 20 16,0 1-16,0-22 0,-21 22 16,22 0-16,-1-1 0,-21 1 0,0 21 15,0 0-15,0 0 0,0 42 16,0 0-1,0 0-15,0 21 0,-21 1 16,-1-1-16,22 0 0,-21 1 0,21-1 16,0 0-16,-21-20 0,21 20 0,0 0 15,-21-21-15,21 22 0,0-22 16,0 21-16,0-21 0,0 22 16,0-22-16,0 0 0,0 0 15,0 0-15,0 1 0,0-1 0,21 0 16,0 0-16,0-21 0,1 0 15,-1 0-15,0 0 0,0 0 16,0 0-16,22 0 0,-1 0 0</inkml:trace>
  <inkml:trace contextRef="#ctx0" brushRef="#br1" timeOffset="68916.38">20955 8509 0,'0'0'0,"0"-21"0,0 0 0,0 0 15,-21 21-15,21-22 0,-21 22 16,-22 0-16,22 0 0,0 0 0,-21 0 16,-1 0-16,22 0 0,-21 0 15,-1 22-15,22-1 0,-21 0 0,21 0 16,-22 0-16,22 0 0,0 1 0,0-1 16,0 0-16,21 21 0,0-21 15,0 1-15,0-1 0,0 0 0,0 0 16,0 0-16,0 0 0,0 1 15,21-22-15,0 21 0,0-21 16,0 0-16,1 0 0,-1 0 16,0 0-16,21-21 0,-21-1 15,22 22-15,-22-21 0,21 0 0,-21 0 16,22-21-16,-22 20 0,0 1 16,21-21-16,-20 0 0,-1-1 0,0 1 15,0 0-15,0-1 0,0-20 16,1 20-16,-22 1 0,0-21 0,21 20 15,-21 1-15,0 21 0,0-22 16,0 22-16,0 0 0,0 0 0,-21 21 31,21 21-15,0 21-16,-22-20 16,1 20-16,21 0 0,-21 1 0,21-1 15,0 0-15,0 1 0,-21-1 0,21 0 16,0 1-16,0-22 0,0 21 15,0-21-15,0 22 0,0-22 16,0 0-16,0 0 0,0 0 0,21 0 16,-21 1-16,21-22 0,0 21 0,1-21 15,-1 0-15,0 0 0,0 0 16,0 0-16,0 0 0,1 0 16,-1 0-16,0-21 0,21-1 0,-21 22 15,1-21-15,-1 0 16,0 0-16,0 0 0,0 0 0,-21-1 15,21-20-15,-21 21 0,22 0 16,-22 0-16,0-1 0,0 1 0,-22 21 31,1 0-31,0 21 16,21 1-16,0-1 0,0 0 16,0 0-16,-21 0 0,21 0 15,0 1-15,0-1 0,0 0 0,0 0 16,0 0-16,0 0 15,0 1-15,21-22 0,0 21 16,0-21 0,1 0-16,-1 0 0,0 0 15,0 0-15,0 0 0,0 0 0,1 0 16,-1-21-16,21 21 0,-21-22 16,0 1-16,22 21 0,-22-21 0,21 0 15,-21 0-15,1 0 0,20-1 16,-21 22-16,-21-21 0,0 0 0,21 21 15,-42 0 17,0 0-32,0 21 0,0 0 0,-1-21 0,1 22 15,21-1-15,-21 0 0,0 0 16,21 0-16,0 0 16,0 1-16,0-1 0,0 0 15,0 0-15,21 0 16,0-21-16,0 0 0,1 0 15,-1 0-15,0 0 0,0 0 16,0 0-16,0 0 0,22-21 0,-22 0 16,0 0-16,0 0 15,0-1-15,-21 1 0,0 0 0,0 0 16,0 0-16,0 0 16,0-1-16,0 1 0,0 0 0,-21 0 15,0 21-15,0 0 0,0 0 16,0 0-16,-1 0 15,1 0-15,42 0 32,1 0-32,-1 0 15,0 0-15,21 0 0,-21 0 16,1 0-16,20 0 0,-21 0 0,0 0 16,22-21-16,-22 21 0,0-21 15,0 21-15,0 0 0,0 0 16,1 0-1,-22 21 1,0 0-16,0 0 16,0 0-16,0 0 0,-22 1 15,1-1-15,21 0 0,0 21 0,-21-21 16,0 22-16,0-1 0,21 22 16,-21-22-16,21 0 0,-22 22 0,1-1 15,21-20-15,-21 20 0,21 1 0,0-22 16,-21 21-16,0 1 0,0 63 15,21-64-15,-22 1 0,22-22 16,-21 22-16,0-22 0,21 0 16,-21 1-16,0-22 0,0 21 15,21-21-15,-22 1 0,1-1 0,21-42 47,0-1-47,21 1 16,1 0-16,-22-21 0,21-1 15,0 22-15,21-42 0,-21 20 0,1-20 16</inkml:trace>
  <inkml:trace contextRef="#ctx0" brushRef="#br1" timeOffset="69256.27">22310 8657 0,'0'0'0,"0"-21"0,0 0 0,0 0 0,0 0 16,0-1-16,0 1 0,21 21 15,0-21-15,-21 0 0,21 21 0,0-21 16,0 21-16,1 0 0,-1 0 16,21-21-16,-21 21 0,0 0 15,1 0-15,-1 0 16,-21 21-16,0 0 16,0 0-16,0 0 0,0 0 15,-21 1-15,-1-1 0,1 0 16,0-21-16,0 21 0,0 0 0,0 0 15,-1-21-15,1 22 16,0-22-16,0 21 0,0-21 16,0 0-1,42-21 17,0-1-17,0 1-15,0 21 0</inkml:trace>
  <inkml:trace contextRef="#ctx0" brushRef="#br1" timeOffset="69565.25">23008 8192 0,'-63'42'31,"41"-42"-31,1 21 0,0 0 16,21 22-16,-21-22 0,0 0 16,0 0-16,-1 21 0,22-20 15,0-1-15,-21 0 0,21 0 0,-21 0 0,21 0 16,0 1-16,0-1 0,0 0 16,0 0-16,0 0 15,21-21 1,0 0-16,1 0 15,-1 0-15,0 0 0,0 0 0,0 0 16,0 0-16,1 0 0,-1 0 16,0-21-16,0 21 0</inkml:trace>
  <inkml:trace contextRef="#ctx0" brushRef="#br1" timeOffset="69867.78">23347 8234 0,'21'0'31,"0"0"-31,-21 21 16,0 0-16,0 0 0,0 1 0,0-1 16,0 0-16,0 0 0,0 0 15,0 0-15,0 1 0,0 20 0,0-21 16,0 0-16,0 0 0,0 1 15,-21-1-15,21 0 0,0 0 0,-21 0 16,21 0-16,0 1 16,0-1-16,0-42 47</inkml:trace>
  <inkml:trace contextRef="#ctx0" brushRef="#br1" timeOffset="84393.01">15854 6583 0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41:24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804 0,'0'0'16,"-21"0"-16,0 0 15,-1 0-15,1 0 0,0 0 16,0 0 0,42 0 15,0 0-31,0 0 0,22 0 16,-1 0-16,22 0 0,-1 0 15,1 0-15,20 0 0,-20 0 16,20 0-16,-20 0 0,-1 0 0,1 0 15,-1 0-15,-20 22 0,-1-22 16,-21 0-16,22 0 0,-22 0 16,0 0-16,-21 21 15,-21-21 1,0 0 0,-1 0-16,1 0 0,0 21 15</inkml:trace>
  <inkml:trace contextRef="#ctx0" brushRef="#br0" timeOffset="278.95">1397 889 0,'0'0'0,"-42"0"31,20 21-15,22 0-16,0 22 15,-21-22-15,21 21 0,-21 1 0,21-1 16,-21 0-16,0 1 0,21-1 16,-21 0-16,-1 1 0,22-1 15,-21 0-15,0 1 0,21-1 0,-21-21 16,21 21-16,0-20 0,0-1 16,0 0-16,0 0 0,21-21 31,0 0-31,0-21 0</inkml:trace>
  <inkml:trace contextRef="#ctx0" brushRef="#br0" timeOffset="646.63">1693 1270 0,'0'0'0,"0"21"0,0 0 16,0 1-16,-21-1 0,0 0 15,21 0-15,-21 0 0,0 22 0,-1-22 16,22 21-16,0-21 0,0 22 16,0-22-16,0 0 0,0 0 15,0 0-15,0 0 0,22 1 16,-1-22-16,21 0 0,-21 0 16,0 0-16,22-22 0,-22 1 0,21 0 15,-21 0-15,1 0 0,20 0 16,-21-1-16,0-20 0,0 21 15,1-21-15,-22-1 0,0 22 0,0-21 16,0-1-16,-22 1 0,22 21 0,0 0 16,-21 0-16,0 21 0,0 0 15,0 0-15,-22 0 0,22 0 0,0 21 16,-21 0-16,-1 0 0,22 0 16,-21 0-16,21 1 0,0-1 15,21 0-15,-22-21 16</inkml:trace>
  <inkml:trace contextRef="#ctx0" brushRef="#br0" timeOffset="2252.15">2921 1482 0,'63'21'31,"-41"-21"-31,-22-21 0,0 0 16,21-1-16,21 1 0,-21 0 15,22 0-15,-22-21 0,21 20 16,-21-20-16,22 0 0,-22-1 0,21-20 16,-21-1-16,0 1 0,1-1 15,-1 1-15,0-1 0,-21 1 0,21-1 16,-42-41-16,-339 972 125,381-888-78,-21 0-47,21 0 15,1 0-15,-22 0 0,21-1 0,0 1 16,0-21-16,0 0 0,0 20 16,1-20-16,-1 0 0,0 21 15,0-1-15,0 1 0,0 0 0,1 21 16,-1 21-1,-21 0-15,21 1 0,-21-1 16,0 0-16,0 21 0,0-21 16,0 22-16,21-1 0,0-21 0,-21 22 15,21-22-15,1 0 0,-1 0 16,0 0-16,0 0 0,0 1 0,22-22 16,-1 0-16,-21 0 0,21 0 15,1 0-15,20 0 0,-20-22 16,-1 1-16,0 0 0,1 21 0,-1-21 15,0-21-15,1 20 0,-22-20 16,21 21-16,-21-21 0,0-1 0,1 1 16,-22 0-16,21-22 15,-21 43-15,0-21 0,0-1 0,-21 22 16,-1 0-16,1 21 0,0 0 16,0 0-16,-21 0 0,20 0 15,-20 21-15,21 21 0,-21-20 0,-1 20 16,1 0-16,21 1 0,-22-1 15,1 0-15,21 1 0,0-1 0,0 0 16,21-21-16,0 22 0,0-22 16,0 0-16,0 0 0,0 0 0,21 1 15,0-22-15,21 0 0,-21 0 16,1 0-16,20 0 0,-21 0 0,21 0 16,-20-22-16,20 1 15,-21 0-15,21 0 0,-20 0 0,-1 0 16,21-22-16,-21 22 0,0-21 15,1 21-15,-1-22 0,-21 1 16,0 21-16,0 0 0,21-1 0,-21 1 16,-21 42-1,21 1 1,0-1-16,0 0 0,-21 21 16,21-21-16,-22 1 0,22 20 0,0-21 15,0 21-15,0-20 0,0-1 16,0 0-16,0 0 0,0 0 15,0 0-15,22-21 0,-1 0 16,0 22-16,0-22 0,21 0 16,-20 0-16,20 0 0,0 0 0,-21-22 15,22 1-15,-1 21 0,0-21 16,1 0-16,-1 0 0,-21 0 0,22-1 16,-22-20-16,0 21 0,0-21 15,0 20-15,0 1 0,-21 0 16,0 0-16,0 0 0,0 42 31,-21 0-31,21 0 0,-21 0 16,0 1-16,21-1 0,0 0 15,-21 21-15,0-21 0,21 1 16,0-1-16,0 0 0,-22 0 0,22 0 16,-21 0-16,21 1 15,0-44 16,0 1-15,0 0-16,21 0 0,1 0 16,-22 0-16,21-1 0,0-20 0,21 21 15,-21-21-15,1 20 0,20-20 16,0 21-16,-21 0 0,22 0 16,-22 21-16,21 0 0,-21 0 15,1 0-15,20 0 0,-21 21 0,-21 0 16,21 0-16,-21 21 0,0-20 15,0-1-15,0 0 0,0 21 0,0-21 16,0 1-16,0-1 0,0 0 16,-21 0-16,21 0 0,0 0 15,21-21 17,0 0-32,1 0 15</inkml:trace>
  <inkml:trace contextRef="#ctx0" brushRef="#br0" timeOffset="2850.94">5990 1185 0,'0'0'0,"0"-21"0,0 0 0,21 21 0,-21-21 16,0 0-16,0 0 0,0-1 15,0 1-15,-21-21 0,0 42 0,0-21 16,0 0-16,-1 21 0,1 0 15,-21 0-15,0 0 0,-1 0 16,1 0-16,0 21 0,-1 21 0,1-21 16,0 22-16,-1-22 0,22 21 15,0 0-15,0-20 0,21 20 16,0 0-16,0-21 0,0 1 16,0-1-16,0 0 0,21 0 0,0 0 15,0-21-15,22 0 0,-22 0 16,21 0-16,-21 0 0,22 0 0,-1 0 15,-21 0-15,21 0 0,1-21 16,-22 0-16,21 0 0,-21 0 0,22-1 16,-22-20-16,0 21 0,0-21 15,0-22-15,1 22 0,-1-22 0,0 22 16,0-22-16,0 1 0,0-1 16,-21 22-16,22-21 0,-22 20 15,21 1-15,-21 21 0,0-22 16,0 22-16,0 42 31,-21 1-31,-1 20 0,1 0 0,21 1 16,0 20-16,-21-21 0,21 22 15,-21-1-15,21-20 0,-21 20 0,21-20 16,0-1-16,0 0 0,0 1 16,0-22-16,0 21 0,0-21 0,0 0 15,0 1-15,0-1 16,21-21-16,0 0 0,0 0 15,0 0-15,1 0 16,-1-21-16,21-1 0,-21 1 16,0 0-16,22 0 0,-1 0 15,-21-22-15,22 1 0,-1 0 0,0-1 16,1 1-16</inkml:trace>
  <inkml:trace contextRef="#ctx0" brushRef="#br0" timeOffset="3074.92">6773 614 0,'0'0'16,"21"-42"-16,-21 20 0,0 1 0,-21 21 15,0 0-15,0 21 16,21 1-16,-42-1 0,20 21 16,1 0-16,0 1 0,0 20 15,0-20-15,21 20 0,-21 1 16,-1-22-16,22 0 0,-21 22 0,21-43 16,-21 21-16,21 1 0,0-22 15,0 0-15,0 0 0,0 0 0,0 0 16,0 1-1,21-22-15,0 0 16,1 0-16,-1-22 0,0 1 16,0 0-16,0 21 0,0-21 0</inkml:trace>
  <inkml:trace contextRef="#ctx0" brushRef="#br0" timeOffset="3434.29">6900 1143 0,'0'0'0,"0"21"16,21-21 0,1 0-1,-1 0-15,21 0 0,-21-21 0,22 21 16,-1-21-16,-21 0 0,21 21 16,-20-21-16,-1-1 0,0 1 0,0 0 15,0 0-15,-21 0 0,0 0 16,0-1-16,0 1 0,-21 21 15,0 0 1,0 0-16,0 0 0,-22 21 0,22 1 16,-21-1-16,-1 21 0,22-21 15,0 22-15,0-22 0,0 21 0,0-21 16,21 22-16,0-22 0,0 0 16,0 0-16,0 0 0,0 0 0,21 1 15,0-22-15,0 0 16,0 0-16,22 0 0,-22 0 0,0 0 15,21 0-15,-21-22 0,22 1 16,-22 21-16,21-21 0,1 0 0</inkml:trace>
  <inkml:trace contextRef="#ctx0" brushRef="#br0" timeOffset="3983.96">8064 1207 0,'0'0'0,"0"21"31,22-21-15,-1-21-16,0 21 0,0-22 15,0 1-15,0 0 0,1 0 16,-1 0-16,0 0 0,-21-1 0,21-20 16,-21 21-16,21-21 0,-21-1 15,0 1-15,0-22 0,0 22 0,0 0 16,0 21-16,0-22 0,0 22 15,0 0-15,0 0 0,0 0 16,0 42 0,0 0-1,-21 0-15,21 21 0,0 1 16,-21-1-16,0 0 0,21 1 0,0 20 16,0-20-16,-21-1 0,21 21 15,0-20-15,-22-22 0,22 21 0,0 1 16,0-22-16,0 0 0,0 0 15,0 0-15,22-21 0,-1 21 0,0-21 16,0 0-16,0 0 16,0 0-16,1-21 0,-1 21 15,21-21-15,-21 0 0,22-21 16,-22 20-16,21-20 0,0 0 0,1-1 16</inkml:trace>
  <inkml:trace contextRef="#ctx0" brushRef="#br0" timeOffset="4642.31">8911 656 0,'0'0'0,"0"-21"0,0 0 0,-21 21 16,0 0 0,0 21-16,-1 0 0,1-21 0,0 43 15,0-22-15,0 21 0,0 0 16,-1 1-16,1 20 0,0-20 0,21-1 16,-21 0-16,0 1 0,21-1 15,-21 0-15,21-21 0,0 22 16,0-22-16,0 0 0,0 0 15,21-21 17,0-21-17,0 0-15,0 0 0,0 0 16,1-1-16,-1 1 0,0-21 0,0 21 16,0 0-16,0-22 0,1 22 15,-1 0-15,0 21 0,-21-21 0,21 21 16,0 21-1,-21 0-15,0 0 0,0 0 16,0 1-16,0-1 16,0 0-16,0 21 0,21-21 0,-21 1 15,22-1-15,-1 0 0,0 0 16,0 0-16,0-21 0,0 21 0,1-21 16,-1 0-16,21 0 0,-21 0 15,22 0-15,-22 0 0,21 0 0,-21 0 16,22 0-16,-1 0 0,-21-21 15,21 0-15,1 0 0,-22 0 0,21 0 16,-21-1-16,22-20 0,-22 21 16,0-21-16,0-1 0,-21 22 15,0 0-15,0-21 0,0 20 16,0 1-16,-21 21 16,0 0-16,0 21 15,0 1-15,-1-1 0,1 21 0,0-21 16,0 22-16,21-22 0,0 0 15,0 21-15,-21-21 0,21 1 0,0-1 16,0 0-16,0 0 0,0 0 16,21-21-16,0 0 0,0 0 15,0 0-15,1 0 0,-1 0 16,0 0-16,21 0 0,-21 0 16,22-21-16,-22 0 0,21 0 15,-21 0-15,1-1 0,-1-20 0,0 21 16,0-21-16</inkml:trace>
  <inkml:trace contextRef="#ctx0" brushRef="#br0" timeOffset="4874.93">8276 868 0,'-42'0'0,"84"0"0,-63 0 47,42-21-47,21 21 15,-20-21-15,-1 21 0,21 0 0,0-22 16,-20 22-16,20-21 0,0 21 16,1 0-16,-22 0 0,21-21 0,0 21 15</inkml:trace>
  <inkml:trace contextRef="#ctx0" brushRef="#br0" timeOffset="6350.95">11557 1249 0,'21'0'15,"-21"-21"-15,21 21 0,0-21 16,1 21-16,-1-22 0,0 22 16,0-21-16,-21 0 0,21 0 0,0 0 15,-21 0-15,0-1 16,0-20-16,0 21 0,0 0 16,0-22-16,-21 22 0,0-21 0,0 21 15,0-22-15,0 22 0,-1 0 16,-20 21-16,21-21 0,-21 21 0,20 0 15,-20 0-15,0 0 0,-1 21 16,1-21-16,0 42 0,-1-20 16,-20 20-16,21 0 0,-1 1 0,1-1 15,21 21-15,0-20 0,-1-1 16,1 0-16,21 1 0,0-22 0,0 21 16,0-21-16,21 1 0,1-1 15,-1-21-15,0 21 0,0-21 0,21 0 16,-20 0-16,20 0 0,0 0 15,-21 0-15,22-21 0,-1 0 0,-21 21 16,22-22-16,-1-20 0,-21 21 16,21-21-16,1 20 0,-1-20 15,-21-21-15,22 20 0,-1-20 16,0 20-16,-21-20 0,22-1 0,-22 22 16,21-21-16,-21 20 0,1-20 15,-1 20-15,-21 1 0,0 0 0,0-1 16,0 22-16,0 0 0,0 0 15,0 0-15,-21 42 16,-1 0-16,22 21 0,-21-20 16,0 20-16,0 21 0,0-20 0,0 20 15,-1 1-15,1-1 0,0 1 16,0-1-16,0 1 0,0-1 0,21 1 16,0-22-16,0 0 15,0 1-15,0-22 0,0 0 0,0 0 16,21 0-16,0 1 0,0-22 15,0 0-15,22 0 0,-1 0 0,0 0 16,1 0-16,-1-22 0,0 1 16,22 0-16,-1 0 0,-20 0 0,-1 0 15,0-22-15,1 22 0,-1-21 16,-21-1-16,0 22 0,-21-21 0,0 21 16,0 0-16,0-1 0,-21 22 15,0 0-15,0 0 0,-22 0 16,1 0-16,0 0 0,21 0 0,-22 22 15,22-1-15,0-21 0,0 21 16,21 0-16,0 0 16,0 0-16,21-21 0,0 22 0,21-22 15,-20 21-15,-1 0 0,21-21 16,-21 21-16,0-21 0,1 21 0,-1 0 16,0 1-16,-21-1 15,0 0-15,21 0 0,-21 0 16,0 0-16,21-21 15,0 0 1,1 0-16,-1 0 16,21 0-16,-21 0 0,0 0 15,1-21-15,20 21 16,-21-21-16,0 0 0,22 0 0,-1 0 16,-21-1-16,21 1 0,1 0 15,-22 0-15,21-21 0,-21 20 0,22 1 16,-22 0-16,-21 0 0,21 0 15,-21 0-15,-21 21 16,0 0 0,0 21-16,-1 0 0,1 0 0,0 0 15,-21 0-15,21 1 0,-1 20 16,1-21-16,0 21 0,0-20 0,0-1 16,21 0-16,0 0 0,0 0 15,0 0-15,0 1 16,21-22-16,0 0 0,0 0 15,22 0-15,-1 0 0,-21 0 16,43 0-16,-22 0 0,0-22 0,22 22 16,-22-21-16,0 0 0,1 0 15,-1 0-15,-21 0 0,0-1 0,1 1 16,-22-21-16,0 0 0,0 20 16,-22-20-16,1 21 0,-21-21 0,21 20 15,-22 1-15,1 0 0,0 0 16,-22 21-16,22 0 0,0 0 0,-1 21 15,22 0-15,-21 0 0,21 1 16,-1-1-16,1 21 0,0-21 16,21 0-16,0 22 0,0-22 15,0 0-15,0 0 0,21-21 0,22 21 16,-22 1-16</inkml:trace>
  <inkml:trace contextRef="#ctx0" brushRef="#br0" timeOffset="6710.94">13568 974 0,'0'0'16,"0"-21"-16,0-1 0,0 44 31,0-1-31,-21 0 16,21 0-16,-22 0 0,22 22 0,-21-1 15,21 0-15,0 1 0,-21-1 16,0 21-16,0-20 0,21 20 0,-21 1 15,-1 20-15,1-20 0,0 21 0,0-1 16,-21 22-16,20-21 0,-20-1 16,0 22-16,-1 0 0,1 0 0,0 0 15,21 0-15,-22-1 0,1-20 16,0 21-16,20-21 0,-20-22 0,21 22 16,0-43-16,0 22 0,-1-22 15,1 0-15,0-21 0,0 1 16,21-1-16,0-42 15,0-1-15,0-20 16,21 0-16,0-1 0,22 1 0,-22-21 16,21-22-16,0 0 0,1 1 0,-1-1 15,0-21-15</inkml:trace>
  <inkml:trace contextRef="#ctx0" brushRef="#br0" timeOffset="6978.87">13441 1270 0,'0'-42'15,"0"84"-15,0-127 0,0 43 0,0 0 16,0-1-16,21 1 0,0 21 0,0-21 16,0 20-16,1 1 0,20 0 15,-21 21-15,21 0 0,1 0 0,-22 0 16,21 0-16,1 21 0,-1 0 16,-21 1-16,0-1 0,0 21 0,-21-21 15,0 22-15,0-22 0,0 21 16,-21 0-16,-21-20 0,21 20 0,-22-21 15,1 0-15,0 0 0,-1 1 16,1-1-16,0-21 0,21 0 16,-22 21-16,22-21 0,21-21 31,0 0-31,21-1 0</inkml:trace>
  <inkml:trace contextRef="#ctx0" brushRef="#br0" timeOffset="7674.86">14626 1270 0,'0'-21'0,"21"21"0,-21-21 15,21 21-15,1-21 0,-1-1 16,-21 1-16,0 0 0,21 0 0,-21 0 16,0 0-16,0-22 0,0 22 15,0 0-15,0-21 0,0-1 0,-21 22 16,0 0-16,-1-21 0,1 20 15,0 1-15,0 21 0,0 0 0,0 0 16,-22 0-16,22 0 0,-21 0 16,-1 21-16,1 1 0,0 20 15,-1 0-15,1 1 0,0-1 16,-1 0-16,22 1 0,0-1 0,0 0 16,0 1-16,21-22 0,0 21 0,0-21 15,0 0-15,21 1 16,0-22-16,0 0 0,0 0 0,22 0 15,-22 0-15,21 0 0,1 0 16,-22-22-16,21 1 0,0 0 0,1 0 16,-22 0-16,21 0 0,1-22 15,-22 22-15,21-21 0,-21-22 16,22 22-16,-22 0 0,0-22 16,0 22-16,0-22 0,0 22 0,-21 0 15,0-22-15,0 22 0,0 21 16,0-22-16,0 22 0,0 0 0,0 0 15,-21 21-15,0 0 0,0 0 16,0 21-16,21 0 0,-21 21 0,-1-20 16,22 20-16,0 0 0,-21 1 15,0 20-15,21-21 0,-21 1 0,21 20 16,0-20-16,0-1 0,0 0 16,0-21-16,0 22 0,0-22 15,0 0-15,21 0 0,0 0 16,0-21-16,1 0 0,-1 0 0,0 0 15,0 0-15,21 0 0,-20 0 16,20-21-16</inkml:trace>
  <inkml:trace contextRef="#ctx0" brushRef="#br0" timeOffset="8102.14">15388 804 0,'0'0'0,"-21"0"31,0 0-31,0 0 0,-1 22 0,-20-1 15,0 21-15,21-21 16,-22 22-16,1-22 0,21 21 0,-22-21 16,22 22-16,0-22 0,0 21 15,21-21-15,0 0 0,0 1 0,0-1 16,0 0-16,0 0 0,21-21 16,0 0-16,0 21 0,22-21 0,-22 0 15,21 0-15,1 0 0,-1 0 16,0-21-16,1 21 0,-1-21 0,0 0 15,1 0-15,-22-1 0,21 1 16,-21 0-16,0-21 0,1 21 0,-1-22 16,-21 1-16,0 0 0,0-1 15,0 22-15,0-21 0,-21 21 16,-22-1-16,22 1 0,-21 0 0,-1 21 16,22 0-16,-21 0 0,0 0 15,-1 21-15,1 0 0,0 1 0,-1-1 16,22 21-16,0-21 0,-21 22 15,42-1-15,-22 0 0,22-21 0,-21 22 16,21-22-16,0 21 0,0-21 16,0 1-16,21-1 0,1-21 0,-1 21 15,21-21-15,-21 0 0,22 0 16,-22 0-16,21 0 0</inkml:trace>
  <inkml:trace contextRef="#ctx0" brushRef="#br0" timeOffset="9017.93">15706 1037 0,'0'0'0,"21"-21"0,0-21 0,0 21 16,0-1-16,-21 1 0,0 0 16,0 42-1,0 0 1,0 22-16,0-22 0,-21 21 16,0-21-16,0 22 0,21-22 15,0 21-15,-21-21 0,21 22 0,0-22 16,0 0-16,0 0 0,0 0 15,0 1-15,21-22 16,0 0-16,0 0 16,0 0-16,0 0 0,22 0 15,-22-22-15,0 22 0,21-21 0,-20 0 16,-1 0-16,21 0 0,-21 0 16,22-1-16,-22 1 0,0-21 0,0 21 15,0 0-15,0-1 0,-21 1 16,22 0-16,-44 42 31,1 0-31,21 1 0,-21-1 0,0 0 16,0 0-16,0 21 15,21-20-15,0-1 0,-22 0 0,22 0 16,0 0-16,0 0 0,0 1 16,22-22-16,-1 0 15,0 0-15,0 0 0,21 0 16,-20 0-16,20 0 0,-21 0 0,21 0 15,-20 0-15,20-22 0,-21 1 16,0 0-16,0 0 0,1 0 0,-22 0 16,0-22-16,0 22 0,0-21 15,0 21-15,0-22 0,0 22 0,0-21 16,0 21-16,-22-1 0,22 1 16,-21 0-16,21 0 0,-21 21 15,21-21-15,21 0 16,0 21-1,1 0-15,-1 0 0,21 0 16,-21 0-16,22 0 0,-22 21 0,21-21 16,-21 21-16,22 0 0,-22 0 15,0 0-15,0 1 0,0-1 16,0 0-16,-21 21 0,22-21 0,-22 1 16,0 20-16,0-21 0,0 0 15,0 0-15,-22 22 0,1-43 0,0 21 16,21 0-16,-21 0 0,0-21 15,0 21-15,-1-21 32,22-21-17,0 0-15,0 0 0,0 0 16,22 0-16,-22-1 0,21 1 16,21-63-16,0 41 15,1 1-15,-1 0 0,0 20 0,22-20 16,-22 21-16,22 0 0,-22 0 15,22 21-15,-22 0 0,-21 0 0,21 21 16,-20 0-16,-1 0 0,-21 0 16,0 22-16,0-22 0,0 21 15,-21 0-15,-1-20 0,1 20 16,0-21-16,-21 0 0,21 0 0,-1 1 16,1-1-16,0-21 0,0 0 15</inkml:trace>
  <inkml:trace contextRef="#ctx0" brushRef="#br0" timeOffset="9799.62">18775 741 0,'0'0'15,"21"-21"-15,0-22 0,-21 22 0,21 0 16,0 0-16,1 0 0,-22 42 31,0 0-15,0 21-16,-22 1 0,22-1 0,-21 22 15,0-1-15,0-21 0,0 22 16,0-1-16,-1-20 0,1 20 16,0-20-16,0-1 0,0-21 0,0 21 15,-1-20-15,22-1 0,0 0 16,22-21-1,-1 0-15,0-21 16,0 0-16,0-1 0,0 1 16,22 0-16,-22 0 0,21-21 15,-21-1-15,22 1 0,-22 0 16,21-1-16,1 1 0,-22 0 0,21-1 16,-21 1-16,22 21 0,-43 0 15,21-1-15,-21 44 16,0-1-16,0 0 0,0 21 15,-21 1-15,21-1 0,-22 0 16,1 1-16,0-1 0,0 0 0,21 1 16,0-1-16,0-21 0,0 0 15,0 22-15,0-22 0,0 0 16,21-21-16,0 0 0,0 0 16,1 0-16,20 0 0,-21 0 15,21 0-15,1-21 0,-1 0 0,-21-1 0,22 1 16,-1-21-16,0 21 15,-21-22-15,22-20 0,-22 21 0,21-22 16,-21 22-16,1-22 0,-1 1 16,0 20-16,-21 1 0,0 0 0,0 21 15,0-1-15,0 1 0,-21 21 16,0 0-16,-1 0 0,1 0 16,0 0-16,-21 0 0,21 21 0,-1 1 15,1-22-15,0 21 0,0 21 16,21-21-16,-21 0 0,21 1 0,0-1 15,0 0-15,0 21 0,21-21 16</inkml:trace>
  <inkml:trace contextRef="#ctx0" brushRef="#br0" timeOffset="10138.94">19770 1185 0,'0'0'15,"21"0"-15,0 0 16,0 0-16,0 0 15,0 0-15,1 0 0,-1 0 0,0 0 16,0 0-16,21-21 0,-20 0 16,-1 21-16,21-21 0,-21 0 15,0 0-15,1-1 0,-1 1 16,-21 0-16,0 0 0,0 0 0,0 0 16,0-1-16,-21 1 0,-1 21 15,1 0-15,0 0 0,-21 0 0,21 21 16,-22 1-16,22-1 0,-21 21 15,21-21-15,-1 22 0,-20-22 0,21 21 16,21-21-16,-21 0 0,21 22 16,0-22-16,0 0 0,0 0 0,0 0 15,21 1-15,0-22 16,0 0-16,0 0 0,1 0 0,-1 0 16,21 0-16,-21 0 15,0 0-15,22 0 0,-22-22 0,21 1 16</inkml:trace>
  <inkml:trace contextRef="#ctx0" brushRef="#br0" timeOffset="12202.95">21018 1270 0,'0'0'0,"-21"0"0,21-21 16,-21 0-16,21 0 16,0-1-16,0 1 0,0-21 15,21 21-15,0 0 0,1-22 16,-1 22-16,21-21 0,-21-1 0,0 1 15,22-21-15,-22 20 16,21 1-16,1 0 0,-22-1 0,0 1 16,0 0-16,0-1 0,-21 1 15,21 21-15,-21 0 0,0-1 0,0 1 16,0 0-16,-21 21 16,0 0-16,0 0 0,0 0 0,0 21 15,21 0-15,0 1 0,-22-22 16,22 21-16,-21 0 0,21 0 15,0 0-15,0 0 16,0 1 31,21-22 15,1 0 1,-1 0-1,-21 21-30,0 0-17,0 0-15,0 0 16,0 0 0,0 1-16,-21-22 15,21 21-15,0-42 188,21 21-173,-21-22 1,21 1-16,0 21 16,-21-21-16,21 0 15,-21 42 32,-21 0-47,21 0 16,-21 22-16,0-22 0,0 21 15,21-21-15,-22 22 0,22-1 0,-21 0 16,-21 22-16,42-22 0,0-21 0,-21 1 16,0-1-16,21 0 0,-22 0 0,22 0 15,0 0-15,-21-21 16,21 22-16,-21-22 15,21-22 1,0 1 0,21 0-16,-21 0 15,21 0-15,-21 0 0,22-22 0,-1 22 16,-21-21-16,21-1 0,0 1 16,0 0-16,0-1 0,1 1 0,-22 21 15,21-21-15,0 20 0,0 1 16,0 0-16,-21 0 0,21 0 0,1 0 15,-1 21-15,0 0 0,-21-22 16,21 22-16,0 0 0,0 0 16,1 0-16,-22 22 15,21-1-15,0 0 0,-21 0 0,21 0 16,-21 0-16,0 22 0,0-22 16,0 21-16,0 1 0,0-1 0,0 0 15,0 1-15,0-22 0,0 21 16,0-21-16,0 0 0,0 1 0,0-1 15,-21 0-15,21 0 16,0-42 15,0 0-31,21 0 0,0-1 16,0 1-16,1 0 0,-1-21 16,0-1-16,0 1 0,21 0 0,1-1 15,-22 1-15,21 0 0,1-1 16,-1 22-16,0-21 0,-21 21 15,22 0-15,-22-1 0,0 22 0,0 0 16,0 0-16,-21 22 0,22-22 16,-22 42-16,0-21 0,0 21 0,0 1 15,0-1-15,-22 22 0,1-22 16,0 21-16,0-20 0,0-1 0,0 0 16,-1 1-16,1-1 15,0-21-15,0 22 0,21-22 0,0 0 16,-21 0-16,0 0 15,42-21 17,0 0-32,0 0 0,0 0 15</inkml:trace>
  <inkml:trace contextRef="#ctx0" brushRef="#br0" timeOffset="27262.93">22754 1101 0,'21'0'0,"0"0"16,-21-21-16,22 21 16,-1 0-16,0-22 0,0 1 15,0 0-15,0 21 0,1-21 16,-1 0-16,-21 0 0,0-1 15,21 1-15,-21 0 0,0 0 0,0 0 16,0 0-16,0-22 0,-21 22 16,0 0-16,-1 0 0,1 21 0,-21-21 15,0 21-15,-1 0 0,1 0 16,-22 0-16,22 0 0,-21 21 0,20 0 16,-20 21-16,20 1 0,1-1 15,0 0-15,-1 1 0,22 20 16,-21-21-16,21 1 0,21-1 15,0-21-15,0 22 0,0-22 0,0 21 16,0-21-16,21-21 0,21 21 16,-21-21-16,22 0 0,-22 0 0,21 0 15,1 0-15,-1 0 0,0-21 16,1 0-16,-1 0 0,-21 0 0,21 0 16,-20-1-16,20-20 15,-21 21-15,0-21 0,0-1 0,1 1 16,-1 0-16,0-1 0,-21 1 0,0 21 15,0 0-15,0-1 16,21 1-16,-21 42 16,-21 1-1,0-1-15,21 0 0,-21 21 0,-1-21 16,22 22-16,-21-1 0,21-21 16,0 22-16,0-1 0,0-21 0,0 0 15,0 0-15,21 1 0,1-1 16,-1 0-16,0-21 0,0 0 0,21 0 15,-20 0-15,-1 0 0,0 0 16,21 0-16,-21-21 0,1 21 0,-1-21 16,0-22-16,0 22 0,0-21 15,0-1-15,1 1 0,-1 0 16,0-22-16,0 22 0,0-22 16,0 22-16,1-21 0,-1 20 0,0 1 15,0 0-15,0 20 0,-21 1 16,0 0-16,0 0 0,0 42 15,0 0-15,-21 0 16,0 1-16,21 20 0,-21 0 16,0 1-16,-1-1 0,1 21 0,21-20 15,0-1-15,-21 0 0,21 1 16,-21-1-16,21 0 0,-21 1 0,21-22 16,0 0-16,0 0 15,0 0-15,0-42 31,0 0-31,0 0 16,21 0-16,-21-22 0,42 22 16,-21-21-16,1 0 0,20 20 0,-21-20 15,21 0-15,1 21 0,-1-1 16,0 1-16,-20 0 0,20 21 16,-21 0-16,21 0 0,-20 0 0,-1 0 15,-21 21-15,0 0 16,-21 1-16,-1-1 15,-20 0-15,21-21 0,-21 21 16,-1-21-16,22 0 0,-21 21 16,21-21-16,-1 0 0,1 0 15,0 0-15,0 0 0,0 0 16,21-21 0,0 42 15,0 0-16,0 1-15,0-1 0,0 0 16,0 0-16,0 0 0,0 0 16,0 1-16,0-1 0,0 0 0,21 0 15,-21 0-15,21 0 0,0 1 16,22-22-16,-22 0 0,21 21 16,0-21-16,1 0 0,-1 0 0,0 0 15,22 0-15,-1 0 0,-20 0 16,20 0-16,-20-21 0,-1-1 0,0 22 15,1-21-15,-22-21 0,21 21 16,-21 0-16,0-22 0,1 22 16,-1-21-16,0-1 0,-21 22 0,0-21 15,0 21-15,0 0 0,0-1 16,-21 22-16,0 0 0,-22 0 16,22 22-16,0 20 0,0-21 15,-22 21-15,22 1 0,0-22 16,0 21-16,0 1 0,21-1 15,0-21-15,0 0 0,0 0 0,0 1 16,21-1-16,0 0 0,0 0 16,22-21-16,-22 0 0,21 0 0,0 0 15,-20 0-15,20 0 0,0 0 16,1 0-16,-1 0 0,0-21 0,1 21 16,-22-21-16,0 0 0,0-1 15,0 22-15,-21-21 0,0 0 0</inkml:trace>
  <inkml:trace contextRef="#ctx0" brushRef="#br0" timeOffset="28473.94">1439 2667 0,'0'0'0,"0"-42"0,0-128 32,0 128-32,0 21 15,0 0-15,0 0 0,0-1 0,0 1 16,0 42-1,0 1 1,0-1-16,0 21 0,-21 22 0,21-22 16,-21 21-16,0 1 0,21-1 15,0 1-15,0-1 0,0 1 16,-21-22-16,21 1 0,0-1 0,0 0 16,0 1-16,0-1 0,21-21 15,0 0-15,0 0 0,0-21 16,22 0-16,-22 0 0,21 0 0,0 0 15,1-21-15,-1 0 16,-21 0-16,22-21 0,-1 20 0,-21 1 16,21-21-16,-20 0 0,-1-1 15,0 1-15,-21-22 0,21 22 0,-21-21 16,21-1-16,-21 1 0,0-1 16,0 1-16,0 20 0,0 1 0,0 0 15,0-1-15,0 22 0,0 0 16,0 0-16,0 0 0,0 42 31,0 0-15,21 0-16,1 0 0,-22 0 0,21 1 15,0-1-15,-21 0 16,21 21-16,0-21 0</inkml:trace>
  <inkml:trace contextRef="#ctx0" brushRef="#br0" timeOffset="28918.43">2434 2752 0,'0'0'0,"21"0"0,0 0 31,-21-21-31,22 21 0,-22-22 16,0 1-16,21 0 16,-21 0-16,0 0 0,0 0 15,-21 21 1,-1 0-16,1 0 0,0 0 15,0 21-15,0-21 0,-22 21 16,22 0-16,0 0 0,0 22 0,0-22 16,0 0-16,21 0 0,0 0 15,0 0-15,0 1 0,21-1 16,0 0-16,0-21 0,21 0 16,1 0-16,-1 21 0,0-21 15,-20 0-15,20 0 0,0 21 0,-21-21 16,1 0-16,-1 0 15,-21 21-15,0 1 0,-21-22 16,-1 21-16,-20-21 0,21 21 0,-21-21 16,-1 0-16,1 21 0,0-21 15,-1 0-15,1 0 0,0 0 16,-1 0-16,22 0 0,0 0 16,0 0-16,0 0 0,42 0 31,0 0-31,21-21 15,-21 21-15,22-21 0</inkml:trace>
  <inkml:trace contextRef="#ctx0" brushRef="#br0" timeOffset="29290.14">2942 2900 0,'21'0'15,"0"-21"1,1 0-16,-1 21 16,-21-22-16,0 1 0,21 21 0,0-21 15,-21 0-15,0 0 0,0 0 16,0-1-16,0 1 0,0 0 16,0 0-16,0 0 15,-21 21 1,0 0-16,0 21 15,-1 21-15,1-21 0,0 1 16,0 20-16,0-21 0,21 21 16,0 1-16,-21-22 0,21 0 0,0 0 15,0 22-15,0-22 16,0 0-16,0 0 0,21-21 16,0 0-16,0 0 0,0 0 15,0 0-15,1 0 0,-1 0 0,0 0 16,0-21-16,0 21 0,0-21 15,1 0-15,20-1 0</inkml:trace>
  <inkml:trace contextRef="#ctx0" brushRef="#br0" timeOffset="30470.3">4106 3006 0,'21'-43'16,"1"43"0,-22-21-16,21 0 0,0 0 0,21-21 15,-21 20-15,1 1 16,-1 0-16,0-21 0,0 21 0,0-22 16,-21 22-16,0-21 0,0 21 15,0-22-15,0 22 0,0 0 16,0 0-16,-42 21 15,42 21 1,0 0-16,-21 21 0,21 1 0,0-1 16,-21-21-16,21 22 0,-22-1 15,22-21-15,0 21 0,0-20 0,0 20 16,0-21-16,0 0 0,0 0 0,0 1 16,0-1-16,22-21 15,-1 0-15,21 0 0,-21 0 0,0 0 16,22 0-16,-1 0 0,-21 0 0,22-21 15,-22-1-15,21 22 0,-21-21 16,0 0-16,1 0 0,-1 0 16,-21 0-16,0-1 0,0 1 0,0 0 15,0 0-15,0 0 0,0-22 16,-21 22-16,-1 0 0,1-21 0,0 42 16,0-21-16,21-1 0,-21 22 0,0 0 15,-1 0-15,22 22 16,22-1 15,-1-21-31,0 0 0,0 0 0,21 0 16,1 0-16,-1-21 0,0 21 15,1-22-15,-1 1 0,43-21 16,-43 21-16,0 0 16,1-1-16,-22-20 0,21 42 0,-21-21 15,1 0-15,-1 0 0,-21-1 16,0 1-1,-21 21 1,-1 21 0,22 1-16,0-1 0,0 21 15,-21 0-15,21-20 0,0 41 16,0-21-16,0 1 0,0 20 0,0 1 16,0-1-16,0 1 0,0-1 15,0 22-15,0 0 0,0 20 0,0-20 16,0 21-16,0 0 0,0 21 15,-21-21-15,21 21 0,0 21 0,0-21 16,-21 0-16,21 0 0,-21 21 16,21-21-16,0 0 0,0 0 0,0-21 15,0 0-15,0-1 0,0-20 16,0 0-16,21-22 0,-21 1 0,0-1 16,0-20-16,0-1 0,0-21 15,0 0-15,0 0 0,-21-21 16,0 0-16,-1-21 0,-20 0 15,21 0-15,-21-21 0,-1-22 0,1 1 16,-22-1-16,22-21 0,0-20 16,-22-1-16,22-21 0,0 0 0,20 21 15,1-21-15,0-21 0,0 21 16,0 0-16,21 21 0,0-21 0,0 21 16,0 21-16,0-20 0,0 20 15,0 21-15,0 1 0,0-1 0,21 1 16,0 21-16,0-1 0,0 1 15,-21 21-15,22-22 0,-1 22 0,0 21 16,-21-21-16,0 0 0,21 21 16,0 0-16,0 0 15,1-21-15,-1 21 16,0 0-16</inkml:trace>
  <inkml:trace contextRef="#ctx0" brushRef="#br0" timeOffset="31142.91">6816 2709 0,'21'-21'0,"0"21"16,0 0-16,0-21 0,0 21 0,1-21 15,-1 0-15,0 21 0,21-21 16,-21-1-16,22-20 0,-22 21 15,21 0-15,-21-22 0,1 22 0,-1 0 16,0 0-16,-21 0 0,0 0 16,0-1-16,0 1 0,0 0 0,-21 0 15,0 21-15,-1 0 16,1 0-16,-21 0 0,0 0 0,20 0 16,-20 0-16,0 21 0,-1 0 15,22 0-15,-21 22 0,21-22 0,21 21 16,0 1-16,0-1 0,0 0 15,0 1-15,0-22 0,21 21 0,0 0 16,21-20-16,-20 20 0,20-21 16,-21 0-16,21 22 0,-20-22 0,20 0 15,-21 0-15,0 0 0,-21 0 16,0 1-16,0-1 0,0 0 16,0 0-16,-21-21 0,0 21 0,0 0 15,-22-21-15,1 0 0,-21 22 16,20-22-16,-20 0 0,-1 0 0,22 0 15,0 0-15,-22 0 0,43-22 16,-21 1-16,-1 0 0,22 0 0,21-21 16,-21 20-16,21 1 15,0 0-15,0 0 0,21 0 0,-21 0 16,21-1-16,22 1 0,-22 0 16,21 0-16,0 0 0,1 21 15,20-21-15,-20 21 0,-1 0 16,21 0-16</inkml:trace>
  <inkml:trace contextRef="#ctx0" brushRef="#br0" timeOffset="31494.85">7387 2858 0,'0'0'0,"21"0"0,0 0 15,1 0-15,-1 0 16,-21-22-16,21 1 0,0 0 0,0 0 15,0 0-15,22 0 16,-22-1-16,0 1 0,0 0 0,-21 0 16,0 0-16,0 0 0,0-1 15,0 1-15,-21 21 16,0 0-16,0 0 0,-22 21 16,22 1-16,0-1 0,-21 0 0,21 21 15,-1 1-15,1-1 0,0 0 16,0-21-16,21 22 0,-21-1 0,21-21 15,0 22-15,0-22 0,0 0 16,0 0-16,21 0 0,0-21 0,0 0 16,0 0-16,1 0 0,20 0 0,0 0 15,1 0-15,-1 0 16,0-21-16,1 0 0,-1 0 0,0 0 16,22-1-16,-22 1 0</inkml:trace>
  <inkml:trace contextRef="#ctx0" brushRef="#br0" timeOffset="31734.74">8340 2201 0,'0'0'0,"-22"-21"31,1 42-31,21 1 0,-21-1 0,21 21 16,-21 0-16,21 1 0,-21 20 0,0-20 15,21 20-15,0 1 0,-22-1 16,22-21-16,-21 22 0,21-22 15,-21 1-15,21-22 0,0 21 0,0-21 16,0 22-16,0-22 0,0 0 16,0 0-16,21-21 31,0 0-31,-21-21 16,22 21-16</inkml:trace>
  <inkml:trace contextRef="#ctx0" brushRef="#br0" timeOffset="32106.5">8445 2731 0,'0'21'0,"0"0"16,22-21 0,-1 0-1,0 0-15,0 0 0,0-21 16,22 21-16,-22-21 0,0-1 0,0 22 15,21-21-15,-20 0 0,-1 0 16,-21 0-16,0 0 0,0-1 16,0 1-16,0 0 0,0 0 15,-21 21-15,-1 0 0,1 0 0,0 0 16,-21 0-16,21 21 16,-1 0-16,-20 0 0,21 22 0,0-22 15,0 21-15,-1-21 0,22 22 16,0-1-16,-21-21 0,21 22 0,0-22 15,0 0-15,0 0 0,0 0 16,0 0-16,0 1 0,21-22 16,1 0-16,-1 0 0,21 0 0,-21 0 15,22 0-15,-22 0 0,21-22 16,0 22-16,1-21 0,-1 21 16</inkml:trace>
  <inkml:trace contextRef="#ctx0" brushRef="#br0" timeOffset="32658.85">9207 2540 0,'0'0'0,"0"-21"0,0 0 16,0 0-16,-21 21 31,0 21-31,21 0 0,-21 0 16,0 0-16,21 0 0,-21 1 0,-1 20 15,22-21-15,0 21 0,-21-20 16,21 20-16,-21-21 0,21 21 0,0-20 15,-21 20-15,21-21 0,0 0 16,0 0-16,0 1 0,21-22 16,0 21-16,0-21 0,1 21 0,20-21 15,-21 0-15,0 0 0,22 0 16,-22 0-16,21-21 0,0 0 0,-20 21 16,20-22-16,-21 1 0,21 0 0,-20 0 15,20-21-15,-21 20 0,21-41 16,-20 21-16,20-22 0,-21 22 0,21-22 15,-20 1-15,20-1 0,-21 1 16,21-1-16,-20 1 0,-1 20 0,0 1 16,-21 0-16,0-1 0,0 22 15,0 0-15,0 42 16,0 0 0,-21 1-16,0-1 0,-1 21 0,1 0 15,21 1-15,-21 20 0,0 1 0,0-22 16,0 22-16,-1-1 0,1 1 15,0-22-15,21 0 0,0 1 0,0-1 16,0 0-16,0 1 0,0-22 16,0 0-16,0 0 0,0 0 0,21-21 15,-21 21-15,21-21 0,1 0 16,-1 0-16,0 0 0,21 0 0,-21 0 16,1 0-16,20 0 0,-21-21 15,0 21-15,22-21 0,-22 0 16,0 0-16,0 0 0,0-1 0,0 1 15,1 0-15</inkml:trace>
  <inkml:trace contextRef="#ctx0" brushRef="#br0" timeOffset="32863.72">9673 2477 0,'0'0'0,"-21"0"0,21 21 0,0 0 16,21-21-1,0 0-15,0 0 16,22 0-16,-1 0 0,0 0 16,1 0-16,-1-21 0,0 21 0,1-21 15,-1 21-15,0 0 0,-20-22 16,-1 1-16,0 21 0,0-21 0,0 0 16,0 0-16</inkml:trace>
  <inkml:trace contextRef="#ctx0" brushRef="#br0" timeOffset="33196.01">11239 1905 0,'0'0'0,"0"-21"0,0 0 16,-21 21-1,0 0-15,0 0 0,-21 0 16,20 21-16,-20 0 0,21 0 0,-21 0 16,20 1-16,1 20 0,-21-21 15,21 0-15,0 22 0,-1-22 0,1 0 16,21 21-16,0-21 0,0 1 16,0-1-16,0 0 0,0 0 15,0 0-15,21-21 0,1 0 16,-1 0-16,0 0 0,21 0 15,-21 0-15,22 0 0,-1 0 0,0 0 16,1-21-16,-22 0 0,21 21 16,1-21-16,-1 0 0</inkml:trace>
  <inkml:trace contextRef="#ctx0" brushRef="#br0" timeOffset="33670.17">11536 1672 0,'0'-21'0,"0"42"0,-21-63 0,-1 21 15,1 0-15,-21-1 16,21 1-16,0 21 0,-22 0 0,1 0 16,0 0-16,-1 0 0,-20 0 15,20 0-15,-20 21 0,-1 1 0,1-1 16,-1 0-16,1 21 0,21 1 16,-1-1-16,1 0 0,0 22 0,20-22 15,1 0-15,0 1 0,0-1 0,21 0 16,0 1-16,0-1 0,0 0 15,0 1-15,0-22 0,0 21 0,21 1 16,0-22-16,22 21 0,-22-21 16,21 22-16,0-22 0,1 21 0,-1-21 15,0 0-15,22 1 16,-22-22-16,1 0 0,126 0 16,-106 0-16,-20-22 15,20 1-15,-20 0 0,-1-21 16,0 21-16,1-22 0,-1 1 0,-21 0 0,21-1 15,1 1-15,-22-22 0,0 22 16,0-21-16,0-1 0,-21 1 0,0-1 16,0 1-16,0 20 0,0-20 15,-21 20-15,0 1 0,0 0 0,-21 21 16,20-1-16,1 1 0,0 0 16,-21 21-16,21 0 0,-22 0 15,1 0-15,21 0 0,-22 21 16,1 0-16,0-21 0,-1 22 0,1-1 15,0 0-15,21 0 0,-22 0 16</inkml:trace>
  <inkml:trace contextRef="#ctx0" brushRef="#br0" timeOffset="35194.91">1143 6181 0,'21'0'0,"0"0"31,0-21-31,1 21 16,-22-22-16,21 1 0,0 21 0,0-21 16,21 0-16,-20 0 0,-1 0 15,0-22-15,0 22 0,0 0 16,-21-21-16,0 20 0,0 1 0,0 0 16,0-21-16,0 21 0,0-1 15,-21 22-15,0-21 0,0 21 0,-22 0 16,1 0-16,0 21 0,-1-21 15,1 22-15,0 20 0,-1-21 16,1 0-16,21 22 0,-21-22 0,20 21 16,22-21-16,0 22 0,0-22 15,0 0-15,0 21 0,0-21 16,22 1-16,-1-1 0,0 21 16,0-21-16,21 0 0,1 1 15,-22-1-15,21 21 0,1-21 0,-22 0 16,0 22-16,0-22 0,-21 21 15,0-21-15,0 22 0,-21-22 16,0 21-16,-22-21 0,1 1 0,0-1 16,-1 0-16,-20-21 0,21 0 15,-1 0-15,1 0 0,0 0 0,-1 0 16,22 0-16,-21-21 0,21 0 16,-1-1-16,22 1 15,0 0-15,-21-21 0,21 21 0,0-22 16,0 22-16,0-21 0,0 21 15,21-1-15,1-20 0,-1 21 0,0 0 16,0 0-16,21 21 0,1-22 16,-22 1-16,21 21 0</inkml:trace>
  <inkml:trace contextRef="#ctx0" brushRef="#br0" timeOffset="35565.9">1714 6456 0,'0'0'0,"85"21"32,-64-42-17,0 0-15,1 0 0,-22-1 0,21 1 16,0 0-16,0 0 0,0 0 16,0 0-16,-21-1 0,0 1 0,0 0 15,0 0-15,0 0 16,-21 21-16,0 0 0,0 0 0,0 0 15,-22 0-15,22 0 0,0 21 16,-21-21-16,21 21 0,-22 21 0,22-20 16,0 20-16,0 0 0,0 1 15,21-1-15,0-21 16,0 21-16,0 1 0,0-1 0,0-21 16,21 0-16,0 1 0,0-1 15,0 0-15,0 0 0,1-21 0,20 0 16,-21 0-16,0 0 0,0 0 15,22-21-15,-22 0 0,21 21 0,-21-21 16,1-22-16,20 22 0,0 0 16,-21-21-16</inkml:trace>
  <inkml:trace contextRef="#ctx0" brushRef="#br0" timeOffset="35828.01">2625 5757 0,'0'0'0,"0"-42"31,-22 63-31,1 0 0,0 22 16,21-22-16,-21 42 0,0-20 0,0-1 15,-1 0-15,1 22 0,0-22 16,21 1-16,-21-1 0,0 21 16,0-20-16,-1-1 0,22 0 0,0 1 15,0-22-15,-21 21 0,21-21 16,0 1-16,0-1 0,0 0 15,21-21 1,1 0-16,-1-21 0,0 0 16,0 21-16,21-22 0,-20 1 15</inkml:trace>
  <inkml:trace contextRef="#ctx0" brushRef="#br0" timeOffset="36186.83">2709 6350 0,'0'21'15,"-21"0"-15,42-21 32,0 0-32,1-21 15,-1 21-15,0-21 16,21 21-16,-21-21 0,1 0 0,-1 0 16,0 21-16,0-22 0,-21 1 15,0 0-15,0 0 0,0 0 16,0 0-1,-21 21-15,0 0 16,0 0-16,-1 21 0,1 0 16,-21 0-16,21-21 0,0 42 0,-1-20 15,1-1-15,21 21 0,-21-21 16,21 0-16,0 22 0,-21-22 0,21 21 16,0-21-16,0 1 0,0-1 15,0 0-15,21 0 0,0-21 16,0 0-16,1 21 0,-1-21 15,0 0-15,0 0 0,0 0 0,22-21 16,-22 21-16,0-21 0,21 0 16</inkml:trace>
  <inkml:trace contextRef="#ctx0" brushRef="#br0" timeOffset="36722.41">3387 6223 0,'0'0'0,"0"-21"0,21 0 0,-21 0 16,0-1-16,-21 22 15,-1 0-15,1 0 0,0 0 16,0 0-16,0 22 16,0-1-16,-1 0 0,22 0 0,-21 0 15,0 22-15,21-22 0,-21 21 16,21 0-16,0-20 0,0 20 0,0-21 16,0 21-16,0-20 0,0-1 15,0 0-15,21 0 0,0 0 0,0-21 16,22 0-16,-22 0 0,21 0 15,22 0-15,-22 0 0,0 0 0,1-21 16,20 0-16,-20 0 0,-1 0 16,0-22-16,1 22 0,-22-21 0,21 21 15,-21-22-15,22 1 0,-22 0 16,0-1-16,0-20 0,0 20 16,-21 1-16,0-21 0,21-1 0,-21 22 15,22-1-15,-22 1 0,0-64 16,0 127 15,-22 22-31,1-22 0,21 21 16,0 1-16,-21-1 0,21 0 15,-21 1-15,21-1 0,-21 0 0,21 1 16,0-1-16,0 0 0,0-21 16,0 22-16,0-1 0,0 0 15,0-20-15,0-1 0,0 0 0,21 0 16,-21 0-16,21 0 0,0-21 15,0 0-15,1 0 0,-1 0 16,0 0-16,0 0 16,0-21-16,-21 0 0,21 0 0,-21 0 15,22 0-15,-1-1 0,-21 1 16,0-21-16</inkml:trace>
  <inkml:trace contextRef="#ctx0" brushRef="#br0" timeOffset="36918.37">3916 6096 0,'0'0'0,"-21"0"0,21 21 16,21-21 15,0 0-31,0 0 16,0 0-16,22 0 0,-22 0 0,0-21 15,0 21-15,0 0 0,0-21 16,1 0-16,-1 21 0,-21-21 15,21 21-15,0-22 0,0 22 0</inkml:trace>
  <inkml:trace contextRef="#ctx0" brushRef="#br0" timeOffset="37618.87">5863 6265 0,'0'0'0,"0"-21"47,21 21-47,0-21 0,1 0 15,-1 0-15,21 0 0,-21-1 16,0-20-16,22 21 0,-22-21 16,21-1-16,1 1 0,-22-22 0,21 22 15,-21 0-15,0-22 0,1 22 16,-1 0-16,-21 20 0,0-20 0,0 21 16,0 0-16,-21 21 15,-1 0-15,1 0 0,0 21 16,0 0-16,0 0 0,21 22 15,-21-1-15,-1 0 0,22 1 0,-21-1 16,21 0-16,0-21 0,0 22 16,0-1-16,0-21 0,0 22 0,21-22 15,1 0-15,-1 21 0,-21-21 16,21 1-16,0-22 0,-21 21 16,0 0-16,0 0 0,0 0 15,-21 0 1,0-21-16,0 0 0,-1 0 15,1 0-15,0 0 0,0 0 0,-21 0 16,20 0-16,1 0 0,0 0 16,21-21-16,0 0 15,0 0 1,21 21-16,-21-21 0,43 21 0,-22-21 16,0-1-16,21 22 0</inkml:trace>
  <inkml:trace contextRef="#ctx0" brushRef="#br0" timeOffset="37895.9">7239 5863 0,'0'21'0,"-21"-21"0,42 0 47,0 0-47,0 0 0,0 0 16,1 0-16,-1 0 0,0-21 15,0 21-15,0 0 16,-42 0 15,0 0-31,0 21 16,0 1-16</inkml:trace>
  <inkml:trace contextRef="#ctx0" brushRef="#br0" timeOffset="38031.9">7175 6033 0,'0'21'15,"22"-21"17,-1 0-17,0 0-15,0 0 0,0 0 16,0 0-16,1-21 0,-1 21 0,0 0 15</inkml:trace>
  <inkml:trace contextRef="#ctx0" brushRef="#br0" timeOffset="38774.47">8636 5736 0,'0'0'15,"0"-21"-15,0 0 0,0 0 16,0 0-16,0-1 0,0 1 16,0 0-16,0 0 0,0 0 15,21 0-15,0 21 0,0-22 16,1 22-16,-1 0 0,0 0 0,21 0 15,-21 0-15,1 0 0,20 0 16,-21 22-16,0-1 0,0 0 0,1 0 16,-1 21-16,-21 1 15,0-1-15,0-21 0,0 22 0,0-1 16,0 0-16,0 1 0,-21-22 0,21 21 16,-22-21-16,1 0 0,0 1 15,0-1-15,21 0 0,-21-21 16,0 0-16,21-21 31,0 0-31,0-1 0,0 1 16,0 0-16,21-21 0,0 21 15,21-22-15,-21 1 0,1 0 0,20-1 16,0 1-16,-21 0 0,22-1 16,-1 1-16,0 21 0,1 0 0,-1-1 15,0 1-15,1 21 16,-22 0-16,21 0 0,-21 21 0,1 1 15,-1-1-15,-21 21 0,21 0 0,-21 1 16,0-1-16,0 0 0,0 1 16,-21-1-16,0 0 0,21-20 0,0 20 15,-22-21-15,22 0 0,-21 0 16,21 1-16,0-1 0,-21-21 16,21 21-16,0-42 31,0 0-31</inkml:trace>
  <inkml:trace contextRef="#ctx0" brushRef="#br0" timeOffset="39175.37">9800 5842 0,'21'0'15,"0"-21"1,1 21-16,-22-21 15,21 21-15,0-21 0,0-1 0,21 22 16,-20-21-16,-1 0 0,21 0 16,-21 0-16,0 0 0,1 21 0,-1-22 15,0 1-15,-21 0 0,0 0 16,0 0-16,0 0 0,0-1 16,-21 22-16,0 0 15,-1 0-15,1 0 0,-21 0 16,21 22-16,0-1 0,-22 0 0,22 0 15,-21 0-15,21 22 0,-1-22 16,-20 21-16,21 0 0,21-20 0,-21 20 16,21-21-16,-21 21 0,21-20 0,0-1 15,0 21-15,21-21 16,-21 0-16,21 1 0,0-22 0,0 0 16,22 21-16,-22-21 0,0 0 15,21 0-15,1 0 0,-22 0 16,21 0-16,-21 0 0,22-21 0,-1-1 15,-21 1-15,21 21 0,1-21 16,-22 0-16</inkml:trace>
  <inkml:trace contextRef="#ctx0" brushRef="#br0" timeOffset="39737.8">10583 5609 0,'0'0'0,"21"-21"0,-21 0 0,0 0 16,0 42 15,0 0-31,0 0 0,-21 0 15,0 1-15,21 20 0,0-21 0,-21 21 16,21-20-16,-21 20 0,21 0 16,-21-21-16,21 1 0,0 20 15,0-21-15,0 0 0,0 0 16,0 1-16,21-22 16,0 0-16,0 0 15,0 0-15,0-22 0,1 22 0,-1-21 16,0 0-16,0 0 0,21 21 15,-20-42-15,-1 20 0,21 1 0,-21-21 16,22 21-16,-22-22 0,0 22 16,21 0-16,-42 0 0,21 0 0,1 0 15,-1 21 1,-21 21 0,0 0-16,0 0 0,0 21 0,0-20 15,-21-1-15,21 21 0,-22-21 16,22 0-16,0 22 0,0-22 0,0 0 15,0 0-15,22 0 0,-1-21 16,0 22-16,21-22 0,-21 0 0,1 0 16,20 0-16,-21 0 0,21 0 0,-20 0 15,20 0-15,-21-22 0,21 1 16,-20 0-16,-1 0 0,21 0 0,-21 0 16,0-22-16,-21 1 0,0 21 15,0-22-15,0 1 0,0 0 16,0-1-16,0 1 0,0 0 0,0 21 15,-21-1-15,21 1 0,0 0 16,-21 21-16,0 0 0,21-21 16,-21 21-16,21 21 31,-21-21-31</inkml:trace>
  <inkml:trace contextRef="#ctx0" brushRef="#br0" timeOffset="40422.75">13060 5334 0,'42'0'15,"-21"0"1,22 0-16,-22-21 0,0 21 0,21 0 15,-21-21-15,22 21 0,-1-21 16,-21-1-16,22 22 0,-1-21 0,-21 0 16,21 0-16,-20 0 0,-1 0 15,0 21-15,-21-22 0,0 1 0,0-21 16,0 21-16,-21 21 16,-22 0-16,22 0 0,-21 0 15,0 0-15,-22 0 0,22 0 0,-22 21 16,22 0-16,-22 0 0,22 0 15,0 1-15,21 20 0,-1-21 0,1 0 16,21 22-16,0-22 0,0 21 16,21-21-16,1 22 0,20-22 0,0 0 15,1 21-15,-1-21 0,0 22 16,1-22-16,-22 21 0,21-21 0,0 22 16,-20-22-16,-1 21 0,0-21 15,0 1-15,-21 20 0,0-21 0,0 0 16,-21 0-16,0 1 0,0-1 15,-22-21-15,1 21 0,-22 0 16,22-21-16,-21 0 0,-1 0 0,1 0 16,-1 0-16,22 0 0,-1 0 0,1-21 15,21 0-15,-21 0 0,20-1 16,22 1-16,0 0 0,0-21 0,0 21 16,0-22-16,0 1 0,0 21 15,64-43-15,-43 43 0,21 0 16,1 0-16,-1 21 0,0-21 15,1 21-15,-1 0 0,22 0 0,-22 0 16</inkml:trace>
  <inkml:trace contextRef="#ctx0" brushRef="#br0" timeOffset="40780.5">13652 5673 0,'64'21'16,"-43"-21"-1,0-21-15,0 21 0,22-21 16,-22-1-16,21 1 0,-21 21 16,22-21-16,-1 0 0,-21 0 0,22 0 15,-22-1-15,0 1 0,0 0 0,-21 0 16,0 0-16,0 0 0,0-1 16,-21 22-16,-21 0 0,20 0 15,-20 0-15,21 0 0,-21 22 16,-1-1-16,1 0 0,21 0 15,-22 21-15,22-20 0,0 20 0,0 0 16,0 1-16,0-22 0,21 21 16,0-21-16,0 22 0,0-22 0,0 0 15,0 0-15,21 0 0,-21 0 16,21-21-16,0 0 0,0 0 0,22 0 16,-22 0-16,0 0 0,21 0 15,-21 0-15,22-21 0,-1 21 0,-21-21 16,22 0-16,-1 0 0,0 0 15</inkml:trace>
  <inkml:trace contextRef="#ctx0" brushRef="#br0" timeOffset="41067.11">14732 4974 0,'0'0'0,"0"-42"0,0 21 15,-21 0-15,21-1 0,-21 22 16,-1 0-16,1 22 0,21-1 15,-21 21-15,0-21 0,0 43 0,21-22 16,-21 0-16,-1 22 0,22-22 0,-21 22 16,0-22-16,21 22 0,0-22 15,-21 0-15,0 22 0,21-22 16,-21-21-16,21 22 0,0-1 16,0-21-16,0 0 0,0 0 0,0 1 15,0-1-15,21-21 31,0 0-31,-21-21 0,21-1 0,0 1 16,0 0-16,1 0 0,-1 0 16,-21 0-16</inkml:trace>
  <inkml:trace contextRef="#ctx0" brushRef="#br0" timeOffset="41430.9">14880 5419 0,'0'63'31,"21"-63"-15,0 0-16,1 0 15,-1 0-15,0 0 0,21-21 0,-21 0 16,1 21-16,20-21 0,-21 21 16,0-21-16,0 21 0,1-22 15,-1 22-15,-21-21 0,0 0 0,0 0 16,-21 21-1,-1 0-15,1 0 0,-21 0 16,21 0-16,0 21 0,-22-21 16,22 21-16,0 0 0,0 1 0,0 20 15,-1-21-15,1 0 0,0 0 0,21 22 16,-21-22-16,21 0 0,0 0 16,0 22-16,0-22 0,0 0 15,0 0-15,21 0 16,0-21-16,0 0 0,1 0 0,20 0 15,0 0-15,-21 0 0,22 0 16,-1 0-16,22 0 0</inkml:trace>
  <inkml:trace contextRef="#ctx0" brushRef="#br0" timeOffset="42006.37">15748 5482 0,'0'-21'0,"0"42"0,0-63 16,0 0-16,0 20 0,0 1 0,0 0 15,0 0-15,0 0 16,-21 21 0,0 21-16,-1-21 0,1 21 15,0 0-15,21 22 0,-21-22 0,0 0 16,0 21-16,21-21 0,0 22 0,0-22 16,-22 21-16,22-21 15,0 1-15,0 20 0,0-21 0,0 0 16,0 0-16,22 1 0,-1-1 15,0-21-15,0 21 0,0-21 16,0 0-16,22 0 0,-22 0 0,0 0 16,21 0-16,-20-21 0,-1 0 15,0-1-15,21 1 0,-21 0 0,1 0 16,-1-21-16,21 20 0,-21-20 16,0-21-16,1 20 0,20 1 15,-21-22-15,0 1 0,0-1 0,1 1 16,-1-1-16,0 1 0,0 21 15,0-22-15,-21 22 0,0 21 16,0-1-16,0 1 0,-21 21 16,0 21-16,0 1 15,0 20-15,-1 0 0,22 22 16,-21-22-16,0 22 0,0-22 0,21 21 16,-21-20-16,21-1 0,-21 0 0,21 22 15,0-22-15,0 1 0,0-1 16,-22 0-16,22 1 0,0-22 0,0 21 15,0-21-15,0 0 0,0 1 16,0-1-16,0 0 0,0 0 16,22-21-16,-1 0 15,0 0-15,0 0 16,0-21-16,0 21 0,1-21 0,-1 0 16,0-1-16,-21 1 0,21 0 15,0 0-15,0-21 0</inkml:trace>
  <inkml:trace contextRef="#ctx0" brushRef="#br0" timeOffset="42182.62">16002 5313 0,'0'0'0,"-21"0"16,0 0-16,42 0 16,21 0-1,-21 0-15,22 0 0,-22 0 16,21 0-16,22 0 0,-22 0 0,0-21 15,1 21-15,-1-21 0,-21 21 16,21-22-16,-20 22 0,-1-21 0</inkml:trace>
  <inkml:trace contextRef="#ctx0" brushRef="#br0" timeOffset="42724.98">17801 4424 0,'0'0'0,"21"-21"0,0-22 0,1 22 16,20-21-16,-21 21 0,-21-22 0,0 22 15,21 0-15,-21 0 0,0 0 16,-21 21-1,0 21-15,0 0 0,-22 0 16,1 22-16,21-1 0,-21 0 0,-1 22 16,1-1-16,-22 1 0,22 20 15,0 1-15,-22 21 0,1 0 0,-1 0 16,1-22-16,-1 22 0,1 0 16,20 0-16,1 0 0,0-22 0,-1 22 15,22-21-15,0-22 0,21 22 16,0-22-16,0 1 0,0-1 15,21-20-15,22-1 0,-1 0 0,0 1 16,1-22-16,20 0 0,1 0 16,-1-21-16,1 0 0,-1 0 0,1-21 15,-1 0-15,1 0 0,-1 0 0,1-1 16</inkml:trace>
  <inkml:trace contextRef="#ctx0" brushRef="#br0" timeOffset="43026.89">18119 4784 0,'0'0'0,"0"21"16,0 0 0,0 0-16,-22 0 0,1 1 15,21-1-15,0 0 16,0 0-16,-21-21 0,21 21 0,-21 0 16,21 1-16</inkml:trace>
  <inkml:trace contextRef="#ctx0" brushRef="#br0" timeOffset="43189.83">18330 4847 0,'0'0'16,"0"21"-1,0 1 1,0-1-16,-21 0 0,0 0 15,21 0-15,0 0 0,0 1 16,0-1 0</inkml:trace>
  <inkml:trace contextRef="#ctx0" brushRef="#br0" timeOffset="43886.93">18838 5376 0,'0'0'0,"21"0"0,1 0 0,-1 0 0,-21-21 16,21 21-16,0 0 0,0-21 16,0 21-16,1-21 15,-22 0-15,21 21 0,-21-21 0,0-1 16,0 1-16,0 0 0,0 0 15,0 0-15,0 0 0,0-1 0,-21 1 16,-1 0-16,22 0 0,-21 0 16,0 0-16,0 21 0,0 0 0,0 0 15,-22 21-15,22 0 0,0 0 16,-21 0-16,20 22 0,1-22 0,-21 21 16,21 0-16,-22 43 15,22-64-15,0 22 0,21-1 16,0-21-16,0 0 0,0 0 0,0 1 15,0-1-15,21-21 0,0 0 16,1 0-16,20 0 0,-21 0 0,0 0 16,22 0-16,-22-21 0,21-1 15,0 1-15,-20 0 0,-1 0 0,21 0 16,-21 0-16,0-22 0,1 22 16,-1-21-16,0 21 0,0-22 0,-21 1 15,21 21-15,-21 0 0,0-1 16,0 1-16,0 0 0,0 42 31,-21 0-31,21 1 0,-21 20 0,0-21 16,21 21-16,0-20 0,0-1 0,0 21 15,0-21-15,0 0 0,0 22 16,0-22-16,0 0 0,0 0 0,21-21 16,0 21-16,0-21 0,22 0 15,-22 0-15,21 0 0,0 0 0</inkml:trace>
  <inkml:trace contextRef="#ctx0" brushRef="#br0" timeOffset="44366.85">19960 5165 0,'0'0'0,"0"-21"0,0-22 0,0 22 0,0-21 16,0 21-16,-21-1 0,0 22 15,0 0-15,-1 0 0,1 0 0,-21 0 16,21 22-16,-22-1 0,1 0 15,21 0-15,-21 21 0,-22 22 16,22-22-16,21-21 0,-1 22 16,1-22-16,0 0 0,21 0 0,0 0 15,0 1-15,0-1 0,21-21 16,0 21-16,1-21 0,-1 0 16,0 0-16,21 0 0,-21 0 15,22-21-15,-1 21 0,-21-21 16,22-1-16,-22 1 0,0 0 0,0 0 15,0-21-15,0 20 0,1-20 16,-1 0-16,0-1 0,-21-20 0,21 21 16,-21-22-16,21 22 0,-21-22 0,21 22 15,-21 0-15,0-1 0,0 22 16,0-21-16,0 21 0,0 42 16,0 0-1,0 0-15,0 21 0,-21 1 0,0 20 16,21 1-16,-21-1 15,21-20-15,0 20 0,-21 1 0,21-22 16,0 0-16,0 1 0,0-22 16,0 21-16,0-21 0,21 0 0,0 1 15,0-22-15,0 21 0,1-21 0,-1 0 16,21 0-16,-21 0 0,22 0 16,-1 0-16,0 0 0</inkml:trace>
  <inkml:trace contextRef="#ctx0" brushRef="#br0" timeOffset="44866.9">20701 5228 0,'0'0'0,"21"-21"16,-21-64-1,0 64-15,-21-21 0,0 21 16,0 0-16,-1-1 0,1 1 0,0 0 16,0 0-16,0 21 0,0 0 15,-1 0-15,-20 21 0,21 0 0,-21 22 16,-1-22-16,22 21 0,0 0 15,-21 1-15,20-1 0,-20 0 0,21-20 16,0 20-16,21 0 0,0-21 16,0 1-16,0-1 0,0 0 0,0 0 15,21 0 1,0-21-16,21 0 0,-20 0 0,20 0 16,-21 0-16,21-21 0,1 21 15,-22-21-15,21 0 0,1 0 16,-22-1-16,21-20 0,-21 0 0,22-1 15,-22 1-15,0 0 0,21-22 16,-21 1-16,1 20 0,-1-20 0,0-1 16,0 22-16,-21 0 0,0-1 15,21 22-15,-21 0 0,0 0 0,0 0 16,0 63 0,0-21-16,-21 22 0,0-1 15,21 0-15,-21 22 0,0-22 16,-1 22-16,22-22 0,0 0 15,0 1-15,-21-1 0,21 0 0,0 1 16,0-22-16,0 0 0,0 0 16,0 0-16,0 0 0,21-21 0,1 0 15,-1 22-15,21-22 16,-21 0-16,0 0 0,1 0 0,-1 0 16,0 0-16,0-22 0</inkml:trace>
  <inkml:trace contextRef="#ctx0" brushRef="#br0" timeOffset="45250.89">21061 5207 0,'0'0'0,"0"-21"0,21-64 31,-21 64-31,21 21 0,-21-21 16,21 0-16,0 0 16,1 21-16,-1 0 0,0 0 0,0 0 15,0 0-15,0 0 0,1 0 16,-1 0-16,0 21 0,-21 0 0,0 0 15,21 21-15,-21-20 0,0-1 0,0 21 16,0-21-16,0 22 0,-21-22 16,0 0-16,0 0 0,21 0 0,-22 0 15,1 1-15,21-1 16,-21-21-16,21-21 31,0-1-15,21 1-16,-21 0 0,21-21 15,1 21-15,-22-1 16,21 1-16,0-21 0,0 21 0,0-22 16,0 22-16,1 0 0,-1-21 15,21 21-15,-21-1 0,0 22 0,1-21 16,-1 21-16,21 0 0,-21 0 16,0 0-16,-21 21 0,22 1 15</inkml:trace>
  <inkml:trace contextRef="#ctx0" brushRef="#br0" timeOffset="46211.58">21717 5249 0,'0'0'0,"0"22"16,21-22-1,0 0-15,0 0 16,1 0-16,-1-22 16,-21 1-16,21 21 0,-21-21 15,21 0-15,-21 0 0,21-22 0,-21 22 16,0 0-16,0 0 0,0 0 15,0 0-15,0-1 0,-21 22 32,0 0-32,0 22 0,21-1 0,-21 21 15,-1-21-15,1 0 0,21 22 16,-21-22-16,0 21 0,21-21 16,-21 1-16,21-1 0,0 21 0,0-21 15,0 0-15,0 1 16,21-1-16,0-21 15,0 0-15,0 0 0,1 0 16,20 0-16,-21 0 0,21 0 0,1 0 16,-22-21-16,21 21 0,-21-22 0,22 1 15,-1 0-15,-21 0 0,0 0 16,1-22-16,20 22 0,-21-21 0,-21 0 16,0 20-16,21-20 0,-21 21 15,0 0-15,0 0 0,0-1 16,0 1-16,-21 21 0,0 0 15,21 21-15,0 1 0,-21-1 16,21 0-16,0 0 0,0 0 16,0 0-16,0 22 0,0-22 0,0 0 15,0 0-15,0 0 0,0 1 16,0-1-16,0 0 0,0 0 16,0 0-16,0 0 15,-21-21 1,-1 0-16,1 0 15,21-21 1,-21 0-16,0 21 16,21 21 46,21-21-46,0 21-16,0-21 15,1 0-15,-1 0 0,0 0 0,0 0 16,0 0-16,22 0 0,-22 0 0,21 0 16,-21-21-16,22 21 0,-22-21 15,21 0-15,-21 21 0,22-21 16,-22 0-16,0-1 0,21 1 16,-21-21-16,1 21 0,-22 0 0,0-22 15,21 22-15,-21 0 0,0 0 16,-21 21-1,-1 0-15,22 21 16,0 0-16,-21 0 0,21 0 0,-21 1 16,21-1-16,0 21 0,0-21 0,0 0 15,0 1-15,0-1 0,-21 0 16,21 0-16,0 0 0,-21 0 0,0 1 16,-1-22-1,1 0-15,0 21 0,0-21 16,0 0-16,0 0 0,-1 0 0,1 0 15,21-21 1,21-1 0,1 1-16,-1 21 15,21-21-15,0 0 0</inkml:trace>
  <inkml:trace contextRef="#ctx0" brushRef="#br0" timeOffset="47013.92">23495 5038 0,'0'0'0,"0"-21"16,0-1-16,-21 22 16,0 0-1,-1 0-15,-20 22 0,21-22 0,-21 21 16,-1 0-16,22 21 0,-21-21 16,-1 1-16,22 20 0,-21-21 0,21 21 15,-22-20-15,22-1 0,0 0 0,21 21 16,0-21-16,0 1 15,0-1-15,0 0 0,21-21 0,0 0 16,22 21-16,-22-21 0,21 0 16,-21 0-16,22 0 0,-22 0 0,21 0 15,-21-21-15,1 21 0,20-21 16,-21 0-16,0 21 0,-21-22 16,21 1-16,-21-21 0,22 21 0,-22 0 15,0-22-15,0 1 0,0 21 16,0-22-16,-22 22 0,1 0 0,0 0 15,21 0-15,-21 0 0,0 21 16,21-22-16,21 22 31,0 0-31,0 0 0,22 0 0,-1 0 16,-21-21-16,21 21 0,22 0 16,-22-21-16,1 21 0,-1-21 15,-21 21-15,21 0 0,-20 0 0,-276 825 125,254-803-125,0-1 0,0 0 16,0 21-16,-22 22 0,22-1 15,0 1-15,-21-1 0,21 1 0,-21 20 16,0 1-16,21 0 0,0-1 16,-21 1-16,21 0 0,-21-22 0,-1 22 15,22-22-15,0 22 0,0-21 16,-21-1-16,21 1 0,0-1 0,0 1 16,-21-22-16,21 0 0,0-21 0,-21 1 15,21-1-15,0 0 0,-21-21 16,0 0-16,-1 0 0,1-21 0,0 0 15,0-1-15,0-20 0,0 21 16,-1-21-16,-20-1 0,21-20 0,0 20 16,21-20-16,-21 21 0,-1-22 0,1 1 15,21-1-15,-21-21 0,21 22 16,0-1-16,0-20 0,0 41 16,0-20-16,0 21 0,0-1 0,0 22 15,0-21-15,0 21 0</inkml:trace>
  <inkml:trace contextRef="#ctx0" brushRef="#br0" timeOffset="47097.89">21738 6519 0,'0'0'0,"-21"22"0,-43-22 0,1 21 16</inkml:trace>
  <inkml:trace contextRef="#ctx0" brushRef="#br0" timeOffset="47554.87">18246 6371 0,'0'0'0,"21"-21"0,42-64 31,-63 64-31,0 42 16,0 22-16,-42-22 15,42 0-15,0 43 0,0-22 16,-21 21-16,0-20 0,-1 20 0,1 1 16,0-1-16,0-20 0,0-1 15,0 0-15,21 1 0,-22-1 0,1-21 16,21 0-16,0 0 0,0 1 15,-21-1-15,0-21 0,0 0 16</inkml:trace>
  <inkml:trace contextRef="#ctx0" brushRef="#br0" timeOffset="48318.71">17738 6731 0,'0'0'0,"21"21"31,0-21-31,0 21 0,0-21 16,0 0-16,22 0 0,-1 0 0,0 0 15,1 0-15,20 0 0,1 0 16,-1-21-16,1 0 0,-1 0 0,1 21 16,-1-21-16,-20 0 0,20-22 15,-42 22-15,22 0 0,-1 0 16,-21-22-16,0 22 0,-21-21 0,0 21 15,21-22-15,-21 22 0,0 0 16,0 0-16,0 0 0,0 0 0,-21 42 31,21 0-31,-21 21 0,0 1 16,0-1-16,21 21 0,-21-20 16,-1 20-16,1-20 0,0 20 0,0-21 15,0 1-15,0-1 0,-1 0 0,1 1 16,0-22-16,21 21 0,0-21 15,0 1-15,0-1 0,21-42 32,0 21-17,-21-22-15,22 1 0,-1 0 16,0 0-16,0 0 0,0 0 16,0-1-16,1 1 0,-1 0 0,0 0 15,-21 0-15,21 0 0,0 21 16,0 0-16,1 21 15,-22 0-15,0 0 16,0 0-16,0 0 0,0 1 0,21-22 16,-21 21-16,0 0 0,0 0 0,0 0 15,21-21-15,0 21 0,0 1 16,0-22-16,1 0 0,-1 0 16,0 0-16,21 0 0,-21 0 15,22-22-15,-1 1 0,0 21 16,1-21-16,-1 0 0,0 0 0,1 0 15,-22-1-15,21 1 0,-21-21 16,1 21-16,-22 0 0,0-22 0,0 22 16,0 0-16,0 0 0,-22 21 15,1 0-15,0 0 0,-21 0 0,21 0 16,-1 21-16,-20 0 0,21 0 0,0 0 16,0 1-16,-1 20 0,1-21 15,21 0-15,0 0 0,0 1 0,0-1 16,0 0-16,0 0 15,0 0-15,21-21 0,1 21 0,-1-21 0,0 0 16,21 0-16,1 0 0,-1 0 16,0 0-16</inkml:trace>
  <inkml:trace contextRef="#ctx0" brushRef="#br0" timeOffset="49394.92">20320 6795 0,'0'0'0,"0"-127"32,0 105-32,0 1 0,-21 21 15,0 0-15,-1 0 0,1 0 0,0 0 16,0 0-16,-21 21 0,20-21 16,1 22-16,0 20 0,0-21 15,0 0-15,0 0 0,-1 22 0,1-22 16,0 21-16,0-21 0,21 1 15,-21-1-15,21 0 0,0 0 0,0 0 16,0 0-16,0 1 0,21-22 16,0 0-16,0 21 0,0-21 0,1 0 15,-1 0-15,0 0 0,21 0 0,-21 0 16,1-21-16,-1-1 16,21 22-16,-21-21 0,0 0 0,1-21 0,-1 21 15,0-22-15,21 22 0,-21-42 16,1 20-16,-1-20 0,0 20 15,0-20-15,0-1 0,0 1 0,1 21 16,-22-22-16,0 22 0,21 21 16,-21-1-16,0 1 0,0 0 0,0 42 31,-21-21-31,-1 43 0,1-22 0,21 21 16,-42 0-16,21 1 0,0 20 0,-1-20 15,1 20-15,0-21 0,0 1 16,21-1-16,0 0 0,0 1 0,0-1 15,0-21-15,0 22 16,0-22-16,21 0 0,-21 0 0,21-21 16,0 21-16,1-21 0,20 0 0,-21 0 15,0 0-15,22 0 0,-1 0 16,-21 0-16,21 0 0,-20-21 0,20 0 16,-21 21-16,0-21 0,0 0 15,1-1-15,-1-20 0,-21 21 0,0-21 16,21 20-16,-21 1 0,0-21 15,0 21-15,0 0 0,-21 21 16,0 0-16,-1 0 16,1 21-16,0 0 0,0 0 15,0 0-15,0 0 0,21 22 0,0-22 16,0 0-16,0 0 16,0 0-16,0 1 0,0-1 0,21 0 15,0-21-15,0 21 0,0-21 16,0 0-16,1 0 0,-1 0 0,0 0 15,0 0-15,21 0 0,-20 0 0,-1 0 16,21-21-16,-21 21 0,0-21 16,1 0-16,20-1 0,-21 1 0,0 0 15,0 0-15,1 0 0,-1 0 0,0-1 16,-21 1-16,0 0 0,0 0 16,-21 42 15,0-21-31,21 21 0,-22 0 15,1 1-15,0-1 0,21 0 0,0 0 16,-21 0-16,21 0 0,0 1 16,0-1-16,0 0 0,0 0 15,21-21 1,-21 21-16,21-21 0,0 0 0,1 0 16,-1 0-16,0 0 0,0 0 0,0-21 15,0 21-15,1-21 0,-1 0 16,-21 0-16,21-1 15,-21 1-15,0 0 0,0 0 16,0 0-16,0 0 0,0-22 0,-21 43 16,0-21-16,-1 0 0,1 21 0,0 0 15,0 0-15,0 0 0,0 0 16,-1 0-16,1 0 0,21 21 0,-21 0 16,21 0-1,21-21-15,22 0 16</inkml:trace>
  <inkml:trace contextRef="#ctx0" brushRef="#br0" timeOffset="49758.73">21675 6668 0,'-22'-22'31,"1"22"-31,0 22 0,0-1 16,21 0-16,-21 0 0,0 0 15,21 0-15,-22 22 0,1-1 0,21 0 16,-21 1-16,0-1 0,0 0 16,0 22-16,-1-1 0,1 1 0,0-1 15,21 1-15,-21-1 0,0 1 0,21 21 16,-21-22-16,21 1 0,-22 20 16,1-20-16,21 20 0,-21 1 0,0 0 15,0-22-15,0 22 0,-1-22 16,1 1-16,0-22 0,21 1 15,0-1-15,-21-21 0,21 0 0,-21 0 16,21 1-16,0-44 16,0 1-16,21 21 15,0-42-15,0 21 0,0-22 0,1 22 16,20-42-16,-21 20 0,21-20 0,1-1 16,-22 1-16,21-22 0,-21 22 15,22-22-15,-1 0 0</inkml:trace>
  <inkml:trace contextRef="#ctx0" brushRef="#br0" timeOffset="49999.09">21653 6964 0,'0'-42'0,"0"84"0,0-127 16,0 22-16,0 42 0,0-22 15,0 1-15,22 21 0,-1 0 0,0-1 16,-21 1-16,21 21 0,0 0 16,0 0-16,1 0 0,-1 0 0,0 0 15,0 21-15,0 1 0,0-1 0,1 0 16,-22 21-16,0-21 0,0 1 15,0-1-15,0 0 0,0 0 0,-22 0 16,-20 0-16,21 1 0,-21-1 16,20-21-16,-20 0 0,0 21 0,21-21 15,-1 0-15,-20 0 0,21 0 16,0 0 0,21-21-16,0 0 0,21-1 15</inkml:trace>
  <inkml:trace contextRef="#ctx0" brushRef="#br0" timeOffset="50730.04">22352 6879 0,'0'0'16,"0"-21"-16,0 0 15,0 0-15,0 0 16,0-1-16,0 1 0,0 0 16,0 0-16,0-21 0,-21 20 0,0 1 15,-1 0-15,1 0 16,0 21-16,0 0 0,0 0 16,0 21-16,-1 0 0,1 0 15,0 1-15,21 20 0,-21-21 0,0 21 16,21-20-16,-21 20 0,21-21 15,0 0-15,0 0 0,0 1 0,0-1 16,0 0-16,0 0 0,21-21 16,0 0-1,0 0-15,0 0 0,0 0 0,1 0 16,20-21-16,-21 21 0,0-21 16,22 0-16,-1-22 0,-21 22 0,21-21 15,-20 21-15,20-22 0,-21 1 0,0-22 16,0 1-16,22 21 0,-22-22 15,-21 22-15,21-22 0,-21 22 0,0 0 16,0-1-16,0 22 0,0 0 16,0 0-16,-21 21 15,21 21-15,-21 21 16,0-21-16,-1 22 0,22-1 16,-21 0-16,21 1 0,0 20 15,-21-20-15,21-1 0,0 21 16,0-20-16,0-1 0,0 0 0,0-20 15,0 20-15,0-21 0,0 0 16,0 0-16,21 1 0,0-22 0,1 21 16,-1-21-16,0 0 15,0 0-15,0 0 0,0 0 0,22-21 16,-22-1-16,0 22 0,21-21 0</inkml:trace>
  <inkml:trace contextRef="#ctx0" brushRef="#br0" timeOffset="51091.01">22966 6689 0,'0'0'15,"0"-21"-15,-21 21 16,-1 0 0,1 0-16,0 21 0,0 0 15,0 0-15,0 0 0,-1 0 0,1 1 16,0-1-16,0 0 0,21 0 16,0 0-16,0 0 0,0 1 0,0-1 15,21 0-15,0-21 16,0 0-16,22 0 0,-22 0 0,21 0 15,-21 0-15,22 0 0,-22 0 0,21 0 16,-21 0-16,1-21 0,-1 0 16,21-1-16,-21 1 0,-21-21 15,21 21-15,-21 0 16,0-22-16,0 22 0,0-21 0,0 21 16,0-1-16,-21 1 0,0 0 0,0 0 15,0 21-15,0 0 0,-1 0 16,1 0-16,0 0 0,-21 21 0,21 0 15,-1 0-15,1 1 0,0-1 16,21 0-16,0 0 0,-21 0 0,21 0 16,0 1-16,0-1 15,21-21-15,0 21 0</inkml:trace>
  <inkml:trace contextRef="#ctx0" brushRef="#br0" timeOffset="51946.85">23326 6689 0,'0'-21'0,"0"42"0,0-64 16,0 65-1,0-1 1,0 0-16,0 0 0,0 0 16,-22 0-16,22 1 0,-21-1 0,21 0 15,-21 0-15,21 0 16,0 0-16,0 1 15,21-22 1,0 0-16,1 0 16,-1 0-16,0 0 0,0 0 15,0-22-15,0 1 0,1 21 0,-22-21 16,21 0-16,0 0 0,0 21 16,-21-21-16,0-1 0,21 1 0,-21 0 15,21 21-15,-21 21 31,-21 0-15,21 1-16,-21-1 0,21 0 0,-21-21 16,21 21-16,0 0 0,0 0 15,21-21 1,0 0 0,0 0-16,1 0 0,-1 0 15,0 0-15,-21-21 16,21 21-16,-21-21 0,21 0 0,-21 0 15,0 0-15,0-1 0,0 1 16,0 0-16,0 0 0,0 0 0,21 0 16,-21-1-16,0 1 0,22 21 15,-22-21-15,21 21 0,-21-21 0,21 21 16,0 0-16,0 0 16,0 0-16,1 21 0,-22 0 0,21-21 15,0 21-15,-21 1 0,0-1 0,0 0 16,0 0-16,0 0 15,0 0-15,0 1 0,0-1 16,0 0-16,0 0 0,0 0 16,0-42 31,0 0-32,0 0-15,0 0 16,0-22-16,0 22 0,21 0 0,0-21 15,0 20-15,22-20 0,-22 21 16,0-21-16,21 20 0,-20 1 16,-1 0-16,21 21 0,-21 0 0,0 0 15,1 0-15,-22 21 16,21 0-16,-21 1 0,0 20 0,0-21 16,0 0-16,0 22 0,-21-22 15,-1 0-15,1 0 0,21 0 0,-21 0 16,0 1-16,0-1 0,0-21 31,21-21-15,0-1-16</inkml:trace>
  <inkml:trace contextRef="#ctx0" brushRef="#br0" timeOffset="52230.7">24299 6054 0,'-21'0'0,"21"21"31,-21 0-31,21 0 16,-21 0-16,21 1 15,0-1-15,0 0 0,-21 0 16,42-21 31</inkml:trace>
  <inkml:trace contextRef="#ctx0" brushRef="#br0" timeOffset="52411.16">24426 6096 0,'0'0'0,"0"21"31,0 0-31,-21-21 16,21 22-16,-21-22 0,21 21 16</inkml:trace>
  <inkml:trace contextRef="#ctx0" brushRef="#br0" timeOffset="52862.9">24236 4826 0,'0'0'0,"-21"-21"0,21 0 0,0 0 15,21 21 1,0 0 0,0 0-16,0 21 0,0 0 0,1 0 15,-1 0-15,21 22 0,0-22 16,1 21-16,-1 0 0,0 1 15,1-1-15,-1 0 0,0 1 0,1 20 16,-1-20-16,0 20 0,1 1 16,-1-1-16,-21 1 0,0 20 0,1-20 15,-1 20-15,-21-20 0,0 21 0,0-22 16,0 1-16,0 20 0,-21-20 16,-1-1-16,1 22 0,-21-22 0,21 1 15,-22-1-15,1 1 0,0-22 16,-1 22-16,1-22 0,0 0 15,-1-20-15,1 20 0,0-21 16,-1 0-16,1 0 0,21-21 0,0 22 16,0-22-16,-1 0 0,22-22 31,0 1-31,0 0 0,0 0 16,22 0-16</inkml:trace>
  <inkml:trace contextRef="#ctx0" brushRef="#br0" timeOffset="53194.53">25209 5525 0,'-21'0'47,"21"21"0,0 0-32,0 0 1,0 0 0,0 0-16</inkml:trace>
  <inkml:trace contextRef="#ctx0" brushRef="#br0" timeOffset="53422.73">25252 5969 0,'0'64'31,"0"-43"-31,0 0 16,0 0-16,0 0 16,-21 0-16,-1-21 15,22 22-15,-21-1 0,0-21 0,0 0 16,0 21-16,0-21 0,-1 0 15,1 0-15,0 21 0,0-21 0,0 0 16</inkml:trace>
  <inkml:trace contextRef="#ctx0" brushRef="#br0" timeOffset="54810.75">720 9017 0,'0'0'0,"-106"0"31,85 0-16,-1 0-15,22 21 16,22-21 0,-1 0-16,0 0 0,21 0 0,1 0 15,-1 0-15,0 0 16,1 0-16,20 0 0,-21 0 0,22 0 16,-1 0-16,1 0 0,-1 0 15,1 0-15,-1 0 0,1 0 0,-22-21 16,1 21-16,-1 0 0,-21 0 15,0 0-15,0 0 0,1-21 16,-44 0 0,1 21-16,0 0 15,0-21-15,-21 21 0,20 0 0,-20-22 16,0 1-16,21 21 0,-22 0 16,22 0-16,0-21 0,0 21 15,0-21-15,-1 21 0,1 0 16,42 0-1,1 0-15,20 0 16,-21 0-16,21 0 0,1 0 16,-22 0-16,21 0 0,1 0 0,-1 21 15,-21 0-15,0-21 0,0 21 16,-21 1-16,0 20 0,0-21 16,0 0-16,-21 22 0,-21-22 0,0 21 15,-1-21-15,1 22 16,0-22-16,-22 21 0,22-21 0,-1 0 0,1 1 15,21-1-15,-21 0 16</inkml:trace>
  <inkml:trace contextRef="#ctx0" brushRef="#br0" timeOffset="55470.89">2625 8890 0,'0'0'0,"-22"0"15,22-21 1,0 0-16,22 0 0,-1 21 16,0-22-16,0 1 0,0 21 15,0-21-15,22 0 0,-1 0 0,-21 0 16,22-1-16,-22 1 0,21 0 16,-21 0-16,0 0 0,1 0 15,-1-1-15,-21 1 0,0 0 16,0 0-16,0 0 0,0 0 0,-21-1 15,-1 22-15,-20 0 0,21 0 16,-21 0-16,20 0 0,-20 0 0,0 22 16,-1-1-16,22 0 0,-21 0 15,21 21-15,0-20 0,-1 20 0,22-21 16,0 21-16,0 1 0,0-22 16,22 21-16,-1 1 0,0-22 0,0 21 15,0-21-15,22 22 0,-22-22 16,21 21-16,-21-21 0,0 22 0,1-22 15,-1 0-15,0 21 0,-21-21 16,0 1-16,0-1 0,0 21 16,0-21-16,-21 0 0,0 1 0,-22-22 15,1 21-15,0 0 0,-1-21 16,-20 0-16,20 0 0,-20 0 0,-1 0 16,22 0-16,-21 0 0,20 0 15,1-21-15,0 0 0,20-1 0,-20 1 16,21 0-16,21-21 0,0 21 15,0-22-15,0 22 0,0-21 0,0 21 16,21-22-16,0 22 0,0 0 16,22 0-16,-1 0 0,0 21 0,1-22 15,-1 22-15,22 0 16,-22 0-16</inkml:trace>
  <inkml:trace contextRef="#ctx0" brushRef="#br0" timeOffset="55829.01">3238 9123 0,'22'0'0,"-1"0"15,0-21-15,0 0 16,0 21-16,0-22 0,1 1 16,-1 0-16,0-21 0,0 21 0,0-1 15,0 1-15,-21-21 16,0 21-16,0 0 0,0-1 0,0 1 15,0 0-15,0 0 0,-21 21 16,-21 0-16,21 0 0,0 0 16,-1 21-16,1 0 0,-21 22 15,21-22-15,0 21 0,-1 0 0,22 1 16,-21-1-16,21 0 0,0-20 16,0 20-16,0 0 0,0-21 0,0 1 15,0-1-15,0 0 0,21 0 16,1-21-16,-1 0 0,21 0 0,-21 0 15,22 0-15,-22 0 0,21 0 16,0-21-16,-20 0 0,20 21 16,0-21-16,1-22 0,-1 22 0,0 0 15</inkml:trace>
  <inkml:trace contextRef="#ctx0" brushRef="#br0" timeOffset="56075.88">4064 8467 0,'0'-43'0,"0"86"0,0-107 0,0 22 0,0 21 15,-21 21 1,21 21-16,-21 21 16,21 1-16,-22-1 0,22 0 15,-21 1-15,21 20 0,-21-21 16,21 22-16,0-1 0,0 1 0,-21-1 16,21-20-16,0-1 0,-21 22 15,21-43-15,0 21 0,0-21 0,0 0 16,0 1-16,0-1 0,21-21 31,0 0-31,0-21 0,-21-1 16,21 1-16,1 0 0,-1 0 0</inkml:trace>
  <inkml:trace contextRef="#ctx0" brushRef="#br0" timeOffset="56422.88">4149 8932 0,'0'0'0,"-22"43"0,22-22 0,0 0 16,22-21 0,-1 0-1,0 0-15,0 0 0,21-21 0,-20 21 16,-1-21-16,21 0 0,-21 21 16,0-22-16,22 1 0,-22 0 0,0 0 15,0 0-15,-21 0 0,0-1 16,0 1-16,0 0 0,-21 0 15,0 21-15,0 0 0,0 0 16,-1 0-16,1 0 16,0 0-16,0 21 0,0 0 0,0 0 15,-1 1-15,1 20 0,21-21 0,-21 0 16,21 22-16,0-22 0,-21 21 16,21-21-16,0 0 0,0 1 0,0-1 15,0 0-15,0 0 0,21-21 16,0 0-16,0 21 0,1-21 0,-1 0 15,0 0-15,0 0 0,21 0 0,-20 0 16</inkml:trace>
  <inkml:trace contextRef="#ctx0" brushRef="#br0" timeOffset="56946.39">4911 8805 0,'0'0'15,"0"-42"-15,21 21 0,-21 0 0,0 0 16,0-1-16,-21 22 15,-1 0 1,1 22-16,0-1 0,0 0 16,21 0-16,-21 21 0,0-20 0,21 20 15,-22 0-15,22-21 0,0 22 16,0-1-16,0-21 0,0 0 0,0 22 16,0-22-16,0 0 0,0 0 0,22 0 15,-1-21 1,0 22-16,21-22 0,-21 0 0,1 0 15,-1 0-15,21 0 0,-21-22 16,22 1-16,-22 0 0,0 0 0,21 0 16,1-22-16,-22 1 0,0 0 15,0-1-15,0 1 0,-21 0 16,21-22-16,22-190 16,-43 212-1,0 0-15,0-1 0,0 1 0,21 21 16,-21 0-16,0 42 15,0 0 1,0 0-16,-21 21 0,21 1 0,-21-1 16,21 0-16,-22 22 0,22-22 15,0 22-15,0-1 0,-21 1 0,21-1 16,0-20-16,0 20 0,0-21 0,0 1 16,0-22-16,0 0 0,0 21 15,21-42-15,-21 22 0,22-22 0,-1 0 16,0 0-16,0 0 0,0 0 15,22-22-15,-22 1 0,0 0 0,0 0 16,0 0-16,0 0 0,1-22 0,-1 1 16,0 21-16</inkml:trace>
  <inkml:trace contextRef="#ctx0" brushRef="#br0" timeOffset="57111">5292 8700 0,'0'0'15,"-22"0"-15,44 0 32,-1 0-32,0 0 15,21 0-15,-21 0 0,1 0 0,-1-22 16,21 1-16,-21 21 0,22-21 16</inkml:trace>
  <inkml:trace contextRef="#ctx0" brushRef="#br0" timeOffset="57605.95">7260 8530 0,'0'-21'15,"0"42"-15,0-63 0,0 21 0,0 0 16,0-1-16,-21 22 16,0-21-16,0 21 0,-1 0 15,1 0-15,-21 21 0,21 1 0,-22-1 16,22 0-16,0 21 0,21-21 16,-21 22-16,0-22 0,21 21 15,-21 1-15,-1-1 0,1 0 0,21 22 16,0-22-16,0 0 0,0 1 0,0-1 15,0 0-15,21-20 0,1 20 16,-1-21-16,0-21 0,0 21 0,21-21 16,1 0-16,-1 0 0,0 0 15,1 0-15,-1-21 0,0 0 16,1 0-16,-1 0 0,22-1 0,-1-20 0</inkml:trace>
  <inkml:trace contextRef="#ctx0" brushRef="#br0" timeOffset="57850.65">7959 8488 0,'0'-42'16,"0"84"-16,0-106 0,0 22 0,0 0 0,0 21 16,-22-1-16,22 1 0,-21 21 15,0 0-15,0 0 16,21 21-16,-21 22 0,21-22 16,0 21-16,0 1 0,-21-1 15,-1-21-15,22 43 0,-21-22 0,21 0 16,-21 1-16,0-1 0,21 0 15,-21 1-15,21-1 0,-21 0 16,21 1-16,0-22 0,0 0 0,0 0 16,0 0-16,21-21 15,0 0-15,0 0 0,0 0 16,22 0-16,-22 0 0</inkml:trace>
  <inkml:trace contextRef="#ctx0" brushRef="#br0" timeOffset="58998.56">8361 8657 0,'0'0'0,"0"-21"0,21-64 31,-21 64-31,-21 21 0,0-21 16,-1 21-16,1 0 0,0 0 16,0 0-16,0 0 0,0 21 15,-22 0-15,22 1 0,0-1 16,0 21-16,21-21 0,-21 22 0,-1-22 15,22 21-15,-21 0 0,21-20 0,0 20 16,0-21-16,0 21 0,0-20 16,0-1-16,0 0 0,0 0 0,21-21 15,1 0-15,-1 0 0,0 0 16,0 0-16,0 0 0,22-21 16,-22 0-16,0 0 0,0-1 0,0 1 15,0 0-15,-21 0 16,0 0-16,22-22 0,-22 22 0,21-21 15,-21 0-15,0 20 0,0-20 0,0 21 16,0 0-16,0 0 0,0-1 16,0 1-16,0 42 31,0 1-31,0-1 16,0 21-16,0-21 0,0 0 0,0 22 15,0-22-15,0 21 0,0-21 16,0 1-16,0 20 0,0-21 0,0 0 15,21 0-15,0 1 0,0-22 16,0 0-16,1 21 0,-1-21 16,0 0-16,0 0 0,0 0 0,0-21 15,22 21-15,-22-22 0,21 1 0,-21 0 16,1 0-16,20 0 0,-21 0 16,0-1-16,22-20 0,-22 21 0,0 0 15,0-22-15,0 22 0,-21 0 16,0 0-16,0 0 0,0 0 0,-21 21 31,0 0-31,21 21 16,0 0-16,0 0 0,0 0 0,0 0 15,0 1-15,0-1 0,0 21 16,0-21-16,21 0 0,-21 1 16,0-1-16,0 0 0,0 0 15,0 0-15,-21-21 31,0 0-31,0 0 0,21-21 16,0 0-16,-22 21 16,22-21-16,-21 0 0,21-1 0,0 1 15,0 0-15,0 0 16,0 42 15,0 0-15,0 0-16,0 1 0,0-1 15,0 0-15,21 0 0,1 0 16,-1-21-16,0 21 16,0-21-16,0 0 0,0 0 0,22 0 15,-22 0-15,0 0 0,21 0 0,-20-21 16,20 0-16,0 0 0,-21 21 16,22-21-16,-22 0 0,21-1 0,-21-20 15,22 21-15,-22 0 0,21-22 16,-21 22-16,1-21 0,-1 21 0,0 0 15,-21-22-15,21 22 0,-21 0 16,0 0-16,-21 21 16,0 0-16,0 0 0,-1 0 15,1 21-15,0 0 16,21 0-16,-21 0 0,21 1 0,0 20 16,0-21-16,0 0 0,0 0 0,0 1 15,0-1-15,0 0 0,21 0 16,-21 0-16,21 0 0,0 1 15,-21-1-15,-21-21 32,0 0-32,0 0 15,0 0 1,21-21-16,-21 21 16,21-22-16,0 1 15</inkml:trace>
  <inkml:trace contextRef="#ctx0" brushRef="#br0" timeOffset="61760.51">10223 8975 0,'22'0'31,"-1"-21"-31,0 21 0,0-22 16,0 1-16,0 0 0,1 21 0,-1-21 15,21 0-15,-21 0 16,0-22-16,1 22 0,20 0 0,-21-21 16,21 20-16,1-20 0,-22 21 0,21-21 15,-21-1-15,1 22 0,-1-21 16,0-1-16,-21 22 0,0-21 0,0 21 16,-21 0-16,0 21 0,-1 0 15,1 0-15,-21 0 0,21 0 0,0 0 16,-22 21-16,22 0 0,0 21 0,0-21 15,21 22-15,0-22 0,0 21 16,0 1-16,0-1 0,0-21 0,0 21 16,42 1-16,-21-1 0,0-21 15,1 22-15,-1-1 0,0-21 0,0 0 16,0 0-16,-21 1 0,0-1 16,0 0-16,0 0 0,-21-21 15,0 0-15,0 0 16,0 0-16,-1 0 0,1-21 0,0 21 15,-21-21-15,42 0 0,-21-1 16,-1-20-16,1 21 0,0 0 16,0-22-16,21 22 0,0 0 0,0 0 15,-21 0-15,21 42 32,0 0-32,0 0 0,0 22 15,21-22-15,-21 0 0,21 0 16,0 0-16,-21 0 0,21 1 0,1-1 15,-1 0-15,0-21 0,0 0 16,0 0-16,22 0 0,-22 0 0,21 0 16,0 0-16,-20-21 0,20 21 15,0-21-15,1-1 0,-1 1 0,0-21 16,1 21-16,-1 0 0,-21-22 0,0 1 16,22 0-16,-22 20 0,0-20 15,0 0-15,-21-1 0,21 1 0,0-21 16,-21 20-16,0 1 0,0 0 15,0-1-15,0 1 0,0 0 16,0 20-16,0 1 0,0 42 31,-21 22-31,0-22 0,0 21 0,0 1 16,0-1-16,-1 21 0,1-20 0,21-1 16,0 0-16,-21 1 0,21-1 15,0 0-15,0 1 0,0-22 0,0 21 16,0-21-16,0 22 0,0-22 15,0 0-15,0 0 0,0-42 47,21 0-47,-21 0 0,21 0 16,1-1-16,-1-20 0,0 21 0,-21 0 16,21 0-16,0-1 0,0 1 15,1 0-15,-1 0 0,0 0 0,0 21 16,0 0-16,0 0 15,1 0-15,-22 21 0,0 0 0,21 0 16,-21 0-16,0 22 0,21-22 16,-21 0-16,0 21 0,0-20 15,21 20-15,-21-21 0,21 0 0,0 0 16,-21 1-16,22-1 0,-1 0 16,0-21-16,0 0 0,0 0 15,0 0-15,22 0 0,-22 0 16,0 0-16,0-21 0,22 0 0,-22 21 15,0-22-15,21 1 0,-21 0 16,1-21-16,20 21 0,-21-1 0,0-20 16,0 21-16,1 0 0,-22-22 0,0 22 15,21 0-15,-21 0 0,0 0 16,0 0-16,-21 21 31,-1 21-31,1 0 16,21 0-16,-21 0 0,21 0 15,-21 1-15,21-1 0,-21 21 16,21-21-16,0 22 0,0-22 0,0 0 16,0 0-16,0 0 0,21 0 0,0 1 15,0-1-15,0-21 0,1 0 16,-1 21-16,0-21 0,0 0 0,21 0 16,-20 0-16,-1 0 0,0-21 0,21 0 15,-21-1-15,1 22 0,20-21 16,-21 0-16,0-21 0,0 21 0,-21-1 15,0 1-15,22-21 0,-22 21 16,0-22-16,0 22 0,0-21 0,0 21 16,0-22-16,-22 22 0,22-21 0,-21 21 15,0 0-15,0-1 16,0 22-16,0 0 0,-1 0 0,1 0 16,-21 0-16,21 0 0,0 0 0,-1 22 15,1-1-15,0 21 0,0-21 16,0 0-16,0 22 0,-1-22 0,1 21 15,21-21-15,0 22 0,0-1 0,0-21 16,0 22-16,0-22 0,0 0 16,21 0-16,1 0 0,-1 0 0,21-21 15,-21 0-15,22 0 0,-22 0 16,21 0-16,-21 0 0,22 0 0,-1 0 16,-21-21-16,21 21 0,-20-21 15,-1 0-15,21 0 0,-21 0 16,0-1-16,22 1 0,-22 0 0,0 0 15,0 0-15,0-22 0,1 22 0,-1 0 16,-21 0-16,21 0 0,0 0 16,-21-1-16,0 1 0,0 0 0,0 42 31,0 0-31,-21 1 0,21-1 16,-21 0-16,21 0 0,-21 21 0,21-20 15,0-1-15,0 21 0,0-21 16,0 0-16,0 1 0,0-1 0,0 0 15,21-21 1,0 0-16,0 0 0,0 0 0,0 0 16,1 0-16,-1 0 0,0-21 0,0 21 15,0-21-15,0 21 0,1-22 16,-1 1-16,0 0 0,-21 0 0,21 0 16,0 0-16,-21-1 0,0 1 0,0-21 15,21 21-15,-21 0 0,0-1 16,22 22-16,-22-21 0,0 42 31,0 1-31,0-1 0,-22 0 16,22 0-16,-21 0 0,21 22 0,0-22 15,0 0-15,0 0 16,0 0-16,0 0 0,0 1 0,0-1 16,21-21-16,1 0 0,20 21 0,-21-21 15,0 0-15,0 0 0,22 0 16,-22 0-16,0-21 0,21 21 0,-20-21 15,20-1-15,-21 1 0,0 0 16,0 0-16,1 0 0,-1 0 16,0-1-16,-21-20 0,21 21 0,0-21 0,-21-1 15,0 1-15,21 0 0,-21-1 16,22 1-16,-22-22 0,0 22 0,0 21 16,0-21-16,0 20 0,0 1 0,0 42 31,0 1-31,-22 20 15,1-21-15,0 21 0,21 1 0,-21-1 16,0 0-16,21 1 0,-21-1 16,21 0-16,0 1 0,0-1 0,0 0 15,0-20-15,0 20 0,21-21 16,-21 21-16,21-20 0,0-1 0,21 0 16,-20 0-16,-1 0 0,0-21 0,21 0 15,-21 0-15,22 0 0,-1 0 16,0 0-16,1 0 0,-1-21 0,0 21 15,22-21-15,-22 0 0,1 0 16,-1-1-16,-21 1 0,21 0 16,-20-21-16,20 21 0,-21-1 0,0-20 15,-21 21-15,0-21 0,0 20 0,0 1 16,0 0-16,0 0 0,-21 0 16,0 21-16,0 0 0,0 0 0,-22 0 15,1 0-15,21 21 0,-22 0 16,22-21-16,-21 21 0,21 0 0,0 1 15,-22-1-15,43 0 0,-21 21 0,21-21 16,0 1-16,0-1 0,0 0 16,0 0-16,0 0 0,0 0 0,0 1 15,21-1-15,0-21 0,1 0 16,-1 0-16,0 0 16,0 0-16,0 0 0,0 0 0,1-21 15,-1-1-15,0 22 0,-21-21 16,21 0-16,0 0 0,0 0 0,1 0 15,-1-22-15,0 22 0,0-21 16,0 21-16,-21-22 0,21 1 0,1 0 16,-1-22-16,0 22 0,-21-22 15,21 22-15,-21 0 0,21-1 0,-21 22 16,0 0-16,0 0 0,0 42 16,-21 0-16,0 0 15,0 22-15,0-1 0,21 0 16,-22 1-16,1-1 0,21 0 15,0 1-15,-21-1 0,21 0 0,0 1 16,0-1-16,0-21 0,0 21 16,0-20-16,0-1 0,0 0 0,21 0 15,-21 0-15,21-21 0,1 0 0,-1 21 16,0-21-16,0 0 0,21 0 0,-20 0 16,-1-21-16,0 21 0,21-21 15,-21 0-15,1 21 0</inkml:trace>
  <inkml:trace contextRef="#ctx0" brushRef="#br0" timeOffset="62546.87">15579 8700 0,'0'0'0,"0"21"16,-43 0-1,43 0-15,21-21 16,1 0-16,-1 0 15,0 0-15,0 0 0,0-21 0,0 21 16,1-21-16,-1 0 0,0-1 16,0 1-16,0 0 0,-21 0 0,21 0 15,1 0-15,-1-1 0,-21-20 16,0 21-16,21-21 0,-21-1 0,21 1 16,-21 0-16,0-1 0,0 1 0,0 0 15,0 20-15,0-20 0,0 21 16,21 21-16,-21-21 15,-21 21-15,21 21 0,-42 0 16,42 21-16,-21 1 0,-1-1 0,65 0 16,-43 1-16,-21-1 0,-1 0 0,1 22 15,0-22-15,21 1 0,0-22 16,0 21-16,0 0 0,0 1 0,0-22 16,0 21-16,42-21 0,-20 1 0,-1-1 15,0-21-15,21 21 0,-21-21 16,22 0-16,-22 0 0,21 0 0,1 0 15,-1 0-15,0-21 0,-21 0 16,1 21-16,20-22 0,-21 1 16,0 0-16,0 0 0,-21 0 0,0 0 15,22-1-15,-22 1 0,0 0 16,0 0-16,0 0 16,0 0-16,21 21 15,0 0 1,0 0-16,0 0 15,0 0-15,1 0 0,-1 0 16,0 0-16,0 0 0,21 0 16,-20 0-16,-1 0 0,21 0 0,-21-22 15,0 22-15,22-21 0,-22 0 16,0 0-16,-21 0 16,0 0-16,0-1 15,0 1-15,-21 0 0,0 21 16,0 0-16,-1-21 0,1 21 0,0 0 15,0 0-15,0 21 0,-22-21 16</inkml:trace>
  <inkml:trace contextRef="#ctx0" brushRef="#br0" timeOffset="62674.9">16446 8615 0,'0'0'0,"0"21"0,0 0 15,0 0-15,0 1 0,0-1 0,0 0 16,0 0-16,22 21 16,-1-42-16,0 0 0,0 22 0,0-22 15,0 0-15,1 0 0,-1 0 16,21 0-16,-21-22 0,0 22 15,22-42-15,-22 42 0,21-21 0,-21 0 16,1 0-16</inkml:trace>
  <inkml:trace contextRef="#ctx0" brushRef="#br0" timeOffset="63050.78">17674 8530 0,'0'0'0,"0"-84"31,0 62-31,0 1 0,21 21 15,-21-21-15,0 42 16,0 0 0,0 1-16,0-1 0,0 0 15,0 21-15,-21-21 0,21 1 16,0-1-16,-21 0 0,21 0 16,-21 0-16,0 0 0,21 1 15,0-1-15,0-42 31,0-1-15</inkml:trace>
  <inkml:trace contextRef="#ctx0" brushRef="#br0" timeOffset="63226.57">17759 8213 0,'-43'-21'31,"22"21"-31,0 0 0,0 21 47</inkml:trace>
  <inkml:trace contextRef="#ctx0" brushRef="#br0" timeOffset="63746.89">16573 8446 0,'0'-22'16,"-21"22"15,0 0-31,21 22 0,0-1 16,-21-21-16,0 21 0,21 0 15,-21 0-15,21 0 0,0 1 0,0-1 16,-22 0-16,22 0 0,0 0 16,0 0-16,0 1 0</inkml:trace>
  <inkml:trace contextRef="#ctx0" brushRef="#br0" timeOffset="64742.97">17949 8488 0,'0'-21'16,"0"42"-16,0-63 0,-21 42 31,21 21-15,0 0-16,-21 0 16,21 0-16,0 22 0,0-22 0,0 0 15,0 0-15,-21 0 0,21 0 0,0 1 16,0-1-16,0 0 15,0 0 1,0-42 15,0 0-31,0 0 0,0-1 16,0 1-16,0 0 16,21 0-16,-21 0 0,21 0 0,-21-1 15,21 1-15,0-21 0,1 21 16,-1 21-16,0-21 0,-21-1 0,42 22 15,-21 0-15,1 0 0,-1 0 0,0 0 16,0 0-16,0 22 0,0-1 16,1 0-16,-1 0 0,-21 0 15,0 0-15,0 1 0,0-1 16,0 0-16,0 0 0,0 0 16,0 0-16,0 1 0,-21-22 15,21-22 32,0 1-47,21 0 0,0 0 16,0 0-16,0 0 0,0-22 15,22 22-15,-22 0 0,21-21 0,1 20 16,-1 1-16,0 0 0,1 0 0,-22 21 16,21 0-16,0 0 15,1 0-15,-22 0 0,0 21 0,0 0 16,-21 22-16,0-22 0,0 21 0,0-21 15,0 0-15,0 22 0,-21-22 16,0 21-16,0-21 0,0 1 0,-1-1 16,1 21-16,0-42 0,21 21 15,0 0-15,21-21 32,0 0-32,1-21 0</inkml:trace>
  <inkml:trace contextRef="#ctx0" brushRef="#br0" timeOffset="65090.63">19304 8382 0,'0'0'0,"21"-106"31,-42 106-15,0 21-16,0 1 0,-1-1 15,22 21-15,0 0 0,-21 1 0,0-1 16,21 0-16,-21 22 0,21-1 15,-21 22-15,21-21 0,-21 20 0,21 1 16,-22 0-16,22-1 0,0 1 16,0 21-16,-21 0 0,0-1 15,0 1-15,0 0 0,0 0 0,-1 0 16,1 0-16,0-22 0,0 22 0,0-21 16,0-1-16,-1-20 0,1-1 15,0-20-15,21-1 0,0 0 0,0-20 16,-21-1-16,21-42 15,0-1-15,0 1 16,0-21-16,21 0 0,-21-1 0,21-20 16,0 20-16,-21-20 0,22-22 0,-1 22 15,-21-22-15,21 0 0</inkml:trace>
  <inkml:trace contextRef="#ctx0" brushRef="#br0" timeOffset="65395.87">19008 9017 0,'0'0'0,"0"-85"0,0 22 0,0-1 15,0 1-15,0 21 0,0-1 0,21 1 16,0 0-16,-21-1 0,21 22 16,0 0-16,22 0 0,-1 0 0,0-1 15,1 1-15,20 21 0,-21 0 16,22 0-16,-22 0 0,1 21 0,-1 1 16,-21-22-16,0 42 0,0-21 15,-21 0-15,0 0 0,0 1 0,-21-1 16,0 21-16,-64 0 15,43-20-15,0-1 0,-22-21 16,22 21-16,0 0 0,-1-21 0,22 0 16,-21 0-16,21 0 0,-1 0 15,22-21 1,22 0-16,-1 21 16,0-21-16,21-1 0,-21 22 15,22-21-15,-1 0 0,0 0 0,22 21 16,-22-21-16</inkml:trace>
  <inkml:trace contextRef="#ctx0" brushRef="#br0" timeOffset="65762.86">19685 8509 0,'-42'0'16,"84"0"-16,-21-21 0,21 0 0,-20 21 0,-1-21 16,-42 21 15,-1 21-15,22 0-16,-21 0 0,0 21 0,0-20 15,21-1-15,-21 0 0,21 21 0,0-21 16,0 1-16,0-1 0,0 0 15,0 0-15,0 0 0,42 0 0,-21-21 16,0 0-16,1 0 0,-1 0 16,21 0-16,-21 0 0,0 0 0,22-21 15,-22 21-15,0-21 0,21 0 16,-20 0-16,-1 0 0,-21-1 0,0 1 16,0 0-16,0-21 0,0 21 15,0-1-15,0-20 0,0 21 16,0 0-16,-21-22 0,-1 43 0,1-21 15,-21 21-15,21 0 0,0 0 0,-22 0 16,22 0-16,0 21 0,0-21 16,0 22-16,21-1 0,-22 0 0,22 0 15,0 0-15,0 0 0,0 1 16,22-1-16,20-21 0,-21 21 0,0-21 16,22 0-16,-22 0 0,21 0 0,-21 0 15,22 0-15,-1 0 0</inkml:trace>
  <inkml:trace contextRef="#ctx0" brushRef="#br0" timeOffset="66118.3">20320 8594 0,'0'0'16,"0"-21"-16,0-1 0,0 1 15,0 0-15,0 0 16,0 0-16,21 0 0,-21-1 0,21 22 16,-21-21-16,21 0 0,1 21 0,20 0 15,-21 0-15,0 0 0,22 0 16,-22 0-16,21 21 0,0 0 0,-20 1 15,-1 20-15,0-21 0,0 0 16,0 0-16,0 22 0,-21-22 0,0 21 16,0-21-16,0 1 0,-21-1 0,0 0 15,0 0-15,0 0 16,0 0-16,-1-21 0,1 0 16,0 0-16,0 0 15,21-21-15,0 0 0,0 0 16,0 0-16,0 0 0,21-1 15,0 1-15,-21-21 0,21 21 16,1 0-16,-1-1 0,0 1 0,0 0 16,0 0-16,0 0 0,22 0 15,-22-1-15,0 22 0,0-21 0,0 0 16,22 21-16,-22-21 0,0 21 16,21-21-16,-20 21 0</inkml:trace>
  <inkml:trace contextRef="#ctx0" brushRef="#br0" timeOffset="66359.35">21378 8170 0,'21'-21'16,"-42"42"-16,42-63 0,-21 63 31,-21 0-31,0 1 0,0-1 16,0 21-16,0-21 0,-1 22 0,1-1 16,21 0-16,-21 1 0,0-1 15,21 0-15,0-21 0,0 22 0,-21-22 16,21 21-16,0-21 0,0 1 15,0-1-15,0 0 0,0 0 16,0 0-16,21-21 0,0 0 16,0 0-1,0 0-15,-21-21 0,0 0 16,22 0-16,-22 0 16</inkml:trace>
  <inkml:trace contextRef="#ctx0" brushRef="#br0" timeOffset="66534.87">21124 8530 0,'0'0'16,"21"0"15,1 0-31,-1 0 16,21-21-16,-21 21 0,22 0 16,-22 0-16,21 0 0,0 0 15,1-21-15,-22 21 0,21 0 0,1 0 16,-22 0-16,0 0 0,0 0 0,0 0 15</inkml:trace>
  <inkml:trace contextRef="#ctx0" brushRef="#br0" timeOffset="66867.11">21569 8551 0,'0'0'0,"-21"22"0,21-1 0,21-21 31,0 0-15,0 0-16,21 0 0,-20 0 15,-1-21-15,0-1 0,21 22 16,-21-21-16,22 21 0,-22-21 0,0 21 16,-21-21-16,0 0 0,0 0 15,0-1-15,0 1 16,-21 21-16,0 0 0,0 0 16,-22 0-16,22 21 0,0 1 15,-21-22-15,20 21 0,-20 0 0,21 0 16,0 0-16,0 22 0,21-22 0,0 0 15,0 0-15,0 0 0,0 0 16,0 1-16,21-1 16,-21 0-16,42-21 0,-21 0 15,0 21-15,22-21 0,-1 0 0,0 0 16,1 0-16,20 0 0,-20 0 0,-1-21 16,21 21-16</inkml:trace>
  <inkml:trace contextRef="#ctx0" brushRef="#br0" timeOffset="67359.37">22627 8467 0,'0'0'0,"21"-43"0,0 22 0,-21 0 0,0 0 16,0 0-16,0 0 0,0-1 15,-21 22-15,0 0 0,-21 0 16,21 0-16,-22 0 0,1 0 0,0 22 16,-1-1-16,1 0 0,21 0 15,-22 0-15,1 22 0,21-22 0,0 0 16,0 21-16,-1-21 0,22 22 15,0-22-15,0 0 0,0 0 0,0 22 16,0-22-16,0 0 16,22 0-16,-1-21 0,0 0 0,0 0 15,0 0-15,22 0 0,-22 0 0,21 0 16,-21 0-16,22-21 16,-22 0-16,21 0 0,-21-1 0,22 1 0,-22 0 15,0-21-15,0 21 0,21-22 16,-20 1-16,-1-22 0,21 22 15,-21-21-15,0-1 0,1 1 0,-1-1 16,21 22-16,-42-1 0,21 1 16,-21 21-16,0 0 0,0 0 0,0 42 15,-21 0-15,0 0 16,0 21-16,0 1 0,-1-1 0,1 22 16,0-22-16,0 21 0,21 1 15,0-22-15,0 1 0,0 20 0,0-21 16,21 1-16,-21-22 0,42 21 0,-20-21 15,-1 22-15,21-22 16,0 0-16,1-21 0,-1 0 0,22 0 16,-22 0-16,21 0 0,-20 0 0,20 0 15,-20 0-15,-1-21 0,0 0 16,1 0-16,-22 21 0,0-22 0,-21 1 16</inkml:trace>
  <inkml:trace contextRef="#ctx0" brushRef="#br0" timeOffset="68427.74">3048 10689 0,'-64'0'32,"64"21"-32,22-21 15,-1 0-15,0 0 16,21 0-16,-21 0 0,22-21 0,-1 0 15,22 0-15,-1 0 0,1-22 16,-1 1-16,1 0 0,-1-1 0,1 1 16,-22 0-16,0-1 0,1 1 15,-22 0-15,21-1 0,-42 1 16,0 0-16,21-1 0,-21 1 16,0 0-16,0-1 0,-21 1 0,21 0 15,-21 21-15,0-1 0,0 1 16,-1 21-16,1 0 0,0 21 0,0 1 15,-21 20-15,20 0 0,1 1 0,0 20 16,0 22-16,0-1 16,0 1-16,21 21 0,-22 0 0,1 0 0,-21-1 15,21 1-15,0 21 0,21 0 16,-22 0-16,1 0 0,21 0 0,-21 0 16,21 0-16,-21 21 0,21-21 15,0 0-15,-21 0 0,21-21 16,-21 21-16,21-21 0,0 0 15,0 0-15,0-22 0,0 1 0,0-21 16,0-1-16,0-21 0,0 1 16,0-22-16,21-21 0,0 0 0,0 0 15,0 0-15,0-42 0,22 20 0,-1-20 16,0-21-16,1-1 0,-1 1 16,0-1-16,1-21 0,-1 22 0,0-22 15,-20 1-15,-1-1 0,-21 0 16,0 1-16,0-1 0,0 0 15,-21 1-15,-22-1 0,1 0 0,0 22 16,-1-1-16,-20-20 0,20 20 16,-20 1-16,-1 20 0,22-20 0,0 20 15,-1 1-15,1 21 0,0 0 16,21 0-16,-1 21 0,1 0 0,42 0 31,1 0-15,-1 0-16,21-22 0,0 1 15,1 0-15,-1 0 0,0 0 0,22 0 16,-22-1-16</inkml:trace>
  <inkml:trace contextRef="#ctx0" brushRef="#br0" timeOffset="68822.87">3895 10753 0,'0'0'0,"-22"-21"0,22-1 0,-21 22 15,21-21-15,0 0 0,0 0 0,0 0 16,0 0-16,0-1 0,0 1 16,21 0-16,22 0 0,-22 0 0,0 21 15,0-21-15,22 21 0,-22 0 0,21 0 16,-21 0-16,22 21 0,-1 0 0,0 0 16,1 0-16,-22 22 15,0-1-15,0 0 0,-21-21 0,0 22 16,0-1-16,0 0 0,-21-20 15,-21 41-15,20-42 0,1 0 16,-21 1-16,21-22 16,0 0-16,21-22 15,0 1-15,0 0 16,0 0-16,0 0 0,0 0 16,0-22-16,0 22 0,0-21 0,0 21 15,21-22-15,0 22 0,0-21 16,-21 21-16,21-1 0,0 1 15,1 0-15,-1 0 0,0 0 0,0 21 16,0 0-16,22 0 0,-22 0 16,0 0-16,21 0 0,1 21 0</inkml:trace>
  <inkml:trace contextRef="#ctx0" brushRef="#br0" timeOffset="69907.87">4953 10583 0,'0'0'0,"21"0"0,0 0 0,0 0 16,-21-21-16,0 0 15,0 0-15,-21 0 16,0 21-16,0 0 16,0 0-16,0 0 0,-1 0 15,1 0-15,0 0 0,0 0 16,0 21-16,21 0 0,-21 0 16,21 22-16,-22-22 0,22 0 15,0 21-15,0-21 0,0 22 0,0-22 16,0 21-16,0-21 0,0 22 0,0-22 15,0 0-15,22 0 0,-1-21 16,21 21-16,-21-21 0,0 0 0,22 0 16,-22 0-16,21 0 0,-21 0 15,22-21-15,-22 0 0,21 21 0,-21-21 16,22 0-16,-22 0 0,0-1 16,0 1-16,-21-21 0,0 21 0,0 0 15,0-22-15,0 22 0,0-21 16,0-1-16,-21 22 0,0-21 15,0 0-15,0 20 0,-22 1 0,22 0 16,0 0-16,0 21 0,-22 0 0,22 0 16,0 21-16,0 0 0,0 0 15,0 22-15,21-22 0,0 21 0,0 1 16,0-1-16,0-21 0,0 21 16,0 1-16,0-22 0,21 0 0,0 21 15,0-20-15,0-22 0,22 21 0,-22-21 16,0 0-16,21 0 0,1 0 15,-22 0-15,21-21 0,0 21 16,1-22-16,-1 1 0,0 0 16,1 0-16,-1 0 0,0 0 0,-20-22 15,-1 22-15,21-21 0,-21 21 0,-21-22 16,0 1-16,0 21 0,0-22 16,0 22-16,0 0 0,0 42 31,0 22-31,0-22 15,0 21-15,0-21 0,0 22 0,0-22 16,0 21-16,0-21 0,0 22 16,0-22-16,0 0 0,0 0 0,0 0 15,0 0-15,0 1 16,0-44 15,0 1-31,0 0 16,0 0-16,0 0 0,0 0 0,0-22 15,21 22-15,1-21 0,-1-1 0,0 1 16,0 0-16,0-1 0,0 22 16,22-21-16,-22 21 0,0 21 15,0 0-15,0 0 0,1 0 0,-1 0 16,0 0-16,0 21 0,0 0 0,0 21 16,-21-20-16,0-1 0,0 21 0,0-21 15,0 22-15,0-22 16,0 21-16,0-21 0,0 0 0,0 1 15,0-1-15,0 0 0,0-42 47,22 21-47,-22-21 0,21-1 16,0-20-16,0 21 0,-21-21 0,21 20 16,0-20-16,1 0 0,20-1 0,-21 1 15,0 21-15,22-21 0,-22 20 16,21 1-16,-21 21 0,0 0 0,1 0 15,-1 0-15,0 21 0,0 1 16,-21-1-16,21 0 0,-21 21 16,0 1-16,0-22 0,0 21 0,0 0 15,0-20-15,0 20 0,0-21 16,0 0-16,0 0 0,-21 1 0,21-1 16,0 0-16,0-42 46</inkml:trace>
  <inkml:trace contextRef="#ctx0" brushRef="#br0" timeOffset="70039.14">6858 10710 0,'-21'0'15,"0"0"1,-1 0-16,1 0 15,0 0-15</inkml:trace>
  <inkml:trace contextRef="#ctx0" brushRef="#br0" timeOffset="81282.24">2011 13356 0,'0'-21'47,"0"0"-16,-21 21 32</inkml:trace>
  <inkml:trace contextRef="#ctx0" brushRef="#br0" timeOffset="81859.86">2032 13272 0,'0'-22'16,"0"1"-1,0 0 1,0 0 15,0 0 1,-21 21-1,0 0-31,-1 21 0,1-21 15,0 21-15,0 0 0,0 0 16,0 1-16,-1 20 0,-20-21 0,21 21 16,0 1-16,0 20 0,21-20 15,-22 20-15,22-21 0,-21 1 16,21-1-16,0 0 0,0 1 16,0-1-16,0-21 0,21 0 0,1 1 15,-1-22-15,21 0 0,-21 0 16,0 0-16,22 0 0,-22 0 15,21-22-15,1 1 0,-22 0 0,21-21 16,0 21-16,-20-22 0,20 1 16,0 0-16,-21-1 0,1-20 15,-1 20-15,-21 1 0,0 0 0,0 21 16,0-22-16,-21 1 0,-22 21 16,22-22-16,0 22 0,-21 0 0,20 0 15,-20 21-15,21 0 0,-21 0 16,20 0-16,1 0 0,0 21 15,0 0-15,0 0 0,0 1 16,21-1-16,0 0 0,0 0 16,0 0-16,0 0 0,0 1 0,0-1 15,21 0-15,0 0 0,0-21 16,0 0-16,22 0 0,-22 0 0,21 0 16</inkml:trace>
  <inkml:trace contextRef="#ctx0" brushRef="#br0" timeOffset="82266.53">2476 13356 0,'-42'-21'15,"21"21"1,21-21-16,-21 21 0,21-21 16,21 21-1,0 0-15,0 0 16,0 0-16,1 0 0,20 0 15,-21 0-15,21 0 0,-20 21 0,20 0 16,-21-21-16,21 21 0,-20 22 16,-1-22-16,0 0 0,-21 21 15,0-21-15,0 22 0,0-22 0,0 21 16,-21-21-16,0 22 0,-1-22 0,1 0 16,0 0-16,0-21 0,21 21 15,-21-21-15,0 0 16,21-21-1,0 0-15,0 0 0,0 0 0,0 0 16,0-22-16,0 22 0,0-21 16,21 21-16,0-1 0,-21-20 15,21 21-15,0 0 0,0 0 0,1-22 16,-1 43-16,0-21 0,0 0 16,0 21-16,0 0 0,1 0 0,-1 0 15,0 0-15,0 0 0,0 0 16</inkml:trace>
  <inkml:trace contextRef="#ctx0" brushRef="#br0" timeOffset="83023.55">3598 13504 0,'0'0'15,"21"-21"-15,-21 0 0,22 21 0,-22-21 16,0 0-16,0 0 0,21-1 0,-21 1 15,0 0-15,0 0 16,-21 0-16,-1 0 0,1 21 0,-21 0 16,21-22-16,-22 22 15,1 0-15,0 0 0,-1 0 0,1 22 16,0-1-16,-1 0 0,22 0 16,-21 0-16,0 22 0,20-22 0,1 21 15,0 0-15,0-20 0,21 20 16,0 0-16,0-21 0,0 1 0,0-1 15,0 0-15,0 0 0,21-21 16,0 0-16,0 0 0,22 0 0,-22 0 16,21-21-16,-21 0 0,22 0 15,-1-1-15,0 1 0,1-21 16,-22 21-16,21 0 0,-21-1 0,1 1 16,-1 0-16,0 0 0,-21 0 15,0 0-15,21 21 0,-21-22 16,0 1-16,0 42 31,0 1-15,0-1-16,0 0 0,0 21 15,0-21-15,0 22 0,21-1 0,-21 22 16,21-22-16,-21 21 0,0 1 16,0-1-16,22 64 0,-22-63 15,21 21-15,-21-1 0,0 1 16,21 0-16,0 20 0,0-20 0,-21 0 15,21-1-15,1-20 16,-1 21-16,0-1 0,0-20 0,-21-1 16,0 1-16,0-22 0,0 22 0,0-22 15,0-21-15,-21 21 0,0-20 16,0-22-16,-1 21 0,-20-21 0,0 0 16,-1 0-16,1-21 0,-21-1 15,-1 1-15,1-21 0,-22 0 0,21-1 16,1 1-16,-1-22 0,1 1 15,21 21-15,-22-22 0,22 1 0,-1-1 16,22 1-16,-21-1 16,21 1-16,0-22 0,21 21 0,0 1 15,0-22-15,0 43 0,21-22 0,0 1 16,21 21-16,-21-22 0,22 22 16,-1-22-16,0 22 0,22 0 15,-22-1-15,22 1 0,-1 0 0,-20-1 16,41 22-16</inkml:trace>
  <inkml:trace contextRef="#ctx0" brushRef="#br0" timeOffset="83330.77">4043 13462 0,'-21'0'0,"21"21"16,-22-21-16,22 21 0,0 1 15,0-1 1,0 0-16,22-21 16,-1 0-1,0-21-15,-21 0 16,0-1-16,0 1 16,0 0-1,-21 21 1,0 0-16,-1 0 15,22 21 1,0 0 0,22-21-1</inkml:trace>
  <inkml:trace contextRef="#ctx0" brushRef="#br0" timeOffset="84010.87">5165 13314 0,'0'0'0,"0"-21"0,0 0 0,-22 21 16,1-22-16,0 22 16,0-21-16,0 21 0,0 0 0,-22 0 15,22 0-15,0 0 0,0 21 16,0 1-16,-1-1 0,1 0 0,0 0 16,0 21-16,0 1 0,0-22 15,-1 21-15,22 1 0,0 20 0,0-21 16,0-20-16,0 20 0,0 0 15,0-21-15,22 22 0,-1-22 16,0 0-16,0-21 0,21 0 0,-20 0 16,20 0-16,-21 0 0,21 0 15,-20-21-15,20 0 0,-21 0 0,21-22 16,-20 22-16,-1-21 0,21-1 16,-21 1-16,0 0 0,-21 21 0,0-22 15,0 1-15,0 21 0,0-22 16,0 1-16,-21 21 0,0 0 0,0 0 15,-21-1-15,20 1 0,1 21 16,-21 0-16,21 0 0,-22 0 0,22 0 16,0 21-16,-21 1 0,21-1 15,21 0-15,0 0 0,0 0 16,0 0-16,0 1 0,0-1 16,0 0-16,21 0 0,0 0 15,21 0-15,-21-21 0</inkml:trace>
  <inkml:trace contextRef="#ctx0" brushRef="#br0" timeOffset="84379.16">5715 13293 0,'0'-21'0,"0"42"0,0-64 16,0 22 0,-21 21-16,0 0 0,-1 0 15,1 0 1,0 21-16,21 1 0,-21-1 0,21 0 15,0 0-15,0 21 0,-21 1 16,21-1-16,-21 0 0,21 22 0,0-1 16,-22 22-16,1-21 0,21 20 15,-21 1-15,21 21 0,0 0 0,0-1 16,0 22-16,-21 0 0,0 0 16,21 0-16,-21 0 0,-1 0 0,1 0 15,0-21-15,0 0 0,0-21 0,0-1 16,-1 1-16,22-21 0,-21-1 15,0 1-15,0-22 0,21-21 16,0 0-16,0 0 0,-21-21 0,0 0 16,21-21-16,0 0 15,0 0-15,0-21 0,0 20 16,0 1-16,0-21 0,0 0 16,21-1-16,-21-20 0,21-1 0,0 1 15,0-22-15</inkml:trace>
  <inkml:trace contextRef="#ctx0" brushRef="#br0" timeOffset="84730.73">5588 13653 0,'0'-64'0,"0"128"0,0-170 0,0 63 16,0 1-16,0 0 0,0-1 0,21 22 15,0-21-15,0 21 0,1 0 16,20-1-16,-21-20 0,21 42 0,1-21 15,-1 0-15,0 21 0,1 0 16,-1 0-16,0 0 0,1 0 0,-22 21 16,0-21-16,0 21 0,0 0 15,-21 22-15,0-22 0,0 0 0,0 0 16,0 21-16,-21-20 0,0 20 0,-21-21 16,21 21-16,-22-20 15,1-1-15,0 0 0,-1 0 0,1 0 16,21 0-16,-22-21 0,22 0 15,0 0-15,0 0 16,21-21 0,0 0-16,21 21 15,0-21-15,0 0 0,1 21 16,-1-21-16,0 21 0,0-22 0</inkml:trace>
  <inkml:trace contextRef="#ctx0" brushRef="#br0" timeOffset="85502.11">6265 13462 0,'0'0'0,"21"0"15,1 0 1,-1-21-16,0 0 16,0 21-16,0-21 0,0-1 15,1 1-15,-1 21 0,0-21 0,0 0 16,-21 0-16,0 0 0,0-1 15,-21 22 1,0 0-16,0 0 16,-1 0-16,1 22 0,0-1 15,0 0-15,0 0 0,0 0 16,21 0-16,0 1 0,0-1 16,0 0-16,0 21 0,0-21 0,0 1 15,0-1-15,21 0 16,0-21-16,0 0 0,0 0 0,22 0 15,-22 0-15,21 0 0,-21 0 16,22 0-16,-1-21 0,-21 0 0,21-1 16,1 1-16,-1 0 0,-21 0 15,22 0-15,-22 0 0,0-1 0,0 1 16,0 0-16,0 0 0,-21 0 0,0 0 16,0-1-16,0 1 15,0 0-15,0 42 31,0 0-31,0 1 0,0-1 0,0 0 16,0 0-16,0 21 0,0-20 0,0-1 16,-21 0-16,21 21 0,-21-21 15,21 1-15,0-1 0,0 0 0,-21 0 16,21 0-16,-21 0 16,21-42 15,0 0-31,0 0 0,0 0 15,21 0-15,0-1 16,0-20-16,0 21 0,1 0 16,-1 0-16,0-22 0,21 22 0,-21-21 15,22 21-15,-1-1 0,22 1 16,-22 0-16,0 21 0,-21 0 0,22 0 16,-1 0-16,0 0 0,-20 21 15,-1 0-15,0 1 0,0-1 0,0 0 16,-21 0-16,0 0 0,0 0 0,0 22 15,-21-22-15,0 0 0,0 0 16,0 0-16,-1 22 0,1-43 0,21 21 16,-21 0-16,0 0 0,0-21 15,21 21-15,21-21 32,0 0-32,0-21 15,0 0-15</inkml:trace>
  <inkml:trace contextRef="#ctx0" brushRef="#br0" timeOffset="86274.34">8149 13356 0,'21'-21'0,"-42"42"0,63-42 0,-42 0 16,0 0-16,0 0 16,0-1-16,-21 1 15,0 0-15,0 21 0,0 0 0,-22 0 16,22 0-16,-21 0 0,21 0 15,-22 0-15,1 21 0,21 0 0,-21 1 16,20 20-16,-20-21 0,21 0 16,-21 22-16,20-1 0,1 0 0,-21-21 15,42 22-15,-21-1 0,21-21 0,0 22 16,0-22-16,0 0 0,0 0 16,21-21-16,0 0 0,0 0 15,0 0-15,1 0 0,20 0 16,-21 0-16,21-21 0,-20 0 0,20 0 15,-21-1-15,21 1 16,-20 0-16,-1 0 0,0 0 0,21-22 16,-42 22-16,21 0 0,1 0 0,-22 0 15,21 0-15,-21-1 0,0 1 16,0 0-16,0 42 31,0 0-15,0 1-16,0 20 0,0-21 0,0 21 15,0 1-15,0-1 0,0 0 16,0 1-16,0 20 0,0 1 0,0-1 16,0 1-16,0-1 0,0 22 15,0-22-15,0 22 0,0 21 16,0-21-16,0-1 0,0 1 0,0 0 16,0-1-16,0 1 0,0-22 15,0 22-15,0-21 0,0-1 0,0-21 16,0 22-16,0-43 0,0 21 0,0-20 15,0-1-15,0 0 0,0-42 32,0 0-32,21-22 15,-21 22-15,21-21 0,-21-1 16,0 1-16,21 0 0,0-1 16,-21-20-16,22-1 0,-1 1 15,-21-22-15,21 1 0,0-1 0,0 0 16,0-21-16,1 22 0,-1-1 0,0 0 15,0-20-15,0 20 0,0 0 16,1 1-16,-1 20 0,0 1 0,-21-1 16,21 22-16,-21 21 0,21-22 15,-21 22-15,21 21 0,-21-21 0,0 42 47</inkml:trace>
  <inkml:trace contextRef="#ctx0" brushRef="#br0" timeOffset="86934.13">9229 13293 0,'21'0'0,"0"-21"16,0 21-16,-21-22 0,0 1 0,21 0 15,-21 0-15,0 0 16,0 0-16,0-1 0,0 1 0,0 0 16,0 0-16,-21 21 0,0-21 0,0 0 15,0 21-15,-1 0 0,1 0 16,0 0-16,0 0 0,0 21 0,-22 0 16,22 0-16,0 0 15,-21 22-15,21-22 0,-22 21 0,22-21 16,0 22-16,0-1 0,0-21 15,-1 21-15,22-20 0,0-1 0,0 0 16,0 0-16,0 0 0,0 0 0,22-21 16,-1 0-16,0 0 15,21 0-15,-21 0 0,1 0 0,20 0 16,-21-21-16,21 0 0,-20 21 16,20-21-16,-21 0 0,0 0 0,22-1 15,-22 1-15,0-21 0,0 21 16,0 0-16,0-1 0,-21 1 0,22 0 15,-22 0-15,21 0 0,-21 42 32,0 0-32,0 0 0,0 0 15,0 1-15,0-1 0,-21 21 16,21-21-16,0 0 0,0 1 0,0-1 16,0 0-16,0 0 0,0 0 15,0 0-15,0 1 0,21-22 16,0 0-1,0 0-15,0 0 0,0 0 16,1 0-16,-1 0 0,0-22 0</inkml:trace>
  <inkml:trace contextRef="#ctx0" brushRef="#br0" timeOffset="87222.09">9969 13293 0,'-21'0'0,"0"21"0,0-21 15,21 21-15,0 0 16,21-21 0,0 0-1,0 0-15,1 0 0,-1 0 16,0-21-16,0 0 16,-21 0-1,0 0-15,-21 21 16,0 0-16,0 0 15,-1 0-15,1 0 0,0 0 16,0 0 0,21 21-16</inkml:trace>
  <inkml:trace contextRef="#ctx0" brushRef="#br0" timeOffset="87823.85">10710 13653 0,'-21'0'15,"42"0"-15,-63 0 0,42-22 32,0 1-17,0 0-15,0 0 0,21 0 0,0 0 16,0-1-16,22-20 0,-22 21 0,21-21 15,1-1-15,-1 1 0,0 0 16,1-1-16,-1-20 0,0-1 0,-21 22 16,1 0-16,-1-22 0,-21 43 15,0-21-15,0 20 0,0 1 0,0 0 16,-21 21-16,-1 0 0,1 0 16,-21 21-16,0 22 0,20-22 0,1 0 15,-21 21-15,42 1 16,-21-1-16,21-21 0,0 21 0,0 1 15,0-22-15,0 21 0,21-21 0,0 22 16,0-22-16,0 0 0,1 0 16,-1 0-16,0 1 0,0-1 0,0-21 15,-21 21-15,0 0 0,0 0 16,-21-21-16,0 21 0,0-21 16,-22 0-16,22 0 0,-21 0 15,0 0-15,20 0 0,1 0 0,-21 0 16,21 0-16,21-21 0,-21 0 15,21 0-15,0 0 0,0 0 16,21-1-16,0 1 16,21 0-16,-21 21 0</inkml:trace>
  <inkml:trace contextRef="#ctx0" brushRef="#br0" timeOffset="88174.74">11345 13272 0,'21'0'16,"-42"0"-16,64 0 0,-22 21 15,0-21-15,0 0 0,0 0 16,0 0 0,1 0-16,-1 0 0,0 0 15,-21-21-15,21-1 0,0 22 16,0-21-16,1 0 0,-1 0 16,0 0-16,-21 0 0,0-1 0,0 1 15,0 0-15,0 0 0,0 0 16,-21 0-16,0 21 0,-1 0 15,1 0-15,0 0 0,0 21 16,0 0-16,0 0 0,-1 0 0,1 22 16,0-22-16,0 21 0,21-21 0,-21 22 15,0-22-15,-1 21 0,22-21 16,0 0-16,0 22 0,0-22 0,0 0 16,0 0-16,0 0 0,22-21 15,-1 0-15,21 0 0,-21 0 16,0 0-16,22 0 0,-1 0 0,-21 0 15,22-21-15,-1 0 0,0 0 16,22 0-16</inkml:trace>
  <inkml:trace contextRef="#ctx0" brushRef="#br0" timeOffset="88446.78">12340 12573 0,'0'0'0,"0"-42"0,21-85 31,-21 148-15,0 0-16,-21 0 0,21 0 16,-21 22-16,0 20 0,0-20 15,-1 20-15,1 1 0,0-1 0,0 22 16,0-22-16,0 1 0,-1-1 16,-20 1-16,21-22 0,0 22 0,0-22 15,-22 0-15,43 1 0,-42 20 16,42-21-16,-21-20 0,21-1 15,0 0-15,21-21 16,0-21 0,0 0-16,0-1 0</inkml:trace>
  <inkml:trace contextRef="#ctx0" brushRef="#br0" timeOffset="88797.85">12382 13272 0,'0'21'16,"-21"0"0,42-21-1,1 0-15,-1 0 16,-21-21-16,42 21 0,-21-21 0,0 21 16,1-22-16,-1 1 15,0 0-15,0 21 0,0-21 0,0 0 16,-21 0-16,22-1 0,-22 1 15,0 0-15,0 0 0,-22 21 16,1 0-16,0 0 0,0 21 16,0 0-16,0 0 0,-1 1 15,1-1-15,-21 0 0,21 0 0,0 21 16,-1-20-16,1-1 0,21 21 16,0-21-16,-21 0 0,21 1 0,0-1 15,0 0-15,21-21 16,0 0-16,1 0 0,-1 0 15,21 0-15,0 0 0,-20 0 16,20 0-16</inkml:trace>
  <inkml:trace contextRef="#ctx0" brushRef="#br0" timeOffset="89258.85">13102 13123 0,'0'0'0,"0"-21"0,0 0 15,0 0-15,-21 21 16,21 21-1,-21-21-15,0 21 0,21 0 0,0 1 16,0-1-16,-22 21 0,22-21 16,-21 0-16,21 1 0,-21 20 15,21-21-15,-21 0 0,21 0 16,0 1-16,-21-22 0,21 21 0,-21 0 16,21 0-16,-22-21 15,22-21 1,0 0-1,0 0-15,0-1 16,22-20-16,-22 21 0,21 0 16,0 0-16,21-22 0,-21 1 0,1 21 15,20-22-15,-21 22 0,21-21 16,1 21-16,-1 21 0,0-21 16,1 21-16,-1 0 0,0 0 15,1 0-15,-22 21 0,21 0 0,-21 0 16,1 21-16,-1-20 0,0-1 15,-21 21-15,0 0 0,0-20 0,0 20 16,0-21-16,0 0 0,0 22 0,-21-22 16,0 0-16,-1 0 0,1 0 15,0 0-15,21-42 32,0 0-32,21 0 15,0 0-15</inkml:trace>
  <inkml:trace contextRef="#ctx0" brushRef="#br0" timeOffset="89482.59">13991 13018 0,'0'42'32,"-21"-21"-32,0 0 0,21 0 0,0 1 15,-21-1-15,21 21 0,-22-21 0,22 0 16,-21 1-16,21-1 0,0 0 15,0 0-15,0 0 0,0 0 0,-21 1 16,21-44 15,21 1-15,0 0 0</inkml:trace>
  <inkml:trace contextRef="#ctx0" brushRef="#br0" timeOffset="89795.43">14118 12700 0,'0'0'0,"-21"0"0,0 0 0,0 0 15,-1 21-15,1 0 16,21 1-16,0-1 0,0 0 16,0 0-16,0 0 0,21-21 15,1 0-15,-1 0 16,0 0-16,0 0 15,0-21-15,0 21 0,1-21 0,-22 0 16,0 0-16,0-1 16,0 1-16,0 0 0,0 0 0,-22 0 15,22 0-15,-21 21 16,0 0-16,0 0 0,0 0 0,0 0 16,-1 21-16,22 0 15,-21 0-15,21 0 0,0 0 0,0 1 16,0 20-16,0-21 0,0 0 15,0 0-15,0 43 16</inkml:trace>
  <inkml:trace contextRef="#ctx0" brushRef="#br0" timeOffset="90186.36">14436 13060 0,'21'-42'15,"-21"20"-15,21 1 0,-21 0 16,-21 21 15,0 21-31,21 0 16,-22 1-16,1 20 0,0-21 15,21 0-15,-21 22 0,21-22 0,0 21 16,-21-21-16,21 22 0,0-22 16,0 0-16,0 0 0,0 0 0,0 0 15,21 1-15,0-1 0,0-21 16,0 0-16,1 0 0,-1 0 0,21 0 15,-21 0-15,0 0 0,1-21 0,20-1 16,-21 1-16,0 21 0,0-21 16,-21-21-16,22 21 0,-22-1 0,21-20 15,-21 0-15,0 21 0,0-22 16,0 22-16,0-21 0,0 21 16,0-1-16,0 1 0,0 42 46,0 1-46,0-1 16,21 0-16,0-21 0,0 0 16</inkml:trace>
  <inkml:trace contextRef="#ctx0" brushRef="#br0" timeOffset="90838.75">14986 13060 0,'0'0'16,"21"-21"-16,-21 0 15,-21 21 1,0 21-1,21 0-15,-21 0 16,21 0-16,0 0 0,0 1 16,0-1-16,0 0 0,-22 0 15,22 0-15,0 0 0,-21 1 0,21-1 16,0 0-16,-21 0 0,21 0 16,-21-21-16,21-21 46,0 0-46,0 0 16,0 0-16,0-1 0,0 1 0,21 0 16,0-21-16,-21 21 0,21-22 15,1 22-15,-1-21 0,0 21 0,0-1 16,0 1-16,0 0 16,22 0-16,-22 21 0,0 0 0,0 0 15,0 0-15,1 21 0,-1 0 0,0 0 16,0 1-16,-21-1 0,0 21 15,21-21-15,-21 0 0,0 1 0,0 20 16,0-21-16,0 0 0,0 0 16,0 1-16,0-1 0,0 0 0,0 0 15,-21-21 1,21-21 15,0 0-15,0 0-16,0-1 0,21 1 0,0-21 15,22 21-15,-22-22 0,21 1 0,1 0 16,-1 21-16,0-22 0,1 1 16,-1 0-16,0 20 0,1 22 0,-22 0 15,21 0-15,-21 0 0,0 0 16,-21 22-16,0-1 0,0 21 0,0-21 16,0 22-16,0-1 0,0 0 15,0 1-15,-21-22 0,0 21 0,0-21 16,0 22-16,21-22 0,-21 0 15,-1 0-15,1 0 0,21 0 16,21-42 15,22 0-31</inkml:trace>
  <inkml:trace contextRef="#ctx0" brushRef="#br0" timeOffset="91102.87">16108 13208 0,'-21'21'32,"21"0"-32,21-21 31,0 0-31,-21-21 0,21 21 16,-21-21-16,0 0 15,-21 21 1,0 0-1,0 0 1,-1 21-16,1-21 16,21 21-16</inkml:trace>
  <inkml:trace contextRef="#ctx0" brushRef="#br0" timeOffset="92526.84">16954 13399 0,'0'0'0,"22"0"0,-1 0 15,0 0-15,0 0 16,0-22-16,0 22 0,1-21 15,-1 0-15,0 0 0,0 0 16,21 0-16,-20-1 0,20 1 0,0-21 16,1 0-16,-1-1 0,0 1 15,1-22-15,-22 22 0,21-21 16,-21 20-16,0 1 0,1 0 0,-22-1 16,0 22-16,0 0 0,0 0 15,-22 21-15,1 0 0,-21 0 0,21 21 16,-22 0-16,22 21 0,-21 1 15,0-1-15,20 0 0,-20 1 0,21-1 16,0 22-16,0-22 0,21 0 16,0-21-16,0 22 0,0-1 0,21-21 15,0 0-15,0 1 0,0-1 0,0 0 16,1 0-16,-1 0 16,-21 0-16,-43-21 31,22 0-31,0 0 0,-21-21 15,21 0-15,-22 21 0,22-21 0,-21 0 16,21 0-16,-1-1 0,1-20 16,21 21-16,0 0 0,-21 21 0,21-21 15,0 42 1,0 0 0,0 0-16,0 0 0,0 0 15,0 1-15,0-1 0,21 0 0,-21 0 16,21 0-16,1 0 0,-1-21 15,0 22-15,0-1 0,0-21 16,0 0-16,22 0 0,-1 0 0,0 0 16,1 0-16,-1 0 0,0-21 15,1 21-15,-1-22 0,-21 1 0,22 21 16,-1-21-16,-21 0 0,21 0 0,-20 0 16,-1-1-16,0-20 0,0 21 15,0-21-15,-21 20 0,0 1 0,21 0 16,-21 0-16,0 0 0,22 21 15,-22 21 1,-22 0-16,1 0 16,21 0-16,-21 1 0,0-1 0,21 21 15,-21-21-15,21 0 0,0 1 16,0-1-16,0 0 0,0 0 16,0 0-16,0 0 0,21-21 15,0 0-15,0 0 16,0 0-16,1 0 0,20 0 0,-21 0 15,0-21-15,22 0 0,-22 21 0,0-21 16,21 0-16,-21 0 0,1-1 16,-1 1-16,0 0 0,-21 0 0,21 0 15,-21 0-15,21-22 0,-21 22 16,0 0-16,0 0 0,0 42 31,0 0-31,0 0 16,-21 0-16,0 1 0,21 20 0,0-21 15,0 0-15,-21 0 0,21 22 16,0-22-16,0 0 0,0 0 16,0 0-16,21-21 0,0 0 15,0 0-15,0 0 0,1 0 0,20 0 16,0 0-16,1-21 0,-1 21 0,0-21 16,1 0-16,-1 21 0,0-21 15,-21 0-15,22-1 0,-22 1 0,0-21 16,0 21-16,0 0 0,-21-22 15,0 22-15,0-21 0,0 21 16,0-1-16,0 1 0,0 0 0,0 42 31,0 22-31,0-22 0,0 0 16,0 21-16,-21 1 0,0-22 16,21 21-16,-21 0 0,0 22 0,21-22 15,-21 22-15,-1-1 0,1 1 16,21 20-16,-21-20 0,0 21 0,0-22 15,-22 22-15,22-1 0,0 1 0,-21 0 16,21-1-16,-1-20 0,-20 21 16,21-22-16,21-21 0,-21 22 0,21-43 15,-21 21-15,21-20 0,21-22 32,-21-43-32,21 22 0,0-21 15,0-1-15,0 1 0,1 0 0,-1-22 16,0 1-16,0-1 0</inkml:trace>
  <inkml:trace contextRef="#ctx0" brushRef="#br0" timeOffset="92807.26">18627 13250 0,'0'0'0,"0"-21"0,0-21 16,0 21-16,0 0 0,0-1 0,0 1 16,21 0-16,-21 0 0,21 21 15,0 0-15,0 0 0,0-21 16,22 21-16,-22 0 0,21 0 15,-21 0-15,22 21 0,-22 0 0,0 0 16,0 0-16,0 1 0,-21-1 16,0 0-16,0 0 0,0 0 0,0 0 15,-21 1-15,-21-22 0,21 21 0,-22 0 16,1-21-16,0 21 0,-1-21 16,1 0-16,21 0 0,-21 0 0,20 21 15,1-21-15,42-21 31,22 21-31,-22-21 0,21 0 16,-21 0-16,22 21 0</inkml:trace>
  <inkml:trace contextRef="#ctx0" brushRef="#br0" timeOffset="93098.34">19113 13060 0,'0'0'0,"22"-21"0,-1 0 16,-21-1-16,0 65 46,-21-22-46,21 0 0,-22 21 16,22 1-16,0-1 0,0 0 0,-21 1 16,0 20-16,21 22 0,-21-22 0,0 22 15,0 0-15,-1-1 16,1 1-16,0 21 0,-21-21 0,-1-1 16,1 1-16,0 0 0,-1-1 15,1-20-15,21-1 0,-21 1 0,20-22 16,22 0-16,0 1 0,22-43 31,-1-21-31,0-1 0,0-20 0,21 0 16,-20-1-16,-1 1 0,21-21 0,-21-1 15,0 1-15,22-1 0,-22 1 16,0-22-16</inkml:trace>
  <inkml:trace contextRef="#ctx0" brushRef="#br0" timeOffset="93375.1">19029 13293 0,'0'-43'0,"0"86"0,0-128 15,0 43-15,0-1 0,0 22 0,0-21 16,0 21-16,0-22 0,21 22 16,0 0-16,0 0 0,0 0 0,1 0 15,-1 21-15,21 0 0,0 0 16,-20 0-16,20 0 0,0 0 0,1 21 16,-22 0-16,21 0 0,-21 21 15,-21-20-15,0 20 0,0-21 0,0 21 16,0-20-16,-42 20 0,21-21 15,-22 0-15,-20 22 16,21-22-16,-22 0 0,22 0 16,21-21-16,-1 0 0,1 0 15,21-21 1,21 21-16,1-21 16,20 0-16,-21 21 0,0-22 15</inkml:trace>
  <inkml:trace contextRef="#ctx0" brushRef="#br0" timeOffset="93750.48">19770 12975 0,'0'0'0,"0"-21"0,21 21 0,-21-21 15,-21 21 1,-1 21 0,1 0-16,0 0 0,0 1 0,0-1 15,0 21-15,-1-21 0,1 22 16,0-22-16,21 0 0,0 21 0,0-21 15,0 1-15,0-1 0,0 0 0,0 0 16,21 0-16,0-21 0,1 0 16,-1 21-16,0-21 0,21 0 0,-21 0 15,22 0-15,-22 0 0,0-21 16,21 21-16,-20-21 0,-1 0 16,0 21-16,0-21 0,-21 0 0,0-1 15,0-20-15,0 21 0,0-21 16,0 20-16,0-20 0,0 21 0,0-21 15,-21 20-15,0 22 0,0 0 16,-1 0-16,1 0 0,0 0 0,0 0 16,0 22-16,0-22 0,-1 21 15,1 0-15,0 0 0,21 0 0,0 0 16,0 1-16,0-1 0,21 0 16,0-21-16,1 0 0,-1 21 15</inkml:trace>
  <inkml:trace contextRef="#ctx0" brushRef="#br0" timeOffset="94113.97">20087 13187 0,'0'0'0,"0"-21"0,21 0 15,-21-1-15,0 1 0,0 0 0,0 0 16,21 0-16,1 0 0,-22-1 16,21 22-16,0 0 0,0 0 15,0 0-15,0 0 0,1 0 16,-1 22-16,0-1 0,-21 0 15,21 0-15,0 0 0,-21 0 0,0 22 16,0-22-16,0 0 0,0 0 16,0 0-16,0 1 0,0-1 0,0 0 15,0 0-15,-21-21 0,21 21 16,-21-21-16,0 0 16,0-21-1,21 0 1,0 0-16,0 0 15,0-1-15,0 1 0,21 0 16,-21 0-16,21 0 0,0 0 16,0-1-16,-21 1 0,21 21 15,1-21-15,-1 0 0,0 0 0,0 21 16,21-21-16,-20-1 16,20 1-16,-21 21 0</inkml:trace>
  <inkml:trace contextRef="#ctx0" brushRef="#br0" timeOffset="94387.25">20997 12700 0,'0'0'0,"21"-21"0,-21 0 0,0 0 16,0-1-16,0 1 15,-21 42 1,21 1 0,-21 20-16,21-21 0,-21 21 15,0 1-15,21-1 0,-21 0 0,-1 22 16,1-22-16,0 1 0,21 20 0,-21-21 15,0 1-15,0-1 16,21-21-16,-22 22 0,22-22 0,0 0 0,0 0 16,0 0-16,0 0 15,0 1-15,22-22 16,-1 0-16,0 0 0,0 0 16,0-22-16,0 22 0,1-21 15,-1 0-15,0 0 0,0 0 0</inkml:trace>
  <inkml:trace contextRef="#ctx0" brushRef="#br0" timeOffset="94574.85">20764 13018 0,'0'0'0,"-21"0"0,42 0 47,1 0-47,-1 0 0,0 0 16,0 0-16,21 0 0,-20 0 15,-1 0-15,0 0 0,0 0 0,0 0 16,0 0-16,1-22 0,-1 22 16,0 0-16,0 0 0,0 0 0</inkml:trace>
  <inkml:trace contextRef="#ctx0" brushRef="#br0" timeOffset="94902.18">21526 13145 0,'-21'21'31,"21"-42"-15,21 21-1,-21-22-15,0 1 16,-21 21 15,0 0-15,0 0-16,21 21 0,-21-21 15,21 22 1,0-44 31</inkml:trace>
  <inkml:trace contextRef="#ctx0" brushRef="#br0" timeOffset="95526.16">21950 12933 0,'0'0'0,"42"-21"0,-21 0 16,0 21-16,-21-22 0,22 1 0,-1 0 15,-21 0 1,0 42 15,0 0-31,0 0 0,0 1 16,-21-1-16,21 21 0,-22-21 15,22 22-15,0-22 0,-21 21 0,0-21 16,0 22-16,21-22 16,-21 21-16,21-21 0,0 0 0,0 1 15,0-1-15,0 0 0,21-21 16,0 21-16,0-21 0,0 0 16,22 0-16,-22 0 0,0 0 0,0 0 15,0-21-15,22 0 0,-22 21 16,0-21-16,0-1 0,0 1 0,1 0 15,-22 0-15,0-21 0,21 20 16,-21-20-16,0 21 0,0-21 0,0 20 16,0 1-16,0 0 0,0 0 15,0 0-15,0 42 47,0 0-47,21-21 16,0 21-16,0-21 0</inkml:trace>
  <inkml:trace contextRef="#ctx0" brushRef="#br0" timeOffset="95774.8">22712 12891 0,'21'0'0,"-42"0"0,42-22 0,-42 22 47,21 22-47,-21-1 15,21 0-15,0 0 0,-22 21 0,1-20 16,21-1-16,-21 21 0,21-21 16,-21 0-16,0 1 0,21-1 0,0 0 15,-21-21-15,21 21 0,-22-21 16,22 21-16,0-42 31,22 0-15,-1 0-16,0 0 0</inkml:trace>
  <inkml:trace contextRef="#ctx0" brushRef="#br0" timeOffset="96046.98">22796 12658 0,'0'0'0,"-21"0"16,42 0 30,1 0-30,-1 0-16,0 0 0,0 0 16,-21-21-16,21 21 15,-21-22 1,-21 22 15,0 0-31,21 22 16,0-1-16,0 0 15,0 0-15,0 0 0,0 0 16</inkml:trace>
  <inkml:trace contextRef="#ctx0" brushRef="#br0" timeOffset="96306.31">23135 13060 0,'21'0'31,"-21"-21"-15,-21 21 15,0 0-15,0 21-1,0-21-15,21 21 16</inkml:trace>
  <inkml:trace contextRef="#ctx0" brushRef="#br0" timeOffset="96862.88">23707 13039 0,'0'0'0,"0"-21"16,21-1-16,-21 1 15,21 21-15,21-21 0,-21 0 0,22 0 16,-22 0-16,21-22 0,1 22 16,-22-21-16,21 21 0,-21-1 0,0-20 15,1 21-15,-22 0 16,0 0-16,0-1 0,-22 22 0,1 0 16,-21 0-16,0 0 0,-1 0 15,1 0-15,0 0 0,-22 22 16,22-1-16,21 21 0,-22-21 0,22 0 15,0 22-15,21-22 0,0 21 16,0-21-16,0 22 0,21-22 0,0 21 16,0-21-16,22 22 0,-1-22 15,-21 0-15,22 21 0,-22-20 0,21-1 16,-21 0-16,0 21 0,1-21 16,-22 1-16,0-1 0,-22-21 15,1 21-15,0-21 0,-21 0 16,-22 0-16,22 0 0,0 0 15,-22 0-15,22 0 0,-1 0 16,1-21-16,21 21 0,-21-21 16,20 21-16,1-22 0,21 1 15,0 0-15,0 0 0,21 21 16,22-21-16,-22 0 0,21 21 16,1 0-16</inkml:trace>
  <inkml:trace contextRef="#ctx0" brushRef="#br0" timeOffset="97210.83">24130 13145 0,'-21'0'31,"42"0"-15,0 0-1,0-22-15,0 22 16,1-21-16,-1 0 0,0 21 0,0-21 15,0 0-15,0 0 0,1-1 0,-22 1 16,0 0-16,0 0 0,0 0 16,-22 21-1,1 0-15,21 21 16,-21 0-16,0 0 0,0 0 0,0 22 16,-1-22-16,1 0 0,0 21 15,0-20-15,0-1 0,21 0 16,0 0-16,0 0 0,0 0 0,0 1 15,0-1 1,21-21-16,0 0 0,0 0 16,0 0-16,1 0 0,-1 0 15,21-21-15,-21-1 0</inkml:trace>
  <inkml:trace contextRef="#ctx0" brushRef="#br0" timeOffset="97466.02">24680 12531 0,'0'0'0,"0"-21"0,-21 42 31,0 0-31,21 21 16,-21-21-16,0 22 0,-1 20 0,1-20 16,0-1-16,0 21 0,0-20 15,21 20-15,-21-20 0,-1-1 0,22 0 16,0-21-16,0 22 0,0-22 15,0 0-15,0 0 0,0 0 0,0 1 16,22-22 0,-1 0-1,0-22-15,0 22 16</inkml:trace>
  <inkml:trace contextRef="#ctx0" brushRef="#br0" timeOffset="97817.79">24659 13166 0,'21'0'31,"0"0"-15,1 0-16,-1 0 0,0 0 16,0 0-16,0 0 0,0 0 0,1-21 0,-1-1 15,0 22-15,0-21 16,-21 0-16,0 0 0,0 0 15,0 0-15,0-1 16,-21 22-16,0 0 16,0 0-16,-1 0 0,1 0 15,0 22-15,0-22 0,0 21 0,0 0 16,21 0-16,-22 0 0,1 0 0,21 1 16,0-1-16,-21 0 0,21 0 15,0 0-15,0 0 16,21-21-1,-21 22-15,21-22 0,1 0 16,-1 0-16,21 0 0,-21 0 0,0 0 16,22 0-16</inkml:trace>
  <inkml:trace contextRef="#ctx0" brushRef="#br0" timeOffset="98370.86">25252 13081 0,'0'0'15,"-21"0"17,-1 0-32,1 0 0,0 0 0,0 21 15,0 0-15,0-21 16,21 22-16,-22-1 0,1 0 0,21 0 16,-21 0-16,21 0 0,0 1 15,0-1-15,0 0 16,21-21-16,0 0 15,1 0-15,-1 0 0,0 0 16,0 0-16,0 0 0,0 0 16,1 0-16,-1 0 0,0-21 15,0 0-15,-21-1 0,21 22 16,0-21-16,-21-21 0,0 21 0,0 0 16,22-22-16,-22 1 0,21 0 15,0-1-15,-21 1 0,0-22 16,0 22-16,21 0 0,-21 21 15,0-22-15,21 22 0,-21 0 0,0 0 16,0 0-16,0 42 47,0 0-47,0 0 0,-21 21 0,21-20 16,-21 20-16,21-21 0,-21 21 15,21 1-15,0-1 0,0-21 0,-21 22 16,21-22-16,-22 21 0,22-21 15,0 0-15,0 22 0,0-22 16,0 0-16,0 0 16,0 0-16,0 1 15,22-22-15,-1 0 16,0 0-16,0 0 16,-21-22-16,21 22 0</inkml:trace>
  <inkml:trace contextRef="#ctx0" brushRef="#br0" timeOffset="110257.81">25231 12742 0,'0'0'0,"-22"0"31,1 0-15,0 0-16,21 22 78,-21-22-47,0 0-31,0 0 16,-1 0-16,1 0 15,0 0 1,21 21 31,21-21-47,0 0 15,1 0-15,-1 0 0,21 0 0,-21 0 16,0 0-16,1 0 0,20 0 0,-21-21 16,21 21-16,-20 0 0,-1 0 15,0 0-15,0 0 0,0 0 0,-21 0 157,-21 0-157,0 0 15</inkml:trace>
  <inkml:trace contextRef="#ctx0" brushRef="#br0" timeOffset="125215.76">9038 8678 0,'21'0'78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43:32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508 0,'0'0'0,"-21"0"0,0 0 16,0-21-16,0 21 15,0-21 1,-1 21-16,1 0 16,21-21-16,-21 21 15,0 0-15,42 0 47,0 0-47,0 0 0,22 0 16,-1 0-16,0 0 0,22 0 15,-22 0-15,22-22 0,-1 22 0,22 0 16,-22 0-16,1 0 16,-1 0-16,-20 0 0,20 0 0,-20 0 15,-22 0-15,21 0 0,-21 0 0,0 0 16,-42 0 31,0 0-47,0 0 0,-21 0 15,20 0-15</inkml:trace>
  <inkml:trace contextRef="#ctx0" brushRef="#br0" timeOffset="279.83">1355 487 0,'0'0'0,"-22"21"0,1-21 0,0 0 16,0 0-16,0 21 15,0 0 1,21 1-16,0-1 16,0 0-16,0 0 0,0 0 0,0 0 15,-22 22-15,22-1 0,-21 0 16,21 1-16,-21 20 0,0-20 16,21 20-16,0-21 0,-21 1 0,21-1 15,-21-21-15,21 22 0,-22-22 16,22 21-16,0-21 0,0 0 15,0 1-15</inkml:trace>
  <inkml:trace contextRef="#ctx0" brushRef="#br0" timeOffset="694.74">1587 783 0,'0'0'0,"0"21"32,0 1-32,0-1 15,-21 21-15,21-21 16,-21 22-16,21-22 0,-21 21 0,21-21 16,0 22-16,0-1 0,0-21 15,0 0-15,0 22 0,0-22 0,21-21 16,0 21-16,0 0 0,1-21 15,-1 0-15,0 0 0,0 0 16,21 0-16,-20 0 0,-1 0 0,0-21 16,21 0-16,-21 0 0,1-1 15,-1 1-15,0 0 0,0-21 0,-21-1 16,0 1-16,0 0 0,0-1 16,0 1-16,0 0 0,0 21 15,0-1-15,0 1 0,-21 0 16,0 21-16,0 0 0,-1 0 15,-20 0-15,21 0 0,0 21 0,0 0 16,-1-21-16,1 22 0,0-1 16,21 0-16,0 0 0,0 0 15,21-21 1,0 0-16</inkml:trace>
  <inkml:trace contextRef="#ctx0" brushRef="#br0" timeOffset="1379.66">3535 741 0,'0'0'0,"21"0"16,0 0-16,0-21 0,0 21 15,1 0-15,-1-21 0,0 21 16,0-22-16,21 1 0,-20 21 0,-1-21 15,0 0-15,0 21 0,0-21 16,0 0-16,-21-1 0,22 1 0,-22 0 16,0 0-16,-22 0 15,1 0-15,-21 21 0,21 0 0,-22 0 16,1 0-16,-21 0 0,20 0 16,1 0-16,-22 21 0,22 0 15,0 0-15,-1 0 0,22 0 16,0 1-16,0 20 0,0-21 15,21 0-15,0 0 0,0 22 0,0-22 16,21 0-16,0 21 0,0-20 16,22 20-16,-22-21 0,21 0 15,0 0-15,-20 22 0,20-22 0,0 0 16,-21 0-16,1 22 0,-1-22 16,-21 0-16,0 0 0,0 0 0,0 0 15,-21 1-15,-22-1 0,1-21 16,0 21-16,-1 0 0,1-21 0,0 0 15,-22 0-15,22 0 16,-1 0-16,1 0 0,0 0 0,21 0 16,-22-21-16,22 0 0,0 0 15,0-1-15,0-20 0,-1 21 0,22-21 16,-21-1-16,21 1 0,0 0 16,0 20-16,0-20 0,0 21 15,21 0-15,22 0 0,-22-1 0,0 22 16,21 0-16,1-21 0,-1 21 15,0 0-15,1 0 0</inkml:trace>
  <inkml:trace contextRef="#ctx0" brushRef="#br0" timeOffset="1732.13">3852 1080 0,'0'0'0,"21"0"0,22 21 16,-22-21-1,0 0-15,0 0 0,0-21 0,1-1 16,-1 22-16,21-21 0,-21 0 16,0 0-16,1-21 0,-1 20 0,0 1 15,-21-21-15,0 21 0,0 0 16,0-22-16,0 22 0,0 0 16,0 0-16,-21 21 0,0 0 15,-1 0-15,1 0 16,0 21-16,0 0 0,0 0 15,0 22-15,-1-22 0,1 21 16,0 0-16,21-20 0,-21 20 0,0 0 16,21-21-16,0 22 0,0-22 15,0 0-15,0 0 0,0 0 0,0 1 16,21-1-16,42-21 16,-41 0-16,20 0 15,-21-21-15,0-1 0,0 22 0,22-21 16</inkml:trace>
  <inkml:trace contextRef="#ctx0" brushRef="#br0" timeOffset="2011.29">4784 402 0,'0'0'0,"-64"-63"31,43 63-15,0 0-16,0 0 0,-1 21 0,1 0 15,0 0-15,21 22 0,-21-1 16,21 0-16,-21 1 0,21-1 0,0 0 16,-21 22-16,-1-22 0,22 22 15,-21-22-15,21 0 0,0 22 16,-21-43-16,21 21 0,0-21 16,-21 22-16,21-22 0,0 0 0,0 0 15,21-21 1,0 0-1,0-21-15,1 21 0,-1-21 16</inkml:trace>
  <inkml:trace contextRef="#ctx0" brushRef="#br0" timeOffset="2411.51">4847 868 0,'0'42'16,"0"-21"-1,0 1 1,21-22 0,0 0-16,1 0 0,-1 0 15,0 0-15,0-22 0,21 1 16,-20 21-16,-1-21 0,21 0 0,-21 0 16,0 0-16,1-1 0,-1 1 15,-21 0-15,0 0 0,0 0 0,0 0 16,0-1-16,-21 22 15,-1 0-15,1 0 16,0 0-16,0 22 16,-21-22-16,20 21 0,-20 21 0,21-21 15,0 22-15,-22-22 0,22 21 16,0 0-16,0 1 0,21-22 0,0 21 16,0-21-16,0 1 0,0 20 15,0-21-15,0 0 0,21 0 16,0-21-16,0 0 0,22 0 15,-22 0-15,21 0 0,-21 0 0,22 0 16,-22 0-16,21-21 0,1 0 16,-22 0-16,21 21 0</inkml:trace>
  <inkml:trace contextRef="#ctx0" brushRef="#br0" timeOffset="2949.6">5630 762 0,'0'0'16,"0"-21"-16,21 0 0,-42 21 31,0 0-31,0 0 16,0 21-16,0 0 15,21 21-15,-22-20 0,1 20 0,21-21 16,0 21-16,-21-20 0,21 20 16,-21-21-16,21 21 0,0-20 15,0-1-15,0 0 0,0 0 16,0 0-16,21-21 0,0 21 0,0-21 15,1 0-15,-1 0 0,21 0 16,-21 0-16,0 0 0,22 0 0,-22 0 16,21-21-16,1 0 0,-22 0 15,21 0-15,-21 0 0,22-22 0,-22 22 16,0-21-16,0-22 0,21 22 16,-20 0-16,-22-1 0,21-20 0,0 20 15,-21 1-15,21 0 0,-21-1 16,0 1-16,0 21 0,0 0 0,0 0 15,0-1-15,0 1 16,0 42 0,0 1-16,-21 20 15,21-21-15,-21 21 0,21 1 0,-21-1 16,21 0-16,0 22 0,0-22 16,0 1-16,0 20 0,0-21 0,0 1 15,0-1-15,0 0 0,0-20 16,0-1-16,0 21 0,0-21 0,21 0 15,0-21-15,0 0 16,0 0-16,0 0 16,1 0-16,-1 0 15,-21-21-15,21 0 0,0 0 0,-21 0 16,0 0-16,21-22 0,-21 22 16</inkml:trace>
  <inkml:trace contextRef="#ctx0" brushRef="#br0" timeOffset="3147.56">6117 677 0,'0'0'0,"0"22"16,21-22 0,0 0-16,1 0 15,-1 0-15,0 0 0,0 0 16,0 0-16,0 0 15,1 0-15,-1-22 0,0 1 16</inkml:trace>
  <inkml:trace contextRef="#ctx0" brushRef="#br0" timeOffset="3831.64">7810 720 0,'0'0'0,"0"-21"0,0-1 16,0 1-16,-21 21 15,21-21-15,-21 21 0,0-21 0,0 21 16,0 0-16,-1 0 15,1 0-15,-21 0 0,21 0 0,0 21 16,-1 0-16,1 0 0,-21 22 16,21-22-16,0 21 0,-1 1 0,-20 20 15,21-21-15,0 22 0,0-22 16,-1 22-16,1-22 0,0 0 0,21 1 16,0-1-16,0-21 0,0 22 15,21-22-15,0 0 0,1-21 16,-1 0-16,21 21 0,-21-21 15,22 0-15,20 0 0,-21-21 0,1 21 16,20-21-16,1 0 0,-22-1 16,22-20-16,-1 21 0,-21-21 0,1 20 15,-22-20-15,0 0 0,0-1 16,-21-20-16,0 21 0,0-1 0,0 1 16,-21 0-16,0-1 0,-21 22 15,20-21-15,-20 21 0,0 21 0,-1-22 16,1 22-16,0 0 0,-1 0 15,1 0-15,0 0 0,21 22 0,-22-1 16,22 0-16,0 0 16,0 21-16,0-20 0,21 20 0,0 0 15,0-21-15,0 22 0,0-22 16,0 0-16,21 0 0,0 0 0,0-21 16,21 0-16</inkml:trace>
  <inkml:trace contextRef="#ctx0" brushRef="#br0" timeOffset="4188">8276 762 0,'0'0'15,"0"-21"-15,0 0 16,-21 42 0,21 0-16,-21 21 15,21-20-15,-21 20 0,21 0 16,-22 1-16,22 20 0,0-21 0,0 22 15,-21-22-15,21 22 0,-21-1 16,0 22-16,21 0 0,-21-1 0,0 1 16,-1 21-16,-20 0 0,21-22 15,-21 22-15,-1 0 0,1 21 0,0-21 16,20 0-16,-20-1 0,0 1 16,-1 0-16,1-21 0,21-1 15,0 1-15,0 0 0,-1-22 0,1-20 16,21-1-16,0 0 0,-21-21 15,21 1-15,21-44 16,0 1 0,1 0-16,-1-21 0,-21-1 15,42 1-15,-21-21 0,0-1 0,22 1 16,-22-1-16</inkml:trace>
  <inkml:trace contextRef="#ctx0" brushRef="#br0" timeOffset="4539.37">8191 1397 0,'0'0'0,"0"-63"0,-63-149 31,42 170-31,21-1 0,0 1 16,0 21-16,0-22 0,21 22 16,0-21-16,0 21 0,0 0 0,22 21 15,-1-22-15,-21 22 0,22 0 16,-1 0-16,0 0 0,1 22 15,-1-1-15,0 0 0,1 0 0,-22 0 16,0 22-16,-21-1 0,0-21 16,0 21-16,0-20 0,-21 20 15,0-21-15,-22 0 0,22 22 0,-21-22 16,-1 0-16,1-21 0,0 21 16,-1 0-16,1-21 0,21 0 0,-21 21 15,20-21-15,1 0 0,0 0 16,0 0-16,42-21 31,0 0-31,0 21 0,1-21 0,-1 0 16,0 0-16,21-1 0</inkml:trace>
  <inkml:trace contextRef="#ctx0" brushRef="#br0" timeOffset="5032.59">9017 529 0,'0'0'0,"21"-21"0,0-85 32,-21 127-17,-21 1 1,21-1-16,-21 0 0,0 21 0,21 1 16,-21-1-16,-1 0 0,22 1 15,-21-1-15,0 21 0,0 1 0,21-22 16,-21 1-16,21 20 0,0-21 15,0-20-15,0 20 0,0-21 0,0 21 16,0-20-16,21-1 16,0-21-16,0 0 0,0 0 15,1 0-15,-1 0 0,0 0 16,0 0-16,0-21 0,22-1 0,-22 1 16,0-21-16,0 21 0,0-22 15,0 1-15,1 0 0,-1-1 0,-21 1 16,21 21-16,-21-21 0,21 20 15,-21 1-15,0 0 0,0 42 32,0 0-32,0 1 0,0 20 0,-21 0 15,21-21-15,-21 22 16,21-1-16,-21-21 0,21 22 0,0-22 16,0 0-16,0 0 0,0 0 15,0 0-15,21-21 16,0 0-1,0 0-15,0-21 0,0 0 16,1 0-16,-22-21 16,21 20-16</inkml:trace>
  <inkml:trace contextRef="#ctx0" brushRef="#br0" timeOffset="5215.7">9504 550 0,'0'0'0,"0"-21"15,-21 21 1,-1 0-16,22 21 63</inkml:trace>
  <inkml:trace contextRef="#ctx0" brushRef="#br0" timeOffset="5420.36">8911 762 0,'0'0'0,"-42"21"16,63-21 15,0 0-31,0 0 0,22 0 0,-22 0 15,21 0-15,0-21 0,1 21 16,-1 0-16,-21-21 0,22 21 0,-22 0 16,21 0-16,-21-21 15,0 21-15</inkml:trace>
  <inkml:trace contextRef="#ctx0" brushRef="#br0" timeOffset="6152.1">9758 741 0,'-21'42'16,"-1"-42"-1,1 21-15,0 1 0,21-1 16,-21 0-16,0 21 0,0-21 0,-1 22 16,22-22-16,0 0 0,0 21 15,0-20-15,0-1 0,0 0 16,0 0-16,0 0 0,0 0 0,0 1 15,0-1-15,22-21 16,-1 0-16,0 0 0,0 0 0,0 0 16,0 0-16,1 0 15,-22-21-15,0-1 0,21 1 16,-21 0-16,0 0 0,0 0 16,0-22-16,21 22 0,-21-21 0,0 21 15,0-22-15,21 1 0,0 21 16,-21-21-16,21 20 0,1 1 0,-1 0 15,21 0-15,-21 0 16,0 0-16,22 21 0,-22 0 0,21 0 16,-21 0-16,22 0 0,-22 0 15,0 21-15,0 0 0,0 0 0,1 21 16,-1-20-16,0 20 0,-21 0 16,0 1-16,0-22 0,0 21 0,0 0 15,0-20-15,0 20 0,0-21 16,0 0-16,-21 0 0,0 1 0,21-1 15,-22 0 1,1-21-16,0 0 16,21-21-1,0 0-15,0-1 16,0 1-16,0-21 0,0 21 16,0-22-16,21 1 0,0 0 0,1-1 15,-1 1-15,0 0 0,21 21 16,-21-22-16,22 22 0,-22 0 0,21 0 15,1 0-15,-1 21 0,-21 0 16,21 0-16,-20 21 0,20 0 0,-21 0 16,0 0-16,22 0 0,-43 22 15,21-1-15,-21-21 0,0 22 0,0-1 16,0-21-16,0 21 0,-21-20 16,-1-1-16,1 0 0,21 0 0,-21 0 15,0 0-15,0-21 0,21 22 16,0-44 15,0 1-15</inkml:trace>
  <inkml:trace contextRef="#ctx0" brushRef="#br0" timeOffset="6543.36">11345 783 0,'0'0'0,"0"-21"0,0-21 31,-21 42-31,0 0 0,-21 0 16,20 0-16,1 0 0,0 0 15,-21 0-15,21 0 0,-1 21 0,1 0 16,-21-21-16,42 21 0,-21 0 16,21 1-16,-21-22 0,21 21 0,0 0 15,0 0-15,21-21 0,-21 21 16,42-21-16,-21 21 0,0-21 0,22 0 15,-22 22-15,0-22 0,21 21 16,-20 0-16,-1-21 0,0 21 0,0-21 16,-21 21-16,0 0 0,0 1 15,0-1-15,0 0 16,0 0-16,0 0 0,-21-21 0,-21 21 16,20 1-16,-20-22 0,21 21 15,-21-21-15,-1 0 0,22 0 0,-21 0 16,21 0-16,-22 0 0,22 0 15,0 0-15,0 0 16,0-21-16,21-1 16,0 1-16,0 0 0,0 0 0,0 0 15</inkml:trace>
  <inkml:trace contextRef="#ctx0" brushRef="#br0" timeOffset="7471.96">13060 1080 0,'0'0'15,"-21"0"-15,21-22 0,0 1 16,0 0-16,21 0 15,0 21-15,21-21 0,-21 0 16,22-1-16,-22-20 0,21 21 16,-21-21-16,22 20 0,-22-20 0,21 21 15,-21-21-15,1 20 0,-1-20 16,0 0-16,0-1 0,-21 1 0,0 0 16,0-1-16,0 1 0,0 0 15,0-1-15,0 22 0,0 0 0,0 0 16,-21 0-16,0 21 0,0 0 15,-1 21-15,1 0 16,-21 21-16,21-20 0,0 20 0,-1 21 16,1-20-16,-21 20 0,21 1 15,0-1-15,-1 22 0,1 0 0,0-1 16,-21 1-16,21 0 0,-1 20 0,1-20 16,-21 21-16,21 0 0,0 0 15,-22 21-15,1-22 0,21 22 16,-22 0-16,1 0 0,21 0 15,-21 0-15,-1 22 0,1-22 0,0-22 16,20 22-16,-20 0 0,21-21 0,0 0 16,0-21-16,-1-1 0,22 1 15,0-21-15,0-22 0,0 0 0,0 1 16,0-22-16,0 0 0,22 0 0,-1-21 16,0 0-16,21-21 15,-21 0-15,22-22 0,-22 1 0,21 0 16,22-22-16,-22 1 0,22-1 0,-1-20 15,1-1-15,-1-21 0,22 0 16,-22 0-16,22 1 0,-22-22 16,-20 0-16,-1 21 0,0-21 0,-20 21 15,-22-21-15,0 21 0,0 0 16,-22 22-16,-20-1 0,0 0 0,-22 22 16,1 20-16,-1-20 0,1 42 15,-1-22-15,1 22 0,-1-21 0,22 21 16,-22 0-16,22 21 0,0-22 15,21 22-15,-1 0 0,1 0 0,21-21 16,21 0 0,1 21-16,-1-21 15,0 21-15,21-21 16,1 21-16,-22-21 0,21 21 0,0-22 16,1 1-16,-1 0 0,0 0 15,1 21-15,-22-21 0</inkml:trace>
  <inkml:trace contextRef="#ctx0" brushRef="#br0" timeOffset="7880.85">13398 953 0,'0'0'0,"-21"0"16,0-22-16,0 22 16,21-21-16,0 0 0,0 0 15,0 0 1,0 0-16,0-1 0,21 22 0,21-21 15,-20 21-15,-1-21 0,21 21 16,-21-21-16,22 21 0,-22 0 0,21 0 16,-21 0-16,0 0 0,22 21 15,-22 0-15,0 22 0,-21-22 0,0 21 16,0-21-16,0 22 0,0-22 16,0 21-16,-21-21 0,21 0 0,-21 1 15,0-1-15,-1 0 0,1-21 16,0 0-16,0 0 15,21-21 1,0 0 0,0-1-16,0 1 0,0 0 15,21-21-15,-21 21 0,0-1 0,21-20 16,-21 21-16,21-21 0,1 20 16,-22 1-16,21 0 0,0 0 0,0 21 15,0-21-15,0 21 16,1 0-16,-1 0 0,0 0 0,21 0 15,-21 0-15,22 0 0</inkml:trace>
  <inkml:trace contextRef="#ctx0" brushRef="#br0" timeOffset="8719.37">14266 720 0,'0'0'0,"0"21"16,0 0-16,-42-21 0,21 21 15,0 22-15,-1-22 0,-20 0 0,21 21 16,0-21-16,0 22 0,-1-22 15,22 21-15,-21-21 0,21 1 0,0-1 16,0 0-16,0 0 0,0 0 16,21 0-16,1-21 0,-1 0 0,21 0 15,-21 0-15,0 0 0,1 0 16,20 0-16,-21 0 0,0-21 0,0 0 16,1 21-16,-22-21 0,0 0 15,21 0-15,-21-22 0,0 22 16,0 0-16,0-21 0,0 20 15,0-20-15,0 21 0,0 0 0,0 0 16,0-1-16,0 1 0,0 0 16,0 0-16,21 21 0,0 0 0,0 0 15,0 0-15,1 0 0,-1 0 0,0 0 16,21 21-16,-21 0 0,1 0 16,-1 1-16,-21-1 0,21 0 15,0 21-15,-21-21 0,0 1 0,0 20 16,0-21-16,0 0 0,0 22 15,0-22-15,0 0 0,0 0 0,0 0 16,0 0-16,-21-21 31,21-21-15,0 0 0,0 0-16,0 0 0,0 0 0,0-22 15,0 22-15,0-21 0,0-1 16,21 1-16,0 21 0,0-21 0,1 20 15,-1 1-15,0-21 0,0 42 16,0-21-16,0 21 0,22 0 0,-22 0 16,21 0-16,-21 21 15,22 0-15,-22 0 0,21 0 0,-21 22 16,1-1-16,-1-21 0,-21 22 16,0-1-16,0-21 0,0 21 0,0-20 15,0-1-15,-21 0 0,21 0 16,-22 0-16,1 0 0,0-21 15,0 0 1,21-21 0,0 0-16,0 0 15,0 0-15,21 0 0,0-22 0,0 1 16,22 0-16,-22-1 0,21 22 16,-21-21-16,22-1 0,-1 22 0,0-21 15,22 21-15,-22 21 0,1 0 16,-1 0-16,0 0 0,1 0 15,-22 21-15,21 0 0,-42 0 0,21 22 16,-21-1-16,0 0 0,0-21 16,0 22-16,0-1 0,-21-21 0,0 0 15,0 1-15,0-1 0,-1 0 16,22 0-16,-21-21 0,0 0 16</inkml:trace>
  <inkml:trace contextRef="#ctx0" brushRef="#br0" timeOffset="9871.21">16595 1016 0,'0'0'0,"21"0"47,0 0-47,0-21 0,0 21 15,0-21-15,1 0 0,-1-1 0,0 1 16,-21 0-16,21 0 0,0 0 15,-21-22-15,0 22 0,21-21 0,1 21 16,-22-22-16,21 1 0,-21 0 16,0-1-16,0 1 0,21 0 0,-21-1 15,0 1-15,0 0 0,0 21 16,0 63 0,-21-21-1,21 21-15,0 1 0,-21-1 0,-1 22 16,22-22-16,-21 0 15,21 22-15,0-22 0,0 22 0,0-22 16,0 21-16,0-20 0,0-22 16,21 21-16,-21 1 0,22-22 0,-1 0 15,0 0-15,0-21 0,0 0 16,22 0-16,-22 0 0,0 0 16,21 0-16,-21-21 0,22 0 0,-22 0 15,21-1-15,1-20 0,-1 21 16,0-21-16,-21-1 0,22 1 0,-1-22 15,-21 22-15,22-21 0,-22 20 16,0 1-16,0-22 0,0 22 0,-21 0 16,21 21-16,-21-22 15,0 22-15,-21 21 16,0 21 0,0 22-16,21-22 0,-21 21 0,0-21 15,-1 22-15,-20-1 0,21 0 16,0 1-16,0-1 0,21 21 0,-22-20 15,1-1-15,21 0 0,-21 1 16,21-22-16,0 0 0,0 21 0,0-20 16,0-1-1,21-21 1,-21-21 0,21-1-16,1 1 0,-1 0 0,0 0 15,0-21-15,0 20 0,0-20 16,1 0-16,-1 21 0,0-1 0,0 1 15,0 0-15,0 0 0,1 21 16,-22 21 0,0 0-16,0 0 0,0 1 15,0 20-15,0-21 0,0 21 0,0-20 16,0 20-16,0-21 0,0 0 16,0 0-16,21 1 0,0-1 0,0 0 15,0-21-15,0 0 16,22 0-16,-22 0 0,21 0 0,-21 0 15,22 0-15,-1 0 0,0-21 16,1 0-16,-1-1 0,0 1 0,1-21 16,-22 21-16,21-22 0,1 1 15,-22 21-15,0-21 0,0-1 0,0 22 16,-21-21-16,0 21 0,0-1 16,0 1-16,-21 21 15,0 0-15,0 0 0,0 21 16,-1 1-16,1-1 0,0 0 0,0 21 15,0 1-15,21-22 16,0 21-16,-21 0 0,21-20 0,0 20 16,0-21-16,0 0 0,0 0 15,0 1-15,21-22 0,0 0 0,-21 21 16,21-21-16,21 0 0,-20 0 16,-1 0-16,0 0 0,0-21 0,21-1 15,-20 22-15,-1-21 0,0 0 16,0 0-16,0-21 0,-21 20 0,0-20 15</inkml:trace>
  <inkml:trace contextRef="#ctx0" brushRef="#br0" timeOffset="10096.1">16954 656 0,'0'0'15,"-63"21"-15,21-21 0,20 0 0,1 0 16,0 0-16,42 0 31,0 0-31,22 0 0,-22 0 0,21-21 16,1 21-16,-1 0 0,-21 0 16,21-21-16,-20 21 0,20 0 15,-21-21-15,0 21 0</inkml:trace>
  <inkml:trace contextRef="#ctx0" brushRef="#br0" timeOffset="11523.27">20172 995 0,'21'0'0,"-42"0"0,42-21 16,-21 0-16,0-1 16,0 1-1,0 0-15,0 0 0,0 0 16,0 0-16,0-1 16,0 1-16,0 0 0,-21 0 0,0 0 15,-1 0-15,1 21 0,0-22 16,0 1-16,-21 0 0,20 21 0,1 0 15,-21 0-15,21 0 0,-22 0 16,22 0-16,-21 0 0,0 0 0,20 21 16,-20 22-16,21-22 0,-21 21 15,20 0-15,-20 1 0,21-1 0,0 0 16,21 1-16,0-1 0,0 0 16,0 1-16,0-1 0,0-21 0,21 0 15,0 1-15,0-1 16,0-21-16,1 0 0,20 0 0,-21 0 15,21 0-15,-20 0 0,20-21 16,0-1-16,-21 1 0,22 0 0,-22-21 16,21 21-16,-21-22 0,22 1 15,-22-22-15,0 22 0,21-21 0,-20 20 16,-1 1-16,0-22 0,21 22 16,-42-21-16,21-1 0,1 22 0,-22-1 15,0 1-15,0 0 0,0-1 16,0 22-16,0 0 0,-22 42 31,1 22-31,0-1 0,21-21 16,-21 21-16,0 22 0,0-22 15,-1 22-15,1-22 0,0 22 0,0-1 16,0 1-16,0-1 0,21 1 16,0-22-16,0 21 0,0-20 0,0-1 15,0 0-15,21-20 0,0-1 16,0 0-16,0 0 0,22 0 0,-22-21 15,21 0-15,0 0 0,-20 0 16,20 0-16,21 0 0,-20-21 16,-1 0-16,0 0 0,1-22 15,-1 22-15,0-21 0,1 0 0,-1-43 16,-21 43-16,-21-1 16,0 1-16,0 0 0,0-1 0,0 22 15,-21 0-15,0 21 0,0 0 16,0 0-16,-1 0 0,1 0 0,0 0 15,0 0-15,21 21 0,0 0 16,0 0-16,0 1 0,0-1 16,0 21-16,0-21 0,0 0 0,0 22 15,21-22-15,0 0 0,-21 21 16,0-20-16,21-1 0,1 0 0,-22 0 16,0 0-16,21 0 15,0-21-15,-21 22 0,21-22 16,0 0-1,0 0-15,1 0 0,-1 0 0,0 0 16,0 0-16,0-22 0,0 22 16,1-21-16,-1 0 0,21 0 0,-21 0 15,0 0-15,1-1 0,-1 1 16,0-21-16,0 21 0,0-22 0,-21 1 16,0 21-16,21 0 0,-21-22 15,22 43-15,-22-21 0,0 42 31,0 1-31,-22-1 16,1 21-16,0-21 0,21 22 16,-21-1-16,0-21 0,21 21 0,0-20 15,0 20-15,0-21 0,0 0 16,0 22-16,0-22 0,0 0 16,21-21-16,0 0 0,0 0 15,0 0-15,1 0 0,-1 0 0,21 0 16,-21 0-16,22 0 0,-22-21 15,21 0-15,-21-1 0,0 1 0,1 0 16,-1 0-16,0-21 0,-21 20 16,0-20-16,0 0 0,0-1 15,0 1-15,-21 21 0,0-21 16,-1 20-16,1-20 0,-21 42 0,21-21 16,0 21-16,-22 0 0,22 0 15,0 0-15,0 21 0,0-21 0,-22 42 16,22-20-16,21-1 0,-21 0 15,21 21-15,-21-21 0,21 1 0,0-1 16,0 0-16</inkml:trace>
  <inkml:trace contextRef="#ctx0" brushRef="#br0" timeOffset="11875.07">21675 826 0,'0'-64'31,"-22"64"-31,1 21 16,0 0-16,21 1 0,0 20 15,-21 0-15,0 1 0,21 20 16,-21-21-16,-1 22 0,1-1 0,0 1 16,0-1-16,0 1 0,0 21 15,-1-1-15,1-20 0,0 20 0,-21 22 16,21-21-16,-22 0 0,22-1 15,-21 22-15,-1-21 0,22 21 16,-21-22-16,0 22 0,-1-21 0,22-22 16,-21 1-16,21-1 0,-1-20 15,1-1-15,21-21 0,0 0 0,21-21 32,1-42-32,-1 21 15,0 0-15,0-22 0,0 1 0,0-22 16,22 1-16,-22-1 0,21 1 15,1-1-15</inkml:trace>
  <inkml:trace contextRef="#ctx0" brushRef="#br0" timeOffset="12179.9">21484 1228 0,'0'0'0,"0"-170"31,0 128-31,0 0 0,0 21 16,21-22-16,0 22 0,1-21 0,-1 21 15,21-1-15,-21 22 0,22-21 16,-1 0-16,0 21 0,1 0 0,-1 0 16,0 0-16,-21 21 0,22 0 15,-43 1-15,21-1 0,-21 0 0,0 21 16,0-21-16,0 1 0,-21 20 16,-22-21-16,22 0 0,-21 0 0,0 1 15,-1-22-15,1 21 16,0-21-16,-1 0 0,1 0 0,21 21 15,-22-21-15,22 0 0,42-21 47,22 21-47,-22-21 0,21 21 0</inkml:trace>
  <inkml:trace contextRef="#ctx0" brushRef="#br0" timeOffset="12719.59">22352 868 0,'0'0'16,"21"-21"-16,-21 0 0,0-1 16,0 1-16,0 0 0,0 0 15,0 0-15,0 0 0,0-1 16,-21 1-16,0 21 16,0 0-16,-1 0 0,1 0 15,0 0-15,0 0 0,0 0 0,0 21 16,-22 1-16,22-1 0,-21 21 15,21 0-15,-1-20 0,-20 41 0,42-21 16,-21 1-16,21-1 0,0 0 16,0-20-16,0 20 0,21-21 15,0 0-15,0 0 0,1 1 0,-1-1 16,0-21-16,21 0 0,-21 0 16,1 0-16,-1 0 0,0-21 15,21 21-15,-21-22 0,1-20 0,-1 21 16,0-21-16,0-1 0,0 1 15,-21-22-15,21 1 0,1 21 0,-1-22 16,0 22-16,0-22 0,0 1 16,0 20-16,1-20 0,-1 21 0,0-1 15,0 1-15,-21 21 0,0 0 16,0-1-16,0 1 0,0 42 16,0 1-16,-21 20 15,21-21-15,-21 21 0,0 1 0,-1-1 16,22 0-16,-21 22 15,21-22-15,-21 22 0,21-22 0,0 22 16,0-1-16,0-21 0,0 1 16,-21-1-16,21 0 0,0-20 0,0 20 15,0-21-15,0 0 0,0 0 16,21-21-16,0 0 16,0 0-16,1 0 0,-1 0 15,0-21-15</inkml:trace>
  <inkml:trace contextRef="#ctx0" brushRef="#br0" timeOffset="13164.33">23156 762 0,'0'0'0,"0"-42"16,-21 42 0,0 0-16,0 0 0,0 21 15,-1-21-15,1 21 0,0 0 16,-21 0-16,42 22 0,-21-22 15,-1 21-15,22-21 0,-21 22 0,21-22 16,0 21-16,0-21 0,0 1 16,0 20-16,0-21 0,21-21 0,1 21 15,-1 0-15,0-21 0,0 0 16,0 0-16,0 0 0,1 0 0,-1 0 16,21 0-16,-21 0 15,0 0-15,1-21 0,-1 0 0,0 0 16,0 0-16,0 0 0,-21-22 15,21 1-15,-21 0 0,22-1 0,-22 1 16,0 0-16,0 20 0,0-20 16,0 21-16,-22-21 0,1 42 0,0-22 15,0 1-15,0 21 0,0 0 16,-1 0-16,-20 0 0,21 21 0,-21 1 16,20-1-16,1 0 0,0 0 15,0 0-15,0 22 0,21-1 16,-21-21-16,21 21 0,0-20 15,0 20-15,0-21 0,21 0 0,0 0 16,0 1-16,21-22 0,-20 21 16,20-21-16,-21 0 0,21 0 0</inkml:trace>
  <inkml:trace contextRef="#ctx0" brushRef="#br0" timeOffset="14155.77">23601 931 0,'0'-21'0,"0"42"0,0-84 16,21 42-16,-21-22 0,0 22 15,0 0-15,0 0 0,0 0 16,-21 21 15,21 21-31,0 0 0,-21 21 16,-1-20-16,22 20 0,-21-21 0,21 21 16,0 1-16,0-22 0,0 21 15,0-21-15,-21 1 0,21-1 0,0 0 16,0 0-16,0 0 0,21 0 15,0-21-15,1 0 16,-1 0-16,0 0 16,0-21-16,21 21 0,-20-21 0,-1 0 15,0 0-15,21 0 16,-21-22-16,1 22 0,20-21 0,-21 21 16,0-22-16,0 1 0,1 21 15,-1 0-15,0-1 0,-21 1 0,0 42 31,0 1-31,-21-1 16,0 21-16,-1-21 0,1 22 16,21-22-16,0 0 0,-21 21 0,21-21 15,0 1-15,0-1 0,0 0 16,0 0-16,21 0 0,0 0 16,1-21-16,-1 0 15,0 0-15,0 0 0,0 0 16,0 0-16,1 0 0,-1-21 15,-21 0-15,21 0 0,-21 0 16,21-22-16,-21 22 0,0-21 16,0 21-16,0-22 0,0 1 0,0 21 15,0-21-15,0 20 0,0 1 16,0 0-16,0 0 0,21 0 0,-21 0 16,21 21-16,-21-22 0,22 22 15,-22-21-15,21 21 0,0 0 0,0 0 16,0 0-16,0 0 15,1 0-15,-1 21 16,0 1-16,-21-1 16,21-21-16,-21 21 0,0 0 0,0 21 15,0-20-15,0-1 0,0 0 16,0 0-16,0 21 0,0-20 0,0-1 16,0 0-16,0 0 0,-21 0 15,21 0-15,0 1 16,-21-22-16,21-22 47,0 1-32,0 0-15,0-21 16,0 21-16,0-1 0,21-20 0,-21 0 16,21 21-16,0-22 0,0 22 15,1 0-15,-1 0 0,0 0 0,21-1 16,-21 22-16,22 0 0,-22 0 15,21 0-15,-21 0 0,22 0 0,-22 0 16,0 22-16,-21-1 0,0 0 16,0 0-16,0 21 0,0-20 0,0-1 15,0 21-15,0-21 0,-21 0 16,0 1-16,0-1 0,21 0 0,-22 0 16,1 0-16,0-21 0,21 21 15,-21-21-15,21 22 16,-21-22-16</inkml:trace>
  <inkml:trace contextRef="#ctx0" brushRef="#br0" timeOffset="22164">741 3154 0,'0'0'0,"0"-21"0,0 0 15,-21 21 1,21-22-16,0 1 0,0 0 15,-22 0-15,22 0 16,0 0-16,0-1 16,0 44 15,0-1-31,0 0 16,0 0-16,0 21 0,0-20 0,0 20 15,0 0-15,0 22 0,-21-22 16,21 0-16,-21 1 0,21-1 15,0 0-15,0 1 0,0-22 0,0 0 16,0 0-16,0 0 16,0-42 15,0 0-31,21 0 0,0 0 16,1 0-16,-22-22 0,21 1 0,0 0 15,0-1-15,0 1 0,-21 0 16,21 20-16,1-20 0,-1 21 15,-21-21-15,21 20 0,0 22 16,0 0-16,-21 22 16,0-1-16,21 21 0,-21-21 15,0 22-15,22-1 16,-22-21-16,0 21 0,0 1 16,21-1-16,0-21 0,0 0 0,-21 1 15,21-1-15,0 0 0,1-21 16,-1 0-16,21 0 0,-21 0 0,0-21 15,1 0-15,20-1 0,-21 1 16,0 0-16,0-21 0,-21 21 16,22-22-16,-22 1 0,0 0 0,21 20 15,-21-20-15,0 0 0,0-1 16,0 22-16,-21-21 0,-1 21 16,22 0-16,-21-1 0,21 1 15,0 0-15,-21 21 0,0 0 16,21 21 15,0 0-31,0 1 16,21-1-16,0-21 0</inkml:trace>
  <inkml:trace contextRef="#ctx0" brushRef="#br0" timeOffset="22512.65">1757 3175 0,'0'0'0,"42"0"32,-21-21-32,0 21 0,-21-21 15,22 0-15,-1-1 0,0 1 16,0 0-16,0 0 0,-21 0 0,0 0 16,21-1-16,-21 1 0,0 0 15,0 0-15,0 0 16,-21 21-16,0 0 15,0 0-15,0 21 16,0 0-16,21 0 0,-22 0 0,22 22 16,-21-22-16,21 21 0,0 1 15,0-22-15,0 21 0,0 0 16,0-20-16,0 20 0,0-21 16,0 0-16,0 0 0,21 1 15,1-22-15,-22 21 0,21-21 0,0 0 16,0 0-16,0 0 15,0 0-15,1-21 0,-1-1 0,0 22 16</inkml:trace>
  <inkml:trace contextRef="#ctx0" brushRef="#br0" timeOffset="24339.59">2942 3281 0,'0'0'16,"-21"0"-16,21 21 15,21-21 16,0-21-15,0 21-16,1-21 16,-22 0-16,21-1 0,0 1 0,0 0 15,0 0-15,0 0 0,22-22 16,-22 22-16,0-21 0,0 21 16,0-22-16,-21 1 0,0 0 0,0-22 15,0 22-15,0-22 0,0 22 16,0-21-16,0-1 0,-21 22 0,0-1 15,0 22-15,0-21 0,21 21 16,-21 21-16,-1 0 0,1 0 0,21 21 16,-21 0-16,21 21 0,-21 1 15,21 20-15,0-20 0,0 20 16,0 1-16,0-1 0,0 1 16,0-22-16,0 21 0,0-20 0,0 20 15,0-20-15,0-1 0,0 0 16,0-21-16,0 1 0,0-1 15,0 0-15,0 0 0,21-21 16,0 0 0,-21-21-16,0 0 0,21 0 15,-21-1-15,0 1 0,0-21 16,22 21-16,-22 0 0,21-1 0,-21 1 16,0 0-16,0 0 0,21 0 15,0 21 1,0 0-1,0 21-15,1 0 0,-22 0 0,21 0 16,-21 1-16,21 20 0,0-21 16,0 21-16,0-20 0,1-1 15,20 0-15,-21 0 0,21 0 0,1 0 16,-1-21-16,0 0 0,1 0 16,20 0-16,-20 0 0,20-21 0,-21 0 15,22 0-15,-22 0 0,1 0 16,-1-22-16,0 22 0,1 0 0,-1-21 15,0 20-15,-21-20 0,1 0 16,-1 21-16,-21-22 0,0 1 16,0 21-16,0-22 0,0 22 15,-21 0-15,-1 0 0,-20 0 0,21 0 16,0 21-16,-22 0 0,22 0 16,-21 21-16,21 0 0,-22 0 0,22 21 15,0-20-15,0 20 0,0 0 16,0-21-16,-1 22 0,22-1 0,0-21 15,0 22-15,0-1 0,0-21 16,0 0-16,0 0 0,22 1 0,-22-1 16,21 0-16,0-21 0,0 0 15,0 0-15,0 0 0,1 0 16,-1-21-16,0 0 0,0-1 0,0 1 16,0 0-16,1 0 0,-1 0 15,0 0-15,0-1 0,0-20 0,0 21 16,1 0-16,-22-22 0,0 22 15,21 0-15,-21 0 0,0 0 0,21 0 16,-21 42 0,0 0-1,0 0-15,0 0 0,0 0 16,0 22-16,0-22 0,0 0 0,0 21 16,0-20-16,0 20 0,0 0 15,0-21-15,21 1 0,0 20 0,-21-21 16,21-21-16,-21 21 15,22 0-15,-1-21 0,0 0 0,0 0 16,0 0-16,0 0 0,1-21 16,-1 0-16,0 0 0,0 0 0,0 0 15,0-22-15,1 22 0,-1 0 16,0-21-16,0 20 0,0 1 16,0-21-16,1 21 0,-1-22 0,0 22 15,-21 0-15,0 0 0,21 0 0,0 21 16,-21 21-1,0 0 1,0 0-16,0 0 16,0 1-16,0-1 0,0 0 0,0 21 15,0-21-15,0 1 0,0-1 16,0 0-16,21 0 0,-21 0 0,22 0 16,-22 1-16,0-1 0,21-21 15,0 0-15,0 0 0,0 0 16,0 0-16,1-21 15,-1-1-15,0 22 0,0-21 0,0 0 16,0 0-16,1-21 0,-1 20 16,21 1-16,-21 0 0,0 0 0,1-21 15,-1 20-15,0 1 0,-21 0 16,21 0-16,-21 0 0,21 21 16,-21-21-16,0 42 31,0 0-31,0 0 0,0 0 15,0 22-15,0-22 0,-21 0 16,21 0-16,0 0 0,0 22 0,0-22 16,0 0-16,0 0 0,0 0 15,0 0-15,0 1 0,21-1 0,0-21 16,1 21-16,-1-21 16,21 0-16,-21 0 0,22 0 0,-1-21 15,0 0-15,1-1 16,-1 1-16,0 21 0,22-42 0,-22 21 15,0 0-15,1-1 0,-1 1 16,-21 0-16,0-21 0,1 21 0,-1-1 16,-21-20-16,0 21 0,0 0 15,0 0-15,0-1 0,0 1 0,-21 21 16,-1 0-16,1 0 0,0 21 16,-21 1-16,21-1 0,-1 0 15,1 0-15,0 21 0,21-20 0,0 20 16,-21-21-16,21 21 0,0-20 15,0 20-15,0-21 0,21 0 0,-21 0 16,21 1-16,0-1 16,22 0-16,-22-21 0,0 0 0,0 0 15,22 0-15,-22 0 0,21 0 16,-21-21-16,0 0 0,1-1 0,20 1 16,-21 0-16,0 0 0,0 0 15</inkml:trace>
  <inkml:trace contextRef="#ctx0" brushRef="#br0" timeOffset="25243.96">7302 3006 0,'0'0'0,"0"-85"31,0 64-31,0 0 0,0 0 16,0-1-16,22 1 0,-1 0 0,-21 0 15,0 0-15,0 0 0,21-1 0,-21 1 16,21 21-16,-21 21 16,0 1-1,21-1-15,-21 21 0,0-21 16,0 22-16,0-22 0,21 21 0,-21 0 16,0-20-16,0 20 0,0 0 15,0 1-15,0-1 0,0 0 0,0-21 16,0 22-16,0-1 0,-21-21 15,21 0-15,0 1 0,-21-22 16,21-22 0,0 1-1,0 0-15,0 0 0,0 0 16,0-22-16,0 22 0,0-21 0,0 0 16,0 20-16,21-20 0,-21 0 15,21-1-15,1 22 0,-22-21 0,21 0 16,0 20-16,0 1 0,0 0 15,22 0-15,-22 21 0,0 0 0,0 0 16,21 0-16,-20 21 0,-1 0 16,0 0-16,0 1 0,0-1 0,0 21 15,1-21-15,-22 22 0,0-22 16,21 21-16,-21-21 0,0 22 16,0-22-16,0 21 0,0-21 0,0 22 15,0-22-15,0 0 0,0 0 16,0-42 15,0 0-31,0 0 0,0-1 16,0 1-16,0-21 0,0 21 15,21-22-15,0 22 0,-21-21 0,21 0 16,0-1-16,1 1 0,20 0 16,-21-1-16,0 22 0,22-21 15,-1 21-15,21-22 0,-41 43 16,20 0-16,-21 21 0,0-21 15,0 43-15,1-22 0,-1 0 0,0 21 16,-21 1-16,0-1 0,0-21 16,0 22-16,0-1 0,0-21 0,0 21 15,0-20-15,0-1 16,0 0-16,0 21 0,0-21 0,0 1 16,0-44 15,21 1-31</inkml:trace>
  <inkml:trace contextRef="#ctx0" brushRef="#br0" timeOffset="25616.22">8699 3006 0,'22'0'31,"-1"0"-31,0 0 15,21-21-15,-21 21 0,1-22 16,20 1-16,-21 21 0,21-21 16,-20 0-16,20 0 0,-21 0 0,0-1 15,0 1-15,-21 0 0,0 0 0,0 0 16,0 0-16,-21 21 16,0 0-16,0 0 0,-21 0 15,20 0-15,-20 21 0,21 0 0,-21 21 16,20-21-16,-20 22 0,21-22 15,0 21-15,0 1 0,-1-22 0,1 63 16,0-62-16,21 62 16,0-63-16,0 1 0,0-1 15,21 0-15,0 0 0,1 0 16,-1-21-16,0 0 0,21 0 0,-21 0 16,22 0-16,-1 0 0,0-21 0,1 0 15,-22 0-15,21 0 16,1-22-16,-1 22 0,0-21 0</inkml:trace>
  <inkml:trace contextRef="#ctx0" brushRef="#br0" timeOffset="25859.63">9588 2413 0,'0'0'0,"0"-42"0,0 21 0,-21 21 16,21 21-1,-21 0-15,21 21 0,-21 1 0,21-1 16,0 21-16,-21 1 0,0-22 15,21 22-15,-22-22 0,22 22 0,0-22 16,0 0-16,0 1 0,-21-1 16,21-21-16,0 21 0,-21-20 15,21 20-15,0-21 0,21-21 32,0-21-17,1 0-15,-1 0 0,0-1 16,21 1-16</inkml:trace>
  <inkml:trace contextRef="#ctx0" brushRef="#br0" timeOffset="26323.68">10054 2350 0,'0'0'0,"0"-22"16,0 44 0,0-1-1,-21 21-15,0 0 0,0 1 16,21-1-16,-22 22 0,1-22 0,21 21 15,-21-20-15,21 20 0,-21-20 16,21-1-16,0 0 0,-21-21 0,21 22 16,-21-22-16,21 21 0,-22-21 15,22 1-15,0-1 0,0-42 47,0-1-47,0 1 16,0 0-16,0-21 15,0 21-15,22-1 0,-1-20 0,0 21 16,0-21-16,0 20 0,0-20 0,22 0 16,-1 21-16,0-1 0,-20 1 15,20 0-15,0 0 0,1 21 0,-1 0 16,0 21-16,-21 0 0,1 0 16,-1 22-16,21-22 0,-42 21 0,21-21 15,-21 22-15,0-1 0,0-21 16,0 0-16,0 22 0,0-22 15,-21 0-15,0 0 0,0 0 0,0 1 16,-1-22-16,22 21 0,-21 0 16,0-21-16,0 0 0,0 0 31,21-21-31,-21 21 0,21-21 0,-22-1 16</inkml:trace>
  <inkml:trace contextRef="#ctx0" brushRef="#br0" timeOffset="26515.97">9398 2773 0,'0'0'0,"-21"0"0,21 21 16,42-21 15,-21 0-31,0 0 0,22 0 16,-1 0-16,0 0 0,1-21 15,-1 0-15,0 21 0,22 0 0,-22-21 16,1 21-16</inkml:trace>
  <inkml:trace contextRef="#ctx0" brushRef="#br0" timeOffset="26959.94">10985 2752 0,'-21'-43'16,"0"43"-16,0 0 16,0-21-16,0 21 0,-1 0 15,1 0 1,0 21-16,0 1 0,21-1 0,-21 0 16,0 0-16,21 21 0,-22-20 15,1 20-15,21-21 0,0 21 0,-21-20 16,21-1-16,0 21 0,0-21 15,0 0-15,0 1 0,0-1 16,0 0-16,21 0 0,0-21 16,1 0-16,-1 0 0,21 0 15,-21 0-15,22-21 0,-22 21 0,21-21 16,-21 0-16,22-1 0,-1 22 16,-21-21-16,0 0 0,0-21 0,1 21 15,-22-1-15,21 1 0,-21-21 0,0 21 16,0-22-16,-21 22 0,-1-21 15,1 21-15,-21 0 0,21-1 0,0 22 16,-1 0-16,-20 0 0,21 0 16,0 0-16,-22 0 0,22 22 15,0-1-15,21 0 16,0 0-16,0 0 0,0 0 16,0 1-16,21-22 0,0 0 0</inkml:trace>
  <inkml:trace contextRef="#ctx0" brushRef="#br0" timeOffset="27767.93">11726 2794 0,'0'-21'16,"-21"-106"0,0 106-16,0 21 15,0-21-15,-1 21 0,1 0 16,0 0-16,-21 0 0,21 0 15,-1 21-15,1 0 0,0 0 0,-21 21 16,21 1-16,-1-22 0,1 21 0,0 1 16,0-1-16,0-21 0,21 21 15,0 1-15,0-22 0,0 0 0,0 0 16,0 0-16,0 1 0,21-1 16,0 0-16,21-21 0,-20 0 0,-1 0 15,0 0-15,0 0 0,0 0 16,22 0-16,-22-21 0,0 0 15,0-1-15,0 22 0,0-21 0,22-21 0,-22 21 16,0 0-16,0-22 16,0 1-16,1 0 0,-1-1 0,0 1 15,0-22-15,0 22 0,0-21 16,1 20-16,-22-20 0,0 20 0,21 1 16,-21 21-16,0-21 0,21 20 0,-21 1 15,-21 42 1,0 1-16,21 20 15,-22 0-15,1 1 0,21-1 16,-21 21-16,21-20 0,-21 20 0,0-20 16,21-1-16,0 0 0,0 1 15,-21-1-15,21-21 0,0 21 0,0-20 16,0-1-16,0 0 0,0 0 16,0 0-16,0 0 15,21-21-15,0 0 0,0 0 0,0 0 16,0 0-16,22 0 0,-22 0 15,21 0-15,-21 0 0,22-21 0,-1 0 16,-21 21-16,22-21 0,-1 0 0,0 0 16,1-22-16,-22 22 0,21 0 15,-21-21-15,0 20 0,1 1 0,-1-21 16,-21 21-16,0 0 0,-21 21 16,-1 0-1,-20 0-15,21 21 16,0 0-16,0 0 0,-1 0 0,1 0 15,0 1-15,21 20 0,0-21 0,0 0 16,0 0-16,0 1 0,0-1 16,21 0-16,-21 0 0,21 0 15,1-21-15,-22 21 0,0 1 16,0-1 0,-22-21-16,1 0 15,0 0-15,0 0 0,0 0 16,0 0-16,-1 0 0,-20 0 0,21-21 15,0 21-15,0-22 0,-1 1 16,1 0-16</inkml:trace>
  <inkml:trace contextRef="#ctx0" brushRef="#br0" timeOffset="29012.46">13610 3048 0,'0'0'0,"0"21"16,21-21-16,0 0 31,-21-21-31,0 0 15,22 21-15,-1-21 0,0 0 0,0-1 16,0 1-16,0-21 0,1 21 16,20-22-16,-21 1 0,21 0 0,1-1 15,-22-20-15,21-1 0,1 1 16,-22 21-16,21-22 0,-21 22 0,0-1 16,1 1-16,-22 0 0,0 21 15,0-1-15,-22 1 0,-20 21 16,21 0-16,-21 0 0,-22 21 0,22 1 0,-1-1 15,1 21-15,0 0 16,-1 1-16,1-1 0,21 22 0,0-22 16,21 21-16,0-20 0,0 20 15,0-20-15,0-1 0,0 0 0,21 1 16,0-22-16,0 21 0,0-21 16,1 22-16,20-22 0,-21 0 0,0 0 15,-21 0-15,21 0 0,-42-42 47,0 21-47,0-21 16,21 0-16,-21 0 0,0 0 0,-1-1 15,22 1-15,0 0 0,-21 0 16,0 0-16,21 0 16,0 42 15,0 0-31,0 0 0,0 0 15,0 0-15,0 1 0,21-1 16,0 0-16,1 0 0,-1-21 0,0 21 16,0 0-16,0-21 0,0 0 0,22 0 15,-22 0-15,0 0 0,21 0 16,-20 0-16,20 0 0,-21-21 0,21 0 16,-20 21-16,20-21 15,-21 0-15,0 0 0,0-1 0,1 1 16,-1-21-16,0 21 0,0-22 0,0 22 15,-21-21-15,0 21 0,0-22 16,21 22-16,-21 0 0,0 0 0,0 0 16,0 42-1,0 0 1,0 21-16,0-20 0,-21 20 16,21-21-16,-21 21 0,21-20 15,0 20-15,0-21 0,-21 21 0,21-20 16,0-1-16,0 0 0,0 0 15,21-21 1,0 0-16,0 0 0,1 0 16,-1 0-16,0 0 0,0-21 0,21 21 15,-20-21-15,-1 0 0,0-1 16,21-20-16,-21 21 0,1-21 0,-1 20 16,-21-20-16,21 0 0,-21-1 15,21 1-15,-21 21 0,0 0 0,0 0 16,0-1-16,0 1 0,0 42 15,0 1-15,0-1 16,0 0-16,0 0 0,0 21 0,0 1 16,-21-22-16,21 21 0,-21-21 15,21 22-15,0-22 0,0 0 16,0 0-16,0 22 0,0-22 16,0 0-16,0 0 15,21-21-15,0 0 0,0 0 16,0 0-16,22-21 0,-22 21 15,21-21-15,1 0 0,-22-1 0,21 1 16</inkml:trace>
  <inkml:trace contextRef="#ctx0" brushRef="#br0" timeOffset="29704.23">15409 2519 0,'21'-21'16,"-42"42"-16,42-63 0,-42 42 15,0 0 1,0 0-16,0 21 0,-22 0 0,22 0 15,0 0-15,0 22 0,-21-1 16,20-21-16,1 21 0,21 1 0,-21-22 16,0 21-16,21-21 0,0 22 15,0-22-15,0 0 0,0 21 0,0-20 16,21-1-16,0 0 0,0-21 16,22 0-16,-22 0 0,21 0 15,1 0-15,-1 0 0,0 0 0,22 0 16,-22-21-16,0 21 0,1-21 15,-1-1-15,0 1 0,-20-21 0,20 21 16,-21-22-16,21 1 16,-20-21-16,-1 20 0,0-20 0,0-1 15,0 22-15,-21-22 0,0 22 16,0-21-16,21 20 0,-21 22 0,0-21 16,0 21-16,0-1 0,-21 22 15,21 22 1,0-1-16,-21 0 0,0 21 15,0 1-15,21-1 0,0 21 0,-21-20 16,-1 20-16,22-20 0,0 20 16,-21-21-16,21 1 0,0-1 0,0 0 15,0-20-15,0 20 0,0-21 0,0 0 16,0 0-16,0 1 16,21-22-1,1 0 1,-22-22-16,0 1 0,21 0 15,0 0-15,-21 0 0,21 0 16,0-22-16,0 1 0,1 21 0,-1-22 16,21 1-16,0 0 0,-20 21 15,20-1-15,0-20 0,1 42 0,-1-21 16,0 21-16,1 0 0,-22 21 16,21 0-16,-21 0 0,0 22 0,1-22 15,-1 21-15,-21-21 0,0 22 16,0-22-16,0 21 0,0-21 15,0 22-15,-21-22 0,-1 0 0,1 0 16,0 0-16,0-21 0,21 22 16,-21-22-16,21 21 15,0-42 1,21 21-16,0-22 16,21 22-16</inkml:trace>
  <inkml:trace contextRef="#ctx0" brushRef="#br0" timeOffset="30535.95">17970 2519 0,'0'0'16,"0"-21"-16,0 0 0,0-22 0,0 22 15,0 0-15,0 0 0,0 0 0,-21-1 16,0 1-16,0 21 0,0 0 15,-22 0-15,22 0 0,-21 0 0,0 0 16,-22 21-16,22 22 0,-22-22 0,22 21 16,0 1-16,-1 20 0,1-21 15,0 1-15,20 20 0,1-20 16,21-1-16,0-21 0,0 21 16,0-20-16,0-1 0,0 0 0,21 0 15,1 0-15,20-21 0,-21 0 16,21 0-16,-20 0 0,20 0 0,-21 0 15,21 0-15,1 0 0,-22 0 16,0-21-16,21 0 0,-20 0 0,-1 0 16,0-1-16,0 1 0,21-21 15,-42 21-15,22-22 0,-1 1 0,0 0 16,0-1-16,-21 1 0,0 0 16,21 21-16,-21-22 0,0 22 0,-21 42 46,0 22-46,21-22 0,-21 21 0,0 0 16,21 1-16,-22-1 0,22 0 16,-21-20-16,21 20 0,0 0 0,0-21 15,0 1-15,0-1 0,0 0 16,0 0-16,0 0 0,0 0 0,21-21 16,1 0-16,-1 0 15,0 0-15,21 0 0,-21 0 16,1 0-16,20-21 15,-21 21-15,21-21 0,1 0 0,-1 0 0,0 0 16,1-1-16,-1-20 16,22 0-16,-22-1 0,0 22 0,1-42 15,-1 20-15,-21 1 0,21 0 16,-42 21-16,0-22 0,0 22 0,0 0 16,-42 21-1,21 0-15,0 0 0,-22 0 0,1 21 16,21 0-16,0 22 0,0-22 15,-1 21-15,22-21 0,0 22 0,0-22 16,0 21-16,0-21 0,22 22 0,-1-22 16,0 0-16,21 21 0,-21-21 15,1 1-15,-1-22 0,-21 21 16,21 0-16,-21 0 0,21-21 0,-21 21 16,-21-21-1,0 0 1,0 0-16,-1 0 0,1 0 0,0 0 15,0 0-15,0 0 0,0 0 16,-22 0-16,22 0 0,0 0 0,-21 0 16,20 0-16,-20 0 0</inkml:trace>
  <inkml:trace contextRef="#ctx0" brushRef="#br0" timeOffset="31428.58">1397 5292 0,'0'-21'0,"0"42"0,0-64 0,0 22 16,0 0-16,0 0 15,0 63 17,0-21-17,21 1-15,-21 20 0,0 0 0,21 1 16,-21 20-16,0-21 0,0 22 16,0-22-16,0 22 0,0-22 15,0 22-15,0-22 0,0 0 0,0-21 16,-21 22-16,21-22 0,0 0 15,0 0-15,0 0 0,0-42 32,0 0-17,21 0-15,0 0 0</inkml:trace>
  <inkml:trace contextRef="#ctx0" brushRef="#br0" timeOffset="31712.01">1926 5609 0,'21'0'32,"-21"-21"-1,-21 21 16,21 21-47</inkml:trace>
  <inkml:trace contextRef="#ctx0" brushRef="#br0" timeOffset="32367.94">3365 5355 0,'0'-21'16,"0"0"0,22 0-1,-1 21-15,0-21 0,0-1 16,0 1-16,0 0 0,22 0 0,-22 0 15,0 0-15,0-22 0,0 22 16,1 0-16,-22-21 0,0 20 0,0 1 16,0-21-16,0 21 0,0 0 15,-43-1-15,22 22 0,-21 0 0,21 0 16,-22 0-16,1 22 0,-22-1 16,22 0-16,0 0 0,21 21 0,-22-20 15,1 20-15,21 0 16,0 1-16,21-1 0,0-21 0,0 21 15,0-20-15,0 20 0,0-21 16,0 0-16,21 22 0,0-22 0,0 0 16,0 0-16,22 0 0,-22 0 15,0 22-15,0-22 0,0 0 0,0 0 16,-21 22-16,0-22 0,0 0 16,0 0-16,-21 21 0,0-20 0,-21 20 15,-1-21-15,1 0 16,0 0-16,-1 1 0,1-22 0,0 0 0,-1 0 15,1 0-15,0 0 0,21 0 16,-22-22-16,22 22 0,0-42 16,0 21-16,21 0 0,0-22 15,-21 1-15,21 0 0,0-1 0,0 1 16,0 21-16,0-21 0,21 20 16,-21 1-16,21-21 0,0 21 0,0 21 15,22-21-15,-22-1 0,0 22 16,21 0-16,-21 0 0,22 0 0</inkml:trace>
  <inkml:trace contextRef="#ctx0" brushRef="#br0" timeOffset="32711.91">3683 5588 0,'21'0'15,"-42"0"-15,63 0 0,-21 0 0,1 0 16,-1 0-16,0-21 0,0 0 15,0 0-15,0-1 0,1 1 0,-1 21 16,-21-21-16,21 0 0,0 0 16,-21 0-16,0-1 0,0 1 0,0 0 15,0 0-15,0 0 16,-21 21-16,0 0 0,0 0 16,-1 21-16,-20 0 0,21 0 15,0 0-15,0 1 0,-1 20 16,1 0-16,0 1 0,21-1 0,-21-21 15,21 21-15,0 1 0,0-1 16,0-21-16,0 0 0,21 1 0,0-22 16,0 0-16,22 0 0,-22 0 15,21 0-15,-21 0 0,22 0 0,-22-22 16,21 1-16,1-21 0,-22 21 16,21 0-16,0-22 0,-20 22 0</inkml:trace>
  <inkml:trace contextRef="#ctx0" brushRef="#br0" timeOffset="32963.87">4551 4847 0,'0'0'0,"0"-42"15,0 21-15,0-22 0,0 22 16,0 42 0,0 1-16,0 20 0,-21 0 0,-1 1 15,22 20-15,-21 1 0,0-1 16,21 1-16,-21-1 0,0-21 0,21 22 15,-21-1-15,-1-20 0,22-1 16,0 22-16,-21-43 0,21 21 0,-21 0 16,21-20-16,0-1 0,0 0 15,21-21 1,0 0-16,1 0 0,-1-21 16,0 0-16,0-1 0,0 1 15</inkml:trace>
  <inkml:trace contextRef="#ctx0" brushRef="#br0" timeOffset="33328.16">4805 5419 0,'0'21'16,"21"-21"15,0 0-31,0 0 16,0-21-16,1 0 0,-1 21 15,0-22-15,0 1 0,21 0 0,-20 0 16,-22 0-16,21 0 0,0-1 16,-21 1-16,0 0 0,0 0 15,-21 21-15,0 0 16,-1 0-16,1 0 0,0 21 16,0 0-16,0 0 0,0 1 0,-1-1 15,1 21-15,0-21 0,0 22 16,0-1-16,0-21 0,21 21 0,0 1 15,0-22-15,0 21 16,0-21-16,0 1 0,0-1 0,0 0 16,42-21-16,-21 0 0,0 0 15,22 0-15,-1 0 0,0 0 0,1-21 16,-1 0-16,0-1 0,1 1 0,20 0 16</inkml:trace>
  <inkml:trace contextRef="#ctx0" brushRef="#br0" timeOffset="33831.91">5673 5207 0,'0'0'16,"0"-21"-16,0 0 0,0 0 0,0-1 16,0 1-16,-22 21 15,1 0-15,0 0 16,0 21-16,0 1 0,21-1 16,-21 0-16,-1 21 0,22-21 0,0 22 15,-21 84 1,21-85-16,0-21 0,0 22 15,0-22-15,0 0 0,0 0 16,21 0-16,1 0 0,-1 1 0,0-22 16,0 0-16,0 0 0,22 0 15,-22 0-15,21-22 0,-21 1 0,22 0 16,-1 0-16,0 0 0,-21 0 16,22-1-16,-22 1 0,21-21 15,-21 0-15,1 20 0,20-41 0,-21 21 16,0-1-16,0-20 0,1-1 15,-1 1-15,0-1 0,0 1 0,0 20 16,-21 1-16,0 0 0,21-1 16,-21 22-16,0 42 15,0 1 1,0 20-16,0 0 0,-21 22 0,0-22 16,21 22-16,-21-1 0,0-21 0,21 22 15,0-22-15,-21 1 0,21 20 16,-22-42-16,22 22 0,0-1 0,0-21 15,0 21-15,0-20 0,0-1 16,22 0-16,-1-21 16,0 0-16,0 0 15,0 0-15,0-21 0,-21 0 0,22 21 16,-1-22-16,0 1 0,0 0 0,0 0 16,0 0-16</inkml:trace>
  <inkml:trace contextRef="#ctx0" brushRef="#br0" timeOffset="34007.32">6075 5207 0,'0'0'0,"-21"21"0,21 0 32,21-21-32,0 0 15,0 0-15,0 0 0,0 0 16,1 0-16,20-21 0,-21 0 0,0 21 15,22-21-15,-22 0 0,21 0 0</inkml:trace>
  <inkml:trace contextRef="#ctx0" brushRef="#br0" timeOffset="34439.01">6710 4657 0,'0'0'0,"21"0"0,-21 21 16,0 0 0,0 0-16,0 22 0,0-1 0,0 21 15,0 1-15,0-1 0,0 1 0,0-22 16,-21 22-16,0-1 0,21-20 15,-22-1-15,22 0 0,-21-21 0,21 22 16,-21-22-16,21 0 0,0 0 16,21-21-1,0-21 1,1 21-16,-1-21 0</inkml:trace>
  <inkml:trace contextRef="#ctx0" brushRef="#br0" timeOffset="34979.94">6773 4932 0,'-21'-85'15,"42"170"-15,-42-191 0,21 85 0,21 0 16,0 0-16,22 21 0,-22-22 0,21 1 16,1 21-16,-1 0 0,0 0 15,1 0-15,-22 0 0,21 0 16,0 21-16,-20 1 0,-1 20 0,0-21 15,-21 0-15,0 22 0,0-1 16,0-21-16,-21 21 0,0 1 0,-1-22 16,-20 21-16,0-21 0,-1 1 15,1 20-15,0-21 0,-1-21 0,1 21 16,21 0-16,-21-21 0,20 0 16,22-21-1,22 0-15,20 0 16,-21 21-16,21-21 0,-20 21 15,20 0-15,0-21 0,1 21 0,-1 0 16,0 0-16,1 0 16,-1 0-16,0 21 0,-21 0 0,22 0 15,-1-21-15,-21 21 0,0 0 16,1 1-16,-22 20 0,0-21 0,0 0 16,0 0-16,-22 1 0,1-1 0,0 0 15,-21 0-15,-1 0 0,1 0 16,0 1-16,-22-1 0,22 0 0,0 0 15,-22-21-15,22 0 0,-1 0 16,1 0-16,21 0 0,-21 0 0,20 0 16,1 0-16,0-21 0,0 0 15,21 0-15,0-1 0,0 1 16,0 0-16,0 0 0,0 0 16,0 0-16,21-1 0,0 22 15,0-21-15,1 0 0,20 0 0,-21 21 16</inkml:trace>
  <inkml:trace contextRef="#ctx0" brushRef="#br0" timeOffset="35632.26">7599 5080 0,'0'0'0,"21"0"0,-21 21 16,0 0-1,0 1-15,0-1 16,-21 21-16,0-21 0,-1 0 0,22 1 15,0-1-15,0 21 0,0-21 16,-21 0-16,21 1 0,0-1 0,0 0 16,0 0-16,21-21 0,1 21 15,-1-21-15,0 0 0,21 0 0,-21 0 16,22 0-16,-1 0 0,0 0 0,-20-21 16,20 21-16,0-21 0,1 0 15,-1 0-15,-21-1 0,0 1 0,22 0 16,-43 0-16,21 0 0,-21 0 15,21-22-15,-21 22 0,0 0 0,0-21 16,0 20-16,0 1 0,0 0 16,0 0-16,0 0 0,0 0 15,0 42 1,0 0 0,0 0-16,0 21 0,0-20 0,0 20 15,0 0-15,0-21 0,0 22 16,0-1-16,0 22 0,0-22 0,0 21 15,0 1-15,0-1 0,0 1 0,0-1 16,0 22-16,0-21 0,21 20 16,-21-20-16,0 20 0,0 1 0,21 21 15,-21-21-15,0-1 0,0 1 16,0 0-16,0-1 0,0 1 16,0 0-16,0-22 0,-21 1 0,21-1 15,-21-21-15,0 1 0,0-1 0,21-21 16,-22 0-16,1-21 0,0 0 15,0-21-15,-21 0 0,20 0 0,1-21 16,0-1-16,0 1 0,-21-22 0,20 1 16,1-1-16,0-20 0,0-22 15,0 21-15,21-21 0,0 22 0,0-22 16,0 21-16,0-21 0,21 22 16,0-1-16,0 0 0,22 22 0,-1-22 15,0 22-15,1 20 0,-1-20 16,0 21-16,22-22 0,-22 22 15,22-1-15,-22 1 0,21 0 0</inkml:trace>
  <inkml:trace contextRef="#ctx0" brushRef="#br0" timeOffset="36223.94">8424 4868 0,'0'0'0,"0"-42"0,0-43 32,0 64-32,0 0 0,0 0 0,0 0 15,0 0-15,21 21 16,1 0-16,20 0 0,-21 21 16,0 0-16,22 0 0,-1 21 0,0 1 15,-21 20-15,22-20 0,-1 20 16,-21 1-16,0-1 0,1-21 0,-1 22 15,-21-22-15,0 1 0,0-1 16,0 0-16,0 1 0,0-22 0,0 0 16,-21 0-16,21-42 31,0 0-31,0-22 16,0 22-16,21 0 0,0-21 15,-21-1-15,21 1 0,0-21 16,0-1-16,1 1 0,-1-1 0,0 1 15,0-1-15,0 1 0,0 20 16,1-20-16,20 20 0,-21 1 0,0 21 16,0-21-16,1 42 0,-1-22 15,0 22-15,0 0 16,-21 22-16,21-1 0,-21 0 16,0 0-16,0 0 0,0 22 0,21-22 15,-21 21-15,0-21 0</inkml:trace>
  <inkml:trace contextRef="#ctx0" brushRef="#br0" timeOffset="36800.06">9652 5228 0,'0'0'0,"21"0"0,106-21 31,-106 0-31,0 0 0,1 0 0,-22-1 16,0-20-16,0 21 0,0-21 0,0 20 15,0-20-15,0 21 0,-22-21 16,1-1-16,0 22 0,0 0 0,-21 0 16,20 0-16,-20 21 0,21 0 15,-21 0-15,20 21 0,1 0 16,-21 0-16,21 21 0,-22 1 0,22-1 16,0 22-16,0-22 0,0 0 15,0 22-15,21-22 0,0 0 0,0 1 16,0-22-16,0 21 0,0-21 15,0 1-15,0-1 0,21-21 0,0 0 16,0 0-16,0 0 0,22 0 16,-22 0-16,0-21 0,21-1 15,-21 22-15,22-21 0,-1-21 0,-21 21 16,22 0-16,-1-22 0,0 1 16,-21 0-16,22-1 0,-22 1 0,0-22 15,0 22-15,0-21 0,-21 20 16,22 22-16,-22-21 0,0 21 15,0-1-15,-22 22 16,1 22-16,0 20 16,21 0-16,-21 1 0,0-1 0,21 0 15,-21 1-15,21-1 0,0 21 0,0-41 16,0 20-16,0 0 0,0 1 16,0-22-16,0 0 0,0 0 0,21 0 15,0-21-15,0 0 0,0 21 16,22-21-16,-22 0 0,0 0 0,21 0 15,1-21-15,-22 21 0,21-21 0,0 0 16,-20 0-16,20 0 16,-21-1-16,21-20 0,-20 21 0,20-21 15,-21-1-15,0 1 0</inkml:trace>
  <inkml:trace contextRef="#ctx0" brushRef="#br0" timeOffset="37719.93">10541 4847 0,'21'-63'16,"-42"126"-16,42-169 0,-21 64 0,21 0 0,-21-1 15,21 1-15,-21 21 0,0 0 16,0 0-16,0-1 0,0 44 15,0-1 1,0 21-16,0-21 0,0 22 0,-21-1 16,21 21-16,-21-20 0,21 20 15,-21 1-15,21-22 0,-21 22 16,21-22-16,0 21 0,0-20 0,0-1 16,0-21-16,0 22 0,0-22 15,0 0-15,0 0 0,0 0 0,21-21 16,0 0-16,0 0 15,0 0-15,1 0 0,-1-21 16,0 21-16,21-21 0,-21 0 0,1 0 16,-1-22-16,21 22 0,-21-21 15,0 21-15,1-22 0,-1 1 0,0 0 16,0-1-16,0 22 0,-21 0 16,0 0-16,0 0 0,0-1 0,0 44 31,0-1-31,0 0 15,0 0-15,0 0 0,0 0 0,0 22 16,-21-22-16,21 21 0,0-21 16,0 22-16,0-22 0,0 0 0,0 0 15,0 0-15,0 1 0,0-1 0,0 0 16,21-21-16,0 21 16,1-21-16,20 0 0,-21 0 15,0 0-15,0-21 0,22 21 16,-22-21-16,21 0 0,-21-1 0,22 1 15,-22 0-15,21 0 0,-21 0 0,1-22 16,-1 22-16,0-21 16,0 21-16,0-22 0,0 22 0,-21 0 15,0-21-15,0 21 16,22-1-16,-22 44 16,0-1-16,0 21 15,0-21-15,-22 0 0,22 22 16,0-22-16,0 21 0,0-21 0,0 22 15,0-22-15,0 0 0,0 0 16,0 22-16,22-22 0,-22 0 16,21 0-16,0-21 0,0 0 0,0 21 15,22-21-15,-22 0 16,0 0-16,0 0 0,21 0 0,-20 0 16,20 0-16,-21-21 0,0 21 15,22-21-15,-22 0 0,21 0 0,-21-1 16,0 1-16,22 0 0,-22 0 0,0-21 15,-21 20-15,21-20 0,-21 0 16,0-1-16,0 1 0,0 0 0,0 21 16,0-22-16,0 22 0,-21 21 15,0 0-15,0 0 0,0 0 16,-1 21-16,1 22 0,0-22 16,0 21-16,0 0 0,0 1 0,21-1 15,0 0-15,0-20 0,0 20 16,0-21-16,0 21 0,21-20 15,0-1-15,0 0 0,0-21 0,0 21 16,22-21-16,-22 0 0,21 0 16,1 0-16,-22 0 0,21 0 0,0 0 15,1 0-15,-22-21 0,21 21 0,-21-21 16,1 0-16,-1 21 0,0-22 16,0 1-16,-21 0 0,0 0 0,0 0 15,0 0-15</inkml:trace>
  <inkml:trace contextRef="#ctx0" brushRef="#br0" timeOffset="38811.86">1143 7218 0,'0'0'0,"-21"0"0,0 0 16,21-21-16,0 0 0,0-1 16,0 1-16,0 0 0,0 0 15,0 0-15,0 0 16,0-1-16,21 22 0,0-21 0,0 0 16,0 21-16,0 0 0,1 0 15,20 0-15,-21 0 0,0 21 0,22 0 16,-22 22-16,0-1 0,-21 0 15,0 1-15,0 20 0,0 1 16,-21-1-16,0-20 0,-22 20 0,22 1 16,-21-22-16,-22 0 0,22 1 15,0-1-15,-1 0 0,-20 1 0,20-22 16,1 0-16,0 0 0,-1 0 16,-20-21-16,42 0 0,-22 0 15,22 0-15,0 0 0,0-21 16,21 0-16,0-21 0,0 20 15,0-20-15,21 0 0,0-1 0,22-20 16,-22 21-16,21-1 0,-21 1 16,22 21-16,-22-22 0,21 43 0,-21 0 15,22 0-15,-1 0 0,-21 22 16,21-1-16,-20 0 0,-1 21 16,0-21-16,0 22 0,0-1 0,0 0 15,-21-20-15,22 20 0,-22-21 16,0 21-16,0-20 0,0-1 0,21 0 15,-21 0-15,0 0 0,21-21 16,-21 21-16,21-21 16,0 0-16,0 0 0,1-21 15,-1 0-15,0 0 16,0 0-16</inkml:trace>
  <inkml:trace contextRef="#ctx0" brushRef="#br0" timeOffset="38980.3">1736 7514 0,'0'0'0,"21"0"16,-21-21 46,21 21-62,0-21 0,0 0 0,0 21 16</inkml:trace>
  <inkml:trace contextRef="#ctx0" brushRef="#br0" timeOffset="39463.85">2942 7112 0,'21'0'0,"-42"0"0,63-21 0,-20 21 0,-1-21 16,-21 0-16,21 21 0,-21-22 15,0 1-15,0 0 0,0 0 16,0 0-16,0 0 16,-21-1-16,0 22 0,-1 0 0,1 0 15,0 0-15,0 0 0,0 0 0,0 0 16,-1 22-16,-20-22 0,21 21 16,0 0-16,0 21 0,-1-21 0,1 22 15,21-22-15,0 21 0,0 1 16,0-22-16,21 0 0,1 21 15,-1-21-15,0 1 0,21-1 0,-21 0 16,22 0-16,-22 0 0,21 0 16,-21 1-16,22-1 0,-22 0 15,-21 0-15,0 0 0,0 0 0,0 1 16,0-1-16,0 0 0,-21 0 16,-22 0-16,1 0 0,0 1 0,-1-1 15,-20-21-15,-1 21 0,1-21 16,-1 0-16,22 0 0,-21 0 0,-1 0 15,22 0-15,21-21 0,-22 0 16,22-1-16,0 1 0,0 0 0,21-21 16,0 21-16,0-22 0,0 1 15,0 0-15,0 20 0,21-20 16,0 0-16,0-1 0,22 22 16,-1-21-16,0 21 0,1 0 0,20-1 15</inkml:trace>
  <inkml:trace contextRef="#ctx0" brushRef="#br0" timeOffset="39814.83">3196 7366 0,'0'0'15,"0"21"-15,0 0 0,21 1 0,0-22 16,1 0-16,-1 0 16,0 0-16,0-22 0,0 1 15,22 0-15,-22 0 16,0 0-16,21 0 0,-21-22 0,1 22 15,-1 0-15,0-21 0,0 20 16,-21 1-16,0 0 0,0-21 0,0 21 16,-21-1-16,0 22 15,0 0-15,-1 0 0,1 0 0,0 22 16,0-1-16,0 0 0,0 0 16,-1 21-16,1 22 0,0-22 0,0 1 15,21 20-15,0-21 0,0 1 0,0-1 16,0 0-16,0 1 15,0-22-15,0 21 0,21-21 0,0-21 0,0 22 16,1-22-16,-1 0 16,0 0-16,0 0 0,21 0 0,-20-22 15,20 1-15,-21 0 0,21 0 16,-20 0-16,20 0 0</inkml:trace>
  <inkml:trace contextRef="#ctx0" brushRef="#br0" timeOffset="40060.56">4106 6689 0,'0'0'0,"0"-21"0,0-1 16,0 1-16,0 42 15,0 1-15,0 20 16,-21-21-16,0 43 0,21-22 16,0 0-16,-21 1 0,21 20 0,-21-21 15,21 1-15,0 20 0,-22-20 16,22-1-16,0 0 0,0 1 0,0-22 15,0 21-15,0-21 0,0 0 16,0 1-16,0-1 0,22-21 16,-1 0-1,0 0-15,0-21 16</inkml:trace>
  <inkml:trace contextRef="#ctx0" brushRef="#br0" timeOffset="40419.94">4403 7218 0,'21'0'47,"0"0"-47,0-21 0,0 0 16,0 21-16,-21-22 0,22 22 15,-1-21-15,0 0 0,0 21 0,0-21 16,-21 0-16,0 0 15,0-1-15,0 1 0,0 0 16,-21 21-16,0 0 0,0 0 16,0 0-16,-1 0 0,1 0 15,0 0-15,0 42 0,0-20 0,0-1 16,21 21-16,-22 0 0,22 1 16,-21-1-16,21 0 0,0 1 0,0-1 15,0-21-15,0 22 0,0-22 0,0 0 16,21 0-16,1-21 0,-1 0 15,0 0-15,0 0 0,21 0 0,-20 0 16,20 0-16,0-21 0,1 0 16,-22 0-16,21-1 0,0 1 0,1 0 15</inkml:trace>
  <inkml:trace contextRef="#ctx0" brushRef="#br0" timeOffset="40899.29">5122 7027 0,'0'0'0,"0"-21"0,0 0 16,21 0-16,-21 0 0,-21 21 31,0 0-31,0 21 16,0 0-16,21 0 0,0 22 0,-21-1 15,-1-21-15,22 21 0,-21 1 0,21-1 16,0 0-16,0 1 0,0-1 16,0-21-16,0 22 0,0-22 15,0 0-15,0 0 0,21 0 16,1-21-16,-1 0 0,0 0 0,0 0 15,0 0-15,0 0 0,1-21 0,20 21 16,-21-21-16,0 0 0,22 0 16,-22-22-16,21 22 0,-21-21 0,0-1 15,22 1-15,-22 0 0,0-1 0,0 1 16,0 0-16,1-1 0,-1-20 16,0 21-16,0-22 0,-21 22 15,21-1-15,-21 1 0,21 21 0,-21 0 16,0 0-16,0 42 15,0 0-15,-21 0 0,0 0 16,0 22-16,0-1 0,0 0 0,-1 1 16,22-1-16,-21 0 0,21 1 15,-21-1-15,21 0 0,0 1 16,0-22-16,0 21 0,0-21 0,0 22 16,21-22-16,0 0 0,-21 0 0,22-21 15,-1 0-15,0 0 0,0 0 16,0 0-16,43-21 15,-43 0-15,0 0 16,0-1-16,0 1 0,-21 0 0</inkml:trace>
  <inkml:trace contextRef="#ctx0" brushRef="#br0" timeOffset="41075.8">5503 6922 0,'0'0'0,"-21"0"0,0 0 15,42 0 1,0 0 0,0 0-16,22 0 0,-22 0 15,0 0-15,21 0 0,-20-22 0,20 22 16,-21-21-16,21 0 0,-20 21 0,20-21 16</inkml:trace>
  <inkml:trace contextRef="#ctx0" brushRef="#br0" timeOffset="41512.94">6392 6710 0,'0'0'0,"0"-21"0,0 0 16,0-1-16,0 44 31,0 20-31,0-21 15,0 21-15,0-20 0,-21 20 16,21 0-16,0 1 0,-21-1 0,21 0 16,0 1-16,0-1 0,-21 0 0,21 1 15,-21-1-15,21-21 0,0 0 16,-22 0-16,22 1 0,0-1 16,0-42 15,0-1-31,22 1 0,-1 0 15,0 0-15,-21 0 0,0-22 16</inkml:trace>
  <inkml:trace contextRef="#ctx0" brushRef="#br0" timeOffset="42639.43">6392 6985 0,'0'0'15,"0"-21"-15,0-21 0,0 20 0,0-20 0,0 21 16,0-21-16,0-1 0,21 22 16,1-21-16,-1 21 0,0-1 0,0 1 15,0 0-15,22 0 0,-1 21 16,0 0-16,1 0 0,-1 0 15,0 21-15,1 0 0,-1 0 0,-21 22 16,0-22-16,0 0 0,1 21 16,-22-20-16,0 20 0,0-21 0,-22 0 15,1 0-15,0 1 0,-21 20 0,-1-21 16,1-21-16,0 21 0,-1 0 16,22 1-16,-21-22 0,21 0 0,0 0 15,-1 0-15,1 0 0,42-22 31,1 22-31,20-21 16,-21 21-16,21 0 0,1 0 16,-1 0-16,0 0 0,1 0 0,-1 0 15,0 0-15,1 21 0,-1-21 0,0 22 16,-20-1-16,20-21 0,-21 21 16,0 0-16,-21 0 0,0 0 0,0 22 15,0-22-15,0 0 0,-42 0 16,21 0-16,-22 22 0,22-22 0,-21 0 15,0 0-15,-1-21 0,1 21 0,0 1 16,-1-22-16,22 0 0,-21 0 16,21 0-16,-22 0 0,22 0 15,0 0-15,0-22 0,21 1 16,-21 0-16,21 0 0,0 0 16,0 0-16,0-1 0,0 1 15,21 21-15,0 0 16,0 0-16,-21 21 0,21-21 15,0 22-15,1-1 0,-1 0 0,0 0 16,0 0-16,-21 0 0,21-21 16,0 22-16,1-1 0,-1-21 0,0 0 15,0 0-15,21 0 0,-20 0 0,-1 0 16,21 0-16,0 0 0,-20-21 16,20-1-16,0 22 0,1-21 0,-22 0 15,21 0-15,0-21 16,1 20-16,-22 1 0,21-21 0,1 21 15,-22 0-15,0-22 0,0 22 0,0 0 16,-21 0-16,0 0 0,0 42 47,0 0-47,-21 21 0,21-21 16,-21 1-16,21 20 0,0-21 0,0 0 15,0 22-15,0-22 0,0 0 16,0 0-16,0 0 0,21-21 0,0 21 15,0-21-15,1 0 0,-1 0 16,0 0-16,21 0 0,-21 0 16,22-21-16,-22 0 0,21 0 0,1 0 15,-22 0-15,21-1 0,-21 1 16,0 0-16,1-21 0,-1 21 0,-21-1 16,0 1-16,21 0 0,-21 0 0,0 0 15,0 0-15,0-1 0,0 44 31,0-1-31,0 0 16,0 0-16,0 21 0,0-20 16,0 20-16,0 21 0,0-20 0,0-1 15,0 22-15,0-1 0,0 1 16,0-1-16,0 1 0,0-1 16,0 1-16,0 20 0,21-20 0,-21 20 15,0 1-15,0-21 0,0 20 0,0 1 16,21-22-16,-21 22 0,0 0 15,21-22-15,-21 22 0,0-22 0,0-20 16,0 20-16,0-20 0,0-1 0,0-21 16,-21 0-16,0-21 0,0 0 15,0 0-15,0 0 0,-1 0 0,-20-21 16,21-21-16,-21 21 0,20-22 0,1 22 16,-21-21-16,21 21 0,-22-22 15,22 22-15,0-21 0,0-1 0,0 22 16,0-21-16,-1 0 0,22 20 15,0-20-15,0 0 0,0-22 0,0 22 16,22-22-16</inkml:trace>
  <inkml:trace contextRef="#ctx0" brushRef="#br0" timeOffset="44851.66">8530 6816 0,'0'0'0,"-42"0"0,21 0 0,-1 0 0,1 21 16,21 0-1,0 0-15,21 0 16,1-21-16,-1 0 16,0 0-16,0 0 0,21 0 15,-20 0-15,20 0 0,0-21 0,1 0 16,-1 21-16,0-21 0,1 0 16,-1 0-16,0-1 0,1-20 15,-22 21-15,21 0 0,-21 0 0,-21-22 16,0 22-16,0-21 0,0 21 15,0-1-15,0 1 0,0 0 0,-21 0 16,21 0-16,-21 21 0,0 0 16,0 21-16,21 0 0,-22 21 0,22 1 15,-21-1-15,21 22 0,0-22 0,0 21 16,0-20-16,0 20 0,-21 1 16,21-22-16,0 22 0,0-22 15,0 21-15,0-20 0,0-22 0,0 21 16,0 1-16,0-22 0,0 0 15,0 0-15,-21-21 16,0 0 0,0 0-16,-1-21 0,1 0 0,0 0 15,-21-1-15,21 1 0,-22 0 16,1-21-16,0 21 0,20-22 0,-20 22 16,0 0-16,21-21 0,-22 42 0,22-22 15,0 1-15,21 42 16,0 1-16,0-1 15,0 0-15,0 0 0,0 21 0,21 1 16,0-22-16,0 21 16,1-21-16,-1 22 0,21-22 0,-21 0 15,22-21-15,-1 21 0,0-21 16,1 0-16,20 0 0,-21 0 0,22 0 16,-22-21-16,22 0 0,-1 0 0,1 0 15,-22-1-15,0-20 0,1 21 16,-1-21-16,0 20 0,-20-20 0,-1 21 15,0-21-15,0 20 0,-21-20 0,0 21 16,0 0-16,0-22 0,0 22 16,0 42-1,0 1 1,0-1-16,-21 0 0,21 0 16,0 21-16,0-20 0,-21-1 0,21 21 15,0-21-15,0 22 0,0-22 0,0 0 16,0 0-16,0 0 0,0 0 15,0-42 17,0 0-32,0 0 15,21 0-15,0 0 0,-21-1 0,21 1 16,-21-21-16,21 21 0,-21 0 16,22-1-16,-22 1 0,21 0 0,0 21 15,0 0 1,0 21-1,0 0-15,-21 1 0,0-1 16,22 21-16,-1-21 0,-21 0 0,21 1 16,0-1-16,0 21 0,0-21 15,1-21-15,-1 21 0,21 1 0,-21-22 16,22 0-16,-22 0 0,21 0 0,0 0 16,1 0-16,20 0 0,-20-22 15,-1 1-15,0 0 0,1 0 16,-1 0-16,0 0 0,1-22 0,-22 22 0,21-21 15,-21 21-15,0-22 16,-21 1-16,0 21 0,0-22 0,0 1 16,0 21-16,0-21 0,0 20 15,0 1-15,-21 0 0,0 21 0,0 0 16,0 0-16,0 0 0,-22 0 0,22 21 16,-21 0-16,-1 22 0,22-22 15,-21 21-15,21-21 0,0 22 0,-1-1 16,1-21-16,21 22 0,-21-1 0,21-21 15,0 21-15,0-20 0,0-1 16,21 0-16,0 0 0,1 0 0,-1-21 16,0 0-16,0 0 0,21 0 15,-20 0-15,-1-21 0,21 21 0,-21-21 16,0 0-16,1 0 0,20-1 16,-21 1-16,0-21 0,-21 21 0,21-22 15,1 1-15,-22 21 0,21-21 16,-21-22-16,0 22 0,21-1 0,-21-20 15,21 21-15,-21-22 0,0 22 16,0-1-16,21 1 0,-21 0 0,0 21 16,0-1-16,21 22 0,-21 22 15,0-1 1,0 21-16,0 0 0,0 1 0,0-1 16,0 0-16,0 22 0,-21-22 15,21 1-15,-21-1 0,21 0 16,-21 1-16,21-1 0,0-21 0,0 21 15,0 1-15,0-22 0,0 0 16,0 0-16,0 0 0,0 1 0,0-1 16,21-21-16,0 0 0,0 0 0,1 0 15,20 0-15,-21 0 0,21 0 16,-20-21-16,20-1 0,-21 1 0,21 21 16,1-21-16,-22 0 0,21 0 0,-21 0 15,1-1-15,-22-20 16,0 21-16,21 0 0,-21-22 0,0 22 0,0 0 15,0-21-15,0 21 0,0-1 16,-21 22-16,-1 0 0,1 0 16,0 22-16,0-1 0,21 0 15,-21 21-15,21-21 0,-21 22 16,21-22-16,0 21 0,0-21 0,0 22 16,0-22-16,0 0 0,0 0 0,21 0 15,0 1-15,0-1 0,0-21 16,0 0-16,1 0 0,-1 0 0,0 0 15,21 0-15,-21 0 0,1-21 0,-1 21 16,0-22-16,0 1 0,21 0 16,-20 0-16,-1 0 0,0 0 0,0-1 15,21 1-15,-20 0 0,20-21 16,-21 21-16,21-1 0,-20-20 16,20 21-16,-21 0 0,0 21 0,0-21 15,1 21-15,-1 0 0,0 0 0,-21 21 16,21-21-16,-21 21 0,0 0 15,0 0-15,0 0 0,0 1 0,0-1 16,0 0-16,-21 0 0,21 21 16,-21-20-16,0-22 0,21 21 0,-22 0 15,22 0-15,0 0 0,-21-21 16,21 21-16,0-42 31,0 0-15,21 0-16,-21 0 15,22 0-15,-1-1 0,0 1 0,0 0 16,-21 0-16,21-21 0,0 20 0,1-20 16,-1 21-16,0-21 0,0 20 15,-21 1-15,0 0 0,0 42 16,0 0 0,0 1-16,-21 20 15,0-21-15,0 0 0,21 22 0,0-22 16,-22 0-16,22 21 0,-21-21 15,21 1-15,0-1 0,0 21 16,0-21-16,0 0 0,0 1 0,0-1 16,0 0-16,0 0 0,21-21 15,1 0-15,-1 21 0,0-21 0,0 0 16,0 0-16,0 0 0,1 0 0,-1-21 16,0 0-16,21 0 0,-21 0 15,1-1-15,-1 1 0,21 0 0</inkml:trace>
  <inkml:trace contextRef="#ctx0" brushRef="#br0" timeOffset="45115.95">12573 6456 0,'0'0'0,"0"-21"16,-21 0-1,0 21-15,-1 21 16,1 0-16,0 21 0,21-21 0,-21 22 15,0-1-15,21 0 0,0 1 0,-21 20 16,-1-20-16,22-1 0,0 0 16,0-21-16,0 22 0,0-1 0,0-21 15,0 0-15,0 1 0,0 20 0,22-21 16,-1-21-16,-21 21 0,21 0 16,0-21-16,0 0 0,0 0 0,1 0 15,-1 0-15,0 0 0,0-21 16,0 0-16,22 0 0</inkml:trace>
  <inkml:trace contextRef="#ctx0" brushRef="#br0" timeOffset="45371.54">13229 6392 0,'0'0'15,"21"-21"-15,0 21 16,-21 21-16,22 1 0,-22-1 15,0 21-15,0 0 0,21-20 16,-21 20-16,0 0 0,0 1 16,0-1-16,0 0 0,0 1 0,0-1 15,0-21-15,-21 21 0,-1-20 16,1 20-16,21-21 0,-21 0 0,0 0 16,21 1-16,-21-1 0,0 0 0,-1-21 15,1 0-15,0 0 16,0 0-16,0 0 15</inkml:trace>
  <inkml:trace contextRef="#ctx0" brushRef="#br0" timeOffset="45932.44">12785 4763 0,'0'0'0,"0"-43"31,0 22-31,-22 21 31,22 21-31,-21 0 16,21 1-16,0 20 0,-21 0 0,21 1 16,-21-1-16,21 21 0,0-20 0,0-1 15,0 0-15,0 1 0,0-1 16,0 0-16,0-20 0,0-1 0,0 21 15,21-21-15,-21 0 16,21-21-16,0 0 0,22 0 0,-22 0 16,21 0-16,1 0 0,-22-21 15,21 0-15,0 21 0,1-21 16</inkml:trace>
  <inkml:trace contextRef="#ctx0" brushRef="#br0" timeOffset="46179.37">13483 4699 0,'0'0'0,"21"-21"15,0 21-15,1 0 16,-1 0-16,0 21 0,0 0 16,-21 0-16,21 1 0,-21 20 15,21 0-15,-21 1 0,0-1 0,0 0 16,0 1-16,0-1 0,0 0 15,0 1-15,0-1 0,0 0 16,-21-21-16,0 22 0,0-22 0,0 0 16,-22 0-16,22 0 0,0 1 15,0-1-15,0 0 0,21 0 0</inkml:trace>
  <inkml:trace contextRef="#ctx0" brushRef="#br0" timeOffset="47296.36">889 9250 0,'-21'0'0,"42"0"0,-63 0 16,20 0-16,1 0 15,0-21-15,21 0 16,0-1-1,0 1-15,21 0 16,0 21-16,1-21 16,20 21-16,-21 0 0,0 0 15,0 0-15,22 21 0,-22 0 16,0 0-16,-21 22 0,0-22 16,0 21-16,0-21 0,0 22 15,-21-22-15,-21 21 0,20-21 0,1 22 16,-21-22-16,21 21 0,0-21 15,-1-21-15,1 22 0,21-1 0,-21-21 16,21-21 15,0-1-31,0 1 0,21 0 16,0 21-16,-21-21 0,22 0 16,-1 21-16,0 0 0,0 0 0,0 0 15,0 0-15,22 0 16,-22 0-16,21 21 0,-21-21 0,1 42 15,-1-21-15,0 1 0,-21-1 16,0 21-16,0-21 0,-21 22 16,0-22-16,-1 21 0,-20-21 0,21 22 15,-21-22-15,-1 0 0,22-21 16,-21 21-16,-1 0 0,1-21 0,21 0 16,-21 0-16,-1 0 0,22 0 15,-21 0-15,21 0 0,-1 0 0,1 0 16,0-21-1,0 0-15,21 0 16,0 0-16,0-1 16,21 1-16,0 0 0,22 0 15</inkml:trace>
  <inkml:trace contextRef="#ctx0" brushRef="#br0" timeOffset="47471.76">1482 9567 0,'0'0'0,"21"0"0,-42 0 63</inkml:trace>
  <inkml:trace contextRef="#ctx0" brushRef="#br0" timeOffset="48131.95">2921 9419 0,'0'0'0,"0"-21"31,0 0-31,21 0 15,0 0 1,0-1-16,1 1 0,-22 0 0,21 0 16,0 0-16,0 0 0,0-1 15,-21 1-15,0 0 0,0-21 0,0 21 16,0-1-16,-21 1 0,0 21 16,0 0-16,-22 0 0,1 0 0,0 0 15,-1 0-15,1 21 0,0 1 16,-1-1-16,1 0 0,0 0 0,21 0 15,-1 22-15,22-22 0,0 0 16,0 21-16,0-21 0,0 1 0,43 20 16,-22-21-16,0 0 0,21 22 0,-20-22 15,20 0-15,0 21 16,-21-21-16,22 1 0,-22 20 0,0-21 16,0 0-16,-21 22 0,0-22 15,0 0-15,-21 0 0,0 0 0,-21 0 16,20 1-16,-20-1 0,-21-21 15,-1 0-15,22 21 0,-22-21 0,1 0 16,-1 0-16,1 0 0,20-21 16,1 0-16,0 21 0,-1-22 0,22-20 15,0 21-15,0-21 0,0 20 16,21-20-16,0 0 0,0 21 0,0-22 16,0 22-16,21-21 0,0 21 15,0-1-15,22 1 0,-1 0 16,0 0-16,22 0 0,-1 0 15,-20 21-15,20 0 0,1-22 0</inkml:trace>
  <inkml:trace contextRef="#ctx0" brushRef="#br0" timeOffset="48471.67">3323 9525 0,'0'0'0,"21"0"31,-21-21-31,21 0 0,1 21 16,-1-21-16,-21-1 0,21 1 0,0 0 16,0 0-16,-21-21 0,0 20 15,21 1-15,-21 0 0,0 0 0,0-21 16,0 20-16,0 1 0,-21 21 16,0 0-16,0 0 0,0 0 15,0 0-15,-1 21 0,1 22 16,0-22-16,0 21 0,21-21 0,0 22 15,-21-1-15,21 0 0,0 1 16,0-1-16,0 0 0,0-20 0,0 20 16,0-21-16,21 0 0,0 0 0,0 1 15,0-1-15,1-21 0,-1 0 16,21 0-16,-21 0 0,22-21 16,-1-1-16,-21 1 0,21 0 15,1 0-15,-22-21 0</inkml:trace>
  <inkml:trace contextRef="#ctx0" brushRef="#br0" timeOffset="48708.06">4127 8848 0,'0'0'0,"0"-85"32,-21 106-32,21 0 15,-21 22-15,21-1 0,-21 22 16,21-1-16,-21-21 0,21 22 0,-21-1 15,21-20-15,0 20 0,0-20 16,-22-1-16,22 0 0,0 1 0,0-1 16,0-21-16,0 21 0,0-20 15,0-1-15,22-21 16,-1 0-16,0 0 0,0-21 0,0 21 16,-21-22-16</inkml:trace>
  <inkml:trace contextRef="#ctx0" brushRef="#br0" timeOffset="49064.03">4339 9377 0,'0'21'16,"21"-21"0,0 0-16,1 0 15,-1 0-15,0-21 16,0 21-16,21-21 0,-20 21 0,-1-21 15,0-1-15,21 1 0,-21 0 0,1 0 16,-22 0-16,0 0 0,21-1 16,-21 1-16,0 0 0,0 0 0,0 0 15,-21 21 1,-1 0-16,1 0 0,0 21 0,0 0 16,0 0-16,0 22 0,-22-22 0,22 21 15,0-21-15,0 22 0,21-1 16,0-21-16,-21 21 0,21-20 0,0-1 15,0 0-15,0 0 0,0 0 16,0 0-16,21-21 0,0 0 0,0 0 16,21 0-16,-20 0 0,20 0 15,0 0-15,1-21 0,20 0 0,-21 0 16,1 21-16</inkml:trace>
  <inkml:trace contextRef="#ctx0" brushRef="#br0" timeOffset="49563.9">5249 9144 0,'0'0'0,"0"-21"0,0 0 0,0 0 16,0-1-16,0 1 0,-21 21 16,0 0-16,0 21 15,0 1-15,21-1 0,-22 0 16,22 0-16,-21 21 0,0-20 0,21 20 16,0-21-16,0 21 0,0-20 15,0 20-15,0-21 0,0 21 16,0-20-16,21-1 0,-21 0 0,21 0 15,1 0-15,-1 0 0,0-21 0,0 0 16,0 0-16,0 0 0,22 0 16,-22 0-16,0 0 0,21-21 15,1 0-15,-22 0 0,21 0 0,-21 0 16,22-1-16,-22 1 0,0 0 0,0-21 16,22 21-16,-43-22 0,21 1 15,0 0-15,0-22 0,0 1 0,-21 20 16,0-20-16,21-1 0,-21 1 15,22 20-15,-22 1 0,0 21 0,0-21 16,0 20-16,0 44 31,0-1-31,0 21 0,-22-21 0,22 43 16,-21-22-16,21 22 0,0-22 16,0 21-16,0-20 0,0 20 0,0-20 15,-21-1-15,21 0 0,0 1 0,0-22 16,0 21-16,0-21 0,0 0 15,0 1-15,0-1 0,0 0 16,21-21-16,0 0 16,1 0-16,-1 0 15,-21-21-15,21 21 0,0-21 0,-21-1 16</inkml:trace>
  <inkml:trace contextRef="#ctx0" brushRef="#br0" timeOffset="49747.9">5673 9081 0,'0'0'0,"-22"0"31,44 0-15,-1 0-16,0 0 16,0 0-16,21 0 0,1 0 15,-1-22-15,0 1 0,1 21 0,-1-21 16,22 0-16,-22 0 0,0 0 15,22-1-15</inkml:trace>
  <inkml:trace contextRef="#ctx0" brushRef="#br0" timeOffset="49999.93">6879 8657 0,'-42'0'16,"21"21"-16,-1 1 0,1-1 15,0 21-15,0 0 0,21 1 16,-21 20-16,0-20 0,21 20 0,0-21 16,-22 1-16,1-1 0,21 0 0,-21 1 15,21-1-15,0-21 16,0 22-16,0-22 0,0 0 16,0 0-16,21-21 15,0 0 1,-21-21-16,22 21 0,-1-21 15,-21 0-15</inkml:trace>
  <inkml:trace contextRef="#ctx0" brushRef="#br0" timeOffset="50471.39">6689 9017 0,'0'0'0,"-22"-42"0,22-1 16,0 1-16,0 0 0,0-1 0,22 1 16,-22 21-16,21 0 0,0 0 0,0-1 15,0 1-15,22 21 16,-22 0-16,21 0 0,-21 0 0,0 0 15,22 0-15,-22 0 0,0 21 0,0 1 16,0-1-16,-21 0 0,0 0 16,0 0-16,0 22 0,0-22 0,0 21 15,-21-21-15,0 0 0,-21 22 16,21-22-16,-22 0 0,1 0 0,0 0 16,20-21-16,-20 22 0,21-1 0,-21-21 15,20 0-15,22-21 31,0-1-31,22 22 0,20-21 0,-21 21 16,21 0-16,1 0 16,-1 0-16,0 0 0,1 0 0,-1 0 15,0 0-15,1 0 0,-1 21 16,0 1-16,-20-22 0,-1 21 0,21 0 16,-42 0-16,0 0 0,0 0 0,0 1 15,0 20-15,-21-21 16,0 0-16,0 0 0,-22 1 0,1-1 15,0 0-15,-1 0 0,1-21 0,-22 21 16,22 0-16,0-21 0,21 0 16,-1 0-16,1 0 0,0 0 0,21-21 31,0 0-31,21 0 16,0 21-16,1-21 0,20-22 0,-21 22 15,21 0-15,1 0 0</inkml:trace>
  <inkml:trace contextRef="#ctx0" brushRef="#br0" timeOffset="50983.6">7260 9038 0,'0'0'16,"42"-21"-16,-20 21 0,-1 0 0,0 0 0,0 0 16,0 0-16,0 0 15,-21 21-15,0 0 0,0 1 0,0-1 16,0 0-16,0 21 0,0-21 16,-21 1-16,21 20 0,0-21 15,0 0-15,0 0 0,0 1 0,0-1 16,0 0-16,0 0 0,21-21 15,1 0-15,-1 21 0,0-21 0,0 0 16,0 0-16,0 0 0,1 0 0,20-21 16,-21 21-16,0-21 0,22 0 15,-22 0-15,0-1 0,21 1 0,-42 0 16,21 0-16,1 0 0,-1-22 0,-21 22 16,21-21-16,-21 21 0,0-22 15,0 1-15,21 21 0,-21 0 0,0 0 16,0 42 15,0 0-31,0 21 0,0-21 0,-21 22 16,21-1-16,0 0 0,-21 1 0,21 20 15,-21-20-15,21 20 0,0 1 16,0-1-16,0 1 0,0 20 0,0-20 16,0-1-16,0 1 0,0 20 0,0-20 15,0-1-15,0 1 0,0-1 16,0 1-16,0-1 0,0-20 0,-22 20 15,1-20-15,0-1 0,0-21 0,0 21 16,-22-20-16,1-1 0,0 0 16,-1-21-16,-20 0 0,21 0 0,-22 0 15,1 0-15,20 0 0,-20 0 0,20 0 16,-20-21-16,21 0 16,-1-1-16,1 1 0,21-21 0,0 21 15,-1-22-15,22 1 0,0 0 0,0-1 16,0 1-16</inkml:trace>
  <inkml:trace contextRef="#ctx0" brushRef="#br0" timeOffset="51475.96">8445 8742 0,'0'-21'0,"0"42"0,-21-63 0,0 20 16,21 1-16,0 0 0,0 0 0,0 0 15,0 0-15,0-1 0,0 1 16,21 21-16,0 0 16,22 0-16,-22 0 0,0 21 15,21 1-15,1-1 0,-22 21 0,21 0 16,-21 1-16,22-1 0,-22 22 0,-21-22 15,0 21-15,0-20 0,0-1 16,0 0-16,0 1 0,0-22 0,0 21 16,-21-21-16,0 1 0,21-1 15,0-42 17,21-1-32,-21 1 15,21 0-15,0 0 0,0-21 0</inkml:trace>
  <inkml:trace contextRef="#ctx0" brushRef="#br0" timeOffset="51699.8">9059 8594 0,'0'0'16,"21"-43"-16,1 22 0,-22 0 0,0 0 15,-22 42 1,22 0-16,-21 0 0,0 22 16,0-22-16,-21 21 15,20 1-15,1 20 0,0-21 0,0 1 16,-21-1-16,20 22 0,1-22 15,0-21-15,0 21 0,0-20 0,21 20 16,0-21-16,0 0 0,0 0 16,21-21-1,0 0-15,21-21 16,-20 0-16,20 21 0,-21-21 0,21 0 16</inkml:trace>
  <inkml:trace contextRef="#ctx0" brushRef="#br0" timeOffset="51908.61">9334 8805 0,'0'0'0,"22"0"0,-22 22 16,0-1-1,0 0-15,0 0 0,0 21 16,0-20-16,0-1 0,-22 0 0,22 0 16,0 0-16,0 0 0,-21 1 15,21-1-15,-21 0 0,21 0 16,-21-21-16,21-21 31,0 0-15,0 0-16</inkml:trace>
  <inkml:trace contextRef="#ctx0" brushRef="#br0" timeOffset="52092.15">9356 8700 0,'0'0'0,"0"-22"0,0 1 0,0 0 16,0 0-16,0 0 0,-22 21 31,22 21-15,0 0-1,22 0 1,-1-21-16,0 21 0,0 1 16,0-22-16,-21 21 0,21 0 15,1 0-15</inkml:trace>
  <inkml:trace contextRef="#ctx0" brushRef="#br0" timeOffset="52482.96">9906 8827 0,'0'0'0,"21"-22"0,21 22 0,-20-21 15,-1 0-15,0 21 0,0-21 0,-21 0 16,0 0-16,0-1 0,0 1 16,-21 21-16,0 0 0,0-21 15,-22 21-15,22 0 0,0 0 0,-21 0 16,-1 0-16,22 21 0,-21 0 15,21-21-15,-1 22 0,1-1 16,0 0-16,0 0 0,21 0 0,0 0 16,0 1-16,0-1 0,0 0 15,0 0-15,21 0 0,0 0 0,0-21 16,22 22-16,-22-1 0,0-21 0,0 21 16,22 0-16,-22-21 0,0 21 15,-21 0-15,21 1 0,-21-1 16,0 0-16,-21 0 15,0-21-15,0 21 0,-22-21 0,22 0 16,-21 21-16,21-21 0,-22 0 0,1 0 16,21 0-16,-22 0 0,22 0 15,0 0-15,0 0 0,0 0 16,0 0-16,21-21 0,0 0 16,0 0-16,0 0 15,21 0-15,0-1 0,0 1 0,21 0 16,-20 0-16</inkml:trace>
  <inkml:trace contextRef="#ctx0" brushRef="#br0" timeOffset="52711.95">10329 8636 0,'21'0'16,"-42"0"-16,42 21 16,-42 0-1,21 22-15,0-22 0,-21 21 16,21-21-16,-21 22 0,21-22 15,-21 0-15,21 21 0,0-20 0,0-1 16,0 0-16,0 0 0,0 0 16,0-42 15,0 0-15,21 0-16</inkml:trace>
  <inkml:trace contextRef="#ctx0" brushRef="#br0" timeOffset="52851.19">10350 8551 0,'0'0'0,"0"-21"16,0 0-16,0 0 0,0-21 31,-21 42-31,42 0 31</inkml:trace>
  <inkml:trace contextRef="#ctx0" brushRef="#br0" timeOffset="53371.92">10985 8170 0,'0'0'0,"-42"-63"32,21 63-32,0 0 0,0 0 15,-1 0-15,1 21 0,0 0 0,0 0 16,0 22-16,0-1 0,21 0 15,0 1-15,0 20 0,0-20 0,0 20 16,0-21-16,0 22 0,0-22 0,0 1 16,0 20-16,0-21 0,0 1 15,0-22-15,-22 21 0,22-21 0,0 1 16,0-1-16,0 0 0,0 0 16,-21-21-16,0 0 31,21-21-31,-21 0 0,21 0 15,0-1-15,0 1 0,0 0 0,0-21 16,0-1-16,21 22 0,0-21 0,22 0 16,-22-1-16,21 22 0,0-21 15,1 21-15,-1-1 0,22 1 0,-22 0 16,21 0-16,-20 21 0,-1 0 16,22 0-16,-22 21 0,-21-21 0,21 21 15,-20 0-15,-1 22 0,0-22 0,-21 0 16,0 21-16,0-20 0,0 20 15,0-21-15,-21 21 0,-22-20 0,1 20 16,0-21-16,-1 0 0,1 22 16,0-43-16,-1 21 0,1 0 15,0-21-15,-1 0 0,22 0 0,0 0 16,-21 0-16,21 0 0,-1 0 0,1 0 16,21-21-16,0 0 15,0-1-15,0 1 0,0 0 0,0 0 16,0 0-16,21-22 0,22 22 0,-22 0 15</inkml:trace>
  <inkml:trace contextRef="#ctx0" brushRef="#br0" timeOffset="53618.93">11811 8149 0,'0'-21'0,"0"42"0,21-42 15,-21 42-15,0 0 16,0 1-16,0-1 0,0 21 15,-21 0-15,21 1 0,-21-1 0,0 22 16,-1-22-16,22 0 0,-21 1 0,0-1 16,21 0-16,0 1 0,-21-1 15,21 0-15,-21 1 0,21-22 0,-21 21 16,21-21-16,0 0 0,0 1 0,0-1 31,21-21-15,0-21-16,0-1 0,0 1 0,0 0 15</inkml:trace>
  <inkml:trace contextRef="#ctx0" brushRef="#br0" timeOffset="53967.29">12001 8657 0,'0'0'0,"22"0"0,-1 0 31,0 0-15,0 0-16,0 0 15,0 0-15,1 0 0,-1 0 0,0 0 0,0 0 16,0-21-16,0 0 16,1 21-16,-1-21 0,-21 0 15,0-1-15,0 1 0,0 0 16,0 0-16,0 0 16,-21 21-16,-1 0 0,1 0 0,0 0 15,0 0-15,-21 0 0,20 21 0,-20 0 16,21 0-16,-21 22 0,20-22 15,1 21-15,0-21 0,0 22 0,21-22 16,0 21-16,0-21 0,0 22 0,0-22 16,0 0-16,21 0 0,0 0 15,0-21-15,1 0 0,-1 21 16,0-21-16,21 0 0,-21 0 0,1 0 16,20-21-16,-21 21 0,0-21 15,22 0-15</inkml:trace>
  <inkml:trace contextRef="#ctx0" brushRef="#br0" timeOffset="54360.43">12721 8213 0,'0'0'0,"-21"0"0,21-21 16,21-1-1,0 22-15,0 0 16,22 0-16,-1 0 0,0 0 16,1 0-16,-1-21 0,0 21 15,22 0-15,-22 0 0,1 0 0,-1-21 16,21 21-16,-41 0 0,20 0 16,-21 0-16,0 0 0,0 0 0</inkml:trace>
  <inkml:trace contextRef="#ctx0" brushRef="#br0" timeOffset="54591.95">13060 8192 0,'0'0'0,"-21"0"0,-1 0 16,22 21-16,-21-21 15,21 21-15,-21 0 0,0-21 0,21 21 16,0 22-16,-21-22 0,0 21 15,21-21-15,-22 22 0,1-1 0,21 0 16,0 1-16,-21-22 0,0 21 0,0 0 16,21 1-16,0-22 0,0 21 15,0-21-15,0 1 0,0-1 0,0 0 16,21-21 0,0 0-1,0-21-15</inkml:trace>
  <inkml:trace contextRef="#ctx0" brushRef="#br0" timeOffset="54935.84">13123 8721 0,'0'0'16,"21"0"-16,1 0 0,-1 0 16,-21-21-16,21 21 0,0 0 0,0-22 15,0 22-15,22 0 0,-22-21 0,0 0 16,0 21-16,0-21 0,1 0 15,-1 0 1,-21-1-16,0 1 16,-21 21-16,-1 0 15,-20 0-15,21 0 0,0 0 16,0 0-16,-22 21 0,22 1 0,0-1 16,0 0-16,0 21 0,-22-21 15,43 22-15,0-22 0,-21 21 0,21-21 16,0 22-16,0-22 0,0 0 15,0 0-15,21 0 0,0-21 16,1 0-16,-1 0 0,21 0 0,-21 0 16,22 0-16,-1 0 0,0-21 15,-21 0-15,22 21 0,-1-21 16,-21 0-16</inkml:trace>
  <inkml:trace contextRef="#ctx0" brushRef="#br0" timeOffset="55687.92">13674 8594 0,'0'-21'0,"0"42"0,0-64 15,0 22-15,0 0 0,21 0 16,0 0-16,0 0 0,0-1 16,0 22-16,1 0 15,-1 0-15,0 0 0,0 0 16,0 22-16,-21-1 0,0 0 16,21 0-16,-21 0 0,0 0 15,0 22-15,0-22 0,0 0 16,0 21-16,-21-20 0,0-1 0,0 0 15,0 0-15,21 0 0,-21 0 16,21 1-16,-22-22 0,1 21 16,21-42-1,21-1 1,1 22-16,-1-21 0,0 0 0,0 0 16,0 0-16,0 0 0,1-1 15,-1 1-15,0-21 0,21 21 0,-21-22 16,1 22-16,20-21 0,-21 21 15,21-22-15,-20 22 0,-1 0 0,-21 0 16,0 0-16,0 42 16,-21 0-1,-1 0-15,1 22 0,0-22 16,0 0-16,0 21 0,0-21 0,21 1 16,0 20-16,-22-21 0,22 0 15,0 0-15,0 1 0,0-1 0,0 0 16,22 0-16,-1 0 0,0-21 0,0 21 15,0-21-15,22 22 0,-22-22 16,21 0-16,0 0 0,-20 0 0,20 0 16,0-22-16,-21 1 0,22 21 0,-22-21 15,21 0-15,-21 0 16,1 0-16,-1-1 0,0 1 0,0 0 16,0-21-16,0-1 0,-21 22 0,0-21 15,22-22-15,-22 22 0,21 0 16,0-22-16,-21 22 0,0-22 0,21 22 15,-21 0-15,21-1 0,-21 22 16,0 0-16,0 0 0,0 42 16,0 0-1,0 0-15,-21 22 0,0-1 0,0 0 16,0 22-16,21-22 0,-22 1 0,1 20 16,21-21-16,0 1 0,0-1 15,-21-21-15,21 22 0,0-22 16,-21 0-16,21 21 0,0-21 0,0 1 15,0-1-15,21-21 32,0 0-17,0 0-15,1-21 0,-22-1 16,21 22-16</inkml:trace>
  <inkml:trace contextRef="#ctx0" brushRef="#br0" timeOffset="55899.95">14626 8403 0,'0'0'16,"-21"0"-16,42 0 31,0 0-15,0 0-16,1 0 0,-1 0 15,0 0-15,0 0 0,21 0 0,-20 0 16,20 0-16,-21 0 0,0 0 0,0 0 15,1-21-15,-1 21 0,0 0 16,0-21-16,0 21 0</inkml:trace>
  <inkml:trace contextRef="#ctx0" brushRef="#br0" timeOffset="56195.45">15536 8128 0,'0'0'0,"0"-21"0,0 0 16,-21 21-16,0 0 15,0 0-15,0 0 0,21 21 0,-22 0 16,1 0-16,0 0 0,0 22 16,0-22-16,0 21 0,21-21 0,-22 22 15,1-1-15,0-21 16,0 22-16,0-22 0,21 21 0,0-21 15,-21 22-15,21-22 0,0 0 0,0 0 16,0 0-16,0 0 0,0 1 16,21-1-16,0-21 0,0 0 15,0 21-15,0-21 0,22 0 0,-22 0 16,0 0-16,21 0 0</inkml:trace>
  <inkml:trace contextRef="#ctx0" brushRef="#br0" timeOffset="56503.4">16065 8170 0,'0'0'0,"0"-21"0,22 21 16,-1 0-1,0 0-15,-21 21 16,0 1-16,0 20 0,0-21 0,0 0 15,0 22-15,0-1 0,0-21 16,0 21-16,0-20 0,0 20 0,-21-21 16,0 21-16,-1-20 0,22-1 0,-21 0 15,0 0-15,0 0 16,0 0-16,0 1 0,21-1 0,-22-21 0,22 21 16,-21-21-16,0 0 15,21-21 16</inkml:trace>
  <inkml:trace contextRef="#ctx0" brushRef="#br0" timeOffset="56660.3">16256 8700 0,'-21'0'0,"21"-22"31</inkml:trace>
  <inkml:trace contextRef="#ctx0" brushRef="#br0" timeOffset="59999.85">656 11451 0,'0'0'0,"-21"0"16,0 0-16,0 0 0,-22 0 15,22 0-15,0 0 0,-21 0 0,20 0 16,1 0-16,42 0 31,22 0-31,-1 0 0,22 0 16,-22 0-16,21 0 0,22-21 15,-21 0-15,20 21 0,1-21 0,0 0 16,-1 21-16,1-22 0,0 1 16,-22 0-16,1 21 0,-1-21 15,1 21-15,-22 0 0,0-21 0,-21 21 16,1 0-16,-1 0 0,-42 21 31,-22-21-15,22 0-16,0 21 0,-21-21 0,-1 0 15,22 21-15</inkml:trace>
  <inkml:trace contextRef="#ctx0" brushRef="#br0" timeOffset="60267.97">1249 11367 0,'-64'0'15,"43"21"1,0 0-16,21 21 15,0-21-15,-21 22 0,0-1 16,21 0-16,-22 1 0,22-1 0,0 0 16,0 22-16,-21-22 0,0 22 15,21-22-15,-21 22 0,0-22 0,21 21 16,-21-20-16,-1-1 0,22-21 16,0 22-16,0-22 0,-21 0 0,21 0 15,0 0-15,21-42 31,1 21-31,-1-21 16,0 0-16,0-22 0</inkml:trace>
  <inkml:trace contextRef="#ctx0" brushRef="#br0" timeOffset="60640.32">1672 11769 0,'0'0'0,"0"21"31,0 0-31,-21 0 0,0 0 16,21 1-16,-21 20 0,-1-21 0,1 21 16,0-20-16,21 20 0,-21-21 15,21 21-15,0-20 0,0-1 16,0 0-16,21 0 0,21-21 16,-20 0-16,-1 0 0,21 0 0,-21 0 15,22 0-15,-22-21 0,21 0 16,-21 0-16,0-1 0,22 1 0,-22-21 15,0 21-15,0 0 0,-21-22 16,0 22-16,0 0 0,0-21 0,0 20 16,0 1-16,-21 0 0,0 0 15,-21 0-15,20 21 0,-20 0 0,0 0 16,21 0-16,-22 0 0,22 0 16,-21 0-16,21 21 0,-1-21 0,1 21 15,0 0-15,21 0 16,0 1-16,21-22 15,22 0-15,-22 0 16,21 0-16</inkml:trace>
  <inkml:trace contextRef="#ctx0" brushRef="#br0" timeOffset="61391.96">3471 11811 0,'43'0'15,"-22"0"-15,0 0 16,-21-21 0,21 21-16,-21-21 0,21 21 15,-21-21-15,0-1 0,0 1 16,0 0-16,0 0 0,0 0 16,0 0-16,0-1 0,0 1 15,0 0-15,-42 0 0,21-21 0,0 20 16,-22 1-16,22 0 0,-21-21 15,-1 42-15,1-21 0,21 21 0,-21 0 16,-1 0-16,22 21 0,-21 0 16,21 21-16,-1-21 0,1 22 0,-21 20 15,21-20-15,21-1 0,-21 21 16,21-20-16,-22 20 0,22-20 0,0 20 16,0-21-16,0 1 0,0-1 15,22 0-15,-1-20 0,0-1 16,0-21-16,0 0 0,0 0 0,22 0 15,-22 0-15,21 0 0,1-21 16,-22-1-16,21 1 0,0-21 0,22 0 16,-22-1-16,1 1 0,-1 0 15,0-1-15,1 1 0,-22-22 0,21 22 16,-21-21-16,0-1 0,-21 1 16,0-1-16,0 1 0,0-1 0,0 22 15,0-22-15,0 22 0,0 0 16,0 20-16,0 1 0,-21 0 0,21 42 15,-21 0 1,21 22-16,0 20 0,0-20 16,0 20-16,0 1 0,0-1 0,0-21 15,0 22-15,0-1 0,0-20 16,0 20-16,0-20 0,0-1 0,0 0 16,0-21-16,0 22 0,21-22 15,-21 0-15,21 0 0,-21 0 0,22-21 16,-1 0-16,0 0 0,0 0 15,0 0-15,-21-21 0,21 0 0,1 0 16,-1 0-16</inkml:trace>
  <inkml:trace contextRef="#ctx0" brushRef="#br0" timeOffset="61967.13">4064 11663 0,'0'21'16,"0"0"-16,21-21 15,0 0 1,0 0-16,1 0 0,-1-21 16,0 0-16,21 21 15,-21-21-15,1 0 0,20-1 0,-21 1 16,0 0-16,0 0 0,1 0 16,-22 0-16,0-1 0,0 1 0,0 0 15,0 0-15,-43 0 0,22 0 0,0 21 16,0 0-16,0 0 15,-1 0-15,-20 0 0,21 0 0,0 21 16,0 0-16,-1 0 0,22 0 16,-21 22-16,21-22 0,-21 21 0,21-21 15,0 0-15,0 22 0,0-22 0,0 0 16,0 0-16,0 0 0,0 1 16,0-1-16,0 0 0,0 0 15,0 0 1,21-21-16,0 0 0,1 0 47,-1 0 15,0 0-31,0 0-15,0 0 0,0 0-16,1 0 15,-1 0-15,0 0 0,0 0 16,0 0-16,0 0 0,1 0 0,-1-21 16,0 21-16,0-21 15,21 21-15</inkml:trace>
  <inkml:trace contextRef="#ctx0" brushRef="#br0" timeOffset="62488.03">5228 11409 0,'0'-42'16,"0"20"-16,0 1 15,0 0-15,0 0 16,0 0-16,0 0 16,0-1-16,-21 22 31,0 0-31,0 0 0,-1 22 16,1-1-16,0 0 0,0 0 0,0 0 15,0 22-15,-1-22 0,22 0 16,0 0-16,0 0 0,0 0 0,0 1 15,0-1-15,0 0 0,0 0 0,0 0 16,22 0-16,-1 1 16,0-1-16,0-21 0,0 21 0,0 0 15,1 0-15,-22 0 0,21-21 16,0 22-16,0-1 0,-21 0 0,0 0 16,0 0-16,0 0 15,-21-21-15,0 0 16,0 0-16,-1 0 0,1 0 0,-21 0 15,21 0-15,-22 0 0,22 0 16,-21 0-16,21 0 0,0-21 0,-22 0 16,22 21-16,21-21 0,-21 0 0,0 0 15,21-1 1,0 1-16,21 21 16,0-21-16,0 21 0,-21-21 15,21 21-15,22-21 0,-22 21 16,0 0-16,0-21 0</inkml:trace>
  <inkml:trace contextRef="#ctx0" brushRef="#br0" timeOffset="63023.92">5609 11197 0,'0'-21'0,"0"42"0,0-63 0,0 21 16,0 0-16,0-1 15,0 1-15,0 0 0,0 0 16,-21 0-16,21 42 31,0 0-31,0 21 0,-21 1 16,21 20-16,0 1 0,0-1 15,0 1-15,-21-1 0,21-20 16,0 20-16,-22-21 0,1 22 0,0-22 16,21-21-16,-21 22 0,21-22 15,0 21-15,0-21 0,0 1 16,21-22-1,0 0-15,0-22 16,1 1-16,-1 21 0,0-21 0</inkml:trace>
  <inkml:trace contextRef="#ctx0" brushRef="#br0" timeOffset="63395.92">5800 11684 0,'0'0'0,"0"21"16,21-21 0,0 0-16,0 0 0,21 0 15,-20 0-15,-1 0 0,0-21 0,21 0 16,-21 21-16,1-21 0,-1 0 16,21-1-16,-21 22 0,-21-21 0,21 0 15,1 0-15,-22 0 0,0 0 0,0-1 16,0 1-16,0 0 15,0 0-15,-22 21 0,1 0 0,0 0 16,0 0-16,0 0 0,0 21 16,-1 0-16,1 0 0,0 1 15,0 20-15,0 0 0,0-21 0,-1 22 16,22-22-16,-21 21 0,21-21 16,0 22-16,0-22 0,0 0 0,21 0 15,1 0-15,-1-21 0,0 0 0,21 22 16,-21-22-16,22 0 0,-1 0 15,0 0-15,1 0 0,-1-22 0,0 22 16,1-21-16,-1 0 0</inkml:trace>
  <inkml:trace contextRef="#ctx0" brushRef="#br0" timeOffset="63923.21">6921 11451 0,'0'-42'0,"0"84"0,0-105 0,0 42 16,0-1-16,0 1 0,-21 21 15,0 0-15,0 0 16,0 21-16,0 1 0,-1-1 0,1 21 16,-21-21-16,21 22 0,0-1 15,-1-21-15,1 21 0,0 1 0,21-22 16,-21 21-16,21-21 0,0 22 16,0-22-16,0 0 0,21-21 0,0 21 15,22 0-15,-22-21 0,0 0 0,21 0 16,1 0-16,-22 0 15,21 0-15,0 0 0,-20-21 0,20 21 16,0-21-16,-21 0 0,22 0 0,-22 0 16,0-1-16,0 1 0,22-21 15,-22 21-15,0-22 0,0 1 0,0 0 16,0-22-16,-21 1 0,22 20 0,-1-20 16,-21-1-16,0 22 0,0 0 15,0-1-15,0 1 0,0 21 0,0 0 16,0 0-16,-21 42 15,-1 0 1,22 0-16,0 21 0,0 1 16,0-1-16,-21 0 0,21 1 15,0 20-15,-21-20 0,21-1 0,0 21 16,0-20-16,0-1 0,0-21 0,0 22 16,0-1-16,0-21 0,0 0 15,0 0-15,0 1 0,0-1 0,0 0 16,21-21-1,0 0-15,1 0 16,-1 0-16,0-21 0,0 21 0,0-21 16,0-1-16,-21 1 0,22 0 15,-1 0-15</inkml:trace>
  <inkml:trace contextRef="#ctx0" brushRef="#br0" timeOffset="64103.9">7239 11409 0,'0'0'0,"-21"0"0,21 21 16,21-21 15,0 0-31,0 0 0,0 0 0,1 0 16,-1-21-16,0 0 0,0 21 0,0-21 16,0 21-16,1-22 0,-1 1 15,0 21-15,0-21 0,0 0 16</inkml:trace>
  <inkml:trace contextRef="#ctx0" brushRef="#br0" timeOffset="64731.94">8530 11176 0,'0'0'0,"0"-21"0,0 0 15,21 0-15,-21-22 0,0 22 16,21 0-16,-21 0 0,0 0 16,-21 21-1,0 0-15,-21 0 0,21 0 16,-1 21-16,-20 0 0,0 21 0,21 1 16,-22-1-16,22 0 0,0 1 15,0 20-15,0 1 0,-1-22 0,22 21 16,0-20-16,0-1 0,0 0 0,0 1 15,0-1-15,0-21 0,22 0 16,-1 1-16,0-1 0,0-21 0,21 0 16,1 0-16,-1 0 0,0 0 15,1-21-15,20-1 0,1 1 0,-1 0 16,22 0-16,-22-21 0,1-1 0,-22 22 16,1-21-16,-1-1 0,-21 1 15,0 0-15,-21-1 0,0-20 16,0 21-16,0-1 0,-21 1 15,0 0-15,0 20 0,-22-20 0,1 21 16,0 0-16,-1 0 0,1 21 0,0 0 16,-1 0-16,1 0 0,0 21 15,-1 21-15,22-21 0,-21 22 0,21-22 16,21 21-16,0 0 0,0 22 16,0-43-16,0 21 0,0 1 0,0-22 15,21 0-15,21 0 0,1 0 0,-1-21 16</inkml:trace>
  <inkml:trace contextRef="#ctx0" brushRef="#br0" timeOffset="65067.93">9461 11049 0,'0'0'0,"0"-21"0,0 0 0,-21 0 15,0 21 1,0 21-16,0 0 0,21 21 15,0 22-15,-21-22 0,-1 22 0,22 20 16,-21-20-16,21-1 0,-21 22 16,21-22-16,0 22 0,-21 0 0,0 21 15,21-22-15,-21 1 0,-1 21 16,1 0-16,21-22 0,-21 22 16,0-21-16,-21 105 0,20-84 15,-20-21-15,21-1 0,0-20 0,0-1 16,21-20-16,0-1 0,-22 0 15,22-20-15,0-1 0,0-42 16,0-1 0,22-20-16,-1 21 0,-21-43 15,21 22-15,0-21 0,0-1 0,0 1 16,1-22-16,-22 0 0</inkml:trace>
  <inkml:trace contextRef="#ctx0" brushRef="#br0" timeOffset="65363.58">9229 11599 0,'0'0'0,"0"-84"0,0 20 16,0 1-16,0-1 0,0 22 0,21-22 16,0 22-16,-21 0 0,21-1 0,0 22 15,0 0-15,22 0 0,-22 0 16,0 0-16,21 21 0,1 0 0,-1 0 16,22 0-16,-22 21 0,0 0 15,1 0-15,-22 21 0,21 1 0,-42-1 16,0 0-16,0 22 0,0-22 15,-21 1-15,0-1 0,-22 0 16,22 1-16,-21-1 0,0-21 0,-1 21 16,1-20-16,0-1 0,-1-21 0,1 21 15,21 0-15,0-21 0,-1 0 16,1 0-16,0 0 0,21-21 16,0 0-1,21 0-15,0-1 0,1 1 0,-1-21 16,0 21-16,21-22 0</inkml:trace>
  <inkml:trace contextRef="#ctx0" brushRef="#br0" timeOffset="65843.11">10308 10710 0,'21'-42'0,"-42"84"0,42-105 0,-21 42 15,-21 42 1,0 0-16,21 0 15,-21 0-15,21 22 0,-21-1 0,-1 0 16,22 1-16,0-1 0,-21 0 16,21 1-16,-21 20 0,21-20 0,-21 20 15,21-21-15,0 1 0,0-1 0,0 0 16,0 1-16,0-1 16,0-21-16,0 0 0,21 1 0,-21-1 15,21 0-15,0-21 0,1 0 0,-1 0 16,0 0-16,0 0 0,21 0 15,-20-21-15,-1 0 0,0-1 0,0 1 16,0 0-16,0 0 0,1 0 16,-1 0-16,0-22 0,0 22 0,-21-21 15,0-1-15,21 22 0,-21 0 0,0-21 16,0 21-16,0-1 16,0 44-1,0-1-15,0 21 16,-21-21-16,21 0 0,0 22 0,0-22 15,0 21-15,0-21 0,0 22 0,0-22 16,0 0-16,0 0 16,0 0-16,0 1 0,0-1 0,0 0 15,21-42 17,0 0-32,-21-1 0,22 1 15,-1 0-15</inkml:trace>
  <inkml:trace contextRef="#ctx0" brushRef="#br0" timeOffset="66031.95">10795 10837 0,'0'0'0,"-21"0"0,0 0 16,-1 0-16,1 0 0,0 0 15,0 0 1,0 0 31</inkml:trace>
  <inkml:trace contextRef="#ctx0" brushRef="#br0" timeOffset="66211.89">10096 11028 0,'0'0'16,"-21"0"-16,0 0 0,21 21 0,21-21 31,22 0-31,-22 0 0,0 0 16,21 0-16,1 0 0,-22 0 0,21 0 16,0 0-16,1 0 0</inkml:trace>
  <inkml:trace contextRef="#ctx0" brushRef="#br0" timeOffset="66903.91">11176 11028 0,'-64'21'16,"43"0"0,0 0-16,0 1 0,0-1 0,0 0 15,-1 0-15,1 21 0,21 1 0,0-22 16,0 21-16,0-21 0,0 22 15,0-22-15,0 0 0,0 0 0,0 0 16,0 1-16,0-1 0,21-21 0,1 0 16,-1 0-16,0 0 0,0 0 15,0 0-15,0 0 16,1-21-16,-22-1 16,0 1-16,0 0 15,0 0-15,0 0 0,0-22 0,0 22 16,0 0-16,0-21 0,0-1 15,0 22-15,0-21 0,21 21 0,0-22 16,0 22-16,0 0 0,22 0 0,-22 0 16,0 0-16,21-1 0,-21 22 15,22 0-15,-22 0 0,0 0 0,0 0 16,0 0-16,1 0 0,-1 22 0,0 20 16,0-21-16,-21 0 15,0 22-15,0-1 0,0-21 0,0 21 16,0 1-16,0-22 0,0 21 15,0-21-15,0 1 0,0 20 0,0-21 16,0 0-16,-21-21 31,21-21-15,0 0-16,0 0 0,0 0 16,0-1-16,0-20 0,21 21 15,-21-21-15,21 20 0,0-20 0,1 0 16,-1-1-16,21 22 0,0-21 15,1 21-15,-1 0 0,0-1 0,1 1 16,-1 21-16,0 0 0,1 0 16,-1 0-16,0 21 0,1 1 0,-22-1 15,0 0-15,-21 0 0,0 21 16,0 1-16,0-22 0,0 21 0,-21 1 16,0-22-16,0 21 0,-1-21 15,1 0-15,0 1 0,0-1 0,0 0 16,0 0-16,42-21 31,0-21-31,0 21 0,21-21 16</inkml:trace>
  <inkml:trace contextRef="#ctx0" brushRef="#br0" timeOffset="67243.89">12827 11007 0,'0'0'0,"21"-21"0,0 21 16,-21-22-16,-21 22 15,-21 0 1,21 0-16,-1 0 0,-20 0 0,0 22 16,-1-1-16,1-21 0,0 21 15,21 0-15,-22 0 0,22-21 0,0 21 16,21 1-16,0-1 0,0 0 16,0 0-16,21-21 15,0 0-15,0 0 0,22 21 0,-22 0 16,0-21-16,21 22 0,-20-22 15,-1 21-15,0-21 0,0 21 0,0-21 16,-21 21-16,21 0 0,-21 0 16,0 1-16,-21-22 15,0 21-15,0-21 0,0 0 0,-22 0 16,22 21-16,0-21 0,-21 0 0,21 0 16,-1 0-16,-20 0 0,21 0 15,0 0-15,-22 0 0,22-21 0,0 0 16,0-1-16,0 1 0,21 0 0</inkml:trace>
  <inkml:trace contextRef="#ctx0" brushRef="#br0" timeOffset="68083.67">14118 11261 0,'0'0'0,"0"21"0,0 0 0,42-21 32,-20-21-32,20 0 0,0 0 0,1-22 15,-1 22-15,21-21 0,-20-1 16,-1 22-16,0-21 0,1 0 16,-1-1-16,-21 1 0,22 0 0,-22-1 0,-21-20 15,0 20-15,0 1 16,0-21-16,0 20 0,0 1 0,0 0 15,-21-1-15,-1 22 0,1 0 16,0 0-16,0 21 0,0 0 0,0 0 16,-1 0-16,1 21 0,0 21 0,0 1 15,0-1-15,0 21 0,-1 1 16,1-1-16,0 22 0,0-21 0,-21 20 16,20 1-16,1 21 0,-21-22 15,21 22-15,0 0 0,-1 0 0,-20 0 16,21 0-16,0 21 0,0 0 0,-1 0 15,1 0-15,-21 0 0,21 21 16,-22-21-16,22 21 0,-21-21 16,21 0-16,-22-21 0,22 21 0,0-21 15,0-22-15,0 1 0,21 0 16,0-22-16,0 1 0,0-22 0,0-21 16,0 21-16,21-42 0,0 0 0,0 0 15,0-21-15,22-21 0,-1 21 16,0-43-16,22 22 0,-1-22 0,-20 1 15,20-1-15,1-20 0,-1 20 0,1-20 16,-1-22-16,-20 21 0,-1-21 16,0 22-16,1-22 0,-22 21 0,0 0 15,-21-20-15,0 20 0,0 0 0,-21 1 16,0-1-16,-22 0 16,-20 22-16,20-1 0,-20 1 0,-1 20 15,1 22-15,21-21 0,-22 21 16,1 0-16,20-1 0,1 1 0,0 21 15,20-21-15,-20 21 0,42-21 0,0 0 16,0 0-16,0-1 16,21 1-16,22 21 0,-22-21 15,21 0-15,0 0 0,1 0 16,-1-1-16,22 22 0,-22-42 0,0 21 16,1 0-16,-1 0 0</inkml:trace>
  <inkml:trace contextRef="#ctx0" brushRef="#br0" timeOffset="68431.99">14520 11197 0,'0'-21'0,"0"42"0,0-63 16,0 21-16,0 0 0,0-1 16,-21 1-16,21 0 0,0 0 0,0 0 15,0 0 1,0-1-16,21 1 0,0 21 16,1 0-16,-1 0 0,21 0 0,-21 0 15,22 0-15,-1 0 0,-21 21 16,21 1-16,1-1 0,-22 0 0,0 21 15,0-21-15,-21 22 0,0-22 16,0 21-16,0-21 0,0 22 0,-21-22 16,0 0-16,0 0 0,0 0 15,-1 1-15,1-22 16,0 0-16,21-22 16,0 1-1,0 0-15,0 0 0,0 0 0,0 0 16,0-22-16,0 22 0,0 0 15,21-21-15,-21 20 0,21 1 0,1 0 16,-1-21-16,0 42 0,0-21 0,0-1 16,22 22-16,-1-21 0,0 21 15,1-21-15,-1 21 0,0 0 16</inkml:trace>
  <inkml:trace contextRef="#ctx0" brushRef="#br0" timeOffset="69235.53">15473 10901 0,'0'0'0,"0"21"15,0 0-15,-21-21 0,-1 21 0,1 1 16,-21 20-16,21-21 0,0 0 0,-22 22 16,22-1-16,0-21 0,0 21 15,0-20-15,21 20 0,0-21 0,0 0 16,0 0-16,0 1 0,21-1 16,0-21-16,0 0 0,0 0 0,0 0 15,1 0-15,-1 0 0,21 0 16,-21-21-16,0 21 0,-21-22 15,22 1-15,-22 0 0,0 0 16,0-21-16,0 20 0,0 1 0,0-21 16,0 21-16,0 0 0,0-22 15,0 22-15,0 0 0,0-21 0,0 20 16,21 1-16,0 21 0,0-21 16,0 21-16,0 0 0,1 0 15,-1 0-15,0 21 0,0 0 0,-21 1 16,21-1-16,0 0 0,-21 21 15,0 1-15,22-22 0,-1 21 0,-21-21 16,21 22-16,-21-22 0,0 21 16,0-21-16,0 0 0,0 1 15,0-1-15,0 0 0,0 0 16,-21-21 0,21-21-1,0 0-15,0 0 0,0-1 16,0 1-16,0-21 0,0 21 15,0-22-15,0 1 0,0 21 0,0-21 16,21-1-16,0 22 0,0 0 0,0 0 16,1 0-16,-1-1 0,0 22 15,0 0-15,0 0 0,22 0 0,-22 22 16,0-1-16,0 0 0,0 0 16,22 0-16,-22 22 0,0-22 15,-21 21-15,0-21 0,21 22 0,-21-22 16,0 0-16,0 0 0,0 0 15,0 0-15,0 1 0,0-44 32,0 1-17,0 0-15,0 0 0,0 0 16,0 0-16,21-22 0,0 22 16,1-21-16,-1 21 0,21-22 15,-21 22-15,22-21 0,-22 21 0,21-1 16,0 1-16,-20 21 0,20 0 15,0 0-15,-21 0 0,1 0 0,-1 0 16,21 43-16,-21-22 0,-21 0 0,21 0 16,-21 21-16,22-20 0,-22 20 15,0 0-15,0-21 0,0 1 0,0-1 16,-22 21-16,22-21 0,-21-21 16,21 21-16,-21 1 0,63-22 31</inkml:trace>
  <inkml:trace contextRef="#ctx0" brushRef="#br0" timeOffset="70247.95">17462 11303 0,'43'-21'16,"-43"0"-16,21 21 0,0-21 0,0-1 0,0 1 15,-21 0-15,22-21 0,-1 21 16,0-1-16,21-20 0,-21 0 0,1 21 16,-1-22-16,-21 1 0,21 0 15,0-1-15,-21 1 0,21 0 0,-21-1 16,0 1-16,0 21 0,-21 21 31,0 21-31,0 0 0,21 21 0,-21 1 16,-1-1-16,-20 22 0,21-22 0,0 0 15,21 22-15,-21-1 0,-1-20 16,22 20-16,0-21 0,0 1 0,0-1 16,0 0-16,0-20 0,22-1 15,-22 21-15,21-42 0,0 21 0,21-21 16,-21 0-16,1 0 0,-1 0 0,21 0 16,-21-21-16,0 21 0,22-21 15,-22 0-15,0-22 0,0 22 0,22-21 16,-22 0-16,0-1 0,0 1 15,0 0-15,0-1 0,1 1 16,-22-22-16,21 22 0,0-21 0,-21 20 16,0 1-16,0 21 0,0 0 15,0-1-15,0 1 0,0 42 16,0 22-16,0-22 16,-21 0-16,0 21 0,21 1 15,-22-22-15,1 21 0,21 1 0,-21-1 16,21 0-16,-21 1 0,21-1 15,0 0-15,-21 1 0,21-22 16,-21 21-16,21-21 0,0 0 0,0 1 16,21-22 15,-21-22-31,21 1 16,0 21-16,-21-21 0,21 0 0,-21 0 15,21-22-15,1 22 0,-1 0 0,-21 0 16,21 0-16,-21 0 0,21 21 15,0 0-15,-21 21 16,0 0 0,0 0-16,0 0 0,0 22 15,0-22-15,21 0 0,-21 0 16,0 0-16,22-21 0,-1 21 0,0 1 16,0-22-16,0 0 0,0 0 15,22 0-15,-22 0 0,21 0 0,1 0 16,-1 0-16,0-22 0,22 22 15,-22-21-15,0 21 0,1-21 0,-22 0 16,21 0-16,-21 0 0,1-22 0,-1 22 16,0-21-16,0 21 0,-21-22 15,0 22-15,0-21 0,0 21 0,0-1 16,0 1-16,-21 21 16,0 0-16,0 0 0,-1 21 15,1 1-15,0-1 0,0 0 16,21 0-16,-21 21 0,21-20 15,0 20-15,0-21 0,0 0 0,0 22 16,0-22-16,21 0 0,0 0 0,0-21 16,0 21-16,1-21 0,-1 0 15,0 0-15,0 0 0,0 0 0,0 0 16,22 0-16,-22 0 0,0 0 16,21-21-16,-20 21 0,-1-21 0,0 0 15,0 0-15,0-1 0,-21 1 0,0 0 16,0 0-16,0-21 0,0 20 15</inkml:trace>
  <inkml:trace contextRef="#ctx0" brushRef="#br0" timeOffset="70427.85">17399 10964 0,'0'0'0,"-42"0"0,20 0 16,1 0-16,42 0 15,1 0-15,20 0 0,-21 0 16,21 0-16,1 0 0,20 0 0,-20-21 16,-1 21-16,21-21 0,-20 21 15,-1-21-15,0 0 0</inkml:trace>
  <inkml:trace contextRef="#ctx0" brushRef="#br0" timeOffset="72019.49">20616 11155 0,'21'-42'32,"1"20"-32,-1 22 0,0-21 15,21 0-15,-21 21 0,22-21 0,-22 0 16,0 21-16,0-21 0,0-1 0,-21 1 15,0 0-15,0 0 16,0 0-16,0 0 0,-21-1 0,0 1 16,0 0-16,0 0 0,-22 0 0,1 0 15,0 21-15,-1 0 0,1 0 16,0 0-16,-1 0 0,1 21 0,0 0 16,-22 0-16,22 21 0,0-20 15,20 20-15,-20 0 0,21 22 0,-21-22 16,20 0-16,1 1 0,21 20 0,0-20 15,0-22-15,0 21 0,0-21 16,0 0-16,0 1 0,21-1 0,1-21 16,20 0-16,-21 0 0,21 0 15,1-21-15,20 21 0,-20-22 16,20 1-16,-21 0 0,22-21 0,-1 21 16,-20-22-16,-1 1 0,0 21 15,1-22-15,-1 1 0,-21 0 0,22-1 16,-22 1-16,21 0 0,-21-1 15,0-20-15,1 21 0,-1-22 0,0 22 16,0-22-16,0 22 0,-21 0 0,0-1 16,0 1-16,0 21 0,0 0 15,0 42 1,-21 0-16,0 21 0,0 1 16,0-1-16,-1 0 0,1 22 0,0-22 15,21 22-15,-21-22 0,21 21 16,-21-20-16,21 20 0,0-20 15,0 20-15,0-21 0,0 1 0,0-1 16,0 0-16,0-20 0,0-1 16,0 21-16,21-42 0,0 21 0,-21 0 15,21-21-15,0 0 0,22 0 0,-22 0 16,0 0-16,21-21 0,-20 0 16,20 0-16,-21 0 0,21 0 0,-20-1 15,20-20-15,-21 21 0,0 0 16,-21-22-16,0 22 0,0-21 0,0 21 15,0 0-15,0-22 0,0 22 0,0 0 16,-21 21-16,0 0 16,21 21-16,-21-21 15,21 21-15,-21 0 0,21 22 0,-22-22 16,22 0-16,0 21 0,0-20 16,0-1-16,0 0 0,0 0 0,0 0 15,0 0-15,22 1 0,-1-22 16,0 0-16,0 0 0,0 0 0,22 0 15,-22 0-15,21 0 0,0-22 16,1 22-16,-22-21 0,21 0 0,1 21 16,-22-21-16,21 0 0,-21 0 0,0-1 15,1 1-15,-1-21 0,0 21 16,-21 0-16,21-1 0,-21 1 16,0 0-16,0 42 31,-21 0-31,0 1 0,21-1 15,-21 21-15,-1-21 0,22 0 16,0 22-16,0-22 0,0 0 0,0 0 16,0 0-16,0 1 0,0-1 0,22 0 15,-1-21-15,0 0 16,0 0-16,0 0 0,0 0 0,22 0 16,-22 0-16,0 0 0,0 0 15,0-21-15,1 0 16,-22-1-16,21 1 0,-21 0 0,0 0 15,0 0-15,0 0 0,0-22 16,0 22-16,-21 0 0,-1 0 0,1 0 16,0-1-16,0 1 0,0 0 0,0 21 15,-1 0-15,1 0 16,0 0-16,42 0 31,0 0-31,1 0 0,20 0 16,-21 0-16,0 0 0,22 0 0,-1 0 15,-21 0-15,21 0 0,1 0 16,-1 0-16,0-21 0,-20 21 16,20 0-16,-21 0 0,0 0 0,-21 21 31,0 0-31,0 0 0,0 1 16,-21 20-16,0 0 0,0 1 15,21-1-15,-21 0 0,21 22 0,-22-1 16,1-20-16,21 20 0,0 1 0,-21-1 15,0-21-15,0 22 0,21 21 16,-21-22-16,-1 22 0,1-22 0,0 22 16,-21-22-16,21 22 0,-22-21 15,22-1-15,-21 1 0,21-22 16,-22 0-16,22 1 0,0-22 0,0 21 16,21-21-16,21-42 31,0 21-31,0-42 0,0 21 0,22-1 15,-22-20-15,21 0 0,-21-22 0,1 22 16,20-22-16</inkml:trace>
  <inkml:trace contextRef="#ctx0" brushRef="#br0" timeOffset="72307.32">22246 11367 0,'0'-43'0,"0"86"0,0-149 0,0 63 0,0 1 15,0 0-15,0-1 0,0 1 0,0 21 16,0 0-16,0 0 0,21-1 15,0 1-15,-21 0 0,22 21 0,-1-21 16,21 21-16,-21 0 0,22 0 16,-1 0-16,0 0 0,1 0 0,-22 0 15,21 0-15,-21 21 0,0 0 0,1 0 16,-22 1-16,0-1 0,0 0 16,-22 0-16,1 0 0,0 0 0,-21 1 15,21-1-15,-22 0 0,1 0 16,0-21-16,-1 21 0,1-21 15,21 0-15,0 0 0,-1 0 0,1 21 16,21-42 0,21 21-16,1-21 15,-1 0-15,21 21 0,-21-21 16</inkml:trace>
  <inkml:trace contextRef="#ctx0" brushRef="#br0" timeOffset="72815.24">23262 10964 0,'0'0'0,"21"-21"0,22 21 0,-22-21 16,0 0-16,0 21 0,-21-21 16,0 0-16,0-1 0,0 1 15,0 0-15,-21 21 0,0-21 0,0 21 16,-1 0-16,1 0 0,0 0 16,0 0-16,-21 21 0,20 0 0,1 0 15,-21 22-15,21-22 0,0 0 16,-1 21-16,-20 1 0,21-22 0,21 21 15,0-21-15,-21 22 0,21-22 0,0 0 16,0 0-16,0 0 0,21 1 16,0-1-16,0-21 0,0 0 0,1 0 15,20 0-15,-21 0 0,21 0 16,-20-21-16,-1-1 0,21 22 0,-21-42 16,0 21-16,1 0 0,-1-22 15,0 22-15,0-21 0,0 0 16,0-1-16,1-20 0,-22 20 0,0-20 15,21 21-15,-21-22 0,21 1 16,-21-1-16,0 22 0,0-1 0,0 1 16,0 21-16,0 0 0,0 0 0,0 42 15,0 21 1,-21-21-16,0 22 0,21-1 0,-22 21 16,1-20-16,21 20 0,0-20 15,-21 20-15,21-21 0,-21 1 0,21-1 16,0 0-16,-21-20 0,21 20 15,0 0-15,0-21 0,0 1 0,0-1 16,0 0-16,0 0 0,0 0 0,21-21 16,0 0-16,0 0 15,0 0-15,1 0 0,-1 0 0,0-21 16,21 21-16,-21-21 0</inkml:trace>
  <inkml:trace contextRef="#ctx0" brushRef="#br0" timeOffset="73187.62">24024 10901 0,'0'0'0,"-21"0"32,0 0-32,0 21 0,-1 0 15,1-21-15,-21 21 0,21 1 0,0-1 16,-1 0-16,22 0 16,-21 0-16,21 0 0,0 1 15,0-1-15,0 0 0,0 0 0,21 0 16,1-21-16,-1 0 15,21 0-15,-21 0 0,0 0 16,1 0-16,-1 0 0,21 0 16,-21 0-16,0-21 0,1 0 0,-1 0 15,-21 0-15,21-22 0,-21 22 16,0 0-16,0 0 16,0-22-16,0 22 0,0 0 0,0 0 0,-21 0 15,0 0-15,-1 21 0,1 0 0,0 0 16,0 0-16,0 0 15,-22 0-15,22 21 0,0 0 0,0 0 16,0 0-16,0-21 0,21 21 16,0 1-16,0-1 0,0 0 0,0 0 15,21-21-15,21 0 0,-21 0 16,0 0-16</inkml:trace>
  <inkml:trace contextRef="#ctx0" brushRef="#br0" timeOffset="74027.86">24342 10986 0,'0'0'0,"21"-22"0,-21 1 0,0 0 16,0 0-16,0 0 16,0 42 15,0 0-31,0 0 0,-21 0 16,-1-21-16,22 22 0,-21-1 0,21 0 15,0 0-15,0 0 0,0 0 0,0 1 16,0-1-1,21-21 1,1 0-16,-1 0 16,0 0-16,0-21 0,0 21 0,0-22 15,1 22-15,-1-21 0,0 21 0,0-21 16,0 0-16,0 0 16,1 0-16,-22-1 0,21 22 15,-21-21-15,0 42 31,0 1-31,-21-22 0,21 21 0,0 0 16,0 0-16,0 0 0,0 0 16,0 1-16,0-1 0,0 0 15,0 0-15,21-21 16,0 0 0,0 0-16,0 0 0,0-21 15,1 0-15,-22 0 16,0-1-16,0 1 15,0 0-15,21 0 0,-21 0 0,0 0 16,21-1-16,-21 1 0,0 0 16,0 0-16,21 0 0,0 0 0,0-1 15,1 22 1,-1 0-16,0 22 16,-21-1-16,21-21 0,-21 21 0,0 0 15,0 0-15,21 0 0,-21 1 16,0-1-16,21 0 0,-21 0 0,0 0 15,0 0-15,0 1 0,0-1 16,0 0-16,0 0 0,0 0 16,0 0-16,-21-21 31,0 0-31,21-21 31,0 0-31,0 0 0,0 0 0,0 0 16,21-1-16,0 1 0,1 0 0,-1-21 15,0 21-15,21-22 0,1 22 16,-22-21-16,21 21 0,0-1 0,-20 1 16,-1 0-16,21 21 0,-21 0 15,0 21 1,-21 0-16,0 1 0,0-1 0,0 0 16,0 21-16,-21-21 0,0 1 15,21-1-15,-21 0 0,0 0 0,0 0 16,-1-21-16,1 21 0,0 1 15,21-1-15,-21-21 0,0 21 0,0 0 16,-22-21-16,22 0 0,-21 21 0,-1 0 16</inkml:trace>
  <inkml:trace contextRef="#ctx0" brushRef="#br0" timeOffset="75499.39">1397 13081 0,'0'-21'0,"0"42"0,0-63 0,0 21 0,0-1 16,0 1-16,-21 0 15,0 21-15,-1 0 16,1 0-16,0 21 0,21 22 16,-21-22-16,0 21 0,0 0 15,-1 1-15,1-1 0,0 22 0,0-22 16,0 0-16,0 22 0,-1-22 16,1 0-16,0 1 0,21-1 15,-21-21-15,21 0 0,0 1 0,0-1 16,0-42-1,21-1 1,0-20-16,0 21 0,1-21 16,-1 20-16,0-20 0,21 21 15,-21-21-15,22-1 0,-22 22 16,0-21-16,21 21 0,-20 21 16,-1-22-16,0 22 15,0 0-15,0 22 0,-21-1 0,21 0 16,-21 21-16,22-21 0,-22 22 15,21-1-15,0 0 0,-21 1 0,21-1 16,-21-21-16,21 22 0,0-22 16,1 0-16,-22 0 0,21-21 15,0 0-15,0 0 0,0 0 0,22 0 16,-22-21-16,0 0 0,21 0 16,-21-1-16,1 1 0,20-21 0,-21 0 15,0 20-15,0-20 16,1 0-16,-1 21 0,0-22 0,-21 1 15,0 0-15,0-1 0,0 1 16,0 0-16,0-1 0,0 22 0,0-21 16,0 21-16,0 63 31,0-21-31,0 0 0,0 22 16,0-1-16,0 0 0,0 1 0,0-1 15,0-21-15,21 21 0,0 1 16,-21-1-16,21-21 0,1 22 15,-1-22-15,0 0 0,21 0 0,-21-21 16,22 0-16,-22 0 0,21 0 16,1 0-16,-1 0 0,0-21 15,1 0-15,-1 21 0,0-43 16,1 22-16,-1 0 0,-21 0 0,21 0 16,-20 0-16,-1-22 0,0 22 15,0 0-15,-21-21 0,0 20 0,0-20 16,0 21-16,0 0 0,0 0 15,-21-1-15,0 22 0,0 0 16,-1 22-16,22-1 0,-21 0 16,0 0-16,0 21 0,21-20 0,0 20 15,0-21-15,0 0 16,0 22-16,0-22 0,0 0 0,0 0 0,21 0 16,-21 0-16,21-21 15,0 0-15,22 0 0,-22 0 0,21 0 16,1 0-16,-1-21 0,21 21 15,-20-21-15</inkml:trace>
  <inkml:trace contextRef="#ctx0" brushRef="#br0" timeOffset="77087.87">3789 13399 0,'0'0'0,"21"21"0,0-21 16,-21 21-16,21-21 0,0 0 15,1 0 1,20 0-16,-21-21 0,0 21 0,22-21 16,-22-1-16,21 1 0,-21 0 15,22 0-15,-1 0 0,-21-22 0,21 22 16,1-21-16,-22 0 0,0-1 0,0-20 16,0 20-16,1-20 0,-22-1 15,0 1-15,0 21 0,0-22 0,0 22 16,-22-1-16,1 22 0,21 0 15,-21 21-15,0 0 0,0 0 0,0 0 16,-1 42-16,1-20 16,21 20-16,-21 0 0,0 1 0,0 20 15,21-21-15,0 22 0,-21-1 16,21-20-16,0-1 0,-22 22 0,22-22 16,0-21-16,0 21 0,0-20 15,0 20-15,0-21 0,0 0 0,0 0 16,0 1-16,0-44 31,0 1-31,0 0 0,22 0 16,-1 0-16,-21 0 0,21-1 15,0-20-15,-21 21 0,21 0 0,0 0 16,1-1-16,-1 1 16,0 21-16,0 0 0,0 0 15,0 0-15,-21 21 0,22 1 16,-1-1-16,-21 0 0,21 0 0,0 0 15,0 0-15,0 22 0,1-22 0,-1 0 16,0-21-16,21 21 0,-21 0 16,22 1-16,-22-22 0,21 0 0,1 0 15,-1 0-15,0 0 0,1 0 16,-1 0-16,0-22 0,1 22 0,-1-21 16,-21 0-16,21 21 0,1-21 15,-22 0-15,21-22 0,-21 22 0,1 0 16,-1-21-16,0-1 0,-21 22 15,0-21-15,0 0 0,0-1 16,0 22-16,-21-21 0,0 21 0,-1-1 16,1 22-16,0 0 0,0 0 15,0 0-15,-22 22 0,22-1 0,-21 21 16,21-21-16,0 22 0,-22-1 16,22-21-16,21 21 0,0 1 0,-21-22 15,21 21-15,0-21 0,0 1 16,0 20-16,21-21 0,0 0 15,0-21-15,1 0 0,-1 0 16,0 0-16,0 0 16,0 0-16,0 0 0,-21-21 0,22 21 15,-1-21-15,0 0 0,0 0 16,0-1-16,0 1 0,1 0 0,-22 0 16,0-21-16,21 20 0,-21-20 0,21 21 15,-21-21-15,0 20 0,0 1 16,0 42-1,0 1-15,0-1 16,0 0-16,0 21 0,0-21 0,0 1 16,0 20-16,0-21 0,0 21 15,0-20-15,0-1 0,0 0 16,0 0-16,21 0 0,0 0 16,0-21-16,1 0 0,-1 0 15,0 0-15,0 0 0,0 0 0,0-21 16,1 21-16,20-21 0,-21 0 15,0 0-15,0 21 0,22-21 0,-22-1 16,21-20-16,-21 21 0,1 0 0,-1-22 16,0 22-16,0-21 0,0 21 15,0-22-15,1 22 0,-22 0 0,0 42 32,0 0-17,0 22-15,0-22 0,0 0 16,0 21-16,0-20 0,0-1 15,0 0-15,0 0 0,0 0 0,0 0 16,0 1-16,0-1 0,21-21 16,0 21-16,0-21 0,0 0 15,0 0-15,1 0 0,-1 0 16,0 0-16,0 0 0,0-21 0,0 21 16,1-21-16,-1-1 0,-21 1 0,21 0 15,0 0-15,0 0 0,0 0 16,-21-22-16,22 22 0,-22 0 15,21-21-15,-21 20 0,0 1 0,21 0 16,0 21-16,-21 21 16,0 0-1,0 1-15,0-1 0,0 21 16,0-21-16,0 0 0,0 22 0,0-22 16,0 0-16,0 0 0,0 0 15,0 1-15,0-1 0,21-21 16,0 0-16,1 0 0,-1 0 15,0 0-15,21 0 0,-21 0 0,149-21 32,-128-1-32,-21 1 0,22 0 0,-1 0 15,-21 0-15,0 0 0,0-1 0,1-20 16,-22 0-16,0 21 0,0-22 16,0 22-16,0 0 0,0 0 15,-22 0-15,1 21 0,0 0 0,0 0 16,0 21-16,0 0 0,-1 0 15,1 21-15,0-20 0,0 20 0,21-21 16,0 21-16,0-20 0,0-1 16,0 0-16,0 0 0,0 0 0,21-21 15,0 21-15,0-21 0,22 0 16,-22 0-16,21 0 0,-21 0 0,22 0 16,-22-21-16,21 0 0,1 21 0</inkml:trace>
  <inkml:trace contextRef="#ctx0" brushRef="#br0" timeOffset="77979.89">7853 12700 0,'0'0'15,"21"-21"-15,0 0 0,0 21 0,-21-21 16,21 21-16,1 0 0,-22-22 0,21 22 16,0 0-16,-21 22 15,21-22 1,-21 21-16,0 0 0,0 21 16,0-21-16,0 22 0,0-1 0,0-21 15,0 22-15,-21-1 0,21-21 16,-21 21-16,21-20 0,0-1 0,-21 21 15,21-21-15,-22 0 16,22-42 15,0 0-15,0 0-16,0 0 0,0 0 0,0-1 16,22-20-16,-22 21 0,21-21 15,0-1-15,0 1 0,-21 21 16,21-22-16,0 22 0,1 0 15,-1 0-15,0 0 0,0 21 0,0 0 16,0 0-16,1 21 0,-22 0 16,21 21-16,-21-20 0,21 20 15,-21 0-15,0 1 0,21-1 0,-21-21 16,0 21-16,21-20 0,-21 20 16,0-21-16,0 0 0,0 0 0,0 1 15,0-44 16,0 1-31,0 0 16,0 0-16,0-21 16,21 20-16,1-20 0,-1 0 0,-21-1 15,21 1-15,0 0 0,0-1 16,0 1-16,1 0 0,-1-1 0,21 22 16,-21-21-16,22 21 0,-22 21 0,21 0 15,0 0-15,-20 0 0,20 21 16,-21 0-16,0 0 0,0 22 0,-21-1 15,0 0-15,0 1 0,0-1 16,0 0-16,0 1 0,0-1 0,0-21 16,0 21-16,0-20 0,-21-1 0,21 0 15,0 0-15,21-21 47,1-21-47,20 0 0,-42 0 16</inkml:trace>
  <inkml:trace contextRef="#ctx0" brushRef="#br0" timeOffset="78343.91">9144 12764 0,'-21'21'16,"21"0"-16,0 0 15,21-21 1,0 0-16,21 0 15,-20-21-15,-1 0 0,0 21 0,0-21 16,21-1-16,-20 1 0,-1 0 16,0 21-16,0-21 0,0 0 0,0 0 15,-21-1-15,0 1 16,0 0-16,-21 21 16,0 0-16,0 0 0,0 0 15,0 21-15,-1 0 0,1 1 16,0-1-16,21 21 0,-21 0 0,0-20 15,0 20-15,21 0 0,-22 1 16,22-1-16,0-21 0,0 0 16,0 0-16,0 1 0,0-1 0,22 0 15,-1-21-15,0 0 0,0 0 16,0 0-16,22 0 0,-22 0 0,21-21 16,0 0-16,-20-1 0,20 1 15,0 0-15</inkml:trace>
  <inkml:trace contextRef="#ctx0" brushRef="#br0" timeOffset="78567.05">10118 12404 0,'0'0'0,"0"-21"0,0-1 15,0 1-15,0 0 16,-22 42 0,1 0-16,0 22 0,0-22 0,0 21 15,0 1-15,21-22 0,-22 21 16,1 0-16,0 22 0,0-22 0,21 1 15,-21-22-15,0 21 0,21 0 16,0-20-16,-22-1 0,22 21 0,0-21 16,0 0-16,22-21 15,-1 0-15,0-21 16,0 0-16,21 21 0</inkml:trace>
  <inkml:trace contextRef="#ctx0" brushRef="#br0" timeOffset="78983.86">10456 12340 0,'0'-21'16,"0"42"-16,0-63 0,0 63 15,0 0 1,0 0-16,0 22 0,0-1 0,0 0 16,-21 1-16,0-1 0,21 0 0,-21 1 15,0-1-15,21 0 0,0 1 16,-22-22-16,1 21 0,21-21 0,0 1 15,0-1-15,-21 0 16,21-42 15,0 0-31,21-1 16,-21 1-16,21-21 0,1 21 0,-1-22 16,0 22-16,0-21 0,-21 21 0,21-22 15,0 22-15,1 0 0,20 0 16,-21 0-16,0 21 0,0 0 0,1 0 15,-1 0-15,0 21 0,0-21 16,0 42-16,-21-21 0,0 1 0,0 20 16,0-21-16,0 21 0,0-20 0,0 20 15,0-21-15,0 0 16,-21 0-16,0 1 0,0-1 0,21 0 16,-21-21-16,-1 0 15,1 0-15,0 0 16,0 0-16</inkml:trace>
  <inkml:trace contextRef="#ctx0" brushRef="#br0" timeOffset="79172.03">9715 12615 0,'0'-21'31,"22"21"-31,20 0 15,0 0-15,1 0 0,-1 0 16,21 0-16,1 0 0,-1 0 0,1 0 16,21 0-16,-22 0 0,1 0 15,-1 0-15</inkml:trace>
  <inkml:trace contextRef="#ctx0" brushRef="#br0" timeOffset="79560.17">11282 12531 0,'-43'0'32,"22"0"-32,0 0 0,-21 0 15,21 21-15,-1 0 0,-20 0 0,21 0 16,0 1-16,0 20 0,-22-21 16,22 21-16,0-20 0,21 20 0,0-21 15,0 0-15,0 22 0,0-22 0,0 0 16,0 0-16,42-21 0,-21 21 15,1-21-15,20 0 0,-21 0 0,21 0 16,1 0-16,-1 0 0,-21 0 16,22-21-16,-22 0 0,21 21 0,-21-21 15,0 0-15,1-1 0,-1 1 16,0 0-16,-21 0 0,21-21 16,-21 20-16,0-20 0,0 21 0,0 0 15,-21-22-15,0 22 0,0-21 0,-22 21 16,22 0-16,0 21 0,-21-22 15,20 22-15,-20 0 0,0 0 0,21 0 16,-1 0-16,1 22 0,0-1 16,0 0-16,21 0 0,0 0 15,21 0-15,0-21 0,0 22 16</inkml:trace>
  <inkml:trace contextRef="#ctx0" brushRef="#br0" timeOffset="80295.89">12128 12637 0,'0'0'0,"22"0"0,-1-106 31,-42 85-31,-1-1 0,1 1 0,-21 21 16,21-21-16,-22 21 0,22 0 0,-21 0 16,0 0-16,-1 0 0,1 21 15,0 0-15,-1 1 0,1-1 0,21 21 16,0-21-16,-22 22 0,22-1 15,21 0-15,0-21 0,0 22 0,0-1 16,0-21-16,0 0 0,0 22 16,21-22-16,0 0 15,22-21-15,-22 0 0,0 0 0,21 0 16,1 0-16,-1 0 0,-21 0 0,22-21 16,-1 0-16,0 0 0,1-1 15,-1 1-15,0-21 0,-21 0 0,22 20 16,-22-20-16,21 0 0,-21-22 15,1 22-15,-1-22 0,0 22 0,0-21 16,0-1-16,0 1 0,-21 20 0,0 1 16,22 0-16,-22-1 0,0 22 15,21 0-15,-21 42 16,0 21-16,0-20 16,-21 20-16,-1 21 0,1-20 15,21-1-15,-21 22 0,0-22 0,0 0 16,21 1-16,-21 20 0,21-21 15,-22 1-15,22-1 0,0 0 0,0-20 16,0 20-16,22-21 0,-1 0 0,0 0 16,0 1-16,0-22 0,0 0 15,1 0-15,-1 0 0,21 0 16,-21 0-16,22 0 0,-22 0 0,0-22 16,21 1-16,-21 0 0,22 0 0,-22 0 15,21 0-15,-21-1 0,1-20 16,20 21-16,-21-21 0,0 20 15,0-20-15,1 21 0,-22-21 0,21 20 16,-21 1-16,-21 21 16,-1 0-16,1 0 0,0 0 15,0 21-15,0 1 0,21-1 0,0 0 16,0 0-16,0 0 0,0 22 16,0-22-16,0 0 0,0 0 0,0 0 15,21 0-15,0 1 0,-21-1 0,0 0 16,0 0-1,-21-21 1,-21 0-16,20 0 0,1 0 0,0 0 16,0 0-16,0-21 15,0 21-15</inkml:trace>
  <inkml:trace contextRef="#ctx0" brushRef="#br0" timeOffset="81423.85">14668 12785 0,'0'21'31,"22"-42"0,-1 21-31,0-21 16,0-1-16,0 1 0,0-21 0,1 21 15,20 0-15,-21-22 0,21 1 0,1 0 16,-22-1-16,21 1 0,1-22 16,-1 22-16,0-21 0,-21-1 0,1 22 15,-1-22-15,-21 22 0,0 21 16,0-22-16,0 22 0,-21 0 0,-1 21 16,1 0-16,0 21 0,-21 0 15,21 22-15,-22-1 0,22 0 0,-21 1 16,21-1-16,21 22 0,0-22 15,-22 21-15,22-20 0,0-1 0,0 0 16,0 1-16,22-1 0,-1-21 16,0 22-16,0-22 0,0 0 15,0 21-15,1-42 0,-22 21 0,0 1 16,0-1-16,-22-21 31,1-21-31,-21 21 0,21-22 0,0 1 16,-1 0-16,1 0 0,0 0 15,0 0-15,0-1 0,0 1 0,21 0 16,0 0-16,-22 21 0,22 21 31,0 0-31,0 0 16,0 22-16,22-22 0,-1 0 16,-21 0-16,21 0 0,0 1 0,0-22 15,0 21-15,22-21 0,-22 0 0,21 0 16,1 0-16,-1 0 0,0 0 15,1 0-15,20-21 0,-21-1 0,22 22 16,-22-21-16,1 0 0,-1 0 16,-21 0-16,21 0 0,-20-1 0,-1 1 15,0 0-15,-21 0 0,0-21 0,0 20 16,0 1-16,0-21 0,0 21 16,0 0-16,-21 21 31,21 21-31,0 0 0,0 0 15,-21 0-15,-1 22 0,22-22 0,0 0 16,0 21-16,0-21 0,0 22 16,0-22-16,0 0 0,0 0 0,0 0 15,0 1-15,22-22 0,-1 0 16,0 0-16,0 0 0,21 0 0,-20 0 16,-1 0-16,0 0 0,0-22 0,21 1 15,-20 0-15,-1 21 16,0-21-16,0-21 0,21 20 0,-20 1 0,-1 0 15,0-21-15,0 21 0,0-1 16,-21-20-16,21 21 0,-21 0 16,22 21-16,-22-21 0,0 42 31,0 0-31,-22 0 0,1 0 0,21 0 16,0 1-16,-21-1 0,0 0 0,21 0 15,0 0-15,0 0 0,0 1 16,0-1-16,0 0 0,0 0 15,0 0 1,21-21-16,0 0 0,0 0 0,1 0 16,20 0-16,-21-21 0,21 21 15,1-21-15</inkml:trace>
  <inkml:trace contextRef="#ctx0" brushRef="#br0" timeOffset="81683.52">16827 12361 0,'0'0'0,"0"-21"0,0 0 15,0 0-15,0 0 0,-21 21 16,0 0-16,0 21 16,-21 0-16,20 0 0,1 0 0,-21 1 15,21 20-15,-22-21 16,22 0-16,0 22 0,-21-22 0,21 21 0,21-21 16,0 22-16,0-22 0,0 0 15,0 21-15,0-21 0,0 1 16,21-1-16,0 0 0,21-21 0,-21 21 15,22-21-15,-1 0 0,-21 0 16,22 0-16,-1 0 0,21-21 0,-20 0 16,-1 0-16,0 21 0,-20-43 15,20 22-15,-21 0 0,21 0 0,-20-22 16</inkml:trace>
  <inkml:trace contextRef="#ctx0" brushRef="#br0" timeOffset="82109.12">17166 12510 0,'21'-43'16,"-21"-63"-1,-21 255-15,63-361 0,-42 170 0,0-22 0,0 22 16,0-1-16,0 22 0,0-21 0,0 63 31,0 0-31,-21 0 0,21 22 16,0-1-16,0 0 0,-21 1 15,21-1-15,-21 0 0,21 1 0,0-1 16,-21-21-16,21 22 0,0-1 16,0-21-16,0 21 0,-21-20 0,21 20 15,0-21-15,0 0 0,0 0 0,-22-21 16,22 22-16,0-44 31,0 1-15,0 0-16,0 0 0,22 0 15,-1 0-15,0-22 0,0 22 16,0 0-16,22-21 0,-1 20 16,0-20-16,1 21 0,20-21 0,1 20 15,-1 1-15,-21 21 0,22 0 16,-1 0-16,-20 0 0,-1 21 0,-21 1 15,22-1-15,-22 21 0,-21-21 0,0 0 16,0 22-16,0-22 0,0 0 16,-21 0-16,-1 22 0,1-22 0,0 0 15,0 0-15,0-21 0,0 21 16,-1 0-16,1-21 0,0 0 0,21 22 16,21-22-1,0-22 1,22 22-16</inkml:trace>
  <inkml:trace contextRef="#ctx0" brushRef="#br0" timeOffset="82903.89">18881 12361 0,'0'0'0,"0"-42"0,-43-85 31,22 106-31,-21 21 0,-1-21 0,22 21 15,-21 0-15,0 0 16,-1 0-16,1 21 0,-22 0 0,22 0 16,21 22-16,-21-1 0,-1 0 15,1 1-15,21-1 0,-22 0 0,22 1 16,0-1-16,0-21 0,21 21 0,0 1 16,0-22-16,0 0 0,0 21 15,21-20-15,0-1 0,0-21 16,22 0-16,-22 0 0,21 0 15,-21 0-15,22 0 0,-22 0 0,21-21 16,-21-1-16,22 1 0,-22 21 0,0-21 16,0 0-16,0 0 0,22-22 15,-43 22-15,42 0 0,-42-21 16,42-1-16,-20 1 0,-1 0 16,0-1-16,0 22 0,0-21 0,0 0 15,-21 20-15,0 1 0,22 21 0,-22 21 31,0 1-31,-22-1 0,1 21 0,0-21 16,0 22-16,0-22 0,0 21 16,-1 0-16,1-20 0,0 20 15,0-21-15,21 21 0,0-20 0,0-1 0,0 0 16,0 0-16,0 0 16,21 0-16,0 1 0,0-22 0,1 0 0,-1 0 15,0 0-15,0 0 0,21 0 16,-20 0-16,20 0 0,0 0 0,-21-22 15,22 22-15,-1-21 0,0 0 16,1 0-16,-1 0 0,0 0 16,-20-1-16,20 1 0,0-21 0,-21 21 15,22-22-15,-22 1 0,-21 0 16,0 21-16,0-22 0,0 22 0,0 0 16,-21 0-16,0 21 0,-22 0 0,22 0 15,-21 0-15,21 0 0,-22 21 16,22 0-16,0 0 0,0 0 0,21 1 15,0-1-15,0 21 16,0-21-16,0 0 0,0 1 0,21-1 16,0 0-16,0 0 0,0 0 0,1 0 15,-1 1-15,0-1 0,-21 0 16,0 0-16,0 0 16,-21 0-1,0-21-15,-1 0 16,1 0-16,0 0 0,0-21 15,0 0 1,0 21-16,21-21 0,-43 21 0,22-21 16</inkml:trace>
  <inkml:trace contextRef="#ctx0" brushRef="#br0" timeOffset="83751.74">2476 14266 0,'0'0'16,"0"-21"-16,22 21 0,-1 0 16,-21 21 15,0 1-31,0 20 0,-21-21 15,21 21-15,0 22 0,0-22 16,-22 1-16,22-1 0,0 0 16,0 1-16,0-1 0,0 0 0,0-21 15,0 22-15,0-22 0,0 0 16,0 0-16,0 0 0,0 1 16,0-1-16,0-42 31,22-1-16,-1 22-15</inkml:trace>
  <inkml:trace contextRef="#ctx0" brushRef="#br0" timeOffset="83932.11">2921 14605 0,'0'0'0,"21"0"0,21 0 16,-42-21-16,22 21 78,-1 0-63,0-21-15,0 21 0,0-21 16</inkml:trace>
  <inkml:trace contextRef="#ctx0" brushRef="#br0" timeOffset="84634">4699 14499 0,'21'0'16,"21"0"-1,-20 0-15,-1 0 0,-21-21 0,21 0 16,0 21-16,-21-21 0,21 0 16,-21-1-16,0 1 15,0 0-15,0 0 0,0 0 0,-21 21 16,0-21-16,0-1 0,0 1 15,-22 0-15,22 21 0,-21-21 16,-1 21-16,1-21 0,0 21 0,-1 0 16,22 0-16,-21 21 0,0 0 15,-1 0-15,22 22 0,0-1 16,0 0-16,0 22 0,-1-22 0,22 22 16,-21-22-16,21 21 0,0-20 15,0-1-15,0 0 0,0-20 0,0 20 16,21-21-16,1 0 0,-1-21 15,21 0-15,-21 0 0,22 0 0,-22 0 16,21 0-16,0 0 0,1-21 0,-22 21 16,21-21-16,1-21 15,-1 20-15,-21 1 0,21-21 0,-20 0 0,20-1 16,-21 1-16,0 0 16,0-22-16,1 1 0,-1 20 0,0-20 15,-21-1-15,0 22 0,0-22 16,0 22-16,0 0 0,0-1 0,0 1 15,0 21-15,0 0 0,0 42 16,0 0 0,0 0-16,0 22 0,0-1 15,0-21-15,0 43 0,0-22 0,0 0 16,0 1-16,0 20 0,0-21 0,0 1 16,0-1-16,0 0 0,0 1 15,0-22-15,0 21 0,0-21 16,21 1-16,0-22 15,0 0-15,1 0 0,-1 0 0</inkml:trace>
  <inkml:trace contextRef="#ctx0" brushRef="#br0" timeOffset="85003.65">5355 14478 0,'0'0'0,"-21"0"0,0 0 0,21 21 0,0 0 31,21-21-15,0 0 0,0-21-16,0 0 0,1 21 0,-1-21 15,21 0-15,-21 0 0,0-1 0,22 1 16,-22 0-16,0 0 0,-21 0 16,0 0-16,0-1 0,0 1 0,0 0 15,0 0-15,-21 21 0,21-21 16,-21 21-16,0 0 0,-22 0 0,22 0 15,0 0-15,0 21 0,0 0 16,-22 21-16,22-20 0,0 20 0,0 0 16,21 1-16,-21-1 0,21 0 15,-22 1-15,22-1 0,0 0 0,0-21 16,0 1-16,0-1 0,0 0 16,22 0-16,-1-21 0,0 0 15,21 0-15,-21 0 0,22 0 0,20 0 16,-20-21-16,-1 0 0,21 0 15,1-1-15,-22 1 0</inkml:trace>
  <inkml:trace contextRef="#ctx0" brushRef="#br0" timeOffset="85347.39">6329 14266 0,'0'0'0,"21"-21"0,-21 0 16,0 0-16,-21 21 15,0 0-15,-1 0 0,1 0 16,0 21-16,0 0 0,0 0 15,0 1-15,-1-1 0,22 0 16,0 0-16,0 0 0,0 0 16,22-21-16,-1 22 15,0-22-15,0 21 0,0-21 16,0 21-16,1 0 0,-1-21 0,0 21 16,0 0-16,-21 1 0,0-1 15,0 0-15,0 0 0,0 0 16,0 0-16,-21 1 0,0-1 0,0 0 15,-22-21-15,22 21 0,-21-21 16,21 0-16,-22 0 0,22 0 16,-21 0-16,21 0 0,-1 0 0,1 0 15,0 0-15,21-21 0,0 0 16,0 0-16,0-1 0,0 1 0,21 0 16,0-21-16,1 21 0,-1-22 15,21 22-15,-21 0 0</inkml:trace>
  <inkml:trace contextRef="#ctx0" brushRef="#br0" timeOffset="85714.99">6625 14478 0,'0'0'0,"21"21"0,0 0 31,1-21-31,-1 0 0,0 0 16,0 0-16,0-21 0,0 21 0,22-21 15,-22 0-15,0 0 0,0 0 16,22-1-16,-22 1 0,0 0 0,-21 0 16,0 0-16,0 0 0,0-1 15,0 1-15,0 0 0,-21 0 16,0 21-16,-22 0 0,22 0 16,0 0-16,-21 21 0,20 0 15,1 0-15,-21 22 0,21-1 16,0 0-16,-1 1 0,1-1 15,0 0-15,0 1 0,21-22 0,0 21 16,0-21-16,0 22 0,0-22 0,0 0 16,21-21-16,21 0 0,-20 0 15,20 0-15,0 0 0,1 0 0,-1 0 16,0-21-16,1 0 0,20 0 16,-21-1-16,1 1 0,-1 0 0,0-21 15</inkml:trace>
  <inkml:trace contextRef="#ctx0" brushRef="#br0" timeOffset="85951.95">7493 14097 0,'0'0'0,"0"-42"16,21-1-16,-21 1 0,0 0 15,0 21-15,0-1 0,0 1 0,0 0 16,0 0-16,-21 21 16,0 21-16,21 0 0,0 22 15,-21-1-15,21-21 0,-22 21 16,22 1-16,0-1 0,0 0 0,-21 1 15,21 20-15,-21-20 0,21-1 0,-21 0 16,0 1-16,21-1 0,0-21 16,0 21-16,-21-20 0,21-1 0,0 0 15,0 0-15,21-21 32,0 0-32</inkml:trace>
  <inkml:trace contextRef="#ctx0" brushRef="#br0" timeOffset="86299.9">7641 14415 0,'21'0'47,"0"0"-47,1 0 15,-1-22-15,0 22 0,21-21 16,-21 21-16,1-21 0,-1 0 0,0 0 15,0 21-15,0-21 0,-21-1 16,0 1-16,0 0 0,0 0 16,-21 21-1,0 0-15,0 0 0,0 0 0,-1 0 16,1 0-16,-21 21 0,21 0 0,0 0 16,-1 1-16,1 20 0,0-21 15,0 21-15,21 1 0,0-22 0,0 21 16,0-21-16,0 22 0,0-22 15,0 0-15,0 0 0,21-21 16,0 21-16,0-21 0,1 0 16,20 0-16,-21 0 0,21-21 15,1 21-15,-1-21 0</inkml:trace>
  <inkml:trace contextRef="#ctx0" brushRef="#br0" timeOffset="86795.79">8403 14182 0,'0'0'0,"0"-21"0,0-1 16,-21 22 0,0 22-16,0-1 0,-1 0 15,22 0-15,-21 0 0,0 0 16,0 22-16,21-22 0,0 21 16,-21-21-16,21 22 0,-21-22 0,21 21 15,0-21-15,0 1 0,0-1 0,0 0 16,0 0-16,21-21 0,0 0 15,0 21-15,0-21 0,0 0 0,22 0 16,-22 0-16,0-21 0,21 0 16,-20 21-16,20-21 0,-21 0 0,0-1 15,0 1-15,22-21 0,-22 21 0,0-22 16,0 22-16,0-21 16,-21 0-16,22-1 0,-1 1 0,0 0 15,-21-1-15,21 1 0,-21 0 16,21-1-16,-21 1 0,0 0 0,21 20 15,-21-20-15,22 21 0,-22 42 32,0 0-32,-22 22 0,22-22 15,-21 21-15,21 0 0,-21-20 16,21 20-16,0 0 0,0-21 0,0 22 16,0-22-16,0 21 0,0-21 15,0 22-15,21-22 0,-21 0 0,21 0 16,1 0-16,-22 1 0,21-22 0,0 0 15,0 0-15,0 0 16,22 0-16,-22 0 0,0 0 16,0-22-16,0 1 0,0 0 0,1 0 15</inkml:trace>
  <inkml:trace contextRef="#ctx0" brushRef="#br0" timeOffset="86967.78">8869 14118 0,'-64'0'15,"128"0"-15,-107 0 32,65 0-32,-1 0 0,0 0 15,21 0-15,-21 0 16,22 0-16,-22 0 0,21-21 0,1 21 16,-22-21-16,21 21 0,-21-21 0,22 0 15,-22 21-15</inkml:trace>
  <inkml:trace contextRef="#ctx0" brushRef="#br0" timeOffset="87371.94">9758 13949 0,'0'0'0,"0"-21"0,0-64 16,0 64-1,0 0-15,0 42 16,0 0-1,0 0-15,0 22 0,0-22 16,0 21-16,-21 0 0,-1-20 16,22 20-16,-21 0 0,21 1 0,-21-1 15,0 0-15,0-21 0,21 22 16,-21-1-16,-1-21 0,22 0 0,0 1 16,0-1-16,22-42 31,-1-1-31,0 22 15</inkml:trace>
  <inkml:trace contextRef="#ctx0" brushRef="#br0" timeOffset="87835.88">9631 14076 0,'0'0'16,"0"-21"-16,0 0 0,0-1 0,0 1 0,0 0 16,0 0-16,0 0 0,0 0 15,21-1-15,0 22 0,0-21 0,0 21 16,22-21-16,-1 21 0,-21 0 15,22 0-15,20 21 0,-21 0 0,1-21 16,-22 22-16,21-1 0,-21 0 16,22 21-16,-43-21 0,0 1 0,0-1 15,0 0-15,0 0 0,-43 0 16,22 0-16,-21 1 0,0-1 0,-1 0 16,1 0-16,0-21 0,-1 21 0,1-21 15,21 0-15,0 0 16,-22 0-16,64-21 31,22 21-31,-22 0 16,21 0-16,-21 0 0,22 0 0,-1 0 15,0 0-15,1 0 0,-1 0 16,0 0-16,1 21 0,-22 0 0,0 1 16,0-1-16,-21 0 0,0 0 15,0 0-15,0 0 0,-21 1 0,0-1 16,0 0-16,-22 0 0,1 0 0,0 0 15,-1 1-15,1-1 16,-21-21-16,20 21 0,1-21 0,0 0 16,-1 0-16,22 0 0,0 0 15,0 0-15,0-21 0,21 0 16,0-1-16,0 1 0,0 0 0,21-21 16,21 21-16,-21-1 0</inkml:trace>
  <inkml:trace contextRef="#ctx0" brushRef="#br0" timeOffset="88355.91">10414 14161 0,'0'0'0,"0"21"15,0 0-15,0 0 16,0 0-16,0 0 0,-21 1 0,21-1 16,0 0-16,0 0 0,0 0 15,0 0-15,0 1 0,0-1 0,0 0 16,21-21-16,0 0 15,0 0-15,0 0 0,1-21 16,-1 21-16,0-21 0,21-1 0,1 1 16,-22 0-16,21 0 0,-21 0 15,22 0-15,-22-1 0,0 1 0,0 0 16,0-21-16,-21 21 0,0-1 0,0 1 16,0 0-16,-21 42 46,21 0-46,-21 22 0,21-22 16,0 21-16,-21 1 0,21-1 0,0 21 16,0-20-16,0 20 0,0 1 15,0-1-15,0 1 0,0-1 0,0 1 16,0-1-16,0 1 0,0 20 0,0 1 16,0-21-16,0 20 0,0 1 15,0-22-15,0 1 0,0-1 0,0 1 16,0-22-16,0 1 0,0-22 0,0 21 15,0-21-15,-21-21 0,-1 0 16,1 0-16,-42 0 0,42 0 16,-1-21-16,1 0 0,0 0 15,-21 0-15,21-22 0,-1 22 16,1-21-16,0-1 0,21 1 0,-21 0 16,21-1-16,-21 1 0,21 0 0,0-22 15,0 22-15,0-22 0,0 1 16</inkml:trace>
  <inkml:trace contextRef="#ctx0" brushRef="#br0" timeOffset="88756.87">10964 13928 0,'0'0'0,"0"-21"0,0-1 16,-21-20-16,21 21 0,-21 0 0,21 0 15,0-1-15,0 1 0,21 42 31,-21 1-31,21 20 0,0 0 0,1 1 16,20-1-16,-21 21 0,0-20 16,-21 20-16,0-20 0,21 20 0,-21-21 15,0 22-15,0-22 0,0 1 16,0-1-16,0-21 0,0 0 0,0 0 16,0 1-16,0-1 0,22-21 15,-1 0-15,-21-21 16,21-1-16,0 1 0,0-21 0,0 21 15,1-22-15</inkml:trace>
  <inkml:trace contextRef="#ctx0" brushRef="#br0" timeOffset="88955.88">11557 13864 0,'0'0'0,"21"-42"16,0 0-16,-21 20 0,0 1 0,0 0 16,0 42-1,-21 0-15,0 22 0,0-22 16,0 21-16,-1 1 0,1-1 15,0 0-15,0-21 0,0 22 0,0-1 16,-1 0-16,1-20 0,0 20 16,21-21-16,0 21 0,0-20 0,0-1 15,0 0-15,21-21 16,0 0 0,22 0-16,-22 0 0</inkml:trace>
  <inkml:trace contextRef="#ctx0" brushRef="#br0" timeOffset="90299.71">12192 14097 0,'0'0'0,"21"0"0,0-21 0,0 0 0,-21 0 16,0-1-16,0 1 16,0 0-16,0 0 0,-21 21 15,0-21-15,-21 21 0,21 0 0,-1 0 16,-20 0-16,21 0 0,-21 0 15,20 0-15,-20 21 0,21 0 0,-21 21 16,20-20-16,1-1 0,-21 21 0,21-21 16,0 22-16,21-1 0,-22-21 15,1 21-15,21 1 0,0-22 0,0 0 16,0 21-16,0-20 0,0-1 16,21-21-16,1 0 0,-1 0 15,0 0-15,21 0 0,-21-21 0,22-1 16,-1 1-16,0 0 0,-20 0 15,20 0-15,0 0 0,-21-22 16,1 22-16,-1 0 0,0-21 16,0 20-16,-21-20 0,0 21 0,0-21 15,0 20-15,0 1 0,0 42 32,0 1-32,-21 20 15,21-21-15,-21 0 0,21 22 16,0-22-16,0 21 0,0-21 0,0 22 15,0-22-15,0 0 0,21 0 16,0 0-16,0 0 0,0 1 0,1-22 16,20 0-16,-21 0 0,0 0 0,22 0 15,-22-22-15,21 1 16,-21 21-16,22-21 0,-22-21 0,21 21 16,-21-1-16,0 1 0,22-21 0,-22 0 15,0 20-15,0-20 0,0 0 16,-21-22-16,22 22 0,-22-22 0,0 1 15,21-1-15,0 22 0,-21 0 16,21-1-16,-21 1 0,0 21 0,0 0 16,0 42-1,0 21-15,0-21 0,0 22 0,-21-1 16,0 22-16,0-22 0,21 0 16,-22 22-16,1-22 0,21 0 0,0 22 15,-21-22-15,21 1 0,-21-1 16,21 0-16,0-21 0,0 22 15,0-22-15,0 0 0,0 0 0,21 0 16,0-21-16,0 0 0,1 0 16,-1 0-16,0 0 0,21 0 0,-21-21 15,22 0-15,-22 0 0,21 0 0,-21 0 16,1-1-16,-1 1 0,0 0 16,21 0-16,-42-21 0,21 20 0,1 1 15,-1-21-15,-21 21 0,0-22 16,21 22-16,-21 0 0,21 21 15,-21 21 1,0 0 0,0 1-16,-21-1 0,21 0 0,-21 0 15,21 0-15,0 22 0,0-22 16,0 0-16,0 0 0,0 0 0,0 0 16,0 1-16,0-1 0,21 0 0,0-21 15,0 0-15,0 21 0,22-21 16,-22 0-16,0 0 0,21 0 0,-20 0 15,20-21-15,-21 0 0,21 21 16,-20-21-16,-1-1 0,0 1 0,0 0 16,0 21-16,0-42 0,1 21 15,-1-1-15,-21 1 0,0 0 0,21 0 16,-21 0-16,21 0 0,-21-1 16,0 44 15,0-1-31,0 0 0,0 0 15,-21 21-15,21-20 0,-21-1 0,21 0 16,0 0-16,0 0 0,0 0 0,0 1 16,0-1-16,0 0 0,0 0 15,21-21-15,0 0 0,0 21 0,22-21 16,-22 0-16,21 0 0,-21 0 16,22 0-16,-1-21 0,0 0 0,1 21 15,-1-21-15,0 0 0,-21-1 16,22 22-16,-22-21 0,0 0 15,0-21-15,0 21 0,1-1 0,-22-20 16,21 21-16,-21 0 0,0-22 16,0 22-16,0 0 0,-21 21 15,-1 21-15,1 0 16,21 1-16,-21-1 0,0 0 16,0 21-16,0-21 0,21 1 0,0 20 15,-22-21-15,22 0 0,0 0 16,0 22-16,0-22 0,22 0 0,-1-21 15,0 21-15,0 0 0,0-21 0,22 0 16,-22 0-16,21 0 16,0 0-16,1 0 0,-22 0 0,21-21 15,1 0-15,-1 21 0</inkml:trace>
  <inkml:trace contextRef="#ctx0" brushRef="#br0" timeOffset="90555.92">15113 13801 0,'0'0'0,"0"-43"0,-21 22 16,0 21-16,-1 0 15,1 0-15,0 21 16,0 1-16,0-1 0,0 21 0,21-21 16,-22 22-16,1-1 0,0-21 15,21 21-15,0 1 0,0-22 0,0 21 16,-21-21-16,21 22 0,0-22 15,0 21-15,0-21 0,0 1 0,0-1 16,21 0-16,0 0 0,0-21 0,1 0 16,-1 0-16,0 0 0,21 0 15,1 0-15,-1 0 0,0-21 0</inkml:trace>
  <inkml:trace contextRef="#ctx0" brushRef="#br0" timeOffset="90792.76">15769 13737 0,'0'0'0,"42"-21"31,-20 21-31,-22 21 16,21 0-16,-21 1 0,0-1 16,21 0-16,-21 21 0,21 1 0,-21-22 15,0 21-15,0-21 0,0 22 16,0-22-16,0 21 0,0-21 15,-21 0-15,0 1 0,0 20 0,-1-21 0,1-21 16,0 21-16,0 0 16,0 1-16,0-22 0,-1 0 0,1 21 15</inkml:trace>
  <inkml:trace contextRef="#ctx0" brushRef="#br0" timeOffset="91767.94">2730 15790 0,'-21'0'0,"42"0"0,-63-21 16,21 0-16,0 21 16,0-21-16,-22 0 0,22 21 0,21-21 15,-21 21-15,21-22 16,-21 1-16,21 0 0,0 0 16,0 0-16,21 0 0,21 21 15,-21-22-15,22 22 0,-1 0 0,0 0 16,1 0-16,20 22 0,-20-1 15,-1 0-15,0 21 0,-21 1 16,22-22-16,-22 21 0,-21 0 0,0 22 16,0-22-16,0 1 0,-21 20 15,0-21-15,-1 1 0,1-1 16,-21 0-16,0-20 0,-1 20 0,1-21 16,0 0-16,-1-21 0,22 21 0,-21-21 15,-1 0-15,22 0 16,0 0-16,0-21 0,0 21 0,0-21 15,21 0-15,-22 0 0,22-22 16,0 22-16,0-21 0,0 21 0,0-22 16,0 22-16,22-21 0,-1 21 15,0 0-15,0 21 0,21 0 16,-20 0-16,-1 0 0,21 0 0,-21 21 16,0 0-16,22 0 0,-22 21 15,0-20-15,-21-1 0,21 0 0,0 0 16,-21 0-16,22 0 0,-22 1 15,0-1-15,21-21 0,0 0 16,0 0-16</inkml:trace>
  <inkml:trace contextRef="#ctx0" brushRef="#br0" timeOffset="91956.94">3789 15917 0,'0'0'16,"-21"0"15,21-21 1</inkml:trace>
  <inkml:trace contextRef="#ctx0" brushRef="#br0" timeOffset="92672.78">5313 15960 0,'0'0'0,"-21"0"0,-1 0 32,22-21-32,22-1 0,-1 1 15,0 21-15,0-21 0,0 0 0,-21 0 16,21 0-16,-21-1 15,0 1-15,0 0 16,-21 0-16,0 0 0,0 0 16,0 21-16,0-22 0,-22 1 0,22 0 15,-21 21-15,-1-21 0,1 21 16,0 0-16,-1 0 0,1 0 0,-21 0 16,20 0-16,1 21 0,0 0 15,-1 22-15,22-22 0,-21 21 0,21 0 16,-1 1-16,22-1 0,0 22 15,0-22-15,0 21 0,22-20 0,-1-1 16,0-21-16,21 22 0,-21-22 16,22 0-16,-22-21 0,21 0 0,1 0 15,-22 0-15,21 0 0,-21 0 16,22-21-16,-1 0 0,-21-1 16,21-20-16,-20 0 0,-1-1 0,21 1 15,-21 0-15,0-1 0,1 1 16,-1 0-16,-21-1 0,0 1 0,0-21 15,0 20-15,0 1 0,0-22 16,0 22-16,0 0 0,0-1 0,0 22 16,0 0-16,0 0 0,0 0 15,-21 21-15,21 21 0,0 0 0,0 0 16,0 22-16,0-1 0,0 0 16,21 1-16,-21 20 0,21-21 15,0 1-15,-21 20 0,21-20 16,-21-1-16,21 0 0,1 1 0,-22-1 15,21-21-15,-21 21 0,21-20 16,0-1-16,0-21 0,0 0 16,22 0-16,-22 0 0,0 0 15,21-21-15</inkml:trace>
  <inkml:trace contextRef="#ctx0" brushRef="#br0" timeOffset="93023.89">5969 15790 0,'-21'0'47,"42"0"-16,0 0-31,0 0 0,0 0 16,1-21-16,-1 21 0,0-21 0,0 0 15,0 21-15,-21-21 0,0 0 0,21 21 16,-21-22-16,0 1 0,0 0 15,-21 21-15,0 0 16,0 0-16,0 0 0,0 0 16,-22 21-16,22 0 0,0 1 0,0 20 15,0-21-15,-1 21 16,1 1-16,21-1 0,0 0 0,-21 1 16,21-1-16,0-21 0,0 22 15,0-22-15,0 0 0,21 0 0,0 0 16,1-21-16,20 0 0,0 0 0,-21 0 15,22-21-15,-1 0 0,0 0 16,1 21-16,-1-43 0,0 22 0</inkml:trace>
  <inkml:trace contextRef="#ctx0" brushRef="#br0" timeOffset="93915.86">6731 15769 0,'42'-42'0,"-84"84"0,127-105 16,-64 42-16,0-1 0,-21 1 0,0 0 15,0 0-15,-21 21 16,0 0-16,-1 0 0,1 0 15,-21 0-15,0 0 0,20 21 0,-20 0 16,0 0-16,21 1 0,-1-1 16,1 0-16,0 21 0,0-21 0,21 1 15,0-1-15,0 0 16,0 0-16,21-21 0,0 21 0,0 0 16,1-21-16,-1 0 0,21 22 15,-21-22-15,0 0 0,1 21 0,-1-21 16,-21 21-16,0 0 15,-21-21 1,-1 21-16,1-21 16,-21 0-16,21 0 0,0 0 15,-22 0-15,22 0 0,-21 0 0,21 0 16,-1-21-16,-20 21 0,21-21 16,0 21-16,0-21 0,-1 0 0,1 21 15,21 21 16,0 0-31,21 0 16,1 0-16,-22 0 0,21 1 0,0-1 16,21 0-16,-21 0 0,1-21 0,20 21 15,0-21-15,-21 0 16,43 0-16,-22 0 0,22 0 0,-22 0 16,22-21-16,-1 0 0,1 21 15,-22-21-15,21 0 0,-20-22 0,-1 22 16,0 0-16,-20 0 0,20 0 15,-21-1-15,0-20 0,0 21 0,-21 0 16,0 0-16,22-1 0,-22-20 0,0 21 16,0 0-16,0 0 0,0-1 15,0 1-15,0 0 0,-22 21 16,1 21-16,21 0 16,-21 1-16,0-1 0,21 0 15,0 21-15,0-21 0,0 22 16,0-1-16,0 0 0,0-20 0,0 20 15,0-21-15,0 0 0,0 0 0,0 1 16,21-1-16,0-21 0,0 0 16,1 0-16,20 0 0,-21 0 0,21-21 15,1-1-15,-1 1 0,0 0 16,1-21-16,20 21 0,-20-22 0,20 22 16,-21-21-16,22 21 0,-22-22 15,1 1-15,-1 0 0,-21-1 0,21-20 16,-20 20-16,-22-20 0,21-1 15,-21 22-15,0-21 0,0 20 0,0 1 16,0 0-16,0 20 0,0 1 16,0 42-1,-21 1-15,-1 20 0,1 0 0,0 1 16,0 20-16,0 1 0,21-22 16,0 21-16,-21-20 0,21 105 15,0-106-15,0-21 16,0 22-16,0-22 0,21 0 0,-21 0 15,21 0-15,0 1 0,0-22 16,0 0-16,1 0 0,-1-22 16,0 1-16,0 0 0,21 21 0</inkml:trace>
  <inkml:trace contextRef="#ctx0" brushRef="#br0" timeOffset="94279.88">8382 15663 0,'0'22'0,"0"-44"0,-21 44 0,0-1 0,-1 0 16,22 0 0,0 0-16,22-21 15,-1 0 1,0 0-16,0 0 16,0-21-16,0 21 0,1-21 0,-1 0 15,0 21-15,0-21 0,0-1 16,0 1-16,1 21 0,-1-21 0,-21 0 15,0 0-15,0 0 0,0-1 16,0 1-16,-21 21 16,-1 0-16,1 0 0,0 21 15,0 1-15,0-1 0,0 0 16,-1 21-16,1-21 0,0 22 0,0-22 16,21 0-16,0 21 0,0-20 15,0 20-15,0-21 0,0 0 0,0 0 16,0 1-16,0-1 0,21 0 0,0-21 15,0 0-15,1 0 0,20 0 16,-21 0-16,21 0 0,-20-21 16,20 21-16</inkml:trace>
  <inkml:trace contextRef="#ctx0" brushRef="#br0" timeOffset="94763.48">9229 15600 0,'0'0'16,"21"-21"-16,-21 0 0,-21 21 31,-1 0-31,1 21 0,0 0 0,21 0 16,-21 0-16,0 0 0,0 1 15,-1-1-15,1 21 0,21-21 16,0 0-16,-21 22 0,21-22 16,0 0-16,0 0 0,0 0 0,0 1 15,0-1-15,0 0 0,21-21 0,0 0 16,1 0-16,20 0 0,-21 0 15,0 0-15,22 0 0,-22-21 0,21 21 16,-21-21-16,22-1 0,-22 1 16,21 0-16,-21-21 0,0 21 0,1-1 15,-1-20-15,0 21 0,0-21 0,0-1 16,0 1-16,-21 0 16,0-22-16,22 22 0,-1-22 0,-21 22 0,0 0 15,0-1-15,21 22 16,-21 0-16,0 42 15,0 0-15,-21 22 0,21-1 16,-21 0-16,-1 1 0,1-1 16,21 0-16,-21 1 0,0-1 0,0 0 15,0 1-15,-1-1 0,22 0 16,0 1-16,0-22 0,-21 21 0,21-21 16,0 0-16,0 1 0,21-22 15,1 0-15,-1 0 16,0 0-16,0 0 0,0-22 0,22 1 15,-22 0-15,0 21 0,0-21 16</inkml:trace>
  <inkml:trace contextRef="#ctx0" brushRef="#br0" timeOffset="94940.49">9588 15600 0,'0'0'0,"-21"42"16,42-42 15,1 0-31,-1 0 0,0 0 16,0 0-16,0 0 0,0 0 15,1 0-15,-1-21 0,0 0 16,0 21-16,21-21 0</inkml:trace>
  <inkml:trace contextRef="#ctx0" brushRef="#br0" timeOffset="95387.75">11155 15240 0,'0'0'0,"0"-21"0,0-64 31,-21 106-15,21 1-16,-22 20 0,1 0 0,21 1 16,0 20-16,-21-21 0,21 22 15,-21-22-15,21 1 0,-21-1 0,0 0 16,-1 1-16,22-1 0,-21 0 16,0-21-16,0 1 0,21-1 0,0 0 15,0 0-15,21-42 31,0 21-31,-21-21 0,0 0 16</inkml:trace>
  <inkml:trace contextRef="#ctx0" brushRef="#br0" timeOffset="95910.9">10880 15409 0,'0'0'0,"-22"-21"0,22-106 31,0 106-31,0-21 0,0 21 0,0-1 15,0 1-15,43 0 0,-22 0 16,21 21-16,1 0 0,-1 0 0,0 0 16,22 0-16,-22 21 0,0 0 15,1 0-15,-1 22 0,-21-22 16,0 21-16,1 1 0,-22-22 0,0 21 16,0 0-16,0-20 0,-22 20 0,1-21 15,-21 0-15,0 22 0,20-22 16,-20 0-16,0-21 0,-1 21 15,22 0-15,0-21 0,0 0 0,0 0 16,0 0-16,21-21 16,0 0-1,42 21-15,-21-21 0,0 21 0,22 0 16,-1-21-16,0 21 0,1 0 16,-1 0-16,0 0 0,1 21 0,-1 0 15,-21-21-15,21 21 0,-20 0 16,-1 0-16,0 1 0,-21 20 0,0-21 15,0 0-15,0 0 0,-21 1 16,-22-1-16,22 21 0,-21-21 16,0 0-16,-1 1 0,-20-1 0,20-21 15,1 21-15,-21-21 0,20 0 16,-20 0-16,20 0 0,1 0 0,0 0 16,-1 0-16,22 0 0,0-21 15,0 0-15,0-1 0,0 1 0,21 0 16,0 0-16,0 0 0,0 0 15,0-1-15,0 1 0,21-21 0,0 21 16,0 0-16,21-1 0,-20 22 16,20-21-16,0 0 0</inkml:trace>
  <inkml:trace contextRef="#ctx0" brushRef="#br0" timeOffset="96447.89">11472 15579 0,'0'0'0,"85"42"31,-85-21-31,0 0 0,21 1 16,-21-1-16,0 0 0,0 0 16,0 0-16,0 0 0,0 1 15,21-22-15,0 0 16,1 0-16,-1 0 0,0 0 16,0 0-16,0 0 15,0-22-15,1 22 0,20-21 0,-21 0 16,0 21-16,0-21 0,1 0 0,20 0 15,-21-1-15,-21 1 0,21 0 16,-21 0-16,21 0 0,-21 0 0,0-1 16,0 1-16,0 0 0,0 0 15,0 42 1,-21 0-16,21 0 16,0 1-16,0 20 0,-21-21 0,21 21 15,0 1-15,-21-1 0,21 0 0,0 22 16,0-22-16,0 22 0,0-1 15,0 1-15,-21-1 0,21 1 0,0-1 16,-21 1-16,21-1 16,-22 1-16,22-1 0,-21 1 0,21-1 15,-21-20-15,21 20 0,-21 1 0,0-22 16,21 0-16,0 1 0,-21-22 16,-1 21-16,22-21 0,-21-21 15,0 0-15,0 0 0,0-21 16,0 0-16,-1 0 0,-20 0 0,21-22 15,0 1-15,-22 21 0,1-22 16,0 1-16,21 0 0,-22-1 0,22 1 16,-21 21-16,21-21 0,-1-1 0,22 22 15,0-21-15,0-1 0,0 1 16,22 0-16,-1-1 0,0 1 16</inkml:trace>
  <inkml:trace contextRef="#ctx0" brushRef="#br0" timeOffset="98651.89">12446 15431 0,'0'0'0,"-42"0"0,-128-64 31,149 64-31,0 0 0,0-21 0,21 42 32,0 0-32,0 0 15,0 1-15,21-1 0,0-21 16,0 21-16,0-21 0,1 0 0,-1 0 15,0 0-15,21 0 16,-21-21-16,22 0 0,-1-1 0,0 1 16,-20 0-16,20 0 0,0-21 0,1-1 15,-22 1-15,21 21 0,-21-22 16,0 1-16,-21 21 0,0-21 0,0-1 16,0 22-16,0 0 0,0 0 15,-21 21-15,0 0 0,0 0 16,0 0-16,21 21 0,0 21 15,-21 1-15,21-1 0,-22 21 0,22 1 16,0-1-16,0 1 0,0-1 16,0-20-16,0 20 0,-21-20 0,21 20 15,0-21-15,0-20 0,0 20 16,0 0-16,0-21 0,-21 1 16,21-1-16,-21 0 0,21 0 0,-21-21 15,0 0 1,-1 0-16,1 0 0,0-21 15,0 21-15,0-21 0,0 0 16,-1-1-16,1 1 0,0-21 0,0 21 16,-21-22-16,20 22 0,1-21 15,0 21-15,0 0 0,0-1 0,0 22 16,21 22 0,0-1-1,21 0-15,0 21 0,0-21 16,0 1-16,0-1 0,1 0 15,-1 21-15,0-21 0,0-21 0,0 22 16,22-1-16,-22-21 0,0 0 16,21 0-16,-21 0 0,22 0 0,-22 0 15,21 0-15,-21 0 0,22-21 0,-22-1 16,21 22-16,-21-21 0,1 0 16,20 0-16,-21 0 0,0 0 0,0-1 15,1-20-15,-1 21 0,0 0 16,-21 0-16,0-1 0,0 44 31,0-1-15,0 0-16,0 0 0,0 0 0,0 0 15,0 1-15,0-1 0,0 0 16,0 0-16,0 0 0,0 0 16,21-21-1,0 0 1,0-21-16,1 21 0,-1-21 15,0 21-15,0-21 0,0 0 16,0 21-16,-21-21 0,22-1 0,-1 1 16,0 0-16,0 0 15,0 21-15,0 0 16,1 21 0,-22 0-16,21 0 0,-21 1 0,0-1 15,21 0-15,0 0 0,0 0 16,-21 0-16,21 1 0,1-22 15,-1 21-15,0-21 0,0 0 0,21 0 16,-20 0-16,-1 0 0,21 0 16,-21 0-16,22 0 0,-1-21 0,-21 21 15,21-22-15,1 1 0,-22 0 0,21 21 16,-21-21-16,1 0 16,-1 0-16,-21-1 0,0 1 0,0 0 0,0 0 15,0-21-15,0 20 16,-21 1-16,-1 0 0,1-21 0,0 42 15,-21-21-15,21-1 0,-1 22 0,1 0 16,-21 0-16,21 22 0,0-22 16,-1 21-16,1 21 0,0-21 0,0 0 15,0 22-15,0-22 0,21 21 16,0-21-16,0 22 0,0-22 0,0 0 16,0 0-16,0 0 0,21 1 15,0-22-15,0 0 0,21 0 16,-20 0-16,-1 0 0,0 0 15,21-22-15,-21 22 0,22-21 16,-22 0-16,21 0 0,-21 0 16,22 0-16,-22-1 0,0-20 15,0 21-15,0-21 0,1-1 0,-1 1 16,-21 0-16,0-1 0,0-20 0,21 20 16,-21-20-16,0 21 0,0-1 15,0 22-15,0-21 0,0 21 0,0-1 16,-21 22-1,0 0-15,21 22 0,-22 20 0,1 0 16,21 1-16,-21-1 0,21 21 16,-21 1-16,21-22 0,-21 22 0,21-22 15,0 0-15,0 1 0,0-1 16,0 0-16,21 1 0,0-22 16,0 0-16,22 0 0,-22 0 0,21 1 15,0-22-15,1 0 0,-1 0 16,0 0-16,22 0 0,-22 0 0,1-22 15,-1 22-15,0-21 0,1 21 0,-22-21 16,21 0-16,-21 0 0,0 21 16,-21-21-16,0-1 0,22-20 0,-22 21 15,0 0-15,0 0 0,0-1 16,0-20-16,-22 21 0,1 0 16,21 0-16,-21 21 0,0 0 0,0 0 31,21 21-31,-21 0 0,21 0 0,0 21 15,0-20-15,0-1 0,0 21 16,0-21-16,0 0 0,0 1 0,0-1 16,0 0-16,0 0 0,21 0 15,0-21 1,0 0-16,0 0 0,0 0 16,1 0-1,-22-21-15,21 21 0,-21-21 0,0 0 16,21 21-16,0-21 0,-21-1 0,21 1 15,0 0-15,22 0 16,-22-21-16,0 20 0,21 1 0,-20 0 16,20-21-16,0 42 0,1-21 15,-22 21-15,21 0 0,-21 0 0,0 0 16,1 0-16,-1 21 0,-21 0 0,21-21 16,-21 42-16,0-21 0,0 1 15,-21-1-15,0 0 0,-1 0 0,1 0 16,0 0-16,0 1 0,0-22 15,21 21-15,-21-21 0,-1 21 16,1-21-16,42-21 31,1 21-15,-1-21-16,-21-1 0,21 1 16,0 0-16,0 0 0,0 0 0,1-22 15,-1 22-15,0-21 0,0 21 0,0-22 16,-21 22-16,0-21 0,21 21 15,-21 0-15,0 42 16,-21 0 0,21 21-16,-21-21 0,0 22 0,21-1 15,0-21-15,-21 22 0,21-1 16,-21-21-16,21 0 0,0 22 0,0-22 16,0 0-16,0 0 0,0 0 0,21-21 15,0 21-15,0-21 16,21 0-16,-20 0 0,-1 0 0,21 0 15,0 0-15,-20 0 0,20 0 16,-21-21-16,21 0 0,-20 21 0,20-21 16</inkml:trace>
  <inkml:trace contextRef="#ctx0" brushRef="#br0" timeOffset="98899.78">16129 15198 0,'0'-43'0,"0"86"0,-21-86 0,0 22 0,21 0 15,-43 21-15,22 0 0,0 0 0,0 0 16,0 21-16,-1 0 16,1 22-16,0-22 0,0 21 0,0 1 15,0 20-15,21-21 0,0 1 16,0-1-16,0-21 0,0 22 0,0-1 16,0-21-16,0 0 0,0 0 15,0 1-15,0-1 0,21 0 0,0-21 16,0 0-16,0 21 0,0-21 0,1 0 15,-1 0-15,0 0 0,0 0 16,21-21-16,-20 21 0,20-21 0</inkml:trace>
  <inkml:trace contextRef="#ctx0" brushRef="#br0" timeOffset="99148.66">16700 15155 0,'0'0'0,"0"-21"0,0 0 0,22 21 31,-1 0-31,-21 21 16,21-21-16,0 21 0,-21 1 0,21-1 15,0 21-15,1-21 0,-1 0 16,0 22-16,0-22 0,0 21 16,-21 1-16,0-22 0,21 21 0,-21-21 15,0 0-15,0 22 0,0-22 0,0 0 16,-21 0-16,0 0 0,-21 1 15,21-1-15,-22-21 0,1 21 16,0 0-16,-22-21 0,22 21 0</inkml:trace>
  <inkml:trace contextRef="#ctx0" brushRef="#br0" timeOffset="100330.87">2815 16997 0,'-42'-21'31,"42"0"-31,0-1 0,0 1 16,0 0-16,0 0 15,0 0-15,0 0 0,21-1 16,0 1-16,-21 0 0,21 21 16,0-21-16,1 21 0,-1 0 0,0 0 15,0 21-15,0 0 16,-21 0-16,0 22 0,0-1 0,0 0 15,0 1-15,0-1 0,-21 0 16,0 1-16,-21-1 0,20 0 16,-20-20-16,21 20 0,-21-21 0,-1 0 15,22 0-15,0 1 0,0-22 16,0 0-16,-1 0 16,22-22-1,0 1 1,22 21-16,-1-21 0,0 0 0,0 21 15,21-21-15,1 21 0,-22 0 16,21 0-16,1 0 0,-22 0 0,21 0 16,-21 0-16,22 0 0,-22 21 15,0 0-15,0 0 0,-21 0 0,0 1 16,0-1-16,-21 0 0,0 0 16,0 21-16,-22-20 0,1-1 15,21 21-15,-22-21 0,1-21 0,0 21 16,21 1-16,-22-22 0,22 0 15,-21 0-15,21 0 0,-1 0 16,1 0-16,21-22 0,-21 1 16,21 0-16,0 0 15,0 0-15,0 0 0,0-1 16,21 22-16,-21-21 0,43 0 16,-22 0-16,0 21 0</inkml:trace>
  <inkml:trace contextRef="#ctx0" brushRef="#br0" timeOffset="100498.92">3196 17251 0,'0'0'0,"21"0"0,0 0 0,1 0 47,-1 0-31,0 0-1</inkml:trace>
  <inkml:trace contextRef="#ctx0" brushRef="#br0" timeOffset="101235.88">5313 17293 0,'0'0'16,"-21"21"-1,21-42 1,0 0 0,0 0-16,21 0 15,-21 0-15,21-1 0,-21 1 0,0 0 16,0 0-16,0 0 0,0 0 16,-21-1-16,0 1 0,-22-21 0,22 21 15,-21 0-15,21-1 0,-22 1 16,1 0-16,0 0 0,-1 21 0,1 0 15,0 0-15,20 0 0,-20 21 16,0 21-16,21-20 0,-1 20 0,1 0 16,0 1-16,21-1 0,0 21 15,0-20-15,0-1 0,21 0 16,0 1-16,1-1 0,-1-21 16,0 22-16,0-22 0,0 0 0,22 0 15,-22-21-15,0 0 0,21 0 16,-21 0-16,22-21 0,-22 0 15,0 0-15,21-1 0,-20 1 0,-1-21 16,21 21-16,-21-22 0,0 22 16,1-21-16,-1 0 0,0-22 0,0 22 15,-21-1-15,0-20 0,0-1 16,0 1-16,0 21 0,0-22 0,0 22 16,0-1-16,0 1 0,0 21 15,0 0-15,0 0 0,-21 21 16,21 21-1,0 0-15,0 21 0,0 22 0,0-22 16,0 22-16,21-1 0,0-21 16,-21 22-16,0-22 0,21 1 0,1-1 15,-1 0-15,-21 1 0,21-22 16,0 0-16,-21 0 0,21 0 16,0-21-16,1 0 0,-1 0 0,0 0 15,21 0-15,-21 0 0,1-21 16,20 21-16</inkml:trace>
  <inkml:trace contextRef="#ctx0" brushRef="#br0" timeOffset="101592.13">5969 17039 0,'0'0'0,"0"21"16,0 1-16,-21-22 15,42 0 16,0 0-31,21-22 16,-20 1-16,-1 0 0,21 0 0,-21 0 16,0 0-16,22-1 0,-22 1 15,0-21-15,-21 21 0,0 0 16,0-1-16,0 1 0,0 0 16,0 0-16,0 0 0,-21 21 0,0 0 15,0 0-15,-1 0 0,1 21 16,0 0-16,0 0 0,0 22 0,0-22 15,21 21-15,-22 22 0,22-22 16,-21 0-16,21 1 0,0-1 16,0 0-16,0-21 0,0 22 0,0-22 15,0 0-15,21-21 0,1 21 16,-1-21-16,0 0 0,21 0 0,-21 0 16,1 0-16,20-21 0,0 21 15</inkml:trace>
  <inkml:trace contextRef="#ctx0" brushRef="#br0" timeOffset="102555.78">6900 16785 0,'0'0'0,"0"-21"16,0 0-16,-21 21 0,-64 0 31,64 21-31,0 0 0,21 0 16,-21 1-16,21-1 0,-21 0 15,21 0-15,0 0 16,0 0-16,-21 1 0,21-1 0,0 0 16,0 0-16,0 0 15,21 0-15,0 1 0,0-22 16,0 21-16,-21 0 0,21-21 16,-21 21-16,22 0 0,-22 0 15,0 1-15,0-1 16,-22 0-16,1-21 0,-21 21 0,21-21 15,0 21-15,-22-21 0,22 0 16,-21 0-16,21 0 0,-22 0 0,22 0 16,-21 0-16,21 0 0,-1-21 15,1 0-15,0 0 0,0 0 16,21-1-16,0 1 0,0 0 16,0 0-16,0 0 0,0 0 0,0-1 15,21 22 1,0 22-16,43 62 31,-43-63-31,-21 1 0,21-1 0,0 21 16,0-21-16,1 0 0,-1 1 15,0-1-15,0-21 0,21 21 0,-20 0 16,-1-21-16,21 0 0,-21 0 16,22 0-16,-1 0 0,0 0 15,1 0-15,-1-21 0,0 0 16,1 0-16,-1-1 0,0 1 0,1 0 15,-1 0-15,-21-21 0,0 20 16,0 1-16,1-21 0,-1 0 0,-21 20 16,0-20-16,0 0 0,0-1 15,0 22-15,0-21 0,-21 21 0,-1 0 16,22-1-16,-21 22 16,0 0-16,0 22 0,21-1 0,0 0 15,-21 21-15,21-21 0,-21 22 16,21-1-16,0 0 0,0 1 0,0-22 15,0 21-15,0-21 16,0 1-16,0 20 0,21-42 0,0 21 16,0 0-16,0-21 0,0 0 15,1 0-15,41 0 0,-21 0 16,1-21-16,-22 0 0,21 0 16,1 0-16,-1-1 0,0 1 0,1 0 15,-1-21-15,-21 21 0,21-22 16,-20 1-16,-1-22 0,0 22 0,0 0 15,-21-22-15,0 22 0,0 0 16,0-22-16,0 43 0,0-21 0,0 20 16,0 1-16,0 0 0,-21 21 15,0 0-15,0 21 16,21 0-16,0 1 0,-22 20 16,22 0-16,-21 1 0,21 20 15,0-21-15,0 1 0,0 20 0,0-20 16,0-22-16,0 21 0,0 0 15,0-20-15,21-1 0,1 0 0,-22 0 16,21 0-16,0-21 0,0 0 16,0 0-16,0 0 0,1 0 15,-1 0-15,0-21 0</inkml:trace>
  <inkml:trace contextRef="#ctx0" brushRef="#br0" timeOffset="102891.87">8234 16976 0,'0'21'16,"0"0"-16,21-21 31,0 0-31,-21-21 16,21 0-16,0 21 0,22-21 15,-22-1-15,0 1 0,0 0 0,0 0 16,1 0-16,-1 0 0,-21-1 15,0 1-15,0 0 0,0 0 16,0 0-16,-21 21 16,-1 0-16,1 0 0,0 21 15,0 0-15,0 21 0,0-20 16,-1 20-16,22-21 0,-21 21 0,0 1 16,21-22-16,-21 21 0,21-21 15,0 1-15,0-1 0,0 0 0,0 0 16,0 0-16,21-21 15,0 0-15,0 0 0,22 0 0,-22 0 16,21 0-16</inkml:trace>
  <inkml:trace contextRef="#ctx0" brushRef="#br0" timeOffset="103374.79">9123 16722 0,'0'-21'0,"0"42"0,0-64 0,-21 43 31,-1 22-31,1-1 16,21 21-16,-21-21 0,0 22 0,0-1 15,0-21-15,21 21 0,-22 1 16,22-1-16,-21-21 0,21 0 0,0 22 16,0-22-16,0 0 0,21 0 15,1-21-15,-1 0 16,21 0-16,-21 0 0,22 0 0,-1 0 15,-21 0-15,21-21 0,1 0 16,-1 0-16,-21 21 0,22-21 0,-22-1 16,0-20-16,0 21 0,0 0 15,0-22-15,-21 1 0,22 0 0,-22-1 16,21-20-16,-21 21 0,0-1 16,0 1-16,21 0 0,-21 20 0,0 1 15,0 0-15,21 0 0,-21 42 31,0 0-31,0 22 0,-21-22 16,0 21-16,21 0 0,-21 22 16,-1-22-16,22 1 0,-21-1 0,21 0 15,-21 1-15,21-1 0,0-21 16,0 21-16,0-20 0,0-1 16,0 0-16,0 0 0,21-21 15,0 0-15,1 0 0,-1 0 16,0-21-16,0 21 0,0-21 15</inkml:trace>
  <inkml:trace contextRef="#ctx0" brushRef="#br0" timeOffset="103551.89">9461 16849 0,'0'0'0,"0"21"0,-21-21 0,21 21 16,21-21 15,1 0-31,-1 0 16,21-21-16,-21 0 0,0 0 15,22-1-15,-22 1 0</inkml:trace>
  <inkml:trace contextRef="#ctx0" brushRef="#br0" timeOffset="103999.06">10583 16510 0,'0'0'0,"0"-21"0,0 0 15,0 0-15,0-1 0,0 1 16,0 42-1,0 1-15,-21-1 16,21 0-16,0 0 0,-21 21 16,21 1-16,0-22 0,0 21 0,-21 1 15,21-1-15,-21 0 16,21-21-16,-22 22 0,22-22 0,0 0 16,0 0-16,0 0 0,0 1 15,0-44 16,0 1-31</inkml:trace>
  <inkml:trace contextRef="#ctx0" brushRef="#br0" timeOffset="105079.5">10520 16552 0,'0'0'16,"0"-21"-16,21 0 0,-21 0 0,21 0 0,-21 0 15,21 21-15,0-22 16,1 22-16,-1 0 0,0 0 0,0 0 15,0 0-15,22 0 0,-22 0 16,21 22-16,-21-22 0,0 21 0,1 0 16,-1 0-16,-21 0 0,0 0 15,0 1-15,0-1 0,-21 0 16,-1 0-16,1 0 0,0 0 16,-21 1-16,21-22 0,-1 21 0,1 0 15,-21-21-15,21 0 16,0 0-16,42 0 31,0 0-15,0 0-16,0 0 15,22 0-15,-22 0 0,21 21 0,-21 0 16,22-21-16,-22 21 0,21 1 16,-21-1-16,0 0 0,1 21 0,-22-21 15,0 1-15,0-1 0,0 0 16,-43 0-16,22 0 0,0 0 0,-21 1 15,-1-1-15,22 0 0,-21-21 16,-1 21-16,1-21 0,21 0 0,-21 0 16,20 0-16,1 0 0,0 0 15,21-21 1,21 21 15,0 0-31,1 0 0,20 0 16,-21 0-16,0 21 0,0-21 0,22 0 15,-22 21-15,21-21 0,1 0 16,-22 0-16,21 0 0,0 0 0,1 0 16,20 0-16,-20 0 0,-1-21 15,21 21-15,-20-21 0,20 0 0,-20 0 16,-1-1-16,0 1 0,-21 0 16,22 0-16,-22 0 0,0-22 15,0 22-15,-21 0 0,21 0 16,-21 0-16,0-22 0,0 22 15,0 0-15,-21 21 16,21 21-16,-21 0 16,21 1-16,-21 20 0,21-21 0,0 21 15,0-20-15,-21 20 0,21-21 16,0 21-16,0-20 0,0-1 0,0 0 16,0 0-16,0 0 0,0 0 15,21-21-15,0 0 0,0 0 0,0 0 16,1 0-16,-1 0 0,21-21 15,-21 0-15,22 0 0,-22 0 0,21 0 16,0-1-16,-20 1 16,-1 0-16,0-21 0,0 21 0,0-1 15,-21-20-15,0 21 0,0 0 16,0 0-16,0-1 0,-21 22 16,0 0-1,21 22-15,-21-1 0,21 0 0,-21 0 16,21 21-16,0-20 0,0 20 15,0 0-15,0 1 0,0-1 0,0 0 16,0 1-16,0-1 0,0 21 0,0-20 16,0 20-16,0-20 0,0 20 15,0 1-15,0-1 0,0-21 16,0 22-16,0-22 0,0 22 16,0-22-16,0 0 0,-22-20 0,1 20 15,0 0-15,0-21 0,-21 1 16,20-1-16,-20-21 0,21 0 0,-21 0 15,20 0-15,-20 0 0,21 0 16,-21-21-16,20-1 0,-20 1 0,21-21 16,0 21-16,-22-22 0,43 1 15,-21 0-15,21-1 0,0-20 0,0-1 16,0 22-16,0-21 0,43-1 16,-22 22-16</inkml:trace>
  <inkml:trace contextRef="#ctx0" brushRef="#br0" timeOffset="105533.77">12531 16510 0,'0'0'0,"-22"-21"0,22 0 0,0 0 16,0-1-16,22 22 31,-1 22-15,0-1-16,0 0 0,0 21 0,0 1 15,1-1-15,-22 0 16,0 1-16,21-1 0,-21 0 0,0 22 16,0-43-16,0 21 0,0 1 15,0-22-15,0 21 0,0-21 0,0 0 16,-21 1-16,21-44 31,21 1-31,0 0 16,0 0-16</inkml:trace>
  <inkml:trace contextRef="#ctx0" brushRef="#br0" timeOffset="105753.21">13144 16468 0,'0'0'0,"22"-21"0,-22-1 16,-22 22-1,1 22-15,-21-1 16,21 21-16,-22-21 0,22 22 0,-21-1 16,21 0-16,0 1 0,-1 20 15,1-21-15,0 1 0,0-1 0,0-21 16,21 22-16,-21-1 0,21-21 16,0 0-16,0 0 0,0 1 15,21-22 1,0 0-16,0-22 0,0 1 0,22 21 15,-22-21-15</inkml:trace>
  <inkml:trace contextRef="#ctx0" brushRef="#br0" timeOffset="105939.86">13293 16722 0,'0'21'16,"0"0"-1,0 21-15,-22-20 0,1-1 16,21 0-16,-21 21 0,0-21 15,21 1-15,0-1 0,-21 0 0,21 0 16,-21-21-16,21 21 0,21-21 47,0-21-47</inkml:trace>
  <inkml:trace contextRef="#ctx0" brushRef="#br0" timeOffset="106103.71">13441 16552 0,'0'0'0,"0"-21"0,0 0 0,0 0 16,0 0-16,-21 21 15,21 21 1,0 0 15,21-21-31,0 0 16</inkml:trace>
  <inkml:trace contextRef="#ctx0" brushRef="#br0" timeOffset="106507.89">13949 16595 0,'21'0'16,"-42"0"-16,63 0 0,-42-21 16,-21 21-1,0-22-15,0 22 16,-22 0-16,22 0 0,0 0 0,0 0 15,-22 0-15,22 0 16,0 22-16,0-22 0,0 21 0,21 0 16,0 0-16,0 21 0,0-20 15,0-1-15,0 0 0,0 0 0,0 0 16,21 0-16,21 1 0,-21-1 16,1 0-16,20-21 0,-21 21 0,21-21 15,-20 21-15,-1-21 0,0 0 16,-21 21-16,0 1 15,-21-22-15,0 0 16,-1 21-16,-20-21 0,0 0 0,21 0 16,-22 0-16,1 0 0,0 0 15,20 0-15,-20 0 0,21 0 16,0 0-16,0 0 0,-1 0 0,22-21 31,22 21-31,-1 0 0,0-22 16,0 22-16,21-21 0,-20 0 15,20 21-15,-21-21 0,21 0 0</inkml:trace>
  <inkml:trace contextRef="#ctx0" brushRef="#br0" timeOffset="106703.9">14076 16722 0,'-170'84'15,"340"-168"-15,-128 63 0,-21-1 0,22 22 0,-22-21 16,0 0-16,-21 42 31,-21 0-31,0 1 16,21-1-16,-22 21 0,1-21 15,21 0-15,-21 1 0,21 20 16,0-21-16,0 0 0,0 0 0,0 1 16,0-1-1,0-42 1,21-1-16,-21 1 16,21 0-16</inkml:trace>
  <inkml:trace contextRef="#ctx0" brushRef="#br0" timeOffset="106871.99">14245 16425 0,'0'0'0,"-21"-21"15,0 21-15,0 0 0,-1 0 16,1 0-16,21 21 16,0 1-1,21-22-15,1 0 16,20 0-16,-21 0 0,21 0 15</inkml:trace>
  <inkml:trace contextRef="#ctx0" brushRef="#br0" timeOffset="107339.88">14795 16298 0,'0'0'0,"0"-21"0,-21 21 15,0 0-15,21 21 16,-21 1-16,0-1 0,21 0 0,0 21 15,0 1-15,-21-22 0,21 21 16,0-21-16,-22 22 0,22-1 0,0 0 16,0-21-16,0 22 0,-21-1 0,21-21 15,-21 22-15,21-22 0,-21 0 16,21 0-16,0 0 0,-21-21 0,21 21 16,-21-21-1,21-21 1,0 0-1,0 0-15,0 0 0,0-22 0,0 22 16,21 0-16,0-21 0,0 21 16,0-1-16,0 1 0,1 0 0,-1 0 15,21 0-15,0 21 0,-20 0 16,20 0-16,0 0 0,1 0 0,-22 21 16,21 0-16,-21 0 0,0 0 0,1 22 15,-22-22-15,0 0 0,0 21 16,0-20-16,-22 20 0,-20-21 0,21 21 15,-21-20-15,-1-1 0,1 0 16,21 0-16,-22 0 0,1-21 16,21 21-16,0-21 0,0 0 15,-1 0-15,1 0 0,21-21 16,0 0-16,0 0 16,21-21-16,1 20 0,-1-20 0,0 0 15</inkml:trace>
  <inkml:trace contextRef="#ctx0" brushRef="#br0" timeOffset="107559.18">15325 16256 0,'0'0'0,"63"-21"31,-63 42-31,0 0 16,0 22-16,0-22 0,-21 21 16,0 0-16,21 1 0,-21-1 0,-1 0 15,22 1-15,0-1 0,-21 0 16,0 1-16,21-1 0,-21 0 0,21-20 15,0-1-15,0 0 0,0 0 16,0 0-16,21-21 16,0 0-16,22 0 15,-22 0-15,21-21 0,-21 0 0,22 0 16</inkml:trace>
  <inkml:trace contextRef="#ctx0" brushRef="#br0" timeOffset="107899.9">15684 16658 0,'-21'0'16,"21"21"-16,0 1 16,21-22-1,1 0 1,-1 0-16,21 0 16,-21-22-16,0 1 0,1 21 0,-1-21 15,0 21-15,0-21 0,0 21 16,-21-21-16,0 0 0,0-1 15,0 1 1,-21 21-16,0 0 0,0 0 16,0 0-16,-1 21 0,-20 1 0,21-1 15,0 0-15,-22 21 0,22 1 16,0-22-16,0 21 0,0-21 0,21 22 16,0-22-16,0 0 0,0 0 15,0 0-15,0 0 0,21 1 0,0-22 16,0 0-16,0 0 0,1 0 15,20 0-15,-21 0 0,21 0 0,-20 0 16,20-22-16,0 1 0</inkml:trace>
  <inkml:trace contextRef="#ctx0" brushRef="#br0" timeOffset="108231.2">16192 16235 0,'0'0'0,"-21"0"0,42 0 31,22 0-31,-22-21 16,21 21-16,1 0 0,20-21 0,-21 21 15,22 0-15,-22 0 0,1 0 16,-1 0-16,0 0 0,1 0 0,-22 0 16,0 0-16,0 0 0,0 0 15</inkml:trace>
  <inkml:trace contextRef="#ctx0" brushRef="#br0" timeOffset="108460.13">16637 16235 0,'0'0'16,"-21"21"-16,0 0 0,21 0 0,-22 1 15,22 20-15,0-21 16,0 21-16,0-20 0,-21 20 0,21 0 15,-21-21-15,21 22 0,-21-1 16,21 0-16,0-20 0,-21 20 0,21-21 16,-21 21-16,21-20 0,0-1 15,0 0-15,21-21 16,0 0 0,0 0-16,0 0 0</inkml:trace>
  <inkml:trace contextRef="#ctx0" brushRef="#br0" timeOffset="108804.21">16912 16658 0,'21'0'47,"0"-21"-32,1 21-15,20-21 0,0 21 16,-21-21-16,22 21 0,-1-21 0,0 21 15,-20-22-15,-1 22 0,0-21 16,0 0-16,-21 0 0,0 0 16,-21 21-1,0 0-15,0 0 0,-1 0 16,-20 21-16,21 0 0,0 0 0,0 0 16,-1 1-16,-20 20 0,21-21 15,21 21-15,-21-20 0,0 20 0,21 0 16,-22-21-16,22 1 0,0-1 15,0 0-15,0 0 0,22-21 0,-1 0 16,21 0-16,0 0 0,1 0 16,-1 0-16,0-21 0,1 21 15,20-21-15,-20 0 0,-1 21 0</inkml:trace>
  <inkml:trace contextRef="#ctx0" brushRef="#br0" timeOffset="109516.01">17589 16574 0,'0'0'0,"-21"-22"0,0 1 15,21 0-15,0 0 0,0 0 16,0 0-16,21-1 0,0 22 16,1 0-16,-1 0 0,21 0 0,-21 0 15,0 0-15,1 0 0,20 22 16,-21-22-16,0 21 0,0 0 16,-21 0-16,0 21 0,22-20 15,-22-1-15,0 0 0,0 0 0,0 21 16,-22-20-16,1-1 0,0 0 15,0 0-15,0 0 0,0-21 0,-1 21 16,1-21-16,0 0 0,42-21 31,0 21-31,1-21 16,-1 0-16,0 0 0,0 0 16,0-22-16,0 22 0,1 0 0,-1-21 15,0-1-15,0 22 16,-21-21-16,21 21 0,0-22 0,1 22 15,-22 0-15,0 42 32,0 0-32,0 0 0,-22 1 0,1 20 15,21-21-15,-21 21 0,0-20 16,21 20-16,-21-21 0,21 0 0,0 22 16,0-22-16,0 0 0,0 0 15,0 0-15,42 0 0,-21-21 16,0 0-16,1 0 0,-1 0 15,21 0-15,-21 0 0,22 0 16,-22-21-16,21 0 0,0 21 0,-20-21 16,20-21-16,-21 20 0,21 1 15,-20-21-15,-1 21 0,0-22 0,-21 1 16,0 0-16,21-1 0,-21 1 16,0-21-16,21-1 0,-21-42 15,0 64-15,0 0 0,0 20 16,0 1-16,0 0 0,-21 42 15,0 22-15,21-22 0,-21 21 16,0 0-16,-1 1 16,22 20-16,-21-20 0,0-1 0,21 0 0,-21 22 15,21-22-15,0-21 16,0 22-16,0-1 0,0-21 0,0 21 16,0-20-16,21-1 0,0 0 15,0-21-15,1 0 0,-1 21 0,0-21 16,21 0-16,-21 0 0,1 0 0,-1-21 15,0 0-15,0 0 0,0 21 16,0-22-16</inkml:trace>
  <inkml:trace contextRef="#ctx0" brushRef="#br0" timeOffset="109707.57">18373 16404 0,'-22'0'0,"44"0"0,-65 0 0,64 0 31,22 0-15,-22 0-16,0 0 0,0 0 0,22 0 16,-1 0-16,0 0 0,1 0 15,-1 0-15,0-21 0,22 21 0,-22-21 16,0 21-16,1-21 0,-1 0 16,0 21-16,1-22 0</inkml:trace>
  <inkml:trace contextRef="#ctx0" brushRef="#br0" timeOffset="109947">19240 16044 0,'-21'0'0,"42"0"0,-63 0 15,21 0-15,0 22 0,0-1 16,-1 0-16,1 0 0,21 21 0,-21 1 16,0-1-16,0 0 0,0 1 15,21-22-15,-22 21 0,1 1 16,21-22-16,-21 21 0,21-21 0,0 0 15,0 22-15,0-22 0,0 0 0,0 0 16,0 0-16,21-21 16,0 0-16,1 0 0,-1 0 0,0 0 15,21 0-15,-21 0 0,22 0 16,-22 0-16,21-21 0,1 0 16</inkml:trace>
  <inkml:trace contextRef="#ctx0" brushRef="#br0" timeOffset="110199.55">19727 16087 0,'21'-21'0,"-42"42"0,42-64 0,-21 22 15,22 21 1,-22 21-16,0 1 0,0-1 16,21 0-16,-21 21 0,21-21 0,-21 22 15,21-1-15,0 0 0,-21 1 16,0-22-16,21 21 0,-21 1 15,0-22-15,0 21 0,0-21 0,0 0 16,0 1-16,0-1 0,0 0 16,-21 0-16,0 0 0,0-21 0,-21 21 15,20 1-15,-20-22 0,0 0 16,-1 0-16,-20 21 0,-1-21 0,1 21 16</inkml:trace>
  <inkml:trace contextRef="#ctx0" brushRef="#br0" timeOffset="111163.37">3937 17992 0,'0'0'0,"0"-21"16,21 21 93,-21-22-93</inkml:trace>
  <inkml:trace contextRef="#ctx0" brushRef="#br0" timeOffset="111735.87">4043 17844 0,'0'0'16,"0"-22"-1,0 44 17,0-1-17,0 0-15,0 0 0,-21 0 0,21 22 16,0-22-16,0 0 0,0 21 16,-22-21-16,1 1 0,0-1 15,21 0-15,-21 0 0,21 0 0,-21 0 16,21 1-16,-21-22 0,21-22 47,0 1-47,0 0 15,0 0 1,21 21-16,0 0 16,0 0-16,0 0 0,0 0 15,1 0-15,-1 0 0,0 0 16,0 0-16,0 0 0,22 0 0,-22-21 15,0 21-15,0 0 0,0-21 16,22 21-16,-22 0 0,-21-22 16,21 1-16,0 21 0,0-21 0,0 0 15,-21 0-15,0 0 16,0-1-16,0 1 0,0 0 0,0 0 16,0 0-16,-21 21 31,0 0-16,21 21-15,0 0 0,0 21 16,0-20-16,0 20 0,0-21 16,0 21-16,0-20 0,0 20 0,0-21 15,0 21-15,0-20 0,0-1 16,0 0-16,0 0 0,0 0 16,21-21-1,0 0 1</inkml:trace>
  <inkml:trace contextRef="#ctx0" brushRef="#br0" timeOffset="111907.89">4826 18076 0,'0'0'0,"21"0"15,-21 22-15,21-22 63</inkml:trace>
  <inkml:trace contextRef="#ctx0" brushRef="#br0" timeOffset="112592.28">6985 18098 0,'0'0'0,"-21"0"0,0 21 0,-1-21 15,22-21 1,0-1 0,0 1-1,0 0-15,0 0 0,0 0 16,0 0 0,-21-1-16,0 22 0,0-21 0,0 21 15,0 0-15,-1 0 0,-20 0 16,0 0-16,-1 0 0,22 21 15,-21 1-15,0-1 0,-1 0 0,1 0 16,0 21-16,20-20 0,-20 20 16,21-21-16,0 21 0,21 1 15,0-1-15,-21-21 0,21 22 16,0-22-16,0 0 0,0 0 16,21 0-16,0-21 0,0 0 15,0 0-15,22 0 0,-22-21 16,21 0-16,-21 0 0,22-22 15,-22 22-15,21 0 0,0-21 0,-20 21 16,20-22-16,-21 22 0,0-21 16,0-1-16,1 1 0,-22 0 15,21-1-15,-21-20 0,0 21 0,0-22 16,0 22-16,0-1 0,0 1 16,0 21-16,0 0 0,0 0 15,0 42 1,0 0-16,0 21 0,21 1 15,0-1-15,-21 0 0,21 1 16,-21-1-16,21 0 0,-21 1 16,22-1-16,-22 0 0,0-21 0,21 22 15,0-22-15,0 0 0,-21 0 16,21 0-16,0-21 0,1 0 0,-1 0 16,0 0-16,0 0 15</inkml:trace>
  <inkml:trace contextRef="#ctx0" brushRef="#br0" timeOffset="112923.84">7281 18055 0,'21'0'47,"1"-21"-47,-1 0 0,0 21 16,0-21-16,0 0 0,0-1 15,1 1-15,-1 0 0,0 0 0,-21 0 16,0 0-16,0-1 16,0 1-16,-21 42 15,0 1 1,-1-1-16,1 21 0,0-21 16,0 22-16,0-1 0,0-21 0,-1 21 15,22 1-15,0-22 0,-21 21 16,21-21-16,0 1 0,0-1 15,0 0-15,0 0 0,0 0 0,21-21 16,1 0-16,-1 0 0,0 0 16,21-21-16,-21 0 0,22 0 0,-1 0 15</inkml:trace>
  <inkml:trace contextRef="#ctx0" brushRef="#br0" timeOffset="113827.38">8128 17928 0,'0'0'0,"-64"-21"31,43 21-31,0 0 0,-21 21 16,21-21-16,-1 21 0,-20 1 15,21-1-15,0-21 0,0 21 0,21 0 16,0 0-16,0 0 16,21 1-16,0-22 15,21 21-15,-21-21 0,1 0 16,-1 21-16,21-21 0,-21 0 15,0 21-15,1-21 0,-22 21 16,0 0 0,-22-21-16,1 22 15,0-22-15,-21 0 0,21 0 16,-22 0-16,1 0 0,21 0 16,-22 0-16,22 0 0,0 0 0,-21 0 15,21-22-15,-1 22 0,1 0 16,21-21-16,0 42 31,0 1-31,0-1 16,21 0-16,1 0 0,-1 21 15,0-20-15,0-1 0,0 0 16,22-21-16,-22 21 0,21-21 0,0 0 16,1 0-16,-1 0 0,0 0 15,1 0-15,-1-21 0,0 0 0,22 0 16,-22-1-16,1 1 0,-1 0 15,-21 0-15,21-21 0,1 20 16,-22 1-16,0 0 0,0-21 0,-21 21 16,0-22-16,0 22 0,0-21 15,0-1-15,0 22 0,0-21 0,0 21 16,0 0-16,0-1 16,-21 1-16,0 21 0,0 21 15,21 1-15,0-1 0,0 0 16,-21 21-16,21-21 0,0 22 15,0-22-15,0 21 0,0 1 0,0-22 16,0 21-16,0-21 0,0 0 16,0 1-16,21-1 0,0 0 15,0 0-15,0-21 0,0 0 0,22 0 16,-1 0-16,0 0 0,1-21 16,-1 0-16,0 0 0,22-1 15,-22 1-15,1 0 0,-1 0 0,-21-21 16,21 20-16,-20-20 0,20 21 15,-21-21-15,0-1 0,-21-20 16,0 20-16,21-20 0,-21 21 0,0-1 16,0 1-16,0 0 0,0-1 15,0 22-15,0 0 0,0 42 16,0 0-16,0 0 16,0 22-16,0-1 0,0 0 15,0 22-15,0-22 0,-21 1 0,21 20 16,0-21-16,-21 1 0,21-1 15,-21 0-15,21-20 0,0 20 0,0-21 16,0 0-16,0 0 0,0 1 16,21-22-1,0 0-15,0 0 16,22-22-16,-22 1 0,0 21 0,0-21 16</inkml:trace>
  <inkml:trace contextRef="#ctx0" brushRef="#br0" timeOffset="114807.74">9504 18055 0,'0'21'0,"0"1"16,0-1-1,21-21 17,0 0-32,0 0 0,0 0 0,1-21 15,-1 21-15,0-22 0,21 1 16,-21 21-16,1-21 0,-22 0 15,21 0-15,-21 0 0,0-1 16,0 1-16,0 0 0,0 0 16,0 0-16,-21 0 0,-1 21 15,1 0-15,0 0 16,0 21-16,0 0 0,0 0 0,21 21 16,-22-20-16,1-1 0,21 21 15,0-21-15,0 22 0,-21-22 16,21 21-16,0-21 0,0 22 15,0-22-15,0 0 0,0 0 16,21 0-16,0 0 0,1-21 0,-1 0 16,21 0-16,0 0 0,-20 0 15,20 0-15,0-21 0,1 0 0,-1 0 16,0 0-16,1 0 0,-1-1 16,-21 1-16,21 0 0,-20-21 0,-1 21 15,21-22-15,-21 22 0,0-21 16,1 21-16,-1-1 0,21 1 15,-21 0-15,0 0 0,1 21 16,-1-21-16,0 21 16,-21 21-1,0 0 1,0 0 0,0-42 30,0 0-30,0 0-16,0 0 16,-21 21-16,0-22 0,-1 22 15,1 0 1,0 0-16,0 22 16,21-1-16,-21 0 0,21 0 15,-21 21-15,21-20 0,-22-1 0,22 21 16,0-21-16,0 22 0,0-22 15,0 0-15,0 0 0,0 0 0,0 0 16,22 1-16,-1-1 0,0-21 16,0 0-16,0 0 0,0 0 0,22 0 15,-1 0-15,-21 0 0,22-21 16,-22-1-16,21 22 0,-21-21 16,22 0-16,-22-21 0,0 21 0,0-1 15,0-20-15,0 0 16,1-1-16,-1 1 0,-21-21 0,0 20 15,21-20-15,-21-1 0,21 22 16,-21 0-16,21-1 0,-21 22 0,0-21 16,-21 63-1,0 21-15,21-21 16,-21 22-16,0 20 0,21-20 16,-22-1-16,22 0 0,-21 1 0,21 20 15,-21-21-15,21-20 0,0 20 16,0-21-16,0 21 0,0-20 15,0-1-15,0 0 0,21-21 0,0 0 16,1 0-16,-1 0 16,0 0-16,0 0 0,0 0 0,0-21 15,1 21-15,-1-21 0,0-1 16</inkml:trace>
  <inkml:trace contextRef="#ctx0" brushRef="#br0" timeOffset="114984.36">10837 17844 0,'-21'21'0,"42"-42"0,-42 63 16,21-21-1,21-21 1,0 0-16,1 0 0,-1 0 16,21 0-16,-21-21 0,22 0 15,-22 0-15,21-1 0,0 22 16,1-21-16</inkml:trace>
  <inkml:trace contextRef="#ctx0" brushRef="#br0" timeOffset="115451.86">12192 17632 0,'0'0'0,"21"-42"0,21 20 15,-20-20-15,-1 21 0,0 0 0,0 0 16,0-1-16,-21 1 16,-21 42-1,0 1-15,0 20 16,0-21-16,-1 21 0,-20 22 0,21-22 16,-21 1-16,20 20 0,-20-21 15,21 22-15,-21-22 0,20 1 16,-20-1-16,21 0 0,0-21 0,0 22 15,-1-22-15,1 0 0,0 0 16,42-42 15,0 21-31,1-21 0,-1-21 16,21 20-16,-21 1 0,22-21 16,-22 0-16</inkml:trace>
  <inkml:trace contextRef="#ctx0" brushRef="#br0" timeOffset="115636.13">12192 17632 0,'0'-42'15,"-42"211"-15,84-296 0,-42 63 0,21 64 0,0 0 16,0 0-16,-21 43 16,0-22-16,0 21 0,22 1 0,-22-1 15,21 0-15,-21 1 0,0-1 16,0 0-16,0 1 0,0-1 0,0 0 16,0-21-16,0 1 15,0-1-15,0 0 0,0 0 0,0 0 16,-21-21 15</inkml:trace>
  <inkml:trace contextRef="#ctx0" brushRef="#br0" timeOffset="116275.85">11811 17971 0,'21'63'31,"0"-63"-31,0 21 0,22-21 16,20 0-16,-20 0 0,20 0 0,1 0 16,-1 0-16,1 0 0,20-21 15,-20 0-15,-1 0 0,1 21 0,-22-21 16,22-1-16,-22 1 0,0-21 16,-21 21-16,22 0 0,-22-1 0,0-20 15,-21 21-15,0-21 0,0-1 16,0 22-16,0-21 0,0 21 15,0-1-15,0 1 0,0 0 0,-21 21 16,0 0-16,21 21 16,-21 0-16,21 22 0,-22-22 0,22 21 15,-21 1-15,0-1 16,21 0-16,0 22 0,-21-22 0,21 0 16,-21-20-16,21 20 0,0 0 15,0-21-15,0 1 0,0-1 16,0 0-16,21 0 0,0-21 0,21 0 15,-20 0-15,20 0 0,0 0 16,-21 0-16,22 0 0,-1-21 0,0 21 16,1-21-16,-22 0 0,21-1 15,-21 1-15,22 0 0,-22-21 0,0 21 16,0-22-16,0 1 0,-21 0 16,0-1-16,22-20 0,-22 20 0,21 1 15,-21 0-15,0-1 16,0 22-16,0 0 0,0 0 0,0 42 15,0 0 1,0 22-16,0-22 0,0 21 0,-21 22 16,21-22-16,-22 0 0,1 1 15,21-1-15,0 0 0,-21 1 16,21-22-16,0 21 0,0-21 0,0 22 16,0-22-16,0 0 0,0 0 15,21-21-15,-21 21 0,21-21 0,1 0 16,20 0-16,-21 0 0,0 0 15,0 0-15,22 0 0,-22-21 0,21 0 16,-21 21-16,22-21 16</inkml:trace>
  <inkml:trace contextRef="#ctx0" brushRef="#br0" timeOffset="116568.09">14372 17611 0,'0'0'16,"-21"-43"-1,0 43-15,0 0 0,-1 0 0,1 22 16,0-1-16,0 0 0,0 0 16,0 21-16,-1 1 0,22-1 15,-21-21-15,21 22 0,-21-1 0,21-21 16,0 21-16,0-20 0,0 20 15,0-21-15,0 0 0,0 0 0,0 1 16,21-1-16,0-21 16,1 0-16,-1 0 0,0 0 15,0 0-15,0 0 0,0-21 16,1-1-16,-1 22 0</inkml:trace>
  <inkml:trace contextRef="#ctx0" brushRef="#br0" timeOffset="116879.24">14986 17568 0,'0'22'32,"0"-1"-32,0 0 15,0 0-15,0 0 0,0 0 0,0 22 16,0-22-16,0 0 0,21 0 15,-21 22-15,0-22 0,0 0 0,0 0 16,0 0-16,0 0 16,0 1-16,0-1 0,-21 0 15,0 0-15,0-21 0,-1 21 16,1-21-16,21 21 0,-21-21 0,0 22 16,0-22-16,0 0 15,42 0 16</inkml:trace>
  <inkml:trace contextRef="#ctx0" brushRef="#br0" timeOffset="117131.82">15621 18119 0,'0'0'0,"0"21"0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45:3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1799 0,'22'0'16,"-1"0"0,-21-21-16,21 0 0,0 0 15,0 0-15,0-1 0,1 1 16,-1 0-16,0 0 0,0 0 0,0 0 15,-21-1-15,0 1 0,0 0 16,0 0-16,0 0 0,0 0 16,0-1-16,-21 22 0,0-21 0,0 21 15,-22 0-15,22 0 0,-21 0 16,0 21-16,20 1 0,-20-1 16,0 0-16,21 0 0,-22 0 0,22 22 15,0-1-15,0-21 16,0 21-16,-1-20 0,22 20 0,0-21 15,0 0-15,0 0 0,0 1 16,22-22-16,-1 0 0,0 0 0,0 0 16,0-22-16,22 1 0,-22 21 15,21-21-15,-21 0 0,22-21 16,-22 20-16,21 1 0,-21-21 0,-21 21 16</inkml:trace>
  <inkml:trace contextRef="#ctx0" brushRef="#br0" timeOffset="392.66">1228 1461 0,'0'42'31,"0"-21"-31,0 0 0,0 22 0,0-22 16,-22 21-16,22 0 0,0 22 15,0-22-15,-21 22 0,0-1 0,21 22 16,-21-22-16,21 22 0,0 21 16,-21-21-16,0 20 0,21 1 0,-22 0 15,1 63-15,21-63 0,0-21 16,-21 0-16,21 20 0,-21-20 0,0 0 15,21-22-15,0 22 0,-21-22 16,21 1-16,-22-1 0,1-20 0,21-1 16,0 0-16,-21 1 0,0-22 15,0 21-15,0-21 0,-1-21 16,1 0-16,0 0 0,-21 0 0,-1 0 16,22-21-16,-42-21 0,20 21 15,1-22-15,-21 1 0,-1 0 0,1-22 16,-22 1-16,21-22 0,-20 22 15,-1-22-15,64 0 0,21 22 0,0-22 16,0 22-16,0-1 0,0 1 16,0-1-16,0 1 0,0 20 0,0-20 15,0-1-15,0 22 0,0-22 16,42 22-16,43-21 0,-22 20 0,22 1 16,0 0-16,-22-1 0,22 1 15,-22 0-15</inkml:trace>
  <inkml:trace contextRef="#ctx0" brushRef="#br0" timeOffset="1020.48">1482 1884 0,'21'0'31,"0"-21"-15,0 0-16,-21-1 0,21 1 0,0 21 15,22-42-15,-22 21 0,0 0 16,0-1-16,0 1 0,-21-21 16,0 21-16,0 0 0,0-1 15,0 1-15,-21 21 16,0 0-16,0 0 0,0 0 16,0 21-16,-22 1 0,22-1 15,0 21-15,0 0 0,0 1 0,-1-1 16,1 0-16,0 1 0,21-1 15,0 0-15,0 1 0,0-1 16,0-21-16,0 22 0,21-22 0,0 0 16,1 0-16,-1-21 0,0 21 15,21-21-15,-21 0 0,22 0 16,-1 0-16,-21 0 0,22-21 16,-1 21-16,-21-21 0,21 0 0,1-22 15,-22 22-15,21-21 0,-21 0 16,22-1-16,-22-20 0,0-1 0,21 1 15,-20-1-15,20 22 0,-21-22 16,21 1-16,-20-1 0,-1 22 16,0-21-16,0 20 0,-21 1 0,0 0 15,0 20-15,0 1 0,0 0 16,-21 42 0,21 0-16,-21 22 0,0-1 15,21 0-15,-22 1 0,1-1 0,0 22 16,0-1-16,21 1 15,0-1-15,-21 1 0,0-22 0,21 21 16,0-20-16,0-1 0,0 0 16,0 1-16,0-22 0,0 0 0,0 0 15,0 0-15,0 1 0,21-22 16,0 0-16,0 0 0,0 0 16,0-22-16,1 1 0,-1 0 0,21 0 15,-21 0-15,0 0 0</inkml:trace>
  <inkml:trace contextRef="#ctx0" brushRef="#br0" timeOffset="1220.98">2074 1693 0,'0'0'0,"21"0"46,22-21-46,-22 21 0,0-21 16,21 21-16,1-21 0,-1 0 16,0 21-16,1-21 0,-1-1 15,22 1-15</inkml:trace>
  <inkml:trace contextRef="#ctx0" brushRef="#br0" timeOffset="1719.17">3535 1207 0,'0'0'16,"-21"-22"-16,-1 22 0,1 0 0,0-21 0,0 21 15,-21 0-15,20 0 0,-20 0 16,21 0-16,-21 21 0,20 1 0,-20-1 16,0 0-16,21 0 0,-22 21 15,22 1-15,-21-1 0,21 0 16,-1 1-16,1 20 0,0 1 15,0-22-15,0 22 0,21-1 0,0 1 16,0-22-16,0 21 0,0-20 16,0-1-16,0 0 0,21-20 0,0 20 15,0-21-15,0 0 0,22 0 16,-22-21-16,21 0 0,1 0 0,-1 0 16,0 0-16,1 0 0,-1 0 15,0-21-15,22 0 0,-22 0 0,22-21 16,-22 20-16,0-20 0,1 0 15,-1-1-15,0-20 0,1-1 16,-22 1-16,0-1 0,0 22 16,-21-21-16,0-1 0,0 1 0,0-1 15,0 22-15,-21-1 0,-21 1 16,20 21-16,-20 0 0,0 0 0,-1-1 16,1 22-16,-21 0 0,20 0 15,-20 22-15,-1-22 0,22 21 0,0 21 16,-1-21-16,22 22 0,-21-22 15,21 21-15,21 0 0,0 1 0,0-22 16,0 21-16,0 1 0,0 20 16,21-42-16,0 22 0</inkml:trace>
  <inkml:trace contextRef="#ctx0" brushRef="#br0" timeOffset="2096.78">4043 1715 0,'0'0'0,"-21"21"16,21 0-16,0 0 0,-22 0 16,22 22-16,0-22 0,-21 21 15,21 0-15,0 1 0,0 20 16,0-20-16,0 20 0,0-21 15,0 43-15,0-21 0,-21-1 0,0 22 16,21-1-16,-21 1 0,21 0 16,-21 21-16,-1-22 0,1 22 0,0-21 15,0 21-15,0-1 0,21-20 0,-21 0 16,-1 21-16,1-22 0,0 1 16,21 0-16,-21-22 0,0 22 0,21-22 15,0 1-15,-21-22 0,-1 0 0,1 1 16,0-22-16,0 0 0,0 0 15,21-42 1,0 0-16,0-21 0,21-1 16,0 1-16,21-22 0,-20 1 15,-1-1-15,0 1 0</inkml:trace>
  <inkml:trace contextRef="#ctx0" brushRef="#br0" timeOffset="2221.1">3937 2053 0,'0'0'0,"0"-42"0,-21-22 0,21 22 16,-21 0-16,21-1 0,0 1 0,0-21 15</inkml:trace>
  <inkml:trace contextRef="#ctx0" brushRef="#br0" timeOffset="2424.44">4466 1905 0,'0'21'0,"-148"85"16,106-85-1,20 0-15,-20-21 0,0 22 0,-1-1 16,1-21-16,21 0 0,-21 0 16,20 0-16,1 0 0,21-21 31,0-1-31,21 22 15,1-21-15,-1 0 0</inkml:trace>
  <inkml:trace contextRef="#ctx0" brushRef="#br0" timeOffset="2712.72">4889 1207 0,'0'0'0,"22"-22"0,-22 1 0,0 0 15,0 42 17,0 0-17,0 1-15,0-1 16,0 0 0,-22-21 62</inkml:trace>
  <inkml:trace contextRef="#ctx0" brushRef="#br0" timeOffset="3245.97">4127 1820 0,'0'0'0,"0"-21"0,0 0 16,0 0-1,0 0 1,0 0-16,22-1 0,-1 22 15,0 0-15,0-21 0,0 21 16,0 0-16,1-21 0,-1 21 16,21 0-16,-21 0 0,0 0 15,22 0-15,-22 21 0,0 0 0,0 1 16,0-1-16,1 0 0,-22 0 16,0 21-16,0-20 0,0 20 0,0-21 15,0 21-15,-22-20 0,1-1 16,0 21-16,0-21 0,-21 0 0,20 1 15,-20-22-15,0 21 0,21 0 0,-1-21 16,-20 0-16,21 0 0,0 0 16,0 0-16,-1 0 0,22-21 31,0 0-31,0-1 0,0 1 16</inkml:trace>
  <inkml:trace contextRef="#ctx0" brushRef="#br0" timeOffset="3836.97">5122 1249 0,'0'0'0,"0"-21"15,0 0-15,0-1 0,0 1 16,-21 21 0,0 21-1,0 1 1,21 20-16,0-21 0,-21 21 0,-1-20 16,1 20-16,21 0 0,-21 1 15,0 20-15,0-21 0,0 22 0,-1-22 16,1 1-16,0 20 0,0-21 15,0 1-15,21-1 0,0 0 0,0-20 16,0-1-16,0 21 16,0-21-16,21 0 0,21-21 15,-21 0-15,1 0 0,-1 0 16,21 0-16,-21 0 0,22 0 0,-1-21 16,-21 21-16,21-21 0,1 0 0,-1 0 15,-21 0-15,22-22 0,-22 22 16,0-21-16,21 21 0,-21-22 0,-21 22 15,22-21-15,-22 21 0,0-1 16,21 1-16,-21 42 31,-21-21-31,21 22 16,-22 20-16,22-21 0,0 0 16,0 22-16,-21-22 0,21 0 0,0 0 15,0 0-15,0 0 0,0 1 16,0-1-16,0 0 0,21-21 15,1 0-15,-1 0 0,0 0 16,0 0-16,0 0 0,0 0 0,1-21 16,-1 0-16,0-1 0,0 22 0</inkml:trace>
  <inkml:trace contextRef="#ctx0" brushRef="#br0" timeOffset="4081.97">5673 1397 0,'0'0'0,"0"-21"16,0 0 0,-22 21 15,1 0-16,0 0-15,0 0 16,0 0 0,21 21-16</inkml:trace>
  <inkml:trace contextRef="#ctx0" brushRef="#br0" timeOffset="4300.59">4720 1566 0,'0'0'0,"-21"22"0,0-22 0,21 21 31,21-21-31,0 0 0,0 0 16,0 0-16,22 0 0,-1 0 15,0 0-15,1 0 0,-1 0 0,0-21 16,1 21-16,-1 0 0,0 0 15,1 0-15,-1 0 0</inkml:trace>
  <inkml:trace contextRef="#ctx0" brushRef="#br0" timeOffset="5040.87">6054 1651 0,'-22'0'0,"1"0"16,0 0-16,0 0 16,0 21-16,0 0 0,-1 1 0,1-1 15,0 0-15,0 0 0,21 0 16,-21 22-16,21-22 0,0 0 0,0 0 16,0 21-16,0-20 0,0-1 15,0 0-15,21-21 0,0 21 0,0 0 16,0-21-16,1 0 0,-1 0 15,0 0-15,0 0 16,-21-21 0,0 0-1,0 0-15,0 0 0,0-1 0,0 1 16,0 0-16,0 0 0,0-21 16,0 20-16,21-20 0,0 21 0,-21-21 15,43 20-15,-22-20 0,0 21 16,0 0-16,0 0 0,22-1 0,-22 22 15,0 0-15,0-21 0,0 21 16,1 0-16,-1 0 0,0 21 16,0 1-16,-21-1 0,0 0 0,21 21 15,-21 1-15,0-22 0,0 21 0,0 0 16,0 1-16,0-22 0,0 21 16,0-21-16,0 1 0,-21-1 15,21 0-15,0 0 0,0 0 0,-21-21 16,0 0-1,21-21 1,0 0 0,0 0-16,0 0 0,0-1 15,0 1-15,21-21 0,0 21 0,0-22 16,0 1-16,22 0 0,-22-1 16,0 1-16,21 21 0,-20 0 0,20 0 15,-21-1-15,21 1 16,-20 21-16,-1 0 0,0 0 0,0 21 15,0 1-15,0-1 0,1 21 16,-22-21-16,0 22 0,0-1 0,0 0 16,0 1-16,0-1 0,0-21 15,-22 21-15,1-20 0,0 20 0,0-21 16,21 0-16,-21 0 0,0-21 16,42 0 15,0 0-31,0-21 0</inkml:trace>
  <inkml:trace contextRef="#ctx0" brushRef="#br0" timeOffset="5396.94">7366 1609 0,'21'-21'0,"-42"42"0,42-64 16,-21 22-16,0 0 0,0 0 0,-21 21 15,0 0 1,0 0-16,-1 0 0,-20 0 0,21 0 15,-21 21-15,20 0 0,1 0 16,-21 22-16,21-22 0,0 0 0,21 21 16,0-20-16,0-1 0,0 0 0,0 0 15,0 0-15,21 0 0,0 1 16,0-1-16,21-21 0,-20 21 16,-1-21-16,0 21 0,21-21 15,-21 21-15,1-21 0,-1 21 0,-21 1 16,0-1-16,0 0 15,0 0-15,-21-21 0,-1 21 16,1-21-16,0 0 0,-21 21 0,21-21 16,-22 0-16,1 0 0,0 22 15,20-22-15,-20 0 0,21 0 0,0 0 16,0 0-16,-1 0 0,1 0 16,0-22-16,21 1 0,0 0 15,0 0-15,0 0 0</inkml:trace>
  <inkml:trace contextRef="#ctx0" brushRef="#br0" timeOffset="6104.27">8128 1439 0,'42'-42'16,"-42"21"-16,0 0 47,0 0-1,0-1-30,-21 22 0,0 0-16,0 22 15,0-1-15,-1 0 0,1 21 0,0 1 16,0-1-16,0 0 0,0 1 16,-1 20-16,1-21 0,0 22 0,0-22 15,0 1-15,21-1 0,0 0 16,0-21-16,0 22 0,0-22 0,21 0 15,21 0-15,-21 0 0,22-21 16,-22 0-16,21 0 0,1 0 16,-1 0-16,0 0 0,1 0 0,-1-21 15,0 21-15,1-21 0,-22 0 16</inkml:trace>
  <inkml:trace contextRef="#ctx0" brushRef="#br0" timeOffset="6365.12">8805 1355 0,'0'0'16,"0"-21"-16,21 21 0,1-22 0,-1 22 15,0 0 1,0 0-16,0 22 0,0-1 16,1 0-16,-22 21 0,0-21 15,0 22-15,0-1 0,0 0 16,0 1-16,0-1 0,0 0 0,-22 1 15,1-1-15,-21 0 0,21-20 16,-22 20-16,22-21 0,-21 0 0,21 0 16,-22 1-16,22-22 0,42 0 31</inkml:trace>
  <inkml:trace contextRef="#ctx0" brushRef="#br0" timeOffset="6904.81">9864 1715 0,'0'0'0,"-22"0"0,44 0 31,-1 0-31,0 0 16,21 0-16,22 0 16,-22 0-16,22 0 0,-1 0 0,1 0 15,-22 0-15,21 0 0,-20 0 16,20 0-16,-20 0 0,-1 0 0,0 0 16,1 0-16,-1 0 0,-21 0 15,0 0-15,0 0 0,-21-22 16,0 1-16,-21 0 15,0 0-15,-21 21 16,21 0-16,-1-21 0,1 21 0,0 0 16,0-21-16,0 21 0,0 0 15,-1 0-15,22-22 16,22 1 15,-1 21-31,0 0 0,0 0 16,0 0-16,0 0 0,1 0 15,-22 21-15,0 1 16,0-1-16,0 21 0,0-21 16,0 22-16,-22-22 0,1 21 0,0-21 15,0 22-15,0-22 0,0 0 0,-1 21 16,1-21-16,0 1 0,0-1 16,0-21-16,0 21 0,-1-21 15</inkml:trace>
  <inkml:trace contextRef="#ctx0" brushRef="#br0" timeOffset="7961.2">12150 1439 0,'0'0'0,"-64"0"31,43 0-15,0 0-16,42 0 31,0 0-31,0 0 16,22 0-16,-22-21 0,21 0 0,-21 21 15,0-21-15,22 0 0,-22 21 16,0-21-16,0-1 0,-21 1 0,0 0 15,21-21-15,-21 21 0,0-1 16,0-20-16,0 21 0,0 0 0,0-22 16,0 22-16,0 0 0,-21 42 31,21 0-31,-21 1 0,21 20 16,-21 0-16,0 1 0,21 20 0,-21-21 15,-1 1-15,1 20 0,0-20 16,0-1-16,0 21 0,0-20 15,21-1-15,0 0 0,-22 1 0,22-22 16,0 21-16,0-21 0,0 1 16,0-1-16,0 0 0,-21-21 0,0 0 31,0 0-31,21-21 0,-21 0 16,21-1-16,0 1 0,-21-21 0,-1 21 15,22-22-15,-21 1 0,21 21 16,-21-21-16,21 20 0,0-20 0,0 21 15,-21 21-15,21-21 0,-21 21 16,0 21-16,21 21 16,0-21-1,-22 1-15,22 20 0,-21 0 0,21 1 16,0-22-16,0 21 0,0 0 0,0-20 16,0 20-16,21-21 0,1 0 15,-1 0-15,0 1 0,21-1 0,1-21 16,-1 0-16,0 0 0,1 0 15,-1 0-15,0 0 0,1 0 0,20 0 16,-21-21-16,1-1 0,-1 1 16,0 0-16,1-21 0,-1-1 0,0 1 15,1 0-15,-22-1 0,21 1 16,-21-21-16,1 20 0,-1 1 16,0-22-16,0 22 0,0 0 0,-21-22 15,0 22-15,0 0 0,0-1 16,0 22-16,0 0 0,0 0 0,-21 21 15,0 21 1,21 0-16,-21 0 0,0 22 0,-1-1 16,1 0-16,0 1 0,0 20 0,0-21 15,0 1-15,21 20 0,0-20 16,0-1-16,0 0 0,0 1 0,0-22 16,0 21-16,0-21 15,0 0-15,0 1 0,0-1 0,0 0 16,21-21-16,0 0 0,0 0 15,0 0-15,0 0 0,1 0 0,-22-21 16,21 0-16,0 21 0,0-22 0,0 1 16,0 0-16,-21 0 0</inkml:trace>
  <inkml:trace contextRef="#ctx0" brushRef="#br0" timeOffset="8149.09">12573 1503 0,'0'0'15,"-21"0"-15,42 0 32,0 0-32,0 0 15,0 0-15,22 0 0,-1 0 16,0 0-16,1 0 0,-1 0 0,22 0 16,-1 0-16,1 0 0,-22-21 0,21 21 15,1 0-15,-1-21 0</inkml:trace>
  <inkml:trace contextRef="#ctx0" brushRef="#br0" timeOffset="8388.95">14118 1397 0,'0'0'0,"-21"0"47,21 21-47,-21 0 0,0 1 15,-1-1-15,1 0 0,0 21 0,0-21 16,0 22-16,0-22 0,21 21 0,-22-21 16,1 1-16,0-1 0,21 0 15,0 0-15,0 0 0,0 0 0,21-21 32,0 0-32,1 0 0,20 0 15</inkml:trace>
  <inkml:trace contextRef="#ctx0" brushRef="#br0" timeOffset="8752.26">14605 1545 0,'0'0'0,"21"-42"0,21 21 0,-20 0 15,-22-1-15,0 1 0,-22 21 16,1-21 0,0 21-16,0 0 0,0 0 0,-22 0 15,22 21-15,0-21 0,0 21 0,0-21 16,0 22-16,21-1 15,0 0-15,0 0 0,0 0 16,21 0 0,0-21-16,0 22 0,0-1 0,0-21 15,1 21-15,-1 0 0,0-21 0,0 21 16,0 0-16,0 1 0,-21-1 16,0 0-16,22 0 0,-22 0 15,0 0-15,0 1 0,-22-22 16,1 21-16,0-21 0,0 0 0,0 0 15,-22 0-15,22 21 0,-21-21 16,21 0-16,-22 0 0,22 0 0,0 0 16,0 0-16,0-21 0,0 21 0,-1-21 15,22-1 1,-21 1-16,21 0 0,0 0 0,0 0 16,0 0-16</inkml:trace>
  <inkml:trace contextRef="#ctx0" brushRef="#br0" timeOffset="8916.17">13906 1122 0,'0'0'0,"0"-21"0,0 0 31,-21 21-31,42 0 62</inkml:trace>
  <inkml:trace contextRef="#ctx0" brushRef="#br0" timeOffset="10276.42">16489 1334 0,'0'0'0,"0"-22"15,-21-20-15,21 21 0,-22 0 0,22 0 16,0-22-16,-21 22 0,21-21 0,-21 21 16,21-1-16,0 1 0,-21 0 15,21 0-15,-21 21 16,0 42-1,-1-21-15,22 22 0,-21-1 0,0 0 16,-21 43-16,42-43 16,-21 22-16,21-22 0,0 1 0,0-1 15,0 21-15,0-20 0,0-1 16,0 0-16,0-20 0,0 20 0,0 0 16,0-21-16,21 1 0,0-1 0,0-21 15,21 21-15,-20-21 0,20 0 16,-21 0-16,21 0 0,-20 0 0,20-21 15,-21 0-15,0-1 0,22 1 16,-1 0-16,-21 0 0,21-21 16,-20-1-16,-1 22 0,21-21 0,-21-1 15,0-20-15,1 21 0,-1-1 16,0 1-16,0-22 0,0 22 0,-21-21 16,21 20-16,1 1 0,-22 0 15,0-1-15,21 1 0,-21 21 0,0 0 16,0 42-1,0 0-15,0 21 16,-21 1-16,-1 20 0,22-21 16,-21 1-16,0 20 0,0 1 0,0-22 15,0 22-15,-1-22 0,1 0 16,0 1-16,21 20 0,-21-42 0,21 22 16,0-1-16,0-21 0,0 0 15,0 0-15,21-21 0,0 22 0,0-22 16,22 0-16,-22 0 0,21 0 15,-21 0-15,22-22 0,-1 22 0,0-21 16,1 0-16,-1 0 0,0-21 16,1 20-16,-1 1 0,0-21 0,-20 0 15,20 20-15,-21-20 0,0 21 16,0 0-16,-21 0 0,0-1 16,0 1-16,0 0 0,-21 21 15,0 21-15,0 0 16,0-21-16,0 22 0,-1 20 0,1-21 15,21 0-15,0 22 0,-21-22 16,21 21-16,0-21 0,0 0 0,0 22 16,0-22-16,0 0 0,0 0 15,0 0-15,0 1 0,0-1 16,-21-21 15,0 0-31,0 0 0,-1-21 0,1 21 16,0-22-16,0 1 15,0 21-15,0-21 0,-1 0 0,1 21 16,21-21-16,0 42 47,0 0-47,0 0 0,0 0 0,21 1 16,1-1-16,-1 0 0,0 0 15,21-21-15,-21 21 0,1-21 16,20 0-16,0 0 0,1 0 15,20 0-15,-21 0 0,22 0 0,-1 0 16,-20 0-16,20-21 0,1 0 0,-22 21 16,22-21-16,-22 0 15,0-1-15,1 1 0,-22 0 0,21-21 16,-21 21-16,-21-22 0,0 1 16,0 21-16,0-22 0,0 22 0,0 0 15,0 0-15,0 0 0,-21 21 16,0 0-16,0 0 0,0 0 0,-1 21 15,1 0-15,0 21 0,21-20 0,-21 20 16,0 0-16,21 1 0,-21-22 16,21 21-16,0-21 0,0 22 15,0-22-15,0 0 0,0 0 16,0 0-16,21 0 0,0-21 0,0 0 16,0 22-16,22-22 0,-1 0 15,0 0-15,1 0 0,20 0 0,1 0 16</inkml:trace>
  <inkml:trace contextRef="#ctx0" brushRef="#br0" timeOffset="10788.69">18986 1651 0,'0'0'0,"0"-21"0,0-21 16,0 20-16,0 1 0,0 0 0,0 0 16,-21 0-16,0 0 15,0 21-15,0 0 0,0-22 0,-1 22 16,-20 0-16,0 0 0,21 0 15,-22 22-15,-20-22 0,20 21 0,1 21 16,0-21-16,-22 22 0,22-22 16,21 21-16,-22 0 0,22 1 0,0-1 15,21-21-15,0 22 0,0-22 0,0 21 16,0-21-16,21 0 0,22 1 16,-1-22-16,-21 21 0,21-21 0,22 0 15,-22 0-15,1 0 0,-1 0 16,0 0-16,1-21 0,-1-1 0,0 1 15,1 0-15,-22 0 16,21-21-16,-21-1 0,0 1 0,1 0 16,-1-1-16,0 1 0,0-22 15,0 22-15,0-21 0,-21-1 0,22 22 16,-1-22-16,-21 22 0,0 0 0,0-1 16,0 22-16,0 0 0,0 0 15,0 42 1,-21 0-16,21 21 0,-22 1 15,1-1-15,0 0 0,0 22 0,21-22 16,0 22-16,0-22 0,0 0 16,0 22-16,0-22 0,0 1 15,0-1-15,0 0 0,21-21 0,-21 22 16,21-22-16,0 0 0,1-21 16,-1 21-16,0-21 0,0 0 15,0 0-15,22 0 0,-22 0 16,0 0-16,21-21 0,1 21 0</inkml:trace>
  <inkml:trace contextRef="#ctx0" brushRef="#br0" timeOffset="11572.54">20468 1863 0,'0'0'0,"21"0"15,0 0 1,1-21-16,-1-1 0,0 1 16,0 0-16,0 0 0,22 0 15,-22-22-15,0 1 0,0 0 0,0-1 16,0 1-16,1 0 0,-1-1 16,0-20-16,0-1 0,0 22 0,0-21 15,1-1-15,-1 22 0,0-22 16,-21 43-16,0-21 0,0 21 15,0-1-15,-21 65 16,0-22-16,-1 21 16,1 1-16,0-1 15,-21 21-15,21-20 0,-1 20 0,1-20 16,0 20-16,21-21 0,0 22 16,-21-22-16,21 1 0,0-1 0,0 0 15,0 1-15,0-1 0,0-21 16,21 0-16,0 0 0,0 1 0,1-1 15,-1-21-15,0 0 0,0 0 16,21 0-16,-20 0 0,20 0 0,-21 0 16,21 0-16,-20-21 15,20-1-15,-21 1 0,0 0 0,22 0 16,-22-21-16,0-1 0,21 22 0,-21-21 16,1-1-16,-1 1 0,0 21 15,0 0-15,-21 0 0,21-1 0,-42 22 31,0 22-31,0-1 0,0 0 0,-1 0 16,1 21-16,21-20 0,0 20 16,-21-21-16,21 21 0,0 1 0,0-22 15,0 0-15,0 21 0,21-20 16,0-1-16,1 0 0,-1-21 0,0 21 16,0-21-16,0 0 0,0 0 15,22 0-15,-22 0 0,21-21 0,-21 21 16,22-21-16,-22 0 0,21-22 15,-21 22-15,1-21 0,-1-1 16,21 1-16,-21 0 0,-21-1 0,21 1 16,-21 0-16,0-1 0,0 1 15,0 21-15,0 0 0,-21 0 0,0 21 16,-21 0-16,-1 0 0,22 0 16,-21 0-16,0 0 0,-1 0 0,1 21 15,21 0-15,-22-21 0,22 21 16,0-21-16,0 21 0,0-21 15,0 0 1</inkml:trace>
  <inkml:trace contextRef="#ctx0" brushRef="#br0" timeOffset="11828.64">20659 1207 0,'0'0'0,"-43"0"15,1-22-15,63 22 16,0-21-16,22 21 16,-1 0-16,21 0 15,-20 0-15,20-21 0,1 21 0,20 0 0,-20 0 16,-1 0-16,1-21 16,21 21-16,-22 0 0,1-21 0,-1 21 15,1 0-15,-22 0 0,0-21 16,-21 21-16,22 0 0,-22-22 0,-42 22 31,0 0-31,-22 0 16,1 0-16</inkml:trace>
  <inkml:trace contextRef="#ctx0" brushRef="#br0" timeOffset="13013.62">4593 3725 0,'0'0'0,"21"0"0,22 0 16,-22 0-16,21 0 0,-21-21 15,22 21-15,-22-21 0,21 0 0,0 0 16,1 0-16,-22-1 15,21 1-15,-21 0 0,1 0 0,-1 0 16,-21 0-16,0-1 0,0 1 0,0-21 16,-43 21-16,22 0 0,0-1 15,-21-20-15,-1 21 0,22 21 0,-21-21 16,0 21-16,-1 0 0,1 0 16,0 0-16,-1 21 0,1 0 0,21 0 15,-22 22-15,22-22 0,-21 21 16,21 0-16,0 1 0,-1-1 0,22 0 15,0-20-15,0 20 0,0-21 16,0 0-16,22 0 0,-1 1 16,0-1-16,21-21 0,-21 0 15,22 0-15,20 0 0,-20 0 0,-1-21 16,21-1-16,-20 1 0,-1 0 0,0 0 16,-20 0-16,20 0 0,-21-1 15,0 1-15,-21 0 0,0 0 0,0 0 16,21 0-16,-21-1 0,0 1 15,0 0-15,0 0 0,0 42 32,0 0-32,0 0 15,0 22-15,0-22 0,0 21 0,0 22 16,0-22-16,0 0 0,0 22 16,0-1-16,0 1 0,0-1 0,0 22 15,0 0-15,0-22 0,0 22 16,22 0-16,-22-1 0,0 22 0,21-21 15,0-1-15,-21 22 0,0-21 0,0 0 16,0-1-16,0 1 0,0-22 16,0 1-16,0-1 0,0-20 0,-21-1 15,0 0-15,-1-20 0,1 20 0,0-21 16,-21-21-16,21 0 0,-22 0 16,22 0-16,-21 0 0,-22 0 0,22-21 15,0-21-15,-22-1 0,1 1 16,20 0-16,-20-22 0,20 1 15,1-1-15,21-21 0,-21 22 0,20-22 16,22 1-16,0 20 0,0-21 16,0 22-16,0-1 0,43 1 0,-22-1 15,0 1-15,21-1 0,1 1 16,20-1-16,-20 1 0,20-1 0,-21 1 16,22-1-16,-22 22 0,22-21 15</inkml:trace>
  <inkml:trace contextRef="#ctx0" brushRef="#br0" timeOffset="13613.58">5419 3598 0,'-22'22'32,"22"-44"-17,0 1 1,22 0-16,-1 0 0,0 21 15,-21-21-15,21 0 0,0-1 0,0 1 16,-21 0-16,0 0 0,0 0 16,0 0-16,-21 21 31,0 0-31,0 0 0,0 21 0,0 0 16,-1 0-16,1 21 0,21 1 15,-21-22-15,0 21 0,21 1 0,0-1 16,0-21-16,0 21 0,0-20 15,0-1-15,0 21 0,21-21 16,0 0-16,0-21 0,1 0 0,-1 0 16,21 0-16,-21 0 0,22 0 15,-22 0-15,21-21 0,0 0 0,1 21 16,-1-21-16,-21-21 0,22 20 16,-1 1-16,-21-21 0,21 0 15,-20-1-15,-1 1 0,-21-22 0,21 1 16,-21 21-16,21-22 0,-21 22 15,0-22-15,0 22 0,0 0 0,21-1 16,-21 1-16,0 21 0,0 0 16,0-1-16,0 44 15,0-1-15,-21 21 16,0-21-16,21 43 0,-21-22 0,21 22 16,-21-22-16,21 21 0,0 1 15,0-22-15,0 1 0,0-1 0,0 0 16,0 1-16,0-22 0,0 0 0,21 0 15,-21 0-15,21 0 16,0-21-16,0 0 0,0 0 16,1 0-16,-1 0 0,0 0 15,0-21-15,0 0 0,-21 0 16,0 0-16,0 0 0</inkml:trace>
  <inkml:trace contextRef="#ctx0" brushRef="#br0" timeOffset="13800.98">5948 3281 0,'0'0'0,"0"21"31,21-21-15,0 0-16,0 0 0,0 0 0,1 0 15,20 0-15,-21-21 0,21 21 16,-20-21-16,20 21 0,-21-21 0,21-1 15,1 1-15,20 21 0</inkml:trace>
  <inkml:trace contextRef="#ctx0" brushRef="#br0" timeOffset="14876.98">8001 3620 0,'0'0'0,"21"0"16,0 0-16,0 0 15,1-22-15,-22 1 16,21 0-16,0 0 0,-21 0 0,21-22 16,-21 22-16,21-21 0,-21 0 0,0 20 15,0-20-15,0 0 0,0-1 16,0 1-16,-21 21 0,0-21 0,0 20 15,0 1-15,-1 21 16,-20 0-16,0 0 0,21 0 0,-22 0 16,1 21-16,0 1 0,-1-1 0,22 21 15,-21 0-15,21 1 0,-22-1 16,22 22-16,0-22 0,0 0 0,21 1 16,0-1-16,0 0 0,0 1 15,0-22-15,0 0 0,21 21 0,0-21 16,0-21-16,22 22 0,-22-22 0,21 0 15,-21 0-15,22 0 0,-1 0 16,-21 0-16,21 0 0,1 0 0,-1-22 16,-21 1-16,22 0 15,-1 0-15,-21 0 0,0-22 0,0 1 16,1 21-16,-1-21 0,0-1 0,0 1 16,-21-22-16,0 22 0,0 0 15,0 21-15,0-22 0,0 22 0,0 0 16,0 42-1,-21 0 1,0 0-16,21 22 0,-21-1 16,21 0-16,0 1 0,0-1 0,0 0 15,0-20-15,0 20 0,0 0 0,0-21 16,0 1-16,0-1 0,21 0 16,0 0-16,0 0 0,0-21 15,0 0-15,1 0 0,20 0 0,-21 0 16,21 0-16,1-21 0,-1 0 15,-21 0-15,22 0 0,-1-1 0,0 1 16,1-21-16,-22 0 0,21-1 16,-21 1-16,22-22 0,-22 22 0,0-21 15,0 20-15,0-20 0,0 20 16,1 1-16,-1 0 0,0-1 0,-21 22 16,0 0-16,0 0 0,0 42 15,-21 0 1,0 0-16,-1 1 0,1 20 0,21 0 15,-21 1-15,0-1 16,0 0-16,0 22 0,21-22 0,0 0 16,-22 1-16,22 20 0,0-42 0,0 22 15,0-1-15,0-21 0,22 0 16,-1 1-16,0-1 0,0-21 0,0 0 16,22 0-16,-22 0 0,21 0 15,-21 0-15,22 0 0,-22-21 0,21-1 16,-21 22-16,85-105 15,-85 83-15,0-20 16,22 0-16,-22-22 0,0 22 0,0 0 16,0-22-16,1 22 0,-1-1 15,0 1-15,0 0 0,-21-1 0,21 22 16,-21 0-16,0 0 0,0 0 0,-21 21 16,0 21-1,0 0-15,21 21 0,-21-20 0,-1 20 16,1 0-16,21 22 0,0-22 15,0 0-15,0 22 0,-21-22 0,21 1 16,0-1-16,0-21 0,0 21 0,0-20 16,21-1-16,0 0 0,1 0 15,-1-21-15,0 0 0,0 0 0,21 0 16,-20 0-16,20-21 0,0 21 16,1-21-16</inkml:trace>
  <inkml:trace contextRef="#ctx0" brushRef="#br0" timeOffset="16072.51">10901 3429 0,'0'-42'31,"21"21"-31,0-1 16,-21 1-16,21-21 0,-21 21 15,21 0-15,1-22 0,-22 22 0,21 0 16,-21-21-16,21 20 0,-21-20 0,0 0 16,0-1-16,0 1 15,0 0-15,0-1 0,0 1 0,0 0 0,0 21 16,0-22-16,0 22 0,0 0 16,-21 0-16,0 21 0,-1 0 15,22 21-15,-21 21 0,0-21 0,0 22 16,0 20-16,0-20 0,-1 20 15,1-21-15,21 22 0,0-1 0,-21-20 16,21-1-16,0 22 0,0-22 16,0-21-16,21 21 0,0-20 0,1 20 15,-1-21-15,0-21 0,21 21 0,1-21 16,-22 0-16,21 0 0,0 0 16,1 0-16,-1-21 0,0 0 0,1 21 15,-1-21-15,-21-22 0,22 22 16,-1-21-16,-21 21 0,21-22 0,-20 1 15,-1 0-15,0-1 0,0 1 16,0 0-16,0-22 0,1 22 16,-22 0-16,0-22 0,21 22 0,-21 21 15,0-22-15,0 22 0,0 0 16,0 42 0,-21 0-16,21 0 0,-22 1 0,1 20 15,0 0-15,21 1 0,-21-1 16,0 0-16,21 1 0,-21-1 0,-1 21 15,22-20-15,-21-1 0,21 0 16,0 1-16,-21-22 0,21 21 16,0-21-16,-21 1 0,21-1 0,0 0 15,21-21 17,-21-21-32,21 0 0,0-1 15,-21-20-15,22 21 0,-1-21 16,0 20-16,0-20 0,-21 0 0,21 21 15,0-22-15,1 22 0,-1-21 16,0 21-16,-21-1 0,21 1 16,0 21-16,0 21 15,-21 1-15,0-1 16,0 0-16,0 0 0,0 0 16,0 22-16,0-22 0,0 21 15,0-21-15,0 0 0,22 22 0,-1-22 16,-21 0-16,21 0 0,0 0 0,0-21 15,0 22-15,22-22 0,-22 0 16,21 0-16,1 0 0,-1 0 0,21 0 16,22-22-16,-21 1 15,-22 0-15,0 0 0,1 0 16,-1 0-16,-21-1 0,21-20 0,-20 21 16,-1 0-16,0-22 0,0 22 0,-21-21 15,0 21-15,0-22 0,0 22 16,0 0-16,-21 21 15,0 0 1,0 21-16,21 22 0,-22-22 16,22 0-16,0 0 0,0 0 15,0 22-15,0-22 0,0 0 0,0 0 16,22 0-16,-1 0 0,0-21 16,0 0-16,0 0 0,0 0 15,1 0-15,-1 0 0,0 0 0,0 0 16,0-21-16,22 21 15,-22-21-15,0 0 0,0 0 16,-21 0-16,21-1 0,-21 1 0,0 0 16</inkml:trace>
  <inkml:trace contextRef="#ctx0" brushRef="#br0" timeOffset="16200.75">10964 3006 0,'0'0'16</inkml:trace>
  <inkml:trace contextRef="#ctx0" brushRef="#br0" timeOffset="16301.8">11451 2963 0,'42'0'15,"1"-21"-15,-22 21 0</inkml:trace>
  <inkml:trace contextRef="#ctx0" brushRef="#br0" timeOffset="16932.93">14203 2921 0,'0'0'0,"21"-21"0,0-21 15,0 20-15,0-20 0,1 21 0,-1 0 16,-21-22-16,0 22 0,0 0 0,0 0 16,-21 21-1,-1 0-15,1 0 16,0 21-16,0 0 0,-21 22 0,20-1 16,1-21-16,-21 21 0,21 1 15,-22-1-15,22 0 0,0 22 0,-21-22 16,21 1-16,-1-1 0,22 0 0,0-21 15,0 22-15,0-22 0,0 21 16,0-21-16,22 1 0,20-22 16,-21 21-16,21-21 0,1 0 0,-1 0 15,0 0-15,22 0 0,-22-21 0,1-1 16,20 1-16,-21 0 0,1 0 16,-1 0-16,0-22 0,1 22 15,-22-21-15,21 21 0,-21-22 0,-21 22 16,0-21-16,0 0 0,0 20 0,0-20 15,0 0-15,0 21 0,-21-1 16,0 1-16,0 0 0,-21 0 0,20 21 16,-20 0-16,0 0 0,-1 0 15,1 0-15,-21 21 0,20-21 0,1 21 16,0 0-16,20-21 0,-20 22 0,21-1 16,0 0-16,0 0 0,21 0 15,21-21 1,21 21-16,-21-21 0,22 0 15,-1 0-15,0 0 0,1 0 0,-1 0 16</inkml:trace>
  <inkml:trace contextRef="#ctx0" brushRef="#br0" timeOffset="17281.96">14944 2773 0,'21'-21'0,"-42"42"0,63-63 16,-21 42-16,-42 21 31,21 0-16,-21 21-15,0-21 0,21 22 0,-22-1 16,22 0-16,-21 1 0,0 20 16,0 1-16,21-1 0,-21 1 15,0 20-15,-1-20 0,22 21 0,-21-1 16,0 22-16,-21-21 0,21 21 16,-1-1-16,-20 22 0,0-21 0,-1 0 15,1 21-15,0-21 0,-1 21 0,1-21 16,21-22-16,-21 22 0,20-21 15,-20-22-15,21 1 0,0-1 0,0-20 16,-1-22-16,22 0 0,0 0 16,-21 0-16,21-42 15,0 0-15,21 0 16,1-21-16,-1-1 0,0 1 0,0 0 16,21-22-16,-20-21 0,20 22 0,-21-22 15,21 1-15,1-1 0,-22 0 16,21-21-16</inkml:trace>
  <inkml:trace contextRef="#ctx0" brushRef="#br0" timeOffset="17552.22">14711 3493 0,'0'0'0,"0"-85"0,0-190 31,0 232-31,0 1 0,0 0 0,21 21 16,-21-22-16,21 22 0,0 0 15,0-21-15,22 20 0,-1 1 0,0 0 16,1 0-16,20 21 0,-20 0 15,20 0-15,-21 0 0,22 0 16,-22 21-16,1 0 0,-1 0 0,-21 1 16,-21 20-16,0-21 0,0 0 15,0 22-15,-21-22 0,-21 0 0,-1 21 16,1-21-16,0 1 0,-22-1 0,22 0 16,-22 0-16,22-21 0,0 21 15,-1-21-15,1 0 0,21 0 0,0 0 16,-1 0-16,1 0 0,0 0 15,0-21-15</inkml:trace>
  <inkml:trace contextRef="#ctx0" brushRef="#br0" timeOffset="18208.98">10943 3006 0,'-42'0'0,"84"0"0,-127 21 15,22-21-15,21 0 0,-1 21 0,1-21 16,0 0-16,20 0 0,1 0 15,0 0-15,42 0 32,0 0-32,22 0 0,-1 0 15,0-21-15,22 21 0,-1-21 0,1 21 16,-1 0-16,1-21 0,-22 21 16,22 0-16,-22 0 0,-21 0 0,0 0 15,1 0-15,-1 0 0,-42 0 31,-1 0-31,44 0 32</inkml:trace>
  <inkml:trace contextRef="#ctx0" brushRef="#br0" timeOffset="19084.38">15748 2688 0,'0'0'15,"0"-21"-15,0 0 0,0 0 0,0 0 16,0-1-16,0 1 0,0 0 0,0 0 16,0 0-16,21 0 0,-21-1 0,0 1 15,-21 42 17,0 22-32,21-22 0,-21 21 15,-1 1-15,1 20 0,0-21 16,21 1-16,-21 20 0,0-20 0,0-1 15,-1 0-15,22 1 0,0-22 16,0 21-16,0-21 0,0 22 0,0-22 16,0 0-16,0 0 0,0 0 15,22-21-15,-1 0 0,0 0 16,21 0-16,-21 0 0,1-21 0,-1 21 16,21-21-16,-21 0 0,0 0 15,22-1-15,-22 1 0,0 0 0,21 0 16,-20 0-16,-1-22 15,21 22-15,-21 0 0,0 0 0,1 0 16,-22 0-16,0-1 0,21 1 0,-42 42 31,21 1-31,-22-1 16,1 0-16,21 0 0,-21 0 16,21 0-16,-21 1 0,0-1 15,21 0-15,0 0 0,0 0 16,21-21 15,0 0-31,0 0 16,0 0-16,1-21 0</inkml:trace>
  <inkml:trace contextRef="#ctx0" brushRef="#br0" timeOffset="19252.43">16298 2646 0,'0'0'0,"-21"-21"15,0 21-15,0 0 0,21-21 16,-21 21-16,-1 0 0,1 0 31,21 21 1</inkml:trace>
  <inkml:trace contextRef="#ctx0" brushRef="#br0" timeOffset="19449.31">15663 2794 0,'0'0'0,"-21"0"16,0 21-1,42-21 1,0 0-1,0 0-15,1 0 0,-1 0 16,0 0-16,0 0 0,21 0 0,-20 0 16</inkml:trace>
  <inkml:trace contextRef="#ctx0" brushRef="#br0" timeOffset="20148.98">16679 2815 0,'-21'21'16,"0"-21"0,0 22-16,0-22 0,-22 21 0,22-21 15,0 21-15,0 0 0,0 0 0,-1-21 16,1 21-16,0 1 0,21-1 16,0 0-16,0 0 0,0 0 15,21-21-15,0 0 16,22 0-16,-22 0 0,0 0 0,0 0 15,0 0-15,1 0 0,-1 0 0,0 0 16,-21-21 0,0 0-16,0 0 15,0 0 1,0-1-16,0 1 0,0 0 0,0 0 16,0 0-16,0-22 0,21 22 0,0 0 15,0 0-15,-21-21 0,22 20 16,-1 1-16,21 21 0,-21-21 0,0 0 15,1 21-15,-1 0 0,0 0 16,0 0-16,0 21 0,-21 0 0,21 0 16,1 1-16,-1-1 0,-21 21 15,0-21-15,0 22 0,0-22 0,0 0 16,0 21-16,0-21 0,0 1 0,0-1 16,-21 0-16,21 0 0,0 0 15,-22-21-15,1 0 0,21 21 16,-21-21-1,0 0 1,21-21-16,0 0 0,0 0 16,0 0-16,21 0 15,-21-22-15,21 22 0,0 0 0,1-21 16,20-1-16,-21 22 0,21-21 16,1-1-16,-22 22 0,21 0 0,1 0 15,-1 0-15,0 21 0,1 0 16,-22 0-16,21 21 0,-21 0 0,0 0 15,1 22-15,-22-22 0,0 21 0,0-21 16,0 22-16,-22-22 16,1 0-16,0 21 0,0-21 0,0 1 15,0-22-15,21 21 0,-22 0 16,1-21-16,21 21 0,21-21 31,1 0-31</inkml:trace>
  <inkml:trace contextRef="#ctx0" brushRef="#br0" timeOffset="20540.82">18013 2709 0,'0'0'0,"21"-21"16,-21 0-16,0 0 16,0 0-16,-21 21 0,0-21 15,-1 21-15,1 0 16,-21 0-16,21 0 0,0 0 0,-22 0 15,22 21-15,0-21 0,-21 21 16,20 0-16,1 0 0,0 0 0,0 1 16,21-1-16,-21 0 0,21 0 15,0 0-15,0 0 0,21-21 0,0 22 16,0-22-16,0 0 0,1 21 0,20-21 16,-21 21-16,21-21 0,-20 0 15,-1 21-15,0-21 0,0 21 16,0-21-16,0 21 0,1 1 15,-22-1-15,0 0 16,-22-21-16,1 0 0,0 21 16,0-21-16,0 0 0,-22 0 15,22 21-15,0-21 0,-64 0 16,64 0-16,0 0 0,-21 0 16,21 0-16,-1 0 0,1 0 0,0-21 15,0 21-15,0-21 0,21 0 16,0 0-16,0-1 0</inkml:trace>
  <inkml:trace contextRef="#ctx0" brushRef="#br0" timeOffset="21056.62">19473 2731 0,'0'0'0,"0"-22"0,0 1 0,0-21 0,0 21 16,0-22-16,21 22 0,-21-21 15,22 21-15,-1-22 0,-21 22 0,0 0 16,0 42 0,0 0-16,0 22 15,0-1-15,0 22 0,-21-1 16,-1 1-16,1 20 0,0 1 0,0 0 16,0-1-16,-22 1 15,22 21-15,-21-22 0,0 22 0,20-21 16,-20 21-16,0 0 0,21-1 0,-22 1 15,1 0-15,21 21 0,0-42 16,-1 21-16,-20-22 0,21 1 0,21 0 16,-21-22-16,0 1 0,-1-22 15,22 0-15,0 1 0,0-22 0,-21 0 16,21-42 0,0 0-16,0-1 15,21-20-15,1 0 0,-22 21 0,21-43 16,0 22-16,0-22 0,0 1 0,0-1 15,1-20-15,20-1 16</inkml:trace>
  <inkml:trace contextRef="#ctx0" brushRef="#br0" timeOffset="21408.98">19304 3006 0,'0'0'0,"-21"-43"15,-64-126 1,64 127-16,0-1 0,21 1 15,0 0-15,0-1 0,0 1 16,21 0-16,0 21 0,0-22 0,22 22 16,-1 0-16,0 0 0,1 21 15,20 0-15,-21 0 0,22 0 16,-22 0-16,22 21 0,-22 0 0,0 21 16,-20 1-16,-1-1 0,-21 22 15,0-22-15,0 0 0,0 22 0,-21-22 16,-1-21-16,-20 22 0,21-22 15,-21 21-15,-1-21 0,1 0 0,0-21 16,-1 22-16,1-22 0,0 0 16,20 0-16,1 0 0,0 0 0,0 0 15,21-22 1,21 1 0,21 21-16,-20-21 0,-1 0 15,21 21-15,-21-21 16,22 21-16,-22-21 0</inkml:trace>
  <inkml:trace contextRef="#ctx0" brushRef="#br0" timeOffset="21812.95">19939 2731 0,'0'0'16,"0"-22"-16,0 1 15,0 0-15,0 0 16,21 0-16,-21 0 0,21-1 0,0 22 15,-21-21-15,22 0 16,-1 21-16,0 0 0,21-21 0,-21 21 16,1 0-16,20 0 0,-21 21 15,0-21-15,0 21 0,1 22 0,-1-22 16,-21 0-16,21 21 0,-21 1 16,0-22-16,0 21 0,0 0 0,-21-20 15,0-1-15,-1 21 0,1-21 0,0 0 16,0 1-16,0-22 0,21 21 15,-21 0-15,-1-21 32,22-21-32,22 0 15,-22-1-15,21 1 0,0-21 16,0 21-16,0-22 0,-21 22 16,21-21-16,1 0 0,-1 20 0,21-20 15,-21 0-15,0 21 0,1-1 16,-1 1-16,21 0 0,-21 21 0,0 0 15,1 0-15,-1 21 16,0-21-16</inkml:trace>
  <inkml:trace contextRef="#ctx0" brushRef="#br0" timeOffset="23484.93">20680 2985 0,'0'0'0,"0"21"15,21 21 1,0-42-1,0 0-15,0 0 0,1 0 16,-1-21-16,0 0 0,0 0 0,21 21 16,-20-22-16,20 1 0,-21 0 15,0-21-15,22 21 0,-22-1 0,0-20 16,0 0-16,-21 21 0,0-22 16,0 22-16,0-21 0,0 21 0,0-1 15,-21 22 1,0 0-16,0 22 0,-1-22 0,1 21 15,0 21-15,-21-21 0,21 0 16,-1 22-16,1-1 0,0-21 16,21 22-16,0-22 0,0 0 0,0 21 15,0-21-15,0 1 0,0-1 16,21 0-16,0 0 0,1-21 16,-1 0-16,0 0 0,0 0 15,21 0-15,-20 0 0,20 0 0,-21 0 16,21 0-16,1-21 0,-1 21 0,-21-21 15,22 0-15,-1-1 0,0 1 16,-21 0-16,1-21 0,20 21 0,-21-22 16,-21 22-16,0-21 0,0-1 15,0 22-15,0 0 0,0 0 0,0 0 16,-21 21 0,0 0-16,0 21 0,-1 0 15,22 0-15,0 0 0,0 1 0,0 20 16,0-21-16,0 0 0,0 0 15,0 22-15,0-22 0,0 0 0,22 0 16,-1 0-16,0 1 0,-21-1 16,21-21-16,-21 21 15,-21-21 17,0 0-17,21-21-15,-21 0 16,-1 21-16,22-22 15,-21 22 1,21 22 0,0-1-16,21 0 15,1-21 1,-1 0-16,0 0 0,21 0 16,-21 0-16,22 0 0,-1 0 0,0 0 15,1 0-15,-1 0 0,0 0 16,1 0-16,-1-21 0,0 0 0,-20 21 15,20-22-15,-21 1 0,0 0 16,0 0-16,1 0 0,-1 0 16,-21-22-16,0 22 0,0-21 0,0 21 15,0-22-15,0 22 0,0 0 16,0 0-16,-21 21 16,-1 21-16,1 0 15,0 0-15,0 22 0,0-22 0,0 21 16,21-21-16,0 22 0,-22-22 15,22 21-15,0-21 0,0 0 0,0 1 16,0-1-16,0 0 0,22 0 0,-1 0 16,21-21-1,-21 0-15,0 0 0,22 0 0,-22 0 0,21 0 16,-21 0-16,22 0 16,-1 0-16,-21 0 0,22-21 0,-1 0 15,-21 0-15,21 0 0,-20-1 0,-1-20 16,21 21-16,-21-21 0,0 20 15,-21-20-15,22 0 0,-22-1 0,21 22 16,-21-21-16,0 21 0,21 21 16,-21-21-16,0 42 15,-21 0-15,0 0 16,-1 0-16,22 0 0,-21 22 0,0-22 16,0 0-16,21 0 0,0 22 0,-21-22 15,0 0-15,21 0 0,0 0 16,0 0-16,-22 1 15,22-1 1,0-42 15,0-1-31,0 1 16,22 0-16,-1 0 0,0 0 16,0 0-16,21-1 0,-20-20 15,41 21-15,-21-21 0,1 20 0,-1-20 16,0 21-16,1 0 0,-1 0 15,0 21-15,1 0 0,-22 0 0,0 21 16,0 0-16,-21 0 0,0 0 16,0 22-16,0-22 0,0 21 15,0-21-15,0 22 0,-21-22 0,21 0 16,-21 21-16,21-21 0,0 1 16,0-1-16,0 0 0,21-21 15,0 0-15,0 0 16,22 0-16,-22 0 0,0 0 0,0 0 15,22 0-15,-22-21 0,0 21 0,21-21 16,-21-1-16,1 1 16,-1-21-16,0 0 0,0-1 0,0 1 15,0 0-15,1-22 0,20 1 16,-21-1-16,0 1 0,0 20 0,1-20 16,-1 20-16,0 1 0,0 0 15,0-1-15,-21 22 0,21 0 0,-42 42 31,0 0-31,0 1 16,0 20-16,0-21 0,-1 21 0,1 1 16,-21 20-16,21-20 0,0-1 15,-1 21-15,22-20 0,-21-1 0,21 0 16,-21 1-16,21-1 0,0 0 16,0-20-16,0-1 0,0 0 0,0 0 15,21 0-15,0 0 0,1-21 16,-1 0-16,0 0 0,0 0 15,0 0-15,0 0 0,1 0 0,-1 0 16,0 0-16,0 0 0,0-21 16,22 0-16,-22 0 0,0 0 0,0 0 15,0-1-15,0 1 0,-21 0 16,0-21-16</inkml:trace>
  <inkml:trace contextRef="#ctx0" brushRef="#br0" timeOffset="23716.95">23283 2477 0,'0'0'16,"-42"0"-16,63 0 15,0 0-15,0 0 16,1 0-16,-1 0 0,21 0 0,-21 0 16,22 0-16,-1 0 0,21 0 15,-20 0-15,-1 0 0,22-22 0,-22 22 16,0 0-16,1-21 0,-1 21 15,-21 0-15,0 0 0,-21-21 16,-21 21 0,0 0-16,-21 0 0,-1 0 0,1 0 15</inkml:trace>
  <inkml:trace contextRef="#ctx0" brushRef="#br0" timeOffset="24440.8">6011 5059 0,'-21'-21'31,"21"42"-15,0 0-16,-21 0 0,21 22 16,0-22-16,0 21 0,0 0 0,0 1 15,0-22-15,-21 21 0,21-21 16,0 22-16,-21-22 0,21 0 0,0 0 16,0 0-16,0 1 0,0-1 15,0-42 16,0-1-15,0 1-16</inkml:trace>
  <inkml:trace contextRef="#ctx0" brushRef="#br0" timeOffset="24628.42">6054 4932 0,'0'0'0,"0"-42"0,0 20 0,0-20 16,0 21-16,0 0 0,0 0 31,0 42 0,0 0-15,21-21 0,0 21-16</inkml:trace>
  <inkml:trace contextRef="#ctx0" brushRef="#br0" timeOffset="25059.9">6329 4932 0,'21'21'0,"-21"64"31,0-43-31,0-21 0,0 0 0,0 22 16,0-22-16,0 0 0,0 21 0,0-20 15,0-1-15,0 0 0,0 0 16,0 0-16,0 0 0,0 1 0,0-1 15,0 0-15,-21-21 32,21-21-1,0 0-31,0-1 0,0 1 0,0 0 16,0-21-16,0-1 0,0 1 0,21 0 15,0-1-15,21 1 16,-20 0-16,20-1 0,-21 1 0,21 21 15,1 0-15,-1 0 0,0 21 16,1 0-16,-1 21 0,0 0 0,1 0 16,-22 21-16,0-20 0,0 20 15,0 0-15,-21 1 0,0-1 0,0-21 16,0 21-16,0-20 0,0-1 0,0 21 16,-21-21-16,21 0 0,-21-21 15,21 22-15,-21-1 0,0-21 16</inkml:trace>
  <inkml:trace contextRef="#ctx0" brushRef="#br0" timeOffset="25830.31">7726 5059 0,'0'0'15,"0"-21"1,-21 21-16,-1-21 0,1 21 16,0-22-16,0 22 0,0-21 15,0 21-15,-1 0 0,-20 0 16,21 0-16,0 0 0,0 0 0,-1 0 16,1 21-16,-21-21 0,21 22 15,21 20-15,-21-21 0,21 0 0,0 0 16,0 22-16,0-22 0,0 0 15,0 0-15,0 0 0,0 1 0,21-1 16,0-21-16,0 21 0,0 0 0,0-21 16,1 21-16,-1-21 0,21 21 15,-21-21-15,-21 22 0,21-22 0,-21 21 16,0 0-16,-21-21 16,0 21-1,-21-21-15,21 0 0,-1 0 16,1 0-16,-21 0 0,21 0 15,0 0-15,-22 0 0,22-21 0,0 21 16,0-21-16,0 0 0,-1-1 0,22 1 16,-21 21-16,21-21 0,-21 0 15,21 0-15,0 0 0,21 42 32,-21 0-17,21 0-15,-21 0 0,22 0 0,-1 1 16,-21-1-16,21-21 0,0 21 15,0 0-15,0-21 0,-21 21 0,43-21 16,-22 0-16,0 0 0,21 0 16,1 0-16,-1 0 0,0 0 15,1-21-15,20 0 0,-20 21 0,20-21 16,-21 0-16,1-1 0,-1 1 0,0 0 16,1 0-16,-1 0 0,-21 0 15,0-22-15,1 22 0,-1-21 0,0-1 16,-21 22-16,0-21 0,0 21 15,0-22-15,0 22 0,0 42 32,-21 22-32,21-22 15,0 0-15,0 21 0,0 1 0,0-22 16,-21 21-16,21-21 0,0 1 16,0 20-16,0-21 0,0 0 15,0 0-15,0 1 0,21-22 0,0 21 16,0-21-16,0 0 0,0 0 0,1 0 15,20 0-15,-21 0 0,21 0 16,1 0-16,-22 0 0,21-21 0,1 21 16,-1-22-16</inkml:trace>
  <inkml:trace contextRef="#ctx0" brushRef="#br0" timeOffset="26593.57">8890 5017 0,'0'0'0,"0"-22"16,0-147-1,-21 169 1,0 0-16,-1 0 0,1 0 0,0 0 16,-21 0-16,21 21 0,-1 0 0,1 1 15,0 20-15,-21-21 0,21 21 16,-1-20-16,1 20 0,21 0 0,-21 1 16,21-22-16,-21 21 0,21-21 15,0 22-15,0-22 0,0 0 0,0 0 16,0 0-16,0 0 0,21 1 0,0-22 15,0 21-15,1-21 16,-1 0-16,0 0 0,0 0 16,0 0-16,0 0 0,1-21 0,-1 21 15,0-22-15,21 1 0,-21 0 16,1 0-16,-22-21 0,21 20 0,0-20 16,0 0-16,-21-1 0,0-20 0,21 21 15,0-22-15,-21 1 0,0-1 16,0 22-16,22-22 0,-22 22 0,0 0 15,21-1-15,-21 22 0,0-21 16,0 21-16,0-1 0,0 44 31,-21-22-31,21 42 0,-22-21 0,22 0 16,-21 22-16,21-1 0,0 0 16,0 22-16,0-22 0,0 22 15,0-22-15,0 21 0,0-20 0,0-1 16,0 0-16,21 1 0,-21-1 0,22-21 15,-1 22-15,-21-22 0,21 0 16,0 0-16,0 0 0,0-21 0,1 0 16,-1 0-16,0 0 0,21 0 15,-21 0-15,1 0 0,20 0 0,-21-21 16,21 21-16,-20-21 0,20 0 0,-21 0 16,0-1-16,0-20 0,1 21 15,-1 0-15,0-22 0,0 22 16,-21 0-16,21-21 0,-21 21 0,0-1 15,-21 22 1,0 0-16,0 0 0,0 22 16,21-1-16,-22 0 0,1 21 0,21-21 15,-21 1-15,21 20 0,0-21 16,0 0-16,0 22 0,0-22 0,0 0 16,0 0-16,0 0 0,0 0 15,21-21-15,0 0 0,1 0 16,-1 0-16,0 0 0,0 0 15,0 0-15,0 0 0,1 0 16,-1-21-16,0 0 0,0 21 16,21-21-16,-20 0 0,-1-22 0,0 22 15,0 0-15</inkml:trace>
  <inkml:trace contextRef="#ctx0" brushRef="#br0" timeOffset="26808.97">8297 4657 0,'0'0'0,"-21"21"16,-64 21 0,107-42 15,-1 0-31,0 0 15,0 0-15,0 0 0,0 0 0,1 0 16</inkml:trace>
  <inkml:trace contextRef="#ctx0" brushRef="#br0" timeOffset="28012.94">11388 5271 0,'0'0'16,"-22"0"-16,1 0 0,0 0 15,21-22 1,0 1-16,21 0 0,0 0 16,1 0-16,-1-22 15,0 22-15,0 0 0,0-21 16,0 21-16,-21-22 0,0 1 0,22 0 16,-1-1-16,-21 1 0,0 0 15,0-1-15,0 1 0,0 0 0,0 20 16,0-20-16,0 21 0,0 0 0,0 0 15,-21 21 1,-1 21-16,1 0 16,21 0-16,0 21 0,0 1 0,-21-1 15,21 22-15,-21-22 16,21 21-16,0-20 0,-21 20 0,21-20 16,0 20-16,0-21 0,0 1 15,0-22-15,0 21 0,0-21 0,0 1 16,21-1-16,0 0 0,-21 0 0,21-21 15,0 0-15,1 0 0,-1 0 16,0 0-16,0 0 0,21-21 0,-20 21 16,20-21-16,0 0 0,1-1 0,-22 1 15,21-21-15,0 21 0,-20-22 16,20 1-16,-21 0 0,0-22 0,22 22 16,-22-22-16,0 22 0,-21-21 15,21 20-15,-21 1 0,21 0 16,-21-1-16,0 22 0,0 0 0,0 0 15,0 0-15,-21 21 16,0 0-16,0 21 0,0 0 0,-1 0 16,1 21-16,0 1 0,0 20 15,0-20-15,0 20 0,-1 1 0,1-1 16,0-21-16,21 22 0,0-22 0,0 1 16,0-22-16,0 21 0,0-21 15,0 0-15,0 1 0,0-1 0,21-21 31,0-21-15,1 21-16,-22-22 16,21 1-16,0-21 0,0 21 15,0 0-15,-21-22 0,21 22 0,1-21 16,-1 21-16,0-22 0,0 22 16,0 0-16,0 21 0,1 0 15,-1 21 1,-21 0-16,0 22 0,0-22 15,0 0-15,0 0 0,0 21 0,0-20 16,21-1-16,0 0 0,-21 0 0,21 0 16,0 0-16,1 1 0,-1-1 15,0-21-15,0 0 0,0 21 16,0-21-16,22 0 0,-22 0 0,21 0 16,-21 0-16,22 0 0,-1-21 15,-21 0-15,22-1 0,-1 22 0,-21-21 16,21 0-16,-20 0 0,20-21 15,-21 20-15,0-20 0,0 21 0,1-21 16,-22-1-16,0 22 0,0-21 0,0 21 16,0-22-16,0 22 0,-22 21 15,1 0 1,0 0-16,21 21 0,-21 22 16,21-22-16,-21 21 0,21-21 0,0 22 15,0-22-15,0 21 0,0-21 16,0 0-16,0 1 0,0-1 15,0 0-15,0 0 0,21-21 0,0 0 16,0 0-16,0 0 0,22 0 0,-22 0 16,0 0-16,21 0 0,-20 0 15,20-21-15,-21 21 0,21-21 0,-20 0 16,-1-1-16,0 1 0,0 0 16,-21-21-16,21 21 0,-21-22 0,0 22 15</inkml:trace>
  <inkml:trace contextRef="#ctx0" brushRef="#br0" timeOffset="28228.96">11261 4847 0,'-43'21'0,"86"-42"0,-107 42 0,43-21 0,42 0 31,0 0-31,0-21 0,22 21 16,-22-21-16,21 21 0,22 0 0,-22-21 16,0 21-16,1-21 0,20 0 15,-20 21-15,20-22 0,1 1 0</inkml:trace>
  <inkml:trace contextRef="#ctx0" brushRef="#br0" timeOffset="29976.68">15219 5038 0,'0'0'0,"21"0"31,0-21-31,0 21 16,-21-22-16,21 22 0,1-21 0,-1 21 15,0-21-15,-21 0 16,21 0-16,-21 0 0,21 21 0,-21-22 15,0 1-15,0 0 16,0 0-16,0 0 0,0 0 0,-21-1 16,0 1-16,0 0 0,0 0 0,-1 0 15,-20 0-15,21-1 0,0 22 16,0 0-16,-22 0 0,22 0 0,-21 0 16,21 0-16,-22 0 0,22 22 15,-21-1-15,21 0 0,-22 21 0,22 1 16,0-1-16,0 0 0,0 1 0,-1-1 15,22 0-15,-21 1 0,21-1 16,0 0-16,0-21 0,0 22 0,0-22 16,43 0-16,-22 0 0,0-21 15,0 0-15,21 0 0,1 0 16,-1 0-16,0 0 0,1 0 0,-1-21 16,0 0-16,1 0 0,-1 0 15,0-22-15,1 22 0,-1-21 0,0-1 16,-20 1-16,20 0 0,-21-1 15,0-20-15,0 21 0,1-1 0,-1 1 16,0-22-16,0 22 0,-21-21 0,0 20 16,21 1-16,-21-22 0,21 22 15,-21 0-15,0 21 0,0-1 0,0 1 16,0 0-16,-21 21 16,0 0-16,0 21 0,0 22 0,0-22 15,-1 21-15,1 0 0,0 1 16,21 20-16,-21-20 0,0-1 15,0 21-15,-1-20 0,1 20 0,0-20 16,21 20-16,0-21 0,0 1 16,0 20-16,0-20 0,0-22 0,0 21 15,21-21-15,0 0 0,1 1 0,-1-1 16,21-21-16,-21 0 0,0 0 16,22 0-16,-1 0 0,-21-21 0,22 21 15,-1-22-15,-21 1 0,21 0 16,1 0-16,-1-21 0,-21 20 0,22-20 15,-22 0-15,0 21 0,0-22 16,-21 1-16,0 21 0,0-22 16,0 22-16,0 0 0,-21 0 0,0 0 15,0 21-15,-1 0 16,1 0-16,0 0 0,0 21 0,0 0 16,21 0-16,0 0 0,0 22 15,-21-1-15,21-21 0,0 22 0,0-1 16,0-21-16,0 21 0,0-20 0,0 20 15,0-21-15,0 0 0,0 0 16,21-21-16,0 22 0,0-22 0,0 0 16,0 0-16,1 0 0,20 0 15,-21 0-15,21-22 0,1 22 16,-1-21-16,0 0 0,1 0 0,-1 0 16,0-22-16,1 22 0,20-21 15,-20 21-15,-22-22 0,21 1 0,0 21 16,-20-21-16,-1 20 0,0 1 0,0 0 15,0 21-15,-21-21 16,0 42 0,-21 0-16,0 0 0,0 1 15,0-1-15,-1 21 0,1-21 0,0 22 16,0-22-16,0 21 0,21-21 16,0 22-16,-21-22 0,21 0 0,0 0 15,0 0-15,0 0 0,0 1 16,21-1-16,0-21 0,0 0 15,0 0-15,0 0 0,1 0 0,-1 0 16,21 0-16,-21 0 0,0-21 16,22 21-16,-22-22 0,0 1 0,21 0 15,-20 0-15,-1 0 0,-21 0 0,0-1 16,21-20-16,-21 21 0,0-21 16,0 20-16,0-20 0,-21 21 0,21 0 15,-21 0-15,-1-1 0,1 1 16,-21 21-16,21 0 0,0 0 0,-1 0 15,-20 0-15,21 0 0,0 0 0,0 21 16,21 1-16,0-1 16,0 0-16,21 0 15,0-21 1,0 0-16,21 0 0,-20 0 0,20 0 16,0 0-16,1 0 0,-1-21 0,0 0 15,22 21-15,-22-21 0,0 21 16,1-22-16,-1 1 0,0 21 0,1-21 15,-22 0-15,0 21 0,0-21 16,-21 0-16,-21 42 47,0 0-47,21 0 0,-21 0 0,21 22 16,-21-1-16,21 0 0,0 1 15,-22-1-15,1 21 0,21-20 0,-21 20 16,21 1-16,-21-22 0,21 22 0,-21-1 15,0 1-15,21-1 0,-22 1 16,1 20-16,21-20 0,-21 20 0,0-20 16,0 21-16,0-1 0,-1-20 15,22 20-15,-21 1 0,0 0 0,0-1 16,0-20-16,0 21 0,21-22 0,-22-21 16,22 22-16,-21-22 0,21-21 0,-21 1 15,21-1-15,0 0 16,0-42-1,0 0-15,21-1 0,0-20 16,-21 0-16,22-1 0,-1-20 16,0-1-16,0 1 0,0-1 15,0 1-15,1-1 0,-1-20 0,0-1 0</inkml:trace>
  <inkml:trace contextRef="#ctx0" brushRef="#br0" timeOffset="30252.09">17230 5080 0,'0'0'0,"0"-63"0,21-1 0,-21 1 15,0-1-15,0 22 0,21-1 0,-21 1 16,21 21-16,0 0 0,-21 0 16,21-1-16,1 1 0,-1 0 15,21 21-15,0 0 0,1 0 0,-1 0 16,0 0-16,1 0 0,20 21 16,-20-21-16,-1 21 0,-21 1 0,0 20 15,0-21-15,-21 21 0,0-20 0,0 20 16,0-21-16,-21 21 0,0 1 15,-21-22-15,-1 0 0,1 0 0,0 0 16,-22 1-16,22-1 0,0 0 16,-1-21-16,1 0 0,0 21 15,20-21-15,1 0 0,0 0 0,21-21 16,0 0 0,0 0-16</inkml:trace>
  <inkml:trace contextRef="#ctx0" brushRef="#br0" timeOffset="30980.89">18267 5017 0,'0'0'0,"-21"21"31,42-21-31,0 0 0,0-21 0,0-1 16,0 22-16,1-21 0,-1 0 15,0 0-15,0 0 0,0 0 0,0-1 16,1 1-16,-22 0 0,21-21 15,-21 21-15,0-1 0,0-20 16,0 21-16,0-21 0,-43 20 0,22 1 16,0 0-16,0 0 0,0 0 15,-22 0-15,22 21 0,-21 0 0,21 0 16,-22 0-16,22 21 0,-21 0 16,0 21-16,20-21 0,1 22 0,-21-1 15,21 0-15,0 1 0,21 20 16,0-20-16,-22-1 0,22 0 0,0 1 15,0-22-15,0 0 0,0 0 0,22 0 16,-1 0-16,0 1 0,0-22 16,0 0-16,22 0 0,-1 0 0,-21 0 15,21-22-15,1 1 16,-1 0-16,-21 0 0,22 0 0,-1-22 16,0 22-16,-21-21 0,22 0 0,-22-1 15,0 1-15,21 0 0,-20-1 16,-1 1-16,0-22 0,0 22 0,0-21 15,0 20-15,1-20 0,-1 20 16,-21-20-16,0 21 0,0-1 0,21 1 16,-21 21-16,0 0 0,0 42 15,-21 21 1,0 0-16,-1 1 0,1 20 16,0 1-16,0-22 0,0 22 0,0-1 15,-1-21-15,22 22 0,0-22 16,-21 22-16,21-22 0,0 0 15,0-20-15,0 20 0,0-21 0,0 21 16,21-42-16,1 22 0,-1-1 0,0-21 16,21 0-16,-21 0 0,1 0 15,20 0-15,-21-21 0,21 21 0,-20-22 16</inkml:trace>
  <inkml:trace contextRef="#ctx0" brushRef="#br0" timeOffset="32380.46">19452 4614 0,'0'0'0,"0"-21"0,0 0 0,-21 21 16,0 0-1,0 0-15,-1 0 0,1 0 0,-21 0 16,21 21-16,0 0 0,-1 1 0,-20-1 16,21 0-16,0 0 0,0 21 15,-1-20-15,1 20 0,21-21 0,0 21 16,0 1-16,0-22 0,0 0 15,0 21-15,0-20 0,0-1 0,21 0 16,1-21-16,20 0 0,-21 0 16,21 0-16,-20 0 0,20 0 15,0 0-15,1 0 0,-1-21 0,0 0 16,1-1-16,-22 1 16,21 0-16,-21 0 0,0-21 0,1 20 15,-1-20-15,-21 21 0,0-21 0,0-1 16,0 22-16,0-21 0,0 21 15,-43-22-15,22 22 0,0 21 0,0-21 16,-21 21-16,20 0 0,-20 0 16,0 0-16,-1 21 0,1 0 0,0 0 15,-1 1-15,22 20 0,-21 0 0,21 1 16,0-1-16,-1-21 0,22 21 16,0 1-16,0-1 0,0-21 0,0 0 15,22 1-15,-1-1 16,0 0-16,21 0 0,-21-21 0,22 0 15,-1 0-15,0 0 0,1 0 0,-1 0 16,0 0-16,1 0 0,-1-21 16,0 0-16,1 0 0,-1-1 0,0 1 15,1 0-15,-22 0 0,21-21 16,-21-1-16,1 22 0,20-21 0,-21 21 16,0-22-16,-21 22 0,21 0 0,-21-21 15,22 42-15,-22-22 0,0 1 16,0 42-1,-22 1 1,1-1-16,0 0 0,21 0 0,-21 0 16,0 22-16,0-1 0,-1-21 15,22 21-15,0-20 0,0 20 16,0-21-16,0 0 0,0 22 0,0-22 16,22 0-16,-1 0 0,0-21 15,0 0-15,0 0 0,0 0 16,1 0-16,20 0 0,-21 0 0,0 0 15,0-21-15,22 0 0,-22 0 16,0-1-16,0 1 0,0 0 16,22 0-16,-22 0 0,0-22 0,0 1 0,0 21 15,1 0-15,-22 0 16,21-1-16,-21 1 0,0 0 0,-21 21 31,-1 21-15,1 0-16,0 1 0,21-1 0,0 0 15,-21 0-15,21 0 0,0 22 16,0-22-16,0 0 0,0 0 0,0 0 16,0 0-16,21-21 0,0 0 15,0 0-15,1 0 0,20 0 16,-21 0-16,0 0 0,0 0 0,1 0 16,-1-21-16,21 21 0,-21-21 15,0 0-15,1 0 0,-1 0 16,-21-1-16,21-20 0,0 21 0,-21 0 15,0-22-15,0 22 0,0 0 16,0 0-16,0-21 0,21 20 0,-21 1 16,21 0-16,-21 0 15,22 21-15,-1 0 0,0 0 16,0 0-16,0 0 0,0 0 16,1 0-16,-1 0 0,0 0 15,0 21-15,0 0 0,0 0 0,1-21 16,-1 22-16,-21 20 0,0-21 15,21 0-15,-21 0 0,21 22 0,-21-22 16,0 21-16,0-21 0,0 1 16,0-1-16,0 21 0,0-21 15,0 0-15,0 1 0,-21-22 16,0 0 0,0 0-1,21-22-15,0 1 16,0 0-16,0 0 0,0 0 15,0 0-15,0-1 0,21-20 0,0 21 16,0-21-16,0-1 0,22 22 16,-22-21-16,21 21 0,0-1 15,1-20-15,-1 21 0,0 21 0,1 0 16,-1 0-16,-21 0 0,0 0 16,1 0-16,-1 21 0,0 0 0,-21 0 15,0 22-15,0-22 0,0 0 16,0 21-16,0-20 0,-21 20 0,0-21 15,21 21-15,-22-20 0,1-1 0,0 0 16,21 0-16,0 0 0,-21 0 16,0-21-16,21 22 0,-21-22 15,42 0 17</inkml:trace>
  <inkml:trace contextRef="#ctx0" brushRef="#br0" timeOffset="32545.11">21992 4995 0,'0'22'16,"-21"-22"15,21 21-31,-21-21 16,0 0-16,-1 0 0</inkml:trace>
  <inkml:trace contextRef="#ctx0" brushRef="#br0" timeOffset="44203.94">677 7599 0,'21'0'15,"1"0"-15,-1 0 16,0 0-16,0 0 47,-21-21 46</inkml:trace>
  <inkml:trace contextRef="#ctx0" brushRef="#br0" timeOffset="45572.54">995 7726 0,'0'21'31,"-21"-21"16</inkml:trace>
  <inkml:trace contextRef="#ctx0" brushRef="#br0" timeOffset="45852.41">1016 7620 0,'0'0'16,"-42"-42"-1,42 21-15,-22 21 32,22 21-17,0 0 1,0 21-16,0-21 0,0 1 16,0 20-16,0 0 0,0 1 15,-21-22-15,21 21 0,0 0 16,0 1-16,-21-1 0,21 0 0,-21 1 15,21-22-15,0 0 0,0 0 16,0-42 0,21 21-16,0-21 15,0-21-15,1 20 0,-1 1 0</inkml:trace>
  <inkml:trace contextRef="#ctx0" brushRef="#br0" timeOffset="46235.96">1566 7557 0,'0'0'0,"64"-106"32,-85 106-17,-1 0 1,-20 21-16,0 0 0,21 0 16,-22 0-16,1 22 0,21-22 0,-22 0 15,22 0-15,0 0 0,0 1 16,21-1-16,0 0 0,21-21 15,0 0 1,22 21-16,-22-21 0,21 0 0,0 0 16,1 0-16,-1 21 0,22-21 15,-43 21-15,21-21 0,0 22 0,-20-1 16,-1-21-16,0 21 0,-21 0 16,0 0-16,0 0 0,0 1 0,0-1 15,-21 0-15,0 0 0,-22 0 16,1 0-16,21 1 0,-22-1 0,1-21 15,0 0-15,-1 21 0,1-21 16,0 0-16,21 0 0,-22 0 16,22-21-16,0 0 0,0-1 0,0 1 15,-1 0-15,22-21 0,0 21 16,0-1-16</inkml:trace>
  <inkml:trace contextRef="#ctx0" brushRef="#br0" timeOffset="46412.78">1101 7303 0,'0'0'0,"-22"0"0,1 0 15,0 0 1,21 21 15,21-21-31,0 21 16,1-21-16</inkml:trace>
  <inkml:trace contextRef="#ctx0" brushRef="#br0" timeOffset="48268.81">2138 7557 0,'-43'0'16,"43"21"-1,-21 0-15,21 0 0,0 0 16,0 22-16,0-22 0,0 0 16,0 21-16,0-21 0,0 22 0,0-22 15,0 21-15,0 1 0,0-22 16,0 21-16,0-21 0,0 0 0,0 1 15,0-1-15,0 0 0,-21-21 16,0-21 0,21 0-1,0-22-15,0 22 0,0-21 0,0 21 16,0-22-16,0 1 0,0 21 16,0-22-16,21 1 0,-21 0 15,21-1-15,0 22 0,1-21 0,-1 21 16,21 0-16,-21-1 0,22 22 15,-22 0-15,21 0 0,0 0 0,1 0 16,-22 22-16,21-1 0,1 0 16,-22 21-16,0-21 0,21 22 0,-21-22 15,1 21-15,-22-21 0,0 1 16,21 20-16,-21-21 0,0 21 0,0-20 16,0-1-16,0 0 0,0 0 15,0 0-15,-21-21 16,21-21-1,0 0-15,0 0 0,0 0 16,0-1-16,0 1 0,0-21 16,0 21-16,21-22 0,0 22 0,0-21 15,0 0-15,0-1 0,1 1 0,-1 0 16,21-1-16,-21 22 0,22 0 16,-22 0-16,0 21 0,0 0 0,21 0 15,-20 0-15,-1 21 0,0 21 16,0-21-16,0 22 0,-21-22 0,0 21 15,21 1-15,-21-1 0,22 0 16,-22-21-16,0 22 0,0-1 16,0 0-16,21-20 0,0 20 0,-21-21 15,21 0-15,0-21 0,0 21 16,1-21-16,-1 0 0,0 0 0,0 0 16,21-21-16,-20 0 0,-1 0 15,21 0-15,-21 0 0,22-1 0,-22 1 16,0-21-16,0 21 0,0-22 15,0 22-15,-21-21 0,22 0 0,-22 20 16,0-20-16,0 0 0,0 21 0,0-1 16,0 1-16,0 0 0,0 0 15,-22 21-15,1 21 16,21 21-16,-21-20 16,0-1-16,21 21 0,0 0 0,0-20 15,-21 20-15,21 0 0,0 1 0,0-1 16,0 0-16,0 1 0,0-22 15,0 21-15,0-21 0,21 0 0,0 1 16,0-1-16,0-21 0,22 0 16,-22 0-16,21 0 0,1 0 0,-22-21 15,21-1-15,0 1 0,-20 0 16,20-21-16,-21 21 0,0-1 0,0-20 16,1 21-16,-1-21 0,0-1 0,0 22 15,-21-21-15,0-1 16,0 22-16,0-21 0,0 21 0,0 0 15,0-1-15,0 44 32,0-1-32,0 21 0,-21-21 0,21 22 15,-21-22-15,21 21 0,0-21 16,0 22-16,0-1 0,0 0 0,0-21 16,0 22-16,0-1 0,0-21 15,0 22-15,21-22 0,0 0 0,0-21 16,0 0-16,1 0 0,-1 0 0,21 0 15,-21 0-15,22 0 0,-1-21 16,-21 0-16,21-1 0,1-20 16,-1 21-16,-21-21 0,22 20 0,-22-20 15,21 0-15,-21-1 0,0-20 16,22 21-16,-22-22 0,0 22 0,21-85 16,-20 63-16,-1 22 0,-21-22 15,0 22-15,21 0 0,-21-1 16,0 22-16,0 0 0,0 0 0,0 42 31,0 0-31,-21 22 0,0-22 0,-1 42 16,22-20-16,-21 20 0,21-21 0,-21 22 15,21-22-15,0 22 0,0-22 16,0 0-16,0 1 0,0-1 16,0 0-16,0 1 0,0-1 0,0-21 15,21 22-15,0-22 0,1 0 16,-1 0-16,0 0 0,0-21 0,21 0 15,-20 0-15,20 0 0,-21 0 16,21 0-16,1-21 0,-22 0 0,21 0 16,-21 0-16,1-22 0,20 22 0,-21-21 15,0-1-15,0 1 0,22 0 16,-22-1-16,0-20 0,0-1 0,0 22 16,-21-21-16,0-1 0,22 1 0,-22 20 15,0-20-15,0 42 16,0-22-16,0 1 0,0 21 0,0 0 15,0-1-15,0 44 16,0 20 0,0 0-16,0 1 0,-22-1 0,22 0 15,0 22-15,0-22 0,0 22 16,0-22-16,-21 21 0,21-20 0,0-1 16,0 0-16,0 1 0,0-1 0,0-21 15,0 22-15,0-22 0,0 0 16,0 0-16,21-21 0,1 21 0,20-21 15,-21 0-15,0 0 16,0 0-16,22 0 0,-22 0 16,21-21-16,-21 0 0,1 0 0,20 0 15,-21-1-15,21-20 0,-20 21 0,-1-21 16,0 20-16,0-20 0,0 21 16,-21 0-16,0 0 0,21 21 0,-21 21 15,0 0 1,0 0-16,0 0 0,0 22 15,0-22-15,0 0 0,0 0 0,0 21 16,0-20-16,0-1 0,0 0 0,0 0 16,22-21-1,-1 0-15,0 0 16,0 0-16,0 0 0,0 0 0,1 0 16,-1-21-16,0 21 0,0-21 15,0 0-15,0-1 0</inkml:trace>
  <inkml:trace contextRef="#ctx0" brushRef="#br0" timeOffset="48425.93">6223 7281 0,'0'0'15,"0"-21"-15,-21 21 0,0-21 0,-1 21 16,1 0-16,0 0 16,0 0-16,0 0 15,0 0 1,-1 0-1,1 0-15,0 0 0</inkml:trace>
  <inkml:trace contextRef="#ctx0" brushRef="#br0" timeOffset="48598.29">5122 7493 0,'0'0'0,"0"21"0,-21 0 0,21 1 16,21-22-1,0 0-15,1 0 0,-1 0 0,0 0 16,21 0-16,1 0 16,-1-22-16,21 22 0,-20-21 0,20 0 15,1 0-15,-22 21 0</inkml:trace>
  <inkml:trace contextRef="#ctx0" brushRef="#br0" timeOffset="48912.92">6413 7472 0,'0'21'0,"0"-42"0,0 63 0,0-21 16,0 1-16,-21-1 15,0 0-15,0 0 0,21 0 0,-21 22 16,0-1-16,-1 0 0,22 22 16,0-22-16,-21 43 0,21-22 15,-21 22-15,21-22 0,-21 22 0,21 0 16,0-1-16,0-20 0,0 21 0,0-1 15,0 1-15,-21 0 0,21-1 0,0-20 16,0 20-16,0-20 0,0-1 16,0 1-16,0-22 0,0 22 0,21-22 15,-21-21-15,0 22 0,0-22 0,0 0 16,21-21 0,0-21-16,0 0 0,1-1 15,-1-20-15,0 0 0,0-22 16,0 1-16,22-1 0,-22-20 0</inkml:trace>
  <inkml:trace contextRef="#ctx0" brushRef="#br0" timeOffset="49188.92">6540 7874 0,'-21'-63'0,"42"126"0,-42-190 16,21 64-16,0 20 0,0-20 0,0 20 16,0 1-16,21 0 0,1 21 0,-1-22 15,21 22-15,-21 0 0,22 21 16,-22 0-16,21 0 0,-21 0 0,22 0 15,-22 21-15,0 0 0,0 22 16,0-22-16,-21 21 0,0 0 0,0 1 16,0-1-16,-21 0 0,0-20 15,0 20-15,-22-21 0,1 21 0,0-20 16,-1-1-16,1 0 0,0 0 16,-1-21-16,1 0 0,21 21 0,-21-21 15,20 0-15,22-21 16,0 0-16,22 0 15,-1 0-15,0-1 0,21 1 0,1-21 16,-1 0-16</inkml:trace>
  <inkml:trace contextRef="#ctx0" brushRef="#br0" timeOffset="49413.35">7387 6922 0,'0'0'0,"0"21"16,0 0-1,0 0-15,0 21 0,0 1 16,-21 20-16,0 1 0,0-22 0,21 22 16,0-1-16,0-21 0,-22 22 0,22-22 15,0 1-15,-21-1 0,21-21 16,0 0-16,0 22 0,0-22 16,0 0-16,21-21 0,1 0 15,-1 0 1,0 0-16,0 0 0,0-21 0</inkml:trace>
  <inkml:trace contextRef="#ctx0" brushRef="#br0" timeOffset="49741.35">7556 7557 0,'0'21'32,"22"-21"-17,-1 0-15,0 0 0,0 0 0,0 0 16,0 0-16,22 0 0,-22-21 15,21-1-15,-21 1 0,1 21 16,20-21-16,-21 0 0,-21 0 0,0 0 16,21-22-16,-21 22 0,0 0 15,0 0-15,0 0 0,-21-1 0,0 22 16,0 0-16,0 0 0,-1 0 16,1 22-16,-21-1 0,21 21 0,0-21 15,-22 22-15,22-1 0,21-21 0,-21 21 16,21 1-16,-21-22 0,21 21 15,0-21-15,0 22 0,0-22 0,0 0 16,21 0-16,0-21 0,0 21 0,22 1 16,-22-22-16,21 0 0,22 0 15,-22 0-15,21 0 0,-20 0 0,20-22 16,1 22-16,-22-21 0</inkml:trace>
  <inkml:trace contextRef="#ctx0" brushRef="#br0" timeOffset="49968.51">8594 7133 0,'0'0'16,"0"-21"-16,0 0 0,-22 21 0,1 0 0,0 0 15,0 21-15,0 0 16,21 22-16,-21-1 0,21 0 0,-22 1 16,1-1-16,21 0 0,0 1 0,0-1 15,0 0-15,0 1 0,0-1 16,0-21-16,0 21 0,0-20 15,21-1-15,-21 0 0,22 0 0,-1 0 16,0-21-16,0 0 16,0 0-16,0 0 0,1 0 0,-1 0 15,21-21-15</inkml:trace>
  <inkml:trace contextRef="#ctx0" brushRef="#br0" timeOffset="50224.92">9144 7091 0,'0'0'0,"21"-21"0,0 21 0,0 0 0,1 0 16,-1 0-16,0 21 15,-21 0-15,21 0 0,0 22 16,0-1-16,-21 0 0,22 1 0,-22-1 16,21 0-16,-21 1 0,0-1 15,0 0-15,0 1 0,0-1 0,0 0 16,-21-21-16,-1 22 0,1-22 0,0 0 15,0 0-15,0-21 0,0 21 16,-1 1-16,1-22 0,0 0 0,0 0 16,0 0-16,0-22 15</inkml:trace>
  <inkml:trace contextRef="#ctx0" brushRef="#br0" timeOffset="50812.95">10223 7430 0,'0'0'15,"-21"0"-15,0 0 0,0 0 0,0 0 0,21 21 16,42-21 0,-21 21-16,22-21 0,-1 0 15,0 0-15,1 21 0,-1-21 0,21 0 16,-20 0-16,20 0 0,1 0 15,-1 0-15,22 0 0,-22 0 0,-20 0 16,20 0-16,-20 0 0,-1 0 0,0 0 16,-21 0-16,1 0 15,-22-21-15,-22 0 16,1 21-16,0-21 0,0-1 16,-21 22-16,20-21 0,-20 0 15,21 0-15,0 21 0,0-21 0,21 0 16,0-1-16,0 1 0,0 0 15,21 21-15,0-21 16,0 21-16,0 0 0,0 0 0,1 0 16,-1 0-16,0 0 0,0 0 15,0 21-15,-21 0 0,0 0 0,0 1 16,0-1-16,0 21 0,0-21 16,-21 0-16,0 1 0,-21-1 15,20 0-15,-20 0 0,21 0 0,-21 0 16,20 1-16,1-22 0,0 0 0,0 21 15,0-21-15,0 0 0,-1 0 16</inkml:trace>
  <inkml:trace contextRef="#ctx0" brushRef="#br0" timeOffset="51696.53">12361 7176 0,'0'0'16,"0"-22"-1,0 1-15,21 0 16,1 21-16,-1-21 0,0 0 0,0 0 16,21-1-16,-20 1 0,-1 0 15,0-21-15,0 21 0,0-22 0,0 22 16,1-21-16,-22 21 0,0-22 0,0 22 16,0 0-16,0-21 0,-22 20 15,1 22-15,0 22 16,0-1-16,0 21 0,21 0 15,-21 1-15,-1-1 0,22 22 0,0-1 16,0 1-16,-21-1 0,21 1 0,0-1 16,-21-21-16,21 22 0,0-1 15,0-20-15,0-1 0,0-21 16,-21 22-16,21-22 0,0 0 0,-21 0 16,0-21-1,-1 0 1,1 0-16,21-21 0,-21 0 0,21 0 15,-21-1-15,0-20 0,0 21 16,21-21-16,-22 20 0,1-20 0,0 21 16,0-21-16,21 20 0,0 44 31,0-1-31,0 0 0,0 21 16,0-21-16,21 22 15,-21-22-15,21 21 0,0-21 0,1 1 16,-1-1-16,0 0 0,0 0 0,21 0 15,-20-21-15,20 0 0,-21 0 16,21 0-16,1 0 0,-1 0 0,0-21 16,1 0-16,-1 0 0,0 0 0,1-1 15,-1-20-15,0 0 0,1 21 16,-1-43-16,0 22 0,-20-1 0,20-20 16,-21 21-16,0-22 0,0 22 15,1-22-15,-1 22 0,0-22 0,0 43 16,-21-21-16,0 21 0,21 0 0,-21 42 31,0 0-31,0 0 0,0 21 16,-21 1-16,0-1 0,21 0 0,-21 22 15,0-22-15,-1 1 0,1 20 16,0-21-16,0 1 0,21-1 0,0 0 16,0 1-16,0-22 0,0 0 15,0 0-15,0 0 0,0 1 0,21-22 16,0 0-16,0 0 0,1 0 0,-1 0 15,0 0-15,0-22 0,0 1 16,0 0-16,-21 0 0,0 0 0</inkml:trace>
  <inkml:trace contextRef="#ctx0" brushRef="#br0" timeOffset="51857.95">13017 7133 0,'-21'0'0,"42"0"0,-63 0 0,63 0 47,0 0-47,1 0 0,20 0 16,21 0-16,-20 0 0,20 0 0,1 0 15,-1-21-15,1 21 0,-1 0 0,22 0 16</inkml:trace>
  <inkml:trace contextRef="#ctx0" brushRef="#br0" timeOffset="52081.07">14584 7027 0,'-21'22'31,"-1"-1"-31,1 0 0,0 0 16,0 0-16,21 0 0,-21 22 16,0-22-16,21 21 0,-22-21 0,22 22 15,0-22-15,0 0 0,-21 21 0,21-20 16,0-1-16,-21 0 0,21 0 15,0 0-15,0 0 0,21-21 16,0 0-16,22 0 16,-22 0-16</inkml:trace>
  <inkml:trace contextRef="#ctx0" brushRef="#br0" timeOffset="52403.92">14986 7154 0,'0'0'0,"21"-21"0,21-106 31,-63 127-15,0 0-16,0 0 16,-21 0-16,20 21 0,1 1 0,0-22 15,0 21-15,21 0 0,0 0 16,0 0-16,0 0 16,0 1-16,21-22 0,0 21 15,22-21-15,-22 21 0,0-21 16,0 21-16,21-21 0,-20 21 0,-1 0 15,0 1-15,-21-1 0,0 0 16,21 0-16,-21 0 0,0 0 16,0 1-16,-21-1 0,0-21 0,-22 21 15,22-21-15,0 21 0,-21-21 16,21 0-16,-22 0 0,22 0 0,0 0 16,0 0-16,0-21 0,-1 0 15,-20 0-15,21-1 0,0 1 16</inkml:trace>
  <inkml:trace contextRef="#ctx0" brushRef="#br0" timeOffset="52560.9">14372 6752 0,'-21'0'31,"42"0"0</inkml:trace>
  <inkml:trace contextRef="#ctx0" brushRef="#br0" timeOffset="53799.93">16362 6985 0,'0'0'0,"0"-21"0,0-64 31,21 43-31,0 21 0,0-22 0,-21 22 16,0-21-16,0 21 0,0 0 16,21-1-16,-21 44 15,0 20 1,-21-21-16,21 21 0,-21 1 16,21-1-16,-21 0 0,0 1 15,21 20-15,-21-20 0,-1 20 16,1-21-16,0 22 0,21-22 0,0 22 15,0-22-15,0 0 0,0-20 0,0 20 16,0-21-16,0 0 0,21 0 16,22 1-16,-22-22 0,0 0 0,21 0 15,1 0-15,-22 0 0,21-22 0,0 1 16,1 0-16,-1 0 0,-21-21 16,22-1-16,-22 22 0,21-21 0,-21-1 15,0 1-15,1-21 0,-1 20 16,0 1-16,0 0 0,0-1 0,-21-20 15,21 20-15,-21 1 0,22 0 16,-22-1-16,0 22 0,0-21 16,0 21-16,21 21 0,-21 21 15,0 21 1,0-21-16,0 22 0,-21-1 0,21 0 16,-22 22-16,1-22 0,21 1 0,-21-1 15,21 21-15,0-20 0,-21-1 16,21 0-16,0 1 0,0-22 0,0 21 15,0-21-15,21 1 0,0-22 16,-21 21-16,43-21 0,-22 0 0,0 0 16,21 0-16,-21 0 0,22-21 0,-1-1 15,-21 1-15,22 0 0,-1 0 16,0-21-16,1 20 0,-1-20 16,0 0-16,-21 21 0,1-22 15,20 22-15,-21-21 0,-21 21 0,0-1 16,0 1-16,-21 21 31,0 21-31,21 1 0,0 20 0,-21-21 16,21 0-16,0 22 0,0-22 15,0 21-15,0-21 0,0 22 0,21-22 16,-21 0-16,21 0 0,0 0 0,-21 0 16,21 1-16,0-22 15,-21 21-15,-21-21 31,0 0-31,0-21 0,0 21 16,0-22-16,-1 1 0,1 0 0,0 21 16,0-21-16,0 0 0,0 0 15,-1 21-15,1 0 16,21 21 0,0 0-16,0 0 0,0 0 15,0 0-15,21 1 0,1-1 0,-1-21 16,0 21-16,21 0 0,-21 0 15,22-21-15,-1 0 0,0 21 16,1-21-16,-1 0 0,0 0 0,1 0 0,20 0 16,-20-21-16,-1 0 15,21 21-15,-20-21 0,-1 0 0,0 0 16,1-1-16,-1 1 0,0 0 0,-20-21 16,-1 21-16,0-22 0,0 1 15,-21 21-15,0-22 0,0 22 0,0-21 16,0 21-16,0 0 15,-21 21-15,0 0 0,0 0 0,-1 21 16,1-21-16,0 21 0,0 21 0,0-21 16,0 22-16,-1-1 0,22-21 15,-21 22-15,21-22 0,0 21 0,0-21 16,0 0-16,21 22 0,1-22 16,-1-21-16,0 21 0,21 0 15,1-21-15,-1 0 0,21 0 0,1 0 16,-1 0-16,1 0 0,-1 0 15,1 0-15,-1 0 0</inkml:trace>
  <inkml:trace contextRef="#ctx0" brushRef="#br0" timeOffset="54288.92">19198 7281 0,'0'0'0,"0"-42"0,0 0 16,0 21-16,0-22 0,0 1 0,0 0 16,0 20-16,-21 1 0,0-21 15,0 42-15,-1-21 0,-20 0 16,21 21-16,0 0 0,-22 0 15,1 0-15,21 21 0,-21 0 0,20 0 16,-20 0-16,0 22 0,21-22 0,-1 21 16,1 0-16,0 1 0,21-1 15,0 0-15,0 1 0,0-1 0,21-21 16,0 22-16,1-22 0,-1 0 16,0 0-16,21 0 0,-21 0 15,22-21-15,-22 0 0,0 0 0,21 0 0,-20 0 16,-1-21-16,0 0 0,21 0 15,-21 0-15,1 0 0,-1-22 0,0 1 16,0 0-16,0-1 0,-21 1 16,21-22-16,1 1 0,-1 21 15,0-22-15,21 1 0,-21-1 0,1-21 16,-1 22-16,21-1 0,-21 1 16,0 21-16,-21-1 0,0 1 0,22 21 15,-22 0-15,0 42 16,-22 0-16,1 21 0,21 1 0,-42-1 15,21 21-15,0 1 0,-1-1 0,1 1 16,21-22-16,0 22 0,-21-1 16,21 1-16,0-22 0,0 22 0,0-22 15,0 0-15,21 1 0,0-22 16,1 21-16,-22-21 0,21 0 16,0 1-16,0-22 0,0 0 0,0 0 15,1 0-15,20 0 0,0 0 16,-21 0-16,43-22 0,-22 1 0</inkml:trace>
  <inkml:trace contextRef="#ctx0" brushRef="#br0" timeOffset="54580.94">21484 6435 0,'0'0'0,"0"-21"0,0-43 31,-21 64-31,0 0 16,21 42-16,-21-20 0,-1 41 16,1-21-16,0 22 0,0-1 0,0 1 15,0-1-15,-1 1 0,22-22 16,-21 22-16,0-22 0,21 22 16,-21-22-16,21 0 0,0 1 0,0-22 15,-21 21-15,21-21 0,0 0 16,0 1-16,21-22 15,0 0 1,0-22-16,0 22 0,22-21 16,-1 0-16,0 0 0</inkml:trace>
  <inkml:trace contextRef="#ctx0" brushRef="#br0" timeOffset="54908.84">21907 6879 0,'0'0'0,"-21"0"31,0 0-31,0 21 0,-21 1 0,20 20 15,-20-21-15,21 0 0,0 22 16,-22-1-16,22 0 0,0 1 0,0-22 16,21 21-16,0 0 0,0-20 15,0 20-15,21-21 0,0 0 0,0 0 16,22-21-16,-22 0 0,21 22 16,-21-22-16,22 0 0,-1 0 15,0 0-15,-20-22 0,41-20 16,-21 21-16,-20 0 0,-1-22 15,0 1-15,0 21 0,0-21 0,-21-1 16,0 1-16,0 0 0,0 20 16,0-20-16,0 21 0,-21 0 0,-21 0 15,21-1-15,-1 22 0,-20 0 0,0 0 16,-1 0-16,1 0 16,21 0-16,-21 0 0,20 0 0,-20 0 15,21 0-15,0 0 0,0 0 16,-1-21-16</inkml:trace>
  <inkml:trace contextRef="#ctx0" brushRef="#br0" timeOffset="55124.61">21082 6668 0,'0'0'16,"21"0"-1,0 0-15,0 0 0,22 0 0,-1 0 16,0 0-16,22 0 15,-22 0-15,43 0 0,-22 0 0,1 0 16,-1 0-16,22 0 0,-21 0 0,-22 0 16,21 0-16,-20 0 0,-1 0 15,-21 0-15,0 0 0,1 0 0,-44 0 32,-20 0-32</inkml:trace>
  <inkml:trace contextRef="#ctx0" brushRef="#br0" timeOffset="56388.91">1460 9948 0,'0'0'0,"22"-21"0,-22-21 0,21 21 16,-21-22-16,0 22 0,0-21 0,0 21 16,-21 0-16,-1-1 0,1 1 15,-21 0-15,0 21 0,20 0 16,-41 0-16,21 21 0,-1 0 0,1 1 15,0 20-15,20 0 0,-20 1 16,21 20-16,0-21 0,0 22 0,21-22 16,0 22-16,0-22 0,0 22 15,0-22-15,0 0 0,21 1 0,0-1 16,21 0-16,1-21 0,-1-21 16,0 0-16,22 0 0,-1 0 15,1-21-15,-1 0 0,22-21 16,-22 21-16,22-22 0,-21 1 0,-1 0 15,1-1-15,-1-20 0,-21 20 16,1 1-16,-22-21 0,21 20 0,-21-20 16,-21-1-16,0 1 0,0-1 15,0 22-15,0 0 0,0-22 0,0 43 16,0 0-16,0 0 0,-21-1 16,0 44-16,0-1 15,21 21-15,0 0 16,0 1-16,-21 20 0,21 1 0,-21-22 15,21 22-15,0-22 0,0 0 16,0 22-16,-22-22 0,22 0 0,0 1 16,0-22-16,-21 21 0,21-21 15,0 1-15,0-1 0,0 0 0,21-21 32,1 0-32,-1-21 0,0 21 0,0-21 15,0-1-15,0 1 0,1 0 16,-1 0-16,-21-21 0,21 20 0,0 1 15,0 0-15,-21 0 16,0 0-16,21 21 0,1 0 16,-1 0-16,0 21 15,-21 0-15,0 0 0,0 0 16,21 1-16,0 20 0,-21-21 16,21 0-16,1 0 0,-22 1 0,21-1 15,0-21-15,0 21 0,0 0 0,22-21 16,-22 0-16,21 0 0,0 0 15,1 0-15,-1 0 0,0-21 0,1 0 16,20 21-16,-20-21 0,-1-1 16,0 1-16,1-21 0,-22 21 0,21 0 15,-21-22-15,0 22 0,-21-21 16,0-1-16,0 1 0,0 0 16,0-1-16,0 22 0,0 0 0,0 0 15,-21 0-15,0 42 16,0 0-16,0 0 0,21 0 15,0 1-15,-21 20 0,-1 0 16,22-21-16,-21 22 0,21-22 0,0 21 16,0-21-16,0 1 0,0 20 15,0-21-15,0 0 0,21 0 16,22-21-16,-22 0 0,0 0 16,21 0-16,1 0 0,-1-21 0,22 21 15</inkml:trace>
  <inkml:trace contextRef="#ctx0" brushRef="#br0" timeOffset="57045.93">3873 9821 0,'0'0'16,"0"-21"-16,0-21 0,0 21 0,0 0 15,-21-1-15,0 1 0,0 21 0,0 0 16,0 0-16,-22 21 0,22 1 16,0-1-16,-21 21 0,20-21 0,1 22 15,-21-1-15,21 0 0,0 1 16,21-1-16,0 0 0,0-21 0,0 22 15,0-1-15,21-21 0,0 0 16,0 1-16,21-1 0,-20 0 16,20-21-16,0 0 0,1 0 0,-1 0 15,0 0-15,1 0 0,-1-21 0,0 0 16,1-1-16,-1 1 0,0 0 16,-21 0-16,1-21 0,-1 20 0,0-20 15,0 0-15,-21-1 0,21-20 16,-21-1-16,0 1 0,0 21 0,0-22 15,0 1-15,0 41 0,0-20 0,0 21 16,0 0-16,21 21 16,-21 21-16,22 0 0,-22 21 15,0-20-15,0 20 0,0 21 16,0-20-16,0-1 0,0 0 16,0 1-16,0-1 0,0 0 0,0-20 15,0-1-15,0 21 0,0-21 16,0 0-16,0-42 31,0 0-15,21 0-16,0 0 0,0 0 0,0-1 15,0-20-15,22 21 0,-22 0 16,21 0-16,-21-22 0,22 22 0,-1 21 16,-21-21-16,0 0 0,1 21 15,-1 0-15,-42 21 16,-22 0-1,22 0-15,-21 0 0,-1 1 16,22-1-16,-21 0 0,0 0 0,-1 0 16,22 0-16,0 22 0,0-22 15,21 0-15,0 0 0,0 0 0,0 1 16,21-1-16,0-21 0,0 0 16,22 21-16,-22-21 0,21 0 15,-21 0-15,22 0 0,-22 0 0,0 0 16,21 0-16,-21 0 0,22-21 0,-22 21 15</inkml:trace>
  <inkml:trace contextRef="#ctx0" brushRef="#br0" timeOffset="57780.93">6117 9419 0,'0'0'0,"0"-21"0,21 0 0,-21 0 16,21 0-16,-21-1 0,0 44 15,0 20 1,0-21-16,0 21 0,0 1 16,0-1-16,-21 0 0,0 22 0,0-22 15,0 1-15,21-1 0,-21 0 16,-1-21-16,1 22 0,0-22 0,21 0 16,0 0-16,0-42 31,21 0-16,0 0-15,1-22 0,-22 22 16,21-21-16,0 0 0,0-1 0,0 22 16,0-21-16,1-1 0,-1 22 0,0-21 15,0 21-15,0 21 0,0 0 16,1 21 0,-22 0-16,0 21 0,0-20 15,0 20-15,0 0 0,0-21 0,0 22 16,21-1-16,-21 0 0,21-20 0,-21 20 15,21-21-15,-21 21 0,21-20 16,0-22-16,1 21 0,20 0 0,-21-21 16,21 0-16,1 0 0,-1 0 15,0 0-15,22-21 0,-22 0 16,1-1-16,-1 1 0,0 0 0,1 0 16,-1-21-16,-21 20 0,0-20 15,0 0-15,-21-22 0,0 22 0,0 0 16,0-22-16,0 22 0,-21-1 0,-21 1 15,21 0-15,0 21 0,-22-22 16,22 43-16,-21-21 0,21 21 0,-22 0 16,22 21-16,0-21 0,-21 21 15,20 1-15,1 20 0,0-21 16,0 21-16,21-20 0,0 20 0,0-21 16,0 0-16,21 0 0,0-21 15,22 0-15,-1 0 0,21 0 0,1 0 16,-1-21-16</inkml:trace>
  <inkml:trace contextRef="#ctx0" brushRef="#br0" timeOffset="58421.93">7810 8869 0,'0'0'0,"-21"-21"0,-21 21 0,21 0 0,0 0 0,-22 21 15,22 21-15,-21 1 0,21-1 16,-1 0-16,1 1 0,0 20 15,0-21-15,21 22 0,0-22 0,-21 22 16,21-22-16,-21 22 0,21-22 16,0 0-16,-22 1 0,22-1 0,0 0 15,0 1-15,0-22 0,0 21 0,-21-42 16,21 21-16,0 0 0,0-42 31,0 0-31,0 0 0,21 0 16,1 0-16,-22-22 0,21 1 15,0 21-15,0-22 0,0 1 0,0 21 0,1 0 16,-22 0-16,21-1 0,0 22 16,0 0-1,0 0-15,0 22 0,-21-1 16,0 0-16,0 0 0,0 21 16,22-20-16,-22 20 0,0-21 0,21 0 15,0 22-15,0-22 0,0 0 0,0 0 16,1 0-16,20-21 0,-21 21 15,21-21-15,1 0 0,-1 0 0,0 0 16,22 0-16,-22 0 0,1-21 16,-1 0-16,0 0 0,1 0 0,-1 0 15,0-1-15,1-20 0,-22 21 16,21-21-16,-21-1 0,-21 1 16,0 0-16,0 20 0,0-20 0,0 21 15,0-21-15,0 20 0,-21 22 0,0 0 16,0 0-16,0 0 15,-1 0-15,1 22 0,0 20 0,0-21 16,0 0-16,21 22 0,0-1 16,0-21-16,0 21 0,0 1 0,0-22 15,0 21-15,0-21 0,21 1 0,0-1 16,0 0-16,0 0 0,22 0 16,-1-21-16,0 0 0,1 0 0,-1 0 15,22 0-15,-1 0 0,1-21 16,-1 0-16,1 21 0,-22-21 15,21 0-15</inkml:trace>
  <inkml:trace contextRef="#ctx0" brushRef="#br0" timeOffset="59888.42">9292 9546 0,'0'0'16,"21"-42"-16,0 0 0,-21 20 0,22-20 15,-22 0-15,0 21 0,0-1 0,0-20 16,0 21-16,-22 21 16,1 0-16,0 0 0,0 0 0,0 0 15,0 21-15,-1 0 0,1 0 0,0 1 16,-21-1-16,21 0 0,-1 21 15,1-21-15,0 22 0,0-22 0,21 21 16,0-21-16,0 22 0,0-22 16,0 0-16,0 0 0,0 0 15,0 1-15,21-1 0,0-21 0,0 0 16,1 0-16,-1 0 0,21 0 0,-21 0 16,0-21-16,1-1 0,20 22 15,-21-21-15,0 0 0,0-21 0,1 21 16,-22-1-16,21-20 0,-21 21 15,21-21-15,-21-1 0,21 1 0,-21 21 16,0-22-16,0 22 0,0 0 0,0 0 16,0 42-1,0 0-15,0 0 16,0 22-16,-21-22 0,21 0 0,-21 21 16,21 1-16,0-22 15,0 21-15,0 1 0,0-22 0,21 21 16,0-21-16,0 0 0,0 1 0,22-1 15,-22-21-15,21 0 0,1 0 16,-1 0-16,-21 0 0,21 0 0,1 0 16,-22-21-16,21 21 0,-21-22 0,22 1 15,-22 0-15,0-21 0,0 21 16,0-1-16,1-20 0,-1 0 0,0-1 16,0 1-16,-21 0 0,21-22 15,0 1-15,-21-1 0,22 1 16,-22-1-16,21 22 0,-21 0 0,0-1 0,0 22 15,0 0-15,0 42 16,0 21 0,-21 1-16,-1-1 0,1 0 0,21 1 15,-21-1-15,21 22 0,-21-22 16,21 0-16,0 1 0,0-1 0,0 0 16,0 1-16,21-1 0,0-21 15,0 21-15,1-20 0,-1-1 16,0 0-16,0 0 0,0-21 0,22 0 0,-22 0 15,21 0-15,-21 0 0,0 0 16,22-21-16,-22 21 0,0-21 16,0 0-16,22-22 0,-22 22 0,-21-21 15,21 21-15,0-22 0,0-20 16,0 20-16,-21-20 0,0-1 0,22 1 16,-1-1-16,-21 1 0,0-1 15,0 22-15,0 0 0,0 21 0,0-1 16,0 44-16,0-1 15,0 21-15,-21 0 0,21 1 16,-22-1-16,1 0 0,21 22 0,-21-22 16,21 1-16,0-1 0,-21 0 15,21 1-15,-21-1 0,21-21 0,0 21 16,0-20-16,0 20 0,0-21 16,0 0-16,0 0 0,0 1 15,21-44 1,0 1-1,0 0-15,0 0 16,1 0-16,-22 0 0,21-1 0,0 1 16,0 0-16,0 0 0,0 0 15,1 0-15,-1 21 0,0 0 16,-21 21 0,0 0-16,0 0 0,0 0 15,0 0-15,21 1 0,-21-1 16,21 0-16,0 0 0,-21 0 0,22 0 15,-1 1-15,0-1 0,0 0 16,0-21-16,0 0 0,22 21 0,-1-21 16,0 0-16,-20 0 0,20 0 0,0 0 15,-21-21-15,22 0 0,-22 0 16,21 21-16,-21-22 0,1-20 0,-1 21 16,0 0-16,0 0 0,-21-22 0,0 1 15,21 21-15,-21-22 0,0 22 16,21 0-16,-21 0 0,0 0 0,0 42 31,0 0-31,-21 0 16,21 0-16,-21 1 0,21-1 0,-21 0 15,21 0-15,-21 21 0,21-20 16,0-1-16,0 0 0,0 0 0,0 0 16,0 0-16,0 1 0,21-22 0,0 0 15,0 0-15,0 0 16,1 0-16,-1 0 0,0 0 0,0 0 15,0-22-15,0 1 0,1 0 0,-1 0 16,0 21-16,21-21 0,-21-22 16,1 22-16,-1 0 0,21 0 0,-21-21 15,0 20-15,1 1 0,-1 21 0,0-21 16,-21 42 0,0 0-1,0 1-15,0-1 0,-21 0 0,21 0 16,0 21-16,0-20 0,0-1 15,0 0-15,0 0 0,0 0 0,0 0 16,0 1-16,21-1 0,0-21 0,0 0 16,0 0-16,1 0 15,-1 0-15,0 0 0,0 0 0,21-21 16,-20 21-16,-1-22 0,0 1 16,0 0-16,-21 0 0,0 0 0,0 0 15</inkml:trace>
  <inkml:trace contextRef="#ctx0" brushRef="#br0" timeOffset="60097.46">9864 9250 0,'0'0'15,"-43"0"-15,1 21 0,21 0 0,42-21 16,21 0-1,1 0-15,20 0 0,1 0 16,-1 0-16,1-21 0,-1 21 16,1-21-16,-1 21 0,1-21 0,-22 0 15,0 21-15,1-22 0</inkml:trace>
  <inkml:trace contextRef="#ctx0" brushRef="#br0" timeOffset="60528.45">13314 9038 0,'21'0'0,"-42"0"0,63 0 15,-42 21 1,0 1-16,0 20 0,0-21 15,-21 21-15,0-20 0,0 20 16,-1-21-16,1 21 0,0-20 0,21-1 16,-21 0-16,0 0 0,21 0 0,-21 0 15,21 1-15,0-44 47,0 1-47,0 0 16</inkml:trace>
  <inkml:trace contextRef="#ctx0" brushRef="#br0" timeOffset="60680.75">13250 8911 0,'0'0'0,"0"-21"0,0 0 16,0 0-16,0 0 0,0-1 16,0 44 15,21-22-16,1 21-15,-1-21 0,0 0 0</inkml:trace>
  <inkml:trace contextRef="#ctx0" brushRef="#br0" timeOffset="60951.95">14055 8636 0,'-43'0'31,"22"21"-31,21 0 16,-21 22-16,0-1 0,0 0 0,-1 1 16,1 20-16,0-20 0,0 20 0,0-21 15,21 22-15,-21-22 0,-1 1 16,22-1-16,0-21 0,0 21 0,0-20 16,0-1-16,0 21 0,0-21 15,0 0-15,22-21 16,-1 0-16,0 0 0,0 0 15,0 0-15,0 0 0,1 0 16,-1 0-16,0 0 0,-21-21 0,21 0 16</inkml:trace>
  <inkml:trace contextRef="#ctx0" brushRef="#br0" timeOffset="61140.87">13695 9186 0,'0'0'0,"-21"0"0,-1 0 0,44 0 31,-1 0-31,0 0 16,0 0-16,21 0 0,1 0 0,-1 0 15,0-21-15,1 21 0,20-21 16,-20 21-16,20 0 0,1-21 0,-1 21 16,-21-21-16,22 21 0,-1 0 15,1 0-15</inkml:trace>
  <inkml:trace contextRef="#ctx0" brushRef="#br0" timeOffset="61368.39">15536 8975 0,'0'21'16,"-21"-21"-1,0 21-15,0 0 0,21 0 16,-21 1-16,-1-1 0,1 0 0,21 21 15,-21-21-15,21 1 0,-21-1 16,0 0-16,21 0 0,0 0 0,0 0 16,0 1-16,21-22 15,0 0 1,21 0-16,-20 0 0,20 0 0</inkml:trace>
  <inkml:trace contextRef="#ctx0" brushRef="#br0" timeOffset="61736.58">16298 9102 0,'0'0'0,"21"-21"0,-21-85 31,-21 85-31,0 21 0,-21 0 16,21 0-16,-22 0 0,1 0 16,21 0-16,-22 21 0,22-21 0,-21 21 15,21 0-15,0 0 0,-1 0 16,22 1-16,0-1 0,0 0 15,0 0-15,0 0 0,22 0 0,20 1 16,0-1-16,1-21 16,-1 0-16,0 21 0,1-21 0,-1 0 15,0 21-15,1-21 0,-1 21 0,0 0 16,-21-21-16,1 22 0,-22-1 16,0 0-16,0 0 0,-22-21 15,-20 21-15,21-21 0,-21 21 0,-1-21 16,1 0-16,0 0 0,-1 0 15,22 22-15,-21-22 0,-1 0 0,22 0 16,-21 0-16,21 0 0,0 0 0,-1 0 16,1-22-16,0 1 15,21 0-15,0 0 0,0 0 16</inkml:trace>
  <inkml:trace contextRef="#ctx0" brushRef="#br0" timeOffset="61896.93">15684 8827 0,'0'-22'0,"-42"1"31,63 0 16</inkml:trace>
  <inkml:trace contextRef="#ctx0" brushRef="#br0" timeOffset="62825.06">18246 9017 0,'42'-63'32,"-21"41"-32,21 22 0,1-21 15,20 0-15,-20 0 0,20 0 0,1-22 16,-1 22-16,-21 0 0,1 0 15,-1 0-15,0-22 0,1 22 0,-22 0 16,-21 0-16,0-21 0,0 20 16,0 1-16,0 0 0,-21 0 0,0 0 15,-22 21-15,1 0 0,0 0 0,-1 0 16,-20 0-16,20 0 16,1 0-16,-21 21 0,20 0 0,22 0 15,-21 0-15,21 1 0,-1 20 16,22-21-16,0 21 0,0 1 0,0-1 15,22 0-15,20 1 0,-21-1 0,21 0 16,-20 1-16,20-1 0,-21 0 16,21-20-16,-20 20 0,-1 0 0,21-21 15,-42 1-15,0 20 0,0-21 16,0 0-16,0 0 0,-21-21 0,-21 22 16,20-22-16,-20 0 0,0 21 15,-22-21-15,22 0 0,0 0 16,-1 0-16,-20 0 0,20-21 0,1 21 15,0-22-15,-1 1 0,1 0 0,0 0 16,21 0-16,-1 0 0,1-22 16,0 1-16,21 21 0,0-22 0,0 1 15,0 0-15,0 21 0,0-22 16,0 22-16,21 21 16,0 0-16,1 21 0,-22 22 15,0-22-15,21 21 0,-21 0 16,21 1-16,-21-22 0,0 21 0,0 1 15,0-22-15,21 0 0,-21 21 16,21-21-16,0 1 0,-21-1 16,22-21-16,-1 21 0,21-21 0,-21 0 15,22 0-15,-22 0 0,21 0 16,22 0-16,-22 0 0,0 0 0,22-21 16,-22 21-16,22-21 0,-22-1 0,21 1 15,-20 0-15,-1 0 0,0-21 16,1-1-16,-22 22 0,0-21 0,0-1 15,0 1-15,1 0 0,-22-1 16,0 22-16,21 0 0,-21 0 0,0 0 16,0 42-16,0 0 15,-21 0-15,21 0 0,-22 1 16,1 20-16,21-21 0,0 21 16,-21-20-16,21-1 0,-21 0 15,21 0-15,-21 0 0,21 0 0,0 1 16,0-1-16,0-42 31,21-1-31,0 22 16</inkml:trace>
  <inkml:trace contextRef="#ctx0" brushRef="#br0" timeOffset="62996.77">19092 8700 0,'0'0'0,"0"-22"16,-21-20-1,0 42 1,0 0-16,21 21 16,0 0-1,0 1-15,21-22 0,0 21 16,0 0-16,0 0 0,1-21 16</inkml:trace>
  <inkml:trace contextRef="#ctx0" brushRef="#br0" timeOffset="63959.32">19621 8848 0,'0'0'0,"0"21"0,0 0 0,0 0 0,0 0 16,-21 1-16,0-1 15,0 21-15,0-21 0,0 22 0,-1-22 16,1 21-16,0-21 0,0 0 0,0 1 16,21-1-16,0 0 0,-21 0 15,21 0-15,-22-21 0,22 21 16,0-42 15,22 0-31,-1 0 0,0 0 16,-21 0-16,21-1 0,21-20 15,-20 21-15,-1-21 0,21-1 16,0 1-16,-20 21 0,20-22 0,0 22 16,-21 0-16,22 0 0,-22 21 15,0 0-15,21 0 0,-20 21 16,-22 0-16,0 0 0,21 1 15,-21 20-15,0-21 0,0 21 0,0-20 16,0 20-16,0-21 0,0 0 0,0 22 16,0-22-16,0 0 0,21 0 15,0 0-15,21-21 0,-20 0 16,-1 21-16,21-21 0,0 0 16,1 0-16,-1 0 0,22 0 0,-22 0 15,21 0-15,-20-21 0,20 21 16,-20-21-16,-1 0 0,0 0 15,1 0-15,-22-1 0,0 1 0,0-21 16,-21 0-16,0 20 0,0-20 0,0 21 16,0-21-16,-21 20 0,0 1 15,0 0-15,-22 21 0,1 0 0,21 0 16,-22 21-16,1 0 0,0 1 16,-1 20-16,1-21 0,21 0 0,-21 22 15,20-22-15,1 21 0,21-21 16,0 0-16,0 1 0,0-1 0,0 0 15,43-21-15,-22 21 0,0-21 16,21 0-16,1 0 0,-22 0 16,21 0-16,0 0 0,1-21 15,-22 21-15,21-21 0,-21 0 0,1 21 16,-1-22-16,0 22 0,-21-21 16,21 0-16,-21 0 0,21 0 0,-21 0 15,0 42 16,0 0-31,0 0 0,0 0 0,0 22 16,-21-22-16,21 21 0,-21 0 16,0 1-16,0-1 0,21 22 0,-22-1 15,1 1-15,0-1 0,21 22 16,0-1-16,0-20 0,0 21 16,-21-22-16,21 22 0,-21-1 0,21 1 15,0 21-15,-21-21 0,-1-1 16,1 1-16,0-22 0,0 22 0,0-21 15,-22-1-15,22-21 0,-21 22 0,0-22 16,-1-21-16,1 1 0,0-1 0,-1 0 16,-20-21-16,20 0 0,-20 0 0,21-21 15,-22 0-15,1-1 0,-1-20 16,1 0-16,20-1 0,-20 1 0,20-21 16,1-1-16,21 1 0,0-1 0,0-21 15,21 22-15,0-1 16,0 1-16,21-22 0,21 22 0,-21-1 15,22 22-15,-1-22 0,0 1 0,22-22 16,-22 22-16,22-1 0,-1-20 16,1 20-16,-1 1 0</inkml:trace>
  <inkml:trace contextRef="#ctx0" brushRef="#br0" timeOffset="64216.92">21294 8446 0,'0'0'0,"-22"0"16,1 21-16,21 0 15,-21 0-15,0 0 0,21 22 0,-21-22 16,0 21-16,21 0 0,-22 1 0,1 20 16,0-20-16,21-1 0,-21 0 15,0 1-15,0-1 0,21 0 0,0-21 16,-22 1-16,22 20 0,-21-21 15,21 0-15,0 0 0,21-21 16,1 0-16,-1 0 16,0 0-16,0 0 15,0-21-15</inkml:trace>
  <inkml:trace contextRef="#ctx0" brushRef="#br0" timeOffset="64596.98">21336 9017 0,'0'0'0,"21"0"63,0 0-63,0 0 0,1 0 15,-1 0-15,0 0 0,21 0 0,-21 0 16,22 0-16,-22-21 0,0 21 16,0-21-16,0 0 0,1 21 0,-22-22 15,0 1-15,0 0 16,0 0-16,-22 0 0,1 0 15,0 21-15,0 0 0,-21 0 0,-1 0 16,1 21-16,21 21 0,-22-21 16,1 22-16,0-1 0,21-21 0,-1 21 15,1 1-15,21-1 0,0-21 16,0 22-16,0-22 0,0 0 0,21 0 16,1 0-16,-1-21 0,0 21 0,21-21 15,-21 0-15,22 0 0,-1 0 16,0 0-16,1 0 0,-1 0 0,0 0 15,-20 0-15,20-21 0,0 21 16,-21-21-16,1 21 0,-1-21 16,-21 0-16,0 0 0,-21-1 15</inkml:trace>
  <inkml:trace contextRef="#ctx0" brushRef="#br0" timeOffset="65720.92">1926 11748 0,'21'0'0,"-21"-22"15,21 22-15,-21-21 0,22 21 16,-1-21-16,0 0 0,0 0 0,-21 0 16,21-1-16,0 1 0,1 0 15,-1 0-15,-21 0 0,0 0 0,0-1 16,0 1-16,0 0 15,-21 21-15,-22 0 0,22 0 16,-21 21-16,21-21 0,-22 21 16,1 1-16,0-1 0,-1 21 0,1-21 15,0 0-15,20 22 0,-20-22 16,21 21-16,21 1 0,0-22 0,0 21 16,21 0-16,0 1 0,0-1 15,22 0-15,-1 1 0,-21-22 16,22 21-16,-1-21 0,0 22 0,-21-22 15,1 0-15,20 0 0,-21 0 16,-21 1-16,0-1 0,0 0 16,0 0-16,-21-21 15,-21 21-15,20-21 0,-20 0 16,-21 0-16,20 0 0,-20 0 0,20 0 16,-20 0-16,-1-21 0,22 21 15,0-21-15,-1 0 0,1 0 16,0-1-16,21-20 0,-22 21 0,22 0 15,0-22-15,21 22 0,0 0 16,0 0-16,0 0 0,21 0 0,0-1 16,22 1-16,-1 0 0,0 21 15,1 0-15</inkml:trace>
  <inkml:trace contextRef="#ctx0" brushRef="#br0" timeOffset="66080.69">2265 12002 0,'0'0'16,"21"0"-16,0 0 15,-21-22-15,21 1 0,0 0 0,1 0 16,-1 0-16,0 21 0,0-21 16,0-1-16,22 1 0,-43 0 0,21 0 15,0 0-15,-21 0 0,0-1 16,0 1-16,0 0 15,-21 21-15,0 0 0,-22 0 16,22 21-16,0-21 0,0 21 16,-22 1-16,22 20 0,0 0 0,0-21 15,21 22-15,0-1 0,-21 22 16,21-22-16,0 0 0,0-21 0,0 22 16,0-22-16,0 21 0,21-21 15,0 1-15,0-1 0,0-21 0,22 0 16,-22 0-16,21 0 0,1 0 15,-1 0-15,0-21 0,1-1 16,20 1-16,-21-21 0,1 21 16,-1-22-16,0 22 0</inkml:trace>
  <inkml:trace contextRef="#ctx0" brushRef="#br0" timeOffset="66325.53">3133 11388 0,'0'-127'15,"0"254"-15,0-275 0,-22 148 16,22 21-16,-21 0 0,0 21 0,21 1 16,0 20-16,0-21 0,-21 22 15,21-22-15,-21 22 0,21-1 0,0-20 16,0 20-16,-21 1 0,21-22 16,-22 21-16,22-20 0,-21-1 15,21 0-15,0-20 0,0 20 0,0-21 16,0 0-16,21-21 15,1 0-15,-1 0 0,0-21 16,0 21-16,21-21 0,-20 0 16</inkml:trace>
  <inkml:trace contextRef="#ctx0" brushRef="#br0" timeOffset="66680.34">3429 11875 0,'0'21'16,"0"0"-1,-21-21-15,42 0 32,0 0-17,0-21-15,0 0 0,1 21 16,-1-22-16,21 1 0,-21 21 0,0-21 16,1 0-16,-1 0 0,-21 0 15,0-1-15,0 1 16,-21 21-16,-1 0 15,-20 0-15,21 0 16,0 21-16,-22 1 0,22-1 0,0 0 16,0 21-16,-21-21 0,20 22 15,1-1-15,21-21 0,0 22 0,-21-1 16,21-21-16,0 0 0,0 0 0,0 1 16,21-1-16,0-21 0,1 0 15,-1 0-15,21 0 0,0 0 0,1 0 16,-1-21-16,22-1 0,-22 1 15,21 0-15,-20 0 0,20 0 0</inkml:trace>
  <inkml:trace contextRef="#ctx0" brushRef="#br0" timeOffset="67192.37">4276 11621 0,'0'0'0,"0"-22"0,-22 22 15,1 0 1,0 0-16,0 22 15,0-1-15,21 0 0,-21 21 0,21-21 16,-22 1-16,22 20 0,-21 0 0,21-21 16,0 22-16,0-1 0,0-21 15,0 22-15,0-22 0,21 0 0,1 0 16,-22 0-16,21 0 0,0-21 16,21 0-16,-21 0 0,22 0 0,-22 0 15,21 0-15,1 0 0,-1-21 16,0 0-16,1 0 0,-1 0 15,0 0-15,1-22 0,-22 22 0,21-21 16,-21 21-16,22-22 0,-22 1 16,0 0-16,0-1 0,0-20 0,0-1 15,1 1-15,-1-22 0,-21 22 0,21-1 16,-21 1-16,21-1 0,-21 22 16,0 21-16,0-22 0,-21 64 31,0 1-31,0 20 0,21 0 0,-22 22 15,1-1-15,21 1 0,0-22 16,0 22-16,0-1 0,0 1 16,0-22-16,0 21 0,21-20 0,1-1 15,-1 0-15,21 1 0,-21-1 16,0-21-16,1 0 0,-1 1 0,0-1 16,0 0-16,0-21 0,0 0 0,1 0 15,-1 0-15,0 0 0,0 0 16,0-21-16,0 0 0,-21-1 0,22 1 15,-1 0-15,-21 0 0,0 0 16,0 0-16,0-1 0</inkml:trace>
  <inkml:trace contextRef="#ctx0" brushRef="#br0" timeOffset="67364.42">4953 11536 0,'0'0'0,"-21"0"0,0 0 0,-1 21 0,22 0 16,22-21-1,-1 0-15,0 0 16,21 0-16,-21 0 0,22 0 0,-1 0 16,0 0-16,1-21 0,-1 0 15,22 0-15,-1 0 0,1-1 0,20 1 16,-20 0-16,20 0 0</inkml:trace>
  <inkml:trace contextRef="#ctx0" brushRef="#br0" timeOffset="67799.89">7091 11282 0,'-21'0'0,"-22"0"16,22 0-16,0 0 0,-21 21 16,20 0-16,1 0 0,-21 1 0,21-1 15,-22 0-15,22 0 0,0 21 16,0-20-16,0 20 0,0-21 0,21 21 15,0 1-15,0-22 0,0 21 16,0-21-16,0 22 0,0-22 16,21 21-16,0-21 0,0 1 0,0-1 15,22-21-15,-22 21 0,21-21 0,0 0 16,-20 0-16,20 0 0,0 0 16,1 0-16,-22-21 0,21 21 0,-21-21 15,22-1-15,-22 1 0,0 0 0,-21 0 16,0 0-16,21-22 0,-21 22 15,0-21-15,0 0 0,-21-1 0,0 1 16,0 0-16,-1-1 0,1 22 0,-21-21 16,21 21-16,-22-1 0,22 22 15,-21 0-15,21 0 0,0 0 0,-1 22 16,1-1-16,0 0 16,21 0-16,0 0 0,0 0 0,0 22 15,0-22-15,0 0 0,0 0 0,21 0 16,0-21-16,1 22 0,-1-22 15,21 0-15,-21 0 0</inkml:trace>
  <inkml:trace contextRef="#ctx0" brushRef="#br0" timeOffset="68158.75">7366 11578 0,'0'-21'0,"0"-64"31,21 64-31,0 0 0,-21 0 16,21 0-16,1 0 0,-22-1 15,21 1-15,0 21 0,21 0 0,-21 0 16,1 0-16,-1 0 0,21 21 16,-21 1-16,0 20 0,1-21 0,-1 21 15,0-20-15,0 20 0,-21-21 0,0 21 16,0-20-16,0-1 0,0 21 16,0-21-16,-21 0 0,0 1 0,0-1 15,-1 0-15,1-21 0,0 0 16,0 0-1,0 0-15,0 0 0,21-21 0,0 0 16,-22 21-16,22-22 0,0 1 16,0 0-16,0 0 0,0 0 15,0 0-15,0-22 0,22 22 0,-1 0 16,0-21-16,0 20 0,0-20 0,0 21 16,1 0-16,-1-22 0,21 22 15,-21 0-15,0 0 0,22 0 0,-22 0 16,21-1-16</inkml:trace>
  <inkml:trace contextRef="#ctx0" brushRef="#br0" timeOffset="68609.25">8213 10964 0,'-22'-21'0,"44"42"0,-65-42 0,1 0 16,0 0-16,-1 0 0,1 0 16,0 21-16,-22-22 0,22 22 0,-22 0 15,1 0-15,-1 0 0,1 0 16,-22 0-16,22 22 0,-1-1 0,-21 21 15,1-21-15,-1 22 0,0-1 0,-20 21 16,20 1-16,21-1 0,-20 1 16,41 21-16,-20-22 0,21 1 0,20 20 15,-20-20-15,42-1 0,0 1 16,0-1-16,0 1 0,0-1 0,21-20 16,22 20-16,-1-21 0,0 1 0,1-22 15,20 21-15,1-21 0,-1 1 16,1-22-16,-1 0 0,1 0 15,-1 0-15,1 0 0,-1 0 0,1-22 16,20 1-16,-20 0 0,-1 0 16,1 0-16,20-22 0,-20 1 0,-1 0 15,1-1-15,-22 1 0,22 0 0,-22-1 16,0-20-16,1-1 0,-22 1 16,0-1-16,0 1 0,-21-22 0,0 1 15,0 20-15,-21 1 0,0-1 0,0 1 16,-22 20-16,1 1 15,-21 21-15,20 0 0,-20-1 0,-1 22 16,1 0-16,-1 0 0,1 0 16,20 22-16,-20-22 0,21 21 0,-1 21 15,22-21-15,-21 0 0,21 1 0,21-1 16,0 21-16</inkml:trace>
  <inkml:trace contextRef="#ctx0" brushRef="#br0" timeOffset="70528.14">10033 11261 0,'0'0'0,"0"-21"0,-21-1 0,0 1 0,-1 21 15,1 0 1,21 21-16,-21 1 0,0-1 0,21 21 15,-21 0-15,0 1 0,21-1 0,-22 0 16,1-20-16,21 20 0,-21 0 16,0-21-16,21 22 0,-21-22 0,0 0 15,-1 0-15,1 0 0,0 1 16,21-1-16,-21-21 0,0 0 0,0 0 16,-1-21-1,22-1 1,0 1-16,0 0 0,0-21 0,0 21 15,22-22-15,-1 1 0,0 0 16,0-1-16,0 1 0,0 0 16,22-1-16,-22 22 0,21-21 0,1 21 15,-1-1-15,0 1 0,1 21 16,-1 0-16,0 21 0,1 22 0,-1-22 16,0 21-16,-21 1 0,1-1 0,-1 0 15,0-21-15,-21 22 0,0-1 16,0 0-16,0-20 0,0 20 0,0-21 15,0 0-15,0 0 0,0 1 16,0-1-16,-21-21 16,21-21-1,0-1 1,0 1-16,0 0 0,0 0 16,21-21-16,0 20 0,-21-20 0,21 0 15,0-1-15,1 1 0,-1-21 16,21 20-16,-21 1 0,0 0 0,22 20 15,-22 1-15,21 0 0,-21 21 16,1 0-16,-1 0 0,0 21 0,0 0 16,0 1-16,-21 20 0,21 0 0,-21-21 15,0 22-15,0-1 0,0 0 16,22 1-16,-22-22 0,0 21 0,21-21 16,-21 1-16,21-1 0,-21 0 0,21 0 15,0-21 1,0 0-16,1 0 0,-1 0 15,0 0-15,0 0 0,0-21 0,0 21 16,1-21-16,-1 0 0,0-1 16,21 1-16,-21-21 0,1 21 0,-1-22 15,21 1-15,-21 0 0,0-22 16,1 22-16,-1 0 0,0-1 0,0 1 16,-21 21-16,0 0 0,0-1 0,0 44 31,0 20-31,0-21 15,0 21-15,0 1 0,-21-1 16,21 0-16,-21 1 0,21-1 16,0 0-16,0 1 0,0-22 0,0 0 15,0 21-15,0-20 0,21-22 0,0 21 16,0-21-16,0 0 0,1 0 16,20 0-16,-21 0 0,21 0 0,-20 0 15,-1 0-15,21-21 0,-21-1 0,22 1 16,-22 0-16,0 0 0,0 0 15,0-22-15,22 22 0,-22-21 0,0 0 16,-21-1-16,21 1 0,-21 0 16,21-1-16,-21 1 0,0 0 0,0 20 15,0 1-15,0 0 0,-21 42 32,0 0-32,21 22 0,-21-1 15,0 0-15,21 1 0,0-1 0,-22 0 16,22 1-16,-21-1 0,21 0 15,0 1-15,0-22 0,0 21 0,21-21 16,22 1-16,-22-22 0,0 21 0,21-21 16,1 0-16,-1 0 0,0 0 15,1 0-15,-1 0 0,0 0 0,1 0 16,-1-21-16,0-1 0,1 1 0,-22 0 16,21 0-16,-21-21 0,1 20 15,20-20-15,-21 0 0,-21-22 16,21 22-16,0-22 0,1 1 0,-22 21 15,21-22-15,0 1 0,-21 20 16,0 1-16,0 0 0,21-1 0,-21 22 16,0 0-16,0 0 0,0 42 15,0 0-15,-21 0 16,21 22-16,-21-1 0,0 0 0,-1 1 16,1 20-16,0 1 0,21-1 15,-21 1-15,21-1 0,0-21 16,0 22-16,0-22 0,0 1 0,0-1 0,21-21 15,0 0-15,0 0 0,1 1 16,-1-1-16,21-21 0,-21 0 16,0 0-16,22 0 0,-22 0 0,21 0 15,-21 0-15,22-21 0,-1-1 16,0 1-16,1 0 0,-1-21 0,0 21 16,1-22-16,-1 1 0,-21-22 0,22 1 15,-1 21-15,-21-22 0,0 1 16,0-1-16,22 1 0,-43 20 0,21-20 15,0-1-15,0 22 0,-21-22 0,0 22 16,0 0-16,0 21 0,0-1 16,0 1-16,0 42 15,0 1-15,-21 20 0,0 0 16,0 1-16,0-1 0,-1 21 16,1-20-16,21 20 0,-21 1 0,21-1 15,-21-20-15,21 20 0,0-21 16,0 22-16,0-22 0,0 1 0,0-22 15,21 21-15,0-21 0,0 0 0,22 1 16,-22-22-16,0 0 0,21 0 16,-20 0-16,20 0 0,-21 0 0,21 0 15,1 0-15,-22-22 0,0 1 0,21 0 16,-20 0-16,-1 0 0,0 0 16,0-1-16,0 1 0,-21-21 0,21 0 15,-21 20-15,22-20 0,-22 21 16,0 0-16,0 0 0,0 42 31,0 0-31,0 0 0,0 21 0,0-20 16,0 20-16,0-21 0,0 0 15,0 0-15,0 1 0,0-1 0,0 0 16,0 0-16,21-21 31,0-21-31,0 21 0,0-21 0,0 21 16</inkml:trace>
  <inkml:trace contextRef="#ctx0" brushRef="#br0" timeOffset="70700.17">14076 10901 0,'0'0'16,"0"-21"-16,0 0 0,0-1 0,-21 22 16,-1 0-16,1 0 15,0 0 1,0 0-16,0 0 47</inkml:trace>
  <inkml:trace contextRef="#ctx0" brushRef="#br0" timeOffset="70908.71">13039 11049 0,'63'21'16,"-42"-21"-1,22 0-15,-1 0 0,21 0 0,-20 0 16,20-21-16,1 21 0,-1-21 0,1 21 16,-22 0-16,22 0 0,-1 0 15,-21 0-15,22-21 0,-22 21 16,1 0-16,-1 0 0</inkml:trace>
  <inkml:trace contextRef="#ctx0" brushRef="#br0" timeOffset="71216.53">14139 10964 0,'0'22'31,"-21"-1"-31,21 0 16,0 21-16,0-21 0,0 22 0,-21-1 15,21 22-15,0-22 0,0 21 16,0-20-16,-21 20 0,21 1 0,0-1 15,0 1-15,0-22 0,0 43 16,0-22-16,0 1 0,0 20 16,-21-20-16,21-1 0,-22 22 0,22-21 15,-21-1-15,21 1 0,-21-1 0,0-21 16,21 22-16,-21-22 0,-22 22 16,22-22-16,0 0 0,0 1 0,-21-1 15,20-21-15,1 0 0,-21 22 0,21-22 16,0-21-16,-1 0 0,22-21 15,0 0 1,22-1-16,-1-20 0,0 0 0,21-1 16,-21-20-16,1 21 0,20-22 15</inkml:trace>
  <inkml:trace contextRef="#ctx0" brushRef="#br0" timeOffset="71512.36">14182 11621 0,'0'0'0,"0"-64"0,0 1 16,0-1-16,0 1 0,21 20 0,-21 1 15,0 0-15,21-1 0,-21 1 16,0 21-16,21 0 0,0-1 0,-21 1 16,21 0-16,1 0 0,-1 0 0,21 21 15,-21 0-15,0 0 0,1 0 16,-1 0-16,0 0 0,0 21 0,-21 0 16,21 0-16,-21 0 0,0 22 15,0-1-15,0 0 0,-21-20 0,-21 20 16,21 0-16,-22 1 0,22-22 0,-21 0 15,-1 0-15,1 0 0,21 0 16,-21 1-16,20-22 0,1 0 16,0 0-16,0 0 0,21-22 15,21 1 1,0 21-16,22-21 0,-22-21 16,0 21-16,21-1 0,1-20 0,-1 0 15</inkml:trace>
  <inkml:trace contextRef="#ctx0" brushRef="#br0" timeOffset="71744.74">15113 10562 0,'0'0'0,"21"-42"0,21 0 0,-20-43 31,-44 85-31,1 0 0,-21 42 16,21-21-16,-22 43 0,22-22 0,-21 22 15,21-1-15,0-20 0,-22 20 16,22 1-16,0-1 0,0-21 0,21 22 15,0-22-15,0 22 0,0-22 0,0 0 16,0-20-16,0 20 0,0-21 16,0 0-16,0 0 0,21-21 15,0 0-15,0 0 16,0-21-16,1 21 16</inkml:trace>
  <inkml:trace contextRef="#ctx0" brushRef="#br0" timeOffset="72072.56">15071 11155 0,'0'0'16,"21"-21"15,0 21-15,0-21-16,0 21 0,0-22 16,22 22-16,-22-21 0,21 21 0,-21-21 15,1 0-15,20 21 0,-21-21 16,0 0-16,-21-1 15,-21 22 1,0 0-16,-21 0 16,20 0-16,-20 0 0,0 22 0,21-1 15,-22 0-15,22 0 0,0 21 0,0-20 16,0-1-16,21 21 0,0-21 16,0 0-16,0 22 0,0-22 0,0 0 15,0 0-15,0 0 0,21-21 0,0 0 16,0 22-16,0-22 0,0 0 15,1 0-15,20 0 0,-21-22 0,0 1 16,0 21-16,22-21 0</inkml:trace>
  <inkml:trace contextRef="#ctx0" brushRef="#br0" timeOffset="72625.24">16002 11324 0,'0'0'0,"-21"0"0,21 21 0,0-42 47,21 0-47,21 0 0,-21 0 15,1-22-15,20 22 0,-21 0 0,21-21 16,1 21-16,-1-22 0,0 1 16,1 0-16,-1-1 0,0 1 15,-20 0-15,20-1 0,-21 1 0,0 0 16,0-1-16,-21 1 0,0 21 15,0 0-15,0-1 0,-21 22 16,-21 0-16,21 22 0,-22-1 16,22 21-16,-21-21 0,0 22 0,20-1 15,1 0-15,0 1 0,21-22 0,0 21 16,0 0-16,0 1 0,21-22 16,0 21-16,22 22 0,-22-43 15,0 21-15,0-21 0,0 1 16,-21-1-16,0 0 0,0 0 0,0 0 15,-21-21 1,0 0-16,0 0 0,0 0 16,0 0-16,-1 0 0,1 0 0,0 0 15,21-21-15,0 0 0,0 0 0,0 0 16,0-1-16,0 1 0,0 0 16,0-21-16</inkml:trace>
  <inkml:trace contextRef="#ctx0" brushRef="#br0" timeOffset="72992.03">16573 11007 0,'0'0'0,"85"42"16,-64-21-1,0-21-15,1 0 0,-1 0 16,0 0-16,0 0 0,21 0 16,-20 0-16,-1 0 0,0 0 0,0-21 15,0 21-15,0-21 0,1 0 0,-1 21 16,-21-21-16,0-1 0,0 1 15,0 0-15,0 0 0,0 0 16,0 0-16,-21-1 0,-1 22 0,1 0 16,0 0-16,0 0 15,0 0-15,0 22 0,-1-1 0,-20 21 16,21-21-16,0 22 0,0-22 16,-1 21-16,1 0 0,0-20 0,21 20 15,0 0-15,0-21 0,0 22 16,0-22-16,0 0 0,21 0 15,0 0-15,1-21 0,-1 0 0,0 0 16,21 0-16,-21 0 0,22 0 0,-1 0 16,0-21-16,-20 21 0,20-21 15,0 0-15,1 0 0,-1-22 0,21 22 16,-20 0-16,-1-21 0,0-1 0</inkml:trace>
  <inkml:trace contextRef="#ctx0" brushRef="#br0" timeOffset="73216.89">17653 10478 0,'0'0'0,"0"-22"16,0-20-16,0 21 0,-21 42 16,0 0-1,-1 22-15,1-1 0,-21 0 0,21 1 16,0 20-16,-1-21 0,-20 22 0,21-22 16,0 22-16,-22-22 0,22 0 15,0 1-15,0-1 0,0-21 0,21 22 16,0-22-16,0 21 0,0-21 15,0 0-15,0 1 0,0-1 16,21-21-16,0 0 0,0 0 16,0 0-16,22-21 0,-22-1 15</inkml:trace>
  <inkml:trace contextRef="#ctx0" brushRef="#br0" timeOffset="73577.22">17632 11049 0,'21'0'32,"0"0"-32,0 0 15,0-21-15,1 0 0,-1 21 16,0-21-16,0 21 0,0-22 16,0 1-16,1 0 0,-22 0 15,0 0-15,0 0 16,-22 21 15,1 21-31,-21 0 0,21 0 0,0 0 16,-1 0-16,-20 22 0,21-22 15,0 0-15,0 21 0,-1-20 0,22 20 16,0-21-16,0 0 0,0 0 0,0 1 16,22-1-16,-1-21 15,0 21-15,0-21 0,0 0 0,22 0 16,-22 0-16,21 0 0,-21-21 15,22 0-15,-1-1 0,0 22 16,1-21-16,-1 0 0,0 0 0,1-21 16,-1 20-16</inkml:trace>
  <inkml:trace contextRef="#ctx0" brushRef="#br0" timeOffset="74044.82">18478 10795 0,'0'0'0,"0"-21"0,0 0 0,0 0 15,-21 21-15,0 0 0,0 0 16,0 21-16,0 0 0,-1-21 0,1 21 15,0 21-15,0-20 0,0-1 16,0 0-16,21 21 0,-22-21 0,22 22 16,0-22-16,0 0 0,0 21 15,0-20-15,0-1 0,22 0 16,-1 0-16,0 0 0,-21 0 0,21-21 16,0 0-16,22 22 0,-22-22 15,0 0-15,21 0 0,1 0 0,-22 0 16,21-22-16,-21 22 0,22-21 0,-22 0 15,0 0-15,21 0 0,-21-22 16,1 22-16,-1-21 0,0 21 0,0-22 16,0-20-16,0 21 0,-21-22 15,22 22-15,-1-22 0,0 1 0,0-1 16,0 1-16,-21 20 0,21 1 0,1 0 16,-22 21-16,0-1 0,0 65 31,0-22-31,-22 21 0,22 1 15,-21 20-15,0-21 0,0 22 0,0-22 16,0 22-16,-1-22 0,22 22 0,0-22 16,-21 0-16,21-21 0,0 22 15,0-1-15,0-21 0,0 0 0,0 1 16,0-1-16,21 0 0,1-21 16,-1 0-16,0 0 0,0 0 15,0 0-15,0 0 0,1-21 0,-1 21 16,0-21-16,0-1 0,0 1 15</inkml:trace>
  <inkml:trace contextRef="#ctx0" brushRef="#br0" timeOffset="74233.71">18859 10795 0,'0'0'0,"-21"0"0,0 0 0,0 0 0,42 0 31,0 0-31,0 0 15,22 0-15,-22 0 0,21 0 0,1 0 16,-1-21-16,0 21 0,1 0 16,-1 0-16,21 0 0,-20-21 0,-22 21 15,21 0-15,-21 0 0</inkml:trace>
  <inkml:trace contextRef="#ctx0" brushRef="#br0" timeOffset="75841.74">12446 13399 0,'0'-22'15,"21"1"-15,-21 0 16,0 0-16,0 0 0,0 0 0,0-1 16,0-20-16,0 21 0,0-21 15,0-1-15,-21 1 0,0 0 0,0-1 16,-1 1-16,1 0 0,-21 20 16,21-20-16,-22 42 0,1 0 0,0 0 15,21 0-15,-22 21 0,1 22 0,0-22 16,20 21-16,-20 22 0,21-22 15,0 0-15,0 22 0,-1-22 0,1 0 16,0 1-16,21-1 0,0 0 16,0 1-16,0-1 0,0-21 0,0 0 15,0 1-15,21-1 0,0 0 0,1-21 16,20 0-16,-21 0 0,21 0 16,-20-21-16,20 0 0,0-1 15,1 1-15,-1 0 0,0 0 16,-21-21-16,22 20 0,-22-20 0,21 0 15,-21-1-15,1-20 0,-1-1 0,0 1 16,-21-1-16,0 1 0,0-1 16,0 1-16,0-1 0,0 1 0,0-1 15,0 22-15,0 0 0,0 21 16,0-1-16,0 1 0,0 42 16,0 1-16,0 20 15,-21 0-15,21 22 16,-21-22-16,-1 22 0,22-1 0,0 1 15,0 20-15,-21-41 0,21 20 0,0 1 16,0-22-16,0 0 0,0 1 16,0-1-16,21 0 0,-21-21 0,43 1 15,-22-1-15,0 0 0,21-21 16,-20 0-16,20 0 0,0 0 0,-21 0 16,22-21-16,-1 21 0,0-21 0,1-1 15,20 1-15,-20 0 0,-1-21 16,0 21-16,-21-1 0,22-20 0,-22 0 15,0 21-15,-21-22 0,0 1 16,0 0-16,0-1 0,0 1 16,-21 0-16,0 20 0,0 1 0,-1 0 15,1 21-15,0 0 0,0 21 16,0 0-16,21 22 0,0-22 16,-21 21-16,21 1 0,0-22 15,0 21-15,0 0 0,0 1 0,0-22 16,0 21-16,0-21 0,0 22 0,21-22 15,0 0-15,0 0 0,0 0 16,0-21-16,1 22 0,-1-22 0,0 0 16,21 0-16,1 0 0,-1 0 0,0-22 15,1 22-15,-1-21 0,0 0 16,1 0-16,-1 0 0,0 0 0,1-1 16,-22-20-16,21 21 15,-21-21-15,0-1 0,1 22 0,-1-21 16,-21 21-16,0-22 0,0 22 0,0 0 15,0 42 1,0 0-16,0 0 0,0 1 16,-21 20-16,-1-21 0,22 21 15,-21-20-15,21 20 0,0-21 0,-21 0 16,21 22-16,0-22 0,0 0 0,0 0 16,0 0-16,21-21 15,0 0 1,1 0-16,-1 0 0,0 0 0,0 0 15,21 0-15,-20-21 0,-1 0 16,21 21-16,-21-21 0,-21 0 0,21-1 16,-21 1-16,0 0 0,0 0 15,0-21-15,0 20 0,0 1 0,0-21 16,-21 21-16,0 0 0,0-1 16,0 22-16,0 0 0,-1 0 15,1 0-15,0 0 0,0 0 0,0 22 16,21-1-1,21-21 1,0 0-16,0 0 16,0 0-16,1 0 0,-1 0 0,21 0 15,-21-21-15,22 21 0,-1-22 16,0 1-16,1 21 0,-1 0 0,0-21 16,1 21-16,-1 0 0,-21 0 0,21 21 15,-20 0-15,-22 1 0,0-1 16,0 0-16,0 21 0,0 1 15,0-1-15,0-21 0,0 21 0,0 1 16,0-1-16,0 22 0,-22-22 0,22 21 16,-21 1-16,21-1 0,0 1 0,-21-1 15,0 22-15,21-21 0,-21-1 16,21 22-16,-21-22 0,-1 22 16,22 0-16,-21-22 0,0 1 0,0 20 15,0-20-15,0-22 0,21 22 16,-22-22-16,1-21 0,21 0 0,-21 0 15,21 1-15,0-44 16,21 1-16,0-21 0,1 21 16,-1-22-16,21-20 0,-21 21 15</inkml:trace>
  <inkml:trace contextRef="#ctx0" brushRef="#br0" timeOffset="76112.25">14436 13356 0,'0'0'0,"-22"-42"15,1-85-15,21 85 0,0-1 16,0-20-16,0 20 0,0 1 16,21 21-16,1-21 0,20 20 0,-21-20 15,21 21-15,1 0 0,-1 21 0,0 0 16,-20 0-16,20 0 0,0 0 16,-21 0-16,1 21 0,-1 0 0,0 0 15,-21 0-15,0 22 0,0-22 16,0 21-16,0-21 0,-21 1 15,-22 20-15,22-21 0,-21 0 0,0 0 16,-1 1-16,-20-1 0,20 0 16,1-21-16,0 21 0,-1-21 0,1 21 15,0-21-15,21 0 0,-1 0 16</inkml:trace>
  <inkml:trace contextRef="#ctx0" brushRef="#br0" timeOffset="76824.95">15557 13229 0,'0'0'0,"-21"21"0,0-21 31,21-21-31,0 0 0,21 0 16,0 0-16,1 0 0,-1-1 0,0 1 16,0 0-16,-21-21 0,21 21 0,-21-22 15,0 22-15,0-21 0,0-1 16,0 1-16,-21 21 0,0-21 15,0 20-15,0 1 0,-22 0 16,1 0-16,0 21 0,-1 0 0,1 0 16,-22 0-16,22 21 0,-21 0 0,20 22 15,-20-1-15,20 0 0,1 22 16,0-22-16,-1 22 0,22-22 0,0 0 16,0 1-16,21-1 0,0 0 15,0-21-15,0 22 0,21-22 0,21-21 16,-20 21-16,20-21 0,0 0 0,1 0 15,-1 0-15,0 0 0,22 0 16,-22-21-16,22 0 0,-22 0 16,0-1-16,22 1 0,-22 0 0,0-21 15,-20 21-15,20-22 0,0 1 16,-21 0-16,1-22 0,-1 22 0,0-22 16,0 22-16,0-22 0,-21 1 15,0 21-15,0-1 0,0 1 0,0 0 16,0-1-16,0 22 0,0-21 0,0 63 31,0 0-31,0 21 0,0-20 16,-21 41-16,21-21 0,0 1 15,0 20-15,-21 1 0,21-1 0,-21-20 16,21 20-16,0 1 0,0-22 0,0 0 16,0 1-16,0-1 15,0-21-15,0 0 0,0 22 0,0-22 16,0 0-16,21-21 15,0 0-15,21 0 0,-20 0 16,20 0-16,-21 0 0,43-21 0,-22 0 16</inkml:trace>
  <inkml:trace contextRef="#ctx0" brushRef="#br0" timeOffset="78196.33">16531 12806 0,'0'-21'16,"0"42"-16,0-63 0,0 20 0,-21 22 15,0 0-15,0 0 0,-1 0 16,1 22-16,-21-1 0,21 0 0,0 0 16,-22 21-16,22-20 0,0 20 0,0 0 15,21 1-15,0-1 0,0-21 16,0 21-16,0-20 0,0 20 0,0-21 16,0 0-16,21 0 0,0 1 15,0-1-15,22-21 0,-22 0 0,0 21 16,21-21-16,-21 0 0,22 0 0,-22 0 15,21 0-15,-21 0 0,1-21 16,20 21-16,-21-21 0,0-1 16,0 1-16,22 0 0,-43 0 0,21 0 15,-21 0-15,21-1 0,-21-41 16,0 21-16,0-1 0,0 1 16,0 0-16,0-1 0,-21 1 0,0 21 15,0-22-15,-1 22 0,1 0 16,0 0-16,-21 0 0,-106 42 31,126 0-31,-20 0 0,21 22 0,-21-22 0,20 21 16,1 0-16,0 1 0,0-1 0,21 0 15,0 1-15,0-22 0,0 21 16,21-21-16,0 1 0,0-1 16,1 0-16,20 0 0,-21 0 0,21-21 15,1 0-15,-1 0 0,-21 0 16,22 0-16,-1 0 0,0 0 0,1 0 15,-1-21-15,-21 0 0,21 21 16,1-21-16,-22 0 0,21-1 0,-21-20 16,1 21-16,20 0 0,-42-22 0,21 1 15,0 21-15,-21-21 0,21-1 16,-21 22-16,0 0 0,0 0 0,0 0 16,0 42-1,0 21 1,-21-21-16,21 0 0,0 22 0,-21-22 15,21 21-15,-21-21 0,21 22 16,0-22-16,0 0 0,0 21 0,0-20 16,0-1-16,0 0 0,0 0 0,21 0 15,0-21-15,0 0 16,1 0-16,-1 0 0,0 0 0,0 0 16,0 0-16,22 0 0,-22 0 15,0-21-15,0 21 0,21-21 0,-20 0 16,20 0-16,-21-1 0,21 1 0,-20 0 15,-1-21-15,0 21 0,0-22 16,0 1-16,0 21 0,-21-22 16,22 22-16,-22 0 0,0 0 0,21 21 15,-21 21 1,0 0-16,0 0 0,0 1 0,-21-1 16,21 21-16,-22-21 0,22 22 15,0-22-15,0 21 0,0-21 0,0 0 16,0 1-16,0-1 0,22-21 0,-1 21 15,0-21-15,0 0 0,0 0 16,0 0-16,1 0 0,-1 0 16,0 0-16,0 0 0,0 0 15,0-21-15,-21 0 16,22-1-16,-22 1 0,0 0 0,0-21 0,0 21 16,0-22-16,0 1 15,0 0-15,0-1 0,0 1 0,0 0 16,0-1-16,0 22 0,21-21 0,-21 21 15,21-1-15,0 1 0,0 21 16,0-21-16,22 21 0,-22 0 0,0 0 16,21 0-16,-20 21 0,-1-21 15,21 21-15,-21 1 0,0 20 0,1-21 16,-1 21-16,0 1 0,-21-1 0,0 0 16,0-20-16,0 20 0,0 0 15,0 1-15,0-22 0,0 21 16,0-21-16,0 0 0,0 1 0,-21-1 15,21 0-15,0 0 16,-21-21 0,21-21-1,0 0-15,0 0 16,0-1-16,0 1 0,0 0 0,0-21 16,21 21-16,0-22 0,21 1 15,1-22-15,-1 22 0,0 0 0,22-1 16,-22 1-16,22 0 0,-1 21 0,1-1 15,-22 1-15,0 21 0,1 0 16,-1 0-16,-21 21 0,21 1 16,-20-1-16,-22 21 0,0-21 0,0 22 15,21-1-15,-21 0 0,0 1 16,0-22-16,0 21 0,0-21 0,-21 22 16,-1-22-16,22 0 0,0 0 15,0 0-15,-21-21 0,21 21 0,-21-21 16,42 0 15,0 0-31,1 0 0</inkml:trace>
  <inkml:trace contextRef="#ctx0" brushRef="#br0" timeOffset="78357.17">19579 13145 0,'0'0'0,"-21"0"47,0-22-47,0 1 15,-1 0 1</inkml:trace>
  <inkml:trace contextRef="#ctx0" brushRef="#br0" timeOffset="182488.01">20299 11726 0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50:05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5905 360 0,'0'0'0,"0"-21"16,0 0-16,0-1 15,0 1-15,0 0 0,0 0 16,0 0-16,0 0 0,0-1 15,0 1-15,0 0 16,0 42 0,0 0-16,0 1 15,0 20-15,0-21 0,0 21 16,0 1-16,0-1 0,0 0 0,-21 1 16,21-1-16,-21 22 0,21-22 0,0 0 15,-63 43-15,63-43 16,0 1-16,0-1 0,0-21 0,0 21 15,0-20-15,0-1 0,0 0 16,0 0-16,0 0 0,0 0 16,0-42 31,0 0-32</inkml:trace>
  <inkml:trace contextRef="#ctx0" brushRef="#br0" timeOffset="341.07">5482 1016 0,'-42'21'15,"21"22"-15,-1-43 0,44 0 16,20 21 0,-21-21-16,21 0 0,-20 21 15,20-21-15,0 0 0,22 0 0,-1 0 16,-20 0-16,-1 0 0,0 0 16,1 0-16,-1 0 0,0 0 0,-21-21 15,22 21-15,-22 0 0,0-21 16,0-1-16,0 22 0,1 0 15,-1 0-15,-21-21 0,0 0 16,0 0-16,0 0 16,0 0-1,0-1-15,21 1 0,-21 0 0,0 0 16</inkml:trace>
  <inkml:trace contextRef="#ctx0" brushRef="#br0" timeOffset="665.1">5715 254 0,'0'0'0,"-42"0"0,20 0 31,22-21-31,43 21 16,-22-21-16,21 21 15,-21-21-15,22 21 0,-1-22 0,0 22 16,1-21-16,-1 21 0,-21 0 16,22-21-16,-1 21 0,-21-21 0,0 21 15,22 0-15,-22 0 0,0 0 16,0 0 0,21 0-16,-42 21 31,-21 0-31,0-21 15,21 21-15</inkml:trace>
  <inkml:trace contextRef="#ctx0" brushRef="#br0" timeOffset="1435.92">6858 169 0,'0'0'0,"0"-21"16,0 42 15,-21-21-31,0 0 0,-1 43 16,22-1-16,-21-21 0,0 0 0,0 22 15,0-22-15,0 21 0,-1 1 0,22-1 16,-42 21-16,21-41 15,0 20-15,21 0 0,-21-21 0,21 22 16,0-1-16,0-21 0,0 22 16,0-22-16,0 21 0,21-21 15,0 0-15,0 1 0,0-1 16,22-21-16,-22 21 0,0-21 0,21 0 16,1 0-16,-22 0 0,21 0 15,0 0-15,1-21 0,-22 0 0,21 21 16,-21-22-16,22 1 0,-22 0 15,21 0-15,-21-21 0,1 20 0,-1 1 16,0-21-16,0 0 0,-21 20 16,0-20-16,21 0 0,-21-1 0,0-20 15,0 21-15,0-22 0,0 22 16,0-22-16,0 1 0,0 20 0,-21-20 16,0 21-16,0-22 0,0 64 15,-1 0-15,1 0 0,0 0 0,0 0 16,-21 0-16,20 0 0,1 0 15,-21 0-15,21 0 0,-22 0 0,22 0 16,-21 0-16,21 0 0,-22 0 0,22 42 16,0 1-16,21-1 0,0-21 15,0 22-15,0-1 0,0 0 0,0 1 16,21-1-16,0 0 0,1 1 16,20-22-16,-21 0 0,21 21 0,1-21 15,-1 1-15,0 20 0,1-21 0,-22 0 16,21 0-16,1 1 15,-22 20-15,0-21 0,0 0 0,0 22 16,0-1-16,1-21 0,-1 21 0,-21 1 16,0-22-16,-43 21 0,43-21 15,-21 22-15,0-22 0,-21 21 0,42-21 16,-21 1-16,-1-1 0,1 0 0,0 0 16,21 0-16,-21-21 0,0 21 15,0-21-15,21 22 16,-22-22-16,1 0 0,21-22 31,0 1-31,0 0 16</inkml:trace>
  <inkml:trace contextRef="#ctx0" brushRef="#br0" timeOffset="2046.42">4974 1355 0,'0'0'16,"-21"0"-16,0 0 0,0 0 16,21 21-16,21-21 46,0 0-46,0 21 16,21-21-16,-20 0 0,20 0 0,0 0 16,22 0-16,-1 0 0,1 0 15,20 0-15,1 0 0,0 0 0,21 0 16,-1 0-16,1 0 0,0 0 16,-21 0-16,42 0 0,-21 0 0,-1 0 15,22-21-15,0 21 0,-21 0 16,21 0-16,-21 0 0,0-21 0,0 21 15,-22 0-15,22 0 0,0 0 16,-21 0-16,-1 0 0,1 0 0,0 0 16,-22 0-16,-20 0 0,-1 0 15,0 0-15,-21 0 0,1 0 16,-1-21-16,-42 21 47,-1 0-47,1 0 0,0 0 15,0 0-15,0 0 0,0 0 16</inkml:trace>
  <inkml:trace contextRef="#ctx0" brushRef="#br0" timeOffset="3316.23">783 2096 0,'0'-22'16,"0"1"-1,0 0 1,0 42 31,0 0-47,0 1 15,0-1-15,0 0 0,0 21 0,0-21 16,0 22-16,0-22 0,0 21 16,0 1-16,0-1 0,0 0 0,0 1 15,-21-1-15,21 0 0,0 1 16,-21-1-16,21-21 0,0 0 16,0 0-16,0 1 0,0-1 0,0 0 15,0-42 32,0 0-31</inkml:trace>
  <inkml:trace contextRef="#ctx0" brushRef="#br0" timeOffset="3852.42">995 2519 0,'0'0'0,"21"21"16,0-21-1,0 0 1,0 0-1,-21-21-15,0 0 16,0 0 0,0-1-16,0 1 15,0 0-15,-21 21 32,0 0-17,21 21-15,0 0 0,0 1 16,0-1-1,0 0-15,0-42 63,21 21-63,-21-21 0,0-1 16,0 1-1,-21 21 32,21 21-31,0 1-1,0-1 1</inkml:trace>
  <inkml:trace contextRef="#ctx0" brushRef="#br0" timeOffset="5200.92">2011 2159 0,'0'0'0,"0"-21"31,0 42 0,0 0-31,0 0 0,0 1 0,-21-1 16,21 0-16,0 21 0,0 1 16,0-22-16,0 21 0,0 0 0,-22 1 15,22-1-15,-21 0 0,21 1 16,-21-22-16,21 21 0,0-21 0,0 1 16,0-1-16,0 0 0,0 0 15,0-42 16,0 0-15,0 0-16,0-1 0,0 1 16,21 0-16,0 0 0,1-21 15,-22 20-15,21-20 0,0 21 0,-21-21 16,21 20-16,0 1 0,0 0 16,-21 0-16,22 21 15,-22-21-15,21 21 0,-21 21 16,21-21-16,-21 21 15,0 0-15,0 22 0,0-22 16,0 0-16,0 21 0,0-21 16,0 22-16,21-22 0,-21 0 15,0 0-15,0 0 0,0 1 0,21-1 16,-21 0-16,21-21 0,1 0 16,-1 0-16,0 0 0,21 0 0,-21 0 15,22 0-15,-1 0 0,-21-21 16,22 0-16,-1-1 0,0 1 15,-21-21-15,22 21 0,-22-22 0,0 1 16,0 0-16,0-1 0,-21 22 16,0-21-16,0 0 0,0 20 0,0 1 15,-42 0-15,21 0 0,0 0 16,-22 0-16,22 21 0,-21 0 16,21 0-16,-22 0 0,22 0 15,-21 0-15,21 0 0,0 0 0,-1 0 16,1 0-16,21 21 15,-21-21-15,21 21 16,21-21 0,0 0-16,22 0 0,-22 0 15</inkml:trace>
  <inkml:trace contextRef="#ctx0" brushRef="#br0" timeOffset="5724.96">3111 1926 0,'0'0'0,"-42"21"31,42 1-31,-21-22 0,21 21 16,0 21-16,-21-21 0,21 0 0,-21 22 16,21-22-16,0 21 0,-22 1 15,22-22-15,0 21 0,0 0 0,0 1 16,0-1-16,0-21 0,0 22 15,0-1-15,0-21 0,0 21 0,0-20 16,0-1-16,0 0 0,0 0 16,0 0-16,0 0 15,0-42 17,-21 21-32,21-21 0,0 0 15,0 0-15,0 0 0,0-22 0,0 22 16,0-21-16,0-1 0,0 22 15,21-21-15,1 21 0,-1-22 0,21 22 16,-21 0-16,0 0 16,22 0-16,-22 21 0,21 0 0,1 0 0,-22 0 15,21 0-15,-21 0 0,22 21 16,-22 0-16,0 0 0,0 0 0,-21 1 16,0 20-16,0-21 15,0 21-15,0-20 0,0-1 0,0 21 16,0-21-16,0 0 0,0 1 15,-21-1-15,0 0 0,21 0 16,-21-21-16,42 0 47,0-21-47,0 0 0</inkml:trace>
  <inkml:trace contextRef="#ctx0" brushRef="#br0" timeOffset="6612.77">4191 2286 0,'0'0'0,"0"-42"31,-21 42-31,21-21 0,-21-1 0,-1 22 16,1 0-16,0-21 0,0 21 15,0 0-15,0 0 0,-1 0 0,1 0 16,-21 0-16,21 21 0,0-21 16,-22 22-16,22-1 0,0 0 15,0 21-15,0-21 0,-1 22 16,1-1-16,0 0 0,0 1 0,21-1 16,-21 0-16,21-20 0,0 20 15,0-21-15,0 0 0,0 0 0,0 1 16,21-1-16,0-21 0,21 0 15,-20 0-15,-1 0 0,0 0 16,21 0-16,-21 0 0,22-21 0,-22-1 16,0 1-16,21 0 0,-20 0 0,-1-21 15,0 20-15,0-20 0,0 0 16,0-1-16,-21 1 0,0 21 16,22-21-16,-22-1 0,0 22 0,0 0 15,0 0-15,0 0 0,0-1 16,0 1-16,0 42 31,0 1-15,0-1-16,0 0 0,0 0 0,0 0 15,0 22-15,0-22 0,0 21 16,-22-21-16,22 22 0,0-22 0,0 0 16,0 21-16,0-21 0,0 1 0,0-1 15,0 0-15,22-21 16,-1 0-16,-21 21 0,21-21 15,21 0-15,-21 0 0,1 0 16,-1 0-16,21-21 0,-21 21 0,22-21 16,-22 0-16,21-1 0,0 1 15,1-21-15,-22 0 0,21 20 0,-21-20 16,22 0-16,-22-1 0,21 1 16,-21 0-16,1-1 0,20 1 0,-21 0 15,0-1-15,0 22 0,-21-21 16,0 21-16,22 0 0,-22-1 0,0 1 15,-22 21 1,1 0-16,0 21 0,0 1 16,21 20-16,-21-21 15,0 0-15,-1 22 0,22-1 0,0 0 16,-21-21-16,21 22 0,-21-1 16,21 0-16,0 1 0,0-22 0,0 21 15,0 1-15,0-22 0,0 21 16,0-21-16,0 0 0,0 1 0,0-1 15,21 0-15,0 0 0,1-21 16,-1 0-16,0 0 0,0 0 16,0 0-16,0 0 15,1 0-15,-1 0 0,0-21 0,0 0 0,0 0 16,0-1-16,1-20 0,-1 21 16,0-21-16</inkml:trace>
  <inkml:trace contextRef="#ctx0" brushRef="#br0" timeOffset="6829.02">4614 2244 0,'0'0'0,"-21"0"16,42 0 0,0 0-1,1 0-15,20 0 0,0 0 0,1 0 16,-1 0-16,0 0 0,1-21 15,-1 21-15,-21 0 0,21 0 16,-20-22-16,-1 22 0,0 0 0,-21-21 16</inkml:trace>
  <inkml:trace contextRef="#ctx0" brushRef="#br0" timeOffset="7568.47">6286 2519 0,'0'0'0,"22"-21"0,-1 0 0,0 21 16,0-22-16,0 1 0,-21 0 16,21 0-16,1 0 0,-22 0 15,0-1-15,21 1 0,-21 0 0,0 0 16,0 0-16,0 0 0,0-1 15,-21 1-15,-1 0 0,1 0 0,0 0 16,21 0-16,-21 21 0,0 0 16,0 0-16,-1 0 0,1 0 0,0 0 15,0 21-15,0-21 0,0 21 16,-1 0-16,1 21 0,0-20 0,21 20 16,-21 0-16,21-21 0,-21 22 0,21-1 15,0 0-15,0-20 0,0 20 16,0-21-16,0 0 0,0 0 0,0 1 15,0-1-15,21-21 16,0 0-16,0 0 0,0 0 16,1 0-16,-1 0 0,0 0 15,0-21-15,0-1 0,0 1 16,22 0-16,-22-21 0,0 21 16,0-22-16,0 22 0,-21-21 0,22 21 15,-22-1-15,21-20 0,-21 21 16,0 0-16,0 0 0,0-1 0,0 1 15,0 42 1,0 1 0,0-1-16,0 21 15,0-21-15,0 22 0,0-22 0,21 21 16,-21-21-16,0 22 0,0-22 16,0 21-16,21-21 0,-21 0 0,0 1 15,0-1-15,21-21 0,0 0 16,1 0-16,-1 0 15,0 0-15,0 0 0,0 0 0,22 0 16,-22-21-16,0-1 0,0 1 16,21 0-16,-20 0 0</inkml:trace>
  <inkml:trace contextRef="#ctx0" brushRef="#br0" timeOffset="7960.92">6921 2307 0,'0'0'0,"0"-21"16,-21 21-16,21-21 0,0 0 15,0 0-15,0-1 16,21 1-16,1 21 0,-1-21 16,0 21-16,21 0 0,-21 0 15,1-21-15,-1 21 0,0 0 0,0 0 16,21 0-16,-20 21 0,-1-21 16,0 21-16,0 0 0,0 1 0,-21 20 15,0-21-15,0 43 16,0-43-16,0 0 0,0 21 15,0-21-15,0 1 0,-21 20 16,21-21-16,-21 0 0,0-21 16,21-21-1,0 0 1,0 0-16,0 0 0,0-1 16,0 1-16,21 0 0,-21-21 0,21 21 15,-21-22-15,0 22 0,21 0 0,0 0 16,1 0-16,-22-1 0,21 1 15,0 0-15,0 21 0,-21-21 16,21 21-16,0 0 31,1 21-31</inkml:trace>
  <inkml:trace contextRef="#ctx0" brushRef="#br0" timeOffset="8336.89">7620 2286 0,'42'21'16,"-21"-21"-16,1 0 0,-1 0 15,0-21-15,0 0 0,0 21 16,0-21-16,1 21 0,20-21 0,-21-1 16,-21 1-16,21 21 0,-21-21 15,21 0-15,-21 0 0,0 0 16,-21 21-1,0 0-15,0 0 0,-21 0 0,20 0 16,-20 21-16,21 0 0,-21 0 16,-1 0-16,22 0 0,-21 1 0,21-1 15,-1 0-15,1 0 0,21 21 16,0-20-16,0-1 0,0 21 0,0-21 16,0 0-16,0 1 0,0-1 15,0 0-15,21-21 0,1 21 16,-1-21-16,0 0 0,21 0 0,-21 0 15,1 0-15,20 0 0,-21 0 16,21 0-16,-20-21 0,-1 0 0,21 21 16,-21-21-16,0-1 0,1 1 15,-1 21-15,0-21 0,-21 0 0</inkml:trace>
  <inkml:trace contextRef="#ctx0" brushRef="#br0" timeOffset="9125.24">9927 2350 0,'0'-22'15,"0"1"1,0 0-16,0 0 16,0 0-16,0 0 0,0-1 15,0 1-15,0 0 0,-21 0 16,0 0-16,0 0 0,-1-22 0,1 43 16,0-21-16,-21 0 0,21 0 15,-22 21-15,22 0 0,-21 0 16,21 0-16,-22 0 0,22 0 15,-21 21-15,21 0 0,-1 0 0,-20 0 16,21 1-16,0 20 0,0-21 16,-1 21-16,22 1 0,0-22 0,0 21 15,0 1-15,0-22 0,0 21 16,0-21-16,0 0 0,0 1 0,22-22 16,-1 0-16,0 21 0,0-21 15,21 0-15,-20 0 0,-1-21 16,0-1-16,21 22 0,-21-21 15,22 0-15,-22-21 0,21 21 0,-21-1 16,1 1-16,-1 0 0,0 0 16,0-21-16,0 20 0,0 1 15,-21-21-15,22 21 0,-22 0 0,0-1 16,0 44 15,0-1-31,0 0 0,0 0 16,0 21-16,0-20 0,0-1 0,0 21 15,0 0-15,0-20 0,0-1 16,0 21-16,21-21 0,0 22 0,-21-22 16,21 0-16,0-21 0,22 21 15,-22-21-15,21 0 0,-21 0 0,22 0 16,-1 0-16,0 0 16,1-21-16,-1 0 0,0 21 0,-21-21 15,22-1-15</inkml:trace>
  <inkml:trace contextRef="#ctx0" brushRef="#br0" timeOffset="9653.27">10774 2159 0,'0'0'0,"0"-21"0,0 0 0,0 0 15,0-1-15,-21 22 0,-1-21 16,1 0-16,-21 21 0,21 0 0,0-21 16,-1 21-16,1 0 0,0 0 15,-21 0-15,21 21 0,-1 0 0,1 0 16,0 1-16,0-1 15,21 0-15,-21 0 0,21 0 0,-21 22 16,21-22-16,0 21 0,0-21 0,0 0 16,0 22-16,0-22 0,0 0 15,0 0-15,21-21 0,0 21 0,0-21 16,0 0-16,0 0 16,1 0-16,-1 0 0,0 0 0,0-21 15,0 0-15,22 0 0,-22 0 16,0 0-16,0-1 0,21 1 0,-20-21 15,-1 21-15,0-22 0,0 1 16,0 0-16,22-1 0,-43-20 0,21 21 16,0-22-16,0 22 15,-21-22-15,0 22 0,0 0 0,0-1 16,0 1-16,0 21 0,0 0 16,-21-1-16,0 22 0,0 0 15,-1 0-15,1 22 0,21-1 16,-21 21-16,21 0 0,-21 22 0,21-1 15,0-20-15,0 20 0,-21 1 0,21-22 16,0 22-16,-21-22 0,21 0 16,0-21-16,0 22 0,0-1 0,0-21 15,0 0-15,0 1 0,21-1 16,0 0-16,-21 0 0,21-21 0,0 0 16,0 0-16,1 0 15,-1 0-15,21 0 0,-21 0 0,0 0 16,1-21-16,20 0 0,-21 21 15</inkml:trace>
  <inkml:trace contextRef="#ctx0" brushRef="#br0" timeOffset="10057.74">11239 2159 0,'0'0'16,"0"-21"-16,0 0 0,0 0 15,0-1-15,22 22 16,-1 0-1,0 0-15,0 0 0,0 0 16,0 0-16,1 22 0,-1-1 16,-21 0-16,21-21 0,-21 21 15,0 0-15,0 0 0,0 1 0,0-1 16,0 0-16,0 0 0,0 0 16,0 0-16,0 1 0,0-1 0,0 0 15,0 0 1,0-42-1,0 0-15,21 0 16,-21-1-16,21 1 16,-21 0-16,21 0 0,-21-21 0,0 20 0,22-20 15,-1 21-15,-21-21 16,21 20-16,-21 1 0,21-21 0,0 21 16,-21 0-16,0-1 15,21 22-15,1 0 31,-1 22-15</inkml:trace>
  <inkml:trace contextRef="#ctx0" brushRef="#br0" timeOffset="10625.56">12128 2265 0,'22'0'16,"-44"0"-16,65 0 0,-22 0 0,0 0 0,0 0 16,0-21-16,1 0 0,-1 21 15,0-22-15,-21 1 0,0 0 0,21 0 16,-21 0-16,0 0 0,0-1 16,0 1-16,0 0 0,-21 0 0,0 0 15,0 0-15,-1-1 0,-20 22 16,0 0-16,-1 0 0,1 0 15,0 0-15,-22 22 0,22-1 0,-22 0 16,22 21-16,0-21 0,-1 22 16,22-22-16,-21 21 0,21 1 0,0-22 15,21 21-15,0 0 0,0-20 16,0 20-16,0-21 0,0 0 0,0 0 16,0 1-16,21-22 0,0 0 15,0 21-15,21-21 0,1 0 0,-1 0 16,0 0-16,1-21 0,-1-1 15,22 1-15,-22 0 0,0 0 0,1 0 16,-1 0-16,-21-1 0,21 1 16,-20-21-16,-1 21 0,-21 0 15,0-1-15,0-20 0,0 21 0,0 0 16,0 0-16,0-1 0,-21 22 31,-1 0-31,22 22 16,-21-1-16,0 0 0,21 0 0,-21 0 15,21 0-15,0 1 0,0-1 0,0 0 16,0 0-16,0 0 0,0 0 16,0 1-16,21-22 0,0 21 0,0 0 15,1-21-15,-1 0 16,0 0-16,21 0 0,-21 0 0,1 0 16,-1-21-16,21 21 15,-21-21-15</inkml:trace>
  <inkml:trace contextRef="#ctx0" brushRef="#br0" timeOffset="11084.61">12742 2053 0,'0'0'0,"0"-21"0,-21 21 31,0 21-31,21 0 16,0 1-16,0-1 0,0 0 0,-21 0 15,21 0-15,-21 0 0,21 1 16,0-1-16,-22 0 0,22 0 15,0 0-15,0 0 16,0 1-16,-21-22 0,21 21 0,0-42 63,0-1-63,0 1 15,0 0-15,0 0 0,21 0 0,1 0 16,-1-22-16,0 22 0,0-21 15,0 21-15,22-1 0,-1-20 0,0 21 16,1 0-16,-1 21 0,21 0 16,-20 0-16,-1 0 0,0 0 15,1 0-15,-22 21 0,21 21 0,-21-21 16,1 1-16,-1-1 0,-21 21 16,0-21-16,0 0 0,0 22 0,-21-22 15,-1 0-15,1 0 0,0 0 16,0 1-16,0-1 0,21 0 15,-21-21-15,21-21 32,21 21-32,0-21 15,0-1-15,0 22 0</inkml:trace>
  <inkml:trace contextRef="#ctx0" brushRef="#br0" timeOffset="11357.92">13801 1566 0,'0'0'16,"0"22"-1,-22 20-15,1-21 16,0 21-16,21 22 0,-21-22 0,0 1 16,21 20-16,-21-21 0,-1 1 15,22-1-15,-21 0 0,21 1 0,-21-22 16,21 21-16,0-21 15,0 1-15,0-1 0,0 0 0,0 0 16,0 0-16,21-21 16,0 0-1,1 0-15,-1 0 0,0-21 0,0 21 16,0-21-16,0 21 0,-21-21 16</inkml:trace>
  <inkml:trace contextRef="#ctx0" brushRef="#br0" timeOffset="11544.87">13568 1990 0,'-21'0'0,"42"0"0,-64 0 0,65 0 32,-1-21-32,0 21 15,21 0-15,-21 0 0,1 0 16,-1 0-16,21 0 0,-21-22 15,0 22-15,1 0 0,-1-21 0,0 21 16</inkml:trace>
  <inkml:trace contextRef="#ctx0" brushRef="#br0" timeOffset="12268.11">14414 2244 0,'22'0'15,"-1"0"-15,0 0 16,0 0-16,0-21 0,22 21 0,-22-22 16,21 1-16,-21 21 0,0-21 0,1 0 15,-1 0-15,0 0 0,-21-1 16,0 1-16,0 0 0,0 0 0,0 0 16,0 0-16,-21-1 0,0 1 15,-1 0-15,-20 0 0,21 21 0,-21 0 16,-1 0-16,1 0 0,0 21 15,-22 0-15,22 0 0,-1 1 16,1 20-16,0-21 0,-1 21 0,22 1 16,-21-22-16,21 21 0,0 1 15,21-22-15,0 0 0,0 21 0,0-21 16,0 1-16,0-1 0,21 0 16,0 0-16,0-21 0,0 0 0,22 0 15,-1 0-15,0 0 0,1 0 16,-1-21-16,0 21 0,1-21 0,-1 0 15,0-1-15,1 22 0,-22-42 16,21 21-16,-21 0 0,0 0 0,1-22 16,-1 22-16,0-21 0,-21 21 15,0-22-15,0 22 0,0 0 0,0 0 16,0 0-16,-21 42 31,21 0-31,-21 0 0,-1 0 16,22 22-16,-21-22 0,21 0 15,-21 21-15,21-21 0,-21 22 0,21-22 16,0 21-16,0-21 0,0 1 16,0-1-16,0 0 0,0 0 0,0 0 15,21 0-15,0-21 0,22 0 16,-22 0-16,21 0 0,-21 0 0,22 0 16,-1 0-16,21 0 0,1-21 15,-22 0-15,43 0 0,-22 0 0,1 0 16,-1-1-16</inkml:trace>
  <inkml:trace contextRef="#ctx0" brushRef="#br0" timeOffset="12892.92">15642 2117 0,'0'-43'16,"0"86"-16,0-107 0,0 43 0,0 0 15,-21 0-15,0 21 0,0-21 0,-22 21 16,22 0-16,-21 0 0,-1 0 16,1 21-16,0 0 0,-1-21 0,1 42 15,0-21-15,-1 1 0,1 20 16,21-21-16,-21 0 0,20 22 0,1-22 15,0 0-15,21 0 0,0 0 0,0 0 16,0 1-16,0-1 0,21-21 16,0 0-16,22 0 15,-22 0-15,21 0 0,1 0 16,-1 0-16,21-21 0,-20-1 0,-1 22 16,0-21-16,-20 0 0,20 0 0,-21 0 15,0 0-15,0-1 0,1 22 16,-22-21-16,0 0 0,0 0 0,0 0 15,0 0-15,0-1 16,0 44 0,0-1-1,0 0-15,-22 0 16,22 0-16,-21 0 0,0 22 0,21-22 16,-21 21-16,0 1 0,21-1 15,-21 0-15,-1 1 0,22 20 0,0 1 16,-21-1-16,0 22 0,0-22 15,21 22-15,-21 0 0,0 20 0,21-20 16,-22 21-16,22 0 0,-21-22 16,0 22-16,0-21 0,21 21 0,-21-22 15,0 1-15,-1 0 0,1-22 0,0 1 16,0-1-16,-21-20 0,20-1 0,1 0 16,0-21-16,-21-21 0,21 0 15,-1 0-15,1 0 0,-21-21 0,21 0 16,-22 0-16,22-21 0,-21-1 15,21 1-15,-22-22 0,22 1 16,0 21-16,0-22 0,0 1 0,21-1 16,0 1-16,0-1 0,0 1 15,0-1-15,0 22 0,0-22 0,0 22 16,0-22-16,21 22 0,0 0 0,0-1 16,0 1-16,1 0 0,20-1 15,-21 1-15,21-21 0,1 20 0,-1 1 16,22-22-16</inkml:trace>
  <inkml:trace contextRef="#ctx0" brushRef="#br0" timeOffset="13472.91">15706 2328 0,'0'0'0,"21"0"0,0-21 15,0 21 1,0-21-16,0 0 15,1 0-15,-1 21 0,-21-21 16,21-1-16,0 1 0,0 0 16,-21 0-16,0 0 0,0 0 15,0-1-15,-21 22 16,0 0-16,0 0 16,0 0-16,-1 0 0,1 0 15,0 22-15,0-1 0,0 0 0,21 0 16,-21 21-16,21-20 0,-22-1 15,22 21-15,0-21 0,0 22 0,0-22 16,0 0-16,0 21 0,0-21 16,0 1-16,22-1 0,-1-21 0,0 21 15,0-21-15,0 0 0,22 0 16,-22 0-16,21 0 0,0-21 0,1 0 16,-1 21-16,0-22 0,1-20 15,-1 21-15,0 0 0,22 0 0,-22-22 16,1 22-16,-1-21 0,0-1 15,1 22-15,-22-21 0,0 21 16,0-22-16,-21 22 0,0 0 0,0 0 16,-21 21-1,0 0-15,-22 0 0,22 21 0,-21 0 16,21 0-16,0 1 0,-1-1 16,1 0-16,21 0 0,-21 0 0,21 0 15,0 1-15,0-1 0,0 0 0,0 0 16,0 0-16,0 0 0,21-21 15,-21 22-15,0-1 0,0 0 16,0 0-16,-21 0 16,0-21-16,0 0 0,0 21 15,-1-21-15,-20 0 0,21 0 16,0 0-16</inkml:trace>
  <inkml:trace contextRef="#ctx0" brushRef="#br0" timeOffset="14460.32">17589 2053 0,'0'0'0,"22"-63"31,-22 42-31,0-1 0,-22 22 32,1 0-32,0 22 0,0-22 15,-21 21-15,20 21 0,1-21 0,0 0 16,0 22-16,-21-22 0,42 0 15,-22 21-15,22-20 0,0-1 16,0 0-16,0 0 0,0 0 0,0 0 16,22-21-16,-1 22 0,0-22 15,0 0-15,21 0 0,-20 0 0,20 0 16,-21 0-16,21 0 0,1-22 16,-1 22-16,-21-21 0,22 0 0,-22 0 15,0 0-15,0 0 0,0-1 16,-21 1-16,0 0 0,0 0 0,0 0 15,0-22-15,0 22 0,-21 0 16,0 0-16,0 0 0,-22 0 16,22 21-16,-21 0 0,21 0 0,0 0 15,-1 0-15,1 0 0,0 0 16,42 0 0,22 0-1,-22 0-15,21 0 0,-21 0 0,22-22 16,-1 22-16,-21-21 0,21 0 15,1 21-15,-1-21 0,0 0 0,1 0 16,-1-1-16,0 1 0,-20 21 16,-1-21-16,0 21 0,0 0 0,-21-21 15,-21 21 17,0 21-32,0 0 15,-1 0-15,1 1 0,21-1 0,-21 21 16,0-21-16,0 22 0,0-1 15,21 0-15,-22 1 0,22-1 0,-21 0 16,21 1-16,-21 20 0,0 1 16,21-1-16,0 1 0,-21-1 0,21 22 15,-21-22-15,21 22 0,-22 0 16,22-1-16,-21 1 0,21 21 0,-21 0 16,0-22-16,0 22 0,21 0 15,-21 0-15,21 0 0,-22 21 0,1-22 16,21 1-16,0-21 0,0 21 15,-21-22-15,21 1 0,-21-21 0,21-1 16,-21-21-16,21 1 0,0-1 16,-21-21-16,-1 0 0,1-21 0,0 0 15,0 0-15,-21 0 0,20 0 16,-20-21-16,0 0 0,-1-21 16,-20 21-16,21-22 0,-22 1 0,22-22 15,-22 22-15,22 0 0,0-22 0,20 22 16,1 0-16,0-1 0,21 1 15,0 0-15,0-1 0,0 1 0,0 0 16,0 20-16,0-20 0,21 0 16,-21 21-16,21-22 0,1 1 0,20 21 15,-21-22-15,21-20 0</inkml:trace>
  <inkml:trace contextRef="#ctx0" brushRef="#br0" timeOffset="15157.21">19283 1651 0,'0'0'0,"0"-21"0,0-21 15,-21 20 1,21 1-16,-22 21 15,1 21 1,21 22-16,-21-1 0,0 0 16,21 1-16,-21-1 0,0 0 15,21 22-15,-22-22 0,1 1 0,0-1 16,0 0-16,21-21 0,-21 22 16,21-22-16,-21 0 0,21 0 0,-22 0 15,22 1-15,0-44 31,0 1-15,0 0-16,22 0 16,-22 0-16,21 0 0,0-22 0,0 1 15,0 0-15,0-1 0,1 1 16,-1-22-16,0 22 0,21-21 0,-21 20 16,22 1-16,-22 21 0,21-22 15,-21 22-15,22 0 0,-1 21 0,-21 0 16,0 0-16,22 21 0,-22 0 15,0 22-15,0-22 0,0 21 0,-21 22 16,0-22-16,0 22 0,0-22 16,0 0-16,0 1 0,0-1 0,0 0 15,0 1-15,0-22 0,-21 0 16,21 0-16,-21 0 0,21 0 16,0 1-16,-21-22 31,0 0-31,0 0 0,-1-22 15,1 22-15</inkml:trace>
  <inkml:trace contextRef="#ctx0" brushRef="#br0" timeOffset="15340.91">19092 2011 0,'-21'0'15,"42"0"16,0 0-31,22 0 0,-22 0 0,21 0 16,1-21-16,20 21 0,-21 0 16,1 0-16,20-21 0,1-1 0,-22 22 15,22-21-15,-22 21 0,21-21 16</inkml:trace>
  <inkml:trace contextRef="#ctx0" brushRef="#br0" timeOffset="16060.09">20193 1778 0,'0'0'0,"0"-21"0,-21 21 16,0 0 0,-1 0-16,1 0 0,0 0 0,0 21 15,0 0-15,0 0 0,-1 1 16,1-1-16,0 21 0,0-21 0,0 22 16,0-22-16,21 21 0,0-21 0,0 22 15,-22-22-15,22 21 0,0-21 16,0 0-16,0 1 0,22-1 0,-1-21 15,0 21-15,0-21 0,0 0 16,0 0-16,22 0 0,-22 0 0,21 0 16,1 0-16,-22 0 0,21-21 15,0 0-15,1 21 0,-1-22 0,0 1 16,1 0-16,-1-21 0,-21 21 16,22-22-16,-1 1 0,-21 0 15,21-1-15,-20 1 0,-1-22 16,0 22-16,0-21 0,0 20 0,0 1 15,1 0-15,-22-1 0,21 22 16,-21 0-16,0 0 0,0 0 0,-21 42 31,-1 0-31,22 0 0,-21 0 16,0 22-16,-21-1 0,21 21 16,-1-20-16,1-1 0,0 22 0,0-22 15,0 0-15,0 1 0,21-22 0,0 21 16,0-21-16,0 22 15,0-22-15,0 0 0,0 0 0,0 0 16,21-21-16,0 21 0,0-21 16,0 0-16,0 0 0,1 0 0,20 0 15,-21 0-15,21 0 0,-20 0 16,20-21-16,-21 0 0,0 0 0,22 0 16,-22 0-16,0-1 0,0 1 15,0 0-15,0 0 0,1-21 0,-22 20 16,0 1-16,21 21 0,-21-21 15,0 42 17,0 0-32,0 1 0,-21-1 15,-1 0-15,22 0 0,0 0 0,0 0 16,-21 1-16,21-1 0,0 0 16,-21 0-16,21 0 0,0 0 15,0 1 1,21-22-1,0 0 1,1 0-16,-1-22 0,0 22 16</inkml:trace>
  <inkml:trace contextRef="#ctx0" brushRef="#br0" timeOffset="16792.5">21611 1842 0,'-21'0'15,"0"0"-15,0 0 16,-1 0-16,1 0 0,0 21 16,0 0-16,0 0 0,0 0 0,-22 0 15,22 1-15,0 20 0,21-21 16,-21 0-16,0 0 0,21 22 0,-22-22 16,22 0-16,0 0 15,0 0-15,0 1 0,22-22 31,-1 0-31,0 0 16,0 0-16,0 0 0,0 0 16,-21-22-16,22 1 0,-22 0 15,0 0-15,0 0 0,0 0 16,0-1-16,0-20 0,0 21 16,0 0-16,21 0 0,0-1 0,-21 1 15,21 0-15,0 0 0,0 0 16,1 0-16,-1 21 0,0-22 0,0 22 15,0 0-15,0 0 16,1 0-16,-1 0 0,0 22 0,0-1 16,0 0-16,-21 0 0,0 0 15,21 0-15,1 22 0,-22-22 0,0 0 16,0 21-16,0-20 0,0-1 0,0 0 16,0 0-16,0 0 0,0 0 15,0 1-15,0-1 0,-22 0 16,1-21-16,0 0 15,0 0 17,21-21-32,0 0 0,0-1 15,0 1-15,21 0 0,-21-21 16,21 21-16,0-22 0,22 22 16,-22-21-16,21 21 0,-21-22 0,22 22 15,-1-21-15,-21 21 0,22 21 16,-1-22-16,-21 22 0,0 0 0,22 0 15,-22 0-15,-21 22 0,21-1 16,-21 21-16,0-21 0,0 0 0,0 22 16,0-22-16,0 21 0,0-21 15,0 1-15,-21-1 0,0 21 0,21-21 16,0 0-16,-22 1 16,22-1-16,-21-21 0,21 21 15,21-21 16,1-21-31,-1 21 16</inkml:trace>
  <inkml:trace contextRef="#ctx0" brushRef="#br0" timeOffset="17188.91">22839 1905 0,'0'0'0,"21"-21"0,-21 0 0,0 0 16,0-1-16,0 1 0,-21 21 15,0 0-15,-1 0 0,-20 0 16,21 0-16,-21 21 0,20 1 16,-20-22-16,21 21 0,0 0 15,-22 0-15,22 21 0,0-20 16,21-1-16,0 0 0,0 0 0,0 0 16,21-21-16,22 21 15,-22-21-15,0 0 0,21 22 16,-21-22-16,1 0 0,20 21 15,-21 0-15,0-21 0,0 21 0,1-21 16,-22 21-16,0 0 0,0 1 16,0-1-16,-22-21 15,1 21-15,-21-21 0,21 0 16,-22 21-16,1-21 0,21 0 0,-21 21 16,-1-21-16,1 21 0,21-21 15,0 0-15,-22 0 0,22 0 16,0 0-16,0 0 15,21-21-15,0 0 0,0 0 16,0 0-16,0 0 16,0-1-16</inkml:trace>
  <inkml:trace contextRef="#ctx0" brushRef="#br0" timeOffset="17436.86">21759 1397 0,'0'0'0,"-21"0"15,0 0-15,0-21 16,0 21-16,-1 0 47,1 0-32,0 0 1,0 0-16,0 0 16</inkml:trace>
  <inkml:trace contextRef="#ctx0" brushRef="#br0" timeOffset="17700.43">20341 1630 0,'0'0'0,"-42"21"0,21-21 0,42 0 47,0 0-47,21 0 0,-21 0 0,22 0 15,-1 0-15,22 0 0,-22 0 16,0 0-16,1-21 0,-1 21 0,0 0 15,1 0-15,-22 0 0,0 0 16,0 0-16,0 0 0,-21-21 0,21 21 16</inkml:trace>
  <inkml:trace contextRef="#ctx0" brushRef="#br0" timeOffset="18348.25">23855 1799 0,'0'0'0,"0"-21"0,0 0 0,0 0 15,-21 21-15,-1-21 0,1 21 16,0 0-16,0 0 0,0 0 0,0 0 16,-22 21-16,22 0 0,-21 0 15,21 0-15,-1 0 0,1 22 0,-21-1 16,21-21-16,0 22 0,21-1 16,-22 0-16,22-21 0,-21 22 0,21-22 15,0 0-15,0 0 0,0 0 16,0 1-16,21-1 0,1 0 15,-1-21-15,0 21 0,21-21 0,1 0 16,-22 0-16,21 0 0,22 0 16,-22 0-16,0 0 0,85-42 15,-84 21-15,-1-1 16,0 1-16,1 0 0</inkml:trace>
  <inkml:trace contextRef="#ctx0" brushRef="#br0" timeOffset="18616.39">24490 1439 0,'0'-21'0,"0"42"0,0-63 0,0 21 16,-21 21-1,-1 0-15,1 21 0,0 21 16,0-20-16,0 20 0,0 0 16,-1 1-16,1 20 0,0-21 0,0 22 15,0-1-15,0-20 0,-1-1 16,22 22-16,0-43 0,-21 21 0,21 0 15,0-20-15,-21 20 0,21-21 16,0 0-16,0 0 0,0 1 16,0-1-16,21-21 15,0 0 1,1 0-16,-1 0 0,-21-21 16,21 21-16,0-22 0</inkml:trace>
  <inkml:trace contextRef="#ctx0" brushRef="#br0" timeOffset="19773.5">24680 1969 0,'0'-22'15,"0"44"-15,0-65 0,0 22 0,0 0 16,-21 0-16,0 21 16,0 0-16,0 0 0,-1 0 0,1 0 15,0 0-15,0 21 0,-21 0 16,20 0-16,1 0 0,0 1 15,0 20-15,0-21 0,0 0 16,-1 22-16,1-22 0,21 0 0,-21 0 16,21 0-16,0 0 0,0 1 15,0-1-15,21-21 16,0 0-16,1 0 0,-1 0 0,0 0 16,0 0-16,0 0 15,0-21-15,1 21 0,20-22 0,-21 1 16,0 21-16,0-21 0,1-21 15,-1 21-15,0-1 0,0 1 16,0-21-16,0 21 0,1 0 16,-22-1-16,0 1 0,-22 42 31,1 1-15,21-1-16,-21 0 0,0 0 15,0 0-15,21 0 0,-21 1 0,21-1 16,-22 0-16,22 0 0,0 0 0,0 0 15,0 1-15,0-1 16,22-21 0,-1 21-16,21-21 15,-21 0-15,0 0 0,1 0 16,20 0-16,-21 0 0,21-21 16,-20 0-16,20 21 0,-21-22 0,0 1 15,22 0-15,-22 0 0,0-21 0,-21 20 16,21 1-16,-21 0 0,0 0 15,0 0-15,0 0 0,-21 21 32,0 0-32,0 21 0,21 0 15,-22-21-15,22 21 0,-21 0 16,21 0-16,0 1 0,0-1 0,0 0 16,0 0-16,0 0 0,0 0 15,0 1 1,0-1-1,-21-21 17,21-21-32,-21 21 15,21-22-15,0 1 32,-21 21-32,0 0 0,-1 21 31,1 1-31,21-1 15,0 0 1,21-21-16,1 0 16,-1 0-16,0 0 0,0 0 15,21 0-15,-20 0 0,20 0 16,-21 0-16,21 0 0,1 0 0,-22-21 16,21 0-16,-21 21 0,22-22 15,-22 1-15,0 0 0,21 0 0,-20 0 16,-1-22-16,0 22 0,-21 0 15,0 0-15,21 0 0,-21 0 0,0-1 16,-21 22 0,0 0-16,0 0 0,-1 22 15,1-22 1,0 21-16,21 0 0,0 0 0,0 0 16,0 0-16,0 1 0,0-1 15,0 0-15,0 0 0,0 0 0,0 0 16,0 1-16,0-1 15,0 0-15,0 0 16,-21 0 15,0-21-15,0 0 15,21-21-31,-22 21 0,1-21 16</inkml:trace>
  <inkml:trace contextRef="#ctx0" brushRef="#br0" timeOffset="21116.45">635 4001 0,'-21'0'0,"0"0"15,-1 0 1,22-22-16,-21 22 0,21-21 16,-21 21-16,21-21 0,0 0 15,0 0-15,0 0 16,0-1-16,21 1 0,0 0 16,1 21-16,-1-21 0,0 0 15,0 21-15,0 0 0,0 0 0,22 0 16,-22 0-16,0 0 0,21 21 15,-20 0-15,-1 0 16,21 22-16,-21-1 0,0 0 0,-21 1 16,0-1-16,0 21 0,0-20 15,0 20-15,0-20 0,0 20 0,-21-21 16,0 1-16,0-1 0,0-21 16,0 22-16,-1-22 0,-20 0 0,21 0 15,0 0-15,0-21 0,-1 0 16,1 0-16,0 0 0,0 0 15,0 0-15,0 0 0,-1-21 0,1 21 16,21-21-16,0 0 16,-21 0-16,21-1 0,-21-20 0,21 21 15,0 0-15,0-22 0,0 22 16,21 0-16,0 0 0,22 21 16,-22 0-16,0 0 0,0 0 15,21 0-15,-20 21 0,-1 0 16,21 0-16,-21 1 0,0 20 0,1-21 15,-1 0-15,0 0 0,0 1 16,-21-1-16,0 0 0,21-21 16,-21 21-16,21-21 0,1 21 15,-1-21 1,0 0 0,0-21-16</inkml:trace>
  <inkml:trace contextRef="#ctx0" brushRef="#br0" timeOffset="21276.91">1333 4297 0,'-21'0'31,"0"0"-31,42-21 47,0 21-32</inkml:trace>
  <inkml:trace contextRef="#ctx0" brushRef="#br0" timeOffset="21708.41">2984 3916 0,'0'0'0,"0"-21"0,0 0 0,0-1 0,-21 1 16,21 0-16,0 0 0,0 0 15,0 0-15,0-1 0,0 1 0,0 0 16,0 0-16,0 42 31,0 0-31,21 0 16,-21 1-16,0 20 0,0 0 16,22 1-16,-22 20 0,0-21 15,0 22-15,0-1 0,0 1 0,-22-22 16,22 1-16,0-1 0,-21 0 15,21 1-15,0-22 0,0 0 0,0 0 16,0-42 15</inkml:trace>
  <inkml:trace contextRef="#ctx0" brushRef="#br0" timeOffset="22256.89">2815 3895 0,'0'0'0,"-21"-85"32,21 64-32,0 0 0,0 0 15,0-1-15,21 1 0,0 0 0,0 0 16,22 0-16,-22 0 0,21 21 16,1 0-16,-1 0 0,-21 0 0,21 0 15,1 21-15,-1 0 0,0 0 16,-20 21-16,-1-20 0,0 20 0,-21-21 15,0 21-15,0-20 0,0 20 16,-21 0-16,-22 1 0,22-22 0,0 21 16,0-21-16,0 0 15,-22 1-15,22-1 0,21 0 0,-21-21 16,21-21 0,0 0-16,0-1 15,21 1-15,-21 0 0,21 0 16,22 0-16,-22 0 0,21-1 0,1 22 15,-1 0-15,0 0 0,1 0 16,-1 0-16,43 0 0,-64 22 16,21 20-16,-21-21 0,22 0 15,-43 22-15,21-22 0,-21 21 16,0 0-16,0-20 0,-21 20 0,-1-21 16,1 21-16,-21-20 0,0 20 0,-1-21 15,1 0-15,0 0 16,-22 1-16,22-1 0,-1-21 0,1 0 15,0 0-15,-1 0 0,1 0 0,0 0 16,21-21-16,-22 21 0,22-22 16,0 1-16,0 0 0,21 0 0,0 0 15,0 0-15,0-1 0,0 1 16,0 0-16,21 0 16,0 0-16,0 21 0,0 0 15,1-21-15,20 21 0</inkml:trace>
  <inkml:trace contextRef="#ctx0" brushRef="#br0" timeOffset="22876.35">3916 3958 0,'0'0'0,"0"21"15,0 22-15,0-22 16,0 0-16,0 21 0,0-20 15,0 20-15,0 0 0,0-21 0,0 22 16,0-22-16,0 21 0,0-21 16,0 1-16,21-1 0,-21 0 15,0 0-15,21-21 0,0 0 0,0 0 16,1 0-16,-1 0 16,0 0-16,21-21 0,-21 0 0,1 0 15,20-22-15,-21 22 0,21-21 16,1-1-16,-22 1 0,21 0 0,-21 21 15,1-22-15,-22 1 0,21 0 16,-21 20-16,21 1 0,-21 0 0,0 0 16,0 42 15,0 0-31,0 22 0,0-22 16,0 21-16,-21 0 0,0 22 15,21-22-15,0 22 0,0-22 0,-22 22 16,22-1-16,0 1 0,0 20 15,-21 1-15,21 0 0,0-1 0,0 22 16,0-21-16,0 21 0,0-1 16,0 1-16,0 0 0,0-21 0,0 21 15,0-22-15,0 22 0,0-42 0,0 20 16,0-20-16,0-22 0,0 22 16,0-43-16,-21 21 0,0-21 0,21 0 15,-21 1-15,-22-22 0,22 0 16,0 0-16,-21 0 0,21-22 0,-22 1 15,1-21-15,0 21 0,-22-22 16,22 22-16,-1-21 0,1 0 16,0 20-16,21-20 0,-22 0 0,43-1 15,0 22-15,-21-21 0,21 0 0,0-1 16,0 1-16,21 0 0,0-1 16,1 1-16,20 0 0,-21-22 0,21 22 15</inkml:trace>
  <inkml:trace contextRef="#ctx0" brushRef="#br0" timeOffset="24308.87">6286 4128 0,'0'-43'15,"0"22"1,22 0-16,-22 0 0,21 0 0,-21-1 15,0 1-15,21 0 0,-21-21 16,0 21-16,0-1 0,0 1 0,0-21 16,-21 21-16,21 0 0,-21-1 15,-1 1-15,1 0 0,0 21 0,0 0 16,0 0-16,-22 0 0,22 0 16,0 21-16,0 22 0,0-22 0,-22 0 15,22 21-15,0 1 0,21-1 16,-21 0-16,21 22 0,0-22 0,0 0 15,0-20-15,0 20 0,0 0 16,0-21-16,21 1 0,0-1 16,0-21-16,1 0 0,-1 0 15,21 0-15,-21-21 0,0-1 16,22 1-16,-1 0 0,-21 0 0,22-21 16,-1-1-16,0 1 0,1 0 15,20-1-15,-21 1 0,-20-22 0,20 22 16,0-21-16,-21 20 0,1-20 15,-1-1-15,-21 22 0,0-22 0,0 22 16,0 0-16,0-1 0,0 22 16,0 0-16,0 0 0,-21 21 0,-1 0 15,1 21-15,21 0 0,-21 0 16,0 22-16,0-1 0,0 0 16,-1 1-16,1 20 0,21-20 0,0 20 15,0-21-15,-21 22 0,21-22 16,0 1-16,0-1 0,21 0 0,0 1 15,1-1-15,-1-21 0,0 0 16,21 0-16,1 1 0,-22-22 0,21 0 16,0 0-16,1 0 0,-1 0 15,0-22-15,22 22 0,-22-21 0,1 0 16,-1 0-16,-21-21 0,21 20 16,1 1-16,-22 0 0,0 0 0,0 0 15,-21-22-15,0 22 0,0 0 16,0 0-16,0 0 0,0 0 15,-21 21-15,0 0 0,0 0 0,0 0 16,-1 0-16,1 21 0,0 0 16,21 0-16,0 0 0,-21 0 15,21 22-15,-21-22 0,21 21 0,0-21 16,0 22-16,0-22 0,0 21 16,0-21-16,0 1 0,21-1 0,0 0 15,0-21-15,0 0 0,1 0 16,-1 0-16,0 0 0,0 0 15,21-21-15,-20 21 0,20-21 0,0-1 16,1-20-16,-1 21 0,0 0 16,1-22-16,-22 22 0,21-21 0,0 0 15,-20 20-15,-1-20 0,0 0 16,0-1-16,0 22 0,-21-21 0,21 0 16,-21 20-16,0 1 0,0 0 15,0 0-15,-21 21 16,21 21-16,-21 0 15,21 22-15,-21-22 0,0 21 16,21 0-16,0 1 0,0-1 0,-21 22 16,-1-1-16,22 1 0,-21-1 15,0 1-15,21 20 0,-21 1 16,0-22-16,21 22 0,-21 21 0,-1-21 16,1 20-16,0 1 0,0 0 15,0 21-15,21-21 0,-21 0 0,-1 21 16,1-21-16,21 21 0,0-22 15,0-20-15,0 21 0,0-21 0,0-22 16,0 22-16,0-22 0,21-20 0,1-1 16,-1 0-16,0-21 0,0 1 15,21-22-15,-20 0 0,-1 0 16,21-22-16,0-20 0,-20 21 0,20-21 0,21-22 16,-20 1-16,-1-1 0,0 1 15,1-22-15,-1 0 0,0 1 16,-20-22-16,20 21 0,-42 0 0,0-20 15,0-1-15,0 21 0,0-21 0,-21 22 16,-22-1-16,1 0 0,0 22 16,-1-1-16,1 22 0,0-22 0,-22 43 15,22-21-15,0 21 0,-1 0 16,1-1-16,21 1 0,0 0 0,-1 21 16,1 0-16,21-21 15,21 0 1,22 0-16,-22 21 15,21-22-15,1 22 0,-1-21 16,21 0-16,-20-21 0,20 21 0,1-1 16</inkml:trace>
  <inkml:trace contextRef="#ctx0" brushRef="#br0" timeOffset="25732.32">8530 3852 0,'0'0'15,"0"-21"-15,0 0 0,0 0 0,0 0 16,-21 0-16,0-1 0,0 22 15,-1-21-15,1 21 0,0 0 16,-21 0-16,21 0 0,-1 21 16,1-21-16,0 22 0,0-1 15,0 0-15,0 21 0,21-21 0,-22 1 16,22 20-16,-21 0 0,21-21 16,0 22-16,0-22 0,0 21 0,0-21 15,0 1-15,0-1 0,0 0 16,0 0-16,21-21 0,1 0 0,-1 0 15,0 0-15,0 0 0,0 0 0,0 0 16,1-21-16,20 0 0,-21 0 16,0-1-16,22 1 0,-22-21 0,0 21 15,0-22-15,0 22 0,0 0 16,1-21-16,-22 21 0,0-1 16,0 1-16,0 0 0,0 0 15,-22 21 1,1 21-16,21 0 15,-21 0-15,0 1 0,21-1 16,0 0-16,0 21 0,0-21 0,0 1 16,0 20-16,0-21 0,0 0 15,0 0-15,0 1 0,0-1 0,21 0 16,-21 0-16,21-21 0,22 0 16,-22 0-16,0 0 0,0 0 0,21 0 15,-20 0-15,20-21 0,0 21 16,-21-21-16,22 0 0,-22-1 15,21 1-15,-21-21 0,1 21 0,-1 0 16,0-22-16,0 22 0,0 0 16,0-21-16,-21 20 0,22 1 0,-22 0 15,0 0-15,0 0 16,0 42 0,0 0-16,-22 0 15,22 22-15,0-22 0,-21 0 16,21 21-16,0-21 0,0 22 0,0-22 15,0 0-15,0 21 0,0-20 16,0-1-16,21-21 0,1 21 16,-1-21-16,0 0 0,0 0 15,0 0-15,0 0 0,1 0 16,-1 0-16,21-21 0,-21 0 0,0-1 16,1 1-16,-1 0 0,0 0 15,0-21-15,-21 20 0,21-20 0,0 21 16,1 0-16,-22-22 0,21 22 15,-21 0-15,0 0 0,0 0 16,0 42 0,0 0-1,0 0-15,0 0 0,-21 1 0,21-1 16,0 21-16,0 0 16,0-20-16,0 20 0,0-21 0,0 21 15,0-20-15,0-1 0,0 0 0,0 0 16,0 0-16,21 0 0,0-21 15,0 0-15,0 0 0,0 0 0,1 0 16,20 0-16,-21 0 0,21-21 16,1 21-16,-1-21 0,-21 0 0,22-21 15,-1 20-15,0-20 0,1 21 0,-1-21 16,-21-1-16,21 1 0,-20 0 16,-1-1-16,0 1 0,21-22 0,-21 22 15,-21 0-15,22-1 0,-22 1 16,21 21-16,-21-21 0,0 20 15,0 1-15,0 0 16,-21 21-16,-1 21 16,1 0-16,21 1 0,-21 20 0,0 0 15,21 1-15,-21-1 0,21 0 16,0 1-16,-21-1 0,21 43 16,0-43-16,0-21 0,0 21 15,0 1-15,0-22 0,0 21 0,0-21 16,21 1-16,0-1 0,0 0 0,0-21 15,0 0-15,1 21 16,-1-21-16,0 0 0,0 0 0,0 0 16,22-21-16,-22 0 0,21 0 15,0 21-15,1-43 0,-22 22 0,21 0 16,1-21-16,-1-1 0,0 22 0,-21-21 16,22-1-16,-22 1 0,0-21 15,0 20-15,-21 1 0,21 0 0,-21-22 16,0 22-16,0-1 0,0 22 15,0 0-15,0 0 0,0 0 0,-21 21 16,0 0-16,0 21 16,0 21-16,0-21 0,21 22 15,-22-1-15,22 0 0,0 1 16,0-1-16,0 22 0,-21-22 16,21 0-16,0 1 0,0-1 0,0-21 15,0 21-15,0 1 0,0-22 0,0 21 16,0-21-16,0 1 0,0-1 15,21-21-15,1 21 0,-1-21 16,0 0-16,0 0 16,0 0-16,0 0 0,1 0 0,-1-21 15,0 0-15,21-1 0,-42 1 0,21 0 16,1 0-16,-1 0 0,-21-22 16</inkml:trace>
  <inkml:trace contextRef="#ctx0" brushRef="#br0" timeOffset="25920.71">10689 3789 0,'0'0'0,"-21"0"0,0 0 0,42 0 47,0 0-47,21 0 15,-20 0-15,-1 0 0,0 0 0,21 0 16,-21 0-16,1 0 0,20 0 15,-21-21-15,0 21 0,0 0 0</inkml:trace>
  <inkml:trace contextRef="#ctx0" brushRef="#br0" timeOffset="27436.89">12382 3895 0,'0'0'0,"0"-21"0,0-1 0,0 1 0,0 0 15,0 0-15,0 0 0,0 0 16,0-1-16,-21 22 31,21 22-31,-21-1 0,0 0 0,21 0 16,0 21-16,-21 1 0,21-1 15,-21 0-15,21 1 0,-22-1 16,22 0-16,0 1 0,0-1 0,-21 0 16,21-20-16,-21 20 0,21-21 15,0 0-15,0 0 16,21-21 0,0-21-16,1 0 0,-1 0 15,0 0-15,0 0 0,0-1 0,0-20 16,1 21-16,-1-21 0,0-1 15,0 22-15,0-21 0,0 21 0,1-22 16,-1 22-16,-21 0 16,21 21-16,-21 21 15,0 0 1,0 0-16,0 22 0,0-22 16,0 21-16,0-21 0,0 22 0,0-22 15,0 21-15,21-21 0,-21 1 16,21-1-16,-21 0 0,21 0 0,-21 0 15,22-21-15,-1 0 0,0 0 16,0 0-16,0 0 0,0 0 0,22 0 16,-22 0-16,21 0 0,-21-21 0,22 0 15,-1 0-15,0 0 16,-20-22-16,20 22 0,-21-21 0,21-1 16,-20 22-16,-1-21 0,0 0 15,0-1-15,-21 22 0,0-21 0,0 21 16,0-1-16,0 1 0,-21 21 31,21 21-31,0 1 16,-21-1-16,21 21 0,-21-21 15,21 22-15,-22-1 0,22-21 0,0 21 16,0 1-16,0-22 0,0 21 16,0-21-16,0 1 0,22-1 0,-1 0 15,0-21-15,0 0 0,0 0 0,22 0 16,-22 0-16,21 0 15,0 0-15,1-21 0,-22 21 0,21-21 16,1-1-16,-1-20 0,0 21 16,-21-21-16,22 20 0,-22-20 0,21 0 15,-21-1-15,1 1 0,-1 0 0,-21-1 16,21 1-16,-21 0 0,0-1 16,0 1-16,0 21 0,0-21 0,0 20 15,0 1-15,-21 21 16,0 0-16,-1 0 0,1 21 15,21 22-15,-21-22 0,0 21 16,21 1-16,-21-22 0,21 42 0,-21-20 16,-1-1-16,22 0 0,-21 22 15,21-22-15,-21 0 0,21-20 16,0 20-16,0-21 0,0 21 0,0-20 16,0-1-16,21-21 31,0-21-31,1-1 15,-1 1-15,0 0 0,0 0 16,-21-21-16,21 20 0,0-20 16,1 21-16,-1 0 0,0-22 15,0 22-15,0 0 0,0 21 16,-21 21 0,0 0-1,0 1-15,0 20 0,0-21 0,0 0 16,0 0-16,0 1 0,0-1 15,22 0-15,-22 0 0,0 0 0,21 0 16,0-21-16,0 22 0,0-22 16,0 0-16,22 0 0,-22 0 0,21 0 15,-21 0-15,22 0 0,-1-22 0,-21 1 16,22 21-16,-1-21 0,-21 0 16,0-21-16,22 20 0,-22 1 0,0-21 15,0 21-15,0-22 0,-21 22 16,0 0-16,21-21 0,-21 21 15,0-1-15,0 44 32,0-1-32,0 0 0,-21 0 0,21 0 15,0 22-15,-21-22 0,21 0 16,0 21-16,-21-21 0,21 1 0,0-1 16,0 0-16,0 0 0,21-21 15,0 0 1,0 0-16,1 0 15,-1 0-15,-21-21 16,0 0-16,0 0 0,21-1 0,-21 1 16</inkml:trace>
  <inkml:trace contextRef="#ctx0" brushRef="#br0" timeOffset="27600.92">14541 3725 0,'0'0'0,"-21"0"0,-21-21 31,21 21-31,0 0 0,-1 0 16,22 21 0,0 1-16,22-22 15,-1 0-15,0 0 0,0 0 16,0 0-16</inkml:trace>
  <inkml:trace contextRef="#ctx0" brushRef="#br0" timeOffset="28352.88">15071 3704 0,'-64'0'31,"43"0"-31,0 0 0,0 21 16,-1 1-16,1-1 0,0 0 0,0 0 15,0 0-15,21 0 16,0 22-16,-21-22 0,21 21 0,-22-21 15,22 22-15,0-22 0,0 21 16,0-21-16,0 1 0,0-1 0,22 0 16,-1 0-16,0 0 0,0-21 0,0 0 15,22 0-15,-22 0 0,21 0 16,0 0-16,1 0 0,-1-21 0,0 21 16,1-21-16,-1 0 0,0-22 15,1 22-15,-22 0 0,21-21 0,-21-1 16,22 1-16,-22 0 0,0-1 0,21 1 15,-20-21-15,-1 20 0,-21-20 16,21-1-16,0 22 0,-21 0 16,0-1-16,0 1 0,0 21 15,0 0-15,0-1 0,-21 22 16,0 22-16,0 20 16,-1-21-16,1 21 0,0 1 0,21-1 15,-21 0-15,0 1 0,0-1 0,-1 0 16,22 1-16,-21-1 0,21 0 15,0 1-15,-21-1 0,21 0 0,0-20 16,0 20-16,0-21 0,0 0 16,0 0-16,0 1 0,0-1 15,0-42 17,21 21-32,0-22 0,1 1 0,-1 0 15,0 0-15,0-21 0,0 20 16,22 1-16,-22-21 0,0 21 0,0 0 15,21-1-15,-20 1 0,-1 0 16,0 21-16,0 0 0,-21 21 16,21 0-16,-21 1 0,0-1 15,0 0-15,0 0 0,0 21 16,0-20-16,0-1 0,0 0 0,0 0 16,0 0-16,0 0 0,21-21 15,1 22-15,-1-22 0,0 0 16,0 0-16,0 0 0,0 0 15,1 0-15,-1-22 0,0 22 16,0-21-16,0 0 0,0 0 0,1 21 16,-1-21-16,-21 0 0,0-1 15,0 1-15,21 21 0,-21-21 0,0 0 16</inkml:trace>
  <inkml:trace contextRef="#ctx0" brushRef="#br0" timeOffset="29301.2">17970 3768 0,'0'0'0,"0"-21"15,0-1-15,0 1 16,22 0-16,-1 0 16,0 21-16,0-21 0,0 21 0,0 0 15,1-21-15,-1 21 0,0 0 16,21 0-16,-21 21 0,1-21 0,20 21 16,-21 0-16,0 0 0,-21 22 0,0-22 15,21 0-15,-21 21 16,0-21-16,0 1 0,0 20 0,0-21 15,-21 21-15,21-20 0,0-1 16,-21 0-16,21 0 0,-21-21 0,21 21 16,-21-21-1,21-21 1,0 0-16,0 0 0,0 0 16,0-1-16,0 1 0,0 0 15,0 0-15,0-21 0,21 20 0,0 1 16,0-21-16,0 21 0,1-22 15,-1 22-15,0 0 0,21 0 16,-21 0-16,22 0 0,-22 21 16,0 0-16,21 0 0,-20 0 0,-1 0 15,0 0-15,0 21 0,0 0 16,0 0-16,-21 21 0,0-20 0,0-1 16,0 21-16,0-21 0,22 0 0,-22 22 15,0-22-15,0 0 0,0 0 16,0 0-16,0 1 0,0-1 0,0 0 15,0-42 17,0 0-17,0-1-15,0 1 0,0 0 16,0 0-16,0 0 0,0 0 16,21-1-16,0 1 0,0-21 0,0 21 15,0 0-15,1-1 0,-1 1 0,0 0 16,0 0-16,21 0 0,-20 21 15,20 0-15,-21 0 0,0 0 0,0 21 16,1 0-16,-22 0 0,0 0 16,0 1-16,0-1 0,0 0 0,0 21 15,0-21-15,0 1 0,0-1 16,-22 0-16,22 0 0,0 0 0,0 0 16,0 1-16,0-1 15,22-21 16,-1 0-31,0-21 0,0 21 16,21-22-16,-20 1 0</inkml:trace>
  <inkml:trace contextRef="#ctx0" brushRef="#br0" timeOffset="29685.89">19558 3831 0,'-21'0'0,"42"0"0,-63 0 16,20 0-16,44 0 47,-1-21-47,0 0 0,0 21 15,21-21-15,-20 21 0,-1-21 0,21-1 16,-21 22-16,0-21 0,1 0 0,-1 0 16,-21 0-16,0 0 0,0-1 15,-21 22 1,-1 0-16,1 0 0,0 0 15,-21 22-15,21-1 0,-22 0 0,1 0 16,21 21-16,0-20 0,-22 20 16,22-21-16,0 21 0,0-20 15,0 20-15,21-21 0,0 21 0,0-20 16,0-1-16,0 0 0,0 0 16,21 0-16,0 0 0,0-21 0,0 0 15,22 0-15,-1 0 0,-21 0 16,21 0-16,1 0 0,-1 0 0,0-21 15,1 0-15,-1 0 0,0 0 16,1 0-16,-22-22 0,21 22 0,1-21 16</inkml:trace>
  <inkml:trace contextRef="#ctx0" brushRef="#br0" timeOffset="29928.06">20447 3344 0,'0'0'0,"0"-21"0,0 0 0,0 0 0,-21 21 16,0 0-1,-1 21-15,1 0 0,0 22 16,0-1-16,0 0 0,0 1 16,-1 20-16,22-21 0,-21 1 0,0-1 15,0 0-15,21 1 0,0-1 0,-21 0 16,0 1-16,21-22 0,0 21 16,0-21-16,0 22 0,-22-22 0,22 0 15,0 0-15,22-21 16,-1 0-16,0 0 15,0-21-15,21 0 0,-20 0 16,20 0-16,0-1 0</inkml:trace>
  <inkml:trace contextRef="#ctx0" brushRef="#br0" timeOffset="30388.88">20807 3429 0,'21'-42'0,"-42"84"0,42-105 0,-21 41 0,0 44 31,-21-1-31,0 21 0,-1-21 16,22 22-16,-21-1 0,0 0 0,0 1 16,21-1-16,-21-21 15,0 21-15,21 1 0,-22-22 0,1 21 16,21-21-16,0 1 0,-21 20 16,0-21-16,21 0 0,-21 0 0,21 1 15,0-44 16,0 1-15,21 0-16,0 0 0,0 0 16,0 0-16,1-1 0,20-20 0,-21 21 15,21-21-15,-20 20 0,20 1 16,0 0-16,-21 0 0,22 0 0,-1 0 16,-21 21-16,0 0 0,22 0 15,-22 21-15,0 0 0,-21 0 0,0 0 16,21 0-16,-21 1 15,0 20-15,0-21 0,0 21 0,0-20 16,0 20-16,0-21 0,0 0 0,-21 22 16,21-22-16,0 0 0,-21 0 15,21 0-15,-21-21 0,0 0 32,21-21-32,0 0 15,-22 0-15,1 0 0,0-1 16</inkml:trace>
  <inkml:trace contextRef="#ctx0" brushRef="#br0" timeOffset="30569.08">20108 3641 0,'0'0'0,"-42"0"0,21 0 31,42 0-15,0 0-16,0 0 0,0 0 15,22 0-15,-1 0 0,0 0 16,1 0-16,-1 0 0,0-21 0,22 21 16,-1 0-16,-20 0 0</inkml:trace>
  <inkml:trace contextRef="#ctx0" brushRef="#br0" timeOffset="31005.06">21611 3620 0,'0'0'0,"-21"0"0,0 0 0,0 0 15,-22 0-15,22 0 0,0 0 16,-21 21-16,20-21 0,1 21 0,-21 0 16,21 0-16,0 0 0,-1 22 15,1-22-15,21 0 0,0 21 0,0-20 16,0 20-16,0-21 0,0 0 15,0 22-15,0-22 0,0 0 16,21-21-16,1 21 0,20 0 0,-21-21 16,0 0-16,22 0 0,-1 0 15,0 0-15,1 0 0,-1-21 0,0 0 16,-21 0-16,22 0 0,-1-1 16,0 1-16,-20 0 0,-1 0 0,0 0 15,0-22-15,-21 22 0,0 0 16,0-21-16,0 21 0,0-22 0,-21 22 15,0 0-15,0 0 0,-22 0 16,22 21-16,-21 0 0,-1 0 0,1 0 16,0 0-16,21 21 0,-22 0 15,22-21-15,-21 21 0,21 0 16,-1-21-16,1 21 0,21 1 0,0-1 16,21-21-1,1 0-15</inkml:trace>
  <inkml:trace contextRef="#ctx0" brushRef="#br0" timeOffset="31584.34">22648 3683 0,'0'0'0,"0"-21"16,-42-64-1,0 64-15,20 21 0,1-21 16,-21 21-16,21 0 0,0 0 0,-22 0 15,1 0-15,21 21 0,0 0 16,-22 0-16,22 1 0,0-1 0,-21 21 16,20-21-16,1 22 0,0-22 15,0 21-15,21-21 0,0 0 0,0 22 16,0-22-16,0 0 0,0 0 16,0 0-16,21 1 0,0-1 0,0-21 15,1 21-15,-1-21 0,0 0 16,21 0-16,1 0 0,-22 0 0,21 0 15,0-21-15,-20 0 0,20-1 16,0 1-16,1 0 0,-1 0 16,0 0-16,-21-22 0,22 1 0,-1 0 15,0-1-15,1 1 0,-22-21 16,21 20-16,-21-20 0,22-1 0,-22 22 16,0-22-16,0 22 0,0 0 15,-21-1-15,0 22 0,0 0 0,0 0 16,-21 42-1,0 0-15,0 22 0,0-1 16,-22 21-16,22-20 0,0 20 16,0 1-16,0-22 0,0 22 15,21-22-15,0 0 0,0 1 0,0-1 16,0 0-16,0 1 0,0-22 16,21 21-16,0-21 0,0 0 0,0 1 15,22-1-15,-22 0 0,21-21 16,0 0-16,-20 0 0,20 0 0,0 0 15,1 0-15,-22-21 0,21 0 16,0 21-16,1-22 0,-22 1 0,21 0 16,1 0-16,-22-21 0,21 20 15,-21 1-15,22 0 0</inkml:trace>
  <inkml:trace contextRef="#ctx0" brushRef="#br0" timeOffset="33024.87">4170 6287 0,'0'0'0,"0"-22"0,0 1 0,0 0 16,21 0-16,-21 0 0,0 0 15,0-1-15,0 44 32,0-1-17,0 0-15,0 0 0,0 21 0,0 1 16,0-1-16,0 0 0,0 1 15,0-1-15,0 22 0,0-43 16,0 21-16,0 0 0,0-20 0,21-1 16,-21 0-16,21 0 0,0-21 15,1 0 1,-1 0-16,0 0 0,-21-21 16,21 0-16,0 0 0,0-22 0,1 22 15,-1-21-15,-21 21 0,21-22 16,0 1-16,0 0 0,-21 20 15,0-20-15,21 21 0,1-21 0,-22 20 16,21 1-16,0 42 31,-21 1-15,0-1-16,0 0 0,0 0 0,21 21 16,-21-20-16,21 20 0,-21-21 15,0 21-15,21-20 0,-21-1 0,22 0 16,-1 0-16,0 0 0,-21 0 15,21-21-15,0 0 0,0 0 0,1 0 16,-1 0-16,21 0 0,-21-21 0,0 21 16,22-21-16,-22 0 15,0-21-15,0 20 0,22-20 0,-22 21 16,0-21-16,0 20 0,0-20 16,0 0-16,-21 21 0,0-22 0,0 22 15,22 0-15,-22-21 0,0 20 0,0 1 16,0 0-16,0 42 31,0 0-31,0 1 16,0-1-16,0 21 0,0-21 0,-22 22 15,22-1-15,0-21 0,0 21 16,0 1-16,0-1 0,0-21 0,0 22 16,0-22-16,22 21 0,-1-21 0,0 0 15,0 1-15,0-22 16,0 0-16,22 0 0,-22 0 15,21 0-15,-21-22 0,22 1 16,-1 21-16,0-21 0,1-21 0,-1 21 16,0-1-16,1 1 0,-1-21 0,0 21 15,-20-22-15,20 22 0,-21-21 16,-21 21-16,0 0 0,0-22 0,0 22 16,0 0-16,-21 0 0,0 0 15,0-1-15,-1 22 0,1 0 0,-21 0 16,21 0-16,0 0 0,-1 22 0,1-1 15,0 0-15,21 0 0,0 21 16,0 1-16,0-1 0,0 0 0,0 1 16,0-1-16,21-21 0,0 22 15,1-22-15,-1 0 0,0 0 16,0 0-16,0 0 0,0-21 0,1 0 16,-1 22-16,0-22 0,0 0 15,0 0-15,0 0 0,1 0 0,-1-22 16,21 22-16,-21-21 0,0 0 0</inkml:trace>
  <inkml:trace contextRef="#ctx0" brushRef="#br0" timeOffset="34608.72">8403 6414 0,'-21'0'31,"21"-22"-31,0 1 0,0 0 0,0 0 16,0 0-16,21 21 0,0-21 15,0-22-15,1 22 0,20 0 0,-21-21 16,0-1-16,22 22 0,-1-21 0,0-22 16,-21 22-16,22 0 0,-22-1 15,0 1-15,0 0 0,0-1 0,-21 1 16,0 21-16,0 0 0,-21 21 15,0 0-15,-21 0 0,21 21 16,-22 0-16,22 0 0,0 0 16,-21 22-16,20-22 0,22 21 15,0-21-15,0 22 0,0-1 0,0-21 16,22 21-16,-22-20 0,21 20 16,21-21-16,-21 21 0,0-20 0,1-1 15,20 0-15,-21 0 0,0 0 16,0 0-16,1 1 0,-22-1 15,0 0-15,0 0 0,-22-21 32,1 0-32,0 0 0,0 0 15,0 0-15,-22-21 0,22 0 16,0 21-16,0-21 0,0-1 0,0 1 16,-1-21-16,1 21 0,-21 0 0,21-22 15,0 22-15,21 0 0,-22 0 16,1 21-16,21 21 15,0 0 1,0 0-16,0 22 0,0-22 0,0 0 16,21 0-16,1 21 0,-1-20 0,0-1 15,0 0-15,-21 0 0,21 21 16,22-42-16,-22 22 0,0-1 0,0-21 16,21 0-16,-20 0 0,20 0 15,0 0-15,1-21 0,-1-1 0,0 1 16,1 0-16,-1 0 0,21-21 15,-20 20-15,-1-20 0,0 21 16,1-21-16,-1-22 0,0 22 0,-20-1 16,-1-20-16,21-1 0,-42 1 15,21 21-15,-21-22 0,0 1 0,21 20 16,-21 1-16,0 0 0,0 20 0,0 1 16,-21 21-1,0 0-15,0 21 0,21 22 16,-21-1-16,21 0 0,-21 22 15,21-22-15,-22 22 0,22-1 0,0-20 16,0 20-16,-21-21 0,21 1 0,-21-1 16,21 0-16,-21-20 15,21 20-15,0-21 0,0 0 0,0 0 16,0 1-16,0-44 31,21 1-15,-21 0-16,21 0 0,0 0 0,-21 0 15,22-1-15,-1 1 0,-21 0 16,21 0-16,0 0 0,0 0 0,0-1 16,1 22-16,-1 0 15,0 0-15,0 0 0,-21 22 16,0-1-16,21 0 0,-21 0 16,0 0-16,0 0 0,0 1 15,0-1-15,0 0 0,0 0 0,0 0 16,21 0-16,-21 1 0,0-1 0,22-21 15,-1 21-15,0-21 16,0 0-16,0 0 0,22 0 0,-22 0 16,21 0-16,0 0 0,1-21 15,-22 0-15,21-1 0,1 22 0,-1-21 16,0 0-16,-21 0 0,22 0 0,-22 0 16,0-1-16,0-20 0,0 21 15,1 0-15,-1-22 0,-21 22 0,0 0 16,0 0-16,0 0 0,0 42 47,-21 0-47,21 21 0,0-20 15,-22-1-15,1 21 0,21-21 0,0 0 16,0 22-16,0-22 0,-21 0 0,21 0 16,0 0-16,0 1 0,0-1 15,21 0-15,0-21 0,1 0 16,-1 0-16,0 0 0,21 0 0,-21 0 15,22 0-15,-22-21 0,0 21 16,21-21-16,-20-1 0,20 1 0,-21 0 16,0 0-16,0 0 15,1 0-15,-1-1 0,-21-20 0,0 21 16,0-21-16,0 20 0,0-20 0,0 0 16,-21 21-16,-1-22 0,1 22 15,0 0-15,-21 21 0,21 0 0,-22 0 16,1 0-16,21 0 0,-22 21 15,1 0-15,21 0 0,-21 1 0,20 20 16,1-21-16,21 0 0,0 22 0,0-22 16,0 0-16,0 0 15,0 0-15,0 0 0,21 1 0,1-22 16,-1 0-16,21 0 0,-21 0 0,22 0 0,-1 0 16</inkml:trace>
  <inkml:trace contextRef="#ctx0" brushRef="#br0" timeOffset="35300.33">11007 5884 0,'0'0'0,"0"-21"0,0 0 0,0 0 15,-22 21 1,1 21 0,0 0-16,21 0 0,0 1 15,-21-1-15,21 21 0,-21-21 0,21 0 16,0 22-16,0-22 0,0 0 0,0 0 15,0 0-15,0 1 16,0-1-16,0 0 0,0 0 16,21-21-16,0 0 0,0 0 0,0 0 15,1 0-15,-1 0 0,0 0 16,0 0-16,0 0 0,0-21 0,1 0 16,20 21-16,-21-21 0,0-1 0,0 1 15,1 0-15,-1-21 0,0 21 16,0-1-16,-21-20 0,0 21 0,21 0 15,-21-22-15,0 22 16,0 42 0,0 1-16,0-1 0,0 0 0,0 0 15,0 0-15,0 0 16,0 22-16,-21-22 0,21 0 0,-21 0 16,21 0-16,0 1 0,0-1 0,0 0 15,0 0-15,0 0 16,21-21-16,0 0 0,0 0 15,1 0-15,41 0 16,-42-21-16,0 21 0,22-21 16,-22 0-16,0 0 0,21-1 0,-20 1 15,-1 0-15,0-21 16,0-1-16,0 1 0,0 0 0,1-22 0,-1 22 16,-21-22-16,0 22 0,0-21 15,0 20-15,0 1 0,0 21 16,0 0-16,0-1 0,0 1 0,-21 21 15,-1 21 1,1 1-16,21-1 0,-21 21 0,0 0 16,21 1-16,0-1 0,-21 22 15,21-22-15,-21 0 0,21 1 0,0-1 16,0-21-16,0 21 0,0-20 0,0-1 16,0 21-16,21-21 15,0 0-15,-21 1 0,21-22 0,0 0 16,0 21-16,1-21 0,-1 0 15,0 0-15,0 0 0,21 0 0,-20 0 16,20 0-16</inkml:trace>
  <inkml:trace contextRef="#ctx0" brushRef="#br0" timeOffset="35828.01">12658 5800 0,'0'0'15,"-22"-21"-15,1-1 0,0 1 0,0 21 0,0-21 16,0 0-16,-1 21 16,-20 0-16,21 0 0,0 0 0,-22 0 15,1 21-15,21 0 0,-21 0 16,20 22-16,-20-22 0,0 0 0,21 21 16,-1-20-16,-20 20 0,21-21 0,0 21 15,0-20-15,21-1 0,0 0 16,0 0-16,0 0 0,0 0 0,0 1 15,21-1-15,0-21 0,0 0 0,0 21 16,0-21-16,22 0 0,-22 0 16,0 0-16,21 0 0,-20-21 0,20 0 15,-21 21-15,21-22 0,-20 1 0,-1 0 16,0 0-16,0 0 16,0-22-16,0 1 0,1 0 0,-1-1 15,0 1-15,-21-21 0,0-1 16,0 1-16,0 20 0,21-20 0,-21-1 15,0 22-15,0 0 0,0 20 0,0 1 16,0 0-16,0 42 16,0 0-16,0 1 15,0 20-15,-21 0 0,21 1 16,0-1-16,0 21 0,0-20 0,0 20 16,0-20-16,0 20 0,0-21 0,0 1 15,0-1-15,0-21 0,21 22 16,-21-22-16,21 0 0,-21 0 15,0 0-15,21-21 0,1 0 0,-1 21 16,0-21-16,0 0 16,0 0-16,-21-21 0,21 21 15,1-21-15</inkml:trace>
  <inkml:trace contextRef="#ctx0" brushRef="#br0" timeOffset="36317.75">14647 5652 0,'0'0'0,"21"0"16,1-22-16,-22 1 0,21 0 16,-21 0-16,0 0 0,0 0 15,0-1-15,0 1 16,-21 0-16,-1 21 0,1 0 0,0-21 15,0 21-15,0 0 0,0 0 16,-1 0-16,-20 21 0,21 0 0,-21 0 16,-1 22-16,22-1 0,-21 0 0,21 1 15,-22-1-15,22 0 0,0 1 16,0-1-16,0 0 0,21 1 0,0-1 16,0-21-16,0 0 0,0 22 15,21-22-15,21-21 0,-21 21 0,22 0 16,-1-21-16,0 21 0,1-21 15,20 0-15,-21 0 0,1 0 16,-1 0-16,0 0 0,1 0 0,20 0 16,-20 0-16,20-21 0</inkml:trace>
  <inkml:trace contextRef="#ctx0" brushRef="#br0" timeOffset="37269.23">15367 5757 0,'0'-21'0,"0"42"0,0-63 16,0 0-16,-21 42 0,0-21 15,-1-1-15,1 22 0,-21 0 0,21 0 16,-22 0-16,22 0 0,-21 22 16,0-1-16,20 0 0,-20 0 15,0 0-15,21 22 0,-22-1 0,22-21 16,0 21-16,0 1 0,0-22 16,-1 21-16,22-21 0,0 1 0,0-1 15,0 0-15,0 0 0,0 0 16,22-21-16,-1 0 0,0 0 15,0 0-15,0 0 0,22 0 0,-22 0 16,21 0-16,-21-21 0,22 21 16,-22-21-16,21 21 0,-21-21 0,22 0 15,-22-22-15,0 22 0,21 0 16,-21-21-16,1-1 0,-1 1 16,0 0-16,-21 20 0,0-20 0,21 21 15,-21-21-15,0 20 16,-21 44-1,0-1-15,0 0 16,21 21-16,-22-21 0,1 22 0,0-1 16,21-21-16,-21 22 0,21-22 15,0 21-15,0-21 0,0 0 0,0 1 16,0-1-16,0 0 0,0 0 0,21-21 16,0 21-16,22-21 15,-22 0-15,0 0 0,21 0 0,-21 0 16,22 0-16,-1 0 0,-21-21 15,22 21-15,-1-21 0,-21 0 16,21 0-16,-20-1 0,-1-20 0,21 0 16,-21 21-16,0-43 0,1 22 15,-1-1-15,0-20 0,0 21 0,-21-1 16,21-20-16,0 20 0,-21 22 16,22-21-16,-22 21 0,0-22 0,0 22 15,-22 42 1,1 1-16,0 20 15,0 0-15,21 1 0,-21 20 0,0-21 16,-1 22-16,22-22 0,0 22 16,0-22-16,0 0 0,0 1 15,0-22-15,0 21 0,0-21 0,22 1 16,-22-1-16,21 0 0,0 0 16,0-21-16,21 21 0,-20-21 0,-1 0 15,0 0-15,21 0 0,1 0 16,-22 0-16,21 0 0,-21-21 0,22 0 15,-1 0-15,-21 21 0,21-43 0,1 22 16,-22-21-16,21 21 0,-21-22 16,22 1-16,-22-21 0,0 20 0,21-20 15,-20 20-15,-1 1 0,0 0 16,0-1-16,-21 1 0,21 21 16,-21-21-16,0 20 0,0 44 31,-21-1-31,0 21 0,0-21 0,0 43 15,-1-22-15,1 0 0,0 22 16,-21-22-16,21 22 0,21-22 0,-22 0 16,22 1-16,-21-22 0,21 21 15,0-21-15,0 1 0,0-1 0,0 0 16,0 0-16,21 0 0,1-21 0,-1 0 16,0 0-16,0 0 15,0 0-15,22 0 0,-22 0 16,0 0-16,0-21 0</inkml:trace>
  <inkml:trace contextRef="#ctx0" brushRef="#br0" timeOffset="37664">17865 5736 0,'0'-42'31,"0"21"-31,0 42 15,0 0-15,-22 21 16,1-20-16,21-1 0,-21 0 16,21 0-16,0 21 0,-21-20 15,0-1-15,0 0 0,21 0 16,0 0 0,0-42 15,0 0-31,0 0 0,21 0 15,-21-1-15,21 1 0</inkml:trace>
  <inkml:trace contextRef="#ctx0" brushRef="#br0" timeOffset="37816.43">17886 5525 0,'0'-22'16,"0"44"-16,0-65 0,0 22 0,-21 21 31,-1 0-31,1 0 16,21 21-1,21 0 1,1-21-16,-1 0 16</inkml:trace>
  <inkml:trace contextRef="#ctx0" brushRef="#br0" timeOffset="38240.18">18267 5546 0,'0'63'15,"0"-42"1,0 1-16,-21-1 0,-1 0 0,22 21 16,-21-21-16,21 1 0,0-1 0,0 21 15,0-21-15,0 0 0,-21 1 16,21-1-16,0 0 0,-21 0 16,21 0-16,0 0 15,-21-21 1,21-21-1,0 0 1,0 0-16,0 0 16,0 0-16,0-22 0,21 22 0,0-21 15,-21-1-15,21 22 0,0-21 16,22 0-16,-22-1 0,21 1 16,1 21-16,-1 0 0,0-1 0,1 1 15,-1 0-15,21 21 0,-20 0 16,-22 21-16,21 0 0,-21 1 0,22-1 15,-22 21-15,-21 0 0,0 1 16,0-22-16,0 21 0,0 1 0,-21-22 16,21 21-16,-21-21 0,-1 0 0,1 1 15,0-1-15,0 0 0,0-21 16,21 21-16</inkml:trace>
  <inkml:trace contextRef="#ctx0" brushRef="#br0" timeOffset="38912.31">20108 5207 0,'0'0'16,"0"-21"-16,0-21 0,0 20 0,0 1 15,0 0-15,21 21 0,-21-21 0,0 42 31,-21 0-31,0 0 0,21 1 16,-21 20-16,0 0 0,21-21 16,-21 22-16,-1 20 0,22-20 0,-21-1 15,0 0-15,0 22 0,0-22 16,0 0-16,21 1 0,-22-1 16,1 0-16,21-20 0,-21 20 0,21-21 15,0 0-15,0 0 16,0-42-1,21 0 1,0 0-16,-21-21 0,0 20 16,0-20-16,22 0 0,-1-1 0,-21 1 15,21 0-15,-21-1 0,21 1 16,0-21-16,-21 20 0,21 1 0,1-22 16,-1 22-16,-21 0 0,21 21 15,0-22-15,0 22 0,0 0 0,1 21 16,-22 21-16,21 0 15,-21 22-15,0-1 0,0 0 16,21 1-16,-21-1 0,0 0 16,0 1-16,0 20 0,0-21 0,0 1 15,0-1-15,0 0 0,0 1 0,0-1 16,0-21-16,0 22 0,0-22 16,0 0-16,0 0 0,0 0 15,0-42 16,-21 0-31</inkml:trace>
  <inkml:trace contextRef="#ctx0" brushRef="#br0" timeOffset="39101.19">19706 5630 0,'0'0'0,"-21"0"15,21-21-15,21 21 16,0 0-16,0 0 15,22 0-15,-22 0 0,21 0 0,1 0 16,-22 0-16,21 0 0,22-21 16,-22 0-16,0 21 0,22 0 0,-1-21 15,-20 0-15,20 21 0,1-22 16,-22 22-16,21-21 0</inkml:trace>
  <inkml:trace contextRef="#ctx0" brushRef="#br0" timeOffset="40552.41">20849 5334 0,'-21'-21'16,"0"21"-16,0 0 16,-1 21-16,-20 0 0,21 0 0,0 1 15,-22-1-15,1 21 0,21-21 16,-21 22-16,20-1 0,1-21 0,0 21 16,0 1-16,21-1 0,0-21 15,0 22-15,0-22 0,0 0 16,21 0-16,0 0 0,22-21 0,-22 0 15,21 0-15,0 0 0,1 0 16,20 0-16,-20 0 0,-1-21 0,21 0 16,-20 0-16,-1 0 0,0-1 15,1 1-15,-22-21 0,21 21 0,1-22 16,-22 1-16,0 0 0,0-1 16,0 1-16,0 0 0,-21-1 0,22 1 15,-22 0-15,21-1 0,-21 1 0,0 0 16,0-1-16,0 22 0,0 0 15,0 42 1,0 0 0,-21 1-16,-1 20 0,1-21 0,0 21 15,21 1-15,-21-1 16,0 0-16,0 1 0,21-22 0,0 21 16,0 1-16,-22-1 0,22 0 0,0-21 15,0 22-15,0-22 0,0 0 16,0 21-16,0-20 0,22-1 15,-22 0-15,21-21 0,0 0 16,0 0-16,0 0 0,0 0 0,1 0 16,20 0-16,-21-21 0,21 21 15,-20-21-15,20-1 0,-21 1 16,0 0-16,0-21 0,22 21 0,-22-1 16,0-20-16,-21 21 0,21-21 0,0 20 15,-21 1-15,0 0 0,0 0 16,22 0-16,-22 42 31,0 0-31,-22 21 16,22-20-16,0-1 0,-21 0 15,21 21-15,-21-21 0,21 1 0,-21 20 16,21-21-16,0 0 0,0 0 16,0 1-16,0-1 0,21-21 15,0 21-15,0-21 16,1 0-16,-1 0 0,21 0 0,-21 0 15,0 0-15,22 0 0,-22-21 0,21 0 16,-21-1-16,1 1 16,-1 0-16,0 0 0,0-21 0,0 20 15,0-20-15,1 21 0,-1-21 16,0 20-16,-21 1 0,0 0 0,0 0 16,21 21-16,-21-21 0,0 42 31,0 0-31,-21 0 0,21 0 15,-21 1-15,0 20 0,-1-21 16,22 21-16,-21-20 0,21 20 16,-21-21-16,21 0 0,0 0 0,0 1 15,0-1-15,0 0 0,0 0 16,21-21 0,0 0-16,1 0 0,-1 0 15,0 0-15,0 0 0,0-21 16,0 0-16,1 21 0,-22-21 15,0-1-15,0 1 0,21 0 0,-21 0 16,0-21-16,0 20 0,0 1 0,0-21 16,0 21-16,-21 0 0,-1-1 15,22 1-15,0 0 16,-21 21-16,21-21 0,0 0 16,0 0-1,21 21-15,1-22 16,20 22-16,-21 0 15,0 0-15,0 0 0,1 0 0,20 0 16,-21 0-16,0 22 0,0-1 16,1-21-16,-1 42 0,0-21 0,-21 0 15,0 1-15,0-1 0,0 21 16,0-21-16,0 0 0,0 22 0,0-22 16,0 0-16,0 0 0,-21 0 0,21 1 15,-21-1-15,-1 0 16,1-21 15,21-21-15,0 0-16,0-1 15,0 1-15,21-21 0,1 21 16,-22-22-16,42 22 0,-21 0 0,0-21 16,22 21-16,-22-1 0,21 1 15,0 0-15,-20 0 0,20 0 0,0 21 16,-21 0-16,22 0 0,-22 0 0,0 0 15,0 0-15,-21 21 16,0 0-16,0 0 0,0 22 16,0-22-16,0 21 0,0-21 15,-21 22-15,0-22 0,21 0 0,0 21 16,-21-21-16,0 1 0,21-1 0,-22 0 16,22 0-16,0 0 15,22-21 16,-1-21-31,0 0 0,21 21 16,-21-21-16,22 0 0</inkml:trace>
  <inkml:trace contextRef="#ctx0" brushRef="#br0" timeOffset="40909.47">23453 5398 0,'0'0'0,"21"0"0,-21-22 0,-21 22 16,-1 0-1,1 0-15,0 0 0,0 0 0,0 22 16,0-1-16,-22 0 0,22 0 16,0 0-16,0 0 0,21 1 15,0-1-15,0 0 0,0 0 0,0 0 16,21-21-16,-21 21 16,21-21-16,0 0 0,0 22 0,1-22 15,20 21-15,-21 0 0,0-21 16,0 21-16,1-21 0,-22 21 0,0 0 15,21-21-15,-21 22 0,0-1 16,0 0-16,-21-21 16,-1 21-16,1-21 0,0 0 0,0 21 15,0-21-15,0 0 0,-22 0 16,22 0-16,0 0 0,0 0 0,0 0 16,-1 0-16,1 0 15,21-21-15,0 0 16,-21 0-16,21 0 0,0-1 15,0 1-15</inkml:trace>
  <inkml:trace contextRef="#ctx0" brushRef="#br0" timeOffset="41132.47">22119 5017 0,'0'0'0,"-21"0"0,-21-22 32,20 22-32,1 0 62,0 0-62,0 0 0</inkml:trace>
  <inkml:trace contextRef="#ctx0" brushRef="#br0" timeOffset="41356.47">21103 5207 0,'0'21'0,"0"0"16,21-21-16,0 0 15,1 0-15,20 0 0,-21 0 16,21 0-16,-20 0 0,20 0 0,0 0 16,1 0-16,-1 0 0,-21 0 15,21 0-15,-20 0 0,-1-21 0,0 21 16,0 0-16,21-21 0,-20 21 16</inkml:trace>
  <inkml:trace contextRef="#ctx0" brushRef="#br0" timeOffset="41764.44">24342 4847 0,'0'0'0,"0"-21"16,0 0-16,0 0 0,0 0 15,0-1-15,0 1 16,-22 21-16,1 0 0,0 0 16,0 0-16,0 0 15,-22 21-15,22 1 0,0 20 0,-21-21 16,21 21-16,-1-20 0,-20 20 15,21 0-15,0-21 0,0 22 0,-1-22 16,1 0-16,21 0 0,0 0 0,0 1 16,0-1-16,0 0 0,21-21 15,1 21-15,-1-21 0,0 0 0,21 0 16,-21 0-16,22 0 0,-22 0 16,0 0-16,21 0 0,1 0 0,-22-21 15,21 21-15,-21-21 0,22 0 16</inkml:trace>
  <inkml:trace contextRef="#ctx0" brushRef="#br0" timeOffset="42292.86">24490 4466 0,'0'0'0,"-170"-21"31,128 21-31,0 0 0,-1 0 0,-20 0 16,21 0-16,-22 0 0,1 21 16,20 0-16,-20 1 0,20 20 15,-20-21-15,21 21 0,-1 1 16,1-1-16,0 0 0,-1 1 0,22-1 16,0 0-16,0 22 0,0-22 15,21 1-15,0-1 0,0 0 0,0-21 16,0 22-16,21-1 0,0-21 0,0 0 15,21 22-15,-20-22 0,20 0 16,0 0-16,1 0 0,20 1 0,-21-22 16,1 21-16,20-21 0,-20 0 15,20 0-15,-21 0 0,1 0 0,-1 0 16,0 0-16,1 0 0,-1 0 16,0-21-16,1-1 0,-1 1 15,-21 0-15,22 0 0,-1-21 0,-21 20 16,21-20-16,-20 0 0,20-22 15,-21 1-15,0 20 0,0-20 0,-21-1 16,0 22-16,0 0 0,0-1 16,0 1-16,-21 0 0,-21 21 0,21-22 15,-22 22-15,22 0 0,-21 0 0,21 0 16,-22-1-16,22 1 0,0 21 16,0 0-16,-21-21 0,20 21 0,1 0 15,0 0-15,0 0 0,0 0 16,0 0-16,-1 0 0,1 0 15,0 21-15,0-21 0,0 21 16</inkml:trace>
  <inkml:trace contextRef="#ctx0" brushRef="#br0" timeOffset="44008.88">868 7641 0,'-21'0'15,"-1"0"-15,22-21 32,0 0-17,0 0-15,22 0 16,-1-1-16,0 1 0,0 21 15,0-21-15,0 21 0,1 0 0,-1 0 16,0 0-16,0 0 0,0 0 16,0 0-16,1 21 0,-22 0 15,0 1-15,21-1 0,-21 21 0,0-21 16,0 0-16,-21 22 16,-1-22-16,1 21 0,0-21 0,0 1 15,0 20-15,0-21 0,-1 0 16,1 0-16,0-21 0,0 22 0,0-22 15,0 0-15,-1 0 32,22-22-32,0 1 15,0 0-15,0 0 16,22 21-16,-1-21 16,0 21-16,0 0 0,0 0 15,0 0-15,1 0 0,-1 0 0,0 0 16,21 0-16,-21 21 15,1-21-15,-1 21 0,0 21 0,0-20 16,-21-1-16,0 21 0,0 0 16,0-20-16,0 20 0,0 0 15,-21-21-15,0 22 0,0-22 0,-22 21 16,22-21-16,0 1 0,0-1 16,-22 0-16,22-21 0,-21 0 0,21 21 15,-22-21-15,22 0 0,-21 0 16,21 0-16,-22 0 0,22-21 0,-21 21 15,21-21-15,-22 0 0,22 21 16,0-22-16,0 1 0,0 21 16,0-21-16,21 0 15,0 0 1,0 0 0,21 21-16,0-22 15,0 22-15,0 0 0,22-21 0</inkml:trace>
  <inkml:trace contextRef="#ctx0" brushRef="#br0" timeOffset="44245.39">1651 7895 0,'-21'0'31</inkml:trace>
  <inkml:trace contextRef="#ctx0" brushRef="#br0" timeOffset="46004.98">2752 7959 0,'0'-43'16,"0"86"-16,21-86 0,-21 22 0,21 21 15,-21-21-15,0 0 16,0 0 0,0 0-16,0-1 93,0 1 314,0 0-376,0 0 0,21 21 0,-21-21-31,21 21 16,-21 21 31,0 0-47,0 0 16,0 0-16,0 1 0,0 20 0,0-21 15,0 21-15,0 1 0,0-1 16,0 0-16,0 1 0,0-1 0,0 0 15,0 1-15,0-22 0,0 21 16,0-21-16,0 1 0,0-1 0,0 0 16,0 0-16,0-42 47,0 0-47,0 0 0,0-1 15,21 1-15,1-21 0,-1 0 16,-21-1-16,21 1 0,0 0 0,0-1 15,0 1-15,1 21 0,-22-22 16,21 22-16,0-21 0,0 21 0,0 21 31,0 0-31,-21 21 0,0 0 16,0 0-16,0 0 0,0 22 0,0-1 16,22-21-16,-22 22 0,0-1 15,21 0-15,-21-21 0,0 22 0,21-22 16,0 0-16,0 0 15,0 0-15,1 1 0,-1-1 0,0-21 16,0 0-16,21 0 0,-20 0 16,20 0-16,-21 0 0,21-21 0,-20-1 15,20 1-15,0 0 0,-21 0 16,22 0-16,-22 0 0,0-22 0,0 1 16,0 0-16,1 20 0,-22-20 0,0 0 15,0-1-15,0 22 16,0-21-16,-22 0 0,1 20 0,0 1 0,-21-21 15,21 42-15,-1-21 0,1 21 16,-21 0-16,21 0 0,0 0 16,-1 0-16,22 21 15,-21 0-15,21 0 0,0 0 16,0 1-16,0-1 0,0 0 16,21-21-16,1 21 0,-1-21 0,21 0 15,0 0-15,1 0 0</inkml:trace>
  <inkml:trace contextRef="#ctx0" brushRef="#br0" timeOffset="46480.76">4233 7535 0,'0'0'16,"0"-21"-16,0 0 0,-21 21 16,0 0-1,21 21-15,-21 0 0,21 1 16,0-1-16,0 21 0,0 0 0,0-20 15,0 20-15,0 0 0,0 1 0,0-1 16,0 0-16,0 1 0,0-1 16,0 0-16,0 1 0,-21-1 0,21 0 15,0 1-15,-22-22 0,22 0 16,0 0-16,0 0 0,-21-21 0,21 21 16,0-42 15,0 0-31,0 0 0,0 0 15,0 0-15,0-1 0,0-20 16,21 21-16,1-21 0,-1-1 0,0 1 16,0 21-16,0-22 0,22 22 0,-22 0 15,21 0-15,-21 0 0,22 21 16,-22 0-16,21 0 0,-21 0 0,22 0 16,-22 21-16,0 0 0,0 0 15,0 0-15,-21 22 0,0-1 0,0-21 16,0 22-16,0-22 0,0 21 0,0-21 15,-21 22-15,0-22 0,0 0 16,0 0-16,21 0 0,-22 0 16,22-42 15,22 21-31,-1-21 0,0 0 16</inkml:trace>
  <inkml:trace contextRef="#ctx0" brushRef="#br0" timeOffset="47260.74">5207 7853 0,'0'-21'0,"0"42"0,0-63 16,-21 20-1,0 22-15,-1 0 16,1 0-16,0 0 0,0 0 0,0 22 15,0-1-15,-1 0 0,-20 0 0,21 21 16,-21 1-16,20-22 0,1 21 16,-21 1-16,21-1 0,21 0 0,-21 43 15,21-43-15,0-21 16,0 1-16,0-1 0,0 0 0,21 0 16,0-21-16,0 0 0,21 0 15,-20 0-15,-1 0 0,0-21 16,21 21-16,-21-21 0,1 0 15,-1-1-15,21-20 0,-21 21 0,0 0 16,1-22-16,-1 1 0,0 0 16,0-1-16,0 1 0,0 0 0,1-1 15,-22 22-15,0-21 0,21 21 16,-21 0-16,0-1 0,0 1 0,0 42 31,0 1-31,-21-1 0,21 0 16,0 0-16,-22 21 0,22 1 0,-21-22 15,0 21-15,21 1 0,0-1 16,0 0-16,0-21 0,0 22 16,0-22-16,0 0 0,0 0 0,0 0 15,21-21-15,0 0 0,1 22 16,-1-22-16,0 0 0,21 0 0,-21 0 16,22-22-16,-1 1 0,0 21 0,1-21 15,-1-21-15,0 21 0,1-1 16,-1-20-16,0 0 0,1-1 0,-22 1 15,0 0-15,21 21 0,-42-22 16,22 1-16,-22 0 0,21-1 0,-21 1 16,0 0-16,0 20 0,0-20 0,0 21 15,0 0-15,-21 21 16,-1 0-16,1 0 0,21 21 16,-21 0-16,0 21 0,21 1 15,-21-22-15,21 21 0,0 1 16,0 20-16,0-21 0,0 1 0,0-1 15,0 0-15,0 1 0,0-1 16,0-21-16,0 22 0,0-22 0,0 0 16,21 0-16,-21 0 0,21 0 0,0-21 15,0 0-15,1 0 16,-1 0-16,0 0 0,0-21 16,0 21-16,0-21 0,1-21 0,-22 21 15,21-1-15,-21 1 0</inkml:trace>
  <inkml:trace contextRef="#ctx0" brushRef="#br0" timeOffset="47444.88">5715 7895 0,'0'0'0,"-21"0"31,42 0-31,0 0 16,0 0-16,22 0 0,-1 0 0,-21 0 15,21-21-15,1 21 0,-1 0 0,-21-21 16,22 21-16,-22 0 0,0-21 16,0 21-16,0 0 0</inkml:trace>
  <inkml:trace contextRef="#ctx0" brushRef="#br0" timeOffset="48584.98">8170 8128 0,'-42'0'31,"42"-21"-31,0 0 16,0 0-16,0-1 0,0 1 15,0-21-15,0 21 0,-21 0 16,21-22-16,-21 22 0,-1 0 0,22-21 16,-21 20-16,0 1 0,0-21 0,0 21 15,0 0-15,-1 21 0,1-22 16,-21 22-16,21 0 0,0 0 15,-1 0-15,-20 0 0,21 22 16,0-1-16,-22 0 0,22 0 0,0 21 16,0-20-16,-21 20 0,20 0 0,22 1 15,-21-1-15,0 0 0,21 1 16,0-1-16,0-21 0,0 0 0,0 22 16,0-22-16,21-21 0,0 21 15,1-21-15,-1 0 0,21 0 0,-21 0 16,22 0-16,-22 0 0,21-21 0,0 21 15,1-21-15,-1-1 16,-21-20-16,22 21 0,-1-21 0,0 20 16,-21-20-16,1 0 0,-1 21 0,0-22 15,0 1-15,-21 0 0,0 20 16,0-20-16,0 21 0,0 0 0,0 0 16,0-1-16,0 44 31,0-1-31,0 0 0,0 0 0,0 0 15,0 22-15,0-22 0,0 21 16,0-21-16,0 22 0,0-22 0,0 21 16,0 0-16,0-20 0,0-1 15,21 0-15,0 0 0,1 0 0,-1 0 16,0-21-16,0 0 0,0 0 0,0 0 16,22 0-16,-22 0 15,21-21-15,-21 0 0,22 0 0,-1 0 16,-21 0-16,22-1 0,-22-20 0,21 21 15,-21-21-15,0 20 0,22-20 16,-22 0-16,-21 21 0,0-22 0,21 22 16,-21 0-16,0 0 0,0 0 15,-21 21 1,0 0-16,21 21 16,-21 0-16,21 0 0,0 0 15,0 0-15,0 1 0,0-1 0,0 0 16,0 0-16,0 0 0,0 0 15,21 1-15,0-1 0,-21 0 16,21 0-16,0 0 0,0-21 0,-21 21 16,22 1-16,-1-22 0,0 21 15,0-21-15,0 0 0,0 0 0,22 0 16,-22 0-16,0 0 0,21 0 16,-20-21-16,20 21 0,-21-22 0,21 1 15,-20 21-15,-1-21 0,21 0 0,-21 0 16,0 0-16,1-22 0,-1 22 15,0 0-15,0 0 0,0-22 0,-21 22 16,0-21-16,0 21 0,0-22 0,0 22 16,0 0-16,-21 21 15,0 0-15,0 0 16,0 0-16,-1 21 0,1 22 0,0-22 16,0 21-16,21-21 0,0 22 15,-21-1-15,21-21 0,0 21 0,0 1 16,0-22-16,0 0 0,0 21 0,21-20 15,0-22-15,0 21 0,-21 0 16,21-21-16,1 0 0,-1 0 0,0 0 16,0 0-16,0 0 0,22-21 0,-22 0 15,21 21-15</inkml:trace>
  <inkml:trace contextRef="#ctx0" brushRef="#br0" timeOffset="49440.85">10753 7747 0,'-22'-42'31,"22"21"-31,0-1 0,0 1 16,22 0-16,-22 0 16,21 21-16,0 0 0,21-21 0,-21 21 15,1 0-15,-1 0 0,0 0 16,21 21-16,-21-21 0,1 21 0,-22 0 15,21 22-15,0-22 0,-21 0 0,21 0 16,-21 21-16,0-20 16,0 20-16,0-21 0,0 0 0,0 22 15,0-22-15,0 0 0,0 21 0,-21-21 16,21 1-16,-21-1 16,0-21-16,-1 0 15,22-21 1,-21-1-16,21 1 0,0 0 15,0 0-15,0-21 0,0 20 0,0 1 16,21-21-16,1 21 0,-1-22 16,0 22-16,0-21 0,21 21 0,-20 0 15,20-1-15,0 22 0,1 0 0,-22 0 16,21 0-16,-21 0 16,0 0-16,22 0 0,-22 22 0,0-1 15,-21 0-15,21 0 0,-21 0 0,21 0 16,-21 22-16,0-22 0,0 0 15,0 0-15,0 0 0,0 22 0,0-22 16,0 0-16,0 0 0,0 0 16,-21 1-16,0-22 15,21-22 1,0 1 0,0 0-16,0 0 0,0 0 0,21-22 15,-21 22-15,21-21 0,22 21 0,-22-22 16,0 1-16,0 21 15,0-21-15,22 20 0,-22-20 0,21 21 16,-21 21-16,22 0 0,-22 0 0,21 0 16,-21 0-16,1 21 0,-1 0 15,0 0-15,0 1 0,-21-1 0,21 0 16,-21 21-16,0-21 0,0 1 16,0-1-16,0 21 0,0-21 0,-21 0 15,21 1-15,-21-1 0,0 0 16,42-21 15,0 0-31,0 0 0,0-21 0,1 0 16</inkml:trace>
  <inkml:trace contextRef="#ctx0" brushRef="#br0" timeOffset="49796.87">12277 7832 0,'21'0'15,"0"0"1,0 0-16,0 0 16,0-21-16,1-1 0,-1 22 0,0-21 15,0 21-15,21-21 0,-20 0 0,-1 21 16,21-21-16,-21 0 16,0-1-16,-21 1 0,22 0 0,-22 0 15,0 0-15,0 0 0,0-1 16,-22 22-16,1 0 15,0 0-15,0 22 0,0-1 0,0 0 16,-22 0-16,22 0 0,-21 22 16,21-22-16,-1 21 0,1 0 0,0-20 15,21 20-15,0-21 0,0 21 0,0-20 16,0-1-16,0 0 0,0 0 16,21 0-16,0-21 0,1 0 0,-1 21 15,21-21-15,-21 0 0,0 0 16,22 0-16,-1-21 0,-21 0 15,22 0-15,20 0 0,-21 0 0,1-1 16,20 1-16</inkml:trace>
  <inkml:trace contextRef="#ctx0" brushRef="#br0" timeOffset="50033.06">13441 7303 0,'0'0'15,"0"-22"-15,0 1 0,-21 21 0,-1 0 16,1 21-16,0 1 0,0 20 15,0-21-15,0 21 0,-1 1 0,1 20 16,0-20-16,0-1 0,0 21 16,0-20-16,21-1 0,0 0 15,0 1-15,-22-1 0,22-21 0,0 22 16,0-22-16,0 0 0,0 0 16,22-21-16,-22 21 0,42-21 15,-21 0-15,0 0 0,22-21 0,-22 0 16,21 21-16,0-21 0,-20 0 15,20-1-15</inkml:trace>
  <inkml:trace contextRef="#ctx0" brushRef="#br0" timeOffset="50456.8">13779 7366 0,'0'0'0,"0"-42"0,0-22 16,0 43 0,0 42-1,0 0-15,0 22 16,0-22-16,0 21 0,0 1 15,-21-1-15,21 0 0,-21 1 0,0-1 16,21 0-16,0 1 0,0-1 16,-21-21-16,0 21 0,21-20 0,-22-1 15,22 0-15,0 0 0,0 0 16,0-42 15,0 0-15,22 0-16,-1 0 15,0-22-15,0 22 0,0 0 0,22-21 16,-22 20-16,21-20 0,0 21 16,-20 0-16,20 0 0,-21 21 0,0 0 15,22 0-15,-22 21 0,-21 0 16,21 0-16,-21 0 0,0 0 16,0 1-16,0 20 0,0-21 0,0 0 15,-21 0-15,0 1 0,21 20 0,-22-42 16,1 21-16,21 0 0,0 0 15,-21-21-15,21 22 0,-21-22 16,21-22 15,-21 22-31</inkml:trace>
  <inkml:trace contextRef="#ctx0" brushRef="#br0" timeOffset="50636.74">13060 7557 0,'-43'0'0,"86"0"0,-107 0 0,43 0 0,0 0 16,42 0 15,0 0-31,22 0 0,-1 0 0,21 0 16,1 0-16,-22 0 15,22-22-15,-1 22 0,1 0 0,-1 0 16</inkml:trace>
  <inkml:trace contextRef="#ctx0" brushRef="#br0" timeOffset="51085.56">14774 7578 0,'-21'0'31,"0"0"-31,0 0 0,0 0 16,-1 21-16,1-21 0,-21 21 0,21 0 16,-22 0-16,22 1 0,-21-1 15,0 0-15,-1 0 0,1 21 0,21-20 16,0 20-16,-1 0 0,22-21 16,0 22-16,0-22 0,0 21 0,0-21 15,22 1-15,-1-22 0,0 21 0,21-21 16,-21 21-16,22-21 0,-1 0 15,0 0-15,1 0 0,-1-21 0,0 0 16,1 21-16,-22-22 16,21 1-16,1 0 0,-22 0 0,0-21 15,21 20-15,-21 1 0,-21-21 0,0 21 16,0-22-16,0 1 0,0 21 16,0-21-16,0 20 0,-21 1 0,21 0 15,-42 0-15,21 0 0,0 21 0,-22 0 16,22 0-16,-21 0 0,21 0 15,-22 21-15,22 0 0,-21-21 0,21 21 16,-1 0-16,22 1 0,0-1 16,0 0-16,0 0 0,0 0 15,22-21-15,20 21 0</inkml:trace>
  <inkml:trace contextRef="#ctx0" brushRef="#br0" timeOffset="51848.32">15515 7641 0,'0'0'0,"0"-21"0,-21 0 15,0 0-15,0 21 0,-1 0 0,1 0 16,0 0-16,0 0 0,0 0 0,0 21 16,-1-21-16,-20 21 0,21 21 15,0-20-15,0 20 0,-1-21 0,1 21 16,0-20-16,0 20 0,21 0 15,0-21-15,0 22 0,0-22 16,0 0-16,0 0 0,0 0 0,21 1 16,0-22-16,22 0 15,-22 0-15,21 0 0,-21 0 0,22 0 16,-22-22-16,21 1 0,0 21 0,-20-21 16,20 0-16,-21 0 0,21-22 15,-20 22-15,-1-21 0,0 21 0,0-22 16,21 1-16,-42 0 0,22-22 15,-1 22-15,0-22 0,0 22 0,0-21 16,-21-1-16,21 22 0,-21-1 0,22 1 16,-22 21-16,0-21 15,0 20-15,0 44 32,0-1-32,-22 0 0,1 21 0,0 22 15,21-22-15,0 0 0,-21 22 0,21-22 16,-21 1-16,21 20 0,-21-21 15,21-20-15,0 20 0,0 0 0,0-21 16,0 22-16,0-22 0,0 0 16,0 0-16,0 0 0,21-21 15,0 22-15,0-22 0,0 0 0,0 0 0,1 0 16,-1 0-16,21 0 0,-21 0 16,0-22-16,22 1 0,-22 21 15,0-21-15,21 0 0,-20 0 0,20-22 16,-21 22-16,0 0 0,0-21 15,1 21-15,-1-22 0,-21 22 0,0 0 16,0 0-16,0 0 0,0-1 16,-21 22-16,-1 0 15,1 22 1,21-1-16,-21 0 0,21 0 0,0 0 16,0 0-16,0 22 0,0-22 0,0 0 15,0 0-15,0 0 16,0 1-16,0-1 0,0 0 0,0 0 0,0 0 15,0 0-15,0 1 16,-21-22-16,0 0 16,0 0-16,-1 21 0,1-21 15,0 0-15,0 0 0,0 0 0,0-21 16</inkml:trace>
  <inkml:trace contextRef="#ctx0" brushRef="#br0" timeOffset="52760.86">17738 7535 0,'0'0'0,"-22"0"0,22-21 16,-21 21-16,0 0 15,0 0 1,0 21-16,0-21 0,-1 22 16,22-1-16,-21 0 0,0 21 15,-21-21-15,21 22 0,-1-22 0,1 21 16,0-21-16,0 1 0,0 20 15,21-21-15,0 0 0,0 0 0,0 1 16,21-22-16,0 0 0,21 0 16,-20 0-16,20 0 0,-21 0 15,21-22-15,1 22 0,-22-21 0,21 0 16,1 0-16,-22 0 0,21 0 16,-21-1-16,0 1 0,1 0 0,-22 0 15,0-21-15,0-1 0,0 22 16,-22 0-16,1 0 15,0-22-15,-21 43 0,21-21 0,-1 0 16,1 21-16,-21 0 0,21 0 16,42 0 15,21 0-31,-21 0 0,1 0 16,20 0-16,0 0 0,-21 0 0,22 0 15,-1 0-15,0-21 0,1 0 16,-1 21-16,0-21 0,-20-1 15,20 22-15,-21 0 0,0 0 0,-21-21 16,21 21-16,-42 21 31,21 1-31,-21-1 16,0 0-16,21 0 0,-21 21 0,0-20 16,-1 20-16,22 0 0,-21 1 15,0-1-15,0 0 0,21 1 0,-21 20 16,0 1-16,-1-1 0,22 1 0,-21 20 15,21-20-15,0 20 0,-21 1 16,21 0-16,-21-1 0,21 1 0,-21 0 16,21 21-16,0-22 0,-21 22 0,-1-21 15,22-1-15,0 22 0,0-21 16,-21 0-16,21-22 0,0 22 0,0-22 16,0 1-16,0-22 0,-21 0 15,21-20-15,0-1 0,0 0 0,-21-21 16,0 0-16,0 0 0,-1-21 15,1 0-15,-21-1 0,21 1 0,-22 0 16,1-21-16,-21 21 0,20-22 0,1 22 16,-22-21-16,22 21 0,0-22 15,-1 1-15,1 21 0,21-22 0,0 22 16,0-21-16,-1 0 0,22-1 0,0 1 16,0 0-16,0-22 0,22 1 15,20-1-15,0 1 0,1-1 0</inkml:trace>
  <inkml:trace contextRef="#ctx0" brushRef="#br0" timeOffset="53347.18">19621 7154 0,'-21'0'15,"42"0"-15,-63-21 0,21 21 0,0 0 16,0 0-16,-1 0 0,1 0 16,0 21-16,0 1 0,0 20 0,0 0 15,-1 1-15,1-1 0,0 0 16,0 22-16,21-22 0,-21 0 0,21 1 15,0-1-15,0-21 0,0 22 0,0-22 16,0 0-16,0 0 0,0 0 16,0 0-16,0-42 31,0 0-15,0 0-16,0 0 0,0 0 15,0-22-15,21 22 0,0-21 16,-21-1-16,21-20 0,0 21 0,1-22 15,-1 22-15,0-22 0,21 22 0,-21-22 16,1 22-16,-1 21 0,0-21 16,0 20-16,21 1 0,-20 21 0,-1 0 15,0 0-15,0 0 0,0 21 16,0 1-16,1 20 0,-1 0 16,-21 1-16,0-1 0,0 21 0,0-20 15,0 20-15,0-20 0,0-1 0,0 0 16,0 1-16,0-22 0,0 21 0,0-21 15,0 0-15,0 1 16,0-1-16,0 0 0,-21-21 31,-1 0-15,1-21-16</inkml:trace>
  <inkml:trace contextRef="#ctx0" brushRef="#br0" timeOffset="53525.11">19283 7535 0,'0'0'0,"0"-21"0,0 0 16,21 21 0,21 0-1,1 0-15,-1-21 0,0 21 0,22 0 16,-1 0-16,1-21 0,-1 21 16,1 0-16,-1 0 0,1-21 0,-1 21 15,-20 0-15,-1-22 16,0 22-16,43-21 0,-43 21 0</inkml:trace>
  <inkml:trace contextRef="#ctx0" brushRef="#br0" timeOffset="54912.35">20341 7281 0,'0'0'0,"-21"0"15,0 0 1,0 0-16,-1 0 0,1 22 16,0-1-16,0 21 0,0-21 0,0 22 15,-1-1-15,1-21 0,21 21 16,-21 1-16,21-22 0,0 21 0,0-21 15,0 1-15,0-1 0,0 0 16,21 0-16,0 0 0,1-21 0,-1 0 16,0 0-16,0 0 0,0 0 0,22 0 15,-1 0-15,0 0 0,-21 0 16,22-21-16,-1 0 0,22 0 0,-43 0 16,21-1-16,0 1 0,1-21 15,-1 0-15,-21-1 0,0 1 0,1-22 16,-1 22-16,0-21 0,-21-1 15,0 22-15,0-22 0,0 22 16,0 0-16,0-1 0,0 22 0,0 0 16,0 0-16,0 0 0,-21 42 31,0 0-31,21 0 0,-22 21 0,1 1 16,0-1-16,21 0 0,-21 22 15,0-1-15,0-20 0,21 20 0,0-20 16,-22-1-16,22 0 0,0 1 15,0-1-15,0-21 0,0 0 0,0 0 16,0 1-16,22-1 0,-1-21 0,0 0 16,0 0-16,0 0 15,22 0-15,-22 0 0,21 0 0,-21 0 16,22-21-16,-22-1 0,21 22 16,-21-21-16,22 0 0,-22 0 0,21 0 15,-21-22-15,0 22 0,1-21 0,-22 21 16,21-22-16,-21 22 0,21 0 15,-21 0-15,0 0 0,0 42 32,0 0-32,-21 0 0,21 22 15,-21-22-15,21 0 0,0 21 16,-22-21-16,22 1 0,-21-1 16,21 0-16,0 0 0,0 0 0,0 0 15,0 1-15,0-1 16,21-21-16,1 0 15,-1 0-15,0 0 0,0 0 0,21 0 16,-20 0-16,20-21 0,0 21 16,-21-22-16,22 1 0,-1 0 0,0 0 15,-20 0-15,20 0 0,-21-22 16,0 22-16,0-21 0,1 21 0,-1-1 16,-21 1-16,0 0 0,0 0 0,-21 42 31,-1 0-16,22 0-15,-21 1 0,0 20 16,0-21-16,21 0 0,-21 22 0,0-22 16,21 0-16,-22 0 0,22 0 0,0 0 15,0 1-15,0-1 0,0 0 16,22-21 0,-1 0-16,0 0 15,0 0-15,0 0 0,22 0 0,-22 0 16,0-21-16,0 21 0,0-21 0,0-1 15,-21 1-15,0 0 0,0 0 16,0 0-16,0 0 0,0-1 16,0-20-16,0 21 0,-21 0 0,0 0 15,0-1-15,21 1 0,-21 0 16,21 0-16,0 0 0,0 0 16,0-1-1,21 1-15,0 0 0,21 21 16,-20-21-16,20 21 0,-21 0 15,21 0-15,1 0 0,-22 0 0,21 0 16,-21 0-16,22 21 0,-22 21 16,0-20-16,0 20 0,0-21 0,-21 0 15,0 22-15,0-22 0,0 21 0,0-21 16,0 0-16,0 1 16,0-1-16,0 0 0,0 0 0,0 0 15,0 0-15,0 1 0,0-1 16,-21-21-16,0 0 15,0 0 1,21-21 0,0-1-16,0 1 15,0 0-15,21 0 0,-21-21 16,21 20-16,0 1 0,1-21 0,20 21 16,-21-22-16,21 1 0,1 21 15,-22 0-15,21 0 0,1-1 0,-1 1 16,0 21-16,1 0 0,-22 0 15,0 21-15,0 1 0,0-1 16,-21 21-16,21-21 0,-21 22 0,0-22 16,0 0-16,0 21 0,0-21 15,-21 1-15,0-1 0,21 0 0,-21 0 16,21 0-16,-21-21 0,21 21 0,-21 1 16,42-22 15,0 0-31,0 0 0,0-22 15,22 1-15</inkml:trace>
  <inkml:trace contextRef="#ctx0" brushRef="#br0" timeOffset="55276.36">23241 7324 0,'0'0'0,"21"-21"0,-21-1 16,21-83-1,-42 105 1,0 0-16,-21 0 15,20 21-15,-20 0 0,0 21 0,-1-21 16,22 1-16,0 20 0,0-21 0,0 0 16,21 0-16,0 1 0,0-1 15,21 0-15,0 0 0,0-21 16,0 0-16,1 0 16,-1 21-16,21-21 0,-21 0 0,0 0 15,1 21-15,-1-21 0,21 22 0,-21-22 16,-21 21-16,21-21 0,-21 21 15,22-21-15,-22 21 0,0 0 16,0 0-16,-22-21 16,1 22-16,0-22 0,0 0 0,-21 21 15,20-21-15,-20 0 0,21 0 16,0 21-16,-22-21 0,22 0 0,0 0 16,0 0-16,0 0 0,0 0 0,-1 0 15,22-21-15,-21 0 0,21-1 16,0 1-16,0 0 0</inkml:trace>
  <inkml:trace contextRef="#ctx0" brushRef="#br0" timeOffset="55493.3">22077 6879 0,'0'0'0,"-21"-21"0,-1 21 15,1 0-15,0 0 16,0 0 47,0 0-63,0 0 0</inkml:trace>
  <inkml:trace contextRef="#ctx0" brushRef="#br0" timeOffset="55701.88">20701 6985 0,'-21'0'0,"42"0"0,-63 0 0,84 0 31,-21 0-31,21 0 16,-20 0-16,20 0 0,21 0 0,-20 0 15,-1 0-15,0 0 0,1 0 16,-1 0-16,-21 0 0,22 0 0,-22 0 16,0 0-16,21 0 0,-21 0 0,1 0 15</inkml:trace>
  <inkml:trace contextRef="#ctx0" brushRef="#br0" timeOffset="56064.49">23876 6731 0,'0'-21'0,"0"42"0,0-63 16,-21 21 15,0 21-31,-1 0 0,1 0 0,0 0 16,0 0-16,0 21 0,0-21 15,-1 21-15,1 0 0,0 0 0,0 0 16,0 1-16,0-1 0,21 0 16,0 0-16,0 0 0,0 0 0,0 1 15,0-1-15,0 0 0,0 0 16,21-21-16,0 0 0,0 0 15,0 0-15,0 0 0,22 0 0,-1 0 16,0 0-16,1 0 0,-1 0 16,0-21-16</inkml:trace>
  <inkml:trace contextRef="#ctx0" brushRef="#br0" timeOffset="56528.54">24257 6371 0,'0'0'0,"-42"-21"0,20 21 0,-20 0 0,0 0 16,-1 0-16,1 0 0,-21 0 15,-1 0-15,1 21 0,-1 0 0,1 1 16,-1 20-16,1-21 0,20 21 16,-20 1-16,20-1 0,1 0 0,0 1 15,21-1-15,-1 0 0,1-20 16,21 20-16,0 0 0,0-21 15,0 22-15,0-22 0,43 0 0,-22 21 16,0-20-16,21-1 0,1 0 16,-22 0-16,42-21 0,-20 21 0,-1 0 15,0-21-15,22 0 0,-22 0 16,0 0-16,1 0 0,-1 0 0,0-21 16,1 0-16,-1 21 0,0-21 15,1 0-15,-22 0 0,21-22 0,-21 22 16,22-21-16,-22-1 0,0 1 15,0 0-15,0-1 0,1-20 0,-22 21 16,0-1-16,0 1 0,0 0 0,0-1 16,-22 22-16,-20 0 15,21 0-15,0 0 0,-22-1 0,1 22 16,0-21-16,-1 21 0,1 0 16,0 0-16,-1 0 0,22 0 0,-21 0 15,21 0-15,-22 0 0,22 0 16,0 0-16,0 0 0,0 0 0,0 0 15</inkml:trace>
  <inkml:trace contextRef="#ctx0" brushRef="#br0" timeOffset="57709.23">847 9758 0,'0'0'16,"0"-21"-16,0 0 0,0-1 0,0 1 16,0 0-16,0 42 31,0 22-31,0-22 15,0 21-15,-22 0 16,1 1-16,0-1 0,0 0 0,0 1 16,0-1-16,-22 0 0,1 1 15,21-1-15,-22-21 0,1 22 0,21-22 16,-21 0-16,20 0 0,1 0 16,0 0-16,0-21 0,21-21 31,0 0-31,21 21 15,0-21-15,22 0 0,-22 21 0,21-21 16,-21 21-16,22 0 0,-1-22 16,0 22-16,-21 0 0,22 0 0,-1-21 15,0 21-15,-20-21 16,20 21-16,0 0 0,-21-21 0,1 21 16,20 0-16,-21-21 0,0 21 15,-21-21-15,0-1 0,21 22 16,-21-21-16,0 0 0,0 0 15,0 0-15,0 0 16,-21-1-16,0 22 16,0 0-1,21 22-15,0-1 0,0 0 16,0 0-16,-21 21 16,21-20-16,-21 20 0,-1-21 0,22 21 15,0-20-15,0 20 0,-21 0 16,21-21-16,0 22 0,-21-22 0,21 0 15,0 0-15,0 0 0,0 1 16,0-44 15,0 1-31,21 21 0</inkml:trace>
  <inkml:trace contextRef="#ctx0" brushRef="#br0" timeOffset="57885.15">1482 10012 0,'0'0'0,"21"0"78</inkml:trace>
  <inkml:trace contextRef="#ctx0" brushRef="#br0" timeOffset="58537.32">2942 9504 0,'-21'-21'0,"-21"21"16,20 21-1,1 0-15,0 0 0,0 0 0,0 22 16,0-1-16,21 0 0,-22 22 16,1-22-16,21 1 0,-21 20 0,0-21 15,21 1-15,-21-1 0,0 0 16,-1 1-16,22-1 0,-21-21 0,0 22 16,0-22-16,21 21 15,0-21-15,-21 0 0,21-42 31,21 0-31,0 0 16,0 0-16,-21 0 0,21-22 16,1 1-16,-1 0 0,0-1 0,0 1 15,0-22-15,0 22 0,1-21 16,-1-1-16,0 1 0,0-1 0,0 22 16,0-1-16,1 1 0,-1 0 15,0 21-15,0 21 0,0 0 0,0 0 16,1 0-16,-22 21 0,0 0 15,21 21-15,-21 1 0,21 20 16,-21-21-16,0 22 0,0-22 16,0 22-16,0-22 0,0 22 15,0-22-15,0 0 0,0 1 0,0-22 16,0 21-16,0-21 0,0 0 0,21 1 16,-21-1-16,-21-21 31,0 0-16,0-21-15</inkml:trace>
  <inkml:trace contextRef="#ctx0" brushRef="#br0" timeOffset="58724.02">2603 10097 0,'0'0'0,"-21"0"0,42 0 47,1-22-47,-1 22 0,21 0 15,-21 0-15,22-21 0,-1 0 0,21 21 16,-20-21-16,-1 21 0,22-21 16,-22 21-16,21-21 0,1-1 0,-22 22 15,22-21-15,-22 0 0,0 0 16,22 21-16,-22-21 0</inkml:trace>
  <inkml:trace contextRef="#ctx0" brushRef="#br0" timeOffset="60108.84">3598 9779 0,'0'-21'16,"-21"21"-1,0 0-15,0 0 0,0 21 16,-1 0-16,1 0 0,0 1 0,0 20 16,0-21-16,0 21 0,21-20 15,-22 20-15,22 0 0,-21-21 0,21 22 16,0-22-16,0 21 0,0-21 16,0 1-16,0-1 0,21 0 0,1-21 15,20 21-15,-21-21 0,0 0 0,22 0 16,-1 0-16,-21 0 0,21 0 15,1-21-15,-1 21 0,0-21 0,-20 0 16,20-1-16,0 1 0,1 0 16,-22 0-16,21-21 0,-21-1 0,0 1 15,1 0-15,-1-1 0,0 1 16,0-22-16,0 1 0,-21 21 16,21-22-16,-21 1 0,22 20 0,-22 1 15,0 0-15,0 20 0,0 1 16,0 0-16,21 0 0,-21 42 31,-21 0-31,21 22 0,0-1 16,0 0-16,-22 1 0,22 20 0,-21 1 15,21-1-15,-21-21 0,21 22 16,0-22-16,0 1 0,0-1 0,0 0 16,0 1-16,0-22 0,0 0 15,0 0-15,0 0 0,21 0 16,0-21-16,1 0 0,-1 0 15,0 0-15,21 0 0,-21 0 16,1-21-16,20 0 0,-21 21 0,21-21 16,-20 0-16,20-22 0,0 22 0,-21 0 15,1-21-15,-1 21 0,0-22 16,0 1-16,0 21 0,-21-22 0,0 22 16,21 0-16,-21 0 0,0 0 15,0 42 1,0 0-16,0 0 15,0 22-15,-21-22 0,21 0 16,0 21-16,-21-21 0,0 22 0,21-22 16,0 21-16,0-21 0,0 1 0,0-1 15,0 0-15,0 0 16,21-21-16,0 0 0,0 0 16,22 0-16,-22 0 0,21 0 0,-21 0 15,22 0-15,-1-21 0,0 0 16,1 0-16,-22-1 0,21 1 0,1 0 15,-22 0-15,21-21 0,-21 20 16,0-20-16,1 21 0,-22-21 16,0 20-16,21-20 0,-21 21 0,0 0 15,0 42 1,-21 0 0,21 21-16,0-20 0,-22-1 0,22 21 15,-21-21-15,21 22 0,0-22 16,0 21-16,0-21 0,0 0 0,0 1 15,0-1-15,0 0 0,0 0 16,0 0-16,21-21 0,1 0 16,-1 0-16,0 0 0,0 0 15,0 0-15,0 0 0,1 0 16,-1-21-16,0 21 0,0-21 16,0 21-16,-21-21 0,0 0 0,0-1 15,0 1-15,0 0 0,0 0 16,0 0-16,-21 0 0,0-22 0,21 22 15,-21 0-15,0 0 0,-1 0 0,1-1 16,0 1-16,21 0 16,0 0-16,0 0 15,21 0-15,0 21 16,1-22-16,-1 22 0,21 0 0,-21-21 16,22 21-16,-1 0 0,-21 0 0,21 0 15,-20 21-15,-1 1 0,21-1 16,-21 0-16,0 21 0,1-21 15,-1 22-15,-21-22 0,0 21 0,0-21 16,0 1-16,0 20 0,0-21 16,0 0-16,0 22 0,0-22 0,0 0 15,-21 0-15,21 0 0,-22-21 16,22 21-16,-21 1 0,0-22 16,21 21-16,-21-21 0,21-21 31,0-1-31,0 1 0,21 0 15,0 0-15,22-21 0,-22 20 0,21-20 16,0 0-16,1-1 0,-1 1 16,-21 21-16,22-21 0,-1-1 15,0 22-15,1 0 0,-1 0 0,-21 21 16,21 0-16,-20 0 0,-1 21 16,0 0-16,0 0 0,-21 22 0,0-22 15,21 42-15,-21-42 0,0 22 16,0-22-16,0 0 0,0 21 15,-21-20-15,0-1 0,21 0 0,0 0 16,-21 0-16,0-21 0,21 21 0,-22-21 16,44-21 15,-1 0-15,21 21-16</inkml:trace>
  <inkml:trace contextRef="#ctx0" brushRef="#br0" timeOffset="60472.56">6794 9758 0,'22'-21'0,"-44"42"0,44-63 16,-22 20-16,0 1 0,0 0 15,-22 21 1,1 0-16,-21 0 0,21 21 0,0 0 16,-22 1-16,22-1 0,0 0 0,0 21 15,0-21-15,-1 1 0,22-1 16,0 0-16,0 0 0,0 0 15,22 0-15,-1-21 16,0 22-16,0-22 0,0 0 16,22 21-16,-22-21 0,21 0 0,-21 21 15,0-21-15,1 0 0,20 21 0,-21 0 16,0-21-16,-21 21 0,0 1 16,0-1-16,0 0 15,-42-21-15,21 21 0,0-21 0,-22 21 16,22-21-16,-21 0 0,21 21 15,-22-21-15,22 0 0,-21 0 0,21 0 16,-1 0-16,1 0 0,0 0 0,0 0 31,21-21-31,-21 0 0,21 0 0,-21 0 16,21 0-16,0-1 0</inkml:trace>
  <inkml:trace contextRef="#ctx0" brushRef="#br0" timeOffset="60688.41">5249 9398 0,'0'0'0,"-42"-21"0,-64 0 32,85 21-32,42 0 62,-42 0-46</inkml:trace>
  <inkml:trace contextRef="#ctx0" brushRef="#br0" timeOffset="60881.17">3979 9673 0,'0'0'0,"0"21"32,21-21-32,1 0 15,-1 0-15,21 0 0,0 0 16,1 0-16,-1 0 0,0-21 0,22 0 16,-22 21-16,22-21 0,-22 21 15,22-21-15,-22 0 0</inkml:trace>
  <inkml:trace contextRef="#ctx0" brushRef="#br0" timeOffset="61324.08">7302 9059 0,'0'0'0,"0"-84"31,0 63-31,0-1 0,-21 22 31,0 22-31,21-1 16,-21 21-16,21-21 0,-21 0 0,21 22 15,-21-22-15,21 21 0,0 1 16,0-22-16,0 0 0,0 0 0,0 21 16,0-20-16,0-1 15,0 0-15,0 0 0,21-21 16,0 0-16,0 0 0,0 0 15,0 0-15,1 0 0,-1 0 16,0 0-16,0-21 0,0 21 0,22-21 16,-22 0-16,21-1 0,0 1 0,-20-21 15</inkml:trace>
  <inkml:trace contextRef="#ctx0" brushRef="#br0" timeOffset="61764.84">7662 8742 0,'0'0'0,"-42"-21"0,0 0 15,-1 21-15,1 0 0,0 0 0,-1 0 16,1 0-16,21 0 16,-22 21-16,1 0 0,0 0 0,-1 21 15,22 1-15,-21 20 0,0-20 16,20 20-16,1-21 0,0 22 0,0-22 16,0 1-16,21 20 0,0-21 0,0-20 15,0 20-15,0-21 0,0 21 16,21-20-16,0-1 0,0 0 0,22 0 15,-22 0-15,21-21 0,0 0 16,1 0-16,-1 0 0,0 0 0,1 0 16,20 0-16,-20 0 0,-1-21 0,21 0 15,-20 21-15,-1-21 0,0 0 16,1-1-16,-1-20 0,0 21 16,1 0-16,-22-22 0,21 1 0,-21 21 15,-21-21-15,0-22 0,0 22 16,0-22-16,0 22 0,-21-22 0,0 1 15,0 21-15,-21-1 0,20 1 16,-20 21-16,0 0 0,-1-1 0,1 1 16,0 21-16,-1 0 0,1 0 0,0 0 15,-1 21-15,22 1 0,-21-1 16,21 0-16,0 0 0,-1 21 0,1 1 16,21-22-16,0 21 0,-21-21 15,21 22-15,0-22 0,0 0 0,0 0 16</inkml:trace>
  <inkml:trace contextRef="#ctx0" brushRef="#br0" timeOffset="63276.8">8551 10139 0,'0'0'0,"-42"0"31,42-21-16,0 0-15,0-1 0,21-20 16,0 21-16,0 0 0,22-22 16,-22 22-16,21-21 0,-21 0 15,22-1-15,-22-20 0,21 20 0,-21 1 16,1-21-16,20-1 0,-42 22 16,0 21-16,0-1 0,0 1 15,-21 21-15,0 0 16,-1 0-16,1 21 0,-21 1 0,21-1 15,0 21-15,-1 0 0,22 1 0,0-1 16,0 0-16,0 1 0,0-1 16,0 0-16,0 1 0,22-1 0,-1-21 15,0 22-15,0-22 0,0 0 16,0 0-16,1 0 0,-22 0 0,0 1 16,-22-22 15,1 0-31,0 0 0,0 0 15,0-22-15,-22 1 0,22 21 0,0-21 16,0 0-16,0 0 0,0 0 16,-1-1-16,22 1 0,-21 21 0,21-21 15,-21 21-15,21 21 16,0 0-16,0 1 16,0-1-16,21 0 0,0 0 0,-21 0 15,22 0-15,-1 1 0,0-1 16,0-21-16,21 21 0,-20-21 0,-1 0 15,21 0-15,-21 0 0,22 0 0,-1 0 16,-21 0-16,21-21 16,1 0-16,-1 21 0,0-22 0,1-20 15,-1 21-15,-21 0 0,22-22 0,-22 1 16,21-21-16,-21 20 0,0-20 16,1-1-16,-22 22 0,21-22 0,-21 1 15,21 21-15,-21-22 0,0 22 16,0-1-16,0 1 0,0 21 0,0 0 15,0 0-15,0 42 16,0 0-16,0 0 16,0 21-16,-21 1 0,21-1 0,-21 0 15,21 22-15,-22-1 0,22-20 16,0 20-16,-21 1 0,21-22 16,-21 0-16,21 1 0,-21-1 0,21-21 15,0 22-15,0-22 0,0 0 16,0 0-16,0 0 15,0-42 1,0 0 0,21 0-16,0 0 0,0-1 0,1 1 15,-1 0-15,-21-21 0,21 21 16,0-1-16,0 1 0,0 0 0,1 0 16,-1 0-16,0 21 0,0 0 15,-21 21 1,0 0-16,21-21 0,-21 21 0,21 0 0,-21 22 15,0-22-15,0 0 0,0 0 16,0 0-16,0 1 0,22-22 16,-22 21-16,21 0 0,-21 0 0,21-21 15,0 21-15,0-21 16,0 0-16,1 0 0,-1 0 16,21 0-16,-21 0 0,22-21 0,-22 0 15,21 0-15,0 21 0,-20-21 16,20-22-16,-21 22 0,21 0 0,-20-21 15,-1 20-15,0-20 0,0 0 0,0 21 16,-21-22-16,21 22 0,-21 0 16,0 42-1,-21-21 1,0 21-16,0 22 0,0-22 16,0 0-16,21 21 0,-22-21 0,22 22 15,-21-22-15,21 21 0,0-21 16,0 1-16,0-1 0,0 0 0,21 0 15,1-21-15,-1 21 0,21-21 0,-21 0 16,0 0-16,22 0 0,-22 0 16,0 0-16,21 0 0,1 0 0,-22-21 15,21 0-15,-21 0 0,22 21 0,-22-43 16,21 22-16,-21 0 0,1 0 16,-1-21-16,-21-1 0,0 1 15,0 21-15,0-22 0,0 1 16,-21 0-16,-1-1 0,1 22 0,0 0 15,-21 0-15,21 21 0,-22 0 0,22 0 16,-21 0-16,21 21 0,-22 0 16,22 22-16,-21-22 0,21 21 0,-1 0 15,1-20-15,21 20 0,0 0 0,0-21 16,0 22-16,0-22 0,0 0 16,0 0-16,21-21 0,1 21 0,-1-21 15,0 0-15,21 0 0,-21 0 16,22 0-16,-1 0 0,0 0 15</inkml:trace>
  <inkml:trace contextRef="#ctx0" brushRef="#br0" timeOffset="64428.79">11176 9546 0,'0'0'0,"0"-21"0,0 0 16,-21 21-16,0 0 15,-1 0-15,1 0 0,0 21 16,0 0-16,-21 0 0,20 1 15,1 20-15,0 0 0,21 1 0,0-22 16,-21 21-16,21 0 0,0-20 16,0-1-16,0 21 0,0-21 15,0 0-15,21-21 0,0 22 0,0-1 16,1-21-16,-1 0 0,21 0 16,-21 0-16,22 0 0,-22 0 0,21 0 15,0-21-15,-20 21 0,20-22 0,0 1 16,-21 0-16,22 0 0,-22 0 15,0 0-15,0-22 0,0 22 0,1-21 16,-1-1-16,0 22 0,0-21 0,0 21 16,-21-22-16,21 43 0,-21-21 15,0 42 1,-21 1 0,0 20-16,0-21 0,0 21 15,0-20-15,21 20 0,-22 0 0,22-21 16,-21 22-16,21-22 0,0 0 15,0 0-15,0 0 0,0 1 16,21-22-16,1 0 0,-1 0 16,0 0-16,0 0 0,0 0 15,22 0-15,-22-22 0,0 22 0,21-21 16,1 0-16,-22 0 0,0 0 0,21-22 16,-21 1-16,22 21 0,-22-43 15,0 22-15,0 0 0,22-1 16,-22-20-16,0 21 0,0-22 0,0 22 15,0-1-15,-21 1 0,0 0 16,0 21-16,0-1 0,0 1 0,-21 21 31,0 21-31,0 1 0,0-1 0,0 21 16,21-21-16,-22 22 0,22-1 0,-21 0 16,21 1-16,0-1 0,0 0 15,0 22-15,0-22 0,0 0 0,0-20 16,0 20-16,0 0 0,0-21 0,0 1 15,21-1-15,1 0 0,-1 0 16,0 0-16,0-21 0,21 0 16,1 0-16,-22 0 0,21 0 0,1 0 15,-1 0-15,0 0 0,22 0 16,-22 0-16,0-21 0,1 0 0,-1 21 16,-21-21-16,22-22 0,-22 22 0,0-21 15,0 21-15,0-22 0,0 1 16,-21 0-16,0 21 0,0-22 0,0 22 15,0 0-15,0 0 0,-21 0 0,0 21 16,0 0-16,0 0 0,0 0 16,-22 21-16,22 0 0,0 0 15,-21 0-15,20 22 0,-20-22 0,21 21 16,0-21-16,0 22 0,-1-1 16,1-21-16,21 0 0,0 0 0,0 22 0,0-22 15,0 0 1,0 0-16,21-21 0,1 0 15,-1 0-15,21 0 0,-21 0 0,0 0 16,1 0-16,20 0 0,-21-21 16,0 21-16,0-21 0,1 0 0,20-22 15,-21 22-15,0-21 0,0 0 0,1-1 16,-1 1-16,0 0 0,0-1 16,0-20-16,-21 20 0,21-20 15,1 21-15,-1-1 0,0 1 0,0 0 16,-21-1-16,0 22 0,0 0 15,0 0-15,-21 21 16,0 21-16,0 21 16,-1-21-16,22 22 0,-21-1 0,0 0 15,21 22-15,0-22 0,-21 22 0,0-22 16,21 22-16,-21-22 0,21 0 16,0 1-16,0-1 0,0-21 0,0 21 15,0-20-15,0-1 0,0 0 0,21-21 16,0 0-16,0 0 15,0 0-15,22 0 0,-22 0 0,0 0 16,21-21-16,1 21 0</inkml:trace>
  <inkml:trace contextRef="#ctx0" brushRef="#br0" timeOffset="65280.88">13991 9821 0,'0'0'0,"0"22"0,21-22 47,0 0-47,1 0 0,-1-22 15,0 1-15,0 0 0,0 0 0,22 0 16,-22 0-16,0-22 0,21 1 16,-21 0-16,1-1 0,-1 1 0,0 0 15,0-1-15,-21 1 0,0 0 16,21-1-16,-21-20 0,0 42 0,0-22 16,0 22-16,0 0 0,0 0 15,0 0-15,-21 42 16,0 0-16,21 0 15,-21 21-15,0 1 0,21-1 16,-22 0-16,1 1 0,0-1 0,0 22 16,21-1-16,0-21 0,-21 22 0,21-22 15,0 1-15,0-1 0,0 0 16,0 1-16,21-22 0,0 0 0,0 0 16,0 0-16,22 0 0,-22-21 15,0 0-15,21 0 0,-20 0 0,20 0 16,-21 0-16,21 0 0,-20 0 0,-1-21 15,21 0-15,-21 0 0,-21 0 16,21 0-16,-21-1 0,22-20 0,-22 21 16,0 0-16,0-22 0,0 22 15,0 0-15,0 0 16,0 42 15,0 0-31,0 0 16,21-21-16,0 0 15,0 0-15,0 0 0,22 0 0,-1 0 16,0 0-16,1 0 0,-1 0 0,21-21 16,-20 0-16,20 21 0,1-21 15,-22 0-15,22 0 0,-22-22 0,0 22 16,-21 0-16,1 0 0,-1 0 16,-21-22-16,0 22 0,0 0 15,-21 21-15,-22-21 0,22 21 0,-21 0 16,-1 0-16,1 0 0,0 21 15,-1 0-15,1 0 0,0 0 0,21 22 16,-1-1-16,1 0 0,0 1 0,21-1 16,0-21-16,0 22 0,0-1 15,0-21-15,21 21 0,0-20 0,22-1 16,-22-21-16,21 21 0,1 0 16,-1-21-16,0 0 0,22 0 0,-22 0 15,0 0-15,22 0 0,-22-21 0,1 0 16,20 0-16,-21-1 15,-20 22-15</inkml:trace>
  <inkml:trace contextRef="#ctx0" brushRef="#br0" timeOffset="65724.86">18119 9313 0,'0'0'0,"0"22"47,0-1-47,0 0 0,0 0 0,-22 0 15,22 0-15,-21 22 0,21-22 16,0 0-16,0 21 0,-21-20 0,21-1 15,-21 0-15,21 0 0,0 0 16,0-42 31,0 0-47,0 0 0</inkml:trace>
  <inkml:trace contextRef="#ctx0" brushRef="#br0" timeOffset="65879.86">18119 9186 0,'0'0'0,"0"-21"0,-22 21 16,1 0-16,0 0 15,0 0 1,21 21-16,21 1 31,0-22-31</inkml:trace>
  <inkml:trace contextRef="#ctx0" brushRef="#br0" timeOffset="66523.97">18542 9313 0,'0'0'16,"-21"22"-16,21-1 0,-21 0 15,-1 0-15,22 0 0,0 0 0,-21 1 16,0-1-16,21 21 0,-21-21 15,21 0-15,0 22 0,0-22 0,0 0 16,0 0-16,0 0 0,0 1 0,0-1 16,-21-21-1,21-21 17,-21-1-32,21 1 15,0-21-15,0 21 0,0 0 0,0-22 16,0 22-16,0-21 0,21 21 15,0-22-15,0 22 0,0 0 0,0 0 16,1 0-16,20-1 0,-21 1 16,21 21-16,-20 0 0,-1 0 0,21 0 15,-21 0-15,0 21 0,22 1 0,-22-1 16,0 0-16,0 0 0,-21 0 16,0 0-16,21 22 0,-21-22 0,0 0 15,0 21-15,0-20 0,0-1 16,0 0-16,0 0 0,-21 0 0,21 0 15,0 1-15,-21-22 0,0 0 16,21-22 0,0 1-1,0 0-15,0 0 0,0 0 0,21 0 16,0-22-16,0 22 0,1-21 16,-1 21-16,42-43 15,-42 22-15,22 21 0,-1-1 0,-21 1 16,22 0-16,-22 21 0,21 0 15,-21 0-15,0 21 0,1 0 0,-22 1 0,0-1 16,0 0-16,0 0 16,0 0-16,0 22 0,0-22 0,0 0 15,-22 0-15,1 0 0,0 0 0,21 1 16,0-1-16,0 0 0,-21-21 16,21 21-16,21-21 31,0 0-31,0 0 0</inkml:trace>
  <inkml:trace contextRef="#ctx0" brushRef="#br0" timeOffset="66884.28">19854 9313 0,'0'0'0,"-42"0"31,21 0-31,0 0 0,-1 0 0,22 22 16,-21-1-16,0-21 0,0 21 0,21 21 15,-21-21-15,0 22 0,-1-1 16,22 0-16,-21 1 0,0 20 0,0-20 16,0 20-16,0 1 0,-1-1 15,1 1-15,21-1 0,-21 22 0,21-1 16,-21 1-16,0 0 0,21 21 0,-21-1 16,21 1-16,-22 0 0,1 0 0,0 0 15,0 0-15,0-1 0,0 1 16,-1-21-16,1 0 0,21-22 0,-21 1 15,0-22-15,0 0 0,0 1 16,-1-22-16,1-21 0,0 0 0,21-21 16,0-22-1,0 22-15,0-21 0,0 21 16,0-43-16,0 22 0,21-22 0,22-20 16,-22 20-16,0-21 0,21 1 15,1-22-15,-1 21 0,-21-21 0</inkml:trace>
  <inkml:trace contextRef="#ctx0" brushRef="#br0" timeOffset="67136.02">19685 9610 0,'0'0'0,"0"-43"0,0-20 15,0 21-15,21-43 16,0 43-16,0 20 0,1 1 16,-1 0-16,21 0 0,-21 21 0,22 0 15,-1 0-15,-21 0 0,21 0 16,-20 0-16,-1 0 0,0 21 0,0 0 15,0 0-15,-21 1 0,0-1 0,0 0 16,0 0-16,-21 0 0,0-21 16,0 21-16,-22 1 0,22-1 0,-21 0 15,0 0-15,-1-21 0,22 21 16,-21-21-16,21 0 0,-1 21 16,1-21-16,0 0 0,0 0 0,21-21 15</inkml:trace>
  <inkml:trace contextRef="#ctx0" brushRef="#br0" timeOffset="67644.53">20807 9038 0,'0'0'0,"-64"0"31,43 0-31,0 0 0,0 21 0,-22 1 16,22-1-16,0 0 0,-21 0 15,21 0-15,-1 22 0,1-22 0,0 21 16,0-21-16,0 22 0,21-22 0,0 0 15,0 0-15,0 21 0,0-20 16,0-1-16,21 0 16,0-21-16,21 0 0,-20 0 0,20 0 15,-21 0-15,21 0 0,1 0 16,-1 0-16,-21 0 0,22-21 0,-1 0 16,-21-1-16,21 1 0,-20 0 15,-1 0-15,0 0 0,-21-22 0,0 22 16,0-21-16,0 21 0,-21-22 0,0 22 15,-1-21-15,1 21 0,0 0 16,-21 21-16,21 0 0,-1 0 0,-20 0 16,21 0-16,-21 0 0,20 0 15,1 21-15,0 0 0,21 0 16,-21 0-16,21 0 0,0 1 0,0-1 16,0 0-16,21 0 15,0-21-15,22 0 0,-1 0 16,-21 0-16,21 0 0</inkml:trace>
  <inkml:trace contextRef="#ctx0" brushRef="#br0" timeOffset="68008.95">21167 9229 0,'0'-21'0,"0"-1"31,0 1-31,21 21 0,0-21 16,0 21-16,0-21 15,0 21-15,1 0 0,-1 0 16,0 0-16,0 21 0,0 0 0,0 0 16,1 1-16,-1-1 0,-21 0 0,0 0 15,0 21-15,0-20 0,0-1 16,0 0-16,0 0 0,0 0 0,0 0 16,-21 1-16,-1-1 0,22 0 0,-21-21 15,0 21-15,0-21 16,21-21 15,0 0-31,21 0 0,0-1 16,0 1-16,1 0 0,-22 0 15,21 0-15,0-22 0,21 22 16,-21-21-16,1 21 0,20-22 0,-21 22 16,21-21-16,1 21 0,-22-22 0,21 22 15,1 0-15,-1 0 0</inkml:trace>
  <inkml:trace contextRef="#ctx0" brushRef="#br0" timeOffset="68241.02">22119 8805 0,'21'-21'0,"-42"42"0,63-42 0,-42 0 0,22 21 16,-22 21-1,0 0-15,0 1 0,0 20 16,-22 0-16,1 1 0,0-1 16,21 0-16,-21 1 0,0-1 0,0 0 15,-1 1-15,1-1 0,21-21 16,-21 21-16,0-20 0,21 20 15,-21-21-15,21 0 0,0 0 0,0 1 16,0-1-16,21-21 16,0 0-16,0 0 15,0 0-15,1 0 0,-1 0 16,-21-21-16,0-1 0,21 1 0,0 21 16,-21-21-16</inkml:trace>
  <inkml:trace contextRef="#ctx0" brushRef="#br0" timeOffset="68417.87">22013 9208 0,'0'0'0,"-21"0"0,21-22 0,-21 22 16,42 0 15,0 0-31,0 0 16,1 0-16,20 0 0,-21 0 15,0-21-15,0 21 0,22 0 0,-22 0 16,0 0-16,0 0 0,22 0 15,-22-21-15,0 21 0</inkml:trace>
  <inkml:trace contextRef="#ctx0" brushRef="#br0" timeOffset="68736.88">22458 9250 0,'0'0'0,"21"0"31,0 0-16,0 0-15,0-21 0,1 21 16,-1 0-16,21-21 0,-21 21 16,0-22-16,-21 1 0,22 21 0,-22-21 15,0 0-15,0 0 0,0 0 16,-22 21 0,1 0-16,0 0 0,0 0 0,-21 0 15,20 21-15,1 0 0,0 0 16,-21 0-16,21 0 0,-1 1 0,1-1 15,0 0-15,21 0 0,0 0 16,-21 0-16,21 1 0,0-1 0,0 0 16,0 0-16,21 0 0,0-21 15,0 0-15,22 21 0,-1-21 16,0 0-16,1 0 0,20 0 0,1 0 16,-1 0-16</inkml:trace>
  <inkml:trace contextRef="#ctx0" brushRef="#br0" timeOffset="69265.69">23453 9165 0,'0'0'0,"0"-21"0,0 0 0,0 0 15,-22 0-15,1-1 0,0 1 0,0 21 16,0 0-16,-22 0 0,22 0 16,0 0-16,0 0 0,-21 0 0,20 21 15,-20 22-15,21-22 0,-21 0 0,20 21 16,1-20-16,-21-1 15,21 21-15,0-21 0,-1 0 0,1 22 0,21-22 16,0 0-16,0 0 16,0 0-16,0 1 0,21-22 15,1 0-15,-1 21 0,21-21 0,-21 0 16,22 0-16,-22 0 0,21 0 16,-21 0-16,22-21 0,-22-1 0,21 22 15,-21-21-15,0 0 0,22-21 0,-22 21 16,0-22-16,0 1 0,22 0 15,-22-1-15,0-20 0,0-1 0,21 22 16,-20-22-16,-1 1 0,21-1 16,-21 22-16,0 0 0,1-1 0,-22 22 15,0-21-15,0 21 0,-22 21 16,1 0-16,0 0 16,0 21-16,-21 21 0,20-21 15,1 22-15,-21-1 0,21 0 16,0 22-16,-1-22 0,22 22 0,0-22 15,0 22-15,0-22 0,0 0 0,0 1 16,0-1-16,0 0 0,0-21 16,22 1-16,-1 20 0,0-21 0,0 0 15,0 0-15,0-21 0,1 22 16,20-22-16,-21 21 0,0-21 0,0 0 16,22 0-16,-22 0 0,0 0 0,21 0 15,-20-21-15,-1-1 0,0 22 16</inkml:trace>
  <inkml:trace contextRef="#ctx0" brushRef="#br0" timeOffset="69404.92">23918 9398 0,'0'-21'31,"-21"21"0,0 0-15,0 0-16,0 0 0,-1 0 0,1-21 15</inkml:trace>
  <inkml:trace contextRef="#ctx0" brushRef="#br0" timeOffset="70356.83">12234 10732 0,'0'0'0,"-21"21"0,21 0 0,-21 0 15,21 0-15,-21-21 16,21 21-16,0 1 16,21-22-1,0 0 1,0 0-16,0-22 0,22 22 0,-22-21 16,21 0-16,-21 0 0,22 0 0,-22 0 15,21-1-15,-21 1 0,1-21 16,-1 21-16,0-22 0,0 22 15,-21-21-15,0 0 0,0 20 0,0-20 16,0 21-16,0 0 0,0 0 16,-21 21-16,21 21 15,-21 21-15,0 0 0,-1 1 16,22-1-16,0 22 0,-21-1 0,0 1 16,0-1-16,21 1 0,-21 20 0,0 1 15,-1-22-15,-20 22 0,21 0 16,0-1-16,0 1 0,-22 0 0,22-1 15,0 1-15,0 0 0,0 21 0,-1-22 16,1 22-16,21-21 0,-21-1 16,0 1-16,21-21 0,-21 20 0,21-20 15,0-1-15,0-20 0,0 20 0,0-42 16,0 22-16,0-22 16,21 0-16,0 0 0,0-21 15,0 0-15,1-21 0,-1 0 0,21 0 16,-21-22-16,22 22 0,-1-21 0,0-1 15,1-20-15,-1-1 0,0 1 16,-21-1-16,22-20 0,-1 20 0,-21-20 16,0-1-16,-21 0 0,0 22 0,0-22 15,-21 22-15,0-1 0,-21 1 16,-1-1-16,1 22 0,0-1 0,-1 1 16,1 0-16,0 21 0,-1-22 15,1 43-15,0-21 0,21 0 0,-22 21 16,22 0-16,42 0 31,0 0-15,1-21-16,-1 21 0,0 0 0,21-21 15,-21 21-15,22-22 0,-22 22 16,0-21-16,21 0 0,-20 0 0,-1 21 16</inkml:trace>
  <inkml:trace contextRef="#ctx0" brushRef="#br0" timeOffset="70720.39">12742 11007 0,'-21'-43'16,"21"22"-1,0 0-15,0 0 0,0 0 16,0 0 0,21 21-16,0 0 0,22-22 0,-22 22 15,0 0-15,21 0 0,-20 0 0,20 0 16,0 22-16,-21-22 0,22 21 15,-22 0-15,21 0 0,-21 0 0,-21 22 16,0-22-16,0 0 0,0 0 0,0 0 16,0 0-16,0 1 0,-21-1 15,0 0-15,0 0 0,0-21 16,0 0 0,21-21-16,0 0 15,0 0-15,0-1 0,0 1 16,0 0-16,0 0 15,0 0-15,0 0 0,21-1 0,0 1 16,0 0-16,0 0 0,0 0 0,1 0 16,-1 21-16,0-22 0,21 1 15,-21 21-15,22 0 0,-22-21 0,21 21 16,1 0-16</inkml:trace>
  <inkml:trace contextRef="#ctx0" brushRef="#br0" timeOffset="71676.97">13822 10774 0,'0'0'0,"0"21"0,0 0 16,-21 0 0,-1-21-16,22 22 0,-21-1 0,0 0 15,0 0-15,0 0 0,21 22 0,-21-22 16,-1 0-16,22 21 0,0-21 16,-21 1-16,21 20 0,0-21 0,0 0 15,0 0-15,0 1 0,21-1 16,1-21-16,-1 0 0,0 0 15,0 0-15,0 0 0,22-21 16,-22 21-16,0-22 0,0 1 16,0 0-16,0 0 0,1 0 15,-22-22-15,0 22 0,21 0 0,-21 0 16,0-21-16,0 20 0,0 1 16,0-21-16,-21 21 0,-1 0 0,1-1 15,0 22-15,0 0 0,0 0 0,0 0 16,-1 0-16,1 0 0,0 0 15,21 22 1,21-1-16,0-21 16,1 0-16,-1 0 0,21 0 15,-21 0-15,0 0 0,22 0 0,-22 0 16,21 0-16,1 0 0,-1 0 16,0 0-16,1 0 0,-1 0 15,0 0-15,1 0 0,-1 0 0,-21 21 16,0 0-16,0-21 0,-21 21 0,0 0 15,0 1-15,0-1 0,0 0 16,0 0-16,0 0 0,0 0 0,0 1 16,0-1-16,0 0 0,-21 0 15,0 0-15,21 0 0,-21-21 0,21 22 16,-21-22-16,0 0 16,21-22-1,0 1 1,0 0-16,0 0 0,0 0 15,0 0-15,21-1 0,0-20 16,0 21-16,0 0 0,0 0 0,1-1 16,-1 1-16,21 0 0,-21 0 15,0 0-15,1 21 0,-1 0 0,0 0 16,0 0-16,0 0 0,0 0 0,-21 21 16,0 0-16,22 0 15,-22 0-15,0 1 0,21-1 0,-21 0 16,0 0-16,0 0 0,0 0 0,0 1 15,0-1-15,0 0 0,-21 0 16,-1-21 0,22 21-16,0-42 31,0 0-31,0 0 16,0 0-16,22-1 0,-1 1 15,-21 0-15,21 0 0,0-21 0,21 20 16,-20-20-16,20 21 0,0 0 15,1-22-15,-1 22 0,21 0 0,-20 21 16,-1 0-16,0 0 0,1 0 0,-22 0 16,21 21-16,-21 0 0,1 1 15,-22-1-15,0 0 0,0 21 0,0-21 16,0 1-16,0-1 0,0 0 16,0 0-16,-22 0 0,1 0 15,0 1-15,0-22 0,21 21 0,-21-21 16,21 21-16,0-42 31</inkml:trace>
  <inkml:trace contextRef="#ctx0" brushRef="#br0" timeOffset="72128.5">16849 10880 0,'0'0'0,"-22"0"0,-41-21 16,42 21-1,0 0-15,-1-22 0,22 1 16,-21 0-16,21 0 15,0 0-15,0 0 0,0-1 0,0-20 16,21 21-16,22 0 0,-22 0 16,0-1-16,21 1 0,-20 0 15,20 0-15,-21 0 0,21 21 0,1 0 16,-22 0-16,0 0 0,21 0 16,-20 21-16,-1 0 0,-21 0 0,0 22 15,0-1-15,0 0 0,0-21 0,0 22 16,0-1-16,-21 0 0,-1 1 15,1-22-15,-21 21 0,21-21 0,0 1 16,-1-1-16,1 0 0,0 0 16,0 0-16,0 0 0,21 1 15,-21-22-15</inkml:trace>
  <inkml:trace contextRef="#ctx0" brushRef="#br0" timeOffset="72384.89">16849 11430 0,'0'0'0,"-22"64"16,1-64-1,42-22 48,-21 1-48,0 0 17,-21 21-17,0 0-15</inkml:trace>
  <inkml:trace contextRef="#ctx0" brushRef="#br0" timeOffset="73288.86">656 12383 0,'0'0'0,"-21"0"0,0-22 0,0 22 16,42 0 31,0 0-47,0 0 0,0 0 0,0 0 15,22-21-15,-22 21 0,21-21 16,-21 21-16,22-21 0,-22 21 0,21 0 16,-21 0-16,1-21 0,-1 21 15,-42 0 16,-1 0-31</inkml:trace>
  <inkml:trace contextRef="#ctx0" brushRef="#br0" timeOffset="73834.05">529 12319 0,'0'0'0,"-21"0"0,21 21 0,-21 0 16,21 1-16,-21-22 0,21 21 15,-22 0-15,22 0 0,-21 0 16,21 0-16,-21 1 0,0-1 16,21 0-1,0 0-15,-21 0 0,0 0 16,-1 1-16,22-1 31,0-42 16,22 21-47,-1-22 16,0 22-16,0 0 0,0-21 15,22 0-15,-22 21 0,21 0 0,-21 0 16,22-21-16,-1 21 16,-21 0-16,21 0 0,1 0 0,-22 0 15,21 21-15,-21 0 0,1 0 16,-1 1-16,0-1 0,-21 0 15,0 21-15,0-21 0,0 22 0,0-22 16,-21 21-16,0-21 0,-1 22 16,-20-22-16,21 0 0,-21 0 0,-1 0 15,1 1-15,0-22 0,20 0 16,-20 21-16,0-21 0,-1 0 16,22 0-16,0 0 0,-21 0 0,21 0 15,-1-21-15,1 21 16,21-22-16,21 1 31,1 21-31,-1 0 16,0-21-16,21 0 0,-21 21 0,1-21 15,-1 21-15,21-21 0</inkml:trace>
  <inkml:trace contextRef="#ctx0" brushRef="#br0" timeOffset="74036.8">1355 12764 0,'0'0'0,"21"0"31,-21-22 16,21 22-32</inkml:trace>
  <inkml:trace contextRef="#ctx0" brushRef="#br0" timeOffset="75400.17">2963 12086 0,'0'0'0,"0"-21"0,0 0 15,0 0-15,0 0 0,0-1 16,-21 22 0,0 22-1,21 20-15,-21-21 16,21 21-16,0 1 0,0 20 0,0-20 15,0 20-15,-21-21 16,21 1-16,0 20 0,-22-20 0,22-1 16,0 0-16,0 1 0,-21-22 15,21 21-15,-21 0 0,21-20 0,0-1 16,0 0-16,0 0 0,21-42 47,0 0-47,1-22 0</inkml:trace>
  <inkml:trace contextRef="#ctx0" brushRef="#br0" timeOffset="75678.47">3323 12044 0,'0'0'0,"21"-21"0,0-43 15,-21 85 1,0 1-16,-21 20 15,21 0-15,-21 85 16,21-63-16,0-22 0,0 0 16,-21 22-16,21-22 0,0 1 15,0-1-15,-21 0 0,21 1 0,0-1 16,0 0-16,0-21 0,0 22 16,0-22-16,0 0 0,0 0 0,0 0 15,-21-42 16,21 0-31,-22 0 0,22 0 16,0 0-16</inkml:trace>
  <inkml:trace contextRef="#ctx0" brushRef="#br0" timeOffset="76197.06">2879 12594 0,'0'0'0,"-22"0"0,44 0 31,-1 0-15,0 0-16,21 0 0,-21-21 16,22 21-16,-1-21 0,0 0 0,1 21 15,20-21-15,-20-1 0,20 1 16,1 0-16,-22 0 0,21 0 0,-20 21 16,-1-21-16,-21-1 0,0 22 15,1 0-15,-1 0 0,-21 22 16,0-1-16,0 0 15,0 0-15,-21 21 0,21-20 16,-22 20-16,1-21 0,0 21 0,21 1 16,-21-1-16,21 0 0,-21-20 15,21 20-15,0-21 0,0 21 0,0-20 16,21-1-16,0-21 16,0 0-16,22 0 0,-22 0 0,0-21 15,21 21-15,1-22 0,-22-20 16,21 21-16,0 0 0,1-22 0,-22 22 15,21-21-15,-21 0 0,1 20 16,-1-20-16,-21 0 0,21 21 0,-21-22 16,0 1-16,0 21 0,-21-22 0,0 22 15,-22 0-15,22 0 0,-21 21 16,21 0-16,-22 0 0,1 0 16,0 21-16,-1-21 0,1 21 15,21 0-15,0 22 0,-22-22 0,43 0 16,-21 0-16,21 0 0,0 22 15,0-22-15,0 0 0,0 0 0,21 0 16,0-21-16,1 0 0,20 0 16,0 0-16,1 0 0</inkml:trace>
  <inkml:trace contextRef="#ctx0" brushRef="#br0" timeOffset="76737.2">4466 12340 0,'0'0'0,"21"-21"0,-21 0 15,0 42 1,0 0-16,0 0 0,0 1 16,-21-1-16,21 21 0,-21-21 15,21 0-15,0 22 0,-21-22 0,21 21 16,-21-21-16,21 1 0,0 20 16,0-21-16,0 0 0,0 0 0,0 1 15,21-22 1,0-22-16,0 1 15,0 21-15,0-21 0,1 0 0,20 0 16,-21 0-16,0-22 16,0 22-16,1 0 0,-1 0 0,0-22 15,0 22-15,0 0 0,-21 0 16,21 0-16,-21 42 31,0 0-31,0 0 0,0 0 16,0 1-16,0 20 0,0-21 0,0 0 15,22 0-15,-22 1 0,21-1 16,-21 0-16,21-21 0,0 21 0,0-21 16,0 0-16,1 0 0,-1 0 0,0 0 15,0 0-15,0 0 0,22-21 16,-22 0-16,0 21 0,0-21 16,0-1-16,0 1 0,1 0 15,-22 0-15,0-21 0,0 20 0,0 1 16,0-21-16,0 21 0,0-22 0,-22 22 15,22 0-15,-21 0 0,0 0 16,21 0-16,-21 21 0,0 0 16,0 0-1,42 0 17,0 0-32</inkml:trace>
  <inkml:trace contextRef="#ctx0" brushRef="#br0" timeOffset="77556.53">6477 12488 0,'0'0'15,"0"22"-15,-21-22 0,0 0 16,21-22-1,0 1-15,0 0 16,21 0-16,0 0 0,-21 0 16,21-1-16,0-20 0,0 0 15,1-1-15,-1 1 0,0-21 16,-21 20-16,21-20 0,-21 20 0,0-20 16,0 21-16,0-1 0,0 1 0,0 0 15,0 20-15,-21-20 0,21 21 16,-21 21-16,0 0 0,-1 0 15,1 21-15,21 21 16,0-20-16,0 20 0,-21 0 0,21 22 16,0-1-16,0-20 0,0 20 0,0 1 15,0-22-15,0 21 0,0-20 16,0-1-16,0 0 0,0 1 0,0-22 16,21 21-16,-21-21 0,21 1 15,1-1-15,-1-21 0,0 21 16,0-21-16,0 0 0,0 0 0,1 0 15,20 0-15,-21 0 0,21-21 16,-20 0-16,20-1 0,0 1 0,-21 0 16,22 0-16,-22 0 0,0 0 0,0-1 15,0 1-15,1 0 0,-1-21 16,-21 21-16,0-1 0,0 1 16,21 21-16,-21 21 15,0 1-15,0-1 16,0 0-16,0 0 0,0 0 15,0 0-15,0 22 0,-21-22 16,21 0-16,0 0 0,0 0 0,0 22 16,0-22-16,0 0 0,0 0 15,21-21-15,0 0 0,0 0 16,0 0-16,1 0 0,-1 0 0,21 0 16,-21 0-16,22-21 0,-22 0 0,21 21 15,0-21-15,-20 0 0,20-22 16,-21 22-16,0 0 0,0-21 0,-21 20 15,0-20-15,0 0 0,0 21 16,0-22-16,-21 1 0,0 21 0,0 0 16,0-1-16,0 1 0,-22 21 15,22 0-15,-21 0 0,21 0 0,-1 0 16,-20 0-16,21 0 0,0 21 16,0-21-16,-1 22 0,1-22 0,0 0 15,21 21-15,-21-21 0,0 0 31,0 0-31,21-21 16,-22-1-16,1 22 0</inkml:trace>
  <inkml:trace contextRef="#ctx0" brushRef="#br0" timeOffset="77748.85">6308 11980 0,'0'0'0,"-22"0"16,1 0-16,0 0 0,42 0 15,0 0 1,1 0-16,20 0 0,0 0 16,1-21-16,20 0 0,1 21 0,-1-21 15,1 21-15,-1-21 0,-21 21 16,22 0-16,-22 0 0,1 0 0,-1-21 16,-21 21-16,21 0 0,-20 0 0,-1 0 15</inkml:trace>
  <inkml:trace contextRef="#ctx0" brushRef="#br0" timeOffset="80200.99">8890 12531 0,'0'0'0,"-21"21"0,0 0 0,-1 0 15,1 0-15,21 1 16,-21-22-16,42-22 16,0 22-1,1-21-15,20 0 0,0 0 16,1 0-16,-1-22 0,0 22 0,1-21 15,-1 0-15,0-1 0,-21 1 16,1-22-16,20 22 0,-42-21 0,21-1 16,-21 22-16,0-22 0,0 22 0,0 0 15,0-1-15,0 1 0,-21 21 16,0 0-16,0-1 0,-1 22 16,1 0-16,0 0 15,0 22-15,0-1 0,0 21 0,-1-21 16,1 22-16,0 20 0,0-21 0,0 22 15,21-1-15,-21-20 0,21 20 16,-22 1-16,22-22 0,-21 0 0,21 1 16,0-1-16,0-21 0,0 22 0,0-22 15,0 0-15,0 0 16,21-21-16,1 0 0,-1 0 16,0-21-16,0 0 15,0 0-15,-21-1 16,21 1-16,1 0 0,-1 0 0,-21-21 15,21 20-15,0 1 0,0 0 16,-21-21-16,21 21 0,1 21 0,-1-22 16,0 22-16,-21 22 15,21-22-15,-21 21 0,0 0 16,0 21-16,21-21 0,-21 1 0,21-1 16,-21 21-16,0-21 0,22 0 0,-1 1 15,-21-1-15,21 0 0,0-21 16,-21 21-16,21 0 0,0-21 0,1 0 15,-1 0-15,0 0 0,21 0 0,-21 0 16,22-21-16,-1 0 0,0 21 16,1-21-16,-1 0 0,0-1 15,1 1-15,-1-21 0,0 21 0,-20-22 16,20 1-16,-42 21 0,21-21 16,-21-1-16,0 1 0,0 0 0,0 20 15,-21-20-15,0 21 0,-22 21 16,22-21-16,-21 21 0,21 0 0,-22 0 15,1 0-15,0 21 0,-1 0 0,22 0 16,-21 22-16,0-22 0,20 21 16,1 0-16,0 1 0,0-1 0,0 0 15,21 1-15,0-22 16,0 21-16,0-21 0,0 22 0,0-22 0,21 0 16,0 0-16,0-21 15,0 0-15,22 0 0,-22 0 16,21 0-16,1 0 0,-22-21 0,21 0 15,0 0-15,-20 0 0,20-1 0,0 1 16,-21 0-16,1 0 0,-1 0 16,0 0-16,-21-22 0,21 22 0,-21-21 15,0 21-15,0-22 0,0 22 0,0 0 16,0 42 15,-21 21-31,21-20 0,-21-1 16,21 21-16,0-21 0,-21 22 15,21-22-15,0 0 0,0 21 0,0-21 16,0 1-16,0-1 0,21 0 16,0-21-16,0 0 0,0 0 15,22 0-15,-22 0 0,21 0 0,-21 0 16,22 0-16,-22-21 0,21 21 16,0-21-16,-20-1 0,20 1 0,-21 0 15,0 0-15,0 0 0,1-22 0,-22 22 16,0 0-16,21-21 0,-21 21 15,0-1-15,0 1 0,0 0 16,0 42 0,0 0-16,0 1 0,-21 20 15,21-21-15,-22 0 0,22 0 16,-21 22-16,0-22 0,21 0 0,0 0 16,-21 0-16,0 1 0,21-1 15,0 0-15,21-42 47,0 0-47,0 21 0,0-22 0,1 1 16,-1 0-16,0 0 0,0-21 15,0 20-15,0 1 0,1 0 16,-1 0-16,0 0 0,0 0 0,0-1 0,0 22 16,-21 22-1,0-1-15,0 0 0,0 0 16,0 0-16,0 0 0,0 1 0,22-1 15,-22 0-15,0 0 0,0 0 16,21 0-16,0 1 0,0-1 16,0 0-16,22-21 0,-22 0 15,0 0-15,21 0 0,1 0 16,-1 0-16,0 0 0,1 0 0,20 0 16,-21 0-16,1-21 0,-1 21 0,-21-21 15,22-1-15,-22 1 0,0 0 16,0 0-16,0 0 0,0 0 15,-21-1-15,0-20 0,0 21 0,0 0 16,0 0-16,0-1 0,0 1 16,-21 0-16,0 21 0,0 0 0,0 0 15,0 0-15,-22 0 0,22 0 0,0 21 16,0 0-16,0 1 0,-1-1 16,1 21-16,0-21 0,0 0 0,0 22 15,21-22-15,0 0 0,0 0 0,0 0 16,0 1-16,0-1 0,0 0 15,0 0-15,21-21 0,0 0 16,0 0-16,0 0 0,1 0 16,-1 0-16,0 0 0,0 0 15,0-21-15,0 21 0,1-21 0,-1 0 16,0-1-16,0 1 0,-21 0 0,21 0 16,0-21-16,1-1 0,-1 1 15,-21 0-15,21-22 0,0 1 0,-21 20 16,0-20-16,21 20 0,-21-20 15,0 21-15,0-1 0,0 22 0,0-21 16,0 21-16,0-1 0,-21 22 31,0 22-31,21-1 0,-21 0 0,0 21 16,21 1-16,-22-1 0,22 21 16,0-20-16,-21 20 0,21-20 15,0 20-15,0-21 0,0 1 0,0-1 16,0-21-16,0 22 0,0-22 0,0 21 15,0-21-15,21-21 0,1 21 16,-1 1-16,0-22 0,0 0 16,0 0-16,22 0 0,-22 0 0,0 0 15,21 0-15,-21 0 0,22-22 16,-22 1-16,21 0 0,-21 0 0,1 0 16,20-22-16,-21 22 0,0-21 0,0 0 15,1-1-15,-1-20 0,0 20 16,0 1-16,-21-21 0,0 20 0,0 1 15,0 0-15,0 20 0,0-20 16,0 21-16,0 0 16,0 42-1,-21 0-15,0 21 16,0-20-16,21 20 0,-22 0 0,1 22 16,0-22-16,21 0 0,-21 1 0,21-1 15,-21 0-15,21 1 0,-21-1 16,21-21-16,0 22 0,0-22 0,0 0 15,0 0-15,0 0 0,21-21 0,21 21 16,-21-21-16,0 0 0,22 0 16,-1 0-16,0 0 0,1 0 15,-1 0-15,22 0 0,-22 0 0,21 0 16,-20 0-16,20-21 0,-20 0 16,-1 0-16,0 0 0,-21 0 0,22-1 15,-22 1-15,0-21 0,0 21 0,0-22 16,-21 22-16,0-21 0,0 21 15,0 0-15,0-1 0,-21 22 16,0 0-16,0 0 0,-21 22 0,20-1 16,1 21-16,0-21 0,0 0 15,0 22-15,21-1 0,0-21 0,0 0 16,0 1-16,0 20 0,0-21 16,0 0-16,0 0 15,21 1-15,0-22 16,0 0-16,0 0 0,1 0 15,-1 0-15,0 0 16,0-22-16,0 22 0,-21-21 0,21 0 16,1 21-16,-1-21 0,0 0 0,0 0 15</inkml:trace>
  <inkml:trace contextRef="#ctx0" brushRef="#br0" timeOffset="80859.91">14838 11980 0,'0'0'0,"0"-21"0,0 0 16,0 0-16,-21 21 16,-1 0-16,1 0 15,0 21-15,0 0 0,0 0 16,0 22-16,-1-1 0,1 0 0,0 1 15,0-1-15,0 22 0,0-22 0,-1 0 16,1 1-16,0-1 0,0 0 16,0-21-16,0 22 0,-1-22 0,1 21 15,0-21-15,0 1 0,21-1 16,0-42 15,0-1-31,0 1 16,21 0-16,0-21 0,0 21 0,-21-22 15,22 22-15,-1-21 0,0-1 0,0-20 16,0 21-16,0-1 0,-21 1 16,22 0-16,-1-22 0,0 43 0,-21-21 15,21 20-15,-21 1 0,21 21 16,0 0-16,-21 21 0,22 1 16,-1 20-16,-21 0 0,0 1 15,21-1-15,0 0 0,-21 1 0,21 20 16,-21-21-16,0 1 0,0-1 0,0-21 15,0 22-15,21-22 16,-21 0-16,0 21 0,0-21 0,0 1 16,22-22-16,-22 21 0,0 0 15,0-42 17</inkml:trace>
  <inkml:trace contextRef="#ctx0" brushRef="#br0" timeOffset="82035.83">14351 12510 0,'0'0'15,"0"21"1,21-21-16,21 0 16,-20 0-16,20 0 0,0 0 15,1 0-15,-1 0 0,21-21 0,-20-1 16,-1 22-16,22-21 0,-1 0 0,-21 21 15,22-21-15,-22 0 0,1 21 16,-1-21-16,-21-1 0,21 22 0,-20-21 16,-44 42 15,22 1-31,-21-1 16,0 0-16,21 0 0,-21 0 15,21 22-15,-21-22 0,21 0 16,-21 21-16,21-21 0,0 1 0,0-1 15,0 0-15,0 0 0,21 0 16,0-21-16,0 0 0,0 0 16,22 0-16,-22 0 0,0 0 0,21-21 15,1 21-15,-22-21 0,21 0 16,0 21-16,-20-21 0,20-1 0,-21 1 16,21-21-16,-20 21 0,-1 0 15,0-22-15,0 22 0,0 0 0,0-21 16,-21 20-16,0 1 15,0 42 1,0 1 0,0-1-16,-21 0 0,21 0 0,-21 0 15,0 22-15,21-22 0,-21 0 16,21 0-16,0 0 0,0 0 0,0 1 16,0-1-16,0 0 0,0 0 15,21 0-15,0-21 0,0 0 0,0 0 16,1 0-16,-1 0 0,21 0 0,-21 0 15,0 0-15,22 0 0,-1-21 16,-21 0-16,22 21 0,-1-21 0,-21 0 16,21-22-16,1 22 0,-22 0 15,0-21-15,21-1 0,-20 1 16,-1 0-16,0-1 0,0-20 0,0 20 16,-21 1-16,21-21 0,-21 41 15,22-20-15,-22 21 0,0 0 0,-22 21 31,1 42-31,0-21 0,0 22 16,21-22-16,-21 21 0,0 0 0,-1 1 16,1-1-16,0 0 0,21 1 0,0-1 15,-21-21-15,21 22 0,0-22 16,0 21-16,0-21 0,0 0 0,0 1 16,21-22-16,-21 21 0,21-21 15,22 0-15,-22 0 0,21 0 16,0 0-16,1 0 0,-1 0 0,0 0 15,22 0-15,-22 0 0,1-21 16,-1-1-16,0 22 0,1-21 0,-1 0 16,-21 0-16,0 0 0,0 0 0,1-22 15,-1 22-15,0 0 0,-21 0 16,0 0-16,0 42 31,0 0-31,-21 0 16,0 0-16,21 22 0,0-22 0,-22 0 15,1 0-15,21 0 16,0 0-16,0 1 0,0-1 16,0 0-16,0 0 15,21-21-15,1 0 0,-1 0 16,0 0-16,0 0 0,21 0 0,-20 0 16,-1-21-16,21 0 0,-21 21 0,22-21 15,-22-1-15,21 1 0,-21 0 16,0 0-16,-21 0 0,0 0 0,22-1 15,-22-20-15,0 21 0,0 0 16,0-22-16,0 22 0,-22 0 16,1 21-16,0-21 0,0 21 0,0 0 15,0 0-15,-1 0 16,1 21-16,0-21 0,0 21 0,0-21 16,0 21-16,-1 1 0,1-22 0,0 21 15,0-21-15,0 0 16,0 0-16</inkml:trace>
  <inkml:trace contextRef="#ctx0" brushRef="#br0" timeOffset="82252.72">16256 12256 0,'-42'0'0,"84"0"0,-106 0 16,43 0-16,0 0 0,0 0 0,63 0 31,-21 0-31,22 0 16,-1 0-16,0 0 0,22-22 15,-22 22-15,22 0 0,-22-21 0,22 21 16,-22 0-16,0 0 0,-21 0 0,1 0 16,20-21-16,-21 0 0,0 21 15</inkml:trace>
  <inkml:trace contextRef="#ctx0" brushRef="#br0" timeOffset="83975.81">18457 12213 0,'-21'0'16,"21"-21"0,21 0-16,0 21 15,1-21-15,-1 0 0,21-1 16,-21 1-16,0 0 0,1-21 0,-1 21 15,0-1-15,-21-20 0,21 21 16,-21 0-16,0-22 0,0 22 0,-21 0 16,-21 0-16,20 21 0,-20-21 15,-21 21-15,20 0 0,1 0 0,-22 0 16,1 0-16,21 21 0,-1-21 16,1 21-16,0 0 0,-1 22 15,22-22-15,0 21 0,21-21 0,0 22 16,0-1-16,0 0 0,0 1 0,21-22 15,0 21-15,22 0 0,-22-20 16,0 20-16,21-21 0,1 0 0,-22 22 16,21-22-16,-21 0 0,0 0 15,1 0-15,-22 0 0,0 1 0,0-1 16,0 0-16,-22 0 0,1 0 0,0-21 16,-21 21-16,-1-21 0,1 0 15,0 0-15,-1 0 0,1 0 0,0 0 16,-1 0-16,1 0 0,0-21 15,21 0-15,-22 0 0,22 0 16,0 0-16,0-1 0,0-20 0,21 21 16,-22-21-16,22-1 0,0 1 0,0 21 15,0-22-15,0 1 0,0 21 16,0 0-16,0 0 0,22 21 16,-1 0-16,-21 21 15,0 0-15,21 21 0,-21-21 0,21 22 16,0-1-16,-21 0 0,21-20 0,1 20 15,-22 0-15,21-21 0,-21 22 16,21-22-16,0 0 0,0 0 0,0 0 16,-21 1-16,22-1 15,-1 0-15,0-21 0,127 21 16,-106-21 0,1 0-16,-1-21 0,0 0 15,1 21-15,20-21 0,-20-1 0,-1 1 16,0 0-16,-21 0 0,22 0 15,-22 0-15,21-22 0,-21 22 0,-21 0 16,0-21-16,22 20 0,-22 1 0,0 0 16,-22 21 15,22 21-31,0 0 0,0 1 16,-21-1-16,21 0 0,0 0 0,0 0 15,0 0-15,0 1 0,0-1 16,0 0-16,21 0 0,1-21 15,-1 21-15,0-21 16,0 0-16,0 0 0,0 0 16,1 0-16,-1-21 0,0 21 15,0-21-15,21 21 0,-20-21 0,-1 0 16,0-1-16,0 1 0,-21 0 0,21 0 16,-21-21-16,21 20 0,-21-20 15,22 21-15,-22 0 0,0-22 0,0 22 16,0 42 15,0 1-31,0-1 0,0 21 16,0-21-16,0 0 0,0 22 0,0-22 15,0 0-15,0 0 0,0 0 16,0 1-16,0-1 0,0 0 0,21 0 16,0-21-16,0 0 15,21 0-15,-20 0 0,20 0 0,0 0 16,1 0-16,20 0 0,1 0 0,-22 0 15,21-21-15,1 21 0,-22-21 16,22 0-16,-22-1 0,0 1 16,1 0-16,-22 0 0,0-21 0,0 20 15,-21-20-15,0 0 0,0 21 16,0-22-16,0 22 0,0 0 0,-21 0 16,0 0-16,0 21 0,0 0 15,-22 0-15,22 0 0,-21 0 0,21 21 16,-22 0-16,22 0 0,-21 0 0,21 22 15,-1-22-15,1 21 0,0-21 16,0 0-16,0 22 0,21-22 0,0 0 16,0 0-16,0 0 0,21 1 15,0-22-15,0 0 0,22 0 16,-22 0-16,0 0 0,21 0 0,-21 0 16,22 0-16,-22-22 0,0 22 15,21-21-15,-20 0 0,-1 21 16,-21-21-16,21 0 0,-21 0 0,21-1 15,-21 1-15,21 0 0,-21 0 16,0 0-16,0 0 0,0-1 16,0 44-1,0-1 1,0 0-16,0 0 0,0 0 0,0 22 16,-21-22-16,21 0 0,-21 21 15,0-21-15,21 22 0,-21-1 0,-1-21 16,22 22-16,0 20 0,0-21 0,-21 22 15,21-22-15,-21 22 0,21-1 16,0 1-16,0-1 0,0 22 16,0-22-16,0 1 0,0-22 0,-21 22 15,21-1-15,-21-20 0,21-1 0,-21 0 16,-1-21-16,22 1 0,-21-1 16,0 0-16,0-21 0,0 0 0,0 0 15,-1-21-15,1 0 0,-21-1 0,0 1 16,-1 0-16,22-21 0,-21 21 15,-1-22-15,1 22 0,21 0 0,0-21 16,0 20-16,-1-20 0,1 21 16,21-21-16,0 20 0,0-20 15,0 21-15,0-21 0,21-1 0,1 1 16,20-22-16,0 22 0,22 0 0</inkml:trace>
  <inkml:trace contextRef="#ctx0" brushRef="#br0" timeOffset="84616.92">20680 12298 0,'0'0'0,"21"-21"0,0 0 15,-21-1-15,0 1 0,0 0 16,0 0-16,0 0 0,-21 21 0,0-21 16,0 21-16,-22 0 0,22 0 15,-21 0-15,-1 0 0,22 0 16,-21 21-16,-22 0 0,22 0 0,0 0 15,-1 22-15,22-22 0,-21 21 16,21-21-16,0 22 0,21-22 0,0 0 16,0 0-16,0 0 0,0 0 0,21 1 15,0-22-15,0 0 16,21 0-16,1 0 0,-22 0 0,42 0 16,-20 0-16,-1-22 0,0 22 0,1-21 15,-1 21-15,0-21 0,-20 0 16,-1 21-16,0-21 0,0 0 15,0-1-15,-21 1 0,0 0 16,0 42 15,-21 0-31,0 1 16,21 20-16,0-21 0,-21 21 0,21-20 16,-21 20-16,-1 0 0,22 1 0,-21-1 15,0 0-15,0 1 0,0 20 16,21-21-16,-21 22 0,-1-22 0,1 22 15,0-22-15,0 22 0,0-22 0,-22 21 16,22 1-16,0-1 0,0 1 16,0-1-16,21 1 0,0-1 15,0 1-15,0-1 0,0 1 0,0-22 16,0-21-16,0 1 0,0-1 16,0 0-16,-21-21 15,21-21-15,-22 0 0,22-22 0,0 22 16,0-21-16,0-1 0,-21-20 15,21 21-15,0-1 0,-21 1 0,21 0 16,0-1-16,0 1 0,0 0 0,0-1 16,0 22-16,0-21 0,0 21 0,0-22 15,0 1-15,0 0 0,0-1 16,21 1-16,0 0 0,1-1 16,20-20-16,0 20 0,1-20 0</inkml:trace>
  <inkml:trace contextRef="#ctx0" brushRef="#br0" timeOffset="86852.81">20997 12510 0,'0'-22'31,"21"1"-15,1 0 0,-1 0-16,0 0 0,0 0 15,0 21-15,0-22 0,1 1 0,-1-21 16,0 21-1,-21-22-15,0 22 0,0 0 0,0 0 16,0 0-16,-21 21 16,0 0-16,-1 0 15,1 0-15,0 21 0,0 0 0,0 21 16,0-20-16,-1 20 0,1-21 16,21 21-16,0-20 0,-21 20 0,21-21 15,0 0-15,0 0 0,0 1 16,0-1-16,0 0 0,21 0 0,0-21 15,1 0-15,-1 21 0,0-21 16,21 0-16,-21 0 0,22 0 0,-1 0 16,-21 0-16,43-21 0,-22 0 15,0 0-15,22 0 0,-22-1 0,22 1 16,-22 0-16,22-21 0,-22-1 16,0 22-16,1-21 0,-1 0 0,-21-1 15,0 1-15,-21 0 0,0 20 16,0 1-16,0 0 0,0 0 0,-21 21 15,0 0-15,0 0 0,-22 21 0,22 0 16,0 0-16,0 1 0,0-1 16,0 21-16,21-21 0,0 22 0,0-22 15,0 21-15,0-21 0,0 0 16,0 22-16,0-22 0,21 0 16,0 0-16,-21 0 0,0 1 15,21-22-15,-21-22 47,-21 22-47,0-21 0,0 21 16,-1 0-16,1 0 15,0 0 1,21 21 15,21-21-31,0 0 16,1 0-16,-1 0 0,0 0 15,0 0-15,21 0 0,-20 0 0,20 0 16,-21 0-16,21-21 0,1 0 16,-1 0-16,0 0 0,1 0 0,-1-1 15,-21-20-15,22 0 0,-22-1 16,0 1-16,0 0 0,0-22 0,0 1 16,-21 20-16,22-20 0,-22 21 0,21-1 15,-21 1-15,21 0 0,-21-1 16,0 22-16,0 0 0,0 0 0,0 0 15,-21 21-15,0 0 16,-1 0-16,1 21 0,0 0 16,0 21-16,0-21 0,0 22 0,21-1 15,-22 22-15,1-1 0,0-21 16,21 22-16,0-1 0,0 1 0,0-22 16,0 22-16,0-22 0,0 0 15,0-20-15,0 20 0,0-21 0,21 0 16,0 0-16,1 1 0,-1-22 0,0 0 15,0 0-15,0 0 0,0 0 16,22 0-16,-22 0 0,21 0 0,-21-22 16,1 1-16,20 0 0,-21 0 0,0 0 15,0-22-15,1 22 0,-1-21 16,0 21-16,0-22 0,-21 22 16,0-21-16,21 21 0,-21 0 15,0 42 1,-21 0-16,21 0 15,-21 0-15,0 0 0,21 22 16,0-22-16,-21 0 0,21 0 0,-22 0 16,22 1-16,0-1 0,0 0 15,0 0-15,0 0 0,22 0 16,-1-21-16,0 0 16,0 0-16,0 0 0,0 0 15,22 0-15,-22 0 0,21-21 0,1 0 16,-1 0-16,0 0 0,1 0 15,-1-1-15,-21 1 0,21-21 16,1 21-16,-22-22 0,0 22 0,0 0 16,0 0-16,-42 21 31,0 21-31,21 0 0,-21 0 16,0 1-16,0-1 0,-1 0 0,22 21 15,0-21-15,-21 1 0,21-1 0,0 0 16,0 0-16,0 0 0,0 0 15,0 1-15,21-22 0,1 0 16,-1 0-16,21 0 16,-21 0-16,0 0 0,1 0 15,-1 0-15,0-22 0,-21 1 16,21 0-16,-21 0 0,0 0 16,0 0-16,0-1 0,0 1 0,0 0 15,0-21-15,0 21 0,-21-1 0,21 1 16,-21 21-16,0-21 0,-1 21 15,22-21-15,-21 21 16,42-21 0,1 21-1,-1 0-15,21-21 16,-21 21-16,22 0 0,-22-22 0,21 22 16,0 0-16,-20 0 0,20 0 15,-21 0-15,0 22 0,0-22 16,-21 21-16,0 0 0,0 0 0,0 21 15,0-20-15,0-1 0,0 0 16,0 0-16,0 0 0,0 22 0,0-22 16,0 0-16,0 0 0,-21 0 15,21 0-15,-21 1 16,21-1 0,-21-21-1,21-21 1,0-1-1,0 1-15,0 0 0,0 0 16,21 0-16,0-22 0,-21 22 16,21 0-16,1-21 0,-1 21 0,21-22 15,-21 22-15,22 0 0,-22 0 16,21 0-16,0-1 0,1 22 0,-22 0 16,21 0-16,-21 0 0,1 0 0,-1 0 15,-21 22-15,21 20 0,-21-21 16,0 0-16,0 22 0,0-22 15,0 21-15,-21-21 0,0 0 0,21 1 16,-22-1-16,1 0 0,21 0 16,0 0-16,-21 0 0,21 1 0,0-1 15,0 0 1,21-21 0,0 0-16,1 0 0,-1 0 15,0 0-15,0 0 0,21 0 16,-20 0-16,-1 0 0,0-21 15,0 21-15,0-21 0,-21-1 16,21 22-16,1-21 0,-1 0 0,-21 0 16,21-21-16,0 20 0,0-20 0,-21 21 15,21-21-15,1 20 0,-1-20 16,-21 21-16,0-21 0,21 20 16,-21 1-16,0 0 0,0 42 31,-21 0-31,0 1 0,-1-1 15,1 0-15,0 0 0,21 0 16,0 0-16,-21 1 0,21-1 16,0 0-16,0 0 0,0 0 0,0 0 15,0 1-15,21-1 0,0 0 16,0 0-16,1-21 0,-1 21 16,-21 0-1,0 1 1,-21-22 15,-1 0-31,1 0 0,0 0 16,21-22-1,0 1-15,0 0 16,0 0-16,0 0 0</inkml:trace>
  <inkml:trace contextRef="#ctx0" brushRef="#br0" timeOffset="87060.67">23812 11684 0,'-21'0'0,"42"0"0,-63-21 16,21 21-16,0 0 0,0 0 0,-1 0 16,1 0 46,0 0-62,0 0 16</inkml:trace>
  <inkml:trace contextRef="#ctx0" brushRef="#br0" timeOffset="87276.83">22310 11811 0,'0'0'0,"-43"0"0,22 0 16,0 0-16,0 0 0,21 21 0,0 0 16,21-21-1,21 0-15,-21 0 0,1 0 0,20 22 16,0-22-16,1 0 0,-1 0 16,0 0-16,1 0 0,-1 21 0,-21-21 15,21 0-15,1 0 0,-22 0 0,0 0 16,21 0-16,-20 0 15</inkml:trace>
  <inkml:trace contextRef="#ctx0" brushRef="#br0" timeOffset="87748.46">24807 12023 0,'0'-21'31,"0"-1"-31,0 1 0,0 0 15,0 0-15,0 0 16,0 0-16,0-1 0,0 1 16,21 0-16,1 21 0,-1-21 15,0 0-15,0 21 0,0 0 0,0-21 16,1 21-16,-1 0 0,0 0 0,0 0 16,0 0-16,0 0 15,1 21-15,-22 0 0,0 0 0,0 0 16,0 0-16,0 22 0,-22-1 15,1-21-15,0 22 0,0-22 0,0 21 16,-22-21-16,22 22 0,0-22 0,0 0 16,0 0-16,0 0 15,-1 0-15,1 1 0,0-22 16,21 21-16,-21-21 0</inkml:trace>
  <inkml:trace contextRef="#ctx0" brushRef="#br0" timeOffset="87936.81">24786 12510 0,'0'0'16,"-21"0"-16,0 21 0,0-21 0,-1 0 16,1 0-1,21 21-15,-21-21 63</inkml:trace>
  <inkml:trace contextRef="#ctx0" brushRef="#br0" timeOffset="89029.68">656 13991 0,'21'-21'0,"-42"42"0,42-63 16,0 42-16,-21-21 0,0 0 0,-21 21 15,0 0 1,0 0-16,0 0 0,-22 21 0,1 0 16,0 0-16,-1 0 0,1 0 15,21 22-15,-21-1 0,20 0 16,-20 1-16,42 20 0,0-20 15,0 20-15,0 1 0,0-22 16,0 0-16,0 1 0,21-1 16,0 0-16,1-21 0,20 1 0,-21-1 15,21-21-15,1 0 0,-1 0 16,-21 0-16,22 0 0,-1 0 0,0-21 16,-21-1-16,22 1 0,-22 0 15,0 0-15,0 0 0,-21-22 0,0 22 16,0 0-16,0 0 0,-42 0 15,21 21-15,-22-21 0,22-1 16,-21 1-16,0 21 0,-1 0 16,1 0-16,0 0 0,20 21 15,-20 1-15,21-1 0,0 0 16,0 0-16,-1 0 0,22 0 0,0 22 16,0-22-16,0 0 15,0 0-15,43-21 16,-22 0-16,21 0 0,-21-21 15</inkml:trace>
  <inkml:trace contextRef="#ctx0" brushRef="#br0" timeOffset="89188.62">1143 14288 0,'0'0'0,"21"0"0,0-22 31,0 22 16,1 0-31,20 0-16</inkml:trace>
  <inkml:trace contextRef="#ctx0" brushRef="#br0" timeOffset="91188.12">2984 14076 0,'0'0'0,"-21"-21"15,0 0-15,0-1 0,21 1 0,-21 0 16,0 0-16,-1 21 0,22-21 16,0 0-16,-21 21 0,21 21 31,0 0-31,0 0 0,0 21 15,0-20-15,0 20 0,0 0 16,0 1-16,21-1 0,-21-21 0,0 21 16,0 1-16,0-1 0,0-21 15,0 22-15,0-22 0,0 0 0,0 0 16,0 0-16,0 0 0,0-42 31,0 0-15,0 0-16,0 0 0,0 0 0,0-1 15,0-20-15,0 21 0,22-21 16,-1 20-16,-21 1 0,0-21 0,21 21 16,0 0-16,-21-1 0,21 22 15,0 0-15,1 0 16,-22 22-16,21-1 0,0 0 16,-21 0-16,21 0 0,0 22 0,-21-22 15,21 21-15,1-21 0,-22 22 16,21-22-16,0 0 0,0 0 15,0 0-15,0-21 0,1 0 16,-1 0-16,0 0 0,0 0 16,0 0-16,0-21 0,22 21 0,-22-21 15,0 0-15,0-22 0,22 22 16,-22 0-16,0-21 0,0-1 0,0 22 16,0-21-16,-21 0 0,0 20 15,0-20-15,0 0 0,0 21 0,0-22 16,0 22-16,-21 0 0,0 0 15,0 21-15,0 0 16,21 21 0,0 0-16,0 0 0,0 22 0,0-22 15,0 21-15,0 0 0,0-20 16,0 20-16,0 0 0,0 1 0,21-1 16,0-21-16,0 21 0,0-20 15,1-1-15,-1 0 0,21-21 0,-21 0 16,0 0-16,22 0 0,-22 0 15,21 0-15,-21 0 0,22-21 0,-22 0 16,21-22-16,-21 22 0,22 0 0,-22-21 16,0 20-16,0-20 0,0 0 15,-21-1-15,0 1 0,22 0 0,-22-1 16,0-20-16,0 21 0,0-1 16,0-20-16,0 20 0,0 1 15,0 0-15,0 21 0,0-1 16,0 1-16,0 42 15,0 1-15,0-1 16,0 21-16,0-21 0,0 22 0,0-1 16,0 0-16,0 22 0,0-22 15,0 0-15,0 1 0,0-22 16,0 21-16,0 1 0,0-1 0,0-21 0,-22 0 16,22 22-16,0-22 0,0 0 15,0 0 1,0-42-1,0 0-15,22 0 16,-1-1-16,-21 1 0,21 0 16,0 0-16,0 0 0,-21 0 0,21 21 15,1-22-15,-22 1 0,21 21 0,0 0 16,0 0-16,0 0 16,0 0-16,-21 21 0,22-21 0,-22 22 15,21-1-15,0 0 0,-21 0 16,0 0-16,21 0 0,0 1 0,-21-1 15,0 0-15,21 0 0,-21 0 16,22-21-16,-1 21 0,0-21 16,0 0-16,0 0 0,22 0 0,-22 0 15,21 0-15,0 0 0,1 0 16,-22-21-16,21 0 0,1 0 0,-1 0 16,0 0-16,-21-1 0,22 1 15,-22 0-15,0-21 0,0 21 0,-21-1 16,0 1-16,0-21 0,0 21 0,0-22 15,0 22-15,0-21 0,-21 21 16,0 0-16,0-1 0,0 22 0,-1 0 16,1 0-16,-21 0 0,21 0 15,-22 0-15,22 22 0,-21 20 0,21-21 16,0 0-16,-22 22 0,22-22 16,21 21-16,-21 0 0,21-20 15,0 20-15,0-21 0,0 21 0,0-20 16,0-1-16,0 0 0,21-21 15,0 21-15,0-21 0,1 0 16,-1 0-16,21 0 0,-21 0 16,0-21-16,1 0 0,-1 21 0,0-21 15,0-1-15,0 1 0,0 0 16,1-21-16,-22 21 0,21-1 0,-21-20 16,21 21-16,-21-21 0,0 20 0,0 1 15,0 0-15,0 0 0,0 0 16,0 42-1,0 0 1,0 0-16,0 0 0,0 1 0,0-1 16,0 0-16,0 21 0,0-21 0,0 1 15,0-1-15,0 0 0,0 0 16,0 0-16,0 0 0,21 1 0,0-22 16,0 21-16,1-21 0,-1 0 15,21 0-15,-21 0 0,0 0 16,1-21-16,-1-1 0,21 22 0,-21-21 15,0 0-15,22 0 0,-22 0 16,0 0-16,0-22 0,0 22 0,1-21 16,-1-1-16,0 1 0,0 0 15,-21-1-15,21-20 0,0 21 16,1-22-16,-22 22 0,0-1 0,21 1 16,-21 0-16,0 21 0,0-1 15,0 44 1,-21-1-16,-1 0 15,22 21-15,0 1 0,-21-1 0,21 0 16,-21 22-16,21-22 0,-21 0 16,21 1-16,0-1 0,0 0 0,0 1 15,0-1-15,0-21 0,0 0 16,0 1-16,0-1 0,0 0 0,0 0 16,21 0-16,0-21 0,0 0 0,1 0 15,-1 0-15,0 0 0,0 0 16,0 0-16,22 0 0,-22 0 15,0-21-15,0 0 0,0 21 0,0-21 16,1 0-16,-1-1 0,-21 1 16,0 0-16</inkml:trace>
  <inkml:trace contextRef="#ctx0" brushRef="#br0" timeOffset="91360.28">5440 13907 0,'-21'21'15,"42"-42"-15,-21 42 16,21-21 0,0 0-16,21 0 0,1 0 0,-1 0 15,0 0-15,1-21 0,-1 21 16,0-22-16,1 1 0,-1 0 0,0 21 16,22-21-16</inkml:trace>
  <inkml:trace contextRef="#ctx0" brushRef="#br0" timeOffset="91696.83">7048 13907 0,'0'-22'0,"0"1"15,0 0-15,0 0 16,0 0-16,0 0 16,0 42-1,0 0 1,0 0-16,0 0 0,0 0 16,0 1-16,0 20 0,0-21 15,0 0-15,0 22 0,0-22 0,0 0 16,-21 0-16,0 0 0,21 0 0,0 1 15,0-1-15,0 0 16,21-21-16,0 0 0,1 0 16,-1 0-16,21 0 0,-21-21 0</inkml:trace>
  <inkml:trace contextRef="#ctx0" brushRef="#br0" timeOffset="92052.83">7683 13864 0,'0'0'0,"0"-21"0,0 0 0,0 0 15,-21 21 1,0 0-16,0 0 16,-21 21-16,20 0 0,1 0 0,-21 0 15,21 1-15,0-1 0,21 0 16,0 0-16,0 0 0,0 0 16,21-21-1,21 22-15,-21-22 0,0 0 16,22 0-16,-22 21 0,21 0 0,1-21 15,-22 0-15,21 21 0,-21 0 16,0-21-16,1 21 0,-22 1 16,0-1-16,0 0 15,-22-21-15,1 21 0,0-21 16,0 21-16,0-21 0,-22 0 0,22 21 16,-21-21-16,21 0 0,-22 0 0,22 0 15,0 0-15,0 0 0,0 0 16,0 0-16,-1 0 0,22-21 0,-21 0 15,21 0-15,0 0 0,0-22 16,0 22-16</inkml:trace>
  <inkml:trace contextRef="#ctx0" brushRef="#br0" timeOffset="92224.07">7197 13526 0,'0'0'0,"-22"0"0,1 0 0,0 0 15,0 0-15,0 0 16,42 0 15,0 0-31,0 0 16,0 0-16,22 0 0</inkml:trace>
  <inkml:trace contextRef="#ctx0" brushRef="#br0" timeOffset="92848.81">9885 13737 0,'0'21'0,"0"-42"0,0-21 0,0 0 15,0 20-15,0-20 0,0 21 16,0-21-16,0 20 0,0 1 0,0 0 16,-21 21-16,-1 0 15,1 0-15,21 42 16,-21-20-16,0 20 0,21 0 0,0 1 15,-21 20-15,0-21 0,-1 22 16,1-22-16,0 1 0,0 20 16,0-21-16,0-20 0,-1 20 0,1 0 15,0-21-15,0 1 0,21-1 0,-21 0 16,21-42 15,0 0-31,21-1 16,0 1-16,0-21 0,-21 21 0,21-22 15,1 1-15,-1 0 0,0-1 16,0-20-16,0 21 0,0-1 0,1-20 16,-1 20-16,0 1 0,0 0 15,0 21-15,0-1 0,1 1 0,-1 0 16,0 21-16,0 0 16,0 42-16,-21-20 0,0 20 15,0 0-15,0 22 0,0-22 0,0 22 16,0-22-16,0 0 0,0 22 15,-21-22-15,21-21 0,0 22 16,-21-1-16,21-21 0,0 0 0,-21 0 16,21 1-16,0-1 15,-21-21-15,-1 0 0,1 0 16,0 0-16,0 0 0</inkml:trace>
  <inkml:trace contextRef="#ctx0" brushRef="#br0" timeOffset="93988.82">9440 14034 0,'0'0'0,"-63"0"32,84 0-17,21 0 1,-21 0-16,22 0 0,-1 0 0,0-22 16,22 22-16,-1-21 0,1 0 15,-1 21-15,1-21 0,-1 0 0,-20 0 16,20-1-16,-20 1 0,-1 0 0,0 21 15,-21-21-15,1 0 0,-1 21 16,0 0-16,-21 21 31,0 21-31,-21-21 0,0 1 16,21 20-16,0-21 0,-22 21 0,22-20 16,-21 20-16,21-21 15,0 0-15,0 0 0,0 1 0,0-1 16,0 0-16,21-21 15,1 0-15,-1 0 16,0 0-16,0 0 0,0-21 0,22 21 16,-22-21-16,0-1 0,21 1 15,-21-21-15,1 21 0,-1 0 0,0-22 16,0 1-16,0 0 0,0 20 0,1-20 16,-22 0-16,0 21 0,0-22 15,0 22-15,0 42 31,0 0-31,0 1 0,0 20 16,0-21-16,0 21 0,-22-20 0,22 20 16,0-21-16,0 21 0,0-20 15,0-1-15,0 0 0,0 0 0,0 0 16,22 0-16,-1-21 0,0 22 16,0-22-16,0 0 0,0 0 15,22 0-15,-22-22 0,21 22 0,-21-21 16,22 0-16,-22 0 0,21 0 15,-21 0-15,22-1 0,-22-20 0,0 0 16,0-1-16,0 1 0,22-21 16,-43-1-16,21 22 0,0-22 15,0 22-15,-21 0 0,21-1 0,-21 1 16,0 21-16,0 0 0,0-1 16,-21 22-16,0 0 15,0 22-15,0-1 0,21 21 0,-21-21 16,-1 22-16,1 20 0,21-21 15,0 1-15,-21 20 0,21-20 0,-21-1 16,21 0-16,0 1 0,0-1 16,0-21-16,0 21 0,0-20 0,21-1 15,-21 0-15,21 0 0,0-21 0,1 21 16,-1-21-16,0 0 16,21 0-16,-21 0 0,1 0 0,20 0 15,-21-21-15,21 21 0,-20-21 0,-1 0 16,21 0-16,-21-1 0,22 1 15,-22-21-15,0 21 0,0 0 0,0-22 16,0 22-16,1-21 0,-22 21 16,0-1-16,0 1 0,-22 42 31,22 1-31,-21-1 0,0 0 16,0 21-16,0-21 0,0 1 0,21 20 15,0-21-15,0 0 0,0 0 16,0 1-16,0-1 0,0 0 15,0 0-15,21-21 16,0 0-16,0 0 0,0 0 16,0 0-16,1 0 0,-1 0 0,21 0 15,-21-21-15,22 21 0,-22-21 0,21 0 16,-21-1-16,22 1 0,-22 0 16,0-21-16,0 21 0,-21-22 0,0 22 15,0-21-15,0-1 0,0 22 0,0-21 16,-21 21-16,0 0 0,0-1 15,-1 22-15,1 0 0,-21 0 0,21 0 16,0 0-16,-1 0 0,1 22 16,0-22-16,0 21 0,0-21 0,0 21 15,-1-21 1,1 0-16,0 0 16</inkml:trace>
  <inkml:trace contextRef="#ctx0" brushRef="#br0" timeOffset="94171.89">10964 13547 0,'43'0'32,"-22"0"-32,0 0 0,21 0 15,-21 0-15,22 0 0,-1 0 0,0-21 16,1 21-16,-1 0 0,0 0 15,1-22-15,-1 22 0,-21 0 0,22 0 16,-22 0-16</inkml:trace>
  <inkml:trace contextRef="#ctx0" brushRef="#br0" timeOffset="95826.6">13166 13716 0,'0'0'0,"21"0"0,0-21 0,0 0 16,0 0-16,0-22 0,1 22 0,-1 0 15,0-21-15,0 20 0,0-20 16,-21 21-16,0 0 0,0 0 16,0-1-16,0 1 0,-21 0 0,-21 21 15,21 0-15,-22 0 0,-20 0 16,20 0-16,-20 0 0,21 0 0,-22 0 16,22 21-16,-1 0 0,1 1 15,0-1-15,21 0 0,-1 21 0,22-21 16,0 1-16,0 20 0,0-21 15,0 0-15,22 22 0,20-22 0,-21 0 16,0 21-16,22-21 0,-1 1 0,-21 20 16,21-21-16,-20 0 0,20 22 15,-21-22-15,0 0 0,-21 0 16,0 0-16,0 0 0,0 1 0,-21-1 16,0 0-16,-21-21 0,-1 21 0,22-21 15,-21 0-15,-1 21 0,1-21 16,-21 0-16,20 0 0,22 0 15,-21 0-15,-1-21 0,1 21 0,21-21 16,-21 0-16,20 0 0,1-1 0,0-20 16,0 21-16,0-21 0,21-1 15,0 1-15,-21 0 0,21-1 0,0 22 16,0-21-16,0 21 0,0-1 16,0 44-1,0-1-15,21 21 16,-21-21-16,21 22 0,0-1 15,0 0-15,-21 1 0,21-22 0,1 21 16,-22 0-16,21-20 0,0 20 16,0-21-16,0 0 0,0 0 0,1-21 15,-1 22-15,0-22 0,0 0 0,0 0 16,22 0-16,-22 0 0,21 0 16,-21 0-16,22 0 0,-22-22 0,21 22 15,0-21-15,1 0 0,-1 0 0,0-21 16,1 20-16,-22 1 0,21-21 15,-21 0-15,1 20 0,-1-20 0,0 21 16,-21 0-16,0 0 16,0-1-16,0 1 0,0 42 15,0 1 1,0-1-16,-21 0 0,21 0 16,0 0-16,-21 22 0,21-22 0,-22 0 15,22 0-15,0 21 0,0-20 16,0-1-16,0 0 0,22 0 15,-1 0-15,0-21 0,0 0 0,0 0 16,22 0-16,-22 0 0,0 0 16,21 0-16,-21-21 0,1 21 0,20-21 15,-21 21-15,21-21 0,-20 0 16,-1-1-16,0 1 0,0 0 16,0 0-16,-21 0 0,0 0 0,0-1 15,0 1-15,0 0 0,0 0 16,0 0-16,0 42 31,0 0-31,-21 0 0,21 0 0,0 1 16,0 20-16,0-21 0,-21 0 0,21 0 15,0 1-15,0-1 0,0 0 16,0 0-16,21 0 0,0-21 16,0 0-16,1 0 15,20 0-15,-21 0 0,21 0 0,1 0 16,-1 0-16,0-21 0,1 21 15,-1-21-15,22 0 0,-22 0 16,0-1-16,1 1 0,-1 0 0,-21 0 16,21-21-16,-42 20 0,22-20 0,-22 0 15,0 21-15,0-22 0,0 22 16,0-21-16,-22 21 0,1 21 0,-21-22 16,21 22-16,-22 0 0,1 0 15,0 22-15,-1-1 0,22 0 0,-21 0 16,0 0-16,20 22 0,1-22 15,0 21-15,0-21 0,21 0 0,0 1 16,0-1-16,0 0 0,0 0 0,0 0 16,21-21-16,21 0 15,-20 0-15,-1 0 0,21 0 0,0 0 16,-20 0-16,20 0 0,0 0 0,1 0 16,-22-21-16,21 0 0,-21 21 15,0-21-15,1 21 0,-1-21 0,-21-1 16,0 1-16,0 0 15,0 0-15,0 0 16,-21 21 0,21 21-16,0 0 0,0 0 15,-22 0-15,22 1 0,-21-1 0,21 21 16,-21-21-16,21 22 0,0-1 16,-21 0-16,21 1 0,-21-1 15,21 0-15,0 22 0,-21-1 0,-1 1 16,1-1-16,0 1 0,21-1 15,-21 1-15,0-1 0,0 1 0,-1-1 16,1 1-16,0-1 0,0 1 0,0-22 16,0 0-16,-1 1 0,1-1 15,0-21-15,0 0 0,0-21 0,0 0 16,-22 0-16,22 0 0,0-21 0,0-21 16,0 21-16,-22-22 0,22 1 15,0 0-15,-21-22 0,20 22 0,1-22 16,0 22-16,0-21 0,0 20 0,21-41 15,0 41-15,0 1 16,0 0-16,21 20 0,0-20 16,21 0-16,-20 21 0,20-22 0,0 22 15</inkml:trace>
  <inkml:trace contextRef="#ctx0" brushRef="#br0" timeOffset="96572.18">15303 13907 0,'0'0'16,"-21"0"-16,0 0 0,21-22 31,0 1-31,0 0 15,0 0-15,0 0 0,0 0 16,0-1-16,0-20 0,0 21 16,0 0-16,0 0 0,0-22 0,0 22 15,-21 0-15,0 0 0,-22 21 16,22 0-16,-21 0 0,21 0 0,-22 0 16,22 0-16,-21 21 0,21 0 15,-22 0-15,22 22 0,0-1 16,0-21-16,0 21 0,21 1 0,0-22 15,0 0-15,0 21 0,0-20 16,21-1-16,0 0 0,0-21 16,0 0-16,22 0 0,-22 0 15,21 0-15,1 0 0,20 0 16,-21-21-16,1 0 0,-22-1 16,21 22-16,-21-21 0,1 0 0,-1 21 15,0-21-15,-21 0 0,0 0 16,0-1-16,0 1 0,0 42 31,-21 1-31,21-1 16,0 21-16,-21-21 0,21 22 15,0 20-15,0-21 0,0 1 0,0 20 16,0 1-16,0-1 0,0 1 16,0-1-16,-22 22 0,1 0 0,0-22 15,21 22-15,-21-22 0,0 22 0,0-22 16,-22 22-16,22-21 0,0-1 15,0 1-15,0-1 0,-1-21 0,1 1 16,0-22-16,0 0 0,0 0 0,0 0 16,-1-21-16,1 0 0,21-21 15,-21 0-15,0-21 16,0 21-16,21-22 0,-21 1 0,21-22 16,0 22-16,-22-21 0,22 20 0,-21-20 15,21 20-15,0 1 0,0 0 16,0-1-16,0 1 0,0 0 0,21-1 15,1 1-15,-1 21 0,0-21 16,21-1-16,-21 1 0,22 21 0,-1-22 16,22 1-16,-22 0 0,21-1 0</inkml:trace>
  <inkml:trace contextRef="#ctx0" brushRef="#br0" timeOffset="98432.65">15811 13970 0,'0'-21'31,"0"0"-31,0 0 16,22-1-1,-1 1-15,-21 0 0,21 0 0,-21 0 16,21 0-16,-21-1 0,21 1 0,-21 0 16,0-21-16,0 21 0,0-1 15,0 1-15,0 0 0,-21 21 31,0 0-31,21 21 0,-21 0 16,0 1-16,-1 20 0,1-21 0,21 21 16,0-20-16,-21 20 0,21-21 15,0 21-15,0-20 0,0-1 0,0 0 16,0 0-16,0 0 0,21-21 16,0 21-16,1-21 0,-1 0 15,0 0-15,21 0 0,1 0 0,-1-21 16,0 0-16,22 21 0,-22-21 15,22 0-15,-22 0 0,21-22 0,-20 22 16,-1-21-16,0 21 16,1-22-16,-1 1 0,-21 21 0,0-22 15,1 22-15,-22 0 0,0 0 0,-22 21 16,-20 0 0,21 21-16,0-21 0,0 42 0,-22-20 15,22-1-15,0 21 0,21-21 16,0 22-16,0-22 0,0 0 0,0 21 15,0-21-15,0 1 0,0-1 0,0 0 16,21 0-16,-21 0 0,21-21 16,-21 21-16,21-21 0,-21-21 47,-21 0-47,21 0 0,-21 0 15,0 21-15,0-21 16,21-1-16,-21 22 0,-1 0 15,22 22 1,0-1-16,0 0 16,0 0-16,0 0 0,0 0 15,22-21-15,-1 22 0,0-22 16,0 0-16,0 21 0,22-21 0,-22 0 16,0 0-16,21 0 0,-21 0 0,22 0 15,-22 0-15,21 0 16,-21-21-16,22 21 0,-22-22 0,0 1 15,21 0-15,-20 0 0,-1-21 16,0 20-16,0-20 0,0 0 0,0-22 16,1 22-16,-1-22 0,0 22 0,0-21 15,0 20-15,-21 1 0,0 0 16,0 20-16,21 1 0,-21 0 0,-21 21 31,21 21-31,-21 0 0,0 22 0,0-22 16,0 21-16,-1 22 0,1-22 0,0 0 15,21 1-15,0-1 0,0 0 16,-21 1-16,21-1 0,0 0 16,0-20-16,0-1 0,0 21 15,21-21-15,0 0 0,0-21 0,1 22 16,-1-22-16,0 0 0,0 0 0,0 0 16,0 0-16,1 0 0,-1 0 15,21-22-15,-21 1 0,22 21 0,-22-21 16,21-21-16,0 21 0,-20-1 0,20-20 15,-21 21-15,0-21 0,0-1 16,1 22-16,-1 0 0,-21 0 0,21 0 16,-42 42-1,0 0 1,21 0-16,-22 0 0,1 0 16,21 22-16,-21-22 0,21 0 15,-21 21-15,21-20 0,-21-1 0,21 0 16,0 0-16,0 0 15,21-21-15,0 0 16,0 0-16,0 0 0,22 0 0,-22 0 16,0 0-16,21 0 0,-20-21 15,20 21-15,-21-21 0,0 0 0,0 0 16,22-1-16,-22-20 0,0 21 16,0-21-16,-21 20 0,21 1 0,1-21 15,-22 21-15,21 21 0,-21-21 0,0 42 31,0 0-31,0 0 0,0 0 16,-21 0-16,-1 1 0,22-1 0,-21 21 16,21-21-16,-21 0 0,21 1 15,0-1-15,0 0 0,0 0 0,0 0 16,21-21-16,0 21 16,1-21-16,-1 0 0,0 0 0,0 0 15,0 0-15,0 0 0,1 0 0,-1 0 16,0-21-16,0 0 0,-21 0 15,21 0-15,-21 0 0,0-22 16,0 22-16,0 0 0,0-21 16,0 20-16,0-20 0,0 21 15,-21 0-15,0 0 0,0-1 0,21 1 16,-21 21-16,-1 0 16,22-21-16,22 0 31,-1 21-31,0 0 0,0 0 15,0 0-15,22 0 0,-22 0 16,21 0-16,0 21 0,-20 0 0,20-21 16,-21 21-16,0 1 0,0-1 0,1 0 15,-1 0-15,-21 0 0,0 0 16,0 1-16,0-1 0,0 0 16,0 0-16,0 0 0,0 0 0,0 1 15,0-1-15,0 0 16,0 0-16,0 0 15,-21-21 17,21-21-17,0 0 1,0 0-16,0 0 0,21-1 16,0 1-16,21-21 0,-21 21 15,22-22-15,-1 1 0,22 0 16,-22 21-16,21-22 0,-20 22 0,-1 0 15,0 0-15,1 21 0,-1 0 16,0 0-16,-20 21 0,-1 0 0,-21 0 16,0 0-16,0 22 0,0-22 15,0 21-15,0 1 0,0-22 0,0 21 16,-21-21-16,-1 0 0,22 1 0,-21-1 16,0 0-16,0 0 0,21 0 15,-21 0-15,0-21 16,-1 0-16,1-21 31,21 0-31,-21 21 0</inkml:trace>
  <inkml:trace contextRef="#ctx0" brushRef="#br0" timeOffset="98616.55">18288 13356 0,'0'0'15,"-42"0"-15,20 0 0,-20-21 0,21 21 0,0-21 16,0 21-16,-1 0 16</inkml:trace>
  <inkml:trace contextRef="#ctx0" brushRef="#br0" timeOffset="98824.43">17018 13483 0,'0'0'16,"-21"0"-16,0 0 0,-1 21 0,44-21 31,-1 0-31,0 0 0,0 0 16,21 0-16,1 0 0,20 0 0,-20 0 15,-1 0-15,21 0 0,-20 0 16,-1 0-16,0 0 0,-20-21 16,-44 21-1</inkml:trace>
  <inkml:trace contextRef="#ctx0" brushRef="#br0" timeOffset="100020.01">423 15473 0,'0'-21'0,"-21"21"0,21-21 16,-21 21-16,21 21 31,0 0-31,0 0 16,21-21-16,0 21 0,0 0 0,22 1 16,-22-22-16,21 0 0,1 21 15,-1-21-15,-21 0 0,21 0 16,1 0-16,-1 0 0,-21-21 15,22-1-15,-22 22 0,0-21 16,0 0-16,0 0 0,0 0 0,-21 0 16,0-1-16,0 1 15,0 0-15,0 0 0,-21 21 32,21 21-17,-21 21-15,21-20 0,0 20 16,0 0-16,0 1 0,0-1 15,0 0-15,-21 1 0,21-1 0,-21 0 16,21 1-16,-21-1 0,21 0 16,0 1-16,0-22 0,0 21 15,0-21-15,0 0 0,0 1 16,0-44 31,-22 1-47</inkml:trace>
  <inkml:trace contextRef="#ctx0" brushRef="#br0" timeOffset="100212.46">529 15896 0,'21'0'31,"0"0"-31,1 0 16,-1 0-16,0-21 0,21 21 0,-21-21 15,22 21-15,-1-21 0,0 21 16,-20-21-16,20-1 0,0 22 0,-21-21 16,22 21-16,-22-21 0,0 0 15,0 21-15,0 0 0</inkml:trace>
  <inkml:trace contextRef="#ctx0" brushRef="#br0" timeOffset="100398.36">1672 15706 0,'0'0'0,"0"21"31,21-21 1,0 0-17,1-21 1,-1 21-16</inkml:trace>
  <inkml:trace contextRef="#ctx0" brushRef="#br0" timeOffset="101516.58">3979 15685 0,'21'0'0,"-21"-22"16,0 1 0,0 0-16,0 0 0,0 0 0,0 0 15,0-22-15,0 22 16,0 0-16,0 0 0,0-22 0,-21 22 15,-21-21-15,21 21 0,0-22 16,-1 22-16,-20-21 0,0 21 0,21 0 16,-22 21-16,1 0 0,0 0 15,-1 0-15,22 0 0,-21 21 0,-1 0 16,1 21-16,21 1 16,0-1-16,0 0 0,-1 1 0,1 20 0,21-21 15,0 1-15,0-1 16,0 0-16,0 1 0,0-1 0,0-21 15,21 22-15,1-22 0,-1 0 0,0-21 16,21 21-16,-21-21 0,22 0 16,-22 0-16,21 0 0,-21 0 15,22-21-15,-22 0 0,21 0 0,1-1 16,-22 1-16,21 0 0,0-21 16,1 21-16,-22-22 0,21 1 0,-21-22 15,1 22-15,-1-21 0,0 20 0,0-20 16,-21-1-16,0 1 0,0-1 15,0 22-15,0 0 0,0-1 16,0 1-16,0 21 0,0 0 0,0-1 16,0 44-1,0-1-15,0 0 16,0 21-16,0 1 0,-21-1 0,21 0 16,-21 22-16,21-1 0,0-20 15,0 20-15,0-21 0,0 1 0,0-1 16,0 0-16,0 1 0,0-22 0,21 21 15,0-21-15,-21 1 0,21-22 16,0 21-16,1-21 0,-1 0 0,0 0 16,21 0-16,-21 0 0,1-21 15,20 21-15,0-22 0,1 1 0,-22 0 16,21 0-16,0 0 0,-20-22 16,-1 22-16,0-21 0,0 21 0,-21-22 15,0 22-15,0-21 0,0 21 16,0 0-16,0-1 0,-21 1 15,0 21-15,0 0 0,-1 21 16,22 1-16,-21-1 16,21 0-16,0 0 0,0 0 0,0 0 15,0 1-15,0-1 0,21 0 16,1-21-16,-22 21 0,21 0 0,-21 0 16,21 1-16,0-1 15,0 0-15,-21 0 16,21 0-16,1 0 0,-1-21 15,-21 22 1,21-22-16,0 0 0,0 0 16,0 0-16,-21-22 0,22 22 15,-1-21-15,0 0 0,0 0 0,0 0 16,0 0-16,1-1 0,-1 1 0,0 0 16,-21-21-16,21 21 0,-21-1 15,21 1-15,-21 0 0,0 0 0,0 42 31,0 0-15,0 0-16,0 1 0,0-1 16,0 0-16,0 0 0,0 0 0,0 0 15,0 1-15,0-1 0,0 0 16,0-42 15,0 0-31,0-1 16</inkml:trace>
  <inkml:trace contextRef="#ctx0" brushRef="#br0" timeOffset="101693">5038 15050 0,'0'0'0,"0"-22"0,-22 22 0,22-21 16,-21 21-1,21 21 1,0 1-1,21-22 1,1 0-16,-1 0 0,0 0 16,0 0-16</inkml:trace>
  <inkml:trace contextRef="#ctx0" brushRef="#br0" timeOffset="104517.47">5334 15515 0,'-21'21'0,"42"-42"0,-42 64 0,0-43 15,-1 21-15,22 0 16,22-42 0,-1 21-1,0-21-15,21-1 0,1 1 16,-1 0-16,-21 0 0,21-21 0,1 20 15,-1-20-15,0 21 0,1-21 0,-22-1 16,0 22-16,0-21 0,0-1 16,-21 1-16,0 21 0,0-21 15,0 20-15,0 1 0,-21 0 16,0 0-16,0 21 0,0 0 0,0 0 16,-1 0-16,1 42 15,0-21-15,0 22 0,21-1 0,-21 0 16,21 22-16,0-1 0,0 1 0,-21-1 15,-1 1-15,22-1 0,-21 1 16,0-1-16,21 22 0,-21-21 0,0 20 16,0 1-16,21 0 0,-22-1 15,22 1-15,-21 0 0,21-1 0,0 1 16,0 0-16,0-22 0,0 1 0,0-1 16,0-21-16,0 1 15,0-1-15,0-21 0,21 0 0,1-21 16,-1 0-16,0 0 0,21-21 15,-21 0-15,22 0 0,-22 0 0,21-22 16,1 1-16,-1 0 0,0-22 0,1 22 16,-22 0-16,21-22 0,-21 1 15,0 20-15,-21-20 0,0-1 0,0 1 16,0-1-16,-42 1 0,21-1 16,-21 22-16,-1-22 0,-20 22 0,20 21 15,-20 0-15,21 0 0,-1-1 0,-20 1 16,20 21-16,1 0 15,21 0-15,0 0 0,0 0 0,42 0 32,0 0-32,21-21 15,1 21-15,20-21 0,1 0 0,-1 21 16,22-21-16,-1-22 0,1 22 16,0 0-16,-1-21 0,1-1 0,-21 1 15,20 0-15,-20-1 0,20 1 16,-41 0-16,-1-1 0,0 1 0,-20 0 15,-1 20-15,0-20 0,-21 0 16,0 21-16,0-1 0,0 1 0,-21 0 16,0 21-16,-1 0 0,1 0 15,0 0-15,0 0 16,0 21-16,0 22 0,-1-1 0,1 0 16,21 1-16,-21 20 0,21 1 15,-21-22-15,0 21 0,21 1 0,-21-1 16,21 22-16,-22-21 0,1-1 0,21 22 15,-21-22-15,0 22 0,21 0 16,-21-22-16,0 22 0,21-22 0,0 1 16,-22-1-16,22-20 0,0-1 15,0 0-15,0 1 0,0-1 0,0-21 16,0 0-16,0 0 0,22-21 0,-1 0 16,0 0-1,21-21-15,-21 21 0,1-21 0,20 0 16,-21-21-16,21 20 0,-20 1 0,20-21 15,-21 21-15,0-22 0,0 1 16,1 0-16,-22-1 0,0-20 0,0 21 16,0-22-16,0 22 0,0-22 15,-22 22-15,1-22 0,-21 22 0,21 0 16,0 21-16,-22-22 0,22 22 0,0 0 16,-21 21-16,20 0 0,1 0 15,0 0-15,0 0 0,0 0 0,0 0 16,42 0 15,0 0-15,0 0-16,21 0 0,-20 0 15,20 0-15,0-21 0,1 0 0,-1 21 16,0-22-16,22 1 0,-22 0 16,0 0-16,22 0 0,-22-22 0,1 22 15,-1 0-15,-21 0 0,21 0 0,-20 21 16,-1-21-16,-21-1 0,0 44 47,0-1-47,0 0 0,-21 0 15,21 0-15,-22 22 0,1-22 0,21 0 16,0 21-16,0-21 0,0 1 16,0-1-16,0 0 0,0 0 0,0 0 15,21-21-15,1 0 0,-1 0 16,21 0-16,-21 0 0,0 0 15,1 0-15,20 0 0,-21 0 0,0-21 16,22 0-16,-22 21 0,21-21 16,-21 0-16,0-1 0,1 1 15,20 0-15,-42 0 0,21-21 0,-21 20 16,21 1-16,-21-21 0,0 21 16,0 0-16,0-1 0,0 1 0,-21 21 31,0 0-31,0 21 15,21 1-15,-21 20 0,-1-21 0,22 0 16,0 22-16,-21-22 0,21 21 16,-21-21-16,21 22 0,0-22 0,0 0 15,0 0-15,0 0 0,21-21 16,0 21-16,1-21 0,-1 0 16,0 0-16,0 0 0,21 0 0,-20 0 15,-1 0-15,21-21 0,-21 21 16,22-21-16,-1 0 0,-21 0 15,21 0-15,1-1 0,-1-20 16,-21 21-16,0-21 0,1 20 16,-22 1-16,21-21 0,-21 21 0,21 0 15,-21-1-15,0 1 0,0 0 16,0 42 0,0 0-16,0 1 0,0-1 0,0 0 15,-21 0-15,21 0 0,-21 22 16,21-22-16,-22 0 0,22 0 15,0 0-15,0 0 0,-21 1 0,21-1 16,0 0-16,-21-21 16,42-21 15,0 21-15,1-21-16,-22-1 0,21 1 0,0 0 15,0 0-15,0 0 0,0-22 16,22 22-16,-22 0 0,0 0 0,21 0 15,-20 0-15,-1 21 0,0 0 16,0 0-16,-21 21 0,0 0 16,21-21-16,-21 21 0,0 0 0,21 0 15,-21 1-15,0-1 0,0 0 16,22 0-16,-22 0 0,21 0 16,0 1-16,0-22 0,0 0 15,0 0-15,1 0 16,-1 0-16,0 0 0,0 0 15,0 0-15,0-22 0,1 1 0,-1 0 16,0 0-16,0 0 0,0 0 16,22-1-16,-22-20 0,0 21 0,21-21 15,-21 20-15,1 1 16,20 0-16,-42 0 0,21 0 0,0 0 16,0 21-16,-21 21 15,0 0 1,0 0-16,0 0 15,0-42 48,0 0-63,0 0 16,0 0-1,-21 21 1,0 0-16,0 0 0,0 21 15,0 0-15,-1 0 0,1 0 16,0 0-16,21 1 0,-21-1 16,0 0-16,0 0 0,-1 0 0,1 22 15,21-22-15,0 0 0,0 0 16,0 0-16,0 0 0,21 1 16,1-1-1,20-21-15,0 0 0,1 0 0,-1 0 16,0 0-16,1 0 0,20 0 0,-21 0 15,22 0-15,-22 0 0,1 0 16,-1-21-16,-21 21 0,21-22 0,-20 1 16,-1 0-16,0 0 0,0 0 0,-21 0 15,0-22-15,0 22 16,0-21-16,0 21 0,0-1 0,0 1 0,0 0 16,0 0-16,-21 21 0,0 0 15,0 0-15,-1 21 0,22 0 16,-21-21-16,0 21 0,21 22 0,0-22 15,-21 0-15,0 0 0,21 22 16,-21-22-16,21 0 0,0 0 0,0 0 16,0 0-16,0 1 0,21-22 15,0 0-15,0 0 16,0 0-16,22 0 0,-22 0 0,0 0 16,21 0-16,-21 0 0,22 0 15,-22-22-15,21 22 0,1-21 0,-1 21 16,-21-21-16,21 0 0,-20 0 15,-1 0-15,21-1 0,-21 1 0,0 0 16,-21 0-16,0-21 0,22 20 16,-22 1-16,0 0 0,0 0 0,-22 0 15,1 21-15,0 0 16,21 21-16,-21-21 16,21 21-16,0 0 0,0 0 0,0 1 15,0-1-15,0 0 0,0 0 16,0 0-16,0 0 0,0 1 15,0-1-15,0 0 0,21 0 16,-21 0-16,21-21 0,-21 21 16,0 1-16,0-1 0,0 0 15,0 0-15,-21-21 16,0 0-16,0 0 16,0 0-16,-1 0 0,1 0 0,0 0 15,21-21-15,0 0 0,0 0 16,0-1-16</inkml:trace>
  <inkml:trace contextRef="#ctx0" brushRef="#br0" timeOffset="105236.79">11642 15282 0,'-22'-21'16,"44"42"-16,-44-63 0,22 0 0,-21 21 15,0-1-15,21 1 0,0 0 0,0 0 16,-21 21-16,0 0 16,21 21-1,0 0-15,0 0 0,0 22 0,0 20 16,0-20-16,0 20 0,0-21 15,0 22-15,0-22 0,0 22 0,0-22 16,0 0-16,0 1 0,0-1 16,0 0-16,0 1 0,0-1 15,0 0-15,0-20 0,0-1 0,0 0 16,0 0-16,0-42 31,0 0-31,0 0 16,0-1-16,0-20 0,0 21 0,21-21 15,0 20-15,0-20 0,0 21 0,1-21 16,-1 20-16,21 1 0,0 0 16,1 0-16,-1 0 0,0 21 0,1 0 15,-22 0-15,21 0 0,1 21 16,-22 0-16,21 0 0,-21 0 0,-21 22 16,0-22-16,0 0 0,0 21 15,-42 1-15,21-22 0,-22 21 16,1-21-16,0 22 0,-1-22 0,1 0 15,21 0-15,-21 0 0,20 1 0,1-22 16,0 0-16,0 0 0,0 0 16,21-22-1,0 1-15,21 0 16,0 0-16,0 0 0,0 0 0,1-1 16,20 1-16</inkml:trace>
  <inkml:trace contextRef="#ctx0" brushRef="#br0" timeOffset="105824.1">12213 15833 0,'0'0'15,"21"0"-15,0 0 0,1 0 16,-1 0-16,0 0 0,0 0 0,0 0 16,0 0-16,1-21 0,-1-1 15,0 22-15,0-21 0,21 0 0,-20 21 16,-1-21-16,-21 0 0,21 0 0,-21-1 15,0 1-15,0 0 0,0 0 16,0 0-16,0 0 0,-21 21 16,0 0-16,-1 0 15,1 0-15,0 0 0,0 21 16,0 21-16,21-21 0,-21 0 0,-1 22 16,22-22-16,0 21 0,-21 1 15,21-22-15,0 21 0,0 0 0,0-20 16,0-1-16,0 0 0,21 0 0,1 0 15,20-21-15,-21 0 0,21 0 16,-20 0-16,20 0 0,0 0 0,1 0 16,-1-21-16,0 21 0,1-21 15,-1 0-15,0 0 0,1-1 16,-1-20-16,0 21 0,1 0 0,-1-22 0,-21 22 16,0-21-16,22 0 0,-22-1 15,0 1-15,0 0 0,0-1 16,0-20-16,-21 20 0,0 1 15,22 21-15,-22 0 0,0 0 0,0-1 16,0 44-16,0-1 16,-22 0-16,1 21 0,21 1 15,-21-1-15,0-21 0,0 21 0,0 1 16,21-1-16,-22 0 0,1 1 16,0-1-16,21-21 0,0 22 0,-21-22 15,21 21-15,0-21 0,0 0 16,0 1-16,0-1 0,0 0 15,21-21 1,0 0-16,0 0 0,1 0 0,-22-21 16,21 21-16,0-21 0,0-1 15</inkml:trace>
  <inkml:trace contextRef="#ctx0" brushRef="#br0" timeOffset="105999.95">13039 15642 0,'0'21'0,"21"-21"31,0 0-31,0 0 0,21 0 16,-20 0-16,20 0 0,0 0 16,22-21-16,-22 21 0,0-21 0,22 21 15,-22-21-15</inkml:trace>
  <inkml:trace contextRef="#ctx0" brushRef="#br0" timeOffset="107676.81">14076 15812 0,'0'0'0,"0"-22"0,0-20 31,0 21-31,0 0 0,0 0 0,0-1 16,0 1-16,0 0 16,-21 21-1,-1 0 1,1 21-16,21 0 15,0 1-15,-21-1 0,21 21 0,-21-21 16,21 22-16,0-1 0,-21-21 0,21 21 16,0 22-16,0-22 15,0-21-15,0 1 0,0-1 0,0 0 16,0 0 0,21-21-16,0 0 15,0-21-15,0 21 0,1-21 0,-1 0 16,0-1-16,0 1 0,0 0 15,0 0-15,22 0 0,-22-22 0,0 22 16,0 0-16,0 0 0,1 0 16,-22 0-16,0-1 0,21 1 15,0 21-15,-21 21 16,0 1 0,0-1-16,0 0 0,0 21 0,21-21 15,-21 1-15,0 20 0,21-21 0,0 0 16,-21 0-16,22 1 0,-1-1 15,0 0-15,0-21 0,0 0 0,0 21 16,1-21-16,20 0 0,-21 0 16,0 0-16,22 0 0,-22-21 15,21 0-15,-21 0 0,22-1 0,-1 1 16,-21 0-16,0 0 0,0 0 16,1-22-16,-1 22 0,0-21 0,-21 21 15,21-22-15,-21 22 0,0-21 0,0 21 16,0 0-16,0-1 0,0 1 15,0 0-15,-21 21 16,0 0-16,0 21 16,21 0-16,0 1 0,-22-1 15,22 0-15,0 21 0,0-21 0,0 1 16,0 20-16,0-21 0,0 21 16,0-20-16,0-1 0,22 0 0,-1 0 15,0 0-15,0 0 0,0 1 16,22-22-16,-22 0 0,21 0 15,0 0-15,1 0 0,-1 0 0,0 0 16,1-22-16,-1 22 0,0-21 16,1 0-16,-1 0 0,0 0 0,-20 0 15,-1-1-15,21-20 0,-21 21 0,-21 0 16,21-22-16,-21 22 0,0 0 16,0 0-16,0-21 0,0 20 15,0 1-15,-21 21 16,0 0-16,0 0 0,0 0 15,0 21-15,-1 1 0,1-1 0,0 0 16,21 0-16,0 0 16,-21 0-16,21 1 0,0 20 0,0-21 15,0 0-15,0 0 0,0 1 0,0-1 16,0 0-16,21-21 0,0 21 16,0-21-16,1 21 0,-1-21 0,0 0 15,0 0-15,21 0 0,-20 0 16,20 0-16,-21 0 0,21-21 0,1 0 15,-1 0-15,-21 21 0,22-21 0,-1-1 16,-21 1-16,21 0 0,-20 0 16,-1-21-16,21 20 0,-21 1 0,-21 0 15,0-21-15,0 21 0,0-1 0,0 1 16,0 0-16,-21 21 16,0 0-16,0 0 0,0 0 15,-1 0-15,1 21 0,0 0 16,0 1-16,0-1 0,21 0 0,-21 0 15,21 0-15,-22 22 0,22-22 0,0 0 16,0 0-16,0 0 0,0 22 16,0-22-16,22 0 0,-1 0 15,0-21-15,21 0 0,-21 0 16,1 0-16,20 0 0,-21 0 16,21 0-16,1 0 0,-1-21 15,-21 0-15,22 21 0,-22-21 0,21-1 16,-21 1-16,22 0 0,-22 0 15,0 0-15,0-22 0,0 22 0,0 0 16,-21-21-16,0 21 0,22-1 16,-22 1-16,0 0 0,-22 21 31,22 21-31,-21 0 0,21 1 16,-21-1-16,0 0 0,21 0 0,-21 0 15,0 0-15,21 1 0,-22-1 0,22 0 16,-21 0-16,21 0 0,0 0 15,-42 22 1,42-64 31,0-1-47,21 1 16,0 0-16,0 0 0,1-21 0,-1 20 15,0 1-15,21-21 0,-21 0 0,22 20 16,-1-20-16,0 21 0,1 0 15,-1 0-15,0 21 0,1 0 0,-22 0 16,21 21-16,-21 0 0,1 0 16,-22 0-16,0 0 0,0 22 0,0-22 15,0 21-15,0-21 0,0 22 0,0-22 16,0 0-16,0 0 16,0 22-16,0-22 0,0 0 15,21-21 16,0 0-31,-21-21 16,21 0-16,0 21 0</inkml:trace>
  <inkml:trace contextRef="#ctx0" brushRef="#br0" timeOffset="108693">18859 15663 0,'-21'22'16,"42"-44"-16,-63 65 0,21-43 0,21 21 15,21-42 17,0 21-32,0-21 0,22-1 0,-22 1 15,21 0-15,1 0 0,-1-21 16,0-1-16,22 1 0,-22 0 0,0-1 15,1 1-15,-22-22 0,21 1 0,-21 21 16,1-1-16,-22-20 0,0 20 16,0 1-16,0 0 0,0 21 0,0-1 15,-22 1-15,1 21 0,-21 0 16,21 0-16,0 0 0,-22 21 16,1 1-16,21 20 0,-22 21 0,22 1 15,-21-1-15,21 22 0,-22 0 16,22-1-16,0 1 0,-21 0 0,21-1 15,-22 22-15,22-21 0,0 21 16,0 0-16,0-22 0,-1 22 0,1 0 16,0-21-16,21 20 0,-21 1 0,0 0 15,0 0-15,-1 0 0,1-22 16,21 1-16,0 0 0,0-1 0,0 1 16,0-21-16,0-1 0,0 1 15,21-22-15,-21 0 0,22-21 16,-1 1-16,21-22 0,-21 0 0,22-22 15,-1 1-15,0-21 0,1 0 16,20-1-16,-21-20 0,22 20 0,-22-41 16,22 20-16,-22 1 0,0-22 15,1 0-15,-1 1 0,-21-1 0,0 22 16,-21-22-16,0 0 0,-21 22 0,0-1 16,-21 1-16,21-1 0,-43 1 15,22 20-15,-1-20 0,-20 21 0,-1 20 16,22-20-16,-21 21 0,20 0 0,1 0 15,0-1-15,-1 22 0,22 0 16,0-21-16,21 0 16,21 0-16,0 21 15,0-21-15,22 0 0,-1 21 16,0-22-16,1 1 0,-1 0 0,22 0 16,-22 0-16,21 21 0,1-43 15,-1 22-15,1 0 0,-1 0 0,-20 0 16,20 0-16,-20-1 0,-22 1 15,21 0-15,-21 21 0,0-21 0,1 21 16,-22 21 15,0 0-31,0 0 16,-22 1-16,22-1 0,-21-21 16,21 21-16,0 0 0,0 0 15,0 0-15,-21-21 0,21 22 0,0-1 16,0-42 31,0-1-47,21 22 0</inkml:trace>
  <inkml:trace contextRef="#ctx0" brushRef="#br0" timeOffset="108852.91">19770 15367 0,'0'-21'0,"0"42"0,0-63 15,-22 42 1,1 0-16,0 0 16,21 21-16,0 0 15,0 0-15,0 0 16,21-21-16,-21 22 0,21-1 0</inkml:trace>
  <inkml:trace contextRef="#ctx0" brushRef="#br0" timeOffset="109708.79">20002 15579 0,'0'0'16,"0"21"-16,0 0 0,0 0 0,0 0 15,0 1-15,-21-1 16,21 0-16,-21 0 0,21 0 0,0 0 16,-21 1-16,21-1 0,-21-21 31,21-21 0,0-1-31,0 1 0,0 0 16,21 21-16,0-21 0,-21-21 0,21 20 15,0 1-15,1 0 0,-1-21 16,0 21-16,21 21 0,-21-22 0,1 22 16,20 0-16,-21 0 15,0 0-15,0 22 0,1-1 0,-1 0 16,-21 0-16,0 0 0,0 0 0,0 22 15,0-22-15,0 0 0,0 21 16,0-20-16,0-1 0,0 0 0,0 0 16,0 0-16,0 0 15,21-21-15,0 0 0,0 0 0,22 0 16,-22 0-16,21 0 0,0 0 0,1 0 16,20 0-16,-20-21 0,20 21 15,1-21-15,-22 0 0,21 0 0,-20 0 16,-1-1-16,0 1 15,1 0-15,-22 0 0,0-21 0,-21 20 16,0-20-16,0 21 0,0-21 0,0 20 16,0-20-16,-21 21 0,0 0 15,0 0-15,-1 21 0,1 0 0,0-22 16,-21 22-16,21 0 0,-22 0 16,22 22-16,-21-1 0,-1 0 0,22 21 15,-21-21-15,21 22 0,0-1 0,-1-21 16,1 22-16,21-22 0,0 21 15,0-21-15,0 22 0,0-22 0,0 0 16,0 0-16,21 0 0,1-21 16,-1 0-16,21 21 0,-21-21 15,0 0-15,22 0 0,-22 0 0,21-21 16,1 0-16,-22 0 0,0 0 16,21 0-16,-21-1 0,1-20 0,-1 21 15,0-21-15,0-1 0,0 1 16,-21-22-16,21 22 0,-21-21 0,22-1 15,-1 1-15,-21 20 0,0-20 0,21-1 16,-21 22-16,21 0 0,-21 20 16,0 1-16,0 0 0,0 0 0,0 42 15,-21 0 1,0 22-16,21-1 0,-21 0 16,-1 22-16,22-22 0,-21 22 0,21-1 15,0 1-15,0-22 0,-21 21 16,21-20-16,0-1 0,0 0 0,0 1 15,0-22-15,0 21 0,0-21 0,21 1 16,-21-1-16,21 0 0,1-21 16,-1 0-16,0 0 0,0 0 15,0 0-15,0 0 0</inkml:trace>
  <inkml:trace contextRef="#ctx0" brushRef="#br0" timeOffset="112316.8">22034 15219 0,'-21'0'0,"42"0"0,-63 21 16,21-21-16,21 21 0,-21-21 15,0 21-15,42-21 32,0 0-17,0 0-15,0 0 0,22-21 16,-22 21-16,0-21 0,21 0 16,-21 0-16,1 21 0,-22-21 0,0-1 15,0 1-15,0 0 0,0 0 16,0 0-16,-22 0 0,1 21 15,-21 0-15,21 0 0,-22 0 0,1 0 16,0 0-16,-1 0 0,1 21 16,0 0-16,-1 0 0,22 21 0,0 1 15,-21-22-15,42 21 0,0-21 16,0 22-16,0-22 0,0 21 0,0-21 16,0 1-16,21-1 0,0-21 15,21 21-15,-20 0 0,-1-21 16,21 0-16,-21 0 0,22 0 0,-22 0 15,0 0-15,0 0 0,0 0 16,0 0-16,-42 0 16,0 0-1,0 0-15,-21 0 0,20 0 16,-20 0-16,21 0 0,-21 21 0,20 0 16,1 22-16,0-22 0,0 0 15,0 21-15,21-20 0,-21 20 0,21-21 16,0 0-16,0 22 0,0-22 15,0 0-15,21 0 0,0 0 16,0 0-16,0 1 0,0-22 0,22 0 16,-1 0-16,-21 0 0,22 0 15,-1 0-15,0 0 0,-21-22 0,22 1 16,-1 0-16,0 0 0,-20 0 0,20 0 16,0-22-16,-21 22 0,1-21 15,20-1-15,-21 1 0,0 0 0,0-22 16,1 22-16,20-22 0,-42 1 15,21-1-15,0 1 0,-21 21 0,0-1 16,0-20-16,0 42 0,0-22 0,0 22 16,0 0-16,0 0 15,-21 21 1,0 42-16,0-21 0,0 22 16,-1-1-16,1 0 0,21 22 0,-21-22 15,0 22-15,0-1 0,0 1 0,21-22 16,0 21-16,-22-20 0,22-1 15,0 0-15,0 1 0,0-1 0,0-21 16,0 22-16,22-22 0,-1 0 16,0 0-16,21 0 0,1-21 0,-22 0 15,21 0-15,0 0 0,1 0 16,20 0-16,-20 0 0,-1-21 0,0 0 16,1 21-16,-1-21 0,-21 0 15,21-1-15,-20-20 0,-1 21 16,0 0-16,0-22 0,0 22 0,-21-21 15,0 21-15,0 0 0,0-22 0,0 22 16,0 0-16,-21 21 16,0 0-16,0 0 0,0 0 0,-1 21 15,22 0-15,-21 0 0,0 1 16,0-1-16,0 21 0,21-21 16,0 0-16,0 1 0,0-1 0,0 0 15,0 0-15,0 0 0,21 0 0,0-21 16,0 22-16,0-22 0,1 0 15,-1 0-15,21 0 0,-21 0 0,0 0 16,22 0-16,-22 0 0,21 0 16,-21-22-16,1 22 0,20-21 0,-21 0 15,0 21-15,0-21 0,1 0 0,-22-22 16,21 22-16,-21 0 0,21 0 16,-21 0-16,0 0 0,0-1 0,0 1 15,0 0-15,0 42 31,0 0-31,-21 1 0,21-1 16,-21 0-16,21 0 0,-22 0 16,22 0-16,0 1 0,0-1 15,-21 0-15,21 0 0,0 0 0,-21-21 16,21 21-16,0 1 0,0-44 62,0 1-62,0 0 0,21 0 0,0 0 16,-21 0-16,22-1 0,-1-20 16,-21 21-16,21 0 0,0-22 0,-21 22 15,21 0-15,-21 0 0,21 21 16,1 0-16,-1 0 16,-21 21-16,0 0 15,0 0-15,21 1 0,-21-1 16,0 0-16,0 21 0,21-21 0,-21 1 15,0-1-15,0 0 0,0 0 0,0 0 16,0 0-16,0 1 16,21-22 15,-21-22-15,21 1-16,1 0 15,-1 0-15,-21 0 0,21 0 0,0-1 16,0 1-16,22-21 0,-22 21 15,21 0-15,-21-22 0,22 22 16,-22 0-16,21 21 0,-21-21 16,0 21-16,-21 21 15,0 0-15,0 0 0,0 0 16,0 1-16,0-1 0,-21 0 16,0 0-16,21 21 0,-21-20 0,21-1 15,0 0-15,0 0 16,0 0-16,0 0 0,21 1 15,0-1-15,0-21 0,1 0 0,20 21 16,-21-21-16,21 0 16,1 0-16,-22 0 0,21 0 0,1 0 15,-1 0-15,-21 0 0,21-21 0,-20 0 16,20 21-16,-21-22 0,0 1 16,0 0-16,1-21 0,-22 21 0,0-1 15,0-20-15,0 21 0,0-21 16,0 20-16,0 1 0,-22 21 15,1 0-15,0 0 0,0 0 16,0 21-16,0 1 0,21-1 16,0 0-16,0 21 0,-22-21 0,22 1 15,0-1-15,0 0 0,0 0 16,0 0-16,22-21 0,-22 21 16,21-21-16,0 0 0,0 0 0,0 0 0,0 0 15,1 0-15,20 0 16,-21 0-16,0 0 0,22 0 0,-22 0 15,21 0-15,-21-21 0,22 21 0,-22-21 16,0 0-16,0 0 0,0 0 16,0-22-16,1 22 0,-1-21 0,0 21 15,0-22-15,0 22 0,0 0 16,-21 0-16,0 42 31,-21 0-31,0 0 0,21 0 16,-21 1-16,0-1 0,0 0 0,-1 0 15,22 0-15,-21 0 0,21 1 16,-21-1-16,21 0 0,-21-21 0,21 21 16,21-21 31,0-21-47,0 0 0,1 21 15,-1-21-15,0-1 0,0 1 0,0 0 16,0 0-16,1 0 0,20 0 0,-21-1 15,0 1-15,0 21 0,1 0 16,-22 21 0,0 1-16,0-1 15,0 0-15,0 0 0,0 0 16,0 0-16,0 1 0,0-1 0,0 0 16,21 0-16,0 0 15,0-21-15,0 21 0,22-21 16,-22 0-16,0 0 0,0 0 15,0 0-15,22 0 0,-22 0 0,0 0 16,0-21-16,21 0 0,-20 0 0,-1 0 16,0 0-16,21-1 15,-21-20-15,1 0 0,-1-1 0,21-20 16,-21 21-16,0-22 0,1 1 16,-1-1-16,0 1 0,0 20 0,-21 1 15,0 21-15,0-22 0,0 22 0,-21 21 16,0 0-1,0 0-15,-22 0 0,22 43 0,0-22 16,-21 21-16,20 0 0,1 22 16,0-22-16,21 22 0,-21-22 0,21 22 15,-21-22-15,21 43 0,0-43 16,0 0-16,0-21 0,0 22 16,0-22-16,0 0 0,21 0 15,0 0-15,0 1 0,0-22 16,1 0-16,-1 0 0,0 0 15,0 0-15,21 0 0,-20 0 0,20-22 16,-21 22-16,21-21 0,-20 0 16,20 0-16,-21 0 0</inkml:trace>
  <inkml:trace contextRef="#ctx0" brushRef="#br0" timeOffset="112508.72">25358 15388 0,'0'0'0,"-22"0"0,1 21 0,0-21 16,42 0 15,22 0-31,-22 0 16,21 0-16,-21 0 0,22 0 0,-1 0 16,0 0-16,1 0 0,-1 0 0,0-21 15,1 21-15,-1-21 0</inkml:trace>
  <inkml:trace contextRef="#ctx0" brushRef="#br0" timeOffset="113228.79">27644 15028 0,'0'0'0,"0"-63"31,0 42-31,0 0 0,0-1 16,0 1-16,0 0 0,0 0 16,-22 21-16,1 0 15,0 0-15,0 0 0,0 0 16,0 0-16,-1 21 0,-20 0 15,21 0-15,-21 22 0,20-22 0,-20 21 16,21-21-16,0 22 0,0-1 0,-1-21 16,22 22-16,0-22 0,0 21 15,0-21-15,0 0 0,22 22 0,-1-22 16,0 0-16,0 0 0,21-21 16,-20 21-16,20 1 0,-21-22 0,21 0 15,-20 0-15,20 0 0,-21 0 16,0 0-16,0 0 0,1 0 0,-22-22 15,21 22-15,-21-21 0,-21 21 16,-1 0-16,1 0 16,0 0-16,0 0 0,-21 0 15,-1 0-15,22 21 0,-21 1 16,-1-22-16,1 21 0,21 0 0,-21 0 16,20 0-16,1-21 0,0 21 0,21 1 15,0-1 1,21-21-16,0 0 0,1 0 15,20 0-15,-21 0 0,21 0 16,1 0-16,-22 0 0,21 0 0,1 0 16,-22-21-16,0 21 0,21-22 15,-21 22-15,1 0 0,-22 22 32,0-1-32,0 0 0,0 0 15,0 0-15,-22 22 0,1-22 0,21 21 16,-21-21-16,0 22 0,0-1 0,0-21 15,-22 21-15,22 1 0,0-22 16,0 0-16,0 21 0,21-20 0,-22-1 16,22 0-16,-21-21 31,0 0-31</inkml:trace>
  <inkml:trace contextRef="#ctx0" brushRef="#br0" timeOffset="114345.43">13377 16955 0,'0'0'0,"-21"21"0,0 0 16,21 0-16,-21 0 0,21 0 15,0 1-15,21-22 31,0-22-31,0 1 16,0 0-16,22 0 0,-22 0 16,0 0-16,21-1 0,-20-20 0,-1 21 15,0-21-15,0 20 0,-21-20 16,0 21-16,21-21 0,-21 20 16,0 1-16,0 0 0,-21 42 15,0 22 1,0-22-16,0 21 0,-1 22 15,1-1-15,0 1 0,0-1 16,-21 1-16,20-1 0,1 22 0,-21-1 16,21 1-16,-22 21 0,22-21 15,-21 20-15,21 1 0,0 0 0,-22 0 16,22 0-16,0 21 0,21-21 16,-21-1-16,21 1 0,-21 0 0,21 0 15,0 0-15,0-22 0,0-20 16,21-64-16,0 0 0,0 0 15,21 0-15,-20 0 0,20 0 0,0 0 16,1 0-16,20 0 0,1 0 16,-22 0-16,21 0 0,1 0 15,-1-64-15,1-20 0,-22 20 0,1-20 16,-1-22-16,0 21 0,-21 0 16,1 1-16,-22 20 0,0-20 15,-22 20-15,1 1 0,-21-1 0,0 1 16,-1-1-16,1 22 0,-22-1 15,1 1-15,-1 21 0,1 0 0,-1 0 16,-20-1-16,20 22 0,1 0 16,20 0-16,1 0 0,0 0 0,21 0 15,42 0 1,0-21 0,21 0-16,1 21 0,-1-21 15,21-21-15,-20 20 0,20 1 0,1-21 16,-1 0-16,1 20 0,-22-20 15,22 21-15,-22 0 0,21 0 0,-20-1 16,-22 1-16,21 0 0,-21 0 0,1 21 16,-1-21-16,0 21 15,-21 21 1,0 0 0,0 0-16,0 0 0,0 1 15,0-1-15,0 0 0,0 0 16,0 0-16,0 0 15,0 1-15,0-1 16,0-42 15,0-1-31,0 1 16,21 0-16</inkml:trace>
  <inkml:trace contextRef="#ctx0" brushRef="#br0" timeOffset="114504.55">14076 17103 0,'0'0'0,"0"-21"0,21 21 79,0 0-79,0 0 0,0 0 15,1 21-15</inkml:trace>
  <inkml:trace contextRef="#ctx0" brushRef="#br0" timeOffset="115340.45">14499 17187 0,'0'0'15,"0"22"-15,0-1 0,0 21 16,0-21-16,0 0 0,0 1 0,0-1 16,0 21-16,0-21 0,0 0 15,0 22-15,0-22 0,0 0 16,0 0-16,0 0 0,-21-21 0,21 22 15,-21-22 1,21-22 0,0 1-16,0 0 0,0 0 15,0 0-15,21 0 0,0-1 0,0-20 16,0 21-16,1-21 0,-1 20 16,21-20-16,-21 21 0,0 0 0,22 0 15,-22-1-15,21 22 0,-21 0 16,1 0-16,20 0 0,-21 22 15,-21-1-15,21 0 0,-21 0 16,21 0-16,-21 22 0,0-22 0,0 0 16,0 21-16,0-21 0,0 22 15,0-22-15,22 0 0,-1 21 0,0-20 16,0-1-16,0-21 0,0 21 0,22-21 16,-1 0-16,0 0 0,1 0 15,-1 0-15,0 0 0,1-21 0,20 0 16,-20 21-16,-1-22 0,0 1 15,-21-21-15,22 21 0,-22 0 0,0-1 16,0-20-16,-21 21 0,0-21 16,0 20-16,0-20 0,0 21 15,0 0-15,-21 0 0,0-1 16,0 1-16,0 21 0,-22 0 0,22 0 16,-21 0-16,-1 21 0,22 1 15,-21-1-15,0 0 0,-1 0 0,22 21 16,-21-20-16,21 20 0,-1-21 0,1 21 15,0-20-15,21 20 0,0-21 16,0 0-16,0 0 0,0 1 0,21-22 16,0 0-16,22 0 0,-22 0 15,21 0-15,-21 0 0,22-22 0,-1 22 16,0-21-16,1 0 16,-1-21-16,-21 21 0,22-1 0,-22-20 15,21 0-15,-21 21 0,0-22 16,1-20-16,-22 20 0,21-20 0,-21-1 15,21 22-15,-21-21 0,0-1 16,0 1-16,0-1 0,0 22 0,0 21 16,0-1-16,0 1 0,0 42 15,0 1-15,0-1 0,0 42 16,0-20-16,-21 20 0,0-21 0,-1 22 16,1-1-16,0-20 15,0 20-15,21-20 0,0-1 0,0 0 16,0 1-16,0-1 0,0 0 0,0 1 15,0-22-15,0 21 0,0-21 16,21 0-16,0-21 0,0 22 16,1-22-16,-1 0 0,0 0 0,0 0 15,0-22-15,22 1 0,-1 0 16</inkml:trace>
  <inkml:trace contextRef="#ctx0" brushRef="#br0" timeOffset="118268.13">16573 17039 0,'0'0'15,"-21"0"-15,0 0 0,21 21 0,-21-21 16,42 0 0,0 0-1,0 0-15,1-21 0,20 21 16,-21-21-16,21 0 0,1 0 0,-22 21 16,0-21-16,21-1 0,-42 1 15,22 0-15,-22 0 0,0 0 16,0 0-16,-22 21 15,1 0-15,0 0 0,-21 0 16,21 21-16,-1 0 0,-20 0 0,21 0 16,0 22-16,-22-22 0,43 21 15,-21-21-15,0 0 0,21 1 0,0 20 16,0-21-16,0 0 16,0 0-16,21-21 0,0 22 15,1-22-15,-1 0 16,0 0-16,0 0 0,0 0 15,0 0-15,1-22 0,-1 22 16,-21-21-16,-21 21 31,-1 0-31,1 0 0,0 0 16,0 0-16,-21 21 0,20 1 0,1-1 16,0 21-16,0-21 0,0 0 15,21 22-15,0-1 0,-21-21 0,21 22 16,0-1-16,0-21 0,0 21 15,0-20-15,0-1 0,21 0 0,0 0 16,0 0-16,0-21 0,22 0 16,-22 0-16,21 0 0,0 0 15,1 0-15,-1-21 0,22 0 16,-22 0-16,0 0 0,22-22 0,-22 22 16,22-21-16,-22-1 0,0 1 15,1 0-15,-1-22 0,-21 22 0,21-22 16,-20 1-16,-1 21 0,0-22 15,0 1-15,-21-1 0,0 22 0,0-1 16,0 1-16,0 21 0,0 0 0,0 0 16,0 42-1,0 0-15,-21 21 0,21-21 0,-21 22 16,0 20-16,21-20 16,-22 20-16,1-21 0,21 1 0,0 20 15,-21-20-15,0-1 0,21 0 16,0 1-16,0-1 0,0 0 0,0 64 15,21-85 1,0 0-16,0 1 0,22-22 0,-1 0 16,0 0-16,1 0 0,-1 0 0,0 0 15,1 0-15,-1-22 0,0 1 16,1 0-16,-1 0 0,-21 0 0,22 0 16,-22-1-16,0-20 0,0 21 15,-21-21-15,0 20 0,0 1 16,0 0-16,0 0 0,0 0 15,-21 21-15,0 0 0,0 0 16,-1 0-16,1 21 0,0 0 16,0 0-16,0 0 0,21 1 0,0-1 15,0 21-15,0-21 0,0 0 16,0 1-16,0-1 0,0 0 0,0 0 16,0 0-16,21 0 0,0-21 0,0 0 15,0 22-15,22-22 0,-22 0 16,0 0-16,21 0 0,1 0 0,-22-22 15,21 22-15,-21-21 0,22 0 16,-22 0-16,0 0 0,21 0 16,-20-22-16,-1 22 0,0 0 15,0-21-15,0 20 0,-21-20 0,0 21 16,21 0-16,1 0 16,-22 42-1,0 0-15,0 0 16,0 0-16,0 0 0,0 1 15,0 20-15,-22-21 0,22 0 0,-21 0 16,21 1-16,0-1 0,-21 0 16,21 0-16,-21 0 0,21 0 0,0 1 15,0-1 1,0-42 15,0-1-31,21 1 0,0 0 16,-21-21-16,21 21 0,1-1 0,20-20 15,-21 21-15,0-21 0,0 20 16,22 1-16,-22 0 0,0 0 0,21 0 16,-20 21-16,-1 0 0,0 0 15,0 0-15,0 0 0,-21 21 16,0 0-16,0 0 16,0 0-16,0 1 0,0-1 0,0 0 15,0 0-15,0 0 0,0 0 16,0 1-16,0-1 0,0 0 0,0 0 15,0 0-15,0 0 16,21-21 0,1 0-16,-1-21 15,-21 0-15,21 0 0,0 0 16,0 0-16,0-1 0,1 1 0,20-21 16,0 0-16,-21 20 15,1 1-15,-1 0 0,21 0 0,-21 0 16,0 21-16,1 0 0,-22 21 31,0 0-15,0 0-16,0 0 0,0 1 15,0-1-15,0 0 0,0 0 0,0 0 16,0 0-16,0 1 16,0-1-16,0 0 0,0 0 0,42 0 15,-21-21-15,0 0 16,22 0-16,-22 0 0,21 0 0,0 0 15,1 0-15,-1 0 0,0 0 16,1-21-16,-1 21 0,0-21 0,-20 0 16,-1-22-16,21 22 0,-21 0 15,0 0-15,1-21 0,-22 20 0,0 1 16,0 0-16,0 0 16,-22 21-1,1 0-15,0 0 0,0 0 16,-21 21-16,20 0 0,1 0 0,0 1 15,0-1-15,0 0 0,0 0 0,-1 0 16,22 0-16,0 1 0,0-1 16,0 0-16,0 0 0,22 0 15,-1-21-15,0 0 16,0 0-16,0 0 0,22 0 16,-22 0-16,21 0 0,0 0 0,-20 0 15,20 0-15,0-21 0,-21 0 16,22 0-16,-22 21 0,21-64 15,-21 43-15,1 0 0,-1 0 16,0 0-16,-21-22 0,0 22 16,21 21-16,-21-21 0,0 0 0,0 42 31,-21 0-15,21 0-16,-21 0 15,0 1-15,-1-1 0,22 0 16,0 0-16,-21 0 15,21 0-15,-21 1 0,21-1 16,-21 0-16,21 0 16,0-42 15,0 0-15,0 0-16,21 21 0,0-22 0,0 1 15,1 0-15,-1-21 0,21 21 16,-21-22-16,22 22 0,-1-21 15,0 21-15,1-22 0,-1 22 0,21 0 16,-20 0-16,20 21 0,-20 0 0,-1 0 16,-21 0-16,0 21 0,0 0 15,1 0-15,-22 0 0,0 1 0,0-1 16,0 0-16,0 0 0,0 21 16,0-20-16,0-1 0,-22 0 15,22 0-15,-21-21 0,21 21 0,0 0 16,0 1-16,21-22 31,1 0-31,-1 0 16,0 0-16,21 0 0,-21-22 0,1 1 15,-1 0-15,0 0 0,21 0 16,-21 0-16,22-22 0,-22 1 0,21 0 16,1-22-16,-1 1 0,-21-1 15,21 1-15,1-1 0,-22 1 16,21-1-16,-21 22 0,1-1 0,-22 22 15,0-21-15,0 21 0,-22 21 16,1 0 0,-21 21-16,21 0 0,0 0 15,-1 22-15,1-1 0,-21 0 0,21 22 16,21-22-16,-21 0 0,-1 22 16,22-22-16,-21 1 0,21 20 0,0-21 15,0-20-15,0 20 0,0 0 16,0-21-16,0 1 0,0-1 0,0 0 15,0 0-15,21-21 0,1 0 16,-1 0-16,0 0 0,0 0 16,21 0-16,-20 0 0,20 0 15,-21-21-15,21 0 0,-20 0 0,20 21 16,0-43-16,1 22 0,-1 0 16,-21-21-16,21 20 0,1-20 0,-22 21 15,0 0-15,0 0 0,-21-1 16,0 1-16,-21 21 15,0 0-15,0 21 0,0 1 16,-1-1-16,1-21 0,21 21 16,0 0-16,-21 0 0,21 0 0,0 1 15,0-1-15,0 0 16,21 0-16,0 0 16,1-21-16,-1 21 15,0-21-15,-21 22 0,21-1 16,-21 0-1,-21-21 1,0 0-16,0 0 0,-1 0 0,1 0 16,0 0-16,0 0 15,0 0 1,21-21 15,0 0-15,0-1-16,21 22 0</inkml:trace>
  <inkml:trace contextRef="#ctx0" brushRef="#br0" timeOffset="118513.74">21103 16912 0,'0'0'0,"-21"0"0,0 0 0,42 0 31,0 0-31,0 0 15,22 0-15,-1 0 0,0 0 0,1 0 16,-1 0-16,0 0 0,1 0 16,20 0-16,-21 0 0,1 0 15,-1 0-15,0 0 0,-20 0 16,20 0-16,-21 0 0,0 0 31,-21-21-31</inkml:trace>
  <inkml:trace contextRef="#ctx0" brushRef="#br0" timeOffset="118936.71">22331 16997 0,'0'0'0,"21"0"0,0-42 31,-21 20-31,-21 22 31,0 0-31,0 22 16,-1-1-16,1 0 0,21 0 15,-21 21-15,0-20 0,21 20 0,0-21 16,-21 0-16,21 22 0,0-22 16,-21 0-16,21 21 0,0-21 0,0 1 15,0-1-15,0 0 0,21 0 16,0-21-16,-21 21 0,21 0 0,0-21 15,0 0-15,1 0 0,-1 0 16,21 0-16,-21 0 0,0 0 0,22-21 16</inkml:trace>
  <inkml:trace contextRef="#ctx0" brushRef="#br0" timeOffset="119180.61">23050 16997 0,'0'0'0,"22"0"0,-1 0 16,-21 21 0,21 0-16,-21 22 0,21-22 0,-21 0 15,0 0-15,0 21 0,0-20 16,0-1-16,0 0 0,0 21 0,0-21 16,0 1-16,-21-1 15,0-21-15,0 21 0,-1 0 0,-20-21 16,21 21-16,-21-21 0,20 0 15,-20 21-15,21-21 0,0 0 0,0 0 16</inkml:trace>
  <inkml:trace contextRef="#ctx0" brushRef="#br0" timeOffset="119968.27">26395 15198 0,'-43'0'31,"22"0"-31,0 0 0,21 21 16,-21 0-16,-21 0 0,20 22 0,1-22 16,0 21-16,0 0 0,0 1 15,0-22-15,21 21 0,-22 1 0,22-22 16,-21 0-16,21 0 0,0 0 15,0 0-15,0 1 0,0-1 0,0 0 16,21-21 0,1 0-16,-1 0 0,0 0 15,0 0-15,0 0 0,0 0 16,1 0-16</inkml:trace>
  <inkml:trace contextRef="#ctx0" brushRef="#br0" timeOffset="120199.8">26649 15304 0,'0'0'15,"21"0"1,0 0-16,0 0 16,-21 21-16,21 0 15,-21 0-15,0 0 0,22 22 0,-22-22 16,0 0-16,0 21 0,0-21 15,0 1-15,-22-1 0,1 0 0,0 0 16,0 0-16,21 0 0,-21 1 0,0-22 16,21 21-16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52:08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1143 0,'-21'0'47,"-1"0"-47,1 0 0,0 0 0,-21 0 16,21 0-16,-1 0 0,1 0 15,0-21-15,0 0 0,0 0 16,21-1-16,0 1 0,0 0 0,0-21 16,0-1-16,0 1 0,21 0 15,21-1-15,-21 1 0,43 0 0,-22 21 16,22-22-16,-1 22 15,1 0-15,-1 0 0,1 21 0,-22 0 16,22 0-16,-22 0 0,-21 0 16,0 21-16,-21 21 0,0-21 15,-21 22-15,0 20 0,-21 1 0,-22-1 16,22 1-16,-43-1 0,22 1 16,-1-1-16,1 1 0,20-1 15,-20-20-15,20 20 0,22-21 0,0 1 16,0-22-16,21 21 0,0-21 15,0 22-15,21-22 0,0-21 0,0 0 16,22 0-16,-1 0 0,22 0 16,-1 0-16,-21 0 0,22-21 15,-1 0-15,1-1 0,-22 1 16,22 0-16,-22 0 0,-21 0 16,22 0-16,-22-1 0,0 1 15,-21-21-15,0 21 0,-21 0 0,0-22 16,-22 22-16,1 0 0,0 0 0,-22 0 15,22-1-15,-22 22 0,1 0 16,20 0-16,-20 0 0,21 0 16,-1 22-16,1-1 0,21-21 0,0 21 15,-1 0-15,22 0 0,0 0 16,0 1-16,0-1 16,22-21-16,-1 0 15,0 0-15,21 0 0,-21 0 0,22 0 16</inkml:trace>
  <inkml:trace contextRef="#ctx0" brushRef="#br0" timeOffset="202.88">2032 1101 0,'0'0'0,"0"-21"31</inkml:trace>
  <inkml:trace contextRef="#ctx0" brushRef="#br0" timeOffset="1194.54">3450 826 0,'21'-22'16,"-21"1"-16,0 0 16,0 0-1,0 0-15,0 0 16,0-1-16,0 1 15,21 21 32,-21 21-31,0 1 0,22-22-16,-44 0 93</inkml:trace>
  <inkml:trace contextRef="#ctx0" brushRef="#br0" timeOffset="2846.65">3619 804 0,'0'0'0,"0"-21"15,0 0-15,0 0 0,0 0 0,-21 0 16,21-1-16,0 1 16,0 42 15,-21 1-31,21 20 0,-21 0 16,21 1-16,-21 20 0,21 1 0,-21-1 15,-1 1-15,22-22 0,-21 21 16,0-20-16,0-1 0,0 0 0,0 1 15,-1-1-15,1-21 0,0 22 16,21-22-16,0 0 0,-21-21 0,21 21 16,-21-21-1,42-21 1,0 0 0,0 0-16,0-1 0</inkml:trace>
  <inkml:trace contextRef="#ctx0" brushRef="#br0" timeOffset="3090.69">3916 741 0,'0'0'0,"21"-21"0,0-22 16,-21 22-16,0 0 0,21 21 15,-21 21-15,0 0 16,0 22-16,0 20 16,0-20-16,0 20 0,0 1 0,0-1 15,-21 1-15,21-22 0,-21 21 16,0-20-16,0-1 0,21 0 0,-22 1 15,1-22-15,0 21 0,21-21 16,0 1-16,-21-1 0,21 0 16,-21-21-1,21-21 1,0 0-16,-21 21 0,21-22 16</inkml:trace>
  <inkml:trace contextRef="#ctx0" brushRef="#br0" timeOffset="3614.67">3260 1312 0,'0'0'16,"21"0"-1,0 0-15,0 0 16,21 0-16,1 0 0,-1 0 16,22 0-16,-1-21 0,1 0 0,-1 0 15,1 0-15,-1 0 0,1-1 16,-1 1-16,1 0 0,-22 0 15,0 0-15,-21 0 0,22 21 0,-22-22 16,0 22-16,-21 22 31,0-1-31,0 0 0,-21 0 16,21 21-16,-21 1 0,0-22 0,21 21 16,-22 1-16,22-22 0,0 21 15,0-21-15,0 0 0,0 1 0,0-1 16,0 0-16,22 0 15,-1-21-15,21 0 0,0 0 16,-20 0-16,41-21 0,-21 21 16,22-21-16,-1 0 0,-20-1 0,20 1 15,-20 0-15,-1 0 0,0 0 16,1 0-16,-22-22 0,0 22 0,-21-21 16,0-1-16,0 22 15,-21-21-15,-22 0 0,22-1 0,-21 1 16,0 21-16,20 0 0,-20-1 15,-21 22-15,20 0 0,1 0 0,0 22 16,-22-1-16,22 21 0,-1-21 16,1 22-16,0-1 0,21 0 0,-1 1 15,1-22-15,21 21 0,0-21 16,0 0-16,0 1 0,21-1 0,1 0 16,20-21-16,-21 0 0,21 0 15,22 0-15,-22 0 0</inkml:trace>
  <inkml:trace contextRef="#ctx0" brushRef="#br0" timeOffset="4146.12">5143 1058 0,'0'0'0,"0"-21"0,0-21 32,0 63-32,-21 21 15,21-20-15,-21-1 0,0 21 16,21 0-16,-21-20 0,21 20 0,-21-21 15,21 21-15,0-20 0,-22-1 16,22 0-16,0 0 0,0 0 16,0 0-16,22-21 15,-1 0-15,0 0 16,21 0-16,-21-21 16,1 21-16,-1-21 0,0 0 0,0 0 15,0 0-15,0-1 0,1-20 16,20 21-16,-21-21 0,0 20 0,0-20 15,1 21-15,-22 0 0,21 0 16,-21 42 0,0 0-16,0 0 0,0 0 15,0 0-15,0 22 0,-21-22 0,21 21 16,-22-21-16,22 1 0,0 20 16,0-21-16,0 0 15,22 0-15,20-21 0,-21 0 0,0 0 16,0 0-16,22 0 0,-1 0 15,0 0-15,-20-21 0,20 21 0,0-21 16,1 0-16,-22 0 0,0 0 16,0-1-16,0 1 0,0 0 0,-21-21 15,22-1-15,-22 22 0,0-21 16,0 0-16,0 20 0,0-20 16,-22 21-16,1 21 0,-21 0 0,21 0 15,0 0-15,-1 0 0,-20 0 16,21 21-16,0 0 0,0-21 15,-1 0-15,22 21 0</inkml:trace>
  <inkml:trace contextRef="#ctx0" brushRef="#br0" timeOffset="4522.92">7345 783 0,'0'0'0,"-21"0"0,21-21 16,0 0-16,0 0 0,-22 21 16,22-21-16,0-1 0,-21 1 0,21 0 15,0 42 16,0 0-31,0 22 0,0-1 16,0 22-16,0-22 0,0 21 16,0 1-16,0-22 0,0 22 0,0-22 15,-21 0-15,0 1 0,21-22 16,0 21-16,-21-21 0,21 1 0,-21-1 16,21 0-16,21-21 31,0 0-31,0 0 0,0-21 0,0 0 15,1-1-15,-1 1 0</inkml:trace>
  <inkml:trace contextRef="#ctx0" brushRef="#br0" timeOffset="4853.93">7662 974 0,'0'0'0,"21"-21"0,1-43 32,-22 85-32,0 0 0,0 22 15,-22-22-15,1 21 0,0 1 16,0-1-16,0 0 0,0 1 15,21-22-15,0 21 0,0-21 16,0 22-16,0-22 0,0 0 0,0 0 16,21-21-16,0 0 0,0 0 15,21 0-15,1 0 0,-1 0 0,0 0 16,1-21-16,20 0 0,-20 21 16,-1-21-16,0-22 0,-21 22 0,22 0 15,-22-21-15,0-1 0,0 22 16,-21-21-16,0-1 0,0 1 0,0 0 15,-21-1-15,-21 22 0,21 0 16,-22 0-16,1 21 0,0 0 0,-22 0 16,22 0-16,-22 0 15,22 21-15,0 0 0,-1-21 0,1 21 16,21-21-16,0 0 0,-1 0 16,1 0-16</inkml:trace>
  <inkml:trace contextRef="#ctx0" brushRef="#br0" timeOffset="5054.82">6985 826 0,'-21'0'16,"42"0"-16,-21 0 16,42 0-1,1 0-15,-1-22 0,21 22 0,-20-21 16,20 21-16,1-21 0,20 0 15,-20 21-15,-1 0 0,1 0 0,-1 0 16,-20 0-16,-1 0 0,0 0 16,-20 0-16,-1 0 0,0 0 0</inkml:trace>
  <inkml:trace contextRef="#ctx0" brushRef="#br0" timeOffset="7446.28">9419 1291 0,'-21'21'16,"42"-42"-16,-63 64 0,21-22 0,-1 0 15,44-21 17,-1-21-32,0 21 0,0-21 15,21-1-15,1-20 0,-1 21 0,0-21 16,1 20-16,20-20 0,-20-21 16,-1 20-16,-21-20 0,21-1 0,-20 22 15,-1-22-15,-21 1 0,0 21 16,0-1-16,0-20 0,-21 42 15,-1-22-15,-20 22 0,21 0 0,0 21 16,-22 0-16,22 0 0,0 21 16,0 21-16,-21-20 0,20 20 0,1 21 15,21 1-15,-21-1 0,0 1 16,21-1-16,-21 1 0,21-1 0,0-20 16,-21-1-16,21 0 0,0 1 15,0-1-15,0-21 0,0 0 16,0 1-16,0-1 0,21-21 31,-21-21-31,21-1 16,0 1-16,0 0 0,0 0 15,-21 0-15,22-22 0,-1 22 0,0 0 16,0 0-16,0 0 0,0 0 16,1 21-16,-1 0 0,0 0 15,0 0-15,-21 21 0,21 0 16,-21 0-16,0 0 0,21 0 15,1 1-15,-1-1 0,-21 0 16,21 0-16,0 0 0,0 0 0,0 1 16,1-22-16,-1 0 0,21 21 15,-21-21-15,22 0 0,-1 0 0,0 0 16,1 0-16,-1-21 0,0 21 0,1-22 16,-1 1-16,0 0 0,1 0 15,-1 0-15,0 0 0,-21-22 0,22 22 16,-22-21-16,-21 21 0,0-22 15,0 1-15,0 0 0,0-1 0,0 22 16,-21-21-16,0 21 0,-1-1 16,1 1-16,0 21 0,-21 0 15,21 0-15,-22 0 0,22 21 16,-21 1-16,-1 20 0,1 0 0,21 1 16,-21-1-16,20 0 0,-20 1 15,21-1-15,0 0 0,21 1 0,0-22 16,0 0-16,0 0 0,0 0 15,21 0-15,0 1 0,0-22 0,0 0 16,1 0-16,20 0 0,-21 0 16,21 0-16,-20-22 0,20 1 0,-21 21 15,21-21-15,-20 0 0,-1 0 16,21 0-16,-21-22 0,0 22 0,1-21 16,-22 21-16,0-22 15,0 22-15,0-21 0,0 21 0,0-1 16,0 1-16,0 42 15,-22 1 1,22-1-16,0 0 0,-21 21 16,21-21-16,-21 22 0,21-1 0,0-21 15,0 0-15,0 22 0,0-22 16,0 0-16,0 0 0,21-21 0,0 21 16,1-21-16,-1 0 0,0 0 0,0 0 15,0 0-15,22 0 16,-1 0-16,0-21 0,-21 0 0,22 21 15,-1-21-15,0 0 0,1 0 16,-22-1-16,21 1 0,-21-21 0,1 21 16,-22 0-16,0-22 0,21 22 15,-21 0-15,0 0 0,0 0 0,-21 42 32,21 0-32,-22 0 0,1 0 0,0 22 15,-21-22-15,21 21 0,-1-21 16,1 22-16,0-22 0,21 0 0,-21 0 15,21 0-15,-21 0 0,21 1 16,21-22 15,0 0-31,0-22 16,0 1-16,1 21 0,-1-21 0,0 0 16,21 0-16,-21-22 0,1 22 15,20-21-15,-21 21 0,21 0 0,-20-22 16,-1 22-16,0 21 0,0 0 15,0 0-15,0 0 0,1 0 0,-22 21 16,0 0-16,0 1 16,0-1-16,21 21 0,-21-21 0,0 0 15,0 1-15,21-1 0,-21 0 16,21 0-16,-21 0 0,21 0 0,0 1 16,1-1-16,-1-21 15,21 21-15,-21-21 0,22 0 0,-1 0 16,-21 0-16,43 0 0,-22 0 0,0 0 15,1 0-15,20-21 0,-21 21 16,22-21-16,-22-1 0,1 1 0,-22 21 16,21-21-16,-21-21 0,22 21 15,-43-1-15,21-20 0,-21 21 0,0-21 16,0-1-16,0 1 0,0 21 16,-21 0-16,-1-1 0,-20 1 15,21 21-15,-21 0 0,-1 0 0,1 0 16,0 21-16,-1 1 0,1-1 15,21 21-15,-22-21 0,22 22 16,-21-1-16,42-21 0,-21 21 0,21-20 16,0-1-16,0 21 0,0-21 15,0 0-15,21 1 0,0-22 16,0 0-16,0 21 0,1-21 16,20 0-16,-21 0 0,21 0 0,1 0 15,-1 0-15,0-21 0,1 21 0,-1-22 16,0 1-16,-20 0 0,20 0 15,0-21-15,-21 20 0,1-20 0,-1-21 16,0 20-16,0-20 0,-21 20 16,0-20-16,21-1 0,-21 1 15,21 21-15,-21-22 0,0 22 16,0-1-16,0 1 0,0 21 0,0 0 16,0 0-16,-21 21 15,21 21-15,0 0 0,-21 21 16,0-21-16,21 22 0,-21-1 15,21 22-15,0-22 0,-21 21 0,21-20 16,-22 20-16,22 1 0,0-22 16,0 22-16,0-22 0,0 0 0,0 1 15,0-22-15,0 0 0,22 21 16,-1-21-16,0-21 0,0 22 16,21-22-16,-20 0 0,20 0 0,-21 0 15,21 0-15,-20 0 0,20 0 16,-21-22-16,21 22 0,-20-21 0,20 0 15,-21-21-15,21 21 0,-20-1 16,-1-20-16,21-21 0,-21 20 0,0-20 16,1 20-16,-1-20 0,0-1 15,-21 22-15,21-21 0,-21 20 0,21 1 16,-21 0-16,0 20 0,0 1 16,0 0-16,0 0 0,-21 42 15,0 0 1,0 0-16,21 22 0,-21-22 0,-1 21 15,1 22-15,21-22 0,-21 22 16,21-22-16,-21 21 0,21-20 0,-21 20 16,21-20-16,0-22 0,0 21 0,0 0 15,0-20-15,21-1 0,0 0 16,0 0-16,0-21 0,1 0 0,20 21 16,-21-21-16,21 0 0,1 0 15,-1 0-15,0 0 0,1-21 0,20 0 16,-20 21-16,-1-21 0,0 0 15,1-22-15,-22 22 0,21 0 0,-21-21 16,0-1-16,-21 22 0,0 0 16,0 0-16,0 0 0,0-1 15,-21 22-15,0 0 16,-21 22-16,21-1 0,-1 0 0,-20 21 16,21-21-16,0 22 0,0-22 15,-1 0-15,22 0 0,0 0 0,0 1 16,0-1-16,0 0 0,22 0 15,-1-21-15,0 0 16,0 0-16,21 0 0,-20 0 16,-1 0-16,0 0 0,0 0 0,0-21 15,0 0-15,22 0 0,-22-1 0</inkml:trace>
  <inkml:trace contextRef="#ctx0" brushRef="#br0" timeOffset="9054.49">14859 1016 0,'0'0'0,"0"21"16,21-21-1,0 0-15,0 0 0,22 0 16,-22-21-16,0 0 0,21 21 16,-20-21-16,-1 0 0,0-22 0,-21 22 15,0 0-15,0-21 0,0 20 16,0-20-16,0 0 0,-21 21 0,0-1 15,-22 1-15,22 0 0,0 0 16,0 21-16,0 0 0,-1 0 0,-20 0 16,21 21-16,-21 0 15,20 0-15,-20 22 0,21-1 0,-21 0 16,20 1-16,1 20 0,0-20 16,0-1-16,21 0 0,0 1 0,0-1 15,0-21-15,0 21 0,0-20 0,21-1 16,0-21-16,0 21 0,1-21 15,20 0-15,-21 0 0,21 0 0,-20 0 16,20-21-16,0 21 0,1-21 16,-1-1-16,0-20 0,-21 21 0,22-21 15,-1-1-15,0 1 0,-20-22 16,20 1-16,-21 21 0,0-22 0,0 1 16,1-1-16,-22 1 15,0-1-15,0 1 0,0-1 0,0 22 16,0-1-16,0 22 0,0 0 15,-22 0-15,1 21 0,0 0 0,0 21 16,0 0-16,21 22 0,-21-22 16,-1 21-16,1 22 0,21-22 0,-21 21 15,21-20-15,-21 20 0,21 1 16,0-22-16,0 22 0,0-1 0,0-21 16,0 22-16,0-22 0,0 1 15,21-22-15,0 21 0,22-21 0,-22 0 16,0 1-16,21-1 0,1-21 15,-1 0-15,0 0 0,1 0 16,-1 0-16,21-21 0,-20-1 0,-1 1 16,0 0-16,1 0 0,-1-21 15,-21 20-15,0-20 0,1 0 0,-1-1 16,-21 1-16,0 0 0,0-1 16,0 22-16,0 0 0,0 0 0,0 0 15,-21 21-15,-1 0 0,1 0 16,0 0-16,-21 21 0,21 0 0,-1 0 15,22 0-15,-21 1 0,21-1 16,0 21-16,0-21 0,0 22 0,0-22 16,0 21-16,0-21 0,0 22 15,0-22-15,21 0 0,1 0 16,-1 0-16,0 0 0,0-21 0,0 0 16,0 22-16,1-22 0,20 0 15,-21 0-15,0 0 0,22 0 0,-1-22 16,-21 22-16,21-21 0,-20 0 15,20 0-15,0-21 0,-21 20 0,1-20 16,-1 21-16,0-21 0,0 20 16,-21-20-16,21 21 0,-21 0 15,0 0-15,0-1 0,0 44 16,-21-1-16,0 0 16,0 0-16,21 21 15,-21-20-15,-1 20 0,1 0 0,0 1 16,21-22-16,0 21 0,0-21 15,0 22-15,0-22 0,0 0 0,21 0 16,0 0-16,1-21 0,20 0 16,-21 0-16,21 0 0,-20 0 15,20 0-15,0 0 0,-21-21 0,22 0 16,-1 0-16,0 0 0,-20-1 16,-1 1-16,0-21 0,0 21 0,-21-22 15,0 1-15,0-21 16,0 20-16,0 22 0,0-21 0,-21 21 0,0-1 15,-22 1-15,1 21 16,21 0-16,-21 0 0,-1 21 0,1 1 16,0-1-16,-1 0 0,22 0 15,0 0-15,0 0 0,21 1 16,0-1-16,21-21 16,0 21-16,21-21 0,1 0 0,-1 0 15,22 0-15,-22-21 0,21 21 16,-20-21-16,20-1 0,-20 22 15,-1-21-15,0 0 0,1 0 0,-22 0 16,0 0-16,0-1 0,-21 1 0,21 0 16,-21 0-16,0 0 15,0 42 1,0 0-16,0 0 16,0 22-16,0-1 0,0 0 0,-21 22 15,21-1-15,0 1 0,-21-1 16,21 22-16,0 0 0,0-1 0,0 1 15,0 21-15,0 0 0,-21-1 16,21 1-16,-21 0 0,-1 0 0,22 21 16,0-21-16,-21 0 0,0-1 15,21 1-15,0 0 0,0-21 0,0-22 16,0 22-16,0-43 0,0 22 0,0-43 16,0 21-16,21-63 31,-21-21-31,21 21 0,-21-22 15,0-20-15,22 20 0,-1-20 0,0-22 16,-21 1-16,21-1 0,0 0 16,-21-21-16,0 22 0,21-22 0</inkml:trace>
  <inkml:trace contextRef="#ctx0" brushRef="#br0" timeOffset="9294.45">16912 1439 0,'0'0'0,"-21"-63"0,21 21 15,0-22-15,-21 22 0,21-22 0,0 22 16,0 0-16,0-1 0,42 1 15,-21 21-15,0-22 0,22 22 16,-22 0-16,21 21 0,22 0 0,-22 0 16,0 0-16,22 0 0,-22 21 15,1 0-15,-1 22 0,-21-22 0,-21 21 16,0-21-16,0 1 0,0 20 16,-21-21-16,-21 0 0,-1 22 0,1-22 15,0-21-15,-1 21 0,1 0 16,0-21-16,-1 0 0,1 21 0,0-21 15,20 0-15,1 0 0,0 0 16,0-21-16,21 0 0,0 0 16</inkml:trace>
  <inkml:trace contextRef="#ctx0" brushRef="#br0" timeOffset="11230.48">18013 1037 0,'0'0'0,"0"-21"31,21 0-31,0 0 0,0 0 16,-21-22-16,0 22 0,21-21 16,-21-1-16,0 22 0,0-21 0,0 21 15,-21-22-15,0 22 0,0 0 16,0 0-16,0 0 0,-22 21 0,22 0 16,-21 0-16,21 0 0,-22 21 15,1 0-15,21 0 0,-22 0 0,22 22 16,-21-22-16,21 21 0,0 1 15,-22-1-15,43 0 0,-21 1 16,21-22-16,0 21 0,0-21 0,0 22 16,21-22-16,0 0 15,22-21-15,-22 0 0,0 0 0,21 0 16,-20 0-16,20 0 0,-21-21 16,21 0-16,-20-1 0,20 1 0,-21 0 15,21-21-15,-20 21 0,-1-22 16,0 1-16,0-22 0,0 22 0,0 0 15,1-1-15,-22-20 0,0 21 16,21-22-16,-21 22 0,0-22 0,0 43 16,0-21-16,0 21 15,0-1-15,0 1 0,0 42 16,-21 22-16,21-22 16,0 21-16,-22 1 0,1 20 0,21-21 15,-21 1-15,21-1 0,0 0 16,0 22-16,0-22 0,0 1 0,0-1 15,0 0-15,0 1 0,0-1 16,21-21-16,0 0 0,1 22 0,20-43 16,-21 21-16,21 0 0,-20-21 15,20 0-15,0 0 0,-21 0 0,22 0 16,-1-21-16,0 0 0,1-1 16,-1 1-16,-21 0 0,22 0 15,-22-21-15,21 20 0,-42-20 0,21 0 16,0 21-16,-21-22 0,0 22 15,0 0-15,0 0 0,-21 42 32,0 0-32,0 0 0,0 0 0,0 1 15,-1 20-15,1 0 0,0-21 16,21 22-16,0-22 0,0 21 0,0-21 16,0 22-16,0-22 0,0 0 15,21 0-15,0-21 0,1 21 16,-1-21-16,0 0 0,21 0 15,-21 0-15,22 0 0,-22 0 0,21 0 16,-21-21-16,22 0 0,-22 21 16,21-21-16,-21-21 0,1 20 0,-1-20 15,0 21-15,-21-21 0,0-22 16,0 22-16,0-1 0,0 1 0,0 0 16,0-1-16,-21 22 0,0 0 15,-1 0-15,1 0 0,0 21 0,0 0 16,-21 0-16,-1 21 0,22 21 15,-21-21-15,-1 22 0,22-22 0,-21 21 16,21 1-16,21-1 0,0 0 16,0 1-16,0-1 0,0 0 15,21-21-15,0 1 0,0-1 0,0 0 16,22 0-16,-1 0 0,-21-21 16,22 0-16,-1 0 0,0 0 0,-21 0 15,22 0-15,-1-21 0,0 0 16,1 0-16,-22 0 0,21-1 15,1 1-15,-22 0 0,21-21 0,-21-1 16,22 1-16,-22 21 0,0-21 0,0 20 16,0-20-16,0 42 0,-21-21 15,-21 42 1,0 0 0,0 0-16,0 22 0,21-22 15,-21 0-15,21 21 0,-22-20 16,22 20-16,0-21 0,0 0 0,0 0 15,0 1-15,22-1 16,-1-21-16,0 0 0,0 0 0,0 0 16,0 0-16,22 0 0,-22 0 15,21 0-15,1-21 0,-22 21 0,21-22 16,0 1-16,-20 0 0,20-21 16,-21 21-16,21-22 0,-20 22 15,-1-21-15,0 21 0,-21-1 0,0 1 16,0 42-1,-21 1 1,21 20-16,-21-21 0,-1 21 16,1-20-16,21-1 0,0 21 0,0-21 15,0 0-15,0 1 0,0-1 16,0 0-16,0 0 0,21 0 0,22-21 16,-22 21-16,0-21 15,0 0-15,0 0 0,1 0 0,20 0 16,-21 0-16,0-21 0,0 0 15,1 21-15,-1-21 0,0 0 0,-21-22 16,0 22-16,0-21 0,0 21 16,0-22-16,0 1 0,0 0 15,0 21-15,0-22 0,0 22 16,0 0-16,0 0 0,0 0 0,0-1 16,0 1-16,21 0 15,0 21-15,0 0 0,22-21 0,-22 21 16,21 0-16,-21 0 0,22 0 15,-1 0-15,-21 21 0,22 0 0,-22 0 16,21 1-16,-21-1 0,0 21 16,1-21-16,-1 22 0,-21-1 0,0 0 15,0-21-15,0 22 0,0-22 16,0 21-16,0-21 0,0 1 16,0-1-16,0 0 0,0 0 15,0 0-15,-21-21 16,-1 0-1,22-21 1,0-21-16,0 21 16,0-1-16,22-20 0,20 0 0,-21-22 15,21 22-15,1 0 0,-1-1 16,0 1-16,22 0 0,-22 20 0,22 1 16,-22 0-16,0 21 0,1 0 15,-1 0-15,0 0 0,-20 21 16,-1 0-16,0 1 0,0 20 0,-21-21 15,0 21-15,0 1 0,0-1 16,0 0-16,-21 1 0,0-22 16,21 21-16,-21-21 0,-1 1 0,1-1 15,21 0-15,0 0 0,0 0 16,43-21 0,-1 0-16,0 0 15</inkml:trace>
  <inkml:trace contextRef="#ctx0" brushRef="#br0" timeOffset="11573.97">22775 974 0,'0'0'0,"-42"0"0,21-21 16,-22-1-16,1 1 0,0 0 15,21 0-15,-1 0 0,1 0 16,21-1-16,0 1 0,0 0 0,0 0 15,0 0-15,21-22 0,22 22 0,-1 0 16,-21 21-16,22-21 0,20 21 16,-21 0-16,1 0 0,-1 0 0,-21 0 15,22 21-15,-22 0 0,0 0 16,-21 22-16,0-22 0,0 21 16,-21 1-16,0 20 0,-22-21 0,22 1 15,-21-1-15,-1 0 0,22-20 16,-21 20-16,0-21 0,20 21 15,1-20-15,-21-1 0,21-21 0,21 21 16,0 0-16,-21-21 0,21 21 31</inkml:trace>
  <inkml:trace contextRef="#ctx0" brushRef="#br0" timeOffset="11730.11">22437 1482 0,'-43'21'16,"22"-21"0,0 0 15</inkml:trace>
  <inkml:trace contextRef="#ctx0" brushRef="#br0" timeOffset="12830.98">952 2794 0,'0'0'0,"0"21"0,22-21 15,-1 0-15,0 0 0,0 0 16,0 0-16,0 0 0,1 0 16,-1 0-16,0-21 0,0 0 15,0 0-15,0 0 0,1-1 0,-1 22 16,-21-21-16,0-21 0,0 21 16,0 0-16,0-1 0,-21 1 15,-22 21-15,22-21 0,-21 21 16,21 0-16,-22 0 0,1 0 15,0 21-15,20 0 0,-20 22 0,0-22 16,-1 21-16,22 1 0,0-1 16,0 21-16,0-20 0,21-22 0,0 21 15,0 1-15,0-22 0,0 0 16,21-21-16,0 21 0,21-21 16,-20 0-16,20 0 0,0 0 0,1 0 15,-22-21-15,21 21 0,0-21 16,1 0-16,-1-1 0,0 1 15,1 0-15,-22 0 0,0 0 16,0 21-16,0-21 0,-21-1 0,22 1 16,-22 42-1,0 1 1,0-1-16,0 21 0,-22 0 0,1 1 16,0-1-16,21 0 0,-21 22 15,0-22-15,21 1 0,-21 20 0,21-21 16,-22 1-16,22-22 0,0 21 15,0-21-15,0 1 0,0-1 16,0 0-16,22-21 31,-1-21-31,0-22 16,0 22-16,0 0 0</inkml:trace>
  <inkml:trace contextRef="#ctx0" brushRef="#br0" timeOffset="12994.45">1820 3090 0,'0'0'16,"21"0"62</inkml:trace>
  <inkml:trace contextRef="#ctx0" brushRef="#br0" timeOffset="14534.72">3577 3069 0,'0'0'0,"21"0"32,-21-21-32,21 0 0,1 21 15,-1-21-15,0 0 0,-21-1 0,0 1 16,0 0-16,0-21 0,0 21 15,0-1-15,-42-20 0,20 21 0,1-21 16,-21 20-16,21 1 0,-22 0 16,22 0-16,-21 21 0,0 0 0,20 0 15,-20 21-15,21 0 16,-21 22-16,20-22 0,1 21 0,0 22 16,0-22-16,0 0 0,21 22 15,-21-22-15,21 22 0,0-22 0,0 0 16,0 1-16,0-1 0,21-21 15,21 0-15,-21 0 0,22-21 0,-22 0 16,21 0-16,22 0 0,-22 0 16,0-42-16,22 21 0,-22 0 0,22 0 15,-22-22-15,21 1 0,-20 21 16,-1-22-16,0 1 0,1 0 16,-22-1-16,0-20 0,0 21 0,0-22 15,-21 1-15,0-1 0,0 1 16,0-1-16,0 1 0,0-1 0,0 22 15,0 21-15,0-22 0,0 22 16,-21 21-16,0 0 0,0 0 0,0 21 16,21 22-16,-21-1 15,21 0-15,-22 22 0,22-22 0,0 22 16,0-1-16,-21 1 0,21-1 16,-21-21-16,21 22 0,-21-22 0,21 1 15,0-1-15,0 0 0,0 1 16,0-22-16,21 21 0,21-21 15,-20 0-15,-1 1 0,21-22 16,0 0-16,1 0 0,-22 0 0,21 0 16,1-22-16,-1 1 0,0 21 0,1-42 15,-1 21-15,0 0 0,1-1 16,-1-20-16,-21 21 0,21-21 0,-20 20 16,-22-20-16,0 0 0,0-1 15,0 22-15,0-21 0,-22 21 0,1 0 16,0-1-16,0 22 0,0 0 15,0 0-15,-22 22 0,22-1 0,0 0 16,0 0-16,21 21 0,0-20 16,0-1-16,0 0 0,0 21 0,0-21 15,21 1-15,0-1 0,0 0 16,0 0-16,1 0 0,-1 0 16,0-21-16,0 22 0,0-1 0,0-21 15,22 0-15,-22 0 0,21 0 16,-21 0-16,22 0 0,-1 0 0,-21 0 15,22-21-15,-1 21 0,0-22 16,1 1-16,-22 0 0,21 21 0,0-21 16,-20-21-16,-1 20 0,0 1 0,0 0 15,0 0-15,-21 0 0,0 0 16,-21 42 15,0-21-31,0 21 0,0 0 16,-1 0-16,1 22 0,0-22 15,21 0-15,0 0 0,0 21 0,0-20 16,0-1-16,0 0 0,0 0 0,21 0 16,0 0-16,22-21 0,-22 0 15,21 0-15,1 0 0,-22 0 0,21 0 16,0 0-16,1-21 0,-22 21 16,21-21-16,-21 0 0,1 0 0,-1 0 15,0-1-15,0 1 0,-21 0 16,0 0-16,0 0 0,0-22 15,-21 22-15,0 0 0,0-21 0,-22 21 16,22-1-16,-21 1 0,21 21 16,-22 0-16,1 0 0,21 0 0,-22 0 15,22 0-15,0 0 0,0 0 16,42 0 0,21 0-16,-20 0 15,20 0-15,0-21 0,-21 21 0,22-21 16,-1 0-16,22 21 0,-22-21 15,21 21-15,-20-22 0,20 22 0,-20 0 16,-1-21-16,0 21 0,1 0 16,-22 0-16,0 0 0,0 21 15,-21 1-15,0-1 0,0 0 0,0 0 16,0 0-16,0 22 0,0-1 16,0 0-16,0-21 0,0 85 15,0-42-15,-21-1 0,21 1 16,-21-1-16,21 1 0,-21 20 15,21-20-15,-22-1 0,22 22 0,0-21 16,0 20-16,0-20 0,-21 20 0,21 1 16,0-21-16,-21-1 0,21 1 0,0-1 15,-21-21-15,21 1 0,-21-22 0,21 0 16,0 0-16,0-42 31,0 0-31,0 0 0,0 0 0,0-22 16,21 1-16,0 21 0,-21-43 15,21 22-15,0-22 0,1 1 0,-22-1 16,21 1-16,-21-1 0</inkml:trace>
  <inkml:trace contextRef="#ctx0" brushRef="#br0" timeOffset="14766.97">5842 3133 0,'0'0'0,"0"-64"0,0 22 16,0 0-16,0-1 0,0 1 0,21 0 15,0 20-15,106-83 16,-84 83-16,-1 1 15,0 21-15,1 0 0,-1 0 16,0 0-16,1 21 0,-1 1 16,-21-1-16,-21 0 0,0 0 0,0 0 15,0 22-15,0-22 0,-21 0 16,0 0-16,-22 0 0,1 0 0,0 1 16,-1-22-16,-20 21 0,-1 0 15,22-21-15,-21 0 0,20 0 0,1 0 16,21 0-16,0 0 0,21-21 15</inkml:trace>
  <inkml:trace contextRef="#ctx0" brushRef="#br0" timeOffset="16731.89">7387 3154 0,'0'0'0,"21"0"31,0-21-15,-21 0-16,22 21 0,-1-22 15,0 1-15,-21 0 0,0 0 0,21 0 16,-21-22-16,0 22 0,0 0 16,0-21-16,-21-1 0,0 22 0,-22-21 15,22 21-15,-21 0 0,21-1 0,-22 22 16,1 0-16,0 0 0,-1 0 16,1 0-16,0 22 0,-1-1 0,1 0 15,21 21-15,-21-21 0,20 22 16,1-22-16,0 21 0,21 1 15,0-22-15,0 21 0,0-21 16,0 22-16,21-22 0,22 0 0,-22 0 16,21-21-16,-21 0 0,22 0 0,-1 0 15,0 0-15,1 0 0,-1 0 16,-21-21-16,21 0 0,1 0 0,-1-1 16,0 1-16,-20 0 0,20-21 15,0 21-15,-21-22 0,1 1 0,-1 0 16,0-1-16,0-20 0,-21-1 15,21 1-15,-21-1 0,0 1 0,0-1 16,0 22-16,0 0 0,-21-1 16,21 1-16,-21 42 0,21-21 15,-21 42-15,21 0 16,0 21-16,0 22 0,-21-22 16,21 22-16,0-1 0,0 1 0,0-1 15,0-20-15,0 20 0,0-21 16,0 1-16,0-1 0,0 0 0,0 1 15,21-22-15,0 0 0,0 0 0,0 0 16,22 1-16,-22-22 0,21 0 16,0 0-16,-20 0 0,20 0 0,0 0 15,1 0-15,-1-22 0,-21 1 16,21 0-16,-20 21 0,-1-21 0,0 0 16,0-22-16,0 22 0,-21 0 15,21 0-15,-21-21 0,0 20 16,0 1-16,0 0 0,0 42 31,-21-21-31,0 21 0,0 1 0,21-1 16,-21 21-16,21-21 0,-21 0 15,21 1-15,-22 20 0,22-21 0,0 0 16,0 0-16,0 1 0,22-1 0,-1 0 16,0-21-16,0 21 0,0-21 15,0 0-15,22 0 0,-1 0 0,-21 0 16,22-21-16,-22 21 0,21-21 15,-21 0-15,0-1 0,22 1 16,-22 0-16,0 0 0,0 0 0,0 0 16,1-22-16,-22 1 0,0 0 15,0-1-15,0 1 0,0 0 0,-22-1 16,1 22-16,0-21 0,0 21 16,0 21-16,0 0 0,-22 0 15,1 0-15,0 0 0,-1 21 0,1 0 16,0 21-16,20-21 0,-20 22 0,21-1 15,21-21-15,0 22 0,0-22 16,0 21-16,0-21 0,21 0 16,0 22-16,0-43 0,22 21 0,-1 0 0,0-21 15,-20 0-15,20 0 16,0 0-16,1 0 0,-1 0 0,0 0 16,1 0-16,20-21 0,-21 21 0,1-21 15,20 0-15,-20-1 0,-1 1 16,0 0-16,-21 0 0,1-21 0,-1 20 15,0 1-15,-21-21 0,21 21 16,-21 0-16,0-1 0,-21 44 31,0-1-31,0 0 0,-1 0 0,1 0 16,21 22-16,-21-22 0,21 0 0,-21 0 16,21 0-16,0 22 0,0-22 15,0 0-15,0 0 16,21-21-16,0 0 0,0 0 15,1 0-15,-1 0 0,21 0 0,-21 0 16,22 0-16,-22 0 0,0-21 0,21 21 16,-21-21-16,1 21 0,-1-21 15,21-1-15,-42 1 0,21 0 0,0 0 16,1-21-16,-22 20 0,0 1 16,0 0-16,0 0 0,0 42 31,0 0-31,-22 0 15,22 22-15,-21-22 0,21 0 16,-21 0-16,21 0 0,0 1 16,0-1-16,0 0 0,0 0 0,0 0 15,0 0-15,21 1 0,0-22 0,1 21 16,-1-21-16,0 21 0,21-21 16,-21 0-16,1 0 0,20 0 0,-21 0 15,0-21-15,0 0 0,22 21 16,-22-22-16,0 22 0,0-21 0,-21 0 15,0 0-15,21 0 0,-21 0 0,0-22 16,0 22-16,0-21 0,0 21 16,-21-22-16,21 22 0,0 0 0,-21-21 15,0 20-15,21 1 0,-21 0 16,21 0-16,0 0 16,0 0-1,21 21-15,0 0 0,0 0 16,0 0-16,1 0 0,20 0 0,-21 0 15,21 0-15,-20 21 0,20-21 16,0 21-16,-21 0 0,22 0 0,-22 0 16,0 1-16,0 20 0,0-21 15,-21 0-15,0 22 0,0-22 0,0 0 16,0 0-16,0 0 0,0 0 16,0 1-16,0-1 0,0 0 15,-21-21-15,21 21 0,-21-21 0,21 21 16,-21-21-16,0 0 15,0 0-15,-1 0 16,22-21-16,0 0 16,0 0-16,0 0 0,22-1 15,-22-20-15,42 21 0,-21-21 0,21-1 16,1 1-16,20 0 0,-20-1 0,20 1 16,-21 21-16,22 0 0,-22-1 15,1 22-15,-1 0 0,-21 22 0,21-1 16,-42 0-16,22 0 15,-22 21-15,0-20 0,0 20 0,0 0 16,0-21-16,0 22 0,-22-22 0,1 21 16,21-21-16,-21 1 0,0-1 15,21 0-15,0 0 0,-21 0 0,21 0 16,-21-21-16,42 0 16,0 0-1</inkml:trace>
  <inkml:trace contextRef="#ctx0" brushRef="#br0" timeOffset="16870.95">12382 2858 0,'0'0'0,"22"0"16,-65 21-1,22 0-15,-21-21 16</inkml:trace>
  <inkml:trace contextRef="#ctx0" brushRef="#br0" timeOffset="19278.66">12023 3027 0,'0'0'16,"0"21"-16,21-21 15,0 0 1,0 0-16,0 0 0,0-21 0,22 0 16,-22 21-16,21-21 0,1-22 15,-1 22-15,-21 0 0,21-21 16,1-1-16,-22-20 0,0 20 0,0-20 15,0 21-15,-21-22 0,0 22 16,0-1-16,0 1 0,0 21 0,0 0 16,0 0-16,-21 21 0,0 0 0,0 0 15,0 0-15,0 0 0,-1 21 16,1 0-16,21 21 0,0 1 0,0-22 16,0 21-16,0 0 0,0 1 15,0-1-15,21 0 0,-21 1 0,22-1 16,-1 0-16,0-20 0,0 20 15,0 0-15,0-21 0,-21 1 16,0-1-16,0 0 0,0 0 0,0 0 16,0 0-16,-21-21 15,0 0-15,0 0 0,-21 0 16,20 0-16,-20 0 0,21 0 0,-21-21 16,-1 0-16,22 0 0,-21 0 15,-1 0-15,22-22 0,-21 1 0,21 21 16,0-22-16,-1 22 0,1 0 15,21 0-15,-21 21 0,21 21 16,0 21-16,21-20 16,0-1-16,1 21 15,-1-21-15,0 22 0,0-22 0,21 0 16,-20 0-16,-1 0 0,21 0 16,0 1-16,1-1 0,-22-21 0,21 0 15,1 0-15,-1 0 0,21 0 0,-20 0 16,-1 0-16,0-21 0,1-1 15,-1 1-15,22 0 0,-22-21 0,0 21 16,1-22-16,-1 1 0,0 0 16,1-1-16,-22-20 0,0-1 0,0 1 15,-21-22-15,0 22 0,0-1 0,0 1 16,0 20-16,0 1 0,-21 0 16,0-1-16,0 43 15,-1 0-15,22 21 16,-21 1-16,0 20 0,21 0 0,0 1 15,-21 20-15,0-21 0,21 22 0,-21-1 16,21 1-16,0-1 0,-22 1 16,22-22-16,-21 1 0,21-1 0,0 0 15,0-21-15,0 22 0,0-22 16,0 0-16,0 0 0,21-21 16,1 0-16,-1 0 15,0-21-15,0 0 0,0 21 16,0-21-16,1 0 0,-1-22 15,0 22-15,0-21 0,0 21 0,0-1 16,1-20-16,-22 21 0,21 21 16,0-21-16,0 21 15,0 0-15,-21 21 0,0 0 16,0 0-16,0 0 0,0 1 0,0-1 16,0 0-16,0 0 0,21 0 15,-21 0-15,0 1 0,22-1 0,-1 0 16,0 0-16,0 0 0,0-21 15,0 0-15,22 0 0,-1 0 16,-21 0-16,22 0 0,-1 0 0,0 0 16,-21-21-16,22 21 0,-1-21 0,-21 0 15,0 0-15,22-1 16,-22 1-16,0 0 0,-21-21 0,21 21 16,0-22-16,-21 22 0,22 0 15,-22 0-15,0 0 0,0 42 16,-22 0-1,1 21-15,21-21 16,-21 1-16,21-1 0,-21 0 0,21 21 16,0-21-16,0 1 0,-21-1 0,21 0 15,0 0-15,0 0 0,0 0 16,21-21-16,0 0 0,0 0 16,0 0-16,1 0 0,20 0 15,-21 0-15,21 0 0,-20 0 16,20-21-16,0 0 0,-21 21 0,22-21 15,-22 0-15,0 0 0,0-1 16,0 1-16,-21-21 0,0 0 0,0-1 16,0-41-16,0 41 0,0 1 15,-21 0-15,0-1 0,0 22 16,0 0-16,0 21 0,-1 0 0,-20 0 16,0 21-16,-1 0 0,22 0 15,-21 22-15,21-22 0,-22 21 0,22 1 16,0-1-16,21 0 15,0 1-15,0-22 0,0 21 0,0-21 16,0 22-16,21-22 0,22 0 0,-22-21 16,0 21-16,21 0 0,-21-21 15,22 0-15,-1 0 0,0 0 0,1 0 16,20 0-16,-20 0 0,20-21 0,-21 0 16,1 0-16,-1 21 0,0-21 15,-20-1-15,20-20 0,-21 21 0,0 0 16,0-22-16,1 22 0,-22-21 15,0 21-15,0 0 0,0-1 0,0 44 32,0-1-32,-22 0 15,22 0-15,-21 0 0,0 0 0,21 22 16,-21-22-16,21 0 0,0 0 16,0 0-16,0 1 0,0-1 0,0 0 15,0 0-15,21-21 16,0 0-16,0 0 15,1 0-15,20 0 0,-21 0 0,0 0 16,0-21-16,1 0 0,20 21 16,-21-21-16,0-1 0,0 1 0,1 0 15,-1-21-15,-21 21 0,21-22 0,0 22 16,0 0-16,-21-21 0,0 20 16,0 44 15,0-1-31,0 0 0,0 21 0,0-21 15,-21 1-15,0 20 0,21-21 0,-21 0 16,21 0-16,0 1 0,0-1 16,0 0-16,0 0 0,21-21 15,0 0-15,0 0 0,0 0 0,22 0 16,-22 0-16,21 0 0,-21 0 16,22 0-16,-1 0 0,-21-21 0,22 21 15,-1-21-15,0 0 0,1-22 16,-22 22-16,21-21 0,0 21 15,-20-43-15,-1 22 0,21-22 0,-21 22 16,0-22-16,1 1 0,-1 21 16,-21-1-16,21 1 0,-21 21 0,0 0 15,0-1-15,-21 22 16,0 22-16,-1-1 0,1 21 16,21 0-16,-21 1 0,21-1 15,-21 0-15,21 1 0,0-1 0,0 0 16,0 1-16,0-1 0,0 0 0,0 1 15,0-22-15,0 21 0,0-21 16,21 1-16,0-1 0,0 0 0,1 0 16,-1 0-16,21-21 15,-21 0-15,22 21 0,-1-21 0,0 0 16,1 0-16,-1 0 0,0 0 0,22-21 16,-22 21-16,0-21 0,1 0 15,-22 0-15,21 0 0,1-1 0,-22-20 16,0 21-16,0-21 0,-21-1 15,0 22-15,0-21 0,0 21 0,0-22 16,-21 22-16,0 21 0,0 0 16,-1 0-16,-20 0 0,21 21 0,-21-21 15,20 21-15,-20 22 0,21-22 16,-21 0-16,20 21 0,1-20 16,0-1-16,0 21 0,0-21 0,21 0 15,-21 1-15,21-1 0,0 0 16,0 0-16,21-21 15,0 0-15,0 0 0,0 0 0,0 0 16,1 0-16,20 0 0,-21 0 16,0-21-16,22 0 0,-22 21 0,0-21 15,21-22-15,-21 22 0,1-21 16,-1-1-16,0 1 0,0-21 16,0-1-16,0 1 0,1-22 15,-1 21-15,0 1 0,0-1 0,0 1 0,-21 21 16,21-1-16,-21 22 15,0 0-15,0 42 16,-21 0-16,0 22 0,0-1 16,0 0-16,0 22 0,-1-1 15,1 1-15,21-1 0,0 1 16,-21-1-16,21 1 0,-21-22 0,21 0 16,0 1-16,0-1 0,0-21 0,0 0 15,0 1-15,0-1 0,0 0 16,21-21-16,21 0 0,-20 0 15,20 0-15,0 0 0,1 0 16,20-21-16</inkml:trace>
  <inkml:trace contextRef="#ctx0" brushRef="#br0" timeOffset="20151.43">18542 2879 0,'0'0'0,"-21"42"31,21-21-31,21-42 31,0 0-31,21 0 16,-20 0-16,-1-22 0,21 1 16,-21 0-16,22-1 0,-22-20 0,21-1 15,-21 22-15,-21-22 0,21 1 16,-21 21-16,0-22 0,0 22 0,0 21 16,0-22-16,0 22 0,-21 21 15,0 0-15,0 0 0,-21 21 16,20 0-16,1 1 0,-21 20 0,21-21 15,-22 43-15,22-22 16,0 21-16,0-20 0,0 20 0,21 1 16,0-22-16,0 22 0,0-22 15,0 0-15,21 1 0,0-1 0,21 0 16,-20-21-16,20 1 0,0-1 0,1 0 16,-1-21-16,0 0 0,1 0 15,-1 0-15,0 0 0,-21 0 0,22-21 16,-22 21-16,21-21 0,-21-1 15,1 1-15,-1-21 0,0 21 0,-21-22 16,0 22-16,0-21 0,0 21 16,0 0-16,0-1 0,0 1 15,0 0-15,0 42 16,0 0-16,0 1 16,0-1-16,0 0 15,21 0-15,0-21 0,0 21 16,1-21-16,20 0 0,-21 0 15,21 0-15,1 0 0,20 0 16,-20 0-16,20-21 0,-21 21 0,22-21 16,-22 0-16,1 0 0,-1-1 15,-21 1-15,21-21 0,-20 21 0,-22-22 16,0 1-16,0 21 0,0-21 16,0 20-16,0 1 0,0 0 0,-22 21 15,-20 0-15,21 0 16,-21 21-16,-1 0 0,1 22 0,0-1 15,20 0-15,-20 1 0,21 20 16,0-20-16,21-1 0,0 0 0,0-21 16,0 43-16,21-22 15,0-21-15,0-21 0,22 22 0,-1-1 16,0-21-16,22 0 0,-22 0 0,22 0 16,-22 0-16,21 0 0,-20 0 15,-1-21-15,0-1 0,1 22 0,-1-21 16,0 0-16,-20 0 0,20 0 15,-21 0-15,0-1 0,0 1 16</inkml:trace>
  <inkml:trace contextRef="#ctx0" brushRef="#br0" timeOffset="20658.41">9165 4085 0,'0'0'0,"0"-21"15,0 42 1,0 0 0,0 1-16,0 20 0,0-21 15,0 0-15,0 22 0,0-22 0,0 0 16,0 21-16,0-21 0,-21 1 16,21-1-16,-21 0 0,21 0 15,-21-21 16,21-21-31,-22 0 16,22 0-16,0-1 0</inkml:trace>
  <inkml:trace contextRef="#ctx0" brushRef="#br0" timeOffset="20810.09">9144 3895 0,'0'0'0,"0"-21"0,0-1 15,0 1-15,0 0 0,21 21 31,-21 21-15,21 0-16,0-21 0,1 22 16,-1-22-1,-21 21-15</inkml:trace>
  <inkml:trace contextRef="#ctx0" brushRef="#br0" timeOffset="21438.37">9567 3937 0,'0'85'32,"0"-64"-32,-21 0 0,21 21 0,-21-20 0,21 20 15,0-21-15,0 21 0,0 1 16,-21-22-16,21 0 0,0 21 0,0-20 16,0-1-16,0 0 0,0 0 15,-21-21 1,-1 0-1,22-21 1,0 0-16,0 0 16,0-1-16,0 1 0,0-21 0,0 0 15,0-1-15,22 22 0,-1-21 16,0-1-16,0 1 0,0 21 0,0 0 16,22 0-16,-22-1 0,21 22 15,-21 0-15,22 22 0,-1-1 0,-21 0 16,22 0-16,-1 0 0,-21 22 0,0-22 15,0 21-15,1-21 16,-22 22-16,0-22 0,0 21 0,0-21 16,0 0-16,0 1 0,0-1 15,0 0-15,0 0 0,-22-21 16,22-21 0,0 0-1,0 0-15,0-22 0,0 22 16,22 0-16,-1-21 0,0-1 15,0 1-15,0 0 0,0-1 0,22 1 16,-22 0-16,21 20 0,-21 1 0,22 0 16,-1 21-16,-21 0 0,22 0 15,-22 21-15,0 0 0,0 1 16,-21-1-16,0 21 0,0 0 0,0-20 16,0 20-16,0 0 0,0 1 15,0-22-15,0 21 0,0-21 0,0 0 16,0 1-16,0-1 0,-21 0 15,21 0-15,21-21 32,0 0-17,0-21-15</inkml:trace>
  <inkml:trace contextRef="#ctx0" brushRef="#br0" timeOffset="21782.95">11007 4064 0,'0'0'0,"0"21"32,-22 0-32,22 22 0,0-22 15,-21 21-15,21 1 0,0-1 16,0 0-16,0 1 0,0-1 0,0 21 16,21-20-16,-21 20 0,22 1 0,-22-1 15,0 22-15,0 0 16,0-1-16,0 1 0,0 21 0,0-22 15,0 22-15,-22 0 0,1 0 0,0 0 16,0 0-16,0-1 0,-22-20 16,22 21-16,0-21 0,0-22 0,0 1 15,0-1-15,21-21 0,-22 1 0,22-22 16,-21 0-16,21 0 0,-21-21 0,21-21 31,0 0-31,0 0 0,0-22 0,0 22 16,0-21-16,0 0 0,0-22 0,21 1 15,0-1-15,1-21 0,-1 1 0,0-1 16,21-21-16</inkml:trace>
  <inkml:trace contextRef="#ctx0" brushRef="#br0" timeOffset="22034.83">11028 4614 0,'0'0'0,"0"-84"0,0 20 16,0-20-16,0 20 0,0 1 15,0-1-15,0 22 0,0-22 0,0 22 16,0 0-16,21-1 0,0 22 15,21 0-15,-20 0 0,20 0 0,0-1 16,1 22-16,-1 0 0,0 0 0,1 22 16,-1-22-16,-21 42 0,21-21 15,-20 21-15,-1 1 0,-21 20 0,0-20 16,0-1-16,0 0 16,-21-21-16,-1 22 0,1-22 0,-21 21 15,0-21-15,20 1 0,-20-1 0,0-21 16,-1 21-16,1-21 0,21 0 15,0 0-15,0 0 0,-1 0 0,22-21 16,0 0-16</inkml:trace>
  <inkml:trace contextRef="#ctx0" brushRef="#br0" timeOffset="22602.89">11853 3916 0,'0'0'0,"0"-21"16,-21 0-16,21-1 0,-21 1 16,0 21-1,0 0 1,21 21-16,-22 22 16,22-22-16,0 21 0,0 1 0,-21-1 15,21 0-15,-21 1 0,21-1 16,0 0-16,0 1 0,0-22 0,0 21 15,0-21-15,0 0 0,21 1 0,0-1 16,1-21-16,-1 0 0,21 0 16,-21 0-16,22 0 0,-1 0 0,-21 0 15,21 0-15,1-21 0,-1-1 16,0 1-16,1 0 0,-22 0 16,21 0-16,-21-22 0,-21 22 0,0-21 0,0 0 15,0-1-15,0 1 16,0 0-16,-21 20 0,-21-20 0,21 21 15,0 0-15,-22 0 0,22 21 0,-21 0 16,21 0-16,-1 0 0,-20 0 16,21 21-16,0-21 0,0 21 0,21 0 15,0 0-15,-22 0 0,22 22 16,0-22-16,0 21 0,22-21 16,-1-21-16,0 0 0</inkml:trace>
  <inkml:trace contextRef="#ctx0" brushRef="#br0" timeOffset="22970.95">12509 4064 0,'0'0'0,"0"-21"0,0 0 0,0 0 16,0-1-16,0 1 0,0 0 16,0 0-16,0 0 15,22 21-15,-1 0 16,0 0-16,0 0 15,0 21-15,0-21 0,1 21 0,-1 21 16,0-20-16,0 20 0,0-21 16,-21 21-16,21 1 0,-21-22 15,0 21-15,0 1 0,0-22 0,0 21 16,-21-21-16,0 0 0,0 1 16,21-1-16,-21-21 31,21-21-31,0-1 15,0 1-15,0 0 0,21 0 16,-21 0-16,0-22 0,21 22 16,0 0-16,0-21 0,-21 21 15,22-22-15,-1 22 0,0 0 0,0 0 16,21 0-16,-20-1 0,-1 1 0,21 0 16,0 0-16</inkml:trace>
  <inkml:trace contextRef="#ctx0" brushRef="#br0" timeOffset="23209.96">13610 3704 0,'0'21'31,"0"1"-31,-21-22 0,0 21 16,21 0-16,-21 21 0,-1-21 0,1 22 16,21-1-16,-21 0 0,21 1 15,-21-1-15,0 0 0,21 1 0,0-1 16,0 0-16,-21 1 15,21-1-15,0-21 0,0 22 0,0-22 16,0 0-16,0 0 0,0 0 16,21-21-16,0 0 15,0 0-15,0-21 16,0 0-16,-21 0 0</inkml:trace>
  <inkml:trace contextRef="#ctx0" brushRef="#br0" timeOffset="23390.18">13398 4128 0,'0'0'16,"-21"0"-1,42 0 1,1 0 0,-1 0-16,0 0 0,21 0 0,-21 0 15,1 0-15,20 0 0,-21 0 16,0-22-16,0 22 0,22 0 0,-22 0 15,0 0-15</inkml:trace>
  <inkml:trace contextRef="#ctx0" brushRef="#br0" timeOffset="24198.84">14012 4212 0,'0'0'0,"21"0"16,1 0-1,-1 0-15,0-21 16,0 21-16,0-21 0,0 0 16,-21 0-16,22-1 0,-22 1 15,0 0-15,0 0 0,0 0 16,0 0-16,0-1 16,-22 22-16,1 0 0,0 0 15,0 22-15,0-1 0,0 0 0,-1 0 16,1 0-16,0 22 15,21-22-15,0 21 0,-21-21 0,21 22 16,-21-22-16,21 21 0,0-21 0,0 0 16,0 1-16,0-1 0,21-21 15,0 21-15,0 0 0,22-21 0,-1 0 16,0 0-16,1 21 0,20-21 16,1 0-16,-1 0 0,1 0 0,-1 0 15,1-21-15,-22 21 0,21-21 0,-20 0 16,-1 21-16,0-21 0,1-1 15,-1 1-15,-21 0 0,0-21 0,1 21 16,-1-1-16,0 1 0,-21-21 16,0 21-16,0-22 0,0 22 15,0 0-15,0 0 0,0 0 0,-21 0 16,0 21-16,-1 0 0,1 0 16,0 0-16,0 0 0,0 21 0,-22-21 15,22 21-15,0 21 0,-21-21 16,21 1-16,-22 20 0,22-21 0,-21 21 15,21-20-15,-1 20 0,1-21 0,21 0 16,0 0-16,0 1 0,0-1 16,0 0-16,21-21 0,1 0 15,-1 0-15,21 0 0,-21 0 16,0 0-16,1 0 0,-1 0 0,21-21 16,-21 0-16,0-1 0,1 1 15,-1 0-15,0-21 0,0 21 16,0-22-16,0-20 0,1 20 0,-22 1 15,21-21-15,0-1 0,0 22 16,0-22-16,0 22 0,-21-22 0,22 22 16,-22 0-16,21-1 0,-21 22 0,0 0 15,0 0-15,0 42 16,-21 0-16,-1 0 0,1 22 16,0-1-16,0 0 0,0 1 15,21-1-15,-21 0 0,21 22 16,-22-22-16,22 22 0,0-22 0,0 0 15,0 1-15,0-1 0,0-21 16,0 22-16,0-22 0,0 0 0,22-21 16,-1 21-16,0-21 0,0 0 0,0 0 15,0 0-15,22 0 0,-22-21 16</inkml:trace>
  <inkml:trace contextRef="#ctx0" brushRef="#br0" timeOffset="24990.22">17166 4255 0,'0'0'0,"-21"21"0,0-21 0,0 0 0,21 21 16,-22-21-16,44 0 31,-1 0-31,0-21 0,0 0 0,0 21 16,22-22-16,-1 1 0,-21-21 15,21 21-15,-20-22 0,20 1 0,-21 0 16,0-1-16,0 1 0,1 21 15,-1-21-15,-21-1 0,0 1 0,0 21 16,0-22-16,0 22 0,0 0 16,-21 21-16,-1 0 0,1 0 15,0 0-15,0 21 0,-21 0 16,20 1-16,1 20 0,-21 0 0,21 1 16,0 20-16,-1 1 0,1 20 15,0-20-15,0 20 0,0-20 0,21 21 16,0-1-16,-21 1 0,21 0 0,-22 20 15,22-20-15,-21 21 0,21-21 0,-21 20 16,0 1-16,21-21 16,-21 0-16,-22 20 0,22-20 0,0 0 15,0-1-15,-21 1 0,20-21 0,1-1 16,0 1-16,0-1 0,21 1 16,0-22-16,0 0 0,0-21 0,0 1 15,0-1-15,21-21 0,0 0 0,0 0 16,22-21-16,-22-1 0,21 1 0,1-21 15,-1 21-15,21-22 0,-20 1 16,20 0-16,1-22 0,-22 1 0,22-1 16,-1 1-16,-21-1 0,22-20 15,-22 20-15,-21-21 0,22 1 16,-43 20-16,0-20 0,0-1 0,-21 0 16,-22 22-16,-20-22 0,20 22 0,-41-1 15,20 22-15,-20-1 0,-1 1 16,0 21-16,-63-21 0,85 20 15,-1 1-15,22 21 0,-1 0 16,22 0-16,0-21 0,0 21 16,21-21-16,0 0 15,21 21-15,0-21 16,0 21-16,22-22 0,-22 1 0,21 21 16,1-21-16,20 0 0,-21 0 15,22 0-15,-1-1 0,1 1 0</inkml:trace>
  <inkml:trace contextRef="#ctx0" brushRef="#br0" timeOffset="25382.99">17632 4149 0,'0'0'0,"0"-21"0,-21 21 0,21-22 16,-22 22-16,22-21 0,0 0 15,0 0-15,0 0 16,0 0-16,0-1 0,43 22 15,-22-21-15,0 0 0,0 21 0,22 0 16,-22 0-16,21 0 0,-21 0 16,0 0-16,22 0 0,-22 21 0,0 0 15,-21 1-15,0 20 0,0-21 16,0 21-16,0 1 0,0-1 0,0-21 16,0 22-16,-21-22 0,0 0 0,21 0 15,-21 0-15,-1 0 0,22 1 16,0-44 15,0 1-31,0 0 16,0 0-16,0 0 0,0-22 15,22 22-15,-1 0 0,-21-21 16,21-1-16,0 22 0,0-21 0,0 21 16,1 0-16,-1-1 0,0 1 15,0 0-15,21 21 0,-20-21 0,-1 21 16,0 0-16,0 0 0</inkml:trace>
  <inkml:trace contextRef="#ctx0" brushRef="#br0" timeOffset="26290.95">18415 3895 0,'0'0'0,"0"21"0,0 0 16,-21 0 0,0 0-16,-1 1 0,22 20 0,-21-21 0,0 21 15,21-20-15,0 20 0,0-21 16,0 21-16,0-20 0,0-1 15,0 0-15,0 0 0,0 0 0,21-21 16,-21 21-16,21-21 0,1 0 16,20 0-16,-21 0 0,0 0 0,0 0 15,1 0-15,-1-21 0,0 0 16,0 0-16,-21 0 0,0 0 16,0-22-16,0 22 0,0 0 0,0-21 15,0-1-15,0 1 0,-21 21 16,0-22-16,0 22 0,-1 0 15,22 0-15,0 0 0,0 0 16,-21 21-16,21-22 0,21 22 31,1 0-31,-1 0 0,21 0 0,-21 0 16,0 0-16,22 22 0,-22-22 0,21 21 16,-21-21-16,22 21 0,-22 0 15,21-21-15,-21 21 0,1 0 0,-1 1 16,0-1-16,-21 0 0,0 21 15,0-21-15,0 1 0,0-1 0,0 0 16,0 0-16,0 0 16,0 0-16,0-42 62,0 0-62,0 0 0,0 0 16,0 0-16,0-1 0,21 1 0,0-21 15,0 21-15,1-22 0,-1 22 16,0 0-16,0 0 0,0 21 0,0-21 16,1 21-16,-1 0 15,0 0-15,0 0 0,-21 21 0,21 0 16,-21 21-16,0-20 16,0-1-16,0 0 0,0 21 15,0-21-15,0 1 0,0-1 0,0 0 16,-21 0-16,21 0 0,0 0 15,0 1-15,-21-22 16,21-22 15,0 1-31,0 0 16,0 0-16,21 0 0,0-22 0,0 22 16,1-21-16,20 0 0,0-1 15,1 22-15,-1-21 0,21 21 0,1-1 16,-22 1-16,22 21 0,-22 0 15,-21 0-15,22 0 0,-22 21 16,0 1-16,-21-1 0,0 0 0,0 0 16,0 21-16,0-20 0,0 20 15,-21-21-15,0 21 0,-1-20 0,1-1 16,21 0-16,-21 21 0,0-21 0,0-21 16,21 22-16,0-1 0,-21-21 15,21 21-15,0-42 31,21 21-31,0-21 16,0-1-16,21 1 0</inkml:trace>
  <inkml:trace contextRef="#ctx0" brushRef="#br0" timeOffset="26634.94">20849 3831 0,'0'0'15,"-21"-21"-15,0 0 0,0 21 0,-1-21 16,1 0-16,0 21 0,0-22 16,0 1-16,21 0 0,0 0 0,0 0 15,0 0-15,21-22 0,0 22 16,21 0-16,-20 0 0,20 0 0,0-1 16,-21 22-16,22 0 0,-1 0 15,-21 0-15,22 0 0,-22 0 16,0 22-16,0-1 0,0 0 0,0 0 15,-21 0-15,0 22 0,0-22 16,0 21-16,0 0 0,-21-20 0,0 20 16,21-21-16,-21 21 0,0-20 15,0 20-15,-1-21 0,1 21 0,0-20 16,0-1-16,0 0 0,0 0 16,-1 0-16,22 0 0,-21-21 15,21 22-15,-21-22 0,0 0 16,0 0-16,0 0 15</inkml:trace>
  <inkml:trace contextRef="#ctx0" brushRef="#br0" timeOffset="26819.01">20764 4424 0,'0'0'16,"-21"0"-16,0 0 0,0 0 0,0 0 15,21 21 1,-21-21-16,-1 0 0</inkml:trace>
  <inkml:trace contextRef="#ctx0" brushRef="#br0" timeOffset="27754.83">868 5567 0,'0'0'0,"0"-21"16,0 0-16,0-1 0,0 1 15,0 42 32,0 22-47,0-22 0,0 21 16,0 1-16,0 20 0,0-21 15,0 1-15,0 20 0,0-20 16,0-1-16,0-21 0,0 21 0,0 1 16,0-22-16,0 0 0,0 0 15,0 0-15,21-21 0,-21 22 0,21-22 32,-21-22-1,0 1-31,0 0 0</inkml:trace>
  <inkml:trace contextRef="#ctx0" brushRef="#br0" timeOffset="28226.06">1460 5588 0,'0'-21'0,"0"42"0,-21-42 31,0 21-31,21 21 16,-21 0-16,0 0 0,0 22 0,21-22 16,0 21-16,-22 1 0,22-1 15,-21 0-15,21-21 0,0 22 16,0-1-16,0 0 0,0-20 16,0 20-16,0-21 0,0 0 0,0 0 0,21 1 15,1-1-15,-1-21 16,0 0-16,0 0 0,21 0 0,-20 0 15,-1 0-15,21 0 0,-21 0 16,22-21-16,-22 21 0,21-22 16,-21 1-16,0 0 0,1-21 0,-1 21 15,0-1-15,0-20 0,0 0 16,-21-1-16,0 1 0,0 0 0,0-1 16,0 1-16,-21 0 0,0 21 15,-21-22-15,20 22 0,1 0 0,-21 21 16,21 0-16,0 0 15,-22 0-15,22 0 0,0 0 0,-21 21 16,20 21-16,22-20 0,-21-1 16,21 21-16,-21-21 0,21 22 15,0-22-15,-21 0 0,21 21 0,0-21 16,0 1-16,0-1 16,21 0-16,0-21 0</inkml:trace>
  <inkml:trace contextRef="#ctx0" brushRef="#br0" timeOffset="28502.32">2180 5884 0,'0'0'0,"0"22"15,0-44 63,0 1-31,0 0-31</inkml:trace>
  <inkml:trace contextRef="#ctx0" brushRef="#br0" timeOffset="29126.92">3831 5652 0,'0'0'0,"0"-22"0,21 1 0,-21 0 15,0 0-15,0 0 0,0 42 32,0 0-17,0 21-15,0 1 0,0-1 0,0 22 16,0-22-16,0 21 0,0-20 15,0 20-15,0-20 0,0 20 0,0-21 16,0 1-16,0-1 0,0 0 16,0 1-16,-21-22 0,21 21 0,-21-21 15,21 1-15,0-1 0,0 0 16,0-42 0,21 0-1,0-1-15,0 1 0,1-21 0,-1 21 16,0-22-16</inkml:trace>
  <inkml:trace contextRef="#ctx0" brushRef="#br0" timeOffset="29350.96">4276 5757 0,'42'-42'0,"-84"84"0,105-126 15,-42 41-15,-21 1 0,0 21 0,21 0 16,-21 42 0,0 21-16,-21 1 15,21-1-15,0 0 0,-21 22 0,21-22 16,-21 22-16,0-22 0,21 21 15,0-20-15,0-1 0,-21 0 0,21 1 16,0-1-16,-22 0 16,22-20-16,0-1 0,0 0 0,0 0 0,0 0 15,0 0-15,0-42 32,0 0-32,0 0 0</inkml:trace>
  <inkml:trace contextRef="#ctx0" brushRef="#br0" timeOffset="29866.94">3831 6138 0,'0'0'0,"-21"0"0,0 0 15,21 22-15,21-22 32,21 0-32,-21 0 15,22 0-15,-1 0 0,0-22 0,1 1 16,-1 21-16,22-21 0,-1 0 15,-21 0-15,22 0 0,-1-1 0,-20 1 16,-1 0-16,-21 0 0,22 0 16,-22 21-16,-21 21 31,0 0-31,0 0 0,0 0 0,0 22 16,-21-22-16,21 21 0,-22-21 0,22 22 15,-21-1-15,21-21 16,0 22-16,0-1 0,0-21 0,0 21 0,0-20 15,0-1-15,0 0 16,21-21-16,1 0 0,-1 0 0,21 0 16,-21 0-16,22 0 0,-1-21 0,0 0 15,1-1-15,-22 1 0,21-21 16,0 21-16,1 0 0,-22-22 0,0 22 16,0-21-16,0 21 0,-21-22 15,0 1-15,0 0 0,0 20 0,-21-20 16,0 0-16,-21 21 0,21-1 15,-22 22-15,1 0 0,0 0 16,-1 0-16,1 0 0,21 22 0,-22-1 16,1 0-16,21 0 0,0 21 0,0-20 15,-1 20-15,22-21 0,0 21 16,0-20-16,0-1 0,0 0 16,0 0-16,0 0 0,22 0 0,-1-21 15,0 0-15,21 0 0,1 0 0</inkml:trace>
  <inkml:trace contextRef="#ctx0" brushRef="#br0" timeOffset="30386.9">5355 6011 0,'0'0'15,"0"-21"-15,0 0 16,0 42 0,0 0-16,0 1 15,-21-1-15,21 0 0,-21 21 0,21-21 16,0 1-16,-21 20 0,21-21 0,-22 0 15,22 0-15,0 22 0,0-22 16,0 0-16,0 0 0,22-21 31,-1 0-31,0-21 0,0 0 0,0 0 16,22 21-16,-22-21 0,21-1 0,-21-20 16,0 21-16,22 0 0,-22 0 15,0-1-15,0 22 0,0-21 0,1 0 16,-1 21-1,-21 21-15,0 0 0,0 1 16,0-1-16,0 0 0,21 21 16,-21-21-16,21 1 0,0-1 15,-21 0-15,21 0 0,1 0 0,-1-21 16,0 0-16,0 0 0,0 0 16,0 0-16,1 0 0,20 0 0,-21-21 15,21 0-15,-20 21 0,-1-21 0,21 0 16,-21-1-16,0 1 0,-21 0 15,0 0-15,22-21 0,-22 20 16,0-20-16,0 21 0,0-21 0,0-1 0,-22 22 16,1 0-16,0-21 0,21 20 15,-21 22-15,0 0 0,0 0 16,-1 22 0,22-1-16,0 0 15,0 0-15,0 0 0,0 0 16,22-21-16,-1 22 0,0-22 15</inkml:trace>
  <inkml:trace contextRef="#ctx0" brushRef="#br0" timeOffset="31114.79">7175 6265 0,'0'0'0,"22"0"0,-1 0 15,0 0 1,-21-21-16,21 0 0,-21 0 15,21 0-15,0 0 0,-21-1 16,0 1-16,22-21 0,-22 0 0,21-1 16,-21 1-16,0 0 0,0-22 0,0 1 15,0-1-15,0 22 0,0-22 16,0 22-16,0 0 0,-21-1 0,21 22 16,-22 0-16,22 0 0,-21 21 15,0 21-15,21 0 0,0 0 16,0 22-16,-21 20 0,21-21 0,-21 22 15,21-22-15,0 22 16,0-1-16,0 1 0,0-22 0,0 0 16,0 22-16,0-22 0,0 1 15,0-22-15,21 21 0,0-21 0,0 22 16,0-22-16,1 0 0,-1 0 0,21-21 16,-21 0-16,22 0 0,-1 0 15,0 0-15,1 0 0,-1 0 0,0-21 16,1 0-16,20 0 0,-21-1 15,1 1-15,-1 0 0,0 0 16,-20 0-16,-1-22 0,21 22 0,-42-21 16,21 21-16,-21 0 0,0-22 0,21 22 15,-42 21 1,0 0-16,0 0 16,0 21-16,0 22 0,-22-22 15,22 0-15,0 21 0,0-21 0,0 22 16,21-22-16,0 0 0,0 0 15,0 22-15,0-22 0,21 0 16,0 0-16,21-21 0,-21 0 0,22 0 16,-1 0-16,-21 0 0,22 0 15,-1-21-15,0 21 0,-21-21 16,22 0-16,-22 21 0,21-22 0,-21 1 16,1 0-16,-1 0 0,-21 0 15,0-22-15,0 22 0,0 0 0,0-21 16,0-1-16,0 22 0,-21-21 15,-1 21-15,1 0 0,-21-1 0,21 1 16,-22 21-16,1 0 0,21 0 16,-21 0-16,-1 0 0,22 0 0,-21 0 15,21 0-15,-22 0 0,22 21 0,0-21 16,0 0-16,0 0 0,-1 0 16,1 0-16,0 0 0,0-21 15,0 0-15,0 21 0</inkml:trace>
  <inkml:trace contextRef="#ctx0" brushRef="#br0" timeOffset="31300.95">7154 5736 0,'-21'0'0,"42"0"0,-42 21 16,42-21 0,0 0-16,1 0 0,-1 0 15,21 0-15,-21-21 0,22 21 16,-1-21-16,0 21 0,1-21 0,-1 21 15,0 0-15,1-21 0,-1 21 16,0 0-16,-21 0 0,22-21 0,-22 21 16,0 0-16</inkml:trace>
  <inkml:trace contextRef="#ctx0" brushRef="#br0" timeOffset="31891.01">10118 5948 0,'0'0'0,"-43"21"16,64-42 15,1 0-31,-1 21 0,0-21 16,0-1-16,21 1 0,-20-21 0,20 21 15,-21 0-15,0-22 0,-21 22 16,0 0-16,0-21 0,0 20 0,0 1 16,-21 0-16,-21 0 0,-1 21 15,1 0-15,0 0 0,-1 0 0,-20 0 16,21 21-16,-1 0 0,1 0 15,0 22-15,20-22 0,1 21 16,21-21-16,0 22 0,0-22 0,0 21 16,21-21-16,22 22 0,-22-22 15,21 21-15,1-21 0,-1 22 0,0-22 16,1 0-16,-1 21 0,0-20 0,-21-1 16,1 0-16,-1 21 0,-21-21 15,0 1-15,-21-1 0,-1 21 0,-20-21 16,0 0-16,-1 1 0,-20-22 0,21 21 15,-22-21-15,1 0 0,-1 0 16,1 0-16,20 0 0,1 0 0,0-21 16,-1-1-16,1 22 0,21-21 15,0-21-15,-1 21 0,1 0 16,21-1-16,0-20 0,0 21 0,0 0 16,0 0-16,0-1 0,43-20 15,-22 21-15,21 21 0,0-21 0,1 0 16,-1-1-16,0 1 0,1 21 0,20-21 15,-20 21-15</inkml:trace>
  <inkml:trace contextRef="#ctx0" brushRef="#br0" timeOffset="32479.19">10372 6160 0,'0'0'0,"21"21"0,-21 0 16,0 0-16,21-21 15,0 21-15,0-21 0,0 0 16,1 0-16,-1 0 0,0 0 15,21 0-15,-21-21 0,22 0 16,-22 21-16,21-21 0,-21 0 0,1-1 16,-1 1-16,0 0 0,-21 0 15,0 0-15,0-22 0,0 22 0,0 0 16,0 0-16,0-21 0,0 20 16,-21 22-16,0 0 0,-1 0 15,1 0-15,0 22 0,0-1 0,0 0 16,0 21-16,-1-21 0,22 22 15,-21-22-15,0 21 0,0 1 16,21-22-16,0 21 0,-21 0 0,21-20 16,0 20-16,0-21 0,0 0 15,0 0-15,21 1 0,0-1 0,0-21 16,0 0-16,1 0 0,20 0 0,0 0 16,1 0-16,20-21 0,1 21 15,-1-22-15,1 1 0,-1-21 0,1 21 16,-1 0-16,1-1 0,-22-20 0,0 21 15,1-21-15,-1-1 0,-21 1 16,21 0-16,-42-1 0,22-20 0,-22 20 16,0 1-16,0-21 0,0 20 15,0 22-15,0-21 0,0 21 16,-22 21 0,22 21-16,-21 0 0,0 0 15,0 21-15,21 1 0,-21-1 0,0 0 16,21 1-16,-22-1 0,22 0 15,0 1-15,-21-22 0,21 21 0,0 1 16,-21-22-16,21 0 0,0 0 0,0 21 16,0-20-16,0-1 15,21-21-15,0 0 16,1 0-16,-1 0 16,0 0-16,0 0 0,0 0 0,0-21 15</inkml:trace>
  <inkml:trace contextRef="#ctx0" brushRef="#br0" timeOffset="32822.18">11790 6138 0,'0'0'0,"21"0"47,0 0-47,0 0 0,0 0 0,1-21 15,-1 21-15,0-21 0,0 21 16,0-21-16,22 21 0,-22-21 15,-21 0-15,21-1 0,-21 1 16,0 0-16,0 0 16,-21 21-16,0 0 0,-1 0 15,1 0-15,-21 0 0,21 0 16,0 21-16,-22 0 0,22 0 0,0 22 16,0-22-16,0 0 0,-1 0 0,22 22 15,0-22-15,-21 0 0,21 0 16,0 0-16,0 0 0,0 1 0,0-1 15,0 0-15,21-21 16,1 0-16,-1 0 16,21 0-16,-21 0 0,22 0 0,-1 0 15,0 0-15,22-21 0,-22 21 0,22-21 16</inkml:trace>
  <inkml:trace contextRef="#ctx0" brushRef="#br0" timeOffset="33324.21">12636 6054 0,'0'0'0,"0"-64"31,-21 64-31,0 0 0,0 0 16,0 0-16,0 21 15,-1 1-15,1-1 0,21 0 0,-21 0 0,0 0 16,0 22-16,0-22 0,-1 0 16,22 0-16,0 21 0,-21-20 15,21-1-15,0 0 0,0 0 0,0 0 16,0 0-16,21-21 15,1 22-15,20-22 0,-21 0 0,0 0 16,22 0-16,-22-22 0,21 1 0,0 21 16,-20-21-16,20 0 0,0 0 15,-21 0-15,22-1 0,-22-20 0,0 21 16,21-21-16,-20-1 0,-1 1 0,0 0 16,0-22-16,21 22 0,-20-22 15,-1 22-15,0-22 0,21 22 0,-21 0 16,-21 21-16,22-1 15,-22 1-15,0 42 16,0 1-16,0-1 0,-22 0 16,1 21-16,0 1 0,0-1 0,0 21 15,0-20-15,-1-1 0,1 0 0,-21 1 16,21-1-16,0 0 0,21 1 16,-22-1-16,1-21 0,21 22 0,-21-1 15,21-21-15,0 21 0,0-20 0,0-1 16,0 0-16,0 0 15,21-21-15,0 0 0,1 0 16,-1 0-16,21 0 0,-21-21 0,22 0 16,-22 0-16,21-1 0,0 1 15,-20 0-15,20 0 0,-21 0 0,0-22 16</inkml:trace>
  <inkml:trace contextRef="#ctx0" brushRef="#br0" timeOffset="33490.26">12954 6033 0,'-42'0'0,"84"0"0,-106 0 0,43 0 16,0 0-16,42 0 31,0 0-31,1 0 0,-1 0 0,21 0 16,0 0-16,-20 0 16,20 0-16,0 0 0,1 0 0,-1-22 15,-21 1-15,21 21 0,1-21 0</inkml:trace>
  <inkml:trace contextRef="#ctx0" brushRef="#br0" timeOffset="34590.39">14774 6223 0,'0'0'0,"-21"21"0,42-21 47,0-21-31,1 0-16,20 0 0,-21 0 15,0-1-15,0 1 0,1 0 0,-1-21 16,0-1-16,0 1 0,-21 0 15,21-1-15,-21-20 0,21 21 0,-21-22 16,0 22-16,0-1 0,0 22 16,0 0-16,0 0 0,0 0 15,-21 21-15,0 0 0,0 0 16,21 21-16,-21 21 0,0-21 16,-1 22-16,1-1 0,0 0 0,0 1 15,21-1-15,-21 0 0,21 1 0,0-1 16,-21 0-16,21-20 0,0 20 15,0-21-15,21 21 0,0-20 0,0-1 16,0 0-16,22-21 0,-22 21 16,21 0-16,0-21 0,1 0 0,-1 0 15,0 0-15,1 0 0,-1 0 16,0 0-16,1-21 0,-1 0 16,-21 0-16,22 0 0,-22-1 0,0 1 15,0 0-15,0-21 0,0 21 0,1-22 16,-22 1-16,21-22 0,-21 22 15,0 0-15,21-1 0,-21 1 0,0 0 16,0 21-16,0-1 0,0 1 16,0 42-1,-21 1-15,21-1 0,-21 21 16,-1-21-16,1 22 0,21-1 0,-21 0 16,0 1-16,0-1 0,0 0 0,-1 1 15,1-22-15,21 0 16,0 21-16,-21-21 0,21 1 0,0-1 0,0 0 15,21-21 17,0 0-32,1 0 15,-1-21-15,0 21 0,0-21 16,0-1-16,0 1 0,1 0 0,-1 0 16,21 0-16,-21 0 0,0-1 0,1 1 15,-1 21-15,0-21 0,0 21 16,0 0-16,-21 21 15,0 0-15,0 1 16,0-1-16,0 0 16,0 0-16,0 0 0,0 0 0,0 1 15,0-1-15,21 0 0,1 0 0,-1 0 16,0-21-16,0 0 16,0 0-16,22 0 0,-22 0 0,0 0 15,21 0-15,1 0 0,-22 0 16,21 0-16,0-21 0,-20 0 0,20 0 15,0 0-15,-21-1 0,1 1 16,20-21-16,-21 21 0,0-22 0,0 22 16,-21-21-16,0 21 0,0 0 15,0-1-15,-21 22 16,-21 0-16,21 22 16,-22 20-16,22-21 0,-21 0 15,21 0-15,0 22 0,-1-22 0,22 0 16,0 0-16,0 0 0,0 1 0,0-1 15,0 0-15,22 0 16,-1-21-16,0 0 0,0 0 0,0 0 16,22 0-16,-22 0 0,21 0 0,0 0 15,1 0-15,-1-21 0,0 0 16,1 0-16,-22 21 0,0-22 0,0 1 16</inkml:trace>
  <inkml:trace contextRef="#ctx0" brushRef="#br0" timeOffset="34803.4">14986 5884 0,'0'0'16,"-42"0"-16,-1 0 0,1 0 0,0 0 15,20 22-15,1-22 0,42 0 16,1 0-1,20 0-15,-21 0 0,21 0 16,1 0-16,20 0 0,-20 0 16,20 0-16,-21 0 0,22 0 0</inkml:trace>
  <inkml:trace contextRef="#ctx0" brushRef="#br0" timeOffset="35366.5">18436 5842 0,'0'0'15,"-21"0"-15,0 0 0,21-21 0,0 0 16,0 0-16,0-1 0,0 1 0,0 0 16,0 0-16,0-21 0,21 20 15,0-20-15,0 21 0,0 0 0,22 21 16,-1-21-16,0 21 0,-20 0 0,20 0 16,-21 21-16,21 0 0,-20 0 15,-1 21-15,-21 1 0,21-1 16,-21 0-16,21 1 0,-21-1 15,0 0-15,0 1 0,0-1 0,0 0 16,0 1-16,0-22 0,0 0 0,-21 0 16,21 0-16,0 1 0,0-1 15,21-21 17,0 0-32,-21-21 0,21-1 0,1 1 15,-1 0-15,-21-21 0,21 21 0,0-22 16,0 1-16,0 0 0,1-22 15,-1 22-15,0-22 0,0 1 0,0 20 16,0-20-16,1 21 0,-1 20 16,0-20-16,-21 21 0,0 0 15,21 21-15,-21 21 16,0 21 0,-21-21-16,21 1 0,0 20 15,0 0-15,0-21 0</inkml:trace>
  <inkml:trace contextRef="#ctx0" brushRef="#br0" timeOffset="37042.44">19600 6033 0,'43'21'0,"-86"-42"0,128 42 0,-43-21 15,-21 0-15,1 0 0,20 0 16,-21 0-16,21 0 0,-20 0 16,-1-21-16,0-1 0,0 22 0,0-21 15,-21 0-15,0 0 0,0-21 0,0 20 16,0-20-16,0 0 0,0-1 15,0 22-15,-21-21 0,21 0 0,-21 20 16,-21 1-16,20 0 0,1 21 16,-21 0-16,0 0 0,-22 21 0,22 0 15,-1 1-15,-20 20 0,21 0 16,-22 1-16,22-1 0,21 21 0,-22-41 16,22 20-16,0 0 0,21 1 15,0-22-15,0 0 0,0 0 0,21 0 16,0 0-16,0-21 0,1 0 0,20 0 15,0 0-15,1 0 0,-1 0 16,0 0-16,1 0 0,-1 0 16,0-21-16,1 0 0,-1 21 0,0-21 15,-21 0-15,1-22 0,-1 22 16,0-21-16,0 0 0,0-1 0,-21 1 16,0 0-16,0-22 0,21 22 15,-21 21-15,0-22 0,0 22 0,-21 21 31,21 21-31,-21 0 0,0 22 0,0-22 16,0 21-16,-1 1 0,1-1 16,0 0-16,21 1 0,0-1 15,0-21-15,0 21 0,0-20 0,0-1 16,21 0-16,0 0 0,1 0 16,-1 0-16,0-21 0,21 0 0,-21 0 15,22 0-15,-22 0 0,21 0 0,1 0 16,-1 0-16,-21-21 0,21 0 15,1 0-15,-22 0 0,21 0 0,-21-22 16,1 1-16,20 0 0,-21-22 16,0 1-16,0-1 0,1 1 15,-1-1-15,0 1 0,-21 20 0,21-20 16,-21-1-16,0 22 0,0 21 16,0-22-16,0 22 0,-21 42 31,0 1-31,0-1 0,21 21 0,-22 0 15,1 1-15,0-1 0,0 22 16,21-22-16,0 21 0,0-20 0,-21 20 16,21-20-16,0-1 0,0 0 15,0 1-15,0-22 0,0 21 0,0-21 16,21 0-16,0 1 0,0-1 0,0-21 16,22 0-16,-22 0 0,21 0 15,-21 0-15,22 0 0,-1 0 0,-21-21 16,22 21-16,-1-22 0,-21 1 15,21 0-15,-20 0 0,-1-21 16,0 20-16,0-20 0,0 0 0,0-1 16,1 22-16,-22-21 0,21 21 15,-21 0-15,0-1 0,0 44 32,0-1-32,-21 0 0,-1 0 0,1 0 15,21 0-15,-21 22 0,21-22 16,-21 0-16,21 21 0,0-20 0,0-1 15,0 0-15,0 0 0,0 0 16,21 0-16,0 1 16,0-22-16,1 0 0,-1 0 0,21 0 15,-21 0-15,0 0 0,1 0 16,20 0-16,-21 0 0,0-22 0,0 1 16,1 0-16,-1 0 0,0 0 15,0 0-15,0-22 0,-21 1 0,21 0 16,-21-1-16,22 1 0,-22 0 15,0-1-15,21 22 0,-21 0 0,0 0 16,0 0-16,0 42 16,-21 21-1,-1 0-15,22-20 0,-21 20 16,0-21-16,21 21 0,-21 1 16,21-22-16,-21 21 0,21-21 0,0 1 0,0 20 15,0-21-15,0 0 0,0 0 16,0 1-16,21-22 0,0 21 15,0 0-15,0-21 0,1 0 0,20 0 16,-21 0-16,21 0 0,-20 0 16,20 0-16,0 0 0,1 0 0,-22-21 15,21 0-15,0 21 0,-20-22 0,-1-20 16,21 21-16,-21-21 0,0 20 16,1-20-16,-1 0 0,-21-1 0,0 1 15,21 21-15,-21 0 0,0 0 16,0-1-16,-21 22 15,0 22-15,21-1 16,-22 0-16,1 0 0,0 21 16,0-20-16,0-1 0,21 21 15,-21-21-15,21 0 0,-22 22 0,22-22 16,0 0-16,0 0 0,0 0 0,0 1 16,22-1-16,-1-21 15,0 0-15,0 0 0,0 0 0,0 0 16,22 0-16,-22 0 0,21 0 15,-21 0-15,22-21 0,-1 21 0,0-22 16,1 1-16,-22 0 16,21 0-16,1 0 0,-1-22 0,0 1 15,-21 0-15,22-1 0,-1 1 0,0-21 16,-20 20-16,20 1 0,-42 0 16,0-1-16,0 22 0,0 0 0,0 0 15,-21 21-15,0 0 0,-1 0 16,-20 0-16,21 21 0,-21 0 0,20 0 15,1 22-15,21-22 0,0 21 16,0 0-16,0 1 0,0-1 0,0 0 16,0 1-16,0-1 0,21 0 15,1-20-15,-22 20 0,0-21 16,21 0-16,0 0 0,-21 1 0,0-1 0,0 0 16,0 0-1,-21-21 1,0 0-1,-1 0-15,1 0 0,0 0 0,0 0 16,0-21-16,-22 21 0,22 0 0,-21 0 16</inkml:trace>
  <inkml:trace contextRef="#ctx0" brushRef="#br0" timeOffset="37986.5">5059 7514 0,'0'21'0,"0"-42"0,0 64 0,-21-22 15,21 0-15,0 0 16,21-21 0,0 0-16,0 0 15,0 0-15,0-21 0,22 0 0,-22 0 16,21-1-16,1-20 0,-22 21 15,21-21-15,0-1 0,1 1 0,-22 0 16,0-1-16,0 1 0,-21 0 0,0-1 16,0 1-16,0 0 0,0-1 15,-21 22-15,0 0 0,0 0 0,21 0 16,-21 21-16,-1 0 0,1 0 16,0 21-16,21 0 0,0 21 0,-21 1 15,21 20-15,-21 22 0,21-1 16,-21 1-16,21 0 0,-22-1 0,22 1 15,-21 0-15,0-1 0,0 1 16,21 21-16,-21 0 0,0-22 16,21 22-16,-22 0 0,1 0 0,21-21 15,0 20-15,-21 1 0,0 0 0,21-21 16,0-1-16,0 1 0,0-21 0,0-1 16,0 1-16,0-22 0,0 0 15,21-21-15,-21 1 0,21-1 0,0 0 16,1-21-16,-1 0 0,0 0 0,0-21 15,0 0-15,22-1 0,-22 1 16,21-21-16,0 21 0,-20-22 0,20-20 16,0-1-16,1 1 0,-1-1 0,-21 1 15,21-22-15,-20 22 16,-22-22-16,0 22 0,0-1 0,0-21 16,-43 22-16,22-1 0,-21 1 0,-1-22 15,1 22-15,0-1 0,-1 22 16,1-22-16,0 22 0,-1 0 0,1 21 15,21-1-15,-21 1 0,20 0 0,1 21 16,21-21-16,-21 21 16,21-21-1,21 21 1,0-21-16,1-1 0,-1 22 16,0-21-16,21 0 0,-21 21 0,22-21 0,-22 0 15,21 0-15</inkml:trace>
  <inkml:trace contextRef="#ctx0" brushRef="#br0" timeOffset="38327.41">5673 7599 0,'0'-21'16,"0"-43"-1,0 43-15,0 0 16,0 0-16,0 0 0,0-1 0,0 1 16,0 0-16,21 0 0,0 21 15,-21-21-15,42 21 0,-21 0 0,1 0 16,20 0-16,-21 21 0,21 0 15,-20 0-15,20 0 0,-21 1 0,0 20 16,0-21-16,-21 21 0,0-20 16,0 20-16,0-21 0,0 0 15,0 0-15,0 1 0,-21-1 0,0-21 16,0 21-16,0-21 16,0 0-1,21-21-15,0 0 0,0-1 16,0 1-16,0 0 0,0 0 15,0 0-15,0 0 0,0-1 0,0-20 16,21 21-16,0 0 0,0 0 16,0-1-16,22-20 0,-22 42 15,21-21-15,-21 0 0,22 0 0,-22 21 16,21-22-16</inkml:trace>
  <inkml:trace contextRef="#ctx0" brushRef="#br0" timeOffset="39134.9">6625 7260 0,'0'0'15,"21"0"-15,-21 21 0,0 1 16,0-1-16,-21 0 0,0 0 0,0 21 16,21-20-16,-21 20 0,-1-21 0,1 21 15,21 1-15,0-22 16,0 21-16,0-21 0,0 1 0,0-1 16,0 0-16,0 0 0,21 0 15,1-21-15,-1 0 16,0 0-16,0 0 0,0 0 0,0-21 15,1 21-15,-22-21 0,21 0 0,0 0 16,-21-1-16,0-20 16,0 21-16,0 0 0,0 0 0,0-22 15,-21 22-15,21-21 0,-21-1 16,-1 22-16,1-21 0,21 21 0,0 0 16,0-1-16,0 1 0,0 0 0,0 0 15,21 21-15,1 0 0,-1 0 16,0 0-16,21 0 0,-21 0 0,22 21 15,-22 0-15,21 0 16,-21 1-16,1 20 0,-1-21 0,0 21 16,0-20-16,0 20 0,-21 0 0,0-21 15,0 22-15,0-22 0,0 0 16,0 21-16,0-20 0,0-1 0,0 0 16,0 0-16,0-42 46,0 0-46,0 0 0,0-22 16,0 22-16,0-21 0,21 21 16,-21-22-16,22 1 0,-1 0 0,0-1 15,0 1-15,21 0 16,-20 20-16,-1 1 0,21 0 0,-21 21 16,0 0-16,1 0 0,-1 21 0,0 0 15,0 1-15,-21-1 0,21 0 16,-21 21-16,0-21 0,21 22 0,-21-22 15,0 21-15,0-21 0,0 22 16,0-22-16,0 0 0,0 0 0,0 0 16,0 1-16,0-44 47,0 1-47,0 0 15,22 0-15,-22-21 0,21 20 16,21-20-16,-21 0 0,0-1 0,22 1 15,-1 0-15,0 21 0,1-1 0,-22 1 16,21 21-16,1 0 0,-22 0 16,0 21-16,-21 1 0,0-1 0,0 0 15,0 21-15,0-21 0,0 22 16,0-22-16,0 21 0,0-21 0,-21 1 16,0-1-16,21 0 0,-22 0 0,22 0 15,22-21 1</inkml:trace>
  <inkml:trace contextRef="#ctx0" brushRef="#br0" timeOffset="40226.18">9631 7684 0,'0'21'0,"-21"0"16,42-21 0,0-21-16,-21 0 15,21-1-15,21 1 0,-20 0 16,-1-21-16,0 21 0,21-43 0,-21 22 15,1-1-15,-1-20 0,0-1 0,0 1 16,0 21-16,-21-22 0,0 22 16,0-1-16,0 1 0,0 21 15,0 0-15,-21 0 0,0 21 0,0 0 16,0 0-16,-1 0 0,1 21 0,0 21 16,-21 0-16,21 1 0,-1-1 15,22 22-15,-21-1 0,21-21 16,0 22-16,0-1 0,0-20 0,0 20 15,0-20-15,0-1 0,0 0 0,21-21 16,1 22-16,-1-22 0,0 0 16,0 0-16,21-21 0,1 0 0,-22 0 15,21 0-15,1 0 0,20 0 0,-21 0 16,1-21-16,-1 0 0,0 0 16,1 0-16,-22-1 0,21-20 0,1 21 15,-22-21-15,0-1 0,0-20 0,0 20 16,0-20-16,-21 21 15,0-22-15,0 22 0,22-22 0,-22 22 0,0 21 16,0-22-16,0 22 0,21 0 16,-21 42-1,0 0-15,0 22 16,-21-1-16,21 0 0,-22 1 0,1-1 16,0 22-16,21-22 0,-21 21 15,0-20-15,0-1 0,-1 0 0,22-20 16,0 20-16,-21-21 0,21 0 0,0 0 15,0 1-15,21-22 32,1 0-32,-1-22 15,0 1-15,0 0 16,0 0-16,0 0 0,1 0 0,-1-22 16,0 22-16,0 0 0,0 0 0,0 0 15,1 21-15,-1 0 0,0 0 16,0 0-16,0 0 0,-21 21 15,0 0-15,0 0 0,0 0 0,0 0 16,0 1-16,0-1 0,0 0 16,21 0-16,-21 0 0,0 0 15,22 1-15,-22-1 0,21-21 0,0 0 16,0 0 0,21 0-16,-20 0 0,20 0 0,-21 0 15,21 0-15,1 0 0,-1-21 0,22 21 16,-22-22-16,0 1 0,1 0 15,-1 0-15,0 0 0,1-22 0,-22 22 16,0-21-16,0 0 0,-21 20 0,21-20 16,-21 21-16,0-21 0,0 20 15,-21 1-15,0 21 0,0 0 16,0 21-16,-1 1 0,1-1 16,0 0-16,21 0 0,-21 0 0,21 22 15,-21-22-15,21 21 0,0-21 0,0 0 16,0 1-16,0-1 0,0 0 15,21 0-15,0 0 0,0-21 16,0 0-16,1 21 0,20-21 0,-21 0 16,21 0-16,-20 0 0,20 0 15,0 0-15,-21-21 0,22 0 0,-22 21 16,0-21-16,0 0 0,0 0 0,1-1 16,-22 1-16,0 0 0,0 0 0</inkml:trace>
  <inkml:trace contextRef="#ctx0" brushRef="#br0" timeOffset="40459.05">9652 7324 0,'0'0'15,"-21"21"-15,-22-21 0,22 0 0,42 0 16,1 0-1,20 0-15,0 0 0,1 0 0,-1 0 16,21-21-16,1 0 0,-1 21 16,1 0-16,-1 0 0,1-22 0,-22 22 15,1 0-15,-22 0 0,21-21 0,-21 21 16</inkml:trace>
  <inkml:trace contextRef="#ctx0" brushRef="#br0" timeOffset="42086.73">13589 7599 0,'0'0'0,"0"21"0,0 0 16,21-21 15,0-21-31,0 0 16,1 21-16,-1-21 0,0 0 0,0-1 15,0 1-15,-21 0 0,0-21 0,21 21 16,-21-22-16,0 1 0,0 21 15,0-22-15,0 1 0,-21 0 0,0-1 16,0 1-16,0 21 0,-22 0 16,22 0-16,-21 21 0,0 0 15,-1 0-15,1 0 0,0 0 0,-1 21 16,1 21-16,0-21 0,-1 22 16,1-1-16,21 21 0,-22-20 0,22-1 15,0 22-15,0-22 0,21 0 0,0 1 16,0-22-16,0 21 0,21-21 15,0 0-15,0 1 0,1-1 0,20-21 16,0 0-16,1 0 0,-1 0 0,-21 0 16,21 0-16,1 0 0,-1-21 15,0 21-15,1-22 0,-1 1 0,-21 0 16,22-21-16,-22 21 0,0-22 16,0 1-16,0 0 0,0-1 15,1-20-15,-1 20 0,-21-20 0,0-1 16,21 22-16,-21-21 0,0-1 15,0 22-15,0-1 0,0 1 0,0 0 16,0-1-16,0 22 0,-21 21 16,21 21-1,-21 1-15,21 20 0,-22 0 0,22 1 16,0-1-16,0 21 0,-21 1 16,21-22-16,0 22 0,0-1 0,0-20 15,0 20-15,0-21 0,0 1 16,0-1-16,0-21 0,0 22 0,0-22 15,21 0-15,1 0 0,-1 0 16,0 0-16,0-21 0,0 0 0,0 0 16,22 0-16,-22 0 0,21 0 15,1-21-15,-22 21 0,21-21 0,0 0 16,1 0-16,-22 0 0,21-22 16,-21 22-16,22-21 0,-22-1 0,0 1 15,-21 0-15,0-1 0,0 1 0,0 0 16,0 21-16,0-1 0,0 1 15,-21 21-15,0 0 0,0 0 0,-1 0 16,1 0-16,0 21 0,0 1 16,0 20-16,0-21 0,21 21 15,0-20-15,0 20 0,0 0 0,0-21 16,0 22-16,0-22 0,21 0 16,0 0-16,-21 0 0,42-21 0,-21 22 15,1-22-15,-1 21 0,0-21 0,0 0 16,0 0-16,22 0 0,-22 0 15,21 0-15,-21 0 0,0-21 0,22-1 16,-1 22-16,-21-21 0,0 0 16,22 0-16,-22 0 0,0 0 15,21-1-15,-20 1 0,-22 0 0,21-21 16,-21 21-16,21-1 0,-21 1 16,0 42-1,-21 1 1,0-1-16,21 0 0,-22 21 15,1-21-15,21 1 0,0 20 0,-21-21 16,21 0-16,-21 0 0,21 1 16,0-1-16,0 0 0,0 0 0,21 0 15,0-21-15,0 0 16,1 0-16,-1 0 0,0 0 16,21 0-16,-21 0 0,1-21 0,-1 21 15,0-21-15,21 0 0,-42 0 0,21-1 16,1 1-16,-22 0 15,0 0-15,0-21 0,0 20 0,0-20 16,0 0-16,-22 21 0,1-22 0,0 22 16,0 0-16,0 0 0,0 21 15,-1 0-15,1 0 0,0 0 0,0 0 16,0 21-16,21 0 16,0 0-16,0 0 15,21-21-15,0 0 0,0 0 16,22 0-16,-22 0 0,21 0 15,0-21-15,22 0 0,-22 21 0,1-21 16,20 0-16,-21 21 16,1-21-16,-1-1 0,0 22 0,-20 0 15,-1-21-15,-21 42 32,0 1-32,0-1 15,-21 21-15,-1-21 0,1 22 16,0-22-16,21 21 0,-21 0 0,0 1 15,0 20-15,-1-20 0,1-1 0,0 0 16,0 1-16,0 20 0,0 1 16,-1-22-16,1 43 0,-21-22 15,21 22-15,0-1 0,-1 1 0,1 0 16,0-1-16,0 22 0,0-21 0,0 21 16,-1-22-16,22 22 0,-21-21 15,21 0-15,-21-22 0,21 1 0,0-22 16,0 21-16,0-41 0,0-1 0,0 0 15,0-42 1,0 0-16,0-1 16,0-20-16,0 0 0,0-1 0,21-20 15,0-1-15,1 1 0,-22-22 0,21 22 16,0-22-16,0 0 0,21 1 0</inkml:trace>
  <inkml:trace contextRef="#ctx0" brushRef="#br0" timeOffset="42350.58">15367 7345 0,'0'-42'0,"0"84"0,21-106 16,-21 43-16,21 0 0,0 0 0,-21 0 15,22 21-15,-1-21 0,21 21 0,-21 0 16,0 0-16,22 0 0,-1 0 16,-21 0-16,22 0 0,-22 21 0,0 0 15,0 0-15,0 0 0,-21 0 16,0 1-16,0 20 0,0-21 0,0 0 15,-21 0-15,0 1 0,-21-1 0,-1 0 16,1 0-16,0 0 0,-1 0 16,-20 1-16,20-22 0,1 0 0,0 21 15,21-21-15,-22 0 0,22 0 16,42-21 0</inkml:trace>
  <inkml:trace contextRef="#ctx0" brushRef="#br0" timeOffset="44394.79">16573 7493 0,'0'21'16,"0"0"0,0-42-1,22 0 1,-1 0-16,-21 0 0,21 0 16,0-1-16,0 1 0,-21-21 0,0 21 15,0-22-15,0 1 0,0 21 0,0-21 16,-21 20-16,0-20 0,0 21 15,-22 21-15,22-21 0,-21 21 16,0 0-16,-1 0 0,22 0 0,-21 21 16,-1 0-16,1 0 0,21 22 15,-21-22-15,20 21 0,1 22 0,-21-22 16,42 0-16,0 1 0,-21-22 0,21 21 16,0 0-16,0-20 0,21-1 15,-21 0-15,42 0 0,-21-21 0,1 0 16,20 21-16,-21-21 0,21 0 15,1 0-15,-1 0 0,0-21 0,1 0 16,-1 0-16,0 0 0,1-1 16,-1-20-16,0 21 0,1-21 15,-22-1-15,0 1 0,21-22 0,-20 22 16,-1-21-16,-21 20 0,21 1 0,-21-22 16,21 22-16,-21 0 0,21-1 15,-21 1-15,0 21 0,0 0 0,0 0 16,0 42-1,-21 0-15,0 0 0,21 0 16,-21 22-16,0-1 0,21-21 0,0 21 16,-22 22-16,1-22 0,21 1 15,-21-1-15,21 21 0,0-20 16,0-1-16,0-21 0,0 22 0,0-1 16,0-21-16,21 0 0,0 0 15,1 1-15,-1-22 0,21 0 0,-21 0 16,0 0-16,22 0 0,-22 0 15,21 0-15,-21-22 0,22 1 0,-1 0 16,-21 0-16,22 0 0,-22 0 0,21-1 16,-21-20-16,0 21 0,1-21 15,-1-1-15,-21 22 0,0-21 0,21 21 16,-21-1-16,-21 44 31,0-1-31,21 0 0,-22 0 16,1 0-16,21 22 15,-21-22-15,0 21 0,0-21 0,21 0 16,0 22-16,0-22 0,0 0 0,0 0 16,0 0-16,0 1 0,21-22 15,0 21-15,0-21 0,22 0 0,-22 0 16,21 0-16,-21 0 0,22 0 16,-1 0-16,0-21 0,1-1 0,-1 22 15,0-21-15,-21 0 0,22 0 0,-22-21 16,0 20-16,0-20 0,0 21 15,-21-21-15,0-1 0,0 1 0,0 0 16,0-1-16,0 1 0,-21 0 16,0 20-16,0 1 0,0 0 15,-22 0-15,22 21 0,-21 0 0,0 0 16,-1 0-16,1 21 0,0 0 16,-22 0-16,22 22 0,-1-22 0,22 21 15,-21 1-15,21-1 0,0 0 0,21 1 16,0-1-16,0-21 0,0 21 15,21-20-15,0-1 0,0 0 0,21 0 16,1 0-16,-1-21 0,0 0 16,1 0-16,-1 0 0,0 0 15,1 0-15,-1 0 0,0 0 0,1-21 16,-1 21-16,-21-21 0,22 0 0,-1 0 16,0-1-16,-21-20 0,22 21 15,-22-21-15,0-1 0,0 22 0,0-21 16,1 21-16,-1-1 0,0-20 15,-21 63 17,-21 22-32,0-22 0,-1 0 15,1 21-15,21-21 0,-21 22 0,0-22 16,21 0-16,0 21 0,0-20 16,0-1-16,0 0 0,0 0 15,21-21 1,0 0-16,0 0 0,1 0 15,-1 0-15,21 0 0,-21 0 0,22-21 16,-22 0-16,21 0 16,-21-1-16,22 1 0,-22 0 0,0-21 15,21 21-15,-21-22 0,1 22 0,-1-21 16,0 21-16,0-1 0,-21 1 16,0 42 15,-21 1-31,0-1 0,0 0 0,21 21 15,-22-21-15,1 22 0,21-22 0,-21 0 16,21 0-16,0 22 16,0-22-16,0 0 0,0 0 15,21 0-15,0-21 0,1 0 16,20 21-16,-21-21 0,21 0 0,1 0 16,-22 0-16,21 0 0,1 0 0,-22 0 15,21-21-15,-21 21 0,0-21 16,1 0-16,-1 0 0,0 0 0,-21-22 15,0 22-15,0-21 0,0 21 16,0-22-16,0 22 0,0 0 0,0-21 16,0 20-16,-21 1 15,21 0 17,21 21-17,0 0-15,0 0 0,22-21 16,-22 21-16,0 0 0,0 0 0,21 0 15,-20 0-15,-1 0 0,21 0 16,-21 0-16,0 0 0,1 21 0,-1 0 16,-21 0-16,0 1 0,21-1 15,-21 21-15,0-21 0,0 0 0,0 22 16,0-22-16,0 0 0,0 0 0,0 0 16,0 1-16,0-1 0,-21 0 15,0 0-15,-1 0 16,1-21-16,0 0 31,21-21-15,0 0-16,0 0 0,0 0 15,0-1-15,0 1 0,0-21 0,21 0 16,0-1-16,1 1 0,20 0 0,-21-1 16,21 22-16,1-21 0,20-1 15,-20 22-15,20 0 0,1 21 0,-22 0 16,21 0-16,-20 0 0,-1 0 15,0 21-15,-20 0 0,-1 1 0,0 20 16,-21-21-16,0 21 0,0-20 16,0 20-16,0-21 0,-21 21 0,0-20 15,-1-1-15,1 0 0,0 0 16,0 0-16,21 0 0,-21 1 16,0-22-16,21 21 0,21-21 46,0-21-46,0 21 0</inkml:trace>
  <inkml:trace contextRef="#ctx0" brushRef="#br0" timeOffset="44746.93">20955 7260 0,'0'0'15,"-21"-21"-15,0 0 0,-1 0 0,-20-22 16,42 22-16,-21 0 0,0 0 0,21-21 16,0 20-16,0 1 0,0 0 0,0-21 15,21 21-15,0-1 0,0 1 16,22 0-16,-1 21 0,-21 0 0,21 0 16,1 0-16,-22 0 0,0 0 15,0 21-15,22 0 0,-43 1 0,0 20 16,21-21-16,-21 21 0,0-20 15,0 20-15,0 0 0,-21 1 0,-1-22 16,1 21-16,0 0 0,0-20 16,-21 20-16,20-21 0,1 0 15,0 0-15,21 1 0,-21-1 0,0 0 16,21 0 0,0 0-16,-21-21 15,21 21-15,-22-21 16</inkml:trace>
  <inkml:trace contextRef="#ctx0" brushRef="#br0" timeOffset="44914.42">20722 7726 0,'0'0'15,"-21"0"-15,21 21 16,-21-21-16,0 0 31,-1 0-31,1 0 31,0 0-15</inkml:trace>
  <inkml:trace contextRef="#ctx0" brushRef="#br0" timeOffset="45767.23">339 9398 0,'0'0'0,"0"-85"16,0 64 0,0 0-16,0 42 31,0 0-16,0 1-15,0 20 0,21 0 0,0 1 16,-21-1-16,21 21 0,0-20 16,-21 20-16,0 1 0,0-22 0,0 0 15,0 1-15,0-1 0,0-21 16,0 22-16,0-22 0,0 0 0,0 0 16,21-21-1,1-21 1,-22 0-1,21 0-15</inkml:trace>
  <inkml:trace contextRef="#ctx0" brushRef="#br0" timeOffset="46022.39">952 9313 0,'0'0'0,"22"-42"0,-22 21 0,0 42 31,0 0-16,0 0-15,0 22 0,0-22 16,0 21-16,0 1 0,-22-1 0,22 0 16,0 22-16,0-22 0,0 0 15,0 1-15,0-1 0,0-21 0,0 22 16,-21-22-16,21 21 0,-21-21 16,21 0-16,0 1 15,0-1-15,0-42 31,0-1-31</inkml:trace>
  <inkml:trace contextRef="#ctx0" brushRef="#br0" timeOffset="46196.1">1249 9673 0,'0'-21'0,"21"21"78,0-21-78,0 21 15,0 0-15,1 0 0</inkml:trace>
  <inkml:trace contextRef="#ctx0" brushRef="#br0" timeOffset="46602.91">2900 9419 0,'0'0'0,"-21"-21"0,21 0 0,0 0 0,0 0 16,0-22-16,-22 22 0,22 0 0,0-21 16,-21 20-16,21 1 0,0 0 15,0 0-15,-21 21 0,21 21 32,0 0-32,0 0 0,0 22 0,0-1 15,0 0-15,0 22 0,0-22 16,0 22-16,0-1 0,0 1 0,0-1 15,0 1-15,-21-22 0,21 22 0,-21-22 16,0 0-16,21 1 0,-22-1 16,22-21-16,-21 0 0,21 0 0,0 1 15,21-22 1,1-22-16,-1 1 16,0 0-16,21 0 0,-21-21 0</inkml:trace>
  <inkml:trace contextRef="#ctx0" brushRef="#br0" timeOffset="46838.94">3281 9292 0,'0'0'0,"0"-42"16,21-64-1,-21 127 1,0 0-16,-21 1 0,21 20 16,0 0-16,0 1 0,0 20 15,0-21-15,0 22 0,0-22 0,0 22 16,-21-22-16,21 22 0,0-22 15,-22 0-15,22 1 0,-21-1 0,21-21 16,0 0-16,0 22 0,-21-22 0,21 0 16,0 0-16,-21-21 15,21 21-15,-21-21 16,0-21-16,-1 21 16</inkml:trace>
  <inkml:trace contextRef="#ctx0" brushRef="#br0" timeOffset="47350.23">2688 9821 0,'-42'0'16,"84"0"-16,-63 0 15,42 0-15,0 0 0,22 0 16,-1 0-16,0-21 0,1 0 0,20 21 16,-21-21-16,22 0 0,-1 0 15,1-1-15,-1 1 0,22-21 16,-21 21-16,-22 0 0,21-1 0,-20 1 15,-1 0-15,0 21 0,-20-21 16,20 21-16,-42 21 16,0 21-1,0-20-15,0-1 0,-21 21 16,0 0-16,21 1 0,-22-1 0,22 0 16,0 1-16,-21-1 0,21-21 15,0 22-15,0-22 0,0 0 0,0 0 16,0 0-16,21 0 0,1-21 15,-1 0-15,0 0 0,0 0 16,0 0-16,22 0 0,-22-21 0,0 0 16,21 21-16,-21-21 0,22-21 15,-22 20-15,0 1 0,21-21 0,-20 21 16,-1-22-16,-21 1 0,0-43 16,0 43-16,0 0 0,0-1 15,0 22-15,-21-21 0,-1 21 0,-41 21 16,42 0-16,0 0 15,-22 0-15,22 0 0,-21 21 0,21 0 16,-22 21-16,22-20 0,0 20 16,0-21-16,0 21 0,-1-20 15,22 20-15,-21-21 0,21 21 0,0-20 16,0-1-16,21 0 0,1-21 16,-1 0-16,0 0 0</inkml:trace>
  <inkml:trace contextRef="#ctx0" brushRef="#br0" timeOffset="47870.11">4403 9652 0,'21'-21'0,"-42"42"0,63-63 0,-42 63 47,0 0-47,-21 0 0,0 22 0,21-22 15,0 21-15,-22-21 0,1 22 16,21-22-16,-21 21 0,21-21 0,0 22 15,0-22-15,0 0 0,0 0 0,0 0 16,21-21 0,0 0-16,1 0 15,-1 0-15,0-21 0,0 0 0,0 0 16,0 21-16,22-43 0,-22 22 16,0 0-16,0 0 0,0 0 0,1-22 15,-1 22-15,0 0 0,0 0 16,0 21-16,-21 21 31,0 0-31,0 0 0,0 22 16,0-22-16,0 0 0,0 21 0,0-20 15,0-1-15,21 0 0,1 0 0,-22 0 16,42 0-16,-21-21 0,21 0 16,-20 0-16,20 0 0,0 0 0,1 0 15,-22 0-15,21-21 0,0 21 0,-20-21 16,20 0-16,-21 0 0,0 0 15,0-1-15,1-20 0,-1 21 0,-21 0 16,0-22-16,0 22 0,0-21 0,0 21 16,0 0-16,-21-22 15,-1 43-15,22-21 0,0 0 0,-21 21 16,0 0-16,0 0 16,0-21-1</inkml:trace>
  <inkml:trace contextRef="#ctx0" brushRef="#br0" timeOffset="48699.2">6625 9800 0,'0'0'0,"0"21"0,-21-21 16,21-21 0,0 0-1,21 0-15,0 0 0,0 0 16,1-22-16,-1 22 0,0-21 16,21-1-16,-21 1 0,1 0 0,-1-1 15,0 1-15,-21 0 0,21-1 0,-21-20 16,21 21-16,-21-1 15,0 1-15,0 0 0,0-1 0,0 22 16,0 0-16,0 0 0,-21 42 16,0 0-1,21 0-15,-21 22 0,21-1 0,0 0 16,0 1-16,0-1 0,0 21 16,0-20-16,0 20 0,0-20 0,0 20 15,0-21-15,0 22 0,0-22 0,0 1 16,0-1-16,0 0 0,21 1 15,0-22-15,0 0 0,0 0 0,22 0 16,-22-21-16,21 0 0,1 0 0,-22 0 16,21 0-16,-21 0 15,22-21-15,-22 0 0,21 0 0,-21 0 16,0-1-16,1 1 0,-1-21 0,0 0 16,0 20-16,0-20 0,-21 0 15,0-1-15,0 22 0,21-21 0,-21 21 16,0-22-16,0 22 0,0 42 31,0 1-15,0-1-16,0 21 0,0-21 15,0 22-15,0-22 0,0 21 0,0-21 16,0 22-16,0-22 0,22 0 16,-22 21-16,21-21 0,0 1 15,0-1-15,0-21 0,0 0 16,1 0-16,-1 0 0,21 0 0,-21 0 15,0 0-15,1-21 0,20 21 16,-21-22-16,0 1 0,22 0 0,-22 0 16,0 0-16,0 0 0,0-22 0,-21 22 15,0-21-15,0-1 0,0 22 16,0-21-16,-21 21 0,0-22 0,0 22 16,-22 0-16,22 0 0,0 0 0,0 21 15,-21 0-15,20 0 0,-20 0 16,21 0-16,0 21 0,-22-21 15,22 21-15,0 0 0,0-21 0,0 21 16,0-21-16,-1 0 16,1-21 15</inkml:trace>
  <inkml:trace contextRef="#ctx0" brushRef="#br0" timeOffset="48918.85">6837 9313 0,'-21'0'16,"42"0"-16,-21 0 15,21 0-15,21 0 16,1 0-16,-1-21 0,0 21 0,22-21 16,-22 21-16,22 0 0,-22-21 0,21 21 15,-20 0-15,-1 0 0,0 0 16,1 0-16,-1 0 0,-21 0 0,0 0 15,-21-21 1</inkml:trace>
  <inkml:trace contextRef="#ctx0" brushRef="#br0" timeOffset="49642.41">9969 9800 0,'0'0'0,"0"21"16,0-42-1,0 0-15,22 21 16,-1-21-16,-21 0 0,21 0 0,0-1 16,-21 1-16,0 0 0,21-21 15,-21 21-15,0-1 0,0-20 0,0 0 16,0 21-16,0-22 0,0 22 0,-21-21 16,0-1-16,-21 22 0,20-21 0,-20 21 15,21 0-15,-21-1 0,-1 22 16,1 0-16,0 0 0,-1 0 0,-20 22 15,20-1-15,22 0 0,-21 21 16,0 1-16,20-1 0,1 21 0,0-20 16,21 20-16,0 1 0,0-22 0,0 22 15,0-22-15,0 0 16,0-21-16,21 22 0,0-22 0,1 0 16,-1 0-16,0 0 0,0 1 0,21-22 15,-20 0-15,-1 0 0,21 0 16,0-22-16,1 1 0,-1 0 0,0 0 15,1 0-15,-1 0 0,0-22 0,1 1 16,-22 0-16,21-1 0,-21 1 16,22-22-16,-22 22 0,0 0 0,0-22 15,-21 22-15,0-22 0,0 22 16,21-21-16,-21 20 0,0-20 0,0 20 16,0-20-16,0 42 0,0-22 15,0 22-15,0 0 0,-21 42 16,21 0-16,0 22 15,0 20-15,0 1 0,-21-22 16,21 22-16,-21-1 0,21 22 0,0-22 16,0 1-16,0-1 0,0-20 0,0 20 15,0-21-15,0 1 0,0-22 16,0 21-16,21-21 0,0 1 0,0-1 16,1-21-16,-1 0 0,0 0 15,0 0-15,0-21 16,0-1-16,1 22 0,-1-42 15,-21 21-15,21 0 0</inkml:trace>
  <inkml:trace contextRef="#ctx0" brushRef="#br0" timeOffset="50003.05">10583 9504 0,'0'0'0,"-21"0"15,21 21-15,21-21 47,0 0-47,1-21 16,-1 21-16,0-21 0,0 0 0,0 21 15,0-22-15,1 1 0,-1 21 16,-21-21-16,0 0 0,0 0 0,0 0 16,0-1-16,0 1 0,-21 0 15,-1 21-15,1 0 0,0 0 16,0 0-16,0 21 0,0 0 0,-1 1 15,1-1-15,21 0 0,-21 21 16,21 1-16,-21-22 0,21 21 0,-21 0 16,21-20-16,0 20 0,0-21 0,0 21 15,0-20-15,0-1 16,0 0-16,0 0 0,21 0 16,0-21-16,0 0 0,0 0 15,1 0-15,-1 0 0,21-21 16,-21 21-16,22-21 0</inkml:trace>
  <inkml:trace contextRef="#ctx0" brushRef="#br0" timeOffset="50954.83">11536 9398 0,'0'0'0,"21"-21"0,21 0 0,-21 0 0,1-1 16,-1 22-16,-21-21 0,0 0 15,0 0-15,0 0 16,-21 21-16,-1 0 15,1 0-15,0 0 16,0 21-16,-21-21 0,20 21 0,1 0 16,-21-21-16,21 21 0,0 1 0,-1-1 15,1 0-15,21 0 0,-21 0 16,21 0-16,0 1 0,0-1 16,21 0-16,0 0 0,1 0 0,-1 0 15,0-21-15,0 22 0,0-1 16,0 0-16,1 0 0,-1 0 0,0 0 15,0 1-15,-21-1 0,0 0 16,0 0-16,-21-21 16,0 0-16,0 21 0,-1-21 15,-20 0-15,21 0 0,0 0 0,-22 0 16,22 0-16,-21 0 0,21 0 16,-22-21-16,22 21 0,0-21 0,0 0 15,-21 0-15,42-1 0,-22 22 0,1-21 16,21 0-16,-21 21 0,21 21 31,0 0-31,0 1 0,0-1 0,0 0 16,0 0-16,21 0 0,0 0 15,1 1-15,-1-1 0,0-21 0,0 21 16,0 0-16,22-21 0,-1 0 0,-21 0 16,21 0-16,1 0 15,-1 0-15,0 0 0,22-21 0,-22 0 16,43 0-16,-22-1 0,-20 1 15,-1 0-15,-21 0 0,22 0 16,-1 0-16,-21-22 0,0 1 0,0 21 16,-21-22-16,0 22 0,0-21 0,0 21 15,0 0-15,0-1 0,0 1 16,0 0-16,-21 21 16,0 0-16,0 21 0,0 0 15,0 1-15,21-1 0,-22 21 16,22-21-16,-21 22 0,21-22 0,0 21 15,0-21-15,0 0 0,0 22 0,0-22 16,0 0-16,0 0 16,21 0-16,1-21 0,-22 22 0,21-22 15,0 0-15,21 0 0,-21 0 0,1 0 16,20 0-16,0 0 0,-21-22 16,22 1-16,-1 0 0,-21 0 0,22 0 15,-22 0-15,0-1 0,21-20 16,-21 0-16,1-1 0,-1 1 0,0 0 15,0-1-15,-21 1 0,21-21 0,-21 20 16,21 1-16,-21-22 0,0 43 16,0-21-16,0 21 0,0 0 15,-21 42 1,0 0-16,0 21 16,21-21-16,-21 22 0,0-1 0,21 0 15,0 1-15,-22-1 0,1 0 0,21 1 16,-21-22-16,21 21 0,0 1 15,0-22-15,0 21 0,0-21 0,0 0 16,0 1-16,0-1 0,0 0 16,21 0-16,0-21 15,1 0-15,-1 0 0,0-21 16,0 21-16</inkml:trace>
  <inkml:trace contextRef="#ctx0" brushRef="#br0" timeOffset="51922.89">12700 9610 0,'0'-21'16,"0"-1"0,21 22-1,0-21-15,0 21 0,1-21 16,-1 0-16,0 21 0,0-21 0,0 0 16,0-1-16,1 22 0,-22-21 0,0 0 15,21 0-15,-21 0 16,-21 21-1,-1 0-15,1 21 16,-21 0-16,21 0 0,0 0 16,-1 1-16,1-1 0,0 21 0,0-21 15,21 0-15,0 22 0,-21-22 0,21 0 16,-21 0-16,21 22 0,0-22 16,0 0-16,0 0 0,21-21 15,0 21-15,0-21 0,0 0 0,0 0 16,22 0-16,-1 0 0,0 0 15,1 0-15,-1-21 0,0 21 0,1-21 16,20 0-16,-20 0 0,-1-1 16,0 1-16,1 0 0,-1-21 15,-21 21-15,21-22 0,1 22 0,-22-21 16,0 21-16,0-1 0,0 1 16,1 0-16,-1 21 0,0 0 31,-42 0 78,0 0-93,-1 0-16,1 0 0,0 0 15,0 21-15,0 0 16,0-21-16,21 22 0,-22-1 0,1 0 16,0 0-16,0 0 0,0 22 0,21-22 15,-21 0-15,21 0 0,-22 21 16,22-20-16,0-1 0,0 0 0,0 0 16,0 0-16,22-21 0,-1 21 0,0-21 15,0 0-15,21 0 0,-20 0 16,20 0-16,0 0 0,1 0 15,-1-21-15,0 0 0,1 21 0,-1-21 16,-21 0-16,21-22 0,1 22 16,-22-21-16,0 21 0,21-22 0,-20 1 15,20-21-15,-21 20 0,0-20 0,22 20 16,-22-20-16,0-1 0,0 1 16,0 21-16,0-1 0,-21 1 0,0 21 15,0 0-15,0-1 0,-21 22 16,0 22-16,0-1 15,0 0-15,0 21 0,-1-21 0,1 22 16,0-1-16,0 22 0,21-22 16,0 0-16,-21 1 0,21-1 15,0 0-15,0 1 0,0-1 0,0 0 16,0 1-16,0-1 0,0-21 16,0 0-16,0 0 0,21 1 0,0-1 15,0 0-15,0 0 0,1-21 16,20 0-16,-21 0 0,21 0 0,-20 0 15,20 0-15,-21-21 0,21 0 0,1 0 16,-22-1-16,21 1 0,-21 0 16,1-21-16</inkml:trace>
  <inkml:trace contextRef="#ctx0" brushRef="#br0" timeOffset="52090.39">14055 9313 0,'0'0'15,"-22"0"-15,1 0 0,0 0 0,42 0 32,0 0-32,1 0 15,-1 0-15,0 0 0,0 0 0,21 0 16,-20 0-16,-1 0 0,0-21 0,0 21 16</inkml:trace>
  <inkml:trace contextRef="#ctx0" brushRef="#br0" timeOffset="53282.91">16658 9546 0,'0'-21'31,"0"0"-31,0 0 0,0 0 16,0-1-16,21-20 0,-21 21 15,21-21-15,-21-1 0,22 1 0,-22 0 16,0-1-16,0-20 0,0-1 0,21 22 16,-21-22-16,0 22 0,0-21 15,0 20-15,0 22 0,0 0 0,0 0 16,0 0-16,0 42 16,0 0-1,0 0-15,-21 21 0,21 1 0,0 20 16,-22-20-16,1 20 0,21 1 15,0-22-15,0 21 0,0-20 0,0-1 16,0 0-16,0 1 0,0-22 0,0 21 16,0-21-16,21 22 0,1-22 15,-1 0-15,0-21 0,0 21 0,21-21 16,-20 0-16,-1 0 0,21 0 16,-21-21-16,22 21 0,-22-21 0,0 0 15,21 0-15,-21-1 0,1 1 0,20-21 16,-21 21-16,0-22 0,-21 1 15,21 0-15,1-1 0,-22-20 16,0 21-16,0-22 0,0 1 0,0 20 16,21 1-16,-21 0 0,0 20 15,0 1-15,0 0 0,-21 42 16,21 0-16,-22 1 16,1 20-16,21 0 0,0 1 0,-21-1 15,21 0-15,-21 1 0,21 20 0,-21-21 16,21 1-16,-21-1 0,21 0 15,0-20-15,0 20 0,-22-21 0,22 21 16,0-20-16,-21-1 0,21 0 0,0 0 16,0 0-1,0-42 17,21 21-32,-21-21 0,22 0 0,-1 0 15,-21-1-15,21 1 0,0-21 0,-21 21 16,21-22-16,0 22 0,22-21 15,-22 0-15,0 20 0,0 1 0,22 0 16,-22 0-16,0 21 0,0 0 0,0 0 16,0 0-16,-21 21 15,0 0-15,0 0 0,22 1 0,-22-1 16,0 0-16,0 21 0,0-21 16,0 1-16,0 20 0,0-21 15,0 0-15,0 0 0,21 1 0,-21-1 16,21 0-16,0-21 0,0 21 15,0 0-15,22-21 0,-22 0 0,21 0 16,-21 0-16,22 0 0,-1 0 0,-21-21 16,22 0-16,-1 21 0,0-21 15,-21 0-15,22-1 0,-22 1 0,21 0 16,-21 0-16,1-21 0,-1-1 0,-21 22 16,0-21-16,0-1 0,0 22 15,0-21-15,0 21 0,0 0 16,0-1-16,-21 22 15,-1 22-15,1-1 0,0 0 16,21 21-16,-21 1 0,21-22 0,-21 21 16,21-21-16,0 22 0,0-22 15,0 0-15,0 0 0,0 0 16,0 0-16,0 1 0,21-1 0,0-21 0,0 21 16,0-21-16,1 0 15,-1 0-15,21 0 0,-21 0 0,0 0 16,22-21-16,-22 0 0,21 21 0,-21-22 15,1 1-15,-1 0 0,-21 0 16</inkml:trace>
  <inkml:trace contextRef="#ctx0" brushRef="#br0" timeOffset="53499.07">16700 9123 0,'0'0'16,"-63"21"-16,21-21 0,-1 0 0,22 0 16,0 0-16,0 21 0,63-21 15,-21 0 1,22 0-16,-1 0 0,0 0 16,1 0-16,-1 0 0,0 0 15,1-21-15,-1 21 0,21 0 0,-20-21 16,-1 21-16</inkml:trace>
  <inkml:trace contextRef="#ctx0" brushRef="#br0" timeOffset="54051.29">19600 9059 0,'0'0'16,"-21"-21"-16,0 0 0,0 0 0,0 21 16,21-42-16,0 20 0,0 1 0,0 0 15,0-21-15,0 21 0,21-22 0,0 22 16,21 0-16,-21 0 0,1 0 15,20 21-15,-21 0 0,21 0 0,-20 0 16,20 0-16,-21 21 0,0 0 16,22 21-16,-22 1 0,0-1 15,-21 21-15,21-20 0,-21 20 0,0-20 16,21 20-16,-21-21 0,0 1 16,0-1-16,0-21 0,0 22 0,0-22 15,-21 21-15,21-21 0,-21 0 16,21 1-16,0-44 31,0 1-31,0 0 16,21-21-16,0 21 0,-21-1 15,21-20-15,1 0 0,-1-1 0,0-20 16,0 21-16,0-22 0,22 1 16,-22-1-16,0 22 0,0-22 15,0 22-15,22 21 0,-43-22 0,21 22 16,0 0-16,-21 42 31,0 0-31,0 1 0,-21-1 16,21 0-16,0 21 0</inkml:trace>
  <inkml:trace contextRef="#ctx0" brushRef="#br0" timeOffset="55737.92">20786 9292 0,'0'0'0,"21"0"0,106 0 31,-106 0-31,0-21 16,0 0-16,-21 0 0,0 0 15,21-1-15,-21-20 0,0 21 0,0 0 16,0-22-16,0 22 0,-21-21 16,0 0-16,21 20 0,-21 1 0,0 0 15,-22 0-15,22 21 0,-21 0 16,21 0-16,-22 21 0,1 0 0,0 0 15,-1 22-15,-20-1 0,21 0 0,20 1 16,-20-1-16,21 0 16,0 1-16,21-22 0,0 21 0,0-21 15,0 1-15,0-1 0,21 0 0,0 0 16,0-21-16,0 0 0,22 0 16,-22 0-16,0 0 0,21 0 0,1 0 15,-22-21-15,21 21 0,1-21 16,-22 0-16,21-1 0,-21 22 0,0-42 15,1 21-15,-1 0 0,0-22 0,0 1 16,0 0-16,0-1 0,-21-20 16,0 21-16,22-1 0,-22 1 0,21 0 15,-21 20-15,0 1 0,0 0 16,0 42-16,0 0 16,-21 1-16,-1 20 0,1-21 15,0 21-15,0 1 0,0-1 16,21 0-16,0 1 0,0-22 0,0 21 15,0 1-15,0-22 0,0 0 16,0 0-16,21 0 0,0 0 0,0-21 16,0 0-16,1 22 0,-1-22 0,21 0 15,-21 0-15,22 0 0,-22 0 16,21-22-16,-21 22 0,22-21 0,-22 0 16,0 0-16,21 0 0,-21-22 15,1 1-15,-1 0 0,0-1 0,0 1 16,0-21-16,-21-1 0,21 1 0,1-1 15,-22 22-15,0-22 16,0 22-16,0 0 0,0-1 0,0 1 16,0 21-16,0-22 0,0 65 31,-22-1-31,1 0 0,21 21 0,-21 22 16,0-1-16,0 1 0,0-1 15,-1 1-15,22 20 0,0-41 0,0 20 16,0 1-16,0-22 0,0 0 15,0-20-15,0 20 0,22-21 0,-1 0 16,0 0-16,21 1 0,-21-22 0,22 0 16,-22 0-16,21 0 0,-21 0 15,22 0-15,-1 0 0,-21 0 16,22-22-16,-22 1 0,21 0 0,-21 0 16,0 0-16,22 0 0,-22-22 15,0 22-15,21-21 0,-20-1 0,-1 1 16,0 0-16,-21 21 0,21-1 15,-21 1-15,21 0 0,-21 0 0,0 42 32,-21 0-32,0 0 0,21 1 15,-21 20-15,0-21 0,21 21 16,0-20-16,-22-1 0,22 21 16,0-21-16,0 0 0,0 1 0,0-1 15,0 0-15,0 0 16,22-21-16,-1 0 0,0 0 15,0 0-15,0 0 0,0 0 0,1 0 16,-1 0-16,0 0 0,0-21 16,0 0-16,0 0 0,1 21 0,-1-43 15,0 22-15,0 0 0,0-21 16,0 20-16,1-20 0,-22 21 0,21-21 16,-21 20-16,0 1 0,21 0 0,-21 0 15,0 0-15,-21 21 16,0 21-16,21 0 15,-22 0-15,1 0 16,21 1-16,0-1 0,-21 0 0,21 21 16,-21-21-16,21 1 0,0-1 0,0 21 15,0-21-15,0 0 16,0 1-16,0-1 0,21-21 0,-21 21 16,21-21-16,0 0 0,1 0 0,-1 0 15,0 0-15,21 0 0,1 0 16,-22 0-16,21 0 0,0 0 0,-20 0 15,20-21-15,-21 0 0,21-1 16,-20 1-16,-1 0 0,0 0 0,0-21 16,0 20-16,-21-20 0,0 21 15,0-21-15,0 20 0,0 1 16,0 0-16,0 0 0,-21 21 16,0 0-16,0 21 15,0 0-15,21 0 0,-22 1 0,1-1 16,21 0-16,-21 0 0,21 21 15,0-20-15,0-1 0,0 0 0,0 0 16,0 0-16,0 0 0,0 1 16,21-1-1,0-21-15,1 0 0,-1 0 0,0 0 16,21 0-16,-21 0 0,22 0 16,-1 0-16,0-21 0,-20 21 15,20-22-15,0 1 0,-21 0 16,1 0-16,20 0 0,-21-22 0,21 22 15,-20-21-15,-1 0 0,0-1 0,0 1 16,0 0-16,0-1 0,-21 22 16,0 0-16,0 0 0,0 0 0,-21 21 15,0 0-15,0 21 16,0 0-16,0 21 0,-1-21 0,1 22 16,21-1-16,0-21 0,0 22 15,0-1-15,0-21 0,0 21 0,0-20 16,0-1-16,0 0 0,0 0 15,0 0-15,0 0 0,0 1 16,0-1-16,0 0 0,0 0 16,-21-21-16,21 21 15,-21-21-15,0 0 16,0 0 0,-1-21-16,1 21 15,-21-21-15,21 21 0</inkml:trace>
  <inkml:trace contextRef="#ctx0" brushRef="#br0" timeOffset="56706.88">4847 11282 0,'-42'106'32,"63"-106"-17,0 0 1,0-21-16,0-1 0,22-20 16,-22 21-16,21-21 0,1-1 15,-22 1-15,21 0 0,-21-1 0,0 1 16,22 0-16,-22-22 0,0 22 0,-21-22 15,0 22-15,0-22 0,0 22 0,0 0 16,0-1-16,0 1 0,0 21 16,-21 0-16,0 21 15,0 0-15,-1 21 0,1 0 16,0 21-16,0 1 0,0 20 0,0 1 16,21-1-16,0 22 0,0 21 0,-22-22 15,22 22-15,0 0 0,-21 21 16,21-21-16,0 0 0,0 21 0,0-21 15,0 21-15,0-22 0,21 22 0,1-21 16,-1 21-16,-21 0 0,0-21 16,0 0-16,21 0 0,-21-22 0,0 1 15,0 0-15,0-22 0,0-20 0,0-1 16,0-21-16,0 0 0,21-21 16,0 0-16,-21-21 15,21-21-15,1-1 0,20 1 0,-21-21 16,0-22-16,22 0 0,-22 1 15,21-1-15,0 0 0,-20 1 0,-1-22 16,0 21-16,-21 0 0,0 1 0,0-1 16,0 0-16,-21 22 0,-22-1 15,22 1-15,-21 21 0,21-22 0,-22 22 16,1 21-16,0-22 0,21 22 0,-22-21 16,22 21-16,-21 21 0,21-22 15,21 1-15,-22 21 0,22-21 31,22 0-15,-1 21-16,0-21 0,21 0 0,-21 21 16,22-22-16,-22 1 0,21 0 15,-21 0-15,22 0 0,-1 0 0,-21-1 16,22 1-16,-22 0 0</inkml:trace>
  <inkml:trace contextRef="#ctx0" brushRef="#br0" timeOffset="57063.61">5630 11155 0,'0'-42'15,"0"84"-15,-21-84 0,21 20 16,-21 1-16,0 0 0,21 0 16,0 0-16,0 0 15,0-1 1,21 22-16,0 0 0,0 0 0,22-21 16,-22 21-16,21 0 0,0 0 0,1 0 15,-1 21-15,0 1 0,1-1 16,-22 0-16,0 0 0,0 21 0,0 1 15,-21-22-15,0 21 0,0 1 0,0-22 16,0 21-16,-21-21 0,0 0 16,0 1-16,0-1 0,0 0 0,-1-21 15,1 0-15,0 0 16,0 0-16,21-21 16,-21 0-16,21-1 0,0 1 15,0 0-15,0-21 16,0 21-16,0-22 0,21 22 0,0-21 15,-21 21-15,21-22 0,0 22 0,1 0 16,20 0-16,-21 0 0,0 21 16,22-22-16,-1 1 0,-21 21 0,21 0 15,1-21-15</inkml:trace>
  <inkml:trace contextRef="#ctx0" brushRef="#br0" timeOffset="57926.89">6498 10964 0,'0'0'0,"0"43"31,0-22-31,0 0 0,-21 0 0,0 22 16,21-1-16,0 0 0,-21-21 0,21 22 16,-22-1-16,22 0 0,0 1 15,0-1-15,0-21 0,0 0 0,0 1 16,22-1-16,-1 0 0,0-21 0,0 0 16,0 0-16,0 0 0,1 0 15,-1 0-15,21-21 0,-21 0 0,0-1 16,1 1-16,-22 0 0,21 0 15,-21 0-15,0-22 0,0 22 0,0-21 16,0 0-16,0 20 0,-21-20 0,-1 21 16,1-21-16,-21 20 0,21 1 15,0 0-15,-22 21 0,22 0 0,0 0 16,-21 0-16,20 0 0,1 0 16,0 0-1,42 0 1,0 0-16,22 0 15,-22 0-15,21-21 0,1 21 16,-1 0-16,0-21 0,1 21 0,-1 0 16,0 0-16,22 0 0,-22 0 0,0 21 15,1 0-15,-22 0 0,0 0 16,0 1-16,0-1 0,1 21 16,-22-21-16,21 22 0,-21-22 0,0 0 15,0 21-15,0-21 0,0 1 16,0 20-16,0-21 0,0 0 0,-21 0 15,21 1-15,-22-22 16,1 0-16,0 0 16,21-22-1,0 1-15,0-21 16,0 21-16,0-22 0,21 1 0,0 0 16,1-1-16,-1 22 0,0-21 0,0 0 15,0 20-15,22 1 0,-22 0 16,0 21-16,0 0 0,0 0 0,0 0 15,1 0-15,-1 21 0,0 0 16,0 1-16,-21-1 0,0 21 16,0-21-16,21 22 0,-21-22 0,0 21 15,0-21-15,0 0 0,0 1 16,0-1-16,0 0 0,0 0 16,0-42 15,0 0-31,0 0 0,21-1 15,-21 1-15,22-21 0,-1 21 16,21-22-16,-21 1 0,22 0 16,-1 21-16,0-22 0,1 22 0,-22 21 15,21 0-15,-21 0 0,0 0 0,1 0 16,-1 21-16,-21 0 0,0 1 16,0 20-16,0-21 0,0 21 0,0 1 15,0-22-15,0 21 0,-21-21 16,21 1-16,0 20 0,-22-21 0,22 0 15,22-21 17,-1-21-32</inkml:trace>
  <inkml:trace contextRef="#ctx0" brushRef="#br0" timeOffset="59006.89">9525 11367 0,'0'21'16,"0"-42"-16,-21 63 0,42-63 31,-21 0-31,21-1 15,0 1-15,22 0 0,-22-21 16,21 21-16,-21-22 0,22 1 0,-22 0 16,0-1-16,21 1 0,-21 0 0,1-22 15,-1 22-15,-21-1 0,0-20 16,0 21-16,0 20 0,0-20 0,0 21 16,0 0-16,-21 21 15,-1 21-15,1 21 0,21-21 16,-21 22-16,0-1 0,0 22 0,21-22 15,0 0-15,-21 22 0,21-22 16,-22 22-16,22-22 0,0 0 0,0 1 16,0-1-16,0 0 0,0-21 15,22 22-15,-1-22 0,0 0 16,0 0-16,0-21 0,22 0 0,-1 0 16,0 0-16,1 0 0,-1 0 0,0-21 15,1 0-15,-1 0 0,0 0 16,1-22-16,-1 1 0,0 0 0,-21-1 15,22 1-15,-22 0 0,0-1 0,-21 1 16,21-22-16,-21 22 0,0 0 16,21-1-16,-21 1 0,0 21 0,0 0 15,0 0-15,0 42 32,-21 0-32,0 0 0,0 21 0,0 1 15,21-1-15,-21 0 0,-1 1 16,1-1-16,21 0 0,-21 1 0,0-1 15,21 22-15,-21-43 0,21 21 0,0 0 16,0-20-16,0-1 0,0 0 16,0 0-16,21-21 15,64-21 17,-64 0-32,0 0 0,0-1 0,0-20 0,22 21 15,-22-21-15,0 20 0,0-20 16,0 21-16,22-21 0,-22 20 0,0 22 15,-21-21-15,21 21 0,0 0 16,-21 21 0,0 1-16,0-1 0,0 0 0,0 0 15,0 21-15,0-20 0,0-1 0,0 0 16,0 21-16,0-21 0,0 1 16,0-1-16,21 0 0,1-21 15,-1 0-15,0 0 0,0 0 0,0 0 16,22 0-16,-1 0 0,0 0 15,1 0-15,-1-21 0,0 0 0,1-1 16,-1 1-16,0 0 0,1 0 16,-22-21-16,21 20 0,-21-20 0,0 21 15,1-21-15,-1 20 0,-21 1 16,21 0-16,-21 0 0,0 0 16,-21 21-1,21 21-15,-21-21 0,-1 21 0,1 21 16,21-20-16,0-1 0,0 21 15,-21-21-15,21 22 0,0-22 0,0 0 16,0 0-16,0 0 0,0 0 0,21 1 16,0-1-16,1-21 0,-1 0 15,0 0-15,0 0 0,21 0 0,-20 0 16,20 0-16,-21 0 0,21-21 16,1 21-16,-22-22 0,21 1 15,-21 0-15,1 0 0,-1 0 0,0 0 16,-21-22-16,0 22 0,0-21 0</inkml:trace>
  <inkml:trace contextRef="#ctx0" brushRef="#br0" timeOffset="59222.76">9800 11007 0,'0'0'0,"-42"0"0,-1 21 0,1-21 15,21 0-15,0 0 0,42 0 32,21 0-32,1 0 0,-1-21 15,21 21-15,1 0 0,-1-21 0,1 21 16,-1 0-16,1-22 0,-22 22 0,1-21 16,-1 21-16</inkml:trace>
  <inkml:trace contextRef="#ctx0" brushRef="#br0" timeOffset="60830.81">13906 11218 0,'-21'0'0,"42"0"0,-42 22 0,42-44 31,1 1-15,-1 0-16,0 0 15,-21 0-15,0 0 0,21-1 16,-21 1-16,0 0 0,0 0 0,0-21 15,0 20-15,0 1 0,0-21 16,-21 21-16,0 0 0,0-1 0,21 1 16,-22 0-16,1 21 0,0 0 0,0 0 15,0 0-15,0 21 0,-22 0 16,22 22-16,0-22 0,-21 21 0,20 1 16,-20 20-16,21-21 0,0 1 0,0 20 15,-1-20-15,1-1 0,21 0 16,0 1-16,0-1 0,0-21 15,0 0-15,0 0 0,21 1 0,1-1 16,-1-21-16,0 0 0,21 0 16,-21 0-16,22-21 0,-1-1 0,0 1 15,1 0-15,20 0 0,-20 0 0,-1-22 16,0 1-16,1 0 0,-1-22 16,0 22-16,1 0 0,-22-22 0,0 1 15,0 20-15,0-20 0,0-1 0,-21 22 16,0-22-16,0 1 0,0 21 15,0-1-15,0 1 0,0 21 0,0 0 16,0-1-16,-21 22 16,0 22-16,0-1 15,0 21-15,21 0 0,-21 1 0,-1 20 16,1-20-16,0-1 0,21 21 16,0-20-16,-21-1 0,21 0 0,-21 1 15,21 20-15,0-20 0,0-1 0,0 0 16,0-21-16,0 22 0,0-1 15,21-21-15,0 0 0,21 1 0,-20-22 16,-1 21-16,21-21 0,0 0 0,-20 0 16,20 0-16,0-21 0,1-1 15,-1 1-15,-21 0 0,21 0 0,1 0 16,-1-22-16,0 22 0,-20-21 16,-1 0-16,0 20 0,0-20 15,-21 0-15,0 21 0,0-22 0,0 22 16,0 0-16,0 0 0,-21 21 15,0 0-15,0 0 16,-1 0-16,22 21 0,-21-21 16,21 21-16,-21 0 0,21 0 0,0 1 15,0-1-15,0 21 0,0-21 0,0 0 16,0 22-16,0-22 0,0 0 16,0 21-16,0-20 0,0-1 0,21 0 15,0 0-15,1 0 0,-1-21 0,0 0 16,0 0-16,0 0 15,22 0-15,-1 0 0,-21 0 0,21 0 16,1-21-16,-1 0 0,-21 21 0,22-21 16,-1-22-16,0 22 0,-21 0 15,22 0-15,-22-21 0,0 20 0,0 1 16,0-21-16,1 21 0,-22 0 16,0-1-16,-22 22 31,22 22-31,-21-1 0,0 0 15,0 0-15,21 21 0,-21-20 0,0 20 16,21-21-16,0 0 0,0 22 0,0-22 16,0 0-16,0 0 15,0 0-15,21-21 0,0 0 16,21 0-16,-21 0 0,22 0 0,-22 0 16,21 0-16,1-21 0,-22 0 15,21 21-15,-21-21 0,0 0 0,1-1 16,-1-20-16,-21 21 0,0 0 15,0-22-15,0 22 0,0-21 0,0 21 16,-21-22-16,-1 22 0,1 0 0,0 0 16,0 0-16,-21 21 0,20 0 15,1 0-15,0 0 0,0 0 0,0 0 16,42 0 15,21 0-31,-21 0 0,22 0 16,-22 0-16,21 0 0,-21 0 15,22 0-15,-1 0 0,-21-21 0,22-1 16,-22 22-16,21 0 0,-21 0 0,0 0 16,1 0-16,-1 0 15,-21 22-15,0-1 16,0 0-16,0 0 0,0 0 16,0 0-16,0 22 0,-21-1 15,-1-21-15,22 43 0,-21-22 0,0 0 16,21 22-16,0-22 0,-21 22 15,0-22-15,21 22 0,-21-22 16,21 21-16,0 1 0,-22-22 0,1 22 16,21-1-16,-21 22 0,21-22 0,0 22 15,0-21-15,0 20 0,0-20 16,0-1-16,0 1 0,0-1 0,0 1 16,0-22-16,-21 0 0,21 1 0,0-22 15,-21 0-15,21 0 0,0-42 16,0 0-1,0 0-15,0 0 0,0-1 0,0-20 16,21 0-16,-21-1 0,21 1 0,-21-21 16,0-1-16,0 1 15,21-1-15,-21 1 0,21-22 0,-21 21 16,0-20-16,0-1 0</inkml:trace>
  <inkml:trace contextRef="#ctx0" brushRef="#br0" timeOffset="61038.01">15769 11324 0,'0'0'0,"21"-84"0,43-107 16,-43 149-16,21-1 0,-21 1 15,1 21-15,-1 0 0,0 0 16,0-1-16,0 22 0,0 0 16,-21 22-16,22-1 15,-22 0-15,0 0 0,0 0 16,0 0-16,-22 1 0,1-1 16,-21 0-16,21 0 0,0-21 15,-22 21-15,22-21 0,-21 21 0,-1-21 16,22 0-16,-21 0 0,21 0 0,0 0 15,-1 0-15,22-21 16</inkml:trace>
  <inkml:trace contextRef="#ctx0" brushRef="#br0" timeOffset="63011.72">16827 10986 0,'0'0'0,"43"21"31,-22-21-31,0-21 16,-21-1-16,0 1 15,0 0-15,0-21 16,0 21-16,0-1 0,0 1 0,0 0 15,-21-21-15,0 42 0,0-21 0,-1-1 16,-20 22-16,21 0 0,-21 0 16,-1 0-16,22 22 0,-21-1 15,-1 0-15,1 21 0,0-21 0,21 22 16,-1-1-16,-20-21 0,42 22 16,-21-1-16,21-21 0,0 21 0,0-20 15,0 20-15,0-21 0,0 0 16,21-21-16,0 21 0,0-21 0,1 0 15,20 0-15,-21 0 0,21 0 0,1 0 16,-1-21-16,0 21 0,-20-21 16,20 0-16,0-21 0,1 20 0,-22 1 15,21-21-15,-21 21 0,22-22 0,-22 1 16,0 0-16,0-1 16,0-20-16,-21-1 0,0 22 0,0-21 15,0-1-15,0 1 0,0 20 0,0 1 16,0 0-16,0 20 0,0 1 15,0 0-15,-21 42 16,0 0-16,21 22 0,0-1 16,-21 0-16,0 22 0,-1-1 0,1 1 15,21-22-15,-21 22 0,21-1 0,-21-20 16,21-1-16,0 0 0,0 1 16,0-1-16,0 0 0,21-21 0,0 22 15,0-22-15,22 0 0,-22 0 16,0-21-16,0 0 0,22 0 0,-22 0 15,21 0-15,0 0 0,-20-21 16,20 0-16,0 21 0,1-21 16,-22-22-16,21 22 0,-21 0 0,22 0 15,-22-21-15,0 20 0,0-20 0,0 21 16,0-21-16,-21 20 0,22 1 16,-22 0-16,-22 42 31,1 0-31,0 1 15,0 20-15,0-21 0,21 0 0,-21 22 0,21-22 16,-22 0-16,22 0 0,0 0 16,0 0-16,0 1 0,0-1 15,22 0-15,-1 0 0,21-21 16,-21 21-16,0-21 0,22 0 16,-22 0-16,21 0 0,-21-21 0,22 21 15,-1-21-15,-21 0 0,22 0 0,-22-1 16,0 1-16,0 0 0,0-21 15,0 21-15,-21-22 0,0 1 0,0 21 16,0-22-16,0 1 0,0 0 16,-21-1-16,0 22 0,0-21 0,-21 42 15,-1-21-15,1 21 0,0 0 0,-1 21 16,-20-21-16,20 42 16,-20-21-16,21 1 0,-1 20 0,22-21 15,0 21-15,0 1 0,21-22 0,0 0 16,0 21-16,0-20 0,21-1 15,0 0-15,21 0 0,-20 0 0,20-21 16,0 21-16,1-21 0,20 0 0,-21 0 16,1 0-16,-1 0 0,0 0 15,1 0-15,-1-21 0,0 0 0,1 21 16,-22-21-16,21 0 0,-21-22 16,1 22-16,20 0 0,-42-21 0,21-1 15,0 22-15,-21-21 0,21 21 0,-21-22 16,0 22-1,0 42 1,0 1-16,-21-1 0,0 0 16,21 21-16,0-21 0,-21 1 15,21 20-15,-21-21 0,21 0 0,-21 0 16,21 1-16,0-1 0,0 0 0,0 0 16,0 0-16,21 0 15,0-21-15,0 0 16,0 0-16,0 0 0,1 0 0,20 0 15,-21-21-15,21 21 0,1-21 0,-22 21 16,21-21-16,-21 0 0,22 0 0,-22-1 16,0 1-16,0-21 0,0 21 15,-21 0-15,22-1 0,-1 1 16,-21 0-16,21 0 0,-21 42 31,0 0-31,0 0 0,0 1 0,-21-1 16,21 0-16,-21 0 0,21 0 15,-22 0-15,22 1 0,0-1 0,0 0 16,0 0-16,0 0 0,0 0 16,22-21-16,-1 0 0,0 22 15,21-22-15,-21 0 0,1 0 0,20 0 16,-21 0-16,21 0 0,-20-22 16,-1 1-16,21 21 0,-21-21 15,0 0-15,1 0 0,-22 0 0,0-1 16,21-20-16,-21 21 0,0-21 15,0 20-15,0 1 0,0 0 0,0 0 16,-21 0-16,-1 0 0,1 21 0,0 0 16,0 0-1,21-22 1,21 22 0,21-21-16,-20 21 0,-1 0 15,21-21-15,0 21 0,1 0 16,-1-21-16,0 21 0,1 0 0,-22 0 15,21 21-15,1 0 0,-22-21 16,0 43-16,0-22 0,-21 0 16,0 0-16,21 21 0,-21-20 0,0-1 15,0 0-15,0 21 0,0-21 0,0 1 16,-21-1-16,0 0 16,21 0-16,-21 0 0,21 0 15,-21-21-15,-1 0 16,1 0-1,21-21-15,0 0 0,0 0 16,0 0-16,0 0 16,0-1-16,0 1 0,21-21 0,1 21 15,-1-22-15,21 1 0,0 0 16,1-1-16,20 1 0,1 0 16,-1 21-16,1-22 0,-1 22 0,1 0 15,-1 21-15,-20 0 0,-22 0 16,21 21-16,-21 0 0,-21 0 0,0 22 15,21-1-15,-21-21 0,0 22 16,0-1-16,0 0 0,0-21 0,-21 1 16,0 20-16,0-21 0,21 0 0,-21 0 15,0-21-15,21 22 0,-22-22 16,22 21-16,-21-21 16,21-21 15,21 21-31,1-22 0,-1 1 15</inkml:trace>
  <inkml:trace contextRef="#ctx0" brushRef="#br0" timeOffset="63330.59">21040 10668 0,'-85'-63'15,"64"41"1,0 1-16,21 0 0,0 0 15,0 0-15,0 0 0,0-1 16,0 1-16,21-21 0,0 21 0,21 0 16,-21-1-16,1 22 0,20 0 0,-21 0 15,0 0-15,0 22 0,-21-1 16,22 0-16,-22 21 0,0-21 0,0 22 16,0-1-16,0 0 0,0 1 15,0-22-15,-22 21 0,1-21 0,21 22 16,-21-22-16,0 0 0,0 0 15,0 0-15,-1 1 0,1-22 0,0 21 16,0 0-16,0-21 0,0 21 16,-1-21-16,1 0 15,0 21-15,0-21 16,0 0-16,0 21 0</inkml:trace>
  <inkml:trace contextRef="#ctx0" brushRef="#br0" timeOffset="63490.81">20659 11197 0,'0'0'0,"-22"21"16,1-21 0,0 0 31,0 0-32,0 0-15,0 0 0</inkml:trace>
  <inkml:trace contextRef="#ctx0" brushRef="#br0" timeOffset="64322.82">444 12933 0,'0'0'0,"43"-106"15,-22 85 1,-21 0-16,0 0 0,0-1 15,0 44 32,21-1-47,-21 21 0,21 0 0,-21 1 16,0-1-16,21 22 0,-21-22 16,22 0-16,-22 22 0,0-22 0,0 0 15,0-20-15,0 20 0,0-21 16,0 0-16,0 0 0,0 1 15,0-1 1,21-42 0,0-1-1,0 1-15,0 0 0,0 0 16</inkml:trace>
  <inkml:trace contextRef="#ctx0" brushRef="#br0" timeOffset="64778.49">1037 12912 0,'0'0'0,"0"-21"32,0-1-32,0 1 0,0 0 0,0 0 15,0 0-15,0 0 16,21-1-16,0 1 16,1 0-16,-1 0 0,0 21 0,21 0 15,-21 0-15,22 0 0,-22 0 16,21 21-16,-21 0 0,1 22 0,-1-22 15,0 21-15,-21-21 0,0 22 16,0-1-16,0 0 0,-21 1 0,0-1 16,-1 0-16,1 1 0,-63 20 15,41-21-15,1-20 16,21-1-16,-22 0 0,1 0 0,21 0 16,-21-21-16,20 0 0,1 0 15,0 21-15,0-21 16,42 0 15,0 0-31,22 0 0,-22 0 16,21 0-16,0 0 0,1 0 0,-1 0 15,0 0-15,-20 0 0,20 0 16,0 0-16,1 0 0,-22 0 16,0-21-16,0 21 0,0 0 0,0 0 15,-21-21 1,0 0-16,0 0 15,0 0 1</inkml:trace>
  <inkml:trace contextRef="#ctx0" brushRef="#br0" timeOffset="64990.39">1926 13081 0,'0'0'0,"21"0"0,0 0 109,1 0-109</inkml:trace>
  <inkml:trace contextRef="#ctx0" brushRef="#br0" timeOffset="66828">4000 13060 0,'-42'0'0,"84"0"0,-105 0 0,42 0 15,0 0-15,-1 0 0,22 21 16,43-21 0,-22 0-16,42 0 15,-20 0-15,20 0 0,22 0 16,0 0-16,-1 0 0,22 0 0,0 0 16,0 0-16,0 0 0,-1 0 15,1 0-15,-21 0 0,0 0 0,-1 0 16,1 0-16,-22 0 0,1 0 0,-22 0 15,1 0-15,-1 0 0,-21 0 16,0 0-16,-42 0 31,-21 0-31,-1 0 0,1 0 0,-21 0 16,-1 0-16</inkml:trace>
  <inkml:trace contextRef="#ctx0" brushRef="#br0" timeOffset="67042.53">4149 13272 0,'-43'21'0,"86"-42"0,-128 63 0,64-42 16,0 21-16,-1-21 0,22 21 16,22-21-16,-1 0 15,21 21-15,0-21 0,1 0 16,20 0-16,1 0 0,20 0 16,-20 0-16,21 0 0,-1 0 15,1-21-15,0 21 0,-1-21 0,-20 21 16,-1 0-16,1 0 0,-22-21 0,0 21 15,1 0-15,-22 0 0,0-21 16,0 21-16,-21-21 0</inkml:trace>
  <inkml:trace contextRef="#ctx0" brushRef="#br0" timeOffset="67650.46">7429 13018 0,'0'21'0,"0"-42"31,22-1-31,-1 1 16,0 0-16,0 0 0,0 0 16,0 0-16,1-1 0,-1-20 0,21 21 15,-21 0-15,-21 0 0,0-22 16,0 22-16,0 0 16,-21 0-16,0 21 0,-21 0 0,20 0 15,-20 0-15,0 0 0,-1 0 0,1 0 16,0 21-16,-1 21 0,1-21 15,21 22-15,0-22 0,0 21 0,21 1 16,0-1-16,0-21 0,42 21 16,-21-20-16,0 20 0,22 0 0,-1-21 15,-21 1-15,21 20 0,1-21 0,-1 0 16,0 0-16,1 22 16,-22-22-16,0 0 0,0 0 0,0 0 15,-21 1-15,0-1 0,-21 0 16,0 0-16,-21 0 0,-1 0 15,1-21-15,0 22 0,-22-22 0,1 0 16,-1 0-16,1 0 0,-22 0 16,22 0-16,20-22 0,-20 1 0,20 21 15,1-21-15,21 0 0,-21 0 0,42-22 16,0 22-16,0 0 0,0-21 16,0 21-16,0-1 0,21 1 0,0-21 15,21 21-15,1 0 0,-1-1 16,0 22-16,1-21 0,-22 21 0,21-21 15,0 21-15,1 0 0,-1 0 16</inkml:trace>
  <inkml:trace contextRef="#ctx0" brushRef="#br0" timeOffset="68002.16">7726 13272 0,'21'21'0,"-42"-42"0,63 42 0,-21 0 15,0-21-15,1 0 16,-1 0-16,0 0 0,21-21 0,-21 21 15,22-21-15,20-22 16,-20 22-16,-1 0 0,0 0 16,-21 0-16,1-1 0,-1-20 0,0 21 15,0-21-15,-21 20 0,0-20 16,0 21-16,0-21 0,0 20 0,-21 1 16,0 0-16,0 21 0,-1 0 0,-20 0 15,21 0-15,0 21 0,-22 0 16,22 22-16,0-1 0,0 0 0,0 1 15,0-1-15,-1 0 0,22 1 16,0-1-16,0-21 0,0 22 0,0-22 16,0 21-16,0-21 0,0 0 0,22 1 15,-1-22-15,0 21 0,0 0 16,0-21-16,0 0 0,22 0 16,-22 0-16,0 0 0,0 0 0,22-21 15,-22 0-15,21 21 0,-21-22 16,22 1-16,-22 0 0</inkml:trace>
  <inkml:trace contextRef="#ctx0" brushRef="#br0" timeOffset="68238.58">8742 12679 0,'0'-21'0,"0"42"0,-21-42 0,-1 0 0,1 21 16,0 0-1,0 21-15,0 0 0,21 0 0,0 0 16,-21 22-16,-1-1 0,22 21 0,-21-20 15,21-1-15,0 0 16,0 22-16,0-22 0,-21-21 0,21 22 16,0-1-16,-21-21 0,21 0 15,0 1-15,0-1 0,0 0 0,0 0 16,0 0-16,21-21 16,0 0-16,0 0 15,1-21-15</inkml:trace>
  <inkml:trace contextRef="#ctx0" brushRef="#br0" timeOffset="68574.91">8890 13187 0,'0'-21'31,"21"21"-31,0-21 0,0 21 0,1-22 16,-1 1-16,0 0 0,-21 0 15,21 0-15,-21 0 0,0-1 16,0 1-16,-21 21 16,0 0-16,0 0 15,-1 21-15,1 1 0,0-22 16,0 21-16,0 0 0,0 21 0,-1-21 16,22 1-16,-21-1 0,0 21 15,21-21-15,0 0 0,0 1 0,0-1 16,0 0-16,0 0 0,0 0 0,0 0 15,21 1-15,0-22 16,1 0-16,-1 0 0,21 0 0,0 0 16,1 0-16,-1 0 0,0 0 0,1 0 15,-1-22-15,0 1 0,1 21 16</inkml:trace>
  <inkml:trace contextRef="#ctx0" brushRef="#br0" timeOffset="69191">9631 13039 0,'0'0'0,"0"-21"0,42-22 32,-21 22-32,0 21 15,1 0 1,-44 21 15,1-21-31,0 0 0,0 0 16,0 21-16,0-21 0,-1 0 15,1 0-15,0 0 0,0 22 16,0-1-16,21 0 16,-21 0-16,-1 0 15,22 22-15,-21-22 0,21 0 0,0 0 16,0 21-16,0-20 0,0-1 16,0 0-16,0 0 0,0 0 0,0 0 15,0 1-15,21-1 16,1-21-16,-1 0 0,0 0 0,21 0 15,-21 0-15,22 0 0,-1 0 0,-21 0 16,22-21-16,-1-1 0,0 22 16,1-21-16,-22 0 0,21 0 0,0 0 15,-20-22-15,20 22 0,-21-21 0,21 0 16,-20-1-16,-1-20 0,0 20 16,21-20-16,-21-1 0,1 1 15,-22 21-15,21-22 0,0 22 0,0 21 16,-21-22-16,0 22 0,0 0 15,0 42 1,-21 21-16,0-20 16,0 20-16,21 21 0,-22-20 0,1-1 15,0 22-15,0-22 0,0 21 0,21-20 16,-21-1-16,-1 0 0,1 1 16,21-1-16,0-21 0,0 22 0,0-22 15,0 0-15,0 0 0,0 0 16,21 0-16,1-21 15,-1 0-15,0 0 0,0 0 0,21 0 16,-20 0-16,-1-21 0,21 21 16,-21-21-16,0 0 0,22 0 0,-22 0 15,-21-1-15,21 1 0</inkml:trace>
  <inkml:trace contextRef="#ctx0" brushRef="#br0" timeOffset="69370.89">9948 12954 0,'-21'0'0,"42"0"0,-42 21 0,42-21 16,0 0-1,1 0-15,20 0 0,0 0 0,1-21 16,-1 21-16,0 0 0,1-21 0,-1 21 16,0-21-16,1 0 0,-1 21 15,-21-22-15,0 22 0,0-21 0</inkml:trace>
  <inkml:trace contextRef="#ctx0" brushRef="#br0" timeOffset="71930.72">11557 13293 0,'0'0'0,"-21"21"0,0-21 15,21-21 1,21 0-16,0-1 16,0 1-16,21 0 0,-20-21 0,20 21 15,0-22-15,22 1 0,-22-22 16,0 22-16,22-21 0,-43 20 15,21-20-15,-20 20 0,-1 1 0,-21 21 16,0-21-16,0 20 0,0 1 16,0 0-16,-21 21 0,-1 0 0,-20 0 15,21 0-15,-21 21 0,20-21 16,-20 21-16,21 22 0,0-22 0,21 21 16,0 1-16,0-1 0,0 0 0,0-21 15,0 22-15,21-1 0,0 0 16,0-20-16,0 20 0,1-21 0,-1 21 15,0-20-15,0-1 0,0 0 0,-21 0 16,0 0-16,0 0 16,-21-21-1,0 0-15,0 0 0,0 0 16,-1-21-16,1 0 0,0 0 16,-21 0-16,21 0 0,-1-1 0,1 1 15,0 0-15,0 0 0,0 0 16,21 42-1,0 0 1,0 0-16,0 0 0,0 1 16,0-1-16,0 21 0,0-21 0,0 0 15,21-21-15,0 22 0,0-22 16,0 0-16,1 0 0,20 0 0,0 0 16,-21 0-16,22 0 0,20 0 15,-20 0-15,-1-22 0,21 1 16,1 0-16,-22-21 0,22 21 0,-22-22 15,0 22-15,1-21 0,-1-22 0,0 22 16,-20-22-16,-1 1 0,0-1 16,-21 22-16,0-21 0,0 20 0,0-20 15,0 20-15,0 1 0,0 21 16,0-21-16,0 20 0,-21 22 16,0 0-16,-1 22 0,22-1 0,-21 0 15,21 21-15,-21 1 0,0-1 16,21 0-16,-21 1 0,0 20 15,-1 1-15,1-22 0,0 21 0,21-20 16,-21 20-16,0-20 0,0-1 16,21-21-16,0 21 0,-22-20 0,22-1 15,0 0-15,0 0 0,0 0 0,22-21 32,-1 0-32,0-21 0,21 0 0,-21 0 15,22 0-15,-22-1 0,21 1 16,-21-21-16,22 21 0,-22-22 15,0 22-15,0 0 0,0-21 0,1 21 0,-1 21 16,0 0 0,-21 21-16,0 0 15,0 0-15,0 0 0,0 22 16,0-22-16,21 0 0,-21 0 0,0 21 16,0-20-16,0-1 0,0 0 0,0 0 15,21-21-15,-21 21 0,21-21 16,1 0-16,-1 0 0,0 0 15,0 0-15,0 0 0,22 0 0,-1 0 16,0 0-16,-21-21 0,22 0 16,-1 0-16,0 0 0,1-1 0,-1 1 15,0-21-15,1 0 0,-22 20 16,21-20-16,-21 21 0,-21-21 16,22 20-16,-22 1 0,0 0 0,0 42 31,-22 0-31,1 1 15,21-1-15,-21 0 0,0 21 16,0-21-16,21 1 0,0 20 0,-21-21 16,21 0-16,0 22 0,0-22 0,0 0 15,0 0-15,21 0 16,-21 0-16,21-21 0,21 0 0,-21 0 16,1 0-16,20 0 0,0 0 0,-21 0 15,22 0-15,-1-21 16,0 21-16,1-21 0,-1 0 0,-21 0 15,0 0-15,22-1 0,-43 1 16,21-21-16,-21 21 0,0-22 0,0 1 16,0 0-16,0-22 0,0 22 0,-21 0 15,0 20-15,-1-20 0,-20 21 16,21 21-16,-21 0 0,-1 0 0,1 0 16,0 0-16,-1 21 0,22 0 15,-21 22-15,21-22 0,-22 21 16,22 0-16,21 1 0,0-1 0,0 0 15,0 1-15,0-1 0,0-21 0,21 0 16,22 1-16,-22-1 0,21 0 0,-21 0 16,22-21-16,-1 0 15,-21 0-15,21 0 0,1 0 0,-1 0 16,0 0-16,-20 0 0,20 0 0,-21-21 16,21 0-16,-20 0 0,-1 21 15,21-43-15,-21 22 0,0 0 0,1-21 16,-1-1-16,0 22 0,0-21 15,-21-1-15,0 22 0,21 0 0,-21 0 16,0 0-16,0 42 16,0 0-1,0 21-15,-21-20 0,21-1 0,0 21 16,0-21-16,-21 22 16,21-22-16,0 0 0,0 0 0,0 0 0,0 0 15,0 1-15,21-1 16,0 0-16,22-21 15,-22 0-15,0 0 0,21 0 0,-21 0 16,22 0-16,-22 0 0,0-21 0,21 0 16,-20 21-16,-1-22 0,21 1 15,-21-21-15,0 21 0,-21 0 0,22-22 16,-1 22-16,-21-21 0,0-1 16,0 22-16,21 0 0,-21 0 0,0 0 15,0 42 1,0 0-1,0 0-15,-21 0 0,21 22 0,0-22 16,-21 21-16,21-21 0,-22 1 16,22-1-16,0 0 0,0 0 0,0 0 15,0 0-15,22-21 0,-1 22 16,0-22-16,0 0 0,0 0 16,0 0-16,1 0 0,20 0 0,-21 0 15,0-22-15,0 1 0,1 21 16,-1-21-16,0 0 0,21-21 0,-21 20 15,1-20-15,-1 0 0,0-1 0,0 1 16,0-21-16,0 20 0,1-20 16,-1 20-16,-21-41 15,21 41-15,-21 1 0,21 21 16,-21 0-16,0 42 16,-21 0-16,0 0 0,21 0 15,0 22-15,-21-1 0,-1-21 16,22 22-16,-21-1 0,21 0 0,0 1 15,0-1-15,0 0 0,0 1 16,0-22-16,0 21 0,21-21 0,1 0 16,-1 1-16,21-1 0,-21 0 0,22-21 15,-1 21-15,0-21 0,22 0 16,-1 0-16,1 0 0,-22 0 16,22 0-16,-1 0 0,-21 0 15,1-21-15,-1 21 0,0-21 0,1 0 16,-22-22-16,0 22 0,0 0 0,-21-21 15,0-1-15,0 22 0,0 0 16,0-21-16,0 20 0,0 1 0,-21 21 16,0 0-16,-21 0 0,-1 0 15,1 0-15,0 0 0,-1 21 0,-41 22 16,41-1-16,22 0 0,-21-20 16,21 20-16,-1-21 0,1 21 15,0-20-15,21-1 0,0 0 0,0 0 16,0 0-16,0 0 15,21-21-15,0 0 0,1 0 0,20 0 16,-21 0-16,21 0 0,-20 0 0,20 0 16,-21-21-16,21 21 0,-20-21 15,20 0-15,-21 0 0,21 0 0,-20-22 16,-1 22-16,0-21 0,21-22 16,-21 22-16,22-64 0,-22 64 15,0-22-15,0 1 0,0-1 16,1-42-16,-22 43 15,0 21-15,0-1 0,0 1 0,0 21 16,0 0-16,-22 21 16,1 21-16,0 21 0,0 0 0,0 1 15,0-1-15,-1 0 0,22 22 16,-21-22-16,0 22 0,21-22 0,-21 22 16,21 20-16,0-20 0,0-22 15,0-21-15,0 22 0,0-22 16,0 21-16,0-21 0,0 0 15,21 1-15,0-22 0,0 0 16,1 0-16,-1 0 0,0 0 0,0 0 16,21 0-16,1 0 0,20-22 0</inkml:trace>
  <inkml:trace contextRef="#ctx0" brushRef="#br0" timeOffset="72765.92">17208 12933 0,'0'0'0,"0"21"0,0 0 16,0 0-16,22-21 15,20-21 1,-21 21-16,0-21 0,0 0 15,1 0-15,20 0 0,-21-22 16,0 22-16,0-21 0,1-1 16,-1 1-16,0 21 0,0-21 0,-21-1 15,21 1-15,-21 0 0,21-1 16,-21 1-16,0 21 0,0 0 0,0-1 16,0 1-16,0 0 0,-21 42 15,0 0 1,0 22-16,0-22 0,0 21 0,-1 1 15,1 20-15,0-21 0,0 22 16,0-22-16,21 22 0,0-22 16,0 22-16,0-22 0,0 0 0,0 1 15,0-22-15,21 21 0,0-21 16,0 0-16,22 1 0,-22-1 0,21-21 16,0 0-16,-20 0 0,20 0 15,0 0-15,1 0 0,-22 0 0,21-21 16,-21-1-16,0 1 0,1 21 0,-1-21 15,0-21-15,0 21 0,-21-1 16,0-20-16,21 21 0,-21 0 0,21 0 16,-21-1-16,22 22 31,-1 0-31,0 0 16,0 0-1,0 0-15,0 0 0,1 0 16,20 0-16,-21 0 0,21 0 15,1-21-15,-1 21 0,0-21 0,1 0 16,-1 0-16,-21 0 0,0-1 0,1 1 16,-1 0-16,-21 0 0,0 0 15,0 0-15,0-1 0,-21 1 0,-1 0 16,1 21-16,-21 0 0,21 0 16,0 0-16,-22 0 0,22 0 0,-21 21 15,21 0-15,-1 22 0,1-22 0,0 21 16,0-21-16,21 22 15,0-1-15,0-21 0,0 22 0,0-22 16,0 21-16,0-21 0,0 0 0,21-21 16,0 22-16,-21-1 0,21-21 15,1 0-15,-1 0 0,0 21 0,0-21 16,0 0-16,0 0 0,1 0 16,-1 0-16,0 0 0,0-21 0,-21 0 15,21 21-15,-21-22 0,0 1 16,0 0-16</inkml:trace>
  <inkml:trace contextRef="#ctx0" brushRef="#br0" timeOffset="93014.1">614 12869 0,'0'22'0,"0"-1"16,-21-21-16,21 21 16,-22-21-16,22 21 15,-21-21-15,21 21 0,0 0 16,21 1 15,1-22-31,-1 0 0,0 0 16,21 21-16,-21-21 0,1 0 15,-1 0-15,0 0 0,21 0 0,-21 0 16,1 0-16,20 21 0,-21-21 16,21 0-16,1 0 0,-22 0 15,42 0-15,-20 0 0,20 0 0,1 0 16,-1 0-16,1 0 0,-1 0 16,22 0-16,-22 0 0,1 0 15,21 0-15,-22 0 0,1 0 0,20 0 16,1 0-16,0 0 0,-1 0 15,1 0-15,21 0 0,-22 0 16,22 0-16,-21 0 0,0 0 16,20 0-16,-20 0 0,21 0 0,-21 0 15,20 0-15,22 0 0,-21 0 16,0 0-16,0 0 0,0 0 0,0 0 16,-22 0-16,22 0 0,0 0 15,0 0-15,0 0 0,-1 0 0,1 0 16,-21 0-16,21 0 0,-22 21 15,-20-21-15,21 0 0,-1 0 0,-20 0 16,20 0-16,-20 0 0,21 21 16,-1-21-16,1 0 0,0 0 0,-1 0 15,-20 0-15,20 0 0,-20 0 16,-1 0-16,1 0 0,-1 0 16,1 0-16,-1 0 0,22 0 0,-21 21 15,-1-21-15,22 0 0,-1 0 16,-20 0-16,21 0 0,-22 0 0,22 0 15,-22 0-15,22 0 0,-22 0 16,1 0-16,21 0 0,-22 0 0,22 0 16,-1 0-16,1 0 0,0 0 15,21 0-15,-22 0 0,1 0 0,0 0 16,-1-21-16,1 21 0,0 0 16,-1 0-16,22 0 0,0 0 0,-21-21 15,20 21-15,1 0 0,0 0 16,-21 0-16,21 0 0,-1 0 15,-20-21-15,42 21 0,-21 0 0,0 0 16,21 0-16,-21 0 0,-1 0 16,1-21-16,0 21 0,0 0 0,0 0 15,0 0-15,21 0 0,0-21 16,-22 21-16,22 0 0,-21 0 0,0 0 16,21 0-16,0-22 0,0 22 15,0 0-15,0 0 0,0 0 16,0 0-16,0 0 0,0-21 0,-21 21 15,21 0-15,0 0 0,0 0 16,0 0-16,0 0 0,0-21 0,0 21 16,0 0-16,-21 0 0,21 0 15,21 0-15,85 0 16,-106 0-16,-21 0 0,-1 0 0,22 0 16,-21 0-16,21 0 0,-21 0 0,21 0 15,-21 0-15,0 0 0,0 0 16,-1 0-16,22 0 0,-21 0 0,0 0 15,21 0-15,-21 0 0,21 0 16,0 0-16,-21 0 0,0 0 16,21 0-16,-22 0 0,22 0 0,-21 0 15,21 0-15,0 0 0,-21 0 16,21 0-16,-21 0 0,0 0 0,21 0 16,-21 0-16,21 0 0,0 0 15,-22 0-15,22 0 0,-21 0 0,0 0 16,0 0-16,-21 0 0,20-21 15,-20 21-15,0 0 0,-1 0 0,1 0 16,-21 0-16,20 0 0,-41 0 16,20 0-16,-42 0 0,22-21 0,-22 21 15,-42 0 17,-1 0-1,1 0-31,0 0 15</inkml:trace>
  <inkml:trace contextRef="#ctx0" brushRef="#br0" timeOffset="94190.42">720 14499 0,'0'0'0,"0"-21"16,0 0 0,0 42 30,0 21-46,0-20 0,0 20 16,0 0-16,0 1 0,0-1 16,0 0-16,0 1 0,0-1 15,0 0-15,0 1 0,0-22 0,0 21 16,-22-21-16,22 22 0,-21-22 16,21 0-16,0 0 0,0 0 15,-21 0-15,21-42 47,0 0-47,0 0 16,21 0-16,-21 0 0,21-1 15,1 1-15,-1 0 0</inkml:trace>
  <inkml:trace contextRef="#ctx0" brushRef="#br0" timeOffset="94810.58">1206 14690 0,'-21'21'15,"0"-21"-15,0 0 16,0 0-16,0 0 0,-1 0 16,22-21-16,-21 0 15,21-1-15,0 1 16,0-21-16,0 21 0,0 0 15,21-22-15,1 22 0,-1 0 0,0-21 16,21 20-16,-21 1 0,1 0 16,20 21-16,-21 0 0,21 0 15,-20 0-15,-1 21 0,0 0 0,21 1 16,-42 20-16,21-21 16,-21 21-16,0 1 0,0-1 0,0 22 15,-21-22-15,0 0 0,0 1 16,0-1-16,-22 0 0,22 1 15,-21 20-15,0-42 0,20 22 0,-20-1 16,21 0-16,-21-21 0,20 1 16,1-1-16,0 0 0,0 0 15,0-21-15,0 0 16,-1 0 0,22-21-16,0 0 0,0 0 15,0-1-15,0 1 0,0 0 0,0 0 16,22 0-16,-1 21 15,0-21-15,0 21 0,0 0 0,0 0 16,1 0-16,-1 0 0,0 0 16,0 0-16,0 0 0,22 0 15,-22 21-15,0-21 0,-21 21 0,21 0 16,0-21-16,0 21 0,1 0 16,-1 1-16,-21-1 15,21-21-15,-21 21 0,21-21 16,-21 21-16,21-21 0,0 0 31,1 0-31,-1 0 0,-21-21 16,21 0-16,0 0 0,-21-1 15</inkml:trace>
  <inkml:trace contextRef="#ctx0" brushRef="#br0" timeOffset="95274.34">1926 14880 0,'0'21'16,"0"1"-1,21-22 17,-21-22-32,21 22 0,-21-21 15,22 21-15,-22-21 0,0 0 16,0 0-1,-22 21 17,1 0-32,0 21 0,21 0 15,0 0-15,-21 0 16,21 1-16,0-1 31,21-42 0,-21-1-15,21 22 0,-21-21-1,-21 21 32</inkml:trace>
  <inkml:trace contextRef="#ctx0" brushRef="#br0" timeOffset="98919.34">6202 14161 0,'0'0'0,"-21"0"0,-1 0 15,1-22-15,0 1 0,21 0 0,-21 0 16,21 0-16,0-22 0,0 22 16</inkml:trace>
  <inkml:trace contextRef="#ctx0" brushRef="#br0" timeOffset="100006.84">3556 14309 0,'0'0'0,"0"-21"16,0-1-16,21 22 0,-21-21 0,0 0 15,0 0 1,21 0-16,-21 0 16,0 42 31,0 0-47,0 0 0,0 21 0,0 1 15,0 20-15,0-20 0,0-1 16,0 21-16,0-20 0,0 20 0,0-20 15,0-1-15,-21 0 0,21 1 16,0-22-16,0 21 0,-21-21 0,21 0 16,0 1-16,0-1 15,0-42 17,0-1-17,0 1 1,21 0-16,-21 0 0,21 0 0</inkml:trace>
  <inkml:trace contextRef="#ctx0" brushRef="#br0" timeOffset="100358.86">4043 14161 0,'0'21'31,"0"0"-15,0 21-16,0 1 0,0-1 15,0 0-15,0 1 0,0-1 0,0 0 16,0-21-16,0 22 0,0-1 16,0-21-16,0 0 0,0 22 0,0-22 15,0 0-15,0 0 16,0 0-1,-21-21 32,-1 0-31,22-21 0,0 0-16,-21 0 0,21 0 15,-21 21-15</inkml:trace>
  <inkml:trace contextRef="#ctx0" brushRef="#br0" timeOffset="101039.87">3556 14626 0,'0'0'15,"-21"0"-15,21 21 16,21-21 15,0 0-31,0 0 0,22 0 16,-22 0-16,21-21 0,-21 21 16,22-21-16,-1 21 0,0-21 0,1 0 15,-22 21-15,21-21 0,-21 21 16,22-22-16,-22 22 0,0-21 0,21 21 15,-21-21-15,1 0 16,-1 0-16,0 21 0,0-21 16,-21 42 31,0 0-47,0 0 0,0 0 0,0 0 15,0 22-15,-21-22 0,21 21 16,0-21-16,-21 22 0,21-22 0,0 21 15,0-21-15,0 1 0,0-1 16,0 0-16,0 0 0,0 0 0,21-21 16,0 21-16,0-21 15,0 0-15,1 0 16,20-21-16,-21 21 0,0-21 16,22 0-16,-22 0 0,0 0 0,21-1 15,-21 1-15,1 0 0,-1-21 16,0 21-16,-21-22 0,0 1 0,0 21 15,0-22-15,0 22 0,-21-21 16,-22 21-16,22 0 0,-21-1 0,21 1 16,-22 21-16,1 0 0,21 0 15,-21 0-15,20 21 0,-20 1 0,21-1 16,0 0-16,0 0 16,-1 21-16,22-20 0,0-1 0,0 21 15,0-21-15,0 0 0,0 22 16,0-22-16,0 0 0,22-21 0,-1 21 15,0-21-15,21 0 0,-21 0 16,22 0-16,-1 0 0,0-21 0</inkml:trace>
  <inkml:trace contextRef="#ctx0" brushRef="#br0" timeOffset="101582.68">5038 14436 0,'21'-21'0,"-42"42"0,63-42 16,-42 42-1,0 0-15,0 0 0,0 0 16,0 22-16,0-22 0,0 0 16,-21 21-16,21-21 0,-21 22 0,21-22 15,-22 21-15,22-21 0,0 1 16,0-1-16,0 0 0,22-42 47,-1 0-47,-21-1 0,21 1 15,0 0-15,-21 0 0,0 0 16,21-22-16,0 22 0,-21-21 0,22 21 16,-22 0-16,0-1 15,21 22-15,0 0 16,-21 22-16,21-1 16,-21 0-16,0 21 0,0-21 0,0 1 15,0-1-15,21 0 0,-21 0 16,21 0-16,1 0 0,-22 1 0,21-22 15,0 0-15,-21 21 0,21-21 0,0 0 16,0 0-16,22 0 16,-22-21-16,0-1 0,0 22 0,0-21 15,1 0-15,-1 0 0,-21 0 16,0-22-16,0 22 0,0-21 0,0 21 16,0-22-16,0 22 15,0-21-15,-21 21 0,-1-22 0,1 22 16,21 0-16,0 0 0,-21 21 15,0 0-15,0 0 16,21 21 0,21-21 15,0 0-31,21 0 0</inkml:trace>
  <inkml:trace contextRef="#ctx0" brushRef="#br0" timeOffset="102349.92">6773 14796 0,'0'0'0,"0"-22"31,0 1-15,0 0-16,0 0 0,21 0 0,-21-22 15,22 22-15,-1-21 0,0-22 16,0 22-16,0-21 0,0-1 16,1 22-16,-1-22 0,0 22 0,-21-22 15,0 22-15,0 0 0,0 21 16,0-1-16,0 1 0,0 0 0,-21 42 31,21 0-31,-21 22 0,-1-22 16,22 42-16,-21-20 0,0 20 15,21-20-15,0 20 0,-21 1 0,21-1 16,0 1-16,0-22 0,0 0 16,0 1-16,0-1 0,0 0 0,0-21 15,21 22-15,-21-22 0,21 0 0,0-21 16,1 21-16,-1-21 0,0 0 16,0 0-16,21 0 0,-20 0 15,-1-21-15,42 0 0,-20 0 16,-22 0-16,21-1 0,-21-20 15,0 21-15,1-21 0,-1-1 0,0 22 16,0-21-16,-21 21 0,0-1 16,21 1-16,0 21 0,-21 21 31,0 1-31,0-1 0,0 21 0,0-21 16,0 0-16,-21 22 0,21-22 15,0 21-15,0-21 0,0 1 0,0-1 16,0 0-16,0 0 0,0 0 0,21 0 15,1-21 1,-1 0-16,0 0 0,0 0 0,0 0 16,0-21-16,22 21 0,-22-21 15,21 0-15,-21 0 0,1 0 0,20-1 16,-21 1-16,0-21 0,0 0 0,1-1 16,-1 1-16,-21 0 0,21-1 15,-21 1-15,0 0 0,0-1 0,0 22 16,-21 0-16,0 0 0,-1 0 15,1 21-15,0 0 0,0 0 0,-21 0 16,20 21-16,-20 0 16,21-21-16,0 21 0,0 0 0,-1-21 15,1 21-15,0-21 0,0 0 0,0 0 16,0 0-16,-1 0 16,1 0-16,0 0 0,0-21 0</inkml:trace>
  <inkml:trace contextRef="#ctx0" brushRef="#br0" timeOffset="102630.84">6286 14203 0,'0'0'0,"22"0"31,-1 0-15,21-21-16,0 21 0,22-21 0,-1 21 15,22-22-15,0 1 0,-22 21 16,22-21-16,0 0 0,-1 21 0,-20-21 16,-1 21-16,1-21 0,-22 21 15,0 0-15,1-22 0,-1 22 0,-21 0 16,0 0-16,1 0 0,-1 0 16,-42 0 15</inkml:trace>
  <inkml:trace contextRef="#ctx0" brushRef="#br0" timeOffset="103707.35">9631 14351 0,'0'0'0,"0"-21"0,21-21 0,-21 20 16,0 1-16,0 0 0,0 0 16,0 0-16,-21 0 0,0 21 0,-1 0 15,1 0-15,0 0 0,0 0 16,-21 0-16,20 21 0,1 0 0,0 21 16,21-21-16,-21 22 15,21 20-15,-21-20 0,21 20 0,0-21 16,0 22-16,0 21 0,0-43 15,0 0-15,0 1 0,21-1 16,0-21-16,-21 0 0,42 0 0,-20 1 16,-1-22-16,21 0 0,0 0 15,1 0-15,-1 0 0,22 0 0,-22 0 16,21-22-16,-20 1 0,20 0 16,-20-21-16,20-1 0,-21 22 0,1-42 15,-1 20-15,0-20 0,-20-1 0,-1 1 16,0-1-16,0 1 0,-21-1 15,0 1-15,0-1 0,0 22 16,0 0-16,0-1 0,0 22 16,0 64-1,0-22 1,0 21-16,0 0 0,0 1 0,0 20 16,-21-20-16,21 20 0,-21 1 0,21-1 15,-21-21-15,21 1 0,0 20 16,0-20-16,-22-22 0,22 21 0,-21-21 15,21 0-15,0 1 0,0-1 16,21-21 15,1-21-31,-1-1 16,-21 1-16,21 0 0,0-21 0,0 21 16,0-1-16,-21 1 0,22 0 15,-1 0-15,0 21 0,0 0 16,0 0-16,0 0 15,-21 21-15,22-21 0,-22 21 16,0 0-16,0 1 0,0-1 0,21 0 16,-21 0-16,21 0 0,-21 0 15,0 1-15,21-22 0,0 21 16,0-21-16,1 0 16,-1 0-16,21 0 15,-21 0-15,22 0 0,-22-21 16,21-1-16,0 1 0,1 0 0,-1 0 15,0 0-15,-20-22 0,20 22 0,-21-21 16,0 0-16,0-1 0,1 22 16,-22-21-16,0-1 0,0 22 0,0 0 15,0 0-15,0 0 0,-22 21 16,1 0-16,0 21 0,0 0 16,0 0-16,0 22 0,-1-22 15,1 21-15,21 0 0,-21-20 0,0 20 16,21 0-16,0-21 0,0 1 15,0 20-15,0-21 0,0 0 16,0 0-16,0 1 0,42-22 16,-21 0-16,1 0 0,20 0 15,0 0-15,1 0 0,-1 0 0,0-22 16,22 1-16,-22 21 0</inkml:trace>
  <inkml:trace contextRef="#ctx0" brushRef="#br0" timeOffset="104454.87">11832 14351 0,'0'-42'0,"0"84"0,0-105 0,0 41 16,0 1-16,0 0 0,0 0 16,-21 21-16,0 0 15,0 0-15,-1 0 0,1 21 0,0 21 16,0-20-16,0 20 0,21 0 16,-21 1-16,-1-1 0,22 0 0,-21 1 15,21-1-15,0 0 0,0-21 16,0 22-16,0-22 0,0 0 0,0 0 15,21 0-15,1 1 0,-1-22 0,0 0 16,21 0-16,-21 0 0,22 0 16,-22 0-16,21 0 0,1-22 0,20 22 15,-21-21-15,1 0 0,-1 0 16,0-21-16,1 20 0,-22-20 16,21 0-16,1-22 0,-22 1 0,0 20 15,0-20-15,0-1 0,0 1 16,1-1-16,-1 22 0,0 0 0,-21-1 15,0 1-15,0 21 0,0 42 32,0 0-32,0 0 0,0 22 15,-21-1-15,0 0 0,21 1 0,-22-1 16,1 22-16,0-22 0,0 0 0,0 22 16,21-22-16,-21-21 0,21 22 15,-22-22-15,22 21 0,0-21 0,0 0 16,0 1-16,0-44 31,22 1-15,-1 0-16,0 0 0,0-21 15,21 20-15,-20-20 0,-1 21 0,21-21 16,0-1-16,-20 22 0,20 0 16,-21 0-16,0 0 0,0-1 0,22 22 15,-22 0-15,-21-21 0,21 21 16,-42 0-1,0 0 1,0 21-16,-1-21 0,1 22 16,-21-22-16,21 21 0,-22-21 15,22 21-15,-21-21 0,21 21 16,0-21-16,-1 21 0,22 0 0,0 1 16,0-1-16,0 0 15,0 21-15,0-21 0,0 1 0,0-1 16,0 0-16,0 0 0,22 0 0,-1 0 15,0 1-15,0-22 16,-21 21-16,21-21 0,0 0 0,1 0 16,-1 0-16,0 0 0,0 0 15,0-21-15,0-1 0,1 1 16</inkml:trace>
  <inkml:trace contextRef="#ctx0" brushRef="#br0" timeOffset="105846.85">14436 14288 0,'0'0'0,"-22"-22"0,22 1 0,0-21 0,-21 21 16,21 0-16,0-1 16,-21 22-1,0 22-15,0 20 16,21-21-16,-21 21 0,-1 1 15,1-1-15,21 0 0,-21 1 0,0-1 16,21 0-16,0-20 0,-21 20 16,21-21-16,0 0 0,0 0 15,0 1-15,0-1 0,21-21 16,0 0 0,0 0-16,0 0 0,1-21 15,20-1-15,-21 1 0,0 0 0,22-21 16,-22 21-16,0-1 0,0-20 15,0 21-15,0-21 0,1 20 0,-1 1 16,-21 0-16,0 0 0,21 21 16,-21 21-16,0 0 15,21 0-15,-21 22 0,0-22 0,0 21 16,0-21-16,0 22 16,0-22-16,0 21 0,21-21 0,0 1 15,-21-1-15,22 0 0,-22 0 16,21 0-16,0-21 0,0 0 0,0 0 15,0 0-15,1 0 0,20 0 0,-21 0 16,21-21-16,-20 0 0,20 0 16,0 0-16,-21-1 0,22-20 0,-22 0 15,0 21-15,0-22 0,0 1 16,1 0-16,-22-1 0,0 1 0,0 0 16,0-1-16,0 22 0,0 0 15,0 42 1,-22 0-1,22 22-15,-21-1 0,0 0 16,21 1-16,0 20 0,-21-21 0,21 1 16,0-22-16,0 21 0,0 1 15,0-22-15,0 0 0,0 0 0,21 0 16,0-21-16,0 0 0,1 0 16,20 0-16,-21 0 0,21 0 0,1 0 15,-1 0-15,0-21 0,1 0 0,-1-21 16,22 20-16,-22-20 0,-21 0 15,21-1-15,1 1 0,-22-21 0,21-1 16,-21 22-16,1-22 0,-22 1 16,21 20-16,-21-20 0,0 21 15,0 20-15,0-20 0,0 21 16,0 42 0,-21 0-16,21 0 0,0 1 15,-22 20-15,1 0 0,0 1 0,21-1 16,-21 21-16,0-20 0,21-1 15,0 22-15,-21-22 0,21 0 0,-22-21 16,22 22-16,0-22 0,-21 21 0,21-21 16,0 1-16,0-1 15,21-21 1,1 0-16,-1-21 16,0-1-16,0 1 0,-21 0 15,21 0-15,0 0 0,1-22 0,-1 22 16,-21 0-16,21 0 0,-21 0 15,21 0-15,0 42 16,-21 0 0,0 0-16,0 0 0,0 0 15,0 1-15,21-1 0,-21 0 16,0 0-16,22-21 0,-1 21 0,0-21 16,0 21-16,21-21 15,-20 0-15,-1 0 0,21 0 0,0 0 16,-20 0-16,20 0 0,0 0 0,1-21 15,-1 21-15,0-21 16,1 0-16,-22 0 0,21-22 0,0 22 16,-20-21-16,-1 0 0,0-1 15,-21 22-15,0-21 0,0 21 0,0-1 16,0 1-16,0 0 0,-21 21 16,0 21-1,-1 0-15,22 1 0,-21-1 0,0 21 16,21-21-16,-21 22 0,21-1 15,0-21-15,0 0 0,0 22 0,0-22 16,0 0-16,0 0 0,21 0 16,0-21-16,0 21 0,1-21 15,-1 0-15,21 0 0,-21 0 0,22 0 16,-1 0-16,0 0 0,1 0 16,-1 0-16,0-21 0</inkml:trace>
  <inkml:trace contextRef="#ctx0" brushRef="#br0" timeOffset="107334.36">17484 14224 0,'0'-63'15,"0"126"-15,-22-148 0,1 64 0,-21 21 0,21 0 16,0 0-16,-22 0 0,22 0 16,-21 21-16,-1 1 0,22-1 15,-21 0-15,21 0 0,0 21 0,-1-20 16,1 20-16,0-21 0,21 21 0,0 1 15,0-22-15,0 21 0,0-21 16,0 1-16,0-1 0,0 0 0,21 0 16,0 0-16,1-21 0,-1 0 15,0 0-15,0 0 0,0 0 0,0 0 16,1 0-16,20 0 0,-21-21 16,0 21-16,22-21 0,-22 0 0,0 0 15,0-22-15,0 22 0,0-21 0,1-1 16,-22 1-16,21 0 15,-21-1-15,21 22 0,-21-21 0,0 21 16,21 0-16,-21-1 0,0 44 31,0-1-31,0 0 0,0 21 16,-21-21-16,21 22 0,0-1 0,0-21 16,-21 22-16,21-22 0,0 21 0,0-21 15,0 0-15,0 1 0,0-1 16,0 0-16,21 0 0,0-21 15,0 0-15,0 0 0,1 0 16,20 0-16,-21 0 0,21 0 0,-20 0 16,20-21-16,-21 0 0,0 21 15,0-21-15,22-22 0,-22 22 16,0-21-16,0-1 0,0 1 0,1 0 16,-22-1-16,21-20 0,-21 21 15,21-22-15,-21 22 0,0-1 0,0 1 16,0 0-16,0 21 0,0 42 31,0 21-31,0-21 16,-21 22-16,0-1 0,21-21 0,0 21 15,0 1-15,0-1 0,0 22 0,0-22 16,0-21-16,0 21 0,0 1 16,0-22-16,0 0 0,0 0 15,0 0-15,21 1 0,0-1 16,0-21-16,0 0 0,0 0 0,1 0 15,20 0-15,-21 0 0,0-21 0,22 21 16,-22-22-16,21-20 0,-21 21 16,22-21-16,-1 20 0,-21-41 15,21 21-15,-20-1 0,20 1 0,-21-22 16,21 1-16,-20 21 0,-1-22 16,0 22-16,0-1 0,-21 22 0,0 0 15,0 0-15,-21 21 0,0 21 16,0 0-16,-1 22 0,1-22 15,-21 21-15,21 0 0,0 1 16,-22-1-16,22-21 0,0 22 0,0-1 16,21 0-16,-21 1 0,21-22 15,-22 21-15,22-21 0,0 0 0,-21 22 16,21-22-16,0 0 0,0 0 16,21-21-1,1 0-15,-1 0 0,0 0 16,0 0-16,0 0 0,0-21 15,1 0-15,-1 0 0,21 0 0,-21-22 16,22 22-16,-22 0 0,0 0 16,0 0-16,0-1 0,0 22 15,1 0-15,-22 22 16,0-1 0,0 0-16,0 0 0,0 0 0,0 0 15,0 1-15,0-1 0,0 0 16,0 0-16,21 0 15,0-21-15,0 0 0,0 0 16,0 0-16,1 0 0,-1 0 0,21 0 16,-21 0-16,22 0 0,-22 0 15,0 0-15,21 0 0,-21-21 0,1 0 16,20 0-16,-21 0 0,0-1 0,0-20 16,1 21-16,-22-21 0,21 20 15,-21 1-15,21 0 0,-21 0 16,0 0-16,-21 42 31,0 0-31,21 0 0,-22 0 16,1 1-16,21-1 0,-21 0 15,21 0-15,0 0 0,0 22 16,0-22-16,0 0 0,0 0 16,21-21-1,0 0-15,1 0 0,-1 0 16,0 0-16,0-21 0,0 0 0,22 21 15,-22-21-15,21-1 0,-21 1 0,22 0 16,-22 0-16,21 0 16,-21 0-16,0-1 0,22 1 15,-43 42 1,0 1 0,-21-1-16,-1 0 0,22 0 0,0 0 15,-21 0-15,21 1 16,0-1-16,21-21 15,1 0 1,-1 0-16,0 0 0,0 0 16,0 0-16,0 0 0,-21-21 0,22-1 15,-1 22-15,-21-21 0,21 0 16,-21-21-16,0 21 0,0-1 0</inkml:trace>
  <inkml:trace contextRef="#ctx0" brushRef="#br0" timeOffset="107566.23">17759 14118 0,'0'0'0,"-43"0"0,1 0 0,21 0 15,42 0-15,0 0 16,22 0-16,-1 0 0,0 0 15,22 0-15,-22 0 0,22 0 16,-22-21-16,21 21 0,1 0 0,-22 0 16,22 0-16,-22-21 0,0 21 15,-20 0-15,20-21 0</inkml:trace>
  <inkml:trace contextRef="#ctx0" brushRef="#br0" timeOffset="107981.99">21018 14118 0,'0'0'0,"0"-21"16,22 0-16,-22 0 0,0 42 31,0 0-31,0 21 0,0-20 16,0 20-16,-22 0 0,22 1 15,-21-22-15,21 21 0,0 0 0,0 1 16,-21-22-16,21 0 0,0 21 16,-21-42-16,21 22 0,0-1 0,0-42 47,0-1-32,0-20-15</inkml:trace>
  <inkml:trace contextRef="#ctx0" brushRef="#br0" timeOffset="108146.89">21082 13885 0,'0'-21'0,"0"42"0,0-63 0,0 21 16,-21 21-16,21 21 47,21-21-32,0 0-15</inkml:trace>
  <inkml:trace contextRef="#ctx0" brushRef="#br0" timeOffset="108419.74">21611 13716 0,'0'0'15,"-21"0"1,0 21-1,0 0-15,-1 1 0,1 20 0,21 0 16,-21-21-16,0 22 0,0-1 0,21 0 16,-21 1-16,-1-1 15,22 0-15,0 1 0,-21-1 0,21 0 16,-21 1-16,21-1 0,0-21 16,0 22-16,0-22 0,0 0 0,21 0 15,0-21-15,1 0 16,20 0-16,-21 0 0,0 0 15,0-21-15,1 21 0,-1-21 0,0 0 16,0-1-16,0-20 0,0 21 16</inkml:trace>
  <inkml:trace contextRef="#ctx0" brushRef="#br0" timeOffset="108582.65">21336 14055 0,'0'0'16,"-21"0"-16,0 0 0,-1 0 15,44 0 1,-1 0-16,0 0 0,0 21 16,21-21-16,1 0 0,-1 0 15,0 0-15,22 0 0,-1 0 0,1 0 16,21-21-16</inkml:trace>
  <inkml:trace contextRef="#ctx0" brushRef="#br0" timeOffset="108850.49">23220 13928 0,'-21'0'16,"-1"0"-16,22 21 0,-21 0 15,0 0-15,0 0 0,0 1 0,21 20 16,-43-21-16,43 0 0,-42 22 0,42-22 15,-21 0-15,0 21 16,0-21-16,-1 1 0,22-1 0,0 0 0,0 0 16,0 0-16,0 0 15,22-21 1,-1 0-16,0 0 0,21 0 16,-21 0-16,22-21 0,-1 21 0</inkml:trace>
  <inkml:trace contextRef="#ctx0" brushRef="#br0" timeOffset="109198.29">23749 14076 0,'0'0'0,"21"-21"0,0 0 16,0 21-16,-21-22 0,0 1 0,-21 21 15,-21 0 1,21 0-16,-22 0 0,1 0 16,21 21-16,-21 1 0,-1-22 0,1 21 15,21 0-15,0 0 0,-1-21 16,22 21-16,0 0 0,0 1 15,22-22-15,20 21 16,-21-21-16,21 0 0,1 21 0,-1-21 16,0 21-16,1 0 0,-1-21 15,0 21-15,-20 1 0,20-22 0,-21 21 16,-21 0-16,0 0 0,0 0 16,0 0-16,-21 1 15,-21-22-15,20 0 0,-20 0 16,21 21-16,-21-21 0,-1 0 0,1 0 15,21 0-15,-22 0 0,22 0 16,0 0-16,0 0 0,0 0 16,0 0-16,21-21 0,0-1 0,0 1 15,0 0-15,0 0 0,0 0 16</inkml:trace>
  <inkml:trace contextRef="#ctx0" brushRef="#br0" timeOffset="109370.19">23304 13758 0,'0'0'0,"-21"-21"0,0 21 0,0 0 15,21-21-15,-21 21 16,0 0 15</inkml:trace>
  <inkml:trace contextRef="#ctx0" brushRef="#br0" timeOffset="110354.63">25802 14182 0,'0'0'0,"21"0"16,-21-21-16,21 21 0,1-22 15,-1 22-15,-21-21 0,21 0 0,0 0 16,21 0-16,-20 0 0,-1-1 16,0 1-16,21-21 0,-21 21 0,1-22 15,-1 1-15,-21 21 0,0-21 16,0 20-16,0-20 0,-21 42 0,-22-21 15,1 21-15,0 0 0,-1 0 16,-20 0-16,20 21 0,-20 0 0,21 0 16,-22 22-16,22-22 0,-1 21 15,22-21-15,0 22 0,21-22 16,0 21-16,0-21 0,0 1 0,21 20 16,0-21-16,1 0 0,20 0 15,0 1-15,-21-1 0,22 0 0,-1 21 16,0-21-16,1 1 0,-22 20 15,0-21-15,0 0 0,-21 0 0,0 1 16,0-1-16,0 0 0,-21-21 0,0 21 16,0-21-16,-22 21 0,1-21 15,0 0-15,-1 0 0,1 0 0,21 0 16,-21-21-16,-1 0 0,1 0 16,21 0-16,0-22 0,-1 22 15,1 0-15,21-21 0,0 20 0,-21-20 16,21 21-16,0 0 0,0 0 15,0-1-15,0 44 32,0-1-32,0 0 0,0 0 15,0 0-15,0 0 0,0 22 16,0-22-16,0 0 0,21 21 0,0-20 16,1-1-16,-1 0 0,0 0 15,21 0-15,-21 0 0,22 1 0,-1-22 16,0 0-16,1 0 0,-1 0 0,22 0 15,-22 0-15,21-22 16,-20 22-16,-1-21 0,22 0 0,-22 0 16,0-21-16,-21 20 0,22-20 15,-22 21-15,0-21 0,0-1 0,0 1 16,1 21-16,-22 0 0,0-22 16,0 22-16,0 42 15,0 0-15,0 1 16,0-1-16,0 0 0,0 0 15,-22 0-15,1 43 16,0-43-16,21 0 0,0 0 16,0 0-16,0 1 0,-21-1 15,21-42 17,0-1-32,21 1 15</inkml:trace>
  <inkml:trace contextRef="#ctx0" brushRef="#br0" timeOffset="110514.54">26522 13928 0,'0'-43'31,"-21"43"-31,-1 0 16,22 22-16,0-1 15,0 0-15,0 0 16</inkml:trace>
  <inkml:trace contextRef="#ctx0" brushRef="#br0" timeOffset="111455">26818 14139 0,'0'0'0,"0"85"31,-21-64-31,21 0 0,-21 1 0,21 20 0,-21-21 15,-1 0-15,22 0 16,0 22-16,-21-22 0,0-21 0,21 21 16,-21 0-16,21-42 47,0 0-47,0 0 0,0 0 0,21-1 15,0-20-15,0 21 0,1-21 0,-1 20 16,0-20-16,0 21 0,21 0 15,-20 0-15,-1-1 0,0 22 0,0 0 16,0 0 0,-21 22-16,0-1 0,0 0 0,0 0 15,0 0-15,0 22 0,0-22 16,0 0-16,0 21 0,21-21 16,1 1-16,-1-1 0,0 0 0,0 0 15,21 0-15,-20-21 0,20 21 16,0 1-16,1-22 0,-1 0 0,0 0 15,1 0-15,-1 0 0,0 0 16,1 0-16,-1-22 0,0 22 0,1-21 16,-1 0-16,-21 0 0,0-21 15,0 20-15,1-20 0,-22 21 0,0-21 16,0-1-16,0 22 0,0 0 16,-22 0-16,1 21 0,0 0 15,0 0-15,-21 0 0,20 0 0,-20 0 16,0 0-16,21 21 0,-22 0 15,22 0-15,-21 0 0,21 1 0,-1-1 16,1 0-16,21 0 0,0 0 16,0 0-16,21-21 0,1 0 15,20 22-15,-21-22 0,0 0 16,22 0-16,-1 0 0,-21 0 0,21 0 16,-20 0-16,20-22 0,-21 22 15,0-21-15,0 21 0,1-21 0,-1 0 16,0 0-1,-21 42 17,-21 0-32,0 0 15,21 22-15,-22-22 0,1 0 0,21 21 16,-21-21-16,0 22 0,21-1 16,-21-21-16,21 22 0,0-1 0,-21 0 15,21 1-15,-22-22 0,22 42 16,0-20-16,0 20 0,0-21 0,-21 43 15,21-21-15,0-1 0,-21 22 0,21-22 16,0 22-16,0-22 0,-21 1 16,21-1-16,-21-20 0,0 20 15,-1-20-15,1-22 0,0 0 0,0 0 16,0-21-16,-22 0 0,22 0 16,-21-21-16,0 0 0,-1 0 0,1-1 15,0-20-15,-1 21 0,1-21 16,21-1-16,-22-20 0,22 20 0,0 1 15,0 21-15,21-21 0,0-1 0,0 1 16,0 21-16,0-22 0,0 1 16,21 21-16,0-21 0,22-1 0,-22 1 15,21 0-15,-21 20 0,22-20 16,20-21-16</inkml:trace>
  <inkml:trace contextRef="#ctx0" brushRef="#br0" timeOffset="111718.85">28173 13970 0,'0'-21'0,"0"42"0,21-63 0,-21 21 16,0-1-16,0 1 0,-21 21 31,0 21-31,21 1 16,0-1-16,0 0 0,-22 21 0,1 1 15,21-1-15,-21 0 0,0 1 0,21 20 16,-21-21-16,0 1 0,21-1 15,-22 0-15,1 1 0,0-22 16,21 21-16,0-21 0,0 1 16,0-1-16,21-21 31,22 0-31,-22 0 0,0-21 0,21-1 16,-21 1-16</inkml:trace>
  <inkml:trace contextRef="#ctx0" brushRef="#br0" timeOffset="112034.67">28300 14330 0,'21'0'47,"0"0"-31,0 0-16,0 0 0,1 0 16,-1 0-16,21-21 0,-21 0 15,0 21-15,1-22 0,-1 1 0,0 21 16,0-21-16,-21 0 0,21 0 0,-21 0 15,0-1-15,-21 22 16,0 0-16,0 0 0,0 0 16,-22 22-16,22-22 0,0 21 15,-21 21-15,20-21 0,1 0 16,0 22-16,21-1 0,0-21 0,0 0 16,0 22-16,0-22 0,0 0 15,0 0-15,0 0 0,21 1 16,0-22-16,1 21 0,-1-21 0,21 0 15,-21 0-15,22 0 0,-1 0 0,0 0 16,22-21-16</inkml:trace>
  <inkml:trace contextRef="#ctx0" brushRef="#br0" timeOffset="112466.86">30438 14034 0,'0'0'0,"-22"0"0,1 0 16,0 0-16,-21 0 0,21 0 0,-22 0 15,1 21-15,0-21 0,20 21 16,-20 0-16,21 0 0,-21 0 0,20 1 16,1 20-16,0-21 0,0 0 15,21 22-15,0-22 0,0 0 0,0 0 16,0 0-16,0 0 0,21 1 15,0-1-15,0 0 0,1-21 0,20 0 16,0 0-16,-21 0 0,22 0 16,-1 0-16,0 0 0,1-21 0,-22 0 15,21-1-15,-21 1 16,22-21-16,-22 21 0,-21-22 0,21 1 16,-21 21-16,0-21 0,0-1 15,0 22-15,0 0 0,-21 0 0,0 0 16,0 21-16,-1 0 0,-20 0 15,21 0-15,-21 0 0,20 0 0,-20 21 16,21-21-16,0 21 0,-22 0 16,22 0-16,21 0 0,0 1 15,0-1-15,21-21 16,1 21-16,-1-21 0,21 0 16</inkml:trace>
  <inkml:trace contextRef="#ctx0" brushRef="#br0" timeOffset="112822.84">30628 14224 0,'0'-21'0,"0"42"0,0-63 16,0 21-16,0-1 15,0 1-15,0 0 16,0 0-16,21 21 0,0 0 16,1-21-16,-1 21 0,21 0 15,-21 0-15,0 0 0,1 0 0,-1 0 16,0 21-16,0 0 0,-21 0 15,0 0-15,0 1 0,0-1 16,0 0-16,0 0 0,0 0 16,-21 0-16,0 1 0,0-1 0,-1 0 15,22 0-15,-21-21 16,0 0 0,21-21-1,0 0 1,0 0-16,21-1 15,0 1-15,-21 0 0,22 0 0,-1 0 16,0 0-16,0-1 0,0 22 16,0-21-16,1 0 0,-1 0 15,0 21-15,0-21 0,0 0 16</inkml:trace>
  <inkml:trace contextRef="#ctx0" brushRef="#br0" timeOffset="113278.28">31221 13780 0,'0'0'0,"-21"-22"0,-1-20 0,-20 21 16,21-21-16,-21 20 0,-1 1 0,1 0 16,21 0-16,-22 0 0,1 21 15,0 0-15,-1 0 0,1 0 0,-21 0 16,20 42-16,-20-21 0,-1 0 16,1 22-16,-22-1 0,22 0 0,-1 1 15,-21-1-15,22 22 16,21-22-16,-22 0 0,22 22 0,-1-22 15,22 0-15,-21 22 0,21-22 16,21 1-16,0 20 0,0-21 16,0 1-16,0-1 0,21 0 0,0 1 15,21-1-15,1-21 0,20 22 16,1-22-16,-1 0 0,1 0 0,20 0 16,-20-21-16,21 0 0,-22 0 0,22 0 15,-22 0-15,22 0 0,-22-21 16,1 0-16,-1 0 0,1-22 0,-1-20 15,1 21-15,-1-22 16,-20 1-16,-1-1 0,0 1 0,1-1 16,-22 1-16,-21-1 0,0 1 15,0-1-15,0 1 0,-21 20 0,-22 1 16,1 0-16,0-1 0,-1 22 16,-20-21-16,21 42 0,-22-21 0,1 21 15,20 0-15,1 0 0,-22 21 16,1 0-16,21-21 0,-22 21 0,1 0 15,-1 0-15,-21 1 0,1-1 16</inkml:trace>
  <inkml:trace contextRef="#ctx0" brushRef="#br0" timeOffset="115662.44">4339 15706 0,'0'0'0,"-21"-21"16,0 21-1,21 21 1,0 0-16,0 0 0,0 21 16,0-20-16,0 20 0,0 0 15,0 1-15,0-22 0,21 21 16,-21 0-16,0-20 0,0 20 0,0-21 16,0 0-16,0 0 0,0 1 15,0-1-15,0 0 16,0-42-1,0 0 1,0-1-16,0 1 0,0 0 16,21 0-16,-21-21 0,0 20 0,21-20 15,0 0-15,-21 21 0,22-22 16,-1 22-16,-21-21 0,21 21 0,0-1 16,0 1-16,0 0 0,1 0 15,-1 21-15,0 0 0,0 0 0,0 0 16,0 21-16,1 0 0,-1 0 15,0 1-15,0-1 0,0 0 0,0 21 16,-21-21-16,0 22 0,0-22 16,0 0-16,0 21 0,0-20 15,0-1-15,0 0 0,0 0 16,0-42 15,22 0-31,-1 0 16,-21-1-16,21-20 0,0 0 15,0 21-15,-21-22 0,21 22 0,1-21 16,-1 21-16,0-22 0,0 22 0,0 0 16,0 21-16,1 0 0,-1 0 15,0 0-15,0 0 0,-21 21 16,21 0-16,-21 0 16,21 22-16,-21-1 0,0 0 0,22-20 15,-22 20-15,21 0 0,-21 1 16,21-1-16,-21-21 0,0 0 15,21 0-15,0 1 0,-21-1 16,21-21-16,1 0 0,-1 0 0,21 0 16,-21 0-16,0 0 0,22-21 15,-22-1-15,21 1 0,-21 0 0,22 0 16,-22-21-16,21 20 0,-21-20 16,1 0-16,-1-1 0,0 22 15,0-21-15,-21 0 0,21 20 0,-21-20 16,0 21-16,0 0 0,0 0 15,0 42 17,0 0-32,0 0 0,0 0 0,0 22 15,0-22-15,0 21 0,0 0 16,0-20-16,0 20 0,0-21 0,0 21 16,21-20-16,-21-1 0,22 0 15,-1 0-15,0 0 0,0-21 16,0 0-16,0 0 0,1 0 15,-1 0-15,0-21 0,0 21 0,0-21 16,22 0-16,-22-22 0,0 22 16,21-21-16,-21 21 0,1-22 0,-1 1 15,0 21-15,-21-21 0,21-1 16,-21 22-16,21-21 0,-21 21 16,0-1-16,0 1 0,0 42 31,0 1-31,0-1 0,0 0 0,0 21 15,0-21-15,0 22 0,0-1 16,0 0-16,0 1 0,0-1 0,0-21 16,0 22-16,0-22 0,0 21 15,0-21-15,0 0 0,21-21 0,1 22 16,-1-22-16,0 0 0,0 0 16,0 0-16,22 0 0,-22-22 15,21 22-15,-21-21 0,22 0 0,-1-21 16,0 21-16,1-22 0,-22 22 15,21-21-15,0-1 0,-20 1 0,-1 0 16,21-1-16,-21 1 0,0 0 16,1-22-16,-22 22 0,0 0 0,21-22 15,-21 22-15,0-1 0,0 22 16,0 0-16,0 0 0,0 42 31,0 21-31,-21 1 0,21-22 0,0 21 16,0 22-16,-22-22 0,1 0 0,21 1 15,-21 20-15,21-20 16,0-1-16,-21 21 0,21-20 0,0-1 16,0-21-16,0 22 0,0-22 15,21 0-15,0-21 0,0 0 0,22 0 16,-22 0-16,21 0 0,-21 0 16,22 0-16,-1-21 0,0 21 0,1-43 15,-22 22-15,21 0 0,1-21 16,-22-1-16,21 22 0,-21-21 0,0 0 15,1-1-15,-1 1 0,-21 0 16,0-22-16,0 22 0,0-1 0,0 1 16,0 0-16,0-1 0,0 22 0,0 0 15,0 0-15,0 0 16,-21 21-16,-1 0 0,22 21 16,0 0-16,-21 21 15,21-20-15,0 20 0,0 0 0,0 1 16,0-1-16,0 0 0,0 22 15,0-22-15,0 0 0,0 1 0,0-1 16,0 0-16,21-20 0,-21 20 16,22-21-16,-1 0 0,0 0 0,0 1 15,0-22-15,0 0 0,1 0 16,20 0-16,-21 0 0,0-22 0,22 22 16,-22-21-16,21 0 0,-21 0 0,0 0 15,1-22-15,20 22 16,-21-21-16,-21 21 0,21-22 0,0 22 15,-21-21-15,22 21 0,-22 0 16,0-1-16,0 1 0,0 42 16,0 1-16,0-1 15,0 0-15,0 0 0,0 0 16,0 0-16,0 1 0,-22-1 0,22 0 16,0 0-16,-21 0 0,21 0 15,0 1-15,0-1 16,21-21-16,1 0 15,-1 0-15,0-21 0,-21-1 16,21 1-16</inkml:trace>
  <inkml:trace contextRef="#ctx0" brushRef="#br0" timeOffset="115838.51">8064 15388 0,'0'0'0,"-21"-21"0,0 21 0,0 0 15,0 0-15,0 0 16,-1 0 0,22-21 15</inkml:trace>
  <inkml:trace contextRef="#ctx0" brushRef="#br0" timeOffset="116023.03">7133 15642 0,'0'0'0,"0"21"0,-21 1 0,21-1 16,21-21-1,0 0-15,22 0 0,-22 0 16,21 0-16,-21-21 0,22-1 0,-1 22 15,0-21-15,1 0 0,-1 0 0</inkml:trace>
  <inkml:trace contextRef="#ctx0" brushRef="#br0" timeOffset="116614.3">9715 15685 0,'0'0'0,"0"-22"15,22 22 1,-22-21-16,21 0 0,0 21 0,0-21 15,0 0-15,0 0 0,1-1 16,20 1-16,-21-21 0,0 21 16,-21 0-16,0-1 0,0-20 0,0 21 15,0 0-15,-21 0 16,0 21-16,-21 0 0,-1 0 0,1 0 16,0 21-16,-1 0 0,1 0 15,0 0-15,-1 22 0,22-22 0,0 21 16,0-21-16,21 0 0,0 22 15,0-22-15,0 0 0,21 0 0,0 22 16,0-22-16,0 0 0,22 0 0,-1 0 16,-21 0-16,22 1 15,-1-1-15,-21 0 0,21 0 0,-20 21 0,-1-20 16,-21-1-16,0 0 0,0 0 16,0 0-16,-21 0 0,-22 1 15,22-22-15,-21 21 0,-1 0 16,1-21-16,0 0 0,-22 0 0,22 0 15,0 0-15,-1 0 0,1-21 0,0 21 16,20-21-16,-20-1 0,21 1 16,0 0-16,21-21 0,0 21 15,0-22-15,0 22 0,0 0 0,0-21 16,21 20-16,21 1 0,-21 0 0,22 0 16,-22 21-16,21-21 0,1 0 15,-1 21-15,0 0 0</inkml:trace>
  <inkml:trace contextRef="#ctx0" brushRef="#br0" timeOffset="116962.85">10033 15790 0,'0'0'15,"42"22"-15,-21-22 0,1 21 16,-1-21-16,0 0 0,0 0 0,0 0 16,0 0-16,1 0 0,-1 0 15,0-21-15,0 21 0,0-22 0,0 1 16,1 0-16,-22 0 0,21 21 15,-21-21-15,0 0 0,0-1 16,0 1-16,0 0 16,-21 21-16,-1 0 0,1 0 15,0 0-15,0 21 0,0 0 16,0 1-16,-1-1 0,1 0 0,0 21 16,0-21-16,21 1 0,-21 20 15,21-21-15,-21 21 0,21-20 0,0-1 16,0 21-16,0-21 0,0 0 15,21-21-15,0 0 0,0 0 16,0 0-16,22 0 0,-22 0 16,21 0-16,-21 0 0,22-21 0,-1 0 15,-21 0-15,21-21 0,-20 20 16,20 1-16,0-21 0,-21 21 0</inkml:trace>
  <inkml:trace contextRef="#ctx0" brushRef="#br0" timeOffset="117178.87">10837 15388 0,'0'0'0,"0"-21"0,0 0 0,0 0 0,-21 21 16,0 21 0,21 21-16,-21-21 0,21 22 15,-21-22-15,-1 21 0,22 1 16,0-1-16,0-21 0,-21 21 0,21 1 16,-21-1-16,21-21 0,-21 22 15,21-1-15,-21-21 0,21 21 16,0-20-16,0-1 0,0 0 0,0 0 15,0 0-15,21-21 16,0 0-16,0-21 16,22 0-16,-22 21 0</inkml:trace>
  <inkml:trace contextRef="#ctx0" brushRef="#br0" timeOffset="117507.15">11155 15833 0,'21'-21'15,"-21"-1"1,21 22-16,0 0 0,-21-21 16,21 21-16,1-21 0,-1 0 0,0 0 15,0 0 1,-21-1-16,0 1 16,0 0-16,-21 21 31,0 21-31,0 0 0,-1 1 15,1-1-15,0 0 0,0 0 0,0 0 16,0 22-16,-1-22 0,1 0 0,0 21 16,0-21-16,21 1 0,0-1 15,0 0-15,0 0 0,0 0 16,21-21-16,0 0 0,0 0 16,1 0-16,20 0 0,-21 0 15,21 0-15,1-21 0,-22 0 0,21 0 16,1 0-16,-1-1 0</inkml:trace>
  <inkml:trace contextRef="#ctx0" brushRef="#br0" timeOffset="117990.16">11747 15642 0,'0'0'0,"-21"0"32,21 21-32,0 1 0,-21-1 15,0 0-15,21 0 0,-21 0 16,21 22-16,0-22 0,0 21 15,0-21-15,-21 22 0,21-22 0,0 0 16,0 0-16,0 0 0,0 0 16,21-21-16,0 22 0,0-22 15,0 0-15,22 0 0,-22 0 16,21-22-16,-21 22 0,22-21 0,-22 0 16,21 0-16,-21 0 0,22-22 15,-22 22-15,21-21 0,-21 21 0,0-22 16,1 1-16,20 0 0,-21-22 0,0 22 15,0-22-15,1 22 0,-1-21 16,0 20-16,0 1 0,0 0 16,0-1-16,-21 22 0,0 42 31,0 0-31,0 22 0,-21-1 16,0 0-16,21 1 0,-21-1 0,21 0 15,0 1-15,-21 20 0,21-20 0,-21-1 16,21 0-16,0-21 0,-22 22 15,22-1-15,0-21 0,0 22 0,0-22 16,0 0-16,22-21 0,-1 21 16,0-21-16,0 0 0,0 0 0,0 0 15,1 0-15,-1 0 0,0-21 16,21 21-16,-21-21 0,1 0 16,-1-1-16,-21 1 0,21 0 0,-21 0 15,21-21-15,-21 20 0</inkml:trace>
  <inkml:trace contextRef="#ctx0" brushRef="#br0" timeOffset="118151.15">12171 15579 0,'-21'21'0,"42"-42"0,-42 63 16,42-42 0,21 0-16,-21 0 15,22 0-15,-22 0 0,21 0 0,0 0 16,1-21-16,-22 0 15,21 21-15,1-21 0,-22-1 0,21 1 16</inkml:trace>
  <inkml:trace contextRef="#ctx0" brushRef="#br0" timeOffset="119722.94">14774 15579 0,'-42'-85'15,"21"85"-15,0 0 16,-1 0-16,1 0 16,0 0-16,0 21 0,-21 0 0,20 1 15,-20-1-15,0 0 0,21 21 0,-22-21 16,1 22-16,0-1 0,20 0 15,-20 1-15,21-1 0,0 0 0,21-20 16,0 20-16,0-21 0,0 21 16,0-20-16,0-1 0,21 0 0,0-21 15,21 0-15,-20 0 0,20 0 16,-21 0-16,21 0 0,1 0 0,-22-21 16,21 0-16,1-1 0,-22 1 15,21-21-15,-21 21 0,22-22 16,-22 1-16,0 0 0,0-1 0,0 1 0,-21 0 15,21-22-15,-21 1 16,22 20-16,-22-20 0,0-1 0,0 1 16,0 21-16,0-1 0,0 1 15,0 21-15,0 0 0,0-1 0,0 44 32,0-1-32,0 0 0,-22 21 0,22 1 15,0-1-15,0 21 0,-21-20 16,21-1-16,0 0 0,0 1 0,0 20 15,0-20-15,0-1 0,0-21 16,0 21-16,0 1 0,0-1 0,21-21 16,1 0-16,-1 1 0,0-1 15,0 0-15,0 0 0,0-21 16,22 0-16,-22 0 0,21 0 0,-21 0 16,22-21-16,-22 0 0,21 0 15,1-1-15,-1 1 0,-21 0 0,21-21 16,-20 21-16,-1-1 0,0-20 15,0 21-15,0-21 0,-21-1 0,0 22 16,0 0-16,0 0 0,0 0 16,0 42-1,0 0-15,0 0 16,0 0-16,0 22 16,0-22-16,0 0 0,0 0 0,0 0 0,0 0 15,0 1-15,0-1 16,0 0-16,0 0 0,21-21 15,1 0-15,-1 0 0,0 0 16,0 0-16,0 0 0,0 0 16,22 0-16,-22 0 0,0-21 15,0 0-15,0 21 0,1-21 16,20-22-16,-21 22 0,0 0 0,0 0 16,1 0-16,-22-1 15,0 1-15,21 21 0,-21-21 0,21 21 0,-21 21 31,0 0-15,0 1-16,0-1 0,0 0 0,0 0 16,-21 0-16,21 0 0,0 1 15,0-1-15,0 0 0,0 0 0,0 0 16,0 0-16,21 1 16,0-22-16,0 0 0,0 0 15,1 0-15,-1 0 0,0 0 16,0-22-16,0 22 0,0-21 0,1 0 15,-1 21-15,0-21 0,0 0 16,-21 0-16,0-1 0,21 1 16,-21-21-16,0 21 0,0 0 0,0-22 15,-21 22-15,0 0 0,21 0 0,-21 21 16,-22 0-16,22-21 0,0 21 16,0 0-16,0 0 0,0 0 15,-1 21-15,1-21 0,21 21 0,0 0 16,0 0-1,43-21 1,-22 0-16,0 0 0,0 0 0,21 0 16,1 0-16,-1-21 0,0 0 15,22 21-15,-22 0 0,1-21 0,20 21 16,-21 0-16,-20 0 0,-1 0 16,21 0-16,-21 0 15,-21 21 1,0 0-16,0 0 0,0 0 15,-21 1-15,0-1 0,21 0 0,-21 0 16,21 21-16,-21-20 0,-1 20 16,22 0-16,-21 22 0,21-22 0,-21 0 15,0 22-15,21-22 0,-21 22 0,0-22 16,-1 22-16,1-1 0,-21 1 16,42-1-16,-42 1 0,20-1 0,1 1 15,21-1-15,-21-21 0,0 22 16,0-22-16,21 1 0,0-22 15,0 21-15,0-21 0,21-42 32,0 0-17,0 0-15,-21 0 0,21-22 16,1 22-16,-1-21 0,0 21 0,21-22 16,-21 1-16,1 0 0</inkml:trace>
  <inkml:trace contextRef="#ctx0" brushRef="#br0" timeOffset="120006.85">16637 15854 0,'0'0'0,"21"-42"0,-21 20 0,0-20 15,0 21-15,0 0 0,21 21 0,0-21 16,1 21-16,-1 0 0,0-22 16,0 1-16,0 21 0,22 0 0,-1 0 15,0 0-15,-21 0 0,22 0 16,-1 0-16,-21 21 0,0 1 0,-21-1 15,0 0-15,0 0 0,-21 0 16,0 0-16,0 1 0,-21-1 16,-1 0-16,1 0 0,0 0 0,-1 0 15,1 1-15,0-1 0,-22 0 16,22-21-16,-1 21 0,1-21 0,21 0 16,0 0-16,0 0 0,21-21 15,0 0 1,21 0-16,0-1 0</inkml:trace>
  <inkml:trace contextRef="#ctx0" brushRef="#br0" timeOffset="122090.63">17992 15917 0,'0'0'0,"0"-21"31,0 0-31,21 0 16,-21 0-16,0 0 15,0-1-15,0 1 0,0 0 0,0 0 16,0 0-16,0 0 0,0-1 16,-21 1-16,-1 0 0,1 0 15,0 0-15,-21 0 0,21 21 0,-1 0 16,-20 0-16,0 0 0,21 0 16,-22 0-16,1 21 0,21 0 0,-22 0 15,1 0-15,21 0 0,0 1 16,0 20-16,21-21 0,0 0 0,0 22 15,0-22-15,0 0 0,0 0 16,0 0-16,0 0 0,21 1 0,0-1 16,0-21-16,21 0 15,-20 0-15,-1 0 0,0 0 0,21-21 16,-21-1-16,22 22 0,-22-21 16,21-21-16,-21 21 0,1 0 15,20-1-15,-21-20 0,0 21 0,0-21 16,1-1-16,-22 1 0,21 0 15,0-22-15,-21 22 0,0-1 0,0-20 16,0 21-16,0-1 0,0 1 16,0 21-16,0 0 0,0-1 0,0 44 15,0-1 1,0 0-16,0 21 0,-21 1 0,21-1 16,-21 0-16,21 1 0,0 20 15,0-21-15,-22 1 0,22 20 0,0-20 16,-21-1-16,21-21 0,0 21 0,0 1 15,0-22-15,0 21 16,21-21-16,1 1 0,-1-1 0,0-21 16,0 0-16,21 0 0,-20 0 15,20 0-15,0 0 0,1-21 0,-1-1 16,0 22-16,1-21 0,-1-21 16,0 21-16,-21 0 0,22-1 0,-1-20 15,-21 21-15,0-21 0,1 20 0,-22 1 16,0-21-16,0 21 0,21 21 15,-21-21-15,0 42 16,0 0 0,-21 0-16,21 0 0,-22 0 0,22 1 15,0 20-15,-21-21 16,21 0-16,-21 22 0,21-22 0,0 0 16,0 0-16,0 0 0,0 0 0,0 1 15,21-22-15,0 0 0,1 21 16,-1-21-16,0 0 0,0 0 0,0 0 15,22-21-15,-22 21 0,0-22 16,0 1-16,21 0 0,-20 0 0,-1 0 16,0 0-16,0-22 0,-21 22 15,0-21-15,0 21 0,0-22 0,0 1 16,0 21-16,0-22 0,-21 1 16,0 21-16,0 0 0,-1 0 0,-20 21 15,21 0-15,-21 0 0,-1 0 16,22 21-16,-21 0 0,21 0 15,-22 0-15,22 22 0,0-22 0,21 21 16,0-21-16,0 22 0,0-22 16,0 21-16,0-21 0,21 0 0,-21 22 15,42-22-15,-20 0 0,20 0 16,-21-21-16,21 21 0,1-21 0,-1 0 16,-21 0-16,22 0 0,-1 0 0,0 0 15,-21-21-15,22 0 0,-1 21 16,-21-21-16,22 0 0,-22 0 15,21-1-15,-21 1 0,0-21 16,1 21-16,-1 0 0,0-22 0,-21 22 16,21 0-16,-21 0 0,21 0 0,-21 42 31,0 0-31,-21 0 16,0 0-16,21 0 0,-21 1 15,21-1-15,0 0 0,-21 0 0,21 0 16,0 0-16,0 1 0,0-1 15,0 0-15,0 0 0,21-21 16,0 0-16,0 0 16,0 0-16,0 0 15,1 0-15,-1-21 0,21 0 0,-21 21 16,0-21-16,22-1 0,-22 1 16,21 0-16,-21 0 0,22 0 0,-22 0 15,0-1-15,0 1 0,0 0 16,1 0-16,-1 0 0,-21 42 15,0 0 1,-21 0-16,-1 0 0,22 1 16,-21-1-16,21 0 0,-21 0 0,21 0 15,0 0-15,0 1 16,0-1-16,21 0 16,0-21-16,1 0 0,-1 0 15,21 0-15,-21 0 0,22 0 16,-22 0-16,21 0 0,0-21 0,-20 0 15,20 21-15,-21-22 0,0 1 16,0 0-16,1 0 0,-1 0 0,-21 0 16,0-22-16,0 22 0,0 0 15,0-21-15,0 20 0,0 1 0,-21 0 16,-1 21-16,1-21 0,0 21 16,0 0-16,21-21 31,21 21-16,0 0 1,22 0-16,-22-21 0,0 21 0,21 0 16,-21 0-16,1 0 0,20 0 0,-21 0 15,0 21-15,0-21 0,1 21 16,-1 0-16,0 0 0,-21 0 16,0 1-16,0-1 0,0 21 15,0-21-15,0 0 0,0 1 16,0-1-16,0 0 0,-21-21 15,21 21-15,-21 0 0,-1-21 16,22 21-16,-21-21 31,21-21 1,0 0-32,0 0 0,0 0 0,21 0 15,1-1-15,-1 1 0,0-21 0,21 21 16,1-22-16,-1 1 0,0 0 15,22 21-15,-1-22 0,-20 22 0,20 21 16,-21 0-16,1 0 0,-1 0 16,-21 0-16,0 42 0,1-20 0,-22-1 15,0 21-15,0 0 0,0-20 16,0 20-16,0-21 0,-22 21 0,22-20 16,0-1-16,0 0 0,0 21 15,0-21-15,0 1 16,0-1-16,0 0 15,22-21 1,-1 0-16,0 0 16,0 0-16,0-21 15,-21 0-15,21 21 0,1-22 16,-22 1-16</inkml:trace>
  <inkml:trace contextRef="#ctx0" brushRef="#br0" timeOffset="123194.35">571 17060 0,'0'0'0,"0"-21"0,22-21 0,-22 21 15,0 0-15,0-1 0,0 1 16,0 0-16,0 0 0,-22 21 16,22 21-1,-21 0-15,21 22 0,-21-22 16,21 21-16,0 22 0,0-22 0,0 0 16,0 1-16,0-1 0,0-21 15,0 21-15,0 1 16,0-22-16,0 0 0,0 0 0,0 0 15,0 1-15,0-1 0,21-21 32,0-21-32,-21-1 0,22 1 15,-1 0-15,0 0 0</inkml:trace>
  <inkml:trace contextRef="#ctx0" brushRef="#br0" timeOffset="123690.64">910 16997 0,'0'0'0,"21"-21"0,-21 0 16,21-1 0,-21 1-16,22 0 15,-1 0-15,0 21 16,0-21-16,0 21 0,0 0 0,22 0 16,-22 0-16,21 0 0,1 21 15,-22 0-15,0 0 0,0 0 16,0 22-16,-21-22 0,0 21 0,0-21 15,0 22-15,-21-22 0,0 21 16,-21-21-16,20 1 0,-20 20 16,21-21-16,0-21 0,0 21 0,-1 0 15,1-21-15,0 0 0,0 0 16,21-21 0,21 0-1,0 21 1,0 0-16,22 0 0,-22 0 15,21 0-15,1 0 0,-1 0 0,-21 0 16,21 0-16,-20 21 0,20 0 16,-21-21-16,0 22 0,-21-1 15,0 0-15,0 0 0,-21 0 16,0 0-16,-21 22 0,20-22 0,-20 0 16,21 0-16,-21 0 0,-1-21 15,22 22-15,-21-22 0,21 0 16,-22 0-16,22 0 0,0 0 15,0 0-15,0 0 0,21-22 16,0 1 0,0 0-16,0 0 15,0 0-15,21 0 0</inkml:trace>
  <inkml:trace contextRef="#ctx0" brushRef="#br0" timeOffset="123870.87">1736 17251 0,'0'0'0,"42"0"16,-21 0 31,0 0-32,0 0-15,1-21 16</inkml:trace>
  <inkml:trace contextRef="#ctx0" brushRef="#br0" timeOffset="124258.85">3471 17018 0,'0'0'0,"0"-42"0,0-1 0,0 22 16,0-21-16,0 21 0,-21-22 0,21 22 15,-21 0-15,0 21 16,21 42-1,-21-20-15,21 20 16,0 21-16,0-20 0,0 20 0,0-20 16,0 20-16,-22-21 0,22 22 15,0-22-15,0 1 0,0-1 16,0 0-16,0 1 0,0-1 0,0-21 16,0 0-16,0 0 0,0 1 15,22-22-15,-1-22 16,0 1-16,0 0 0</inkml:trace>
  <inkml:trace contextRef="#ctx0" brushRef="#br0" timeOffset="124490.85">3916 16806 0,'0'0'0,"0"-42"0,0 21 16,21 0-16,-21 0 0,0 42 15,0 0-15,0 21 16,0 1-16,0 20 0,0 1 15,0-22-15,0 21 0,0 1 0,0-22 16,0 22-16,0-22 0,0 0 16,0 1-16,0-1 0,0 0 0,0-20 15,0-1-15,0 0 0,0 0 16,0 0-16,0-42 31,-21 21-31,21-21 0,-21 0 0</inkml:trace>
  <inkml:trace contextRef="#ctx0" brushRef="#br0" timeOffset="124978">3450 17357 0,'-21'0'0,"42"0"0,-42 21 16,42-21 0,0 0-1,0 0-15,22 0 0,-1 0 16,0-21-16,22 0 0,-1-1 15,1 1-15,-22 0 0,22-21 0,-22 21 16,22-1-16,-43 22 0,21-21 16,-21 21-16,22 0 0,-22 0 0,0 0 15,-21 21 1,0 1-16,0-1 0,0 0 16,0 21-16,0-21 0,0 22 0,0-22 15,0 21-15,0 1 0,0-1 16,0 0-16,0-21 0,0 22 0,0-22 15,0 0-15,21 0 0,-21 0 16,21-21-16,0 0 0,1 0 16,-1-21-16,0 0 0,21 0 0,-21 0 15,22-22-15,-22 22 0,0-21 16,0 0-16,0 20 0,1-20 16,-22 0-16,0 21 0,0-22 0,0 1 15,-22 21-15,1-22 0,0 22 16,-21 0-16,21 0 0,-22 0 15,22 21-15,-21 0 0,21 0 0,-1 21 16,1 0-16,0 0 0,0 0 16,0 1-16,0 20 0,21-21 0,0 21 15,0-20-15,0-1 0,0 0 16,0 21-16,21-21 0,0-21 0,0 0 16,0 0-16,22 0 15</inkml:trace>
  <inkml:trace contextRef="#ctx0" brushRef="#br0" timeOffset="125490.83">4995 17230 0,'0'0'16,"21"-21"-16,-21-1 0,0 1 0,0 0 15,-21 42 17,21 0-32,0 1 15,0-1-15,-21 21 0,21-21 0,-21 0 16,21 22-16,0-22 0,0 21 15,-21-21-15,21 1 0,0-1 16,0 0-16,0 0 0,0 0 16,21-42-1,0 0-15,0 0 16,0 0-16,1-1 0,-1 1 0,0 0 16,0 0-16,0-21 0,0 20 15,1 1-15,-22 0 0,21 21 0,0 0 16,-21 21-1,0 0 1,0 22-16,21-22 0,-21 0 16,0 0-16,0 22 0,21-22 15,0 21-15,1-21 0,-1 0 16,0-21-16,0 22 0,0-22 0,22 0 16,-22 0-16,21 0 0,0-22 15,-20 1-15,20 0 0,-21 0 0,21 0 16,-20 0-16,-1-1 0,0 1 15,0-21-15,-21 21 0,0 0 0,0-22 16,0 22-16,0 0 0,-21 0 16,0-22-16,0 22 0,-1 21 0,1-21 15,0 21-15,-21 0 0,21 0 16,-1 0-16,-20 0 0,21 0 0,-21 0 16,20 0-16,1 0 15,0 0-15</inkml:trace>
  <inkml:trace contextRef="#ctx0" brushRef="#br0" timeOffset="125819.84">7112 16976 0,'0'0'0,"0"-21"15,0-64-15,0 64 16,0 0-16,0-1 0,-21 22 16,0 22-1,21-1-15,0 21 0,-22-21 16,22 22-16,-21-1 0,21 0 0,-21 1 16,21-1-16,0 0 0,-21 1 15,0-1-15,21 0 0,0 1 0,-21-1 16,21-21-16,-22 0 0,22 22 15,0-22-15,0 0 16,22-21 0,-22-21-16,0 0 15,21-1-15,-21 1 0,21 21 0</inkml:trace>
  <inkml:trace contextRef="#ctx0" brushRef="#br0" timeOffset="126254.35">6731 17251 0,'0'0'0,"-106"21"31,106 0-15,21-21-16,22 0 0,-22 0 15,21 0-15,0 0 0,1 0 16,20 0-16,-20-21 0,-1 21 0,0 0 16,22-21-16,-43 21 15,21 0-15,-21 0 0,22 0 0,-22 0 16,0 21-16,-21 0 15,21 22-15,-21-22 0,0 0 16,0 21-16,0 1 0,0-1 16,0-21-16,0 21 0,0-20 0,0-1 15,0 0-15,0 0 0,21 0 16,1-21-16,-1 0 0,0 0 16,0 0-16,0-21 0,0 0 0,1 0 15,-1 0-15,0-1 0,0 1 16,21 0-16,-20-21 0,-1 21 15,-21-1-15,0 1 0,0-21 0,0 21 16,0 0-16,0-22 0,0 22 16,-21 0-16,-1 0 0,1 21 0,0-21 15,0 21-15,0 0 0,0 0 16,-1 0-16,1 0 0,0 0 0,0 21 16,0-21-16,0 0 0,-1 21 15</inkml:trace>
  <inkml:trace contextRef="#ctx0" brushRef="#br0" timeOffset="127010.8">9250 17357 0,'0'0'0,"0"-21"15,21 21 1,0-22-16,-21 1 0,42 0 16,-20 0-16,-1 0 0,0 0 15,0-1-15,0-20 0,0 21 0,1 0 16,-22-22-16,0 22 0,0 0 15,0 0-15,0 0 0,-22 0 0,1-1 16,-21 22-16,21 0 0,-22 0 16,1 22-16,0-1 0,-1 0 0,1 0 15,0 21-15,-22-20 0,43 20 16,-21-21-16,-1 21 0,22-20 16,21-1-16,0 0 0,0 0 0,0 0 15,0 0-15,21-21 0,1 0 0,20 0 16,-21 0-16,21 0 0,1 0 15,-1 0-15,-21 0 0,22-21 16,-1 0-16,0 0 0,-21 21 0,22-21 16,-22 0-16,0-1 0,0 1 15,0 21-15,-21-21 0,0 0 0,22 21 16,-22-21-16,0 42 16,0 0-1,0 21-15,0-20 0,-22 20 16,1 0-16,21 22 0,-21-1 0,21 1 15,-21-1-15,21 22 0,-21 0 16,21-22-16,0 22 0,-21-1 16,21 22-16,-22-21 0,1 0 15,21-1-15,0 1 0,-21 0 0,0-22 16,0-21-16,0 22 0,-1-22 16,22-21-16,-21 1 0,0-1 15,0-21-15,0 0 0,-22 0 0,22 0 16,-21-21-16,0-22 0,-1 22 15,1-21-15,0-22 0,-1 22 0,1-22 16,0 1-16,-1-1 0,22 1 16,0-1-16,21 1 0,0-1 0,0 1 15,0 21-15,21-22 0,21 22 16,1-22-16,-1 22 0,0 0 0,22-1 16,-22 1-16,22 0 15,-1-1-15,1 22 0,-22 0 0,22 0 16,-22 0-16,0-1 0,1 22 15</inkml:trace>
  <inkml:trace contextRef="#ctx0" brushRef="#br0" timeOffset="127539.83">9631 17420 0,'63'0'15,"-232"0"-15,275 0 0,-22 0 0,-62 0 16,-1 0-16,0-21 0,0 21 0,0-21 16,22 21-16,-22-21 0,0 0 15,0-1-15,0 1 0,0 0 0,-21 0 16,0 0-16,0 0 15,0-1-15,0 1 0,-21 21 16,-21 0 0,21 0-16,0 0 0,-1 21 0,-20 1 15,21-1-15,0 0 0,0 21 16,-1-21-16,22 22 0,0-22 0,0 21 16,0 1-16,0-22 0,0 21 15,22-21-15,-1 0 0,0 1 0,21-1 16,-21-21-16,22 0 0,-1 0 15,0 0-15,-20 0 0,20 0 0,0 0 16,1-21-16,-1-1 16,0 1-16,1-21 0,-1 21 0,0-22 15,-21 1-15,22 0 0,-1-1 0,-21 1 16,0 0-16,1-22 0,-1 1 16,0-1-16,0 1 0,-21 20 15,0-20-15,21 21 0,-21-1 16,0 22-16,0 42 15,0 0-15,-21 1 16,0 20-16,0 21 0,21-20 0,0 20 16,-21-20-16,-1 20 0,22 1 15,0-22-15,-21 21 0,21 1 0,-21-22 16,21 1-16,0-1 0,0 0 16,0 1-16,0-22 0,0 0 15,21-21-15,0 0 16,1 0-16,-1 0 0,0-21 0,21 0 15,-21-1-15,1-20 0,20 21 16,-21-21-16,21 20 0,-20-20 0</inkml:trace>
  <inkml:trace contextRef="#ctx0" brushRef="#br0" timeOffset="127714.83">10499 17251 0,'0'0'0,"-43"0"0,22 21 0,0-21 0,42 0 47,0 0-47,0 0 0,22-21 15,-22 21-15,21-21 0,1 0 0,20-1 16,-21 1-16,22 0 0,-22 0 16</inkml:trace>
  <inkml:trace contextRef="#ctx0" brushRef="#br0" timeOffset="128782.82">12552 17505 0,'0'-21'16,"21"0"-16,0-1 16,-21 1-16,21 0 0,0 0 15,-21-21-15,22 20 0,-1 1 0,0-42 16,-21 20-16,0 1 16,0 21-16,0-21 0,0-1 15,0 22-15,-21 0 0,0 0 16,-1 0-16,1 21 0,0 0 0,-21 0 15,-1 21-15,22 0 0,-21 0 0,0 21 16,20 1-16,-20-22 0,21 21 16,0 1-16,0-1 0,-1 0 0,22 1 15,-21-1-15,21 0 0,0-21 16,0 1-16,21-1 0,1 0 16,-1 0-16,0-21 0,21 0 0,-21 0 15,22 0-15,-22 0 0,21 0 16,1-21-16,-22 0 0,21 0 0,-21-22 15,22 22-15,-22 0 16,21-21-16,-21 20 0,0-20 0,1 21 16,-22-21-16,0 20 0,21-20 15,-21 0-15,0 21 0,0-1 0,0 1 16,0 42 0,0 1-16,0-1 15,0 21-15,-21-21 0,21 22 0,0-1 16,0 0-16,0 1 0,0-1 15,0 0-15,0 1 0,0-1 16,0 0-16,0-21 0,0 1 0,21-1 16,0 0-16,0 0 0,0-21 15,22 0-15,-22 0 0,21 0 16,0-21-16,1 0 0,-1 0 16,0-1-16,1 1 0,-1-21 0,0 21 15,1-22-15,-1 22 0,-21-21 0,22 0 16,-22-1-16,0 1 0,0 0 15,-21-22-15,0 22 0,21-1 0,-21-20 16,0 21-16,0-1 0,0 22 16,0 0-16,0 0 0,0 0 0,0 42 15,0 0 1,-21 21-16,0-21 0,21 22 0,-21-1 16,21 0-16,0 22 0,0-22 15,-21 1-15,21-1 0,0 0 16,0-21-16,0 22 0,0-22 15,0 21-15,0-21 0,21 1 0,0-1 16,0-21-16,0 0 16,0 0-16,22 0 0,-22 0 0,0 0 15,21-21-15,-20-1 0,-1 1 16,21 0-16,-21 0 0,0 0 0,1 0 16,-1-22-16,0 1 15,0 0-15,0-1 0,-21 1 0,0-22 0,21 22 16,-21 0-16,0-1 0,0 1 15,0 21-15,0 0 0,0 42 16,0 0 0,0 21-16,0 1 0,0-1 0,-21 0 15,0 1-15,21-1 0,0 0 16,0 1-16,-21-1 0,21 0 0,0-20 16,0-1-16,0 21 0,0-21 15,21 0-15,-21 1 0,21-22 16,0 0-16,22 0 0,-22 0 15,21 0-15,1-22 0,-1 1 0,21 21 16,-20-21-16</inkml:trace>
  <inkml:trace contextRef="#ctx0" brushRef="#br0" timeOffset="129819.75">15769 17399 0,'0'0'0,"0"21"0,-21 0 15,0-21-15,21 22 16,0-44 15,21 22-31,0-21 0,0 0 0,0 0 16,1 0-16,-1 0 0,21-1 15,-21-20-15,22 0 0,-22 21 0,21-43 16,-21 22-16,0-1 0,1-20 0,-1 21 16,0-22-16,-21 22 0,0-1 15,0 1-15,0 21 0,0 0 0,-21 21 16,0 21 0,-1 21-16,1 1 0,0-1 0,0 0 15,0 22-15,0-1 16,21-20-16,0 20 0,0-21 0,0 1 15,0 20-15,0-20 0,0-22 16,0 21-16,21 0 0,0-20 0,21-1 16,-21 0-16,1 0 0,20-21 15,0 0-15,1 0 0,-1 0 0,0-21 16,1 0-16,-1 0 0,21-1 16,-20 1-16,-1-21 0,-21 21 0,22-22 15,-1 1-15,-21 0 0,0-1 16,0-84-16,-21 85 0,22-21 15,-22 20-15,0 1 0,0 21 16,0 0-16,-22 42 16,22 0-1,-21 21-15,0 1 0,21-1 0,-21 21 16,0-20-16,21-1 0,-21 0 16,21 1-16,-22-1 0,22-21 0,0 22 15,-21-22-15,21 0 0,0 0 16,-21 0-16,21 0 0,21-21 31,0 0-31,1-21 16,-1 0-16,0 0 0,0 0 0,0 0 15,0-22-15,1 22 0,-1 0 16,0 0-16,0 0 0,0-1 0,0 22 31,1 0-31,-22 22 16,0-1-16,0 0 0,0 0 15,0 0-15,0 0 0,0 1 0,0-1 16,21 0-16,-21 0 0,21 0 16,-21 0-16,21 1 0,0-22 0,-21 21 15,21-21-15,1 0 0,20 0 16,-21 0-16,0 0 0,22 0 16,-22-21-16,21 21 0,0-22 0,-20 1 15,20 0-15,-21 0 0,21 0 0,-20 0 16,-1-1-16,0-20 15,-21 21-15,0-21 0,21 20 0,-21-20 16,0 21-16,0 0 0,-21 21 16,0 0-16,0 21 15,-1 0-15,1 0 0,0 0 0,0 22 16,0-22-16,0 0 0,21 21 16,0-20-16,0-1 0,0 0 0,0 0 15,0 0-15,0 0 0,21-21 16,0 22-16,0-22 0,0 0 15,22 0-15,-22 0 0,21 0 16,0-22-16,1 22 0,-22-21 0,21 0 16,1 21-16,-22-21 0,0 0 15,0 0-15,0-1 0</inkml:trace>
  <inkml:trace contextRef="#ctx0" brushRef="#br0" timeOffset="130038.15">15621 17230 0,'0'0'0,"-21"0"0,0 0 16,42 0-1,0 0-15,21 0 16,1-21-16,-1 21 0,21-22 0,1 22 15,-1-21-15,1 0 0,21 21 16,-22-21-16,1 0 0,-1 21 0</inkml:trace>
  <inkml:trace contextRef="#ctx0" brushRef="#br0" timeOffset="130590.84">19219 17145 0,'0'0'0,"-42"-63"16,42 41-16,-21 1 0,0 0 0,-1 21 15,22-21-15,-21 21 0,0 0 16,0 0-16,0 0 0,0 21 0,-1 0 16,1 0-16,0 1 15,0 20-15,0 0 0,21 1 0,-21-1 16,21-21-16,-22 43 0,22-22 16,0 0-16,0 1 0,0-1 0,0-21 15,22 21-15,-1-20 0,0-1 16,0 0-16,0 0 0,22-21 0,-22 0 15,21 0-15,0 0 0,1-21 16,-22 0-16,21 0 0,1-1 0,-1 1 16,0-21-16,-21 21 0,1-22 15,-1 1-15,0 0 0,-21-1 0,0 1 16,0 0-16,0-1 0,-21 1 16,-22 0-16,22-1 0,-21 1 0,0 21 15,-1 0-15,1 0 16,0 21-16,20 0 0,-20 21 0,0 0 15,21 0-15,-1 0 0,1 22 16,0-22-16,21 21 0,-21 0 0,21 1 16,0-22-16,0 21 0,0-21 15,21 1-15,0 20 0,0-21 0,1-21 16,-1 21-16,21-21 0,0 0 16</inkml:trace>
  <inkml:trace contextRef="#ctx0" brushRef="#br0" timeOffset="130902.41">19897 17018 0,'0'0'0,"-64"-21"31,43 42-31,0 0 16,0 22-16,-1-1 0,-20 0 0,21 1 15,0-1-15,0 21 0,-1 1 16,1-1-16,0 1 0,21 21 0,-21-1 15,0-20-15,0 20 0,-1 1 16,1 0-16,0-1 0,0 22 16,-21-21-16,20 0 0,1-1 15,-21 1-15,21-22 0,0 1 0,-1-22 16,1-21-16,21 22 0,21-43 31,1-21-31,-1-22 0,0 1 16,0 0-16,0-1 0,0-20 0,1-1 15,-1 1-15,21-1 0,-21-20 16</inkml:trace>
  <inkml:trace contextRef="#ctx0" brushRef="#br0" timeOffset="131170.81">19685 17484 0,'0'0'0,"0"-64"0,21 1 16,0-1-16,-21 1 0,21 20 16,1-20-16,-1 21 0,0 20 15,0-20-15,21 21 0,-20 0 16,-1 21-16,21 0 0,-21 0 0,22 0 15,-22 0-15,21 21 0,-21 0 16,0 0-16,1 22 0,-22-22 0,0 21 16,0-21-16,0 22 0,-22-22 15,1 0-15,0 21 0,-21-21 0,-1-21 16,1 22-16,0-1 0,-1 0 16,1-21-16,0 0 0,21 0 0,-22 21 15,22-21-15,0 0 0,0 0 16,21-21-1,0 0-15,21 0 16,0-1-16,21 1 0,1 0 16,-1 0-16</inkml:trace>
  <inkml:trace contextRef="#ctx0" brushRef="#br0" timeOffset="132338.94">20574 16595 0,'0'-21'16,"0"42"-16,0-64 0,0 22 0,0 42 31,-21 1-31,0-1 0,-1 21 16,1 0-16,0 1 0,0 20 15,0-20-15,0 20 0,-1-21 16,1 1-16,21-1 0,-21 0 16,0 1-16,21-1 0,0 0 0,0-20 15,0-1-15,0 21 0,0 0 16,21-20-16,21-22 15,-20 0-15,20 0 0,0 0 0,1 0 16,-1 0-16,0-22 0,1 22 16,-1-21-16,0 0 0,1 0 0,-1 0 15,0-22-15,-21 22 0,22-21 16,-22 21-16,0-22 0,-21 1 0,21 21 16,-21 0-16,0 0 15,21-1-15,-21 44 16,0-1-16,-21-21 15,0 42-15,0-21 0,0 0 0,21 22 16,-21-22-16,21 21 0,-22-21 16,22 1-16,0-1 0,0 0 0,0 0 15,0 0-15,0 0 16,22-21-16,-1 0 0,0 0 0,0 0 16,0 0-16,0 0 0,22 0 15,-22 0-15,21 0 0,-21-21 0,22 0 16,-1 0-16,-21 0 15,22 0-15,-22-1 0,0 1 0,0-21 0,0 21 16,0-22-16,-21 22 0,0 0 16,0 0-16,0 0 0,0 0 15,0 42 1,0 0-16,0 0 16,-21 21-16,21-20 0,-21-1 0,0 0 15,21 21-15,0-21 0,0 1 16,0-1-16,0 0 0,0 0 15,0 0-15,21-21 0,0 0 16,22 0-16,-22 0 0,0 0 16,21 0-16,-21 0 15,22 0-15,-22-21 0,0 21 0,0-21 16,0 0-16,-21 0 0,0-1 16,0 1-16,0 0 0,0 0 0,0-21 15,-21 20-15,0 1 0,0-21 16,0 21-16,0 0 0,21-1 0,-22 1 15,1 21-15,0-21 16,21 0 0,21 21-16,22-21 15,-22 0-15,0 21 0,21-22 0,-21 22 16,22 0-16,-1 0 0,0 0 16,1 0-16,-22 0 0,21 0 15,-21 22-15,22-1 0,-22 0 16,0 21-16,-21-21 0,0 1 0,0-1 15,0 21-15,0-21 0,0 0 16,0 1-16,0 20 0,0-21 0,0 0 16,-21 0-16,0 1 15,21-1-15,0 0 0,-21-21 16,-1 0 15,22-21-15,0 0-16,22-1 15,-1 1-15,0 0 0,21 0 16,-21-21-16,22-1 0,-1 22 16,0-21-16,1-1 0,-22 22 0,21 0 15,1 0-15,-1 0 0,0 21 16,-21 0-16,1 21 0,-1 0 0,0 0 16,-21 0-16,0 22 0,0-22 15,0 0-15,0 21 0,0-20 0,-21-1 16,21 21-16,0-21 0,-21 0 15,-1-21-15,1 22 0,21-1 0,0 0 16,-21-21 0,42 0 15,-21-21-31,43 0 0,-22 21 16</inkml:trace>
  <inkml:trace contextRef="#ctx0" brushRef="#br0" timeOffset="132694.81">23072 16828 0,'0'0'16,"21"-22"-16,0 1 0,0 0 0,-21 0 16,-21 21-1,-21 0-15,20 0 0,-20 0 16,0 0-16,-22 21 0,22 0 16,0-21-16,-1 21 0,1 1 15,0-1-15,20 0 0,1 0 0,0 0 16,21 0-16,0 1 0,0-1 15,42 0-15,-20-21 0,-1 21 0,21 0 16,0-21-16,1 21 0,-22-21 16,21 22-16,-21-1 0,1-21 0,-1 21 15,0-21-15,0 0 0,-21 21 16,0 0-16,-21-21 16,0 21-1,0-21-15,-22 0 0,22 0 0,-21 0 16,-1 0-16,1 0 0,0 0 15,21 0-15,-22 0 0,1 0 16,21 0-16,0 0 0,-22 0 16,22 0-16,0 0 0,0 0 0,21-21 15,-21 21-15,21-21 0</inkml:trace>
  <inkml:trace contextRef="#ctx0" brushRef="#br0" timeOffset="132906.4">21759 16425 0,'0'0'0,"-21"-21"0,-21 21 16,21 0-16,-1 0 0,1 0 0,0 0 16</inkml:trace>
  <inkml:trace contextRef="#ctx0" brushRef="#br0" timeOffset="133173.97">20214 16722 0,'-21'0'0,"42"0"0,-63 0 0,21 0 0,42 0 31,21 0-31,0 0 0,1 0 0,20-21 16,-20 21-16,41 0 0,-20 0 16,20-22-16,-20 22 0,-1 0 0,-20 0 15,-1 0-15,0 0 0,1 0 16,-22 0-16,0 0 15,-21-21 1,-21 21 0,21-21-16,-21 21 0</inkml:trace>
  <inkml:trace contextRef="#ctx0" brushRef="#br0" timeOffset="135734.82">24130 16912 0,'0'0'0,"0"21"16,-21-21-16,21 22 0,-21-22 15,21 21-15,21-21 47,0-21-31,0-1-16,21 1 0,-20 0 0,-1 0 15,21 0-15,0-22 0,1 22 16,-22-21-16,21 0 0,1-1 0,-22 22 16,0-21-16,0-1 15,0 22-15,-21-21 0,0 21 0,0-22 16,0 22-16,0-21 0,-21 21 16,0 0-16,0 21 0,0 0 0,-1 0 15,1 0-15,0 0 0,0 21 16,0 0-16,21 0 0,0 21 0,-21 1 15,21 20-15,-22 1 0,22-1 16,-21 22-16,21-22 0,0 22 0,-21 0 16,0-1-16,0 1 0,0 0 15,-1-1-15,1 22 0,0-21 0,-21 21 16,21-22-16,-1 22 0,1-21 16,0-22-16,-21 22 0,42-21 0,-21 20 15,21-20-15,0-22 16,0 0-16,0 1 0,0-1 0,0-21 15,21-21-15,0 0 0,0 0 16,0 0-16,0-21 0,22 0 0,-1-21 16,0 20-16,-20-20 0,20 0 15,0-1-15,1 1 0,-1-21 0,-21 20 16,0-20-16,0 20 0,-21-20 16,0-1-16,0 1 0,-21-1 0,0 1 15,0-1-15,-21 22 0,20-21 16,-20 20-16,21 22 0,-21-21 15,20 21-15,-20-1 0,21 1 16,0 21-16,21-21 0,0 0 31,21 21-31,0 0 0,0-21 16,22 21-16,-1-21 0,-21-1 16,21 22-16,1-21 0,-1 0 0,0 0 15,1 0-15</inkml:trace>
  <inkml:trace contextRef="#ctx0" brushRef="#br0" timeOffset="136087.85">24723 16912 0,'0'-21'0,"0"42"0,-22-63 16,22 21-16,0 0 16,0-1-16,0 1 0,0 0 0,0 0 15,22 0-15,-1 0 0,0 21 16,21-22-16,-21 1 0,22 21 0,-1 0 15,0 0-15,1 21 0,-1 1 0,0-1 16,-20 21-16,-1 0 0,0 1 16,-21-22-16,0 21 0,0 1 0,0-22 15,-21 21-15,0-21 0,-22 0 16,22 1-16,0-1 0,0-21 16,0 0-16,-1 0 0,1 0 0,0 0 15,21-21-15,0-1 16,0 1-16,0 0 15,0 0-15,0-21 0,21 20 0,0 1 16,1-21-16,-1 21 0,21 0 16,-21-1-16,0 1 0,22 0 0,-1 0 15,-21 0-15,0 0 0,22 21 16,-22 0-16,0-22 0,21 22 0</inkml:trace>
  <inkml:trace contextRef="#ctx0" brushRef="#br0" timeOffset="136878.44">25485 16679 0,'0'106'16,"-22"-85"0,22 1-16,0 20 0,-21-21 0,21 21 15,-21 1-15,21-22 0,0 21 16,0-21-16,0 1 0,0-1 0,0 0 16,0 0-16,21-21 0,0 0 15,-21 21-15,22-21 0,-1 0 0,0 0 16,0 0-16,0 0 0,0-21 15,1 0-15,-1 0 0,-21 0 0,0-1 16,0 1-16,0 0 0,0 0 16,0 0-16,0-22 0,-21 22 0,-1-21 15,1 0-15,0 20 0,21 1 16,0 0-16,0 0 0,0 0 16,0 0-16,0-1 15,21 22-15,0 0 0,1 0 16,-1 0-16,0 0 0,21 22 15,-21-1-15,22-21 0,-22 42 0,0-21 16,21 0-16,-20 1 0,-1-1 0,-21 21 16,0-21-16,21 0 0,-21 1 15,0-1-15,0 21 0,0-21 16,0 0-16,0 1 0,-21-1 16,21-42 15,0-1-16,0 1-15,0 0 16,21-21-16,0 21 0,0-1 0,0-20 16,1 21-16,20-21 0,-21 20 15,21 1-15,1 0 0,-1 21 0,-21 0 16,22 0-16,-22 0 0,21 21 16,-21 0-16,0 1 0,-21-1 15,0 21-15,0-21 0,0 22 0,0-22 16,0 21-16,0-21 0,-21 0 15,21 1-15,-21-1 0,0 0 16,0 0-16,21-42 31,0 0-15,0 0-16,0-1 0,21 1 16,0-21-16,0 21 0,0-22 0,1 1 15,-1 0-15,21 21 0,-21-22 16,22 22-16,-22 0 0,0 0 0,21 21 15,-21 0-15,1 21 0,-1 0 16,0 0-16,-21 0 0,0 1 0,0 20 16,0-21-16,0 21 0,0-20 15,0-1-15,-21 21 0,21-21 0,-21 0 16,21 1-16,0-1 16,0 0-16,42-21 15,-21 0-15,21 0 0,1 0 16,-1 0-16,22 0 0</inkml:trace>
  <inkml:trace contextRef="#ctx0" brushRef="#br0" timeOffset="137842.32">27580 17124 0,'0'0'0,"-21"0"16,21-21-1,0 0-15,21-1 0,0 22 16,0-21-16,1 0 0,20 0 16,0 0-16,-21 0 0,22-22 0,-1 22 15,0-21-15,-20-1 0,20 1 16,-21-21-16,0 20 0,22 1 0,-22 0 16,-21 20-16,0-20 0,21 21 15,-42 21 1,0 0-16,-1 21 0,1 21 15,0-20-15,-21 20 0,21 0 16,-22 22-16,22-22 0,0 0 0,0 22 16,21-22-16,0 1 0,0-1 15,0 0-15,0-21 0,0 22 0,21-22 16,0 0-16,0 0 0,0 0 16,1-21-16,20 0 0,0 0 0,-21 0 15,22 0-15,-1-21 0,0 21 16,1-21-16,-1-21 0,0 21 0,-20-22 15,20 1-15,0-22 0,-21 22 16,22-21-16,-22-1 0,0 1 0,0 20 16,0 1-16,1 0 15,-22-1-15,0 22 0,0 0 0,0 0 16,0 42 0,-22 0-16,1 0 0,0 22 15,21-1-15,-21-21 0,-21 43 16,20-22-16,1 0 0,0 1 0,0-1 15,0 0-15,0 1 0,-1-1 16,1-21-16,0 21 0,21-20 0,-21-1 16,21 0-16,0 0 0,21-21 31,0 0-31,0 0 0,1-21 16,20 0-16,-21 0 0,21-1 15,-20 1-15,20-21 0,-21 21 16,21 0-16,-20-1 0,20 1 0,-21 0 15,0 21-15,-21 21 16,0 0 0,0 1-16,0-1 0,0 21 15,0-21-15,0 0 0,0 1 16,0-1-16,0 0 16,0 0-16,0 0 0,21 0 15,1-21-15,-1 0 0,0 0 16,21 0-16,-21 0 0,22 0 0,-22 0 15,21-21-15,1 21 0,-1-21 16,-21 0-16,21 0 0,1 0 16,-22-22-16,0 22 0,21-21 0,-42 21 15,22-1-15,-22 1 0,0 0 16,-22 21-16,1 0 16,0 21-16,0 0 0,0 1 15,0-1-15,21 0 0,0 0 0,-22 21 16,22-20-16,0-1 0,0 0 15,0 0-15,0 0 0,22 0 16,-1-21-16,0 0 0,0 0 16,0 0-16,22 0 0,-22 0 0,0 0 15,21 0-15,-21-21 0,1 21 16,-1-21-16,0 0 0,0 0 16,-21 0-16</inkml:trace>
  <inkml:trace contextRef="#ctx0" brushRef="#br0" timeOffset="138038.29">27686 16785 0,'0'0'0,"-42"0"0,-43 21 31,127-21-15,-21 0-16,43 0 0,-1-21 15,1 21-15,21-21 0,-1 0 0,1 21 16,21-21-16,-22 21 0</inkml:trace>
  <inkml:trace contextRef="#ctx0" brushRef="#br0" timeOffset="139386.79">30840 16997 0,'0'-21'31,"0"0"-15,0-1-16,0 1 0,0 0 0,0 0 15,0-21-15,0 20 0,0-20 16,0 0-16,0 21 0,0-22 0,0 22 15,0 0-15,-21 0 0,-1 0 16,1 21-16,0 0 0,-21 0 0,21 0 16,-22 0-16,1 21 15,0 0-15,-1 21 0,22 1 0,-21-22 16,-1 21-16,1 0 0,21 1 16,0-1-16,0 0 0,21 1 0,0-22 15,0 21-15,0-21 0,21 1 16,21-1-16,-21 0 0,22 0 15,-22-21-15,21 0 0,0 0 0,1 0 16,-1 0-16,0 0 0,1 0 0,20-21 16,-20 0-16,-1 0 0,0-22 15,-21 1-15,22 0 0,-1-22 16,0 22-16,-20-22 0,20 1 0,-21-1 16,21 1-16,-20-1 0,-22 1 15,21-1-15,-21 1 0,0 20 16,0 1-16,0 0 0,0-1 15,0 22-15,-21 21 0,-1 21 16,1 1-16,-21-1 16,21 21-16,0 0 0,-1 1 0,1-1 15,0 22-15,0-22 0,0 0 16,0 22-16,-1-22 0,22 22 0,-21-22 16,21 0-16,0 22 0,0-22 15,0-21-15,0 22 0,0-22 16,21 21-16,1-21 0,-1-21 15,21 21-15,-21-21 0,22 0 0,-22 0 16,21 0-16,0 0 0,1 0 16,-1-21-16,-21 0 0,22 0 0,-22 0 15,21-22-15,-21 22 0,0-21 16,1 0-16,-1 20 0,0 1 0,-21 0 16,21 0-16,-21 0 0,0 42 31,0 0-31,-21 0 0,0 0 0,21 1 15,0-1-15,-21 0 0,21 0 16,0 0-16,-22-21 0,22 21 0,0 1 16,0-1-1,22-21-15,-1 0 0,0 0 16,21 0-16,1 0 16,-22 0-16,0 0 0,0-21 0,21-1 15,-20 1-15,-1 0 0,0 0 16,0 0-16,0 0 0,-21-1 15,0 1-15,21 21 0,-42 0 32,0 21-32,0 1 0,0 20 15,0-21-15,-1 0 0,1 0 16,21 1-16,0-1 0,0 0 16,0 0-16,21-21 15,1 0-15,-1 0 16,0 0-16,0 0 0,0 0 15,22 0-15,-22 0 0,0-21 16,0 0-16,0 0 0,0-1 0,-21 1 16,0-21-16,0 21 0,0-22 15,0 22-15,0-21 0,0 21 0,0 0 16,0-1-16,-21 22 16,42 0 15,1 0-16,-1 0-15,0 0 0,0 0 16,21 0-16,-20 0 0,-1 0 16,21 0-16,-21 0 0,0 0 0,-21 22 15,0-1-15,0 0 0,0 0 16,0 21-16,-21 1 0,0-22 0,0 21 16,0 1-16,0 20 0,-22-21 15,22 22-15,0-22 0,-21 22 16,20-1-16,1 1 0,-21-1 0,21 1 15,-22-1-15,22 1 0,-21-1 16,0 1-16,20-1 0,-20-20 0,21-1 16,0 0-16,-22 1 15,43-22-15,0 0 0,-21-21 0,42 0 32,1-42-17,-1 20-15,0 1 0,0-21 0,21 0 16,-20-22-16,20 1 0,0-1 15</inkml:trace>
  <inkml:trace contextRef="#ctx0" brushRef="#br0" timeOffset="139618.47">32004 17039 0,'0'-42'15,"-42"381"-15,84-636 0,-42 191 0,0 64 0,21 21 16,-21-21-16,21-1 0,0 22 0,1-21 16,20 21-16,-21-1 15,21 22-15,1-21 0,-1 21 16,0 0-16,1 0 0,-22 21 0,21-21 15,-21 22-15,1-1 0,-22 21 16,0-21-16,0 0 0,0 1 0,-22-1 16,-20-21-16,21 21 0,-21 0 15,-1-21-15,1 0 0,0 0 16,-1 21-16,1-21 0,0 0 0,-1 0 16,22 0-16,-21 21 0,-1-21 15,22 0-15,-21 22 0,0-22 0</inkml:trace>
  <inkml:trace contextRef="#ctx0" brushRef="#br0" timeOffset="141390.46">29718 17886 0,'0'0'0,"-21"21"0,0-21 0,21-21 32,0 0-32,21 0 0,0-1 15,0 1-15,-21 0 0,21-21 16,-21-1-16,21 1 0,-21 21 16,0-21-16,0-1 0,0 1 0,-21 21 15,0 0-15,0 21 0,0 0 16,0 0-16,-1 0 0,-20 0 0,21 21 15,-21 21-15,-1-21 0,22 22 16,-21-1-16,21-21 0,-22 21 0,22 1 16,21-1-16,0 0 0,0 1 15,0-22-15,0 0 0,0 21 0,21-20 16,22-22-16,-22 21 16,21-21-16,0 0 0,1 0 0,-1 0 15,22 0-15,-22-21 0,21-1 16,-20 1-16,-1 0 0,22-21 0,-22-1 15,0 1-15,1-21 0,-1-1 16,0 1-16,-21 20 0,22-20 16,-22-1-16,0 1 0,0 20 0,0 1 15,-21 0-15,0 21 0,0-1 16,22 1-16,-22 42 16,-22 1-16,1 20 15,21-21-15,-21 21 0,0 1 16,0-1-16,21 22 0,-21-1 15,21-21-15,-22 22 0,22-22 0,0 22 16,0-22-16,0 0 0,0 1 16,22-22-16,-1 21 0,21-21 0,-21-21 15,22 22-15,-1-22 0,0 0 16,1 0-16,-1 0 0,0 0 0,1-22 16,-1 1-16,0 0 0,-21 0 15,22 0-15,-22 0 0,0-1 16,0-20-16,0 21 0,1 0 0,-1 0 15,-21-1-15,-21 44 32,-1-1-17,1 0-15,21 0 0,-21 0 0,0 0 16,21 1-16,-21 20 0,21-21 16,0 0-16,0 0 15,0 1-15,0-1 0,21-21 0,0 0 16,0 0-16,0 0 0,1 0 15,-1 0-15,21 0 0,-21-21 0,22 21 16,-22-22-16,21 1 0,0 0 16,-20 0-16,-1-21 0,0-1 15,0 1-15,-21 21 0,0-22 0,0-20 16,0 21-16,-21 42 16,0-22-16,-22 22 0,22 0 0,-21 0 15,0 0-15,20 22 16,-20-1-16,0 0 0,21 21 0,-1-21 15,1 1-15,0 20 0,21-21 16,0 0-16,0 22 0,0-22 0,0 0 16,0 0-16,21 0 0,0-21 15,1 21-15,20-21 0,-21 22 16,21-22-16,1 0 0,-1 0 0,0 0 16,1 0-16,-1-22 0,0 1 15,1 0-15,-1 0 0,-21 0 0,22 0 16,-22-1-16,21-20 15,-21 21-15,0 0 0,1 0 0,-1-1 16,0 22-16,-21 22 31,0-1-31,0 0 0,-21-21 0,0 21 16,21 0-16,0 0 0,-22 1 16,22-1-16,0 0 0,0 0 15,0 0-15,22 0 16,-1-21-16,21 0 15,-21 0-15,0 0 0,22 0 0,-22 0 16,21 0-16,-21-21 0,22 0 16,-22 0-16,0 0 0,0 0 15,0-1-15,1 1 0,-1 0 16,0 21-16,-21 21 31,-21 0-31,21 1 16,0-1-16,-21-21 0,21 21 0,-22 0 15,22 0-15,0 0 16,0 1 0,22-22-16,-1 0 0,0 0 0,0 0 15,0 0-15,22 0 0,-22 0 16,21 0-16,-21-22 0,0 22 0,1-21 16,-1 0-16,-21 0 15,0 0-15,21 0 0,-21-22 16,0 22-16,0 0 0,21 0 0,-21 0 15,0-1-15,0 1 16,21 0 0,0 21-16,1-21 15,-1 21-15,0 0 0,0 0 16,21 0-16,-20 0 0,-1 21 0,0 0 16,21 0-16,-42 1 0,21-1 15,-21 0-15,0 0 0,0 0 16,0 0-16,0 1 0,0-1 0,0 0 15,-21-21-15,21 21 16,0 0-16,-21-21 16,21-21 15,21 0-15,0-21-16,1 20 0,-1 1 0,21-21 15,0 0-15,1-1 0,20 1 16,-20 21-16,20-22 0,1 22 15,-1 21-15,-21 0 0,22 0 0,-43 0 16,21 0-16,-20 21 0,-22 1 16,0 20-16,0-21 0,0 21 15,-22-20-15,1-1 0,0 21 16,0-21-16,0 0 0,0 1 16,-1-1-16,1 0 0,0-21 0,21 21 15,-21-21-15</inkml:trace>
  <inkml:trace contextRef="#ctx0" brushRef="#br0" timeOffset="141542.1">33486 17928 0,'-64'0'15,"43"0"1,21-21 15,0 0-31</inkml:trace>
  <inkml:trace contextRef="#ctx0" brushRef="#br0" timeOffset="211194.22">4043 3154 0,'-21'-21'15,"-1"21"-15,1 0 0,0 0 16,0-21-16,0 21 16,-22 0-16,22 0 0,0 0 15,0-22-15,0 22 0,-22 0 0,22 0 16,0 0-16,0-21 0,0 21 16,0 0-16,-1 0 15,22-21 32,22 21-47,-1 0 0,0 0 16,21 0-16,-21 0 0,22 0 15,-1-21-15,-21 21 0,22 0 0,-1 0 16,0 0-16,1 0 0,-1 0 16,0 0-16,22 0 0,-1 0 0,1 0 15,-1 0-15,22 0 0,0 0 16,-1 0-16,1 0 0,21-21 0,-22 21 15,22 0-15,0 0 0,0 0 16,0-21-16,21 21 0,0 0 0,-21 0 16,21 0-16,0 0 0,0 0 15,0 0-15,21 0 0,-21 0 0,21 0 16,0 0-16,0 0 0,0 0 16,-21 0-16,22 0 0,-1 0 0,0 0 15,-21 0-15,21 0 0,-21 0 16,0 0-16,0-22 0,0 22 15,0 0-15,-21 0 0,0 0 16,0 0-16,-22 0 0,1 0 0,0 0 16,-22 0-16,1 0 0,-1 0 15,-42 0-15,22 0 0,-22 0 0,0 0 16,0 0 0,-42 0 30,0 0-30,0 0 0,-1 0-16,-20 0 0,0 0 0,-1 0 15,1 22-15,-21-22 0</inkml:trace>
  <inkml:trace contextRef="#ctx0" brushRef="#br0" timeOffset="211669.77">6392 3112 0,'0'0'0,"-21"0"0,-21 0 0,21 0 15,-1 0-15,1 0 0,0 0 16,42 0 15,0 0-31,22 0 0,20 0 0,1-22 16,-1 22-16,22 0 0,21 0 15,-22-21-15,43 21 0,-21 0 0,0 0 16,21-21-16,21 21 0,0-21 0,1 21 16,-22 0-16,21 0 15,0 0-15,-21 0 0,21 0 0,-21 0 16,21-21-16,-21 21 0,-21 0 15,0 0-15,0 0 0,-22 0 0,1 0 16,0 0-16,-22 0 0,1 0 16,-1 0-16,-20-21 0,-22 21 0,21 0 15,-21 0-15,0 0 0,1 0 16,-1 0 0,-21-22 15,-21 22-31,-1 0 15,1 0-15,0 0 16,0 0-16,0-21 0,0 21 0,-22 0 16,22 0-16</inkml:trace>
  <inkml:trace contextRef="#ctx0" brushRef="#br0" timeOffset="211998.58">8530 2879 0,'0'0'0,"-21"0"0,-21 0 0,20 0 0,1 0 16,0 0-16,21-21 16,21 21 15,22 0-31,-1 0 0,0 0 0,43 0 16,-22 0-16,43 0 0,-21 0 15,0 0-15,20 0 0,-20 0 0,0 0 16,21 0-16,-43 0 0,22 0 15,-1 0-15,-20 0 0,21 0 0,-22 0 16,-21 0-16,22 0 0,-22 0 0,1 0 16,-1 0-16,-21 0 0,0 0 15,0 0-15,-42 0 32,0 0-17,0-22-15,-21 22 16,20 0-16</inkml:trace>
  <inkml:trace contextRef="#ctx0" brushRef="#br0" timeOffset="212191.48">8318 2582 0,'0'0'0,"-105"0"0,-44 0 0,22 0 15,-21 0-15,-21 0 0,42 0 0,-21 0 16,42 0-16,0 0 0,43 0 0,-1 0 15,1 0-15,20-21 0,22 0 0,0 21 16,0-21-16,42 0 16,0 21-16,21-21 15,-20 21-15,20-22 0</inkml:trace>
  <inkml:trace contextRef="#ctx0" brushRef="#br0" timeOffset="212962.48">6413 2286 0,'22'0'16,"-1"-21"0,0 21-1,-21-21-15,21 21 16,0-21-16,0 21 0,1-22 0,-1 1 16,0 0-16,0 21 15,0-21-15,0 0 0,1 0 0,-1-1 16,0 1-16,-21-42 15,-21 63 1,0 0 0,-1 0-16,-20 0 0,0 0 0,-1 0 15,1 21-15,0 0 0,-1 0 16,1 0-16,21 1 0,-21-1 0,20 0 16,1 0-16,21 0 0,0 0 15,0 1-15,0-1 0,0 0 0,0 0 16,0 0-16,21-21 0,1 21 15,-1 1-15,21-22 0,0 21 0,-20 0 16,20 0-16,0-21 0,1 21 16,-1 0-16,-21 1 0,0-22 15,0 21-15,-21 0 0,0 0 0,0 0 16,-42-21-16,21 21 0,-21 1 16,-1-1-16,-20-21 0,20 21 15,1-21-15,0 0 0,-1 0 0,22 0 16,-21 0-16,21 0 0,0 0 15,-1 0-15,1 0 0,21-21 0,0 0 16,0-1 0,0 1-16,21 21 0,22-21 15,-22 0-15,0 0 0,21 0 16,-20-1-16,20 1 0,0 21 0</inkml:trace>
  <inkml:trace contextRef="#ctx0" brushRef="#br0" timeOffset="213326.85">6943 2413 0,'21'21'16,"-42"-42"-16,63 42 0,-21-21 15,0 0-15,0 0 16,1 0-16,-1-21 16,0 0-16,0 0 0,21 21 0,-20-21 15,-1-1-15,0 1 0,0 0 16,-21 0-16,0 0 15,0 0-15,0-1 0,0 1 16,0 0-16,-21 21 16,0 0-16,0 0 0,-22 0 15,22 0-15,0 21 0,-21 0 0,20 1 16,1-1-16,-21 0 0,21 0 16,0 21-16,-1-20 0,22 20 0,0 0 15,0-21-15,0 22 0,0-22 16,0 0-16,0 0 0,0 0 0,22 1 15,-1-1-15,0-21 0,21 0 16,-21 0-16,22 0 0,-1 0 16,0 0-16,-20 0 0,20-21 0,0-1 15,-21 1-15,22 0 0,-1 0 16</inkml:trace>
  <inkml:trace contextRef="#ctx0" brushRef="#br0" timeOffset="213575.08">8001 1884 0,'0'0'0,"-21"0"16,0 0-1,-1 21-15,1 0 0,0 0 16,-21 1-16,21 20 0,-1 0 0,1-21 16,0 22-16,0-1 15,0-21-15,0 22 0,21-1 0,0-21 16,0 21-16,-22-20 0,22-1 15,0 21-15,0-21 0,0 0 0,0 1 16,0-1-16,22-21 16,-1 0-16,0 0 0,0 0 15,0-21-15,22 21 0,-22-22 16</inkml:trace>
  <inkml:trace contextRef="#ctx0" brushRef="#br0" timeOffset="213907.04">8107 2286 0,'21'0'16,"0"0"-16,-21-21 15,21 21-15,0 0 0,-21-21 0,22 21 16,-1-21-16,0-1 0,-21 1 16,21 21-16,-21-21 15,-21 21 1,0 0-1,0 0 1,-22 21-16,22-21 0,0 21 0,0 1 0,0-1 16,-1 0-16,1 0 15,0 0-15,21 22 0,-21-22 0,21 0 16,0 0-16,0 0 0,0 0 16,21 1-16,21-1 0,-20-21 15,-1 0-15,0 0 0,21 0 16,-21 0-16,22 0 0,-1 0 0,0-21 15,1-1-15,-1 1 0,22 0 16,-22 21-16</inkml:trace>
  <inkml:trace contextRef="#ctx0" brushRef="#br0" timeOffset="214420.74">8805 2159 0,'0'0'0,"-21"0"15,0 0-15,0 0 0,0 0 16,-1 0-16,1 0 0,0 0 15,21 21-15,-21-21 0,0 21 0,0 1 16,-1-1-16,22 0 0,0 0 16,-21 0-16,21 0 0,0 22 0,0-22 15,0 0-15,0 0 0,0 22 16,0-22-16,21 0 0,1-21 0,-1 21 16,0-21-16,0 0 0,0 0 15,22 0-15,-22 0 0,21 0 0,0 0 16,1 0-16,-22-21 0,21 0 15,1 0-15,-1-1 0,0 1 16,1-21-16,-22 21 0,21-22 16,0 1-16,-20 0 0,-1-1 0,21 1 15,-21 0-15,0-22 0,1 22 16,-1 0-16,0-1 0,0 1 0,-21 0 16,21 20-16,-21 1 0,0 0 15,0 42 1,-21 22-16,0-22 15,0 21-15,21 0 0,-21 1 0,-1 20 16,1-20-16,0-1 0,0 0 16,0 1-16,21-1 0,0 0 15,0 1-15,0-22 0,0 21 16,0-21-16,0 22 0,21-22 0,0 0 16,-21 0-16,21-21 0,0 0 15,1 0-15,20 0 0,-21 0 0,0 0 16,0 0-16,1 0 0,20-21 15,-21 0-15,0 0 0,0-22 0,1 22 16,-1 0-16,0-21 0,0 20 16</inkml:trace>
  <inkml:trace contextRef="#ctx0" brushRef="#br0" timeOffset="214638.13">9229 2074 0,'-22'0'0,"44"0"0,-65 0 15,43 22-15,21-22 16,1 0 0,-1 0-16,0 0 0,0 0 15,21 0-15,-20 0 0,20 0 0,-21 0 16,21 0-16,-20 0 0,20-22 16,-21 22-16,0 0 0,0 0 0,1 0 15,-1 0-15</inkml:trace>
  <inkml:trace contextRef="#ctx0" brushRef="#br0" timeOffset="-214642.73">10223 2498 0,'0'21'0,"0"0"31,22-21-15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54:31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423 699 0,'0'21'15,"0"21"1,0-21-16,0 22 0,0-1 16,21 21-16,-21-20 0,0 20 15,0-20-15,0 20 0,0-21 16,-21 1-16,0 20 0,21-20 16,-21-22-16,0 21 0,21-21 0,0 22 15,-21-22-15,21 0 16,21-21-1,-21-21 1,21 0-16,0-1 0</inkml:trace>
  <inkml:trace contextRef="#ctx0" brushRef="#br0" timeOffset="516.25">804 868 0,'0'0'0,"21"-42"16,-21 63-1,0 0-15,0 0 0,0 0 16,0 22-16,0-1 0,0 0 16,0 1-16,0-1 0,0 0 0,-21 1 15,21-22-15,-21 21 0,0-21 16,0 0-16,21 1 0,0-1 0,-21 0 16,21 0-16,-22-21 15,22-21 1,22 0-1,-1 0-15,0 21 16,0-22-16,0 22 0,0-21 0,1 0 16,-1 21-16,0 0 0,21-21 15,-21 21-15,1 0 16,-1-21-16,0 21 0,0 0 16,-21-21-16,0-1 15,0 1-15,21 21 16,-21-21-16,0 0 0,0 0 0,0 0 15,0-1-15,0 1 16,-21 42 0,21 1-1,0-1-15,0 21 16,0-21-16,-21 22 0,21-1 0,0-21 16,0 21-16,0 1 0,0-22 15,0 0-15,0 21 0,0-20 16,0-1-16,0 0 0,21-42 47,0 0-47</inkml:trace>
  <inkml:trace contextRef="#ctx0" brushRef="#br0" timeOffset="680.2">1503 995 0,'0'0'0,"0"21"32,0 0-17,21-21 17</inkml:trace>
  <inkml:trace contextRef="#ctx0" brushRef="#br0" timeOffset="1540.57">3196 910 0,'0'0'0,"21"-21"0,64-148 31,-64 126-31,-21 22 15,0 0-15,0 0 0,0 0 0,-21 21 16,0 21 0,0 0-16,-1 21 0,1 1 15,0 20-15,0-20 0,0 20 0,21 22 16,-21-22-16,-1 1 0,1-1 16,0-20-16,0 20 0,0-21 0,0 22 15,-1-22-15,-20 1 16,21-1-16,-21 0 0,20-21 0,1 1 15,0-1-15,0 0 0,0-21 16,0 0-16,-1-21 16,22 0-16,0-1 0,0 1 15,-21 0-15,21-21 0,0 21 16,0-22-16,0 1 0,0 0 0,0-1 16,0-20-16,0 20 0,0 1 15,0 0-15,0 21 0,0-1 0,21 22 16,1 0-16,-1 22 15,0 20-15,0-21 0,0 21 16,0 1-16,1-1 0,-22 0 16,21 1-16,0-1 0,0-21 15,0 22-15,0-22 0,1 21 0,-1-21 16,0 0-16,0 1 16,0-22-16,22 0 0,-22 0 0,0 0 15,21-22-15,-21 1 0,22 0 16,-1 0-16,0 0 0,-20 0 0,20-1 15,-21 1-15,21-21 0,-20 21 16,-1-22-16,0 22 0,-21-21 16,0 21-16,0 0 0,0-1 0,0 1 15,0 0-15,0 42 16,0 0 0,0 1-16,0-1 0,0 21 15,0-21-15,-21 0 0,21 22 0,-21-22 16,-1 0-16,22 0 0,0 0 15,0 1-15,-21-1 0,21 0 16,0-42 15,21 0-31,1-1 0,-1 22 16,0-42-16</inkml:trace>
  <inkml:trace contextRef="#ctx0" brushRef="#br0" timeOffset="1696.75">3789 931 0,'0'0'16,"0"-21"-16,0 0 16,0 42 15,0 0-15,0 1-1</inkml:trace>
  <inkml:trace contextRef="#ctx0" brushRef="#br0" timeOffset="2118.77">4254 1016 0,'0'0'16,"0"-21"0,0 0-1,-21 21 1,0 0-1,0 21-15,0-21 0,0 21 0,-1 0 16,-20-21-16,42 21 0,-21 1 16,21-1-16,-21 0 0,21 0 15,0 0-15,21 0 16,0-21-16,0 22 0,0-22 16,1 21-16,-1-21 0,0 21 15,21-21-15,-21 21 0,1 0 16,-1-21-16,0 21 0,-21 1 0,0-1 15,0 0-15,0 0 16,-21 0-16,0 0 0,-22-21 0,22 22 16,-21-1-16,-1-21 0,22 0 15,-21 21-15,21-21 0,-22 0 0,22 0 16,0 0-16,0 0 0,0-21 16,0 0-16,21-1 15,0 1-15,0 0 0,0 0 16,21-21-16,-21 20 0,21 1 0,21-21 15,-21 21-15,1-22 0,-1 1 16,21 21-16</inkml:trace>
  <inkml:trace contextRef="#ctx0" brushRef="#br0" timeOffset="2369.81">4741 656 0,'0'0'15,"0"-21"-15,0 42 16,0 0-1,0 1-15,0 20 0,0 0 0,0 1 16,0-1-16,0 0 0,-21 22 16,21-22-16,-21 0 0,21 22 15,-21-22-15,21 1 0,0-1 0,-21-21 16,21 21-16,-22-20 0,22-1 16,0 0-16,0 0 0,0 0 0,22-21 15,-1 0 1,0 0-16,0-21 0,0 0 15,0 21-15,-21-21 0,0 0 16,22-1-16</inkml:trace>
  <inkml:trace contextRef="#ctx0" brushRef="#br0" timeOffset="2527.73">4593 1143 0,'0'0'0,"-21"0"15,42-21 16,0 21-31,0 0 0,1 0 0,20 0 16,-21-21-16,21 0 0,1 21 16,-22-22-16,21 1 0,1 21 0,-22-21 15,21 0-15</inkml:trace>
  <inkml:trace contextRef="#ctx0" brushRef="#br0" timeOffset="3616.18">6075 1334 0,'0'0'0,"0"21"16,0-42 31,21-1-32,-21 1-15,21 0 0,0-21 16,0 21-16,-21-22 0,22 1 0,-1 0 16,-21-22-16,0 22 0,0-22 15,0 1-15,0 20 0,0-20 0,0 21 16,0-1-16,0 22 0,-21-21 16,-1 42-16,1 0 0,0 21 15,21 0-15,-21 21 16,21 1-16,0 20 0,0 1 0,0-1 15,0 1-15,0-1 0,0 1 16,0-22-16,0 22 0,0-22 0,0 0 16,0-21-16,0 22 15,21-22-15,0 0 0,0 0 0,22-21 16,-22 0-16,21 0 0,-21 0 16,22 0-16,-1-21 0,0 21 0,1-21 15,-22 0-15,21 0 0,1-1 16,-1-20-16,-21 21 0,21-21 0,-20-1 15,-1 1-15,0-22 0,-21 22 16,0-21-16,0-1 0,0 22 0,0-1 16,0-20-16,0 42 0,0-22 15,0 22-15,-21 21 16,0 0 0,21 43-16,-22-1 0,22 0 0,0 1 15,0-1-15,-21 21 0,21 1 16,-21-22-16,21 22 0,0-22 0,0 0 15,-21 1-15,21-1 0,-21-21 16,21 22-16,0-22 0,0 0 0,0 0 16,0 0-1,21-21-15,0 0 16,0-21-16,0 21 0,1-21 16,-1 0-16,0 0 0,0-1 0,0 1 15,0-21-15,1 21 16,-1-22-16,-21 1 0,21 21 0,0-21 0,0 20 15,-21 1-15,21 21 16,-21 21 0,0 22-16,0-22 15,0 0-15,0 0 0,0 22 0,0-22 16,0 0-16,0 21 0,0-21 16,22 1-16,-22-1 0,0 0 0,21 0 15,0-21-15,0 0 0,0 21 16,22-21-16,-22 0 0,21 0 0,0 0 15,-20 0-15,20-21 0,0 0 16,1 0-16,-1 0 0,0-1 0,1 1 16,-22-21-16,21 21 15,0-22-15,-20 22 0,-1-21 0,0 0 16,0 20-16,-21-20 0,0 21 16,0 0-16,0 0 0,-21 21 15,0 0-15,0 21 0,-1 0 16,1 0-16,0 21 0,0-20 0,0 20 15,21 0-15,-21-21 0,21 22 16,0-22-16,0 21 0,0-21 0,0 1 16,0-1-16,21 0 0,0 0 15,0-21-15,0 0 0,0 21 0,1-21 16,20 0-16,-21 0 0,21 0 16,-20 0-16,20-21 0,0 0 15,-21 21-15,22-21 0,-22 0 16,0-1-16,0 1 0,0 0 0,-21 0 15,0-21-15,0 20 0,0 1 16,-21-21-16</inkml:trace>
  <inkml:trace contextRef="#ctx0" brushRef="#br0" timeOffset="3808.56">6329 974 0,'0'0'0,"-21"21"0,-22 0 0,22-21 15,42 0 17,0 0-32,1 0 0,20 0 15,21-21-15,-20 0 0,20 21 16,1-21-16,-1-1 0,-20 22 0,20-21 16,-21 0-16</inkml:trace>
  <inkml:trace contextRef="#ctx0" brushRef="#br0" timeOffset="4620.58">8763 1164 0,'0'-21'0,"0"0"0,0 0 15,0 0-15,0-1 16,0 1-16,0 0 0,21 0 16,0 0-16,0 0 0,22-1 0,-22 22 15,21 0-15,-21 0 16,22 0-16,-22 22 0,0-1 0,21 0 15,-20 21-15,-22 1 0,21-1 16,-21-21-16,0 21 0,0 1 0,0-1 16,0 0-16,0 1 0,-21-22 15,21 21-15,0-21 0,0 1 0,-22-1 16,22 0-16,-21-21 0,21 21 16,0-42-1,0 0 1,0 0-16,0-22 15,0 22-15,21 0 0,1-21 16,-22-1-16,21 1 0,0 0 16,0-1-16,21 1 0,-20 0 0,-1-1 15,0 22-15,21-21 0,-21 42 16,1 0-16,-1 0 0,0 0 0,0 21 16,0 21-16,-21-21 0,0 22 15,21-1-15,-21 0 0,0 1 16,22-22-16,-22 21 0,0 1 0,0-1 15,0-21-15,0 21 0,0-20 0,0-1 16,0 0-16,0 0 16,0 0-16,0-42 31,0 0-31,0 0 16,21 0-16,0-22 15,0 22-15,-21-21 0,42-1 0,-20 1 16,-1 0-16,21-1 0,0-20 15,1 21-15,-1-1 0,-21 22 0,22 0 16,-1 0-16,0 21 0,-21 0 16,1 21-16,-1 0 0,0 21 0,0-20 15,-21 20-15,0 0 0,0 1 16,0-22-16,0 21 0,0-21 16,0 22-16,0-22 0,0 0 15,0 0-15,0 0 0,0 0 16,21-21-1,0 0-15,1 0 16,-1-21-16,0 0 0</inkml:trace>
  <inkml:trace contextRef="#ctx0" brushRef="#br0" timeOffset="4988.16">10435 1185 0,'0'0'0,"-21"0"0,21 22 16,-21-22-16,21 21 0,21-21 47,0 0-47,0 0 0,0 0 0,1-21 15,-1-1-15,0 22 0,0-21 16,0 0-16,0 0 0,1 0 0,-22 0 16,0-22-16,0 22 0,0 0 15,0-21-15,0 20 0,0 1 0,0 0 16,-22 21-16,1 0 15,0 21-15,0 0 0,0 22 0,0-1 16,-1 0-16,1-20 0,0 41 16,0-21-16,21-20 0,0 20 15,-21 0-15,21 1 0,0-22 16,0 0-16,0 0 0,0 0 0,0 0 16,21 1-16,21-22 15,-21 0-15,22 0 0,-22 0 0,42 0 16,-20 0-16,-1 0 0,22-22 15,-1 1-15,-21 0 0,22 0 0,-1 0 16</inkml:trace>
  <inkml:trace contextRef="#ctx0" brushRef="#br0" timeOffset="5244.57">11388 720 0,'0'-43'0,"0"86"0,0-107 0,0 43 0,0 0 15,0 0-15,-22 21 0,1 21 16,0 0-16,0 0 0,21 0 15,-21 22-15,0-1 0,-1 22 16,22-1-16,-21-21 0,0 22 0,0-1 16,21-20-16,-21 20 0,0-20 15,-1-1-15,1 21 0,21-41 0,0 20 16,0-21-16,0 0 0,0 0 16,0 1-16,21-22 0,1 0 15,20 0-15,-21 0 0,0 0 16,22-22-16,-1 1 0,-21 0 15,21 0-15,1-21 0,-1 20 0,-21-20 16,22 0-16</inkml:trace>
  <inkml:trace contextRef="#ctx0" brushRef="#br0" timeOffset="5657.58">11747 635 0,'0'0'0,"0"-21"0,0 0 0,0 0 16,0 42-1,-21 0-15,21 21 0,-21-21 16,0 43-16,21-22 0,0 22 15,-21-22-15,0 22 0,21-1 16,-22-21-16,22 22 0,-21-22 0,0 1 16,21-1-16,-21-21 0,21 21 15,0-20-15,0-1 0,0 0 16,21-42 15,-21 0-31,21 21 16,0-22-16,22-20 0,-22 21 15,0 0-15,21-22 0,22-20 16,-43 21-16,0 20 0,22 22 16,-22-21-16,0 21 0,0 0 0,-21 21 15,0 22-15,0-22 16,0 0-16,0 21 0,0-20 0,0 20 16,0-21-16,0 0 15,0 22-15,0-22 0,0 0 0,0 0 16,0 0-16,0-42 47,0 0-32,0 0-15,-21 0 0,0-1 0</inkml:trace>
  <inkml:trace contextRef="#ctx0" brushRef="#br0" timeOffset="5816.52">11176 1016 0,'0'0'0,"-42"0"0,20 0 16,1 0-16,0 0 0,42 0 31,0 0-31,22 0 0,-1 0 0,0 0 16,1 0-16,20 0 0,1 0 16,-22 0-16,22-21 0,-1 21 0,1 0 15</inkml:trace>
  <inkml:trace contextRef="#ctx0" brushRef="#br0" timeOffset="6200.42">12509 953 0,'-21'0'0,"42"0"0,-63 0 0,21 0 16,-21 21-16,20-21 0,-20 21 0,0 21 15,21-21-15,-22 1 0,22 20 16,0 0-16,0-21 0,0 22 0,-1-1 15,1-21-15,21 22 0,-21-22 16,21 21-16,0-21 0,0 0 0,21 1 16,0-22-16,1 21 0,-1-21 15,21 0-15,0 0 0,1 0 0,-22 0 16,21 0-16,1 0 0,-1 0 16,0-21-16,-21-1 0,22 1 15,-22 0-15,21 0 0,-21 0 0,1-22 16,-22 22-16,0-21 0,0 0 15,0-1-15,0 22 0,0-21 0,-22 21 16,1-22-16,0 43 0,0-21 16,0 21-16,-22 0 0,1 0 0,0 21 15,21-21-15,-22 21 0,22 1 16,-21-1-16,21 0 0,-1-21 0,1 21 16,0 0-16,21 0 15</inkml:trace>
  <inkml:trace contextRef="#ctx0" brushRef="#br0" timeOffset="6940.21">13081 953 0,'0'0'0,"-21"0"0,-85 0 31,85 0-31,0 21 0,-1 0 0,-20 0 16,21 0-16,0 22 0,0-22 0,-1 21 16,1-21-16,0 22 15,0-22-15,0 21 0,0-21 0,21 22 16,0-22-16,0 0 0,0 0 16,0 0-16,0 0 0,21 1 15,0-22-15,0 0 0,0 0 16,0 0-16,22 0 0,-22 0 0,21 0 15,1-22-15,-1 1 0,-21 0 16,21 0-16,1 0 0,-22-22 0,21 22 16,1-42-16,-22 20 0,21-20 15,-21-1-15,0-20 0,22 20 0,-22 1 16,0-1-16,0 1 0,0-1 16,-21 22-16,0 0 0,0 20 15,0 1-15,0 0 0,-21 42 16,0 0-16,0 1 15,-21-1-15,20 21 0,-20 22 0,21-22 16,-21 21-16,20 1 0,1-1 16,0 1-16,21-22 0,0 22 0,0-22 15,0 0-15,0 1 0,21-1 16,0 0-16,22-20 0,-22-1 0,21 0 16,-21 0-16,22 0 0,-1-21 15,0 0-15,1 0 0,-1 0 0,0 0 16,-20 0-16,20 0 0,-21-21 15,21 21-15,1-21 0,-22 0 16,0 0-16,21-22 0,-20 22 16,-1-21-16,0 21 0,0-22 0,0 1 15,-21 0-15,0-1 0,0 22 16,0 0-16,0 0 0,-21 21 16,0 21-16,21 0 15,-21 0-15,21 0 0,-21 1 0,21-1 16,0 0-16,0 0 0,0 21 0,0-20 15,0-1-15,21 0 16,-21 0-16,21 0 0,-21 0 16,0 1-1,-21-22 1,0 0-16,-1 0 0,-20 0 16,21 0-16,0 0 0,-22 0 0,22 0 15</inkml:trace>
  <inkml:trace contextRef="#ctx0" brushRef="#br0" timeOffset="7804.72">15642 1037 0,'0'0'0,"0"-21"0,0-85 31,0 85-31,0 42 31,0 22-31,0-22 0,0 21 16,-21 0-16,0 22 0,0-22 15,-22 1-15,1-1 0,21 0 0,-22 1 16,22-22-16,-21 0 0,42 21 0,0-21 16,0 1-16,21-22 15,0 0-15,0 0 0,22 0 0,-1 0 16,22 0-16,-22-22 0,0 1 16,22 0-16,-22 0 0,0 0 0,1 0 15,-1-1-15,0 1 0,-20-21 16,-1 0-16,0 20 0,-21-20 0,0 0 15,0-1-15,0 1 0,-21 21 16,0-21-16,-1 20 0,1 1 0,-63 0 16,62 21-16,-20 0 15,0 0-15,21 0 0,-1 21 16,1-21-16,21 21 16,21-21-16,22 0 15,-22 0-15,21 0 0,1 0 16,-1-21-16,0 0 0,1 21 0,-1-21 15,21 0-15,1 0 0,-22-1 16,22 1-16,-22 21 0,0-21 16,-20 21-16,-1 0 0,0 0 0,-21 21 31,0 22-31,0-22 0,-21 21 0,0 0 16,21 1-16,-22-1 0,1 22 15,0-22-15,21 21 0,-21 1 16,0-22-16,21 22 0,-21-1 0,21 22 15,0-22-15,0 22 0,-22 0 16,22-22-16,0 43 0,0-21 0,0-1 16,0 1-16,0 0 0,0 21 15,-21-22-15,21 22 0,-21-21 0,0 21 16,21-22-16,-21 1 0,0-22 0,21 22 16,-22-21-16,1-1 0,0-21 15,0 1-15,-21-1 0,20-21 0,1 0 16,0 1-16,-21-22 0,21 0 15,-1 0-15,-20 0 0,21-22 16,-21 1-16,20 0 0,-20 0 0,21 0 16,0-22-16,0 22 0,-1-21 0,22 0 15,-21 20-15,21-41 0,0 21 16,0-22-16,0 1 0,21-1 0,22 1 16,-22-22-16</inkml:trace>
  <inkml:trace contextRef="#ctx0" brushRef="#br0" timeOffset="8324.21">17780 868 0,'21'0'15,"-21"-21"1,0 0 0,21-1-16,0 1 0,1 0 0,-22 0 15,21 0-15,-21 0 0,21-1 16,-21 1-16,0 0 16,-21 21-16,-22 0 0,22 0 15,-21 0-15,-22 0 0,1 21 16,21 0-16,-22 1 0,1 20 0,20-21 15,1 21-15,0-20 0,20 20 16,22 0-16,0-21 0,0 22 16,22-22-16,-1 0 0,21 21 0,0-20 15,1-1-15,-1 21 0,22-21 16,-22 0-16,0 22 0,1-22 0,-1 0 16,-21 0-16,0 22 0,-21-22 0,0 0 15,0 0-15,0 0 0,-21 0 16,0-21-16,-21 22 0,-1-22 15,1 0-15,0 0 0,-22 0 16,22 0-16,-1 0 0,-20 0 0,21 0 16,20 0-16,-20-22 0,21 22 15,0-21-15,0 0 0,21 0 0,0 0 16,0 0-16,0-22 0,21 22 16,21 0-16,-21 0 0,22 0 0,-1-1 15,21 1-15,-20 0 0</inkml:trace>
  <inkml:trace contextRef="#ctx0" brushRef="#br0" timeOffset="8660.02">18013 1185 0,'0'0'0,"21"22"0,0-22 16,0 0 0,0 0-16,1 0 15,-1-22-15,0 22 0,0-21 0,0 0 16,0 0-16,1 0 0,-1 0 15,0-1-15,-21 1 0,0 0 0,0-21 16,0 21-16,0-1 0,-21 22 16,0 0-16,-1 0 0,1 0 0,0 0 15,-21 0-15,21 43 0,-22-22 16,22 21-16,0-21 0,0 22 0,0-1 16,-1 0-16,1 1 15,0-1-15,21-21 0,0 22 0,0-22 16,0 0-16,0 0 0,0 0 15,0 0-15,21 1 0,0-22 0,22 0 16,-22 0-16,21 0 0,1 0 16,-1 0-16,0-22 0,22 1 0,-22 0 15,22 0-15,-1 0 0,-21-22 16</inkml:trace>
  <inkml:trace contextRef="#ctx0" brushRef="#br0" timeOffset="8880.41">18944 720 0,'0'0'0,"0"-64"0,0 22 15,0 21-15,0-22 0,0 22 16,0 0-16,-21 42 16,0 22-16,21-22 15,-21 21-15,-1 0 0,1 22 0,0-1 16,0 1-16,21-1 0,-21 1 16,0-22-16,-1 22 0,22-22 0,-21 0 15,21 1-15,-21-1 0,21-21 16,0 0-16,0 1 0,0-1 0,0 0 15,21-21-15,0 0 16,1 0-16,-1-21 0,21 0 0,-21 21 16</inkml:trace>
  <inkml:trace contextRef="#ctx0" brushRef="#br0" timeOffset="9215.21">19071 1143 0,'21'0'47,"0"0"-47,1 0 16,-1 0-16,0 0 0,0-21 15,0 0-15,0 21 0,1-21 16,-1-1-16,0 1 0,-21 0 16,0 0-16,0 0 0,0 0 0,0-1 15,0 1-15,0 0 0,-21 21 16,-22 0-16,22 21 15,0 0-15,-21 22 0,21-22 0,-1 21 16,-20-21-16,21 22 0,0-1 16,0 0-16,-1-20 0,1 20 0,21-21 15,0 0-15,0 0 0,0 1 16,0-1-16,0 0 0,21-21 16,1 0-16,-1 0 0,0 0 15,21 0-15,-21 0 0,22 0 16,-1-21-16,22 21 0</inkml:trace>
  <inkml:trace contextRef="#ctx0" brushRef="#br0" timeOffset="9724.45">19897 953 0,'21'-43'16,"-42"86"-16,42-107 0,-21 43 0,0 0 16,-21 21-16,-1 0 0,1 0 0,0 0 15,-21 0-15,21 42 0,-1-21 16,-20 22-16,21-1 0,-21 0 0,20 1 15,1-1-15,0 0 0,0-21 16,21 22-16,0-1 0,0-21 0,0 0 16,0 1-16,0-1 0,21 0 15,0 0-15,22 0 0,-22-21 0,21 0 16,-21 0-16,22 0 16,-1 0-16,0 0 0,1 0 0,-1-21 15,0 21-15,-21-21 0,22 0 16,-1 0-16,-21-22 0,22 1 0,-22 0 15,21-1-15,-21-20 0,22-1 16,-22 1-16,21-1 0,-21 1 0,22-1 16,-22 1-16,0 20 0,0 1 15,0 0-15,-21-1 0,21 22 0,-21 0 16,-21 21 0,0 21-16,0 0 15,0 22-15,0-1 0,-1 0 16,-20 1-16,21 20 0,0 1 0,0-1 15,21 1-15,-22-1 0,22-20 16,-21 20-16,21-21 0,0 1 0,0-1 16,0 0-16,0-20 0,0-1 0,21 0 15,1 0-15,-1 0 0,0-21 16,21 0-16,-21 0 0,1 0 16,20 0-16,-21 0 0,0 0 15,22-21-15,-22 0 0,21 0 0,-21 0 16,0-22-16,1 22 0,-1-21 15</inkml:trace>
  <inkml:trace contextRef="#ctx0" brushRef="#br0" timeOffset="9904.35">20278 847 0,'-43'0'15,"86"0"-15,-65 0 16,44 0-1,20 0-15,-21 0 0,21 0 16,1 0-16,20 0 0,-20-21 0,-1 21 16,0-22-16,1 22 0,-1-21 15,0 0-15,1 0 0</inkml:trace>
  <inkml:trace contextRef="#ctx0" brushRef="#br0" timeOffset="10201.18">21738 318 0,'0'0'0,"0"-22"0,-21 22 0,0-21 16,0 21-16,-1 0 15,1 0-15,0 0 0,0 21 16,-21 1-16,20-1 0,1 0 15,0 0-15,0 0 0,0 0 0,0 22 16,-1-22-16,22 0 0,0 0 16,0 22-16,0-22 0,0 0 0,0 0 15,0 0-15,22-21 16,-1 21-16,0-21 0,21 0 0,-21 0 16,22 0-16,-1 0 0,0 0 15,22 0-15,-22-21 0</inkml:trace>
  <inkml:trace contextRef="#ctx0" brushRef="#br0" timeOffset="10627.93">22034 42 0,'0'0'0,"-42"-21"0,-21 0 16,20 21-16,-20 0 0,-22 0 0,22 0 15,-1 0-15,-21 0 0,22 0 16,-1 0-16,1 21 0,21 22 0,-22-1 15,22 0-15,-1 22 0,1-22 16,0 22-16,21-22 0,-1 21 0,1-20 16,21-1-16,0 0 0,0 1 15,0-1-15,0 0 0,21 1 0,1-1 16,20 0-16,-21 1 16,21-1-16,1-21 0,-1 0 0,0 22 15,22-43-15,-22 21 0,1 0 16,20-21-16,-21 0 0,22 0 0,-22 0 15,22-21-15,-22 0 0,0 0 16,1-1-16,-1-20 0,0 0 0,1-1 16,-1 1-16,-21 0 0,0-22 15,1 1-15,-1-1 0,-21 1 16,0-22-16,0 22 0,0-1 16,-21 1-16,-1-1 0,1 1 0,-21 20 15,21 22-15,-22 21 0,22 0 0,-21 0 16,0 0-16,20 0 0,-20 0 15,21 0-15,-21 0 0,20 0 16,-20 0-16,0 0 0,21 0 0,-22 0 16</inkml:trace>
  <inkml:trace contextRef="#ctx0" brushRef="#br0" timeOffset="11440.47">720 3090 0,'0'0'15,"0"-21"-15,0 0 0,-22 21 0,1 0 16,21 21 0,0 0-1,0 1-15,0 20 0,0 0 0,0 22 16,0-22-16,0 22 0,0-22 15,0 0-15,0 1 0,0-1 16,0-21-16,0 21 0,0-20 0,0-1 16,0 0-16,0 0 15,0-42 17,0 0-17</inkml:trace>
  <inkml:trace contextRef="#ctx0" brushRef="#br0" timeOffset="11632.36">931 3302 0,'0'0'0,"21"0"0,1 0 15,-1 0-15,0 0 16,0 0-16,0 0 0,0 0 16,1 0-16,20 0 0,-21 0 0,21 0 15,-20-21-15,20 21 16,-21 0-16,21-21 0,-20 21 15,20 0-15,-21-21 0,-21-1 16,-21 22 0</inkml:trace>
  <inkml:trace contextRef="#ctx0" brushRef="#br0" timeOffset="12008.14">1037 3302 0,'0'0'0,"-21"0"0,0 21 0,0 0 16,21 1-16,0-1 0,0 0 15,-22 0-15,22 0 0,-21-21 16,21 21-16,0 1 0,-21-1 16,42-21 15,0 0-15,1-21-16,-1 21 0,0 0 15,0 0-15,21 0 0,-20 0 16,-1 21-16,21-21 0,-21 21 0,0 0 15,1 0-15,-1 0 0,0 1 16,-21-1-16,0 0 0,0 0 16,-21 0-16,0 0 0,-1 1 15,-20-1-15,0-21 16,21 21-16,-22-21 0,1 0 0,21 21 16,-22-21-16,22 0 0,0 0 15,0 0-15,0 0 0,0 0 16,21-21-1,21 21 1,0-21-16,0 21 0,0-21 0,22-1 16</inkml:trace>
  <inkml:trace contextRef="#ctx0" brushRef="#br0" timeOffset="12160.05">1587 3556 0,'0'0'0,"22"0"15,-1 0 17,0 0-17,0 0 1</inkml:trace>
  <inkml:trace contextRef="#ctx0" brushRef="#br0" timeOffset="13236.44">3344 3239 0,'0'-43'0,"0"86"0,0-128 0,-21 43 15,21 20-15,0-20 0,-21 0 16,21 21-16,0-1 0,0 1 15,-21 21-15,21-21 0,-21 21 32,21 21-17,-22-21 1,22-21 109,0 42-31,0 0-94,0 1 15,-21-1-15,21 21 0,-21 0 16,0 1-16,21 20 0,-21 1 0,0-22 16,21 22-16,-22-22 0,22 21 15,-21-20-15,21-1 0,0-21 0,0 0 16,0 1-16,0-1 0,0 0 15,0-42 1,21 0 0,-21-1-16,22 1 15,-1-21-15,0 21 0,0-22 16,0 22-16,0-21 0,1 0 0,-1-1 16,0 1-16,0 21 15,0 0-15,0-1 0,1 1 0,-1 21 16,0 0-16,0 21 0,0 22 0,0-22 15,1 21-15,-22 1 0,21-1 16,0 0-16,0 1 0,-21-1 16,21-21-16,0 21 0,1-20 0,-1-1 15,0 0-15,0-21 0,0 0 0,0 21 16,1-21-16,20 0 0,-21 0 16,21-21-16,-20 0 0,20 21 15,-21-43-15,21 22 0,-20 0 16,20-21-16,-21 21 0,0-22 0,0-20 15,1 20-15,-22 1 0,0 0 16,0-22-16,0 22 0,0 0 0,-22-1 16,1 22-16,-21-21 0,21 21 15,-22-1-15,1 1 0,0 0 0,21 21 16,-22 0-16,1 0 0,0 0 16,20 21-16,1-21 0,0 21 0,21 1 15,0-1-15,0 0 0,21 0 16,0 0-16,1-21 0,20 0 0,0 21 15,1-21-15,-1 0 16</inkml:trace>
  <inkml:trace contextRef="#ctx0" brushRef="#br0" timeOffset="13696.2">4762 2604 0,'0'0'0,"0"-43"0,0 1 0,-21 21 0,0 0 16,0-1-16,-21 22 15,20 22-15,1 20 0,0 0 0,0 1 16,0-1-16,21 21 0,-21 1 16,-1-1-16,1-20 0,21 20 0,0 1 15,-21-1-15,0-20 16,21 20-16,0 1 0,0-22 0,0 0 16,-21 1-16,21-1 0,0-21 15,-21 21-15,21-20 0,0-1 0,0 0 16,0-42 15,0 0-31,0-1 0,0 1 16,0-21-16,21 0 0,0-1 0,0 1 15,0 0-15,0-1 16,22 1-16,-1 0 0,0-1 0,1 22 16,-1 0-16,22 0 0,-22 21 0,0 0 15,22 0-15,-22 0 0,-21 21 16,22 21-16,-22-21 0,0 22 15,-21-1-15,0 0 0,0 1 0,0-1 16,0 0-16,0 1 0,-21-1 16,0-21-16,21 0 0,-22 1 0,22-1 15,-21 0-15,21 0 0,0-42 32,21 0-32,1 0 15</inkml:trace>
  <inkml:trace contextRef="#ctx0" brushRef="#br0" timeOffset="14436.78">5800 3133 0,'0'0'0,"0"-64"32,-22 64-32,1-21 15,0 0-15,-21 21 0,21-21 16,-22 21-16,22 0 0,-21 0 0,-1 0 15,1 0-15,21 21 0,-21 0 16,-1 0-16,22 22 0,-21-22 0,21 21 16,-1 22-16,1-22 0,0 0 15,0 1-15,0 20 0,21-21 0,-21 1 16,21-22-16,0 21 0,0-21 16,0 1-16,0-1 0,21-21 15,0 0-15,0 0 0,21 0 0,-20 0 16,20 0-16,0 0 0,1-21 15,-1-1-15,0 1 0,1 0 0,-1-21 16,0 21-16,-21-22 0,22 1 16,-22 0-16,0-1 0,0 1 0,0 0 15,1-1-15,-1 1 0,-21 21 16,0-22-16,0 22 0,0 0 16,0 0-16,0 42 15,0 0 1,0 0-16,-21 1 0,21 20 15,-22 0-15,1-21 0,21 22 0,0-1 16,0 0-16,0-20 0,0 20 16,0-21-16,0 21 0,0-20 0,21-1 15,1 0-15,-1 0 0,21-21 0,-21 21 16,22-21-16,-22 0 0,21 0 16,-21 0-16,22 0 0,-1-21 0,-21 0 15,21 0-15,-20 0 0,20-22 16,-21 22-16,21-21 0,-20-1 15,-1 1-15,21-21 0,-21 20 16,-21 1-16,21-22 0,1 22 0,-22-21 16,0 20-16,0 1 0,0 0 15,0-1-15,0 22 0,0 0 0,0 0 16,0 42 0,-22 0-16,1 0 0,0 22 0,0-22 15,21 21-15,-21 0 0,21 22 16,-21-22-16,21 1 0,0 20 0,0-21 15,0 1-15,0-1 0,0 0 16,0-20-16,0 20 0,0-21 0,0 0 16,21-21-16,0 21 15,0-21-15,0 0 0,0 0 16,1-21-16,-1 21 0,0-21 16,0 0-16,0 0 0,-21 0 0</inkml:trace>
  <inkml:trace contextRef="#ctx0" brushRef="#br0" timeOffset="14621.67">6117 3090 0,'0'0'0,"21"0"32,0 0-17,1 0-15,-1-21 0,21 21 0,-21-21 16,22 21-16,-22-21 0,21 21 0,0-21 15,1 21-15,-22-21 0,21 21 16,-21-22-16,1 22 0</inkml:trace>
  <inkml:trace contextRef="#ctx0" brushRef="#br0" timeOffset="15887.94">8340 3217 0,'-22'22'0,"44"-44"0,-65 65 15,22-22-15,21 0 0,0 0 0,-21 0 16,0-21-16,21-21 31,0 0-31,21 0 16,0 0-16,0-22 0,0 22 0,1-21 15,-1 0-15,0-1 0,0-20 16,0 20-16,0-20 0,1-1 0,-22 1 16,0-22-16,0 22 0,0 20 15,0 1-15,0 0 0,0 21 0,0-1 16,-22 22-16,1 22 16,0 20-16,0-21 0,0 43 0,0-22 15,21 21-15,0 1 0,-22-1 16,1 1-16,21-22 0,-21 22 0,21-1 15,0-20-15,-21-1 0,0 21 16,21-20-16,-21-22 0,21 21 0,0-21 16,0 1-16,0-1 0,0 0 15,21-21 1,0-21-16,0 0 0,0-1 16,22 1-16,-22-21 0,0 21 15,0-22-15,0 22 0,0-21 0,1 21 16,-1-22-16,0 22 0,0 0 15,0 21-15,0 0 0,1 0 0,-1 0 16,0 21 0,0 0-16,0 1 0,-21 20 15,0-21-15,21 0 0,-21 22 16,22-22-16,-22 0 0,21 0 0,-21 0 16,21 0-16,0-21 0,0 0 0,0 22 15,1-22-15,20 0 0,-21 0 16,21 0-16,1-22 0,-1 1 15,0 0-15,1 0 0,-1 0 16,0 0-16,1-1 0,-1-20 0,-21 21 16,22 0-16,-22-22 0,-21 22 15,0 0-15,0-21 0,0 21 0,0-1 16,-21 1-16,-22 0 0,22 0 16,0 21-16,-21 0 0,-1 0 0,1 0 15,0 21-15,-1 0 0,1 0 0,0 22 16,-1-22-16,22 21 0,0 1 15,0-1-15,0-21 0,-1 21 0,22 1 16,0-1-16,0-21 0,0 0 16,0 1-16,0-1 0,22 0 15,-1-21-15,0 0 0,0 0 16,21 0-16,-20 0 0,20 0 0,0-21 16,-21 0-16,22-1 0,-22 1 15,21 0-15,-21 0 0,1 0 0,-1-22 16,0 22-16,0-21 0,-21 21 0,21 0 15,-21-22-15,0 22 0,0 0 16,0 42 15,0 0-31,0 22 0,0-22 0,0 0 16,0 21-16,0-21 16,0 22-16,0-22 0,0 0 0,0 0 15,0 0-15,21 1 16,1-22-16,-1 0 0,0 0 0,0 0 15,0 0-15,0-22 0,22 1 0,-22 0 16,21 0-16,1 0 0,-22 0 16,21-1-16,-21-20 0,22 21 0,-22 0 15,0 0-15,-21-22 0,21 22 16,-21 0-16,0 0 0,0 0 0,0 42 31,-21 0-31,21 21 16,-21-21-16,21 22 0,-21-1 15,-1 0-15,22 1 0,0 20 16,0 1-16,-21-22 0,0 22 0,21-1 16,-21 1-16,0-1 0,0 1 15,21 20-15,-22-20 0,1 20 0,0 1 16,0-21-16,0 20 0,21-20 0,0-1 16,-21 1-16,21-22 0,-22 43 15,22-64-15,0 0 0,0 0 16,0-42-1,0 0-15,0 0 16,0-22-16,0 1 0,22 0 16,-1-22-16,0-20 0,21 20 0</inkml:trace>
  <inkml:trace contextRef="#ctx0" brushRef="#br0" timeOffset="16159.99">9715 3344 0,'0'0'15,"0"-275"1,22 254-16,-1-21 15,-21 21-15,42-1 0,-21 1 16,0 21-16,22 0 0,-1 0 0,-21 0 16,22 0-16,-1 0 0,0 21 15,-21 1-15,1-1 0,-1 0 0,-21 0 16,0 0-16,0 0 0,0 22 16,-21-22-16,-22 0 0,1 0 0,0 22 15,-22-22-15,22 0 0,-22 0 16,1 0-16,20-21 0,1 21 15,0-21-15,-1 0 0,22 0 0,0 0 16,42 0 0,22-21-16,-22 0 15,21 0-15,0 0 0,22 0 16</inkml:trace>
  <inkml:trace contextRef="#ctx0" brushRef="#br0" timeOffset="16453.16">10308 2963 0,'21'-21'0,"-42"42"0,42-21 31,-21 22-31,0-1 16,0 0-16,-21 0 0,21 21 15,0 22-15,-21-22 0,21 22 0,0-22 16,0 43-16,0-22 0,-21 1 0,21-1 16,-21 22-16,-1-22 0,1 22 15,0 21-15,0-21 0,0 20 0,0 1 16,-1 0-16,1-21 0,0 21 15,0-1-15,0-20 0,21 0 0,-21-1 16,-1 1-16,22-43 0,-21 22 0,21-22 16,-21-21-16,0 1 0,21-44 31,0 1-31,0-21 0,0 0 0,0-1 16,0-20-16,21-85 0,21 84 15,-20-21-15,-1 1 0</inkml:trace>
  <inkml:trace contextRef="#ctx0" brushRef="#br0" timeOffset="17592.7">10223 3577 0,'0'0'0,"0"-63"0,0-22 16,0 22-16,0-1 0,0 22 0,0-22 15,0 22-15,0 0 0,0 20 16,0-20-16,0 21 0,22-21 16,-1 20-16,21 1 0,0 0 15,1 0-15,-1 21 0,0 0 0,1 0 16,-1 0-16,0 0 0,1 21 0,-22 0 15,21 0-15,-42 1 0,0-1 16,0 0-16,0 0 0,-21 0 0,0 0 16,0 1-16,-22-1 0,1 0 15,0 0-15,-1 0 0,-20-21 0,21 21 16,-1 1-16,-20-22 0,20 0 16,22 0-16,-21 0 0,21 0 0,21 21 15,0 0 1,21-21-1,21 0-15,-21 21 0,22-21 16,-22 21-16,21-21 0,1 0 16,-1 21-16,0-21 0,1 0 0,-1 0 15,0 0-15,1 0 0,-1 0 16,0 0-16,22-21 0,-22 0 0,22 0 16,-22 0-16,21 0 0,-20-1 15,20 1-15,-20 0 0,-22-21 0,21 21 16,-21-1-16,0-20 0,-21 21 15,0 0-15,0 0 0,0-1 0,0 1 16,0 0-16,-21 21 16,0 0-16,0 0 15,-21 21-15,20-21 0,1 21 0,0 1 16,21 20-16,0-21 0,-21 0 16,21 0-16,0 22 0,0-22 0,0 0 15,21 0-15,0 0 0,0 1 16,1-22-16,-1 21 0,21-21 0,-21 0 15,22 0-15,-1 0 0,-21 0 0,21-21 16,1 21-16,-1-22 0,-21 1 16,22 0-16,-22 0 0,0 0 15,0 0-15,0-1 0,0 1 0,-21 0 16,22 0-16,-22 0 0,0 0 0,0-1 16,-22 44 15,1-1-31,21 0 0,-21 0 0,21 0 15,-21 0-15,0 1 0,21-1 16,0 21-16,-21-21 0,21 0 0,-22-21 16,22 22-16,-21-1 0,21 0 15,0-42 17,0 0-32,21-1 0,1 1 15,-1 0-15,0 0 0,21 0 16,-21-22-16,22 22 0,-22-21 0,21 21 15,1-22-15,-1 22 0,0 0 16,-21 0-16,22 21 0,-22 0 16,0 21-16,-21 0 15,0 22-15,0-22 16,0 0-16,-21 0 0,21 21 0,0-20 16,-21 20-16,21-21 0,0 0 0,0 22 15,0-22-15,21 0 0,0-21 16,0 21-16,0-21 0,22 0 0,-1 0 15,0 0-15,1 0 0,-1 0 16,0 0-16,1 0 0,-1-21 16,0 0-16,1 0 0,-1-22 15,-21 22-15,22 0 0,-1-21 0,-21 20 16,0-20-16,0 0 0,1 21 0,-22-22 16,0 22-16,0 0 0,0 0 15,-22 21 1,1 0-16,0 0 0,21 21 15,0 0-15,0 0 0,0 0 0,0 1 16,0-1-16,0 21 0,0-21 16,0 0-16,0 1 0,0-1 0,0 21 15,-21-21-15,21 0 0,-21 1 16,21-1-16,-21 0 0,-1 0 16,1 0-16,0-21 0,0 0 15,0 21-15,0-21 0,-1 0 16,-20 0-16,21 0 0,-21 0 0</inkml:trace>
  <inkml:trace contextRef="#ctx0" brushRef="#br0" timeOffset="17968.52">14012 2985 0,'0'0'0,"0"-22"0,0 1 0,0 0 16,0 0-16,21 0 0,1 0 0,-22-1 15,21 22-15,0 0 16,0 22-1,-21-1-15,0 21 0,0-21 16,0 0-16,0 22 0,0-22 0,-21 0 16,0 21-16,21-20 0,-21-1 15,21 0-15,0 0 16,0-42 15,0 0-31,21 21 16,-21-21-16,21-1 0</inkml:trace>
  <inkml:trace contextRef="#ctx0" brushRef="#br0" timeOffset="18112.56">14076 2667 0,'0'0'16,"-21"0"-16,-1 0 0,22 21 31,0 0-31,22 1 16,-1-22-16,0 0 0,21 0 15,1 0-15,-1 0 0,0 0 0,22 0 16</inkml:trace>
  <inkml:trace contextRef="#ctx0" brushRef="#br0" timeOffset="18576.56">15092 2328 0,'0'0'0,"0"-42"16,-64-43-1,43 85-15,0 0 16,-21 0-16,20 22 0,1-1 0,0 21 16,0 22-16,0-1 0,0 1 15,-1 20-15,1 1 0,0 0 0,0-1 16,0 1-16,-22 21 0,22-22 16,0 22-16,0 0 0,0 0 0,21 0 15,-21-22-15,-1 22 0,1 0 0,21-21 16,-21 21-16,0-1 15,0-20-15,0 0 0,-1 21 0,1-43 0,21 22 16,0-22-16,0 1 0,0-1 0,0-20 16,21-22-16,1 0 15,-1-21-15,21 0 0,0-21 0,1-22 16,-1 22-16,22-21 0,-22 0 0,21-22 16,1 1-16,-22-1 0,22 1 15,-22-22-15,0 21 0,-20-20 0,-1 20 16,-21-20-16,0 20 0,-21 1 15,-1 20-15,-20-20 0,0 20 16,-22 1-16,22 0 0,-22-1 0,1 22 0,-1-21 16,1 21-16,21 0 0,-1 21 15,1-22-15,0 1 0,20 21 0,1-21 16,21 0-16,0 0 16,0 0-16,0-1 0,21 1 0,1 0 15,-1-21-15,21 21 0</inkml:trace>
  <inkml:trace contextRef="#ctx0" brushRef="#br0" timeOffset="19316.12">17081 2836 0,'-42'0'0,"84"0"0,-126 0 0,63 0 15,-22 0-15,22-21 0,0 0 0,0 21 16,21-42-16,0 21 0,0-1 16,0-20-16,0 21 0,21 0 0,0-22 15,21 22-15,-20 0 0,20 21 16,0 0-16,-21 0 0,22 0 0,-22 0 15,0 21-15,0 0 0,0 22 16,1-22-16,-22 21 0,0 1 0,0-1 16,0 0-16,0 1 0,-22-22 15,22 21-15,0-21 0,-21 0 16,21 22-16,0-22 0,0 0 16,21-21-1,1 0-15,-1 0 0,0 0 0,21 0 16,-21 0-16,22-21 0,-1 21 15,0-21-15,1 0 0,20-22 16,-20 22-16,-22 0 0,21-21 0,0-1 16,-20 1-16,-1 0 0,0 20 0,0-20 15,-21 0-15,21 21 0,-21-1 16,0 1-16,0 42 16,0 1-16,-21 20 15,0 0-15,0 1 0,0-1 16,21 21-16,-22-20 0,1 20 0,0 1 15,21-1-15,0 22 0,0-22 16,0 22-16,0-21 0,0 20 0,0-20 16,0 20-16,0 1 0,0-21 15,0 20-15,0 1 0,0 0 0,0-22 16,0 22-16,0-22 0,-21 1 0,0-22 16,0 0-16,-1 1 0,1-22 15,0 0-15,0 0 0,0-21 0,-22 0 16,22 0-16,-21-21 0,0 21 15,20-21-15,-20-21 0,0 20 0,21 1 16,-22-21-16,22 0 0,-21 20 16,21-20-16,-1 0 0,1-1 15,0 22-15,21-21 0,0 0 0,0-1 16,0 1-16,0 0 0,21-1 0,0 1 16,22 0-16,20-22 0,-20 1 15</inkml:trace>
  <inkml:trace contextRef="#ctx0" brushRef="#br0" timeOffset="20204.39">18394 2604 0,'0'0'0,"0"-22"0,0 1 0,-21 0 16,-1 21-16,1 0 0,0 0 16,0 0-16,0 0 0,0 0 15,-1 21-15,1 0 0,0 1 0,-21 20 16,21 0-16,-1 1 0,1-1 15,-21 0-15,21 1 0,0-1 16,21 0-16,-22 1 0,22-1 0,0-21 16,0 21-16,0-20 0,0-1 0,0 0 15,22 0-15,-1-21 0,0 0 16,0 0-16,21 0 0,-20 0 0,20 0 16,0 0-16,1-21 15,-1 0-15,0 0 0,1-1 0,-1 1 16,0 0-16,1-21 0,-22 21 0,0-22 15,0 1-15,0 0 0,-21-1 16,0-20-16,0 20 0,0 1 0,0 0 16,-21-1-16,0 1 0,0 21 15,-22 21-15,1 0 0,21 0 0,-21 0 16,-1 21-16,1 0 0,0 22 16,-1-1-16,1 0 0,21 1 0,0-1 15,-22 0-15,43 1 0,0-1 16,-21 0-16,21 1 0,0-22 0,0 21 15,0-21-15,21 0 16,0 1-16,1-1 0,20-21 0,-21 0 16,21 21-16,1-21 0,-1 0 15,0 0-15,1 0 0,20-21 0,-20 0 16,20 21-16,-21-22 0,1 1 16,20-21-16,-20 21 0,-1-22 0,0 22 15,1-21-15,-22 0 0,21-1 16,-21-20-16,0 20 0,-21 1 0,0 21 15,22-21-15,-22 20 0,0 1 16,0 42 0,0 1-16,-22 20 15,22-21-15,-21 21 0,21 1 0,-21-22 16,21 21-16,0 1 0,0-22 16,0 0-16,0 21 0,0-21 0,0 1 15,21-1-15,0-21 0,1 0 16,-1 0-16,0 0 0,0 0 15,0 0-15,22 0 0,-22 0 16,21-21-16,-21-1 0,22 22 0,-22-21 16,0 0-16,21 0 0,1-43 15,-22 22-15,0 0 0,0 21 16,-21-1-16,0 1 0,0 0 0,0 42 31,0 0-31,-21 22 0,21-22 16,-21 21-16,0 1 0,-1-1 15,1 0-15,21-21 0,0 22 0,0-22 16,0 21-16,21-21 16,1-21-16,20 0 0,-21 0 0,21 0 15,22 0-15,-22 0 0,22 0 0,-1 0 16,1-21-16,-1 0 0,-20 0 16,-1 0-16,0 0 0,1-1 15,-1 1-15,-21 0 0,0 0 0</inkml:trace>
  <inkml:trace contextRef="#ctx0" brushRef="#br0" timeOffset="20872.05">2222 5334 0,'-21'-21'16,"42"42"-16,-42-63 0,0 21 0,0-1 16,21 1-16,-21 21 0,0 0 15,-1 21-15,22 22 16,-21-1-16,21 22 0,0-1 15,0 22-15,0 21 0,0-1 16,-21 1-16,21 0 0,0 0 16,0 0-16,-21 0 0,21 21 0,-21-22 15,21 1-15,0 0 0,-21 0 16,-1-21-16,22 20 0,-21 1 0,21-21 16,0 21-16,0-43 0,0 1 15,0-1-15,0-20 0,0-22 0,0 0 16,0-63-1,0 20-15,0-20 0,0-21 16,0-1-16,0 1 0</inkml:trace>
  <inkml:trace contextRef="#ctx0" brushRef="#br0" timeOffset="21188.73">1778 6117 0,'0'0'0,"-21"-63"0,0-22 0,21-254 31,0 276-31,21-1 0,0 22 16,0 0-16,21-22 0,-20 43 16,20-21-16,0 21 0,-21-1 0,22 22 15,-1 0-15,22 22 0,-22-22 16,0 42-16,-21-21 0,22 21 16,-22 1-16,0-1 0,-21 22 15,0-22-15,0 0 0,-42 22 0,21-22 16,-1-21-16,-20 22 0,21-1 15,-21-21-15,20 0 0,-20 0 16,21 1-16,0-1 0,0-21 0,-1 0 16,1 0-16,21-21 31,21-1-31,1 1 0,-1 0 16,0 0-16,0 0 0,0 0 0</inkml:trace>
  <inkml:trace contextRef="#ctx0" brushRef="#br0" timeOffset="21512.53">2519 5673 0,'0'0'0,"21"0"0,21 0 0,-21 0 16,1 21-16,-1-21 0,0 0 15,0 0-15,0 0 0,0 0 16,1-21-16,-1 0 0,0 21 0,0-22 16,0-20-16,0 21 0,1 0 15,-1 0-15,-21-1 0,0-20 0,0 21 16,0 0-16,0-22 0,0 22 15,0 0-15,0 0 0,-21 0 0,-1 0 16,1 21-16,0 0 0,0 0 16,0 21-16,21 0 0,-21 21 15,21-21-15,-22 22 0,22-1 16,0 0-16,0 1 0,0-1 0,0 0 16,0 1-16,0-1 0,0-21 15,0 22-15,22-22 0,-1-21 0,0 21 16,21-21-16,-21 0 0,22 0 15,-22 0-15,21 0 0,-21-21 0,22 0 16,-1-1-16,-21 1 0,22 0 16,-22 0-16,0 0 0</inkml:trace>
  <inkml:trace contextRef="#ctx0" brushRef="#br0" timeOffset="21803.93">3281 5398 0,'0'0'0,"0"-22"0,21 1 15,-21 0-15,0 0 0,63 0 31,-41 21-31,-1 0 0,0 21 0,0 0 16,0-21-16,0 21 0,1 0 16,-22 22-16,21-22 0,-21 0 0,21 0 15,-21 22-15,0-22 0,0 0 16,0 21-16,0-21 0,0 1 16,0-1-16,0 0 0,-21-21 31,21-21-16,0 0-15,0-1 0,0 1 16,0 0-16,0 0 0,0-21 16,0 20-16,21 1 0,0-21 0,-21 21 15,21-22-15,0 22 0,1 0 16,-22 0-16,21 0 0,0 0 0,0-1 16</inkml:trace>
  <inkml:trace contextRef="#ctx0" brushRef="#br0" timeOffset="22820.57">3873 5588 0,'0'-21'0,"22"63"0,-44-63 0,44 63 0,-1-20 15,-21-1-15,21-21 0,0 0 0,0 0 16,0-21-16,22-1 16,-22 1-16,21 0 0,-21 0 0,22-21 15,-1 20-15,0-20 0,-20 21 16,20-21-16,0-1 0,-21 1 0,1-22 15,-1 22-15,0-21 0,-21 20 16,0-20-16,0-1 0,0 22 16,0 0-16,0 20 0,-21 1 0,0 0 15,-1 21-15,1 21 0,0 0 0,0 22 16,0-1-16,0 22 16,-1-1-16,22 1 0,0-1 0,-21 1 0,21-1 15,-21 1-15,21 20 16,0 1-16,0 0 0,0-1 0,0 1 15,0 0-15,0-1 0,0 1 16,0 21-16,0 0 0,0-1 0,0 22 16,0 0-16,0 0 0,0 0 0,0 22 15,0-22-15,0 21 0,0-21 16,-21 0-16,0 0 0,21 0 0,-21-21 16,21-1-16,0 1 0,0 0 0,-22-21 15,22-22-15,0 1 0,0-1 16,0-20-16,0-22 0,0 0 15,22-42-15,-1 0 16,0-1-16,21-20 0,-21-21 16,22-22-16,-1 21 0,0-41 0,1 20 15,-1-21-15,0 0 0,1-21 0,-1 0 16,-21 0-16,0 0 0,1 21 16,-22-21-16,0 0 0,-22 22 0,-20-22 15,0 21-15,-1 0 0,-20 21 0,-1 1 16,1-1-16,-1 21 0,1 22 15,-1 0-15,22-1 0,-21 22 0,20 0 16,22 0-16,-21 0 16,21 21-16,21-21 0,0-1 15,0 1-15,21 21 16,0-21-16,0 0 0,21-21 16,-20 20-16,20-20 0,0 0 15,22-1-15,-22-20 0,22 21 0,-22-22 16,21 22-16,1-1 0,-22 1 15,1 0-15,-1 21 0,0-22 0,1 22 16,-22 0-16,0 0 0,-21 0 16,0 42 15,0 0-31,0 0 16,-21 0-16,21 0 0,0 22 0,-21-22 15,21 0-15,0 0 16,0 22-16,0-22 0,0 21 0,0-21 15,0 0-15,21 1 0,0-1 16,0-21-16,0 0 0,0 0 0,1 0 16,20 0-16,-21 0 0,21 0 15,-20-21-15,-1-1 0,21 1 0,-21 0 16,0 0-16,1 0 0,-1 0 16,0-22-16,0 22 0,-21 0 0,0-21 15,0 20-15,0 1 0,0-21 16,-21 21-16,0 21 0,0-21 0,-1-1 15,-20 22-15,21 0 0,-21 0 16,20 0-16,-20 0 0,21 0 16,-21 0-16,20 22 0,1-22 0,0 21 15,21 0-15,0 0 0,0 0 16,0 0-16,21-21 16,22 22-16,-22-22 0,21 0 15,-21 0-15</inkml:trace>
  <inkml:trace contextRef="#ctx0" brushRef="#br0" timeOffset="23160.31">5186 5398 0,'0'-64'15,"21"43"1,-21 0-16,21 0 0,0-1 16,0 1-16,1 21 15,-1 0-15,0 0 0,21 0 16,-21 0-16,-21 21 0,22 1 15,-1-1-15,0 0 0,-21 21 0,21-21 16,-21 1-16,0 20 16,0-21-16,0 0 0,0 22 0,0-22 0,-21 0 15,0 0-15,0 0 16,-1-21-16,1-21 31,21 0-31,0 0 16,0 0-16,0-1 0,0-20 15,21 21-15,-21 0 0,22-22 0,-1 22 16,0-21-16,0 21 0,0 0 16,22-22-16,-1 22 0,-21 0 0,21 0 15,1 0-15,-1-1 0,0 22 16</inkml:trace>
  <inkml:trace contextRef="#ctx0" brushRef="#br0" timeOffset="23672.09">5990 5228 0,'0'21'0,"0"-42"0,0 85 0,0-43 16,0 0-16,0 21 0,0-20 0,-21-1 15,21 0-15,-21 0 16,0 0-16,21 0 0,0 1 0,0-1 16,-22-21-16,22 21 15,-21-21 1,21-21 0,0 0-16,0-1 15,0 1-15,21 21 0,-21-42 0,22 21 16,-1 0-16,0-22 0,21 22 15,-21-21-15,1 21 0,-1-1 0,0 1 16,21 0-16,-21 0 0,1 21 16,-1 0-16,-21 21 0,21 0 15,-21 0-15,0 1 16,0-1-16,0 0 0,21 21 0,-21-21 16,0 1-16,0-1 0,0 0 0,0 0 15,0 0-15,0 0 0,0 1 16,-21-22 15,21-22-15,0 1-16,21 0 15,0-21-15,-21 21 0,21-22 16,22 22-16,-22-21 0,21-1 0,-21 22 16,22-21-16,-1 21 0,-21 0 15,22 21-15,-22 0 0,21 0 0,-21 21 16,0 0-16,-21 0 0,0 0 15,0 0-15,0 22 0,0-22 0,0 0 16,0 21-16,-21-20 0,21-1 16,-21 0-16,0 0 0,21 0 0,-21 0 15,21 1-15</inkml:trace>
  <inkml:trace contextRef="#ctx0" brushRef="#br0" timeOffset="24365.56">8996 5673 0,'0'0'0,"84"0"31,-62 0-31,-1-21 0,0 21 16,21-22-16,-21 1 0,1 0 16,-1 0-16,-21-21 0,0 20 0,0 1 15,0-21-15,0 21 0,0-22 16,-21 22-16,-1-21 0,-20 21 0,0-22 15,-1 22-15,-20 0 0,-1 0 0,22 21 16,-21 0-16,-1 0 0,1 21 16,20 0-16,-20 0 0,20 22 15,22-1-15,-21-21 0,21 43 0,0-22 16,21 22-16,-22-22 0,22 21 16,0-20-16,0 20 0,22-20 15,-1-1-15,0-21 0,0 0 0,0 0 16,22 1-16,-22-1 0,21-21 0,0 0 15,1 0-15,-1-21 0,0-1 16,1 1-16,20-21 0,-20 21 0,20-22 16,1 1-16,-22 0 0,0-22 15,1 22-15,-1 0 0,0-22 0,-21 1 16,1 20-16,-1-41 0,0 20 16,-21 1-16,0-1 0,0-21 0,0 22 15,0 21-15,0-1 0,0 1 16,0 21-16,0 0 0,-21 42 15,21 21-15,-21 0 16,21 22-16,0-1 0,0 22 16,-22-21-16,22-1 0,-21 1 0,21-1 15,0-21-15,0 22 0,0-22 16,0 1-16,0-1 0,0 0 0,0-21 16,0 22-16,0-22 0,21 0 15,1-21-15,-1 0 0,0 0 16,0 0-16,0 0 0,0-21 0,1 0 15,20 21-15,-21-21 0,0-1 16</inkml:trace>
  <inkml:trace contextRef="#ctx0" brushRef="#br0" timeOffset="24680.54">9737 5482 0,'0'0'0,"21"0"47,0 0-47,0-21 15,21 0-15,-20 21 0,-1-21 16,21 0-16,-21-1 0,22 1 0,-22 21 16,0-21-16,0 0 0,0 0 15,-21 0-15,0-1 0,0 1 0,-21 21 16,0 0 0,-21 0-16,20 21 0,-20 1 15,21 20-15,-21-21 0,20 0 16,-20 22-16,21-1 0,0-21 15,0 21-15,-1 1 0,22-22 0,0 21 16,-21-21-16,21 1 0,0-1 0,0 0 16,0 0-16,21-21 0,1 0 15,-1 0-15,21 0 0,0 0 0,22-21 16,-22 0-16,22 0 0,-1-1 16,1 1-16</inkml:trace>
  <inkml:trace contextRef="#ctx0" brushRef="#br0" timeOffset="25588.55">10731 5334 0,'0'0'0,"22"-21"0,-1 0 16,-21 0-16,0-1 0,-21 1 16,-1 21-1,1 0-15,-21 0 0,21 0 0,0 21 16,-1-21-16,1 22 0,0-1 16,0 0-16,0-21 0,21 21 0,0 0 15,0 0-15,0 1 0,0-1 16,0 0-16,21 0 0,0 0 15,0 0-15,0 1 16,-21-1-16,0 0 0,22 0 0,-22 0 16,0 0-16,0 1 0,0-1 15,-22-21-15,1 21 16,0-21-16,0 0 0,0 0 16,0 0-16,-1 0 0,-20 0 15,21 0-15,0-21 0,0 0 0,-1-1 16,1 1-16,21 0 0,-21 0 0,0 0 15,21 0-15,-21 21 0,21-22 16,21 44 15,0-1-31,0 0 0,-21 0 16,21 0-16,-21 0 0,22 1 16,-1-1-16,0 0 0,0-21 15,0 21-15,0 0 0,1-21 0,-1 0 16,0 21-16,21-21 0,-21 0 15,22 0-15,-1 0 0,0-21 0,1 21 16,-1-21-16,0 0 0,1 0 16,-1 0-16,0-1 0,-20 1 0,20 0 15,-21 0-15,0 0 0,0-22 0,1 22 16,-22-21-16,0 21 0,0-22 16,0 22-16,0 0 0,0 0 0,-22 21 31,1 0-31,0 21 0,0 0 15,0 0-15,0 22 0,21-22 16,0 0-16,-22 21 0,22-20 16,0 20-16,0-21 0,0 0 0,0 0 15,0 1-15,0-1 0,22 0 16,-1 0-16,0-21 0,0 0 0,21 0 16,-20 0-16,20 0 0,0 0 15,1 0-15,-1-21 0,0 0 0,1 0 16,-1-1-16,0 1 0,-21 0 0,22-21 15,-22 21-15,0-22 0,21 1 16,-20 0-16,-1-1 0,-21 1 0,21-22 16,-21 1-16,21-1 15,-21 1-15,0-1 0,0 22 0,0-21 16,0 20-16,0 22 0,0 0 16,0 0-16,0 42 15,0 0-15,0 21 0,0 1 16,-21-1-16,21 22 0,-21-22 0,21 21 15,0-20-15,-21-1 0,21 22 0,-22-22 16,22 0-16,-21 1 0,21-1 16,0 0-16,0-21 0,0 22 15,0-22-15,0 0 0,0 0 0,0 0 16,0 1-16,21-22 16,1 0-16,-1 0 15,0 0-15,0 0 0,0 0 0,0-22 16,1 1-16,20 0 0</inkml:trace>
  <inkml:trace contextRef="#ctx0" brushRef="#br0" timeOffset="25924.63">12065 5398 0,'21'0'47,"0"0"-31,0 0-16,1 0 0,-1-22 0,21 1 15,-21 21-15,0-21 16,1 21-16,-1-21 0,-21 0 0,0 0 16,0-1-16,0 1 0,-21 21 31,-1 0-31,-20 21 0,21 1 16,0-1-16,-22 0 0,22 0 15,0 21-15,0-20 0,0-1 0,0 21 16,-1-21-16,1 0 0,21 1 15,0 20-15,0-21 0,0 0 16,21-21-16,1 21 0,20-21 16,-21 0-16,21 0 15,1 0-15,20-21 0,-20 21 0,-1-21 16,21 0-16,-20 0 0,20 0 16</inkml:trace>
  <inkml:trace contextRef="#ctx0" brushRef="#br0" timeOffset="26404.51">12827 5228 0,'0'0'0,"0"-21"0,-21 21 16,0 0 0,-1 21-16,1 0 0,21 1 0,-21-1 15,0 0-15,0 0 0,0 0 0,-1 22 16,1-22-16,0 21 0,21-21 16,0 0-16,0 22 0,0-22 15,0 0-15,0 0 0,0 0 16,0 1-16,21-22 0,0 0 15,1 0-15,-1 0 0,0 0 0,21 0 16,-21 0-16,22 0 0,-1 0 16,-21-22-16,22 1 0,-1 0 0,0 0 15,-21 0-15,22-22 0,-22 1 16,21 21-16,-21-21 0,22-22 0,-22 1 16,21-64-16,-21 63 15,1-21-15,-22 22 0,0-1 0,21 1 16,-21 21-16,0 20 0,21-20 0,-21 21 15,-21 42 1,0 21 0,21 1-16,-22-1 0,1 22 15,21-1-15,-21-21 0,0 22 0,21-1 16,-21 1-16,0-22 0,-1 22 16,22-22-16,-21 0 0,21 1 0,-21-1 15,21-21-15,0 22 0,0-22 0,0 0 16,0 0-16,21 0 0,0-21 15,1 0-15,20 0 0,-21 0 0,21 0 16,1 0-16,-1-21 0,0 0 16,1 0-16,-22 0 0,21-1 0,1-20 15,-1 21-15,-21-21 0</inkml:trace>
  <inkml:trace contextRef="#ctx0" brushRef="#br0" timeOffset="26573.56">13166 5122 0,'0'0'16,"-43"0"-16,22 0 0,0 0 0,42 0 31,0 0-31,22 0 0,-22 0 0,21 0 16,0 0-16,22 0 0,-22-21 0,1 21 16,-1-21-16,-21 0 15,21 21-15,-20 0 0</inkml:trace>
  <inkml:trace contextRef="#ctx0" brushRef="#br0" timeOffset="27200.19">15663 4974 0,'0'-21'0,"0"42"0,0-63 16,0 21-16,0 0 0,0-1 15,0 1-15,0 0 0,0 0 16,0 0-16,-21 21 0,0 0 15,0 0-15,-22 0 0,22 21 0,-21 0 16,21 0-16,-22 22 0,1-1 16,21 0-16,-21 22 0,20-22 15,1 22-15,0-22 0,0 21 16,21 1-16,0-22 0,0 22 0,0-22 16,0 0-16,21 1 0,0-1 15,0 0-15,22-20 0,-1 20 0,22-42 16,-22 21-16,21-21 0,1 0 0,-22 0 15,22 0-15,-1-21 0,1 0 16,-22 0-16,22-1 0,-1 1 16,-21-21-16,22 0 0,-22-1 0,1 1 15,-22 0-15,0-22 0,0 22 16,-21-22-16,0-20 0,0 20 0,-21-21 16,0 22-16,0-1 0,-22 1 15,1 21-15,0-1 0,-1 22 16,-20 0-16,20 21 0,-20 0 0,-1 0 15,22 21-15,-21 21 0,-1 1 0,22 20 16,-1 1-16,1-1 0,0 22 16,-1-22-16,22 1 0,0-1 0,21-20 15,0 20-15,0-20 0,0-1 16,0-21-16,42 21 0,-20-20 0,41-1 16,-21 0-16,1-21 0,20 0 15,1 0-15,20 0 0</inkml:trace>
  <inkml:trace contextRef="#ctx0" brushRef="#br0" timeOffset="27528.06">16679 5249 0,'0'0'0,"0"-42"15,0 21-15,0 0 0,0 0 0,0-1 16,0 1-16,-21 42 16,0 1-16,0-1 15,21 21-15,-21 0 0,-1 1 0,22-1 16,-21 0-16,21 22 0,-21-1 15,21 1-15,-21 21 0,0-22 0,21 1 16,-21 20-16,-1-20 0,22 20 16,-21-20-16,0 21 0,0-1 15,0 22-15,0-21 0,-1-1 0,1 22 16,0-21-16,0 0 0,0-1 0,0-20 16,21 20-16,-43-20 0,22-1 15,0 1-15,0-1 0,0-20 0,-1-1 16,1 0-16,21-20 0,0-1 0,-21-21 15,21-21 1,0-1-16,0-20 0,21 0 0,0-1 16,1-20-16,20-1 0,-21-20 0,21-1 15,1 0-15,-1-20 0</inkml:trace>
  <inkml:trace contextRef="#ctx0" brushRef="#br0" timeOffset="27808.45">16489 5673 0,'0'0'0,"0"-85"0,0 22 0,0-1 0,0 1 15,0-1-15,0 22 0,0-1 0,0 22 16,0-21-16,21 21 0,0 0 16,0-1-16,0 22 0,22 0 0,-22 0 15,21 0-15,-21 0 0,22 0 16,-22 22-16,0-1 0,21 21 0,-20-21 16,-22 0-16,0 22 0,0-22 15,0 0-15,0 0 0,0 0 0,-22 1 16,22-1-16,-42 0 0,21-21 15,0 21-15,-22-21 0,22 0 16,0 21-16,-21-21 0,21 0 0,-1 0 16,1 0-16,0 0 0,21-21 31,21 21-31,0-21 0,1 21 16,-1 0-16,0-21 0</inkml:trace>
  <inkml:trace contextRef="#ctx0" brushRef="#br0" timeOffset="28403.79">16954 5376 0,'-21'0'16,"42"0"-16,1 0 0,-1 0 15,0 0-15,0-21 0,0 21 0,22-21 16,-22 0-16,0 21 0,0-21 16,0 0-16,0-1 0,1 1 0,-22 0 15,0 0-15,0-21 0,0 20 16,0 1-16,0 0 0,-22 21 31,1 0-31,0 0 0,0 42 0,0-20 16,0-1-16,-1 21 0,22-21 15,0 22-15,0-22 0,0 21 16,0-21-16,0 22 0,0-22 0,0 0 0,0 0 16,22 0-1,-1-21-15,0 0 0,0 0 0,0 0 16,22 0-16,-22 0 0,0 0 0,0 0 15,0-21-15,0 21 0,22-21 16,-22 0-16,0 0 0,0-1 0,0 1 16,22-21-16,-1 21 0,-21-22 15,22 22-15,-1-21 0,-21 21 0,21 0 16,-20-1-16,-1 22 0,21 0 16,-21 0-16,0 0 0,1 22 15,-1-1-15,-21 0 0,0 0 16,0 0-16,0 0 0,0 1 0,0 20 15,0-21-15,0 0 0,0 0 16,0 1-16,0-1 0,-21 0 16,21 0-16,0-42 47,0 0-47,0 0 0,21-1 15,-21 1-15,21 0 0,-21-21 16,21 21-16,-21-22 0,21 1 0,0 21 15,1 0-15,-22-22 0,21 22 16,0 0-16,0 21 0,-21-21 0,21 21 16,0-21-16,1 21 15,-1 0-15,0 0 0,0 0 0</inkml:trace>
  <inkml:trace contextRef="#ctx0" brushRef="#br0" timeOffset="30083.91">18500 5228 0,'42'0'0,"-84"0"0,105 0 0,-42 0 15,0 0-15,22 0 0,-22 0 0,0 0 16,0 0-16,0-21 0,1 21 0,-1-21 16,-21 0-16,0 0 15,0-22-15,0 22 0,0 0 0,0-21 16,0 20-16,-21-20 0,-1 21 16,1 0-16,0 0 0,-21-1 15,21 22-15,-22 0 0,1 0 16,0 22-16,-1-1 0,1 0 0,0 21 15,-1 1-15,22-1 0,-21 0 16,21 1-16,-1-22 0,1 21 0,21-21 16,0 22-16,0-22 0,0 0 0,0 0 15,21-21-15,1 21 0,-1-21 16,21 0-16,-21 0 0,22 0 0,-1 0 16,-21 0-16,21 0 0,1 0 15,-1 0-15,-21-21 0,22 21 0,-22-21 16,0 0-16,0 0 0,21-1 15,-42-20-15,22 21 0,-1-21 16,0-1-16,0 1 0,-21 21 0,0-22 16,21 22-16,-21 0 0,0 42 31,0 0-31,-21 22 0,0-22 16,0 0-16,21 21 0,0-20 0,-21 20 15,21-21-15,0 0 0,0 0 16,0 22-16,0-22 0,21 0 15,-21 0-15,21-21 0,0 0 16,21 21-16,-20-21 0,-1 0 0,0 0 16,21 0-16,-21 0 0,1 0 15,-1-21-15,0 21 0,21-21 16,-42 0-16,21 0 0,1-22 0,-1 22 16,-21-21-16,21 0 0,0-22 15,-21 1-15,21-1 0,0 1 0,1-1 16,-1 1-16,0-1 0,-21 1 15,0 20-15,21 1 0,-21 0 0,0 20 16,0 1-16,-21 21 16,0 21-16,0 1 0,-1 20 15,1-21-15,0 21 0,0 1 16,0 20-16,0-20 0,21 20 0,0 1 16,0-1-16,0-21 0,0 22 15,0-22-15,0 1 0,0-1 16,0 0-16,0-21 0,21 1 0,0-1 15,0 0-15,0 0 0,0 0 0,1-21 16,-1 0-16,21 0 0,-21 0 16,22 0-16,-1 0 0,0 0 0,-21-21 15,22 0-15,-1 0 0,0 0 16,-20-1-16,20-20 0,0 0 0,-21-1 16,22 1-16,-22 21 0,0-21 15,0-1-15,-21 22 0,0 0 16,0 0-16,0 42 15,-21 0 1,0 21-16,0-20 0,21-1 16,-21 21-16,21-21 0,-22 0 0,22 1 15,0-1-15,0 0 0,0 0 0,0 0 16,0 0-16,0 1 0,22-22 16,-1 21-16,0-21 0,0 0 15,0 0-15,0 0 0,22 0 16,-22 0-16,0-21 0,0-1 0,22 22 15,-22-21-15,0 0 0,0 0 16,0-21-16,22 20 0,-22-20 0,0 21 16,0-21-16,0 20 0,0-20 15,1 21-15,-22 42 32,0 0-32,-22 0 0,1 1 15,21-1-15,-21 21 0,21-21 0,-21 0 16,21 1-16,-21-1 0,21 0 15,0 0-15,0 0 0,0 0 0,0 1 16,0-1-16,21-21 16,0 0-16,0 0 0,0 0 15,22 0-15,-22 0 0,0 0 16,0 0-16,22 0 0,-22 0 16,-21-21-16,21 21 0,-21-22 0,21 1 0,-21-21 15,0 21-15,0 0 16,0-22-16,-21 22 0,0 0 0,0-21 15,-1 20-15,-20 1 0,21 0 16,0 21-16,0-21 0,-1 21 0,1-21 16,21 0-1,0-1-15,21 1 16,22 21-16,-22-21 0,21 21 16,1-21-16,-1 21 0,0 0 0,22 0 15,-22 0-15,0 0 0,1 0 16,-1 21-16,0 0 0,-20 22 0,-1-22 15,0 0-15,-21 21 0,0 1 16,0-22-16,0 21 0,0-21 16,0 22-16,0-22 0,0 0 0,-21 21 15,21-21-15,0 1 0,-21-1 16,21 0-16,0 0 0,0 0 16,0 0-1,-22-21-15,22-21 31,0 0-31,0-21 0,0 21 16,22-1-16,-1-20 0,21 0 16,-21-1-16,22-20 0,-1 21 15,0-22-15,1 1 0,20 20 0,-21 1 16,1 0-16,-22 20 0,21 1 16,1 0-16,-22 21 0,0 0 0,0 21 15,0 0-15,0 1 0,-21 20 16,0-21-16,0 21 0,0 1 0,0-1 15,0 0-15,0 1 0,0-1 16,0 0-16,-21-20 0,21 20 16,0-21-16,-21 0 0,0 0 0,21 1 15,-21-1-15,21 0 0,-21-21 16,-1 0 0,22-21-1,0 0-15,0-1 16,0-20-16</inkml:trace>
  <inkml:trace contextRef="#ctx0" brushRef="#br0" timeOffset="30259.91">21018 4593 0,'-21'-21'16,"42"42"-16,-84-63 0,42 42 0,0-21 0,-1 0 16,1 21-16,0 0 0,0 0 15,21-22-15,-21 22 0,0 0 31,-1 0-15,1 0 0,0 0-16,0 0 0</inkml:trace>
  <inkml:trace contextRef="#ctx0" brushRef="#br0" timeOffset="30446.53">19240 4699 0,'0'0'0,"-63"21"0,21 0 0,20-21 16,1 0-16,0 22 0,42-22 16,0 0-1,1 0-15,-1 0 0,21 0 16,0 0-16,22 0 0,-22 0 16,22-22-16,-1 22 0,-20-21 0,20 21 15,-21 0-15</inkml:trace>
  <inkml:trace contextRef="#ctx0" brushRef="#br0" timeOffset="30776.7">22437 4678 0,'0'0'16,"21"-21"-16,-21 42 47,0 0-47,0 0 0,0 22 0,-21-22 15,21 0-15,0 0 0,-22 21 16,22-20-16,0-1 0,-21 0 15,21 0-15,0-42 47</inkml:trace>
  <inkml:trace contextRef="#ctx0" brushRef="#br0" timeOffset="30928.53">22437 4614 0,'-22'-21'0,"44"42"0,-44-63 0,1 21 0,21 0 15,0 0-15,-21 21 16,42 0 31,0 0-31,1 21-16</inkml:trace>
  <inkml:trace contextRef="#ctx0" brushRef="#br0" timeOffset="31336.55">22945 4572 0,'0'42'31,"0"-20"-31,0-1 0,0 0 0,0 0 16,0 0-16,0 0 16,-22 22-16,22-22 0,0 21 0,0 1 15,0-22-15,0 0 0,0 21 16,0-21-16,0 1 0,0-1 0,0 0 15,0 0-15,-21-21 16,0 0 0,0 0-1,21-21-15,-21 0 0,21 0 16,0-1-16,0-20 0,0 21 0,42-21 16,-21-1-16,0 1 0,22 0 15,20-1-15,-20 22 0,20-21 0,1 21 16,-1-1-16,1 22 0,-22 0 15,21 0-15,-20 0 0,-1 0 16,0 22-16,-20-1 0,20 0 16,-42 21-16,0-21 0,0 22 0,0-1 15,0-21-15,-21 22 0,0-22 0,-1 21 16,1-21-16,-21 0 0,21 1 16,0-1-16,-22 0 0,22 0 0,-21 0 15,21 0-15,-22-21 0,1 22 16,0-22-16</inkml:trace>
  <inkml:trace contextRef="#ctx0" brushRef="#br0" timeOffset="32472.55">6371 6964 0,'0'0'0,"21"-21"0,0 21 0,22-21 15,-22 21-15,21-22 0,-21 22 16,22-21-16,-22 21 0,0 0 0,0 0 16,-21-21-16,0 0 31,0 0-16,0 0 1,0-1-16,0 1 0,0 0 16,-21 0-16,0 0 0,0 0 0,21-1 15,-21 1-15,-1 0 0,-20 21 16,21-21-16,0 21 0,0 0 0,-22 0 16,22 0-16,0 0 0,-21 0 15,20 21-15,1 0 0,0 0 0,0 1 16,0-1-16,0 0 0,21 21 15,-22-21-15,22 1 0,0 20 16,0-21-16,0 0 0,0 0 0,22 1 16,-1-1-16,0 0 0,0 0 15,21 21-15,-20-20 0,-1-1 0,0 0 16,21 21-16,-21-21 0,1 22 16,-1-1-16,-21-21 0,0 22 0,0-1 15,-21 0-15,-1-21 0,1 22 16,-21-22-16,0 0 0,20 0 0,-20 0 15,0-21-15,-1 0 0,1 0 0,0 0 16,-1 0-16,1-21 0,0 21 16,21-21-16,-22 0 0,1 0 0,21 0 15,0-1-15,-22 1 0,43-21 16,-21 21-16,21 0 0,0-1 16,0 1-16,0 0 0,0 0 0,21 0 15,0 0-15,22 21 0,-22-22 16,21 1-16,1 21 0,-1-21 0,0 21 15</inkml:trace>
  <inkml:trace contextRef="#ctx0" brushRef="#br0" timeOffset="32704.53">6816 7027 0,'0'0'0,"21"0"16,0 22-1,-21-1-15,0 0 0,0 0 16,0 0-16,0 0 0,0 22 0,0-22 15,0 21-15,0-21 0,0 1 16,0 20-16,0-21 0,0 0 0,0 0 16,0 1-16,0-44 47,0 1-47,0 0 15,0 0-15,0-21 0,0 20 0</inkml:trace>
  <inkml:trace contextRef="#ctx0" brushRef="#br0" timeOffset="32835.72">6858 6943 0,'0'0'0,"0"-21"31,21 21 0,0 0-15,0 0-16</inkml:trace>
  <inkml:trace contextRef="#ctx0" brushRef="#br0" timeOffset="33789.49">7472 7006 0,'0'0'15,"0"21"-15,-21-21 0,21 22 0,0-1 0,-22 0 16,22 0-16,-21 21 0,21-20 15,0 20-15,0-21 0,0 21 0,0 1 16,-21-22-16,21 42 0,-21-41 16,21 20-16,0-21 0,0 0 15,0 0-15,0-42 32,0 0-17,0 0-15,0 0 0,0 0 0,0-1 16,0-20-16,21 21 0,0-21 15,0-1-15,-21 22 0,22-21 0,-1 21 16,0-1-16,21 1 0,-21 0 16,1 21-16,-1 0 0,0 0 0,0 0 15,0 21-15,0 0 0,-21 1 16,22-1-16,-22 21 0,21-21 16,0 22-16,0-22 0,0 0 0,0 21 15,1-21-15,-1 1 0,21-1 16,-21 0-16,22-21 0,-1 21 15,21 0-15,-20-21 0,-1 0 0,0 0 16,1 0-16,-1 0 0,0 0 16,1-21-16,-1 0 0,-21 0 0,22 0 15,-22-1-15,0-20 0,0 21 16,-21-21-16,0 20 0,0-20 0,0 21 16,0-21-16,0 20 0,-21-20 15,0 21-15,0 21 0,-1-21 0,1 21 16,-21 0-16,21 0 0,0 0 0,-1 21 15,-20 0-15,21 0 0,0 0 16,0 1-16,-1-1 0,1 21 0,21-21 16,0 0-16,0 1 15,0-1-15,21-21 16,1 0-16,-1 0 0,0 0 16,21 0-16,-21 0 0,1-21 15,-1-1-15,0 22 0,0-21 0,0 0 16,0 0-16,1 0 0,-22 0 15,21 21-15,-21-22 0,0 1 0,0 42 32,0 1-17,0-1-15,0 21 0,-21 0 0,21 1 16,0-1-16,-22 22 0,22-22 16,0 21-16,0 22 0,0-21 15,0 20-15,0 1 0,0 0 0,0 20 16,0-20-16,-21 21 0,21 0 15,0-22-15,0 22 0,-21-21 0,21 0 16,-21-1-16,0-20 0,21 20 0,-21-41 16,-1 20-16,1-20 0,0-1 0,0-21 15,0 0-15,0 0 0,-22-21 16,22 0-16,-21 0 0,-1 0 0,1 0 16,0-21-16,-1 0 0,-20 0 0,-1-21 15,22 20-15,0-20 0,-1-21 16,1 20-16,0-20 0,21 20 0,-1-20 15,1 21-15,21-22 0,0 1 16,0 20-16,0-20 0,0-1 16,21 1-16,1-1 0,20 1 0,0-1 15,1 1-15,-1-1 0,0 1 0,1-1 16,20-20-16</inkml:trace>
  <inkml:trace contextRef="#ctx0" brushRef="#br0" timeOffset="34033.15">8721 6773 0,'0'0'16,"0"-42"-16,0 21 0,0 0 0,0 0 16,-22 21-1,22 42-15,0-21 16,-21 0-16,21 22 0,-21-1 16,21 0-16,-21 1 0,21-1 0,-21 0 15,21 1-15,-21-1 0,-1 0 16,22 1-16,-21-22 0,21 21 0,-21-21 15,21 0-15,0 1 0,0-1 16,21-21 0,0 0-16,1 0 0,20 0 15,-21-21-15,0-1 0,22 1 0</inkml:trace>
  <inkml:trace contextRef="#ctx0" brushRef="#br0" timeOffset="34349.58">8869 7176 0,'21'0'63,"21"-22"-63,-21 1 15,1 21-15,-1-21 0,21 0 0,-21 0 16,0 0-16,22-1 0,-22 1 0,-21 0 16,21 0-16,-21 0 15,0 0-15,-21 21 16,0 0-16,-22 0 0,22 21 15,-21 0-15,21 0 0,-22 0 16,22 0-16,0 22 0,0-22 0,0 21 16,21-21-16,0 22 0,0-22 15,0 0-15,0 21 0,21-20 0,0-1 16,0 0-16,0-21 0,1 21 16,-1-21-16,21 0 0,-21 21 0,22-21 15,-22 0-15,21 0 0,-21 0 0,22-21 16,-22 21-16,0-21 0,0 0 15</inkml:trace>
  <inkml:trace contextRef="#ctx0" brushRef="#br0" timeOffset="35120.51">12298 7112 0,'0'0'0,"-21"0"15,-1 0-15,44-21 47,-1 0-31,0 0-16,0-1 0,21 1 0,-20 0 15,-1-21-15,0 21 0,0-22 16,-21 22-16,0-21 0,0 21 0,0-1 16,0-20-16,0 21 0,-21 0 15,0 0-15,-22-1 0,22 22 0,-21 0 16,0 0-16,-1 0 0,1 22 15,-22-1-15,22 0 0,21 0 0,-21 0 16,20 0-16,1 22 0,21-22 0,0 0 16,0 21-16,0-20 15,21 20-15,1-21 0,20 0 0,-21 22 16,21-22-16,1 21 0,-22-21 16,21 22-16,-21-1 0,1-21 0,-1 21 15,-21-20-15,0 20 0,0-21 0,0 21 16,-21-20-16,-1-1 0,-20 0 15,0 0-15,-1 0 0,-20 0 0,21-21 16,-22 0-16,22 0 0,-1 0 16,-20 0-16,21-21 0,-1 21 0,22-21 15,-21 0-15,21-21 0,-1 20 16,1-20-16,21 0 0,0-1 16,-21 1-16,21 0 0,0 21 0,0-22 15,0 1-15,0 21 0,21 0 16,0-1-16,22 1 0,-1 0 0,0 0 15,1 21-15,20 0 0,1 0 0,-1 0 16,1 0-16</inkml:trace>
  <inkml:trace contextRef="#ctx0" brushRef="#br0" timeOffset="35432.86">12552 7260 0,'21'21'0,"-42"-42"0,63 42 0,-21 1 15,0-22-15,1 0 16,-1-22-16,-21 1 0,21 21 15,0-21-15,0 0 0,0 0 16,1 0-16,-1-22 0,0 22 16,0 0-16,-21 0 0,21 0 0,-21-22 15,0 22-15,0 0 0,-21 0 16,0 21-16,0 0 0,0 0 16,-1 21-16,1-21 0,0 21 0,0 21 15,0-20-15,21 20 0,-21 0 16,21 1-16,-22-22 0,22 21 0,-21 0 15,21 1-15,0-22 0,0 0 0,0 0 16,0 0-16,0 1 16,0-1-16,21-21 0,1 0 15,-1 0-15,0 0 0,21 0 16,-21-21-16,22-1 0,-1 1 0,0 0 16,22-21-16,-22-1 0</inkml:trace>
  <inkml:trace contextRef="#ctx0" brushRef="#br0" timeOffset="35648.76">13462 6689 0,'21'-106'16,"-42"212"-16,42-254 0,-21 105 16,0 1-16,0 21 0,-21 42 15,0 21 1,0 1-16,-1-1 0,1 21 0,0-20 16,0 20-16,0-20 15,0 20-15,-1-21 0,-20 22 0,21-22 16,21 1-16,-21-1 0,21 0 15,0-21-15,0 22 0,0-22 0,0 0 16,21 0-16,0-21 0,0 0 16,22 0-16,-1-21 0,-21 21 15,21-21-15</inkml:trace>
  <inkml:trace contextRef="#ctx0" brushRef="#br0" timeOffset="35984.41">13674 7049 0,'0'21'31,"21"-21"0,0 0-15,0 0-16,0-21 0,0 21 0,1-22 16,-1 1-16,0 21 0,0-21 15,0 0-15,-21 0 0,0 0 0,21 21 16,-21-22-16,0 1 0,-21 0 15,0 21-15,0 0 16,0 0-16,0 21 0,-1 0 16,1 1-16,0-1 0,-21 0 15,21 0-15,-1 21 0,1-20 0,0-1 16,21 21-16,0-21 0,0 0 16,-21 1-16,21-1 0,0 0 0,0 0 15,0 0-15,21-21 0,0 0 16,0 0-16,1 0 0,-1 0 0,21 0 15,-21 0-15,43-21 0,-22 21 0</inkml:trace>
  <inkml:trace contextRef="#ctx0" brushRef="#br0" timeOffset="36439.83">14414 6985 0,'0'0'16,"0"-21"-16,0 0 0,0 0 0,-42 21 15,21 0 1,0 0-16,0 0 0,-1 21 15,-20 0-15,21 0 0,0 0 0,0 22 16,-1-22-16,22 21 0,-21 0 16,21 1-16,0-22 0,0 21 0,0-21 15,0 22-15,0-22 0,21 0 16,1 0-16,-1-21 0,0 0 0,21 21 16,1-21-16,-1 0 0,0 0 0,1 0 15,-1-21-15,0 0 0,1 0 16,-1 0-16,0 0 0,1-22 0,-1 22 15,-21-21-15,21-1 16,-20 1-16,-1-21 0,0 20 0,0-20 16,0-1-16,0 22 0,1-22 0,-1 1 15,-21-1-15,0 22 0,0 0 16,0 21-16,0-1 0,-21 22 16,-1 0-16,1 22 0,21 20 15,-21 0-15,0 1 0,0-1 0,0 21 16,21-20-16,0 20 0,0-20 15,0-1-15,0 21 0,0-20 0,0-1 16,0 0-16,21 1 0,-21-22 0,21 21 16,0-21-16,0 1 15,0-1-15,1-21 0,20 0 0,-21 0 16,0 0-16,0 0 0,1 0 16,-1 0-16,0-21 0,0-22 0,0 22 15</inkml:trace>
  <inkml:trace contextRef="#ctx0" brushRef="#br0" timeOffset="36596.26">14817 6943 0,'-64'0'15,"85"0"17,0-21-32,1 21 15,20 0-15,-21-22 0,21 1 0,22 21 16,-22-21-16,22 21 0,20-21 15</inkml:trace>
  <inkml:trace contextRef="#ctx0" brushRef="#br0" timeOffset="38108.51">17716 7112 0,'0'0'0,"0"-21"32,22 21-32,-1-21 15,-21 0-15,21-1 0,0 1 16,-21-21-16,0 21 0,0 0 15,0-22-15,0 22 0,0-21 16,0-1-16,-21 1 0,0 0 0,0-1 16,-22 22-16,22 0 0,0 0 0,-21 21 15,-1 0-15,22 21 16,-21 0-16,-1 0 0,1 22 0,0-1 16,-1 0-16,1 1 0,0 20 15,21-20-15,-22-1 0,22 21 0,0-20 16,0-1-16,21 0 0,0 1 0,0-1 15,0-21-15,21 22 0,0-43 16,0 21-16,22 0 0,-22-21 0,21 0 16,0 0-16,1 0 0,20-21 15,-20 0-15,-1 21 0,0-43 16,22 22-16,-22 0 0,0-21 0,1-1 16,-1 1-16,0 0 0,-20-1 15,20 1-15,-21-22 0,0 1 0,0-22 16,1 22-16,-1-22 0,-21 22 15,0-1-15,0 1 0,0-1 0,0 22 16,0-1-16,0 22 0,0 0 16,0 0-16,-21 21 0,-1 0 0,1 0 15,0 42-15,0 1 16,0 20-16,0-21 0,21 22 0,-22-1 16,22 1-16,0-1 0,0 1 0,-21-1 15,21 1-15,0-22 0,0 22 16,0-22-16,0 0 0,0 1 0,0-22 15,21 21-15,1-21 16,-1 1-16,0-1 0,0 0 0,21-21 16,1 0-16,-22 0 0,21 0 0,1 0 15,20-21-15,-21 0 0,1-1 16,-1 1-16,0 0 0,1 0 0,-1-21 16,-21 20-16,22-20 0,-43 0 15,0 21-15,0-22 0,0 22 0,0-21 16,0 21-16,-22 21 15,1 0-15,0 0 0,0 0 0,0 21 16,0 0-16,-22 21 0,22-21 0,0 1 16,0 20-16,21-21 15,0 0-15,0 0 0,0 1 0,0-1 16,0 0-16,0 0 0,21-21 16,0 0-16,0 0 0,22 0 0,-22 0 15,21 0-15,0 0 0,1 0 0,-1-21 16,0 21-16,1-21 0,-1 0 15,0-1-15,-20 1 0,20 0 0,0 0 16,-21 0-16,22 0 0,-22-1 16,0 1-16,-21 0 0,0 0 0,21 21 15,-21 21 17,-21 0-32,0 0 0,0 1 0,0-1 15,21 0-15,-22 0 0,1 0 16,0 0-16,21 22 0,0-22 0,0 0 15,0 0-15,0 0 0,0 1 16,21-1-16,0-21 0,1 0 16,20 0-16,-21 0 0,0 0 15,22 0-15,-22 0 0,0 0 0,21-21 16,-21-1-16,1 1 0,20 21 0,-21-21 16,-21-21-16,21 21 0,-21-1 15,21 1-15,-21-21 0,0 21 0,0 0 16,0-22-16,-21 22 0,0 21 15,0 0-15,0 0 0,-22 0 0,22 0 16,0 0-16,-21 0 0,21 21 16,-1-21-16,1 21 0,0 1 15,21-1-15,21-21 16,0 0 0,1 0-16,-1 0 0,21 0 0,-21 0 15,22 0-15,-1-21 0,0-1 0,1 22 16,20-21-16,-21 21 0,1-21 15,20 21-15,-20 0 0,-22-21 0,21 21 16,-21 0-16,0 0 0,1 0 16,-22 21-16,0 0 15,0 0-15,0 1 0,0 20 0,0 0 16,0-21-16,-22 43 0,1-22 16,0 22-16,0-22 0,-21 22 0,20 20 15,-20-20-15,21-1 0,-21 22 16,-1 0-16,22-1 0,0 1 0,-21 21 15,20 0-15,1-22 0,0 22 0,0 0 16,-21 0-16,20-22 0,1 22 16,0-21-16,-21-22 0,21 22 0,-1-43 15,22 22-15,-21-43 0,21 21 0,0-20 16,0-44 0,0 1-16,0 0 0,0-21 15,0 21-15,21-22 0,1-20 16,-22 20-16,21-20 0,0-22 0,21 22 15,-21-22-15,22-21 0</inkml:trace>
  <inkml:trace contextRef="#ctx0" brushRef="#br0" timeOffset="38368.55">19516 7154 0,'0'0'0,"21"-63"0,-21-1 0,21 22 16,0 0-16,-21-1 0,21 1 0,0 21 15,22-21-15,-22 20 0,0 22 16,21-21-16,1 21 0,-22-21 0,21 21 15,1 0-15,-22 21 16,0 0-16,0 1 0,0-1 0,-21 0 16,0 0-16,0 21 0,0-20 0,-21-1 15,0 0-15,0 0 0,-22-21 16,1 21-16,21 0 0,-21-21 0,-22 22 16,22-22-16,-1 0 0,22 0 15,-21 0-15,21 0 0,0 0 0,42 0 31,0 0-31,21 0 0,-21-22 16,22 22-16</inkml:trace>
  <inkml:trace contextRef="#ctx0" brushRef="#br0" timeOffset="40151.42">20574 6879 0,'42'0'0,"-84"0"0,105-21 0,-41 0 0,-22 0 16,0 0-16,0-22 0,0 22 15,-22 0-15,1-21 0,0 20 0,0 1 16,-21 21-16,20 0 0,-20 0 0,0 0 16,21 0-16,-22 21 0,1 1 15,21 20-15,-22-21 0,22 21 16,-21 1-16,21-1 0,0-21 0,-1 22 16,22-1-16,0-21 0,0 21 15,0-20-15,0-1 0,0 0 16,0 0-16,22 0 0,-1-21 0,0 0 15,0 0-15,0 0 0,22 0 0,-22 0 16,21 0-16,-21 0 0,22-21 16,-1 0-16,0 0 0,1 0 0,-22-1 15,21 1-15,0-21 0,-20 0 16,20-1-16,-21 1 0,21-22 0,-20 22 16,-1-43-16,0 22 0,0-1 15,0 1-15,-21 21 0,21-1 16,-21 1-16,0 21 0,0 0 0,-21 21 15,0 0-15,0 0 0,0 42 16,-22-21-16,22 21 0,-21 1 16,21-1-16,-22 22 0,22-22 15,0 21-15,0-20 0,21-1 0,0 0 16,0 1-16,0-1 0,0 0 16,21-20-16,0 20 0,0-21 0,1 0 15,20 0-15,-21 1 0,21-22 0,-20 21 16,20-21-16,0 0 0,43 0 15,-43 0-15,1 0 0,-22-21 16,21 21-16,0-22 0,-20 1 16,20 0-16,-21 0 0,21 0 15,-20-22-15,-1 22 0,0 0 0,0-21 16,0 21-16,-21-22 0,0 22 16,0 0-16,0 42 31,0 0-31,-21 0 0,21 1 0,-21-1 15,0 21-15,0-21 0,21 0 0,0 1 16,0-1-16,-22 0 0,22 0 16,0 0-16,0 0 0,0 1 0,0-1 15,22 0-15,-1-21 0,0 21 16,21-21-16,-21 0 16,1 0-16,-1 0 0,0 0 0,21 0 15,-21-21-15,1 0 0,-1 21 16,0-21-16,0-1 0,0 1 0,0-21 15,-21 21-15,0-22 0,0 22 16,0-21-16,0 0 0,-21 20 0,0-20 16,0 21-16,0-21 0,0 42 15,-22-22-15,22 22 0,-21 0 0,21 0 16,-1 0-16,1 0 0,0 0 0,0 22 16,21-1-16,0 0 15,0 0-15,0 0 0,21 0 16,0-21-16,22 0 0,-22 0 15,21 22-15,0-22 0,-20 0 0,20 0 16,0 0-16,1 0 0,-1-22 16,0 1-16,1 21 0,-1-21 15,0 21-15,-21-21 0,22 0 0,-22 0 16,0-1-16,0 1 0,0 0 16,1 0-16,-22 42 31,-22-21-31,1 42 0,0-20 0,0-1 15,0 21-15,0-21 16,-1 22-16,1-22 0,0 21 0,21-21 0,0 0 16,0 1-16,0-1 0,0 0 15,0 0-15,0 0 16,21-21-16,0 0 16,1 0-16,-1 0 0,21 0 15,-21 0-15,0 0 0,22 0 0,-22-21 16,0 21-16,21-21 0,-20 0 15,-1 0-15,0-1 0,0 1 0,0-21 16,-21 21-16,21 0 0,-21-1 0,22 22 16,-22-21-16,0 42 31,-22 1-31,1-1 0,21 0 16,0 0-16,-21 0 15,21 0-15,0 1 0,0-1 16,0 0-16,0 0 0,0 0 15,21-21 1,0 0-16,1 0 0,-1 0 16,0 0-16,0 0 0,0 0 0,0 0 15,1-21-15,-22 0 16,0 0-16,21 0 0,-21-22 16,0 22-16,0 0 0,0-21 0,0 20 15,0 1-15,-21-21 0,21 21 16,0 0-16,0-1 0,0 1 15,0 0-15,0 0 16,21 21-16,0 0 0,21-21 16,1 21-16,-22 0 0,21 0 15,0 0-15,1 0 0,-1 0 0,0 0 16,1 0-16,-22 21 0,21 0 16,-21 0-16,-21 22 0,0-22 0,22 21 15,-22-21-15,0 22 0,0-22 16,0 21-16,0-21 0,0 0 0,-22 22 15,22-22-15,0 0 0,0 0 0,0 0 16,-21 1-16,21-1 16,-21-21 15,0-21-15,21-1-16,0-20 15,0 21-15,0 0 0,21 0 16,0-22-16,22 1 0,-1 0 0,0-1 15,1 1-15,-1 0 0,21-1 16,-20 1-16,-1 21 0,0 0 0,1-1 16,-1 22-16,0 0 0,-20 0 15,-1 22-15,0 20 0,0-21 0,-21 0 16,0 22-16,0-1 16,0-21-16,0 21 0,0-20 0,-21-1 15,0 0-15,21 21 0,-21-21 0,-1-21 16,1 22-16,21-1 0,0 0 15,-21-21-15,21 21 0,-21-21 0,0 0 16,21 21 0</inkml:trace>
  <inkml:trace contextRef="#ctx0" brushRef="#br0" timeOffset="40288.36">23580 7049 0,'0'0'0,"-22"0"15,1 0-15,0 0 16,0 0-16,0 0 16,0 0-1,-1 0-15</inkml:trace>
  <inkml:trace contextRef="#ctx0" brushRef="#br0" timeOffset="46831.87">22373 4572 0,'0'21'0,"0"-42"78,0 0-63,-21 21 1,21-21-16,-21 21 16,0 0-16,-1 0 0,1 0 15,0 0-15,0 0 0,0 0 16,0 0-16,-1 21 0,1-21 15,0 21-15,0 0 0,0 0 16,0 1-16,-1 20 0,1-21 0,0 21 16,21 1-16,0-22 0,-21 21 15,21 1-15,0-22 0,0 0 0,0 21 16,0-21-16,0 1 0,21-1 16,0-21-16,-21 21 0,21-21 0,1 0 15,-1 0-15,21 0 0,-21 0 16,0 0-16,1 0 0,20-21 15,-21 0-15,21 21 0,-20-22 0,20 1 16,-21-21-16,0 21 0,0-22 16,-21 22-16,0-21 0,22 21 0,-22-22 15,0 22-15,0 0 0,0-21 16,0 21-16,0-1 0,0 1 16,-22 21-16,1 0 0,0 0 15,0 0-15,0 0 0,0 0 16</inkml:trace>
  <inkml:trace contextRef="#ctx0" brushRef="#br0" timeOffset="47912.83">720 9483 0,'0'-21'15,"0"-1"-15,0 1 16,-22 0-16,22 0 15,-21 0 1,0 21 0,21 21-1,0 0-15,0 21 0,0-20 0,0 41 16,0-21-16,0 1 0,-21 20 16,21-20-16,-21 20 0,21-21 15,-21 22-15,-1-22 0,22 1 0,0-1 16,-21 0-16,0-21 0,21 1 15,-21-1-15,21 0 0,0 0 0,0 0 16,0-42 15,0 0-15</inkml:trace>
  <inkml:trace contextRef="#ctx0" brushRef="#br0" timeOffset="48384.56">1482 9398 0,'0'0'0,"0"-21"16,-22 21-16,1 0 16,-21 0-16,21 21 0,0-21 15,-1 21-15,-20 22 0,21-22 16,0 21-16,-22 0 0,22 22 0,0-22 15,0 22-15,0-22 0,0 0 16,-1 22-16,22-22 0,-21 1 0,21-1 16,0 0-16,0-21 0,0 22 15,0-22-15,0 0 0,21 0 0,1 0 16,20-21-16,-21 0 16,0 0-16,22 0 0,-22 0 15,21-21-15,0 0 0,-20 21 0,20-21 16,0 0-16,-21-22 0,1 22 15,-1 0-15,0 0 0,-21-21 16,0 20-16,0 1 0,-21-21 16,0 21-16,-22 0 0,22-1 0,-21 22 15,-1 0-15,22 0 0,-21 0 16,0 0-16,-1 0 0,22 22 0,-21-1 16,21 0-16,-1 0 0,1 0 15,21 22-15,0-22 0,-21 0 0,21 0 16,0 0-16,0 0 0,0 1 15,0-1-15,21-21 16,0 0-16,1 0 16,-1 0-16</inkml:trace>
  <inkml:trace contextRef="#ctx0" brushRef="#br0" timeOffset="48596.53">2032 9864 0,'0'0'0,"21"0"110,-21-21-110</inkml:trace>
  <inkml:trace contextRef="#ctx0" brushRef="#br0" timeOffset="57740.28">3090 9271 0,'0'0'0,"0"-21"0,-21 21 15,0 0-15,0 0 16,0 0-16,-1 0 16,1 0-16,21 21 15,21-21 1,1 0-16,-1 0 0,21 0 15,0 0-15,22 0 0,21 0 0,-22-21 16,22 21-16,21-21 0,-22 21 16,-20-21-16,20 21 0,1-22 0,-21 22 15,-1-21-15,1 21 0,-22-21 16,21 21-16,-41 0 0,20 0 0,-21 0 16,0 0-16,-42 21 31,0 0-31,-21-21 15,20 0-15,-20 22 0,21-22 16,-21 21-16</inkml:trace>
  <inkml:trace contextRef="#ctx0" brushRef="#br0" timeOffset="58016.35">3641 9292 0,'0'0'0,"-22"0"15,1 0-15,0 0 0,21 21 16,-21-21-16,21 22 0,-21-1 16,21 0-16,0 0 0,-21 21 15,21 1-15,0-1 0,-22 0 16,22 1-16,-21-1 0,0 22 16,0-22-16,0 0 0,0 1 0,21-1 15,-22-21-15,22 21 0,0-20 16,0-1-16,0 0 0,0 0 15,22-21 1,-1-21-16,0 0 16,0 21-16,0-21 0</inkml:trace>
  <inkml:trace contextRef="#ctx0" brushRef="#br0" timeOffset="58604.04">4000 9546 0,'0'0'0,"22"-21"0,-22 42 31,0 0-31,0 1 0,0-1 0,0 0 16,0 21-16,0 1 0,0-22 15,0 21-15,0 0 0,0-20 0,-22-1 16,22 21-16,0-21 0,0 0 16,0 1-16,0-1 0,22-21 15,-1 0-15,0 0 0,0 0 16,0 0-16,0-21 0,22 21 15,-22-22-15,0 1 0,21-21 16,-20 21-16,-1-22 0,21 22 16,-21 0-16,0-42 0,-21 20 15,22 22-15,-22-21 0,0 21 16,0-1-16,0 1 0,0 42 31,0 1-31,0-1 0,0 21 16,0-21-16,0 22 0,-22-1 15,22 0-15,0 1 0,0-1 0,0 0 16,-21 1-16,0 20 0,21-21 16,-21 1-16,21 20 0,0 1 15,-21-1-15,0 1 0,21 20 0,-22-20 16,22 21-16,-21-22 0,21 22 16,0-22-16,0 1 0,0 20 0,0-20 15,-21-1-15,0 1 0,0-1 0,0-20 16,-1-1-16,1 0 0,-21-20 15,21 20-15,-22-42 0,1 21 0,0-21 16,-22 0-16,1-21 0,-1 0 0,1 0 16,-1-22-16,-20 1 0,20 0 15,1-22-15,-1 22 0,22-22 16,-1 22-16,22-22 0,0 22 0,0-21 16,21 20-16,0 1 0,0 0 15,21-22-15,21 22 0,1-1 16,-1 1-16,22-21 0,-1 20 0,1 1 15,20-22-15,-20 22 0</inkml:trace>
  <inkml:trace contextRef="#ctx0" brushRef="#br0" timeOffset="58916.52">4805 9610 0,'0'0'0,"0"-21"0,0-1 16,0 44-1,0-1 1,0 21-16,0 0 0,0 1 0,0-1 16,0 22-16,0-1 0,0-21 15,0 43-15,0-21 0,0 20 0,0 1 16,-21 0-16,-1-1 0,1 22 0,0-21 16,0 21-16,0-22 0,-22 1 15,22 21-15,-21-43 0,21 22 0,0-22 16,-1 1-16,1-1 0,0-20 0,0-22 15,21 0-15,0 0 0,0-42 16,0 0-16,0-21 16,0-1-16,21 1 0,0-22 15,0 1-15,1-22 0,-22 22 16,42-22-16,-21 0 0</inkml:trace>
  <inkml:trace contextRef="#ctx0" brushRef="#br0" timeOffset="59188.46">4784 9970 0,'0'-64'0,"0"128"0,0-170 15,0 42-15,0 22 0,-22 0 16,22-1-16,0 1 0,0 0 0,0 20 16,0-20-16,22 21 0,-1 0 15,21 0-15,-21-1 0,22 22 0,-1 0 16,-21 0-16,21 0 0,1 22 16,-22-1-16,21 0 0,-21 0 15,-21 21-15,0 1 0,0-22 0,0 21 16,0 1-16,-21-1 0,0-21 15,0 21-15,-21 1 0,-1-22 0,22 0 16,-21 0-16,-1 0 0,1 1 16,0-22-16,21 0 0,-1 0 0,1 0 15,0 0-15,21-22 16,21 22-16,0-21 16,1 0-16,20 0 0,0 0 0</inkml:trace>
  <inkml:trace contextRef="#ctx0" brushRef="#br0" timeOffset="59748.58">5313 9800 0,'0'0'0,"0"21"0,21-21 0,0 0 16,0 0-16,0 0 16,1 0-16,-1 0 0,0-21 15,0 0-15,0 0 0,0 0 0,1 0 16,20-1-16,-21-20 0,0 0 15,0 21-15,1-22 0,-22 22 0,0-21 16,0 21-16,0-1 0,0 1 16,-22 21-1,1 0-15,-21 21 0,21 1 16,0-1-16,-22 0 0,22 21 16,0 1-16,0-1 0,0 0 0,-1 1 15,22-1-15,-21 0 0,21 1 16,0-22-16,0 21 0,0-21 0,21 0 15,22 1-15,-22-22 0,0 21 0,21-21 16,1 0-16,-1 0 0,-21 0 16,22 0-16,20-21 0,-21-1 0,1 1 15,-1 0-15,22 0 0,-22 0 16,21-22-16,-20 1 0,-1 0 0,0-1 16,-20 1-16,20 0 0,-21-1 0,-21 1 15,0 0-15,0 21 16,0-1-16,-21 22 15,0 0-15,0 22 16,-1-1-16,1 0 0,21 0 0,0 21 16,0-20-16,0 20 0,0-21 0,0 0 15,0 22-15,0-22 0,0 0 16,21 0-16,1 0 0,-22 0 16,0 1-16,0-1 15,0 0-15,0 0 0,-22 0 16,1-21-16,-21 0 0,21 0 15,0 0-15,-22 0 16,22 0-16,-21 0 0,21 0 0</inkml:trace>
  <inkml:trace contextRef="#ctx0" brushRef="#br0" timeOffset="60788.54">8403 9800 0,'0'0'0,"-21"0"15,0 0 1,21-21 15,0 0-31,0 0 0,0 0 0,21-1 16,-21-20-16,21 21 0,-21-21 15,0 20-15,21-20 0,0 21 0,-21 0 16,0 0-16,0-1 0,0 1 0,-21 42 47,21 1-47,-21 20 15,21 0-15,0-21 0,0 22 0,0-1 16,0 0-16,0 1 0,0-1 0,0-21 16,0 0-16,0 22 0,0-22 15,0 0-15,0 0 0,21-21 16,0 0-16,1 0 16,-1 0-16,0 0 0,21-21 0,-21 21 15,22-21-15,-1 0 0,-21-22 0,22 22 16,-22 0-16,21-21 0,-21-1 15,-21 22-15,0-21 0,0 0 16,0 20-16,0-20 0,-21 21 16,-21 0-16,21 21 0,-22-21 0,22 21 15,-21 0-15,21 0 0,-22 0 16,22 0-16,0 21 0,0-21 16,0 21-16,21 0 0,0 0 0,0 0 15,21-21-15,0 0 16,0 0-16,21 0 0,1 0 0,-1 0 15,0-21-15,22 0 0,-1 21 16,1-21-16,-1-21 0,1 20 0,-1 1 16,1-21-16,-1 21 0,-20 0 15,20-22-15,-20 22 0,-22 0 16,0 0-16,0 0 0,0 21 0,-21-22 16,21 22-16,-21 22 15,0-1 1,-21 21-16,21-21 0,-21 22 15,21-1-15,0 21 0,0-20 0,0 20 16,0 22-16,0-22 0,0 1 0,0 21 16,0-1-16,0-20 0,0 20 15,0 22-15,0-21 0,0 21 0,0 0 16,0 21-16,0-22 0,0 22 0,0 0 16,0 0-16,0 0 15,0 0-15,0 22 0,0-22 0,0-22 16,0 22-16,0-21 0,0 0 0,0 0 15,0-21-15,0-1 0,0-20 0,0-1 16,0-20-16,0-1 0,0-21 16,-21 0-16,21 0 0,-21-21 0,0 0 15,-1 0-15,1-21 0,-21 0 0,21-21 16,-22-1-16,-20 1 0,21-21 16,-22-22-16,1 21 0,20-41 0,-20 20 15,20-21-15,1 0 0,0-21 0,-1 21 16,22-21-16,21 0 0,0 0 15,0 22-15,0-22 0,21 21 16,22 0-16,-1 0 0,0 0 0,22 22 16,-1-1-16,1 0 0,-1 1 15,22 20-15,-21 1 0,-1-22 0,22 21 16,-1 1-16</inkml:trace>
  <inkml:trace contextRef="#ctx0" brushRef="#br0" timeOffset="62360.59">11938 9694 0,'0'0'0,"0"-63"15,-21 42-15,21 0 0,0-22 16,0 22-16,0-21 0,0 21 0,0-22 16,-21 22-16,21 0 0,-22-21 15,22 20-15,0 1 0,-21-21 0,0 21 16,0 21-16,0-21 16,0 21-16,-1 0 0,1 0 15,0 0-15,-21 0 0,21 21 0,-1 0 16,1 0-16,0 21 0,0-20 15,0 20-15,0 0 0,-1-21 0,1 43 16,21-22-16,0 1 0,-21-1 16,21 0-16,0 1 0,0-1 0,0-21 15,0 21-15,0-20 0,0-1 0,21 0 16,0 0-16,1-21 16,-1 0-16,0 0 0,0 0 0,0 0 15,0 0-15,1-21 0,-22 0 0,21 0 16,0-22-16,0 22 0,0-21 15,0-22-15,1 22 0,-1 0 16,0-22-16,0 1 0,0-1 16,0 1-16,1-1 0,-1-21 0,-21 22 15,0-22-15,21 22 0,-21-1 0,0 22 16,0-22-16,0 22 0,0 21 16,0 0-16,0 0 0,0-1 0,-21 22 15,0 0 1,21 22-16,-22 20 0,1 0 0,21 1 15,0 20-15,0 1 0,0-1 16,0 1-16,0-1 0,0 1 0,0-22 16,0 21-16,0 1 0,0-22 15,0 22-15,21-22 0,1 0 16,-1 1-16,0-1 0,-21 0 0,42-20 16,-21-1-16,1 0 0,-1-21 0,21 0 15,-21 0-15,22 0 0,-1 0 16,-21 0-16,21-21 0,1 0 0,-22-1 15,21-20-15,-21 21 0,22-21 16,-22-1-16,0 1 0,0 0 0,0-1 16,1 1-16,-22 0 0,0-1 0,0 22 15,0-21-15,0 21 0,0-1 16,0 1-16,0 0 0,0 42 31,0 0-31,0 22 0,0-22 16,0 0-16,0 21 0,0 1 0,-22-22 15,22 21-15,0-21 0,0 1 16,0 20-16,0-21 0,0 0 0,0 0 16,22-21-16,-1 22 0,0-22 15,0 0-15,0 0 0,0 0 16,1-22-16,-1 22 0,21-21 0,-21 0 16,0 0-16,1 0 0,20 0 15,-21-1-15,0-20 0,0 21 0,1 0 16,-1-22-16,0 22 0,0 0 15,0 0-15,-21 0 0,0 42 47,0 0-47,0 0 0,0 0 0,0 22 16,-21-22-16,21 0 0,-21 0 0,21 22 16,0-22-16,0 0 0,0 0 15,0 0-15,0 0 0,0 1 0,0-1 16,21-21-16,0 0 0,-21 21 15,21-21-15,1 0 0,-1 0 0,0 0 16,0-21-16,21 21 0,-20-21 0,-1-1 16,0 1-16,21 0 15,-21-21-15,1 21 0,-1-22 0,0 22 16,-21-21-16,0-1 0,0 22 0,0-21 16,0 21-16,0-22 0,-21 22 15,0 0-15,-1 21 0,-20 0 0,21 0 16,0 0-16,-22 0 0,22 21 15,0 0-15,0-21 0,0 22 0,0-1 16,21 0-16,0 0 0,21-21 16,0 21-16,0-21 15,21 0-15,-20 0 0,20 0 0,0 0 16,1 0-16,-1 0 0,0-21 16,22 21-16,-22-21 0,0 0 0,1 0 15,-1-1-15,43 1 16,-64 0-16,0 21 0,0 0 15,0-21-15,-21 42 16,0 0-16,0 0 16,0 1-16,0-1 0,-21 0 0,0 21 15,21 1-15,-21-1 0,0 0 0,21 1 16,-21 20-16,21 1 0,0-1 16,-22 1-16,1 20 0,21-20 0,-21 20 15,21 1-15,-21 0 0,0 21 0,0-1 16,-1 1-16,1 0 0,0 0 15,21 21-15,-21-21 0,0 0 0,0-1 16,-1 1-16,22-21 0,0 0 16,0-1-16,-21-20 0,21-1 0,-21-20 15,21-1-15,0-21 0,0 21 16,-21-42-16,21 22 0,-21-22 0,21-22 16,0 1-16,0-21 15,0 21-15,0-22 0,0-20 0,0-1 16,21 1-16,0-22 0,-21 1 15,21-22-15,0 0 0,1 0 0</inkml:trace>
  <inkml:trace contextRef="#ctx0" brushRef="#br0" timeOffset="62628.45">13568 9694 0,'0'0'0,"21"-169"16,0 106-16,-21 20 0,21 22 0,0-21 15,1-1-15,-1 22 0,0-21 16,21 21-16,1 0 0,-22-1 0,21 22 15,22 0-15,-22 0 0,0 0 16,1 0-16,-1 22 0,-21-22 0,0 42 16,0-21-16,-21 0 0,0 0 0,0 1 15,-21-1-15,-21 0 0,21 0 16,-22 0-16,-20 0 0,21 1 0,-1-1 16,1 0-16,0 0 15,-1-21-15,1 21 0,21-21 0,0 0 16,21 21-16,21-21 15,0 0 1,0 0-16,21-21 0,-20 21 0,20 0 16</inkml:trace>
  <inkml:trace contextRef="#ctx0" brushRef="#br0" timeOffset="63152.51">14817 9398 0,'0'0'0,"0"-21"0,21-85 31,-21 85-31,-21 0 0,21 0 16,-22-1-16,-20 1 0,21 21 0,0 0 15,0 0-15,-1 0 0,-20 0 16,21 0-16,-21 0 0,20 21 0,-20 1 16,21-1-16,-21 0 0,20 21 15,1-21-15,0 1 0,0 20 0,0-21 16,21 21-16,0 1 0,0-22 0,0 21 15,0-21-15,0 1 0,0-1 16,21 0-16,0 0 0,0-21 0,0 0 16,22 0-16,-22 0 0,0 0 15,21 0-15,1 0 0,-22 0 16,21-21-16,-21-21 0,22 20 0,-22 1 16,21-21-16,-21 21 0,22-22 0,-22 1 15,21-21-15,-21 20 0,1-20 16,-1-1-16,-21 22 0,0-22 0,0 1 15,0-1-15,0 22 0,0 0 16,0-1-16,0 22 0,0 0 0,0 0 16,-21 42-1,21 21-15,-22-20 0,22 41 0,-21-21 16,0 22-16,21-22 0,0 22 0,0-1 16,0-20-16,-21-1 15,21 21-15,0-20 0,0-1 0,0-21 16,0 22-16,0-1 0,0-21 15,0 21-15,21-20 0,0-1 0,0 0 16,1-21-16,-1 21 0,21-21 0,-21 0 16,22 0-16,-1 0 0,21 0 15,-20-21-15,20 0 0</inkml:trace>
  <inkml:trace contextRef="#ctx0" brushRef="#br0" timeOffset="64500.37">15790 9250 0,'0'0'0,"0"-148"31,-21 148-31,0 0 0,0 0 16,0 0-16,-1 0 0,-20 21 0,21 0 15,-21 0-15,20 22 0,-20-22 0,21 21 16,-21-21-16,20 22 0,-20-22 16,21 21-16,0 0 0,21-20 15,0 20-15,0-21 0,0 0 0,0 22 16,0-22-16,21 0 0,0-21 0,21 21 15,-20-21-15,20 0 0,0 0 0,1 0 16,-22 0-16,21 0 0,0 0 16,1-21-16,-1 0 0,-21 0 0,22-1 15,-22 1-15,0-21 16,21 21-16,-42-22 0,21 1 0,-21 0 16,22-1-16,-22 1 0,0 0 0,0-1 15,0 1-15,-22 21 0,1 0 16,0 0-16,0 21 0,-21 0 0,20 0 15,-20 0-15,0 21 0,-1 0 16,-20 21-16,21-21 0,-1 22 0,22-22 16,-21 21-16,21 1 0,-1-22 15,22 21-15,0 0 0,0-20 0,0-1 16,22 21-16,-1-21 0,0 0 0,0 1 16,21-1-16,1-21 15,-1 0-15,0 0 0,1 0 0,-1 0 16,0 0-16,1 0 0,-1 0 15,0-21-15,1-1 0,-1 1 0,0 0 16,1-21-16,-22 21 0,21-1 0,-21-20 16,1 0-16,-1 21 0,0-22 15,0 22-15,-21 0 0,0 0 0,0 0 16,0 42 0,-21 0-1,21 0-15,-21 0 0,0 22 0,21-22 16,-22 0-16,22 0 0,0 0 15,-21 0-15,21 1 0,0-1 16,0 0-16,0 0 0,0 0 0,0 0 16,0 1-16,21-22 0,1 0 15,-22 21-15,21-21 0,0 0 0,21 0 16,-21 0-16,1-21 0,20-1 16,-21 22-16,21-21 0,-20 0 0,-1 0 15,21-21-15,-21 20 0,0-20 16,1 21-16,-1-21 0,21 20 0,-42-20 15,21 21-15,0 0 0,1 21 16,-22 21 0,0 0-16,-22 0 15,1 22-15,0-22 0,0 0 16,0 0-16,21 21 0,0-20 16,0-1-16,0 0 0,0 0 0,0 0 15,0 0-15,0 1 0,21-22 16,0 21-16,0-21 0,0 0 0,22 0 15,-22 0-15,21 0 0,-21 0 0,1 0 16,-1 0-16,0 0 0,0-21 16,0-1-16,0 1 0,-21 0 0,0 0 15,0 0-15,0-22 0,0 22 16,0-21-16,0 21 0,0-22 0,0 22 16,0-21-16,0 21 0,0 0 0,0-1 15,0 1-15,0 0 16,22 0-16,-1 0 0,0 21 15,0-21-15,0 21 0,22-22 16,-22 22-16,21-21 0,0 21 0,1 0 16,-1 0-16,0 21 0,1 1 0,-1-1 15,-21 0-15,0 0 0,1 21 16,-1-20-16,-21 20 0,0-21 0,0 21 16,0-20-16,0-1 0,0 0 15,-21 21-15,21-21 0,0 1 0,-22-1 16,22 0-16,-21 0 0,21 0 0,-21-21 15,21 21-15,-21-21 47,21-21-47,0 0 0,0 0 16,0 0-16,21 0 0,-21-1 0,42-20 16,-20 21-16,20-21 0,-21-1 15,43 1-15,-22 0 0,0-1 0,22 22 16,-22-21-16,0 21 0,1-1 15,-1 1-15,0 21 0,1 0 16,-1 0-16,-21 21 0,22 1 0,-22-1 0,-21 21 16,21-21-16,-21 22 0,0-22 15,0 21-15,0-21 0,0 0 16,0 22-16,0-22 0,-21 0 0,21 0 16,-21 0-16,-1 1 0,22-1 15,-21 0-15,0-21 0,21 21 0,-21 0 16,0 0-1,0-21 1,21-21-16</inkml:trace>
  <inkml:trace contextRef="#ctx0" brushRef="#br0" timeOffset="64693.29">18394 9546 0,'0'-21'78,"0"0"-62,0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2:27:53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1884 0,'-42'21'0,"84"-42"0</inkml:trace>
  <inkml:trace contextRef="#ctx0" brushRef="#br0" timeOffset="36.79">5249 2159 0,'21'42'15</inkml:trace>
  <inkml:trace contextRef="#ctx0" brushRef="#br0" timeOffset="1807.6">4085 360 0,'0'-21'0,"0"42"0,0-63 0,21 20 16,-21 1-1,0 0-15,0 0 0,0 0 0,0 0 16,0-1-16,-21 44 47,0 20-47,21-21 15,-21 21-15,0 1 0,21-1 16,-22 0-16,1 1 0,0-1 0,0 22 16,0-1-16,0 1 0,-1-1 15,-20 1-15,21 20 0,-21-20 16,20-1-16,-20 1 0,21-1 0,-21 1 15,20-22-15,1 0 0,-21 1 16,21-1-16,21-21 0,-21 22 0,21-22 16,-22-21-16,22 21 15,0 0-15,-21-21 0,21-21 32,0 0-32,0 0 0,-21-1 0,21 1 15,0-21-15,0 0 0,0 20 16,0-41-16,21 21 0,0-1 0,-21 1 15,22 21-15,-1-22 0,0 1 16,0 21-16,0 0 0,0 0 0,1-1 16,-1 1-16,0 21 15,0 0-15,0 0 0,0 21 16,-21 1-16,0-1 0,22 21 16,-22-21-16,21 22 0,-21-22 0,0 21 15,0 0-15,0 1 0,21-22 16,-21 21-16,21-21 0,-21 22 0,21-22 15,-21 21-15,21-21 0,1 1 16,-1-1-16,0-21 0,0 21 0,0-21 16,0 0-16,1 0 0,20 0 15,-21 0-15,21 0 0,-20 0 16,20-21-16,-21 0 0,21 21 0,1-22 16,-22-20-16,21 21 0,-21-21 15,1-1-15,20 1 0,-21 0 16,0-22-16,0 1 0,-21-1 15,0 1-15,22-1 0,-22 1 0,0-1 16,0 1-16,0-1 0,0 1 16,-22-1-16,-20 22 0,21-1 0,-21-20 15,20 21-15,-20 20 0,0-20 16,-1 21-16,1 21 0,-21 0 0,20 0 16,1 0-16,0 0 0,-22 21 15,22 21-15,-1-20 0,22 20 0,-21 0 16,21 1-16,0-1 0,21 0 15,0 1-15,0-1 0,0 0 16,0 1-16,21-1 0,0 0 16,21 1-16,-21-1 0,1-21 15,20 21-15,-21-20 0,0-1 0,22 0 16,-22-21-16,0 0 0,21 21 16,-21-21-16,1 0 0,-1 0 0,0 0 15,0 0-15,0 0 0,0 0 16,1-21-16,-1 21 0,0 0 0,0-21 15,0 0-15,0 21 16,1-22-16,-1 22 0</inkml:trace>
  <inkml:trace contextRef="#ctx0" brushRef="#br0" timeOffset="2335.8">4678 1037 0,'0'0'0,"-21"0"0,-1 0 16,22-21-1,0 0-15,0 0 16,0 0-16,0-1 16,0 1-16,22 0 15,-1 21-15,0-21 0,0 21 0,0 0 16,0 0-16,1 0 0,-1 0 15,21 0-15,-21 0 0,22 0 16,-22 21-16,21 0 0,-21 0 16,0 1-16,1-1 0,-1 21 0,0-21 15,-21 22-15,21-22 0,-21 21 16,0-21-16,0 22 0,0-22 0,0 0 16,-21 21-16,0-21 0,0 1 15,21-1-15,0 0 0,-22-21 0,22 21 16,-21-21-16,21-21 31,0 0-15,0 0-16,0-22 15,0 22-15,0-21 0,0 21 0,21-22 16,-21 22-16,22-21 0,-1 21 16,0-22-16,0 22 0,0 0 15,0 0-15,-21 0 0,22-1 0,-1 1 16,0 21-16,0-21 15,0 21-15,0 0 16,1 0 0,-1 21-16</inkml:trace>
  <inkml:trace contextRef="#ctx0" brushRef="#br0" timeOffset="2791.54">5609 910 0,'21'0'0,"-42"0"0,42-21 16,-42 42 15,0 0-15,0 1-16,0-1 0,-1 0 16,22 0-16,-21 0 0,0 0 0,0 22 15,0-22-15,21 0 0,-21 21 16,-1-20-16,22 20 0,-21-21 15,21 0-15,0 0 0,0 1 0,0-1 16,0 0-16,0 0 0,21-21 16,1 0-16,-1 0 0,0 0 15,0 0-15,21 0 0,-20 0 16,20 0-16,0-21 0,1 21 0,-22-21 16,21 0-16,0-1 0,-20 1 15,20 0-15,-21-21 0,0 21 0,0-22 16,-21 22-16,0-21 0,0-1 15,0 1-15,0 0 0,-42-1 0,21 22 16,0 0-16,0 0 16,-22 0-16,22 21 0,-21 0 0,-1 0 15,1 0-15,21 0 0,-21 21 16,-1-21-16,22 21 0,-21 0 16,21 0-16,-1 1 0,22-1 0,0 0 15,0 0-15,0 0 0,0 0 16,0 1-16,43-22 0,-22 0 0,0 21 15,21-21-15,1 0 0</inkml:trace>
  <inkml:trace contextRef="#ctx0" brushRef="#br0" timeOffset="3187.32">6223 995 0,'0'0'16,"21"-21"-16,0 0 0,-21-1 15,0 1 1,0 42 15,-21-21-31,21 22 0,0 20 0,-21-21 16,21 0-16,0 22 0,0-1 15,0-21-15,-21 21 0,21 1 0,-21 20 16,21-20-16,0-1 0,-22 21 16,1 1-16,0-1 0,0 1 0,0 21 15,0-1-15,-22-20 0,1 20 16,21 1-16,-22 0 0,-20-22 15,21 22-15,-1 0 0,1-1 0,0-20 16,-22 20-16,22-20 0,-1 21 16,1-22-16,21 1 0,-21-22 0,-1 21 15,22-20-15,0-1 0,0 0 0,0-20 16,-1-1-16,1 0 0,21 0 16,0 0-16,0-42 15,0 0-15,21 0 16,1 0-16,-1-22 0,0 22 15,21-21-15,-21-22 0,22 22 0,-1-22 16,0 1-16,1-1 0,-1 1 16</inkml:trace>
  <inkml:trace contextRef="#ctx0" brushRef="#br0" timeOffset="3531.33">6032 1207 0,'0'0'0,"22"-22"0,-22-20 0,0 21 0,0-21 16,0 20-16,21 1 0,0 0 16,-21 0-16,21 0 0,0 0 15,0-1-15,1 1 0,20 21 16,-21 0-16,0-21 0,22 21 16,-22 0-16,21 0 0,-21 21 0,22 0 15,-22 1-15,0-1 0,0 0 16,-21 21-16,0 1 0,0-22 0,0 21 15,0 0-15,-21-20 0,0 20 16,0-21-16,-1 0 0,-20 0 0,21 1 16,-21-1-16,20 0 0,1 0 15,0-21-15,-21 21 0,21-21 0,-1 0 16,1 0-16,0 0 16,21-21 15,21 0-31,0 0 15</inkml:trace>
  <inkml:trace contextRef="#ctx0" brushRef="#br0" timeOffset="4539.75">7324 635 0,'0'0'0,"0"-21"0,0 0 16,0 0-16,0-1 16,0 44 15,-22-1-31,1 21 15,0-21-15,21 22 0,-21 20 16,0 1-16,0-22 0,-22 21 0,22 1 16,0-1-16,-21 1 0,20-1 15,-20-20-15,21-1 0,0 0 0,-22 1 16,22-22-16,0 0 0,0 0 16,0 0-16,0-21 0,-1 0 15,1 0 1,0-21-1,21 0-15,0 0 0,0 0 0,0 0 16,0-1-16,0-20 0,0 0 16,0 21-16,21-22 0,0 22 0,-21-21 15,22 21-15,-22-1 0,0 1 16,21 0-16,0 21 0,0 0 16,0 21-1,-21 0-15,21 1 0,1 20 16,-22-21-16,21 0 0,0 22 15,-21-22-15,21 21 0,0-21 16,0 0-16,-21 22 0,22-22 16,-1 0-16,0 0 0,0 0 0,0-21 15,0 22-15,22-22 0,-22 0 16,0 0-16,0 0 0,0 0 0,22 0 16,-22 0-16,0 0 0,0 0 15,0-22-15,22 1 0,-22 0 0,0 0 16,0 0-16,0-22 0,1 1 15,-22 0-15,21-22 0,-21 22 0,21-22 16,-21 1-16,0-1 0,0 1 16,0-1-16,0 22 0,0-21 0,-21 20 15,0 1-15,-22 0 16,22-1-16,-21 22 0,21 0 0,-22 0 16,22 0-16,-21 21 0,-1 0 15,1 0-15,0 0 0,-1 21 0,1 0 16,21 0-16,-21 21 0,20-20 15,-20 20-15,21 0 0,21 22 0,0-22 16,0 22-16,0-22 0,0 21 16,0-20-16,21-1 0,0 0 0,0 1 15,22-22-15,-22 21 0,0-21 16,21 1-16,-20-1 0,-1-21 0,21 21 16,-21-21-16,0 0 0,22 0 15,-22 21-15,0-21 0,0 0 16,22 0-16,-22 0 0,0 0 15,0 0-15,21-21 0</inkml:trace>
  <inkml:trace contextRef="#ctx0" brushRef="#br0" timeOffset="5035.47">7980 1037 0,'0'0'0,"0"-42"31,-21 42-31,-1 0 15,1 0-15,0 21 0,0 0 0,0 0 16,-22 1-16,22-1 0,0 21 16,0-21-16,0 0 0,0 22 15,21-22-15,0 21 0,-22-21 0,22 1 16,0-1-16,0 21 0,0-21 16,0 0-16,22 1 0,-1-22 15,0 21-15,0-21 0,0 0 16,22 0-16,-22 0 0,21 0 0,-21 0 15,22 0-15,-22 0 0,21 0 16,-21-21-16,22 21 0,-22-22 16,21 1-16,-21 0 0,0 0 0,1 0 15,-1 0-15,-21-1 0,0-20 16,21 0-16,-21 21 0,0-22 16,0 1-16,0 0 0,0 20 0,-21-20 15,0 21-15,-1 0 0,1 21 16,0 0-16,-21 0 0,21 0 0,-22 0 15,22 0-15,-21 21 0,-1 0 16,1 0-16,21 0 0,-21 22 0,20-22 16,-20 0-16,21 21 0,0-20 15,0-1-15,21 21 0,0-21 0,-22 0 16,22 1-16,0-1 0,0 0 16,0 0-16,22 0 0,-1-21 0,0 0 15,21 21-15,-21-21 0,22 0 16,-1 0-16,-21 0 0,22 0 15,-1 0-15</inkml:trace>
  <inkml:trace contextRef="#ctx0" brushRef="#br0" timeOffset="6115.6">8551 1101 0,'0'0'16,"21"-21"-16,-21-1 0,0 1 0,0 0 15,-21 21 1,0 21-1,0 0-15,21 1 16,-21-1-16,0 0 0,21 21 0,0-21 16,-22 22-16,1-22 0,21 21 15,-21-21-15,21 1 0,0 20 0,0-21 16,0 0-16,0 0 0,0 1 16,0-1-16,0 0 0,0 0 0,21-21 15,0 0 1,1 0-16,-1 0 0,0 0 0,21 0 15,-21 0-15,1-21 0,20 21 16,-21-21-16,0 0 0,22-1 16,-22 1-16,0 0 0,0 0 0,21 0 15,-20-22-15,-1 22 0,0 0 16,-21-21-16,21 21 0,0 21 0,-21-22 16,0 1-16,0 42 31,-21 1-16,0-1-15,0 0 0,21 0 0,-21 0 16,21 0-16,-22 1 0,1-1 16,21 0-16,0 0 0,0 0 0,0 0 15,0 1-15,0-1 16,21-21-16,1 0 0,-1 0 16,0 0-16,0 0 0,0 0 15,22 0-15,-22 0 0,21 0 16,-21 0-16,22-21 0,-22 21 0,0-22 15,0 1-15,0 0 0,0 21 16,1-21-16,-22-21 0,21 20 0,-21 1 16,0 0-16,0-21 0,0 21 15,0-1-15,0 1 0,0 0 0,-21 0 16,-1 21-16,22-21 16,-21 21-16,21-21 15,0-1 1,21 22-16,1 0 0,-1 0 15,0-21-15,0 21 0,21 0 16,-20 0-16,-1 0 0,21 0 16,-21 0-16,0 0 0,22 0 15,-22 21-15,0-21 0,-21 22 0,21-1 16,-21 0-16,21 0 0,-21 0 16,0 0-16,0 1 0,0 20 0,0-21 15,0 0-15,0 0 0,-21 1 16,21-1-16,-21 0 0,21 0 0,0 0 15,0 0-15,-21 1 0,21-1 16,-21-21-16,21 21 0,-21-21 16,21 21-1,0-42 17,0 0-32,0 0 15,21-1-15,0 1 0,0 0 0,0-21 16,0 21-16,22-1 0,-22-20 15,21 0-15,1 21 0,-1-22 0,0 22 16,1 0-16,20 0 0,-21 0 16,1 21-16,-1 0 0,0 0 0,-20 0 15,20 0-15,-21 21 0,0 0 16,-21 0-16,0 0 0,0 0 0,0 1 16,0 20-16,0-21 0,0 0 15,0 0-15,0 22 0,-21-22 16,0 0-16,0 0 0,0 0 15,-1 1-15,1-1 0,0 0 0,0-21 16,21 21-16,0 0 0,-21-21 16,21-21 15,21 21-15,0-21-16</inkml:trace>
  <inkml:trace contextRef="#ctx0" brushRef="#br0" timeOffset="6699.49">11472 191 0,'0'0'0,"21"-22"0,1-20 16,-1 21-16,-21 0 0,0 0 15,42-22-15,-42 22 0,21 21 16,-21 21 15,0 0-31,0 22 16,-42-1-16,21 22 0,0-1 0,-22 1 15,22-1-15,-42 22 0,20-1 16,-20 1-16,-1 0 0,1 21 0,-1-1 16,-20-20-16,20 21 0,1-21 15,-22-1-15,21 22 0,1-21 0,-1-1 16,22-20-16,-21 21 0,20-22 0,1 1 16,0-22-16,20 21 0,-20-41 15,21 20-15,0-21 0,0 0 0,21 0 16,0 1-16,0-44 15,21 1 1,0 0-16,21 0 0,-21-21 16,1-1-16,20 1 0</inkml:trace>
  <inkml:trace contextRef="#ctx0" brushRef="#br0" timeOffset="7691.92">12298 656 0,'0'0'0,"0"-21"16,21-42-1,-21 41-15,0 1 0,0 0 16,0 0-16,0 0 0,0 0 16,-21 21-1,21 21 1,-21 0-16,-1 0 0,22 21 0,-21 1 16,0-1-16,0 22 0,0-1 15,-22 1-15,22-1 0,-21 1 0,21-22 16,-22 21-16,1 1 0,0-22 15,21 22-15,-22-22 0,1 0 0,0-20 16,20 20-16,-20-21 16,21 0-16,0-21 0,0 0 0,21 21 15,-22-21-15,1 0 0,0 0 16,21-21-16,0 0 0,0 0 16,0 0-16,-21-22 0,21 22 0,0-21 15,0 0-15,0-1 0,0-20 16,0 20-16,0-20 0,0 21 15,21-22-15,0 22 0,-21 21 0,21-22 16,-21 22-16,0 0 0,22 21 0,-1 0 16,0 0-16,0 21 15,0 0-15,-21 0 0,21 22 16,1-1-16,-22 22 0,0-22 16,21 0-16,0 1 0,-21-1 0,21 21 15,-21-41-15,0 20 0,21 0 16,0-21-16,1 22 0,-22-22 0,21 0 15,0-21-15,0 21 0,0-21 16,22 0-16,-22 0 0,21 0 0,-21 0 16,22 0-16,-1-21 0,0 0 15,1 21-15,-22-21 0,21 0 0,-21-22 16,22 22-16,-22-21 0,0 21 16,0-22-16,-21 1 0,21 0 15,0 20-15,-21-20 0,22 21 16,-22 0-16,0 42 15,0 21 1,0-21-16,0 1 0,0 20 16,-22-21-16,22 0 0,0 22 15,0-22-15,-21 0 0,21 0 0,-21 0 16,21 0-16,0 1 0,0-1 0,0 0 16,0-42 46,0 0-62,0-1 0,0 1 16,0-21-16</inkml:trace>
  <inkml:trace contextRef="#ctx0" brushRef="#br0" timeOffset="7862.82">12636 783 0,'0'0'16,"0"-21"-1,0 42 32,0 0-31,22-21-16,-1 22 16</inkml:trace>
  <inkml:trace contextRef="#ctx0" brushRef="#br0" timeOffset="8355.54">12996 1037 0,'0'0'15,"64"0"1,-43 0-16,0-21 0,0 0 0,0 21 16,1-21-16,-1 0 0,21 21 15,-21-22-15,0 22 16,-21-21-16,-21 21 31,0 0-31,0 0 0,0 0 16,0 0-16,-22 21 0,22-21 0,0 22 15,0-22-15,-22 21 0,22 0 16,0-21-16,0 21 0,21 0 0,0 0 16,0 1-16,0-1 15,0 0-15,0 0 0,21 0 16,0 0-16,22 1 0,-22-22 0,0 21 15,0 0-15,21-21 0,-20 21 16,-1 0-16,0-21 0,0 21 16,0-21-16,-21 22 0,0-1 15,0 0-15,-21 0 16,0-21-16,0 21 0,0-21 16,-22 0-16,22 0 0,-21 21 0,21-21 15,-22 0-15,22 0 0,0 0 0,-21 0 16,20 0-16,1 0 0,0-21 15,0 0-15,21 0 16,-21 0 0,21 0-16,0-1 0,0 1 0,21 21 15,0-21-15,0 0 0,0 21 16,1-21-16,-1 0 0</inkml:trace>
  <inkml:trace contextRef="#ctx0" brushRef="#br0" timeOffset="8687.35">13949 487 0,'0'0'16,"0"-21"-16,0 0 0,-21 42 47,-1 21-47,22-21 0,-21 0 15,0 22-15,0-1 0,0 22 0,0-22 16,-1 21-16,1 1 0,21-22 16,-21 22-16,0-1 0,0-20 0,0-1 15,-1 21-15,22-41 0,0 20 0,-21-21 16,21 21-16,0-20 0,0-1 16,0 0-16,0 0 0,21-21 31,1 0-31,-1 0 15,0 0-15,0-21 0,0 21 16,0-21-16,1 0 0,-1 21 0,-21-22 16</inkml:trace>
  <inkml:trace contextRef="#ctx0" brushRef="#br0" timeOffset="8912.21">13779 953 0,'0'0'16,"-21"0"-16,21-22 16,0 1-1,21 21 1,22-21-16,-22 21 0,0 0 0,21 0 16,-20-21-16,20 21 0,0 0 15,-21 0-15,1 0 0,20 0 0,-21-21 16,0 21-16,0 0 15,1 0-15</inkml:trace>
  <inkml:trace contextRef="#ctx0" brushRef="#br0" timeOffset="9423.21">15240 466 0,'0'0'0,"0"-21"0,0-1 15,0 1-15,0 0 0,0 0 16,0 0-16,0 42 31,-21 0-31,21 0 0,-21 0 0,21 22 16,-22-1-16,22 0 0,0 22 15,-21-22-15,0 43 0,0-22 16,0 1-16,21 21 0,-21-22 16,-1 1-16,1-1 0,0-21 0,21 1 0,-21 20 15,21-42-15,-21 22 16,21-22-16,0 0 0,0 0 0,0 0 16,-21-21-16,21-21 31,0 0-31,0 0 15,0-21-15,21 20 0,-21 1 16</inkml:trace>
  <inkml:trace contextRef="#ctx0" brushRef="#br0" timeOffset="10047.39">15071 572 0,'-22'-22'0,"44"44"0,-65-65 0,22 22 16,0 0-16,21 0 0,0-22 0,-21 22 15,21 0-15,0 0 0,0 0 16,0 0-16,0-1 0,21 1 16,0 0-16,0 0 0,43 0 0,-22 0 15,22 21-15,-1 0 0,22 0 16,-22 0-16,1 0 0,20 21 0,-41 0 16,20 21-16,-20-21 0,-22 22 15,0 20-15,-21-20 0,0-1 0,0 0 16,0 1-16,-42-1 0,-1 0 0,1 1 15,-22-1-15,1 0 16,-1 1-16,1-22 0,-1 21 0,1-21 16,-1 0-16,22-21 0,0 22 15,-1-22-15,22 0 0,0 0 0,0 0 16,0 0-16,21-22 16,0 1-16,0 0 0,21 0 15,0 0-15,21 0 0,1 21 16,-1-22-16,22 1 0,-22 21 15,21 0-15,22 0 0,-21 0 0,-22 0 16,21 0-16,1 0 0,-22 21 16,1 1-16,-1-1 0,0 0 15,-21 21-15,1 1 0,-1-22 0,-21 21 0,0 0 16,0-20-16,0 20 16,0-21-16,0 21 0,-21 1 0,-1-22 15,1 0-15,-21 0 0,0 22 16,-1-22-16,1 0 0,0-21 0,-22 21 15,22-21-15,-22 0 0,22 0 16,0 0-16,-22 0 0,22 0 0,-1 0 16,1 0-16,21 0 0,-21-21 0,20 21 15,-20-21-15,21 0 0,0 21 16,0-22-16,21 1 0,-22 0 16,22 0-1,0 0-15,22 21 16,-1 0-1,0-21-15,0 21 0,21 0 0,1 0 16</inkml:trace>
  <inkml:trace contextRef="#ctx0" brushRef="#br0" timeOffset="10915.89">16446 868 0,'0'0'0,"-42"0"31,21 0-31,0 0 0,0 0 0,-1 0 16,1 21-16,-21 0 0,21 22 0,0-22 16,-1 0-16,1 21 0,0-21 15,0 22-15,0-1 0,21-21 0,-21 0 16,21 22-16,0-22 0,0 0 15,0 0-15,0 0 0,0 1 0,21-1 16,0-21-16,0 0 16,0 0-16,0 21 0,1-21 15,-1 0-15,0 0 0,0 0 0,0 0 16,-21-21-16,21 0 16,-21-1-16,22 1 0,-22 0 15,0-21-15,0 21 0,0-22 16,0 22-16,0-21 0,21-1 0,0 1 15,0 21-15,0-21 0,22-1 16,-1 22-16,-21-21 0,21 21 16,1-1-16,-1 1 0,0 0 0,1 21 15,-1 0-15,0 0 0,-20 0 16,20 0-16,-21 0 0,21 21 0,-20 0 16,-1 22-16,0-22 15,-21 21-15,0 1 0,0-1 0,0 0 16,0-21-16,0 22 0,0-1 15,0 0-15,-21-20 0,0-1 0,21 21 16,-22-21-16,1 0 0,0 1 0,0-22 16,0 21-16,21 0 0,-21-21 15,21-21 17,21 0-32,0-1 15,0 1-15,21-21 16,-20 21-16,-1-22 0,0 1 0,21 0 15,1-1-15,-1 1 16,0 0-16,1-1 0,-1 1 0,0 0 16,1 21-16,-1-22 0,-21 22 15,21 0-15,-20 0 0,-44 42 32,1 0-32,0 21 15,-21 1-15,21-1 0,-1 0 16,-20 1-16,21-1 0,0 0 0,0 1 15,-1-1-15,1 0 0,0 1 16,21-22-16,-21 21 0,21-21 0,0 1 16,0-1-16,0 0 0,21 0 15,0 0-15,0 0 0,1-21 16,20 0-16,-21 22 0,21-22 16,1 0-16,-1 0 0,0 0 0,1 0 15,-22 0-15,21-22 0,1 22 16,-1-21-16,-21 0 0,21 21 0,-20-21 15,-1 0-15,0 0 0</inkml:trace>
  <inkml:trace contextRef="#ctx0" brushRef="#br0" timeOffset="11083.8">17716 1334 0,'0'0'15,"-21"0"-15,0 0 0,0 0 16,0 0-1</inkml:trace>
  <inkml:trace contextRef="#ctx0" brushRef="#br0" timeOffset="12161.18">4657 1863 0,'0'0'0,"-43"0"0,-126 0 32,127 0-32,20 0 0,1 0 15,0 0-15,0 0 16,0 0-16,0 0 0,42 0 78,0 0-78,21 0 0,-21 0 16,22 0-16,-1 0 0,22 0 15,-22 0-15,21 0 0,1 0 16,21 0-16,-1 0 0,-20 0 0,20 0 16,1 0-16,21 0 0,-21 0 15,20 0-15,22 0 0,-21 21 0,0-21 16,21 0-16,-21 0 0,0 0 15,0 0-15,21 0 0,0 0 0,0 0 16,0 0-16,21 0 0,-21 0 16,0 0-16,0 0 0,0 0 0,0 0 15,21 0-15,-21 0 0,0 0 16,-21 0-16,0 0 0,-1 0 0,1 0 16,-21-21-16,0 21 15,-1 0-15,-20 0 0,20-21 0,-20 21 16,-1-22-16,-20 22 0,20 0 15,-20 0-15,-22-21 0,21 21 0,-21 0 16,0 0-16,1 0 0,-1-21 16,0 21-1,0 0 1,-21-21 31,0 0-32</inkml:trace>
  <inkml:trace contextRef="#ctx0" brushRef="#br0" timeOffset="13279.54">12234 1947 0,'0'0'0,"-21"0"0,-148 0 31,126 0-31,1 0 0,0 0 0,-1 0 16,22 0-16,-21 0 0,0 0 16,20 0-16,-20-21 0,21 21 0,0 0 15,-22 0-15,22 0 0,0 0 16,0 0-16,0 0 16,21-21-16,-21 21 15,42 0 16,0 0-15,0 0-16,0 0 16,22 0-16,-22 0 0,0 0 0,21 0 15,1 0-15,-1 0 16,0 0-16,1 0 0,-1 0 0,21 0 16,1 0-16,-22 0 0,22 0 0,-1 0 15,1 0-15,-1 0 0,1 0 16,-1 0-16,1 0 0,20 0 0,1 0 15,0 0-15,21 0 0,-1 0 16,1 0-16,21 0 0,-21 0 0,0 0 16,0 0-16,21 0 0,-21 0 15,21 0-15,0 0 0,21 0 0,-42 0 16,21 0-16,0 0 0,-22 0 16,22 0-16,-21 0 0,21 0 0,-21 0 15,21 0-15,-21 0 16,0 0-16,0 0 0,-22 0 0,1 0 15,0 0-15,-1 0 0,-20 0 16,20 0-16,-20 0 0,21 0 0,-22 0 16,1 0-16,-22 0 0,21 0 15,-20 0-15,-1 0 0,0 0 0,1 0 16,-1 0-16,-21 0 0,0 0 16,22 0-16,-22 0 0,0 0 0,0 0 15,0 0-15,1 0 0,-1 0 16,0 0-16,0 0 0,0 0 0,0 0 15,1 0 17,-44 0 30,1 0-46,-21 0-16,21-21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2:30:50.6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6413 5059 0,'22'0'32,"-1"0"15,-21 21-32,0 0-15,21-21 16</inkml:trace>
  <inkml:trace contextRef="#ctx0" brushRef="#br0" timeOffset="967.13">3556 3408 0,'0'0'0,"0"-21"0,0 0 15,0-1-15,0 1 16,0 0-16,21 0 0,-21 0 16,0 0-16,0-1 15,0 44 32,0-1-47,0 0 0,0 0 16,0 21-16,0-20 0,0 20 0,-21 21 15,21-20-15,0-1 0,0 0 16,0 22-16,0-22 0,-21 1 0,21-1 16,-21 0-16,21 1 0,-22-1 15,22 0-15,-21 1 0,21-1 16,0-21-16,0 0 0,-21 0 0,21 1 15,0-1-15,-21-21 0,21 21 16,0-42 15,0 0-31,0-1 0,0-20 16,21 21-16,0-21 0,0-1 16</inkml:trace>
  <inkml:trace contextRef="#ctx0" brushRef="#br0" timeOffset="1279.97">3937 3217 0,'0'-21'16,"0"42"0,0 1-1,0-1-15,0 21 0,0-21 16,0 22-16,0-22 0,0 21 15,0 0-15,0 1 0,0 20 0,0-20 16,0-1-16,0 0 0,-21 1 16,21-22-16,-21 21 0,-1 0 0,22 1 15,0-22-15,-21 0 0,0 21 16,21-20-16,0-1 0,0 0 16,-21-21-1,0 0 1,21-21-1,-21 0-15,21-1 0,-22 1 16</inkml:trace>
  <inkml:trace contextRef="#ctx0" brushRef="#br0" timeOffset="1530.97">3365 3810 0,'0'0'0,"-21"21"15,0-21 1,42 0 0,22 0-16,-22 0 15,21 0-15,0 0 0,1-21 0,-1 21 16,-21 0-16,22 0 0,-1-21 16,0 21-16,1 0 0,-22-21 0,21 21 15,-21 0-15,0 0 0,1 0 16,-22-21-16,21 21 0,0-22 15</inkml:trace>
  <inkml:trace contextRef="#ctx0" brushRef="#br0" timeOffset="2015.28">4106 3641 0,'0'21'47,"0"0"-47,0 0 16,-21 0-16,21 1 0,0-1 15,0 21-15,-21-21 0,21 0 0,-21 22 16,21-22-16,0 21 0,0-21 16,0 22-16,0-1 0,0-21 0,0 0 15,0 1-15,0-1 0,21 0 16,0 0-16,0-21 0,0 0 15,1 0-15,-1 0 0,21 0 16,-21-21-16,22 0 0,-1 0 0,-21-1 16,21 1-16,1 0 0,-1 0 15,-21-21-15,22 20 0,-22-20 0,0 21 16,0-21-16,-21 20 0,0-20 16,0 0-16,0 21 0,0-22 0,-21 22 15,0-21-15,0 21 0,-22-1 16,22 22-16,-21 0 0,21 0 0,-22 0 15,22 0-15,-21 0 16,21 0-16,-1 22 0,1-1 0,0 0 16,0 0-16,0 0 0,0 0 15,21 1-15,-22-1 0,22 0 0,0 0 16,0 0-16,0 0 0,0 1 16,0-1-16,0 0 0,0 0 15,22-21-15,-1 0 0,0 0 16,0 0-16,21 0 0,1 0 15</inkml:trace>
  <inkml:trace contextRef="#ctx0" brushRef="#br0" timeOffset="2675.23">4953 3704 0,'0'0'0,"0"-21"0,21 21 15,-21-21-15,21 21 16,-21 21 15,-21-21-31,0 21 0,21 0 0,-21 1 16,21-1-16,0 21 15,-21-21-15,21 0 0,0 1 0,-22-1 16,22 0-16,0 21 0,0-21 16,0 1-16,0-1 0,0 0 15,0 0-15,0 0 0,0 0 16,22-21-16,-1 0 0,0 0 15,0 0-15,0 0 16,0 0-16,-21-21 0,22 21 0,-1-21 16,0-21-16,0 21 0,0-1 15,0 1-15,-21 0 0,22 0 0,-1-21 16,0 20-16,0 1 0,0 0 16,-21 0-16,21 21 0,1 0 15,-22 21 16,0 0-31,0 0 16,0 1-16,0-1 0,0 0 16,0 0-16,0 0 0,0 0 15,0 1-15,0-1 0,0 0 16,0 0-16,21-21 0,0 0 16,0 0-16,0 0 0,0 0 15,1 0-15,20 0 0,-21-21 16,0 0-16,22 0 0,-22-1 0,0 1 15,0 0-15,0 0 0,0-21 16,1 20-16,-1-20 0,-21 21 16,0-21-16,0 20 0,0-20 0,0 21 15,0 0-15,0 0 0,0-1 0,-21 22 16,-1 0 0,1 0-16,0 0 0,0 0 15,0 0-15,0 0 16,21 22-1,0-1 1,0 0-16,21-21 16,0 0-16</inkml:trace>
  <inkml:trace contextRef="#ctx0" brushRef="#br0" timeOffset="3655.85">7324 4064 0,'0'0'0,"-22"0"0,22-21 47,0 0-47,0 0 16,0-1-16,0-20 0,22 21 15,-22 0-15,21 0 0,-21-22 16,0 22-16,0-21 0,21-1 0,-21 1 16,0-21-16,0 20 0,21-20 15,-21 20-15,0-20 0,0 21 0,0-1 16,0 1-16,21 0 0,-21 20 15,0 1-15,0 0 0,0 0 0,0 42 32,0 0-17,0 22-15,0-22 0,0 21 16,-21 22-16,21-22 0,0 0 16,0 1-16,0 20 0,0-21 15,-21 1-15,21-1 0,0 0 0,0 1 16,0-1-16,0 0 0,0-20 15,0 20-15,0-21 0,0 0 0,21 0 16,-21 1-16,21-1 0,0-21 16,1 0-16,20 21 0,-21-21 0,0 0 15,22 0-15,-22-21 0,21 21 16,-21-21-16,22-1 0,-1 1 0,-21 0 16,21 0-16,-20 0 0,20 0 15,-21-1-15,0 1 0,0-21 16,1 21-16,-1 0 0,0-22 15,-21 22-15,21 0 0,-21 0 16,0 0-16,0 42 31,0 0-31,0 0 16,0 0-16,-21 0 0,0 1 0,21-1 16,-21 0-16,21 0 0,0 0 15,0 0-15,0 1 0,0-1 0,0 0 16,0 0-16,0 0 0,0 0 15,21 1-15,0-22 0,0 0 16,0 0-16,0 0 0,1 0 16,-1 0-16,0 0 0,21 0 15,-21-22-15,1 1 0,-1 0 16,21 21-16,-21-21 0,-21 0 0,21 0 16,-21-1-16,22-20 0,-22 21 15,0 0-15,0-22 0,0 22 0,0 0 16,0 0-16,-22 0 0,1 0 15,0-1-15,0 22 0,0 0 0,0 0 16,-22 0-16,22 0 0,-21 0 16,21 0-16,-22 0 0,22 0 0,-21 22 15,21-1-15,-1-21 0,1 21 16,0-21-16,0 21 0,21 0 31,0-42 0,0 0-15</inkml:trace>
  <inkml:trace contextRef="#ctx0" brushRef="#br0" timeOffset="3911.26">7260 3577 0,'0'0'0,"-21"21"0,42-21 31,0 0-31,22 0 16,-22 0-16,21-21 0,0 21 15,22-21-15,-22 21 0,1-21 0,20 21 16,-21 0-16,22-21 0,-22 21 16,1 0-16,-1-21 0,-21 21 15,0 0-15,0 0 0,1 0 0</inkml:trace>
  <inkml:trace contextRef="#ctx0" brushRef="#br0" timeOffset="4380.04">9334 3747 0,'0'0'16,"22"0"-16,-1-22 15,-21 1-15,0 42 47,0 1-31,-21-1-16,21 0 0,0 0 15,-22 0-15,22 0 0,0 1 0,0-1 16,0 0-16,0 21 0,-21-21 16,21 1-16,0-1 0,0 0 0,-21 0 15,21 0-15,0-42 47,0 0-47,0 0 16</inkml:trace>
  <inkml:trace contextRef="#ctx0" brushRef="#br0" timeOffset="4568.05">9292 3429 0,'0'0'0,"0"-21"15,0 42 32,0 0-31,21-21-1,0 21-15</inkml:trace>
  <inkml:trace contextRef="#ctx0" brushRef="#br0" timeOffset="5226.95">10054 3852 0,'0'0'0,"85"0"31,-85-21-31,0 0 0,0 0 0,0 0 16,0 0-1,0-1-15,0 1 0,-21 0 16,-1 0-16,-20 0 0,21 0 16,0 21-16,-22 0 0,22 0 0,-21 0 15,21 0-15,-22 0 0,22 0 16,0 21-16,-21 0 0,21-21 0,-1 42 16,1-21-16,-21 1 0,42-1 15,-21 21-15,0-21 0,21 22 0,-22-22 16,22 21-16,0-21 0,0 0 15,0 22-15,0-22 0,0 0 16,22 0-16,-1-21 0,0 0 0,0 0 16,0 0-16,0 0 0,22 0 15,-22 0-15,21 0 0,1-21 16,-22 0-16,21-21 0,0 20 0,1 1 16,-22-21-16,21 21 0,-21-22 15,1 1-15,20 0 0,-42-1 0,21 1 16,0-21-16,0 20 0,-21-20 15,0-1-15,22 22 0,-22-22 0,0 22 16,21 0-16,-21 21 0,0-22 16,0 22-16,0 0 0,-21 42 31,-1 0-31,22 22 16,0-1-16,0 0 0,-21 22 15,21-22-15,0 22 0,0-22 0,-21 0 16,21 1-16,0-1 0,0 0 0,0 1 15,0-22-15,0 0 0,0 21 16,0-21-16,21 1 0,-21-1 0,21-21 16,-21 21-16,22 0 0,-1-21 15,0 0-15,0 0 0,0 0 16,0 0-16,1-21 16,-1 0-16</inkml:trace>
  <inkml:trace contextRef="#ctx0" brushRef="#br0" timeOffset="6163.26">10583 3725 0,'0'0'0,"0"22"0,21-22 47,1 0-47,-1 0 16,0 0-16,0-22 0,0 22 0,0-21 15,1 21-15,-22-21 0,21 0 16,-21 0-16,21 21 0,-21-21 0,0-1 16,0 1-16,0 0 15,-21 21-15,0 0 16,-1 0-16,1 0 0,0 0 15,0 21-15,21 0 0,-21 1 0,0-1 16,-1 0-16,22 0 0,-21 0 16,21 0-16,0 1 0,0-1 15,0 0-15,0 0 0,0 0 0,0 0 16,0 1-16,0-1 16,0 0-16,21-21 0,1 0 15,-1 0-15,21 0 0,-21 0 16,22 0-16,-22 0 0,21 0 0,0 0 15,1-21-15,-1 0 0,0 21 16,1-22-16,-22 1 0,21 0 0,-21 0 16,22 0-16,-22-22 0,0 22 15,0 0-15,-21 0 0,0-21 0,21 20 16,-21 1-16,0 0 0,0 0 16,-21 42 15,21 0-31,0 0 15,0 1-15,0-1 0,-21 0 0,21 0 16,0 0-16,-21 0 0,21 1 16,0-1-16,0 0 0,0 0 0,0 0 15,-21 0-15,21 1 16,0-1-16,0 0 16,0-42 30,0 0-46,0-1 16,0 1-16,0 0 16,0 0-16,21 0 0,0 0 15,-21-1-15,42 1 0,-20 0 0,-1 0 16,0 0-16,21 21 0,-21-21 16,1-1-16,20 22 0,-21 0 0,0 0 15,0 0-15,1 0 16,-1 0-16,-21 22 0,21-1 0,-21 0 15,0 0-15,0 0 0,0 0 16,0 1-16,0-1 0,0 0 0,0 0 16,0 0-16,0 0 0,0 1 15,0-1-15,0 0 0,0 0 16,0 0-16,0-42 62,0 0-62,21 0 0,0 0 16,-21-22-16,21 22 0</inkml:trace>
  <inkml:trace contextRef="#ctx0" brushRef="#br0" timeOffset="6719.97">11938 3344 0,'0'0'0,"0"-21"15,0-42 1,0 42 0,0 42 15,0 0-31,0 0 0,0 0 0,0 22 16,0-22-16,0 21 0,0 0 15,-21-20-15,21 20 0,-21-21 0,-1 21 16,22 1-16,0-22 0,0 0 15,-21 21-15,21-20 0,-21-1 0,21 0 16,0 0-16,0 0 0,0 0 16,0 1-16,0-1 15,21-21-15,0 21 16,1-21-16,-1 0 0,0 0 16,0 0-16,0 0 0,22-21 0,-22 0 15,0 21-15,21-22 0,-21 1 16,1 0-16,20 0 0,-21 0 0,0-22 15,0 22-15,1 0 0,-1 0 16,0 0-16,-21 0 0,0-1 0,0 44 47,-21-22-47,21 21 0,0 0 0,-21 0 16,-1 0-16,22 0 0,-21 1 15,21-1-15,0 0 0,0 0 0,0 0 16,0 0-16,0 1 15,0-1-15,21-21 16,1 0 0,-1 0-16,0 0 0,0 0 0,0 0 15,0 0-15,1-21 0,-1-1 0,0 22 16,0-21-16,-21 0 0,21 0 16</inkml:trace>
  <inkml:trace contextRef="#ctx0" brushRef="#br0" timeOffset="6923.1">12509 3281 0,'-42'-21'16,"21"21"15,21 21-31,0 0 16</inkml:trace>
  <inkml:trace contextRef="#ctx0" brushRef="#br0" timeOffset="7127.98">11663 3556 0,'0'0'0,"-21"0"0,21 21 16,21-21-1,0 0-15,0 0 16,21 0-16,-20 0 0,20-21 16,0 21-16,1-21 0,-1 21 0,0-21 15,-21 21-15,22-21 0,-22 21 16,0 0-16</inkml:trace>
  <inkml:trace contextRef="#ctx0" brushRef="#br0" timeOffset="8715.82">12721 3831 0,'21'0'31,"0"0"-15,1-21-16,-1 0 0,21 21 0,-21-21 16,22 0-16,-22 21 0,21-22 15,-21 1-15,22 0 0,-22 0 0,21-21 16,-21 20-16,0 1 0,1-21 15,-22 21-15,0-22 0,0 1 0,0 21 16,0-21-16,0 20 0,0-20 16,0 21-16,0 0 0,-22 21 15,1 0-15,0 0 16,0 0-16,0 0 0,0 21 0,-1 0 16,1 0-16,-21 22 0,42-22 15,-21 21-15,0 0 0,-1 22 0,1-22 16,21 22-16,-21-22 0,0 0 15,21 22-15,-21-1 0,0 1 0,21-1 16,-22 1-16,1-1 0,21 1 16,0-1-16,-21 22 0,0-21 0,21-1 15,-21-21-15,21 22 0,0-1 16,-21 1-16,21-1 0,-22 1 0,22-1 16,0 1-16,0-22 0,0 1 0,0-1 15,0 0-15,0-21 16,0 1-16,22-22 15,-1 0-15,0 0 0,0-22 16,0 1-16,22-21 0,-22 21 0,21-22 16,0 1-16,1 0 0,-1-22 0,0 22 15,1 0-15,-22-22 0,21 22 16,-21-22-16,1 22 0,-22-22 0,0 1 16,0-1-16,0 1 0,-22 21 15,1-22-15,-21 1 0,21 20 0,-22 1 16,1 21-16,21-22 0,-21 22 15,20 0-15,1 21 0,0 0 16,0-21-16,0 21 16,42 0-1,0 0 1,0 0-16,22 0 0,-1-21 16,-21 21-16,21-21 0,22 21 0,-22-22 15,1 22-15,-1-21 0,0 0 16,22 0-16,-22 0 0,-21 0 0,22 21 15,-1-22-15,-21 1 0,0 0 16,0 21-16,-21-21 0,22 21 16,-22-21-16,-22 21 31,22 21-15,0 0-16,-21 0 0,21 0 15,0 1-15,0-1 0,0 0 0,0 0 16,0 0-16,0 0 15,21 1-15,1-22 16,-1 0-16,0 0 0,0 0 16,0 0-16,0 0 0,1 0 0,-1 0 15,0 0-15,0-22 0,0 22 16,0-21-16,1 0 0,-1 21 0,0-21 16,0 0-16,0 0 0,0-1 15,-21 1-15,0 0 16,22 0-16,-22 0 0,0 0 15,0 42 32,-22 0-47,22 0 16,0 0-16,0 22 0,-21-22 16,21 0-16,-21 21 0,21-21 0,0 22 15,0-1-15,-21 22 0,21-22 16,-21 21-16,21 1 0,0-1 0,0-20 15,-21 20-15,21 1 0,-22-1 16,1 1-16,21-1 0,0 22 16,-21-22-16,21 1 0,-21 21 0,21-22 15,0 22-15,0-22 0,0 1 16,-21-1-16,21 1 0,0-22 0,0 22 16,0-22-16,0 0 0,-21 1 0,21-1 15,0 0-15,0-21 0,-22 1 16,22-1-16,-21-21 15,0 0-15,0-21 16,0-22-16,21 22 0,-21-21 16,-1-1-16,1 1 0,21-21 15,-21-1-15,21-21 0,-21 22 0,21-22 0,0 1 16,0 20-16,0-21 16,0 1-16,0 20 0,21 1 0,0-1 15,0 1-15,1-1 0,-1 22 16,0-22-16,0 1 0,0 21 0,0-1 15,1 1-15,-1 0 0,0 20 16,0-20-16,0 21 0,0 0 0,1 0 16,-1 21-16,-21-22 0,21 22 15,0 0-15,0 0 0,-21-21 0,0 0 16,21 21-16,1 0 0</inkml:trace>
  <inkml:trace contextRef="#ctx0" brushRef="#br0" timeOffset="9931.95">14774 3958 0,'0'0'0,"21"0"15,1 0-15,-1 0 16,0 0-16,0-21 0,21 0 16,-20 21-16,-1-21 0,21 0 0,-21-1 15,0 1-15,22 0 0,-22-21 0,21-1 16,-21 22-16,1-21 0,-1-22 15,0 22-15,0 0 0,0-22 0,-21 22 16,0 0-16,21-1 0,-21 22 16,0 0-16,0 0 0,0 0 0,0-1 15,-21 22 1,21 22 0,-21-1-16,0 0 0,21 0 15,-21 21-15,0 1 0,21-1 0,-22 0 16,22 1-16,0 20 0,-21-20 15,21-1-15,0 0 0,0 1 0,0-22 16,0 21-16,0-21 0,0 0 16,21 1-16,1-1 0,-1 0 0,0 0 15,0-21-15,0 0 0,0 0 16,22 0-16,-22 0 0,21 0 0,-21-21 16,22 21-16,-22-21 0,21 0 15,-21-1-15,22-20 0,-22 21 16,0-21-16,21-1 0,-20 1 0,-1-22 15,0 22-15,0-21 0,0 20 16,-21-20-16,0 20 0,21 1 16,-21 0-16,0 21 0,0-1 0,0 1 15,0 42 1,0 1-16,-21-1 16,21 21-16,-21 0 0,21 1 15,-21-1-15,0 0 0,0 22 0,21-22 16,-22 1-16,1 20 0,21-21 0,0-20 15,-21 20-15,21 0 0,-21-21 16,21 1-16,0-1 0,-21 0 16,21 0-16,0 0 15,21-21 1,0-21 0,-21 0-16,21 21 0,0-21 0,1 0 15,-1-1-15,0-20 0,0 21 16,-21 0-16,21 0 0,0-1 0,1 1 15,-1 21-15,-21-21 0,21 21 16,0 0-16,0 0 16,-21 21-1,0 0-15,0 1 16,0-1-16,0 0 0,0 0 16,0 0-16,0 0 0,21-21 15,-21 22-15,22-1 0,-1 0 16,0-21-16,0 0 0,21 0 15,-20 0-15,20 0 0,0 0 0,1 0 16,-1 0-16,0 0 0,1 0 0,-1-21 16,0 0-16,1 21 0,-22-22 15,21 1-15,-21 0 0,0 0 0,22 0 16,-43 0-16,21-22 0,-21 22 16,0 0-16,0 0 0,0 0 0,0-1 15,-21 22 1,0 0-16,-1 0 0,1 0 15,0 0-15,-21 22 0,21-1 16,21 0-16,-22 0 0,22 21 0,-21-20 16,21-1-16,0 0 0,0 0 15,0 0-15,21 0 0,-21 1 0,22-1 16,-1-21-16,0 21 0,0-21 0,0 0 16,0 21-16,22-21 0,-22 0 15,0 0-15,21 0 0,-20 0 0,-1 0 16,0-21-16,0 21 0,21-21 15,-20 0-15,-1-1 0,-21 1 16,0 0 0,0 0-16,0 0 0,0 0 0</inkml:trace>
  <inkml:trace contextRef="#ctx0" brushRef="#br0" timeOffset="10179.34">15092 3514 0,'0'0'0,"-43"21"0,1-21 0,21 0 16,63 0 0,-21 0-16,22 0 15,20 0-15,-20 0 0,20 0 16,1 0-16,-1-21 0,1 21 0,-22 0 15,21 0-15,-20 0 0,-1 0 16,-21-21-16,0 21 0,1 0 0,-1 0 16</inkml:trace>
  <inkml:trace contextRef="#ctx0" brushRef="#br0" timeOffset="11167.04">18267 3133 0,'0'0'0,"0"-21"31,-21 21-31,-1 0 0,1 21 16,0 0-16,0 21 0,0-21 16,0 22-16,-1 20 0,1-20 0,0-1 15,0 21-15,0-20 0,0-1 16,-1 0-16,1 1 0,0-1 16,0 0-16,0-20 0,0-1 15,-1 21-15,22-21 0,-21 0 16,21-42 15,0 0-31,0 0 16,0 0-16,0-22 0,0 22 15,21-21-15,-21 21 0,22-22 0,-1 1 16,-21 21-16,21-21 0,0 20 16,-21 1-16,0 0 0,21 21 0,0 0 15,-21 21 1,22 0-16,-22 1 0,0-1 0,0 21 15,0-21-15,21 22 0,-21-22 16,0 0-16,0 21 0,0-21 0,21 22 16,0-22-16,-21 0 0,21 0 15,0 0-15,1-21 0,-1 22 0,0-22 16,0 0-16,21 0 0,1 0 16,-22 0-16,21 0 0,1 0 0,-1 0 15,0-22-15,1 1 0,-1 0 16,0 0-16,-21 0 0,1-22 0,-1 22 15,0-21-15,0 0 0,-21-1 16,0-20-16,0 20 0,0-20 16,0-1-16,-21 1 0,0 21 15,-22-22-15,1 22 0,0-1 0,-1 1 16,1 0-16,0-1 0,-1 22 16,1 0-16,0 21 0,-1 0 0,1 0 15,0 0-15,21 0 0,-22 21 16,22 0-16,0 22 0,0-22 0,21 42 15,-21-20-15,21-1 0,0 22 16,0-22-16,0 21 0,0-20 0,21-1 16,0 0-16,0-20 0,0 20 15,0-21-15,1 0 0,-1 0 16,0 1-16,0-1 0,21-21 16,-20 0-16,-1 0 0,21 0 0,-21 0 15,22 0-15,-22 0 0,21 0 16,-21 0-16,22 0 0,-22-21 0,21 21 15,0-22-15,-20 22 0,20-21 16,-21 0-16,0 21 0,0 0 0</inkml:trace>
  <inkml:trace contextRef="#ctx0" brushRef="#br0" timeOffset="11555.97">18796 3535 0,'0'-21'31,"21"21"-16,0-21-15,0-1 0,1 1 16,-1 21-16,0-21 16,0 21-16,0 0 0,0 0 0,1 0 15,-1 0-15,0 21 0,0 0 16,0 1-16,0-1 0,1 0 0,-1 0 16,-21 0-16,21 0 0,-21 1 15,0-1-15,0 21 0,0-21 0,0 0 16,0 1-16,-21-1 15,21 0-15,-21-21 0,21 21 16,-22-21-16,22-21 31,0 0-15,0 0-16,0-1 0,0 1 16,22 0-16,-22 0 0,21 0 15,0-22-15,-21 22 0,21 0 0,0 0 16,0 0-16,-21 0 0,22-1 15,-1 22-15,0-21 0,0 0 0,0 21 16,0-21-16,1 21 0,-1 0 16,0 0-16,21-21 0</inkml:trace>
  <inkml:trace contextRef="#ctx0" brushRef="#br0" timeOffset="12272.02">19791 3366 0,'-21'0'31,"-1"21"-31,1-21 16,0 21-16,0 0 0,0 0 16,0 0-16,-1 1 0,1-1 0,0 0 15,0 0-15,0 21 0,0-20 0,21-1 16,0 0-16,0 0 0,0 0 16,0 0-16,0 1 0,21-22 15,0 21-15,0-21 16,0 0-16,22 0 0,-22 0 15,0 0-15,0 0 0,21 0 16,-20-21-16,-1 21 0,0-22 0,0 1 16,0 21-16,-21-21 0,0 0 15,0 0-15,0 0 0,0-1 0,0-20 16,0 21-16,-21 0 0,21-22 16,-21 22-16,0 0 0,0 21 0,-1-21 15,1 21-15,0 0 16,42 0 15,0 0-31,1 0 0,-1 0 16,21 0-16,-21 0 0,22 0 15,-1 0-15,-21 0 0,21-21 0,1 0 16,-22 21-16,0 0 0,0 0 16,0 0-16,1-22 0,-22 44 46,0-1-46,0 0 0,0 0 16,0 0-16,0 0 0,0 22 0,-22-22 16,22 21-16,-21-21 0,21 22 15,0-1-15,0 0 0,-21 1 0,21-1 16,-21 0-16,0 22 0,21-1 16,0 22-16,-21-21 0,-1 20 15,1-20-15,0 20 0,21-20 0,-21 21 16,0-22-16,0 22 0,-1-1 15,1 1-15,0-21 0,0 20 0,0-20 16,0-1-16,-1 1 0,22-22 16,0 0-16,0 1 0,-21-22 0,21 0 15,0 0-15,0 0 0,0-42 32,0 0-32,0 0 0,21 0 0,-21-22 15,22 1-15,-1 0 0,0-22 16,0 1-16,0-22 0,0 22 15,1-22-15,-1 0 0</inkml:trace>
  <inkml:trace contextRef="#ctx0" brushRef="#br0" timeOffset="12550.95">20087 3577 0,'0'0'16,"0"-42"-16,0 21 0,0 0 0,0-22 15,0 22-15,21 0 0,-21 0 16,21 0-16,1-1 0,-1 1 0,0 21 15,0 0-15,0 0 0,22 0 16,-22 0-16,21 0 0,-21 21 16,0-21-16,22 22 0,-22-1 0,0 21 15,-21-21-15,0 0 0,0 1 16,0 20-16,0-21 0,0 0 0,-21 0 16,-21 1-16,20-1 0,-20 0 15,21 0-15,-21-21 0,-1 21 0,22-21 16,-21 0-16,21 21 0,-1-21 15,1 0-15,0 0 0,0 0 16,21-21-16,0 0 16</inkml:trace>
  <inkml:trace contextRef="#ctx0" brushRef="#br0" timeOffset="13473.19">21040 3027 0,'0'0'0,"0"-21"31,-22 21-15,1 21-16,0 21 0,0-21 15,0 1-15,0 20 16,-1 0-16,22 1 0,-42 20 0,42-21 15,-42 1-15,42-1 0,-43 0 0,43 22 16,-21-43-16,0 21 0,0 1 0,21-22 16,-21 0-16,21 0 15,0 0-15,0 1 0,-21-22 0,21-22 47,0 1-47,0 0 0,0 0 16,0 0-16,0-22 0,0 22 0,0-21 15,0 0-15,0 20 0,21-20 16,-21 21-16,0 0 0,0 0 0,21-1 16,-21 44 15,0-1-31,0 0 0,21 0 16,-21 0-16,0 0 0,21 22 0,-21-22 15,21 0-15,-21 21 0,22-20 16,-1-1-16,-21 0 0,21 0 0,0 0 15,0 0-15,0 1 0,22-22 0,-22 0 16,21 21-16,-21-21 0,22 0 16,-22 0-16,21 0 0,-21 0 0,22-21 15,-22-1-15,21 22 0,-21-21 16,1 0-16,20-21 0,-42 21 0,21-22 16,0 1-16,-21 0 0,0-22 15,0 22-15,0-22 0,0 1 16,0-1-16,0 22 0,0-22 15,-21 22-15,0 0 0,0-1 0,0 1 16,-22 21-16,22 0 0,0 0 16,0 21-16,0 0 0,-22 0 0,22 0 15,0 21-15,0 0 0,0 21 16,-1-21-16,-20 64 0,42-43 16,-21 1-16,21-1 0,0 0 15,0 1-15,0-1 0,0 0 0,21 1 16,0-1-16,-21-21 0,21 22 15,1-22-15,-1 0 0,0 0 0,0 0 16,0-21-16,0 0 16,1 21-16,-1-21 0,0 0 0,0 0 15,21 0-15,-20 0 0,-1 0 16,0-21-16,21 21 0,-21-21 0,1 0 16,20 21-16</inkml:trace>
  <inkml:trace contextRef="#ctx0" brushRef="#br0" timeOffset="13911.98">21738 3344 0,'0'0'0,"0"-21"0,21 21 32,-42 0-17,0 0-15,0 21 16,0 1-16,21-1 0,-22 0 0,1 0 16,0 0-16,21 0 0,0 1 15,-21 20-15,21-21 0,0 0 0,0 0 16,0 1-16,0-1 0,0 0 15,0 0-15,21 0 0,0-21 16,0 0-16,22 0 16,-22 0-16,0 0 0,0 0 0,22 0 15,-22 0-15,0 0 0,21-21 0,-21 21 16,1-21-16,-1 0 0,0 0 16,0-1-16,-21-20 0,0 21 0,0-21 15,0-1-15,0 1 16,0 21-16,0-22 0,0 1 0,-21 21 15,0 0-15,0 0 0,-1-1 16,-20 22-16,21 0 0,0 0 16,-22 0-16,22 22 0,-21-22 0,21 21 15,-22 0-15,22 21 0,0-21 16,0 1-16,21 20 0,0-21 0,0 21 16,-21-20-16,21 20 0,0-21 15,0 0-15,0 0 0,0 1 0,21-1 16,0-21-16,0 21 0,0-21 15,1 0-15,20 0 0,-21 0 0,21 0 16,1 0-16</inkml:trace>
  <inkml:trace contextRef="#ctx0" brushRef="#br0" timeOffset="14907.7">22288 3281 0,'0'0'16,"0"-21"-16,0 0 0,-21 42 31,21 0-15,0 0-16,-21 21 0,21-20 15,-21 20-15,21-21 0,0 21 0,0-20 16,0-1-16,0 21 0,0-21 16,0 0-16,0 1 0,0-1 15,0 0-15,0 0 16,21-21-1,0 0 1,0 0-16,1-21 0,-1 21 16,0-21-16,0 0 0,0-1 15,0-20-15,1 21 0,-1 0 0,0-22 16,0 1-16,0 21 0,0-21 16,1 20-16,-22 1 0,0 0 15,0 42 16,-22 0-31,1 1 16,21 20-16,0-21 0,-21 0 0,21 22 16,0-22-16,0 0 0,0 0 15,0 0-15,0 0 0,0 1 0,0-1 16,0 0-16,21-21 0,0 0 16,1 21-16,-1-21 0,0 0 15,0 0-15,0 0 0,0 0 16,1 0-16,-1-21 0,0 21 0,0-21 15,0 0-15,-21-1 0,0 1 16,0 0-16,21 0 0,-21-21 16,0 20-16,0-20 0,0 21 15,0 0-15,0-22 0,22 22 0,-22 0 16,0 0-16,0 0 0,21 21 16,0-21-16,0 21 0,0-22 15,0 22-15,1-21 0,-1 21 16,0 0-16,0 0 0,0 21 15,0 1-15,-21-1 0,22 0 16,-22 0-16,21 0 0,-21 0 0,21 1 16,-21 20-16,0-21 0,0 0 15,0 0-15,0 22 0,0-22 16,0 0-16,0 0 0,0 0 16,0 1-16,0-1 0,0 0 15,0 0 1,0-42 15,0 0-15,0 0-16,0-22 15,0 22-15,0 0 0,21-21 0,0 20 16,0-20-16,1 0 0,20 21 16,-21-22-16,0 22 0,22-21 0,-1 21 15,-21-1-15,21 22 16,-20-21-16,20 21 0,0 0 0,-21 0 15,22 21-15,-22-21 0,0 22 16,0 20-16,0-21 0,1 21 0,-22-20 16,0 20-16,0-21 0,0 21 15,0-20-15,0 20 0,-22-21 0,1 0 16,21 0-16,-21 1 16,0 20-16,0-42 15,42 0 16,0-21-31,21 21 16</inkml:trace>
  <inkml:trace contextRef="#ctx0" brushRef="#br0" timeOffset="15294.85">24384 3281 0,'0'0'15,"0"-21"-15,-21 0 0,0-1 0,-1 1 16,22 0-16,0 0 0,0 0 0,0 0 16,0-1-16,0 1 0,0 0 15,22 0-15,-1 0 0,0 21 0,0-21 16,0-1-16,22 1 16,-1 21-16,0 0 0,-21-21 0,22 21 15,-1 0-15,0 0 0,1 0 16,-22 0-16,0 21 0,0 0 0,-21 1 15,0-1-15,0 0 0,0 21 16,0 1-16,-21-1 0,0 0 0,0 1 16,0-1-16,-22 0 0,22 1 15,-21-1-15,21 0 0,-22-21 0,22 22 16,0-22-16,0 0 0,0 0 16,-1 0-16,22 1 0,-21-22 0,21 21 15,0 0 48</inkml:trace>
  <inkml:trace contextRef="#ctx0" brushRef="#br0" timeOffset="15539.71">24426 3979 0,'-21'22'0,"42"-44"0,-42 65 16,21-22-16,-21-21 15,21 21-15,21-21 79,-21-21-64,-21 21 32,0 0-47,0 0 0</inkml:trace>
  <inkml:trace contextRef="#ctx0" brushRef="#br0" timeOffset="16875.96">2286 5779 0,'0'0'0,"-21"0"0,0 0 0,-1 0 16,1 0-16,0 0 0,0 0 16,0 0-16,21 21 46,21-21-46,0 0 0,0 0 16,0 21-16,22-21 0,-1 0 16,22 0-16,-22 0 0,21 0 0,1 21 15,-1-21-15,1 0 0,-1 0 16,1 0-16,-1 0 0,-20 0 0,20 21 16,-20-21-16,-1 0 0,21 0 15,-20 0-15,-1 0 0,0 0 0,-20 0 16,20 0-16,-21 0 0,0 0 15,0 0-15,1 0 0,-22-21 32,0 0-32,-22 0 0,1 21 15,0-21-15,0 21 16,0-22-16,-22 1 0,22 21 0,0-21 16,0 21-16,-21 0 0,20-21 15,1 21-15,0 0 0,0 0 16,0 0-16,42 0 47,0 21-32,0 0-15,0-21 0,1 0 0,-1 0 16,0 21-16,21-21 0,-21 0 16,1 0-16,20 22 0,-21-22 0,0 21 15,0 0 1,-21 0-16,0 0 15,0 0-15,-21 1 0,0-22 16,-21 21-16,21 0 0,-1 0 0,1 21 16,-21-20-16,21-1 0,0-21 15,-1 21-15,1 0 0,0 0 0,0 0 16,42-42 15,0 0-15</inkml:trace>
  <inkml:trace contextRef="#ctx0" brushRef="#br1" timeOffset="24171.48">4657 5419 0,'0'0'0,"0"-21"16,21-1-16,0 22 0,0-21 0,-21 0 16,21 0-16,0 0 0,-21 0 15,22-1-15,-1 22 0,-21-21 0,21 0 16,-21 0-16,21 0 16,-21 42 15,0 0-31,0 0 15,-21 22-15,0-1 0,0 0 0,21 1 16,-22-1-16,1 21 0,-21 1 16,21-1-16,0 1 0,-1-1 15,1 1-15,0-1 0,0 1 0,-21-22 16,20 1-16,1-22 0,21 21 16,-21-21-16,21 0 0,-21-21 15,0 22-15,0-22 0,-1 0 16,1-22-1,0 1-15,21 0 0,0 0 16,0 0-16,0-22 0,-21 22 16,21-21-16,0 0 0,0 20 0,0-20 15,0 21-15,0-21 16,0 20-16,21 1 0,0 21 0,0-21 16,1 21-16,-1 0 15,0 21-15,0-21 0,0 21 16,0 1-16,1 20 0,-1-21 0,0 0 15,0 0-15,0 1 0,0-1 16,1 21-16,-1-21 0,0 0 0,0 1 16,0-22-16,0 21 0,1 0 15,-1-21-15,21 0 0,-21 0 0,0 0 16,1 0-16,-1 0 0,0 0 16,21-21-16,-21 21 0,1-21 15,-1-1-15,0-20 0,0 21 16,0-21-16,0 20 0,1-20 0,-1 0 15,0-1-15,-21 1 0,21 0 16,-21-1-16,0 22 0,21-21 0,-21 21 16,0 0-16,0 42 31,0 0-15,0 0-16,0 0 0,0 22 0,0-22 15,0 21-15,0-21 0,0 22 16,0-22-16,0 21 0,0-21 0,0 22 15,21-22-15,-21 0 0,22 0 16,-1 0-16,0 0 0,0-21 16,0 0-16,22 0 15,-22 0-15,0 0 0,21-21 0,-21 21 16,1-21-16,20 0 0,-21 0 16,0 0-16,0-1 0,1 1 0,-1-21 15,0 21-15,-21-22 0,0 1 16,0 21-16,0-21 0,0-1 0,0 22 15,-21-21-15,0 21 0,-1-1 16,-20 1-16,21 0 0,-21 0 0,-1 21 16,22 0-16,-21 0 0,-1 0 15,22 0-15,-21 21 0,21-21 16,0 21-16,-1 0 0,22 1 16,0-1-16,-21 0 0,21 0 15,0 0-15,0 22 0,0-22 0,0 0 16,0 0-16,0 0 0,0 0 15,21 1-15,1-1 0,-1-21 0,0 0 16,21 21-16,-21-21 0,22 0 16</inkml:trace>
  <inkml:trace contextRef="#ctx0" brushRef="#br1" timeOffset="24639.83">6159 5440 0,'22'-21'32,"-44"21"-32,1 0 0,0 21 15,21 0-15,-21 0 16,0 0-16,21 1 0,-21 20 0,21-21 16,0 21-16,-22-20 0,22 20 15,-21 0-15,21-21 0,0 22 0,0-22 16,0 0-16,0 21 0,0-20 15,21-1-15,1-21 0,-1 21 0,0-21 16,0 0-16,0 0 16,0 0-16,1-21 0,-1 21 0,21-21 15,-21-1-15,0 1 0,1 0 16,-1 0-16,0 0 0,0-22 0,0 22 16,-21 0-16,0-21 0,0-1 15,0 22-15,0-21 0,0 21 16,-21-22-16,0 22 0,0 0 0,-22-21 15,22 21-15,0 21 0,-21-22 0,21 22 16,-1 0-16,1 0 0,-21 0 16,21 22-16,0-22 0,-1 21 0,1 0 15,21 0-15,0 21 0,-21-20 16,21 20-16,0-21 0,0 0 16,0 22-16,0-22 0,0 0 15,21-21-15,0 21 0,1-21 0,-1 0 16,0 0-16,0-21 0,21 21 15</inkml:trace>
  <inkml:trace contextRef="#ctx0" brushRef="#br1" timeOffset="25395.98">6900 4974 0,'0'0'0,"-84"0"31,84 21-31,-22 22 0,22-22 0,-21 21 16,21 1-16,0-1 0,0 0 15,0 1-15,0-1 0,0 0 0,0 22 16,0-22-16,0 0 0,0 1 16,0-1-16,0 0 0,0-20 15,-21 20-15,21 0 0,0-21 0,-21 1 16,21-1-16,0 0 0,0 0 15,-21-21 1,21-21 15,0 0-31,0 0 0,0-1 0,0 1 16,0 0-16,0-21 0,21 21 16,0-22-16,0 22 0,0-21 0,1-1 15,-1 22-15,0 0 0,21-21 16,-21 21-16,1-1 0,20 22 0,-21-21 15,0 21-15,0 0 0,1 0 16,-1 0-16,0 0 0,-21 21 16,0 1-16,0-1 15,0 0-15,-42-21 0,20 21 16,1 0-16,0 0 0,-106 43 31,106-43-31,0-21 0,0 0 16,-1 0-16,1 0 0,0 0 15,21-21-15,0 42 47,0 0-47,21-21 16,0 21-16,1 1 0,-1-1 0,0 0 16,-21 0-16,21 0 0,0 0 15,0 1-15,1-1 0,-1-21 16,0 21-16,0 0 0,0-21 0,0 0 15,1 0-15,-1 0 0,0 0 16,0 0-16,0 0 0,22 0 0,-22 0 16,0 0-16,0-21 0,0 21 15,0-21-15,1 0 0,-22-1 0,21 1 16,-21 0-16,21 0 16,-21 0-16,0 0 0,0-1 0,0 1 15,0 0-15,0 0 16</inkml:trace>
  <inkml:trace contextRef="#ctx0" brushRef="#br1" timeOffset="27495.93">8530 5652 0,'0'42'31,"0"-21"-31,0-42 47,21 0-47,-21 0 16,0-1-16,0 1 0,0 0 15,21 0-15,-21 0 0,22 0 16,-1-22-16,0 22 0,0 0 15,0-21-15,0 20 0,1-20 0,20 21 16,-21-21-16,21 20 0,1 1 16,-22 0-16,21 0 0,1 0 0,-1 21 15,-21 0-15,21 0 0,-20 0 16,-1 21-16,0 0 0,0 0 0,0 0 16,0 1-16,1-1 0,-22 0 0,0 0 15,0 0-15,0 0 0,0 1 16,0-1-16,21-21 15,-21-21 32,0-1-47,0 1 0,0 0 16,0 0-16,-21 0 0,-1 0 16,1-1-16,0 1 0,-21 0 15,21 21-15,-1-21 0,1 21 0,-21-21 16,21 21-16,0 0 0,-1 0 15,-20 21-15,21 0 0,0 0 0,0 0 16,-1 1-16,1 20 0,21-21 16,-21 0-16,0 22 0,21-1 0,-21-21 15,21 21-15,0 1 0,0-1 16,0 0-16,0-20 0,0 20 16,0-21-16,0 0 0,0 0 15,21-21-15,0 0 0,0 0 0,0 0 16,22 0-16,-22 0 0,0 0 15,21-21-15,1 0 0,-22 0 0,21 0 16,-21 0-16,1-22 0,20 22 16,-21 0-16,0-21 0,0 20 0,1-20 15,-22 21-15,0-21 0,21 20 0,-21 1 16,0 0-16,0 0 0,0 0 16,0 42 15,0 0-31,0 0 0,0 0 15,0 1-15,0-1 0,0 0 16,0 21-16,0-21 0,0 22 0,0-22 16,0 21-16,0-21 0,21 1 15,0-1-15,0 0 0,0 0 0,1-21 16,-1 0-16,0 0 16,0 0-16,21 0 0,-20-21 0,20 21 15,-21-21-15,21 0 0,1-1 16,-1 1-16,0-21 0,-20 21 15,20 0-15,-21-22 0,0 22 0,0 0 16,1-21-16,-22 20 0,0 1 16,0 0-16,0 0 0,0 0 0,0 0 15,0 42 17,-22 0-32,22 0 0,-21 0 15,21 0-15,0 1 0,-21-1 0,21 0 16,0 0-16,0 21 0,0-20 15,-21-1-15,21 0 0,0 0 0,0 0 16,0 0-16,0 1 16,0-44 15,0 1-31,0 0 16,21 0-16,-21 0 0,21 0 0,-21-1 15,21 1-15,1 0 0,-22 0 16,21-21-16,0 20 0,0 1 0,0 0 15,0 0-15,1 21 0,-1 0 16,0 0-16,0 0 0,0 0 0,0 0 16,1 21-16,-1-21 15,0 21-15,-21 0 0,21 1 0,0-1 16,0 0-16,-21 0 0,22 0 0,-1 0 16,0 1-16,-21-1 0,21 0 15,0 0-15,-21 0 0,21-21 16,1 0-16,-1 0 0,0 0 15,0 0-15,0 0 0,0 0 16,1-21-16,-1 0 16,0 0-16,0 0 0,0-1 0,0 1 15,1 0-15,-1 0 0,0 0 16,0-22-16,0 22 0,22 0 0,-22 0 16,0 0-16,21 0 0,-21-1 0,22 22 15,-22 0-15,0 0 0,0 0 16,0 0-16,1 0 0,-1 0 15,-21 22-15,21-22 0,-21 21 16,21 0-16,-21 0 16,21-21-16,-21 21 0,21-21 15,-21 21-15,22-21 16,-1 0-16,-21-21 31,0 0-15,-21 0-1,-1 0-15,1 21 16,0-21-16,0 21 0,0 0 16,0 0-16,-1 0 0,1 0 0,0 0 15,-21 0-15,21 0 0,-1 0 16,1 21-16,-21 0 0,21 0 0,0 0 16,-1 0-16,1 1 0,21-1 15,-21 0-15,0 0 0,21 0 16,0 0-16,0 22 0,0-22 0,0 0 15,0 0-15,0 0 0,0 1 16,0-1-16,21-21 0,0 0 16,0 0-16,1 0 0,-1 0 15,0 0-15,0 0 0,0 0 0,22 0 16,-22-21-16,0-1 0,21 1 16,-21 0-16,1 0 0,20 0 0,-21-22 15,0 22-15,0-21 16,1 21-16,-1-22 0,0 1 0,-21 0 15,21-22-15,-21 22 0,21-22 0,-21 1 16,21 21-16,-21-22 0,0 22 16,0 21-16,0-22 0,0 22 15,0 0-15,-21 42 16,0 0-16,21 22 16,-21-1-16,21 0 0,0 1 0,0-1 15,-21 21-15,21-20 0,0-1 16,0 0-16,0 1 0,0-1 0,0 0 15,21 1-15,-21-22 0,21 21 0,0-21 16,-21 1-16,21-1 16,1 0-16,-1-21 0,0 21 0,21-21 15,-21 0-15,1 0 0,-1 0 16,21 0-16,-21 0 0,0 0 0,1-21 16,-1 21-16,-21-21 0,21 0 15,-21-1-15,21 1 0,0 0 0</inkml:trace>
  <inkml:trace contextRef="#ctx0" brushRef="#br1" timeOffset="28402.96">13589 5398 0,'42'-22'0,"-105"44"0,84-22 0,-63 21 0,20-21 0,1 21 16,0-21-16,21 21 0,0 0 31,21-21-31,0 0 0,1 0 16,-1 0-16,0 0 0,21-21 15,-21 0-15,22 21 0,-22-21 0,21 0 16,22-1-16,-22 1 0,0 0 16,22-21-16,-22 21 0,1-22 0,-1 22 15,0-21-15,-21-1 0,1 1 16,-1 0-16,-21-1 0,0 1 15,0-21-15,0 20 0,0 1 16,0 0-16,-21 20 0,21-20 0,-22 21 16,1 0-16,0 21 0,0 0 15,0 0-15,0 0 0,-1 21 16,1 0-16,0 0 0,21 22 16,-21-1-16,0 21 0,0 1 0,21-1 15,-22 1-15,1-1 0,21 1 16,0 21-16,-21-22 0,0 22 0,21-1 15,-21 1-15,21 0 0,0-1 0,0 1 16,0 0-16,0-1 0,0 1 16,0 0-16,0-1 0,0 1 0,0 0 15,0-1-15,0 1 0,0-21 16,0-1-16,0 1 0,0-1 16,0 1-16,0-22 0,0 0 0,0 1 15,21-1-15,0-21 0,-21 0 16,21 0-16,0 1 0,1-22 15,-1 0-15,0 0 0,0 0 0,0-22 16,22 1-16,-22-21 0,21 21 16,-21-22-16,22 1 0,-1 0 0,-21-22 15,21 22-15,-20-22 0,20-20 16,-21-1-16,0 22 0,0-22 0,-21 0 16,0 1-16,0-1 0,0 21 0,0-20 15,-21-1-15,-21 22 0,21-1 16,-22 1-16,1-1 0,0 22 15,-1 21-15,1-1 0,21 1 16,-21 0-16,20 21 0,-20 0 0,21 0 16,42 0 15,0 0-15,0 0-16,1 0 0,20 0 0,-21 0 15,21 0-15,1-21 0,-22 21 16,21-21-16,-21 0 0,22 21 0,-22-22 15,0 1-15,21 0 0</inkml:trace>
  <inkml:trace contextRef="#ctx0" brushRef="#br1" timeOffset="29335.93">14626 5292 0,'0'21'15,"0"0"1,21-21 15,0 0-15,1 0-16,-1 0 0,-21-21 0,42 21 15,-21-21-15,0 0 16,1 21-16,-1-22 0,0 1 0,0 21 0,-21-21 16,0 0-16,0 0 15,0 0 1,-21 21-16,0 0 15,0 0-15,-1 0 0,1 21 0,0-21 16,0 21-16,0 0 0,0 0 16,-1 0-16,1 1 0,0 20 0,21-21 15,0 0-15,0 0 0,0 22 16,0-22-16,0 0 0,0 0 0,0 0 16,0 22-16,21-22 0,0-21 15,1 21-15,-1 0 0,21-21 0,-21 0 16,22 0-16,-1 0 0,-21 0 15,43 0-15,-22 0 0,0 0 16,22-21-16,-22 0 0,22 21 0,-22-21 16,0 0-16,22-1 0,-22 1 15,0 0-15,-20 0 0,-1-21 0,0 20 16,0 1-16,-21-21 0,21 21 16,-21 0-16,0-1 0,0 1 0,0 0 15,0 0-15,-21 0 0,0 21 16,0 0-16,0 0 0,-1 0 0,1 0 15,0 0-15,-21 0 0,21 21 16,-1 0-16,1 0 0,0 0 16,21 1-16,0-1 0,-21 21 0,21-21 15,0 0-15,0 1 0,0 20 16,0-21-16,0 0 0,0 0 0,21 1 16,0-1-16,0-21 0,1 21 15,-1-21-15,21 0 0,-21 0 0,22 0 16,-22 0-16,21 0 0,0 0 15,-20 0-15,20-21 0,0 0 0,-21-1 16,22 1-16,-22 0 0,21 0 16,-21-21-16,1 20 0,-1-20 15,0 0-15,0-1 0,0 1 16,0-21-16,-21-43 0,22 63 16,-22-20-16,21 21 0,-21-1 0,0 22 15,0-21-15,0 21 0,0-1 16,-21 22-1,-1 0-15,1 22 16,21 20-16,-21 0 0,21 1 0,-21-1 16,0 21-16,21-20 0,0 20 15,0-20-15,0-1 0,0 21 0,0-20 16,0-1-16,0 0 0,0-20 16,0 20-16,0-21 0,0 0 0,21 0 15,0 1-15,-21-1 16,21 0-16,0-21 0,1 0 0,-1 0 15,0 0-15,0 0 0,0 0 16,0 0-16,1-21 0,-1 21 16,0-21-16,21-1 0,-42 1 0,21 21 15,1-21-15,-1 0 0,0 0 16,0 0-16</inkml:trace>
  <inkml:trace contextRef="#ctx0" brushRef="#br1" timeOffset="29506.92">16425 5461 0,'-42'21'15,"21"-21"1,0 0 31</inkml:trace>
  <inkml:trace contextRef="#ctx0" brushRef="#br1" timeOffset="30707.94">2498 7811 0,'0'0'0,"-22"0"16,1 0-16,0 0 0,0 0 16,0 0-16,0 0 0,-1 0 15,1 0-15,0 0 0,0 0 0,0 0 16,0 0-16,-1 0 0,1 21 16,0-21-16,0 0 0,21 21 46,42-21-46,1 21 0,-1-21 16,0 0-16,22 21 0,20-21 0,-20 0 16,-1 0-16,22 0 0,-21 0 15,-1 0-15,1 0 0,-1 0 0,1 0 16,20 0-16,-20 0 0,-1 0 16,22 0-16,-22 0 0,1 0 15,-1-21-15,-20 21 0,20 0 0,-20 0 16,-1-21-16,-21 21 0,0 0 15,0 0-15,1 0 0,-22-21 32,-22 0-17,1 21-15,0 0 0,21-22 16,-21 22-16</inkml:trace>
  <inkml:trace contextRef="#ctx0" brushRef="#br1" timeOffset="31179.38">3387 7514 0,'0'0'0,"-22"0"0,1 0 0,0-21 15,0 21-15,21 21 32,0 0-32,0 1 15,0-1-15,21 0 0,21 0 16,-20 0-16,-1-21 0,21 21 15,-21-21-15,22 22 0,-22-22 0,21 21 16,-21-21-16,22 0 0,-1 0 16,0 0-16,-21 0 0,22 0 15,-22 0-15,0 0 0,0 0 0,0 0 16,1 0-16,-22 21 47,-22-21-47,1 21 0,0-21 0,0 21 15,0 0-15,-22 1 0,22 20 16,-21-21-16,0 21 0,-1 1 0,1 20 16,0-20-16,-22-1 0,22 21 15,-1-20-15,22 20 0,-21-20 16,21-22-16,0 21 0,-1-21 16,1 0-16,21 1 0,-21-1 0,21 0 15,-21-21 1,42-21 15,0 21-31,0-21 0,1-1 16,-1 1-16</inkml:trace>
  <inkml:trace contextRef="#ctx0" brushRef="#br1" timeOffset="31714.93">5207 7154 0,'0'0'0,"0"-21"0,0-42 31,0 42-31,0 42 16,0 0-16,0 0 0,0 21 15,21 1-15,-21-1 0,0 22 16,0-1-16,0-21 0,0 22 16,0-1-16,0-20 0,-21 20 15,0-20-15,0-1 0,21 0 0,-22 22 16,22-22-16,-21-21 0,21 22 15,0-22-15,0 0 0,-21 0 0,21-42 32,0 0-17,0 0-15,0-1 0,0-20 0,0 21 16,0-21-16,0 20 0</inkml:trace>
  <inkml:trace contextRef="#ctx0" brushRef="#br1" timeOffset="32364.04">5080 7366 0,'0'-21'0,"0"42"0,0-63 0,-21-1 16,21 22-16,0 0 0,0-21 0,0 21 16,0-1-16,0 1 0,0 0 15,21 0-15,0 0 0,0 0 0,22-1 16,-22 1-16,21 0 0,0 21 16,1 0-16,-1 0 0,22 0 0,-1 0 15,-21 21-15,22 0 0,-22 1 16,1-1-16,-1 21 0,-21-21 0,-21 22 15,0 20-15,0-21 0,-21 1 16,0 20-16,-22-20 0,1 20 16,0-21-16,-22 1 0,22-1 0,0-21 15,-1 22-15,1-22 0,0 0 16,20-21-16,-20 21 0,21-21 0,0 0 16,0 0-16,-1 0 0,1 0 15,21-21-15,0 0 0,0 0 16,0-1-16,0 1 15,21 21 1,1 0-16,-1 0 0,0 21 16,0 1-16,0-22 0,0 21 0,1 0 15,-1 21-15,-21-21 0,21 1 16,-21-1-16,21 0 0,0 0 16,-21 21-16,21-20 0,1-1 0,-1 0 15,0-21-15,0 21 16,0-21-16,0 0 0,1 0 0,20-21 15,-21 0-15,21 0 0,1 21 16,-1-22-16,-21-20 0,22 21 0,-1 0 16,-21 0-16,21-22 0,-20 22 15,-1-21-15,0 21 0,0-22 0,0 22 16,0 0-16,-21 0 0,22 21 16,-22 21-1,0 0 1,0 0-16,0 0 0,0 1 15,0-1-15,0 0 0,0 0 0,0 0 16,0 0-16,0 1 16,0-1-16,0 0 0,0-42 47,0 0-32,0-1-15</inkml:trace>
  <inkml:trace contextRef="#ctx0" brushRef="#br1" timeOffset="32527.6">6159 7387 0,'0'0'0,"-21"0"32,21 21-1,21-21-16,1 22-15,-1-22 0</inkml:trace>
  <inkml:trace contextRef="#ctx0" brushRef="#br1" timeOffset="33317.93">6816 7641 0,'0'0'0,"21"0"15,0 0-15,-21-21 16,21 0-16,-21 0 0,0 0 0,0-1 16,21 1-16,-21 0 0,0 0 15,0 0-15,0 0 0,-21-1 16,0 22-16,-21 0 0,20 0 16,1 0-16,0 22 0,-21-22 15,21 21-15,-22 0 0,22 0 16,-21 21-16,21-20 0,-22-1 15,22 21-15,0-21 0,0 0 0,21 22 16,0-22-16,0 0 0,0 0 16,21-21-1,21 0-15,-21 0 0,1 0 0,20-21 16,0 21-16,-21-21 0,22 0 16,-22 0-16,21-1 0,-21 1 0,1 21 15,-1-21-15,0 0 0,0 0 16,0 0-16,0 21 0,-21-22 15,0 44 17,0-1-17,0 0-15,0 0 0,0 0 16,0 22-16,0-22 0,0 21 0,0-21 16,0 22-16,0 20 0,0-21 15,22 22-15,-22-1 0,21 1 0,0 21 16,0-22-16,-21 1 0,21 20 15,-21-20-15,0 20 0,21 1 0,1 0 16,-22-1-16,21 1 0,0 0 0,-21-1 16,0 1-16,21-21 0,-21-1 15,21 22-15,-21-22 0,0 1 16,0-22-16,0 22 0,0-22 0,0 0 16,-21 1-16,0-22 0,0 21 0,-22-21 15,22-21-15,-21 21 0,0-21 16,-1 0-16,-20 0 0,20-21 0,-20 0 15,-1 0-15,1-21 0,21-1 0,-22 1 16,22 0-16,-1-22 16,1 1-16,0-1 0,21 1 0,-1-1 15,1-21-15,21 1 0,-21 20 0,21-20 16,0-1-16,0 21 0,0-20 0,0 20 16,21 1-16,0-1 0,1 1 0,-1-1 15,21 1-15,-21 20 16,0-20-16,22 21 0,-22-1 0,21 22 15,-21-21-15,22 21 0,-22-22 16,0 22-16,0 0 0,0 0 0,1 0 16,-1-1-16,0 1 0,21 0 15,-21 0-15</inkml:trace>
  <inkml:trace contextRef="#ctx0" brushRef="#br1" timeOffset="34046.92">7239 7303 0,'0'0'15,"0"-22"-15,0 1 0,0 0 0,0 0 16,0 0-16,-21 21 16,21 21-1,-21 0-15,21 21 0,-22-20 16,22 20-16,0 0 0,0 22 0,0-22 16,0 0-16,0 1 0,0 20 15,0-20-15,0-1 0,0-21 0,0 21 16,0-20-16,0 20 0,0-21 15,0 0-15,0 0 0,0-42 32,0 0-17,0 0-15,22-21 16,-1 20-16,-21 1 0,21-21 16,0 21-16,-21-22 0,21 22 0,0-21 15,-21 21-15,22 0 0,-22-1 0,21 1 16,-21 0-16,21 21 15,0 21-15,-21 0 16,0 1-16,0 20 0,0-21 16,0 0-16,21 22 0,-21-22 0,21 0 15,-21 0-15,0 0 0,0 22 16,22-22-16,-1-21 0,0 21 0,-21 0 16,21-21-16,0 0 0,0 21 15,1-21-15,-1 0 0,0 0 16,0 0-16,21 0 0,-20-21 0,20 0 15,-21 21-15,21-21 0,-20-22 16,-1 22-16,21 0 0,-21-21 0,0-1 16,22 1-16,-22 0 0,0-22 15,0 1-15,0-1 0,1 1 0,-22-1 16,0 22-16,21 0 0,-21-1 0,0 1 16,21 21-16,-21 0 0,0-1 15,0 44 1,0-1-16,-21 21 15,21-21-15,-21 43 0,21-22 16,0 22-16,0-1 0,-22-21 0,22 22 16,-21-22-16,21 22 0,0-22 15,0 0-15,0-20 0,0 20 0,0-21 16,0 21-16,0-20 0,0-1 16,0 0-16,21-21 0,1 21 0,-1-21 15,0 0-15,0 0 16,0 0-16,0-21 0,1 0 15,-1 0-15,-21-1 0,21 1 16,-21 0-16,0 0 0,0-21 16</inkml:trace>
  <inkml:trace contextRef="#ctx0" brushRef="#br1" timeOffset="34259.97">7959 7472 0,'0'0'15,"21"0"1,0 0 0,0 0-16,0-21 0,22 21 15,-22 0-15,0-21 0,21 21 0,-21-22 16,1 22-16,-1 0 0,0 0 16,0 0-16,0-21 0</inkml:trace>
  <inkml:trace contextRef="#ctx0" brushRef="#br1" timeOffset="35236.39">9440 7239 0,'0'0'16,"0"-21"-16,0 0 0,0 0 0,0-1 0,-21 1 15,21 0-15,-21 21 0,0 0 16,0 0-16,-1 0 0,1 0 0,0 0 16,0 0-16,0 21 0,0-21 15,-1 43-15,1-22 0,0 21 16,0 0-16,0 1 0,21 20 0,0-20 15,0 20-15,0-21 0,0 22 16,0-22-16,0 1 0,0-1 0,0 0 16,0 1-16,0-22 0,21 21 15,0-21-15,0 0 0,0 1 0,1-22 16,-1 0-16,0 0 0,21 0 16,-21 0-16,22 0 0,-22-22 0,21 1 15,-21 0-15,22 0 0,-1 0 16,22-22-16,-22 22 0,0-21 15,1 0-15,-1-22 0,0 22 0,1-22 16,-1 1-16,-21-1 0,0 1 16,0-1-16,-21 22 0,0-22 0,0 22 15,0 0-15,0-1 0,0 1 0,0 0 16,0 21-16,0-1 0,-21 22 16,0 0-16,0 22 15,0-1-15,0 0 16,-1 21-16,22 1 0,-21-1 0,0 0 15,21 22-15,-21-1 16,21 1-16,0-1 0,0-20 0,0 20 16,0-21-16,0 1 0,0-1 0,21 0 15,0 1-15,0-22 0,1 0 16,-1 0-16,0 0 0,0 1 0,21-22 16,-20 0-16,-1 0 0,21 0 15,-21 0-15,22 0 0,-22-22 0,0 22 16,21-21-16,-21 0 0,1 0 0,20 0 15,-21 0-15,0-1 0,0-20 16,1 0-16,-22-1 0,21 22 16,-21 0-16,0 0 0,0 0 15,0 42 1,0 0 0,-21 0-16,21 0 0,-22 1 15,22-1-15,0 21 0,0-21 0,0 0 16,0 1-16,0-1 0,0 0 0,0 0 15,0 0-15,0 0 0,0 1 16,22-22 15,-1 0-15,-21-22-16,21 1 0,-21 0 16,0 0-16,0 0 0,0-22 15</inkml:trace>
  <inkml:trace contextRef="#ctx0" brushRef="#br1" timeOffset="35420.43">10456 7260 0,'0'0'0,"0"-21"31,0 42 0,0 0-15,0 1-16,0-1 15,21-21 1,1 0-16,-1 0 0,0 0 16</inkml:trace>
  <inkml:trace contextRef="#ctx0" brushRef="#br1" timeOffset="36295.14">11155 7260 0,'0'0'0,"0"-21"0,0 0 0,-21 0 16,-1 21-16,1 0 0,21-21 16,-21 21-16,0 0 0,0 0 15,0 0-15,-1 21 0,1 0 0,0 0 16,0 0-16,21 22 16,-21-22-16,21 21 0,-21 0 0,21 1 15,0-22-15,0 21 0,0 1 16,0-1-16,0-21 0,0 21 0,0-20 15,0 20-15,0-21 0,0 0 0,21 0 16,0-21-16,0 22 0,21-22 16,-20 0-16,20 0 0,-21 0 0,21 0 15,1 0-15,-1-22 0,-21 1 0,22 0 16,-1 0-16,0 0 0,-21 0 16,22-22-16,-22 1 0,0 21 0,0-43 15,0 22-15,1 0 0,-1-22 16,-21 1-16,0-1 0,0 22 0,0-22 15,0 22-15,21-22 0,-21 43 16,0-21-16,0 21 0,0 0 16,0-1-16,0 44 15,0-1-15,0 0 16,0 0-16,0 0 0,0 22 0,0-1 16,0 0-16,0 22 0,0-22 0,-21 0 15,21 22-15,-21-22 0,21 1 16,-22-1-16,1-21 0,21 21 15,0-20-15,0-1 0,-21 0 0,21 0 16,0-42 15,21 0-15,-21 0-16,21-1 0,1 1 0,-1 0 16,0-21-16,0 21 0,0-22 15,0 1-15,1 21 0,-1-22 0,0 22 16,21 0-16,-21 0 0,1 0 0,-1 21 15,0 0-15,-21 21 32,0 0-32,-21 0 15,0-21-15,-1 21 0,1 1 0,0-1 16,0 0-16,0 0 0,0-21 16,-1 21-16,22 0 0,-21 1 15,0-1-15,21 0 16,0 0-1,0 0-15,0 0 0,0 1 16,21-1-16,0-21 16,-21 21-16,0 0 0,22-21 0,-1 21 15,-21 0-15,21-21 16,0 22-16,0-22 0,-21 21 16,21-21-16,-21 21 15,22-21-15,-1 0 31,0 0-31,0 0 16,0 0-16,0 0 0,1-21 16</inkml:trace>
  <inkml:trace contextRef="#ctx0" brushRef="#br1" timeOffset="36907.1">12742 7472 0,'0'0'0,"-21"0"0,-21 0 15,21 21-15,-1-21 0,22 21 31,22-21-31,-1 0 0,0 0 16,21 0-16,1 0 0,-1 0 16,21 0-16,1 0 0,-1 0 0,1 0 15,-1 0-15,1-21 0,-1 21 0,-20-21 16,20 21-16,-20-21 16,-1 21-16,0-21 0,1 21 0,-22-22 15,0 22-15,0-21 0,-21 0 16,0 0-1,-21 0-15,0 21 0,0 0 16,-22 0-16,22 0 0,-21 0 16,21 0-16,-1 0 0,1 0 0,0 0 15,0 0-15,0 0 0,0 0 16,21-21-16,21 21 31,0 0-15,0 0-16,0 0 0,0 0 0,1 0 15,-1 0-15,0 0 0,-21 21 16,21-21-16,0 21 0,-21 0 0,0 0 16,0 0-16,0 1 0,0 20 15,0-21-15,-21 0 0,0 0 0,0 22 16,0-22-16,-1 0 0,1 0 0,0 0 16,0 1-16,0-1 0,0-21 15,21 21-15,-22-21 0,44-21 31,-1 0-15</inkml:trace>
  <inkml:trace contextRef="#ctx0" brushRef="#br1" timeOffset="38200.12">14520 7176 0,'-21'21'16,"0"-21"-16,21 21 0,21-21 31,0 0-15,0-21-16,1 0 15,-1 21-15,21-22 0,-21 1 16,0 0-16,1 0 0,-1 21 0,0-21 15,0 0-15,-21-1 0,21 1 16,-21 0-16,21 0 0,-21 0 0,0 0 16,0-1-16,0 1 0,0 0 15,0 0-15,0 0 0,-21 21 32,21 21-17,0 0-15,-21 21 0,21-20 16,0 20-16,0-21 0,0 21 0,0 1 15,-21 20-15,21-20 0,0-1 16,0 21-16,0-20 0,0-1 16,0 22-16,0-43 0,0 21 0,0 0 15,0-20-15,0 20 0,0-21 16,0 0-16,0 0 0,0 1 16,0-1-1,-21-21-15,0 0 16,-1 0-16,1 0 0,0-21 15,0-1-15,0 22 16,0-21-16,-1 0 0,1 0 0,0-21 16,0 20-16,0 1 0,0 0 15,-1 21-15,1-21 0,21 0 0,-21 21 16,21 21 15,0 0-31,0 0 0,21 0 16,0 1-16,1-1 0,-1 0 15,0-21-15,0 21 0,21-21 0,-20 21 16,-1-21-16,0 0 0,21 0 16,-21 0-16,1 0 0,20 0 0,-21 0 15,0 0-15,22 0 0,-22 0 16,0-21-16,0 0 0,0 21 0,22-21 16,-22 0-16,0-1 0,-21 1 15,21 0-15,-21-21 0,21 21 16,-21-22-16,0 22 0,0-21 0,0-1 15,0 22-15,0 0 0,0 0 16,0 0-16,0 0 0,0 42 31,0 0-31,0 0 0,0 0 0,0 0 16,21 1-16,-21 20 0,0-21 16,0 21-16,0-20 0,0 20 0,0-21 15,0 0-15,0 22 0,0-22 0,0 0 16,0 0-16,0 0 0,0 0 15,0 1-15,22-44 47,-22 1-31,21 0-16,-21 0 0,21-21 16,0 20-16,0-20 0,0 0 0,1-1 15,20 1-15,-21-21 0,21 41 16,1-20-16,-1 0 0,0 21 0,1-1 15,-22 22-15,21 0 0,-21 0 0,22 0 16,-22 0-16,0 22 0,-21-1 16,21 0-16,0 0 0,-21 21 0,0-20 15,0 20-15,0-21 0,0 21 16,0 1-16,0-22 0,0 0 16,0 21-16,0-20 0,0-1 15,-21 0-15,21 0 0,-21-21 16,21 21-16,0-42 62,0 0-62,0 0 0,21 0 0</inkml:trace>
  <inkml:trace contextRef="#ctx0" brushRef="#br1" timeOffset="38683.9">16256 7239 0,'0'0'0,"63"-85"15,-41 64 1,-22 0-16,21 21 0,-21-21 0,-21 21 31,-22 0-31,22 0 16,0 0-16,-21 0 0,-1 0 15,22 21-15,-21 0 0,-1 0 0,22 1 16,-21-1-16,0 0 0,20 0 16,1 21-16,0-20 0,0-1 15,21 0-15,0 0 0,0 0 16,21-21-16,0 21 16,0-21-16,22 0 0,-1 22 0,0-22 15,1 0-15,-1 0 0,0 21 16,1-21-16,-22 0 0,21 21 0,-21 0 15,1-21-15,-1 0 0,-21 21 0,0 0 16,0 1-16,-21-22 16,-1 21-16,1-21 0,0 21 0,0-21 15,0 0-15,-22 21 0,22-21 16,-21 0-16,21 0 0,0 0 16,-22 21-16,22-21 0,0 0 0,0 0 15,0 0-15,-1 0 16,44-21 15,-1 0-15,0 21-16,0-21 0,21 0 0</inkml:trace>
  <inkml:trace contextRef="#ctx0" brushRef="#br1" timeOffset="39063.51">16679 7197 0,'0'0'0,"0"-21"16,21 21 0,-21-22-16,0 44 31,0-1-31,0 0 0,0 0 16,0 0-16,0 22 0,0-22 15,0 21-15,0 0 0,0 1 0,0-1 16,0 22-16,0-1 0,0 1 0,0-1 15,0 22-15,0-1 16,0 1-16,0 21 0,0 0 0,-21 0 16,0-1-16,21 22 0,-21-21 0,0 21 15,0-21-15,-1 0 0,1 0 16,0 0-16,-21-22 0,21 1 0,-1 0 16,1-22-16,0 1 0,0-1 0,0-21 15,0 1-15,21-22 0,0 0 16,0 0-16,0-42 15,0 0-15,0 0 0,21 0 16,0-22-16,0 1 0,0 0 0,0-1 16,1-20-16,-1-1 0,21 1 15</inkml:trace>
  <inkml:trace contextRef="#ctx0" brushRef="#br1" timeOffset="39384.19">16700 7303 0,'0'0'16,"0"-43"-16,43-126 15,-22 148 1,0 0-16,0 21 0,0 0 0,22 0 16,-22 0-16,0 0 0,0 0 0,0 0 15,1 0-15,-1 21 16,0 0-16,-21 21 0,21-21 0,-21 22 15,0-1-15,0 0 0,-21-20 16,-21 20-16,20 0 0,1-21 0,-21 1 16,21 20-16,-22-21 0,22 0 0,-21-21 15,21 21-15,0-21 0,-1 22 16,1-22-16,21-22 31,21 22-31,-21-21 0,22 0 16,-1 0-16,0 21 0</inkml:trace>
  <inkml:trace contextRef="#ctx0" brushRef="#br1" timeOffset="39753.15">17251 7239 0,'21'0'31,"0"-21"-16,0 21-15,-21-21 0,21 21 0,1-21 16,-1-1-16,0 1 0,0 21 16,0-21-16,0 0 0,1 0 0,-1 0 15,-21-1-15,0 1 16,0 0-16,-43 21 31,22 0-31,0 0 0,0 21 16,0 0-16,0 1 0,-1 20 0,1-21 15,0 21-15,0-20 0,21 20 16,-21-21-16,21 0 0,0 22 16,0-22-16,0 0 0,0 0 0,0 0 15,0 0-15,21-21 0,0 0 16,0 0-16,0 0 0,22 0 0,-22 0 16,21 0-16,-21 0 0,22 0 15,-1 0-15,-21-21 0,22 21 16,-1-21-16</inkml:trace>
  <inkml:trace contextRef="#ctx0" brushRef="#br1" timeOffset="40307.18">17992 7112 0,'0'0'0,"0"-21"0,0 0 0,0 0 16,0-1-16,0 1 0,0 0 16,-22 42 15,1 0-31,21 1 15,-21-1-15,0 21 0,21-21 16,0 22-16,-21-1 0,21-21 16,0 21-16,0-20 0,0 20 0,0-21 15,0 21-15,0-20 0,0-1 16,0 0-16,21-21 0,0 21 0,0-21 16,0 0-16,1 0 0,20 0 0,-21 0 15,21 0-15,1-21 0,-1 21 16,0-21-16,1 0 0,-1-1 0,0-20 15,1 21-15,-1-21 0,-21-1 16,22-20-16,-22 20 0,21 1 0,-21-21 16,0 20-16,1-20 0,-22-1 15,0 22-15,0-22 0,0 22 0,0 0 16,0-1-16,0 22 0,0-21 16,0 21-16,-22 42 15,1 0 1,0 0-16,21 22 0,-21-1 15,0 0-15,21 1 0,-21-1 0,21 0 16,0 1-16,0-1 0,-22 21 16,22-20-16,0-1 0,0 0 0,0 1 15,0-1-15,0 0 0,0 1 16,0-22-16,0 21 0,22-21 0,-22 1 16,21-1-16,0 0 0,0-21 15,0 0-15,0 0 16,1 0-16,-1 0 0,0 0 0,0 0 15,0-21-15,0 0 0,1-1 0,-1 1 16,0 0-16,0 0 0,-21-21 16,0 20-16,21-20 0,-21 21 0</inkml:trace>
  <inkml:trace contextRef="#ctx0" brushRef="#br1" timeOffset="40487.93">18563 6964 0,'0'0'0,"-63"21"15,41-21-15,22 21 16,22-21 0,-1 0-1,0 0-15,21 0 0,-21 0 0,22 0 16,-22 0-16,21 0 0,-21 0 16,22 0-16,-1-21 0,-21 21 0,22-21 15,-22 21-15</inkml:trace>
  <inkml:trace contextRef="#ctx0" brushRef="#br1" timeOffset="41162.94">19706 7070 0,'0'0'0,"-127"21"31,148-21 1,0 0-32,1 0 0,20 0 0,0 0 15,1 0-15,20 0 16,-21 0-16,22 0 0,-1 0 0,-20 0 15,20 0-15,22 0 0,-22 0 0,1 0 16,-1 0-16,22-21 0,-21 21 16,-22-21-16,21 21 0,-20 0 0,-1-22 15,0 22-15,-20 0 0,-1-21 16,0 21-16,-21-21 0,0 0 16,-21 0-16,0 21 15,-22-21-15,22 21 0,-21-22 0,-1 22 16,1 0-16,0 0 0,21-21 0,-22 21 15,22 0-15,-21 0 0,21 0 16,-1 0-16,1 0 0,0 0 31,42 21-15,0-21-16,1 0 0,-1 0 0,21 0 16,0 0-16,-20 0 0,20 0 15,0 0-15,-21 0 0,22 0 0,-22 0 16,0 22-16,21-22 0,-20 0 15,-22 21-15,0 0 0,0 0 16,0 0-16,-22 0 16,1 1-16,0-1 0,0 0 0,-21 0 15,20 21-15,-20 1 0,21-22 0,-21 21 16,-1-21-16,22 1 16,-21 20-16,21-21 0,-1 0 0,1 0 15,0 1-15,0-22 0,0 21 0,0-21 16,-1 0 15</inkml:trace>
  <inkml:trace contextRef="#ctx0" brushRef="#br1" timeOffset="44023.1">9948 8657 0,'0'0'0,"21"-21"16,-21 0-1,0 42 32,-21 0-47,21 0 0,-21 22 16,21-1-16,0 0 0,0 1 15,0 20-15,0-20 0,-21 20 0,21-21 16,0 1-16,-21 20 0,21-20 16,0-1-16,0 0 0,0 1 15,-21-22-15,21 21 0,0-21 0,0 0 16,0 1-16,21-22 16,-21 21-16,21-21 0,0 0 0,0 0 15,0 0-15,1-21 0,-1-1 0,0 1 16,0 0-16,0 0 0,0 0 15,-21 0-15,0-22 0</inkml:trace>
  <inkml:trace contextRef="#ctx0" brushRef="#br1" timeOffset="44218.91">9694 9186 0,'0'0'0,"0"22"0,-21-22 16,42 0 15,0 0-31,1 0 0,20 0 16,-21 0-16,21-22 0,-20 1 0,20 21 15,0-21-15,1 21 0,-1-21 16,0 0-16,-21 21 0,22-21 0,-1 21 16</inkml:trace>
  <inkml:trace contextRef="#ctx0" brushRef="#br1" timeOffset="45476.09">10795 9229 0,'21'0'16,"0"0"0,-21-21-16,21 21 15,-21-22-15,22 22 0,-22-21 16,0 0-16,0 0 0,0 0 0,0 0 15,0-1-15,-22 1 0,1 0 16,0-21-16,0 21 0,0-1 16,-22 1-16,22 21 0,0 0 15,-21 0-15,21 0 0,-1 0 0,-20 21 16,21 1-16,0-1 0,0 21 0,-1-21 16,22 22-16,-21-1 0,21-21 15,-21 21-15,21 1 0,-21-1 0,21-21 16,0 22-16,0-22 0,0 0 15,0 0-15,0 0 0,0 0 0,21-21 16,0 0-16,0 22 0,1-22 0,-1 0 16,0 0-16,21 0 0,-21 0 15,1-22-15,20 1 0,0 0 0,-21 21 16,22-21-16,-1 0 16,-21-22-16,22 22 0,-1 0 0,-21-21 15,0 21-15,0-22 0,1 22 0,-1-21 16,-21 21-16,0-1 0,0 1 15,-21 21 1,-1 21 0,1 1-16,0-1 0,21 0 0,0 0 15,-21 21-15,21-20 0,-21-1 16,21 21-16,0-21 0,0 0 0,0 1 16,0-1-16,21 0 0,0 0 0,0 0 15,0-21-15,22 0 16,-22 21-16,21-21 0,22 0 0,-22 0 15,0 0-15,22 0 0,-22 0 0,1-21 16,20 0-16,-21 21 0,1-21 16,-1 0-16,0 0 0,1-1 0,-1 1 15,-21 0-15,0-21 0,1 21 16,-1-1-16,-21-20 0,0 21 0,0 0 16,0 0-16,0-1 0,0 1 0,-21 21 15,-1 0-15,1 0 0,0 0 16,-21 0-16,21 0 0,-1 21 0,-20 1 15,21-1-15,0 21 0,0-21 16,-1 0-16,1 22 0,0-22 16,21 0-16,-21 0 0,21 0 0,0 1 15,0-1-15,21-21 16,0 0-16,0 0 0,1 0 16,-1 0-16,21 0 0,-21-21 0,0-1 15,1 22-15,20-21 0,-21 0 16,0 0-16,0 0 0,1 21 0,-22-21 15,0-1-15,21 1 0,-21 0 16,21 21-16,-21 21 47,0 0-47,0 1 0,-21 20 16,21-21-16,0 0 0,0 22 0,-21-1 15,21-21-15,0 43 0,-22-22 16,22 21-16,0 1 0,0-1 0,0 1 15,0 21-15,0-22 0,0 22 0,0-1 16,0 1-16,0 0 0,0 21 16,0-22-16,0 22 0,22 0 0,-22-21 15,0 20-15,21 1 0,0 0 0,-21 0 16,0 0-16,0 0 0,0-22 16,0 22-16,0-21 0,0-1 0,0 1 15,0 0-15,0-22 0,0 1 16,0-22-16,0 0 0,0-20 15,0 20-15,-21-21 0,0-21 16,-1 0-16,1-21 0,0 0 16,0 0-16,0-1 0,0-20 0,-1 0 15,1-22-15,0 22 0,21-22 16,-21 1-16,0-22 0,0 1 0,-1-22 16,22 0-16,0 0 0,0-21 0,0 0 15,0 21-15,0-21 0,0 0 16,0-84-16,0 126 0,0 0 15,22 22-15,-1-1 0,0 1 16,0 20-16,0-20 0,0 42 16,1-22-16,-1 1 0,0 21 0,-21 0 15,21 0-15,-21-1 0,21 22 16,0-21-16,-21 0 0,22 0 0,-1 0 16,0 0-16,0 21 0</inkml:trace>
  <inkml:trace contextRef="#ctx0" brushRef="#br1" timeOffset="46123.61">13293 9398 0,'0'0'0,"-22"0"0,-20 0 0,21 21 0,0-21 16,21 21 0,21-21-16,21 0 15,1 0-15,-1 22 0,0-22 16,1 0-16,20 0 0,1 0 15,-22 0-15,21 0 0,22 0 0,-21 0 16,-1 0-16,22-22 0,-22 22 16,1-21-16,-1 21 0,1-21 0,-1 21 15,1-21-15,-22 21 0,0 0 0,-20-21 16,-1 21-16,0-21 0,0 21 16,-21-22-16,-21 1 15,0 21 1,0 0-16,-22 0 0,22 0 0,-21-21 15,-1 21-15,22 0 0,-21 0 0,21 0 16,0 0-16,-1 0 16,22-21-1,22 21 1,-1 0-16,0 0 0,21 0 16,-21 0-16,1 0 0,20 0 0,-21 0 15,0 0-15,0 0 0,1 0 16,-1 0-16,-21 21 0,0 0 15,0 0-15,0 1 0,0-1 16,-21 21-16,-1-21 0,-20 0 16,21 1-16,-21-1 0,-1 21 0,1-21 15,0 22-15,20-22 0,-20 0 16,0 0-16,21 0 0,-1 0 16,44-21-1,-1-21 1</inkml:trace>
  <inkml:trace contextRef="#ctx0" brushRef="#br1" timeOffset="46683.91">16087 8848 0,'0'0'16,"21"-21"-16,21 21 0,-21-22 0,0 1 15,22 21-15,-22 0 0,0-21 0,0 21 16,-21 21-1,0 0-15,0 22 0,-21-22 0,0 21 16,0 1-16,-22-1 16,1-21-16,0 21 0,-1 1 0,1-1 15,0 0-15,-1 1 0,1-22 0,0 21 16,-1-21-16,1 1 0,0 20 16,-1-21-16,22-21 0,-21 21 0,21 0 15,0-21-15,-1 0 0,65-21 47,-22 21-47,0 0 0,21 0 16,-20 0-16,20 0 0,0 21 0,-21-21 15,43 22-15,-22-1 16,1 0-16,20 0 0,-21-21 0,1 21 16,20 0-16,-20 1 0,-1-1 0,0 0 15,-21 0-15,22 0 0,-22 0 16,0-21-16,0 22 0,-21-1 0,21-21 15,1-21 17</inkml:trace>
  <inkml:trace contextRef="#ctx0" brushRef="#br1" timeOffset="47311.66">17653 9038 0,'0'-21'0,"0"0"15,0 0 1,0 0-16,21 21 0,-21-22 16,21 1-16,0 0 0,-21 0 0,0 0 15,22 0-15,-22-1 0,0 1 16,0 0-16,0 0 0,-22 21 16,1 0-16,0 0 0,-21 0 15,21 0-15,-22 0 0,1 21 0,-22 0 16,22 22-16,0-22 0,21 0 15,-22 21-15,22-21 0,-21 22 0,42-22 16,0 0-16,0 21 0,0-20 16,0-1-16,0 0 0,21 0 0,0 0 15,21-21-15,-20 21 0,20 1 16,0-1-16,1 0 0,-1 0 16,-21 0-16,21 0 0,1-21 0,-22 22 15,0-1-15,0 0 0,0 0 0,-21 0 16,0 0-16,0 1 0,0-1 15,-21-21-15,-21 21 0,21 0 0,-22 0 16,1 0-16,0-21 0,-1 0 16,1 0-16,0 0 0,-1 0 0,-20 0 15,21 0-15,-1 0 0,1-21 16,21 21-16,-22-21 0,22 0 16,-21 21-16,21-21 0,21 0 0,-21-1 0,21 1 15,0 0-15,0 0 16,0 0-1,21 21-15,0 0 16,21-21-16,-21 21 0,1-22 16,-1 22-16,21-21 0,0 21 0,1 0 15</inkml:trace>
  <inkml:trace contextRef="#ctx0" brushRef="#br1" timeOffset="47683.9">17843 9271 0,'43'21'0,"-86"-42"0,107 42 15,-43-21-15,0 0 0,0 0 16,1 0-16,-1 0 0,0 0 16,0-21-16,0 21 0,0-21 15,1 0-15,-1 21 0,0-21 0,0 21 16,0-22-16,0 1 0,1 0 16,-1 21-16,-21-21 0,21 0 0,-21 0 15,0-1-15,0 1 16,-21 21-16,0 0 0,-22 0 15,22 0-15,0 0 0,0 21 16,0 1-16,-22-1 0,22 21 0,0-21 16,0 0-16,0 22 0,-1-22 0,22 21 15,0-21-15,0 22 0,0-22 16,0 0-16,0 0 0,0 0 16,0 1-16,0-1 0,0 0 15,22-21-15,20 0 0,-21 0 16,0 0-16,22 0 0,-1 0 0,0 0 15,-21 0-15,22 0 0,-1-21 16,0 21-16,1-21 0,-22-1 0,21 1 16,1 0-16,-22 21 0,21-42 0</inkml:trace>
  <inkml:trace contextRef="#ctx0" brushRef="#br1" timeOffset="47952.92">18775 8848 0,'0'0'0,"0"-43"0,0 22 0,0-21 0,0 21 15,0 0-15,0 42 32,0 0-32,-21 21 0,-1-21 15,22 22-15,-21-1 0,21 22 0,0-22 16,0 0-16,-21 22 0,0-22 0,21 0 16,-21 1-16,0-1 0,21 0 15,-22 1-15,1-22 0,21 21 0,0-21 16,0 1-16,-21 20 0,21-21 15,0 0-15,21-21 16,0 0 0,22-21-1,-22 0-15,0 0 0,0 0 0,0-1 16</inkml:trace>
  <inkml:trace contextRef="#ctx0" brushRef="#br1" timeOffset="48331.9">18986 9292 0,'0'0'0,"22"0"47,-1 0-31,0 0-16,0 0 0,0-21 0,0 0 15,1 21-15,-1-21 0,0 0 16,0-1-16,0 22 0,0-21 0,-21 0 15,0 0-15,0 0 0,-21 21 32,0 0-32,0 0 0,0 0 15,0 21-15,-1 0 0,1 0 16,0 0-16,0 1 0,21-1 16,0 0-16,-21 21 0,21-21 0,-21 1 0,21-1 15,0 0-15,0 0 16,0 0-16,0 0 0,0 1 0,21-1 15,0 0-15,0-21 16,0 21-16,22-21 0,-22 0 16,0 0-16,21 0 0,-21 0 0,22 0 15,-1-21-15,-21 0 0,22 21 16,-1-21-16</inkml:trace>
  <inkml:trace contextRef="#ctx0" brushRef="#br1" timeOffset="48903.99">19833 9102 0,'0'0'0,"0"-21"0,21-1 16,-21 1-16,0 0 16,-21 21 15,0 21-31,0 0 0,21 1 0,-21-1 16,-1 0-16,1 0 0,0 0 15,0 22-15,0-22 0,21 0 0,0 0 16,-21 21-16,21-20 0,0-1 0,0 0 15,0 0-15,0 0 0,0 0 16,21 1-16,0-22 0,0 0 16,0 0-16,0 0 0,1 0 0,-1 0 15,21 0-15,-21 0 0,0 0 16,22 0-16,-22-22 0,0 22 16,21-21-16,-20 0 0,-1 0 0,0 0 15,0 0-15,0-1 0,0-20 16,1 0-16,-1-1 0,-21 1 0,21 0 15,-21-22-15,21 22 0,-21-22 16,0 22-16,0 0 0,0-1 0,0 1 16,0 21-16,0 0 0,0 0 15,-21 42 1,0 0 0,21 0-16,-21 0 0,21 22 15,0-1-15,0 0 0,-22 1 16,22-1-16,-21 0 0,21 1 15,0-1-15,-21 0 0,21 1 0,0-1 16,0-21-16,0 21 0,0 1 0,0-22 16,0 0-16,0 0 0,0 0 15,0 1-15,21-1 0,0-21 0,1 21 16,-1-21-16,0 0 0,0 0 16,0 0-16,22 0 0,-22-21 15,0 0-15,21 21 0,-21-22 0,1 1 16,20 0-16,-21 0 0,0 0 15,0 0-15,1-1 0,-1 1 0</inkml:trace>
  <inkml:trace contextRef="#ctx0" brushRef="#br1" timeOffset="49121.87">20235 9081 0,'0'0'16,"-21"0"-1,21 21-15,21-21 16,0 0-16,1 0 16,-1 0-16,0 0 0,0 0 15,43 0-15,-43 0 0,0-21 16,21 21-16,-21 0 16,22-22-16,-22 22 0,21-21 0,-21 0 15,22 21-15,-1-21 0,0 0 0</inkml:trace>
  <inkml:trace contextRef="#ctx0" brushRef="#br1" timeOffset="49638.9">21209 8657 0,'0'-21'0,"0"42"62,21 0-62,0-21 0,-21 43 0,21-22 16,1 0-16,-1 0 0,0 22 16,0-22-16,0 0 0,0 0 0,1 21 15,-1-20-15,0-1 0,21 0 0,1 0 16,-22-21-16,21 21 0,-21 0 15,22-21-15,-1 0 0,0 22 0,-21-22 16,22 0-16,-22 0 16,0 0-16,0 0 0,0 0 0,1 0 15,-1 0-15,0 0 0,-21-22 16,-21 22 0,0 0-16,-22 0 0,22 0 15,-21 22-15,-1-1 0,1 0 16,0 0-16,-1 0 0,1 0 0,0 1 15,-22 20-15,22-21 0,-22 21 0,22-20 16,0-1-16,-22 0 0,22 0 16,21 21-16,-22-20 0,22-22 0,-21 21 15,21 0-15,21 0 0,-21-21 16,-1 21-16,22-42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39:04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1947 16891 0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2:31:53.3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4424 1080 0,'0'0'0,"0"-22"15,0 1-15,0 0 0,0 0 0,0 0 16,0 0-16,0-1 0,0 1 15,-21 0-15,-1 0 16,22 42 15,0 0-31,0 22 16,0-22-16,0 21 0,0 0 16,22 1-16,-22-1 0,21 22 0,-21-22 15,0 21-15,0-20 0,0 20 16,0 1-16,0-1 0,0 1 0,0-1 15,0 1-15,-21-1 0,-1-20 16,22-1-16,0 0 0,0 1 0,-21-22 16,21 0-16,0 0 0,0 0 15,0-42 17,0 0-32,0 0 0,21-22 15,1 22-15,-22-21 0</inkml:trace>
  <inkml:trace contextRef="#ctx0" brushRef="#br0" timeOffset="316.58">4953 1037 0,'0'-21'16,"0"42"-16,21-63 0,-21 21 0,0 42 31,0 0-16,0 0-15,0 22 0,0-1 0,0 0 16,0 1-16,0-1 16,0 0-16,0 1 0,0-1 0,0 0 15,0 1-15,0-1 0,0 0 16,0 1-16,-21-1 0,0 0 0,21 1 16,-21-1-16,-1-21 0,22 21 15,0-20-15,0-1 0,-21 0 0,21 0 16,-21-21-1,0 0 1,21-21-16,0 0 16,-21 0-16,21-1 15</inkml:trace>
  <inkml:trace contextRef="#ctx0" brushRef="#br0" timeOffset="976.44">4424 1609 0,'0'0'0,"-21"21"0,-22-21 32,64 0-17,1 0-15,-1 0 16,21 0-16,0 0 0,1-21 16,20 0-16,-20 21 0,20 0 0,-21-22 15,22 22-15,-22-21 16,22 21-16,-22 0 0,0-21 0,1 0 15,-1 21-15,-21 0 0,22-21 16,-22 21-16,0 0 0,0-21 0,0 21 16,0 0-16,-21 21 62,0 0-62,-21 0 16,21 0-16,-21 0 0,0 1 0,21-1 15,0 21-15,0-21 0,-21 22 16,21-1-16,0-21 0,0 21 16,0-20-16,0 20 0,0-21 15,0 0-15,0 0 0,0 1 0,21-1 16,0 0-16,0-21 0,0 0 16,1 0-16,-1 0 0,21 0 0,-21 0 15,22 0-15,-1-21 0,-21 0 16,21-1-16,1 1 0,-22 0 0,0 0 15,21 0-15,-20-22 0,-22 22 16,0-21-16,21 21 0,-21-22 0,0 1 16,0 21-16,0-21 0,-21-1 15,-1 22-15,1-21 0,0 21 0,-21-1 16,21 1-16,-22 0 16,22 21-16,-21 0 0,21 0 0,-22 0 15,22 0-15,-21 0 0,21 21 16,-22-21-16,22 21 0,0 1 0,0-1 15,21 0-15,0 0 0,-21 0 16,21 22-16,0-22 0,0 0 0,0 21 16,0-21-16,0 1 0,0-1 15,0 0-15,21 0 0,0-21 0,0 0 16,0 0-16,0 0 0,22 0 16</inkml:trace>
  <inkml:trace contextRef="#ctx0" brushRef="#br0" timeOffset="1619.9">6011 1439 0,'21'-42'31,"-21"63"-15,0 0-16,-21-21 15,21 22-15,-21-1 0,21 0 16,0 21-16,-21 22 15,21-43-15,-21 21 0,21-21 0,0 22 16,0-22-16,0 21 0,0-21 16,0 1-16,0-1 0,0 0 15,0 0-15,21-21 32,0 0-32,0-21 15,0 0-15,1 0 0,-1-1 16,0-20-16,0 21 0,0-21 0,0 20 15,1-20-15,-1 21 0,-21 0 16,21 0-16,-21-1 0,21 1 0,-21 42 47,0 1-47,0-1 0,0 0 16,0 21-16,0-21 0,0 22 15,0-22-15,0 0 0,0 0 0,0 22 16,0-22-16,0 0 0,0 0 15,0 0-15,21-21 0,0 21 0,1-21 16,-1 0-16,0 0 0,21 0 16,-21 0-16,22 0 0,-22 0 0,21 0 15,1-21-15,-22 0 0,21 0 16,-21 0-16,0 0 0,1-1 16,-1-20-16,-21 21 0,0-21 0,0-1 15,0 1-15,0 21 0,0-22 0,0 1 16,-21 21-16,-1 0 15,1 0-15,0-1 0,0 22 0,0 0 16,0-21-16,-1 21 16,1 0-16,0 0 0,0 0 0,21 21 15,-21-21-15,21 22 16,-21-22-16,21 21 0</inkml:trace>
  <inkml:trace contextRef="#ctx0" brushRef="#br0" timeOffset="2579.98">7514 1778 0,'0'0'0,"-21"21"0,42-21 47,0-21-32,22 0-15,-22 0 0,0 0 16,0-1-16,0-20 0,0 21 0,22 0 15,-22-22-15,0 1 0,0 21 16,0-21-16,1-1 0,-22 1 0,21 0 16,-21-22-16,21 22 0,-21-22 15,21 1-15,-21 20 0,0-20 0,0 21 16,0-1-16,0 1 16,0 21-16,0 0 0,0-1 0,0 1 15,0 42 1,0 1-16,-21-1 0,21 0 0,-21 21 15,0 22-15,21-22 0,-22 0 16,1 22-16,21-22 0,-21 1 0,0-1 16,21 21-16,-21-20 0,0-1 15,-1 0-15,22 1 0,0-1 0,0 0 16,0-20-16,0 20 0,0 0 16,0-21-16,22 1 0,-1-1 0,0 0 15,0 0-15,0-21 0,22 0 16,-22 0-16,21 0 0,-21 0 0,22 0 15,-1-21-15,-21 0 0,21 0 16,1-1-16,-1 1 0,-21-21 16,22 21-16,-22 0 0,21-22 15,-21 22-15,0-21 0,1 21 0,-22-1 16,21-20-16,0 21 16,-21 0-16,-21 42 31,21 0-31,-21 0 15,-1 0-15,22 1 0,0-1 16,-21 21-16,0-21 0,21 0 0,0 22 16,0-22-16,0 21 0,0-21 15,0 1-15,0-1 0,0 0 0,21 0 16,0-21 0,1 0-16,-1 0 0,21 0 0,-21 0 15,0-21-15,22 21 0,-22-21 0,21 0 16,-21-1-16,22-20 0,-22 21 15,21 0-15,-21-22 0,1 22 0,-1-21 16,0 0-16,0 20 0,-21-20 16,0 0-16,0 21 0,0-1 0,-21 1 15,0 0-15,0 0 0,-1 21 16,1 0-16,-21 0 0,0 0 0,20 0 16,-20 0-16,21 21 0,-21 0 15,20-21-15,1 21 0,0 1 16,0-1-16,0-21 0,0 21 15,-1 0-15,1-21 0,0 21 16,0-21 0,0-21-1,21 0-15</inkml:trace>
  <inkml:trace contextRef="#ctx0" brushRef="#br0" timeOffset="2828.98">7620 1249 0,'0'0'0,"21"21"31,0-21-31,22 0 0,-1 0 16,0 0-16,1 0 0,-1-21 16,21 21-16,-20-21 0,20 21 0,-20 0 15,-1-21-15,0 21 0,1 0 16,-22 0-16,21 0 0,-21 0 15,0 0-15,-21 21 47,-21-21-47,0 0 0</inkml:trace>
  <inkml:trace contextRef="#ctx0" brushRef="#br0" timeOffset="5684.91">9292 1799 0,'0'0'0,"0"21"32,21-21-17,0 0-15,1 0 16,-1-21-16,-21 0 0,21 0 0,0 0 16,0 0-16,0-1 0,22-20 15,-22 21-15,0 0 0,0-22 0,0 1 16,1 21-16,-1-21 0,0-1 15,0 1-15,0 0 0,-21-22 0,0 22 16,0-1-16,0-20 16,0 21-16,0-1 0,0 22 0,-21 0 15,21 0-15,-21 0 0,0 21 16,0 0-16,-1 0 0,22 21 16,0 0-16,0 0 0,-21 21 15,21 1-15,0-1 0,-21 0 0,21 1 16,0-1-16,0 0 0,0 1 15,0 20-15,-21-20 0,21-1 0,-21 0 16,21 1-16,-21-1 0,21 0 16,0-21-16,0 22 0,0-22 0,0 0 15,0 0-15,0 0 16,0-42 15,0 0-31,21 0 0,0-21 16,-21 20-16,21 1 0,0-21 15,0 21-15,1 0 0,-1-1 0,0 1 16,0 0-16,0 0 0,0 21 16,1 0-16,-1 0 0,0 0 0,0 0 15,0 0 1,-21 21-16,0 0 0,21 0 0,1 1 16,-22 20-16,21-21 0,-21 0 15,21 0-15,0 1 0,-21-1 16,21 0-16,0 0 0,1 0 0,-1 0 15,0 1-15,0-22 0,21 0 16,-20 0-16,20 0 0,-21 0 0,21 0 16,1 0-16,-1 0 0,-21-22 15,22 22-15,-1-21 0,0 0 0,-21 0 16,22-21-16,-22 20 0,21 1 16,-21-21-16,1 21 0,-1-22 0,-21 22 15,0-21-15,0 21 0,0-22 16,0 22-16,0-21 0,0 21 0,-21 0 15,-1-1-15,1 22 16,0 0-16,0 0 0,0 0 0,0 0 16,-1 0-16,1 0 0,-21 22 15,21-1-15,0 0 0,-22 0 0,22 0 16,0 22-16,0-22 0,0 21 16,-1 0-16,1 1 0,0-1 0,21 0 15,0 1-15,0-22 0,0 21 16,0-21-16,0 1 0,0-1 0,21 0 15,0-21-15,1 0 0,-1 0 0,21 0 16,-21 0-16,0 0 0,1 0 16,20-21-16,-21 0 0,0-1 0,22 1 15,-22 0-15,0-21 0,0 21 16,21-22-16,-20 1 0,-22 21 16,21-22-16,0 22 0,-21-21 15,21 21-15,-21 0 0,0-1 0,0 1 16,-21 42 15,21 1-31,0-1 16,-21 0-16,21 0 0,-21 0 0,21 22 15,0-22-15,0 0 0,0 21 16,0-21-16,0 1 0,0-1 16,0 0-16,21 0 0,0 0 0,0 0 15,0-21-15,22 0 0,-22 0 16,21 0-16,0 0 0,-20 0 0,20 0 15,0 0-15,1-21 0,-1 21 16,0-21-16,-21 0 0,22 0 0,-22 0 16,0-22-16,0 22 0,0 0 15,1-21-15,-22 20 0,0-20 0,0 21 16,0 0-16,0 0 0,0-1 16,0 1-16,0 42 31,0 1-31,0-1 0,-22 0 15,22 0-15,-21 21 0,21-20 16,-21 20-16,21-21 0,0 21 0,0-20 16,-21-1-16,21 21 0,0-21 15,-21 0-15,21 1 16,0-1 0,0-42-1,21-1-15,0 1 16,0 0-16,0-21 15,-21 21-15,22-1 0,-1-20 0,-21 21 16,21-21-16,0 20 0,0 1 16,0 0-16,1 0 0,-1 21 0,0-21 15,0 21-15,0 0 0,-21 21 16,21-21 0,-21 21-16,22 0 0,-22 0 0,0 1 15,21-1-15,-21 0 0,0 0 16,0 0-16,21 22 0,-21-22 0,21-21 15,0 21-15,-21 0 0,21 0 16,1-21-16,-1 0 0,0 0 0,0 0 16,0 0-16,0 0 0,22 0 15,-22-21-15,21 21 0,-21-21 0,22 0 16,-22 0-16,21-22 0,-21 22 16,22-21-16,-22 21 0,21-22 15,1 22-15,-22-21 0,21 21 0,0-22 0,-20 22 16,20 0-16,-21 21 15,0-21-15,0 21 0,1 0 0,-1 0 16,0 0-16,0 21 16,-21 0-16,0 0 15,0 0-15,21 1 0,-21-1 16,21-21-16,-21 21 0,0 0 0,22-21 16,-22 21-16,21-21 15,0 0 16,-21-21-31,0 0 16,0 0-16,0 0 16,0-1-16,-21 22 15,21-21-15,-21 21 0,-1 0 16,22-21-16,-21 21 0,0 0 0,0 0 16,0 0-16,-22 0 0,22 0 15,0 0-15,-21 21 0,21 0 0,-22-21 16,1 22-16,21-1 0,-22 21 15,1-21-15,21 22 0,-21-22 0,20 21 16,1-21-16,0 22 0,0-22 16,21 21-16,0-21 0,0 0 0,0 1 15,0-1-15,0 0 0,0 0 16,21 0-16,0-21 16,22 21-16,-22-21 0,0 0 0,21 0 15,-21 0-15,22 0 0,-1 0 16,-21 0-16,22 0 0,-22-21 0,21 0 15,-21 0-15,0 0 0,1 0 16,-1-22-16,0 22 0,0-21 0,0-1 16,0 1-16,-21 0 0,0-22 15,22 22-15,-1 0 0,-21-22 16,0 22-16,0-1 0,0-20 0,21 21 16,-21-1-16,0 1 0,21 21 15,-21 0-15,0-1 0,0 1 0,0 0 16,0 42-1,0 0-15,0 1 0,0 20 16,0-21-16,-21 21 0,21 1 16,0-1-16,0-21 0,-21 22 0,21-1 15,0 0-15,0 1 0,0-1 16,-21 0-16,21 1 0,0-1 0,0-21 16,0 21-16,0-20 0,0 20 15,0-21-15,0 0 0,0 0 0,21-21 16,-21 22-16,21-22 0,0 21 15,0-21-15,0 0 0,1 0 0,20 0 16,-21-21-16,0-1 0,22 22 0,-22-21 16,21 0-16,-21 0 15,22-21-15,-22 20 0,21-20 0,-21 21 16,22-21-16,-22-1 0,0 1 16,0 0-16,0-22 0,0 22 0,1-1 15,-22-20-15,21 21 0,-21-1 16,0 22-16,0 0 0,0 0 0,0 0 15,0-1-15,-21 22 16,-1 0-16,1 22 0,0-1 16,21 0-16,-21 0 0,0 0 15,21 22-15,-21-22 0,21 0 16,0 21-16,-22 1 0,22-22 0,-21 21 16,21-21-16,-21 22 0,21-1 15,0-21-15,0 21 0,0-20 0,0 20 16,0-21-16,0 0 0,0 0 15,0 1-15,0-1 0,0 0 0,21 0 16,0 0-16,22-21 0,-22 0 16,21 0-16,-21 0 0,22 0 0,-1 0 15,0 0-15,1 0 0,-1-21 16,0 21-16,-20-21 0,20 0 16,-21-22-16,21 22 0,-20 0 0,-1-21 15,-21 21-15,21-1 0,-21-20 16,21 21-16,-21 0 0,0 0 15,-21 21 1,0 0-16,0 0 0,-1 21 16,1 0-16,0 0 0,21 0 15,-21 0-15,0 1 0,0 20 0,21-21 16,-22 21-16,22-20 0,0-1 0,0 21 16,0-21-16,0 0 0,0 1 15,22-1-15,-1-21 0,21 0 16,-21 0-16,0 0 0,22 0 15,-22 0-15,21 0 0,-21 0 0,22-21 16,-22-1-16,0 1 16,21 0-16,-20 0 0</inkml:trace>
  <inkml:trace contextRef="#ctx0" brushRef="#br0" timeOffset="7240.4">15938 1693 0,'22'-21'0,"-44"42"0,86-42 16,-43 0-16,0 0 0,0 0 16,1 0-16,-1-1 0,-21 1 15,21 0-15,-21 0 0,0-21 0,0 20 16,0 1-16,0 0 0,-21 0 16,0-21-16,-1 20 0,1-20 0,-21 21 15,21 0-15,0 0 0,-1-1 16,-20 1-16,21 21 0,0 0 0,-22 0 15,22 21-15,0 1 0,-21-1 16,-1 0-16,1 21 0,21-21 16,-21 22-16,-1-1 0,22 0 15,0 1-15,0-1 0,0 0 0,21 1 16,0-1-16,0 0 0,0-20 16,0 20-16,0-21 0,21 0 0,0 0 15,0 1-15,0-22 0,0 0 16,1 0-16,20 0 0,-21 0 0,21 0 15,-20 0-15,20-22 0,-21 1 16,21 0-16,1-21 0,-22 21 0,21-22 16,-21 22-16,1-21 0,20-1 15,-21 1-15,0 0 0,0-1 0,-21 1 16,0-21-16,22 20 0,-22-20 16,0-1-16,0 1 0,0-1 15,0 22-15,0-22 0,0 22 16,0 0-16,0 21 0,0-1 0,0 1 15,0 0-15,0 42 16,0 0 0,-22 22-16,22-1 0,0 0 0,-21 22 15,21-22-15,0 22 0,0-1 16,0-20-16,-21 20 0,21-21 0,-21 22 16,21-22-16,0 1 0,0-1 15,0 0-15,0 1 0,0-1 0,0 0 16,0-21-16,0 1 15,21-1-15,0 0 0,0 0 0,1-21 16,-1 0-16,0 0 0,21 0 16,-21 0-16,22-21 0,-1 21 0,0-21 15,-20 0-15,20-1 0,0-20 16,1 21-16,-1 0 0,-21-22 0,21 22 16,-20-21-16,-22 21 0,0-22 15,21 22-15,-21-21 0,0 21 0,0 0 16,-21-1-16,-1 1 0,-20 21 15,21 0-15,0 0 0,0 0 16,-1 0-16,1 0 0,0 21 16,0 1-16,21-1 15,0 0-15,0 0 0,0 0 16,0 0-16,0 1 0,21-22 0,0 21 16,0 0-16,1 0 0,-1 0 15,0 0-15,0 1 0,0-1 0,0-21 16,-21 21-16,22 0 0,-22 0 15,21-21-15,0 0 0,0 0 16,0 0-16,0 0 16,1 0-16,-1 0 0,0 0 0,0-21 15,0 21-15,22-21 0,-22 0 16,0 0-16,0 21 0,0-22 16,22 1-16,-22-21 0,0 21 0,0 0 15,0-1-15,-21-20 0,21 21 16,-21 0-16,22 0 0,-22-1 0,0 44 31,-22-1-15,1 0-16,0 0 15,21 0-15,-21 22 0,0-22 0,0 0 16,21 21-16,0-21 0,0 1 16,0 20-16,0-21 0,0 0 0,0 0 15,0 1-15,0-1 16,0 0-16,21-21 0,0 0 15,0 0-15,0 0 0,22 0 16,-22 0-16,21 0 0,-21 0 0,22-21 16,-1 0-16,0-1 0,-21 1 15,22 0-15,-1 0 0,-21 0 0,0-22 16,1 22-16,-1 0 0,-21-21 16,0 21-16,0-22 0,0 22 0,0-21 15,-21 21-15,-1-1 0,1 1 16,0 21-16,-21 0 0,21 0 0,-22 0 15,22 0-15,-21 0 0,-1 0 16,22 21-16,-21 1 0,21-22 0,0 21 16,-1 0-16,1 0 0,21 0 15,0 0-15,0 1 16,0-1-16,21-21 0,1 21 16,-1-21-16,0 0 0,21 0 15</inkml:trace>
  <inkml:trace contextRef="#ctx0" brushRef="#br0" timeOffset="7616.18">17907 1376 0,'0'0'0,"-21"21"47,21 0-47,-21 0 0,21 1 0,0-1 16,0 21-16,0-21 0,0 22 15,0-1-15,-22 0 0,22 1 0,-21 20 16,21-21-16,-21 22 0,21-22 16,-21 22-16,0-1 0,0-20 0,-1 20 15,22 1-15,-21 20 0,0-20 16,0 20-16,0-20 0,0 21 0,21-1 16,-22-20-16,1 20 0,0-20 15,21-1-15,-21 1 0,0-1 16,0 1-16,21-22 0,-22 1 0,22-1 15,-21 0-15,21-21 0,-21 1 0,21-1 16,0 0-16,0-42 31,0 0-31,21-22 16,0 22-16,1 0 0,-1-21 0,0-1 16,0 1-16,0 0 0,0-1 0,1-20 15</inkml:trace>
  <inkml:trace contextRef="#ctx0" brushRef="#br0" timeOffset="7912.02">17801 1672 0,'0'0'0,"0"-63"0,0 20 0,-21 1 16,21 0-16,0 21 0,0-22 16,0 22-16,0 0 0,21 21 0,0-21 15,0 0-15,1 21 0,20 0 16,-21-22-16,0 22 0,22 0 0,-22 0 15,21 0-15,-21 22 0,22-1 16,-22 0-16,0 0 0,0 21 0,-21-20 16,0 20-16,0-21 0,0 21 15,-21 1-15,0-22 0,0 21 16,-22-21-16,22 1 0,-21 20 16,-1-21-16,22-21 0,-21 21 0,21 0 15,0-21-15,-1 0 0,1 0 16,0 0-16,21-21 15,0 0-15,21 21 16</inkml:trace>
  <inkml:trace contextRef="#ctx0" brushRef="#br0" timeOffset="8824.91">18944 1164 0,'0'0'0,"0"-21"0,21 0 0,-42 42 31,21 0-15,-21 0-16,0 1 0,0 20 15,-1-21-15,1 21 0,0 1 0,0-1 16,0 0-16,0 1 0,-1-1 15,-20-21-15,21 22 0,0-1 0,0 0 16,-1-21-16,1 22 0,0-22 16,0 0-16,0 0 0,0 0 0,-1-21 15,22-21 17,0 0-32,0 0 0,0-21 15,0 20-15,22-20 0,-22 21 16,21-21-16,0 20 0,-21 1 0,0 0 15,21 0-15,-21 0 0,21 21 16,0 0 0,-21 21-16,22 0 0,-22 0 15,0 0-15,0 1 0,21 20 0,0-21 16,-21 0-16,21 22 0,0-22 16,-21 0-16,21 0 0,1 0 0,-1 0 15,0 1 1,0-1-16,21-21 0,-20 0 0,83 0 15,-62 0 1,-22-21-16,21-1 0,1 1 16,-22 0-16,0-21 0,21 21 0,-21-22 15,1 1-15,-1 0 0,0-1 16,-21-20-16,0 20 0,0 1 0,0-21 16,0-1-16,0 1 0,-21 20 15,0-20-15,-1-1 0,1 22 0,-21 0 16,21-1-16,-22 22 0,1 0 15,21 21-15,-21 0 0,-1 0 16,-20 21-16,20 0 0,22 22 16,-21-1-16,0 0 0,20 22 15,1-22-15,21 0 0,0 22 0,0-22 16,0 1-16,0-1 0,0 0 0,0 1 16,21-22-16,1 21 0,-1-21 15,21 0-15,-21 22 0,0-22 0,22-21 16,-22 21-16,21 0 0,-21-21 15,22 0-15,-22 0 0,21 0 0,-21 0 16,22 0-16,-1 0 0,-21 0 16,22-21-16,-1 0 0,-21 21 0,21-21 15</inkml:trace>
  <inkml:trace contextRef="#ctx0" brushRef="#br0" timeOffset="10300.93">19706 1334 0,'0'0'0,"21"-22"0,-21 1 15,-21 21 17,0 21-32,0 1 0,0-1 15,-1 0-15,22 0 0,-21 0 16,0 22-16,0-22 0,0 0 0,21 21 16,0-21-16,-21 1 0,21 20 15,0-21-15,0 0 0,0 0 16,0 1-16,21-1 0,-21 0 0,21-21 15,0 0-15,21 21 0,-20-21 16,-1 0-16,21 0 0,-21 0 0,0-21 16,22 21-16,-22-21 0,21 0 15,-21-1-15,22 1 0,-22 0 0,0 0 16,0-21-16,0 20 0,1-20 16,-22 21-16,0-21 0,21-1 0,-21 1 15,0 0-15,0-1 0,0 1 16,0 21-16,0 0 0,-21-1 0,-1 22 15,-20 0-15,21 0 16,-21 22-16,-1-1 0,1 0 0,0 0 16,-1 21-16,22-20 15,-21 20-15,-1 0 0,22 1 0,0-22 16,0 21-16,21 0 0,0-20 16,0 20-16,0-21 0,0 21 0,21-20 15,0-1-15,0 0 0,1-21 16,20 21-16,0-21 0,1 0 0,-22 0 15,21 0-15,0 0 0,1 0 16,-1 0-16,0-21 0,1 0 0,-1 0 16,-21-1-16,22 1 0,-22 0 15,21 0-15,-21-21 0,0 20 16,22-20-16,-22 21 0,-21-21 16,21 20-16,-21 1 0,21 0 0,-21 0 15,0 0-15,0 42 31,-21 0-31,21 0 0,-21 0 16,0 1-16,21-1 0,0 0 16,-21 0-16,21 21 0,-22-20 0,22-1 15,0 0-15,0 0 0,0 0 16,0 0-16,0 1 0,0-1 16,22-21-16,-1 0 0,0 0 15,0 0-15,21 0 0,-20 0 16,-1 0-16,21 0 0,-21 0 15,22-21-15,-22-1 0,0 1 0,21 0 16,-21 0-16,1 0 0,20 0 16,-21-22-16,0 22 0,0 0 0,-21 0 15,22 0-15,-1-1 16,-21 44 0,-21-22-1,-1 21-15,1 0 0,21 0 0,-21 0 16,21 0-16,0 1 0,0-1 15,-21 0-15,21 0 0,0 0 0,0 0 16,0 1 0,21-1-16,0-21 0,0 0 15,1 0-15,-1 0 0,0 0 0,0 0 16,21 0-16,-20 0 0,-1 0 16,0-21-16,0 21 0,0-22 15,0 1-15,-21 0 0,0 0 0,22-21 16,-22 20-16,0 1 0,0-21 15,0 21-15,0 0 0,0-1 0,0 1 16,-22 0-16,22 0 0,-21 0 16,21 0-16,0-1 31,21 1-15,1 21-16,-1 0 0,0 0 15,0 0-15,21 0 0,-20 0 16,-1 0-16,0 0 0,0 0 0,-21 21 15,21 1-15,-21-1 0,21 0 16,-21 0-16,0 0 0,0 0 0,0 1 16,0-1-16,0 0 0,0 0 15,0 0-15,0 0 0,0 1 0,0 20 16,0-21-16,0 0 16,0 0-16,0 1 0,0-1 0,0 0 15,0 0 1,0-42 31,0 0-47,0 0 0,0-1 15,0 1-15,0 0 0,22-21 0,-1-1 16,0 22-16,21-21 0,1 0 16,-22-1-16,21 22 0,22-21 0,-22 21 15,0-1-15,1 1 0,-1 0 16,0 21-16,1 0 0,-22 0 0,0 0 15,0 21-15,0 0 0,-21 1 16,0-1-16,0 21 0,0-21 16,0 0-16,0 1 0,0 20 0,0-21 15,0 0-15,-21 0 0,21 22 16,0-22-16,-21 0 0,21 0 0,-21-21 16,21 21-16,-21 1 0,21-1 15,0-42 32,0-1-47</inkml:trace>
  <inkml:trace contextRef="#ctx0" brushRef="#br0" timeOffset="10472.02">22183 1863 0,'0'0'0,"-22"0"0,-41 21 16,42-21 0,21 21-16,-21-21 0,-1 0 31</inkml:trace>
  <inkml:trace contextRef="#ctx0" brushRef="#br0" timeOffset="11676.32">1101 4297 0,'0'0'0,"-22"-21"0,1 21 15,0 0-15,0-21 0,0 21 16,0 0-16,-1 0 31,22-22-31,22 44 31,-1-1-15,21-21-16,0 0 0,1 0 16,20 21-16,1-21 0,20 0 0,1 0 15,0 0-15,-1 0 16,1 0-16,0 0 0,-1 0 0,-20 0 15,21 0-15,-1 0 0,1-21 16,0 21-16,20-21 0,-41 21 0,21-22 16,-1 22-16,-20-21 0,-22 21 15,22-21-15,-22 21 0,-21 0 0,0-21 16,0 21-16,1 0 0,-22-21 16,0 0-1,-22 21 1,1 0-16,0-22 0,0 22 15,0-21-15,0 0 16,-1 21-16,1-21 0</inkml:trace>
  <inkml:trace contextRef="#ctx0" brushRef="#br0" timeOffset="12168.57">2476 3831 0,'0'0'0,"-21"0"31,21 21-15,0 1-1,0-1-15,21-21 0,1 21 0,20 0 16,-21 0-16,21 22 16,1-22-16,-22 0 0,21 0 0,1 0 15,-1-21-15,0 21 0,1 1 16,-22-1-16,21-21 0,0 0 0,-20 21 15,20-21-15,-21 0 0,21 0 16,-20 0-16,-1 0 0,21 0 0,-21 0 16,0 0-16,-21-21 15,-21 21 17,0 21-32,0-21 15,-21 21-15,20 0 0,1 0 16,-21 1-16,21-1 0,0 21 0,-22-21 15,22 22-15,-21-22 0,21 21 16,-1-21-16,-20 0 0,21 22 0,0-22 16,0 0-16,-1 0 0,22 0 15,0 1-15,-21-1 0,21 0 16,-21-21-16,21 21 16,21-42 30,0 0-30,1 0-16</inkml:trace>
  <inkml:trace contextRef="#ctx0" brushRef="#br0" timeOffset="13131.94">6032 3704 0,'0'0'0,"43"21"31,-43 1-31,21-22 0,0 0 16,0 0-16,0 0 16,1 0-16,-1-22 0,0 22 0,0-21 15,0 0-15,0 21 0,1-21 16,-1 0-16,0 0 0,0-1 0,0 1 15,-21 0-15,0 0 0,0-21 16,0 20-16,0 1 0,0 0 16,0 0-16,0 0 0,-21 0 15,0 21-15,-21 0 0,20 0 16,1 0-16,-21 0 0,21 21 16,-22 0-16,1 0 0,21 21 0,-21-20 15,-1 20-15,22-21 0,0 21 16,-21-20-16,20-1 0,22 21 0,-21-21 15,21 0-15,0 1 0,0-1 0,0 0 16,0 0-16,21 0 0,-21 0 16,22 1-16,20-1 0,-21-21 0,0 21 15,22 0-15,-22 0 16,0-21-16,21 21 0,-21 1 0,22-1 16,-22 0-16,21 0 0,-21 0 15,1 22-15,-1-22 0,21 0 0,-21 21 16,0-21-16,1 22 0,-1-22 0,-21 21 15,0-21-15,0 22 0,0-22 16,0 21-16,0-21 0,0 22 0,0-22 16,0 0-16,-21 0 0,-1 0 15,1 22-15,0-43 0,-21 21 0,21 0 16,-1 0-16,-20-21 0,21 0 16,-21 0-16,-1 0 0,1 0 0,0 0 15,-1 0-15,1 0 0,0-21 0,-1 0 16,1 21-16,0-21 15,-1 0-15,1-1 0,21 1 0,-22 0 16,22 0-16,0 0 0,21 0 0,0-1 16,-21 22-16,21-21 0,0 0 15,0 0-15,0 0 16,21 21-16,-21-21 16,21 21-16,0 0 0,1 0 0,-1-22 15,0 22-15,0 0 0,0-21 16</inkml:trace>
  <inkml:trace contextRef="#ctx0" brushRef="#br0" timeOffset="13747.96">6752 4233 0,'21'0'0,"0"0"32,1 0-32,-1 0 15,0-21-15,0 21 0,0-21 16,22 0-16,-22 0 16,0 21-16,0-21 0,0-1 0,0 1 15,1 21-15,-1-21 0,-21 0 16,0 0-16,21 0 0,-21-1 15,0 1-15,0 0 0,0 0 16,-21 21-16,0 0 0,-1-21 16,1 21-16,0 0 0,0 0 0,0 0 15,-22 21-15,22-21 0,0 21 16,0 0-16,0 22 0,0-22 0,-1 21 16,1 0-16,21 1 0,0-1 15,0 0-15,-21 1 0,21-22 0,0 21 16,0 1-16,0-22 0,0 21 0,0-21 15,21 0-15,0 1 0,1-1 16,-1-21-16,0 21 0,21 0 16,-21-21-16,22 0 0,-1 0 15,0 0-15,-20 0 0,20 0 0,0 0 16,1-21-16,-22 0 0,21 0 0,0 21 16,-20-22-16,20-20 0,0 21 15,-21 0-15,22 0 0</inkml:trace>
  <inkml:trace contextRef="#ctx0" brushRef="#br0" timeOffset="23692.27">8001 3683 0,'-21'0'47,"21"21"-47,-21-21 15,42 0 48,-21-21-32,-21 21-15,-1 0-1</inkml:trace>
  <inkml:trace contextRef="#ctx0" brushRef="#br0" timeOffset="24177.03">7916 3598 0,'0'-21'16,"21"0"-1,-21 0-15,0 0 0,22 0 16,-1-1-16,-21 1 15,0 0-15,0 0 0,0 0 0,0 0 16,0-1-16,0 1 16,0 0-16,0 0 0,0 0 31,0 42-15,-21 0-16,21 0 15,-22 22-15,1-1 0,21 0 16,-21 1-16,0 20 0,0-21 15,21 22-15,-21-1 0,-1 1 0,1 21 16,0-22-16,0 1 0,21-1 16,0 1-16,-21-1 0,21-21 0,-21 22 15,21-43-15,0 21 0,0-20 16,0-1-16,0 0 0,0 0 0,0 0 16,0-42 15,0 0-16,21 0-15,-21 0 16,0-1-16,21 1 0,0 0 0</inkml:trace>
  <inkml:trace contextRef="#ctx0" brushRef="#br0" timeOffset="24640.11">8191 4149 0,'0'0'0,"22"0"32,-1 0-1,-21-21-31,21 21 0,0 0 16,-21-22-16,21 22 0,0-21 15,1 0-15,-1 0 0,0 21 16,-21-21-16,21 0 0,-21-1 15,21 22-15,-21-21 0,0 0 0,0 0 16,0 0-16,0 0 16,0-1-16,-21 22 15,0 0-15,0 0 0,0 0 16,-1 22-16,1-1 0,0 0 0,0 0 16,0 0-16,-22 22 0,43-22 0,-21 21 15,0 0-15,21 1 0,-21-1 16,21-21-16,0 22 0,0-22 15,0 21-15,0-21 0,0 0 16,0 1-16,0-1 0,0 0 0,21 0 16,0-21-16,0 21 0,1-21 15,-1 0-15,0 0 0,0 0 0,0 0 16,0 0-16,1 0 0,20 0 0,-21 0 16,0 0-16,0-21 0,22 0 15,-22 21-15,0-21 0,21 0 0,-20-1 16,-1 1-16</inkml:trace>
  <inkml:trace contextRef="#ctx0" brushRef="#br0" timeOffset="25303.87">9017 3874 0,'0'0'0,"-21"-22"31,0 22-15,-1 0-16,1 22 0,-21-22 0,21 21 15,0 0-15,-1 0 0,1 0 0,-21 0 16,21 22-16,0-22 0,21 21 16,-22 1-16,22-22 0,-21 21 0,21-21 15,0 22-15,0-22 16,0 21-16,0-21 0,0 0 0,0 1 0,0-1 16,21-21-16,1 21 15,-1 0-15,0-21 0,0 0 0,21 0 16,-20 0-16,20 0 0,0 0 0,-21 0 15,22 0-15,-1-21 0,0 21 16,1-21-16,-1 0 0,0-1 0,-20 1 16,20 0-16,-21 0 0,21-21 15,-20 20-15,-1-20 0,0 0 0,0-1 16,0 1-16,0-21 0,-21 20 16,0 1-16,22 0 0,-22-22 0,21 22 15,-21-1-15,0-20 0,0 21 16,0-22-16,0 22 0,0-1 0,0 1 15,0 21-15,0 0 16,0 0-16,0-1 0,0 44 31,-21-1-31,21 0 0,-22 21 0,22-21 16,0 22-16,0-1 0,0 0 0,-21 22 16,21-22-16,0 1 0,-21-1 15,21 0-15,-21 1 0,21-1 0,0 0 16,0 1-16,0-1 0,0 0 15,0 1-15,0-1 0,0-21 0,0 21 16,0-20-16,0-1 16,0 21-16,0-21 0,0 0 15,21 1-15,-21-1 0,21-21 0,0 0 16,-21 21-16,22-21 16,-1 0-16,0 0 0,0 0 15,0 0-15,-21-21 0,21 21 16,1-21-16,-1-1 0,0 22 0,0-21 15,-21 0-15,21 21 0,0-21 0,-21 0 16,0 0-16,0-1 0,22 1 16</inkml:trace>
  <inkml:trace contextRef="#ctx0" brushRef="#br0" timeOffset="25608.79">9525 3810 0,'0'0'16,"-21"0"-16,0 0 0,-1 0 0,1 0 0,42 0 31,1 0-15,20 0-16,-21 0 0,21 0 16,-20 0-16,20 0 0,0 0 0,-21 0 15,22 0-15,-22 0 16,0 0-16,0 0 0,0 0 0,1 0 15,-1 0-15,0 0 0,-21-21 16,-21 21 31,0 0-47</inkml:trace>
  <inkml:trace contextRef="#ctx0" brushRef="#br0" timeOffset="26156.82">11515 3006 0,'0'-21'31,"0"-1"-31,-22 22 0,1 0 16,0 0-16,0 0 16,0 0-16,-22 0 0,22 0 15,0 22-15,-21-1 0,21 0 0,-1 0 16,-20 0-16,21 22 0,-21-1 15,20-21-15,1 21 0,0 1 0,0-1 16,21-21-16,0 22 0,0-22 16,0 0-16,0 21 0,0-21 0,0 1 15,42-1-15,-21 0 16,1-21-16,20 0 0,0 0 0,1 0 16,-22 0-16,21 0 0,0 0 0,-20 0 15,20 0-15,0-21 0,-21 21 16,1-21-16,20-1 0,-21 1 0,0 21 15,0-21-15</inkml:trace>
  <inkml:trace contextRef="#ctx0" brushRef="#br0" timeOffset="26768.9">11874 2709 0,'0'0'0,"-21"-21"0,21-21 0,-21 21 0,0 0 16,0-1-16,0 1 0,-1 0 16,1 0-16,0 21 0,0 0 0,-21-21 15,20 21-15,-20 0 0,0 0 16,-1 21-16,1 0 0,-21 0 16,20 0-16,-20 1 0,-1 20 15,1-21-15,-1 21 0,22 1 0,-22-22 16,1 21-16,21 1 0,-1-1 15,1 0-15,0 22 0,20-22 0,1 0 16,0 22-16,0-22 0,0 22 16,21-22-16,0 22 0,0-22 0,0 0 15,0 22-15,0-22 0,0-21 16,21 22-16,0-1 0,21-21 0,-20 21 16,20-20-16,0-1 0,1 0 0,20-21 15,1 21-15,-1-21 0,1 0 16,-1 0-16,1 0 0,-1 0 15,1 0-15,-1 0 0,1-21 0,-22 0 16,21 21-16,1-21 0,-22-1 16,22-20-16,-1 21 0,-20 0 0,-1-22 15,0 22-15,-21-21 0,22 0 16,-22-22-16,0 22 0,0-22 0,-21 22 16,0-22-16,0 1 0,0 21 15,0-22-15,0 22 0,-21-22 0,0 22 16,0 0-16,0-1 0,-22 22 15,22-21-15,-21 21 0,21-1 0,-22 22 16,1-21-16,0 21 0,-1 0 16,22 0-16,-21 0 0,-1 0 15,22 0-15,0 0 0,-21 0 0,21 21 16,-1-21-16,1 0 0,21 22 16,-21-22-16,21 21 0,-21-21 0,21 21 15,0 0-15,0 0 16,0 0-16</inkml:trace>
  <inkml:trace contextRef="#ctx0" brushRef="#br0" timeOffset="47193.49">2434 6795 0,'0'21'16,"-21"-21"-16,21 21 16,-21-21 93</inkml:trace>
  <inkml:trace contextRef="#ctx0" brushRef="#br0" timeOffset="47812.13">2434 6943 0,'-21'21'32,"42"-42"-17,0 21 1,-21-21-16,21 21 0,1-22 16,-1 1-16,0 0 0,0 0 15,-21 0-15,0 0 0,0-1 16,0 1-16,0 0 0,0 0 15,0 0-15,-21 21 0,21-21 0,-21 21 16,-22 0-16,22 0 0,0 0 16,-21 0-16,21 0 0,-22 0 15,22 21-15,-21 0 0,21 0 0,-22 0 16,22 0-16,0 1 0,0-1 16,0 0-16,-1 21 0,22-21 0,0 1 15,0-1-15,0 0 0,0 0 16,0 0-16,0 0 0,0 1 15,0-1-15,22 0 0,-1 0 16,0 0-16,0 22 0,0-22 0,0 0 16,1 21-16,-1-21 0,0 22 15,0-22-15,0 21 0,0-21 0,-21 22 16,0-22-16,0 21 0,0-21 16,0 22-16,0-22 0,-21 0 0,0 0 15,0 22-15,0-22 0,-22 0 16,22 0-16,-21 0 0,0-21 0,-1 21 15,1-21-15,0 0 0,-1 0 16,1 0-16,0 0 0,-1 0 16,1 0-16,0 0 0,20-21 0,-20 0 15,0 0-15,-1 0 0,22-22 16,-21 22-16,21-21 0,0 0 16,-1 20-16,22-20 0,-21 21 0,21 0 15,0 0-15,0-1 0,0 1 16,21 0-16,1 21 0,-1-21 0,0 21 15,0 0-15,21 0 0,-20 0 16,-1 0-16,21 0 0,-21 0 0,0 0 16,22 0-16</inkml:trace>
  <inkml:trace contextRef="#ctx0" brushRef="#br0" timeOffset="48212.91">2646 7472 0,'21'0'16,"-42"0"-16,63 0 0,-21 0 0,0 0 0,1 0 15,-1 0-15,0-21 16,0 0-16,0-1 0,0 1 0,1 0 16,-1 0-16,0 0 15,-21-22-15,0 22 0,0 0 16,0 0-16,0 0 15,-21 21 1,0 0-16,-1 0 0,1 0 16,0 21-16,-21 0 0,21 0 0,-1 22 15,-20-22-15,21 21 0,0-21 16,0 22-16,21-22 0,0 21 0,0-21 16,0 0-16,0 22 0,0-22 15,0 0-15,0 0 0,21 0 16,0-21-16,0 22 0,21-22 0,-20 0 15,-1 21-15,21-21 0,-21 0 16,22 0-16,-22 0 0,21 0 16,-21 0-16,22 0 0,-22 0 15,21 0-15,-21-21 0,22-1 0,-22 1 16,21 0-16</inkml:trace>
  <inkml:trace contextRef="#ctx0" brushRef="#br0" timeOffset="48524.72">3619 6731 0,'0'0'0,"0"-42"15,0-22 1,-21 64 0,0 21-16,21 1 0,-21-1 15,0 21-15,21 0 0,-21 1 16,-1-1-16,22 0 0,-21 1 0,0-1 15,0 22-15,0-22 0,21 21 16,-21 1-16,-1-22 0,1 22 0,21-22 16,0 0-16,-21 1 0,21-1 0,-21-21 15,21 22-15,0-22 0,0 0 16,-21 0-16,21 0 0,0 0 16,21-42 15,0 0-31,0 21 0,0-21 15</inkml:trace>
  <inkml:trace contextRef="#ctx0" brushRef="#br0" timeOffset="48924.49">3662 7451 0,'0'21'0,"21"-21"31,0 0-31,0-21 16,0 21-16,1-21 0,-1-1 15,0 1-15,0 0 0,-21 0 16,21 21-16,0-21 0,1 0 0,-22-1 16,0 1-16,0 0 0,0 0 15,0 0-15,-22 21 16,1 0-16,0 0 15,0 0-15,0 0 0,0 21 0,-1 0 16,-20 0-16,21 0 0,0 1 16,0-1-16,-1 0 0,1 0 15,21 21-15,0-20 0,0-1 0,0 0 16,0 0-16,0 0 0,0 0 0,0 1 16,0-1-16,21 0 0,1-21 15,-1 21-15,0-21 16,0 21-16,0-21 0,0 0 0,1 0 15,-1 0-15,21 0 0,-21 0 0,0 0 16,1 0-16,20-21 0</inkml:trace>
  <inkml:trace contextRef="#ctx0" brushRef="#br0" timeOffset="49256.31">4403 7154 0,'0'0'0,"0"-21"0,-22 21 16,1 0-16,0 0 0,0 0 16,0 0-16,0 0 15,-1 21-15,22 1 0,-21-1 0,0 0 16,21 0-16,-21 21 0,21-20 16,-21 20-16,21-21 0,-21 21 0,21-20 15,0 20-15,0-21 0,0 0 0,0 22 16,0-22-16,0 0 0,0 0 15,0 0-15,0 0 0,0 1 16,21-22-16,0 0 16,0 0-16,21 0 0,-20 0 0,-1 0 15,21 0-15,-21 0 0,22 0 0,-22 0 16,21-22-16,0 22 0,1-21 16,-22 0-16,21 0 0,1 0 0,-22-22 15,21 22-15,0-21 0,-20 0 16</inkml:trace>
  <inkml:trace contextRef="#ctx0" brushRef="#br0" timeOffset="49564.13">4953 6985 0,'0'0'0,"21"-42"16,-21-85-1,0 106-15,0-1 0,0 1 16,0 0-16,-21 21 0,0 0 16,0 21-16,21 0 15,-22 1-15,22-1 0,0 0 16,0 21-16,-21-21 0,21 22 0,0-1 15,-21 0-15,21 1 0,-21-1 16,21 0-16,0 1 0,0 20 0,0-20 16,-21-1-16,21 0 0,-21 1 0,21-22 15,0 21-15,0-21 0,0 22 16,0-22-16,0 0 0,0 0 0,0 0 16,0 0-16,21-21 15,0 0 1,0 0-16,0 0 0,0-21 15,1 21-15,-1-21 0,0 0 16,0 0-16,0 0 0,0-1 0,1 1 16,-22 0-16,21 0 0,0-21 0</inkml:trace>
  <inkml:trace contextRef="#ctx0" brushRef="#br0" timeOffset="49836.97">4974 7091 0,'21'0'31,"0"0"-31,1 0 16,-1 0-16,0 0 0,0 0 0,0 0 16,0 0-16,1-21 0,-1 21 15,0 0-15,0 0 0,0 0 16,0 0-16</inkml:trace>
  <inkml:trace contextRef="#ctx0" brushRef="#br0" timeOffset="50652.02">6964 7239 0,'0'0'0,"21"0"0,0-21 15,0 21-15,-21-21 16,21 0-16,1 21 0,-22-22 0,21 22 16,0-21-16,0 0 0,-21 0 15,21 0-15,-21 0 0,21 21 16,-21-22-16,0 1 0,-21 0 15,0 21 1,0 0-16,0 0 0,0 0 0,-22 0 16,22 0-16,-21 0 0,-1 0 0,22 21 15,-21-21-15,0 21 16,-1-21-16,22 22 0,0-1 0,0 0 16,0 0-16,21 0 0,-22 0 15,22 1-15,0-1 0,0 0 0,0 0 16,22 0-16,-1-21 0,0 21 0,0 1 15,21-1-15,-20-21 0,20 21 16,-21 0-16,21-21 0,-20 21 0,-1 0 16,21 1-16,-21-22 0,0 21 15,-21 0-15,0 0 0,0 0 16,0 0-16,0 1 0,-21-1 16,-21-21-16,21 21 0,0-21 15,-22 0-15,22 21 0,-21-21 16,-1 0-16,22 0 0,-21 0 0,21 0 15,-22 0-15,22-21 0,-21 21 16,21-21-16,0 0 0,-1 21 0,-20-22 16,42 1-16,-21 21 0,0-21 0,0 21 15,21-21 1,21 21 15,0 0-31,0 0 0,21 0 0,-20 0 16,-1-21-16,0 21 0,21 0 0,-21 0 15</inkml:trace>
  <inkml:trace contextRef="#ctx0" brushRef="#br0" timeOffset="50948.11">7916 7218 0,'43'0'31,"-22"0"-31,0 0 0,0 0 16,0 0-16,0 0 0,22 0 16,-22 0-16,0 0 0,0-21 0,0 21 15,1 0-15,-1 0 0,0 0 0,0 0 16,0-21-16,-42 21 47,0 0-32</inkml:trace>
  <inkml:trace contextRef="#ctx0" brushRef="#br0" timeOffset="51160.16">7959 7303 0,'0'0'16,"0"21"-16,0 0 16,21-21-1,0 0-15,0 0 16,0 0-16,0 0 0,1 0 0,-1 0 16,0 0-16,21 0 0,-21 0 15,1 0-15,-1 0 0,-21-21 0,21 21 16,0 0-16,0 0 0,-21-21 15</inkml:trace>
  <inkml:trace contextRef="#ctx0" brushRef="#br0" timeOffset="51972.44">9165 7176 0,'0'-64'32,"0"43"-32,0 0 0,0 0 0,21-1 15,0 22-15,1-21 16,-1 0-16,0 21 15,0-21-15,0 21 0,0 0 0,1 0 16,-1 0-16,0 0 0,-21 21 16,21 0-16,-21 0 0,0 1 15,21-1-15,-21 0 0,0 0 0,0 21 16,21-20-16,-21 20 0,0-21 0,0 21 16,0-20-16,0-1 0,0 0 15,0 21-15,0-21 0,0 1 0,-21-22 16,21 21-16,0 0 0,-21 0 15,21-42 32,0 0-47,0-22 16,0 22-16,0 0 0,21-21 0,0 21 16,-21-22-16,22 1 0,20 0 15,-21 20-15,0-20 0,22 21 0,-1 0 16,0 0-16,1-1 0,-1 1 15,0 0-15,-21 21 0,22 0 0,-1 0 16,0 0-16,-20 0 0,20 0 0,-21 21 16,0-21-16,-21 21 0,0 1 15,0 20-15,0-21 0,0 21 0,0-20 16,0 20-16,0-21 0,0 0 0,0 22 16,0-22-16,0 0 15,0 0-15,0 0 0,0 0 0,-21 1 16,21-1-16,0 0 15,0 0 1,21-42 15,-21 0-15,21 0-16,1-1 0,-1 22 0</inkml:trace>
  <inkml:trace contextRef="#ctx0" brushRef="#br0" timeOffset="53136.36">10308 7154 0,'21'0'31,"0"0"-31,-21-21 16,22 21-16,-1 0 0,0-21 0,0 21 15,-21-21-15,21 21 0,0-21 0,1 21 16,-1-21-16,0-1 0,0 22 15,-21-21-15,21 0 0,0 0 16,-21 0-16,0 0 16,0-1-1,-21 22-15,0 0 0,0 0 16,0 0-16,0 0 16,-1 22-16,1-22 0,0 21 0,0 0 15,0 0-15,0 0 0,-1 0 0,22 1 16,-21 20-16,21-21 0,-21 21 15,21-20-15,0 20 0,0-21 0,0 0 16,0 22-16,0-22 0,0 0 16,0 0-16,0 0 0,0 0 15,0 1-15,0-1 0,21 0 16,0-21-16,1 0 0,-1 0 16,0 0-16,0 0 0,0 0 15,0 0-15,1 0 0,-1-21 0,0 21 16,21-21-16,-21-1 0,1 1 15,-1-21-15,21 21 0,-21-22 0,0 22 16,22-21-16,-22 0 0,0 20 0,21 1 16,-20-21-16,-1 21 0,0 0 15,0-1-15,-21 1 0,21 21 16,-21 21 15,0 1-31,0-1 16,-21 21-16,21-21 0,-21 0 15,21 1-15,0 20 0,-21-21 16,0 0-16,21 22 0,0-22 0,-22 0 16,22 0-16,0 0 0,0 0 15,0 1-15,22-22 16,-1 21-16,0-21 0,0 0 16,0 0-16,0 0 0,1 0 15,20-21-15,-21-1 0,0 22 0,22-21 16,-22 0-16,0 0 0,21-21 0,-21 20 15,1 1-15,-1 0 0,0-21 16,0 21-16,0-1 0,0 1 0,-21 0 16,22 21-16,-22 21 47,0 0-32,0 1-15,0-1 0,0 0 0,0 0 16,0 0-16,0 0 0,0 1 0,0-1 15,0 0-15,0 0 0,0 0 16,0 0-16,0 1 0,21-1 16,0-21-16,0 21 0,0-21 15,0 0-15,1 0 0,-1 0 16,0 0-16,0 0 0,0 0 16,0-21-16,1 0 0,20 21 0,-21-22 15,0 1-15,0 0 0,-21 0 16,22-21-16,-1 20 0,0-20 0,0 21 15,-21-21-15,0 20 0,0-20 0,0 21 16,0 0-16,0 0 0,0-1 16,0 1-16,-21 0 15,0 21-15,0 0 16,-1 0-16,1 0 0,21 21 0,-21-21 16,21 21-16,0 1 0,0-1 31,21-21-16,0 0-15,1 0 0,-1 0 16,0 0-16,0 0 0,0 0 16,0-21-16,1 21 0,-1 0 15,-21-22-15,21 22 0,0 0 16,-21-21 0,0 0-1</inkml:trace>
  <inkml:trace contextRef="#ctx0" brushRef="#br0" timeOffset="53940.94">13525 6964 0,'0'0'0,"22"-21"0,-1 21 16,0 0-16,0-21 0,0 21 15,0-22-15,1 1 16,-1 21-16,0-21 0,0 0 0,0 0 16,0 21-16,22-21 0,-22-22 15,0 22-15,0 0 0,22 0 0,-43-22 16,21 22-16,-21-21 0,21 21 0,-21-22 15,0 22-15,0-21 16,0 21-16,-21 0 0,0-1 0,-1 1 16,-20 21-16,21 0 0,-21 0 15,-1 0-15,1 0 0,21 0 0,-22 0 16,1 21-16,0 1 0,-1-1 16,22 21-16,0-21 0,0 0 0,0 22 15,0-1-15,21-21 0,0 22 0,0-22 16,0 21-16,0-21 0,0 22 15,21-22-15,0 0 0,0 0 0,0 0 16,0 22-16,1-22 0,-1 0 16,21 0-16,-21 0 0,22 0 15,-22 22-15,21-22 0,-21 0 0,0 21 16,1-20-16,-22 20 0,0-21 16,0 21-16,0-20 0,0 20 0,-22-21 15,1 21-15,0-20 0,-21-1 0,-1 0 16,1 0-16,0 0 0,-1 0 15,1-21-15,0 0 0,-1 22 0,1-22 16,0 0-16,-1 0 0,1 0 16,0-22-16,21 1 0,-22 0 0,22 21 15,0-42-15,0 21 0,21-1 16,0 1-16,0-21 0,0 21 16,0 0-16,0-22 0,0 22 0,0 0 15,21 0-15,0 0 0,0-1 0,0 1 16,1 21-16,-1-21 0,0 21 15,0 0-15,0-21 0,22 21 0,-22-21 16,0 21-16,0 0 0,0 0 16,0 0-16,1 0 0,-1 0 0</inkml:trace>
  <inkml:trace contextRef="#ctx0" brushRef="#br0" timeOffset="54327.84">13991 7197 0,'21'0'0,"-42"0"0,63 0 0,-20 0 16,-1 0-16,0 0 0,0 0 16,0 0-16,0-21 0,1 21 15,20-22-15,-21 1 0,0 21 16,0-21-16,1 21 0,-1-21 0,0 0 16,0 21-16,0-21 0,-21-1 0,0 1 15,0 0-15,0 0 16,0 0-16,-21 21 0,0 0 15,0-21-15,0 21 16,-1 0-16,-20 0 0,21 0 0,0 0 0,0 21 16,-1 0-16,1 0 0,0 0 15,0 0-15,0 1 0,0 20 16,21-21-16,0 21 0,-22-20 0,22 20 16,0-21-16,-21 21 0,21-20 0,0-1 15,0 0-15,0 0 0,0 0 16,0 0-16,21 1 0,1-22 15,-1 0-15,0 0 0,0 21 16,0-21-16,0 0 0,22 0 0,-22 0 16,21 0-16,-21-21 0,22-1 0,-22 22 15,21-21-15</inkml:trace>
  <inkml:trace contextRef="#ctx0" brushRef="#br0" timeOffset="54668.8">14986 6477 0,'0'0'0,"-21"-21"0,21 0 0,-21 0 15,21-1-15,-22 22 0,1 0 16,0 22 0,21 20-16,0-21 0,-21 21 15,0 1-15,21-1 0,-21 22 16,21-22-16,-22 21 0,22-20 0,0 20 15,-21-20-15,0-1 0,0 0 16,21 22-16,-21-22 0,0 0 0,21 1 16,-22-22-16,22 21 0,-21-21 15,0 22-15,21-22 0,0 0 0,0 0 16,0 0-16,21-42 47,0 21-47,-21-21 0,0 0 15,22 0-15,-1 0 0,0-1 16,0 1-16</inkml:trace>
  <inkml:trace contextRef="#ctx0" brushRef="#br0" timeOffset="55088.87">14901 7112 0,'0'21'31,"21"-21"16,1 0-47,-1 0 0,0 0 0,0-21 15,0 21-15,0-21 0,1 0 16,-1 21-16,0-21 0,-21-1 16,21 22-16,-21-21 0,21 21 0,-21-21 15,0 0-15,-21 21 31,0 0-31,0 0 0,0 0 16,-1 0-16,1 21 0,0 0 16,0-21-16,-21 21 0,42 1 0,-22-1 15,1 0-15,0 0 0,0 0 16,21 0-16,0 22 0,0-22 0,0 0 16,-21 0-16,21 0 0,0 1 15,0-1-15,0 0 0,0 0 16,21 0-16,0 0 0,0-21 15,22 22-15,-22-22 16,0 0-16,0 0 0,0 0 0,22 0 16,-22 0-16,21 0 0,-21 0 0,22 0 15,-22-22-15,21 22 0,-21-21 16,22 0-16</inkml:trace>
  <inkml:trace contextRef="#ctx0" brushRef="#br0" timeOffset="55696.86">15727 7027 0,'0'0'0,"21"0"0,-21-63 32,0 42-17,-21 21 1,0 0-16,-1 0 0,1 21 0,0 0 16,0 0-16,0 0 0,0 1 15,-1-1-15,1 0 0,0 21 16,21-21-16,0 1 0,-21 20 0,21-21 15,0 0-15,0 0 0,0 1 0,0-1 16,0 0-16,0 0 0,0 0 16,21-21-16,0 0 0,-21 21 0,21-21 15,22 0-15,-22 0 0,0 0 16,0 0-16,22 0 0,-22 0 16,21-21-16,-21 21 0,0-21 0,22 0 15,-22 0-15,0-22 0,21 22 16,-20-21-16,-1 21 0,0-22 0,21 1 15,-21 0-15,1-1 0,-1 1 0,0 0 16,-21-1-16,21-20 0,-21 21 16,21-1-16,-21 1 0,0-22 0,0 43 15,0-21-15,0 0 0,0 20 16,0 1-16,0 0 0,-21 21 16,0 21-1,21 0-15,0 1 16,0 20-16,0 0 0,0 1 15,0-22-15,0 21 0,0 0 16,-21 1-16,21-1 0,0 0 0,-21 1 16,21-22-16,0 21 0,0 1 0,0-1 15,-22-21-15,22 21 0,0-20 16,0-1-16,0 21 0,0-21 0,0 0 16,0 1-16,0-1 0,0 0 15,22-21 1,-1 0-16,0 0 15,0 0-15,0 0 0,-21-21 0,21 21 16,1-21-16,-1-1 16,0 1-16,21 0 0,-21 0 0,1 0 15,-22-22-15</inkml:trace>
  <inkml:trace contextRef="#ctx0" brushRef="#br0" timeOffset="55935.92">16129 6879 0,'0'0'0,"-21"0"16,42 0-1,0 0-15,0 0 16,0 0-16,1-21 0,20 21 16,-21 0-16,21 0 0,-20 0 0,20 0 15,-21 0-15,21 0 0,-20-21 16,-1 21-16,0 0 0,0 0 15,-42 0 17,0 0-32</inkml:trace>
  <inkml:trace contextRef="#ctx0" brushRef="#br0" timeOffset="56612.99">17611 6033 0,'0'0'0,"21"-22"0,0 22 16,-21-21-16,21 21 0,-21-21 16,0 0-16,21 21 15,-21-21 1,-21 21-1,0 0-15,0 21 0,0 0 16,-1-21-16,-20 21 0,21 22 16,-21-22-16,-1 21 0,1 0 0,0 22 15,-22-1-15,22 1 0,-1-1 0,-20 22 16,21 0-16,-1-1 0,1 1 16,21-21-16,-22 20 0,22-20 0,0-1 15,21 22-15,0-22 0,-21 1 0,21-1 16,0 1-16,0-1 15,0 1-15,0-22 0,0 22 0,0-22 16,0 0-16,21-20 0,0 20 0,0-21 16,1 0-16,-1 0 0,0 1 15,0-22-15,0 0 0,22 0 0,-22 0 16,21 0-16,-21 0 0,0-22 16,22 1-16,-22 0 0,21 0 0</inkml:trace>
  <inkml:trace contextRef="#ctx0" brushRef="#br0" timeOffset="57044.3">17674 6223 0,'0'0'0,"0"21"63,-21-21-63,0 21 0,21 1 16,-21-22-1,-1 21-15,22 0 16</inkml:trace>
  <inkml:trace contextRef="#ctx0" brushRef="#br0" timeOffset="57240.1">17843 6223 0,'0'-21'16,"0"42"31,0 0-32,0 0-15,0 1 0,0-1 16,-21-21-16,21 21 0,0 0 16,0 0-16</inkml:trace>
  <inkml:trace contextRef="#ctx0" brushRef="#br0" timeOffset="58032.87">18605 6964 0,'22'0'0,"-1"0"15,0 0-15,0-21 16,0 21-16,0-21 0,-21-1 0,22 22 16,-1-21-16,0 0 0,-21 0 15,0 0-15,0 0 0,0-1 0,0 1 16,0 0-16,0-21 0,-21 21 15,21-1-15,-21 1 0,-1 0 0,-20 0 16,21 0-16,-21 21 0,-1 0 16,22 0-16,-21 0 0,-1 0 15,-62 42-15,83-21 0,-20 0 16,0 1-16,-1 20 0,22 0 16,-21-21-16,21 22 0,0-22 0,-1 21 15,1-21-15,21 22 0,0-22 0,0 0 16,0 0-16,0 0 0,0 1 15,0-1-15,21-21 0,22 0 16,-22 0-16,0 0 0,21 0 16,1 0-16,-1-21 0,0 21 15,1-22-15,20 1 0,-20 0 0,-1 0 0,0 0 16,1 0-16,-1-1 16,0 1-16,-21-21 0,22 21 0,-22 0 15,0-22-15,-21 22 0,0 0 0,21 0 16,-21 0-16,-21 42 31,21 0-31,0 0 16,-21 0-16,0 0 0,21 1 0,-21 20 15,21-21-15,0 0 0,0 0 16,-22 1-16,22 20 0,0-21 0,0 0 16,0 0-16,0 1 0,0-1 15,22-21-15,-1 21 0,21-21 16,-21 0-16,0 0 15,1 0-15,20 0 0,-21 0 0</inkml:trace>
  <inkml:trace contextRef="#ctx0" brushRef="#br0" timeOffset="58571.84">19516 6900 0,'0'0'0,"21"-21"0,-21-63 15,-21 62 1,-1 1-16,1 0 0,0 21 15,0-21-15,0 21 0,-22 0 0,22 0 16,0 0-16,-21 0 16,21 0-16,-1 0 0,-20 0 0,21 21 15,0 0-15,0 0 0,-1 1 0,1-1 16,-21 0-16,42 21 0,-21-21 16,0 1-16,21 20 0,-22-21 0,22 0 15,0 0-15,0 1 0,0-1 16,0 0-16,0 0 0,22-21 15,-1 21-15,0-21 0,0 0 0,21 0 16,-20 0-16,20 0 0,-21-21 16,21 0-16,1 21 0,-22-21 0,21 0 15,1-1-15,-1-20 0,0 21 16,1 0-16,-22-22 0,21 1 16,0 0-16,1-1 0,-22 1 0,21-21 15,-21 20-15,1-20 0,-1 20 16,0 1-16,0 0 0,-21-1 0,0 22 15,0 0-15,0 0 0,0 0 16,0 42 0,-21 0-16,0 0 0,0 0 0,-1 22 15,1-1-15,0 22 0,0-22 16,21 0-16,-21 1 0,21-1 0,-21 0 16,21 1-16,0-1 0,0 0 15,0-21-15,0 1 0,0 20 0,0-21 16,0 0-16,0 0 15,21 1-15,0-22 0,0 0 16,21 21-16,-20-21 0,-1 0 16,21 0-16,-21 0 0,22 0 0,-1 0 15</inkml:trace>
  <inkml:trace contextRef="#ctx0" brushRef="#br0" timeOffset="60297.04">20383 6837 0,'0'0'0,"0"-21"0,0 0 0,22-1 15,-22 1-15,0-21 0,0 21 16,0 0-16,-22-1 16,1 1-16,0 21 0,0 0 15,0 0-15,0 0 0,-1 0 16,1 0-16,0 21 0,0 1 0,0-1 16,0 21-16,-1-21 0,1 0 15,0 22-15,0-22 0,0 0 0,0 21 16,21-20-16,0-1 0,0 0 15,0 0-15,0 0 0,0 0 0,0 1 16,21-22 0,0 0-16,0 0 15,0 0-15,22 0 0,-22 0 0,0-22 16,0 22-16,0-21 0,0 0 16,22 0-16,-22 0 0,0-22 15,21 22-15,-20-21 0,20 0 0,0-1 16,-21 1-16,1-22 0,20 22 15,-21-21-15,-21 20 0,21 1 0,-21 0 16,0-1-16,21 1 0,-21 21 16,0 0-16,0-1 0,0 1 15,-21 21 1,0 21-16,0 1 0,0-1 16,0 21-16,21-21 0,-22 22 0,1-1 15,0 0-15,21 22 16,-21-22-16,21 0 0,0 1 0,-21-1 15,21 0-15,0-20 0,0 20 0,0-21 16,0 21-16,0-20 0,0-1 16,0 0-16,21 0 0,0-21 15,0 0-15,0 0 0,1 21 0,-1-21 16,0 0-16,21 0 0,-21 0 16,22 0-16,-1-21 0,0 0 0,-20 21 15,20-21-15,0 0 0,-21-1 16,22 1-16,-22 0 0,0 0 0,0-21 15,0 20-15,1 1 0,-22 0 16,0 0-16,0 0 0,0 0 16,0-1-16,-22 1 15,1 21-15,21 21 47,0 1-47,21-1 0,1-21 16,-22 21-16,0 0 0,0 0 0,0 0 15,21 1-15,-21-1 0,0 0 16,0 0-16,0 0 0,0 0 16,21-21-16,-21 22 0,0-1 15,21-21-15,0 0 0,-21 21 16,21-21-16,1 21 0,-1-21 16,0 0-16,0 0 15,0 0-15,0 0 0,22 0 0,-22 0 16,0 0-16,0-21 0,0 0 15,1 0-15,-1-1 0,0 1 0,21 0 16,-21 0-16,1 0 0,-22-22 0,21 22 16,0 0-16,-21-21 0,21 21 15,-21-1-15,0 1 0,0 0 0,0 0 16,-21 21 0,0 0-16,0 21 15,-1-21-15,1 21 0,21 0 16,-21 1-16,21 20 0,-21-21 15,21 0-15,-21 22 0,21-22 0,0 0 16,0 0-16,0 0 0,0 0 16,0 1-16,0-1 0,0 0 15,0 0-15,21-21 0,21 0 16,-21 0-16,1 0 16,-1 0-16,0 0 0,21 0 0,1 0 15,-22 0-15,21 0 0,0-21 16,-20 0-16,20 21 0,0-21 0,-21-1 15,22 1-15,-1 0 0,-21-21 16,0 21-16,1-1 0,-1 1 16,-21 0-16,21 0 0,-21 0 0,0 0 15,-21 21 1,0 0-16,-1 0 0,22 21 16,-21-21-16,21 21 0,-21 0 15,21 0-15,0 0 0,0 1 0,0-1 16,0 0-16,0 0 0,0 0 0,0 0 15,0 1-15,0-1 16,0 0-16,0 0 0,0 0 31,-21-21 16,21-21-47,-21 0 0,21 0 16,0 0-1,-21 21 1,21 21 0,-22 0-16,22 0 15,0 0 1,22-21-16,-22 21 16,21-21-16,0 0 0,0 0 15,0 0-15,0 0 16,1 0-16,-1 0 0,0 0 15,0 0-15,0 0 0,0-21 0,1 21 16,20-21-16,-21 0 0,0 0 0,-21 0 16,43-1-16,-43 1 0,21 0 15,0-21-15,0 21 0,0-1 0,0-20 16,-21 21-16,0 0 0,0 0 16,0-1-16,0 1 0,-21 21 15,0 0-15,0 0 0,21 21 16,-21 1-16,21-1 0,-21 0 15,21 0-15,0 21 0,0-20 0,0-1 16,0 0-16,0 0 16,0 0-16,0 0 0,0 1 0,0-1 15,0 0-15,0 0 0,0 0 16,0 0-16,-22-21 31,1 0-31,0 0 31,0 0-31,0 0 16,0 0-16</inkml:trace>
  <inkml:trace contextRef="#ctx0" brushRef="#br0" timeOffset="61484.48">18373 7768 0,'0'0'0,"-43"-21"16,22 21-16,0 0 16,0 0-16,0 0 15,-1 0-15,-20 0 0,21 21 16,0 0-16,0-21 0,-1 22 0,-20-1 16,21 0-16,21 0 0,-21 21 15,0-20-15,21-1 0,-22 0 0,22 0 16,0 0-16,0 0 0,0 1 15,0-1-15,22-21 16,-1 0-16,0 0 0,0 0 16,0 0-16,0 0 0,1-21 0,20-1 15,-21 22-15,0-21 0,0 0 0,1 0 16,-1 0-16,-21 0 16,0-1-16,0 1 0,0 0 0,0 0 15,-21 0-15,-1 0 16,1 21-16,0-22 0,0 22 0,21-21 15,-21 21-15,0 0 0,42 0 32,0 0-17,0-21-15,0 21 0,22 0 0,-1-21 16,-21 21-16,21-21 0,1 21 16,-22-21-16,21-1 0,1 22 0,-22-21 15,0 21-15,0 0 0,0 0 16,-21-21-16,21 21 0,-21 21 47,0 0-47,0 1 0,0-1 0,0 0 15,-21 0-15,21 0 0,-21 22 16,21-22-16,0 21 0,-21 0 0,0 1 16,0 20-16,21 1 0,-22-22 0,1 22 15,0-1-15,21 1 0,-21-1 16,0 1-16,0 20 0,21-20 0,-22 20 15,1-20-15,0 21 0,0-1 0,21 1 16,-21-22-16,0 22 16,-1 0-16,1-22 0,0 22 0,21-22 15,-21 22-15,0-21 0,21-1 0,-21 22 16,-1-22-16,22-20 0,-21 20 0,21-21 16,-21 22-16,21-43 0,-21 21 15,0 1-15,21-22 0,0 0 0,0 0 16,-21-21-16,-1 0 15,22-21-15,0 0 16,0 0-16,0 0 0,-21-22 0,21 1 16,-21-22-16,21 1 0,-21-1 0,21 1 15,0-22-15,0 1 0,0-1 0,0 0 16,0 1-16,0-1 16,0-21-16,21 21 0,0 1 0,0-1 15,1 0-15,20 22 0,-21-1 16,21 1-16,1 21 0,-1-1 0,0 1 15,1 0-15,-1-1 0,0 22 0,1-21 16,-22 21-16,21-1 0,-21 1 16,22 0-16,-22 0 0,0 21 0,-21-21 15,21 21-15,0 0 0,1 0 0,-1-21 16,0 21-16,0 0 0,0-22 16,0 22-16,1-21 0</inkml:trace>
  <inkml:trace contextRef="#ctx0" brushRef="#br0" timeOffset="61800.86">19685 7578 0,'0'0'15,"21"0"-15,-21-21 0,0-1 0,-21 22 31,21 22-15,-21-1-16,0 0 0,-1 0 16,1 0-16,0 22 0,0-22 0,0 21 15,0 0-15,-1 1 0,1-1 16,0 0-16,0-20 0,21 20 0,-21 0 16,0-21-16,21 22 0,0-22 0,0 0 15,0 0-15,0 0 16,0-42 15,0 0-31,0 0 0</inkml:trace>
  <inkml:trace contextRef="#ctx0" brushRef="#br0" timeOffset="62616.46">19156 7853 0,'-21'0'15,"21"21"-15,21-21 16,0 0-16,21 0 16,-21 0-16,22 0 0,-1 0 15,0 0-15,1-21 0,20 21 0,1-21 16,-22 21-16,22-21 0,-22-1 0,21 1 16,-20 21-16,-1-21 0,-21 0 15,22 0-15,-22-22 0,0 22 16,0 0-16,0 0 0,-21 0 0,21 0 15,-21-1-15,-21 22 32,0 0-32,21 22 0,-21-22 15,0 21-15,21 21 0,0-21 0,-21 0 16,-1 22-16,22-22 0,0 21 0,-21-21 16,21 22-16,-21-1 0,21-21 15,-21 22-15,21-1 0,0-21 0,-21 21 16,21-20-16,-21-1 0,21 0 15,0 0-15,0 0 0,0-42 47,0 0-47,21 0 16,0 0-16,-21-1 0,21-20 16,0 21-16,0 0 0,1 0 0,-1-1 15,0 1-15,0 0 0,0 21 0,0-21 16,1 21-1,-22 21 1,0 0-16,0 0 16,0 1-16,0-1 0,0 0 0,0 0 15,0 0-15,0 0 0,0 1 16,21-1-16,0 0 16,-21 0-16,21-21 0,0 21 15,0-21-15,1 0 0,-1 0 16,0 0-16,0 0 0,0 0 15,0-21-15,1 0 0,20 21 0,-21-21 16,0 0-16,0-1 0,1 1 16,-1 0-16,0-21 0,0 21 0,-21-1 15,0 1-15,0 0 0,0 0 0,0 0 16,-21 21 0,0 0-16,0 0 15,-1 21-15,1 0 0,21 0 16,0 0-16,-21 1 0,21-1 15,0 0-15,0 0 0,0 0 0,0 0 16,0 1-16,0-1 0,0 0 16,0 0-16,21-21 15,0 21-15,1-21 0,-1 0 16,0 0-16,0 0 16,0 0-16,-21-21 0,21 0 0,1 21 15</inkml:trace>
  <inkml:trace contextRef="#ctx0" brushRef="#br0" timeOffset="64356.03">21442 8086 0,'0'0'0,"0"-21"15,0-1 1,21 22-16,0-21 16,-21 0-16,21 0 0,0 0 0,-21 0 15,22-1-15,-22 1 0,21 0 0,-21 0 16,0 0-16,0-22 0,0 22 16,0 0-16,0 0 0,0 0 0,-21 0 15,-1 21-15,1-22 16,0 22-16,0 0 0,0 0 0,0 0 15,-1 0-15,1 0 0,-21 22 0,21-1 16,0-21-16,-22 21 0,22 21 16,0-21-16,0 1 0,0-1 0,-1 21 15,22-21-15,0 22 0,0-22 16,-21 0-16,21 21 0,0-21 0,0 1 16,0-1-16,21 0 0,1 0 0,-1-21 15,-21 21-15,21-21 0,0 0 16,0 0-16,22 0 0,-22 0 0,0 0 15,0 0-15,21-21 0,-20 21 16,-1-21-16,21 0 0,-21 0 0,0-1 16,22-20-16,-22 21 0,0-21 15,21 20-15,-20-20 0,-1 0 16,0 21-16,21-22 0,-21 1 0,1 0 16,-1-1-16,0 1 0,-21 0 0,21-1 15,-21 1-15,21 21 0,-21 0 16,0-22-16,0 22 0,0 0 15,0 42 1,-21 0 0,21 0-16,-21 1 0,0 20 15,21 0-15,-21 1 0,-1-22 0,1 21 16,0 0-16,0 1 0,0-22 16,21 21-16,-21-21 0,21 22 15,0-22-15,-22 21 0,22-21 0,0 1 16,0-1-16,0 0 0,22 0 15,-1 0-15,0 0 0,0-21 0,0 0 16,0 0-16,22 0 0,-22 0 0,21 0 16,-21 0-16,1 0 0,20-21 15,-21 21-15,0-21 0,0 0 0,22 0 16,-43 0-16,21-1 0,-21 1 16,21 0-16,-21 0 0,0 0 0,0 0 15,0-1-15,0 1 0,-21 21 16,0 0-16,0 0 15,-1 0-15,1 0 16,0 21-16,21 1 0,0-1 16,0 0-16,0 0 15,0 0-15,0 0 0,0 1 0,0-1 16,0 0-16,0 0 16,0 0-16,0 0 0,0 1 0,21-22 15,0 21-15,1-21 16,-1 0-16,0 0 0,0 0 15,0 0-15,0 0 0,1 0 0,20-21 16,-21 21 0,0-22-16,0 1 0,1 0 0,-1 0 15,0 0-15,0 0 0,0-1 0,0 1 16,-21 0-16,22 0 0,-22 0 16,21 0-16,-21-1 0,-21 22 46,21 22-46,-22-1 0,1 0 16,21 0-16,-21 0 16,0 0-16,21 1 0,-21-1 15,21 0-15,0 0 0,0 0 0,0 0 16,0 1-16,0-1 16,21-21-16,0 0 15,0 0-15,0 0 16,1 0-16,-1 0 0,0-21 0,0-1 15,-21 1-15,21 0 0,-21 0 16,0 0-16,0 0 0,0-1 16,0 1-16,0 0 0,0 0 15,-21 21-15,0 0 0,0-21 16,0 21-16,-1 0 16,44 0 15,-1 0-16,0 0-15,0 0 0,0 0 0,0 0 16,1-21-16,20 21 0,-21 0 16,0 0-16,22 0 0,-22 0 0,0 0 15,0 0-15,0 0 16,0 0 0,-21 21-16,0 0 15,0 0-15,0 0 0,-21 0 16,0 1-16,21-1 0,0 21 0,-21 0 15,0 1-15,0-1 0,-1 0 16,1 1-16,0-1 0,21 0 0,-21 22 16,0-22-16,0 22 0,-1-22 15,1 22-15,21-1 0,-21 1 0,0-1 16,0 1-16,21-1 0,-21-21 16,-1 22-16,22-1 0,-21-20 0,21-1 15,-21 0-15,21-20 0,-21 20 0,21-21 16,-21 0-16,21 0 15,0-42 1,0 0-16,21 21 16,0-21-16,0 0 0,-21 0 0,21-22 15,1 22-15,-1-21 16,0-1-16,0 1 0,0 0 0,22-22 16,-22 22-16,0-22 0</inkml:trace>
  <inkml:trace contextRef="#ctx0" brushRef="#br0" timeOffset="64607.83">22818 8128 0,'0'0'16,"0"-42"-16,0-1 0,0 22 0,0-21 16,0 21-16,0 0 0,0-1 0,21 1 15,0 0-15,0 0 0,0 21 16,0-21-16,1 21 0,-1 0 0,0 0 16,0 0-16,21 0 0,-20 0 0,-1 0 15,0 0-15,-21 21 16,21 0-16,-21 0 0,0 0 15,0 1-15,0-1 0,-21 21 0,0-21 16,0-21-16,-22 21 0,22 1 16,-21-1-16,21-21 0,-1 21 0,-20-21 15,21 21-15,0-21 0,0 0 16,-1 0-16,1 0 0,0 0 16</inkml:trace>
  <inkml:trace contextRef="#ctx0" brushRef="#br0" timeOffset="65328.47">20405 8848 0,'0'0'0,"21"-21"0,-21-1 16,21 22-16,0-21 15,-21 0-15,21 21 0,-21-21 16,0 0-16,0 0 0,0-1 0,0 1 15,0 0-15,0 0 0,-21 0 16,0 0-16,0-1 0,0 22 16,-1-21-16,-20 21 0,21 0 0,-21 0 15,20 0-15,-20 0 0,0 0 16,21 21-16,-22-21 0,22 22 0,-21-1 16,21 0-16,-22 21 0,22-21 0,0 22 15,0-22-15,0 21 0,21-21 16,0 1-16,0-1 0,0 21 15,0-21-15,0 0 0,21-21 16,0 0-16,0 0 0,0 0 16,0 0-16,1 0 0,-1 0 0,0-21 15,21 21-15,-21-21 0,1 0 16,20 0-16,-21 0 0,21-22 0,-20 22 16,20 0-16,-21-21 0,21 20 0,-20-20 15,-1 0-15,0 21 0,0-22 16,0 1-16,-21 21 0,0-22 0,21 1 15,-21 21-15,0 0 0,0 0 0,22 21 16,-22-22-16,0 44 31,0-1-31,0 0 0,0 0 16,-22 0-16,22 22 0,-21-22 0,21 21 16,-21-21-16,21 22 0,0-22 0,0 21 15,-21-21-15,21 0 0,-21 22 16,21-22-16,0 0 0,0 0 0,0 0 15,0 1-15,0-1 0,0 0 0,21-21 32,0 0-32,0 0 0,0 0 0,1 0 15,-1-21-15,21 21 0</inkml:trace>
  <inkml:trace contextRef="#ctx0" brushRef="#br0" timeOffset="65748.98">20955 8594 0,'0'0'0,"21"-43"31,-21 22-31,-21 21 31,0 21-31,0 1 0,-1-22 16,22 21-16,-21 0 0,21 0 16,-21 0-16,21 0 0,0 1 0,0-1 15,-21 21-15,21-21 0,0 0 16,0 1-16,0-1 0,0 0 15,0 0-15,21-21 0,0 0 16,0 0-16,1 0 0,-1 0 16,0 0-16,0 0 0,0-21 15,0 21-15,1-21 0,-1 0 0,0-1 16,0 1-16,0 0 0,0 0 16,-21 0-16,0 0 0,0-1 0,0-20 15,0 21-15,0 0 0,0-22 0,0 22 16,0 0-16,-21 21 0,21-21 15,-21 21-15,0 0 0,0 0 0,0 0 16,-1 21-16,1-21 16,0 21-16,0 0 0,21 1 15,0-1-15,-21-21 0,0 21 0,21 0 16,0 0-16,0 0 0,0 1 0,0-1 16,0 0-16,21-21 15</inkml:trace>
  <inkml:trace contextRef="#ctx0" brushRef="#br0" timeOffset="66672.63">21357 8615 0,'0'-64'16,"0"86"31,-21-22-47,21 21 0,0 0 0,0 0 15,0 0-15,-21 0 0,21 1 0,0-1 16,0 0-16,0 0 0,0 0 16,0 0-16,0 1 0,0-1 15,21-21 1,0 0-16,0 0 0,0 0 16,1 0-16,-1 0 0,0-21 15,-21-1-15,21 22 0,0-21 16,0 0-16,1 0 0,-1 0 15,-21 0-15,21 21 0,-21-22 0,21 1 16,-21 0 0,0 42-1,0 0 1,-21 1-16,0-1 16,21 0-16,0 0 0,0 0 0,0 0 15,0 1-15,0-1 16,21-21-1,0 0 1,0 0-16,0 0 0,1 0 16,-1-21-16,-21-1 15,21 1-15,-21 0 0,21 0 16,-21 0-16,0 0 16,0-1-16,0 1 0,0 0 15,0 0-15,0 0 16,0 0-1,21 21-15,0 0 16,1 0-16,-1 0 0,0 0 16,0 0-16,0 0 0,0 0 15,1 21-15,-1 0 16,-21 0-16,0 0 0,21 0 16,-21 1-1,0-1-15,0 0 0,0 0 16,0 0-16,0 0 0,-21 1 15,0-22 32,21-22-31,0 1-16,0 0 0,0 0 16,0 0-16,21 0 0,-21-1 15,21 1-15,0 0 0,0 0 0,0 0 16,22 0-16,-22-1 0,21 1 15,1 21-15,-22 0 0,21 0 16,-21 0-16,0 0 0,1 0 0,-1 0 16,-21 21-16,0 1 0,0-1 15,0 0-15,0 0 0,0 0 16,0 0-16,0 1 0,0-1 0,-21 0 16,-1-21-16,1 21 0,21 0 15,0 0-15,-21 1 0,0-22 16,21-22 15</inkml:trace>
  <inkml:trace contextRef="#ctx0" brushRef="#br0" timeOffset="67280.44">23093 6350 0,'0'0'0,"21"0"15,-21 21 17,0 0-32,-21 1 15,21-1-15,0 0 0,0 0 16,-21-21-16,21 21 0,-22 0 16,22 1 15</inkml:trace>
  <inkml:trace contextRef="#ctx0" brushRef="#br0" timeOffset="67525.24">23283 6392 0,'0'0'16,"0"-21"-16,21 21 15,-21 21 17,0 1-17,0-1-15,0 0 16,-21 0-16,21 0 0,0 0 16,0 1-16,0-1 15,-21-21 1</inkml:trace>
  <inkml:trace contextRef="#ctx0" brushRef="#br0" timeOffset="67968.85">23474 6096 0,'0'0'0,"0"-21"16,0 0 0,21 42 15,0 0-31,0 0 0,22 0 16,-22 1-16,0-1 0,21 0 0,-21 21 15,22-21-15,-1 22 0,-21-1 0,22 22 16,-22-22-16,21 21 0,-21-20 15,0 20-15,1 1 0,-1-22 0,-21 22 16,0-1-16,0-21 0,0 22 16,0-22-16,-43 22 0,22-22 0,0 22 15,-21-1-15,-1 1 0,1-22 0,0 21 16,-1-20-16,1-1 16,0 0-16,-1-20 0,22 20 0,-21-21 15,21 0-15,0 0 0,-1 1 0,1-1 16,0-21-16,0 0 0,21 21 15,-21-21 1,21-21 0,0 0-1,0-1-15,21 1 16,0 0-16,0 0 0</inkml:trace>
  <inkml:trace contextRef="#ctx0" brushRef="#br0" timeOffset="68477.39">24447 6900 0,'0'-21'94,"0"0"-94,0 0 31,-21 21-16,0 0-15,0 0 16,21 21-16,-21-21 0,21 21 16,21-21 31,0 0-32,0 0 1,-21-21-16,0 42 78,0 0-78,0 1 16</inkml:trace>
  <inkml:trace contextRef="#ctx0" brushRef="#br0" timeOffset="69108.96">24426 7218 0,'0'0'0,"-21"0"0,0 0 16,0 0-1,21-21 32,0 0-47,0-1 16,21 22 0,0 0-16,0 0 15,0 0 1,1 22-1,-22-1-15,0 0 16,0 0-16,0 0 16,-22-21-16,22 21 15,-21-21-15,21 22 32,-21-22-32,0 0 15,21-22 1,0 1-1,0 0-15,0 0 16,21 0 0,0 21-1,0 21 1,1 0-16,-22 0 16,0 0-16,0 1 0,0-1 15,0 0-15,0 0 0,0 0 16,0 0-16,0 1 0,-22-1 15,1 21-15,0-21 0,0 22 0,0-22 16,-22 0-16,1 0 0,21 0 16,-21 0-16,-1 1 0,1-1 0,0-21 15,-1 0-15,1 21 0,21-21 0,-22 0 16,1 0-16,0 0 0,21 0 16,-1-21-16,1 21 0</inkml:trace>
  <inkml:trace contextRef="#ctx0" brushRef="#br0" timeOffset="70011.84">24447 6816 0,'-21'0'0,"0"0"15,0 0 1,0 21-1,21 0 1,0 0 0,21-21 31,0 0-47,0 0 15,0-21 1,-21 0-1,0 0 1,-21 21 0,0 0-1,0 0 1,21 21-16,-21 0 16,0 0-1,42-21 32,0 0-31,-21 21 62,0 1-78</inkml:trace>
  <inkml:trace contextRef="#ctx0" brushRef="#br0" timeOffset="70553.07">24405 7239 0,'0'21'47,"-21"-21"15</inkml:trace>
  <inkml:trace contextRef="#ctx0" brushRef="#br0" timeOffset="118668.43">4127 10287 0,'0'21'0,"0"0"16,0 1-1,0-1 17,22-42 14,-22-1-46,0 1 16,21 0-16,0 0 16,-21 0-16,21 0 0,0-1 0,0-20 15,1 21-15,20-21 0,-21-1 0,21 1 16,1 0-16,-22-1 0,21 1 16,1-22-16,-1 22 0,-21 0 0,21-1 15,-20 1-15,20 0 0,-21 21 16,0-22-16,-21 22 0,21 0 15,-42 21 1,-21 0 0,21 21-16,-22 0 0,1 0 15,21 1-15,-21 20 0,-1-21 16,22 0-16,-21 22 0,21-22 0,-1 0 16,1 21-16,0-21 0,21 1 15,0-1-15,0 0 0,0 0 0,21 0 16,0 0-16,1-21 15,20 0-15,-21 22 0,21-22 0,1 0 16,-1 0-16,0 0 0,-20 21 16,20-21-16,0 0 0,-21 21 0,22-21 15,-22 21-15,0-21 0,0 21 16,-21 0-16,0 1 0,0-1 16,-63 42-1,20-42-15,22 1 16,-21-1-16,21-21 0,-22 21 0,22-21 15,-42 0-15,42 0 0,-22 0 16,22 0-16,0 0 0,-21 0 16,20 0-16,1-21 0,0 0 0,0 21 15,0-22-15,0 1 0,21 0 16,0 0-16,0 0 16,0 0-1,21 21-15,0 0 16,0 0-16,0 0 15,0-22-15,1 22 0,-1 0 0,0 0 16,21-21-16</inkml:trace>
  <inkml:trace contextRef="#ctx0" brushRef="#br0" timeOffset="119088.78">5143 9970 0,'0'21'16,"22"-21"0,-1 0-1,0 0-15,0 0 0,-21-21 16,21 21-16,0-22 16,1 1-16,-1 0 0,0 21 0,-21-21 15,21 0-15,-21 0 0,0-1 16,0 1-16,0 0 0,0 0 15,-21 21-15,0 0 0,0-21 16,-1 21-16,1 0 16,0 0-16,0 21 0,0 0 0,0 0 15,-1 0-15,1 1 0,21 20 16,-21-21-16,21 21 0,-21-20 0,21 20 16,0-21-16,0 21 0,0-20 0,0-1 15,21 0-15,0 0 0,-21 0 16,21-21-16,1 21 0,-1-21 15,0 0-15,0 0 0,21 0 16,-20 0-16,-1 0 0,21 0 0,-21 0 16,22 0-16,-22-21 0,21 0 0,-21 21 15,22-21-15,-1 0 0,0-22 16,1 22-16</inkml:trace>
  <inkml:trace contextRef="#ctx0" brushRef="#br0" timeOffset="119368.72">5969 9335 0,'0'0'0,"-21"0"15,0 0-15,21 21 0,-22-21 16,22 21-16,0 21 0,0-21 16,0 22-16,-21-1 0,21 0 0,0 22 15,0-22-15,-21 22 0,21-22 16,0 0-16,0 1 0,0-1 0,0 0 15,-21 1-15,21-22 0,0 0 0,0 21 16,0-20-16,0-1 0,0 0 16,0 0-16,21-21 15,0 0 17,0 0-32,-21-21 0,22 0 0,-22 0 15,21-1-15</inkml:trace>
  <inkml:trace contextRef="#ctx0" brushRef="#br0" timeOffset="119768.32">6096 9906 0,'0'0'16,"0"21"-16,0 0 15,21-21 1,0 0-16,0 0 0,1 0 15,-1 0-15,0-21 0,0 21 16,-21-21-16,21 0 0,0 21 16,-21-21-16,22 0 0,-22-1 0,21 1 15,-21 0-15,0 0 16,0 0-16,0 0 0,-21 21 31,-1 0-31,1 0 0,0 21 16,21 0-16,-21 0 0,0 0 0,0 0 15,-1 22-15,22-22 0,-21 21 16,0-21-16,0 22 0,21-22 0,0 0 16,0 0-16,0 0 0,0 22 0,0-22 15,0 0 1,21 0-16,0-21 16,0 0-16,1 0 0,-1 0 0,0 0 15,0 0-15,21-21 0,-20 21 16,-1-21-16,21 0 0,-21 21 0</inkml:trace>
  <inkml:trace contextRef="#ctx0" brushRef="#br0" timeOffset="120360.79">6985 9631 0,'0'0'0,"0"-21"15,0 0 1,-21 21-16,0 0 0,-1 0 15,1 0-15,0 21 0,0 0 0,0 0 16,0 0-16,-1 0 0,1 22 16,-21-22-16,42 21 0,-21 1 0,0-22 15,21 21-15,-22-21 0,22 22 16,0-22-16,0 21 0,0-21 0,0 0 16,0 1-16,0-1 0,22-21 15,-1 21-15,0-21 0,0 0 0,0 21 16,22-21-16,-22 0 0,0 0 15,21 0-15,-21 0 0,1 0 0,20-21 16,-21 21-16,21-21 0,-20 21 16,20-21-16,-21-1 0,0-20 0,22 21 15,-22 0-15,0-22 0,0 1 0,0 0 16,0-1-16,1-20 0,-22 21 16,0-22-16,21 22 0,0-22 0,-21 22 15,0 0-15,0 20 0,0-20 16,0 21-16,0 0 0,0 0 0,0-1 15,0 1-15,-21 42 32,21 22-17,-21-22-15,21 0 0,0 21 0,0 1 16,0-1-16,0 0 0,0 1 16,0-1-16,0 0 0,0 1 0,0-1 15,0 0-15,0-20 0,0 20 16,0-21-16,0 0 0,0 22 0,0-22 15,21 0-15,-21 0 0,21-21 16,0 21-16,0-21 16,0 0-16,1 0 15,-1 0-15,0 0 0,-21-21 0,21 0 16,0 21-16,-21-21 16,21 0-16,1-1 0,-22-20 0</inkml:trace>
  <inkml:trace contextRef="#ctx0" brushRef="#br0" timeOffset="120580.44">7366 9652 0,'0'0'15,"-21"0"-15,0 0 0,-1 0 0,44 0 32,-1 0-17,0 0-15,0 0 0,0 0 0,0 0 16,22-21-16,-22 21 0,0-21 15,21 21-15,-20-21 0,-1 21 16,0 0-16,0 0 0,0-22 0,0 1 31,1 21-31</inkml:trace>
  <inkml:trace contextRef="#ctx0" brushRef="#br0" timeOffset="121068.07">8361 9377 0,'0'0'0,"0"-21"0,0-22 31,21 43-31,-21 22 31,0-1-31,0 0 0,0 21 16,0 1-16,0-1 0,0 0 0,0 1 15,0-1-15,0 0 0,-21 1 16,21-1-16,0 0 0,0 1 0,0-1 16,-21-21-16,21 0 0,-22 0 15,22 1-15,0-1 0,-21 0 16,21-42 15,0 0-15,0-1-16,0 1 0,0 0 0,0 0 15</inkml:trace>
  <inkml:trace contextRef="#ctx0" brushRef="#br0" timeOffset="121656.56">8191 9440 0,'0'0'0,"0"-21"0,-21-42 32,21 42-32,43-1 15,-22 1-15,0 21 0,0-21 0,21 21 16,1-21-16,-1 21 0,0 0 16,1 0-16,-1 0 0,0 0 0,1 0 15,-1 21-15,0 0 0,1 0 0,-22 1 16,0-1-16,0 0 0,-21 21 15,0-21-15,-21 22 0,0-22 0,0 21 16,-22-21-16,1 22 0,21-22 16,-21 21-16,-1-21 0,22 1 0,-21-1 15,21 0-15,-1-21 0,1 0 16,0 21-16,21-42 31,0 0-31,0 0 16,21-1-16,0 1 0,1 21 15,-1-21-15,0 21 0,21 0 16,1 0-16,-1 0 0,0 0 0,1 0 16,-1 0-16,0 0 0,1 0 0,-1 21 15,0-21-15,1 21 0,-22 1 16,0-1-16,0 0 0,-21 0 0,0 0 16,0 0-16,0 1 0,-21 20 0,-21-21 15,20 0-15,-20 0 0,0 1 16,-1-1-16,-20 0 0,21 0 15,-1 0-15,1 0 0,0-21 0,-1 0 16,1 22-16,0-22 0,20 0 16,-20 0-16,21 0 0,0 0 0,0 0 15,-1-22-15,1 22 0,0-21 0,0 0 16,21 0-16,0 0 16,0 0-16,0-1 0,0 1 15,21 21-15,-21-21 16,21 0-16,0 21 0,1-21 0,20 21 15,-21-21-15,21-1 0</inkml:trace>
  <inkml:trace contextRef="#ctx0" brushRef="#br0" timeOffset="122400.31">9144 9631 0,'0'0'0,"21"-21"0,0 21 0,0 0 16,-21 21-1,0 0-15,0 0 16,0 0-16,0 1 0,0-1 0,-21 0 16,21 0-16,0 21 0,0-20 15,0-1-15,0 0 0,0 0 0,0 0 16,0 0-16,0 1 0,0-1 16,21-21-16,1 0 15,-1 0-15,0 0 0,0 0 16,21 0-16,-20 0 0,-1 0 0,0-21 15,21-1-15,-21 1 0,1 0 16,-1 0-16,0 0 0,0 0 0,0-22 16,0 22-16,-21-21 0,0 21 15,0-22-15,22 22 0,-22-21 0,0 21 16,0-1-16,0 1 0,0 0 16,0 42 15,0 0-31,0 1 0,0-1 15,0 0-15,0 21 0,-22 1 16,22-1-16,0 0 0,0 22 0,0-22 16,-21 22-16,21-1 0,0 1 0,0-1 15,0 22-15,0-22 0,0 22 16,0 0-16,0-1 0,0-20 0,0 20 16,0 1-16,0-21 0,0 20 0,0 1 15,-21 0-15,21-1 0,0 1 16,0 0-16,-21-1 0,21-20 0,-21 20 15,21-20-15,-21-1 0,21-20 0,0 20 16,0-20-16,-22-1 0,22-21 16,-21 0-16,0 22 0,0-22 15,0-21 1,0 0-16,-1 0 0,22-21 0,-21-1 16,0 1-16,0-21 0,-21 21 0,20-22 15,1-20-15,0-1 0,-21 1 16,21-1-16,-1-20 0,1-1 0,0-21 15,21 22-15,0-1 0,0-21 0,0 21 16,0 1-16,21-1 0,0 0 16,1 22-16,20-22 0,-21 22 0,0-1 15,0 22-15,1 0 0,-1-1 16,21 22-16,-42-21 0,21 42 0,0-21 16,-21-1-16,22 22 0,-1 0 31,0-21-16</inkml:trace>
  <inkml:trace contextRef="#ctx0" brushRef="#br0" timeOffset="124889.16">10393 9398 0,'-21'0'32,"-1"21"-32,1 0 15,0-21-15,21 22 0,0-1 16,0 0 0,0 0-16,21-21 15,0 0 1,1 0-16,-1-21 0,0 0 0,0 21 15,0-21-15,22-1 0,-22 1 16,0 0-16,0 0 0,0 0 0,0-22 16,1 22-16,-1 0 0,-21-21 15,0 21-15,0-22 0,0 22 0,0 0 16,0 0-16,-21 21 0,-1 0 16,1-21-16,0 21 15,0 0-15,0 21 0,21 0 0,0 0 16,-21 21-16,21 1 0,0-22 15,0 21-15,0 1 0,0 20 0,0-21 16,0 22-16,0-22 0,0 22 0,0-22 16,0 22-16,0-22 0,0 0 15,0 1-15,0-1 0,0 0 0,0 1 16,0-22-16,-22 0 0,22 0 16,0 0-16,0 0 0,-21-21 0,21 22 15,-21-22-15,0 0 0,0 0 16,0 0-16,-1 0 0,1 0 15,0-22-15,-21 1 0,21 0 16,-22 0-16,1 0 0,21 0 0,-22-22 16,1 1-16,21 21 0,-21-22 15,20 22-15,1 0 0,0 0 0,0 21 16,21 21 0,21 0-1,0 0-15,22 1 0,-22-1 0,0 21 16,21-21-16,-21 22 0,22-22 0,-22 0 15,0 0-15,21 0 0,-20 0 16,-1 1-16,0-1 0,0-21 16,0 21-16,22-21 0,-22 0 0,0 0 15,0 0-15,0 0 0,0 0 16,1 0-16,-1-21 0,21 21 0,-21-21 16,0-1-16,1 1 0,20 0 0,-21-21 15,0 21-15,0-22 0,1 22 16,-22-21-16,21-1 0,0 22 0,-21 0 15,0-21-15,21 21 16,-21 42 15,0 0-31,0 0 0,0 0 0,0 22 16,0-22-16,0 0 0,0 0 0,0 0 16,0 22-16,0-22 15,0 0-15,0 0 0,0 0 16,0 0-16,21-21 15,0 0 1,1 0-16,-1 0 0,0 0 16,0-21-16,0 0 0,0 0 0,1 0 15,-1 0-15,0-1 0,0 1 16,0 0-16,0 0 0,1 0 16,-1 0-16,0 21 0,0 0 15,0 0-15,-21 21 16,21-21-16,-21 21 0,0 0 15,22 0-15,-22 0 0,21 1 0,-21-1 16,21 0-16,0 0 0,-21 0 16,21-21-16,0 21 0,1 1 0,-1-22 15,0 21-15,21-21 0,-21 0 16,1 0-16,-1 0 0,0 0 16,21 0-16,-21 0 0,1 0 0,20-21 15,-21-1-15,0 22 0,22-21 0,-22 0 16,0 0-16,21-21 0,-21 20 15,1-20-15,-1 0 0,0-1 0,-21 22 16,0-21-16,0 0 0,0-1 16,0 1-16,0 21 0,0 0 15,-21-1-15,0 1 0,-1 0 0,1 21 16,-21 0-16,21 0 0,0 0 0,-22 0 16,22 0-16,0 21 0,0 0 15,-22 1-15,22-1 0,0 21 0,21-21 16,-21 0-16,21 22 0,0-22 15,-21 21-15,21-21 0,0 22 0,0-22 16,0 0-16,0 0 0,0 0 0,21 1 16,0-1-16,0 0 0,0-21 15,-21 21-15,22-21 0,-1 0 0,0 0 16,0 0-16,0 0 0,0 0 16,1 0-16,-1 0 0,0-21 15,0 21-15,0-21 0,0 0 0,1-22 16,-1 22-16,0-21 0,0-1 0,-21 1 15,21 0-15,0-22 0,1 22 16,-22-22-16,0 22 0,21 0 0,-21-22 16,21 22-16,-21 0 0,0 20 15,0-20-15,0 21 0,21 0 0,-21 0 16,0-1-16,0 1 0,0 0 16,-21 21-1,21 21-15,-21 0 16,21 1-16,-21-1 0,-1 0 15,22 21-15,0-21 0,0 22 16,-21-1-16,21 0 0,0 1 0,0-1 16,0 22-16,0-22 0,0 0 0,0 1 15,0-1-15,0-21 0,0 21 16,0-20-16,0 20 0,21-21 0,1 0 16,-1 0-16,0-21 0,-21 22 0,21-22 15,0 0-15,22 0 0,-22 0 16,0 0-16,21 0 0,-21 0 15,22 0-15,-22 0 0,0-22 0,21 1 0,-20 0 16,-1 0-16,0 0 16,0 0-16,0-1 0,0-20 0,1 21 15,-1-21-15,-21 20 0,0-20 0,0 21 16,0 0-16,0 0 0,0-1 16,0 1-16,0 0 15,-21 42 1,-1 0-1,22 1-15,-21 20 0,21-21 0,0 0 16,0 22-16,0-22 0,0 0 16,0 0-16,0 21 0,0-20 0,0-1 15,0 0-15,0 0 0,0 0 16,0 0-16,21 1 16,1-22-16,-1 0 15,0 0-15,0 0 0,0 0 16,0 0-16,1 0 0,-1-22 15,0 22-15,-21-21 0,21 0 16,0 0-16,0 0 0,-21-22 0,22 22 16,-1-21-16,0 21 0,0 0 15,0-22-15,0 22 0,1-21 16,20 21-16,-21-1 0,0 1 0,22 21 0,-22-21 16,21 21-16,-21 0 0,0 0 15,22 0-15,-22 0 0,0 0 0,0 21 16,-21 0-16,21 1 0,-21-1 15,0 0-15,0 21 0,0-21 16,0 1-16,0 20 0,-21-21 0,0 0 16,21 0-16,-21 22 0,0-22 0,0 0 15,21 0-15,-22-21 0,22 21 16,-21 1-16,0-22 0,21 21 16,21-21-1,0-21 1,1 21-16,-1-22 0,0 1 0,0 0 15,0 0-15,0 0 0,1-22 0,-1 22 16,0-21-16,0 0 16,21-1-16,-20 22 0,-1-21 0,0 21 15,-21-1-15,21 1 0,-21 0 0,21 0 16,-21 42 0,-21 0-1,0 0-15,0 1 0,0-1 0,-1 21 16,22-21-16,-21 22 0,0-22 15,21 21-15,-21-21 0,21 0 0,0 22 16,0-22-16,0 0 0,0 0 0,0 0 16,0 1-16,0-1 15,0 0-15,21-21 0,0 0 16,0 21-16,1-21 0,-1 0 16,0 0-16,0 0 0,0 0 15,0 0-15,1-21 0,-1 0 16,0 0-16,0 21 0</inkml:trace>
  <inkml:trace contextRef="#ctx0" brushRef="#br0" timeOffset="125364.1">14414 9292 0,'0'0'0,"-21"-42"32,0 42-32,0 0 15,0 21-15,0 0 16,-1 0-16,22 1 16,0 20-16,-21-21 0,21 0 0,0 22 15,-21-1-15,21 0 0,0-21 16,0 22-16,0-1 0,0 0 0,0 1 15,0-1-15,0-21 0,0 22 0,0-1 16,0-21-16,0 0 0,0 0 16,0 1-16,0-1 0,0 0 0,21 0 15,0-21-15,1 21 0,-1-21 0,0 0 16,0 0-16,0 0 16,0 0-16,1 0 0,-1 0 0,21-21 15</inkml:trace>
  <inkml:trace contextRef="#ctx0" brushRef="#br0" timeOffset="125684.52">14880 9356 0,'0'0'0,"0"-43"31,0 22-31,21 21 15,0 21 1,1 1-16,-1-22 16,-21 21-16,21 0 0,0 0 0,-21 21 15,21-20-15,-21 20 0,21-21 16,-21 21-16,0 1 0,0-22 0,0 21 16,0 1-16,0-22 0,0 21 0,0-21 15,0 0-15,-21 1 0,0-1 16,0 0-16,0 0 0,0 0 0,-1-21 15,1 21-15,0-21 0,0 0 16,0 22-16,0-22 0,-1 21 16,1-21-16</inkml:trace>
  <inkml:trace contextRef="#ctx0" brushRef="#br0" timeOffset="131664.76">4276 12107 0,'0'0'0,"-22"0"16,1 0-16,21 22 16,0-44-1,0 1 1,0 0-16,21-21 15,1 21-15,-1-22 0,21 22 0,0-21 16,1-1-16,-1 1 0,0 0 16,1-1-16,-1 1 0,-21 0 0,22-1 15,-22 1-15,0 0 0,0-1 16,-21 22-16,0 0 0,0 0 16,0 0-16,-21 21 0,0 0 15,0 21-15,-22 0 0,1 0 16,21 0-16,-22 1 0,1 20 0,21-21 15,0 0-15,0 22 0,-1-22 16,22 21-16,0-21 0,0 0 0,0 1 16,22-1-16,-1 0 0,0 0 15,21 0-15,-21 0 0,22 1 16,-1-1-16,0 0 0,1 0 0,-22 0 0,21 0 16,-21 1-16,1-1 0,-1 0 15,-21 0-15,0 0 0,0 0 0,0 1 16,-21-1-16,-1-21 15,1 21-15,-21-21 0,0 0 0,-1 0 16,1 0-16,0 0 0,20 0 0,-20 0 16,0 0-16,21 0 0,-22-21 15,22 0-15,0-1 0,0 1 0,0 0 16,21 0-16,0 0 16,0 0-16,0-1 0,0 1 15,21 0-15,0 21 16,0 0-16,0 0 0,22-21 0,-22 21 15,0 0-15,21 0 0,1 0 16</inkml:trace>
  <inkml:trace contextRef="#ctx0" brushRef="#br0" timeOffset="132036.68">4911 11917 0,'21'0'0,"-42"0"0,63 0 16,-21 0-16,0 21 0,0-21 15,1 0-15,-1 0 0,0 0 16,0 0-16,0 0 0,0-21 15,1 0-15,-1 21 0,0-21 16,0-1-16,0 1 0,0 21 0,1-21 16,-22 0-16,21 0 0,-21 0 15,21 21-15,-21-22 0,0 1 0,0 0 16,0 0 0,-21 21-16,0 0 0,-1 0 15,1 0-15,0 0 0,0 0 0,0 21 16,0 0-16,-1 0 0,1 1 15,0-1-15,0 21 0,0 0 0,21-20 16,0 20-16,-21 0 0,21 1 16,0-22-16,0 21 0,0-21 15,0 22-15,21-22 0,-21 0 0,21 0 0,0-21 16,0 0-16,0 0 16,1 0-16,20 0 0,-21 0 0,21 0 0,-20-21 15,20 0-15,0 0 0,1-1 16,20 1-16,-21-21 0,1 0 15,-1 20-15,22-20 0,-22 0 0,0-1 16</inkml:trace>
  <inkml:trace contextRef="#ctx0" brushRef="#br0" timeOffset="132276.4">5927 11367 0,'0'0'0,"0"-22"0,0 1 16,0 0-16,0 42 15,0 0 1,0 1-16,0 20 0,0 0 0,0 1 15,-22-1-15,22 0 0,0 1 0,0-1 16,0 0-16,-21 1 0,21-1 16,0 0-16,0 1 0,0-22 15,0 21-15,-21 0 0,21-20 16,0-1-16,0 21 0,0-21 0,0 0 16,0 1-16,21-22 15,0 0-15,1 0 16,-1-22-16,0 1 0,0 0 15,0 0-15</inkml:trace>
  <inkml:trace contextRef="#ctx0" brushRef="#br0" timeOffset="132660.19">6202 11832 0,'0'21'0,"21"-21"31,0 0-31,0 0 0,0-21 16,1 21-16,-1-21 16,0 21-16,-21-21 0,21 21 0,0-21 15,0 0-15,-21-1 0,22 1 16,-22 0-16,0 0 16,0 0-16,-22 21 15,1 0 1,0 0-16,0 0 0,0 21 0,0 0 15,-1 0-15,22 0 0,-21 1 0,0-1 16,0 21-16,21-21 0,-21 22 16,21-1-16,0-21 0,0 21 0,0-20 15,0 20-15,0-21 0,0 0 0,0 0 16,21-21-16,0 22 0,21-22 16,-20 0-16,20 0 0,-21 0 0,21 0 15,1 0-15,-1 0 0,0-22 16,22 22-16,-22-21 0,1 0 0,-1 0 15,0 0-15,-21 0 0,22-22 16</inkml:trace>
  <inkml:trace contextRef="#ctx0" brushRef="#br0" timeOffset="133168.73">7027 11663 0,'0'0'0,"0"-21"0,-21 21 15,0 0-15,21 21 16,-21-21-16,0 21 0,-1 0 15,22 0-15,-21 1 0,21-1 0,-21 0 16,21 21-16,0-21 0,0 1 16,0 20-16,0-21 0,0 21 0,0-20 15,0-1-15,0 0 0,21 0 0,0 0 16,1 0-16,-1-21 16,0 0-16,0 22 0,0-22 0,22 0 15,-22 0-15,0 0 0,21 0 0,-21-22 16,1 1-16,20 0 0,-21 0 15,0 21-15,0-42 0,22 20 0,-43 1 16,21 0-16,0-21 0,0 21 0,-21-1 16,21-20-16,-21 0 0,0 21 15,0-22-15,0 1 0,0 0 0,0-1 16,0 1-16,0 21 0,0-22 16,22 22-16,-22 0 0,0 0 0,0 0 15,0 42 1,0 21-1,-22-21-15,22 1 0,0 20 16,0 0-16,0 1 0,-21-1 0,21-21 16,0 21-16,0 1 0,-21-1 15,21 0-15,0-20 0,0 20 0,0-21 16,0 21-16,0-20 0,0-1 16,0 0-16,0 0 0,0 0 0,21-21 15,0 0-15,1 0 16,-1 0-16,0-21 0,0 21 15,0-21-15,0 0 0,1 0 0,-1-1 16,0 1-16</inkml:trace>
  <inkml:trace contextRef="#ctx0" brushRef="#br0" timeOffset="133352.67">7408 11705 0,'0'0'0,"-21"0"0,-21 21 15,42 1-15,21-22 16,0 0 0,0 0-16,0 0 0,1 0 15,-1 0-15,0 0 0,21-22 0,-21 1 16,1 21-16,20-21 0,-21 21 16,0-21-16</inkml:trace>
  <inkml:trace contextRef="#ctx0" brushRef="#br0" timeOffset="133811.99">8678 11599 0,'0'0'0,"0"-21"0,0 0 16,-21-106 15,21 106-31,0 42 31,0 0-15,0 22-16,0-22 0,0 21 15,0-21-15,0 22 0,0-1 0,0-21 16,0 21-16,0 1 0,0-22 0,-21 21 16,21 1-16,-21-22 0,21 21 15,0-21-15,0 0 0,0 1 0,0-1 16,0-42 15,21-1-31,-21 1 16,0-21-16</inkml:trace>
  <inkml:trace contextRef="#ctx0" brushRef="#br0" timeOffset="134348.76">8530 11430 0,'0'0'0,"-21"-21"0,21-43 31,0 43-31,42 0 16,-21 21-16,1 0 0,20 0 15,0 0-15,22 0 0,-22 0 0,0 0 16,22 0-16,-22 21 0,1 0 16,-1 1-16,-21-1 0,21 0 0,-42 0 15,0 0-15,0 0 0,0 22 16,0-22-16,-42 0 0,21 0 15,-21 0-15,-1 22 0,1-22 0,0-21 16,-1 21-16,22 0 0,-21-21 0,-1 0 16,22 0-16,0 21 0,0-21 15,21-21 1,21 21-16,0 0 16,0-21-16,1 21 0,20-21 15,0 21-15,1 0 0,-1 0 0,0 0 16,22 0-16,-22 0 0,0 0 15,22 21-15,-22-21 0,1 21 16,-1 0-16,-21-21 0,0 22 0,0-1 16,1 0-16,-22 0 0,0 0 15,0 0-15,-22 22 0,1-22 0,-21 0 16,21 21-16,-22-20 0,1-1 0,0 0 16,-1 0-16,-20 0 0,21 0 15,-1-21-15,1 0 0,0 22 0,-1-22 16,22 0-16,-21 0 0,21 0 0,-1 0 15,1-22-15,21 1 16,-21 0-16,21 0 0,0 0 0,0 0 16,0-1-16,0 1 15,21 0-15,0 0 16,22 0-16,-22 21 0,0-21 16</inkml:trace>
  <inkml:trace contextRef="#ctx0" brushRef="#br0" timeOffset="135064.39">9461 11705 0,'0'0'15,"22"0"-15,-22 21 32,0 1-32,0-1 15,0 0-15,0 0 16,0 0-16,0 0 0,0 1 0,0-1 15,0 0-15,0 0 0,21-21 16,-21 21-16,0 0 0,21-21 16,0 0-16,-21 22 0,21-22 0,0 0 15,1 0-15,-1 0 0,0 0 16,0 0-16,0-22 0,0 1 0,1 21 16,-1-21-16,0 0 0,21 0 0,-21 0 15,1-1-15,-1 1 16,0 0-16,-21 0 0,0 0 0,0 0 15,21-1-15,-21 1 0,0 0 0,0 0 16,0 0-16,0 0 16,0 42-1,0 0 1,0 0-16,-21 0 0,21 22 16,0-22-16,0 21 0,0 0 0,-21 1 15,21-1-15,-21 0 0,21 22 16,0-1-16,0 1 0,0-1 0,0 1 15,0-1-15,-22 22 0,1-21 0,21 20 16,-21 1-16,0-22 0,0 22 16,0 0-16,-1-1 0,1 1 0,0 0 15,21-1-15,-21-20 0,0 21 0,0-1 16,-1-20-16,22 20 0,-21-20 16,0-1-16,0 1 0,21-22 15,-21 22-15,0-22 0,-1 0 0,1-20 16,21-1-16,-21 0 0,0 0 0,21 0 15,-21-21-15,0 0 16,-1 0-16,1 0 0,0-21 0,0 0 16,0-21-16,0-1 0,-1 1 0,22-22 15,0 1-15,-21-22 0,21 1 0,0-1 16,0 0-16,0-21 16,21 22-16,1-22 0,-1 21 0,0 1 0,0-1 15,21 21-15,-20-20 0,-1 41 16,0-20-16,0 21 0,0-22 15,0 22-15,1-1 0,20 22 0,-21-21 16,0 0-16,0 20 0,1-20 16,20 21-16,-21-21 0,21-1 0</inkml:trace>
  <inkml:trace contextRef="#ctx0" brushRef="#br0" timeOffset="135676.79">10689 11472 0,'0'0'0,"-21"0"0,21-105 32,0 83-32,0 1 0,21 21 0,0-21 15,0 21-15,1 0 0,-1 0 16,0 0-16,21 0 0,-21 21 0,22 0 15,-22 22-15,21-22 0,-21 21 16,1 1-16,20-1 0,-21 0 0,0 1 16,-21-1-16,0 0 0,0 1 0,0-1 15,0-21-15,0 21 0,0-20 16,0 20-16,0-21 0,-21 0 0,21 0 16,-21-21-1,21-21 1,0 0-16,0 0 15,0 0-15,21-22 0,0 22 16,0-21-16,-21 21 0,22-22 0,-1 1 16,0 0-16,21-22 0,-21 22 0,1 0 15,-1-22-15,0 22 0,0-1 16,0 22-16,0-21 0,1 21 0,-1 0 16,0-1-16,0 1 0,0 21 15,0 0-15,-21 21 16,0 1-16,0-1 15,22 0-15,-22 0 0,0 0 0,21 0 16,-21 1-16,0 20 0,0-21 16</inkml:trace>
  <inkml:trace contextRef="#ctx0" brushRef="#br0" timeOffset="136241.74">11747 11790 0,'0'0'16,"22"0"-16,-1 0 0,0 0 0,0-21 15,0 21-15,-21-21 0,21 21 16,1-22-16,-22 1 0,0 0 16,0 0-16,0 0 0,0 0 0,0-1 15,0 1-15,0 0 0,0 0 16,-22-21-16,1 20 0,0 22 16,0-21-16,-21 21 0,20 0 0,1 0 15,0 0-15,0 0 0,-21 21 16,20 1-16,1-1 0,0 0 0,0 21 15,0-21-15,21 22 0,-21-22 0,21 21 16,-22-21-16,22 22 0,0-22 16,0 21-16,0-21 0,0 1 0,0-1 15,0 0-15,0 0 0,0 0 16,22-21-16,-1 0 0,0 0 16,0 0-16,0 0 0,0 0 0,22-21 15,-22 0-15,0 0 0,21 0 16,-20-1-16,20 1 0,-21 0 0,21 0 15,-20 0-15,-1-22 0,0 22 16,0-21-16,0 21 0,0-22 16,-21 22-16,0-21 0,0 21 0,0 0 15,0-1-15,-21 22 32,0 22-32,0-1 0,21 0 0,0 21 15,0-21-15,-21 22 0,21-22 16,0 21-16,0-21 0,-21 1 0,21-1 15,0 21-15,0-21 0,0 0 0,0 1 16,0-1-16,21 0 16,0-21-16,0 0 15,0 0-15,0 0 0,1 0 0,20 0 16,-21 0-16,21-21 0,-20 0 16,20-1-16,0 1 0,1 0 0,-22 0 15</inkml:trace>
  <inkml:trace contextRef="#ctx0" brushRef="#br0" timeOffset="137164.75">12488 11367 0,'0'0'0,"0"-43"0,0 1 0,0 21 16,0-22-16,0 22 0,-21 21 31,0 21-31,21 1 16,-21 20-16,21 0 0,0-21 0,0 22 15,0-1-15,0 0 0,-21 1 16,21-1-16,0 0 0,0 1 0,0-1 15,0 0-15,0-20 0,0 20 0,0-21 16,0 0-16,0 0 0,0 1 16,0-1-16,0 0 0,0 0 0,21-21 15,0 0 1,0 0-16,0 0 0,0-21 16,-21 0-16,22 0 0,-1-1 0,0 1 15,0 0-15,0 0 0,0 0 16,-21 0-16,22-22 0,-1 22 15,0 0-15,-21 0 0,0 0 0,21-1 16,-21 1-16,21 0 0,-21 42 31,0 0-31,0 1 16,0-1-16,0 0 0,0 0 16,0 0-16,0 22 0,0-22 0,0 0 15,0 0-15,0 0 16,0 0-16,0 1 0,0-1 0,21 0 15,1-21 1,-1 0-16,0 0 0,0 0 16,0 0-16,22 0 0,-22 0 0,0-21 0,0 21 15,21-21-15,-20 21 16,-1-22-16,0 1 0,0 0 0,0 0 16,0 0-16,1 0 0,-1-1 0,-21 1 15,0 0-15,21 0 16,-21 0-16,0 0 15,0 42 1,0 0 0,-21 0-16,21 0 0,0 0 15,0 1-15,-21-1 0,21 0 16,0 0-16,0 0 0,0 0 16,0 1-16,0-1 0,0 0 15,21 0-15,0-21 16,21 21-16,-21-21 0,1 0 0,20 0 15,0 0-15,-21 0 0,22 0 0,-1-21 16,0 21-16,1-21 0,-22 0 16,21 0-16,22-1 0,-43 1 15,0-21-15,0 21 0,0 0 16,-21-1-16,0-20 0,22 21 16,-22-21-16,0 20 0,0 1 0,0 0 0,0 0 15,-22 21 1,1 0-16,0 21 15,0 0-15,0 0 0,21 22 16,0-22-16,-21 0 0,21 21 16,-22-20-16,22 20 0,0-21 0,0 21 15,0-20-15,0 20 0,0-21 0,0 0 16,0 0-16,22 1 0,-1-1 16,0 0-16,0 0 0,0-21 0,0 0 15,1 0-15,-1 0 0,0 0 0,21 0 16,-21 0-16,1-21 0,20 21 15,-21-21-15,21 0 0,1-1 0,-22 1 16</inkml:trace>
  <inkml:trace contextRef="#ctx0" brushRef="#br0" timeOffset="137432.18">14690 11282 0,'0'0'0,"0"-21"0,0 0 0,-22 21 31,1 21-31,0 0 0,21 21 0,-21-21 16,0 22-16,21-22 0,-21 21 0,21 1 15,-22-1-15,22 0 0,-21 1 16,21-22-16,0 21 0,0-21 0,0 0 16,0 22-16,0-22 0,0 0 15,21 0-15,1 0 16,-1-21-16,0 0 0,0 0 15,0 0-15,0 0 0,1 0 16,-1 0-16,0 0 0,0-21 16,0 0-16</inkml:trace>
  <inkml:trace contextRef="#ctx0" brushRef="#br0" timeOffset="137715.76">15219 11134 0,'0'0'0,"21"0"16,-21-21-16,21 21 0,0 21 16,0 0-16,1 0 0,-1 0 15,-21 0-15,21 22 0,0-22 16,-21 21-16,0 1 0,21-22 0,-21 21 16,21 0-16,-21 1 0,0-1 15,0-21-15,0 22 0,0-22 0,-21 0 16,0 21-16,0-21 0,0 1 0,0-1 15,-1 0-15,1 0 0,0-21 16,21 21-16,-21 0 0,0-21 16,0 0-16,-1 0 0,22 22 0,-21-22 15,0 0-15,0 0 16,0 0-16</inkml:trace>
  <inkml:trace contextRef="#ctx0" brushRef="#br0" timeOffset="138656.78">4720 14055 0,'0'0'0,"-21"0"0,0 21 31,0-21-31,21-21 16,0 0-16,21-1 0,0 1 16,0 0-16,0-21 0,0-1 0,22 1 15,-1-21-15,-21 20 16,22-20-16,-22 20 0,0 1 0,0 0 16,0-1-16,-21 1 0,0 21 15,0 0-15,0 0 0,-21 21 16,0 0-16,0 0 0,0 0 15,-22 0-15,22 21 0,-21-21 0,21 21 16,-1 0-16,1 21 0,0-20 16,21-1-16,0 21 0,0 0 0,0-20 15,21 20-15,22 0 0,-22-21 0,21 22 16,-21-22-16,22 21 0,-1-21 16,-21 1-16,0-1 0,22 21 15,-22-21-15,-21 0 0,0 1 0,0-1 16,0 0-16,0 0 15,-21 0-15,-22 0 16,22-21-16,0 0 0,-21 0 0,20 0 16,-20 0-16,21 0 0,-21 0 0,20-21 15,1 0-15,-21 0 0,21 21 16,0-42-16,-1 20 0,22 1 0,0 0 16,0 0-16,0 0 0,0 0 15,0-1-15,0 1 0,22 0 0,-1 21 16,21-21-16,-21 0 0,0 0 15,22-1-15,-22 22 0</inkml:trace>
  <inkml:trace contextRef="#ctx0" brushRef="#br0" timeOffset="139022.76">5270 13801 0,'0'0'0,"0"21"0,0 0 15,22-21-15,-1 0 0,0 0 16,0 0-1,0 0-15,0 0 0,22-21 0,-22 0 16,0 0-16,21-1 0,-20 1 16,-1 0-16,21 0 0,-21 0 0,-21 0 15,21-1-15,-21 1 0,0 0 16,0 0-16,0 0 0,0 0 16,-21 21-16,0 0 0,0 0 0,-21 0 15,20 0-15,-20 21 0,21 0 16,-21 0-16,20 0 0,1 22 0,0-22 15,0 21-15,0 0 0,21 1 16,-21-1-16,21 0 0,0 1 0,0-22 16,0 21-16,0-21 0,0 1 15,21-1-15,0 0 0,0 0 0,0-21 16,0 0-16,22 0 0,-22 0 16,21 0-16,1 0 0,-1 0 0,0 0 15,22-21-15,-22 0 0,0 0 0,22-1 16,-1 1-16,-20-21 15</inkml:trace>
  <inkml:trace contextRef="#ctx0" brushRef="#br0" timeOffset="139280.78">6350 13250 0,'0'0'0,"0"-105"31,-21 105-31,21 21 16,-21 0-16,21 0 0,0 0 0,0 22 15,0-1-15,-22 0 0,22 22 0,-21-22 16,21 22-16,-21-22 0,21 21 16,0 1-16,0-22 0,-21 1 15,21 20-15,-21-21 0,21-20 16,0 20-16,0-21 0,0 0 0,0 0 16,0 1-16,0-1 0,21-21 31,0-21-31,0 21 0,-21-22 15,21 1-15,1 0 0</inkml:trace>
  <inkml:trace contextRef="#ctx0" brushRef="#br0" timeOffset="139640.92">6625 13737 0,'0'21'16,"0"1"-16,21-44 31,0 22-15,1-21-16,-1 0 0,0 0 0,0 0 15,0 0-15,-21-1 0,21 1 16,-21 0-16,0 0 0,0 0 16,-21 21-1,0 0-15,0 21 16,0-21-16,0 21 0,21 0 0,-22 0 15,1 22-15,0-22 16,0 0-16,21 21 0,0-20 0,0-1 16,0 0-16,0 21 0,0-21 0,0 1 15,0-1-15,0 0 16,0 0-16,21-21 0,0 0 16,0 0-16,1 0 0,20 0 15,-21 0-15,21 0 0,-20-21 0,20 21 16,0-21-16,1 0 0</inkml:trace>
  <inkml:trace contextRef="#ctx0" brushRef="#br0" timeOffset="140156.76">7408 13504 0,'0'0'0,"0"-21"0,0 0 0,-21 21 31,0 0-31,0 21 16,21 0-16,-21 1 0,21-1 0,-22 21 15,22-21-15,0 22 0,-21-22 16,21 21-16,-21 0 0,21-20 0,0 20 16,0 0-16,0-21 0,0 1 15,0-1-15,0 0 0,0 0 0,21 0 16,0-21-16,1 21 16,-1-21-16,0 0 0,21 0 15,-21 0-15,1 0 0,-1-21 0,21 21 16,-21-21-16,22 0 0,-1 0 0,-21 0 15,21-1-15,1-20 0,-22 21 16,21-21-16,-21-1 0,22 1 0,-22 0 16,0-1-16,0 1 0,-21 0 15,0-1-15,0-20 0,21 42 0,-21-22 16,0 1-16,0 21 0,0 0 0,0-1 16,-21 22-1,0 0-15,21 22 0,-21-1 16,21 0-16,-21 0 15,0 21-15,21 1 0,0-1 0,0 0 16,0 1-16,0-1 0,0 0 0,0 1 16,0-1-16,0 0 0,0 1 15,0-1-15,0-21 0,0 0 0,0 1 16,0-1-16,0 0 0,21 0 16,0-21-16,0 0 0,0 0 0,0 0 15,1 0-15,-1 0 0,0 0 16,0 0-16,-21-21 0,21 0 15,0 0-15,-21-1 0</inkml:trace>
  <inkml:trace contextRef="#ctx0" brushRef="#br0" timeOffset="140332.71">7874 13568 0,'0'0'0,"0"21"31,21-21-31,0 0 16,0 0-16,1 0 0,20 0 16,-21 0-16,0 0 0,0-21 0,1 21 15,-1 0-15,0-21 0</inkml:trace>
  <inkml:trace contextRef="#ctx0" brushRef="#br0" timeOffset="140788.75">8953 13420 0,'-21'-21'16,"42"42"-16,-42-64 0,21 22 0,0 0 0,-21 0 15,21 0-15,-21 21 16,21 42 15,0-21-31,0 22 0,0-22 16,0 21-16,0 0 0,0 1 0,0-1 15,0 0-15,0 1 0,-21-1 16,21-21-16,-21 22 0,21-22 0,-22 0 16,22 0-16,0 0 0,0-42 46,0 0-46,0 0 16</inkml:trace>
  <inkml:trace contextRef="#ctx0" brushRef="#br0" timeOffset="141279.76">8869 13399 0,'0'0'0,"0"-85"31,0 64-31,0 0 0,21-1 0,-21 1 16,21 0-16,0 21 0,22 0 15,-22-21-15,21 21 0,-21 0 0,22 0 16,-1 21-16,-21 0 0,0 0 16,22 1-16,-22-1 0,-21 0 0,0 0 15,0 0-15,0 22 0,0-22 0,-21 21 16,-1-21-16,1 0 16,0 22-16,0-22 0,-21 0 0,20 0 15,1 0-15,0 1 0,0-22 0,0 0 16,42-22 15,0 1-15,0 21-16,0 0 0,22 0 0,-22 0 15,21 0-15,1 0 0,-22 21 16,21 1-16,-21-22 0,22 21 0,-22 0 16,0 0-16,0-21 0,0 21 15,-21 0-15,0 1 0,0-1 0,0 0 16,-21 0-16,0 0 0,0 0 0,0 1 15,-22-1-15,22 0 0,-21-21 16,-1 21-16,22-21 0,-21 0 16,21 0-16,0 0 0,-22 0 15,22 0-15,0 0 0,0 0 0,0 0 16,21-21-16,0 0 0,0 0 16,21-1-1,0 22-15,0-21 0,0 21 16,0 0-16,-21-21 0,22 21 15,-1 0-15,21 0 0</inkml:trace>
  <inkml:trace contextRef="#ctx0" brushRef="#br0" timeOffset="141960.67">9525 13653 0,'0'0'0,"21"0"0,-21 21 31,0 0-15,0 0-16,0 0 0,0 0 16,0 1-16,0-1 0,0 0 0,0 0 15,0 0-15,0 0 0,21 1 16,0-22-16,1 0 16,-1 0-16,0 0 15,0 0-15,21 0 0,-20 0 16,-1 0-16,21-22 0,-21 1 0,22 0 15,-22 0-15,0 0 0,21 0 0,-21-1 16,1 1-16,-22 0 0,21 0 16,-21 0-16,21 0 0,-21-1 0,0 1 15,0 0-15,0 0 16,0 42 15,0 0-31,0 0 0,-21 1 0,21 20 16,0 0-16,-21 1 0,21-1 0,0 0 15,0 1-15,0-1 0,0 21 16,0-20-16,0 20 0,0 1 16,0-1-16,0 22 0,0-22 0,0 22 15,0 0-15,0-1 0,0 1 16,-22 0-16,1-1 0,21 1 0,-21 0 16,0-1-16,21-20 0,0 21 0,-21-1 15,21-20-15,-21-1 0,21-20 16,-22 20-16,22-21 0,0 1 0,-21-1 15,0 0-15,21-20 0,-21-1 0,0-21 16,0 0 0,-1-21-16,22-1 15,-21 1-15,0-21 0,0 0 0,21-1 16,-21-20-16,0-1 0,-1 1 16,1-22-16,0 0 0,21 1 15,-21-1-15,21 0 0,-21-20 0,21 20 16,0 0-16,0 1 0,0 20 15,21 1-15,0-1 0,21 1 0,-20 20 16,20 1-16,0 0 0,1-1 0,-1 22 16,0-21-16,1 21 0,20-22 15,-21 22-15,22-21 0,-1-1 0,-20 22 16</inkml:trace>
  <inkml:trace contextRef="#ctx0" brushRef="#br0" timeOffset="142583.76">10499 13145 0,'0'-43'15,"0"64"16,0 1-31,0-1 16,0 0-16,21 21 0,0 1 16,0-22-16,0 42 0,-21-20 0,21-1 15,-21 0-15,0 22 0,0-22 16,0 0-16,0 1 0,0-1 0,0-21 16,0 22-16,0-22 0,0 0 0,0 0 15,0 0-15,22-21 31,-1 0-15,-21-21-16,21 0 16,-21 0-16,0 0 0,21-1 0,0-20 15,-21 0-15,21 21 0,1-22 16</inkml:trace>
  <inkml:trace contextRef="#ctx0" brushRef="#br0" timeOffset="142864.29">11049 13208 0,'21'-21'0,"-42"21"47,0 0-47,0 21 0,-1 0 0,1 0 16,21 1-16,-21-1 0,0 0 0,0 21 16,0-21-16,-1 22 0,1-22 15,0 21-15,0 1 0,0-22 0,0 21 16,-1-21-16,22 22 0,0-22 15,-21 0-15,21 0 0,-21 0 0,21 0 16,0 1-16,21-22 31,0 0-31,1 0 16,20 0-16,-21-22 0,0 1 16,22 0-16,-22 21 0,21-21 15</inkml:trace>
  <inkml:trace contextRef="#ctx0" brushRef="#br0" timeOffset="143112.76">11282 13483 0,'0'0'16,"0"21"-1,0 1 1,0-1-16,0 0 0,0 0 0,0 0 16,0 0-16,0 1 0,0-1 15,0 0-15,0 0 0,0 0 0,0 0 16,0 1-16,0-1 15,0-42 32,0-1-31,0 1-16,0 0 0,0 0 0,0 0 16,0 0-16,21-22 0</inkml:trace>
  <inkml:trace contextRef="#ctx0" brushRef="#br0" timeOffset="143253.2">11324 13356 0,'0'0'0,"0"-21"16,0 0 0,21 21 31,0 0-32,1 0-15,-1 0 0</inkml:trace>
  <inkml:trace contextRef="#ctx0" brushRef="#br0" timeOffset="143752.44">11853 13399 0,'0'0'0,"85"0"31,-64 0-15,-21-22-16,21 22 0,-21-21 15,-21 21 1,0 0 0,0 0-16,0 0 0,-1 0 0,-20 0 15,21 0-15,-21 0 0,20 0 16,-20 21-16,21-21 0,0 22 0,0-22 16,21 21-16,-22-21 0,22 21 15,0 0 1,0 0-16,22 0 15,-1-21-15,0 22 0,21-1 16,-21-21-16,22 21 0,-1-21 0,-21 21 16,22 0-16,-22-21 0,0 21 0,21 1 15,-21-22-15,-21 21 0,0 0 16,0 0-16,0 0 0,0 0 16,-21-21-16,0 22 15,0-22-15,0 0 0,0 21 0,-1-21 16,1 0-16,0 0 0,0 0 15,0 0-15,0 0 0,-1 0 0,1 0 16,0 0-16,0 0 0,0-21 0,21-1 16,-21 22-16,21-21 15,0 0-15,0 0 16,0 0-16,0 0 16,21-1-16,0 1 0,21 21 0,-21-21 15,1 21-15,20-21 0,0 0 0</inkml:trace>
  <inkml:trace contextRef="#ctx0" brushRef="#br0" timeOffset="144004.4">12361 13377 0,'0'0'0,"21"0"32,-21 22-32,0-1 15,0 0-15,0 0 0,0 0 16,-21 0-16,21 1 0,0-1 15,0 21-15,0-21 0,0 0 0,0 1 16,0-1-16,-21 0 16,21 0-16,0-42 47,0 0-32,21 0-15,-21-1 0,0 1 16</inkml:trace>
  <inkml:trace contextRef="#ctx0" brushRef="#br0" timeOffset="144168.26">12446 13208 0,'0'-21'16,"-64"21"0,43 0-16,0 0 15,21 21 1,21-21-1,0 0 1,1 0-16</inkml:trace>
  <inkml:trace contextRef="#ctx0" brushRef="#br0" timeOffset="144755.97">13060 13039 0,'0'0'0,"-21"0"0,-1-21 0,1 21 16,0 0-16,0 0 0,0 0 0,21 21 16,-21-21-16,-1 21 0,1 0 0,21 0 15,0 22-15,-21-22 0,21 0 16,0 21-16,-21-21 0,21 22 0,0-1 16,0-21-16,0 22 15,0-22-15,0 21 0,0-21 0,-21 22 16,21-22-16,-21 21 0,21-21 0,0 0 15,-22 1-15,22-1 0,0 0 16,0 0-16,0 0 16,0-42 15,0 0-31,0 0 0,0 0 16,22-1-16,-1 1 0,0-21 0,-21 21 15,21 0-15,0-22 0,22 22 0,-22 0 16,0 0-16,21 0 15,-21-1-15,22 22 0,-22 0 0,0-21 16,21 21-16,-20 0 0,-1 0 0,21 0 16,-21 21-16,0-21 0,1 22 15,-1-1-15,-21 0 0,21 0 0,-21 0 16,21 22-16,-21-22 0,0 0 16,0 0-16,0 0 0,0 22 0,0-22 15,-21 0-15,0 0 0,0 0 16,-1 0-16,1 1 0,0-22 0,-21 21 15,21-21-15,-1 0 0,1 21 0,-21-21 16,21 0-16,0 21 0,-1-21 16,1 0-16,0 0 0,0 0 0,0 0 15,0 0 1,21-21-16,-22 21 0,22-21 16,0 0-16,0-1 15,22 1-15,-1 0 0,0 0 16</inkml:trace>
  <inkml:trace contextRef="#ctx0" brushRef="#br0" timeOffset="145056.35">13610 13081 0,'0'-21'0,"0"42"0,21-42 31,-21 42-31,0 21 16,0-20-16,0 20 0,0-21 0,0 21 16,0 1-16,0-1 0,0-21 15,0 22-15,0-1 0,0 0 0,0 1 16,-21-1-16,21-21 0,-21 21 16,21-20-16,0 20 0,-21-21 0,21 0 15,-21 0-15,21 1 0,0-1 16,21-21 15,0 0-31,0-21 0,0-1 16,0 22-16</inkml:trace>
  <inkml:trace contextRef="#ctx0" brushRef="#br0" timeOffset="145423.74">13843 13589 0,'21'-21'15,"0"21"-15,0-21 16,1 21-16,-22-21 0,21-1 16,0 22-16,0-21 0,-21 0 0,21 21 15,0-21-15,1 0 0,-22 0 16,21 21-16,-21-22 0,21 22 16,-21-21-16,-21 21 31,0 0-31,21 21 0,-22-21 0,1 22 15,21-1-15,-21 0 0,0 0 16,0 0-16,0 22 0,21-22 0,-22 21 16,1-21-16,21 0 0,0 1 0,0 20 15,0-21-15,0 0 0,0 0 16,0 1-16,21-1 16,1-21-16,-1 0 15,0 0-15,21 0 0,-21 0 16,1 0-16,-1 0 0,21-21 0,-21-1 15,0 22-15,1-21 0,-1 0 16,0 21-16,21-21 0,-21 0 0</inkml:trace>
  <inkml:trace contextRef="#ctx0" brushRef="#br0" timeOffset="146040.32">14541 13166 0,'0'-21'47,"22"21"-47,-1 0 0,0 0 16,0-22-16,21 22 0,-20 0 0,20 0 15,-21-21-15,21 21 0,1-21 16,-22 21-16,21 0 0,1-21 0,-22 21 16,21 0-16,-21 0 0,0 0 15,1 0-15,-44 0 31,1 0-31,0 0 16,0 21-16</inkml:trace>
  <inkml:trace contextRef="#ctx0" brushRef="#br0" timeOffset="146259.74">14753 13145 0,'0'21'15,"0"-42"-15,-21 42 0,21 0 0,0 0 16,0 0-16,0 0 15,0 22-15,0-22 0,0 0 16,-21 21-16,21-20 16,0 20-16,0-21 0,0 21 0,0-20 15,0 20-15,0-21 0,0 0 0,0 0 16,0 1-16,0-1 0,0 0 16,0 0-16</inkml:trace>
  <inkml:trace contextRef="#ctx0" brushRef="#br0" timeOffset="146618.17">14901 13568 0,'64'-21'31,"-64"0"-31,21 21 0,0-22 0,0 1 15,0 21-15,1-21 0,-1 0 0,0 21 16,0-21-16,-21 0 0,21 21 16,-21-22-16,21 1 0,-21 0 31,-21 21-31,0 0 16,0 0-16,0 21 0,0 0 0,21 1 15,-22-1-15,1 0 16,0 0-16,21 0 0,-21 0 0,21 22 15,0-22-15,0 0 0,0 0 16,0 22-16,0-22 0,0 0 0,0 0 16,0 0-16,21-21 0,0 0 15,0 21-15,1-21 0,-1 0 16,0 0-16,21 0 0,-21 0 0,22 0 16,-22-21-16,21 0 0,1 21 15</inkml:trace>
  <inkml:trace contextRef="#ctx0" brushRef="#br0" timeOffset="147408.74">15642 13420 0,'0'0'0,"0"-21"0,21-1 31,-21 1-31,21 21 0,1-21 0,-1 21 16,0 0-16,0 0 15,0 0-15,0 0 0,1 0 0,-1 0 16,0 21-16,0 0 0,-21 1 15,0-1-15,0 0 0,0 0 16,0 0-16,0 22 0,0-22 0,0 0 16,0 21-16,-21-21 0,0 1 15,0-1-15,-1 0 0,22 0 0,-21 0 16,0-21-16,21 21 16,0-42 15,0 0-31,21 0 15,0 0-15,-21 0 0,22-1 0,-1 1 16,0-21-16,0 21 0,0 0 16,0-22-16,1 22 0,20 0 0,-42 0 15,21 0-15,0-1 0,0 1 16,-21 42 15,-21 1-31,0-1 16,0 21-16,21-21 0,0 0 15,0 22-15,-21-22 0,21 21 16,0-21-16,0 1 0,0 20 0,0-21 16,0 0-16,0 0 0,0 1 15,21-22-15,0 21 16,0-21-16,0 0 0,1 0 0,20 0 16,-21 0-16,21 0 0,-20 0 15,20-21-15,0 21 0,1-22 0,-22 1 16,21 0-16,-21 0 0,22 0 0,-22 0 15,21-22-15,-21 22 0,0-21 16,1 21-16,-1-22 0,0 1 16,0 21-16,-21-22 0,21 1 15,-21 0-15,0 21 0,0-22 0,21 22 16,-21-21-16,0 21 0,0-1 0,0 1 16,0 42 15,0 1-31,0-1 0,-21 0 15,21 21-15,-21-21 0,21 22 0,0-1 16,0-21-16,-21 22 0,0-1 16,21 0-16,0-21 0,-21 22 0,-1-1 15,22-21-15,-21 22 0,21-22 16,-21 0-16,21 0 0,0 0 16,0 0-16,21-21 15,0 0 1,1 0-16,-1 0 0,0 0 0,0-21 15,0 21-15,22-42 0</inkml:trace>
  <inkml:trace contextRef="#ctx0" brushRef="#br0" timeOffset="147612.34">16700 13356 0,'-21'0'0,"42"0"0,-42-21 31,42 21-15,1 0-16,-1 0 16,0-21-16,0 21 0,0 0 15,22 0-15,-22 0 0,0-21 0,0 21 16,21 0-16,-20 0 0,-1-21 16,0 21-16,21 0 0,-21 0 0</inkml:trace>
  <inkml:trace contextRef="#ctx0" brushRef="#br0" timeOffset="147904.74">17505 13145 0,'0'0'0,"-21"0"16,-1-22-16,1 22 15,0 0-15,0 0 0,0 22 16,21-1-16,-21 0 0,-1 0 15,1 21-15,21-20 0,-21-1 0,21 21 16,-21 0-16,21 1 0,-21-22 16,21 21-16,0 1 0,0-1 0,0-21 15,0 21-15,0-20 0,0-1 16,0 21-16,0-21 0,21-21 16,0 21-16,0 1 0,0-22 0,1 0 15,-1 0-15,0 0 0,21 0 16,-21 0-16,1 0 0,20 0 0,-21-22 15,0 22-15,22-21 0</inkml:trace>
  <inkml:trace contextRef="#ctx0" brushRef="#br0" timeOffset="148212.34">18119 13018 0,'0'0'0,"0"21"31,0 0-31,21 0 0,0 0 16,-21 0-16,21 22 0,0-22 0,-21 21 15,21 1-15,1-1 0,-1 0 16,-21-21-16,0 22 0,0-1 0,21 0 16,-21 1-16,0-1 0,0 0 0,0-20 15,-21 20-15,0-21 0,-1 21 16,1-20-16,0-1 0,0 0 0,0 0 15,0 0-15,-1-21 0,1 21 16,-21 1-16,21-22 0,0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05:57.5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11430 466 0,'0'0'0,"21"0"0,-21-21 0,0-1 16,0 1-16,0 0 15,21 21-15,-21-21 0,0 0 16,0 42 31,0 0-32,-21 0-15,21 0 16,-21 22-16,21-22 0,-21 21 0,21-21 16,-21 22-16,-1-1 0,22 0 15,-21 1-15,0 20 0,0-20 0,0 20 16,0-21-16,-22 22 0,22-22 15,0 22-15,-21-22 0,20 0 0,1 1 16,-21-22-16,21 21 0,0-21 16,21 1-16,-22-1 0,1 0 0,0 0 15,0-21 17,0-21-17,21 0-15,0 0 0,0-1 16,0 1-16,0 0 0,0 0 15,0-21-15,0 20 0,0 1 0,0 0 16,0 0-16,0 0 0,0 0 16,21-1-16,0 22 0,-21-21 0,21 21 15,0 0 1,1 0-16,-1 0 0,0 0 16,-21 21-16,21 1 0,0-22 15,0 21-15,-21 0 0,22 0 0,-1 0 16,0 0-16,0 1 15,-21-1-15,21 0 0,0 0 0,1 0 16,-1 0-16,0-21 0,-21 22 16,21-22-16,0 0 0,0 21 0,1-21 15,-1 0-15,0 0 0,0 0 16,0 0-16,0 0 0,1 0 16,-1 0-16,0-21 0,0-1 15,0 1-15,0 0 0,-21 0 16,22-21-16,-22 20 0,21-20 15,-21 0-15,0-1 0,0 1 0,0-21 16,0 20-16,0-20 0,0 20 16,0 1-16,-21 0 0,21-22 15,-22 22-15,1 0 0,0-1 16,0 22-16,0-21 0,0-1 16,-1 22-16,1 0 0,-21 0 0,21 21 15,-22 0-15,22 0 0,-21 0 0,0 0 16,20 0-16,-20 21 0,0 21 15,21-20-15,-22-1 0,22 21 16,-21 0-16,21 1 0,21-1 0,-22 0 16,22 1-16,0-1 0,0 22 15,0-22-15,22-21 0,-1 21 0,0-20 16,0 20-16,0-21 16,0-21-16,22 21 0,-22 0 0,0-21 15,21 0-15,-20 0 0,-1 0 16,0 0-16,0 0 0,0 0 0,0 0 15,1 0-15,-1-21 16,0 0-16,-21 0 16</inkml:trace>
  <inkml:trace contextRef="#ctx0" brushRef="#br0" timeOffset="548.16">11578 995 0,'0'-21'32,"0"0"-17,0-1-15,0 1 16,0 0-16,21 21 15,0-21-15,1 21 0,-1 0 16,0 0 0,0 0-16,0 0 0,0 0 15,1 0-15,-1 21 16,0 0-16,-21 0 0,21 1 0,0-1 16,0 0-16,-21 0 0,0 0 15,22 22-15,-22-22 0,21 0 0,-21 21 16,0-21-16,0 1 0,0-1 15,0 0-15,0 0 0,0 21 16,-21-20-16,-1-22 16,22-22 15,0 1-15,0 0-1,0 0-15,0 0 0,0 0 0,0-1 16,0-20-16,0 21 0,22 0 15,-1 0-15,0-1 0,-21 1 0,21 0 16,0 0-16,-21 0 0,21 0 16,1 21-16,-1-22 0,-21 1 15,21 21-15,0 0 0,0 0 16,0 0 0,1 0-1</inkml:trace>
  <inkml:trace contextRef="#ctx0" brushRef="#br0" timeOffset="1049.91">12361 868 0,'0'0'0,"0"21"31,0 0-15,-21 0-16,0 1 0,0-1 15,0 0-15,21 0 0,-22 0 16,1 22-16,21-22 0,0 0 0,0 0 16,-21 21-16,21-20 15,0-1-15,0 0 0,0 0 0,0 0 16,0 0-16,0 1 16,21-1-16,0-21 15,1 0-15,-1 0 0,0 0 16,0 0-16,0 0 0,0 0 0,1 0 15,-1 0-15,0 0 0,0-21 0,0 21 16,0-22-16,1 1 0,-1 21 16,-21-21-16,21-21 0,-21 21 0,21-1 15,-21-20-15,0 21 0,0-21 16,0-1-16,0 22 0,0-21 16,0-1-16,0 22 0,-21 0 15,0 0-15,0 0 0,-1 21 16,1 0-16,-21 0 0,21 0 0,0 21 15,-22 0-15,22-21 0,-21 21 16,21 0-16,-1 1 0,1 20 0,0-21 16,0 0-16,0 0 0,21 1 15,0-1-15,0 0 0,21 0 16,0-21 0,0 0-16,0 0 0,1 0 15,20 0-15</inkml:trace>
  <inkml:trace contextRef="#ctx0" brushRef="#br0" timeOffset="1472.7">12806 953 0,'-21'0'16,"-1"0"-1,1 21-15,21 0 16,0 0-16,0 0 15,0 0-15,0 1 0,0 20 0,0-21 16,0 21-16,0 1 0,0-22 16,0 21-16,0 1 0,0-1 15,0 0-15,0 22 0,0-22 16,0 22-16,0 20 0,0-20 0,0 20 16,0-20-16,0 21 0,0-22 15,0 22-15,-21-1 0,21-20 0,-21 21 16,21-1-16,-21 1 0,21-22 0,0 22 15,0-21-15,-21-1 0,-1-21 16,22 22-16,-21-22 0,21 1 16,-21-1-16,21 0 0,-21-21 0,0 22 15,21-22-15,0 0 0,0-42 47,0 0-47,0 0 0,0-1 0,21 1 16,-21-21-16,21 0 0,0-1 0,-21 1 15,21-22-15,-21 1 0,0-22 16,22 1-16</inkml:trace>
  <inkml:trace contextRef="#ctx0" brushRef="#br0" timeOffset="1827.91">12700 1334 0,'0'-43'16,"0"86"-16,0-128 0,0 64 0,-21 0 0,21-22 15,0 22-15,0 0 0,0 0 16,0 0-16,0-1 0,21 22 0,0-21 16,0 0-16,0 0 0,1 21 15,-1-21-15,0 21 0,0 0 0,0 0 16,0 0-16,1 0 0,-1 0 16,21 0-16,-21 0 0,0 21 15,1-21-15,-1 21 0,-21 0 16,21 0-16,-21 1 0,0-1 0,0 0 15,0 0-15,0 0 0,-21 0 16,-22 22-16,22-22 16,0 0-16,0 0 0,0-21 15,0 21-15,-1-21 0,1 22 0,0-22 16,0 0-16,21 21 0,-21-21 16,0 0-1</inkml:trace>
  <inkml:trace contextRef="#ctx0" brushRef="#br0" timeOffset="2864.93">13737 677 0,'0'0'0,"21"-21"0,-21 0 16,0 0-16,21 21 15,-21 21 32,0 0-47,-21 0 0,0 1 0,21 20 16,-21 0-16,21 1 15,-21 20-15,0-21 0,-1 22 0,1-22 16,0 22-16,0-22 0,0 22 16,-22-22-16,22 0 0,-21 1 0,21-22 15,0 21-15,-22-21 0,22 0 16,0 1-16,21-1 0,-21-21 15,0 0-15,21-21 16,0-1 0,0 1-16,0 0 0,0 0 0,0 0 15,0-22-15,0 22 0,0-21 16,0 21-16,21-22 0,0 22 0,-21-21 16,21 21-16,-21 0 15,21-1-15,0 22 0,1 0 16,-1 0-1,-21 22-15,0-1 0,0 0 0,21 21 16,-21-21-16,0 22 0,21-22 16,-21 0-16,0 21 0,0-20 0,0-1 15,0 0-15,21 0 0,-21 0 16,21 0-16,-21 1 0,0-1 0,22-21 16,-1 0-16,0 0 0,0 0 15,0 0-15,0 0 0,1 0 16,-1 0-16,0 0 0,0 0 0,21-21 15,-20-1-15,20 1 0,-21 0 16,21 0-16,-20 0 0,-1-22 0,21 22 16,-21-21-16,0 0 0,1-22 15,-1 22-15,-21-22 0,21 22 0,-21-22 16,0 22-16,0-21 0,-21 20 16,0 1-16,-22 0 0,22 20 0,0-20 15,-21 21-15,-1 0 0,1 0 16,21-1-16,-22 22 0,22 0 0,-21 0 15,21 0-15,-22 0 0,22 22 16,-21-1-16,21 0 0,0 0 0,-1 21 16,1 1-16,21-1 15,0 22-15,0-22 0,0 21 0,0-20 16,0-1-16,0 0 0,21 1 16,1-22-16,-1 0 0,-21 21 0,21-20 15,0-1-15,0-21 0,0 21 16,-21 0-16,22-21 0,-1 0 0,0 0 15,0 0-15,0 0 0,0 0 16,1 0-16,-1 0 0,0 0 0,0 0 16,0 0-16</inkml:trace>
  <inkml:trace contextRef="#ctx0" brushRef="#br0" timeOffset="3364.57">14330 1016 0,'0'0'0,"-21"-42"16,-1 42 0,1 0-16,0 21 15,0-21-15,21 21 16,-21 0-16,21 22 0,0-22 0,-21 0 16,21 21-16,-22-21 0,22 22 15,0-22-15,-21 21 0,21-21 0,0 1 16,0 20-16,0-21 0,0 0 15,0 0-15,21 1 16,1-22-16,-1 0 0,0 21 16,0-21-16,0 0 0,0 0 15,1 0-15,-1 0 0,0-21 0,0 21 16,0-22-16,0 1 0,1 0 16,-1 0-16,0 0 0,0 0 0,0-1 15,-21-20-15,0 21 0,21-21 16,-21-1-16,0 1 0,0 0 0,0-1 15,0 22-15,0-21 0,-21 21 16,0-1-16,0 22 0,0 0 0,0 0 16,-1 0-16,-20 0 15,21 0-15,0 0 0,-22 22 0,22-1 16,-21 0-16,21 0 0,0 21 16,-1-20-16,1-1 0,21 21 0,0-21 15,-21 0-15,21 1 0,0-1 0,0 0 16,0 0-16,0 0 15,21 0-15,0-21 0,1 0 16,-1 0-16,0 0 0,0 0 16,0 0-16</inkml:trace>
  <inkml:trace contextRef="#ctx0" brushRef="#br0" timeOffset="4516.91">14795 1016 0,'0'0'0,"0"-21"31,0 42-15,0 0-16,0 0 16,0 1-16,0-1 0,0 0 0,0 0 15,-21 0-15,21 0 16,0 22-16,0-22 0,0 0 0,0 0 15,0 0-15,-21 1 0,21-1 16,0 0-16,0 0 16,21-21 15,0 0-31,1 0 16,-1-21-16,0 0 0,0 0 15,0-1-15,0 1 16,-21 0-16,22 0 0,-1 0 0,-21 0 15,21-1-15,0 1 0,-21 0 16,21 0-16,-21 42 47,0 0-47,0 0 0,0 1 0,0-1 16,0 0-16,0 0 0,0 0 15,0 0-15,0 1 0,0-1 0,0 0 16,0 0-16,0 0 15,0 0-15,21-21 0,1 0 0,-1 0 16,0 0-16,0 0 0,0 0 16,22 0-16,-22 0 0,0 0 0,21 0 15,-21 0-15,22-21 0,-22 0 16,0 21-16,0-21 0,0 0 0,1 0 16,-1-1-16,-21 1 0,0 0 15,0-21-15,0 21 0,0-1 16,0-20-16,0 21 0,0 0 0,-21 0 15,-1-1-15,1 1 16,0 21-16,0 0 0,21-21 16,0 0-1,42 0 1,-21 21 0,1-21-16,-1 21 0,0 0 15,0 0-15,21 0 0,-20 0 16,-1 0-16,0 0 0,0 0 0,0 0 15,0 21-15,1 0 0,-1 0 16,-21 0-16,21 0 0,-21 1 16,21-1-16,-21 0 0,0 0 15,0 21-15,0-20 0,0-1 0,0 0 16,0 0-16,0 0 0,0 0 16,0 1-16,0-1 0,0 0 15,-21 0-15,21 0 16,0 0-16,-21-21 0,0 22 31,21-44 0,0 1-31,0 0 16,0 0-16,0 0 0,0 0 0,21-22 16,0 22-16,0-21 0,-21-1 15,21 1-15,0 0 0,1-1 0,-1 22 16,0-21-16,0 0 0,21 20 15,-20-20-15,-1 21 0,21 21 0,-21-21 16,0 21-16,1 0 0,20 0 16,-21 21-16,0 0 0,0 0 0,1 22 15,-22-1-15,0 0 0,21 1 16,-21-1-16,0-21 0,0 21 16,0 1-16,0-22 0,0 21 0,0-21 15,0 1-15,0-1 0,0 0 16,0 0-16,0 0 15,0 0-15,-21-21 32,-1 0-1</inkml:trace>
  <inkml:trace contextRef="#ctx0" brushRef="#br0" timeOffset="5419.95">10985 1842 0,'0'0'16,"-21"0"-16,-21 0 0,21 0 15,0 0-15,-1 0 16,22-22-16,-21 22 16,42 0 31,1 0-47,-1 0 0,21 0 15,0 0-15,1 0 0,-1 0 16,0-21-16,1 21 0,20 0 15,1 0-15,-22 0 0,22 0 16,-1 0-16,1 0 0,20 0 0,-20 0 16,20 0-16,1 0 0,21 0 0,-21 0 15,20 21-15,1-21 0,0 0 16,0 0-16,0 0 0,0 0 0,21 22 16,0-22-16,21 0 0,-21 0 15,0 0-15,0 0 0,0 0 0,0 0 16,21 0-16,-21 0 0,0 0 15,0 0-15,0 0 0,-21 0 0,21 0 16,-21 0-16,-1 0 0,1 0 16,0 0-16,0 0 0,0 0 15,-22 0-15,1 0 0,0 0 16,-22 0-16,1 0 0,-22-22 0,0 22 16,1 0-16,-1 0 0,-21 0 15,0 0-15,1 0 16,-44 0 31,1 0-32,0 0 17,21-21-32,-21 21 0</inkml:trace>
  <inkml:trace contextRef="#ctx0" brushRef="#br0" timeOffset="5597.01">15790 1799 0,'0'0'0,"0"21"16</inkml:trace>
  <inkml:trace contextRef="#ctx0" brushRef="#br0" timeOffset="8300.7">10901 2201 0,'0'0'0,"0"-21"0,21 21 0,0 0 15,0-21-15,0 21 16,1-21 0,-1 21-16,-42 0 62,-1 0-62,22 21 16,-21-21-16,0 21 15,0 0-15,-21-21 0,20 22 0,1-1 16,-21 0-16,21 21 0,-22-21 16,1 22-16,0-22 0,-1 21 0,-20 1 15,21-1-15,-22 21 0,1-20 16,-22-1-16,21 0 0,-20 1 0,-1 20 16,0-20-16,1-1 0,20 0 0,1-21 15,-1 22-15,1-1 0,20-21 16,1 22-16,0-22 0,-1 21 0,22-21 15,0 0-15,-21 1 0,42-1 16,-21 0-16,-1-21 0,22 21 0,-21-21 16,21-21 31,0 0-47,0 0 15</inkml:trace>
  <inkml:trace contextRef="#ctx0" brushRef="#br0" timeOffset="8819.99">9546 2794 0,'0'-21'16,"0"42"-1,0 0 1,0 0-16,-21 1 16,21-1-16,-21 0 0,0 0 15,-1 0-15,22 0 0,-21 1 0,0-1 16,0 0-16,0 0 0,0 0 0,-1 0 16,1 1-16,0-1 0,21 0 15,-21 0-15,0 0 0,0-21 16,42 0 62,0 0-62,0 0-16,0 0 15,0 0-15,22 0 0,-22 0 0,0 0 16,0 21-16,0-21 0,1 0 0,-1 0 15,0 22-15,0-22 0,0 0 16,0 0-16,1 21 0,-1-21 0,-21 21 16,21-21-16,0 0 15,0 0 32,0-21-47,-21 0 16,22 21-16</inkml:trace>
  <inkml:trace contextRef="#ctx0" brushRef="#br0" timeOffset="9692.89">14372 2180 0,'0'0'0,"21"-21"0,0 21 16,1 0 47,-1 0-63,0 21 0,0 0 15,0 1-15,22-1 16,-22 0-16,0 0 0,0 0 0,21 0 15,-20 22-15,20-1 0,0 0 0,1-20 16,-1 20-16,0 0 0,1 1 16,-1-1-16,21 0 0,1 1 0,-22-22 15,22 21-15,-1 0 0,-20-20 16,20-1-16,-21 21 0,22-21 0,-22 0 16,1 22-16,-1-22 0,0 0 15,1 0-15,-1 0 0,-21 1 16,0-22-16,0 21 0,1 0 0,-1 0 15,-21 0-15,21-21 16,-21 21 0,21-21-16,-21-21 31,0 0-15,0 0-16,0 0 15,0 0-15,0-1 16,0 1-16</inkml:trace>
  <inkml:trace contextRef="#ctx0" brushRef="#br0" timeOffset="10136.03">15896 2836 0,'0'0'0,"-21"0"31,21 22 0,0-1-31,0 0 0,21 0 16,0 0-16,-21 0 16,21 1-16,1-22 0,-22 21 15,0 0-15,21-21 0,0 21 16,0-21-16,0 21 16,0-21-16,1 0 15,-1 0 1,-42 0 15,-1 21-31,1-21 0,0 0 16,0 22-16,0-22 0,0 0 15,-22 21-15,22 0 0,0-21 0,0 21 16,-22 0-16,22 0 0,-21 1 0,21-1 16,0-21-16,-22 21 0,22 0 15,0-21-15,0 21 0,0-21 31,21 21-31,0-42 32,-22 21-17,22-21-15,-21 21 0</inkml:trace>
  <inkml:trace contextRef="#ctx0" brushRef="#br0" timeOffset="11511.95">1101 3598 0,'21'0'31,"0"0"-31,0 0 0,-21-21 16,21 21-16,0-21 0,1 21 16,-1-21-16,0 0 0,0 0 15,0 21-15,0-22 0,1 1 0,-1 0 16,-21 0-16,21 0 15,-21 0-15,0-1 0,0 1 16,-21 21 0,0 0-16,-1 0 15,1 0-15,0 21 0,-21-21 0,21 22 16,-1-1-16,-20 0 0,21 0 16,0 0-16,-22 0 0,22 1 0,21-1 15,-21 0-15,21 0 0,0 0 16,0 0-16,0 1 15,0-1-15,21-21 0,-21 21 16,21-21-16,1 0 16,-1 21-16,21-21 0,-21 21 0,0-21 15,22 21-15,-22-21 0,21 22 16,-21-22-16,22 21 0,-22 0 16,0 0-16,0-21 0,0 21 0,1 0 15,-22 1-15,0-1 0,0 0 16,0 21-16,0-21 0,-22 1 0,1-1 15,-21 21-15,21-21 0,-22 0 16,1 1-16,0-1 0,-1 0 16,1-21-16,0 0 0,-1 21 0,1-21 15,0 0-15,-1 0 0,22 0 16,-21-21-16,0 0 0,20 21 16,-20-21-16,21-1 0,-21 1 15,20 0-15,1 0 0,0-21 0,0 20 16,0 22-16,21-21 0,0 0 15,0 0-15,0 0 0,21 0 16,0 21-16,0-22 0,0 22 16,1-21-16,20 21 0,0-21 15,-21 21-15,22 0 0,-1-21 0</inkml:trace>
  <inkml:trace contextRef="#ctx0" brushRef="#br0" timeOffset="11796.82">1672 3704 0,'0'43'16,"0"-22"-16,0 0 0,0 0 16,0 0-16,0 0 0,0 1 0,0-1 15,0 0-15,0 0 16,-21-21-16,21 21 0,0 0 15,-21-21 32,0-21-31,21 0-16,0 0 16,0 0-16,0 0 15</inkml:trace>
  <inkml:trace contextRef="#ctx0" brushRef="#br0" timeOffset="11972.85">1714 3556 0,'0'0'0,"0"21"78,0 0-63,22-21 1</inkml:trace>
  <inkml:trace contextRef="#ctx0" brushRef="#br0" timeOffset="12473.06">1990 3768 0,'0'0'0,"0"21"0,0 0 0,0 0 15,0 0-15,0 1 0,0-1 16,0 0-16,0 0 0,0 0 16,0 0-16,0 1 15,-22-22 1,1 0-1,21-22 1,0 1 0,0 0-16,0 0 15,0 0-15,0 0 0,0-1 16,0 1-16,21 0 0,1-21 16,-1 21-16,0-1 0,21 1 0,-21 0 15,1 21-15,20-21 0,-21 21 16,21 0-16,-20 0 0,20 0 0,-21 0 15,21 21-15,-20-21 0,-1 21 16,-21 0-16,21 1 0,-21-1 16,0 0-16,0 0 0,0 0 0,0 0 15,0 1-15,0-1 16,0 0-16,-21 0 0,0-21 0,21 21 16,0 0-1,-22-21-15,22-21 47,0 0-47</inkml:trace>
  <inkml:trace contextRef="#ctx0" brushRef="#br0" timeOffset="13283.89">3027 3662 0,'0'0'0,"-21"0"31,-1 0-31,1 0 16,0 0-16,-21 0 0,21 21 16,-22-21-16,22 21 0,-21 0 0,21 1 15,-22-1-15,22 0 0,-21 0 16,21 0-16,-1 0 0,1 1 0,0-1 15,0 0-15,21 0 0,0 0 16,0 0-16,0 1 0,21-22 16,0 0-1,0 0-15,22 0 0,-22 0 0,21-22 16,-21 22-16,22-21 0,-1 0 16,-21 0-16,22 21 0,-22-21 0,21 0 15,-21-1-15,0 1 0,1 0 16,-22 0-16,21 0 0,0 0 15,-21 42 32,0 0-31,-21 0-16,21 0 16,0 0-16,0 1 0,0-1 0,0 0 15,0 21-15,0 1 0,0-1 16,0 0-16,0 1 0,21 20 0,-21-21 15,0 22-15,21-22 0,-21 22 16,21-1-16,-21-20 0,21 20 0,-21 1 16,0-1-16,0 1 0,0-1 15,0 1-15,0-22 0,0 21 0,0 1 16,0-22-16,0 22 0,0-22 0,-21 0 16,0 1-16,21-1 0,-21 0 15,21-20-15,-21 20 0,0-21 0,-1 21 16,1-20-16,0-1 15,0 0-15,0 0 0,0 0 0,-22 0 16,1-21-16,21 0 0,-43 0 0,22 0 16,0 0-16,-22-21 0,1 0 15,-1 0-15,-21-21 0,22-1 0,-1 1 16,22 0-16,-21-1 0,20-20 16,1-1-16,0 22 0,20-22 0,1 1 15,0-1-15,21 22 0,0-21 16,0 20-16,0 1 0,0 0 15,0-1-15,21 1 0,-21 0 0,21-1 16,1 1-16,-1 0 0,0 20 16,0-20-16,0 0 0,0 21 15,1-22-15,20 22 0,-21 0 16,21-21-16,-20 20 0,20 1 0,0 0 16,1 0-16</inkml:trace>
  <inkml:trace contextRef="#ctx0" brushRef="#br0" timeOffset="13609.32">3196 3471 0,'0'0'0,"-21"-63"31,0 84-16,21 0-15,0 0 16,0 1-16,-21 20 0,21-21 16,0 21-16,0 1 0,0-1 0,0 0 15,0-20-15,-22 20 0,22 0 16,-21-21-16,21 1 0,0 20 0,0-21 16,0 0-16,0 0 0,0 1 15,-21-1-15,21-42 47,0-1-47,0 1 16</inkml:trace>
  <inkml:trace contextRef="#ctx0" brushRef="#br0" timeOffset="14016.91">3281 3810 0,'0'21'0,"0"0"32,21-21-17,0 0-15,0 0 16,0 0-16,1-21 0,-1 21 0,0-21 16,0 21-16,0-21 0,0 21 15,-21-21-15,22 21 0,-1-21 0,0-1 16,-21 1-16,0 0 15,0 0 1,-21 21-16,0 0 16,-1 0-16,1 0 0,0 21 0,0-21 15,0 21-15,0 0 0,-1 1 16,1-1-16,21 0 0,0 0 0,-21 0 16,21 22-16,0-22 15,0 0-15,0 0 0,0 0 0,0 0 16,0 1-16,0-1 0,21 0 15,0-21-15,1 0 0,-1 21 0,0-21 16,0 0-16,0 0 0,0 0 16,22 0-16,-22-21 0,0 0 0,21 21 15,-20-21-15,-1-1 0,0 1 16</inkml:trace>
  <inkml:trace contextRef="#ctx0" brushRef="#br0" timeOffset="14784.79">5016 3683 0,'0'0'0,"22"-21"0,-1 21 16,0-21-16,0 21 15,-21-21-15,21 21 0,0-22 0,-21 1 16,22 21-16,-1-21 0,-21 0 16,21 0-16,0 0 0,-21-1 0,21 1 15,-21 0-15,0 0 16,0 0-16,0 0 0,-21 21 16,0 0-1,0 0-15,0 0 0,-22 21 16,22-21-16,-21 21 0,-1 0 0,22 0 15,-21-21-15,0 21 0,20 1 16,1-1-16,0 0 0,21 0 16,0 0-16,0 0 15,0 1-15,21-1 0,0 0 16,22-21-16,-22 21 0,0-21 16,21 21-16,-20 0 0,-1-21 15,21 22-15,-21-1 0,0-21 0,22 21 16,-22 0-16,0-21 0,-21 21 15,21 0-15,-21 1 0,0-1 16,0 0-16,0 0 0,-21 0 16,0 0-16,0 1 0,0-1 0,-22 0 15,22 0-15,-21-21 0,-1 21 16,1-21-16,0 0 0,-1 0 0,22 0 16,-21 0-16,0 0 0,-1 0 15,22-21-15,0 21 0,-21-21 0,20 0 16,1 0-16,0-1 15,0 1-15,21 0 0,0 0 0,0 0 0,0 0 16,0-1-16,0 1 0,21 21 16,0-21-16,0 0 0,1 0 15,-1 21-15,0-21 0,21 21 0,-21-22 16,22 22-16,-1 0 0,-21-21 16,22 21-16</inkml:trace>
  <inkml:trace contextRef="#ctx0" brushRef="#br0" timeOffset="15193">5440 3789 0,'106'0'32,"-85"0"-32,0 0 0,0 0 0,0-21 15,0 0-15,1 21 0,20-22 16,-21 22-16,0-21 0,0 0 0,1 0 15,-22 0-15,0 0 16,0-1-16,0 1 0,0 0 16,-22 21-1,1 0-15,-21 0 0,21 0 0,0 0 16,-1 21-16,-20 0 0,21 1 0,-21-1 16,20 0-16,1 0 0,0 0 15,0 0-15,21 22 0,0-22 0,0 0 16,0 0-16,0 0 0,0 1 15,0-1-15,0 0 0,0 0 16,0 0-16,21-21 0,0 21 16,0-21-16,1 0 0,20 0 15,-21 0-15,0 0 0,0 0 16,22 0-16,-22 0 0,0-21 0,21 21 16,-20-21-16,20 0 0,-21 0 0,21 0 15,-20-1-15,20 1 0,-21 0 16,21-21-16</inkml:trace>
  <inkml:trace contextRef="#ctx0" brushRef="#br0" timeOffset="15463.89">6223 3196 0,'0'0'0,"0"-21"0,0 42 31,0 0-31,0 1 0,0 20 0,0-21 16,0 21-16,-21 1 0,21-1 15,0 0-15,-21 1 0,21-1 0,0 0 16,0 1-16,0-22 0,-22 21 16,22 1-16,0-22 0,-21 0 0,21 0 15,0 21-15,0-20 16,0-1-16,0 0 16,0-42 15,21 21-16,-21-21-15,22-1 0</inkml:trace>
  <inkml:trace contextRef="#ctx0" brushRef="#br0" timeOffset="15852.84">6286 3725 0,'0'22'0,"22"-22"16,-1 0-1,0 0-15,0 0 16,0 0-16,0 0 0,1 0 16,-1 0-16,0-22 0,21 22 15,-21-21-15,1 21 0,-1-21 0,0 21 16,0-21-16,-21 0 0,0 0 16,0-1-16,0 1 15,-21 21 1,0 0-16,0 0 0,-1 0 15,-20 0-15,21 21 0,0 1 0,0-22 16,-1 21-16,1 0 0,0 0 16,0 0-16,21 0 0,0 1 15,-21-1-15,21 0 0,0 0 16,0 0-16,0 0 0,0 1 16,0-1-16,0 0 0,21 0 15,0-21 1,0 0-16,0 0 0,1 0 15,20 0-15,-21 0 0,0 0 16,22 0-16,-22 0 0</inkml:trace>
  <inkml:trace contextRef="#ctx0" brushRef="#br0" timeOffset="16439.88">7091 3598 0,'0'0'0,"21"0"0,-42 0 31,0 0-31,-1 22 16,1-1-16,0 0 15,0 0-15,0 0 0,0 22 16,21-22-16,-22 0 0,22 0 16,-21 0-16,21 0 0,0 1 15,0-1-15,0 0 0,0 0 0,0 0 16,0 0-16,21-21 15,1 0-15,-1 0 0,0 0 0,0 0 16,0 0-16,22 0 0,-22 0 16,21 0-16,-21-21 0,22 21 0,-22-21 15,21 0-15,-21 21 0,22-21 16,-22 0-16,0-1 0,21-20 0,-21 21 16,1-21-16,-1 20 0,0-20 0,0 0 15,0-22-15,0 22 0,1 0 16,-22-22-16,21 22 0,-21-1 0,0 1 15,0 21-15,0-21 0,0 20 16,0 1-16,0 0 0,-21 42 31,21 0-15,-22 22-16,22-22 0,-21 21 0,21 1 16,-21-1-16,21 0 0,0 1 15,0-1-15,0 0 0,-21 1 0,21-22 16,0 21-16,0-21 0,0 22 15,0-22-15,0 0 0,0 0 0,0 0 16,0 0-16,0 1 0,21-1 16,0 0-16,0-21 15,1 0-15,-1 0 0,0 0 16,0 0-16,0 0 16,0-21-16,1 0 0,-1-1 15,0 1-15,0 0 0,0 0 0,0 0 16</inkml:trace>
  <inkml:trace contextRef="#ctx0" brushRef="#br0" timeOffset="16695.88">7556 3408 0,'-42'0'15,"84"0"-15,-105 0 0,63 21 16,21-21-1,0 0-15,0 0 16,1 0-16,20 0 0,-21 0 0,21-21 16,-20 21-16,20 0 0,0 0 15,1-21-15,-22 21 0,21-21 0,-21 21 16,22 0-16,-22 0 0,0-22 16,0 22-16,0 0 15,-21-21-15</inkml:trace>
  <inkml:trace contextRef="#ctx0" brushRef="#br0" timeOffset="18088.88">14711 3852 0,'0'-63'32,"0"42"-32,0 0 0,0-1 0,0 1 31,-21 21-16,21 21 17,0 1-32,0-1 0,0 0 0,0 0 15,0 0-15,0 0 0,0 1 0,0 20 16,0-21-16,0 0 0,0 0 16,0 1-16,0-1 0,0 0 0,0 0 15,0 0-15,0 0 16,0 1-16,0-44 47,0 1-47,0 0 15,0 0-15,0-21 16,0 20-16,0 1 0,0 0 0,0 0 16,0-21-16,0 20 0,0 1 15,21 0-15,0 0 0,-21 0 0,21 0 16,0-1-16,0 1 0,1 21 15,-1 0-15,0 0 0,0 0 0,0 0 16,0 0-16,1 0 0,-1 21 16,0 1-16,0-1 0,0 0 15,0 0-15,1 0 0,-22 0 0,0 1 16,0 20-16,0-21 0,0 0 16,0 0-16,0 22 0,0-22 0,0 0 15,0 0-15,0 0 16,0-42 15,0 0-31,0 0 16,0 0-16,21 0 0,-21-22 15,21 22-15,-21 0 16,21 0-16,0-22 0,0 22 0,22-21 0,-22 21 16,21 0-16,-21-1 0,22 1 15,-1 0-15,-21 21 0,22 0 16,-22 0-16,21 0 0,-21 0 0,0 0 15,1 0-15,-22 21 0,21 0 16,-21 1-16,21-1 0,-21 21 0,0-21 16,0 0-16,0 22 0,0-22 15,0 21-15,0-21 0,0 1 0,0 20 16,0-21-16,0 0 0,0 0 16,0 1-16,0-44 46,21 1-46</inkml:trace>
  <inkml:trace contextRef="#ctx0" brushRef="#br0" timeOffset="19424.89">16065 3662 0,'0'0'0,"-21"0"31,0 0-31,21 21 16,-21 0-16,0 0 0,0 1 16,21-1-16,0 0 0,0 0 15,-22 0-15,22 0 0,0 22 0,-21-22 16,21 0-16,0 21 0,0-20 16,0-1-16,0 0 0,0 0 0,0 0 15,21-21-15,1 0 16,-1 0-16,0 0 0,0 0 15,0 0-15,0 0 0,1-21 16,20 0-16,-21 0 0,21 0 0,-20-1 16,20 1-16,-21 0 0,0 0 0,22 0 15,-22 0-15,0-1 0,0-20 16,0 21-16,-21 0 0,0-22 0,21 22 16,-21 0-16,22 0 15,-22 0-15,0 0 0,21 21 16,-21 21-1,-21 0 1,-1 0-16,22 0 0,-21 0 0,21 1 16,0-1-16,-21 0 0,21 21 15,0-21-15,0 1 0,0-1 0,0 0 16,0 0-16,0 0 0,0 0 16,0 1-16,0-1 0,21-21 15,0 0-15,1 0 16,-1 0-16,0 0 0,0 0 0,21 0 15,-20-21-15,-1 21 0,21-22 16,-21 1-16,0 0 0,1 0 16,-1 0-16,21 0 0,-21-1 0,0 1 15,-21 0-15,22-21 0,-1-1 16,0 22-16,0-21 0,-21 0 0,21-1 16,0 1-16,-21 21 0,0-22 15,0 1-15,22 21 0,-22 0 0,0 0 16,0-1-16,0 1 0,0 42 31,0 1-15,-22-1-16,22 21 0,-21-21 0,21 22 15,0-1-15,-21 0 0,0-21 16,21 22-16,0-1 0,0 0 16,0 1-16,-21-22 0,21 21 0,0-21 15,0 22-15,0-22 0,0 0 16,0 0-16,21 0 0,-21 1 0,21-1 15,0 0-15,0-21 16,1 0-16,-1 0 0,0 0 0,0 0 16,0 0-16,0 0 15,22-21-15,-22 0 0,0-1 0,21 22 0,-20-21 16,-1 0-16,21-21 0,-21 21 16,0-1-16,22-20 0,-22 21 15,0-21-15,21-1 0,-20 1 0,-1 0 16,0-1-16,-21 1 0,21 0 15,0-22-15,-21 43 0,0 0 16,21 0-16,-21-1 0,-21 44 47,21-1-47,0 0 0,-21 0 0,21 21 16,-21 1-16,21-22 0,-21 21 15,21 1-15,-21-22 0,21 21 0,-22 0 16,22-20-16,0-1 0,0 21 15,-21-21-15,21 0 0,0 1 16,0-1-16,0 0 0,0 0 0,0 0 16,0 0-16,21-21 0,-21 22 15,22-22-15,-1 0 0,0 0 0,0 0 16,0 0-16,0 0 0,1 0 16,-1 0-16,21 0 0,-21 0 0,0-22 15,1 1-15,-1 21 0,0-21 16,0 0-16,21 0 0,-42 0 0,22-1 15,-1 1-15,0 0 0,0 0 0,-21 0 16,0 0-16,21-1 0,-21 1 16,21 0-16,-21 42 47,0 0-47,-21 1 15,21-1-15,-21 0 0,21 0 0,0 0 16,0 0-16,-21 1 0,21-1 15,0 0-15,0 0 16,21-21-16,0 21 16,0-21-16,1 0 15,-1 0-15,0 0 0,0 0 16,0-21-16,0 21 0,22-21 16,-22 21-16,0-21 0,0 0 0,22-1 15,-22 1-15</inkml:trace>
  <inkml:trace contextRef="#ctx0" brushRef="#br0" timeOffset="19643.9">18182 3408 0,'0'0'0,"-21"0"0,-21-42 31,20 42-31,1 0 0,0 0 94,0 0-94</inkml:trace>
  <inkml:trace contextRef="#ctx0" brushRef="#br0" timeOffset="19844.9">17230 3577 0,'0'0'0,"0"21"0,0 1 32,21-22-32,0 0 0,0 0 15,0 0-15,0 0 0,22 0 16,-22 0-16,21 0 0,1 0 0,-22-22 15,21 22-15,0 0 0,-20-21 16</inkml:trace>
  <inkml:trace contextRef="#ctx0" brushRef="#br0" timeOffset="20624.68">19135 3535 0,'0'0'0,"21"0"0,42-42 15,-42 42 1,1-22-16,-1 22 0,21-21 0,-21 21 0,0-21 15,1 0-15,20 21 16,-42-21-16,21 0 0,0-1 0,-21 1 16,-21 21-1,0 0-15,0 0 0,0 0 16,-22 0-16,1 0 0,21 0 16,-22 0-16,22 0 0,-21 0 0,0 21 15,20 1-15,1-22 0,0 21 16,0-21-16,0 21 0,21 0 15,0 0-15,0 0 0,0 1 16,0-1-16,0 0 0,21 0 16,0-21-16,0 21 0,0 0 15,1-21-15,20 22 0,-21-1 0,0 0 16,22-21-16,-22 21 16,0 0-16,0 0 0,0-21 0,-21 22 15,21-1-15,-21 0 0,0 0 0,0 0 16,-21-21-16,-21 21 0,21 1 15,-22-1-15,1-21 0,0 21 0,-1 0 16,-20-21-16,21 21 0,-1-21 16,1 0-16,0 0 0,-1 0 0,1 0 15,21 0-15,-22 0 0,22-21 16,0 21-16,0-21 0,0 0 0,21 0 16,-21-1-16,21 1 15,0 0-15,0 0 0,0 0 0,0 0 16,0-1-16,21 1 15,0 0-15,0 21 0,0-21 16,0 21-16,1 0 0,-1-21 0,0 21 16,21 0-16,-21-21 0,1 21 15</inkml:trace>
  <inkml:trace contextRef="#ctx0" brushRef="#br0" timeOffset="21024.02">19494 3662 0,'0'0'0,"22"21"0,-1-21 16,0 0-16,0 0 15,0 0-15,0 0 0,1 0 0,-1 0 16,0 0-16,0-21 0,0 0 16,0 21-16,1-21 0,-22-1 15,21 22-15,-21-21 0,0 0 16,0 0-16,0 0 15,-21 21-15,-1 0 16,1 0-16,0 0 0,-21 0 16,21 0-16,-1 21 0,-20 0 15,21 0-15,-21 0 0,20 1 0,1 20 16,0-21-16,21 0 0,0 0 16,-21 1-16,21-1 0,0 0 15,0 0-15,0 0 0,0 0 16,21-21-16,0 0 0,0 22 15,1-22-15,-1 0 0,21 0 0,-21 0 16,22 0-16,-22 0 0,21 0 16,0 0-16,-20-22 0,20 22 0,0-21 15,-21 0-15,22 0 0,-1 0 0,-21 0 16,22-1-16</inkml:trace>
  <inkml:trace contextRef="#ctx0" brushRef="#br0" timeOffset="21292.81">20193 3154 0,'0'0'0,"0"-21"0,0 0 16,-21 42 15,21 21-31,-21-21 0,21 22 16,0-1-16,0 0 0,-22 1 15,22 20-15,-21-21 0,21 1 0,0-1 16,0 0-16,-21 1 0,21-1 15,0-21-15,-21 22 0,21-22 0,0 0 16,0 0-16,0 0 0,0 0 16,0 1-16,0-1 15,21-21 17,-21-21-32</inkml:trace>
  <inkml:trace contextRef="#ctx0" brushRef="#br0" timeOffset="21704.6">20320 3662 0,'0'21'0,"21"-21"31,0 0-31,0 0 0,1 0 15,-1 0-15,0-21 16,21 0-16,-21 21 0,1 0 0,-22-21 16,21 21-16,0-22 0,0 22 15,-21-21-15,0 0 0,0 0 16,-21 21 0,0 0-16,0 0 0,-1 0 15,1 0-15,-21 0 0,21 0 16,0 21-16,-1-21 0,1 21 15,0 0-15,0 1 0,0-1 0,0 0 16,21 0-16,0 0 0,0 0 16,0 1-16,-22-1 0,22 0 0,0 0 15,0 0-15,0 0 16,0 1-16,22-22 16,-1 0-16,0 0 0,0 0 15,0 0-15,22 0 0,-22 0 16,0 0-16,21-22 0,1 22 0,-22 0 15</inkml:trace>
  <inkml:trace contextRef="#ctx0" brushRef="#br0" timeOffset="22337.13">21124 3471 0,'0'0'0,"-21"0"31,0 0-31,21 22 16,-21-1-16,0-21 0,21 21 16,-22 0-16,1 0 0,21 0 0,0 1 15,-21-1-15,21 0 0,-21 0 16,21 21-16,0-20 0,0-1 16,0 0-16,0 0 0,0 0 15,21 0-15,0-21 16,0 0-16,1 0 15,-1 0-15,0 0 0,0 0 16,0 0-16,0 0 0,1 0 0,-1 0 16,0-21-16,21 21 0,-21-21 15,1 0-15,20 0 0,-21 0 0,0-1 16,22 1-16,-22-21 0,21 21 0,-21-22 16,0 1-16,1 0 0,-1-1 15,0 1-15,0-21 0,0 20 0,0 1 16,-21 0-16,0-1 0,22 22 15,-22-21-15,0 21 0,0-1 16,0 1-16,0 0 16,-22 21 15,1 21-31,0 0 0,0 1 0,21-1 16,-21 21-16,0 0 0,-1 1 0,22-1 15,-21 0-15,0 1 0,21-1 16,-21 0-16,21 1 0,0-1 0,0 0 15,0-20-15,0 20 0,0-21 16,0 0-16,0 0 0,0 1 16,0-1-16,0 0 0,21 0 15,0-21-15,0 0 16,1 0-16,-1 0 0,0 0 16,0 0-16,0 0 0,0 0 15,1 0-15,-1-21 0,0 0 0,0 21 16,0-21-16,0-1 0,1 1 15,-1 0-15,-21 0 0</inkml:trace>
  <inkml:trace contextRef="#ctx0" brushRef="#br0" timeOffset="22624.76">21484 3323 0,'0'0'0,"21"0"32,0 0-32,1 0 0,-1-21 15,0 21-15,21 0 0,1 0 16,-22-21-16,21 21 0,-21 0 0,22 0 16,-22 0-16,21 0 0,-21-21 15,0 21-15,1 0 0,-1 0 16</inkml:trace>
  <inkml:trace contextRef="#ctx0" brushRef="#br0" timeOffset="24024.92">1439 4593 0,'0'0'0,"-21"0"0,-85 0 31,85 0-31,0 0 0,0 0 0,0 0 16,-1 0-16,1 0 15,0 0 1,21 21 31,21-21-16,0 0-31,22 0 0,-22 0 0,21 0 16,1 0-16,20 0 0,-21 0 15,22 0-15,-1 0 0,22 0 0,-21 0 16,-1 0-16,22 0 0,-1 0 15,1 0-15,0 0 0,21 0 0,-1 0 16,1 0-16,21 0 0,-21 0 16,0 0-16,21 0 0,0 0 15,0 0-15,21 0 0,-21 0 16,21 0-16,0 0 0,1 0 0,-1 0 16,0 0-16,21 0 0,-21 0 15,22 0-15,-22-21 0,0 21 0,0 0 16,0-21-16,1 21 0,-1 0 15,-21-21-15,0 21 0,0 0 16,0-21-16,-21 21 0,126-21 0,-126-1 16,0 22-16,-21 0 0,-1 0 15,-20-21-15,-1 21 0,1 0 0,-22 0 16,1 0-16,-22 0 16,0 0-16,0 0 0,0 0 0,0 0 15,-21-21 63,0 0-62</inkml:trace>
  <inkml:trace contextRef="#ctx0" brushRef="#br0" timeOffset="25331.84">15303 4424 0,'0'0'0,"-21"0"0,0 21 15,0-21-15,0 0 0,0 0 16,-1 0-16,1 0 16,0 0-1,0 0 1,42 0 31,0 0-32,0 0-15,1 0 0,-1 0 16,0 0-16,21 0 0,-21 0 0,22 0 16,-1 0-16,0 0 0,1 0 15,-1 0-15,0 0 0,22 0 16,-22 0-16,22 0 0,-22 0 0,22 0 16,-22 0-16,21 0 0,22 0 15,-21-21-15,20 21 0,22 0 0,0 0 16,0 0-16,-22-21 0,43 21 15,-21 0-15,0 0 0,21 0 0,0 0 16,0 0-16,0-21 0,0 21 16,-21 0-16,21 0 0,0-22 0,21 22 15,0-21-15,0 21 0,1 0 16,-1 0-16,0-21 0,0 21 0,21 0 16,-20 0-16,-1 0 0,0 0 15,-21 0-15,0 0 0,0 0 0,0 0 16,-21 0-16,0 0 0,-1 0 15,-20-21-15,0 21 0,-1 0 16,-20 0-16,-1 0 0,1-21 0,-22 21 16,1 0-16,-22 0 0,0 0 15,0 0-15,0 0 0,-21-21 0,21 21 16,1 0 0,-1 0 30,0 0-46,0 0 16,0 0 15,-21-22 1,-21 1-1</inkml:trace>
  <inkml:trace contextRef="#ctx0" brushRef="#br0" timeOffset="25444.9">21103 4191 0,'-21'0'62,"0"0"-46,0 0-16,-1 0 0</inkml:trace>
  <inkml:trace contextRef="#ctx0" brushRef="#br0" timeOffset="28300.87">11938 3260 0,'0'-21'16,"21"21"-16,-21-22 15,21 22-15,0-21 0,-21 0 16,22 21-16,-22-21 31,21 21-31,-21 21 78,0 0-78,0 0 0,0 1 16,0-1-16,0 0 0,0 0 16,0 0-16,0 0 0,0 1 0,0-1 15,0 0-15,0 0 0,0 0 16,21 0-16,-21 22 0,0-22 15,0 0-15,0 0 0,0 0 0,0 22 16,0-22-16,0 0 0,0 21 0,0-20 16,0-1-16,0 21 0,0-21 0,0 22 15,0-1-15,0 0 0,0-21 16,0 22-16,0-1 0,0 0 16,0 1-16,0-1 0,0 0 15,0 1-15,0-1 0,0 0 0,0 1 16,0-1-16,0 0 0,0 1 15,0-22-15,0 21 0,0 1 0,0-1 16,0 0-16,0 1 0,21-1 0,-21 0 16,0 22-16,0-22 0,0 0 15,0 1-15,21-1 0,-21 0 0,0 1 16,0-1-16,0 0 0,0-20 16,0 20-16,0 0 0,0-21 0,0 22 15,0-22-15,0 21 0,0 1 0,0-22 16,0 21-16,0 0 15,0 1-15,0-22 0,0 21 0,0 1 16,0-1-16,0-21 0,0 21 0,0 1 16,0-22-16,0 21 0,0-21 15,0 22-15,0-22 0,0 0 0,0 21 16,0-20-16,0-1 0,0 21 16,0-21-16,0 22 0,0-22 0,0 21 15,0-21-15,0 22 0,0-1 0,-21-21 16,21 21-16,0 1 0,0-1 15,0-21-15,-21 22 0,21-1 0,0-21 16,0 21-16,0 1 0,0-22 0,0 21 16,0-21-16,0 22 15,0-22-15,0 21 0,0-21 0,0 22 16,0-22-16,0 21 0,0 1 0,0-22 16,0 21-16,0 0 0,0-20 15,0 20-15,0 0 0,0 1 0,0-22 16,0 21-16,0 0 0,0-20 0,0 20 15,0-21-15,0 21 0,0-20 16,0 20-16,0-21 0,0 21 0,0-20 16,0 20-16,0-21 0,0 21 15,0-20-15,0 20 0,0-21 0,0 21 16,0 1-16,0-22 0,0 21 16,0 1-16,0-22 0,0 21 0,0-21 15,0 22-15,0-22 0,0 21 16,0-21-16,0 22 0,0-22 0,0 21 15,0-21-15,0 0 0,0 22 0,0-22 16,0 0-16,0 21 0,0-20 16,0 20-16,0-21 0,21 0 0,-21 22 15,0-22-15,0 21 0,0-21 0,0 22 16,0-22-16,0 21 0,0-21 16,21 22-16,-21-22 0,0 0 0,0 21 15,0-21-15,0 1 0,0-1 16,0 0-16,0 21 0,0-21 0,0 1 15,21-1-15,-21 0 0,0 0 16,0 21-16,0-20 0,0-1 0,0 0 16,22 0-16,-22 21 0,0-20 15,21-1-15,-21 21 0,0-21 0,0 22 16,0-22-16,0 0 0,21 21 0,-21-21 16,0 22-16,0-22 0,21 0 15,-21 21-15,0-20 0,0 20 0,0-21 16,0 0-16,0 22 0,0-22 0,0 0 15,0 0-15,0 21 0,0-20 16,21-1-16,-21 21 0,0-21 0,0 0 16,0 22-16,0-22 0,0 21 15,0-21-15,0 22 0,0-1 0,0-21 16,0 22-16,0-22 0,21 21 16,-21-21-16,0 22 0,0-22 0,0 21 15,0-21-15,0 0 0,0 22 0,0-22 16,0 21-16,0-21 0,0 1 15,0 20-15,0-21 0,0 21 0,0-20 16,0 20-16,0-21 0,0 21 0,0 1 16,0-22-16,0 21 0,0 1 15,0-22-15,0 21 0,0 0 16,0-20-16,0 20 0,0-21 0,0 21 16,0-20-16,0 20 0,0-21 0,0 21 15,0-20-15,0 20 0,0-21 16,0 21-16,0-20 0,0 20 0,0-21 15,0 21-15,0 1 0,0-22 0,0 21 16,0 1-16,0-22 0,0 21 16,0 0-16,0-20 0,0 20 0,0 0 15,0-21-15,0 22 0,0-22 0,0 21 16,0 1-16,0-22 0,0 21 16,0-21-16,0 22 0,0-22 0,0 21 15,0 0-15,0-20 0,0 20 0,0 0 16,0 1-16,0-1 0,0 0 15,0-21-15,0 22 0,-21-1 16,21 0-16,0 1 0,0-22 0,0 21 16,0 1-16,0-1 0,0-21 15,-21 21-15,21 1 0,0-1 0,0-21 16,-21 22-16,21-1 0,0 0 0,0 1 16,0-1-16,0 0 0,0 1 15,0-1-15,-21 0 0,21 1 0,0-1 16,0 0-16,-21-21 0,21 22 0,0-1 15,0 0-15,0 1 0,0-1 16,-22-21-16,22 22 0,0-1 16,-21 0-16,21 22 0,0-22 0,-21 0 0,21 1 15,0-1-15,0 0 0,0 1 16,0-1-16,-21 0 0,21 1 16,0-22-16,-21 21 0,21 1 0,0-1 15,0 0-15,0 1 0,0-1 0,-21 0 16,21 1-16,0-1 0,-22 0 15,22 1-15,0-1 0,-21 0 0,21-21 16,0 22-16,0-1 0,0 0 0,0 1 16,-21-22-16,21 21 0,0 1 15,-21-22-15,21 21 0,0-21 16,0 22-16,0-1 0,0 0 0,-21-21 16,21 22-16,-21-1 0,21 0 0,0-20 15,0 20-15,0 0 0,0 1 16,-22-22-16,22 21 0,0 0 0,0-20 15,0 20-15,0-21 0,0 21 16,-21-20-16,21 20 0,0-21 0,0 21 16,0-20-16,0-1 0,0 21 0,0-21 15,0 22-15,0-1 0,0-21 16,0 21-16,0 1 0,0-22 0,0 21 16,0 1-16,0-22 0,0 21 0,0-21 15,0 22-15,0-22 0,0 21 16,0-21-16,0 22 0,0-22 0,0 21 15,0-21-15,0 0 0,0 1 16,0 20-16,0-21 0,0 21 16,0-20-16,0-1 0,0 21 0,0-21 15,0 0-15,0 22 0,0-22 16,0 0-16,0 21 0,0-20 0,0-1 16,0 0-16,0 0 0,0 0 15,0 0-15,0 1 0,0-1 0,0 0 16,0 0-16,0 0 0,0 0 31,0-42 16,-21 0-31,21 0-16,0-21 15,0 20-15</inkml:trace>
  <inkml:trace contextRef="#ctx0" brushRef="#br1" timeOffset="34655.67">466 5800 0,'-22'-21'16,"22"-1"-16,-21 22 0,21-21 15,-21 0-15,0 0 0,0 21 16,21-21-16,-21 0 0,-1-1 15,1 22 1,0 0 0,21 22-1,0-1-15,0 0 0,0 0 16,0 21-16,0-20 0,0 20 0,0 0 16,0 1-16,0-1 0,0 0 15,-21-21-15,21 22 0,-21-1 16,21 0-16,0-20 0,0 20 0,0-21 15,-21 0-15,21 0 0,0 1 16,21-44 31,-21 1-47,21 21 0,0-21 0,0 0 16,-21 0-16,21-22 0,1 22 15,-1 0-15,0-21 0,0 21 16,-21-1-16,21-20 0,0 21 0,1 0 15,-1 21-15,-21-21 0,21 21 16,0 0 0,-21 21-16,0 0 0,0 0 0,0 0 15,21 0-15,-21 1 16,0-1-16,21 0 0,-21 0 0,0 0 0,0 0 16,22 1-16,-1-1 15,-21 0-15,21 0 0,0 0 16,0-21-16,0 0 15,1 0-15,-1 0 0,0 0 16,0 0-16,0 0 0,0-21 0,-21 0 16,22 0-16,-1 21 0,0-21 15,0-1-15,-21-20 0,0 21 0,21-21 16,-21 20-16,0-20 0,0 0 16,0 21-16,0-22 0,0 1 15,0 21-15,0 0 0,0-22 0,0 22 16,-21 0-1,21 42 17,0 0-17,0 0-15,0 1 16,0-1-16</inkml:trace>
  <inkml:trace contextRef="#ctx0" brushRef="#br1" timeOffset="35032.44">1101 6011 0,'0'0'0,"0"22"15,21-22-15,0 0 0,0 0 16,0 0-16,0 0 0,1 0 16,-1 0-16,0-22 0,0 22 15,0-21-15,0 21 0,1-21 16,-1 0-16,0 21 0,-21-21 0,0 0 15,0-1-15,0 1 16,0 0-16,-21 21 0,0 0 16,-1 0-16,1 0 15,0 0-15,0 0 0,0 0 16,0 21-16,21 22 0,-22-22 16,1 0-16,21 0 0,0 21 15,0-20-15,-21-1 0,21 0 0,0 21 16,0-21-16,0 1 0,0-1 15,0 0-15,21-21 16,-21 21-16,21-21 0,1 0 16,-1 0-16,0 0 0,21 0 15,-21 0-15,1 0 0,20-21 0,-21 21 16,0-21-16,22 0 0,-22 21 16</inkml:trace>
  <inkml:trace contextRef="#ctx0" brushRef="#br1" timeOffset="35532.58">2879 5715 0,'0'0'0,"0"-21"0,0 0 0,0 0 0,0-1 15,0 1-15,0 0 0,0 0 16,-22 0-16,1 21 16,0 0-16,0 0 0,0 0 15,-22 0-15,22 21 0,0 0 16,0 0-16,-21 22 0,20-22 16,1 21-16,0 0 0,0 1 15,0-1-15,21-21 0,0 22 0,-21-1 16,21 0-16,0-21 0,0 22 15,0-22-15,0 0 0,0 0 0,0 0 16,21 1-16,0-1 0,0 0 16,21-21-16,-20 0 0,20 21 0,-21-21 15,21 0-15,1 0 0,-22 0 16,21 0-16,1 0 0,-22-21 0,21 21 16</inkml:trace>
  <inkml:trace contextRef="#ctx0" brushRef="#br1" timeOffset="36505.12">3323 5969 0,'0'0'0,"21"-21"0,-21 0 0,0 0 16,0-1-16,0 1 0,0 0 15,-21 21-15,0 0 0,0-21 16,0 21-16,-1 0 16,1 0-16,0 0 0,0 21 15,0-21-15,0 21 0,-1 0 16,1 1-16,0-1 0,0 0 0,21 21 15,-21-21-15,21 1 0,-21-1 16,21 0-16,0 0 0,0 0 16,0 0-16,0 1 0,0-1 15,0 0-15,21-21 0,0 0 16,0 0-16,0 0 16,0 0-16,1 0 0,83-42 15,-83 20 1,20 22-16,-21-21 0,0 0 15,-21 0-15,21 0 0,1 0 0,-1-1 16,-21-20-16,0 21 0,0 0 16,0 0-16,0-1 0,0 1 15,0 42 17,0 1-17,0-1-15,0 0 0,0 0 0,-21 0 16,21 0-16,0 1 0,0-1 15,0 0-15,0 0 0,0 0 0,0 0 16,21-21 0,-21 22-16,21-22 0,0 0 0,0 0 15,0 0-15,1 0 0,-1 0 0,0 0 16,0-22-16,0 22 0,22-21 16,-22 0-16,0 21 0,0-21 0,0 0 15,0 0-15,-21-22 0,22 22 16,-22 0-16,21 0 0,-21 0 15,0-1-15,0 1 16,-21 21 15,21 21-31,0 1 0,0-1 16,-22 0-16,22 0 0,0 0 16,-21-21-16,21 21 0,0 1 0,0-1 15,0 0-15,-21 0 0,21 0 16,0 0-16,-21-21 78,21-21-78,0 0 0,0 0 16,0 0-16,0 0 15,21-1-15,-21-20 0,21 21 0,0 0 16,22 0-16,-22-1 0,21 1 15,1 0-15,-1 0 0,0 21 0,1 0 16,-22 0-16,21 0 0,-21 0 16,22 21-16,-22 0 0,0 0 15,0 1-15,0-1 0,-21 0 0,21 0 16,-21 0-16,0 22 0,0-22 0,0 0 16,0 0-16,0 0 0,-21 0 15,21 1-15,-21-22 0,21 21 16,-21 0-16,21 0 0,-21-21 31,21-21-15,0 0-1</inkml:trace>
  <inkml:trace contextRef="#ctx0" brushRef="#br1" timeOffset="37180.32">5546 6054 0,'0'21'16,"21"-21"0,0 0-1,-21-21-15,21 21 0,0-21 16,0 21-16,1-22 0,-1 1 15,0 0-15,0 0 0,21 0 16,-20-22-16,-1 22 0,0-21 0,21 0 16,-21 20-16,1-20 0,-1 0 15,0-1-15,0 1 0,-21 21 0,0-43 16,0 43-16,0 0 16,0 0-16,-21 21 0,0 0 15,0 0-15,-1 0 0,1 0 16,-21 0-16,21 21 0,0 0 0,-1 0 15,1 1-15,21-1 0,0 21 0,0-21 16,0 22-16,0-1 0,21-21 16,1 21-16,-1-20 0,0 20 0,0-21 15,-21 21-15,21-20 0,0-1 16,1 0-16,-22 0 0,0 0 0,0 0 16,0 1-16,0-1 15,-22-21-15,1 0 0,0 0 16,0 0-16,21 21 0,-21-21 0,0 0 15,-1 0-15,1 0 0,0 0 16,0 0-16,0 0 0,0 0 16,21-21-1,0 0 1,0-1-16,21 22 16,0-21-16,0 21 0,21-21 15,-20 21-15,-1-21 0</inkml:trace>
  <inkml:trace contextRef="#ctx0" brushRef="#br1" timeOffset="37565.62">6117 5906 0,'0'0'0,"21"0"0,0 0 15,1 0-15,-1 0 32,0 0-32,0-22 0,0 1 15,0 21-15,-21-21 0,22 0 16,-1 21-16,-21-21 0,21 0 0,-21-1 15,21 1-15,-21 0 0,0 0 16,0 0-16,0 0 0,0-1 16,-21 22-1,0 0-15,0 0 0,-1 0 0,22 22 16,-21-1-16,0 0 16,0 0-16,0 0 0,21 0 0,0 22 15,-21-22-15,21 0 0,-22 21 0,22-20 16,0-1-16,0 21 0,0-21 15,0 0-15,0 1 0,0-1 16,0 0-16,22-21 16,-1 0-16,0 0 0,0 0 15,0 0-15,0 0 0,1 0 0,-1 0 16,0 0-16,0-21 0,0 21 16,0-21-16,1-1 0,20 1 0,-21 0 15,0 0-15,22-21 0,-22 20 16</inkml:trace>
  <inkml:trace contextRef="#ctx0" brushRef="#br1" timeOffset="37834.56">6900 5249 0,'0'0'0,"0"-21"0,0 0 16,0 42 15,-21 0-31,21 1 0,-21-1 0,0 21 16,21 0-16,0-20 0,0 20 15,-21 0-15,21 22 0,-22-22 0,22 0 16,-21 1-16,21 20 0,-21-20 0,21-22 16,0 21-16,0 0 15,-21-20-15,21-1 0,0 0 0,-21 0 16,21 0-16,0 0 0,21-21 31,0 0-15,0-21-16,-21 0 0,21 21 15,1-21-15</inkml:trace>
  <inkml:trace contextRef="#ctx0" brushRef="#br1" timeOffset="38224.86">6943 5779 0,'0'21'31,"21"-21"-15,0 0-1,0 0-15,0 0 0,0 0 16,1 0-16,-1 0 0,0-21 16,0 21-16,0-22 0,0 1 0,1 21 15,-1-21-15,0 0 0,-21 0 16,0 0-16,0-1 16,0 1-1,-21 21-15,0 0 0,-1 0 16,1 21-16,0-21 0,0 22 15,0-1-15,0 0 0,-1 0 16,1 0-16,0 0 0,0 22 0,21-22 16,0 0-16,0 0 0,0 0 15,0 1-15,0-1 0,0 0 0,0 0 16,21-21-16,-21 21 16,21-21-16,0 0 0,1 0 0,-1 0 15,0 0-15,0 0 0,0 0 0,0 0 16,1 0-16,20 0 0,-21 0 15,0 0-15,0-21 0,1 0 0,20 21 16,-21-21-16</inkml:trace>
  <inkml:trace contextRef="#ctx0" brushRef="#br1" timeOffset="38796.82">7620 5652 0,'0'-22'0,"0"44"0,0-65 0,0 22 0,-21 21 31,0 0-16,-1 0-15,22 21 0,0 0 16,-21 1-16,21-1 0,-21 0 0,21 0 16,-21 0-16,21 22 0,0-22 15,0 0-15,0 0 0,0 0 0,0 22 16,0-22-16,0 0 16,0 0-16,0 0 0,21 0 15,0-21-15,0 0 16,1 0-16,-1 0 15,0 0-15,21 0 0,-21-21 0,1 21 16,20-21-16,-21 0 0,21 0 16,-20 0-16,20-1 0,-21 1 0,21-21 15,-20 0-15,20 20 0,-21-20 0,0-21 16,0 20-16,1 1 0,-1 0 16,0-1-16,0 1 0,-21 0 0,0-1 15,0 22-15,21-21 16,-21 21-16,0-1 0,0 1 0,-21 21 15,0 0 1,21 21-16,-21 1 16,0 20-16,21-21 0,-22 21 0,22-20 15,0 20-15,-21 0 0,21 1 16,0 20-16,-21-21 0,21 1 0,0-1 16,0 0-16,0-20 0,0 20 15,0-21-15,0 21 0,0-20 0,0-1 16,0 0-16,21 0 0,0-21 15,1 0-15,-1 0 16,0 0-16,0 0 16,0 0-16,0 0 0,1 0 15,-1-21-15,0 21 0,0-21 0,0 0 16,0-1-16,1 1 0,-1-21 16,-21 21-16,0 0 0,21-1 15</inkml:trace>
  <inkml:trace contextRef="#ctx0" brushRef="#br1" timeOffset="39036.87">8086 5503 0,'0'0'16,"21"0"0,0 0-16,0 0 15,0 0-15,0-21 0,1 21 0,20 0 16,-21 0-16,21 0 0,-20 0 15,-1-21-15,21 21 0,-21 0 0,0 0 16,1-21-16,-1 21 0,0 0 16,0 0-16,0 0 0,-21-21 0,21 21 15</inkml:trace>
  <inkml:trace contextRef="#ctx0" brushRef="#br1" timeOffset="40044.87">1037 6858 0,'0'0'0,"0"-21"0,-21 0 16,21 0 0,-21 21-16,0 0 0,-1 0 15,1 0-15,0 0 0,0 0 16,0 0-16,0 21 0,-1-21 16,1 21-16,0 0 0,0 21 15,0-20-15,0 20 0,-1-21 0,1 21 16,21 1-16,0-1 0,-21 22 15,21-22-15,0 0 0,0 1 0,0-1 16,0 0-16,0 1 16,0-22-16,0 0 0,21 0 0,0 0 15,1 0-15,-1-21 0,0 0 16,21 0-16,-21 0 0,22 0 0,-22 0 16,21-21-16,1 0 0,-1-21 15,0 21-15,1-1 0,-1-20 16,0 21-16,-21-21 0,22-1 0,-1 22 15,-21-21-15,0-1 0,-21 1 16,0 21-16,0-21 0,0-1 0,0 22 16,-21-21-16,0 21 15,0-22-15,-21 22 0,20 0 0,1 0 16,-21 0-16,21-1 0,-22 22 16,22 0-16,0 0 0,-21 0 15,21 22-15,-1-1 0,-20 0 0,21 0 16,0 0-16,0 22 0,-1-22 15,1 21-15,0-21 0,21 22 0,0-22 16,0 21-16,0-21 0,0 22 16,0-22-16,21 0 0,0 0 15,1 0-15,20 0 0,-21-21 0,21 0 16,-20 22-16,20-22 0,0 0 16,1 0-16,-1 0 0,0 0 0</inkml:trace>
  <inkml:trace contextRef="#ctx0" brushRef="#br1" timeOffset="40536.94">1651 7091 0,'21'-21'0,"-42"21"47,0 21-47,0 0 15,21 0-15,-22 0 0,22 22 0,0-22 16,-21 0-16,21 0 0,-21 22 15,21-22-15,0 0 0,0 0 0,0 0 16,0 0-16,-21 1 16,21-1-16,-21-21 31,21-21-15,0-1-1,0 1-15,0 0 0,0 0 0,0 0 16,21-22-16,0 22 0,0-21 15,0 0-15,1 20 0,-1 1 16,0 0-16,21-21 0,-21 42 0,1-21 16,-1-1-16,21 22 0,-21 0 15,0 0-15,1 0 0,-1 22 16,0-1-16,-21 0 0,21 0 0,-21 0 16,21 22-16,-21-22 0,0 21 15,0-21-15,0 0 0,0 22 16,0-22-16,0 0 0,0 0 0,0 0 15,0 1-15,0-1 16,0-42 31,0-1-47,21 1 16,-21 0-16</inkml:trace>
  <inkml:trace contextRef="#ctx0" brushRef="#br1" timeOffset="41432.94">2455 6858 0,'0'0'0,"0"-21"0,0 0 31,-21 21-31,0 0 16,0 0-16,21 21 15,-21 0-15,-1 21 0,22-20 16,0-1-16,-21 21 0,0 0 0,21-20 15,-21 20-15,21 0 0,0 1 16,0-1-16,-21 0 0,21 1 0,0-22 16,0 21-16,0-21 15,0 0-15,0 1 0,21-1 0,-21 0 16,21-21-16,0 0 0,0 0 16,22 0-16,-22 0 0,21 0 0,-21 0 15,22 0-15,-1-21 0,-21 0 16,22-1-16,-22 1 0,0 0 0,21 0 15,-21 0-15,1 0 0,-1-22 16,-21 22-16,21 0 0,-21 0 0,21 0 16,-21-1-16,0 1 0,0 42 47,0 1-47,-21-1 0,21 0 15,-21 0-15,21 0 0,0 22 0,0-22 16,0 0-16,0 0 0,0 0 15,0 0-15,0 1 0,21-22 16,0 0-16,0 0 16,0 0-16,1 0 0,-1 0 0,0 0 15,0 0-15,0-22 0,0 22 16,1-21-16,-1 0 0,0 0 0,0 0 16,0 0-16,-21-1 0,0 1 15,21 0-15,-21 0 0,0 0 0,0 0 16,0-1-16,22 1 0,-22 0 15,0 42 17,0 0-17,0 1-15,0-1 0,-22 0 0,22 21 16,-21-21-16,21 22 0,0-22 16,0 21-16,-21 1 0,21-1 0,-21 0 15,21 1-15,0-1 0,0 0 16,0 1-16,0 20 0,0-21 0,0 22 15,0-22-15,0 22 0,0-1 16,0 1-16,0 20 0,0-20 0,0-22 16,0 22-16,0-1 0,0-20 15,0 20-15,0-21 0,0 1 0,-21-22 16,0 21-16,21-21 0,-22 1 16,1-1-16,0-21 0,0 0 15,0 0-15,0 0 0,-1-21 16,1 21-16,0-22 0,-21 1 0,21 0 15,-1 0-15,1-21 0,-21 20 0,21-20 16,0 0-16,-22-1 0,22 22 16,0-21-16,0 0 0,21 20 15,0-20-15,0 21 0,0 0 0,0-22 16,0 22-16,0 0 0,0-21 16,42 21-16,-21-22 0,22 22 15,-1-21-15,21 21 0,-20-22 0</inkml:trace>
  <inkml:trace contextRef="#ctx0" brushRef="#br1" timeOffset="42140.84">4149 6858 0,'0'0'0,"21"-21"0,0-43 15,-21 43 1,-21 21 0,0 0-1,-1 0-15,1 21 16,21 1-16,-21-1 0,21 21 16,0-21-16,0 22 0,0-1 15,0 0-15,-21 1 0,21-1 0,0 0 16,0 22-16,0-22 0,0 0 15,0 1-15,0-22 0,21 21 0,0-21 16,0 1-16,-21-1 0,43 0 0,-22-21 16,106-21-1,-85 0-15,-21 21 16,22-22-16,-22 1 16,21-21-16,-21 21 0,22 0 0,-22-22 15,0 1-15,0 21 0,0-22 0,-21 1 16,0 21-16,0-21 0,0-1 15,0 1-15,0 0 0,-21-1 0,0 1 16,0 0-16,0 20 0,0-20 16,-22 21-16,22-21 0,0 20 0,0 22 15,0-21-15,-22 21 0,22 0 16,0 0-16,0 0 0,0 21 0,-22 1 16,22-1-16,21 0 0,-21 21 0,21 1 15,-21-22-15,21 21 0,0 0 16,0-20-16,0 20 0,0 0 15,0-21-15,0 22 0,0-22 16,0 0-16,21 0 0,0 0 0,0 1 16,0-1-16,1-21 0,-1 0 0,0 0 15,0 0-15,21 0 0,-20 0 16</inkml:trace>
  <inkml:trace contextRef="#ctx0" brushRef="#br1" timeOffset="42628.85">4826 7027 0,'0'0'16,"0"-21"-16,-21 42 31,0 1-15,21-1-16,-22 0 16,22 0-16,0 0 0,0 0 15,0 1-15,0-1 0,0 0 0,0 0 16,0 0-16,0 0 0,0 1 15,-21-22 17,21-22-17,0 1 1,0 0-16,0 0 0,0 0 16,0 0-16,0-1 0,21 1 15,1 0-15,-1 0 0,0 0 0,0 0 16,0-1-16,22 22 0,-22-21 15,21 21-15,0 0 0,-20 0 0,20 0 16,-21 0-16,0 0 0,22 0 0,-22 21 16,0-21-16,-21 22 0,0-1 15,21 21-15,-21-21 0,0 0 0,0 1 16,0-1-16,0 21 0,0-21 16,0 0-16,-21 1 0,21-1 0,-21 0 15,21 0-15,0-42 47,0 0-31,21 0-16,0-1 0,-21 1 0,21 0 15,0 21-15</inkml:trace>
  <inkml:trace contextRef="#ctx0" brushRef="#br1" timeOffset="42960.81">5355 7154 0,'21'0'16,"0"0"15,1 0-31,-1-21 16,0 0-16,0 21 0,0-21 15,0 0-15,1 21 0,-1-21 16,21-1-16,-42 1 0,21 21 0,0-21 16,-42 21 15,0 0-31,0 0 0,0 0 0,0 0 15,-1 21-15,1 0 0,0 1 0,0-1 16,0 21-16,0-21 0,-1 0 16,1 22-16,21-22 0,0 0 15,0 21-15,0-20 0,0-1 0,0 0 16,0 0-16,21 0 16,1 0-16,-1-21 0,0 0 0,21 0 15,-21 0-15,22 0 0,-22 0 16,21 0-16,-21-21 0,22 0 0,-22 0 15,21 0-15,1 21 0</inkml:trace>
  <inkml:trace contextRef="#ctx0" brushRef="#br1" timeOffset="43548.47">6667 6922 0,'0'0'0,"0"-22"0,0 1 0,0 0 15,0 0-15,0 0 0,0 0 0,0-1 16,22 1-16,-1 0 0,0 0 16,0 21-16,0-21 0,22 0 15,-22 21-15,21 0 0,-21 0 0,22 0 16,-22 21-16,21 0 0,-21 0 16,0 21-16,1-20 0,-1 20 0,-21 0 15,21 1-15,-21-1 0,0 0 16,0 1-16,0-1 0,0 0 0,0-21 15,0 22-15,0-22 0,-21 21 0,21-21 16,0 1-16,0-44 47,0 1-47,0 0 0,21 0 16,-21 0-16,21-22 0,0 22 0,-21 0 15,21-21-15,1-1 0,-1 22 16,0-21-16,0 0 0,0 20 0,0-20 15,-21 0-15,22-1 0,-1 22 16,0-21-16,0 21 0,0 0 0,-21-1 16,21 22-16,1 0 15,-22 22 1,0-1-16,21-21 0,-21 21 0,0 0 16,0 0-16,21 0 0,-21 1 15</inkml:trace>
  <inkml:trace contextRef="#ctx0" brushRef="#br1" timeOffset="44141.13">7747 7133 0,'0'0'15,"21"0"-15,0 0 16,0 0 0,1 0-16,-22-21 0,21 21 0,0-21 15,0 0-15,0 21 16,0-21-16,-21-1 0,22 1 15,-22 0-15,0 0 0,0 0 0,0 0 16,0-1-16,0 1 16,-22 21-16,1-21 0,0 0 0,0 21 15,0 0-15,-22 0 0,22 0 16,-21 0-16,21 0 0,-22 0 0,22 21 16,0 0-16,-21 0 0,21 1 0,-1-1 15,1 21-15,21-21 0,-21 0 16,21 22-16,-21-22 0,21 0 0,0 0 15,0 0-15,0 1 0,0-1 16,0 0-16,21-21 0,0 0 16,0 0-16,1 0 0,-1 0 0,0 0 15,21 0-15,-21 0 0,22-21 16,-22 0-16,21-1 0,-21 22 0,22-21 16,-22 0-16,0 0 0,0 0 15,0 0-15,1-1 0,-1 1 0,-21 0 16,21-21-16,-21 21 0,0-1 0,0 1 15,0 0-15,0 0 0,0 0 16,0 42 15,0 0-31,0 0 0,0 0 16,-21 1-16,21-1 0,0 21 0,0-21 16,0 0-16,0 1 0,0-1 15,0 42-15,0-42 16,21 1-16,0-1 15,0-21-15,0 0 0,1 0 16,-1 0-16,0 0 0,0 0 0,0 0 16,22 0-16,-22-21 0,0-1 15,0 1-15,0 21 0,0-21 0,22 0 16</inkml:trace>
  <inkml:trace contextRef="#ctx0" brushRef="#br1" timeOffset="45056.61">8530 6668 0,'21'-43'0,"-42"86"0,42-107 15,-21 43-15,0 0 0,-21 21 32,0 21-32,21 0 15,-21 0-15,21 22 0,-21-1 0,21-21 16,0 21-16,-22 1 0,1-1 16,21 0-16,-21-20 0,21 20 0,0 0 15,0-21-15,0 1 0,0 20 16,0-21-16,0 0 0,0 0 0,0 1 15,0-1-15,21-21 16,0 0-16,1 0 16,-1 0-16,0 0 0,0-21 15,0-1-15,-21 1 0,21 21 16,1-21-16,-1 0 0,0 0 16,0 0-16,0-1 0,0 1 0,-21 0 15,22 0-15,-22 0 0,21 0 16,-21-1-16,0 44 31,0-1-15,0 0-16,0 0 0,0 0 15,-21 0-15,21 1 0,0-1 16,0 0-16,0 0 0,0 0 0,0 0 16,0 1-16,0-1 0,21 0 15,0-21 1,0 0-16,0 0 15,0 0-15,1 0 0,20 0 16,-21-21-16,0 0 0,0 21 0,1-22 16,-1 1-16,21 0 0,-21 0 0,0 0 15,-21 0-15,22 21 0,-1-22 16,0 1-16,-21 0 0,0 0 0,0 0 16,0 0-16,0 42 31,-21-21-16,21 21-15,0 0 0,-21 0 16,21 0-16,-22 1 0,1-1 16,21 0-16,0 0 0,0 0 15,0 0-15,0 1 0,0-1 16,0 0-16,21-21 0,1 21 0,-1-21 16,0 0-16,0 21 0,0-21 0,0 0 15,22 0-15,-22 0 0,0 0 16,0 0-16,22-21 0,-22 21 0,0-21 15,0 0-15,0 0 0,22-1 16,-22 1-16,0 0 0,0 0 0,0 0 16,-21 0-16,21-1 0,-21 1 0,22 0 15,-22-21-15,0 21 16,0-1-16,-22 22 16,1 0-1,21 22-15,-21-1 0,0 0 16,0 0-16,21 0 0,0 0 15,0 22-15,0-22 0,0 0 0,0 0 16,0 0-16,0 1 16,0-1-16,0 0 0,21-21 15,0 0-15,0 0 16,0 0-16,1 0 0,-1 0 16,21 0-16,-21-21 0,22 0 0,-22 21 15,21-22-15,0 1 0</inkml:trace>
  <inkml:trace contextRef="#ctx0" brushRef="#br1" timeOffset="45880.13">10520 6922 0,'0'0'16,"21"-22"-16,-21 1 0,0 0 0,0 0 15,0 0-15,0 0 16,0-1-16,-21 22 0,0 0 15,-1 0-15,1 0 16,0 0-16,0 0 0,-21 0 0,20 0 16,1 22-16,-21-1 0,21 0 0,-22 0 15,22 0-15,0 0 16,-21 22-16,21-22 0,-1 0 0,1 21 16,0-20-16,0-1 0,0 21 0,21-21 15,0 0-15,0 1 0,0-1 16,0 0-16,21 0 0,0-21 15,0 0-15,0 0 0,1 0 16,20 0-16,-21 0 0,0-21 0,22 0 16,-22 0-16,0 21 0,21-22 0,-21 1 15,1 0-15,-1 0 16,0 0-16,0 0 0,0-22 0,0 22 16,1 0-16,-1 0 0,-21 0 0,0-1 15,0 1-15,21 0 0,-21 42 31,-21 0-15,21 1-16,0-1 0,-21 0 0,21 0 16,-22 0-16,22 0 0,0 1 0,0-1 15,0 0-15,0 0 0,0 0 16,0 22-16,22-22 0,-1 0 16,0 0-16,0-21 0,0 0 15,0 0-15,1 0 0,-1 0 16,21 0-16,-21 0 0,0 0 0,1-21 15,-1 0-15,21 21 0,-21-21 16,0-1-16,1 1 0,20-21 16,-21 21-16,0 0 0,-21-22 0,21 1 15,1 0-15,-22-1 0,21 1 16,0 0-16,-21-22 0,0 22 0,21-22 16,-21 22-16,21 0 0,-21-1 0,0 22 15,0 0-15,0 0 0,0 0 16,-21 42-1,0 0-15,0 21 0,21 1 16,-21-1-16,-1 0 0,1 1 16,21-1-16,0 0 0,-21 22 0,21-22 15,0-21-15,0 22 0,0-1 16,0-21-16,0 21 0,0-20 0,0-1 16,0 0-16,0 0 0,0 0 15,21 0-15,0-21 0,1 22 16,-1-22-16,0 0 0,0 0 15,0 0-15,0 0 0,1-22 16,-1 22-16,0-21 0,0 0 0,0 0 16,0 0-16,1 0 0,-1-1 15,0 1-15</inkml:trace>
  <inkml:trace contextRef="#ctx0" brushRef="#br1" timeOffset="46116">10943 6731 0,'0'0'0,"-42"0"0,-1 0 16,22 0-16,0 0 0,42 0 31,0 0-31,1 0 0,20 0 16,0 0-16,22 0 0,-1 0 16,-20 0-16,20 0 0,1-21 0,-22 21 15,21 0-15,-20 0 0,-1 0 0,-21-21 16,0 21-16,1 0 15,-1 0-15,-42 0 32,-1 0-32,-20 0 0</inkml:trace>
  <inkml:trace contextRef="#ctx0" brushRef="#br1" timeOffset="47157.4">1778 8636 0,'0'0'16,"-21"0"-16,21 21 0,0-42 46,21 0-46,-21 0 16,21 0-16,-21-1 0,0 1 16,0 0-16,0 0 0,0 0 0,0 0 15,-21-22-15,0 22 0,0 0 16,-22-21-16,22 20 0,0 1 16,0 0-16,-22 21 0,22 0 15,-21 0-15,21 0 0,0 0 0,-22 21 16,22 0-16,-21 1 0,21 20 15,-22-21-15,22 21 0,0 1 0,0-1 16,0-21-16,21 22 0,0-1 16,0-21-16,0 21 0,0-20 0,0 20 15,0-21-15,0 0 0,21-21 16,-21 21-16,21-21 0,0 0 16,0 0-16,22 0 0,-22-21 15,0 21-15,21-21 0,-21 0 16,22 0-16,-22 0 0,21-1 0,1-20 15,-22 21-15,21-21 0,-21 20 16,0-20-16,1 0 0,-1 21 0,0-22 16,-21 1-16,21 21 0,-21 0 15,0-1-15,0 1 0,0 0 0,0 42 16,0 0 0,0 1-16,0-1 0,0 0 0,0 21 15,0-21-15,0 22 0,0-22 16,0 21-16,21-21 0,-21 1 0,21-1 15,-21 0-15,22 0 16,-1 0-16,0-21 0,0 21 0,0-21 16,0 0-16,1 0 0,-1 0 15,0 0-15,0 0 0,21 0 16,-20-21-16,41 0 16</inkml:trace>
  <inkml:trace contextRef="#ctx0" brushRef="#br1" timeOffset="48879.92">3979 8615 0,'0'0'0,"-21"21"0,0-21 31,42 0-15,0 0-16,-21-21 16,21 0-16,1 0 0,-1-1 15,0 1-15,0 0 0,0 0 0,-21-21 16,21 20-16,1-20 0,-1 0 15,0-1-15,0 1 0,-21 0 0,0-1 16,21-20-16,-21 21 0,21-1 16,-21 1-16,0 0 0,0-1 0,0 1 15,0 21-15,0 0 0,0-1 0,-21 44 32,0 20-17,21-21-15,0 21 16,0 1-16,-21 20 0,21-20 0,0 20 15,-21-21-15,21 22 0,0-22 0,0 22 16,0-22-16,0 0 0,0-20 16,0 20-16,0-21 0,0 0 0,0 22 15,21-43-15,0 21 0,0 0 16,0-21-16,1 0 0,20 0 16,-21 0-16,0 0 0,0 0 0,22-21 15,-22 0-15,21 21 0,-21-22 16,22 1-16,-22 0 0,21 0 0,-21 0 15,22 0-15,-22-22 0,0 22 16,0 0-16,0 0 0,-21-22 16,0 22-16,0 0 0,0 0 0,0 0 15,0 42 17,-21 0-32,21 0 0,0 0 0,0 1 15,-21-1-15,21 21 0,0-21 16,0 0-16,0 1 0,0-1 0,0 0 15,0 0-15,0 0 0,21 0 16,0-21-16,1 0 16,-1 0-16,0 0 0,0 0 0,0 0 15,0 0-15,1 0 0,-1 0 16,0-21-16,21 21 0,-21-21 16,1 0-16,-1 0 0,0 0 0,0-1 15,0 1-15,0-21 0,-21 21 16,0-22-16,22 22 0,-22-21 0,0 21 15,21 0-15,-21-1 0,0 1 16,0 42 15,0 1-31,0 20 0,0-21 16,0 0-16,-21 0 0,21 22 0,0-22 16,0 0-16,0 0 0,-22 0 0,22 1 15,0-1-15,0 0 0,0 0 16,0 0-1,0-42 17,0 0-17,0 0-15,0 0 0,0-1 16,0 1-16,22 0 0,-1-21 16,-21 21-16,21-22 0,-21 22 0,21 0 15,0 0-15,-21 0 0,21-1 16,1 1-16,-1 0 0,0 21 15,0 0-15,0 0 0,0 0 0,1 0 16,-1 21-16,-21 0 16,21 1-16,-21-1 0,0 0 15,0 0-15,0 0 0,0 0 0,21 1 16,-21-1-16,0 0 0,0 0 16,0 0-16,0 0 0,0 1 0,0-1 15,0 0 1,0-42 15,21 0-15,0-1-16,-21 1 0,22 21 15,-1-21-15,-21-21 0,21 21 0,0-1 16,0 1-16,0-21 16,1 21-16,-1 0 0,0-22 0,0 22 15,21 21-15,-20-21 0,-1 21 0,0 0 16,0 0-16,0 0 15,-21 21-15,0 0 0,0 0 16,0 1-16,0-1 16,0 0-16,0 21 0,0-21 0,0 1 15,0-1-15,0 0 0,0 0 0,21 0 16,-21 0-16,0 1 0,22-1 16,-22 0-16,21 0 0,0-21 15,0 21-15,0-21 0,0 0 0,1 0 16,-1 0-16,0 0 15,0 0-15,0 0 0,0 0 0,22 0 16,-22 0-16,0-21 0,21 0 0,-20 21 16,20-21-16,-21 0 0,21-1 15,-20 1-15,-1 0 0,0 0 0,0-21 16,0 20-16,0-20 0,1 21 0,-22-21 16,0 20-16,0-20 0,0 21 15,0 0-15,-22 21 16,1 0-16,0 0 15,0 0-15,0 21 0,0 21 0,21-21 16,-22 1-16,22 20 0,-21-21 0,21 0 16,0 22-16,0-22 15,0 0-15,0 0 0,0 0 0,0 0 16,0 1-16,21-1 0,1-21 0,-22 21 16,21-21-16,0 0 0,21 0 15,-21 0-15,22 0 0,-22 0 0,21 0 16,1 0-16,-1 0 0,0 0 0,1-21 15,-1 0-15,0-1 0,-21 22 16,22-21-16,-22 0 0,0 0 0,0 0 16,0 0-16,-21-22 0,0 22 0,0-21 15,0 21-15</inkml:trace>
  <inkml:trace contextRef="#ctx0" brushRef="#br1" timeOffset="49175.76">5397 7768 0,'0'0'0,"-21"0"15,0 0-15,0 0 0,0 0 16,0 0-1,-1 0 48,22 21-63,-21-21 16,0 0-16,0 0 0,0 0 15</inkml:trace>
  <inkml:trace contextRef="#ctx0" brushRef="#br1" timeOffset="49468.59">4254 8192 0,'0'0'0,"22"0"16,-1 0-16,21 0 16,-21 0-16,0 0 0,22-22 15,-22 22-15,21 0 0,-21 0 16,22-21-16,-22 21 0,0 0 16,0 0-16,0 0 0</inkml:trace>
  <inkml:trace contextRef="#ctx0" brushRef="#br1" timeOffset="51560.53">12594 5186 0,'0'0'0,"0"-21"0,0 0 15,0-1-15,0 1 0,0 0 16,0 0-16,0 0 16,0 42-1,0 0 1,0 0-16,0 0 0,0 1 0,0 20 15,0 0-15,0-21 0,0 22 16,0-1-16,0-21 0,0 22 16,0-22-16,0 21 0,0-21 15,0 22-15,0-22 0,0 0 0,0 0 16,0 0-16,0 0 0,0 1 0,21-44 47,-21 1-47,0 0 15,21 0-15,1 0 0,-1 0 0,-21-1 16,21 1-16,-21 0 0,21 0 16,-21-21-16,0 20 0,21 1 0,0 0 15,-21 0-15,0 0 16,22 21-16,-1 0 16,-21 21-1,21 0-15,-21 0 0,21 0 16,-21 1-16,0-1 0,0 0 0,0 0 15,21 0-15,-21 0 0,21 1 16,-21-1-16,0 0 0,22 0 0,-1 0 16,-21 0-16,21 1 15,0-22-15,0 0 0,0 0 16,1 0-16,-1 0 0,0 0 16,-21-22-16,21 1 0,0 21 0,0-21 15,1 0-15,-1 0 0,0 0 0,0-1 16,-21 1-16,0 0 15,0-21-15,21 21 0,-21-1 0,0-20 16,0 21-16,0-21 0,0-1 16,0 22-16,0-21 0,0 21 0,0-22 15,0 22-15,0 0 0,0 0 16,0 42 0,0 0-1,0 0-15,0 0 0,0 1 0,0 20 16,-21-21-16,21 21 0,0-20 0,0 20 15,0-21-15,0 21 0,0-20 16,0 20-16,0-21 0,0 0 0,21 0 16,0 1-16,-21-1 0,22 0 15,-1-21-15,0 0 0,0 21 16,0-21-16,0 0 16,1 0-16,-1 0 0,0-21 0,0 21 15,0-21-15,0 0 0,1 21 0,-1-22 16,-21 1-16,21 0 0,-21 0 15,21 0-15,-21 0 0,21-1 0,-21 1 16,0 0-16,0 0 0,0-21 16,0 20-16,0 1 0,0 0 15,0 0-15,-21 21 0,21-21 0,-21 21 16,0 0 0,21 21-16,-21 0 0,21 0 15,0 0-15,-22 1 0,22-1 16,0 21-16,0-21 0,0 0 0,0 22 15,0-22-15,0 0 0,0 0 16,22 0-16,-1 1 0,-21-1 0,21 0 16,0-21-16,-21 21 0,21-21 0,0 0 15,1 0-15,-1 0 16,0 0-16,0 0 0,21 0 0,-20-21 16,-1 21-16,21-21 0,-21 0 15,22 21-15,-1-22 0,-21 1 0</inkml:trace>
  <inkml:trace contextRef="#ctx0" brushRef="#br1" timeOffset="52076.95">15282 5038 0,'0'0'0,"0"-21"0,0-43 31,-21 43-31,0 0 0,0 21 0,0-21 16,-1 21-16,1 0 0,-21 0 16,21 0-16,0 0 0,-1 0 0,1 0 15,0 21-15,0 21 0,-21 22 16,20-43-16,22 21 0,-21 0 15,21 1-15,0-1 0,0 0 16,0 1-16,0-1 0,0 0 0,21-20 16,1 20-16,-1-21 0,0 0 15,0 22-15,0-22 0,-21 0 0,43-21 16,-22 21-16,0 0 0,0-21 16,21 0-16,-20 0 0,20 0 0,-21 0 15,21 0-15,1-21 0,-22 0 16,21 21-16,-21-21 0,22 0 15</inkml:trace>
  <inkml:trace contextRef="#ctx0" brushRef="#br1" timeOffset="52996.44">15769 5186 0,'0'-21'0,"0"42"0,0-63 0,0 20 16,0 1-16,-21 0 15,0 0-15,0 21 0,-1 0 0,1 0 16,0 0-16,0 0 0,0 21 15,0 0-15,-1 0 16,1 22-16,21-22 0,-21 0 0,21 0 16,0 22-16,0-22 0,-21 0 15,21 0-15,0 0 0,0 0 16,0 1-16,0-1 0,0 0 0,0 0 16,21-21-16,0 0 15,0 0-15,1 0 0,-1 0 16,0 0-16,0 0 0,-21-21 15,21 21-15,0-21 0,1 0 0,-1 21 16,-21-22-16,0 1 0,21 0 16,-21 0-16,21 0 0,-21 0 0,0-1 15,0 1-15,0 0 0,0 0 0,0 0 16,0 0-16,0-1 0,0 44 31,0-1-15,0 0-16,0 0 0,0 21 0,0-20 15,0-1-15,0 0 0,0 0 16,0 0-16,0 0 0,0 1 0,0-1 16,0 0-16,21-21 0,0 21 0,1-21 15,-1 0-15,0 0 16,0 0-16,0 0 0,0 0 16,22-21-16,-22 21 0,0-21 15,0 0-15,0-1 0,1 22 0,-1-21 16,0-21-16,0 21 0,-21 0 15,0-1-15,0-20 0,0 21 16,0 0-16,0-22 0,0 22 0,0 0 16,0 0-16,0 0 0,-21 21 15,0 21 1,21 0-16,0 0 16,0 22-16,0-22 0,0 0 0,0 21 15,0-21-15,-21 85 16,21-85-1,0 1-15,0-1 0,0 0 0,-22 0 16,22-42 31,0 0-47,0 0 16,0-1-16,0 1 0,0-21 15,22 21-15,-1 0 0,-21-1 16,21-20-16,0 0 0,0 21 0,0-22 15,1 1-15,20 21 0,0-22 16,-21 22-16,22 0 0,-1 21 0,0 0 16,-20 0-16,20 0 0,0 21 15,-21 0-15,1 1 0,-1 20 0,0 0 16,0-21-16,-21 22 16,0-1-16,0-21 0,0 22 0,0-22 15,0 0-15,0 0 0,0 21 0,0-20 16,0-1-16,0 0 15,0-42 17</inkml:trace>
  <inkml:trace contextRef="#ctx0" brushRef="#br1" timeOffset="53604.08">17505 5398 0,'0'0'0,"0"-22"31,21 22-31,0-21 16,0 0-16,0 0 0,1 0 16,-1 0-16,0-22 0,0 22 15,0-21-15,0-1 0,1 1 0,-1 0 16,0-1-16,0 1 0,0 0 15,-21 21-15,0-22 0,0 22 0,21 0 16,-21 0-16,-21 21 16,0 21-1,0-21-15,21 42 0,-21-21 16,21 1-16,-21 20 0,21 0 16,0-21-16,0 22 0,0-1 0,0-21 15,0 22-15,0-22 0,21 21 16,0-21-16,-21 0 0,21 1 0,0-1 15,0 0-15,-21 0 16,22-21-16,-22 21 0,0 0 16,-22-21-16,22 22 15,-21-22-15,0 21 0,0-21 16,0 0-16,0 0 0,-1 0 0,1 0 16,0 0-16,0 0 0,0 0 15,21-21 1,0-1-1,21 22-15,0-21 16,0 0-16,0 21 0,1-21 0</inkml:trace>
  <inkml:trace contextRef="#ctx0" brushRef="#br1" timeOffset="53992.06">18161 5207 0,'21'0'15,"0"0"1,-21-21 0,21 0-16,1 21 0,-1-21 15,-21-1-15,21 1 0,0 0 0,0 0 16,-21 0-16,0 0 0,0-1 16,0 1-16,0 0 0,0 0 0,0 0 15,-21 21 1,0 0-16,0 0 0,0 0 0,-1 0 15,1 21-15,0 0 0,0 0 16,-21 0-16,42 22 0,-22-22 0,1 21 16,21 1-16,-21-22 0,21 21 15,0-21-15,0 0 0,0 1 0,0-1 16,0 0-16,21 0 0,-21 0 0,21-21 16,1 0-16,20 21 15,-21-21-15,0 0 0,22 0 0,-1 0 16,-21 0-16,21 0 0,1 0 15,-1 0-15,-21-21 0,22 0 0,-1 21 16,-21-21-16,21 0 0,-20 0 0,20-1 16,-21 1-16</inkml:trace>
  <inkml:trace contextRef="#ctx0" brushRef="#br1" timeOffset="54248.85">18902 4636 0,'0'42'31,"-21"-21"-15,21 21-16,0-20 0,0 20 0,-22 21 15,22-20-15,-21-1 0,21 0 16,0 1-16,0-1 0,-21 0 0,21-20 16,0 20-16,-21-21 0,21 21 15,0-20-15,0-1 0,0 0 16,21-21 15,0 0-31,-21-21 16,21 21-16,1-21 15</inkml:trace>
  <inkml:trace contextRef="#ctx0" brushRef="#br1" timeOffset="54640.72">19050 5101 0,'42'21'32,"-21"-21"-32,1 0 15,-1 0-15,0 0 16,0 0-16,0-21 0,0 21 0,1-21 16,-1 21-16,21-21 0,-21 0 15,0 21-15,1-21 0,-1-1 0,-21 1 16,0 0-16,0 0 15,0 0-15,0 0 0,-21 21 16,-1 0-16,1 0 16,0 0-16,0 0 0,0 21 0,-22 0 15,22 0-15,0 0 0,-21 22 16,21-22-16,-1 0 0,1 21 0,21-21 16,0 22-16,-21-22 0,21 0 0,0 0 15,0 0-15,0 1 0,0-1 16,21 0-16,0-21 0,1 21 0,-1-21 15,0 0-15,0 0 16,21 0-16,-20 0 0,20 0 0,0 0 16,1 0-16,-1 0 0,0 0 0,1-21 15,-1 0-15,0 21 0,1-21 16</inkml:trace>
  <inkml:trace contextRef="#ctx0" brushRef="#br1" timeOffset="55185.77">19960 4953 0,'0'-21'0,"0"0"0,-21 21 32,0 0-32,0 21 15,21 0-15,-22 0 0,22 0 16,-21 1-16,21 20 0,-21-21 16,21 0-16,0 0 0,0 22 0,0-22 15,0 0-15,0 0 0,0 0 16,21 1-16,0-1 0,1-21 15,-1 0-15,0 21 0,0-21 0,0 0 16,0 0-16,22 0 0,-22 0 16,21 0-16,-21 0 0,22 0 0,-22-21 15,21 0-15,-21 21 16,22-22-16,-22 1 0,0-21 0,0 21 0,0 0 16,1-22-16,-1 1 0,0 0 15,-21-1-15,0 1 0,0 0 16,21-1-16,-21 1 0,0 0 0,21-1 15,-21 22-15,0-21 0,0 21 16,0-1-16,0 1 0,-21 42 31,0 1-31,21-1 16,0 0-16,-21 21 0,21-21 0,-21 22 16,21-1-16,0 0 0,0 1 15,0-1-15,0-21 0,0 22 0,0-1 16,21-21-16,-21 21 15,0-20-15,21-1 0,0 0 0,-21 0 16,21 0-16,0 0 0,1-21 16,-1 22-16,0-22 0,0 0 15,0 0-15,0 0 0,1 0 16,-1-22-16,0 1 0,0 21 16,21-21-16,-42 0 0,43 0 0,-43 0 15,21-1-15,0 1 0,0 0 0</inkml:trace>
  <inkml:trace contextRef="#ctx0" brushRef="#br1" timeOffset="55437.85">20595 4784 0,'0'0'0,"-42"0"0,21 0 0,-1 0 16,1 0-16,21 21 15,21-21 1,1 0-16,-1 0 15,21 0-15,0 0 0,1 0 0,20 0 16,-20 0-16,-1-21 0,0 21 16,22-21-16,-22 21 0,-21 0 0,22-22 15,-22 22-15,0 0 0,0 0 0,0 0 16,-21-21 0,-21 21-1,0 0 1</inkml:trace>
  <inkml:trace contextRef="#ctx0" brushRef="#br1" timeOffset="58040.72">12869 6498 0,'0'0'16,"0"-21"-16,0 0 0,-21 21 0,0-21 16,0 21-1,0 21 1,21 0-16,0 0 0,0 22 15,0-22-15,0 21 0,0 0 0,0 1 16,0-22-16,0 21 0,0 1 16,0-22-16,0 21 0,0-21 15,0 0-15,0 1 0,0-1 0,0 0 16,0 0-16,0 0 16,0-42 15,21 0-31,-21 0 0,0 0 15,0-1-15,21 1 0,-21 0 0,0 0 16,0-21-16,21 20 0,-21-20 16,21 0-16,0-1 0,1 1 0,-22 0 15,42-1-15,-21 1 0,0 21 16,22 0-16,-22 0 0,0-1 16,0 22-16,0 0 0,0 0 15,1 22-15,-1-1 0,0 0 0,-21 21 16,21 1-16,-21-22 0,21 21 15,-21 0-15,0-20 0,0 20 0,0-21 16,21 21-16,-21-20 0,0-1 0,0 0 16,0 0-16,0 0 15,0-42 17,0 0-17,0 0-15,22 0 0,-22-1 16,21 1-16,-21-21 15,0 21-15,21-22 0,0 1 0,0 21 16,-21-21-16,21-1 0,1 22 16,-1-21-16,0 21 0,0-1 15,0 22-15,0 0 0,1 0 0,-1 0 16,0 0-16,-21 22 0,0-1 0,0 0 16,21 21-16,-21-21 0,21 22 15,-21-22-15,21 21 0,-21-21 0,0 22 16,0-22-16,22 0 0,-22 0 0,21 22 15,-21-22-15,21 0 16,0 0-16,0-21 0,0 21 16,1-21-1,-1 0-15,0 0 0,0 0 16,0-21-16,0 21 0,1-21 0,-1 0 16,0 0-16,0-1 0,0 1 15,-21 0-15,21 0 0,-21-21 0,22 20 16,-22 1-16,0-21 0,0 21 15,0 0-15,0-22 0,0 22 0,0 0 16,0 0-16,0 0 0,0-1 16,-22 22-1,22 22-15,0-1 16,0 0-16,0 0 0,0 0 0,0 0 16,0 22-16,0-22 0,0 21 15,0 1-15,0-22 0,0 21 16,0-21-16,0 0 0,22 22 0,-22-22 15,21 0-15,0-21 0,-21 21 16,21-21-16,0 0 0,0 0 0,1 0 16,-1 0-16,0 0 0,21 0 15,-21 0-15,1-21 0,-1 21 16,0-21-16,0 0 0,0 0 0,0-1 16,-21-20-16,22 21 0,-1 0 15,-21-22-15,0 1 0,0 21 0,0-21 16,0-1-16,0 1 0,0 21 15,0 0-15,0-1 0,0 1 16,0 0-16,0 0 0,0 42 31,0 0-31,0 0 0,0 1 16,0 20-16,0-21 0,0 21 16,0 1-16,0-22 0,0 21 0,0 1 15,0-22-15,0 21 0,0-21 16,21 0-16,-21 1 0,21-1 0,-21 0 15,0 0-15,21 0 0,0-21 0,1 0 16,-1 0-16,0 0 16,0 0-16,0 0 15,0 0-15,1 0 0,-1-21 0,0 21 16,0-21-16,0 0 0,0 0 16,1-1-16,-1 1 0,0-21 0,0 21 15,-21-22-15,21 1 0,-21 0 16,21-1-16,-21 1 0,22 0 0,-22 21 15,0-22-15,0 22 0,0-21 16,0 21-16,0-1 0,0 1 0,0 0 16,0 42 15,-22 0-31,22 1 0,0 20 16,0-21-16,-21 21 15,21 1-15,0-1 0,-21 0 0,21 1 16,0-22-16,0 21 0,0 1 0,0-22 15,0 0-15,0 21 0,0-21 16,0 1-16,21-22 0,-21 21 0,21 0 16,1-21-16,-1 0 15,0 0-15,0 0 0,0 0 0,0 0 16,1 0-16,-1 0 0,0 0 16,21-21-16,-21 0 0,1-1 0,20 1 15,-21 0-15,0-21 0,22 21 16,-22-22-16,21 1 0,-21 0 15,22-1-15,-22 1 0,21 0 0,-21-1 16,0 1-16,1 0 0,-1 20 16,-21-20-16,0 21 0,0 0 0,0 0 15,-21 21 1,-1 21 0,1-21-16,21 21 0,0 0 15,-21 0-15,0 22 0,21-1 16,-21 0-16,21 1 0,0 41 15,0-41-15,0-1 0,0 0 0,0-21 16,0 22-16,0-22 0,0 0 16,0 0-16,0 0 0,0 1 15,21-22-15,0 0 0,0 21 16,0-21-16,1 0 0,-1 0 0,0 0 16,0 0-16,0-21 0,0 21 0,1-22 15,-1 1-15,0 0 0,0 0 16,0 0-16,-21 0 0,21-1 0,-21 1 15,22-21-15,-22 21 0,0-22 16,0 22-16,0 0 0,0 0 0,0 0 16,0 42-1,0 0 1,0 0-16,0 0 0,0 1 16,0-1-16,0 21 0,0-21 15,0 0-15,0 1 0,0-1 0,0 0 16,0 0-16,0 0 0,21-21 15,0 21-15,0-21 0,0 0 16,0 0-16,1 0 0,20 0 16,-21 0-16,0 0 0,0-21 15,1 21-15,-1-21 0,0 21 0,-21-21 16,21 0-16,0 0 0,-21-1 16,0 1-16,21 0 0</inkml:trace>
  <inkml:trace contextRef="#ctx0" brushRef="#br1" timeOffset="58220.78">16150 6223 0,'0'0'0,"-21"0"16,-43-21-1,43 21 1,0 0 0,21 21-1,-21 0 32</inkml:trace>
  <inkml:trace contextRef="#ctx0" brushRef="#br1" timeOffset="58405">15494 6414 0,'-42'21'16,"42"0"-1,0 0-15,21-21 16,0 0-16,0 0 16,0 0-16,0 0 0,22 0 0,-22 0 15,0 0-15,21 0 0,-20-21 16,-1 21-16,21 0 0,-21-21 16</inkml:trace>
  <inkml:trace contextRef="#ctx0" brushRef="#br1" timeOffset="58761.09">16383 6350 0,'0'21'31,"0"0"-31,-21 1 16,21-1-16,0 0 15,0 21-15,0-21 0,0 22 0,0-22 16,-21 21-16,21 1 0,0-22 15,0 21-15,0 0 0,-22 1 16,22-22-16,-21 21 0,21 1 0,0-1 16,0 21-16,-21-20 0,21 20 0,0 1 15,0-22-15,0 22 0,0-1 16,-21 1-16,21-1 0,0-21 0,0 1 16,0-1-16,0 0 0,0-20 0,0-1 15,0 0-15,0 0 0,0-42 31,0 0-31,0-22 16,0 22 0,0 0-16,0-21 0,21-1 0,0 1 15,-21-21-15,21 20 0,-21-20 0</inkml:trace>
  <inkml:trace contextRef="#ctx0" brushRef="#br1" timeOffset="59069.45">16383 6689 0,'0'0'0,"0"-64"0,0 43 0,0-21 15,0-1-15,0 22 0,0-21 0,21 21 16,0 0-16,-21-1 0,21 1 16,1 0-16,-1 21 0,0-21 0,0 21 15,21 0-15,-20 0 0,-1 0 16,0 0-16,21 0 0,-21 21 0,1 0 16,-1 0-16,-21 1 0,0 20 15,0-21-15,0 21 0,0-20 16,0 20-16,0-21 0,-21 21 0,-1-20 15,1-1-15,0 0 0,0 0 16,0 0-16,0 0 0,-22-21 0,22 0 16,0 22-16,0-22 0,0 0 15,-1 0-15,22-22 32,0 1-17,0 0-15,22 0 0,-1 0 0,0 0 16,21-1-16</inkml:trace>
  <inkml:trace contextRef="#ctx0" brushRef="#br1" timeOffset="59344.54">17124 6117 0,'-21'0'15,"-1"0"1,1 21-16,21 1 15,0-1-15,-21 0 16,21 21-16,0-21 0,0 1 0,-21 20 16,21 0-16,0 1 0,0-22 15,0 21-15,0 0 0,0-20 16,0-1-16,0 21 0,0-21 0,0 0 16,0 1-16,0-1 15,21-21 1,0-21-1,-21-1-15,21 22 0,1-21 16</inkml:trace>
  <inkml:trace contextRef="#ctx0" brushRef="#br1" timeOffset="59708.04">17187 6477 0,'43'0'16,"-22"0"-16,0 0 15,0 0-15,0 0 0,0 0 16,1-21-16,-1 0 0,0 21 16,0-21-16,0 21 0,0-22 15,1 1-15,-1 0 0,-21 0 16,0 0-16,-21 0 16,-1 21-16,1 0 15,0 0-15,0 0 16,0 0-16,0 21 0,-1 0 15,1 0-15,0 0 0,0 0 0,0 22 16,21-22-16,0 21 0,0-21 16,0 1-16,0 20 0,0-21 0,0 0 15,0 0-15,0 1 0,0-1 0,21 0 16,0-21-16,0 0 16,0 0-16,1 0 0,20 0 15,-21 0-15,0 0 0,0-21 16,1 21-16,-1-21 0,0-1 0,0 1 15,0 0-15</inkml:trace>
  <inkml:trace contextRef="#ctx0" brushRef="#br1" timeOffset="60352.83">18330 6287 0,'0'0'15,"-21"0"-15,0-22 0,0 1 0,0 0 16,21 0-16,0 0 16,0 0-1,0-1-15,21 1 0,0 21 16,0 0-16,0-21 0,0 21 0,1 0 16,-1 0-16,21 0 0,-21 0 15,0 0-15,22 21 0,-22 0 0,0 1 16,0-1-16,0 0 15,1 21-15,-1 1 0,0-22 0,-21 21 16,0 0-16,0 1 0,0-1 0,0 0 16,0-20-16,0 20 0,0-21 15,0 0-15,0 0 0,0 1 0,0-1 16,0-42 15,0-1-15,0 1-16,0 0 0,0 0 15,0-21-15,0-1 0,21 1 0,-21 0 16,21 20-16,0-20 0,-21 0 0,22-1 16,-22 1-16,21 21 0,0-21 15,0 20-15,-21-20 0,21 21 16,-21 0-16,0 0 0,21 21 0,-21-22 16,22 22-16,-1 0 15,-21 22 1,0-1-16,0 0 0,0 0 15,21 0-15,-21 0 0,0 1 16,21-1-16,-21 0 0</inkml:trace>
  <inkml:trace contextRef="#ctx0" brushRef="#br1" timeOffset="62217.82">19177 6498 0,'0'0'16,"21"21"-16,0-21 0,0 0 15,1 22-15,-1-22 0,0 0 0,0 0 16,0 0-16,0 0 0,1-22 15,-1 22-15,0-21 0,0 21 0,0-21 16,0 0-16,1 0 0,-1 0 16,-21-1-16,0-20 0,0 21 15,0 0-15,0 0 0,0-1 0,-21 1 16,-1 0-16,1 21 16,0 0-16,-21 0 0,21 0 0,-1 0 15,-20 0-15,0 0 0,-1 21 16,22 0-16,-21 1 0,21 20 0,-22-21 15,22 21-15,0 1 0,0-1 16,21 0-16,0-20 0,0 20 16,0-21-16,0 21 0,0-20 0,0-1 15,0 0-15,21 0 16,0-21-16,0 0 0,1 0 0,-1 0 16,0 0-16,0 0 0,21 0 15,-20-21-15,-1 0 0,21 21 0,-21-21 16,22-1-16,-22 1 0,0 0 0,0-21 15,0 21-15,0-22 0,1 22 16,-1-21-16,-21-1 0,0 22 0,21-21 16,-21 21-16,21-22 15,-21 22-15,0 0 0,0 42 32,0 0-17,-21 1-15,21-1 0,0 0 0,0 21 16,0-21-16,0 22 0,0-1 15,0-21-15,0 22 0,0-22 0,0 0 16,0 0-16,21 0 0,-21 0 16,21 1-16,0-22 0,1 21 0,-1-21 15,0 0-15,0 0 0,0 0 16,0 0-16,1 0 0,-1-21 16,0 21-16,0-22 0,21 1 15,-20 0-15,-1 0 0,0-21 16,0 20-16,0-20 0,0 21 0,1-21 15,-1-1-15,0 1 0,0 0 0,-21-1 16,0 1-16,0 0 0,0 20 16,21-20-16,-21 0 0,0 21 0,0-1 15,0 1-15,0 0 16,-21 21 0,21 21-16,0 0 0,-21 1 15,21-1-15,-21 21 0,21-21 0,0 22 16,0-1-16,0-21 0,0 21 15,0 1-15,0-1 0,0-21 16,0 22-16,0-22 0,0 21 0,0-21 16,0 0-16,21 1 0,-21-1 15,21 0-15,0 0 16,0-21-16,1 0 0,-1 0 16,0 0-16,0-21 0,0 0 15,0 0-15,1-1 0,-1 1 16,0 0-16,0-21 0,0 21 15,0-22-15,-21 22 0,22 0 0,-22 0 16,21 0-16,-21-1 16,21 1-16,-21 42 47,-21 1-47,21-1 0,0 0 0,-21 0 15,21 0-15,0 0 0,0 1 16,0 20-16,0-21 0,0 0 0,0 0 15,0 1-15,0-1 0,21 0 0,0-21 16,-21 21-16,21-21 0,0 0 16,0 0-16,1 0 0,-1 0 15,0 0-15,0 0 0,0 0 16,0 0-16,1-21 0,-1 0 16,0 21-16,0-21 0,-21-1 0,21 1 15,0-21-15,1 21 0,-1 0 16,-21-22-16,21 22 0,-21 0 0,21 0 15,-21-22-15,0 22 0,0 0 16,0 0-16,0 42 47,0 0-47,0 0 0,-21 1 0,21-1 16,0 0-16,-21 21 0,21-21 15,0 1-15,0-1 0,0 21 0,0-21 16,0 0-16,21 1 0,0-22 15,-21 21-15,21 0 0,0-21 16,1 0-16,-1 21 0,0-21 0,0 0 16,0 0-16,0 0 0,1 0 15,-1 0-15,0 0 0,0 0 0,0-21 16,0 0-16,1 21 0,-1-21 16,0-1-16,-21 1 0,21-21 0,-21 21 15,21 0-15,-21-1 0,0-20 16,0 21-16,0 0 0,0 0 15,0-1-15,-21 22 32,0 0-17,21 22-15,-21-1 0,21 0 16,-21 0-16,21 0 0,0 0 16,0 1-16,0-1 0,0 0 0,0 0 15,0 0-15,0 0 0,0 1 16,0-1-16,0 0 0,21-21 15,0 21-15,0-21 16,0 0-16,0 0 0,1 0 0,-1 0 16,0 0-16,0 0 0,21 0 0,-20 0 15,20-21-15,-21 21 0,21-21 16,-20 0-16,20-1 0,0 1 0,1 0 16,-1-21-16,-21 21 15,21-22-15,1 22 0,-22-21 0,21 21 16,-21-22-16,1 22 0,-22-21 15,0 21-15,0-1 0,-22 22 16,1 0 0,0 0-16,0 0 0,0 22 15,0-22-15,-1 21 0,1 0 0,0 0 16,21 0-16,0 0 0,0 22 0,0-22 16,0 0-16,0 0 0,0 0 15,0 1-15,0-1 0,0 0 0,0 0 16,21 0-16,0 0 0,-21 1 15,0-1-15,22-21 16,-1 0 0,-21 21-16,-21-21 31,-1 0-31,1 0 0,0 0 16,0 0-16,0 0 0,0 21 15,-1-21-15,1 0 16,0 0-16,0 0 0,0 0 15,0 0-15,-1 0 0,-20 0 0,21 0 16</inkml:trace>
  <inkml:trace contextRef="#ctx0" brushRef="#br1" timeOffset="63460.71">14584 7980 0,'0'-21'31,"0"0"-31,0-1 16,0 1-16,0 0 15,0 0-15,0 0 16,0 0-16,0-1 0,0 1 16,0 0-16,-21 21 0,-1-21 0,-20 0 15,21 21-15,0 0 0,-22-21 16,1 21-16,0 0 0,-1 0 0,1 0 15,0 21-15,21-21 0,-22 21 16,1 0-16,21 0 0,-22 0 0,22 1 16,0 20-16,21 0 0,-21 1 15,21-1-15,0 0 0,-21 1 0,21-22 16,0 21-16,0 0 0,0-20 0,0-1 16,21 0-16,0 0 15,-21 0-15,21-21 0,22 0 0,-22 0 16,0 0-16,21 0 0,-21 0 0,22-21 15,-1 0-15,0 0 0,-20 0 16,20-1-16,0-20 0,-21 21 0,22-21 16,-22 20-16,0-20 0,0 21 15,0 0-15,1-22 0,-22 22 0,21 0 16,-21-21-16,0 21 0,0-1 0,0 1 16,0 0-16,0 42 46,0 0-46,0 1 0,0 20 16,0-21-16,0 21 0,0-20 0,0 20 16,0 0-16,0-21 0,0 22 15,0-22-15,0 21 0,21-21 0,0 1 16,-21-1-16,21 0 0,0-21 0,1 0 16,-1 0-16,0 0 0,21 0 15,-21 0-15,1 0 0,20-21 0,-21 0 16,21-1-16,1 1 0,-22 0 15,21 0-15,-21 0 0,22-22 0,-22 1 16,21 21-16,-21-21 0,1-1 0,-1 22 16,0-21-16,0-1 15,0 1-15,-21 21 0,0-21 0,0 20 16,0-20-16,0 21 0,0 0 16,0 0-16,-21 21 15,21 21-15,-21 0 16,0 0-16,21 21 0,-21-20 15,21 20-15,0-21 0,0 21 0,-22 1 16,22-1-16,0 0 0,-21 1 16,21-1-16,0-21 0,0 22 0,0-22 15,0 0-15,21 0 0,1 0 0,-1 0 16,0-21-16,0 22 16,0-22-16,0 0 15,1 0-15,-1 0 0,-21-22 16,21 22-16,-21-21 0,21 0 0,-21 0 15,0 0-15</inkml:trace>
  <inkml:trace contextRef="#ctx0" brushRef="#br1" timeOffset="63656.49">15092 7832 0,'0'0'0,"0"-21"47,21 21-47,0 0 0,0 0 0,0 0 16,1-22-16,20 22 0,0-21 0,-21 21 15,22 0-15,-1 0 0,-21-21 16,22 21-16,-22 0 0,21 0 0,-21-21 16</inkml:trace>
  <inkml:trace contextRef="#ctx0" brushRef="#br1" timeOffset="64440.75">17357 7980 0,'0'-21'31,"21"0"-15,0 21-16,0-22 0,0 1 0,-21 0 15,21 21-15,1-21 0,-22 0 16,0 0-16,0-1 0,0 1 0,0 0 16,0 0-16,0 0 0,0 0 15,-22-1-15,1 1 0,0 0 16,0 0-16,0 0 0,-22 21 0,22 0 16,-21 0-16,0 0 0,-1 0 15,22 0-15,-21 21 0,-1 0 0,1 0 16,21 0-16,-21 1 15,20 20-15,1-21 0,0 0 0,0 22 16,0-1-16,21-21 0,0 21 0,0-20 16,0 20-16,0-21 0,0 21 15,0-20-15,0-1 0,21 0 0,0-21 16,0 21-16,0-21 0,1 21 16,-1-21-16,0 0 0,0 0 0,0 0 15,22-21-15,-22 0 0,0 21 16,21-21-16,-21 0 0,1-1 0,20 1 15,-21-21-15,0 21 0,22 0 16,-22-1-16,0-20 0,0 21 0,0 0 16,-21 0-16,0-22 0,21 22 15,-21 0-15,0 0 0,0 0 16,0-1-16,0 44 16,0-1-1,0 0-15,0 0 16,0 0-16,0 0 0,0 1 0,22 20 15,-22-21-15,21 0 0,-21 0 16,0 22-16,0-22 0,21 0 0,-21 0 16,21 0-16,-21 1 0,21-1 15,0-21-15,1 0 16,-1 0-16,0 0 0,0 0 16,0 0-16,0-21 15,1 21-15,-1-22 0,-21 1 16,21 0-16</inkml:trace>
  <inkml:trace contextRef="#ctx0" brushRef="#br1" timeOffset="66127.97">18309 7938 0,'0'42'16,"21"-42"15,0-21-15,1 0-16,-1 21 0,0-22 15,0 1-15,0 0 0,-21 0 0,21 0 16,1 0-16,-1-1 0,-21 1 0,21-21 16,-21 0-16,21 20 15,0-20-15,-21 0 0,0-1 0,0 1 0,0 0 16,21-1-16,-21 22 0,0-21 15,0 21-15,0 0 0,0-1 0,0 1 16,-21 21 0,0 0-16,0 0 0,0 43 15,0-22-15,-1 0 16,22 21-16,0-21 0,0 22 0,0-1 16,-21 0-16,21 1 0,0-1 0,0 0 15,0 1-15,0-22 0,0 21 16,0-21-16,0 22 0,21-22 0,-21 0 15,22 21-15,-1-20 0,0-1 16,0 0-16,0-21 0,0 21 0,1-21 16,-1 0-16,0 0 0,0 0 0,0 0 15,0 0-15,1 0 16,-1 0-16,0-21 0,0 21 0,0-21 0,0 0 16,22-1-16,-43 1 15,21 0-15,0 0 0,0 0 0,0 0 16,1-22-16,-22 22 0,0 0 0,21 0 15,-21 0-15,0-1 0,0 1 16,21 21-16,-21-21 0,-21 42 31,0 0-31,21 1 16,0-1-16,0 0 16,0 0-16,0 0 0,0 0 0,0 1 15,0-1-15,0 0 0,0 0 0,0 0 16,0 0-1,0 1-15,21-22 0,0 0 0,0 0 16,0 21-16,22-21 16,-22 0-16,0 0 0,0 0 0,0-21 15,0-1-15,22 22 0,-22-21 0,0 0 16,21 21-16,-20-21 0,-1 0 16,0 0-16,0-22 0,0 22 15,0 0-15,1 0 0,-22 0 0,0-1 16,0 1-16,0 0 0,-22 21 31,1 0-15,21 21-16,0 0 0,-21-21 0,21 22 15,-21-1-15,21 0 0,0 0 16,0 0-16,-21 0 0,21 1 0,0-1 16,-21 0-16,-1 0 0,22 0 15,0 0-15,0 1 16,0-44 31,22 1-47,-22 0 15,21 0-15,-21 0 0,21 0 16,0-1-16,-21 1 0,21 0 0,0 0 16,1 0-16,-22 0 15,21-1-15,0 1 0,0 0 0,0 0 16,0 21-16,1 0 0,-1 0 15,0 21-15,0-21 16,-21 21-16,21 0 0,0 1 0,-21-1 16,0 0-16,0 0 0,22 0 15,-22 0-15,21 1 0,-21-1 0,0 0 16,0 0-16,0 0 16,21-21-1,0 0 1,0 0-1,0-21 1,1 0-16,-22 0 0,21 21 0,0-21 16,-21-1-16,21 1 0,0 0 15,0 0-15,1-21 0,-1 20 0,0 1 16,0 0-16,0 0 0,0 0 0,1 0 16,-1-1-16,0 1 0,0 21 15,0 0-15,0 0 16,-21 21-16,0 1 15,0-1-15,0 0 0,0 0 16,0 0-16,0 22 0,-21-22 16,21 0-16,0 0 0,0 0 15,0 0-15,0 1 0,0-1 0,0 0 16,0 0-16,21 0 16,1-21-16,-1 21 0,0-21 0,0 0 15,0 22-15,0-22 0,22 0 0,-22 0 16,21 0-16,-21 0 0,22 0 15,-1 0-15,0 0 0,1 0 0,-22-22 16,21 22-16,1-21 0,-22 0 16,21 0-16,-21 21 0,0-21 0,1-22 15,-1 22-15,0 0 0,0 0 0,0-21 16,-21 20-16,0 1 0,0-21 16,0 21-16,0 0 0,0-1 15,-21 22 1,0 0-16,0 0 0,21 22 15,-21-1-15,-1 0 0,1 0 0,0 0 16,0 0-16,0 1 0,21-1 16,0 0-16,-21 0 0,21 0 0,0 0 15,0 1-15,0-1 0,0 0 16,0 0-16,21-21 0,0 21 16,0-21-16,0 0 0,0 0 0,22 0 15,-22 0-15,0 0 0,21 0 16,-20 0-16,-1 0 0,0 0 15,0-21-15,0 21 0,22-21 0,-22 0 16,0 0-16,0 21 16,-21-22-16,0 1 0,0 0 0,0 0 15,0 0-15</inkml:trace>
  <inkml:trace contextRef="#ctx0" brushRef="#br1" timeOffset="66464.83">19410 7281 0,'0'0'15,"-21"0"-15,-22 0 16,22 0-16,0 0 78,0 0-62,0 0-1,-1 22-15,1-22 0</inkml:trace>
  <inkml:trace contextRef="#ctx0" brushRef="#br1" timeOffset="66795.87">18521 7684 0,'21'0'32,"0"0"-32,21 0 0,-20 0 15,-1 0-15,0 0 0,21 0 16,-21 0-16,1-22 0,-1 22 0,0 0 15,0 0-15,0 0 0,0 0 0,-21-21 16,22 21 0</inkml:trace>
  <inkml:trace contextRef="#ctx0" brushRef="#br1" timeOffset="77544.77">571 10605 0,'-21'0'15,"0"0"-15,0 0 16,0 0-16,0 0 15,-1 0-15,1 0 0,0 0 0,0 0 16,-21 0-16,20 0 0,1 0 16,-21 0-16,21 0 0,0-22 15,-22 22-15,22 0 0,0 0 16,0 0-16,0 0 0,-1 0 16,44 0 15,-1 0-16,21 0-15,-21 0 0,43 0 16,-22 0-16,22 0 0,-1 0 0,1 0 16,-1 0-16,1 0 0,-1 0 15,1 0-15,-1 0 0,1 0 16,-22 0-16,21 0 0,-20 0 0,20 0 16,-20 0-16,20 0 0,-21 0 15,1 0-15,-1 0 0,-21 0 16,0 0-16,22 0 0,-22 0 15,0 0-15,-42 0 63,0-21-63,0 0 0,-1 21 16,22-21-16</inkml:trace>
  <inkml:trace contextRef="#ctx0" brushRef="#br1" timeOffset="78004.78">1270 10245 0,'-21'-21'16,"42"42"-16,-42-21 31,21 21-31,0 0 16,21 0-16,-21 0 15,21 1-15,0-1 0,0 0 16,1 0-16,-1 0 0,0-21 0,0 21 16,0 1-16,22-22 0,-22 0 15,0 21-15,0-21 0,21 0 16,-20 0-16,-1 0 0,21 0 0,-21 0 16,0 0-16,1 0 0,-22 21 46,-22-21-46,-20 21 0,21 0 0,-21 0 16,-1-21-16,1 22 0,0-1 16,-1 0-16,1 21 0,0-21 0,-1 1 15,1 20-15,0-21 0,-1 0 16,1 22-16,21-22 0,-22 0 0,22 0 16,0 0-16,0 0 15,21 1-15,-21-22 0,21 21 16,0 0-1,-21-21 17,21-21-17</inkml:trace>
  <inkml:trace contextRef="#ctx0" brushRef="#br1" timeOffset="80385.89">2688 10075 0,'0'0'0,"21"-21"16,-21 0-16,0 0 31,0 42 0,0 0-31,0 0 0,0 1 0,0-1 16,0 0-16,-21 21 0,21-21 15,0 22-15,-21-22 0,21 21 0,0 1 16,0-22-16,0 21 16,-21 0-16,21-20 0,-21 20 0,21-21 0,0 0 15,0 0-15,0 1 16,0-1-16,0 0 15,0-42 17,21 21-32,0-21 0,-21-1 15,21 1-15,0-21 0,0 21 0,-21 0 16,22-22-16,-1 1 0,0 21 16,0 0-16,0-1 0,0 1 0,-21 0 15,22 21-15,-1 0 16,0 21-1,-21 0-15,0 22 0,21-22 0,-21 0 16,0 21-16,0-20 0,0-1 16,21 21-16,-21-21 0,21 0 0,-21 1 15,0-1-15,0 0 0,22 0 16,-22 0-16,21-21 0,0 0 0,-21 21 16,21-21-16,0 0 0,0 0 15,1-21-15,-1 21 0,0-21 16,0 0-16,0 0 0,0 0 15,1-1-15,-1-20 0,0 21 16,-21-21-16,0-1 0,21 1 0,-21 0 16,0-1-16,0 1 0,0 0 15,0-1-15,0 22 0,0-21 0,0 21 16,0-1-16,0 1 16,0 0-16,-21 21 31,21 21-31,-21 0 15,21 1 1,0-1-16,21-21 16,0 21-16,-21 0 15,21-21-15,0 0 0</inkml:trace>
  <inkml:trace contextRef="#ctx0" brushRef="#br1" timeOffset="80756.83">3556 10308 0,'0'0'0,"21"0"0,-21 21 0,21-21 32,0 0-32,1 0 15,-1-21-15,0 0 0,0 21 0,0-21 16,0 21-16,-21-21 0,22 0 16,-1 21-16,-21-22 0,21 22 0,-21-21 15,0 0-15,0 0 16,-21 21-16,0 0 15,-1 0-15,1 0 0,0 0 16,0 0-16,0 21 0,0-21 16,-1 21-16,1 0 0,0 1 0,0-1 15,0 21-15,21 0 0,0-20 16,0 20-16,0-21 0,0 21 0,0-20 16,0-1-16,0 0 0,0 0 15,0 0-15,21-21 0,0 21 0,0-21 16,0 0-16,1 0 0,-1 0 15,21 0-15,-21 0 0,22 0 0,-22 0 16,21 0-16,-21 0 0,0-21 0,22 0 16,-22 0-1,0 21-15,0-21 0</inkml:trace>
  <inkml:trace contextRef="#ctx0" brushRef="#br1" timeOffset="81268.83">5376 10139 0,'43'-64'16,"-22"43"-16,0 0 0,0 21 16,-21-21-16,0 0 0,21 0 15,-21-1-15,0 1 0,0 0 16,-21 0-1,0 21-15,0 0 0,0 0 0,-1 0 16,1 0-16,0 0 0,-21 0 0,21 21 16,-1 0-16,1 0 0,0 1 15,0-1-15,0 21 0,21-21 0,0 22 16,-21-1-16,-1 0 0,22 1 16,-21-1-16,21 0 0,0 1 0,0-1 15,0 0-15,0 1 0,0-22 16,0 21-16,0-21 0,0 22 0,21-22 15,1-21-15,-1 21 0,0 0 16,0-21-16,21 0 0,1 0 0,-22 0 16,21 0-16,22 0 0,-22-21 15,0 0-15,22 0 0,-22 21 0,1-22 16</inkml:trace>
  <inkml:trace contextRef="#ctx0" brushRef="#br1" timeOffset="82184.62">6138 10266 0,'0'0'0,"0"-21"0,21 0 15,-21-1-15,0 1 0,0 0 0,0 0 16,-21 0-16,0 21 16,0 0-16,0 0 0,0 0 0,-1 0 15,1 0-15,0 0 0,0 21 16,-21 0-16,20 0 0,1 0 16,0 1-16,-21-1 0,21 21 0,-1-21 15,1 22-15,21-22 0,0 21 16,-21-21-16,21 0 0,0 1 0,0-1 15,0 0-15,0 0 0,0 0 16,21-21-16,0 0 16,1 0-16,-1 0 0,0 0 0,0 0 15,0 0-15,22-21 0,-22 0 16,0 21-16,0-21 0,21 0 0,-20-22 16,-1 22-16,0 0 0,0 0 15,0-22-15,0 22 0,-21 0 16,0 0-16,0 0 0,0 0 0,0-1 15,0 1 1,0 42 0,0 1-16,0-1 0,0 0 15,0 21-15,0-21 0,0 22 16,0-22-16,0 21 0,0-21 0,0 1 16,0 20-16,0-21 0,0 0 15,0 0-15,22-21 0,-1 22 0,0-1 16,0-21-16,0 0 15,0 0-15,1 0 0,-1-21 16,21-1-16,-21 1 0,0 0 0,1 0 16,-1 0-16,0 0 0,0-1 15,0 1-15,0-21 0,-21 21 16,0-22-16,22 22 0,-22-21 0,0 21 16,0 0-16,0-22 0,0 22 15,0 0-15,0 0 0,0 42 31,0 0-31,-22 0 16,22 0-16,-21 1 0,21 20 0,0-21 16,0 21-16,-21-20 0,21 20 15,-21-21-15,21 0 0,0 22 0,0-22 16,0 0-16,0 0 0,-21 0 16,21 0-16,0 1 15,-21-22 1,21-22-1,0 1-15,0 0 16,0 0-16,0 0 0,0 0 0,21-22 16,0 1-16,0 21 0,0-22 15,0 1-15,22 21 0,-1-21 0,0 20 16,22-20-16,-22 21 0,22 21 0,-22-21 16,22 21-16,-22 0 0,0 0 15,-21 0-15,22 21 0,-22-21 0,21 21 16,-21 0-16,-21 0 0,0 22 15,22-22-15,-22 0 0,0 21 16,0-20-16,0 20 0,-22-21 0,1 21 16,21-20-16,-21-1 0,0 0 15,0 0-15,21 0 0,-21 0 0,21 1 16,0-44 15,0 1-31,21 21 0</inkml:trace>
  <inkml:trace contextRef="#ctx0" brushRef="#br1" timeOffset="84202.54">8615 9991 0,'0'-21'0,"0"42"0,0-64 16,0 22-16,0 0 15,0 0-15,0 0 16,0 0-16,0-1 0,0 1 15,0 0-15,-21 21 16,-1 0 0,1 21-16,0 0 0,21 1 15,-21 20-15,0-21 0,0 21 0,21 1 16,-22-1-16,22 0 0,-21 1 16,0 20-16,21-20 0,-21 20 0,21-21 15,-21 1-15,21 20 0,0-20 16,0-1-16,0 0 0,0-21 15,0 22-15,0-22 0,0 0 0,21 0 16,0 0-16,0 1 0,22-22 0,-22 0 16,21 0-16,-21 0 0,22 0 15,-1 0-15,0 0 0,1-22 0,-1 1 16,0 0-16,22 0 0,-22 0 16,0 0-16,1-1 0,-1-20 0,-21 0 15,0 21-15,22-22 0,-43 1 16,21 0-16,-21-1 0,0 1 0,0 0 15,0-1-15,0 1 0,-21 0 16,0-22-16,-1 22 0,1-1 16,0 1-16,-21 0 0,-1-1 0,22 22 15,-21-21-15,21 21 0,-22 0 0,1 21 16,21 0-16,-21 0 0,-43 42 16,64-21-16,-22 21 0,22 1 15,0-1-15,0 0 0,0 1 16,21 20-16,-21-20 0,21 20 0,0-21 15,0 22-15,0-22 0,0 22 16,21-22-16,0 0 0,0-20 0,0 20 16,0-21-16,22 0 0,-22 0 0,21-21 15,1 0-15,-1 0 0,0 0 16,1 0-16,-1 0 0,0 0 16,1 0-16,20-21 0,-21 0 0,1 0 15,-1 0-15,0-22 0,1 22 16,-22-21-16,21 21 0,-21-22 0,1 22 15,-1-21-15,0 21 0,-21 0 16,21-1-16,-21 1 0,0 0 0,0 42 31,0 0-15,-21 1-16,21-1 0,-21 0 0,21 0 16,0 0-16,-21 22 0,-1-22 0,22 0 15,0 0-15,-21 21 0,21-20 16,-21-1-16,21 0 15,0 0-15,0 0 16,0-42 15,0 0-31,0 0 0,0 0 16,0-1-16,21 1 0,0-21 0,-21 21 16,22 0-16,-1-22 0,-21 22 15,21 0-15,0-21 0,0 20 0,-21 1 16,21 0-16,1 21 0,-1-21 15,0 21-15,0 0 16,-21 21-16,0 0 0,0 0 16,0 1-16,0-1 0,0 0 15,0 0-15,0 21 0,0-20 16,0-1-16,0 0 0,0 21 0,21-21 16,0 1-16,1-1 15,-1 0-15,0-21 0,0 0 0,0 21 16,0-21-16,1 0 0,20 0 0,-21 0 15,0 0-15,22 0 0,-22-21 16,21 0-16,-21 21 0,22-43 0,-22 22 16,0 0-16,0-21 0,0 21 0,0-22 15,22 1-15,-22 21 0,-21-22 16,21 1-16,0 0 0,0-1 0,1-20 16,-22 21-16,21-1 15,-21 1-15,21 0 0,-21 20 0,0-20 16,0 21-16,0 0 0,0 42 31,0 21-31,-21-21 16,0 22-16,21-1 0,-22 0 15,1 1-15,0 20 0,0-20 0,0-1 16,0 0-16,-1 1 0,22-1 16,0 0-16,-21-21 0,21 22 0,0-1 15,0-21-15,0 0 0,0 1 0,0-1 16,0 0-16,21-21 15,1 21-15,-1-21 0,0 0 0,0 0 16,21 0-16,-20 0 0,-1 0 0,21-21 16,-21 21-16,22-21 0,-22 0 15,0-1-15,0 1 0,0 0 0,0 0 16,1 0-16,-1 0 0,0-22 16,0 22-16,-21 0 0,21 0 15,-21 0-15,21 21 0,-21 21 31,0 0-31,-21 0 16,0-21-16,21 42 0,0-20 0,0-1 16,-21 0-16,21 0 15,0 0-15,0 0 0,0 1 0,0-1 16,0 0-16,0 0 0,0 0 16,21-21-16,0 0 15,0 0-15,1 0 0,-1 0 0,0 0 16,21 0-16,-21 0 0,22-21 15,-22 0-15,0 0 0,21 0 0,-20-1 16,-1 1-16,0 0 0,0 0 16,0-21-16,0 20 0,1 1 15,-1-21-15,-21 21 0,0 0 0,0-1 16,21 1-16,-21 0 16,-21 42 15,0 0-31,21 1 15,-22-1-15,1 21 0,0-21 0,21 0 16,-21 22-16,0-22 0,21 21 0,-21-21 16,21 22-16,0-1 0,-22 0 15,1 1-15,21-1 0,-21 0 0,21 1 16,0-1-16,0 22 0,0-22 0,0 0 16,-21 1-16,21 20 0,-21-21 15,21 22-15,0-22 0,-21 22 0,-1-22 16,22 0-16,-21 1 0,0-1 15,0-21-15,0 0 0,0 22 16,-1-22-16,1 0 0,0-21 16,0 0-16,0 0 0,0 0 0,-1 0 15,1 0-15,0 0 0,0 0 16,0-21-16,0 0 0,-1 21 16,1-21-16,0 21 15,21-22-15,-21 22 0,0-21 0,0 21 16,-1-21-16,-20 21 0,0-21 0</inkml:trace>
  <inkml:trace contextRef="#ctx0" brushRef="#br1" timeOffset="85049.33">2117 11621 0,'21'0'15,"0"-22"-15,0 1 0,0 21 16,0-21-16,1 0 0,-1 0 16,0 0-16,21-1 0,-21 1 0,1-21 15,20 21-15,-21 0 0,21-22 16,-20 22-16,-1 0 0,-21 0 0,0 0 15,0-1-15,0 1 0,-21 0 16,-1 21-16,-20 0 0,0 0 16,21 0-16,-22 21 15,1 0-15,0 1 0,-1-1 0,1 0 16,21 0-16,0 21 0,-1-20 16,1-1-16,21 21 0,0-21 0,0 22 15,0-22-15,0 21 0,21-21 16,1 0-16,-1 1 0,0-1 0,0 21 15,21-21-15,-20 0 0,-1 1 16,21-1-16,-21 0 0,0 0 0,1 21 16,-22-20-16,0-1 0,0 0 15,0 0-15,0 0 0,-22 0 16,-20 1-16,21-1 0,-21 0 0,-1 0 16,22 0-16,-21-21 0,-1 0 0,1 21 15,0-21-15,21 0 0,-22 0 16,22 0-16,-21-21 0,21 0 15,-1 0-15,1 0 0,21 0 16,-21-1-16,21 1 0,0-21 0,0 21 16,0 0-16,0-22 0,0 22 15,0 0-15,21-21 0,0 20 0,1 22 16,-1-21-16,0 0 0,0 0 16,0 21-16,22-21 0,-22 21 0,0-21 15</inkml:trace>
  <inkml:trace contextRef="#ctx0" brushRef="#br1" timeOffset="85436.44">2582 11832 0,'0'0'0,"21"21"0,1-21 16,-1 0-16,0 0 15,0 0-15,0-21 0,-21 0 16,21 21-16,1-21 0,-1 0 0,0 21 15,0-21-15,0-1 0,-21 1 16,0 0-16,0 0 16,0 0-16,0 0 0,-21 21 15,0 0-15,0 0 16,0 0-16,-1 0 0,1 0 0,0 21 16,0-21-16,0 21 0,0 0 15,-1 0-15,1 22 0,21-22 0,0 0 16,0 21-16,0 1 0,0-22 15,0 0-15,0 21 0,0-21 0,0 1 16,0-1-16,0 0 0,0 0 16,21-21-16,1 21 0,-1-21 0,0 0 15,0 0-15,0 0 0,22 0 16,-22 0-16,0-21 0,21 21 0,-21-21 16,1 0-16,20 0 0,-21-1 15,0 1-15,22 0 0,-22-21 16</inkml:trace>
  <inkml:trace contextRef="#ctx0" brushRef="#br1" timeOffset="85700">3408 11218 0,'0'0'0,"0"-21"0,0-21 16,0 21-16,0 0 0,0-1 0,0 44 31,0-1-31,-21 21 0,-1 0 0,22 1 16,-21-1-16,21 0 0,0 22 15,-21-22-15,21 1 0,-21 20 16,0-21-16,21 1 0,0-1 0,0-21 16,-21 22-16,21-22 0,-22 21 15,22-21-15,0 0 0,0 1 0,0-1 16,-21-21-16,21 21 0,21-42 31,1 0-15,-1-1-16</inkml:trace>
  <inkml:trace contextRef="#ctx0" brushRef="#br1" timeOffset="86060.97">3450 11769 0,'0'0'0,"21"0"15,0 0-15,1 0 0,-1 0 16,0 0-16,0-21 15,0 21-15,0-22 0,1 1 16,-1 21-16,0-21 0,0 21 16,0-21-16,-21 0 0,21 0 15,-21-1-15,0 1 16,0 0-16,-21 21 0,0 0 16,0 0-16,0 0 15,0 0-15,-1 21 0,1 0 16,0 1-16,0-1 0,21 0 0,-21 0 15,0 0-15,21 0 0,0 22 16,0-22-16,0 0 0,0 0 0,0 0 16,0 1-16,0-1 0,0 0 15,21-21-15,0 0 0,0 0 16,0 0-16,0 0 0,22 0 0,-22 0 16,21 0-16,-21 0 0,22-21 15,-22 21-15,21-21 0,1-1 0</inkml:trace>
  <inkml:trace contextRef="#ctx0" brushRef="#br1" timeOffset="86592.83">4233 11515 0,'0'-21'32,"0"42"-32,-21-42 0,0 42 0,21 0 0,-21 0 15,21 0-15,0 0 0,-21 1 0,21-1 16,-22 0-16,22 21 0,0-21 15,0 1-15,0 20 0,0-21 16,0 0-16,0 0 0,0 1 0,0-1 0,0 0 16,0 0-16,22 0 15,-1 0-15,0-21 0,0 0 16,21 0-16,-20 0 0,-1 0 16,21 0-16,-21 0 0,22-21 0,-22 0 15,21 0-15,0 21 0,-20-21 0,20-22 16,-21 22-16,21 0 0,-20 0 15,-1-21-15,0-1 0,21 22 0,-21-21 16,1-1-16,-22 1 0,21-21 16,0 20-16,0 1 0,0 0 0,-21-1 15,0 1-15,21 0 0,-21 20 0,22 1 16,-22 0-16,0 42 16,0 0-1,-22 22-15,1-1 16,0 0-16,21 1 0,0-1 0,-21 0 15,0 1-15,0 20 0,21-20 0,0-1 16,-22-21-16,22 21 0,0 1 16,-21-22-16,21 0 0,0 21 0,0-20 15,0-1-15,0 0 0,0 0 16,21-21-16,1 0 0,-1 0 16,0 0-16,0 0 15,0 0-15,0 0 0,1-21 16,-1 0-16,0 0 0,0-1 15,-21 1-15,21 0 0,-21 0 16</inkml:trace>
  <inkml:trace contextRef="#ctx0" brushRef="#br1" timeOffset="86784.71">4720 11557 0,'0'0'0,"0"21"0,0 0 16,21-21 15,0 0-31,1 0 0,-1 0 0,0 0 16,0 0-16,0 0 0,0 0 15,1 0-15,-1 0 0,0 0 16,0 0-16,0-21 0,0 21 0,1-21 16,-1 21-16</inkml:trace>
  <inkml:trace contextRef="#ctx0" brushRef="#br1" timeOffset="88025.16">6413 11853 0,'0'0'0,"-21"0"0,0 0 16,21-21-1,0 0-15,21 0 16,-21 0-16,21 0 16,1-1-16,-1 1 0,0 0 0,0 0 15,0 0-15,0-22 0,1 22 0,-1-21 16,0 0-16,0-1 0,0 1 15,-21 0-15,0-1 0,21 1 16,-21 0-16,0-1 0,0 22 0,0 0 16,0 0-16,-21 42 31,21 21-31,-21-21 0,0 22 16,0-1-16,0 0 0,21 1 0,0-1 15,0 22-15,-22-22 0,22 0 0,0 1 16,0-1-16,0 0 0,0-21 15,0 22-15,0-22 0,22 0 0,-22 0 16,21 0-16,0 1 0,0-22 16,0 0-16,22 0 0,-22 0 15,0 0-15,21 0 0,-21 0 0,22 0 16,-22 0-16,21-22 0,-21 1 0,22 21 16,-22-21-16,0 0 0,0 0 15,22 0-15,-43-22 0,21 22 0,0-21 16,-21 21-16,21-22 0,-21 1 15,0 0-15,0-1 0,0 1 0,0 0 16,0-1-16,0 22 0,0 0 0,0 0 16,0 0-16,0 42 31,0 0-31,0 0 0,-21 21 16,21-20-16,-21 20 0,21 0 0,0 1 15,0-1-15,0-21 0,-21 21 16,21-20-16,0 20 0,0-21 15,0 0-15,0 22 0,-22-22 0,22 0 16,0 0-16,0 0 16,0-42 15,22 21-31,-1-21 16,-21 0-16,21 21 0,0-21 15,-21-1-15,21 1 0,0 0 0,1-21 16,-22 21-16,21-1 0,0 1 15,0 0-15,0 21 0,-21-21 16,21 21-16,1 0 0,-22 21 16,0 0-16,0 0 15,0 1-15,0-1 0,0 0 16,0 0-16,0 0 0,0 0 0,21 1 16,-21-1-16,0 0 0,21 0 15,0-21-15,0 21 0,0-21 16,1 0-16,-1 21 0,0-21 15,0 0-15,0 0 0,22 0 16,-22 0-16,0 0 0,21 0 0,-21-21 16,22 21-16,-22-21 0,21 0 15,1 21-15,-22-21 0,21 0 0,-21-1 16,0 1-16,1 0 0,-1 0 16,0-21-16,0 20 0,-21 1 0,21-21 15,-21 21-15,0 0 0,0-1 16,0 1-16,0 0 0,-21 21 15,0 0-15,0 0 0,0 21 16,21 0-16,-22 1 0,22 20 16,-21-21-16,21 0 0,-21 22 0,21-22 15,0 0-15,0 0 0,0 0 0,0 0 16,0 1-16,0-1 16,21 0-16,0 0 0,1-21 15,-1 0-15,0 0 16,0 0-16,0 0 0,0 0 15,1 0-15,20 0 0,-21 0 0,0 0 16,0-21-16,1 21 0,-1-21 0,-21 0 16,21-1-16,-21 1 15,0 0-15,0 0 0,0 0 16,-21 0-16,0-1 0</inkml:trace>
  <inkml:trace contextRef="#ctx0" brushRef="#br1" timeOffset="88296.79">6540 11472 0,'0'0'15,"22"0"1,-1 0-16,0 0 0,0 0 15,21 0-15,1 0 0,-22 0 16,21 0-16,1 0 0,-1 0 0,0-21 16,1 21-16,-22 0 0,21 0 15,-21-21-15,0 21 0,1 0 16,-1 0-16,0 0 0</inkml:trace>
  <inkml:trace contextRef="#ctx0" brushRef="#br1" timeOffset="88888.69">5673 12658 0,'0'0'0,"-22"-21"0,-20-43 31,42 43-31,0 0 0,0 0 15,0-1-15,0 1 16,21 21-16,0-21 0,1 21 0,-1 0 16,0 0-16,21 0 0,-21 0 0,1 21 15,-1 0-15,0 1 0,0-1 16,21 0-16,-20 21 0,-22 1 0,21-22 16,0 21-16,0 0 0,-21 1 15,0-1-15,0 22 0,21-22 16,-21-21-16,0 0 0,0 22 0,0-22 15,0 0-15,0-42 47,0-22-47,21 22 16,-21 0-16,0-21 0,22 21 0,-1-22 16,0 1-16,-21 0 0,21-1 15,0 1-15,-21 0 0,21-1 0,1 1 16,-22 21-16,0-22 0,21 22 0,-21 0 15,21 21-15,-21-21 0,21 21 47,0 0-47,-21 21 0</inkml:trace>
  <inkml:trace contextRef="#ctx0" brushRef="#br1" timeOffset="90812.56">6731 13018 0,'0'0'0,"21"0"0,0 0 16,0 0-16,1 0 0,-1 0 16,0 0-16,21-22 0,-21 22 0,22-21 15,-22 0-15,21 0 0,-21 0 0,1 0 16,-1-22-16,-21 22 15,0 0-15,21 0 0,-21-22 0,0 22 16,0 0-16,0-21 0,-21 21 0,21-1 16,-21 1-16,-1 0 0,-20 0 15,21 0-15,0 21 0,0 0 0,-22 0 16,22 0-16,-21 0 0,21 0 16,-22 0-16,22 21 0,-21 0 0,21 0 15,-1 0-15,-20 22 0,21-1 0,0 0 16,21 1-16,-21-1 0,21 0 15,0-20-15,0 20 0,0 0 16,0-21-16,0 1 0,0-1 0,0 0 16,21 0-16,0-21 0,0 0 15,0 0-15,0 0 0,1 0 0,20 0 16,-21-21-16,21 21 0,-20-21 16,20 0-16,-21-1 0,21-20 0,-20 21 15,20 0-15,-21-22 0,0 1 0,0 0 16,1 21-16,-1-22 0,-21 1 15,21-64 1,-21 64-16,0 63 31,0 21-31,0-21 16,0 1-16,0 20 16,0 0-16,0 1 0,0-22 0,0 21 15,0 0-15,0-20 0,0 20 0,0-21 16,21 0-16,-21 22 0,21-43 15,0 21-15,1 0 0,-1-21 16,0 0-16,0 0 0,21 0 16,-20 0-16,-1 0 0,0 0 0,0-21 15,0 0-15,22-1 0,-22 1 0,0-21 16,0 21-16,0-22 0,0 22 16,1-21-16,-22 0 0,21-1 0,0 1 15,-21 0-15,21-1 0,-21 1 0,0 0 16,21 20-16,-21-20 15,0 0-15,21 21 0,-21-1 0,0 1 16,0 0-16,-21 42 31,21 0-31,-21 22 0,21-22 16,0 21-16,-21 1 0,21-22 16,0 21-16,-21 0 0,21 1 0,0-1 15,0 0-15,0 1 0,0-1 0,0-21 16,0 22-16,0-22 0,0 0 15,0 0-15,0 0 0,21 0 16,0-21-16,0 0 0,0 0 16,1 0-16,-1 0 0,0 0 15,0 0-15,0 0 0,0-21 0,1 0 16,-1 0-16,0 0 0,0 0 16,0-1-16,0 1 0,1-21 0,-1 21 15,0-22-15,-21 22 0,21-21 0,0 21 16,-21 0-16,0-1 0,0 1 15,21 0-15,-21 42 32,0 0-32,-21 1 15,21-1-15,0 21 0,0-21 0,0 0 16,0 22-16,0-22 0,0 0 16,0 0-16,0 0 0,0 1 15,0-1-15,0 0 0,0 0 0,21-21 16,1 21-16,-1-21 15,0 0-15,0 0 0,0 0 16,0-21-16,1 21 0,-1-21 0,0 0 16,0 0-16,0-1 0,0 1 15,1 0-15,-1 0 0,0-21 0,0 20 16,0-20-16,-21 21 0,21 0 0,1-22 16,-22 22-16,21 0 15,-21 0-15,21 21 0,-21 21 47,0 0-47,0 0 0,-21 22 16,21-22-16,0 0 0,0 0 15,0 0-15,0 1 0,0-1 0,0 0 16,0 0-16,0 0 0,0 0 0,0 1 16,0-1-16,21 0 0,0-21 15,0 21-15,0-21 0,1 21 0,20-21 16,-21 0-16,21 0 0,1 0 0,-22 0 15,21 0-15,1 0 16,-1 0-16,0 0 0,-21-21 0,22 0 16,-22 0-16,0 21 0,0-43 0,0 22 15,1 0-15,-22 0 0,0-21 16,0 20-16,0-20 0,0 21 0,0 0 16,0-22-16,0 22 0,0 0 15,0 0-15,-22 21 16,1 0-16,0 0 0,0 0 15,0 0-15,21 21 0,0 0 16,-21 0-16,-1 1 0,22-1 0,0 21 16,0-21-16,0 0 0,0 1 0,-21-1 15,21 21-15,0-21 0,0 0 16,0 1-16,0-1 0,21 0 16,-21 0-16,22-21 0,-1 21 15,0-21-15,0 0 16,0 0-16,0 0 0,1 0 0,-1 0 15,21 0-15,-21 0 0,0 0 16,1-21-16,-1 21 0,21-21 0,-21 0 16,0 0-16,22-1 0,-22 1 0,0 0 15,0-21-15,0-1 0,1 22 16,-1-21-16,0 21 0,0-22 16,0 1-16,0 21 0,1-21 0,-22 20 15,0 1-15,0 0 0,-22 21 16,1 0-16,0 0 15,0 0-15,0 21 0,0 0 16,-1 1-16,22-1 0,-21 0 16,21 0-16,-21 0 0,21 0 0,0 1 15,0-1-15,0 0 0,0 0 16,0 0-16,0 0 0,0 1 0,21-22 16,0 21-16,-21 0 0,22-21 0,-22 21 15,0 0-15,21-21 0,-21 21 16,0 1-16,0-1 31,-21-21-15,-1 0-1,1 0 1,0 0 0,21-21-16,-21-1 0,0 1 15,21 0-15,0 0 16</inkml:trace>
  <inkml:trace contextRef="#ctx0" brushRef="#br1" timeOffset="92048.8">12890 9546 0,'0'0'15,"0"-21"-15,0 0 16,0 42 0,0 0-1,0 22-15,0-1 0,0 0 0,0 1 16,0 20-16,0-21 0,0 22 15,0-22-15,0 1 0,0-1 16,-21 0-16,21-21 0,0 22 0,0-22 16,0 0-16,0 0 0,0 0 15,0 1-15,21-22 32,-21-22-17,22 1-15,-22 0 0,21 0 0,0 0 16,0 0-16,0-1 0,0 1 15,1-21-15,-1 21 0,0-22 16,0 22-16,0-21 0,22 21 0,-22 0 16,0-1-16,0 22 15,0 0-15,-21 22 0,0-1 16,0 0-16,0 0 0,0 0 16,0 22-16,0-22 0,0 21 0,21-21 15,-21 22-15,22-22 0,-22 0 0,21 21 16,0-21-16,0 1 0,0-1 15,0-21-15,1 21 0,-1-21 0,0 0 16,0 0-16,0 0 0,0 0 0,22 0 16,-22 0-16,0 0 0,0-21 15,0 0-15,22-1 0,-22 1 0,0 0 16,0 0-16,0-21 0,1 20 16,-1-20-16,0 21 0,-21-21 0,0-1 15,0 1-15,0 0 0,0-1 16,0 1-16,0 0 0,0-1 15,0 1-15,-21 21 0,21 0 0,0-1 16,0 1-16,-21 21 0,-1 0 16,1 0-16,21 21 15,0 1-15,0-1 0,0 0 16,0 0-16,0 0 0,0 22 16,0-22-16,0 0 0,21 0 0,1 21 15</inkml:trace>
  <inkml:trace contextRef="#ctx0" brushRef="#br1" timeOffset="92388.61">14076 10075 0,'0'0'0,"0"22"15,21-22-15,0 0 0,0 0 16,22 0 0,-22-22-16,0 1 15,0 0-15,0 21 0,0-21 0,1 0 16,-1 0-16,0 21 0,-21-22 15,21 1-15,-21 0 0,0 0 0,0 0 16,-21 21 0,0 0-16,0 0 0,-1 0 15,1 0-15,0 0 0,-21 21 0,21 0 16,-1 0-16,1 22 0,0-22 16,0 0-16,21 21 0,-21-21 0,21 1 15,0-1-15,0 0 0,0 0 0,0 0 16,21 0-16,0 1 0,0-22 15,0 21-15,1-21 0,-1 0 0,0 0 16,0 0-16,21 0 0,-20 0 16,-1 0-16,21 0 0,-21 0 0,22 0 15,-1-21-15,-21-1 0,21 22 0</inkml:trace>
  <inkml:trace contextRef="#ctx0" brushRef="#br1" timeOffset="92864.45">15642 9694 0,'0'0'16,"21"-21"-16,0 0 0,1-21 0,-22 21 16,21-1-16,-21 1 0,21 0 15,-21 0-15,0 0 0,0 0 16,-21 21-1,0 0-15,-22 0 0,22 21 0,0 0 16,-21 0-16,20 21 16,1 1-16,0-1 0,-21 0 0,21 1 15,21-1-15,-22 0 0,1 22 16,21-22-16,0 1 0,0-1 0,0-21 16,0 21-16,0 1 0,0-22 15,21 0-15,1 0 0,-1 22 0,0-43 16,0 21-16,21 0 0,1-21 0,-22 0 15,21 0-15,1 0 0,-1 0 16,-21 0-16,21 0 0,22-21 0,-22 0 16,1 21-16</inkml:trace>
  <inkml:trace contextRef="#ctx0" brushRef="#br1" timeOffset="93759.58">16531 9864 0,'0'-43'0,"0"86"0,0-107 0,0 22 16,0 21-16,0 0 0,0-1 15,-21 1-15,0 0 0,-22 21 0,22 0 16,-21 0-16,21 0 0,-22 0 0,22 21 16,-21 0-16,0 1 0,20 20 15,-20-21-15,21 21 0,-21 1 0,20-22 16,1 21-16,21 1 0,0-22 16,-21 21-16,21-21 0,0 0 0,0 1 15,0 20-15,0-21 0,0 0 16,21-21-16,0 0 0,1 21 15,-1-21-15,0 0 0,0 0 16,21 0-16,1-21 16,-22 21-16,21-21 0,-21 0 0,22 0 15,-1 21-15,-21-21 0,22-22 0,-22 22 16,0 0-16,0 0 0,0-22 16,0 22-16,-21-21 0,0 21 0,0 0 15,0-1-15,0 1 0,0 0 16,0 42-1,-21 0-15,21 1 16,0-1-16,-21 0 0,21 21 16,-21-21-16,21 1 0,0 20 0,0-21 15,0 0-15,0 0 0,0 1 16,0-1-16,21 0 0,0-21 0,0 21 16,1-21-16,-1 0 0,0 0 0,0 0 15,0 0-15,22 0 0,-22 0 16,21 0-16,-21 0 0,0-21 0,22 0 15,-22 21-15,0-21 0,0-1 0,0 1 16,1 0-16,-1 0 0,0-21 16,-21 20-16,0-20 0,21 21 0,-21 0 15,0-22-15,0 22 0,0 0 16,0 42 15,0 22-31,0-22 16,0 0-16,-21 21 0,21-21 0,-21 1 15,21 20-15,0-21 0,0 0 16,0 0-16,-21 1 0,21-1 0,0 0 16,-22 0-16,22 0 15,0-42 32,0 0-47,0 0 0,0 0 16,22-1-16,-22 1 0,21 0 0,0-21 15,0-1-15,21 22 16,-20-21-16,20 21 0,0-22 0,1 22 16,-1 0-16,21 0 0,-20 21 15,-1 0-15,0 0 0,1 0 0,-22 21 16,0 21-16,0-20 0,0 20 0,-21-21 16,0 21-16,0 1 0,0-22 15,0 21-15,-21-21 0,0 22 0,0-22 16,0 0-16,21 0 0,-21 0 15,-1 1-15,22-1 16,0-42 15</inkml:trace>
  <inkml:trace contextRef="#ctx0" brushRef="#br1" timeOffset="94317.3">18648 10160 0,'0'0'0,"-21"21"16,-1-21-16,1 0 0,0 0 15,21-21 17,0 0-32,21 0 15,0 0-15,1-1 0,20-20 0,-21 21 16,21-21-16,-20-1 0,20 1 16,0 0-16,-21-1 0,22-20 0,-22 20 15,0 1-15,0 0 0,0-1 16,1 1-16,-22 21 0,0 0 15,0 0-15,0-1 0,-22 22 16,1 0-16,0 0 0,0 22 16,0-1-16,0 0 0,-1 0 0,1 21 15,21 1-15,0-1 0,-21-21 16,21 22-16,0-1 0,0 0 0,0 1 16,0-1-16,0 0 0,21-21 0,-21 22 15,0-22-15,21 0 0,1 21 16,-22-20-16,0-1 0,0 0 15,0 0 1,-22-21 0,1 0-16,0 0 0,-21-21 31,42 0-31,0 0 0,0-1 0,-21 22 16,21-21-16,0 0 0,0 0 0,0-21 15,0 20-15,21 1 0,-21 0 16,21 0-16</inkml:trace>
  <inkml:trace contextRef="#ctx0" brushRef="#br1" timeOffset="94704.8">19050 9864 0,'21'21'0,"-42"-42"0,63 63 0,-21-42 15,1 21-15,20-21 16,-21 0-16,0 0 0,0 21 0,22-21 16,-22 0-16,21 0 15,1 0-15,-1 0 0,0 0 0,1-21 16,-22 0-16,21 21 0,-21-21 0,22 21 15,-22-21-15,-21 0 0,0-1 16,0 1-16,0 0 0,0 0 0,0 0 16,0 0-16,-21-1 0,-1 1 15,22 0-15,-42 21 0,21 0 0,0 0 16,0 0-16,-22 0 0,22 21 16,-21 0-16,-1 1 0,22-1 0,-21 21 15,21-21-15,0 22 0,-22-22 16,43 21-16,-21-21 0,21 22 15,0-22-15,0 0 0,0 0 0,0 21 16,0-20-16,21-1 0,0-21 16,22 21-16,-22-21 0,0 0 15,21 0-15,1 0 0,-22 0 0,21 0 16,1 0-16,-1 0 0,0 0 16,1-21-16,-1 0 0,0-1 0,1 1 15,-1 0-15,0 0 0,1-21 0,-1-1 16,0 1-16,-21 0 0,22-1 15</inkml:trace>
  <inkml:trace contextRef="#ctx0" brushRef="#br1" timeOffset="94936.72">20193 9377 0,'0'0'0,"0"-42"15,0 20-15,0 1 0,0 0 0,0 0 16,-21 21 0,0 21-16,21 0 0,-22 0 15,1 22-15,0-1 0,21 0 16,-21 1-16,0 20 0,21-20 0,-21 20 15,-1 1-15,22-22 0,-21 21 0,21-20 16,0-1-16,-21-21 0,21 22 16,0-1-16,0-21 0,0 0 0,0 0 15,0 1-15,21-22 32,0 0-32,1 0 15,-1-22-15,0 1 16</inkml:trace>
  <inkml:trace contextRef="#ctx0" brushRef="#br1" timeOffset="95324.63">20299 9843 0,'0'21'16,"0"0"-1,21-21 1,0 0-1,0 0-15,0 0 0,1 0 0,-1 0 0,0-21 16,21 21-16,-21-21 0,22-1 16,-22 22-16,21-21 0,-21 21 15,1-21-15,-1 0 0,0 21 0,-21-21 16,0 0-16,0-1 16,-21 22-16,0 0 0,-1 0 0,1 0 15,0 0-15,-21 0 0,21 0 16,-22 22-16,22-1 0,-21 0 0,21 0 15,-1 0-15,1 22 0,0-22 16,0 0-16,21 0 0,0 21 16,0-20-16,0-1 0,0 0 0,0 0 15,0 0-15,0 0 0,21-21 0,0 22 16,0-22-16,1 0 0,-1 21 16,21-21-16,-21 0 0,22 0 0,-22 0 15,21 0-15,0 0 0,1 0 16,-1-21-16,0-1 0,1 22 0</inkml:trace>
  <inkml:trace contextRef="#ctx0" brushRef="#br1" timeOffset="95851.78">21167 9737 0,'0'0'0,"0"-21"0,0-1 16,0 1-16,-22 21 16,1 21-1,0-21-15,0 22 16,0-1-16,0 21 0,-1-21 0,22 22 15,0-22-15,-21 21 0,21-21 16,0 0-16,0 22 0,0-22 0,0 0 16,0 0-16,21 0 0,1 1 15,-1-1-15,0-21 0,0 0 16,0 0-16,0 0 0,1 0 0,-1 0 16,0 0-16,0 0 0,0 0 15,0 0-15,1-21 0,-1-1 16,0 1-16,0 0 0,0 0 0,0-21 15,1 20-15,-1-20 0,0 0 16,0-22-16,21 22 0,-20 0 0,-1-22 16,0 22-16,21-22 0,-21 22 15,1 0-15,-1-1 0,0 1 0,-21 21 16,0 0-16,0-1 0,0 1 0,-21 21 16,0 0-1,-1 21-15,1-21 0,0 22 0,0 20 16,0-21-16,0 21 0,-1 1 15,22-1-15,0 0 0,-21 22 0,21-22 16,-21 1-16,21 20 0,0-21 16,0 1-16,0-22 0,0 21 15,0-21-15,0 22 0,0-22 0,21 0 16,0 0-16,1-21 0,-1 21 16,0 1-16,0-22 0,0 0 0,0 0 15,1 0-15,-1 0 0,0 0 0,0 0 16,21 0-16,-20-22 0,-1 1 15,0 0-15,0 0 0,0 0 0,0 0 16,-21-22-16</inkml:trace>
  <inkml:trace contextRef="#ctx0" brushRef="#br1" timeOffset="96081">21632 9567 0,'0'0'0,"-21"0"0,-21-21 0,21 21 0,-1 0 16,22-21-1,22 21 1,-1 0-16,21 0 0,0-21 0,1 21 16,20 0-16,-20 0 0,20-21 15,1 21-15,-22 0 0,0 0 0,1 0 16,-1-21-16,0 21 0,-21 0 16,22 0-16,-22 0 0,0 0 0,0 0 15,-42 0 16,0 0-31</inkml:trace>
  <inkml:trace contextRef="#ctx0" brushRef="#br1" timeOffset="97876.79">14774 11472 0,'0'0'0,"-21"0"0,0 22 0,0-22 15,0 0-15,-1 0 16,22-22 0,0 1-16,0 0 15,0 0 1,-21 0-16,21 0 0,-21-1 0,21 1 0,-21 0 15,0 0-15,0 0 0,-1 0 16,1-1-16,0 1 0,-21 0 16,21 0-16,-1 21 0,-20 0 0,0 0 15,21 0-15,-22 0 0,1 21 16,0 21-16,-1-20 0,22 20 0,-21 0 16,-1 1-16,22-1 0,0 0 15,0 1-15,0-1 0,21 0 0,0-21 16,0 22-16,0-22 0,0 21 15,0-21-15,21-21 0,0 0 16,0 22-16,22-22 0,-22 0 16,21 0-16,-21 0 0,22-22 0,-1 22 15,0-21-15,1 0 0,41-21 16,-63 21-16,22-1 0,-1 1 16,-21-21-16,0 21 0,22-22 15,-22 22-15,0-21 0,-21 21 0,21-22 16,-21 22-16,21-21 0,-21 21 15,0 0-15,0 63 32,0-21-32,-21 0 0,21 22 15,-21-1-15,21-21 0,0 21 0,0 1 16,0-22-16,0 21 16,0-21-16,21 1 0,0-1 0,-21 0 15,22-21-15,-1 21 0,0-21 16,0 0-16,0 0 0,0 0 0,1 0 15,-1 0-15,21-21 0,-21 0 0,0 21 16,22-21-16,-22-1 0,0 1 16,0 0-16,0 0 0,1 0 0,-1 0 15,-21-1-15,0-20 0,21 21 16,-21 0-16,0-22 0,21 22 0,-21 0 16,0 42-1,0 0 1,0 1-16,-21 20 0,21-21 15,-21 0-15,0 22 0,21-22 16,0 21-16,-22-21 0,22 0 0,-21 1 16,0-1-16,21 0 0,0 0 15,0 0-15,-21-21 16,42 0 15,0-21-31,0 0 0,-21 0 0,22 0 16,-1-1-16,0 1 0,21 0 15,-21-21-15,1 21 0,-1-22 16,21 22-16,-21-21 0,0 21 0,22-1 16,-22 22-16,0 0 15,0 22-15,-21-1 16,0 0-16,0 0 0,0 0 16,0 0-16,0 22 0,0-22 0,0 0 15,21 0-15,1 0 0,-22 1 0,21-1 16,-21 0-16,21 0 0,0 0 15,0-21-15,22 21 0,-22-21 0,0 22 16,21-22-16,-21 0 0,22 0 0,-1 0 16,-21 0-16,22 0 0,-1 0 15,0-22-15,1 1 0,-1 0 0,0 21 16,1-21-16,-1 0 0,0 0 16,-21-1-16,22-20 0,-22 21 15,-21 0-15,0 0 0,0-22 0,0 22 16,0 0-16,0-21 0,-21 20 15,0 1-15,-1 0 0,1 21 0,-21 0 16,21 0-16,-22 0 0,1 0 16,21 0-16,-21 0 0,20 21 0,1 0 15,-21 22-15,21-22 0,0 0 0,-1 0 16,1 22-16,21-22 0,0 0 16,-21 21-16,21-21 0,0 1 0,0-1 15,0 0-15,0 0 0,0 0 16,21-21-16,0 0 15,1 0-15,-1 0 0,21 0 16,-21 0-16,0 0 0,1 0 0,-1-21 16,21 21-16,-21-21 0,0 0 15,1 0-15,-1-1 0,0 1 0,0 0 16,0 0-16,0-21 0,1-1 16,-1 1-16,-21 0 0,21-1 0,0 1 15,0 0-15,-21-1 0,0 1 0,21 0 16,-21 20-16,22-20 0,-22 21 15,0 0-15,0 42 32,0 0-32,0 0 0,-22 22 15,22-1-15,-21 0 0,21 1 0,0 20 16,0-21-16,0 1 0,0-1 16,0 0-16,0-20 0,0 20 0,0-21 15,0 0-15,0 0 0,21 1 16,1-1-16,-22 0 0,21-21 0,0 0 15,0 21-15,0-21 0,0 0 16,22 0-16,-22 0 0,21 0 16,-21-21-16,22 21 0,-1-21 0,0 0 15</inkml:trace>
  <inkml:trace contextRef="#ctx0" brushRef="#br1" timeOffset="98624.3">18034 11578 0,'-21'0'16,"42"0"-16,-63 0 0,42-21 62,0 0-62,21 21 0,0-21 0,0 0 16,-21-1-16,21 1 0,-21 0 16,0 0-16,0 0 0,0 0 15,0-22-15,0 22 0,-21 0 0,0-21 16,0 20-16,0-20 0,-1 21 15,1 0-15,0 21 0,-21-21 0,21 21 16,-22 0-16,1 0 0,0 21 16,20 0-16,-20 0 0,0 0 15,-1 22-15,1-1 0,0 0 0,21 1 16,-1-1-16,1 0 0,0 1 16,21-1-16,-21 0 0,21-21 0,0 1 15,0-1-15,21 0 0,0 0 16,0 0-16,1-21 0,-1 0 0,21 0 15,-21 0-15,22 0 0,-22 0 0,21 0 16,0 0-16,-20-21 0,20 0 16,-21 0-16,21 0 0,1 21 0,-22-43 15,21 22-15,-21 0 0,22-21 0,-22 20 16,0-20-16,21 0 0,-20-1 16,-1 1-16,0-21 0,0 20 0,0 1 15,0 0-15,-21-1 16,0 1-16,22 0 0,-22 20 0,0-20 15,0 21-15,0 0 0,-22 21 16,1 0 0,21 21-16,-21 0 0,0 21 0,21-20 15,0 20-15,-21 21 0,21-20 16,-21 20-16,21-20 0,0-1 0,0 21 16,0-20-16,0-1 0,0-21 15,0 22-15,0-1 0,0-21 0,0 0 16,0 0-16,0 1 0,21-22 0,-21 21 15,21-21 1,0 0-16,0 0 0,0 0 0,1 0 16,20-21-16,-21 21 0,0-22 15</inkml:trace>
  <inkml:trace contextRef="#ctx0" brushRef="#br1" timeOffset="99017.46">18500 11409 0,'0'0'0,"-22"0"0,1 0 0,21 21 16,21-21 15,1 0-15,-1-21-16,0 21 0,21-21 15,-21 21-15,1-21 0,-1 21 0,21-22 16,-21 1-16,0 0 15,-21 0-15,0 0 0,0 0 16,0-1 0,-21 22-16,0 0 15,0 0-15,0 22 0,-22-1 0,22 0 16,0 21-16,0-21 16,0 22-16,0-22 0,-1 21 0,1-21 15,0 22-15,21-22 0,0 0 0,0 0 16,0 0-16,0 1 0,0-1 15,0 0-15,0 0 0,21-21 16,0 0-16,1 0 16,-1 0-16,0 0 0,0 0 0,21 0 15,-20 0-15,-1 0 0,21-21 0,-21 21 16</inkml:trace>
  <inkml:trace contextRef="#ctx0" brushRef="#br1" timeOffset="99844.49">18965 11430 0,'0'0'0,"-21"0"0,0 0 219,21 21-219,0 0 15,-21 1 1,21-1-16,0 0 16,-21 0-16,21 0 15,-22-21-15,22 21 16,-21 1-16,0-1 0,21 0 15,0 0-15,21-42 63,0 21-63,-21-21 0,22 0 0,-1 21 16,-21-22-16,21 1 0,0 0 0,-21-21 15,21 21-15,0-1 0,1-20 16,-1 0-16,0 21 0,0-22 15,-21 1-15,21 21 0,-21-22 16,21 22-16,-21 0 0,0 0 0,-21 21 31,0 0-31,0 21 0,0 0 16,21 0-16,0 1 0,-21 20 0,21-21 16,0 0-16,-22 22 0,22-22 15,0 0-15,0 21 0,0-21 0,0 1 16,0 20-16,22-21 0,-22 0 15,21 0-15,-21 1 0,0-1 0,0 0 16,0 0-16,0 0 0,0 0 16,-21-21-1,-1 0 1,1 0-16,0 0 16,0 0-16,0-21 15,21 0-15,0 0 16,0 0-16,0 0 15,0-1-15,0 1 0,21 0 0,0 0 16</inkml:trace>
  <inkml:trace contextRef="#ctx0" brushRef="#br1" timeOffset="100248.82">19389 11472 0,'0'0'0,"0"22"16,0-1-16,21-21 31,0 0-31,0 0 16,0 0-16,0 0 0,1-21 15,-1-1-15,0 1 0,0 21 16,0-21-16,0 0 0,-21 0 0,22 0 16,-22-1-16,21 1 0,-21-21 15,0 21-15,0 0 0,0-1 0,0 1 16,-21 21-16,-1 0 0,1 0 15,0 0-15,-21 0 0,21 0 16,-1 21-16,-20 1 0,21-1 0,-21 21 16,20-21-16,1 0 0,0 22 15,0-22-15,0 21 0,21-21 0,0 1 16,0 20-16,0-21 0,0 0 0,0 0 16,0 1-16,21-22 0,-21 21 15,21-21-15,21 0 0,-20 21 0,-1-21 16,21 0-16,-21 0 0,22 0 15,-22 0-15,21 0 0,0-21 0,1 21 16,-22-21-16,21-1 0,1 1 0,-22 0 16,21 0-16,0 0 15</inkml:trace>
  <inkml:trace contextRef="#ctx0" brushRef="#br1" timeOffset="100508.22">20129 10901 0,'0'0'15,"-21"0"-15,0 21 16,0 0-16,21 0 0,-21 1 16,0 20-16,21-21 0,-22 21 15,22 1-15,-21-1 0,21 22 0,-21-22 16,0 0-16,21 1 0,0-1 0,0-21 16,-21 21-16,21-20 15,0 20-15,0-21 0,0 0 0,0 0 16,0 1-16,21-22 31,0 0-15,0-22-16,-21 1 15,21 0-15</inkml:trace>
  <inkml:trace contextRef="#ctx0" brushRef="#br1" timeOffset="100899.79">20151 11451 0,'0'21'31,"0"1"-31,21-22 16,0 0-1,0 0-15,0 0 16,0 0-16,1-22 0,20 22 16,-21 0-16,0-21 0,0 21 15,1-21-15,-1 0 0,-21 0 16,0 0-16,0-1 0,0 1 15,0 0-15,0 0 0,-21 21 16,-1 0-16,1 0 16,0 0-16,0 21 15,0-21-15,0 21 0,-1 0 0,1 1 16,21 20-16,-21-21 0,0 0 0,21 22 16,-21-22-16,21 0 0,0 0 15,0 0-15,0 0 0,0 1 0,0-1 16,0 0-16,21-21 15,0 21-15,0-21 0,22 0 16,-22 0-16,0 0 0,21 0 0,-21 0 16,22 0-16,-1 0 0,0 0 15,1-21-15,-22 21 0,21-21 0,1 0 16,-1-1-16,0 1 0</inkml:trace>
  <inkml:trace contextRef="#ctx0" brushRef="#br1" timeOffset="101432.77">20997 11345 0,'21'-21'0,"-42"42"0,42-84 0,-21 42 15,0 0-15,0-1 0,-21 22 16,0 0 0,0 22-16,0-1 15,0 0-15,-1 0 0,1 0 0,0 22 16,0-22-16,0 21 0,21-21 16,0 0-16,0 22 0,0-22 0,0 0 15,0 0-15,0 0 0,0 1 16,21-1-16,0 0 15,0-21-15,0 0 0,22 0 16,-22 0-16,0 0 0,0 0 16,0 0-16,22 0 0,-22 0 0,0 0 15,0-21-15,0 0 0,1-1 0,-1 1 16,0 0-16,-21-21 0,21 21 16,0-22-16,0 1 0,1 0 0,-1-1 15,0-20-15,0 20 0,0-20 16,0 21-16,1-1 0,-1 1 0,0 21 15,-21-22-15,21 1 0,-21 21 16,-21 21 0,0 0-1,0 0-15,21 21 0,-22 0 0,1 0 16,0 22-16,21-1 0,0-21 16,-21 22-16,21-1 0,-21 21 0,21-20 15,0-1-15,0-21 0,0 22 16,0-1-16,0 0 0,0-21 0,0 1 15,0-1-15,0 21 0,21-21 16,0 0-16,0-21 16,0 22-16,1-22 0,-1 0 15,0 0-15,0 0 0,0 0 16,0-22-16,1 22 0,-1-21 0,0 0 16,0 0-16,0-21 15,0 20-15,-21 1 0</inkml:trace>
  <inkml:trace contextRef="#ctx0" brushRef="#br1" timeOffset="101648.79">21399 11134 0,'0'0'15,"-21"0"-15,0 0 0,0 0 0,0 0 16,42 0 0,0 0-16,0 0 15,22 0-15,-22 0 0,21 0 16,0 0-16,-20-21 0,41 21 0,-21 0 15,1 0-15,-1 0 16,0 0-16,-20-22 0,-1 22 0,21 0 16,-21 0-16,-42 0 31,0 0-31</inkml:trace>
  <inkml:trace contextRef="#ctx0" brushRef="#br1" timeOffset="102200.79">14795 12234 0,'0'0'0,"0"-21"0,0 0 16,0 0-16,0 0 0,0 0 16,-21 42 15,21 0-31,-21 21 15,21-21-15,-21 22 0,0-1 16,21 0-16,0 1 0,-21-1 0,-1-21 16,1 22-16,21-1 0,-21-21 15,21 21-15,-21-20 0,21 20 0,-21-21 16,21 0-16,0 0 0,0 1 0,-21-22 16,-1 0-1,1-22 1,0 1-16</inkml:trace>
  <inkml:trace contextRef="#ctx0" brushRef="#br1" timeOffset="103049.3">14139 12510 0,'0'0'0,"0"21"31,21-21-31,1 21 16,20-21-16,0 0 0,1 0 0,-1 0 15,0 0-15,22 0 0,-22 0 0,22 0 16,-22 0-16,21-21 0,1 0 16,-1 21-16,1-22 0,-1 1 0,1 0 15,-22 0-15,22 0 0,-22 21 16,0-21-16,1-1 0,-22 1 0,0 0 16,0 0-16,-21 0 0,0 0 15,0-1-15,0 1 16,0 0-16,-21 21 0,0 0 0,0 0 15,0 0 1,-1 21-16,22 22 0,0-22 0,-21 0 16,0 21-16,0-21 0,21 22 15,-21-1-15,21-21 0,-21 22 0,-1-22 16,22 0-16,-21 21 0,0-21 0,21 1 16,0-1-16,-21 0 0,21 0 15,-21 0-15,21 0 0,0-42 47,21 0-47,0 0 16,0 0-16,0 0 0,1-1 15,-1 1-15,0 0 0,0 0 0,0 0 16,0 21-16,1-21 0,20-1 16,-21 22-16,0 0 0,0 0 15,1 0-15,-1 0 16,-21 22-16,21-1 0,-21 0 15,0 0-15,0 0 0,0 0 16,0 1-16,0-1 0,0 0 16,21 0-16,-21 0 0,21 0 15,0 1 1,1-22-16,-1 0 16,0 0-16,0 0 0,0 0 15,0 0-15,22 0 0,-22-22 16,0 22-16,0-21 0,0 0 0,22 21 15,-22-21-15,0 21 0,0-21 16,0 0-16,-21-1 0,22 1 0,-22 0 16,21 0-16,-21 0 0,0 0 15,0-1-15,-21 22 16,-1 0 0,1 0-16,0 22 0,0-22 15,21 21-15,-21 0 0,0 0 16,21 0-16,-22 0 0,22 1 0,0-1 15,0 0-15,0 0 0,0 0 16,0 0-16,0 1 0,0-1 16,22-21-16,-1 0 15,0 0-15,0 0 0,0 0 16,0 0-16,1 0 0,-1-21 0,0 21 16,21-22-16,1 1 0,-1 0 15</inkml:trace>
  <inkml:trace contextRef="#ctx0" brushRef="#br1" timeOffset="103616.49">16912 12446 0,'0'0'0,"-21"0"0,0-21 0,21 0 15,-21-64 1,21 64-16,0 0 0,21 0 16,0-1-16,0 1 0,21 0 15,-20 21-15,-1 0 0,21 0 16,-21 0-16,22 21 0,-1 0 0,-21 1 15,21 20-15,1-21 0,-22 21 16,0 1-16,0-1 0,0 0 0,-21 1 16,0-1-16,0-21 0,0 22 15,0-1-15,0-21 0,0 21 0,0-20 16,0-1-16,0 0 0,-21 0 16,0-21 15,21-21-31,0 0 15,0 0-15,0-1 0,0 1 0,0 0 16,0 0-16,21-21 0,-21 20 16,21-20-16,1 21 0,-1-21 0,0-1 15,0 1-15,0 0 0,0 20 0,22-20 16,-22 0-16,0 21 0,0-1 16,0 1-16,-21 0 0,22 21 15,-1 0 1,-21 21-1,0 0-15,0 1 16,0-1-16,0 0 0,0 0 16,21 0-16,-21 0 0</inkml:trace>
  <inkml:trace contextRef="#ctx0" brushRef="#br1" timeOffset="105232.56">17992 12827 0,'0'0'15,"21"0"-15,0 0 16,0 0-16,-21-21 0,21 0 16,0 21-16,-21-21 0,22-1 15,-1 1-15,0 0 16,-21 0-16,21 0 0,-21 0 0,0-22 16,0 22-16,0 0 0,0-21 15,0 20-15,0-20 0,0 21 0,0 0 16,0 0-16,-21-1 0,0 1 15,0 21-15,-1 0 0,1 0 0,0 0 16,0 0-16,0 21 0,0 1 0,-1-1 16,1 0-16,0 21 0,-21-21 15,21 22-15,-1-22 0,1 21 16,21-21-16,-21 43 0,0-22 16,21-21-16,0 22 0,0-22 0,0 0 15,0 0-15,0 0 16,21-21-16,0 0 0,0 0 15,1 0-15,-1 0 0,0 0 16,0 0-16,0-21 0,0 0 16,1 0-16,-1 0 0,0 0 0,0-1 15,0 1-15,0-21 0,1 21 0,-1 0 16,0-22-16,-21 22 0,0-21 16,21 21-16,-21-22 0,0 22 0,0 0 15,0 0-15,0 42 31,0 0-31,-21 0 0,21 0 16,0 1-16,0 20 16,0-21-16,0 0 0,0 22 0,0-22 15,0 0-15,0 21 0,0-21 0,0 1 16,0-1-16,0 0 0,0 0 16,21 0-16,0-21 0,0 0 0,-21 21 15,22-21-15,20 0 0,-21 0 16,0 0-16,22 0 0,-1-21 0,0 0 15,-21 21-15,22-21 0,-1 0 16,0 0-16,-20-1 0,20-20 16,-21 21-16,0 0 0,0-22 0,1 22 15,-1-21-15,0 0 0,-21 20 16,0-20-16,21 0 0,-21 21 0,21-22 16,-21 22-16,0 0 0,0 0 0,0 0 15,0 42 16,0 0-31,-21 21 0,21-21 16,-21 22-16,21-22 0,0 21 0,0-21 16,-21 22-16,21-1 0,-21-21 15,21 22-15,0-22 0,0 21 0,0-21 16,0 22-16,0-22 0,-22 0 16,22 0-16,0 0 0,0 0 15,22-21 1,-1 0-16,0 0 15,0 0-15,0 0 0,0 0 16,22-21-16,-22 0 0,0 0 0,0 0 16,0 0-16,1-1 0,20 1 15,-21 0-15,0 0 0,0 0 0,1 0 16,-1-1-16,-21 1 0,21 0 16,-21 0-16,0 42 46,-21 0-46,21 0 0,-21-21 16,21 22-16,0-1 0,0 0 0,0 0 16,0 0-16,0 0 0,0 1 15,0-1-15,0 0 0,0 0 0,0 0 16,0 0 0,21-21-16,63 0 31,-62-21-31,-1 21 0,21-21 15,-21 0-15,22 0 0,-22 21 0,21-21 16,-21-1-16,22-20 0,-22 21 16,0 0-16,21 0 0,-21-1 15,1 1-15,-22 0 0,21 0 0,-21 0 16,21 21-16,-21-21 16,-21 21-1,0 21-15,-1-21 16,22 21-16,0 0 0,-21 0 15,0 0-15,21 1 0,0-1 0,0 0 16,0 0-16,0 0 0,0 0 16,0 1-16,0-1 0,0 0 0,0 0 15,0 0-15,21 0 0,0-21 16,1 22-16,-1-22 0,21 0 16,-21 0-16,0 0 0,22 0 15,-22 0-15,21 0 0,-21 0 16,22 0-16,-22 0 0,0 0 0,21-22 15,-20 1-15,20 0 0,-21 0 0,0 0 16,0 0-16,1-1 0,-1-20 16,0 21-16,0 0 0,-21-22 15,0 22-15,21 0 0,-21-21 0,0 21 16,0-1-16,0 1 0,0 0 16,-21 21-16,0 0 15,0 0-15,0 21 0,-1 0 16,22 1-16,-21-1 0,21 0 0,-21 0 15,21 0-15,-21 0 0,21 1 16,0-1-16,0 21 0,0-21 16,0 0-16,0 1 0,0-1 0,0 0 15,21-21-15,0 21 0,0-21 16,1 0-16,-1 0 0,0 0 16,0 0-16,0 0 0,0 0 15,1 0-15,-22-21 16,21 21-16,0-21 0,0 0 15,0-1-15,0 1 16,-21 0-16,22 21 0</inkml:trace>
  <inkml:trace contextRef="#ctx0" brushRef="#br1" timeOffset="105427.85">20595 12742 0,'-21'0'78</inkml:trace>
  <inkml:trace contextRef="#ctx0" brushRef="#br1" timeOffset="111684.77">212 14161 0,'0'0'0,"0"21"0,-22-21 15,44 0 32,20 0-47,-21 0 0,21 0 16,22 21-16,-1-21 0,1 0 15,-1 0-15,1 0 0,-1 0 0,22 0 16,-21 0-16,-1 0 0,22 0 16,-1 0-16,-20 0 0,21 0 15,-22 0-15,22 0 0,-22-21 16,1 21-16,-1 0 0,-20 0 16,20-21-16,-21 21 0,-20 0 0,20 0 15,-21 0-15,-21-22 16,21 22-16,-21-21 15,-21 21 1,0 0-16,0-21 0,0 21 0,-1 0 16,-20-21-16,21 21 0,-21-21 15,20 21-15,-20-21 0,21 21 16,0 0-16,-22-22 0,22 22 16,0 0-16,0 0 0,0 0 15,0 0-15,42 0 31,0 0-15,0 0-16,21 0 0,-20 22 16,-1-22-16,0 0 0,21 0 15,-21 0-15,1 0 0,-1 0 0,0 21 16,0-21-16,0 0 0,0 21 16,-21 0-1,0 0-15,-21 0 16,0 1-16,0-1 0,0-21 15,-22 42-15,1-21 0,0 0 16,-1 1-16,1 20 0,0-21 16,-1 21-16,22-20 0,-21-1 0,0 0 15,20 0-15,1 0 0,0 0 16,0 1-16,42-22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48:48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529 402 0,'-21'0'16,"21"-21"0,-21 21-1,21-21 110</inkml:trace>
  <inkml:trace contextRef="#ctx0" brushRef="#br0" timeOffset="1059.39">466 233 0,'0'0'0,"-22"0"16,1 0-16,21 21 47,0 0-47,0 0 0,0 1 16,0-1-16,0 0 0,0 0 15,0 0-15,21 0 0,1 1 16,-1-1-16,0-21 0,0 0 15,21 0-15,-20 0 0,-1 0 16,21 0-16,-21 0 0,0-21 0,22-1 16,-22 1-16,0 0 0,0 0 15,0-21-15,1 20 0,-1 1 16,-21-21-16,21 21 0,-21 0 0,0-22 16,0 22-16,0 0 15,0 0-15,0 0 16,-21 21-16,0 21 15,21 21-15,-22-21 0,1 22 16,21-22-16,-21 21 0,21 22 16,0-22-16,0 0 0,0 1 15,0 20-15,0-21 0,0 1 0,0-1 16,0 0-16,0 1 0,0-22 16,-21 21-16,21 1 0,0-22 15,0 0-15,-21 0 0,21 0 16,0 0-16,0 1 0,-21-22 15,-1 0-15,1 0 16,0-22-16,0 22 16,0-21-16,0 0 0,-1 0 15,-20-21-15,21 20 0,-21 1 0,20 21 16,-20-21-16,21 0 16,0 21-16,0 0 0,-1 0 0,22 21 15,0 0 1,0 0-16,0 1 0,0-1 15,22 0-15,-1 0 0,0 21 16,21-20-16,-21-1 0,1 0 16,20-21-16,0 21 0,-21 0 15,22-21-15,-1 0 0,-21 0 16,85-21-16,-42-21 16,-43 42-16,21-43 15,-21 22-15,0 0 0,-21 0 0,22-21 16,-22 20-16,0 1 0,0 0 15,0 0-15,0 0 0,0 0 16,0-1-16,-22 44 31,22-1-15,0 0-16,0 0 16,0 0-16,0 0 0,0 22 15,-21-22-15,21 0 0,0 0 0,0 0 16,0 1-16,0-1 15,0-42 17,0-1-32,0 1 15,0 0-15,21 0 0,-21-21 0,22 20 16,-22 1-16,21-21 0,0 21 16,-21-22-16,21 22 0,0 0 15,0 0-15,22 0 0,-22 0 16,0 21-16,21 0 0,-20 0 15,-1 0-15,0 21 0,0-21 0,-21 21 16,21 0-16,-21 0 0,0 22 16,0-22-16,0 0 0,0 21 15,-21-21-15,0 22 0,0-22 0,21 0 16,-21 0-16,21 0 16,0 1-16,0-1 15,0-42 1</inkml:trace>
  <inkml:trace contextRef="#ctx0" brushRef="#br0" timeOffset="2768.41">2625 720 0,'0'0'0,"21"0"0,0 0 16,-21-21-16,0-1 16,0 1-1,0 0-15,0 0 0,-21 21 16,0-21-16,-1 0 0,1-1 0,-21 1 16,21 0-16,-22 0 0,22 0 15,-21 0-15,21 21 0,-22 0 0,22 0 16,-21 0-16,21 0 15,0 0-15,-22 21 0,22 0 16,0 0-16,0 21 0,0 1 0,21-22 16,-22 64-16,22-43 15,-21 0-15,21 1 0,0-1 0,0 0 16,0-21-16,0 22 0,0-22 16,21 0-16,1-21 0,-1 0 15,0 0-15,21 0 0,-21 0 16,22 0-16,-1-21 0,0 0 15,1 0-15,-22-1 0,21-20 0,1 21 16,-1-21-16,0-1 0,-21 1 16,1 0-16,-1-22 0,0 22 15,0-22-15,0 22 0,-21-22 0,0 22 16,21-21-16,-21 20 0,0 1 16,0 0-16,0 20 0,0 1 0,0 0 15,-21 21-15,0 0 16,0 0-16,21 21 0,0 0 15,0 22-15,-21-1 0,21 0 0,-21 1 16,21-1-16,-22 0 0,22 22 16,0-22-16,0 1 0,0-1 0,0 0 15,0 1-15,0-22 0,0 21 16,0-21-16,0 22 0,22-22 16,-1 0-16,0 0 0,0-21 15,0 0-15,0 21 0,1-21 16,-1 0-16,0 0 0,0-21 0,0 0 15,22 0-15,-22 0 0,0-1 16,21 1-16,-21 0 0,1-21 0,-22 21 16,21-1-16,-21-20 0,0 21 15,0 0-15,0-22 0,0 22 16,0 0-16,-21 21 16,-1 0-16,1 0 15,0 0-15,0 21 0,21 0 16,0 1-16,0-1 15,0 0-15,0 0 16,21 0-16,-21 0 0,21 1 16,-21-1-16,0 0 0,21 0 15,1 0-15,-22 0 0,0 1 16,0-1-16,21-21 0,-21 21 16,21-21-16,0 0 0,0 0 15,0 0-15,1 0 0,20 0 16,-21-21-16,0 0 0,22-1 15,-22 1-15,21 0 0,-21 0 16,0 0-16,22 0 0,-22-22 16,-21 22-16,21 0 0,-21 0 0,21 0 15,-21-1-15,0 1 0,0 0 16,0 0-16,-21 21 16,0 21-1,0 0-15,0 0 0,21 22 16,-22-22-16,22 0 0,-21 0 15,21 22-15,0-22 0,0 0 16,0 0-16,0 21 0,0-20 16,0-1-16,21 0 0,22-21 15,-22 0-15,0 0 0,21 0 16,-20 0-16,20-21 0,-21 21 16,21-21-16,-20-1 0,20 1 0,-21 0 15,0 0-15,0 0 0,-21 0 16,0-22-16,0 22 0,0 0 0,0-21 15,0 20-15,-21 1 0,0 0 16,0 0-16,0 0 0,0 0 16,-1 21-16,-20 0 0,21 0 0,0 0 15,0 0-15,-1 0 0,1 21 16,21 0-16,0 0 0,0 0 16,0 0-16,21 1 15,1-22-15,20 0 16,-21 0-16,0 0 0,22 0 15,-1 0-15,0 0 0,1 0 0,-1 0 16,0-22-16,1 1 0,-1 21 16,-21-21-16,0 0 0,0 21 0,1-21 15,-1 0-15,0-1 16,-21 1 0,-21 21-1,21 21 1,-21 1-16,21-1 15,0 0-15,0 21 0,0-21 0,0 22 16,0-1-16,0 0 0,0 22 16,-22-1-16,22 1 0,-21-1 15,0 22-15,21-21 0,-21 20 0,21-20 16,-21-1-16,21 1 0,0-1 16,0 1-16,0-1 0,0-20 0,0 20 15,0-21-15,0 1 0,0-22 16,0 21-16,-21-21 0,21 1 0,0-1 15,0-42 17,0-1-32,0 1 0,0 0 0,0-21 15,0-1-15,0 1 0,0-21 16,21-1-16,-21 22 0,21-22 16</inkml:trace>
  <inkml:trace contextRef="#ctx0" brushRef="#br0" timeOffset="3048.25">3979 656 0,'0'-21'16,"0"42"-16,0-84 0,0 42 0,0-1 16,0 1-16,0 0 0,0 0 0,21 21 15,-21-21-15,22 0 0,20 21 16,-21 0-16,0 0 0,22 0 0,-22 0 16,21 0-16,0 0 0,-20 21 15,-1-21-15,0 21 0,0 0 0,-21 0 16,0 0-16,0 22 15,-21-22-15,0 0 0,0 0 0,-1 0 16,1 1-16,-21-1 0,21 0 16,0-21-16,-22 21 0,22 0 15,0-21-15,42 0 32,0-21-17,0 21-15</inkml:trace>
  <inkml:trace contextRef="#ctx0" brushRef="#br0" timeOffset="3567.95">4847 572 0,'21'0'0,"-42"0"0,63-22 0,-42 1 16,0 0-16,0 0 15,0 0-15,-21 21 0,0-21 16,0-1-16,0 22 0,0 0 0,-1 0 15,1 0-15,-21 0 0,21 0 16,0 0-16,-1 22 0,-20-1 0,21 0 16,0 0-16,0 0 0,-1 0 15,1 1-15,0 20 0,21-21 16,0 0-16,0 22 0,0-22 0,0 0 16,0 0-16,0 0 0,21 0 15,0-21-15,1 0 16,-1 0-16,21 0 0,-21 0 0,22 0 15,-22 0-15,21-21 0,-21 0 16,22 21-16,-22-21 0,0-21 0,21 20 16,-21-20-16,1 21 0,-1-21 15,-21-22-15,21 22 0,0-1 0,0-20 16,-21-1-16,0 22 0,0 0 16,0-1-16,0 1 0,0 21 15,0 0-15,0 0 0,-21 42 16,21 0-1,-21 0-15,21 21 0,-21-20 0,21 20 16,0 21-16,0-20 0,-21-1 16,21 0-16,0 1 0,0-1 0,0 0 15,0 1-15,0-22 0,0 21 16,0-21-16,0 1 0,21 20 0,0-21 16,0 0-16,0-21 15,0 0-15,1 0 0,-1 0 16,0 0-16,0 0 15,0-21-15</inkml:trace>
  <inkml:trace contextRef="#ctx0" brushRef="#br0" timeOffset="3996.71">5376 466 0,'0'0'0,"0"-21"0,0-1 0,0 1 16,-21 21-1,0 0-15,0 0 16,21 21-16,0 1 0,-21-1 15,21 0-15,-22 0 0,22 21 0,0-20 16,0-1-16,0 21 0,0-21 16,0 0-16,0 22 0,0-22 0,0 0 15,0 0-15,0 0 16,22-21-16,-1 22 0,0-22 0,0 0 16,0 0-16,22 0 0,-22 0 0,21-22 15,-21 22-15,22-21 0,-1 0 16,-21 0-16,21 0 0,-20 0 15,-1-1-15,0-20 0,0 21 0,-21-21 16,0-1-16,0 22 0,0-21 16,0-1-16,-21 22 0,0-21 0,0 21 15,-1 0-15,-20-1 0,21 22 16,-21 0-16,-1 0 0,1 0 0,21 22 16,-22-1-16,22 0 0,0 0 15,0 0-15,0 22 0,0-1 16,21-21-16,0 21 0,0 1 15,0-22-15,0 21 0,0-21 0,0 1 16,21-1-16,0 0 0,0 0 16,0-21-16,22 0 0,-1 0 15,0 0-15,1 0 0</inkml:trace>
  <inkml:trace contextRef="#ctx0" brushRef="#br0" timeOffset="4923.68">6054 508 0,'0'0'0,"0"-21"15,0-85 1,0 85-16,0 0 16,0 42-1,0 0 1,-22 21-16,22-20 0,-21-1 0,21 21 16,0-21-16,0 0 0,0 22 15,0-22-15,0 0 0,0 0 0,0 0 16,0 1-16,0-1 0,0 0 15,21-21 1,1 0-16,-1 0 0,0 0 16,0-21-16,0 0 0,0 21 15,1-22-15,-1 1 0,-21 0 16,21-21-16,0 21 0,0-1 16,-21-20-16,21 21 0,-21 0 15,22 0-15,-22-1 0,0 44 31,0-1-31,-22 0 16,22 0-16,-21 0 0,21 0 16,-21 1-16,21-1 0,0 0 0,0 0 15,0 0-15,0 0 0,0 1 16,21-22-16,0 0 0,1 0 16,-1 0-16,0 0 0,0 0 15,0 0-15,0-22 0,1 22 0,-1-21 16,0 0-16,0 0 15,0 21-15,0-42 0,-21 20 0,0 1 16,0 0-16,0-21 0,0 21 16,0-1-16,0-20 0,0 21 0,0 0 15,0 0-15,-21 21 0,21-22 16,-21 22-16,42 0 31,0 0-15,1 0-16,-1 0 0,0 0 15,0 0-15,0 22 0,0-22 0,1 21 16,-1 0-16,0-21 0,0 21 16,-21 0-16,0 0 0,21 1 15,-21-1-15,0 0 16,0 0-16,0 0 0,0 0 16,0 1-16,0-1 15,0 0 1,-21-21-16,21-21 31,0 0-31,0-1 16,21 1-16,0 0 0,1-21 15,-1 21-15,0-22 0,0 1 16,21 0-16,-20-1 0,20 1 16,-21 21-16,21-22 0,1 22 0,-1-21 15,0 42-15,-20 0 0,20 0 16,-21 0-16,0 0 0,0 42 0,1-21 15,-22 1-15,0 20 0,0 0 16,0 1-16,0-1 0,0-21 0,0 21 16,-22-20-16,1 20 0,0-21 15,21 0-15,-21 0 0,0-21 0,0 22 16,-1-1-16,1-21 16,0 0-1</inkml:trace>
  <inkml:trace contextRef="#ctx0" brushRef="#br0" timeOffset="5917.12">275 1947 0,'0'0'16,"0"-21"-16,0 0 0,0 0 0,0-21 16,0 20-16,0-20 0,0 21 15,0 0-15,0 0 0,0-1 16,-21 1-16,0 21 15,21 21 1,0 1-16,0 20 0,0 0 0,0 1 16,0-1-16,0 0 0,0 1 15,0-1-15,0 0 0,-21 1 16,21-1-16,0-21 0,0 0 16,0 0-16,0 1 0,0-1 0,21-21 31,0 0-31,0-21 15,0-1-15,0 1 0,-21-21 16,22 21-16,-1-22 0,0 1 16,0 21-16,0-21 0,0-1 15,1 1-15,-1 21 0,-21 0 16,21 21-16,0 0 0,0 0 16,0 21-16,-21 0 0,22 0 15,-22 21-15,0 1 0,21-22 16,-21 21-16,21 1 0,-21-22 0,21 0 15,-21 0-15,0 21 0,21-42 16,0 22-16,1-22 0,-1 0 16,0 0-16,0 0 0,21 0 15,-20-22-15,-1 1 0,0-21 16,0 21-16,0-22 0,0 1 16,-21-21-16,0 20 0,0-20 15,0-1-15,0 1 0,0 20 16,0 1-16,0 0 0,0 21 0,0-22 15,-21 43-15,0-21 0,0 21 32,21 21-32,0 0 0,0 1 15,0-1-15,0 0 0,0 0 16,0 0-16,0 0 0,21 1 0,-21-1 16,21 0-16,0-21 0,-21 21 15,22 0-15</inkml:trace>
  <inkml:trace contextRef="#ctx0" brushRef="#br0" timeOffset="6252.06">1270 2032 0,'21'21'16,"-42"-42"-16,63 42 0,-21-21 16,1 0-16,-1-21 0,0 0 0,21 21 15,-21-21-15,1-22 16,20 22-16,-21 0 0,0 0 15,0-21-15,1-1 0,-22 22 0,0-21 16,0 21-16,0-22 0,0 22 0,0 0 16,0 0-16,-22 21 0,1 0 15,0 0-15,0 21 0,0 0 16,0 21-16,-1-20 0,1 20 16,0 0-16,0 1 0,21-1 0,0 0 15,0 1-15,0-1 0,0-21 16,0 21-16,0-20 0,21-1 15,0 0-15,0-21 0,1 21 0,-1-21 16,21 0-16,-21 0 0,0 0 16,22 0-16,-22-21 0,21 0 0,1 21 15,-22-21-15,21-1 0</inkml:trace>
  <inkml:trace contextRef="#ctx0" brushRef="#br0" timeOffset="7840.43">2159 2011 0,'0'0'0,"21"0"0,-21 21 0,21-21 15,0 0-15,1-21 16,-1 0-16,0 21 16,0-21-16,0-22 0,0 22 0,1 0 15,-1-21-15,21-1 0,-42 1 16,21-22-16,0 22 0,-21 0 15,0-22-15,0 22 0,0 0 0,0 20 16,0 1-16,0 0 0,-21 0 16,0 21-16,0 0 15,0 0-15,0 21 0,-1 21 16,22-20-16,-21 20 0,21 0 16,0 22-16,-21-22 0,21 22 0,0-22 15,0 21-15,0-20 16,0-1-16,0 0 0,0 1 0,0-22 15,0 21-15,21-21 0,-21 1 16,0-1-16,21-21 16,1 0-1,-22-21-15,21-1 0,0 22 16,-21-21-16,21-21 0,0 21 0,-21 0 16,21-22-16,-21 22 0,22-21 15,-22 21-15,21-1 0,0 1 0,-21 0 16,21 21-16,0 0 15,-21 21-15,0 0 16,21 1-16,1-1 0,-22 0 0,21 0 16,-21 0-16,21 0 0,0 1 15,0-1-15,0 0 0,1-21 0,-1 21 16,21 0-16,-21-21 0,22 0 16,-22 0-16,21 0 0,-21 0 15,22 0-15,-1 0 0,-21-21 16,21 0-16,1 21 0,-22-21 0,21-22 15,1 22-15,-22 0 0,0-21 16,0-1-16,0 1 0,0 0 0,-21-1 16,0 1-16,0 0 0,0 21 15,0-1-15,-21-20 0,0 21 0,0 21 16,0 0-16,-22 0 0,22 0 16,0 0-16,-21 0 0,21 21 0,-1 0 15,1 0-15,0 22 16,0-1-16,21 0 0,0 1 0,-21-1 15,21 0-15,0 1 0,0-22 16,0 21-16,0-21 0,21 1 0,-21-1 16,21 0-16,0-21 0,0 0 15,1 0-15,-1 0 0,0 0 0,0 0 16,0 0-16,0 0 0,1 0 16,-1-21-16,0 0 0,0-1 15,0 1-15,0-21 0,-21 21 16,0-22-16,22 1 0,-22 21 0,21-21 15,-21-1-15,0 22 0,0 0 16,0 0-16,0 42 16,0 0-1,0 0-15,0 0 0,0 1 16,0 20-16,0-21 0,0 21 16,0-20-16,0-1 0,0 21 0,0-21 15,0 0-15,0 1 0,21-1 16,0-21-16,0 21 0,0-21 15,1 0-15,-1 0 0,0 0 16,0 0-16,0 0 0,0 0 0,1-21 16,-1 0-16,0-1 0,0 1 15,0 0-15,0 0 0,1-21 16,-1 20-16,-21-20 0,21 21 16,0-21-16,-21 20 0,0 1 0,21 0 15,-21 0-15,21 21 0,-21 21 31,0 0-15,0 22-16,0-22 0,0 0 16,0 21-16,0-21 0,0 1 0,0-1 15,0 0-15,0 0 0,0 0 16,0 0-16,22 1 0,-1-22 0,0 0 16,0 0-16,0 0 15,0 0-15,1 0 16,-1 0-16,0-22 0,0 1 15,0 21-15,0-21 0,1 0 0,-1-21 16,0 20-16,-21 1 0,21 0 16,0-21-16,0 21 0,-21-1 0,0 1 15,22 0-15,-22 0 0,21 21 16,-21 21 15,0 0-31,-21 0 0,21 1 0,-22 20 16,22-21-16,0 0 0,0 22 15,0-22-15,0 0 0,0 0 16,0 0-16,0 0 0,22 1 16,-1-22-16,0 0 0,0 21 0,0-21 15,0 0-15,22 0 0,-22 0 16,21 0-16,1-21 0,-1-1 0,21 1 16,-20 0-16,-22 0 15,0 0-15,0-22 0,22-20 16,-43 21-16,21 20 0,-21-20 15,0 21-15,0 0 0,0 0 0,0-1 16,-21 22-16,-1 0 0,1 0 16,0 0-16,0 22 0,21-1 0,-21 0 15,0 21-15,21 1 0,-22-22 16,22 21-16,0 0 0,0 1 16,0-22-16,0 0 0,0 21 15,22-20-15,-1-1 0,0-21 0,0 21 16,0-21-16,0 0 0,1 0 15,-1 0-15,0 0 0,0 0 0,21-21 16,-20 0-16,-1-1 0</inkml:trace>
  <inkml:trace contextRef="#ctx0" brushRef="#br0" timeOffset="8544.59">5546 1566 0,'0'-21'0,"0"-21"31,0 21-31,0 0 0,0-1 16,0 1-16,21 0 0,0 21 16,21-21-16,-21 0 0,22 0 0,-1 21 15,0 0-15,1 0 16,-1 0-16,-21 0 0,22 0 0,-1 21 16,-21 0-16,0 0 0,-21 0 15,0 22-15,0-22 0,0 21 0,-21-21 16,0 22-16,-21-1 0,-1 0 15,1 1-15,-22-1 0,22 0 0,-21 1 16,20-22-16,1 0 0,21 0 16,-22 0-16,22 0 0,0-21 0,0 0 15,21 22-15,21-22 16,0 0 0,0 0-16,22 0 0,-1-22 15,-21 22-15,43 0 0,-22-21 16,0 21-16,22-21 0,-22 21 15,1-21-15,-1 21 0,0-21 0,1 21 16,-1-21-16,-21 21 0,0 0 16,0 0-16,-21-22 15,0 1 17,0 0-32,22 0 15,-1 0-15</inkml:trace>
  <inkml:trace contextRef="#ctx0" brushRef="#br0" timeOffset="8808.44">6689 1164 0,'0'0'16,"0"-21"-16,42 21 15,-21 0-15,21-21 16,1 21-16,20 0 0,-20 0 0,20 0 16,-21-21-16,22 21 0,-22-21 15,22 21-15,-43 0 0,21 0 0,1 0 16,-22 0-16,-64 0 47,22 0-47,0 21 0</inkml:trace>
  <inkml:trace contextRef="#ctx0" brushRef="#br0" timeOffset="9072.41">7070 1122 0,'0'21'16,"-22"0"-1,22 0-15,-21 22 0,21-22 16,0 0-16,0 0 15,-21 22-15,21-1 0,-21-21 0,21 21 16,0 1-16,-21-22 0,21 21 16,-21 1-16,21-1 0,-22-21 0,22 0 15,0 22-15,0-22 0,0 0 16,0 0-16,0 0 0,22-21 31,-1 0-31,0-21 0,-21 0 16,21 0-16,0 0 0,0-1 15,1-20-15</inkml:trace>
  <inkml:trace contextRef="#ctx0" brushRef="#br0" timeOffset="9616.16">7324 1397 0,'0'0'0,"21"0"16,-21 21 15,0 0-31,-21 1 0,21-1 16,-22 0-16,22 0 0,0 0 0,-21 22 15,21-22-15,0 0 0,0 21 16,0-21-16,0 1 0,0-1 0,21 0 16,1-21-1,-1 0-15,0 0 0,0 0 0,0 0 16,22-21-16,-22 0 16,21 21-16,-21-22 0,0 1 0,22 0 15,-22 0-15,0-21 0,-21 20 16,21 1-16,-21 0 0,21-21 0,-21 21 15,0-1-15,0 1 0,0 0 16,0 0-16,-21 21 31,21 21-31,-21 0 0,21 0 16,0 1-16,-21 20 0,21-21 16,0 21-16,-21-20 0,21 20 0,0-21 15,0 21-15,0 1 0,0-1 16,0 0-16,0-20 0,0 20 15,0 0-15,0 1 0,0-22 0,0 21 16,0-21-16,0 0 0,0 22 16,-21-22-16,-1 0 0,1 0 15,0 0-15,0-21 0,0 0 16,0 0-16,-1 22 0,1-22 0,0 0 16,-21 0-16,21 0 0,-1 0 15,1-22-15,0 1 0,0 21 0,0-21 16,0 21-16,-1-21 0,1 0 15,21 0-15,0-1 16,0 1-16,21 0 0,1 0 16,-1 21-16,0-21 15,0 0-15</inkml:trace>
  <inkml:trace contextRef="#ctx0" brushRef="#br0" timeOffset="9948.42">8064 1312 0,'0'0'15,"-21"0"1,21 22-16,0-1 16,0 0-16,0 21 0,0-21 15,0 22-15,0-1 0,-21 0 16,21 22-16,-21-22 0,21 22 0,0-22 15,-21 0-15,21 1 0,-21-1 0,-1 0 16,22 1-16,-21-22 0,0 21 16,21-21-16,-21 1 0,21-1 0,0 0 15,0-42 32,0 0-47,0-1 0,0 1 0,21 0 16,-21 0-16,21 0 0,-21-22 15,0 1-15</inkml:trace>
  <inkml:trace contextRef="#ctx0" brushRef="#br0" timeOffset="10248.2">7959 1439 0,'0'0'0,"0"-42"0,0 21 16,0 0-16,21 0 0,0-1 15,0 1-15,0 21 16,0 0-16,1 0 0,-1 0 0,0 0 15,21 0-15,-21 0 0,1 0 16,20 21-16,-21-21 0,0 22 16,-21-1-16,0 0 0,0 0 15,0 0-15,0 0 0,0 1 0,-21-1 16,0 0-16,0 0 0,-22 0 16,22 0-16,-21 1 0,0-1 0,20 0 15,-20-21-15,21 21 0,0-21 16,0 0-16,42 0 31,0-21-31,0 21 16,21-21-16,-20 0 0,-1-1 15,0 22-15,21-21 0</inkml:trace>
  <inkml:trace contextRef="#ctx0" brushRef="#br0" timeOffset="10856.61">8488 1439 0,'21'0'31,"0"-21"-31,0 21 0,-21-21 16,21 21-16,1-21 0,-1 21 0,0-21 16,0 21-16,0-21 0,0-1 15,1 22-15,-22-21 0,0 0 16,21 21-16,-21-21 15,-21 21 1,-1 0-16,1 0 0,0 21 16,0 0-16,0 0 0,0-21 0,-1 22 15,1 20-15,21-21 0,-21 0 16,21 0-16,-21 1 0,21-1 0,0 0 16,0 0-16,0 0 0,0 0 15,0 1-15,0-1 0,21-21 0,0 21 16,0-21-16,1 0 0,-1 0 15,0 0-15,0 0 0,0 0 16,22 0-16,-22-21 0,0 0 16,21 21-16,1-22 0,-22 1 0,21 0 15,0 0-15,-20 0 0,-1-22 0,21 22 16,-21-21-16,0 21 0,-21 0 16,0-22-16,22 22 0,-22 0 0,0 0 15,-22 21 1,1 0-16,0 0 0,0 21 15,0 0-15,21 0 0,0 0 16,0 1-16,0-1 0,0 0 0,0 0 16,0 21-16,0-20 0,0-1 15,21 0-15,-21 0 0,21 0 16,0 0-16,-21 1 0,0-1 16,0 0-16,0 0 0,0 0 15,-21-21 1,0 0-16,0 0 0,0 0 15,-1 0-15,1 0 0,0 0 16,0 0-16,-21 0 0,20 0 0,1 0 16,-21 0-16,0 0 0</inkml:trace>
  <inkml:trace contextRef="#ctx0" brushRef="#br0" timeOffset="11871.89">1355 2625 0,'0'0'16,"21"0"46,21 0-46,-21 0-16,0 0 0,22 0 15,-1 0-15,0 0 0,22 0 16,-22 0-16,22 0 0,-1 0 0,1-21 16,-1 21-16,1 0 0,20 0 15,-20-22-15,21 22 0,20 0 16,-20 0-16,0 0 0,21-21 0,-22 21 15,22-21-15,0 21 0,-21 0 16,42-21-16,-22 21 0,22 0 16,0-21-16,0 21 0,-21 0 0,21-21 15,0-1-15,21 22 0,-21 0 16,22-21-16,-1 21 0,0 0 0,0-21 16,0 21-16,-21 0 0,21 0 15,-21-21-15,22 0 0,-22 21 0,0 0 16,0-21-16,0 21 0,0 0 15,0-22-15,0 22 0,21 0 0,-21-21 16,0 21-16,-21-21 0,21 21 16,-22 0-16,1 0 0,0-21 0,0 21 15,-21 0-15,-1 0 0,1 0 16,0 0-16,-1-21 0,-20 21 0,-22 0 16,0 0-16,1 0 0,-22 0 15,0 0-15,0 0 0,-21-21 31,-21 21-15,0-22-16,0 22 16,21-21-16,-21 21 0,-1-21 0,1 21 15,0-21-15</inkml:trace>
  <inkml:trace contextRef="#ctx0" brushRef="#br0" timeOffset="13028.17">1185 1312 0,'-21'0'15,"21"-21"1,21 21 62,0 0-78,1-21 0,-1 21 16,21 0-16,-21 0 0,22 0 0,-22 0 15,21 0-15,0 0 0,1 0 16,-1 0-16,0-21 16,1 21-16,-1 0 0,0 0 0,22 0 15,-22-21-15,1 21 0,20 0 16,-21 0-16,22 0 0,-1-21 0,1 21 16,21 0-16,-1 0 0,1-22 15,0 22-15,-1 0 0,22 0 16,-21 0-16,-1 0 0,-20 0 0,21 0 15,-1-21-15,-20 21 0,20 0 16,1 0-16,21 0 0,-21 0 0,20-21 16,-20 21-16,21 0 0,0 0 15,-22-21-15,22 21 0,21 0 0,-21 0 16,0-21-16,0 21 0,0-21 16,-1 21-16,-20 0 0,21-22 15,-21 22-15,-1 0 0,22-21 16,-21 21-16,-1-21 0,22 21 0,0-21 15,-21 21-15,-1 0 0,1-21 16,0 21-16,-1 0 0,1 0 16,-21-21-16,20 21 0,-20 0 0,-1 0 15,1-22-15,-1 22 0,1 0 16,-22 0-16,22-21 0,-22 21 0,-21 0 16,21 0-16,-20 0 15,-1 0-15,0 0 0,-21-21 0,-21 21 31,0 0-15,-1 0 0,22-21 31</inkml:trace>
  <inkml:trace contextRef="#ctx0" brushRef="#br0" timeOffset="56451.86">0 212 0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27:07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1799 0,'0'-21'0,"0"0"0,0 0 16,0 0-16,0-1 15,0 1 1,0 42 31,0 1-47,0-1 15,0 21-15,0-21 0,0 22 0,0-22 16,0 21-16,0 0 0,0 1 16,0-22-16,0 21 0,0 1 15,0-1-15,-21-21 0,21 21 16,-21-20-16,21-1 0,0 0 0,0 0 15,0 0-15,0 0 0,0 1 16,-22-22-16,22 21 0,0-42 31,0-1-15,0 1-16,0 0 16,22 0-16</inkml:trace>
  <inkml:trace contextRef="#ctx0" brushRef="#br0" timeOffset="568.11">3725 1905 0,'0'0'15,"21"0"-15,1 0 0,-22-21 0,21 21 16,0 0-16,-21-21 0,0 0 15,-21 21 17,0 0-32,-1 0 0,1 0 15,0 0-15,0 0 0,-21 21 16,20 0-16,1-21 0,-21 21 16,21 0-16,0 0 0,-1 1 0,1-1 15,0-21-15,0 21 0,21 0 16,-21-21-16,21 21 0,0 0 31,21-21-31,0 0 0,0 0 0,0 0 16,1 0-16,20 0 0,-21 0 15,0 0-15,22 0 0,-1 0 0,-21 0 16,21 0-16,-20 22 16,-1-22-16,21 21 0,-21-21 0,0 21 0,1 0 15,-1-21-15,-21 21 0,0 0 16,21 1-16,-21-1 0,0 0 15,0 0-15,-21 0 16,0 0-16,-1 1 0,1-1 0,0-21 16,-21 21-16,21 0 0,-1-21 15,-20 0-15,21 21 0,-21-21 0,20 0 16,-20 0-16,21 0 0,0 0 16,0 0-16,-22-21 0,22 0 0,0 21 15,0-21-15,0 0 0,-1 21 16,22-22-16,-21 22 0,21-21 0,-21 0 15,21 0-15,-21 0 16,21 0-16,0-1 0,0 1 0,0 0 16</inkml:trace>
  <inkml:trace contextRef="#ctx0" brushRef="#br0" timeOffset="996.17">3344 1101 0,'0'0'0,"-21"0"32,0 0-17,21 21-15,-21 0 16,21 0-16,-21 0 0,21 1 0,0-1 15,0 0-15,0 0 0,0 0 16,0 0-16,21-21 16,0 0-16,0 0 0,0 0 15,0 0-15,1 0 0,-1 0 16,0 0-16,0-21 0,0 0 0,0 0 16,1 21-16,-22-21 0,0 0 15,0-1-15,0 1 0,0-21 0,0 21 16,-22 0-16,-20-1 15,21 1-15,0 21 0,-22 0 0,22 0 16,-21 0-16,21 0 0,0 0 16,-1 0-16,1 21 0,0 1 0,21-1 15,0 0-15,0 0 0,0 21 16,0-20-16,0-1 0,21 0 16,0 0-16</inkml:trace>
  <inkml:trace contextRef="#ctx0" brushRef="#br0" timeOffset="1511.61">4403 1545 0,'0'0'15,"0"-21"-15,21 0 0,-21 0 16,21 21-16,-21-21 0,21 21 31,-21 21-31,0 0 16,0 21-16,0-21 0,0 22 16,0 20-16,0-20 0,0-1 15,0 21-15,0-20 0,0 20 16,-21-20-16,0 20 0,0-21 0,21 1 15,-22-1-15,1 0 0,0 1 16,0-1-16,0 0 0,0-20 0,21 20 16,0-21-16,-22 0 0,22 0 15,0-42 1,0 0 0,0 0-16,0-21 15,0 20-15</inkml:trace>
  <inkml:trace contextRef="#ctx0" brushRef="#br0" timeOffset="2132.17">4276 1715 0,'0'0'0,"0"-22"0,0 1 0,0 0 16,0 0-16,0 0 0,0 0 16,0-1-16,0 1 0,0 0 15,0 0-15,21 0 0,0 21 16,21-21-16,-21 21 0,1 0 15,20 0-15,0 0 0,1 0 0,-1 0 16,0 0-16,1 0 0,-1 21 16,0 0-16,-21 0 0,22 21 15,-22 1-15,21-1 0,-21 22 16,-21-22-16,22 0 0,-22 22 0,0-22 16,0 0-16,0 1 0,0-1 15,0 0-15,0-20 0,-22 20 0,22-21 16,-21 0-16,21 0 0,0 1 15,0-1-15,0-42 32,0-1-17,0 1-15,0 0 0,0 0 0,0-21 16,21-1-16,1 1 0,-22-22 16,21 22-16,0-21 0,0-1 0,0 1 15,22 20-15,-22 1 16,21-22-16,-21 43 0,22-21 0,-22 21 15,21-22-15,0 43 0,1-21 16,-22 0-16,21 21 0,1 0 0,-1 0 16,-21 0-16,21 21 0,-20 0 15,-1 22-15,0-1 0,0 0 0,-21 22 16,0-22-16,0 22 0,0-1 16,0 1-16,0-1 0,-21-20 0,0 20 15,0-21-15,-1 1 0,22-1 16,-21 0-16,0 1 0,0-1 15,21-21-15,-21 22 0,21-22 0,-21 0 16,21 0-16,0 0 16,0-42 15,0 0-31,0 0 0,0 0 16,21-1-16,0 1 0,0 0 15</inkml:trace>
  <inkml:trace contextRef="#ctx0" brushRef="#br0" timeOffset="3481.16">5842 1990 0,'0'0'0,"0"-21"0,0-1 0,0 1 15,0 42 17,0 1-17,0-1-15,-21 0 0,21 0 0,-21 0 16,21 0-16,-22 22 0,22-22 15,0 0-15,0 21 0,0-20 0,-21-1 16,21 0-16,0 21 0,0-21 16,0 1-16,0-1 0,0 0 0,0 0 15,0 0-15,21-21 16,1 0-16,-1 0 0,0 0 16,21 0-16,-21-21 0,1 21 15,-1-21-15,21 0 0,-21 0 0,0-1 16,1 1-16,-1 0 15,0-21-15,0 21 0,0-22 0,0 1 16,1 0-16,-22 20 0,0-20 0,0 0 16,21 21-16,-21-22 0,0 22 15,0 0-15,0 0 0,21 0 16,-21 42 0,0 0-1,0 0-15,0 21 16,0-20-16,0-1 0,-21 21 0,21-21 15,-21 22-15,21-22 0,0 0 16,-22 21-16,22-21 0,0 1 16,0 20-16,0-21 0,0 0 15,0 0-15,0 1 0,0-1 16,22 0-16,-1-21 0,0 0 0,0 0 16,0 0-16,0 0 15,22 0-15,-22-21 0,0 0 0,21-1 16,-20 22-16,20-21 0,-21 0 15,0-21-15,22 21 0,-22-1 0,0-20 16,21 0-16,-21-1 0,1 1 16,-1 0-16,0-22 0,-21 1 15,21 20-15,-21-20 0,21 21 0,-21-1 16,0 1-16,0 0 0,0 20 16,0 1-16,0 0 0,0 0 15,-21 21 16,21 21-31,-21 21 0,0-20 0,21 20 16,0 0-16,-21 1 0,-1 20 16,1-21-16,21 1 0,0 20 0,0-20 15,-21-1-15,21 0 0,0 1 16,0-1-16,0-21 0,0 21 0,0-20 16,0-1-16,0 0 0,21 0 15,-21 0-15,21-21 0,1 0 16,-1 21-16,0-21 0,0 0 0,21 0 15,-20 0-15,-1 0 0,21-21 16,-21 0-16,22 21 0,-22-21 0,21 0 16,-21-22-16,22 22 0,-22 0 15,0-21-15,21-1 0,-21-20 0,1 21 16,-1-22-16,0 1 0,0 20 16,0-20-16,0-1 0,-21 22 0,0 0 15,22-1-15,-22 22 0,0-21 16,0 21-16,0-1 0,0 1 15,-22 21 17,1 21-32,21 1 0,-21-1 15,21 21-15,0 0 0,-21-20 0,0 20 16,21 21-16,0-20 0,0-1 16,-21 22-16,21-22 0,0 0 0,-22 1 15,22-1-15,0 0 0,0-21 0,0 22 16,0-22-16,0 0 0,0 21 15,0-20-15,22-22 0,-1 21 0,-21 0 16,21-21-16,0 0 0,0 21 16,0-21-16,1 0 0,-1 0 15,0 0-15,0 0 16,0-21-16,0 21 0,1-21 0,-1 0 16,0 21-16,0-22 0,0 1 0,0-21 15,1 21-15,-1 0 0,0-22 16,0 22-16,0-21 0,0 21 0,-21-1 15,0 1-15,22 0 0,-22 42 32,0 0-32,0 1 15,0-1-15,0 0 0,0 0 0,-22 0 16,22 22-16,-21-22 0,21 0 16,0 0-16,0 0 0,0 0 15,0 1-15,0-1 0,21-21 16,1 0-1,-1 0-15,0 0 0,0 0 16,0 0-16,0 0 0,1 0 16,-1-21-16,0 21 0,0-22 0,0 1 15,0 0-15,-21 0 0,22 0 16,-1 0-16</inkml:trace>
  <inkml:trace contextRef="#ctx0" brushRef="#br0" timeOffset="3679.64">8001 1545 0,'0'0'0,"-21"-21"0,0 21 15,-1 0 1,1 0 46</inkml:trace>
  <inkml:trace contextRef="#ctx0" brushRef="#br0" timeOffset="3915.47">7091 1905 0,'21'0'15,"0"0"1,0 0-16,0 0 0,1 0 0,-1 0 16,21 0-16,-21 0 15,22 0-15,-22 0 0,21-21 0,-21 21 16,22 0-16,-22 0 0,21 0 15,0 0-15</inkml:trace>
  <inkml:trace contextRef="#ctx0" brushRef="#br0" timeOffset="4349.16">8191 1863 0,'0'-21'15,"-21"21"1,0 0-16,0 0 31,21 21-31,-21 0 16,21 0-16,0 21 0,0-20 16,0-1-16,0 21 0,0-21 0,0 22 15,-21-1-15,21 0 0,-22 1 16,22 20-16,0 1 0,0-1 0,-21 22 15,21-22-15,-21 22 0,0 0 16,0-22-16,0 22 0,-1-1 0,1 1 16,-21 0-16,21-1 0,-22 22 15,1-21-15,0 0 0,-1-22 16,22 22-16,-21-22 0,0 1 0,-1-1 16,22-20-16,0 20 0,0-21 15,0 1-15,-1-22 0,22 0 0,-21 0 16,21 0-16,0-42 15,21 0 1,1 0-16,-22 0 0,21-22 0,21 22 16,-21-21-16,0-22 0,22 22 0,-22-21 15,21-1-15,1 1 16</inkml:trace>
  <inkml:trace contextRef="#ctx0" brushRef="#br0" timeOffset="4715.17">8191 2096 0,'0'-43'0,"0"86"0,0-128 0,0 43 16,0 20-16,22 1 0,-22 0 15,21 0-15,-21 0 0,21 0 0,-21-1 16,21 1-16,0 0 0,0 21 16,1-21-16,-1 0 0,21 21 0,-21 0 15,0 0-15,22 0 0,-22 0 16,0 0-16,0 0 0,0 21 15,1-21-15,-22 21 0,0 0 16,0 22-16,0-22 0,0 21 0,0-21 16,0 22-16,0-1 0,-22-21 15,-20 21-15,21-20 0,0 20 0,0-21 16,-1 0-16,-20 0 0,21 1 0,0-22 16,0 21-16,-1-21 0,1 0 15,0 0-15,0 0 0,0 0 16,0 0-1,21-21-15,0-1 16,0 1-16,0 0 16,0 0-16,0 0 0,21 0 15,0-1-15</inkml:trace>
  <inkml:trace contextRef="#ctx0" brushRef="#br0" timeOffset="5027.35">9186 1101 0,'0'21'16,"0"0"0,0 0-16,-21 0 15,0 22-15,0-1 0,0 0 0,-1 1 16,1 20-16,0-20 0,0 20 15,0 22-15,0-22 0,-1 1 0,1-1 16,0-20-16,0 20 0,21-21 16,-21 1-16,21-1 0,-21 0 0,21-20 15,-22-1-15,22 0 0,0 0 0,0 0 16,22-21 15,-1-21-31,0 21 0,0-21 16,0 0-16</inkml:trace>
  <inkml:trace contextRef="#ctx0" brushRef="#br0" timeOffset="5428.17">9186 1926 0,'64'21'31,"-43"-21"-31,0 0 0,0 0 15,0 0-15,1 0 16,-1-21-16,0 21 0,0-21 0,-21 0 16,21 21-16,-21-21 15,21 0-15,-21-1 16,0 1-16,0 0 0,0 0 16,0 0-16,-21 21 0,0 0 15,0-21-15,0 21 0,0 0 16,-1 0-16,1 21 0,0 0 15,0 0-15,0 21 0,0-20 0,21 20 16,-22-21-16,22 21 0,-21-20 16,21 20-16,0 0 0,-21-21 0,21 1 15,0-1-15,0 0 0,0 0 16,0 0-16,0 0 0,21-21 0,0 0 16,1 22-16,-1-22 0,0 0 15,0 0-15,21 0 16,-20 0-16,-1-22 0,0 1 0,0 21 15,0-21-15,0 0 0,1 0 16</inkml:trace>
  <inkml:trace contextRef="#ctx0" brushRef="#br0" timeOffset="5912.07">10054 1418 0,'0'0'16,"21"-21"-16,22 0 0,-22 21 0,21-21 15,-21 21-15,0 0 0,1 0 16,-22-21-16,-22 42 31,1 0-31,0 0 0,0 0 16,0 22-16,-22-22 0,22 21 15,-21 0-15,21 22 0,-22-22 0,22 22 16,-21-22-16,21 22 0,0-22 16,-1 0-16,1 1 0,0-1 0,21 0 15,0-21-15,0 1 0,0-1 0,0 0 16,21 0-16,-21 0 0,43-21 16,-22 0-16,0 0 0,21 0 0,1 0 15,-1 0-15,0 0 16,1 0-16,-1-21 0,0 0 0,22 0 15</inkml:trace>
  <inkml:trace contextRef="#ctx0" brushRef="#br0" timeOffset="6248">10880 1376 0,'63'0'15,"-42"0"1,0 0-16,1 0 0,-1 0 16,0 21-16,21-21 0,-21 21 0,1 0 15,-1 22-15,0-22 0,0 21 16,-21 1-16,0-1 0,0 0 0,0 1 16,0-1-16,0 21 0,0-20 15,0-22-15,-21 21 0,0-21 0,-22 22 16,22-22-16,0 0 0,-21 0 0,21 0 15,-1 1-15,1-22 0,0 0 16,0 21-16,0-21 0,0 0 16,21-21 15,0-1-31,0 1 0,21 21 16,0-21-16</inkml:trace>
  <inkml:trace contextRef="#ctx0" brushRef="#br0" timeOffset="6720.44">12467 1884 0,'0'0'0,"-21"0"0,21-21 0,-21 21 16,0 0-16,-1-21 0,1-1 0,0 22 15,0 0-15,21-21 16,-21 21-16,0 0 16,42 0-1,21 0-15,-21 0 16,22 0-16,-1 0 0,0 0 15,1 0-15,20 0 0,1 0 0,-1 21 16,22-21-16,-1 0 0,-20 0 16,21 0-16,-1 0 0,-20 22 15,-1-22-15,1 0 0,-1 0 0,-20 0 16,-1 0-16,0 0 0,-21 0 16,1 0-16,-1 0 0,0 0 0,-21-22 93</inkml:trace>
  <inkml:trace contextRef="#ctx0" brushRef="#br0" timeOffset="7224.1">13547 1461 0,'0'0'16,"-22"-22"-16,1 22 0,0 0 15,0 0-15,0 0 16,0 0 0,-1 22-16,22-1 0,0 0 0,0 0 15,0 0-15,0 0 0,0 22 16,0-22-16,22 21 0,-1-21 0,0 22 15,0-22-15,21 0 0,-20 0 16,-1 0-16,21 1 0,0-1 0,-20-21 16,20 21-16,-21-21 0,21 0 15,-20 0-15,-1 0 0,0 0 0,0 0 16,0 0-16,0 0 0,1-21 16,-22 0-16,0-1 15,0 1-15,0 0 0,-22 21 16,1-21-16,0 21 0,0 0 15,0 0-15,0 0 16,-1 0-16,1 0 0,0 21 16,-21 0-16,21 0 0,-1 1 0,-20-1 15,21 21-15,-21-21 0,20 0 16,-20 22-16,21-22 0,0 21 0,0-21 16,-1 1-16,1-1 0,0 21 0,0-21 15,21 0-15,0 1 16,-21-1-16,21 0 15,0-42 17,0 0-17,0-1-15,0 1 16</inkml:trace>
  <inkml:trace contextRef="#ctx0" brushRef="#br0" timeOffset="9311.48">15557 1207 0,'0'21'16,"0"0"-16,0 0 15,0 0-15,0 0 0,0 1 0,0 20 16,-21-21-16,21 0 15,0 0-15,0 1 0,0-1 16,0 0-16,21-21 16,1 0-1,-1 0-15,0 0 0,21 0 16,-21 0-16,1-21 0,-1 0 0,0 21 16,21-22-16,-21 1 0,-21 0 15,22 0-15,-1 0 0,0 0 16,-21-1-16,0 1 0,0 0 15,0 0-15,0 0 0,-21 21 32,0 42-32,21-21 15,-22 0-15,22 1 0,-21 20 16,0 0-16,21 1 0,-21-1 16,21 0-16,-21 22 0,21-1 15,-21-20-15,-1 20 0,22 1 0,0-22 16,0 0-16,0 1 0,0-1 0,0 0 15,0-21-15,0 22 0,-21-22 16,21 0-16,0 0 0,-21-21 16,0 0-1,0-21-15,0 0 0,-1 21 16,1-21-16,0 0 0,0-1 0,0-20 16,21 21-16,-21 0 15,-1-22-15,1 22 0,0-21 0,21 21 0,-21 0 16,21-1-1,0 44 1,0-1-16,0 0 16,0 0-16,0 0 0,21 0 0,0 1 15,0-1-15,1 0 0,-1 0 16,0-21-16,0 21 0,21 0 0,-20-21 16,20 0-16,-21 0 0,21 0 15,1 0-15,-1 0 0,0 0 0,1 0 16,-1 0-16,22 0 0,-22-21 15,0 0-15,1 0 0,-1 0 16,0 0-16,1-1 0,-1-20 0,0 0 16,-21-1-16,22 1 0,-22-21 15,0 20-15,0 1 0,0 0 0,-21-22 16,22 43-16,-22-21 0,0-1 16,0 22-16,0 0 0,0 0 15,-22 21 1,1 0-16,0 21 0,0 0 0,0 0 15,0 22-15,21-1 0,-22 0 16,1 22-16,0-22 0,0 22 0,0-1 16,21-21-16,-21 1 0,21-1 15,0 0-15,0 1 0,0-1 16,0-21-16,0 0 0,21 1 16,0-1-16,0 0 0,0-21 0,0 0 15,1 0-15,-1 0 0,0 0 0,0 0 16,0 0-16,-21-21 0,21 21 15,1-21-15,-1-1 0,0 1 0,-21-21 16,0 21-16</inkml:trace>
  <inkml:trace contextRef="#ctx0" brushRef="#br0" timeOffset="9496.04">16256 1693 0,'0'0'0,"-21"0"31,42 0-15,0 0-16,0 0 16,22 0-16,-22 0 0,21 0 0,0 0 15,1 0-15,-1 0 0,0 0 16,1-21-16,-1 21 0,0 0 0,1-21 16,20 21-16</inkml:trace>
  <inkml:trace contextRef="#ctx0" brushRef="#br0" timeOffset="9772.15">17780 1630 0,'0'0'16,"0"-21"-16,-21 42 31,21 0-15,0 0-16,0 0 0,-21 1 0,21-1 15,-22 21-15,22-21 0,-21 22 16,21-22-16,-21 0 0,21 21 16,0-21-16,-21 1 0,0-1 0,21 0 15,-21 0-15,21 0 16,-22 0-16,44-21 31,-1 0-31,0 0 0,0 0 16</inkml:trace>
  <inkml:trace contextRef="#ctx0" brushRef="#br0" timeOffset="10140.15">18224 1757 0,'0'0'15,"43"-42"-15,-22 20 0,0 1 0,0 0 16,-21 0-16,-21 21 16,0 0-1,0 0-15,0 0 0,-22 0 16,22 21-16,0-21 0,-21 21 15,42 0-15,-22 1 0,1-22 16,21 21-16,0 0 0,0 0 16,0 0-16,0 0 15,21-21-15,1 0 0,-1 22 0,21-22 16,-21 21-16,0-21 0,1 21 16,20 0-16,-21-21 0,0 21 0,0-21 15,1 21-15,-22 1 0,0-1 16,0 0-16,0 0 0,-22 0 15,1-21-15,0 0 16,-21 21-16,21-21 0,-22 0 16,1 0-16,0 0 0,20 0 0,-20 0 15,21 0-15,-21 0 0,20 0 16,1 0-16,0-21 16,21 0-16,0 0 15,0 0-15,0 0 0</inkml:trace>
  <inkml:trace contextRef="#ctx0" brushRef="#br0" timeOffset="10304.18">17907 1397 0,'0'0'0,"-21"-21"0,0 21 16,21-21-16,21 21 62</inkml:trace>
  <inkml:trace contextRef="#ctx0" brushRef="#br0" timeOffset="10980.15">19875 1482 0,'0'0'0,"22"-21"0,-1-1 0,-21-20 0,21 21 15,0 0-15,0 0 0,-21-22 16,21 22-16,-21 0 0,22-21 0,-22 20 16,0 1-16,0 0 15,0 42 1,0 22-16,-22-22 15,22 21-15,-21 0 0,0 1 0,0 20 16,0-20-16,0 20 0,-1 1 16,1-1-16,0 1 0,0-22 0,0 21 15,0-20-15,21-1 16,-22 0-16,22 1 0,0-22 0,0 21 16,0-21-16,22 1 0,-1-22 15,0 21-15,0-21 0,0 0 0,22 0 16,-22 0-16,21 0 0,0 0 15,1 0-15,-22-21 0,21-1 0,1 1 16,20 0-16,-21 0 0,1-21 16,-1-22-16,0 22 0,1-22 0,-1 1 15,0-1-15,-20 1 0,20 20 16,-21-20-16,0-1 0,0 22 16,1 0-16,-22 21 0,0-22 0,0 22 15,0 0-15,-22 42 31,1 0-31,0 0 16,21 1-16,0-1 16,0 0-16,0 0 0,0 21 0,0-20 15,0-1-15,0 0 0,0 0 16,0 0-16</inkml:trace>
  <inkml:trace contextRef="#ctx0" brushRef="#br0" timeOffset="11364.09">20764 1778 0,'0'0'0,"85"0"32,-64-21-32,0 21 0,1-21 15,-1 21-15,-21-21 0,21-1 16,-21 1 0,-21 21-1,0 0-15,-1 0 0,1 0 16,0 21-16,0 1 0,0-22 15,-22 21-15,43 0 0,0 0 0,-21 0 16,21 0-16,0 1 16,0-1-16,21 0 0,1-21 0,-1 21 15,0 0-15,0 0 16,0 1-16,0-22 0,-21 21 16,0 0-16,-21-21 31,0 0-31,0 0 0,-21 0 15,20 0-15,-20 0 0,21 0 16,0 0-16,0 0 0,-1 0 0,1-21 16,21 0-16,0-1 15,0 1-15,21 21 16,1 0-16,-1-21 16</inkml:trace>
  <inkml:trace contextRef="#ctx0" brushRef="#br0" timeOffset="11675.94">21103 1884 0,'0'0'0,"42"0"0,-20-21 16,20 21-16,-21 0 0,0 0 15,22 0-15,-1-21 0,-42-1 16,21 1-16,-21 0 16,0 0-16,0 0 0,0 0 15,0-1-15,-21 22 16,0-21-16,0 21 15,-1 0-15,1 21 16,0 1-16,0-1 0,0 0 16,0 0-16,-1 0 0,22 22 15,0-22-15,-21 0 0,21 0 0,0 0 16,0 0-16,0 1 0,0-1 16,0 0-16,21 0 0,1-21 15,-1 0-15,0 0 0,0 0 0,21 0 16,1 0-16,-1 0 0,0 0 15,1 0-15,20 0 0,-20 0 0</inkml:trace>
  <inkml:trace contextRef="#ctx0" brushRef="#br0" timeOffset="12200.16">22056 1842 0,'21'-22'0,"-42"44"0,63-65 0,-21 22 16,-21 0-16,0-21 0,0 20 15,0 1-15,0 0 0,0 0 16,-21 21-16,0 0 0,0 0 15,-22 0-15,22 0 0,-21 21 16,-1 0-16,1 0 0,0 22 0,21-22 16,-22 21-16,1-21 0,0 22 15,20-22-15,-20 21 0,21-21 0,21 1 16,0-1-16,0 0 0,0 0 0,0 0 16,0 0-16,21-21 15,0 22-15,0-22 0,22 0 16,-22 0-16,21 0 0,-21 0 15,22 0-15,-22-22 0,21 1 0,-21 0 16,22 0-16,-22-21 0,21 20 16,-21-20-16,22 0 0,-22-1 0,0-20 15,21 21-15,-20-22 0,-1 22 16,0-22-16,21 22 0,-21 0 16,1-1-16,-1 1 0,-21 0 0,0 20 15,21 1-15,-21 0 0,0 0 0,0 42 31,-21 0-31,0 0 0,-1 22 16,1-22-16,-21 21 0,21 1 16,0 20-16,-1-21 0,22 22 0,-21-22 15,21 22-15,-21-22 0,21 0 16,0 1-16,0-1 0,0-21 0,0 22 16,0-22-16,21 0 0,0 0 15,1 0-15,-1-21 0,0 0 0,21 21 16,1-21-16,-22 0 0,21 0 15,0 0-15,1 0 0,-1-21 0,0 0 16,-20 0-16,20 21 0,-21-42 16,0 20-16</inkml:trace>
  <inkml:trace contextRef="#ctx0" brushRef="#br0" timeOffset="12987.49">952 3112 0,'0'0'0,"22"0"16,-22-22-16,0 1 16,0 0-16,0 42 31,0 22-31,0-22 0,0 21 16,-22 22-16,22-22 15,0 21-15,-21 1 0,21-1 0,-21-20 16,0 20-16,21 1 0,-21-22 15,0 22-15,-1-22 0,22 0 16,0 1-16,-21-22 0,21 21 0,-21-21 16,21 0-16,0-42 31,0 0-31</inkml:trace>
  <inkml:trace contextRef="#ctx0" brushRef="#br0" timeOffset="13475.82">529 3662 0,'0'0'0,"21"0"15,0 0 1,1-21-16,20 21 0,0-21 16,-21 21-16,43-22 0,-22 1 0,1 0 15,20 0-15,-21 0 0,22 0 16,-22-1-16,22 1 0,-22 0 15,22 21-15,-22-21 0,-21 21 0,0 0 16,0 0-16,-21 21 16,0 0-16,-21 0 15,21 1-15,-21 20 0,0-21 0,0 21 16,0-20-16,-1 20 0,1-21 16,0 21-16,0-20 0,21-1 15,0 21-15,0-21 0,0 0 16,0 1-16,21-22 0,21 0 15,-20 0-15,20 0 0,-21 0 16,21 0-16,1 0 0,-1-22 16,0 1-16,1 21 0,20-21 0,-20 0 15,-1 0-15,-21-22 0,21 22 16,-20 0-16,-1-21 0,0 21 0,-21-22 16,0 1-16,0 21 15,0-22-15,-21 22 0,0-21 0,-22 21 16,22 21-16,-21-21 0,-1 21 15,1 0-15,21 0 0,-21 0 0,-1 21 16,22 0-16,-21 0 0,21 0 16,-1 0-16,22 1 0,0-1 15,0 0-15,0 0 0,0 0 0,22 0 16</inkml:trace>
  <inkml:trace contextRef="#ctx0" brushRef="#br0" timeOffset="14571.59">3958 3366 0,'0'0'16,"0"-22"-16,21 1 0,-21 0 0,21 0 0,1 0 16,-22 0-16,0-1 0,21 1 15,-21 0-15,0 0 0,-21 21 31,21 21-31,-22 0 16,1 0-16,0 22 0,21-1 16,-21 0-16,0 1 0,0-1 0,21 22 15,-22-22-15,22 0 0,-21 1 16,21-1-16,0 0 0,0 1 16,0 41-16,0-63 15,0 1-15,21-1 0,1 0 0,-1 0 16,21-21-16,-21 0 0,22 0 15,-22 0-15,21 0 0,0-21 0,1 21 16,-1-21-16,0 0 0,22-22 0,-22 22 16,22-21-16,-22 21 0,22-22 15,-22 1-15,0-22 0,1 22 0,-22-21 16,21 20-16,-21-20 0,0-1 16,-21 22-16,0-22 0,0 22 0,0 21 15,0-21-15,0 20 0,0 1 16,-21 21-16,0 21 15,21 1 1,-21 20-16,21 0 0,0 1 16,-21-1-16,21 21 0,0-20 15,0 20-15,0-20 0,-21 20 0,21-21 16,-22 1-16,22-1 0,0 0 16,0 1-16,-21-22 0,21 21 0,0-21 15,0 1-15,-21-22 0,21 21 0,0-42 31,21 21-31,0-22 16,1 1-16,-1 0 0,0 0 16,-21-21-16,42 20 0,-21-20 15,1 21-15,-1-21 0,0-1 16,0 22-16,0 0 0,0 0 0,1 0 16,-1 21-16,0 0 0,0 21 15,-21 0-15,0 0 16,21 0-16,-21 0 0,21 22 0,-21-22 15,0 21-15,0-21 0,22 22 16,-1-22-16,-21 0 0,21 0 0,0 0 16,0 1-16,0-22 0,1 21 15,-1-21-15,0 0 0,21 0 0,-21 0 16,22 0-16,-1 0 0,0 0 0,-20-21 16,41-1-16,-21 22 0,1-21 15,-1 0-15,-21-21 0,22 21 16,-22-1-16,0-20 0,0 21 15,-21-21-15,21 20 0,-21-20 0,0 21 16,0 0-16,0 0 0,0-1 16,-21 1-16,0 21 0,0 0 15,0 21-15,-1 1 0,1-1 0,0 0 16,0 21-16,0-21 0,0 22 16,-1-22-16,22 21 0,0-21 15,-21 1-15,21 20 0,0-21 0,0 0 16,0 0-16,0 1 0,21-22 15,1 21-15,-1-21 0,0 0 0,0 0 16,21 0-16,-20 0 0,20 0 16,0 0-16</inkml:trace>
  <inkml:trace contextRef="#ctx0" brushRef="#br0" timeOffset="15768.58">6392 3598 0,'0'0'15,"0"-21"-15,0 0 0,-21 0 0,21 0 16,-21 21-16,0 0 0,0 0 16,-1 0-16,1 0 0,21 21 15,-21-21-15,0 21 0,0 0 16,21 22-16,-21-22 0,21 0 16,-22 0-16,22 21 0,-21-20 0,21-1 15,0 0-15,0 0 0,0 21 16,0-20-16,0 20 15,21-21-15,1-21 0,-1 21 0,0-21 16,0 0-16,0 21 16,0-21-16,1 0 0,20 0 0,-21 0 15,0 0-15,0-21 0,1 21 16,-1-21-16,0 0 0,21 21 0,-21-21 16,1 0-16,-1-1 15,-21 1-15,21 0 0,0 0 0,0-21 16,0 20-16,1-20 0,-1 0 0,0-1 15,21 1-15,-21-21 0,1 20 16,-1 1-16,0 0 0,0-1 0,0 1 16,-21 21-16,0 0 0,0-1 15,0 1-15,-21 21 32,21 21-32,-21 1 0,0-1 0,0 21 15,-1 0-15,1 1 16,21-1-16,-21 0 0,0 1 0,0-1 15,21-21-15,0 22 0,-21-1 0,-1 0 16,22-21-16,-21 1 0,21 20 16,0-21-16,0 0 0,-21 0 0,21 1 15,-21-22-15,21 21 0,-21-21 32,21-21 14,0-1-14,0 1-1,21 21-31,-21-21 16,21 21-16,0 0 15,-21-21 32,0 0-16,21 21-31,1 0 16,-1-21-16,0 21 16,0 0-16,-21-22 15,21 22-15,0 0 16,1 0-16,-1-21 0,0 21 15,0 0 1,0 0-16,0 0 16,-21 21-1,0 1-15,0-1 16,0 0-16,0 0 0,-21 0 16,0-21-16,0 21 15,-21-21-15,20 0 0,1 22 16,0-22-16,0 0 15,0 0-15,0 0 0,-1 0 0,1 0 16,0 0-16,0 0 16,21-22-16,0 1 15,21 21 17,0 0-32,0 0 15,1 21-15,-1-21 16,0 22-16,0-1 0,0 0 15,0-21-15,1 21 0,-1 0 16,0-21-16,-21 21 0,21-21 0,0 0 16,0 0-16,1 22 0,-1-22 15,0 0-15,0 0 0,0 0 0,0 0 16,1-22-16,-1 22 0,-21-21 16,21 0-16,0 0 15,0 0-15,0 0 0,-21-1 0</inkml:trace>
  <inkml:trace contextRef="#ctx0" brushRef="#br0" timeOffset="17499.83">9546 3471 0,'0'0'0,"0"-21"16,0 0-16,0 0 15,0 0-15,0 0 0,0-1 0,-21 1 16,21 0-16,-21 0 0,21 0 16,-21 0-16,-1 21 31,22 21-31,-21 0 0,21 21 15,-21 1-15,21-22 0,0 21 16,-21 0-16,21 1 0,-21-1 0,0 0 16,21 1-16,0-22 0,-22 21 0,1-21 15,21 22-15,0-22 0,0 0 16,0 0-16,21-21 31,1-21-15,-22 0-16,21 0 0,0 0 0,0-1 15,0 1-15,0 0 0,1-21 16,20 21-16,-21-22 0,0 1 0,22 0 16,-22 20-16,0-20 0,0 21 15,0 0-15,0 0 0,1 21 0,-22 21 32,0 21-32,0-21 0,0 22 15,0-22-15,0 21 0,-22-21 0,22 22 16,0-22-16,0 21 0,0-21 15,0 0-15,0 1 0,0-1 16,0 0-16,0 0 0,22-21 0,-1 0 16,0 0-16,0 0 0,21 0 15,-20 0-15,20 0 0,0 0 0,-21 0 16,22-21-16,-1 0 0,0 0 16,-20-1-16,20 1 0,-21 0 0,21 0 15,-20-21-15,-1 20 0,0-20 0,-21 0 16,0-1-16,21 1 0,-21 0 15,0-1-15,0 22 0,0-21 0,0 21 16,0 0-16,0 42 16,0 0-1,-21 0-15,0 0 0,0 22 16,21-22-16,-22 21 0,1 0 0,0 1 16,21-1-16,0-21 0,0 22 0,0-1 15,0-21-15,0 0 0,0 0 16,0 1-16,0-1 0,0 0 0,21-21 15,0 0-15,1 0 0,-1 0 0,21 0 16,-21 0-16,0 0 0,22 0 16,-1 0-16,-21-21 0,22 21 0,-22-21 15,21-1-15,-21 1 0,22 0 16,-22-21-16,21 21 0,-21-22 0,0 1 16,22 0-16,-22-1 0,0-20 15,0 20-15,0-20 0,1 21 16,-1-1-16,0 1 0,-21 0 0,0 20 15,0 1-15,-21 42 32,21 1-32,-21-1 0,-1 21 15,1 0-15,0 22 0,0-22 0,21 22 16,-21-22-16,0 0 0,21 1 16,0-1-16,-22 0 0,22 1 0,-21-22 15,21 21-15,0-21 0,0 1 16,0-1-16,0 0 0,21-21 47,1-21-47,-22 0 15,21-1-15,0 1 0,0 0 0,-21 0 16,21 21-16,0-21 0,1 0 0,-1-1 16,0 1-16,0 21 0,0 0 15,0 0-15,1 0 16,-22 21-16,0 1 15,0-1-15,0 0 0,21 0 0,-21 0 16,21 0-16,-21 1 0,21-1 0,0-21 16,0 21-16,-21 0 0,43-21 15,-22 0-15,0 21 0,0-21 0,22 0 16,-22 0-16,21 0 0,-21 0 16,22 0-16,-1-21 0,-21 21 15,21-21-15,1 0 0,-22 21 0,21-21 16,-21-1-16,1 1 0,-1 0 15,21 0-15,-42-21 0,21-1 16,0 1-16,-21 21 0,0 0 0,0-1 16,-21 22-1,0 0-15,0 0 0,0 0 16,0 22-16,-1-1 0,22 0 16,-21 0-16,21 21 0,-21-20 0,21-1 15,0 0-15,0 21 0,0-21 16,0 1-16,0-1 0,0 0 15,0 0-15,21 0 16,0-21-16,22 0 0,-22 0 16,21 0-16,1 0 0,20 0 15,1 0-15,-1 0 0,1 0 0,20-21 16,-20 0-16,20 21 0,-20-21 16,-1 0-16,-20-1 0</inkml:trace>
  <inkml:trace contextRef="#ctx0" brushRef="#br0" timeOffset="19040.12">12509 3683 0,'22'-21'0,"20"0"0,-148 105 0,212-189 16,-170 168-16,128-148 0,-64 64 0,0-21 15,0 21-15,0 0 0,0-1 0,0 1 16,-21 0-16,0 0 0,-1 0 16,1 21-16,0 0 0,0 0 0,0 0 15,0 0-15,-1 0 0,1 21 0,-21 0 16,21 0-16,0 0 0,-1 22 16,1-22-16,0 0 0,0 21 0,21-20 15,-21 20-15,21-21 0,0 0 16,0 22-16,0-22 0,0 0 15,21 0-15,0-21 0,0 0 16,0 0-16,1 0 0,-1 0 16,0 0-16,0 0 0,0 0 0,0 0 15,1-21-15,-1 0 0,0 21 16,0-21-16,0-1 0,0-20 16,1 21-16,-1 0 0,21-64 15,-21 64-15,0-21 0,-21-1 16,0 22-16,22 0 0,-22 0 0,0 0 15,0 42 1,0 0-16,-22 0 16,22 0-16,-21 22 0,21-22 0,0 21 15,0 0-15,-21-20 0,21-1 16,0 21-16,0-21 0,0 0 16,0 1-16,0-1 0,0 0 15,21-21-15,-21 21 0,21-21 16,1 0-16,-1 0 0,0 0 0,0 0 15,0 0-15,0-21 0,22 0 16,-22 21-16,0-21 0,0-1 0,22 1 16,-22 0-16,21-21 0,-21-1 0,0 1 15,22 0-15,-22-1 0,21-20 16,-21 21-16,1-22 0,-1 22 0,0-1 16,0 1-16,-21 0 15,0 21-15,0-1 0,-21 22 16,0 0-16,0 22 15,-1 20-15,-20 0 0,21 1 16,0-1-16,0 21 0,-1-20 0,1 20 16,0-20-16,21-1 0,-21 21 15,21-20-15,0-1 0,0-21 0,0 22 16,0-22-16,21 0 0,0 0 0,0 0 16,22 0-16,-22 1 0,21-22 15,-21 0-15,22 0 0,-1 0 0,0 0 16,1 0-16,-1-22 0,0 22 15,1-21-15,-1 0 0,-21 0 0,22-21 16,-1 20-16,0-20 0,-21 0 0,22-22 16,-22 22-16,0-22 0,0 1 15,0 21-15,1-22 0,-22 22 16,0-1-16,0 1 0,0 21 0,0 0 16,0 0-16,0 42 15,-22-21 1,1 42-16,0-21 0,21 22 15,-21-1-15,0 21 0,21-20 0,-21-1 16,-1 0-16,22 22 0,0-22 16,-21 1-16,0-1 0,21-21 0,-21 21 15,21-20-15,-21-1 0,21 0 0,0 0 16,0 0-16,0 0 16,21-42 15,0 21-31,0-21 15,-21 0-15,21 21 0,1-21 0,-22 0 16,21 21-16,-21-22 0,0 1 16,21 0-16,0 21 0,0-21 15,-21 42 1,0 0 0,0 0-16,0 1 15,0-1-15,21 0 0,1 0 16,-22 0-1,21 0-15,0-21 0,0 0 0,0 0 0,0 22 16,1-22-16,20 0 16,-21 0-16,21 0 0,1 0 0,-1 0 15,0 0-15,-20 0 0,20 0 0,0 0 16,-21-22-16,22 1 0,-22 0 16,0 0-16,0 0 0,0 0 0,1-1 15,-1 1-15,0 0 0,-21 0 0,0 0 16,0 0-16,0-1 0,0 1 15,-21 21 1,0 21-16,-1 1 16,1-1-16,0 0 0,0 0 15,0 0-15,21 0 0,0 1 0,-21-1 16,21 0-16,0 0 0,0 0 16,0 0-16,0 1 0,21-1 15,0-21-15,0 0 16,0 0-16,0 0 0,1 0 15,-1 0-15,0 0 0,0-21 0,0 21 16,22-22-16,-22 1 0,0 21 16,0-21-16,0 0 0,0 0 0,1-22 15,-1 22-15,0 0 0,0 0 0,0 0 16,0 0-16,-21-1 0,0 44 47,0-1-47,0 0 0,0 0 15,-21 0-15,21 0 0,0 1 0,0-1 16,0 0-16,0 0 16,0 0-16,21-21 15,1 0-15,-1 0 0,0 0 0,0 0 16,0 0-16,0 0 0,22 0 16,-22 0-16,21-21 0,-21 0 0,1 21 15,20-21-15,-21 0 0,0-1 16,0 1-16,1-21 0,-1 21 15,-21 0-15</inkml:trace>
  <inkml:trace contextRef="#ctx0" brushRef="#br0" timeOffset="19303.41">13102 3281 0,'0'0'0,"-42"0"0,-1 21 0,22-21 0,0 0 16,42 0-1,22 0-15,-1 0 16,0 0-16,22 0 0,-1 0 0,-20 0 16,20-21-16,1 21 0,-1 0 15,-21 0-15,1 0 0,-1-21 0,0 21 16,-20 0-16,-1 0 0,-21-21 15,0-1-15</inkml:trace>
  <inkml:trace contextRef="#ctx0" brushRef="#br0" timeOffset="20076.14">16425 3450 0,'0'0'0,"0"-21"0,21 0 15,-21 0-15,0 0 16,22-1-16,-22 1 0,0 0 15,0 42 17,0 0-32,0 1 0,-22-1 15,1 21-15,21-21 0,-21 22 0,0-22 16,0 21-16,21-21 0,-21 0 0,-1 22 16,1-22-16,21 0 15,0 0-15,-21-21 0,21 21 16,21-21 15,-21-21-31,21 0 0,1 0 0,-22 0 16,21 0-16</inkml:trace>
  <inkml:trace contextRef="#ctx0" brushRef="#br0" timeOffset="20443.89">16573 3069 0,'0'0'0,"0"-21"0,0-42 31,-21 63-31,-21 0 0,21 0 0,0 0 16,-1 21-16,22 0 0,-21 0 16,0-21-16,21 21 0,0 0 0,0 1 15,0-1-15,0 0 16,0 0-16,21-21 16,0 0-16,1 0 0,-1 0 15,0 0-15,21 0 0,-21 0 0,22-21 16,-22 21-16,0-21 0,21 0 0,-20-1 15,-1 1-15,-21 0 0,0 0 16,0 0-16,0 0 0,0-1 0,-21 1 16,-1 0-16,1 0 0,0 0 15,-21 0-15,21 21 0,-1 0 0,-20 0 16,21 0-16,-21 21 0,20 0 16,1-21-16,0 21 0,0 21 15,0-20-15,21-1 0,0 0 0,0 0 16,0 21-16,0-20 0,0-1 15,21 0-15,0 0 0,21-21 0,-20 21 16,20-21-16,0 0 0,1 0 16</inkml:trace>
  <inkml:trace contextRef="#ctx0" brushRef="#br0" timeOffset="20724.15">17124 3048 0,'0'0'0,"21"-21"15,0-21-15,0 20 0,0 1 0,-21 0 16,0 0-16,0 42 31,-21 0-31,0 0 16,0 22-16,0-1 0,0-21 15,-1 43-15,1-22 0,0 0 0,0 22 16,-21-22-16,20 1 0,1-1 16,21 0-16,-21 1 0,21-1 0,-21 0 15,21-21-15,0 1 0,0-1 0,0 0 16,0 0-16,21-21 0,0 0 15,0 0-15,1 0 0,-1 0 0,0 0 16,0 0-16,0 0 0,0 0 16,1-21-16,20 0 0,-21 0 0,0-1 15,0 1-15,-21 0 16</inkml:trace>
  <inkml:trace contextRef="#ctx0" brushRef="#br0" timeOffset="20896.14">16891 3281 0,'0'0'0,"-21"0"0,0 0 0,21 21 16,21-21-1,0 0 1,0 0-16,21 0 0,-20 0 0,41 0 16,-21 0-16,22 0 0,-1-21 0,1 21 15,21 0-15,-22-21 16</inkml:trace>
  <inkml:trace contextRef="#ctx0" brushRef="#br0" timeOffset="21364.16">18796 3217 0,'21'-42'15,"-42"84"-15,42-105 16,-21 84 15,0 0-31,0 0 16,-21 1-16,0-1 0,0 0 15,-1 21-15,22-21 0,-21 1 0,0-1 16,0 0-16,21 0 0,-21-21 16,21 21-16,0 0 0,0 1 15,21-22 1,0 0-16,21 0 0</inkml:trace>
  <inkml:trace contextRef="#ctx0" brushRef="#br0" timeOffset="21708.15">19092 3302 0,'0'0'0,"43"-42"0,-22 21 16,85-64 0,-106 64-16,-22 21 15,1 0 1,0 0-16,-21 0 0,21 21 16,-1-21-16,1 21 0,0 0 0,0 0 15,0 1-15,21-1 0,0 0 16,0 0-16,0 0 0,0 0 15,21 1-15,0-1 16,0-21-16,0 21 0,1 0 0,-1-21 16,0 21-16,21 0 0,-21 1 15,1-22-15,-22 21 0,0 0 16,-22-21 0,1 0-16,0 21 0,-21-21 15,21 0-15,-22 0 0,22 0 16,0 0-16,-21 0 0,20 0 0,1 0 15,0 0-15,0 0 0,0-21 16,21 0-16,0 0 16,0-1-16,0 1 0</inkml:trace>
  <inkml:trace contextRef="#ctx0" brushRef="#br0" timeOffset="21896.18">18965 3027 0,'0'0'0,"0"-21"0,0 0 0,0-1 16,21 22 62,1 0-78,-1 22 0,21-1 0,-21-21 16</inkml:trace>
  <inkml:trace contextRef="#ctx0" brushRef="#br0" timeOffset="22500.15">20870 3387 0,'0'0'0,"21"0"16,1 0-16,-1-21 0,0-1 15,0 22-15,0-21 0,-21 0 0,21-21 16,-21-1-16,0 22 16,0 0-16,0 0 0,0 0 0,-21 0 15,0 21-15,0 0 16,0 0-16,0 0 0,-1 0 0,-20 21 16,0-21-16,-1 42 0,1-21 15,0 22-15,-1-22 0,-20 21 0,42 0 16,-22 1-16,1-22 0,21 21 15,0-21-15,0 22 0,21-22 0,0 0 16,0 0-16,0 0 0,0 1 16,21-22-16,0 0 0,0 0 15,0 0-15,0 0 0,1 0 16,20 0-16,-21-22 0,21 22 16,-20-21-16,20 0 0,-21 21 0,21-21 15,-20 0-15,-1-22 0,21 22 16,-21-21-16,0 21 0,1-22 0,-1 22 15,0 0-15,0 0 0,-21 0 16,0 42 0,0 0-16,-21 21 15,0-20-15,0-1 0,-1 21 0,22-21 16,-21 22-16,21-22 0,0 0 16,0 0-16,0 0 0,0 0 15,21 1-15,1-1 0,-1 0 0,21-21 16,-21 0-16,0 0 0,1 0 15,20 0-15,-21 0 0,0 0 0,22 0 16,-22-21-16,0 21 0,0-21 16,0 21-16,0-22 0,1 1 0,-22 0 15,0 0-15,0 0 0,0 0 16,0-1-16,-22 22 16,-20 0-16,0 0 0</inkml:trace>
  <inkml:trace contextRef="#ctx0" brushRef="#br0" timeOffset="23796.02">2074 5249 0,'0'0'16,"0"-21"-1,0 0-15,21 21 16,1-21-16,-1 0 0,21 21 16,-21-21-16,22-1 0,-1-20 0,-21 21 15,21 0-15,1 0 16,-22-22-16,0 22 0,0 0 0,-21-21 15,0 20-15,0 1 0,-21 0 16,-21 21-16,21-21 0,-43 21 16,22 0-16,-1 0 0,1 0 0,-21 21 15,20-21-15,1 21 0,0 0 16,20 1-16,-20-1 0,21 0 0,0 21 16,21-21-16,0 1 0,0 20 15,0-21-15,0 21 0,21 1 0,21-22 16,-21 21-16,22-21 0,-1 22 15,0-22-15,1 21 0,20-21 16,-20 22-16,-1-22 0,21 21 16,-20-21-16,-22 22 0,21-22 0,-21 21 15,-21-21-15,0 22 0,0-1 16,-42-21-16,0 22 0,-1-22 16,-20 0-16,21 21 0,-22-21 0,1 1 15,-1-22-15,1 21 0,-1-21 16,1 0-16,-1 0 0,1 0 0,-1 0 15,22 0-15,-1-21 0,1-1 16,0 1-16,21 0 0,-1-21 0,1-1 16,21 22-16,0-21 0,0 0 15,0-1-15,0 1 0,21 0 16,1 20-16,-1-20 0,21 21 16,-21-21-16,43 20 0,-22 1 15,0 21-15,1-21 0,20 21 0,-20 0 16,20 0-16,-21 0 0,22 0 15,-22 0-15,22 0 0</inkml:trace>
  <inkml:trace contextRef="#ctx0" brushRef="#br0" timeOffset="24016.41">2773 5355 0,'0'0'0,"0"21"0,0 1 0,0-1 15,0 0-15,0 0 0,0 21 0,-21-20 16,-1 20-16,22-21 15,-21 0-15,0 22 0,21-22 0,0 0 16,-21 0-16,21 0 0,-21-21 16,21 21-16,0 1 0,0-44 47,0 1-47,0 0 0,0 0 15,0 0-15,21 0 0</inkml:trace>
  <inkml:trace contextRef="#ctx0" brushRef="#br0" timeOffset="24204.09">2773 5249 0,'21'-21'0,"-42"42"0,42-63 15,-21 21-15,0 42 47,0 0-31,0 0-16,21-21 15,0 22-15,0-22 0,1 21 16,-1-21-16,0 21 0,0 0 16</inkml:trace>
  <inkml:trace contextRef="#ctx0" brushRef="#br0" timeOffset="25212.22">3111 5419 0,'0'0'0,"0"21"16,0 42-1,0-41-15,0-1 0,0 0 0,0 21 16,-21-21-16,21 1 0,-21-1 0,0 0 16,21 0-16,0 0 0,-21 0 15,0-21 1,21-21 0,0 0-16,21-21 15,0 21 1,-21-1-16,21 1 0,0-21 0,0 21 15,1 0-15,-1-22 0,0 22 16,0 0-16,21 0 0,-20 21 0,-1-21 16,0 21-16,0 0 0,0 0 15,0 21-15,-21 0 0,22 0 16,-22 0-16,21 0 0,-21 1 0,0 20 16,0-21-16,0 21 0,21 1 15,-21-22-15,21 0 0,0 21 0,-21-20 16,21-1-16,1 0 15,20-21-15,-21 0 0,21 0 0,-20 0 16,20 0-16,0 0 0,1 0 16,-1-21-16,21 21 0,-20-21 0,-1-1 15,0-20-15,1 21 0,-1 0 16,0-22-16,-20 22 0,-1-21 0,0 21 16,0-22-16,-21 22 0,0-21 15,0 21-15,0 0 0,0-1 0,-21 1 16,0 21-16,0 0 0,-1 0 0,1 0 15,0 0-15,0 21 0,0 1 16,-22-1-16,22-21 0,0 21 0,21 0 16,-21 0-16,21 22 0,-21-22 15,21 0-15,0 0 16,0 0-16,21-21 16,0 0-16,0 0 0,0 0 15,1 0-15,-1 0 0,0-21 16,0 21-16,0-21 0,0 0 0,1 21 15,-1-21-15,0-1 0,0 22 0,-21-21 16,21 0 0,-21 42 15,0 0-31,0 1 0,0 20 0,0 0 16,0-21-16,0 43 0,0-22 15,0 1-15,0 20 0,0 1 16,0-22-16,0 21 0,0 1 0,0-1 15,0 22-15,0 0 0,0-1 16,0 1-16,0 0 0,0-1 0,0 1 16,0 21-16,0-21 0,0-1 15,0 22-15,0-21 0,0 21 0,0-22 16,0-20-16,0 20 0,-21-20 0,0-1 16,0 1-16,0-22 0,-1 1 15,1-1-15,0 0 0,-21 1 0,21-22 16,-22 0-16,1 0 0,0-21 15,-1 0-15,1 0 0,-22 0 16,1-21-16,-1 0 0,-20 0 0,-1-22 16,22-20-16,-22 20 0,0-20 0,22-22 15,-1 1-15,1-1 0,20 0 16,1 1-16,21-1 0,0 0 0,21 22 16,0-22-16,0 22 0,0-1 15,21 1-15,0-1 0,0 1 0,22 20 16,-1-20-16,0-1 0,1 22 15,20-22-15,-21 22 0,43-21 0,-21 20 16,-1 1-16,22-22 0,-22 22 0,22-21 16,-22-1-16,1 22 0,-1-22 15</inkml:trace>
  <inkml:trace contextRef="#ctx0" brushRef="#br0" timeOffset="25471.36">4784 5122 0,'0'0'0,"42"-105"31,-63 126-15,0 0-16,-1 0 15,1 0-15,21 22 0,-21-1 0,0 0 16,0 1-16,0-1 0,-1 0 16,1 1-16,0 20 0,21-21 0,0 1 15,0-1-15,0-21 16,0 22-16,0-22 0,0 0 0,0 0 15,0 0-15,0 0 0,21-21 16,0 0-16,1 0 16,-1-21-16,0 0 0,0 21 15,0-21-15,0 0 0</inkml:trace>
  <inkml:trace contextRef="#ctx0" brushRef="#br0" timeOffset="25824.08">4889 5525 0,'0'21'15,"0"0"1,22-21-16,-22 21 16,21-21-1,0 0-15,0 0 0,0 0 0,0 0 16,22 0-16,-22-21 16,0 21-16,0-21 0,0 0 0,1 21 15,-1-22-15,0 1 0,0 21 0,-21-21 16,0 0-16,0 0 0,0 0 15,0-1-15,0 1 0,-42 21 16,21 0-16,-1 0 16,1 0-16,0 0 0,-21 21 0,21 1 15,-1-1-15,1 21 0,0-21 16,0 22-16,21-1 0,-21 0 16,21-21-16,0 22 0,0-1 0,0-21 15,21 0-15,0 1 0,0-1 16,0 0-16,1-21 0,-1 0 0,21 0 15,-21 0-15,0 0 0,22 0 16,-1 0-16,0-21 0,22 21 0,-22-21 16,22-1-16</inkml:trace>
  <inkml:trace contextRef="#ctx0" brushRef="#br0" timeOffset="26496.41">7154 5292 0,'0'0'0,"0"-21"0,0-22 31,-21 43-31,0 0 0,0 0 15,0 21-15,-1 1 0,22 20 16,-21-21-16,0 21 0,0-20 16,21 20-16,0 0 0,-21 1 0,21-1 15,-21 0-15,21 1 0,0-1 16,0-21-16,0 21 0,0-20 16,0 20-16,0-21 0,21-21 0,0 21 15,0 0-15,0-21 0,0 0 16,1 0-16,-1 0 0,0 0 0,0-21 15,0 0-15,22 0 0,-22 0 0,0 0 16,0-1-16,0-20 0,0 21 16,1-21-16,-1-1 0,0 1 0,-21 21 15,0-22-15,0 1 0,0 0 16,0-1-16,0 22 0,-21-21 0,0 21 16,21 0-16,-22-1 0,1 1 15,0 21-15,0 0 0,0 0 16,0 0-16,-1 0 0,1 0 0,0 21 15,0 1-15,0-1 0,21 0 16,0 0-16,-21 0 0,21 0 0,0 1 16,0-1-16,0 0 0,0 0 0,0 0 15,21 0-15,0 1 0,0-1 16,0-21-16,0 0 0,22 0 0,-22 21 16,0-21-16</inkml:trace>
  <inkml:trace contextRef="#ctx0" brushRef="#br0" timeOffset="26876.09">7620 5440 0,'0'-21'0,"0"42"0,0-63 16,0 20-16,0 1 16,21 0-1,0 21-15,0 0 16,1 0-16,-1 0 15,0 21-15,0-21 0,0 21 0,0 1 16,1-1-16,-1 0 0,0 0 16,0 0-16,0 0 0,-21 22 0,0-22 15,0 0-15,0 0 0,0 0 16,0 1-16,-21-22 31,0 0-15,0 0-16,21-22 0,0 1 15,0 0-15,0 0 0,0 0 16,0 0-16,0-1 0,0 1 16,0 0-16,0 0 0,21 0 0,0 0 15,-21-1-15,21 1 0,0 0 16,1 0-16,-1 21 0,-21-21 0,21 0 16,0 21-16,0-22 0</inkml:trace>
  <inkml:trace contextRef="#ctx0" brushRef="#br0" timeOffset="27372.84">8255 5059 0,'0'-21'0,"0"42"0,-21-63 0,0 20 0,-22 1 15,1 0-15,0 0 0,-22 0 16,22 0-16,-22 21 0,-20-22 0,20 22 16,-21 0-16,22 0 0,-22 0 15,1 22-15,20-22 0,-21 42 0,1-21 16,-1 21-16,0 1 0,22-1 0,-22 22 15,22-1-15,-1 1 16,22-1-16,0 1 0,-1-1 0,22 22 0,0-22 16,0 22-16,21-22 15,0 1-15,0-1 0,0 1 0,0-22 16,21 22-16,0-22 0,0 0 0,22 1 16,-1-1-16,0 0 0,1-20 15,20 20-15,-21-21 0,22 0 0,-1 0 16,1 1-16,-1-22 0,1 0 15,21 0-15,-22-22 0,22 1 0,-1 0 16,1-21-16,0 21 0,-1-1 0,1-20 16,0 0-16,-22-1 0,22 1 15,-22 0-15,-20-22 0,20 22 16,-20-22-16,-22 1 0,21-1 0,-21 1 16,-21-22-16,0 22 0,0-1 15,0-20-15,0 20 0,-21 1 0,-21-1 16,21 1-16,-22-1 0,1 22 15,-22-1-15,1 1 0,-1 21 0,1 0 16,-22 21-16,22 0 0,-1 0 16,-20 21-16,20 0 0,22 0 0,-22 22 15,22-1-15,0 0 0,20-21 0,1 22 16,0-1-16,21 0 0,0-20 16,0-1-16</inkml:trace>
  <inkml:trace contextRef="#ctx0" brushRef="#br0" timeOffset="29392.12">9504 5525 0,'0'0'15,"0"-22"-15,-21 1 0,21 0 0,0 0 0,0 0 16,0 0-16,0-1 0,0 1 15,0 42 1,0 1 0,0-1-16,0 0 0,0 21 15,0 1-15,0-1 0,0 21 16,0-20-16,0-1 0,0 0 0,0 1 16,0-1-16,0-21 0,0 22 15,-22-22-15,22 0 0,-21 0 0,21 0 16,0-42 15,0 0-31,0 0 0,0 0 16,0-1-16,0 1 0,0-21 15,0 21-15,0-22 0,0 1 0,21 0 16,1-1-16,-1 1 0,21 0 16,-21 21-16,22-22 0,-1 22 15,0 0-15,1 0 0,-1 0 0,0 21 16,1 0-16,-1 0 0,-21 0 15,0 21-15,22 0 0,-22 0 0,0 21 16,0-20-16,-21 20 0,0-21 16,0 21-16,21-20 0,-21-1 0,0 21 15,0-21-15,0 0 0,0 1 0,-21-1 16,21-42 31,0-1-47,0 1 0,0 0 15,21-21-15,0 21 0,1-22 16,-1 22-16,0-21 0,0-1 16,21 22-16,-20-21 0,20 21 0,-21 0 15,21-1-15,1 1 0,-22 0 0,21 21 16,1 0-16,-22 0 0,0 21 16,0-21-16,0 21 0,0 22 0,-21-22 15,0 21-15,0 1 0,0-22 16,0 21-16,0 0 0,0 1 0,0-1 15,0 0-15,0-20 0,0 20 16,0-21-16,0 0 0,0 0 0,0 1 16,22-22-16,-1 21 15,0-21-15,0 0 0,0 0 0,0 0 16,22 0-16,-22-21 0,21-1 16,-21 22-16,22-21 0,-22-21 0,21 21 15,1 0-15,-22-22 0,21 1 16,-21 0-16,22 20 0,-22-20 0,0 0 15,0-1-15,0 22 0,0-21 16,-21 21-16,0 0 0,0-1 0,0 1 16,-21 21-1,0 0-15,0 21 0,0 1 16,0-1-16,21 21 0,-22-21 0,1 22 16,0-1-16,21 0 0,-21-21 15,21 22-15,0-1 0,0 0 16,0-20-16,0 20 0,0-21 0,21 0 15,0 0-15,0-21 0,1 22 16,-1-22-16,0 0 0,0 0 0,0 0 16,22 0-16,-22-22 0,21 22 0,0-21 15,-20 0-15,20 0 0,0 0 16,1-22-16,-1 22 0,-21-21 16,21 0-16,-20-1 0,20 1 0,-21 0 15,0-1-15,0 22 0,-21-21 0,0 21 16,22-22-16,-22 22 0,0 0 15,-22 21 1,1 21-16,21 0 16,0 0-16,-21 1 0,0 20 15,21-21-15,-21 21 0,21 1 0,0-1 16,0 0-16,0 1 0,0-1 16,0-21-16,0 22 0,0-22 0,21 42 15,-21-42-15,21-21 0,0 22 16,0-22-16,22 0 0,-22 0 15,21 0-15,-21 0 0,22 0 0,-22-22 16,21 22-16,1-21 0,-22 0 16,21 0-16,-21 0 0,22-22 15,-22 22-15,21-21 0,-21 0 0,0-1 16,1 1-16,-1-22 0,0 22 16,0 0-16,-21-64 0,21 64 15,-21-1-15,21 1 0,-21 0 0,0 20 16,0 1-16,0 0 0,-21 42 31,0 0-31,21 22 0,-21-1 16,0 0-16,0 1 0,21-1 0,0 0 15,-22 22-15,22-22 0,0 22 0,0-22 16,0 0-16,0 1 0,0-1 16,0 0-16,22 1 0,-22-22 15,21 0-15,0 0 0,0 0 16,-21 1-16,21-22 0,0 0 0,1 0 15,-1 0-15,0 0 0,0 0 0,0-22 16,0 22-16,1-21 0,-1-21 16,0 21-16,0-22 0,21 22 0,-20-21 15,-1 0-15,0-22 0,21 22 0,-21-22 16,22 22-16,-22-22 16,0 22-16,0-21 0,22 20 0,-43 1 0,21 0 15,0 20-15,-21 1 0,0 0 16,0 0-16,0 42 15,-21 0 1,0 0-16,-1 1 0,1 20 16,21 0-16,-21 1 0,0-1 0,0 0 15,21 1-15,0-1 0,-21 0 16,21 22-16,-22-22 0,22 0 0,0 1 16,0-1-16,0-21 0,0 22 0,0-22 15,0 0-15,22 0 0,-1-21 16,0 21-16,0-21 0,0 0 0,0 0 15,1 0-15,-1 0 0,0 0 16,21-21-16,-21 21 0,1-21 0,20 0 16,-21 0-16,21-1 0,-20 1 15,-1-21-15,0 0 0,21 20 16,-21-20-16,1 21 0,-1-21 0,0 20 16,0 1-16,-21 42 31,0 1-31,0-1 0,0 21 15,0-21-15,0 22 0,0-22 16,0 0-16,0 21 0,0-21 0,0 1 16,0-1-16,0 0 0,21-21 15,0 0-15,1 0 16,-1 0-16,0 0 16,-21-21-16,21 0 0,0-1 15,-21 1-15,21 0 0</inkml:trace>
  <inkml:trace contextRef="#ctx0" brushRef="#br0" timeOffset="29560.15">13568 5101 0,'0'0'0,"-21"-21"0,-1 21 16,1 0-16,0 0 15,0 0-15,0 0 16,0 0 15,21 21-31,-22-21 0</inkml:trace>
  <inkml:trace contextRef="#ctx0" brushRef="#br0" timeOffset="29744.14">12531 5376 0,'0'0'0,"-22"22"0,1-22 15,0 0-15,42 0 32,0 0-32,1 0 0,-1 0 0,0 0 15,0 0-15,21-22 0,1 22 16,-1-21-16,0 0 0,1 21 16,-1-21-16</inkml:trace>
  <inkml:trace contextRef="#ctx0" brushRef="#br0" timeOffset="30428.07">14457 5376 0,'148'-21'31,"-127"0"-31,21 21 0,-20-21 15,-1 0-15,21 0 0,-21 21 16,22-22-16,-22 1 0,0 0 16,-21 0-16,0 0 0,0 0 0,0-1 15,0-20-15,0 21 0,-21 0 0,0 21 16,-22-21-16,22-1 0,0 22 16,-21 0-16,20 0 0,-20 0 0,21 0 15,-21 0-15,20 22 0,1-1 16,0 0-16,0 0 0,0 0 0,21 0 15,0 22-15,0-22 0,0 0 16,0 21-16,0-20 0,21 20 0,-21-21 16,21 0-16,0 22 0,0-22 0,1 21 15,-1-21-15,0 22 16,0-1-16,-21-21 0,0 21 0,0-20 16,0 20-16,0-21 0,0 21 0,0-20 15,-42-1-15,21 0 0,-22 0 16,1 0-16,0 0 0,-1-21 0,-20 0 15,20 0-15,-20 0 0,21 0 16,-1 0-16,1 0 0,0-21 0,-1 0 16,22 0-16,0 0 0,0 0 0,0-1 15,21-20-15,0 21 0,0-21 16,0 20-16,0-20 0,0 21 0,21-21 16,0 20-16,0-20 0,21 21 15,-20 0-15,20 0 0,0 21 16,1-22-16,-1 22 0,0 0 0,1 0 15,-1 0-15,0 0 0,1 0 16</inkml:trace>
  <inkml:trace contextRef="#ctx0" brushRef="#br0" timeOffset="30769.12">15049 5609 0,'0'0'0,"22"0"0,-1 0 16,0 0-16,0 0 0,0-21 15,0 0-15,1 0 16,-22 0-16,21 21 0,-21-22 0,21 1 16,-21 0-16,0 0 0,0 0 0,0 0 15,0-1-15,0 1 16,-21 21-16,0 0 0,-1 0 16,1 0-16,0 0 0,0 0 15,21 21-15,-42 1 0,42-1 0,-22 21 16,1-21-16,0 22 0,0-22 0,0 21 15,21 0-15,0-20 0,0-1 16,0 21-16,0-21 0,0 0 0,0 1 16,21-1-16,0-21 15,0 0-15,22 0 16,-22 0-16,0 0 0,21 0 0,1-21 16,-22 21-16,21-22 0,0 1 15,1 0-15,-1 0 0,0-21 0</inkml:trace>
  <inkml:trace contextRef="#ctx0" brushRef="#br0" timeOffset="31016.08">16002 4826 0,'0'0'0,"0"-21"0,0 0 0,0 0 0,0 42 16,-21 0-16,0 21 15,-1-21-15,1 43 0,0-22 16,0 22-16,0-22 0,0 22 15,-1-1-15,-20 1 0,21-22 0,0 21 16,0-20-16,-1-1 0,1 0 16,0 1-16,0-1 0,21-21 0,-21 0 15,21 1-15,0-1 0,0 0 0,0 0 16,21-21 0,0 0-16,0 0 0,0-21 15,1 21-15,-1-21 0</inkml:trace>
  <inkml:trace contextRef="#ctx0" brushRef="#br0" timeOffset="31384.64">15960 5482 0,'0'21'16,"21"-21"15,0 0-31,0 0 0,0 0 15,0-21-15,22 21 0,-22-21 16,0 21-16,0-21 0,22 21 0,-22-21 16,0 0-16,-21-1 15,0 1-15,0 0 16,0 0-16,-21 21 16,0 0-16,-1 0 0,1 0 15,0 21-15,-21 0 0,21 0 0,-1 1 16,1 20-16,0-21 0,0 21 15,0-20-15,0 20 0,21-21 0,0 0 16,0 0-16,0 1 0,0-1 0,0 0 16,0 0-16,21 0 0,0-21 15,0 0-15,21 0 0,1 0 0,-22 0 16,21 0-16,1 0 0,20 0 16,-21 0-16,22-21 0,-22 0 0,1 21 15</inkml:trace>
  <inkml:trace contextRef="#ctx0" brushRef="#br0" timeOffset="31904.14">16870 5376 0,'0'0'16,"0"-21"-16,0 0 0,0 0 0,0 0 0,0 0 15,-21 21 1,-1 0-16,1 21 0,0-21 16,21 21-16,-21 0 0,0 21 0,0-20 15,-1 20-15,22-21 0,0 21 16,-21-20-16,21 20 0,0-21 0,0 21 15,0-20-15,0-1 0,0 0 16,21 0-16,1 0 0,-1-21 16,0 0-16,0 21 0,0-21 0,0 0 15,22 0-15,-22 0 0,21 0 16,1-21-16,-22 0 0,21 21 0,0-21 16,1 0-16,-1-22 0,-21 22 15,22-21-15,-1 0 0,0-1 0,-21 1 16,22 0-16,-1-22 0,-21 22 0,22-22 15,-22 1-15,21-1 0,-21 1 16,0 20-16,1-20 0,-22 21 0,0-1 16,0 22-16,0 0 0,0 0 15,-22 42 1,1 0-16,0 21 0,-21-20 16,21 41-16,-1-21 0,1 22 0,-21-22 15,21 22-15,0-22 0,-1 22 0,22-22 16,0 0-16,-21 22 0,21-22 15,0 0-15,0-20 0,0 20 0,0-21 16,0 21-16,0-20 0,21-1 16,1 0-16,-1-21 0,0 0 15,0 0-15,0 0 0,0 0 16,1 0-16,20-21 0,-21 21 0,21-21 16,-20-1-16,20 1 0,-21 0 15,21 0-15,-20 0 0,-1 0 16,21-22-16,-21 22 0</inkml:trace>
  <inkml:trace contextRef="#ctx0" brushRef="#br0" timeOffset="32112.14">17378 5228 0,'0'0'0,"-21"0"0,-22 0 0,64 0 31,1 0-15,20 0-16,0 0 0,1 0 15,-1 0-15,0 0 0,1-21 0,-1 21 16,21-21-16,-20 21 0,-1 0 16,-21-21-16,22 21 0,-22 0 0,-42 21 31,-22-21-31,1 21 0</inkml:trace>
  <inkml:trace contextRef="#ctx0" brushRef="#br0" timeOffset="33768.86">10372 7430 0,'0'0'0,"0"-43"31,0 22-31,0 0 0,0 0 16,0 0-16,-22-1 0,22-20 0,0 21 16,-21 0-16,0 0 0,0-1 15,0 1-15,21 0 0,-21 0 0,-1 21 16,1 0-16,-21 0 0,21 0 0,0 0 16,-1 0-16,-20 21 0,21 0 15,0 22-15,-22-1 0,22 21 16,0-20-16,0 20 0,0-20 0,0 20 15,21-21-15,0 1 0,-22-1 16,22 0-16,0-20 0,0 20 0,0-21 16,0 0-16,0 0 0,0 1 15,22-22-15,-1 0 0,0 0 16,21-22-16,-21 22 0,22-21 0,-1-21 16,0 21-16,1 0 0,-1-22 15,-21 1-15,22-22 0,-1 22 0,0-21 16,-21-1-16,22 1 0,-22-1 0,0 1 15,0-1-15,0 1 0,1 20 16,-1-20-16,0-1 0,-21 22 0,0-22 16,0 22-16,0 21 0,0-21 15,0 20-15,0 44 16,-21 20 0,21-21-16,-21 21 0,-1 1 15,22 20-15,0 1 0,-21-22 0,21 22 16,-21 20-16,21-20 0,-21-1 15,21 1-15,0-1 0,0-20 0,0 20 16,0-21-16,0 1 0,0-1 0,0-21 16,0 0-16,21 1 0,0-1 15,0 0-15,1-21 0,-1 0 0,0 0 16,0 0-16,21 0 0,-20 0 0,20-21 16,0 0-16,-21-1 0,22 1 15,-1 0-15,0-21 0,1 21 16,-22-22-16,21 1 0,-21 0 0,1-1 15,-1-41-15,-21 41 16,0 1-16,0 21 0,0 0 0,0-1 16,-21 1-16,-1 21 0,1 0 0,0 0 15,-21 0-15,21 0 0,-1 0 16,1 21-16,21 1 0,0-1 0,0 0 16,0 0-16,0 0 0,0 0 0,0 22 15,21-22-15,1 0 0,-1 0 16,0 0-16,21 22 0,-21-22 15,1 0-15,-1 0 0,-21 0 0,21-21 16,0 22-16,-21-1 0,0 0 16,21 0-16,0 0 15,1-21 1,-1 0-16,0 0 16,-21-21-16,21 21 0,0-21 0,0 21 15,1-21-15,-1 0 0,0-1 0,0 1 16,0 0-16,22 0 0,-22 0 15,0-22-15,21 22 0,-21-21 0,1 21 16,-1 0-16,0-1 0,0 1 16,-21 42 15,0 1-31,0-1 16,-21 0-16,21 21 0,-21-21 0,0 1 15,21 20-15,-22-21 0,22 0 0,0 0 16,0 22-16,0-22 0,0 0 15,0 0-15,0 0 16,22-21-16,-1 0 0,0 0 16,0 0-16,0-21 15,0 21-15,1-21 0,-1 21 0,0-21 16,0 0-16,0 0 0,0-1 0,-21 1 16,0 0-16,0 0 0,0-21 15,0 20-15,0 1 0,-21 0 0,0-21 16,0 21-16,0-1 0,0 22 15,-1-21-15,1 21 0,0 0 16,0 0-16,0 0 0,42 0 31,0 0-15,0 0-16,0 0 0,22-21 0,-22 21 16,21-21-16,1 21 0,-1-21 15,0 0-15,1 21 0,-1-22 0,0 22 16,1 0-16,-1 0 0,-21 0 15,0 0-15,0 0 0,1 22 0,-22-1 16,0 0-16,0 0 0,0 21 16,0-20-16,0 20 0,0 0 0,0 1 15,0-1-15,-22 21 0,22-20 16,-21 20-16,21-20 0,-21 20 0,0 1 16,0 20-16,21-20 0,-21 20 0,-1 1 15,1 0-15,0-1 0,0 1 16,-21-21-16,20 20 0,1 1 0,0-22 15,0 22-15,0-21 0,0-1 0,-1 1 16,1-1-16,0-21 0,21 1 16,-21-1-16,21-21 0,0 0 0,0-42 31,21 0-31,0-21 16,0-1-16,1 1 0,20-21 15,-21 20-15,0-20 0,22-1 0</inkml:trace>
  <inkml:trace contextRef="#ctx0" brushRef="#br0" timeOffset="34052.01">12171 7726 0,'0'0'0,"0"-64"0,0-41 15,0 41-15,0 22 0,0-1 0,0 22 16,0-21-16,0 21 0,0-22 16,21 22-16,0 0 0,0 0 0,0 21 15,22 0-15,-22 0 16,0 0-16,21 0 0,-20 0 0,20 0 15,-21 21-15,0 0 0,0 0 0,1 1 16,-22-1-16,0 0 0,0 0 16,0 0-16,0 0 0,0 1 0,-22-1 15,1 0-15,0-21 0,-21 21 0,21 0 16,-1-21-16,-20 0 0,21 21 16,0-21-16,-22 0 0,22 0 0,0 0 15,42 0 16,0 0-31,1 0 0,-1 0 0</inkml:trace>
  <inkml:trace contextRef="#ctx0" brushRef="#br0" timeOffset="34555.9">13144 7218 0,'0'0'0,"22"-21"16,-1 0-16,-64-43 31,22 64-31,0 0 0,-21 0 0,21 0 0,-22 0 16,22 21-16,-21 0 0,21 1 0,-22-1 15,22 21-15,-21-21 0,21 22 16,-1-22-16,1 21 0,0-21 16,0 22-16,21-22 0,0 21 0,0-21 15,0 0-15,0 1 0,0-1 16,0 0-16,21-21 0,0 21 15,0-21-15,1 0 0,-1 0 16,0 0-16,21-21 0,-21 21 0,22-21 16,-22 0-16,21-1 0,-21 1 0,22-21 15,-22 21-15,21-22 0,-21 1 16,1 0-16,-1-22 0,0 22 0,0-22 16,0 22-16,0-21 0,1 20 0,-22-20 15,21 20-15,-21 1 16,21 0-16,-21 21 0,0-1 0,0 1 15,0 0-15,0 42 16,-21 0-16,0 1 16,-1 20-16,1-21 0,21 21 0,-21 1 15,0-1-15,0 22 0,0-22 16,21 21-16,0 1 0,0-22 0,0 22 16,0-22-16,0 0 0,0 1 0,21-1 15,0-21-15,0 0 16,0 1-16,0-1 0,1 0 0,20-21 0,-21 0 15,0 0-15,22 0 0,-22 0 16,0 0-16</inkml:trace>
  <inkml:trace contextRef="#ctx0" brushRef="#br0" timeOffset="35916.19">13843 7260 0,'0'0'0,"21"-21"0,-21-21 15,0 21-15,0-1 0,0 1 0,0 0 16,-21 21-1,0 0-15,0 0 0,-1 0 16,22 21-16,-21 0 0,0 22 0,0-22 16,0 21-16,21-21 15,0 22-15,0-1 0,-21-21 0,21 22 16,0-22-16,0 21 0,0-21 0,0 0 16,0 1-16,0-1 0,0 0 15,21 0-15,0-21 0,0 21 16,0-21-16,22 0 0,-22 0 15,0 0-15,0 0 0,21-21 0,-20 21 16,-1-21-16,21 0 0,-21 0 0,0-1 16,1 1-16,-1 0 0,0-21 15,-21-1-15,21 1 0,-21 0 0,0-1 16,0 1-16,0 0 0,0-1 0,-21 22 16,0-21-16,0 21 15,-22 21-15,22-21 0,0 21 0,-85 21 16,64 0-1,21 0-15,-1 21 0,1-20 16,0 20-16,21 0 0,0 1 0,0-22 16,0 21-16,0-21 0,0 22 0,0-22 15,0 0-15,0 0 0,21 0 16,0 0-16,1 1 0,20-22 0,-21 0 16,0 0-16,22 0 0,-22 0 0,21 0 15,0 0-15,-20 0 0,20-22 16,0 22-16,22-21 0,-22 0 0,0 0 15,1 0-15,-1 0 0,-21-1 16,22 1-16,-22-21 0,0 21 16,0-22-16,0 1 0,0 21 0,-21-21 15,0 20-15,0 1 0,0 0 16,0 0-16,0 42 31,0 0-31,-21 0 0,0 22 16,0-22-16,21 0 0,0 21 0,-21-20 15,21 20-15,0-21 0,-21 0 0,21 22 16,0-22-16,0 0 0,0 0 16,0 0-16,21-21 15,0 0-15,0 0 0,0 0 16,0 0-16,1 0 16,-1-21-16,21 0 0,-21 21 0,0-21 15,-21 0-15,22-1 0,-1 1 0,0-21 16,-21 21-16,0 0 0,21-22 15,-21 22-15,21 0 0,-21 42 32,0 0-32,0 22 15,0-22-15,0 0 0,-21 0 0,21 0 16,0 0-16,0 1 0,0-1 16,0 0-16,0 0 0,21 0 15,0-21-15,1 0 16,-1 0-16,0 0 0,21 0 15,-21 0-15,1 0 0,-1 0 0,0-21 16,-21 0-16,21 0 0,-21 0 16,0-1-16,0-20 0,0 21 15,0-21-15,0 20 0,0-20 0,0 21 16,0-21-16,0-1 0,0 22 0,0 0 16,0-21-16,0 20 0,21 1 15,0 21-15,1-21 0,-1 21 0,0-21 16,0 21-16,0 0 0,22 0 0,-22 0 15,21 0-15,0 21 16,-20 0-16,20 0 0,-21-21 0,0 22 16,0-1-16,1 0 0,-22 0 0,0 21 15,0-20-15,0-1 0,0 0 16,0 0-16,0 21 0,0-20 0,0-1 16,0 0-16,-22 0 0,22 0 15,-21 0-15,0-21 16,21-21 31,0 0-47,0 0 15,0 0-15,21-22 0,0 22 0,22-21 16,-22 21-16,21-22 0,1 1 16,-1 21-16,0-21 0,22 20 0,-22 1 15,0 0-15,1 0 0,-1 0 16,0 21-16,-20 0 0,20 0 0,-21 0 15,0 0-15,0 21 0,1 21 16,-22-21-16,0 1 0,0-1 16,0 21-16,-22-21 0,1 0 0,21 22 15,-21-22-15,0 0 0,0 0 0,21 0 16,0 1-16,-21-1 0,-1 0 16,1-21-16,21 21 15,0-42 16</inkml:trace>
  <inkml:trace contextRef="#ctx0" brushRef="#br0" timeOffset="36095.21">16256 7260 0,'0'-21'78</inkml:trace>
  <inkml:trace contextRef="#ctx0" brushRef="#br0" timeOffset="58849.67">2857 4763 0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21T03:38:31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593 0,'0'-21'0,"21"-1"0,0 1 16,-21 0-16,0 0 16,0 0-16,21 21 0,-21-21 15,22-1-15,-22 1 0,0 0 16,0 42 15,0 0-31,-22 1 0,22 20 16,-21 0-16,0 1 0,0 20 0,0 1 15,-22-1-15,22 22 0,-21-1 16,0 1-16,-1-21 0,1 20 16,0-20-16,-1 20 0,1-20 0,21-1 15,-22-20-15,22 20 0,0-20 16,0-1-16,0-21 0,0 21 15,21-20-15,0-1 16,-22-21-16,22-21 16,0-1-16,0 1 0,0-21 15,0 21-15,0-22 0,0 1 16,0 0-16,0-1 0,0 1 0,0-21 16,0 20-16,0 1 0,22-22 15,-22 22-15,21 21 0,0-21 0,-21 20 16,21 1-16,0 21 15,0 21-15,1-21 16,-22 43-16,21-22 0,0 0 0,-21 21 16,0 1-16,21-1 15,-21 0-15,21 1 0,-21-22 0,0 21 16,21 1-16,1-1 0,-1 0 16,0-21-16,0 22 0,0-22 15,22 0-15,-22 0 0,21 0 0,0-21 16,-20 0-16,20 0 0,0 0 15,1 0-15,-1 0 0,0-21 0,1 0 16,-22 0-16,21-21 0,0 20 16,1-20-16,-22 0 0,21-1 0,-21 1 15,1 0-15,-1-22 0,0 1 16,0-1-16,0 1 0,-21-22 16,0 22-16,0-1 0,0 1 15,0-1-15,-42 1 0,21 20 16,-22 1-16,1 0 0,0-1 0,-1 22 15,-20 0-15,-1 0 0,22 21 16,-21 0-16,-1 0 0,22 0 16,-22 21-16,22 0 0,0 0 0,20 22 15,1-1-15,0-21 0,21 21 16,0 22-16,0-22 0,0 1 0,0-1 16,0 0-16,21 1 0,0-22 15,1 21-15,-1-21 0,21 0 16,-21 1-16,0-1 0,22 0 15,-22-21-15,21 0 0,-21 21 16,1-21-16,20 0 0,-21 0 0,0 0 16,22 0-16,-22 0 0,0 0 15,21 0-15,-21 0 0,1 0 16,-1 0-16,0 0 0,0 0 0</inkml:trace>
  <inkml:trace contextRef="#ctx0" brushRef="#br0" timeOffset="478.74">3196 1270 0,'-63'0'16,"41"0"-16,1 0 16,0-21-1,21 0-15,0 0 0,0-1 16,0 1-16,21 0 0,0 0 15,1 21-15,-1-21 0,0 21 0,21 0 16,-21-21-16,22 21 0,-1 0 16,0 0-16,-20 0 0,20 0 15,0 21-15,1 0 0,-22 0 0,21 0 16,-21 22-16,0-22 0,1 21 16,-1-21-16,-21 22 0,0-22 15,0 21-15,0-21 0,-21 22 16,-1-22-16,1 0 0,0 0 0,0 0 15,0 0-15,0-21 0,-1 0 16,1 0-16,0 0 16,21-21-16,0 0 15,0 0-15,0 0 0,0 0 16,0-1-16,0-20 0,0 21 16,0 0-16,21-22 0,0 22 0,-21-21 15,22 21-15,-1 0 0,0-1 16,0 1-16,0 0 0,22 0 15,-22 21-15,0-21 0,21 21 16,-21 0-16,22 0 0,-22 0 16,0 0-16,0 0 0,22 0 0,-22 0 15,0 0-15</inkml:trace>
  <inkml:trace contextRef="#ctx0" brushRef="#br0" timeOffset="923.74">4212 1143 0,'-21'0'16,"0"21"0,0-21-16,-1 21 0,22 1 15,-21-22-15,0 21 16,0 0-16,0 0 0,21 0 0,-21 22 16,-1-22-16,22 0 0,0 0 15,-21 0-15,21 22 0,-21-22 0,21 0 16,0 0-16,0 0 0,0 0 15,0 1-15,0-1 0,21 0 0,0-21 16,1 0-16,-1 0 0,21 0 16,-21 0-16,22 0 0,-1 0 15,0-21-15,1 21 0,-1-21 0,-21-1 16,21 1-16,1 21 0,-22-21 16,0 0-16,0 0 0,0-22 15,-21 22-15,0 0 0,0-21 0,0 21 16,0-22-16,-21 22 0,0-21 15,0 21-15,0-1 0,-22 1 16,22 21-16,-21 0 0,21 0 0,-22 0 16,1 0-16,0 0 0,-1 21 15,22 1-15,-21-22 0,0 21 0,20 0 16,1 0-16,0 0 0,0-21 16,21 21-16,0 1 0,0-1 0,21 0 15,0-21 1,0 0-16,22 0 0,-22 0 0</inkml:trace>
  <inkml:trace contextRef="#ctx0" brushRef="#br0" timeOffset="1323.78">4805 1143 0,'0'0'0,"0"21"31,0 0-15,0 1-16,0-1 0,0 21 16,0-21-16,0 0 15,0 22-15,0-1 0,-21 0 0,21 1 16,-22 20-16,22 22 0,0-22 16,-21 22-16,0 0 0,21-22 0,-21 43 15,0-21-15,0-1 0,21 22 16,-22 0-16,1 0 0,21 0 0,-21 0 15,0-22-15,0 22 0,0 0 16,-1 0-16,1-22 0,0 22 0,0-21 16,21 0-16,-21-1 0,0-20 0,-1-22 15,1 22-15,0-22 0,21-21 16,0 0-16,-21 43 16,21-85-1,0-1-15,21 1 16,0-21-16,0 0 0,22-43 15,-22 21-15,0 1 0,0-1 16,22-20-16,-22-1 0</inkml:trace>
  <inkml:trace contextRef="#ctx0" brushRef="#br0" timeOffset="1643.85">4699 1545 0,'0'0'0,"0"-42"15,0 0-15,0-64 16,0 85-16,0-1 0,42 1 16,-21 0-16,22-21 0,-1 21 15,0-1-15,1 1 0,-1 21 0,0-21 16,22 21-16,-22 0 0,1 0 16,-1 0-16,0 0 0,-21 21 0,22 0 15,-22 1-15,-21 20 0,0-21 16,0 21-16,0-20 0,-21 20 0,-22-21 15,1 0-15,0 0 0,-1 1 16,1-1-16,0 0 0,-1 0 0,22 0 16,-21-21-16,21 0 15,0 0-15,-1 0 0,1 0 0,21-21 32,21 0-17</inkml:trace>
  <inkml:trace contextRef="#ctx0" brushRef="#br0" timeOffset="3091.44">6138 762 0,'0'0'0,"0"-21"0,0 0 16,0 42 15,0 21-31,0-21 16,0 22-16,0-1 0,-21 22 15,0-22-15,21 21 0,-21-20 0,-22 20 16,22-20-16,-21 20 0,21-21 15,-22 1-15,1-1 0,21-21 16,-21 22-16,-1-22 0,22 0 0,-21 0 16,21-21-16,-1 21 0,1-21 15,0 0-15,21-21 16,-21 0-16,21 0 16,-21 0-16,21-1 0,-21 1 15,21 0-15,0-21 0,0 21 0,0-22 16,0 1-16,0 0 0,0-1 15,0 1-15,0 21 0,0 0 0,21-1 16,0 1-16,0 21 16,0 21-16,0 1 0,-21-1 15,22 21-15,-1-21 16,-21 22-16,21-1 0,0 0 0,-21-21 16,21 22-16,-21-1 0,21 0 15,1-20-15,-1 20 0,-21-21 0,21 0 16,0 0-16,0 1 0,22-1 15,-22-21-15,0 0 0,21 0 0,-21 0 16,22 0-16,-1 0 0,-21-21 16,22-1-16,-1 1 0,-21 0 0,21 0 15,1 0-15,-1-22 0,-21 1 16,0 21-16,22-21 0,-22-22 0,-21 22 16,0-22-16,0 1 0,0 20 15,0-20-15,-21-1 0,0 1 16,-1 21-16,-20-22 0,21 22 15,-21 21-15,-1-22 0,1 22 16,21 0-16,-22 0 0,1 21 0,0 0 16,-1 21-16,1-21 0,0 42 15,-1-21-15,22 22 0,-21 20 0,21-20 16,21 20-16,0 1 0,0-22 16,0 21-16,21-20 0,-21-1 15,42 0-15,-21 1 0,1-1 0,20-21 16,-21 0-16,21 1 0,-20-1 0,20-21 15,0 21-15,-21-21 0,22 0 16,-1 0-16,-21 0 0,22 0 0,-1 0 16,0 0-16,22-21 15,-22 21-15,0-21 0,22-1 0,-22 1 16,22 0-16,-22 0 0,0 0 16,1-22-16,-1 22 0,0 0 0,-20 0 15,-1-21-15,-21 20 0,0 1 16,0 0-16,0 0 0,-21 21 15,-1 0-15,1 0 0,0 0 16,0 0-16,0 21 0,-22 0 0,22 0 16,0 1-16,0-1 15,0 0-15,0 21 0,-1-21 0,1 22 0,0-22 16,0 21-16,0-21 0,21 22 16,0-22-16,0 0 0,0 0 15,0 22-15,0-22 16,0 0-16,21-21 0,0 0 0,0 0 15,0 0-15,1 0 0,20 0 16,-21 0-16,0 0 0,22 0 0,-22-21 16,21 21-16,-21-21 0,22-1 15,-22 1-15,0 0 0,0 0 0,21-21 16,-42 20-16,22-20 0,-22 0 16,21-1-16,-21 1 0,0 0 15,0-1-15,0 22 0,-21 0 0,-1 0 16,1 0-16,0 21 0,0 0 0,-21 0 15,20 0-15,-20 21 16,0 0-16,21 0 0,-22 0 0,22 22 16,-21-22-16,21 21 0,-1 1 15,1-22-15,0 21 0,21-21 0,0 22 16,0-22-16,0 0 0,0 0 16,0 0-16,0 0 0,0 1 0,21-22 15,0 0-15,1 0 0,20 0 16,-21 0-16,21 0 0,1 0 0,-1 0 15,0 0-15,1 0 0,-1-22 16,0 22-16,-20-21 0,20 0 0,0 0 16,-21 21-16</inkml:trace>
  <inkml:trace contextRef="#ctx0" brushRef="#br0" timeOffset="3987.74">7429 1185 0,'22'-21'0,"-44"42"0,65-63 0,-22 21 0,0 0 15,-21 0 1,0 42-1,0 0-15,-21 0 16,21 0-16,-21 0 0,0 22 0,21-22 16,0 0-16,-22 21 0,22-20 15,-21-1-15,21 21 0,0-21 0,0 0 16,0 1-16,0-1 0,0 0 16,0 0-16,0 0 15,21-21-15,1 0 16,-1 0-16,0 0 0,0 0 0,0 0 15,0-21-15,22 0 0,-22 0 16,0 21-16,21-21 0,-20-1 0,-1 1 16,21 0-16,-21-21 0,0 21 15,1-1-15,-1 22 0,0-21 0,-21 0 16,21 21 0,-21 21-16,0 0 15,0 1-15,0-1 16,0 0-16,0 0 0,0 0 0,0 0 15,0 1-15,0-1 16,0 0-16,0 0 0,0 0 16,21-21-16,0 0 15,1 0-15,-1 0 0,0 0 0,21 0 16,-21 0-16,1 0 0,-1 0 0,0-21 16,0 21-16,0-21 0,0 0 15,1 0-15,-22-1 0,0 1 0,0 0 16,0 0-16,0 0 0,0-22 15,0 22-15,0 0 0,0-21 0,0 21 16,0-1-16,0 1 0,0 0 16,0 0-16,0 0 0,0 0 0,0-1 15,21 1 1,0 21-16,0-21 0,0 21 0,22 0 16,-22 0-16,21 0 0,0 0 15,1 21-15,-1 0 0,0 1 0,-20-1 16,20 0-16,0 0 0,-21 21 15,1-20-15,-1-1 0,0 21 0,-21-21 16,0 0-16,0 1 0,0-1 16,0 0-16,0 0 0,-21 0 0,0 0 15,21 1-15,-22-22 0,22 21 16,-21-21-16,0 0 16,0 0-1,21-21 1,0-1-16,0 1 15,0 0-15,21 0 0,0-21 16,0 20-16,22-20 0,-22 0 0,21-1 16,22 22-16,-22-21 0,22 21 15,-1-22-15,-21 22 0,22 21 0,-1 0 16,-20 0-16,-1 0 0,0 21 16,1 1-16,-22 20 0,0-21 0,0 21 15,0 1-15,-21-22 0,0 21 16,0 1-16,0-22 0,0 21 0,-21-21 15,0 0-15,21 1 0,-21-1 16,0 0-16,0 0 0,-1-21 16,1 0-1</inkml:trace>
  <inkml:trace contextRef="#ctx0" brushRef="#br0" timeOffset="4492.42">11578 339 0,'0'0'0,"85"-212"16,-64 191-1,-21 0-15,0 42 16,0 0-16,0 21 0,0 22 16,-21-22-16,0 22 0,-1 20 15,1 1-15,0 0 0,-21 21 0,-1-1 16,1 1-16,-21 0 0,-1 0 16,1 21-16,-1-21 0,-21 0 0,1 21 15,-1-22-15,0 1 0,1-21 16,20 0-16,1-1 0,-1-20 0,22-1 15,0-20-15,-1 20 16,1-42-16,21 22 0,0-22 0,21 0 16,0-42-1,0 0-15,21-1 0,21 1 16,-21-21-16</inkml:trace>
  <inkml:trace contextRef="#ctx0" brushRef="#br0" timeOffset="5415.73">12509 572 0,'0'-22'0,"0"44"0,22-65 16,-22 22 0,-22 42-1,22 0-15,-21 1 0,0 20 16,-21 0-16,21 1 0,-1 20 0,-20 1 16,21 20-16,-21-20 0,-1 20 15,1-20-15,0-1 0,-1 1 0,1-1 16,-22-20-16,22-1 0,0 0 15,-1 1-15,1-1 0,21-21 0,0 0 16,0 1-16,-1-22 16,22-22 15,0 1-31,0 0 0,0-21 0,0 21 16,0-22-16,22 22 0,-1-21 15,0-22-15,-21 22 0,21 0 0,0-22 16,0 22-16,1-1 0,-1 1 15,-21 0-15,21 21 0,0-1 0,0 22 16,0 0 0,-21 22-16,22 20 0,-1-21 0,-21 21 15,21 1-15,-21 20 0,0-20 0,0-1 16,21 0-16,-21 1 0,21-1 16,-21 0-16,0-21 0,21 22 15,1-22-15,-1 0 0,0 0 0,0 0 16,0-21-16,22 0 0,-1 0 15,-21 0-15,21 0 0,1-21 0,-1 21 16,0-21-16,1 0 0,-1 0 16,-21 0-16,22-1 0,-1-20 0,-21 21 15,21-21-15,-20 20 0,-1-20 0,0 21 16,0-21-16,0 20 0,-21 1 16,0 42 15,-21 1-31,0-1 0,0 0 0,21 0 15,0 0-15,-21 22 0,21-22 16,-22 0-16,22 0 0,-21 0 0,21 0 16,0 1-16,0-1 15,0 0-15,0-42 47,0 0-47,21 21 0,1-22 16,-22 1-16</inkml:trace>
  <inkml:trace contextRef="#ctx0" brushRef="#br0" timeOffset="5587.63">12996 931 0,'0'0'16,"-21"0"-16,0 0 0,0 0 16,0 0-16,-1 0 15,1 0-15,21 22 0,0-1 16,0 0-1,0 0-15,21-21 16,1 0-16,-1 21 0,0-21 0,0 21 16,21-21-16</inkml:trace>
  <inkml:trace contextRef="#ctx0" brushRef="#br0" timeOffset="5966.41">13398 1080 0,'0'0'0,"43"0"15,-1-22-15,-21 22 0,22 0 0,-22-21 16,0 21-16,0 0 0,-42 0 31,-21 0-31,20 0 16,-20 21-16,0 1 0,21-22 0,-22 21 15,22 0-15,-21 0 0,21-21 16,-1 21-16,1 0 0,21 1 0,0-1 16,0 0-1,21 0-15,1-21 0,-1 21 16,0-21-16,21 21 0,-21 1 15,1-22-15,-1 21 0,0 0 0,0-21 16,-21 21-16,21 0 16,-21 0-16,0 1 0,-21-1 15,0-21-15,-21 0 0,20 21 16,-20-21-16,0 0 0,-1 0 16,1 0-16,0 0 0,-1 0 0,22 0 15,0 0-15,0 0 0,0 0 16,0 0-16,21-21 0,0 0 15,0-1-15,21 1 16,0 0-16,21 0 0,-21 0 16,22-22-16,-22 22 0</inkml:trace>
  <inkml:trace contextRef="#ctx0" brushRef="#br0" timeOffset="6251.25">14139 635 0,'0'0'0,"0"-21"0,0 42 32,-21 0-32,0 0 0,0 22 15,0-1-15,-1 0 0,1 22 16,0-22-16,0 22 0,0-1 16,0-20-16,-1 20 0,1-21 0,0 1 15,0-1-15,0 0 0,0 1 16,21-22-16,-22 0 0,22 0 0,0 0 15,0 1-15,22-22 16,-1 0-16,0 0 16,0 0-16,0 0 0,0 0 15,1 0-15,-1-22 0,0 1 0,0 0 16,0 0 0</inkml:trace>
  <inkml:trace contextRef="#ctx0" brushRef="#br0" timeOffset="6424.15">13674 1122 0,'0'0'16,"21"0"-1,0 0 1,0 0-16,21 0 0,1 0 16,-1 0-16,0 0 0,22 0 0,-1 0 15,1 0-15,-1-21 0,1 0 16,21 21-16,-22-22 0,22 1 15</inkml:trace>
  <inkml:trace contextRef="#ctx0" brushRef="#br0" timeOffset="6700.99">15325 677 0,'0'-21'0,"0"42"0,0-84 16,0 42-16,0 0 0,0-1 15,-22 22-15,1 0 16,0 0-16,0 22 0,0-1 15,0 0-15,-22 21 0,43-21 16,-42 22-16,42 20 0,-42-20 0,20 20 16,1 1-16,0-1 0,0-21 15,0 22-15,0-22 0,-1 1 16,1-1-16,0 0 0,0-21 0,0 22 16,21-22-16,0 0 0,0 0 15,0 0-15,21-21 31,0 0-15,-21-21-16</inkml:trace>
  <inkml:trace contextRef="#ctx0" brushRef="#br0" timeOffset="7283.2">14922 847 0,'0'0'0,"22"-43"0,-22 22 0,21-21 16,0 21-16,0 0 0,21-1 15,-20 22-15,-1-21 0,21 21 0,0 0 16,1-21-16,-1 21 0,22 0 16,-22 0-16,0 0 0,1 0 0,-1 21 15,0-21-15,1 21 0,-22 1 16,0-1-16,0 21 0,-21-21 0,0 22 16,0-1-16,0-21 0,-21 21 15,0 1-15,-22-22 0,-20 21 16,-1-21-16,1 22 0,-1-22 0,1 0 15,-1 0-15,1 0 0,-1-21 0,22 0 16,21 22-16,-21-22 16,20 0-16,1 0 0,21-22 15,0 1-15,0 0 16,43 0-16,-22 0 0,21 0 16,-21 21-16,43-22 0,-22 22 15,0 0-15,22 0 0,-1 0 0,-20 0 16,20 0-16,1 0 0,-22 22 15,0-1-15,1 0 0,-1 0 0,0 0 16,-20 22-16,-1-22 0,0 21 16,0-21-16,-21 22 0,0-1 15,0-21-15,0 21 0,-21-20 0,0 20 16,0-21-16,-22 0 0,1 22 16,-22-22-16,1 0 0,-1 0 0,1-21 15,-1 21-15,1-21 0,-1 0 16,1 0-16,21 0 0,-1 0 0,-20 0 15,42 0-15,-22-21 0,22 0 16,-21 21-16,21-21 0,-1 0 0,22-1 16,-21 1-16,21 0 15,0 0 1,21 21-16,1 0 0,-1-21 16,21 21-16,0-21 0,1 21 15,20 0-15,-20-22 0,41 1 0</inkml:trace>
  <inkml:trace contextRef="#ctx0" brushRef="#br0" timeOffset="8035.39">16235 1164 0,'0'0'0,"21"-21"0,-42 21 16,0 0-1,-22 0-15,22 0 0,-21 0 16,21 21-16,-22 0 0,22 1 15,-21-1-15,21 21 0,-1-21 0,1 0 16,0 22-16,0-22 0,0 0 16,21 21-16,0-20 0,0-1 0,0 0 15,0 0-15,0 0 16,0 0-16,21-21 0,0 0 16,0 0-1,0 0-15,1 0 0,-22-21 16,0 0-16,0 0 15,0 0-15,0 0 0,21-1 16,-21-20-16,21 21 0,-21-21 16,21 20-16,0-20 0,0 21 0,22-21 15,-22 20-15,21-20 16,1 21-16,-1 0 0,0 0 0,1 21 16,20 0-16,-21 0 0,1 0 15,-1 0-15,0 21 0,1 0 0,-22 21 16,21-21-16,-42 22 0,21-22 15,-21 21-15,0 1 0,0-22 0,0 21 16,0-21-16,-21 0 0,21 1 16,-21-1-16,0 0 0,0 0 0,0 0 15,-1-21-15,1 21 0,0-21 16,0 0-16,0 0 0,21-21 31,21 0-15,0 0-16,0 21 0,0-21 0,22-22 15,-22 22-15,21 0 0,1-21 16,-1-1-16,0 1 0,1 0 0,-1-22 16,0 22-16,1 0 0,-1-22 15,0 43-15,-21-21 0,1 20 16,-1 1-16,0 21 0,-42 21 16,0 22-1,-1-1-15,1 0 0,0 1 0,-21-1 16,21 0-16,-1 1 0,1-22 15,0 21-15,0 1 0,21-22 0,0 0 16,0 21-16,0-21 16,0 1-16,21-1 0,0 0 15,22-21-15,-22 0 0,0 0 0,0 21 16,21-21-16,-20 0 0,20 0 16,-21 0-16,21 0 0,1-21 0,-22 21 15,21-21-15,1 21 0,-22-21 16</inkml:trace>
  <inkml:trace contextRef="#ctx0" brushRef="#br0" timeOffset="8203.29">17547 1418 0,'0'0'0,"-21"0"0,0 0 0,0 0 16,-1 0-16,1 0 0,0 0 15,0 0-15,0 0 31,0 0-31,-1 0 16,1 0-16,0 0 0</inkml:trace>
  <inkml:trace contextRef="#ctx0" brushRef="#br0" timeOffset="9103.23">2773 1947 0,'0'0'0,"-21"0"0,-22 22 15,22-22-15,0 0 0,0 21 16,0-21-16,-1 0 0,22 21 31,0 0-31,22-21 16,-1 21-1,0-21-15,21 0 0,1 0 16,-1 0-16,21 0 0,-20 0 0,41 0 16,-20 0-16,42 0 0,0 0 15,-1 0-15,22 0 0,22-21 0,-22 21 16,21-21-16,0 21 0,0 0 16,21 0-16,1-21 0,-1 21 0,0 0 15,22 0-15,-22-21 0,22 21 16,-22 0-16,22 0 0,-22-22 15,21 22-15,-20 0 0,-1 0 0,0 0 16,1 0-16,-22 0 0,0-21 16,0 21-16,-21 0 0,21 0 0,-42 0 15,21 0-15,-42 0 0,21 0 16,-22 0-16,-20 0 0,-1 0 0,-20 0 16,-1 0-16,0 0 0,-20 0 15,-1 0-15,0 0 0,-21-21 31,0 0-15,0 0 0,0 0-1,0-1-15</inkml:trace>
  <inkml:trace contextRef="#ctx0" brushRef="#br0" timeOffset="9831.41">10858 2053 0,'0'0'0,"-21"0"0,0 0 16,0 0-16,0 0 0,0 0 16,-1 0 15,44 0 0,20 0-15,-21 0-16,43 0 0,-22 0 0,43 0 15,-1 0-15,1 0 0,21 0 16,-22 0-16,43-21 0,0 21 16,0 0-16,43 0 0,-22 0 15,21 0-15,1 0 0,-1 0 0,21 0 16,1 0-16,-1 0 0,-20 0 16,20 0-16,22 0 0,-22 0 0,1 21 15,-1-21-15,22 21 0,-21-21 16,20 0-16,-20 22 0,-1-22 0,-20 0 15,20 21-15,-21-21 0,1 0 16,-22 0-16,0 21 0,0-21 0,-42 0 16,0 0-16,0 0 0,-43 0 0,1 0 15,-22 0-15,0 0 0,-20 0 16,-1 0-16,0 0 0,0 0 16,-21-21 15,0 0-16,0-1 1,-21 22-16,21-21 0</inkml:trace>
  <inkml:trace contextRef="#ctx0" brushRef="#br0" timeOffset="9956.45">16997 2053 0,'0'21'15,"-21"-21"32,-1 0-47,1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A07A-939D-E741-39D3-8B9AAC918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AC15D-F14D-E948-95F6-29B1B735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D75C-C08B-26ED-1EFE-0AEEF688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E081-CA5E-05DF-637D-D7948252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C8AF-AF0C-608B-1179-4707B673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633D-53B4-D903-BF7F-1994F828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B55D2-0039-356C-F81C-2B7A26720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DD02-7B4E-D38F-39CF-BE80DCDB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79AF9-C777-ACAB-FEAB-659B5939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A9D1-3200-6515-E6C7-3C122DD1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7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DD350-5453-6CCF-68DF-7617FB79D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60CE7-18FA-6353-F70B-AEB1D267F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C6CE-345F-FC5E-A95E-26A82FA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2E83-C024-6F3D-6DDF-FE09A01C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0B96-EFA7-A0A3-0C46-2C55EF6C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3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BE8-B227-BF83-40AA-496ED28E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D611-F772-8743-E20F-F7711C0C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6BFE-8331-B4DA-8846-B7D57900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AB55-55F6-E7D9-F73A-5F1C4E04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CDB4-3E27-7831-8813-A645FC45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565E-1800-20BE-521B-69F31ACB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02F67-5310-B671-CC5A-61C91FB6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1FE8-E758-BFA5-154D-88A30518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79609-A371-55CA-61B5-8422A51D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4100-09F2-54B7-2CEC-71508362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7F58-CBCA-BFE2-3C2C-E91AAAE2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4B22-AD4C-F806-DA5D-3F64C38D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BCB54-015B-7138-1C71-65209CC6B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CFE1-4F35-2097-FBB9-D93E5A33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FFDD-EB16-C7DB-93E4-770173F6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1A8D1-2F0A-3264-5F4C-05CB9205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D85F-25FB-F629-C0E2-47D9AD80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07755-8DBC-1E7F-96BE-C0BDDB4D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1219-32A9-072A-5D32-085FF0EE7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AC10F-46CC-A055-38E5-5F0E08C47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32E43-7C17-C18A-AD14-5417A979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D571B-6F94-E832-6CBF-AE7AD9C9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6EAA1-F2C1-AC25-853B-9DB30EB0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F2F3F-C632-1BBB-1E8A-DDF8FF00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F332-F3A5-3E32-1BEC-20329F0D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46AA0-30ED-A532-4CBB-F350A7D1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E2DAC-C8EB-EB9E-A4F3-A2766A5F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8509-431E-E9C3-3405-E69A3B19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D23FD-E527-1389-6E0C-303C92CB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D56AB-0DC5-53DD-BF47-E521064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6E4B-6879-D725-6E1C-B4A37B1D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1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E973-548D-3CF0-9FE5-A3172128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717E-8567-CA7F-FF51-AF7F06DF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B692-9F64-C711-DD65-1AE10930B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51A13-AD2E-A5BC-6112-105360FA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E575-6A56-71E0-5505-F8478386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E93F-844B-1602-58C5-FF5B764F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739B-C030-86A6-529A-9B1E1EA9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4D2E6-3645-D34A-48D3-474456AD6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C3906-7DD5-03B7-E72C-9C8980DC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F92C2-AFA3-B1DB-DD2D-5CB6A529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0C7C-17A1-BA02-1779-4FD53392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B7D91-2763-F666-2D69-9CF9E4C8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5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4D180-4DD4-1B43-9D8D-E5B425AC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93BFA-5550-8468-26FA-6ED9DA5F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B09A-C1BA-40F7-F3BE-1D2DC5456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B0B6-A9E1-45EE-8DDD-497971387954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3C06-CCCE-ADFE-C373-20F3CEE6A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4C0B-D558-717B-94DF-E2F9F5701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CBC7-0DF8-4E53-886E-2C867461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3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A65544-339D-AF79-711C-EDAAB900F7EE}"/>
                  </a:ext>
                </a:extLst>
              </p14:cNvPr>
              <p14:cNvContentPartPr/>
              <p14:nvPr/>
            </p14:nvContentPartPr>
            <p14:xfrm>
              <a:off x="167760" y="251640"/>
              <a:ext cx="8260200" cy="383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A65544-339D-AF79-711C-EDAAB900F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42280"/>
                <a:ext cx="8278920" cy="38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20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D5C3BE-F8AD-AB49-F82C-4C75FB24592F}"/>
                  </a:ext>
                </a:extLst>
              </p14:cNvPr>
              <p14:cNvContentPartPr/>
              <p14:nvPr/>
            </p14:nvContentPartPr>
            <p14:xfrm>
              <a:off x="0" y="335160"/>
              <a:ext cx="8610840" cy="499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D5C3BE-F8AD-AB49-F82C-4C75FB245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5800"/>
                <a:ext cx="8629560" cy="50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81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6A17C7-2783-2BFB-3BF4-93CDC36A8805}"/>
                  </a:ext>
                </a:extLst>
              </p14:cNvPr>
              <p14:cNvContentPartPr/>
              <p14:nvPr/>
            </p14:nvContentPartPr>
            <p14:xfrm>
              <a:off x="99000" y="0"/>
              <a:ext cx="98607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6A17C7-2783-2BFB-3BF4-93CDC36A88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8794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79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2571C7-BA09-ED00-9E9B-FDD2B41237DE}"/>
                  </a:ext>
                </a:extLst>
              </p14:cNvPr>
              <p14:cNvContentPartPr/>
              <p14:nvPr/>
            </p14:nvContentPartPr>
            <p14:xfrm>
              <a:off x="122040" y="83880"/>
              <a:ext cx="1193328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2571C7-BA09-ED00-9E9B-FDD2B41237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74520"/>
                <a:ext cx="1195200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60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CB60D7-29A5-578C-9742-A2B7FB58C9E5}"/>
                  </a:ext>
                </a:extLst>
              </p14:cNvPr>
              <p14:cNvContentPartPr/>
              <p14:nvPr/>
            </p14:nvContentPartPr>
            <p14:xfrm>
              <a:off x="122040" y="0"/>
              <a:ext cx="8382240" cy="45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CB60D7-29A5-578C-9742-A2B7FB58C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840096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50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4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D9A5D4-2CDE-0092-83EB-77880C3DB234}"/>
                  </a:ext>
                </a:extLst>
              </p14:cNvPr>
              <p14:cNvContentPartPr/>
              <p14:nvPr/>
            </p14:nvContentPartPr>
            <p14:xfrm>
              <a:off x="1242000" y="0"/>
              <a:ext cx="5159160" cy="11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D9A5D4-2CDE-0092-83EB-77880C3DB2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2640" y="-9360"/>
                <a:ext cx="517788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464645-80B9-3BD4-7116-BD0831B3BAFE}"/>
                  </a:ext>
                </a:extLst>
              </p14:cNvPr>
              <p14:cNvContentPartPr/>
              <p14:nvPr/>
            </p14:nvContentPartPr>
            <p14:xfrm>
              <a:off x="769680" y="1028880"/>
              <a:ext cx="8161200" cy="336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464645-80B9-3BD4-7116-BD0831B3BA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320" y="1019520"/>
                <a:ext cx="8179920" cy="33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578789-1325-EE14-C476-C448BCE77DD4}"/>
                  </a:ext>
                </a:extLst>
              </p14:cNvPr>
              <p14:cNvContentPartPr/>
              <p14:nvPr/>
            </p14:nvContentPartPr>
            <p14:xfrm>
              <a:off x="700920" y="608076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578789-1325-EE14-C476-C448BCE77D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560" y="6071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2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4A522-E3F1-EE2A-B0B3-BC5C72B5ABA1}"/>
                  </a:ext>
                </a:extLst>
              </p14:cNvPr>
              <p14:cNvContentPartPr/>
              <p14:nvPr/>
            </p14:nvContentPartPr>
            <p14:xfrm>
              <a:off x="342720" y="274320"/>
              <a:ext cx="8466480" cy="54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4A522-E3F1-EE2A-B0B3-BC5C72B5AB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64960"/>
                <a:ext cx="8485200" cy="54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11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D097AD-D287-713F-F061-73B1B51E99B2}"/>
                  </a:ext>
                </a:extLst>
              </p14:cNvPr>
              <p14:cNvContentPartPr/>
              <p14:nvPr/>
            </p14:nvContentPartPr>
            <p14:xfrm>
              <a:off x="22680" y="122040"/>
              <a:ext cx="799380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D097AD-D287-713F-F061-73B1B51E99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12680"/>
                <a:ext cx="8012520" cy="63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28871F-B50B-CD8A-B2B7-BBDCB2F6F32D}"/>
                  </a:ext>
                </a:extLst>
              </p14:cNvPr>
              <p14:cNvContentPartPr/>
              <p14:nvPr/>
            </p14:nvContentPartPr>
            <p14:xfrm>
              <a:off x="0" y="23040"/>
              <a:ext cx="3277080" cy="92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28871F-B50B-CD8A-B2B7-BBDCB2F6F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3680"/>
                <a:ext cx="3295800" cy="9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58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1E3491-6FCF-E1A0-2022-655B78C7B6AC}"/>
                  </a:ext>
                </a:extLst>
              </p14:cNvPr>
              <p14:cNvContentPartPr/>
              <p14:nvPr/>
            </p14:nvContentPartPr>
            <p14:xfrm>
              <a:off x="190440" y="373320"/>
              <a:ext cx="7963200" cy="29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1E3491-6FCF-E1A0-2022-655B78C7B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63960"/>
                <a:ext cx="798192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52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7FB0E4-AEC2-8AF2-262B-686C26A61912}"/>
                  </a:ext>
                </a:extLst>
              </p14:cNvPr>
              <p14:cNvContentPartPr/>
              <p14:nvPr/>
            </p14:nvContentPartPr>
            <p14:xfrm>
              <a:off x="708480" y="30600"/>
              <a:ext cx="5608800" cy="137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7FB0E4-AEC2-8AF2-262B-686C26A61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21240"/>
                <a:ext cx="5627520" cy="13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25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6298C7-C9BC-52D6-CCBF-5D0A1B28809E}"/>
                  </a:ext>
                </a:extLst>
              </p14:cNvPr>
              <p14:cNvContentPartPr/>
              <p14:nvPr/>
            </p14:nvContentPartPr>
            <p14:xfrm>
              <a:off x="205560" y="122040"/>
              <a:ext cx="8953920" cy="56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6298C7-C9BC-52D6-CCBF-5D0A1B2880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12680"/>
                <a:ext cx="897264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32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79D6-B0AA-7260-2327-4797DB42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CBFD-9CA0-70FB-7A9E-FCF723B91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C6A242-FBD1-A8E1-32C6-230065D587A8}"/>
                  </a:ext>
                </a:extLst>
              </p14:cNvPr>
              <p14:cNvContentPartPr/>
              <p14:nvPr/>
            </p14:nvContentPartPr>
            <p14:xfrm>
              <a:off x="152280" y="76320"/>
              <a:ext cx="8969040" cy="656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C6A242-FBD1-A8E1-32C6-230065D58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66960"/>
                <a:ext cx="8987760" cy="65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38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2022-06-21T03:59:21Z</dcterms:created>
  <dcterms:modified xsi:type="dcterms:W3CDTF">2022-06-21T04:01:22Z</dcterms:modified>
</cp:coreProperties>
</file>