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9:36:35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2099 1905 0</inkml:trace>
  <inkml:trace contextRef="#ctx0" brushRef="#br0" timeOffset="1505.14">2999 688 0,'0'0'0,"-18"0"47,0 0-47,-17 0 0,17 0 32,36 35-17,-18 18 1,0-18-1,53-17 1,0 0 0,0-18-1,35-36 1,-53 19-16,36-19 16,-1-16-1,-70 16 1,0-34-1,-35 17 1,-35 53 0,-54 53 15,54 0-15,-1 52-1,18 1 1,18 18-1,35-36 1,35-17 0,18-54-1,18-17 1,-19-17 0,1-19-1,-35 19 1,-18-1-16,-71 36 31,1 17-15,-36 53-1,18 0 17,70-52-32,-17 34 15,35 1 1,35-18-1,36-18 1,17-18 0,0-17-1,36-35 1,-19-18 0,1 0-1</inkml:trace>
  <inkml:trace contextRef="#ctx0" brushRef="#br0" timeOffset="1888.55">3722 1147 0,'17'-18'0,"-34"36"0,34-71 31,-69 53-15,-1 17-1,-18 19 1,-17 52-1,70-53-15,-17 36 16,17-54-16,18 71 16,0-35-1,71 0 1,-1-35 0,54-18-1,-89 0-15,53-35 16,53-36-1,-52-17 1,-1-53 0,-35-18-1,-53-35 17,70 53-17,-52 123-15</inkml:trace>
  <inkml:trace contextRef="#ctx0" brushRef="#br0" timeOffset="2305.23">4127 1076 0,'0'18'0,"-35"123"15,18-35 1,17-36 0,0 1-1,17-36 1,54-35-1,-18 0 1,70-53 0,-35 0-1,-17-17 17,-36 52-17,-35 0 1,-35 71-1,35-18 1,-18 1-16,18 34 16,18-34-1,52-36 1,-17 0 0,0 0-1,35-36 1,-52-17-1,-19 53 1</inkml:trace>
  <inkml:trace contextRef="#ctx0" brushRef="#br0" timeOffset="2438.13">4798 952 0,'-18'0'15,"36"0"-15,-54 0 0,-52 18 16</inkml:trace>
  <inkml:trace contextRef="#ctx0" brushRef="#br0" timeOffset="2672.13">4586 1129 0,'35'18'31,"36"-18"-15,-1 0-1,-17-53 1,-17 0-1,-36 17 1,0 19-16,-18 17 16,0 0-16,-52 0 31,35 35-15,-1 18-1,19-35 1,17-1-1</inkml:trace>
  <inkml:trace contextRef="#ctx0" brushRef="#br0" timeOffset="4154.78">4992 1429 0,'0'0'0,"0"-18"0,17 18 16,-17-18 0,0-17-1,0 18 1,0-1-1,0 36 32,0-1-47,-17 54 16,-36 105 0,18 18 15</inkml:trace>
  <inkml:trace contextRef="#ctx0" brushRef="#br0" timeOffset="4322.34">4710 2346 0,'0'53'16,"-53"123"0,17 1-1,19-72 1,-1-34 0,18-89 15,18-35-16,-1 18-15,19-106 16,-1 0 0</inkml:trace>
  <inkml:trace contextRef="#ctx0" brushRef="#br0" timeOffset="4781.63">4992 1358 0,'17'-88'31,"-34"176"-31,34-194 0,19 53 16,-1 1-1,36 34 1,-19 0-1,19 36 1,-18 35 0,-53-36-16,18 36 15,-18 18 17,-106-1-17,35-17 1,-35 0-1,36-35 1,52-18-16,1 0 16,-1 18-1</inkml:trace>
  <inkml:trace contextRef="#ctx0" brushRef="#br0" timeOffset="5055">4904 1834 0,'0'18'0,"0"0"0,0 88 15,-53-54 1</inkml:trace>
  <inkml:trace contextRef="#ctx0" brushRef="#br0" timeOffset="5188.43">4692 2558 0,'0'17'16,"0"1"0,0 35-1,0-71 16,0-35-15,0 0-16</inkml:trace>
  <inkml:trace contextRef="#ctx0" brushRef="#br0" timeOffset="5905.48">5856 1164 0,'0'0'0,"0"-17"16,-18 17 15,1 0-15,-1 0-16,1 0 0,-72 17 15,19 18 1,-1 18-1,54-35 1,17 0 0,0-1-1,35 1 1,18-18 15,17 18-15,1-1-1,-36 1 1,0 17 0,-17 0-1,-36-17 1,-34 17 0,-54-17-1,0-18 1,35 0-1,54 0-15,-54 0 16,53-18 0,1 18-1,17-17 17,0-1-17,88-17 1,-53 35-16</inkml:trace>
  <inkml:trace contextRef="#ctx0" brushRef="#br0" timeOffset="6438.42">5944 1341 0,'18'0'16,"0"0"0,-1 0-16,18 0 15,18-36 1,0 1 0,-17 0 15,-1-18-16,-35 18 1,0 17-16,0 0 16,-71 18 15,1 18-15,17 35-1,18 17 1,-1 1-1,36-53-15,0 52 16,0-35 0,36 1-1,16-19 1,1-17 15,18 0-15,-71-17-16,35-1 15,1-17 1</inkml:trace>
  <inkml:trace contextRef="#ctx0" brushRef="#br0" timeOffset="6472.13">6297 1358 0,'0'-17'15</inkml:trace>
  <inkml:trace contextRef="#ctx0" brushRef="#br0" timeOffset="18909.58">11889 388 0,'35'0'0,"0"-18"15</inkml:trace>
  <inkml:trace contextRef="#ctx0" brushRef="#br0" timeOffset="19020.05">11889 388 0,'-53'-18'78,"0"1"-78,35 17 16</inkml:trace>
  <inkml:trace contextRef="#ctx0" brushRef="#br0" timeOffset="20270.27">7902 670 0,'0'-17'31,"0"-1"-15,0 0-16,0 1 31,0-1-31,18 18 31,17 0-31,18 0 31,35 88-15,-17 18 0,-54-71-16,36 142 15,0-18 1,-35-54 0,0 1-1,-1-53 1,-17-18-1,0-70 1,18-35 0,-18-54-1,17 1 1,19-124 0,-19 123 15,19 1-16,-19 70 1,1 18 0,-18 52 15,0 1-15,0 35-1,0 17 1</inkml:trace>
  <inkml:trace contextRef="#ctx0" brushRef="#br0" timeOffset="20419.56">8696 1199 0,'0'0'0,"-18"0"0,-35 0 15,71 0-15</inkml:trace>
  <inkml:trace contextRef="#ctx0" brushRef="#br0" timeOffset="20719.84">8837 1147 0,'18'-36'15,"52"-52"1,-34 0 0,-36 0-1,0 52 1,-89 36-1,72 18-15,-54 53 16,1 52 0,52-35-1,18 36 1,35-107 0,36 19 15,-18-19-16,17-17 1,-17-17 0,18-36-1,-18 0-15</inkml:trace>
  <inkml:trace contextRef="#ctx0" brushRef="#br0" timeOffset="21170.86">9190 1041 0,'0'0'0,"0"-18"16,-18 0-16,18 1 15,18-19 1,17 1 0,0 35-1,36-17 16,-18 52-15,-35-18-16,-1 54 16,-17-53-16,0 88 15,0-36 1,0-17 0,0-35-1,0-36 1,0-17-1,0-18 1,18-35 0,-1-18-1,19 53 1,-19 18 0,1 35-1,-18 0 16,35 35-15</inkml:trace>
  <inkml:trace contextRef="#ctx0" brushRef="#br0" timeOffset="21318.96">10072 1023 0,'0'0'0,"0"-35"0,0 17 16</inkml:trace>
  <inkml:trace contextRef="#ctx0" brushRef="#br0" timeOffset="21671.53">9772 1058 0,'0'18'15,"0"0"1,0-1 0,0 1-16,18-18 15,52 0 1,36 0 0,-35 0-1,-36 0-15,18 0 16,-36 18-16,19-1 15,-36 36 1,0-18 0,-89 18-1,19-35 1,-18 17 0,70-35-1,-35 0 1,0 0-1,0-17 1</inkml:trace>
  <inkml:trace contextRef="#ctx0" brushRef="#br0" timeOffset="21855.98">9719 1323 0,'18'0'31,"52"-18"-15,-52 1-1,458-142 79</inkml:trace>
  <inkml:trace contextRef="#ctx0" brushRef="#br0" timeOffset="22403.6">10054 1023 0,'53'-35'31,"-35"35"-31,-1-18 0,1 0 16,0-17 0,-18 18-1,0-1 16,-71 18-15,1 0 0,-36 18-1,17 34 1,1 19 0,71-53-16,-1 17 15,18 0 1,0-17-1,35-18 1,18 0 0,-18 0-1,1 0 1,-19-18 0,-17 1-1,18 17 1</inkml:trace>
  <inkml:trace contextRef="#ctx0" brushRef="#br0" timeOffset="22619.56">10460 988 0,'0'0'0,"0"-18"0,17 18 0,1-18 15,-18 1 1,0-1 0</inkml:trace>
  <inkml:trace contextRef="#ctx0" brushRef="#br0" timeOffset="22803.1">10460 1111 0,'0'18'16,"0"35"0,0 0-1,0-18 1,0-17 0,0-36 30,0 0-46,-18-35 16</inkml:trace>
  <inkml:trace contextRef="#ctx0" brushRef="#br0" timeOffset="23253.18">10583 547 0,'0'0'0,"-17"0"0,-1 0 15,-70 53 1,53 17 0,35-34-1,17-19 1,-17 1-16,18-18 15,35 0 1,0-35 0,-18-1-1,-35 1 1,0-18 0,0 18 15,-35 35-16,-18 0 1,17 53 0,19 0-1,-1 17 1,18-17 0,0 0-1</inkml:trace>
  <inkml:trace contextRef="#ctx0" brushRef="#br0" timeOffset="24202.26">10971 935 0,'0'0'0,"-35"0"16,17 0 15,1 17-15,-1-17-16,1 18 16,-36 53-1,35-1 1,18 1-1,0-54-15,0 54 16,0-53 0,53-18-1,17 0 1,-17 0 0,-17-53-1,-36 0 16,0-35-15,0 17 0,0 0-1,17 1 1,1 52-16,17 1 16,89-19-1,-71 36 1,17 36-1,-17 34 1,-53 1 0,0 35-1,35-1 1,-35-69 0,-35-19-1,17 1 16,1-18 1,17-18-32,-18-35 15,18-52 1,53-1 0,18-18-1,17 54 1,-18 70-1,1 0 1,-18 88 0,-36 18-1,-17-18 1,-35 0 0,35-70-1,-35 52 1,0-52-1,17-18 1,0 0 0</inkml:trace>
  <inkml:trace contextRef="#ctx0" brushRef="#br0" timeOffset="25210.34">12947 794 0,'0'-18'0</inkml:trace>
  <inkml:trace contextRef="#ctx0" brushRef="#br0" timeOffset="25661.5">13194 1058 0,'-71'36'32,"54"-19"-17,17-34 16,-18-1-31</inkml:trace>
  <inkml:trace contextRef="#ctx0" brushRef="#br0" timeOffset="27368.22">12965 741 0,'0'17'15,"17"-17"1,1 0-16,52-52 16,1-1-1,-36 17 1,-17 1 15,-18 17-15,-88 18-1,52 0-15,-69 36 16,-37 17 0,54-18-1,35 18 1,53-36-1,18 19 1,53-1 0,52-17-1,-35-1 1,36 36 0,-18 18-1,-89 17 16,-34 0-15,-72-17 0,-52-1-1,53-70 1,-35 0 0,34-35-1,36-36 1,36 19-1,17-1 1,0 35 0,17 0-1,54 1 1,-36 17 0</inkml:trace>
  <inkml:trace contextRef="#ctx0" brushRef="#br0" timeOffset="27952.2">13458 617 0,'0'-17'0,"0"34"0,0-70 16,0 36-1,0 34 1,0 19-1,0-19-15,0 107 16,-17-18 0,17 52-1,-18-69 1,18-1 0,-17-53-1,17-17 1,-18-18-1,0 0 1,1-36 0,17-34-1,0-1 1,53-35 0,17 36-1,-52 35-15,70-1 16,-18 36-1,-17 71 1,-35-1 0,-18 36-1,0-88-15,-18 53 16,1-54 0,-1 1-1,0-18 16,18-18 1,0 1-32</inkml:trace>
  <inkml:trace contextRef="#ctx0" brushRef="#br0" timeOffset="29269.85">14217 794 0,'0'0'0,"0"-18"0,-18 18 15,-35 0 1,0 18 0,-35 70-1,71-70 1,-36 70-1,17 18 1,36-18 0,0-18-1,53-34 1,0-36 0,35-18-1,-17-17 1,-18-53-1,-18 17 1,-35-53 0,0 1-1,-53 70 1,36 35-16,-54-17 16,18 35-1,-53 53 16,36 35-15,17 36 0,53-18-1,0-89-15,18 71 16,52-35 0,18-53-1,36 0 1,-36-35-1,18-35 1,-53-1 0,0-17-1,-36 35 1,1 18 15,-18 87-15,0-34-1,0 70 1,0-17 0,0 17-1,0-53 1,35 1 0,-17-36-16,17 0 15,36-36 1,-36-17-1,0-17 1,0-54 0,-17 54-1,-18 52-15,0-35 16,0 36 0,0 52-1,0 35 16,0 19-15,0-19 0,18 1-1,-18-54-15,53 1 16,0-18 0,35 0-1,-18-53 1,36-17-1,-53-19 1,-53 54-16,18-106 16,-18 53-1,0 35 1,0 71 15,0-1-15,0 89-1,0 0 1,-18 17 0,18-70-1,0 18 1,35-54 0,1 1-1,-19-18-15,36 0 16</inkml:trace>
  <inkml:trace contextRef="#ctx0" brushRef="#br0" timeOffset="29868.64">15840 900 0,'0'-18'0,"0"36"0,0-54 16,0-17-16,0 18 31,-36 17-15,19 18-16,-71 36 15,35 34 1,-36 36 0,54 0-1,35-35 1,0-19-1,35-34 1,36-18 0,0-35-1,-1-53 1,1-36 0,-36 1-1,18-18 16,-53 105-31,35-34 16,-35 17 0,-35 106 15,17-36-31,1 54 16,-19 123-1,36-71 1,0 1-1,0-36 1,18-70 0,35-18-1,17 0 1,1-53 0</inkml:trace>
  <inkml:trace contextRef="#ctx0" brushRef="#br0" timeOffset="30485.45">16880 582 0,'0'0'0,"0"18"46,-17-1-46,-1 54 16,0 35 0,18-71-16,-17 106 15,-18-53 1,17 36 0,0-71-1,1-18 1,17-17-1,-18-18 1,18-71 15,0 1-15,53-19 0,0 19-1,-18 52-15,53-35 16,1 36-1,-1 52 1,-53 18 0,-17 35-1,-18-70-15,-36 52 16,-69 1 0,16-54-1,-17 1 16,36-18-15,35 0 0,52-35 15,54-18-15</inkml:trace>
  <inkml:trace contextRef="#ctx0" brushRef="#br0" timeOffset="30870.83">17233 1147 0,'18'0'0,"-36"0"0,53 0 0,1 0 16,52-36 0,-18-17-1,1 0 1,-53 36-1,-1-54 1,-17 36 0,-35 17-1,-36 36 1,-52 105 0,88-52-1,-1 52 1,36-70-1,89-35 1,-19-18 0,54-18-1,-18-52 1,-89 35 0</inkml:trace>
  <inkml:trace contextRef="#ctx0" brushRef="#br0" timeOffset="31735.77">12012 2170 0,'0'-18'0,"0"36"0,-18-107 32,18 72-17,-17 17-15,17 17 32,0 19-32,-18-1 0,1 88 15,-36 107 16,0-54-15,-36-17 0,54-124-16,-35 36 15,52-54-15,-35 19 16,18-36 0,17-71-1,18 0 1,0-52-1,0 0 1,35-36 0,-17 124-1,35 70 1,0 88 0,0 1-1,17-18 16,-52-71-31,17 18 16,36-18 0,-1-17-1,1-18 1,35-71 0</inkml:trace>
  <inkml:trace contextRef="#ctx0" brushRef="#br0" timeOffset="32552.1">12718 2505 0,'0'-18'0,"0"36"0,0-54 15,0 19-15,-18-1 0,-35 18 16,-17 0 0,52 0-16,-88 18 15,35 52 1,-17 54 15,35 17-15,53-71-1,0 1 1,53-71 0,35 0-1,-17-53 1,0 0-1,17-53 1,-71 89-16,1-89 16,17 18-1,-35 52 1,0 54 0,0 70-1,-17-17 16,17-36-31,0 71 16,0-36 0,35-52-1,36 0 1,34-36 0,-34-17-1,-36 17-15,53-52 16,-35-19-1,-17-52 1,-19 0 0,-17 71-1,0 52 1,-17 106 15,-19 71-15,19-53 15,17-71-31,0 71 16,0-18-1,17-53 1,36-35 0,-17 0-1,34-35 1,-35-35-1,-17 34-15</inkml:trace>
  <inkml:trace contextRef="#ctx0" brushRef="#br0" timeOffset="32768.07">13053 2575 0,'0'0'0,"-18"36"15,36-36 17,17 0-17,53 0 1,18-36 0,0 19-1,-53 17 1</inkml:trace>
  <inkml:trace contextRef="#ctx0" brushRef="#br0" timeOffset="33168.23">13582 2716 0,'0'0'0,"18"0"0,-18 18 16,17-18-16,1 18 15,17-36 1,36-35 15,-36 0-15,-17 0-1,-18 36-15,0-54 16,-36 53 0,-17 18-1,0 53 1,18 18-1,18 35 1,17 0 0,0-36-1,17-35 1,18-35 0,36 0-1,17-17 1,0-19-1</inkml:trace>
  <inkml:trace contextRef="#ctx0" brushRef="#br0" timeOffset="33602.87">14287 2628 0,'18'-17'0,"-36"34"0,71-52 0,-35 17 16,0-35-1,-18 18 1,-36 35-1,-17 35 1,-35 36 0,71-18-1,17 0 1,0-36-16,17 1 16,54 0-1,17-18 16,0 17-15,-52 1 0,-19 17-1,-34 0 1,-72 1 0,-17-19-1,36 1 1,-1-18-1,36 0 1,17 0 0,36-18-1,53-35 1</inkml:trace>
  <inkml:trace contextRef="#ctx0" brushRef="#br0" timeOffset="34001.42">14852 2205 0,'0'-18'31,"0"36"0,0-1-31,-35 72 16,17-1 0,0 71-1,18-18 1,0-53 0,0-70-16,0 52 15,53-52 1,0-18 15,0 0-15,18-36-1,-1-34 1,-52-18 0,-18 70-16</inkml:trace>
  <inkml:trace contextRef="#ctx0" brushRef="#br0" timeOffset="34268">14764 2487 0,'-18'-18'16,"36"36"-16,-36-53 16,106 0-1,36 17 1,-36 0-1,-53 18 1,53-17 0,-52 17-1,-1 0 1,-70 0 15,-1 0-31</inkml:trace>
  <inkml:trace contextRef="#ctx0" brushRef="#br0" timeOffset="35535.36">3757 1923 0,'0'0'0,"-18"0"0,1 17 15,-1-17 1,1 0-16,34 0 47,1 18-47,52-18 15,36 0 1,71 0 0,-125 0-16,160 0 15,123 0 1,-70 0-1,158 0 1,71 0 0,18 0-1,52-35 1,-123 35 0,194-36-1,0 1 1,-141 17 15,335-17-15,-353 18-1,177 17 1,-1-18 0,-193 18-1,158 0 1,-475-18-16,281 18 15,141-17 1,-52-1 0,-142 0-1,124 1 1,-388 17-16,194-18 16,70 0-1,-52 1 1,-124 17 15,-18-18-15,-105 18-1,-18 0 1,-71 0 15,0 0-15,-35 18-1</inkml:trace>
  <inkml:trace contextRef="#ctx0" brushRef="#br0" timeOffset="36500.83">10619 3598 0,'0'-17'15,"-18"17"17,0 0-17,1 0-15,-19 0 16,54 0 31,35 17-32,106 1 1,88-18 0,-18 0-1,141 0 1,36 0-1,-88 0 1,-230 0-16,317-18 16,-105 18-1,53-35 1,-53 17 0,-35-17-1,-71 35 1,-106 0 15,-71 0-15,-17-18-1,-17 18 17,-1 0-17</inkml:trace>
  <inkml:trace contextRef="#ctx0" brushRef="#br0" timeOffset="36653.61">14323 3492 0,'-18'0'94,"0"0"-94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10:50:44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3122 2399 0,'0'-18'16,"0"1"109,0-1-125</inkml:trace>
  <inkml:trace contextRef="#ctx0" brushRef="#br0" timeOffset="997.87">3457 1976 0,'0'0'0,"0"17"0,18-17 46,-1 0-46,1-17 16,0-1-16,35-17 16,17-36-1,-34-17 1,-19 35 0,-34 35-1,-19 18-15,-52 0 16,-88 89-1,70-19 17,-18 36-17,89-18 1,35-35 0,35-18-1,71 1 1,18-19-1,-36 18 1,53 18 0,-123 0-1,-36 53 1,-88-18 0,-70 1-1,52-54 1,1-35-1,88 0-15,-36-53 32,0-53-17,54 36 1,17-1 0,0 53-1,53-17 1,17 17-1</inkml:trace>
  <inkml:trace contextRef="#ctx0" brushRef="#br0" timeOffset="2015.08">4110 1923 0,'0'-18'0,"0"36"0,0-54 0,0 19 15,0-1 1,0 0-16,0 1 16,0 52-1,0 53 1,-35 53-1,-1-35 1,1 35 0,0-17-1,17-18 1,0-71 0,18-17-1,0-71 16,0 17-15,0-52 0,18-18-1,35 18 1,18 35 0,-1 18-1,1 35 1,-71 18-1,0 17 1,-71 18 0,18-18-1,-17-35 1,17 0 0,35 18 15,18-1-16,0 19 1,18 17 0,17 17 15,-35-52-31,35 35 16,36 0-1,-1-36 1,19-17-1,52-35 1,-35-18 0,-89 18-16,89-71 15,-53 35 1,-53 1 0,0 87 30,0 1-46,-35 53 16,35-54 0,0 71-1,0-52 1,17-1 0,36-17-1,-18-18 1,36-53-1,-36 17 1</inkml:trace>
  <inkml:trace contextRef="#ctx0" brushRef="#br0" timeOffset="2430.4">4815 1923 0,'0'0'0,"-70"0"32,17 53-17,18 17 1,35-52-16,0 35 16,53-36-1,-1-17 1,19 0-1,-18-35 1,-35-36 0,-18 1-1,-36 70 1,-34 0 0,17 0-1,18 53 1,35-36-16,0 19 15,0 34 17,0-34-17,17-19-15</inkml:trace>
  <inkml:trace contextRef="#ctx0" brushRef="#br0" timeOffset="2863.63">5256 2240 0,'0'-18'0,"-17"18"16,-1 0 15,18 18-31,-18 35 15,1 53 1,-18 88 15,-18-18-15,35-123-16,-35 194 16,18-53-1,-36 53 1,1-35-1,17-53 1,17-89 0,1-17-1,35-71 1,18-70 0,35-18-1,-18 1 1</inkml:trace>
  <inkml:trace contextRef="#ctx0" brushRef="#br0" timeOffset="3214.11">5115 2364 0,'0'-18'16,"0"36"-16,0-54 0,18 19 0,-18-1 0,18-17 15,34-18 1,37 0 0,-1 53-1,35 0 1,-70 53 0,-53 53-1,-88 0 1,0-36-1,-53-17 1,70-53 15,18 18-15,18-1 0</inkml:trace>
  <inkml:trace contextRef="#ctx0" brushRef="#br0" timeOffset="3716.16">6791 2046 0,'18'-18'0,"-36"36"0,53-71 16,1-35 0,-19 35-1,-17 71 1,0 52 0,-17 54-1,-1-89-15,-53 141 16,1-52-1,17-1 1,53-70 15,0-70 1,0-1-32,0-35 15</inkml:trace>
  <inkml:trace contextRef="#ctx0" brushRef="#br0" timeOffset="4613.91">6350 2275 0,'0'0'0,"0"18"16,0 0-16,18-18 15,-1 0-15,124 0 16,71-36-1,-36-17 1,-123 36-16,124-89 31,-89 18-15,-53-53 0,-35 70-1,-35 36 1,0 35-1,-1 88 1,1 53 0,35-35-1,-18 35 1,1-70 0,-1 35-1,18-71 1,0-53 15,18-35-15,35-53 15,0 36-15,-53 52-16,17 1 15,19 17 1,-19 17-1,1 54 1,-18-1 0,17 1-1,-17-53-15,53 34 16,0-52 0,36 0-1,34-35 1,-52-18-1,-1-17 1,-70 52 0,18-35-1,-18 0 1,-53 53 0,18 0-1,-18 71 1,35-18-1,18 70 1,35-70 0,18-35-1,18-18 1,-1 0 0,36-53-1,-88 35-15,17 18 16</inkml:trace>
  <inkml:trace contextRef="#ctx0" brushRef="#br0" timeOffset="6446.85">9260 1940 0,'0'0'16,"-17"-17"-16,-1-1 15,18-17 1,-18 35 0,-17 35-1,35 36 1,0-54-16,0 18 15,71 1 1,-18-19 0,35-34-1,0-36 1,-17-18 0,-36-35-1,-35 71-15,0-18 16,0 18-1,-18 53 1,-17 70 15,17 71-15,1-54 0,17-69-16,-18 105 15,18-53 1,-18 0-1,18-53 1,-17-35 0,-36-17-1,18-36 1,-36-18 0,53 18-1,-17 53 1,17 0-1,18 53 1,18 18 15,35-1-15,0-34 0,35-19-1,18-17 1,0-53-1,53-35 1,-89 18 0,-17-19-1,-53 19 1,0 52 0,-35 18-1,-18 53 1,0 53-1,53 0 1,0-36 15,18 1-15,52-36 0,-35-35-16,54 0 15,34-70 1,-35-1-1,0-35 1,-17 18 0,-53 35-1,-36 88 17,-17 18-17,17 36 1,18 16-1,0-52 1,0-35-16,35 35 31,1-53-15,-19 0 0,-17-53-1,0 0 1,-35-17-1,-18 34 1,18 36 0,17 36-1,18 16 1,18 1 0,52-35-1,-17-18 1,-35 0-16,70 0 15,18-53 1,-35 0 15,17-53-15,-18-35 0,-52 18-1,-18 35 1,0 105 15,-35 54-15,17 35-1,0-71-15,1 88 16,17-34 0,0-1-1,35-53 1,18-35-1,35 0 1,0-35 15,-52-18-15,-36 0-16</inkml:trace>
  <inkml:trace contextRef="#ctx0" brushRef="#br0" timeOffset="6647.37">10760 2222 0,'0'0'0,"17"0"32,1 0-32,0 0 0,87-17 15,-34-1 1,17 1-1,-70 17 1</inkml:trace>
  <inkml:trace contextRef="#ctx0" brushRef="#br0" timeOffset="9079.67">11359 2505 0,'0'0'0,"0"35"16,0-53 15,0 1-15,18-54-1,35-52 1,-35 87-16,35-34 15,-36 17-15,71-106 16,1 36 0,-54 105-1,0 18 1,-35 53 0,0 0-1,0-35 1,0-36 46,0-17-46,-18-18 0,-17 17-1,-18 19 1,0 52-1,-17 89 1,35-19 0,17 54-1,0-124-15,18 89 16,0-89-16,53 36 16,18-1-1,35-52 1,-18-36-1,18-70 1,-89 70 0,54-70-16,52-53 31,-17 35-15,-18 71-1,-17 35 1,-36 35-1,-17-35-15,-18 53 16,0 18 0,0-36-1,0-17 1,0-36 15,0-17-15,0 17-16,-18-35 15,-52-17 1,17 52 0,-36 18 15,19 18-15,-1 52-1,54-35-15,-19 71 16,36-17-1,0 16 1,53-52 0,0-53-1,-35 0-15,70 0 16,0-53 0,0-52-1,-35-19 1,-35 53-1,0 19 1,-18 34 15,0 36-15,-18 52 0,0 18-1,18-17 1,0 17-1,36-35 1,34-35 0,18-36-1,1-17 1,34-89 0,1 1-1,-54 35 1,-70 70-1,-18 18 1,-34 35 15,34 53-15,18-17 0,0 17-1,35-35 1,-17-35-1,-1-1 1,-34-17 15,17-17-31,-53-19 16,35 19-16,-17-36 16,0 35-1,-1 18 1,19 0-1,17 36 1,0 16 0,0-34-1,53 17 1,35 1 0,18-19-1,0-17 1,-1-35-1,19-53 1,-71 17 0,-36-35-1,-17 36 1,-17 70 15,-1 17-15,-17 54-1,0 35 1,35-36 0,0 1-1,17-53 1,36 17 0,0-35-1,88 0 1,-17-53-1,-36-18 1,0-34 0,-35-1-1,-35 53 1,-36 53 0,-70 17-1,70 19 1,-17 34-1,35 1 1,18-1 15,-1-70-31,18 53 16,1-17 0,-36-1-1,0-17 1,-53-1-1,0 1 1,0-18 0,35 0-1,1-18 1,17 1 0</inkml:trace>
  <inkml:trace contextRef="#ctx0" brushRef="#br0" timeOffset="10179.44">3298 3052 0,'-17'0'0,"-36"0"31,35 0-15,36 0 31,0 0-47,17 17 16,53-17-1,-53 0-15,159 0 16,-17 0-1,105 0 1,124 0 0,-18 0-1,300 0 1,-265 0 0,230 0-1,17 0 1,-141 0-1,212 0 1,211 0 15,-352 0-15,176 0 0,-53 0-1,-211 0 1,123 0-1,-88 0 1,-124 0 0,-88 0-1,-106 0 1,-158 0 0,-36 0-1,-17 0 1,-36 0 15,-17 0-15</inkml:trace>
  <inkml:trace contextRef="#ctx0" brushRef="#br0" timeOffset="10314.5">14340 3069 0,'-17'0'15,"-1"0"1,0 0-1,1 0 32,-1 0-47,-52 0 16</inkml:trace>
  <inkml:trace contextRef="#ctx0" brushRef="#br0" timeOffset="15446.57">3069 5009 0,'0'-17'16,"0"34"62,0 1-78,0 0 15,0-1 1,18-17-16,-1 0 16,1 0-1,70-17 1,-17-36-1,88-71 1,-124 89 0,-18 0-16,-17-36 15,-70 54 1,-54-1 0,36 36-1,0 70 1,70-71-16,-17 89 15,35 18 1,0-18 0,53-71 15,35-35-15,0 0-1,18-18 1,-88 1-1,-53 17 1,-54 0 0,-34 88-1,35-18 1,17 71 0,71-52-1,0 16 1,71-52-1,52-53 1,1-35 0,70-53-1,-141 70 1,88-70 0,-53 0-1,-70 0 1,-18 70-1,-18 18 1,18 18-16,-35 17 16,-1 53-1,36-17 1,-17-1 0,17-34-1,0-19 1,0-34-1,35-36 1,18-18 0,0 0 15,17-17-15,1 71-1,-53 17 1,17 88-1,-17-35 1,-1 17 0,54-17-1,-18-53 1,-36 0-16,72 0 16,-54 0-16,71-35 15,52-53 1,-87 17-1,-36-35 1,-35 18 15,-17 71-31,-19 17 16,19 0-16,-72 0 16,1 52-1,18 54 1,34 0-1,36-35 1,0-18 0,36-53-1,52-18 1,-35-17 0,35-54-1,-53-34 1,-17 88-1,-18 17 1,0 36 0,0 70 15,0 0-15,0-17-1,35 17 1,18-88-1,71 0 1,-19-53 0,-16-35-1,-1-36 1,-71-52 0,-17 17-1,0 124 1,-17 35-1,-1 106 1,18 17 0,-17 54 15,17-72-15,0-52-1,0-35 1,0-36 15,0 1-31,17-36 16,-17 17-16,35-34 15,36-36 1,-18 36 0,35 70-1,18 17 1,-35 36-1,-54-18-15,1 54 16,-18-1 0,-53-35-1,-18-18 17,1-35-17,52 0-15,-52-35 16,34-18-1,1 35 1,35 0 0,0 36 15,53 35-15,0-18-1,35-17 1,18-18-1,-18 0 1,53-71 0,-106 54-1,18-36-15,71-124 32,-124-17-17,0 89 1,0 16-1,-18 142 17,18-17-32,-35 122 15,35-34 1,0 17 0,18-53-1,34-35 1,-52-35-16,53-1 15,-35-17-15,70 0 16,-17-35 0,-1-36-1,-17-17 17,-53-18-17,0 89-15,0-54 16,-35 71 15,0 71-15,35-54-16,-18 54 15,18 35 1,0-36 0,71 1-1,34-53 1,19-18-1,52-18 1,1-70 0,-36 0 15,-71-18-15,-70 18-1,0 35 1,-70 35-1,-1 18 1,-17 71 0,-18 52-1,71-52 1,35 17 0,0-18-1,53-70 1,35 0-1,36-35 1,-54-36 0,1-52 15,-18-71-15,-36 53-1,-17 17 1,0 107-16,0-19 15,-35 54 1,17 106 0,-17 70-1,35-71 1,0 53 0,35-105-1,18-53 1,35-18-1,1-36 1,-36 1 0,-18-35 15</inkml:trace>
  <inkml:trace contextRef="#ctx0" brushRef="#br0" timeOffset="17161.96">8326 4992 0,'-18'0'16,"36"0"31,-1 0-31,1 0-1,-1 0 1,1 0-16,0 0 15,-1 0 1</inkml:trace>
  <inkml:trace contextRef="#ctx0" brushRef="#br0" timeOffset="17345.28">8237 5168 0,'0'18'15,"18"-18"17,0 0-17,-1 0-15,19 0 16,34-18 0,-35 18-16,-17 0 0</inkml:trace>
  <inkml:trace contextRef="#ctx0" brushRef="#br0" timeOffset="18249">9560 5203 0,'0'0'16,"-17"0"-16,-1 0 0,18-17 31,0-1-31,0 1 0,88-54 16,18 0-1,35-52 17,-35-1-17,-88 36 1,-18 71-16,-18-54 15,-88 36 1,36 35 0,-54 17-1,54 54 1,17 88 0,35-106-16,0 211 15,18-52 1,-17 123-1,-1 0 1,0-70 0,1 105-1,-1-282 1,-17 248 0,17-54-1,18-123 1,0-71-1,71-106 1,17-105 0,18-19-1,-53 72-15,123-195 16,-17-87 0,-124 16-1,-88 125 1,-106-36-1,-52 53 1,176 176-16,-71-52 16,53 52-1,35 18 17,124 0-1,-18-35-16,-35 17-15</inkml:trace>
  <inkml:trace contextRef="#ctx0" brushRef="#br0" timeOffset="18778.31">10513 5098 0,'0'-18'15,"0"36"-15,0-71 0,0 35 0,0 0 0,0-52 16,-36 17-1,-34 18 1,-36 52 0,36 36-1,-36 106 17,70-18-17,36-53 1,18-17-1,53-54 1,-1-17 0,54-70-1,-19-36 1,-52 18 0,-35-36-1,-18 89 1,0 18-1,-18 87 1,1 1 0,17 52-1,0-17 17,17-53-17,54-36 1,35-17-1,-36-35 1,19-35 0</inkml:trace>
  <inkml:trace contextRef="#ctx0" brushRef="#br0" timeOffset="19045.21">11165 4657 0,'0'-36'0,"0"72"0,0-125 16,0 72-1,-17 52 1,-1 53 0,-17 89-1,0 17 1,17-53 15,18-35-15,0-71-1,35-35 1,36-35 0,-36 17-16</inkml:trace>
  <inkml:trace contextRef="#ctx0" brushRef="#br0" timeOffset="19478.43">11501 5027 0,'52'-35'0,"-104"70"0,157-123 16,-105 35-1,0 35 1,-70 36 0,-18 35-1,35 17 17,35-17-17,18-17 1,18-19-16,35-17 15,35 36 1,0-19 0,-53 18-1,-35 1 1,0-1 0,-17-17-16,-36-1 15,35-17-15,-70 18 16,53-18-1,-18-53 1,35 18 0,18-1-1,0 19 17,0-1-32,71 1 15,-1-19-15</inkml:trace>
  <inkml:trace contextRef="#ctx0" brushRef="#br0" timeOffset="19894.97">12206 5115 0,'18'0'46,"-1"-17"-46,1 17 16,0-18-16,-1 0 0,71-52 16,-52-1-1,-19 1 17,-17 17-17,-70 53 1,-54 106-1,1 35 1,70-35 0,35-1-1,36-34 1,35-71 0,88 0-1,-35-18 1,-53-17-1,0 17 1</inkml:trace>
  <inkml:trace contextRef="#ctx0" brushRef="#br0" timeOffset="20103.64">12947 5239 0,'0'0'0,"-18"0"31,1 0 1,-1 17-17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9:37:32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5345 670 0,'0'0'0,"0"-17"31,0-1-31</inkml:trace>
  <inkml:trace contextRef="#ctx0" brushRef="#br0" timeOffset="585.55">5345 564 0,'-53'0'31,"35"0"-31,0 0 0,1 0 32,-36 0-17,18 18 1,52-18 31,1 0-47,35 0 15,70 0 1,18 0 0,53 0-1,-141-18-15,71 1 16,-1 17-1,-70 0 1,-71 0 31,1 0-31,-54 0-1</inkml:trace>
  <inkml:trace contextRef="#ctx0" brushRef="#br0" timeOffset="985.35">5556 635 0,'-17'0'15,"-1"0"48,18 18-63,-18-1 16,18 1-16,-17 35 15,17 53 1,-18 70-1,18-52 1,0-89-16,-18 88 16,1-35-1,17-52 1,0-19 0,0-34 15</inkml:trace>
  <inkml:trace contextRef="#ctx0" brushRef="#br0" timeOffset="1534">5768 1164 0,'0'18'0,"0"-1"31,18-17-15,-1 0-16,36 0 15,35-17 1,-17-36-1,-1 0 1,-52 0 0,-18 18-1,-18 17 17,-52 18-17,-18 18 1,-36 52-1,89-34-15,-36 34 16,18 36 0,53-35-1,18-1 1,53-17 0,-18-35-1,-36-1-15,54-17 16,-18 0-1,17 0 17,-52-17-32</inkml:trace>
  <inkml:trace contextRef="#ctx0" brushRef="#br0" timeOffset="2083.39">6615 1111 0,'0'0'0,"17"0"0,-17-35 16,0 17-1,-35 18 1,-53 36 0,17-1-1,1 18 1,52-18-1,0 0 1,18-17 0,0 17 15,53-35-15,0 18-1,-35-18-15,35 0 16,0 18-1,-36-18-15,1 35 16,-18 0 0,-35 0-1,-36 1 1,-35-1 0,18-17-1,70-18-15,-52 0 16,35 0-1,-1-18 1,36 0 0,0 1 15,18-1-15,53-35-16</inkml:trace>
  <inkml:trace contextRef="#ctx0" brushRef="#br0" timeOffset="2516.88">7091 829 0,'0'0'0,"-18"0"31,1 0-15,-1 18-1,-17 35 1,17 35 0,-17 18-1,17-18 1,-17 18-1,17-71-15,1 35 16,17-34 0,0-1-1,17 0 1,18-35 0,1 0-1,17-17 1,0-36-1,-18 35 1</inkml:trace>
  <inkml:trace contextRef="#ctx0" brushRef="#br0" timeOffset="2833.13">6826 1199 0,'0'0'0,"-17"0"15,34 0 17,71 0-17,-17 0 1,17-35-1,-35 35 1,-35-17 0,-1 17 31</inkml:trace>
  <inkml:trace contextRef="#ctx0" brushRef="#br0" timeOffset="3250.58">7743 882 0,'0'0'0,"-17"0"32,-1 0-17,18 18 1,-17-1 0,17 18-1,0-17-15,-18 88 16,0 0-1,-35 0 1,18-36 0,35 1-1,0-54-15,0 1 16,0-36 31,0 1-47,18-36 15</inkml:trace>
  <inkml:trace contextRef="#ctx0" brushRef="#br0" timeOffset="3583.9">7620 900 0,'-18'-18'0,"36"36"0,-36-54 16,18 54 15,53 35-15,35 35-1,-35 0 1,36 18 0,-37-35-1,1 17 1,-35-71-16,17 19 15,-17-19 1,-18 1 0,0-53 31,0 17-47,18-17 0</inkml:trace>
  <inkml:trace contextRef="#ctx0" brushRef="#br0" timeOffset="3916.8">8237 829 0,'0'-35'0,"0"70"0,0-88 16,0 35-16,0 1 15,-17 17 16,17 17-31,-36 54 16,36-36-16,-52 124 31,34-35-15,-35-1 0,53-35-1,-35-17 1,35-36-1,17-35 17,-17-18-32</inkml:trace>
  <inkml:trace contextRef="#ctx0" brushRef="#br0" timeOffset="5217.07">9296 776 0,'0'0'16,"17"-18"-16,-17 1 15,0-1-15,0 1 16,-35 17 0,-36-18-1,-52 18 1,17 53-1,53-36-15,-141 107 16,53-1 0,35 36 15,89-71-15,17 18-1,70-53 1,71-18-1,53-17 1,-53-18 0,18-18-1,-71-17 1,-70-18 0,-36-17-1,-52 34 1,-54 19-1,36 17 1,-18 0 0,36 0 15,52 17-15,71-17 15,18 0-16,-1-17 1,18-1 0,-52 18-16,17-18 15,-18 18 1,0 0 0,-35 36-1,0 34 1,0-52-16,0 35 15,0-36-15,0 89 16,0 0 0,-35 53 15,17 0-15,1-54-1,17-87-15,0 53 16,0-36-1,0-53 48,0 1-47,0-1-16,0 0 15</inkml:trace>
  <inkml:trace contextRef="#ctx0" brushRef="#br0" timeOffset="5389.49">9225 1976 0,'-18'0'0,"1"0"62,17-18-62</inkml:trace>
  <inkml:trace contextRef="#ctx0" brushRef="#br0" timeOffset="8032.54">688 2275 0,'0'-17'0,"0"34"0,18-34 16,-1-1-16,-17 0 0,35 18 15,-35-35 1,-17 35 31,-18 0-31,-54 71-1,1 35 1,-18 88-1,53-36 1,36 1 0,34 70-1,36-105 1,18-36 0,52 0-1,-34-70 1,-1-18-1,-71-18-15,54-52 16,-36-1 0</inkml:trace>
  <inkml:trace contextRef="#ctx0" brushRef="#br0" timeOffset="9818.89">1058 2540 0,'0'0'0,"-17"0"0,-1 0 15,18 0 1,-18 0 0,1 53-1,17-18 1,53-35-1,17 0 1,36-17 0,-18-36-1,-70 53-15,17-71 16,-35 18 15,-17 36-15,-19-1-1,1 36 1,17 87 0,18 19-1,0-18 1,0 35 0,0-53-1,0 0 1,-17-35-1,17-35-15,-36 35 16,19-53 0,-18 0-1,-36-36 17,36-17-17,-18 1 1,35 34-16,0 18 15,-17-18 1,35 1 0,35 70-1,18-1 1,0-16 0,-35-36-16,35 17 15,53-17 1,-36 0-1,36-35 1,-35-18 0,-18-17-1,-53 52 1,0-53 0,0 18-1,0 36 1,-18 34 15,0 1-31,1 17 16,17-17-16,0 53 15,0-18 1,0 17 0,53-17-1,-1-53 1,19 0-1,17-35 1,18-36 0,-53 1 15,18-36-15,-36 35-1,-35 54-15,0-1 16,0 71 15,0-36-31,0 19 16,-18 17-1,18 17 1,18-34 0,17-1-1,-17-35 1,-36 0 31,0 0-32,1 0-15,-18-18 32,17 1-17,0 17 1,18 17-1,0 18 1,18 1 0,-18-19-16,53 1 15,-18-18 1,36 0 0,-1-18-1,36-52 1,-18-36-1,-35-35 1,-18 0 0,-35-18-1,0 71 17,0 70-17,-17 36 1,-18 88-1,35-1 1,-18 37 0,18-54-1,0 18 1,0-36 0,53-35-1,-18-17 1,18-18-1,0 0 1,0-35 0,-18-18-1,-17 53 1,-1-53 0</inkml:trace>
  <inkml:trace contextRef="#ctx0" brushRef="#br0" timeOffset="10115.34">2452 2822 0,'0'0'16,"35"0"15,-17 0-31,17-17 15,18-19-15,-18 36 0,53-17 16,1-1 0,-54 18-1,-35-18 17</inkml:trace>
  <inkml:trace contextRef="#ctx0" brushRef="#br0" timeOffset="10999.28">3757 2787 0,'-53'0'31,"36"-35"-31,17 17 0,0-17 16,0-18-1,52-35 1,1 35 0,0 35-1,18 18 1,-18 71 0,-18 17 15,-35-53-31,18 53 15,-1-52-15,-17 52 16,0-35 0,0 0-1,-17-53 17,-1-36-17,18 19-15,0-54 16,0-35-1,53 0 1,35 1 0,0 52-1,36 70 17,-36 72-17,-70-19 1,-1 54-1,-17-54 1,-17-17 0,17-35-16,-18-1 15,0-17 1,1 0 0,17-35 15,0 17-31,17 1 15</inkml:trace>
  <inkml:trace contextRef="#ctx0" brushRef="#br0" timeOffset="11400.34">4692 2805 0,'0'17'0,"0"1"15,-53-18 1,124-18 15,-19 1-15,37-54-1,-36 0 1,-36 1 0,-17 52-16,0-17 15,-70 17 1,17 54-1,-35 69 1,70-34 0,0 35 15,18-71-31,0 18 16,18-18-1,35-17 1,-18-18-1,36 0 1,-18-35 0</inkml:trace>
  <inkml:trace contextRef="#ctx0" brushRef="#br0" timeOffset="12315.85">5151 2734 0,'0'-18'0,"0"36"0,0-53 15,0 17-15,-18-17 16,53-36 0,53 36-1,-35 35 1,0 35 15,-35 18-15,-18-35-16,0 88 15,-35-36 1,-18 18 0,17-52-1,19-19 1,17-34 15,70-54-15,-17 1-1,0-19 1,-18 1 0,-17 53-1,0 17 17,-18 36-17,0 70 1,-18 0-1,18-70-15,0 35 16,0 17 0,-18 19-1,71-89 1,-17 0 0,69 0-1,1-18 1,0-53-1,-35-52 1,-71-18 0,53-53-1,-36 88 1,-17 18 15,0 70-15,-17 124 15,17 17-15,0 1-1,-18 17 1,0-106-16,1 53 16,17-17-1,0-53-15,0 17 16,35-35-1,0 0 1,18-18 0,-18-17-1,-17 17 1,0-17-16</inkml:trace>
  <inkml:trace contextRef="#ctx0" brushRef="#br0" timeOffset="12565.86">5874 2575 0,'0'0'0,"-18"0"0,0 0 16,18 18 0,71-18-1,52-18 1,-17 1-1,-35-1 1,-53 18 0,-18-18-1,0 36 1</inkml:trace>
  <inkml:trace contextRef="#ctx0" brushRef="#br0" timeOffset="12951.37">7602 2769 0,'0'0'0,"18"-17"0,17-54 32</inkml:trace>
  <inkml:trace contextRef="#ctx0" brushRef="#br0" timeOffset="13681.57">7214 2699 0,'0'88'15,"0"-70"-15,0-1 16,36 36-1,-19-53-15,36 18 16,35-18 0,18-53-1,-18 0 1,-17-35 0,-36 17-1,-35 36-15,18-18 16,-18 18-1,-18 105 17,1 18-17,17 71 1,0-106 0,17 106-1,36 123 1,-18 18-1,-17-88 1,0 52 0,-1-52-1,-17-159 1,0-36 0,-70 1-1,34-106 1,-105-53-1,0-53 1,53-18 0,70 0-1,18 54 17,53 52-17,36-18 1,-54 89-16,53-35 15,18-1 1,0-17 0,-71 35-1,-17 18 1</inkml:trace>
  <inkml:trace contextRef="#ctx0" brushRef="#br0" timeOffset="14131.81">7779 2487 0,'0'-18'0,"0"36"0,0-53 16,0 0-1,-71-1 1,18 19 0,-35 34-1,-35 1 1,34 52-1,19 89 1,52-124-16,1 142 16,17-71-1,0-18 17,70-53-17,18-35 1,71-35-1,-71 0-15</inkml:trace>
  <inkml:trace contextRef="#ctx0" brushRef="#br0" timeOffset="15122.63">8202 2752 0,'0'0'0,"-18"17"0,1-17 16,17-17 15,17-19-16,19-17 1,-1-17 0,0-1-1,-35 18 1,-35 36 0,-36 52-1,-34 53 1,69-52-16,1 16 15,17 72 1,36-36 0,35-53-1,53-17 1,0-18 15,-18-35-15,53-71-1,-71 35 1,-17-34 0,-53 34-1,-17 71 17,-19 71-17,36-1 1,-17 18-1,17-35 1,0 0 0,0-35-1,-18-1 1,1-17 15,17-53-15,0 1-1,35-54 1,53-18 0,18 36-1,-71 70-15,124-17 16,-18 35 0,-70 71-1,-54 35 1,-17-1-1,0-87-15,-17 53 16,-1-54-16,0 36 16,-17 0-1,0-35 17,35-36-1,0 0-16</inkml:trace>
  <inkml:trace contextRef="#ctx0" brushRef="#br0" timeOffset="15532.28">9313 2734 0,'18'0'31,"17"0"-15,-17 0-16,35-35 16,-18-1-1,-17-34 1,-18 52 0,0-35-1,0 36 1,-71 17-1,36 53 1,-36 35 0,71 18-1,0-71-15,-17 18 16,105 0 0,-88-36-1,70-17 1,-34-17-1,105-54 1,-53 36 0</inkml:trace>
  <inkml:trace contextRef="#ctx0" brushRef="#br0" timeOffset="15964.69">9754 2663 0,'-17'0'0,"34"0"0,-52 0 0,35-17 16,-18-36-1,18 35-15,-35-17 16,53 0 0,52-53-1,18 105 1,36-17 0,-18 88-1,-89-35 1,1 53-1,-18-35 1,-35-18 0,0-18-1,-1-18 1,19-34 15,70-1-15,-18-70-1,0-35 1,36 17 0,-36 53-1,-35 35-15,35 18 16,-17 0 0,-1 0-16</inkml:trace>
  <inkml:trace contextRef="#ctx0" brushRef="#br0" timeOffset="16631.12">10619 2699 0,'0'0'0,"0"-18"0,-18 0 16,141-34 0,-70-1-1,-35 0 1,0 35 0,-1-52-1,-34-1 1,-36 53-1,-53 1 1,0 34 0,-53 36-1,89 71 1,52 17 0,18-53-1,35-17 1,54-71-1,-37 0 1,90-53 0,-37-18-1,-52-17 1,-17-36 15,-19 19-15,1 69-1,-36 19-15</inkml:trace>
  <inkml:trace contextRef="#ctx0" brushRef="#br0" timeOffset="16732.87">10848 2663 0,'0'18'16,"18"17"-1,-1-35-15</inkml:trace>
  <inkml:trace contextRef="#ctx0" brushRef="#br0" timeOffset="18164.63">10989 2769 0,'53'-17'16,"-106"34"-16,194-87 16,-53-36-1,-52 0 1,-1-35 15,-17 106-31,-18-71 16,0 18-1,0 70 1,0 71 15,0-35-31,-18 87 16,0 19 0,18-1-1,0 1 1,0-36-1,36-53 1,-19-35-16,36 0 16,18 0-1,-1-70 1,-17-18 15,-18-1-15,18 1-1,-53 35 1,53 18 0,-35 70-1,-71 53 1,35-17 0,18 35-1,0-89-15,0 36 16,36-35-1,16-18 1,37-18 0,-19-17-1,36-88 17,-35 52-17,-36-17 1,-17 70-1,-18 1 1,-18 52 0,0 53-1,18-70-15,-17 88 16,17-36 0,0-17-1,53-35 1,-1-18-1,72 17 1,-18-70 0,-53-17-1,-36-36 17,-17-53-17,-53 71 1,-35 35-1,0 53 1,0 18 0,-36 52-1,71 36 1,53 0 0,18-35-1,88 17 1,0-88-1,0 0 1,35-18 0,-18-52-1,-70-1 1,35-35 15,-52 53-15,-36 36-16,-36 17 31,72 17-15,-54 54-1,0-54-15,1 54 16,-19 0 0,36-1-1,0-52 1,0-1-1,0-34 17,0-1-32,0-52 15,53-19 1,0-52 15,53 53-15,-18 35-1,0 53 1,-70 0-16,17 18 16</inkml:trace>
  <inkml:trace contextRef="#ctx0" brushRef="#br0" timeOffset="18381.41">13106 2646 0,'0'0'16,"0"17"-16,35 19 15,-17-36-15,52 35 16,36-35-1,-35 0 1,-19-35 0,19-18-1,-18-71 17,35 36-17,-88 35 1,-53 0-1,36 18-15</inkml:trace>
  <inkml:trace contextRef="#ctx0" brushRef="#br0" timeOffset="18797.49">12083 1976 0,'17'0'0,"1"0"15,0 35 1,70-35-1,-53-18 1,-17 18-16,35-35 16,-36-18-1,-17 18 1,-88 17 0,17 0-1,54 18-15,-54 18 16,54 0-1,-36 35 1,17-36 0,1 1-1</inkml:trace>
  <inkml:trace contextRef="#ctx0" brushRef="#br0" timeOffset="19132.91">11183 2311 0,'-35'0'0,"17"0"15,18 17-15,18 36 16,-18-35-16,17-36 16,1 18-16,123-35 15,-17 0 17,-54 35-17,-17 0 1</inkml:trace>
  <inkml:trace contextRef="#ctx0" brushRef="#br0" timeOffset="19630.75">10901 2716 0,'17'-35'32,"1"35"-32,-18 18 15,-18-1-15,18 1 32,0 0-17,0 35-15,18-53 31,35 0-31</inkml:trace>
  <inkml:trace contextRef="#ctx0" brushRef="#br0" timeOffset="20665.25">13035 2258 0,'35'-18'16,"-17"18"-1,0 0 1,-18 18 62,0-1-78,0 1 16,0 0-16,0 35 15,0 0 1,0 35 0,0-35 15,0 17-16,0-35 1,0-17 0,17-18-1</inkml:trace>
  <inkml:trace contextRef="#ctx0" brushRef="#br0" timeOffset="21579.86">14129 1817 0,'0'0'0,"-18"0"31,53 0-15,1 17-16,-1-17 0,53 0 15,36-17 1,-1-1 0,-70 18 15,-35 0-16,-1 0 1,-17 53 0,0 0-1,-17 35 1,17-17 0,-18-1-1,-17 18 1,17 1-1,0 34 1,1-35 0,17 18-1,0 0 1,0-35 0,0 34 15,-35-16-16,35-54 1,-53 0 0,-18 0-1,0-17 1,-70-18 0,53 0-1,35 0 1,0 0-1,36 0 1,17-18 31</inkml:trace>
  <inkml:trace contextRef="#ctx0" brushRef="#br0" timeOffset="21745.23">13952 3157 0,'0'0'0,"0"18"31,-17-18 47</inkml:trace>
  <inkml:trace contextRef="#ctx0" brushRef="#br0" timeOffset="29546.19">882 4445 0,'0'0'0,"0"-18"31,-18 18-15,18 18 31,0 0-47,0-1 15,0 1 1,36 0 0,16-18-1,19 0 1,-18-53-1,18-18 1,-71 53-16,17-34 16,-17-1-1,0 17 1,-17 54 15,-1 53-15,18-54-1,-18 54 1,1 52 0,17-35-1,0 53 1,0-52 0,0-1-1,0-35 1,17-53-1,-34-18 1,-19-17 0,-34-36-1,17 1 1,35 52 0,18 0-1,-17 54 1,17 52 15,0-17-15,35-1-1,35-52 1,19-18 0,-1-18-1,35-52 1,-17-19-1,-18-34 1,-35 17 0,-53-17-1,0 34 1,0 54 0,0 17-1,-17 89 32,17-36-47,0 53 16,0 36-1,0-18 1,0 17 0,17-52-1,-17-54-15,18 1 16,35-18-1,-18-18 1,0-34 0,1-37-1</inkml:trace>
  <inkml:trace contextRef="#ctx0" brushRef="#br0" timeOffset="29840.56">1464 4657 0,'0'0'0,"18"0"32,-1 0-32,54 0 15,52-36 1,-52 19-1,17-19 1,-53 36 0,-35 18 31</inkml:trace>
  <inkml:trace contextRef="#ctx0" brushRef="#br0" timeOffset="30313.05">2716 4657 0,'0'0'15,"0"-18"-15,0-17 0,0 17 31,0 36 16,0-1-31,0 1-16,0 35 16,0 53-1,0-18 1,0 0-1,0-53 1,0-17 0,18-36-1,17-34 1</inkml:trace>
  <inkml:trace contextRef="#ctx0" brushRef="#br0" timeOffset="30830.27">3104 4639 0,'18'-18'0,"-36"36"0,36-53 15,-18 17 1,0 0 0,-18 18-1,-17 18 1,18 0-16,-19 17 15,1 0 1,35 1 0,0-19 15,0 1-31,35-18 16,36 17-1,-36 1 16,18 0-15,-35 17 0,-1 18-1,-17-35 1,0-1-16,-53 36 16,0-35-1,-17-1 1,17-17-1,18 0 1,-18-35 0,53 18-1,-18-36 1,18 35 0</inkml:trace>
  <inkml:trace contextRef="#ctx0" brushRef="#br0" timeOffset="31212.97">2875 4304 0,'0'0'0,"-18"18"0,1-1 16,-1 1-16,1 17 15,17-17 1,17-18 0,36 0-1,-18-18 1,-35 0-16,0-34 16,0 16-1,-17 19 16,-36 17-15,0 17 0,35 19-1,18 16 1,18-16 0,0-36-16</inkml:trace>
  <inkml:trace contextRef="#ctx0" brushRef="#br0" timeOffset="33178.81">4269 4815 0,'0'0'0,"0"-17"31,0-1-31,0 0 16,0-17 0,53-35-1,-18 17 1,0-53 0,-35 88-16,18-88 15,-18-17 1,0 35 15,0 52-15,0 89 15,0-17-31,0 70 16,0 52-1,0-17 1,0-52-1,35-1 1,0-35 0,71-53-1,-18-53 1,36-35 0,-18-18-1,-53 0 16,-36-35-15,-17 17 0,-17 71-1,-1 53 1,18 36 0,-18 87-1,18-35 1,0 71-1,0-88 1,18-1 0,35-35-1,0-17 1,0-36 0,-36 18-16,54-52 15,-18-19 16,-18-17-15,-35 17 0,0 18-1,0 71 17,-18 35-17,1 17 1,17 19-1,-18-19 1,18-52-16,0 52 16,0-52-1,0-36 17,0-17-17,0-35 1,18 52-1,17-53 1,18-17 0,17 18-1,1 52 1,0 36 0,-54 17-1,1 71 1,0-18-1,-1-18 1,1-17 0,52-35-1,1-18 1,17-53 0,0-17-1,-17-19 16,-54 19-15,1-18 0,-18 52-1,0 72 17,-18 34-17,1 1 1,17-1-1,0-17 1,35-18 0,-35-17-16,53-18 15,18 0 1,-1-53 0,-17 18-1,18-53 16,-54-18-15,19-18 0,-36-17-1,0 88 1,0 18 0,0 70-1,-18 54 1,-17 69-1,17-69 1,18 16 0,0-34-1,0-18 1,35 0 0,1-36 15,16-17-16,19-35 1,-18-18 0,17-17-1,1 17-15</inkml:trace>
  <inkml:trace contextRef="#ctx0" brushRef="#br0" timeOffset="33430.28">6473 4392 0,'-17'0'0,"34"0"0,-52 0 16,18 0-16,34 0 31,1 0-31,52-18 16,54 1 15,-89-1-31,36 1 16,-36-1-1,-35 0 1</inkml:trace>
  <inkml:trace contextRef="#ctx0" brushRef="#br0" timeOffset="33879.49">6068 4039 0,'0'0'0,"-18"0"0,-88 71 15,53-18 1,36 17 15,17-34-15,70-19-1,18-17 1,-52-17-16,17-19 16,0-17-1,-36 0 1,-17 1-1,-53 16 1,-17 36 0,-18 18-1,70 35 1,0 0 0,18 0-1,18-18 16,70-35-31</inkml:trace>
  <inkml:trace contextRef="#ctx0" brushRef="#br0" timeOffset="36045.9">7990 4198 0,'0'0'0,"18"0"16,0 0 0,-1 0 15,36 0-16,18-35 1,-1-18 0,36-18-1,-88 54-15,17-36 16,-35-18 0,0 54 15,-18 69 0,18-34-31,-17 88 16,-1 53-1,18-18 1,0-53 0,0 18-1,-17-53 1,-1-18-1,0-17 1,-17-18 0,-36-36-1,1-34 1,17 17 0,18 0-1,17 53 16,0 0-15,54 71 0,-36-19-1,53 1 1,35-17 0,0-19-1,18-17 1,0-35-1,-18 0 1,-53 17-16,36-35 16,-54 36-16,36-72 15,-53 19 1,0-1 0,0 54-1,-17 17 16,17 17-31,-36 19 16,19-19-16,-1 54 16,0 17-1,18-18 1,0-34 0,36-19-1,34-17 1,-52 0-16,52 0 15,36-53 1,-35 1 0,17-37-1,-53 1 1,-35 53 0,0 17-1,-35 54 16,17-1-15,1 35 0,17-17-1,0 18 1,17-36 0,1 0-1,-36-35 48,18-17-63,-35-19 15,17 36 1,1 0 0,-1 18 15,18 0-31,35 17 31,36-35-15,0 0-1,17 0 1,0-18 0,-17-35-1,-1-17 1,-70 35-16,35-106 15,1 17 1,-19-35 0,-17 71-1,0 35 1,0 71 15,0 88 0,0 35-15,-17-18 0,-1 1-1,18-36 1,0-35 0,0-36-16,18 1 15,35 0 1,-1-18-1,19-36 1,0-16 0,-36-19-1,-18-35 1,1 53 0,-18 36-1,18 17 16,-18 53-15,0 35 0,0-18-1,0 1 1,0-54 0,35 1-1,36-18 1,17 0-1,-35-35 1,0-18 0,-36 35-1</inkml:trace>
  <inkml:trace contextRef="#ctx0" brushRef="#br0" timeOffset="36262.05">10160 3933 0,'-18'-17'0,"36"34"0,-71-34 15,35 17-15,1 0 16,-1 0 0,18 17 15,0 19-16,-17-19 1</inkml:trace>
  <inkml:trace contextRef="#ctx0" brushRef="#br0" timeOffset="36496.46">9349 4198 0,'0'0'0,"-36"0"16,36 35-16,0-17 15,124-36 1,-71-17 0,17 35-1,18-18 1,-35 1-16</inkml:trace>
  <inkml:trace contextRef="#ctx0" brushRef="#br0" timeOffset="37295.69">10248 4322 0,'18'-18'0,"-36"36"0,53-36 16,-35 0-1,0 1 1,18 17-16,-18 17 31,0 71-15,-18 1-1,18-36 1,-17-1 0,-1-34-1,18-36 32,0 1-47,0-36 16,35 0-1,54-53 1,-19 0 0,-35 89-16,107-72 15,-54 72 16,0 87-15,-35 54 0,-53-1-1,0-52 1,-53 17 0,53-70-1,-18-18 1,1 0-1,17-36 17,0 1-17</inkml:trace>
  <inkml:trace contextRef="#ctx0" brushRef="#br0" timeOffset="38227.91">11518 4410 0,'35'-88'31,"-35"52"-31,0-17 16,-17-17-1,-36 70 1,-35 0-1,0 53 1,70-36-16,-88 107 16,53-18-1,35-36 1,18-17 0,71-35-1,17-18 1,0-36 15,-17-34-15,-36 17-1,1-35 1,-1 0 0,-35 52-1,0 54 16,0 35-15,0 53 0,-18-18-1,1 141 1,-19-17 0,19 17-1,17-52 1,0 87 15,0 1-15,0-36-1,0-53 1,0-70 0,0-70-1,-53-36 1,-53-53-1,-53-88 1,71 35 0,53-124-1,35-34 1,17 70 0,71-36-1,-52 178-15,70-125 16,-18 71 15,0 18-15,-53 35-1,-52 53 32</inkml:trace>
  <inkml:trace contextRef="#ctx0" brushRef="#br0" timeOffset="38812.18">12859 4092 0,'17'-17'0,"-34"34"0,70-52 0,-36-36 16,-17 54-16,18-19 15,-18 54 32,0 53-31,-71 87-1,18-16 1,-17 16 0,70-122-16,-35 69 15,35-69 1,0-19-1,53-17 1,-1-17 0,19-36-1,-53 35-15,-1-35 16</inkml:trace>
  <inkml:trace contextRef="#ctx0" brushRef="#br0" timeOffset="40078.93">12577 4445 0,'0'0'0,"0"-18"31,17 1-31,18 17 16,71-53-1,0 18 1,-71 17-16,71-17 15,-71 35-15,54-18 16,-54 18 0,-35 35-1,-18 18 1,-52 35 0,34 18-1,19-18 16,34-35-15,36-35 0,18-18-1,17 0 1,0-35 0,-70-18-1,-18 0 1,-35 0-1,-71-18 1,18 54 0,70-1-1,71 18 17,70-18-17,1 1 1,-36-1-1,-70 18 1,70-17 0,-53 17-1,-17 0 1,-18 70 0,0-17-1,-35 18 1,17 17-1,18-53 1,18-17 0,34-1-1,1-17 1,0-17 0,0-36-1,-53 0 1,0-35 15,-70 17-15,-19 18-1,37 53 1,34 0 0,71 0 15,53-35-16,35-18 1,-18 0 0,36-35-1,-124 70-15,18-88 16,-53 71 0,-17 0-1,-72 35 16,19 17-15,-18 125 0,52-19-1,19 36 1,17-18 0,0-53-1,35 0 1,36-52-1,34-36 1,-16 0 0,-1-53-1,-35 17 1,0-17 0</inkml:trace>
  <inkml:trace contextRef="#ctx0" brushRef="#br0" timeOffset="41579.58">15716 4374 0,'0'0'0,"18"-17"0,-18-18 16,0-36-1,18-17 1,-18 35 0,0 35-1,0 36 16,0-1-31,-18 107 16,18-89-16,-18 71 16,1 18-1,17-36 1,0-53 0,70-17-1,-52-18-15,52-18 16,36-35 15,18-35-15,-54 0-1,-17-36 1,-53 1 0,0 52-1,0 54 1,0 34-1,0 89 1,0-18 0,0 71-1,0-88 1,18-36-16,17 0 16,18-17-1,18-18 1,17-18 15,35-35-15,-88 36-16,54-54 15,-1-52 1,-71 34 0,1 19-1,-71 123 16,53-18-31,-17 71 16,17-36 0,0 1-1,0-1 1,0-52 0,0 0-1,0-36 32,-18 0-31,-17 1-1,17-1 1,0 18 0,1 0-16,17 18 15,0 17 1,35 0-1,36-35 1,17 0 0,18 0-1,35-35 1,17-35 0,-87-1-1,-18-52 16,-35 52-15,-18 36 0,-89 70-1,19 18 1,-1 53 0,54 0-1,17-54 1,0 19-1,88-53 1,18-1 0,35-17-1,-35 0 1,52 0 0</inkml:trace>
  <inkml:trace contextRef="#ctx0" brushRef="#br0" timeOffset="42178.32">18150 4410 0,'0'0'0,"0"-18"0,0 0 15,0-34 1,-70 16 0,52 36-16,-35-17 15,-17 34 1,17 19-1,-35 34 1,-1 36 0,72-53-1,-1 53 1,53-53 0,18-36-1,18-17 1,70-35 15,-106 0-15,71-89-1,-53-35 1,-35 18 0,-1-35-1,-17 70 1,-17 106-1,-1 0-15,-35 106 16,18 17 0,17 36-1,18-18 1,0-53 0,53-35-1,-35-35-15,35 0 16,35-18 15,-18-36-15,1 1-1,-36 17-15</inkml:trace>
  <inkml:trace contextRef="#ctx0" brushRef="#br0" timeOffset="43644.49">19403 4710 0,'17'0'16,"1"0"-1,70-53 1,0-18-1,-17 1 1,-36 34-16,36-122 16,-36-1-1,-17 0 1,-18 71 0,-36 70 15,-16 36-16,34-1-15,-35 89 16,0 88 0,35-35-1,1 0 1,34 0 0,36-107-1,36-16 1,-19-36-1,36-53 1,0-18 0,-53 18-1,-53-52 1,0 69 0,0 19-1,0 34 1,0 1 15,0 0-15,17-1-1,36-17 1,18 0 0,17-53-1,-17 18 1,-54 17-1,-34 36 17,-1 17-17,-35 36 1,53-1 0,0-34-1,35-1 1,-35-17-1,88-18 1,-35 0 0,53-18-1,-35-35 1,-36 0 0,-17 35-16,-1-52 15,1 35 1,-18 17-1,0 36 17,-18 35-17,-17 35 1,17-53-16,-17 53 16,0 89-1,-18 34 1,0 1 15,18 17-15,35-176-16,-18 141 15,-17 18 1,0-89 0,-1-87-1,1-36 1,35-18-1,0 0-15,-35-105 16,-1-71 0,19 0-1,52-71 1,53 89 0,18-18-1,-71 159-15,89-89 31,-54 71-15,-52 18-16</inkml:trace>
  <inkml:trace contextRef="#ctx0" brushRef="#br0" timeOffset="46677.15">1993 6667 0,'0'-17'47,"0"-1"-47,18 1 16,-1-54-1,-17-17 1,0 17-1,-52-17 1,34 70-16,-53-17 16,-17 18-1,0 17 1,-18 52 0,18 19-1,70 88 1,18-1 15,36-69-15,34-54-1,36-35 1,0-35 0,0-71-1,35-53 1,-35 18-1,-54 35 1,-52-35 0,0 53-1,-52 17 1,34 54-16,0 17 16,-17 88-1,17 0 1,1 71-1,-1 0 17,18-54-17,53 19 1,35-71 0,18-53-1,-18 0 1,53-53-1,-52-18 1,-19-52 0,-70 35-1,-35 17 1,0 36 0,-36 52-1,36 36 1,-36 106-1,54-53 17,34 0-17,71-53 1,1-53 0,-54 0-16,53-18 15,-53 0-15,36-35 16,-1-35-1,-17 0 1,-35-18 0,0 71-1,-1 35 1,1 35 0,-18 53-1,18 18 1,-18-18 15,0-17-15,0-53-1,35-18 1,0 0 0,18-53-1,0-35 1,0 17-1,0-52 1,-36 105-16,19-53 16,17 71-1,-36 0 1,-34 36 0,-1 69-1,18 19 1,0-54-1,53-34 17,0-19-17,53-17 1,17-35 0,-52 0-1,-54 17-15,36-70 16,-35 17-1,-18-34 1,-18 69 0,-17 36-1,-18 36 1,18 34 0,35 18-1,0 18 1,0-53-1,35-18 17,36-17-17,17-36 1,-18-17 0,36-53-1,-35 0 1,-36-53-1,0 0 1,-35 35 0,0 70-1,-17 54 17,-1 53-17,18 17 1,0-53-1,-18 106 1,18-53 0,0 1-1,36-37 1,17-34 0,35-18-1,0-18 1,18-52-1,-36-18 1,-34 35 0,-19 18-1,-34 70 17,-19 53-17,36-35 1,0 17-1,36-34 17,16-19-17,90-17 1,-37-53 0,-16 1-1,-36-72 1,-53 1-1,-18 34 1,-70 37 0,0 52-1,-18 70 1,17 54 0,19-36-1,17 18 1,53-89-16,0 18 31,71-35 0,-54 0-31</inkml:trace>
  <inkml:trace contextRef="#ctx0" brushRef="#br0" timeOffset="47261.33">5380 6491 0,'17'-18'15,"-34"36"-15,34-53 0,-17 0 0,36-18 16,-19-36 0,19 37-1,-19 52 1,1 17-1,-18 71 1,0-52-16,0 105 16,0 70-1,18 1 1,-18 17 0,0-17-1,17 35 1,-17-176-16,0 158 15,-17-53 17,-1-88-17,0-70 1,1-53 0,17-142-1,17 36 1,19-123-1,-36 193-15</inkml:trace>
  <inkml:trace contextRef="#ctx0" brushRef="#br0" timeOffset="47628.48">5592 6421 0,'0'-36'0,"0"72"0,-36-142 15,36 70 1,0-16-16,18-1 15,70 35 17,-35-17-17,70 35 1,-17 70 0,-106 18-1,-17-17 1,-72 35-1,-16-36 1,69-52-16,-17 0 16,-17 17-1,123-35 17,-36-35-17,1 35-15,35-53 16,-18 53-16,1-36 15</inkml:trace>
  <inkml:trace contextRef="#ctx0" brushRef="#br0" timeOffset="48411.03">6579 6174 0,'18'0'16,"0"0"-16,-1 0 0,18-18 15,71 18 17,-17 53-17,-72 35 1,-17-35 0,-17 35-1,-1-53 1,18-17-16,-18 0 15,-17-18 1,17 0 0,18-18-1,-17 0 1,17-17 0,-18 35 15,0 0 0,18-17-31,-17-1 16</inkml:trace>
  <inkml:trace contextRef="#ctx0" brushRef="#br0" timeOffset="48944.08">6209 6315 0,'0'0'0,"18"0"0,-18 70 16,0-87-1,35-1 1,-35 0-1,53-17 17,-18 0-17,-35-18 1,0 18 0,0-1-1,-35 36 1,17 0-16,-52 0 15,17 53 1,35 35 0,18 1-1,0 16 1,35 1 0,1-88-1,34 0 1,1-18-1,-18-36 17,17-17-17,1 0 1,-54 36-16</inkml:trace>
  <inkml:trace contextRef="#ctx0" brushRef="#br0" timeOffset="49460.94">6667 6244 0,'0'0'0,"-35"-17"15,35-1 1,18 18 15,-1 0-31,19 18 31,17 17-15,0 18 0,-36 35-1,-17-70-15,0 52 16,0 1-1,-17-18 1,-1-53 0,0 0-1,18-71 17,0 53-32,0-52 15,36-36 1,-1 18-1,18 53 17,0-1-17,-18 36 1,18 0 0,-35 0-16</inkml:trace>
  <inkml:trace contextRef="#ctx0" brushRef="#br0" timeOffset="49978.12">7479 6315 0,'-18'0'16,"36"0"-1,-18-18-15,18 0 0,-1 1 16,1-1-1,35-17-15,-53 17 32,-53 1-17,0 17 1,-35 35 0,35 18-1,53 0 1,0-36-1,53 19 1,17-19 0,1 19-1,35-1 1,-89-35-16,-17 35 16,-17 36-1,-36-18 1,-35-1-1,17-52 17,18 0-17,18 0 1,17-17-16,0-1 16,18-17-1,0-18 1</inkml:trace>
  <inkml:trace contextRef="#ctx0" brushRef="#br0" timeOffset="52293.37">9155 6138 0,'0'0'0,"0"-17"0,17-89 31,-17 88-16,0 1-15,0 34 32,0 1-17,-17 52 1,-1 54 0,0-89-16,-17 53 15,0 36 1,17-54-1,36-105 17,35-18-17,0-17 1,17-36 0,1 35-1,-54 54 1,19 17-1,-36 17-15,17 54 32,1 17-17,0-17 1,17-1 0,35-52-1,-17-18 1,53-36-1,-35-16 1,-1-54 0,-35 0-1,-17 0 1,-18 35 0,0 36-1,-53 106 16,53 35-15,-17-18 15,17 18-15,17-89-16,54 54 16,-1-71-1,54 0 1,17-53-1,-35-18 1,-18-34 0,-35-37-1,-53 54 1,0 35 0,-53 36-1,35 70 1,1 52-1,17 37 1,0-54 15,0 18-15,-18-36 0,18-52-1,35-54 16,1-34-15,16-18 0,1-18-1,0 53 1,-35 35-16,-18 54 16,18-36-16,-1 17 15,-17 54 1,0-1-1,18 1 17,35-18-17,0-36 1,-18-17-16,53 0 16,-17-35-1,17-35 1,0-19-1,-53 19 1,1-1 0,-19 54-1,-17 34 1,-17 36 0,-1 18-1,18-1 1,0 1-1,71-18 17,-18-53-17,35 0 1,-18-35 0,-17-18-1,18-88 1,-36-1-1,-35 19 1,0-1 0,0 54-1,0 105 17,-18 0-32,1 54 15,-19 52 1,36-18-1,0-52 17,18 17-17,35-35 1,18-35 0,17-18-1,0 0 1,18-53-1,-18-18 1,-35 1 0,-53 52-16,18-70 15,-18 35 1,-36 53 0,-34 35-1,-1 36 1,54-1-1,17 36 17,52-53-17,1-35 1,36-18 0,34-18-1,-35-35 1,-53 53-16,36-71 15,-53 1 1,-18-1 0,-18 18-1</inkml:trace>
  <inkml:trace contextRef="#ctx0" brushRef="#br0" timeOffset="52541.69">11165 5821 0,'-17'0'16,"34"0"-16,-52 0 0,17 0 16,-17 0-1,53 0 63,-1 0-78</inkml:trace>
  <inkml:trace contextRef="#ctx0" brushRef="#br0" timeOffset="55343.23">13970 6227 0,'0'0'0,"18"0"0,17 0 16,18-18-1,17-17 1,-52 17 15,-18-53-15,0 54-16,-18-36 16,-35 0-1,-52 18 1,34 35-1,-52 35 1,34 71 0,72 0-1,17-36 1,17 1 0,36-54-1,18-17 1,35-17-1,17-54 17,-17-17-17,-53 0 1,0-53 0,-36 0-1,-17 52 1,0 36-1,-17 71 1,-18 70 0,17 36-1,18 17 1,0-18 0,0-17-1,35-35 1,36-71-1,-1 0 17,19-18-17,-19-35 1,1 0 0,-36-17-1,-17 17 1,-18 35-1,0 53 17,0-17-32,-18 53 15,18-1 1,0-35 0,0 1-1,53-19 1,0-17-1,53-35 17,-1-35-17,-52 17 1,-35-18 0,-36-17-1,-35 17 1,-52 18-1,34 53 1,0 53 0,-17 35-1,71-17 1,17-53-16,0 52 16,17-52-16,54 52 15,-1-52 1,36-18-1,18-18 17,-36-17-17,35-35 1,-17-19 0,-88 54-1,-18 0 1,0 70 15,0-17-31,-53 35 16,18 35-1,35-18 1,53-17 0,17-35-1,18-18 1,36-18-1,-89 18 1,18-35 0,-18 17-16,53-34 15,1-37 1,-72 19 0,19 34-1,-36 19 1,0 34-1,0 1-15,-36 53 16,-17-1 0,18 1-1,0-18 1,35-36 0,0-34 30,0-1-46,0-52 16,53-1 15,-18 0-15,-17 54-16,35-36 16,-36 53-16,36 0 15,-35 35 1,-1 53-1,-17-17 1,53-18 0,-35-36-16,52 36 15,36-17 1,0-36 0,53 0-1,0-71 1,-54 18-1,-87 36 1,53-72 0,-71 1-1,0 53 1,-89 17 0,-34 18-1,17 35 1,-53 71-1,142-35 1,17-18 0,35 0-1,71-36 1,-18-17 0,53-53-1,-53 1 1,-70-1-1,0-18 17,-18 18-17,0 35 1,0 36 15,0 53-15,-18-1-1,18 1 1,-18 35 0,1 35-1,-1-106-15,0 71 16,18 35 0,0-18-1,0-17 1,0 35-1,18 0 1,0 36 0,-18-89 15,0-17-15,-18-36-1,-35-35 1,0 0-1,36 0-15,-54-18 16,18-17 0,-17-18-1,34-35 1,1-53 0,17 88-16</inkml:trace>
  <inkml:trace contextRef="#ctx0" brushRef="#br0" timeOffset="55643.39">15699 5662 0,'0'-18'0,"-18"1"16,18-1 0,-18 18-16,-17 0 15,0 18 1,-1 35-1,19-36 1</inkml:trace>
  <inkml:trace contextRef="#ctx0" brushRef="#br0" timeOffset="58242.44">2205 7955 0,'0'-18'0,"0"36"0,0-53 0,0-36 32,0 54-32,-18-1 0,1-35 15,-1 35 1,0-17 0,1 70-1,17 54 1,0-54-16,0 159 15,-18-35 1,-17-1 15,35-69-15,-18-54 0,53-88 15,18-53-16,35-35 1,-35 35 0,0 0-1,0 89 1,-35 70 0,-18 70-1,0-17 1,53 0-1,0-53 1,0-36 0,-36-17-1,71 0 1,-17-35 0,17-71-1,-35 0 1,-35 54-16,-1-72 15,1-35 1,-18 106 0,-18 71-1,18 35 1,-17 53 0,-1 53-1,18-18 1,18-36-1,35-52 1,0-53 15,35 0-15,18-88 0,-18-35-1,0-36 1,-88 18-1,0 17 1,0 89 0,-18 17-1,18 36-15,-53 70 16,36 18 0,17 53-1,0-18 1,0-70-1,0-36 1,-18 18 0,18-36-1,0-17 17,35-88-17,1-18 1,-19 71-16,36-18 15,-17 36 1,16 34 0,-34 36-1,-18 35 1,35-17 0,1-18-1,-19-36-15,72 1 16,-1-18-1,-18-18 1,1-35 15,-1-35-15,-52 0 0,-18 70-16,0-105 15,0 70 1,18 35-1,-18 89 1,-18 17 0,0 36-1,18-89-15,0 53 16,18-35 0,17-18-1,36-35 1,17 0-1,36-70 1,-54-1 15,36-52-15,-53-54 0,-36 36-1,-17 71 1,0 17-1,-17 53 1,-1 0-16,-17 35 16,35 53-1,0 18 1,-18 53 0,18-53-1,18-18 1,17-18-1,18-52 1,35-18 15,-17 0-15,35-53 0,0-53-1,-71 0 1,-35-17-1,0 52 1,-18 71 0,-35 89-1,18 52 1,35-71 0,0 18-1,18-35 1,35-35-1,-1-18 1,54 0 15,-35-53-15,-18-17 0,-36 17-1,1-36 1,-18 54-16</inkml:trace>
  <inkml:trace contextRef="#ctx0" brushRef="#br0" timeOffset="58492.66">4480 7937 0,'0'0'16,"18"-17"0,17-1-16,71-17 31,-71 35-31,36-35 16,-36 35-16,18-18 15,-53-17 1,88 17-16</inkml:trace>
  <inkml:trace contextRef="#ctx0" brushRef="#br0" timeOffset="58725.37">4127 7655 0,'0'18'0,"0"-36"0,-17 36 16,-1-18-16,1 0 16,34 0 31</inkml:trace>
  <inkml:trace contextRef="#ctx0" brushRef="#br0" timeOffset="59243.13">7003 7726 0,'0'0'0,"17"-35"16,-17 17-16,36-35 15,-1 0 1,-35 35 0,0 54-1,-18 70 1,-17 35-1,0 17 1,35-34 0,-18-106-1,18 70 1,0-106 15,18-17-15,-1 0-16</inkml:trace>
  <inkml:trace contextRef="#ctx0" brushRef="#br0" timeOffset="60809.05">6879 7743 0,'0'0'16,"-17"-17"-16,-1-1 0,-53-17 16,36 0-1,35 17 1,106-53-1,35 36 1,-35 35 0,17 18 15,-35 70-15,-88 0-1,0-70-15,-35 88 16,-53-18-1,-35-18 1,34-52 0,72-18-1,34-71 1,72 19 0,-19 34-1,36 0 1,0 18-1,-36 18 1,19 52 15,-89 54-15,-36-53 0,-52 17-1,-18-18 1,18-70-1,-35 0 1,17-35 0,53-18-1,18-17 1,17 34 0,18 54 15,0 0-31,53 52 15,0-17 1,53 0 15,-1-18-15,-34-35 0,52-17-1,54-54 1,-54-17-1,1-36 1,-71 18 0,-36 18-1,-17 53 1,-17 35 0,-19 53-1,1 35 1,17 36-1,18-54 1,18 1 0,0-54-1,35 1 1,17-18 0,1 0-1,-54-71 1,-17 36-1,-35-53 1,17 70-16,-34-88 16,34 36-1,36-1 1,87 18 0,1 36-1,-70 17-15,69 0 16,-69 0-16,69 35 15,-69 36 1,-19 17 0,-34 35 15,-36-52-15,18-1-1,35-52 1,0-88 15,35-19-15,18 1-1,-36 70-15,36-105 16,-17 70 0,-1 18-1,-35 17 1,-18 71 15,1-35-15,-19 88-1,19-1 1,17 1 0,0-35-1,53-36 1,17-35-1,18 0 1,-52 0-16,17-18 16,-1-34-1,-16 16 1</inkml:trace>
  <inkml:trace contextRef="#ctx0" brushRef="#br0" timeOffset="64458.2">10248 7691 0,'0'0'0,"35"-18"16,18-35-16,-17-18 15,-36 54 1,-18 17 31,0 0-47,18 53 16,0 0-1,18-36 1,53-17-1,-19-17 1,-16 17-16,70-53 16,-1-35-1,-69 35 1,-19-36 0,-17 54-1,-35 35 1,-18 88-1,53 36 1,-17 35 15,17-71-15,0 35 0,0-17-1,0-88-15,0 17 16,-18-17-1,-35-18 1,0-53 0,0 0-1,-17-18 1,34 18 0,1 53-1,35 18 1,18 52-1,17-17 1,35 18 0,54-36 15,-36-35-15,53-35-1,18-18 1,-53-18-1,-18-17 1,-88 71-16,18-72 16,-18 19-1,-18 52 1,-35 18 0,0 71-1,53-54-15,-53 19 16,53-19-16,0 89 15,0-18 1,0-17 15,71-53-15,17-18 0,53-53-1,-17-18 1,-19-35-1,-34 36 1,-53-1 0,-1 54-1,-17 34 17,-17 1-32,17-1 15,0 54-15,0 0 16,0-19-1,0 1 1,17-35 15,-17 0-31,18-18 16,-36-36 15,-17 1-15,-18 0-1,35 35 1,18 17 15,0 1-31,0 35 16,36-35 0,17 17-1,-36-35-15,36 0 16,35-18-1,1-17 1,-1-36 0,-18-34 15,-52 34-15,0-70-1,-18 0 1,0 53-1,0 70 1,0 53 0,-18 89-1,0-1 1,-17 36 0,17-71-1,18 0 1,36-17-1,17-53 1,17-18 0,54-36 15,-54-17-15,1-35-1,-54 0 1,1 35-1,0 35 1,-36 54 15,0 17-15,18 17 0,0-35-1,0 1 1,71-36-1,-53 0-15,35 0 16,17-36 0,-35-16 15,1-19-15,-36 18-1,17-17 1,-17 52-1,0 88 17,0 1-17,0-53-15,-17 35 16,17 17 0,-18-35-1,18-17 1,-18-18 15,36-71-15,0-17 15,-1 71-31,54-89 16,-18 53-1,17 35 1,18 18-1,-52 71 1,-19-54-16,1 19 16,-18-1-16,53 53 15,0-17 1,0-54 0,35 19-1,-35-36 1,17-18-1,-17-53 1,18-34 0,17-19 15,-17 54-15,-1 17-1,-17 53 1,-35 53-1,-18 17 1,17-17 0,1-18-1,-18-17 1,18-18 0,-18-35 15,0-36-16,-18 36 1,-35 35 0,53-18-1,-70 18 1,34 36 0,-52 16-1,18 19 1,34 0-1,19-1 1,17 1 0,17-36-1,54-35 1,-1 0 0,1-71-1,-36 18 1,1-52-1,-19 34 1,1 36 15,-18 17 1,-18 36-17,18 17 1,-17 36-1,17 34 1,-18 72 0,18-36-1,0-106-15,0 106 16,0 89 0,0-72-1,0 72 1,0-36-1,0 17 1,0-34 15,-53-36-15,35-88 0,-17-36-1,35-69 1,-35-19-1,-18-70 1,-35-53 0,52 141-16,-17-194 15,18 0 1,35 88 0,18-17-1,52 0 1,1 52-1,-1 18 1,-17 53 0,-35 36 15,-18-19-15,18-17-16</inkml:trace>
  <inkml:trace contextRef="#ctx0" brushRef="#br0" timeOffset="64858.55">12400 7267 0,'0'-17'0,"0"34"0,0-52 16,0 17-16,18 18 31,-1 0 16,-17 18-16,0 0-15,-17-18-16</inkml:trace>
  <inkml:trace contextRef="#ctx0" brushRef="#br0" timeOffset="65175.2">11783 7585 0,'0'0'0,"0"17"0,0 1 32,17-18-17,36 0 1,0-18 0,35 18-1,-52 0-15,34-17 16,-34 17-1,-19-18 1,18 0 0</inkml:trace>
  <inkml:trace contextRef="#ctx0" brushRef="#br0" timeOffset="89723.56">14817 7391 0,'0'0'16,"0"-18"0,0 36 46,-18-18-46,18 17-16,-18-17 15,1 36 1,-1-36 0,18-18 15,0 0-15,18-35-1,-1 36 1,1 17-1,-18 17 1,0 19 0,0 52-1,-18-70-15,-52 52 16,17-35 0,35-17-1</inkml:trace>
  <inkml:trace contextRef="#ctx0" brushRef="#br0" timeOffset="90371.5">15011 7426 0,'0'18'47,"0"-1"-47,0 1 31,-18-18-31,0 0 15,18-18 32,0 1-47,0-1 16,0 0-16,0 1 16,18-1-1,0 18 1,-1 0-1,-17 53 1,0 0 0,-17-18-1,-1-17 1,18-36 31,0 1-32,0-19 1,0 19-16,0-19 16,0 19-1,18 17 1,-18 70 0,0 18-1,-124 71 1,36-53-1</inkml:trace>
  <inkml:trace contextRef="#ctx0" brushRef="#br0" timeOffset="91773.28">547 4004 0,'17'-18'0,"-17"1"16,0-1-1,0 0-15,0 36 63,0 0-63,0-1 16,0 1-16,0 0 15,18-18 16,0-18-15,-18-17 0,0-1-1,-18 36 1,-17-17 0,17 34-1,1 36 1,17 71 15,0-54-15,0-52-16</inkml:trace>
  <inkml:trace contextRef="#ctx0" brushRef="#br0" timeOffset="92205.68">847 3933 0,'0'18'31,"0"0"-16,17-18 17,1-18-32,-18 0 15,18 1 1,-18-1 0,0 1-16,0-1 15,-53 18 1,35 0-1,0 88 1,18 18 0,0-36-1,0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9:39:31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 512 0,'0'-18'16,"0"0"0,-18 18-16,1 0 15,-1-17 1,-17 34-1,35 1-15,0 35 16,0 35 0,-18 18 15,-35 53-15,18-54-1,0 19 1,17-71-1,18-36 1,0-34 15,53-71-15</inkml:trace>
  <inkml:trace contextRef="#ctx0" brushRef="#br0" timeOffset="349.24">1464 635 0,'0'0'15,"18"-71"1,35 36 0,-1 18-1,37 17 1,-19 17-1,1 89 1,-36-18 0,-17-53-16,-18 89 15,0 17 1,0-53 0,-18-17-1,18-54 1,-18-34 15,1-36-15</inkml:trace>
  <inkml:trace contextRef="#ctx0" brushRef="#br0" timeOffset="617.88">1429 935 0,'53'0'31,"-36"0"-31,54-35 16,17 17-1,0 0 1,-70 1-1,17 17 1,-17 0 15,-1 0-31</inkml:trace>
  <inkml:trace contextRef="#ctx0" brushRef="#br0" timeOffset="1366.08">2399 882 0,'0'0'0,"18"0"16,-1-18-16,1 1 15,17-36 1,-35 17-1,0 19 1,-18-18 0,-34 17-1,-37 18 1,19 0 0,-18 70-1,-1 36 1,72-18-1,17 18 1,0-53 0,17-17-1,36-19 1,-35-17-16,35 0 16,17-53-1,1 0 1,17-88-1,-17 35 17,-54 53-32,36-52 15,-35 69-15,0-69 16,-1 16 0,-17 54-1,-17 70 16,17-17-31,-18 70 16,18 53 0,0-35-1,0 35 1,0-53 0,35 1-1,0-72 1,-17 1-16,17-18 15,-17 0-15,17 0 16,18-53 15,-35 35-31</inkml:trace>
  <inkml:trace contextRef="#ctx0" brushRef="#br0" timeOffset="1815.67">2875 811 0,'0'0'16,"0"-17"-16,-18 17 0,18-18 15,0 0 1,53 1 0,18 17-1,-18 0 1,17 70-1,-52 1 1,17 35 15,-17-36-15,-18-34 0,0-19-1,0-34 16,0-54-15,35-17 0,-35 70-16,36-88 15,-1 1 1,0 52 0,-17 53-1,-1 0 16</inkml:trace>
  <inkml:trace contextRef="#ctx0" brushRef="#br0" timeOffset="3366.71">3969 970 0,'17'-18'0,"-34"36"0,52-53 0,18-18 31,-35 35-31,-1-17 16,-17-18-1,0 35 1,0-17-16,-53 0 31,0 0-15,-35 35 0,0 0-1,-35 70 1,87 1-1,19 52 1,17-35 0,17 18-1,19-53 1,34-35 0,18-1-1,0-52 1,-17 0-1,17-71 1,-70 18 15,17-36-15,-35 54 0,0 35-1,-18 87 16,18 19-15,0 52 0,0-87-16,0 34 15,18 1 1,35-71 0,18 0-1,-1-18 1,1-35-1,-18-35 1,-36 0 15,-17 17-15,0 1 0,-17 70 15,17 53-16,0 35 1,0-18 0,0 19-1,0-36 1,0-18 0,0-17-16,0-36 62,0-17-62,0-54 16,35-16-1,-17 87 1,70-106 0,0 72-1,35 16 1,-34 36-1,-1 71 1,-53 17 0,-35 53-1,0-70 1,-35-18 0,17-18-1,18-53 32,0 1-47,0-36 16,0 0-1</inkml:trace>
  <inkml:trace contextRef="#ctx0" brushRef="#br0" timeOffset="3698.72">5274 476 0,'0'0'0,"0"-17"0,0 34 63,0 1-63,0 0 0,0 17 0,0 35 15,0 19 1,0 34-1,0-17 1,0 0 0,0-53 15,18-36-15,17-17-1,0-53 1,18 0-1,-53 36-15</inkml:trace>
  <inkml:trace contextRef="#ctx0" brushRef="#br0" timeOffset="3981.59">5274 706 0,'0'0'0,"-18"0"0,36 0 47,0 0-47,35 0 31,-1 0-15,1-18-1,-17 0 1,-1 18 15</inkml:trace>
  <inkml:trace contextRef="#ctx0" brushRef="#br0" timeOffset="4515.72">6103 847 0,'0'0'0,"18"-36"0,-18 19 15,70-19 1,-105 1-1,-36-35 1,18 52 0,-52 18-1,87 0-15,-70 0 16,0 35 0,17 53-1,36 18 1,35-18-1,35 18 1,18-53 15,18-53-15,-19 0 0,37-17-1,16-19 1,-69-52-1,-1-53 1,-17 70 0,-18 1-1,0 52 1,-18 36 0</inkml:trace>
  <inkml:trace contextRef="#ctx0" brushRef="#br0" timeOffset="4682.41">6085 1023 0,'18'0'0,"-18"35"31,0 18-15,53-17 0,88-36-1,-53-53 1,0 17-16</inkml:trace>
  <inkml:trace contextRef="#ctx0" brushRef="#br0" timeOffset="5198.72">6826 688 0,'0'0'16,"0"-18"-16,-35 36 15,0-53 1,-18 35-1,35 0-15,-52 35 16,52-17 0,-35 34-1,-18 54 1,36 0 0,35-53-1,0 18 1,35-71-1,-17 0-15,70 0 16,0-53 0,-17 0-1,-53-53 1,17-18 0,-35 72-1,0 34-15,-18 18 16,18 35 15,0-17-15,-35 17-1,17 53 1,18 71 0,18-18-1,35 18 1,-18-36-1</inkml:trace>
  <inkml:trace contextRef="#ctx0" brushRef="#br0" timeOffset="5598.87">6967 1993 0,'36'88'16,"-1"71"-1,0-18 1,-35 18 0,-17-71-1,-72-723-15,160 1305 0,-124-634 16,0-36-1,35 0 1,-87-36-16,-1-87 31,18-18-15,35-53 0,17-35-1,36-18 1,71-18-1,-1 106 1,72 36 0,-89 52-1,-18 1 1,0 52 0,-35 0 15,35 1-16,-52 17 1</inkml:trace>
  <inkml:trace contextRef="#ctx0" brushRef="#br0" timeOffset="6215.44">7250 900 0,'0'0'15,"-18"0"1,18 17-16,53-17 16,0 0-1,-36-35 1,1 17 0,17-35-1,-17 53-15,-18-53 16,0 1-1,-18 16 1,-35 19 0,18 17 15,-53 17-15,88 71-1,-18 36 1,18-36-1,0 18 1,0-53 0</inkml:trace>
  <inkml:trace contextRef="#ctx0" brushRef="#br0" timeOffset="6731.52">7302 1252 0,'36'0'16,"17"-17"0,35-36-1,53-35 1,-18-18-1,19-53 1,-107 124-16,53-36 31,-17 1-15,-71 34 0,-18 36-1,-70 18 1,0 35-1,17 17 1,71-17 0,0 18-1,35-18 1,18-36 0,35 36-1,-17-35 1,-53 0-1,-18 17 1,0 0 15,-71 1-15,-35-19 0,71 1-1,0-1 1,17-17-1,-17 0 1</inkml:trace>
  <inkml:trace contextRef="#ctx0" brushRef="#br0" timeOffset="7649.14">6914 1570 0,'0'17'31,"0"1"-16,0 0 1,0-1-16,0 19 16,36 17-1,-19 0 1,1-18 0,-18 18-1,0-36-15,18 36 16,-1 18-1,-17 17 1,0 0 0,-17 0 15,-1-17-15,18-53-16</inkml:trace>
  <inkml:trace contextRef="#ctx0" brushRef="#br0" timeOffset="8493.98">1147 1482 0,'-18'0'0</inkml:trace>
  <inkml:trace contextRef="#ctx0" brushRef="#br0" timeOffset="9131.32">1235 1499 0,'17'0'15,"1"0"-15,70 0 16,0 0-1,53 0 1,-17 0 0,70 0 15,-53 0-15,-88-17-16,194 17 15,-35 0 1,123-18-1,0 18 1,-53-18 0,230 18-1,-195-17 1,142-1 0,-142 18-1,124 0 1,0 0-1,-141 0 1,229 0 0,-247 0 15,107-18-15,-19 18-1,-105 0 1,17-17-1,18 17 1,-159 0 0,0-18-1,-71 18 1,-52 0 0,-36 0 62,1 0-63,-1 0-15,18-17 16</inkml:trace>
  <inkml:trace contextRef="#ctx0" brushRef="#br0" timeOffset="9265.37">9013 1341 0,'-17'0'31,"-18"-18"-15,17 18 0,18 18-16,-35-36 31,17 36-31</inkml:trace>
  <inkml:trace contextRef="#ctx0" brushRef="#br0" timeOffset="10439.12">6862 1570 0,'0'-18'16,"0"1"15,0-1 0,0 0-15,-18 18-16,18-17 15,0-1 17,-18 18-17,1 0 1,-1 0-1</inkml:trace>
  <inkml:trace contextRef="#ctx0" brushRef="#br0" timeOffset="42860.29">617 2822 0,'0'18'0,"0"-1"31,18-17 16,0 0-31,-1 0-16,1-17 0,17-18 31,-17-1-15,17-34-1,0 34 1,-17-16 0,-18 69 30,0 1-46,0 52 16,0 1 0,0 17-1,0 0 1,0-17 0,0-53-16,0 52 15,0-35 16,0 18-15,0-35 0,0 17-1,0-17 1,-35-1 15,-18-17-15,-35 0-1,-1 0 1,54 0-16,-35 0 16,-1 0-1,53 0 1,36 0 31,17 0-47,-17 0 15,88 0 1,0 0 0,17-17-1,-52 17 1,-18-18 0,-36 18 15,-17-17 16,0-1-47</inkml:trace>
  <inkml:trace contextRef="#ctx0" brushRef="#br0" timeOffset="43283.98">1182 2981 0,'0'18'31,"17"-18"16,1 0-47,-18-18 47,0 0-31,-18 18-1,1 0 1,-1 0 0,1 0-1,17 18 1</inkml:trace>
  <inkml:trace contextRef="#ctx0" brushRef="#br0" timeOffset="44610.45">2417 2699 0,'0'0'0,"0"-53"31,0 35-31,0-17 16,0 17-1,-18 18 1,0 0 0,-35 88 15,18 18-31,0 18 31,-1-18-15,-16 17-1,16-52 1,36-54-16,-17 19 16,-1-19-1,0-17 1,1-70-1,17 17 1,-18-71 0,18 71-1,18 0 1,-1 53 0,72 53-1,-37 0 1,37 35 15,-19-17-15,18-18-1,-17-53 1,35 0 0,-36-35-1,-34 17-15,52-53 16,-35-17-1,-36-35 1,-17 17 0,-70-53-1,-18 71 1,52 70-16,-140-35 16,53 71-1,-19 70 16,72 18-15,70 35 0,35-53-1,53 1 1,18-54 0,0-35-1,-35 0 1,-1 0-1,-17-18 1,18-17 0,-54 17-1</inkml:trace>
  <inkml:trace contextRef="#ctx0" brushRef="#br0" timeOffset="45126.82">3157 2875 0,'0'0'0,"0"-18"15,0 1 1,-17 17 0,-1 0-1,0 53 1,1 0-1,-18 17 1,35-17 0,0 35-1,17-35 1,36-53 0,-35 0-16,35 0 15,17-35 16,18-18-15,-35 0 0,-35-70-1,-18 52 1,-71-17 0,1 70-1,-18 18 1,35 53-1,-18 18 1,71-54-16,-17 36 16,17-35-1</inkml:trace>
  <inkml:trace contextRef="#ctx0" brushRef="#br0" timeOffset="46676.63">3651 2857 0,'0'0'0,"0"-52"31,0 34-15,0 0-16,-17 18 47,-1 36-47,18 34 31,-18-35-31,1 71 16,17-18-1,0-17 1,0-53 0,17-1-1,19-34 1,-19 17-16,54-71 15,-36 36 1,18-53 0,-35 17-1,17 53 1,-17 1 0,-18 52-1,0 18 16,0 0-15,0 17 0,35-34-1,0-19 1,53-17 0,-35-35-1,0 0 1,-53-18-1,0 0 1,0-18 0,-70 54-1,34 17 1,36-18 15,18 0-15,52-17 15,1 18-15,0 17-1,-1 17 1,-17 36 0,-35 0-1,-1 18 1,-17-36-16,0 0 15,0 36 1,-17-54 0,-1 1-1,0-18 17,1 0-32,17-53 15,0-17 16,17-19-15,54 1 0,70-18-1,35 71 1,-17 53 0,-71 70-1,-88-18 1,0-34-16,-17 34 15,-36 18 1,18-35 0,17-35-1,0-18 1,18-35 15,0 17-15</inkml:trace>
  <inkml:trace contextRef="#ctx0" brushRef="#br0" timeOffset="47043.23">5397 2628 0,'0'0'0,"-35"-17"31,18 17-15,17 35-16,-36 53 16,1 18-1,0 17 16,17-52-15,18 17 0,0-35-1,0-35 1,18-18-16,52 0 16,-17-53-1,0 35-15</inkml:trace>
  <inkml:trace contextRef="#ctx0" brushRef="#br0" timeOffset="47526.92">5715 2875 0,'0'0'0,"-18"0"47,-17 18-47,35-1 16,-53 19-1,53-1-15,-17 18 16,-19 17 0,36 1-1,0-53 1,71-18 0,17 0-1,35-18 1,-52-35-1,-36 0 1,-35-35 0,-17 17-1,-54 18 1,-35 53 0,18 18-1,-35 53 16,70-18-15,17 17 0,36 1-1,18-18 1,0-53-16,70 35 16,18-35-1</inkml:trace>
  <inkml:trace contextRef="#ctx0" brushRef="#br0" timeOffset="48110.29">6368 2981 0,'0'-18'0,"0"36"0,0-53 16,0 17-16,-36-17 15,-17 35 1,18 0-1,18 0 1,-54 53 0,53 0-1,-17 35 1,17-18 0,18-17-1,18 0 1,35-53-1,0 0 1,17-35 0,-52-36-1,35-34 1,-53 69 0,0 19-16,0-54 15,0 89 32,0 17-31,0 18-1,0-35-15,0 52 16,18-17 0,17-18-1,53-17 1,-17-18-1,87 0 1,1-18 0,-35-17-1</inkml:trace>
  <inkml:trace contextRef="#ctx0" brushRef="#br0" timeOffset="48676.87">7179 3052 0,'0'-18'0,"0"36"0,18-71 15,-18 35 1,-18 0-1,-53-17 1,-17 17 0,0 18-1,35 18 1,-35 35 0,70 0-1,18-35-15,-17 52 16,17 1-1,0-54 1,70-17 0,1 0-1,17-35 1,35-88 0,-70 34-1,-17-69 16,-19 34-15,-17 1 0,0 70-1,-35 141 17,35-70-32,-18 34 0,1 19 15,17 70 1,0-17-1,0-54 1,35 1 0,-17-71-16,17 17 15,35-17 1,1 0 0,-36-35-1,18-18 1</inkml:trace>
  <inkml:trace contextRef="#ctx0" brushRef="#br0" timeOffset="49693.55">8837 2752 0,'0'0'0,"88"-71"31,-70 53-31,17-52 16,-35 17-1,0 35 1,-88 18 0,70 0-16,-70 0 15,0 53 1,35 0 0,0 35-1,53-17 1,0-18 15,88-18-15,-17-35-1,52 0 1,-34-18 0,-72 1-1,-105 17 16,0 0-15,-36 53 0,54-18-1,17 18 1,35-35-16,18-1 16,0 1-1,88-18 1,18 0 15,-18-18-15,36-35-1,-71 36 1,-36 17 0,-52 53 15,0 17-16,-18 54 1,35-89-16,1 53 16,-19 18-1,36-36 1,0-52 15,36-53-15,-1-18-1</inkml:trace>
  <inkml:trace contextRef="#ctx0" brushRef="#br0" timeOffset="50292.52">9842 2734 0,'0'-18'16,"0"36"31,0 0-47,-17 17 0,-1 35 15,18-17 17,-17-35-32,17 53 15,0-54 17,0-34-17,0-19 1</inkml:trace>
  <inkml:trace contextRef="#ctx0" brushRef="#br0" timeOffset="50759.86">9772 2293 0,'-18'0'0,"1"0"16,-1 35 0,-17 54-1,35-72-15,0 54 16,0-1 0,70-52-1,-17-18 1,18-35-1,17-36 1,-70 1 0,-18-19-1,-53 36 1,-36 36 0,-16 17-1,52 53 1,17 53 15,36 17-15,18-17-1,70-53 1,18-53 0</inkml:trace>
  <inkml:trace contextRef="#ctx0" brushRef="#br0" timeOffset="51292.78">10266 2681 0,'0'35'16,"-18"-17"-16,18 17 16,0-17-16,-17 17 15,17-17-15,0 35 31,0-18-15,-18-17 0,18-1-1,-18 1 1,1-36 0,-1-17-1,18-53 1,35-18-1,18 35 1,18-17 0,-36 71-16,18-1 15,-35 18-15,70 35 16,0 53 0,-70-17-1,-1 17 1,-17-17 15,-35-18-15,17-36-1,18-34 32</inkml:trace>
  <inkml:trace contextRef="#ctx0" brushRef="#br0" timeOffset="51793.15">11218 2663 0,'18'-17'16,"-36"34"-16,54-52 0,-36 18 15,-36 17 1,-70 17-1,36 18 17,35-17-32,-36 17 15,36 1 1,17-19-16,18 1 16,71 0-1,-1-18 1,36 17-1,-18 18 1,-52 1 0,-19-1-1,-34 18 1,-36-35 0,-36-1-1,-34 1 1,35-18 15,-18 0-15,71-35-1,17 35 1,18-18 0,53-35-1,-18 53-15</inkml:trace>
  <inkml:trace contextRef="#ctx0" brushRef="#br0" timeOffset="52126.97">11589 2434 0,'0'-17'0,"0"34"0,0-52 0,0 17 16,0 1-16,0 34 31,0 19-15,-18 34-1,-17 71 1,35-106-16,-18 71 16,1 0-1,17-35 1,0-54-1,0 1 1,17-36 15,36-17-15</inkml:trace>
  <inkml:trace contextRef="#ctx0" brushRef="#br0" timeOffset="52343.28">11483 2716 0,'-18'0'0,"1"0"31,34 0-15,1 0-1,35 0 1,0 0-1,-36 0-15,19-35 16,34 35 0</inkml:trace>
  <inkml:trace contextRef="#ctx0" brushRef="#br0" timeOffset="53559.15">12153 2787 0,'18'0'0,"-36"0"0,53 0 16,-17 0 0,0-18-16,-1 1 0,1-19 15,-18-17 1,-18-17-1,-70-1 1,18 36 0,52 35-16,-88 18 15,18 52 1,17 36 0,54 18-1,17-36 1,17-18-1,36-34 17,-35-36-32,35 0 15,35 0 1,-17-36 0,-1-17-1,1-52 1,-71 69-16,17-52 15,19-18 1,-36 53 0,-36 89 15,19-1-31,-19 35 16,19 36-1,17-88 1,0 88-1,0-53 1,35-18 0,36-17-1,-18-18 1,70-53 0,-35-18-1,-52 1 1,16-54-1,-16 1 1,-36 34 0,0 54-1,0 88 17,-18 18-17,0 52 1,1-88-1,-1 54 1,18 16 0,0-52-1,53-35 1,-18-18 0,36 0-1,17-53 1,-35 0-1,35-88 1,-70 18 0,17-19-1,-35 72 1,0 140 15,-18-52-15,-17 88-16,18 35 31,-1-35-15,18-53-1,0 0 1,18-53-16,52 17 16,-17-17-1,35 0 1,-35-35-1</inkml:trace>
  <inkml:trace contextRef="#ctx0" brushRef="#br0" timeOffset="54075.95">14270 2346 0,'0'0'0,"-18"0"0,18-18 0,18 18 31,105-17 0,1-1-15,52 0-1,-17 18 1,-89 0 0,-52 0-16,0 0 15,-106 0 16,35 18-31</inkml:trace>
  <inkml:trace contextRef="#ctx0" brushRef="#br0" timeOffset="54342.67">14623 2328 0,'-18'18'31,"18"0"-16,0-1 1,0 1-16,-18 70 16,-17 36-1,17-1 1,1-17 0,17-53-1,0-18 1,0-17-1,35-36 17</inkml:trace>
  <inkml:trace contextRef="#ctx0" brushRef="#br0" timeOffset="54744.24">14799 2699 0,'18'0'32,"-1"0"-17,1 0 1,0 0-16,34-18 16,1-17-1,-35 17-15,35-35 16,-53 36-1,-106 17 17,36 53-17,-19 35 1,72-71-16,-36 72 16,53-19-1,0-17 1,17-35-1,36-18 17,53 0-17,0-36 1</inkml:trace>
  <inkml:trace contextRef="#ctx0" brushRef="#br0" timeOffset="55226.05">15487 2663 0,'35'-35'0,"-70"70"0,123-123 16,-70 71 0,-18-1-1,-71 18 1,1 53 0,-71 17-1,88-34 1,53-1 15,0-17-15,70-18-1,36 0 1,17 35 0,-34-17-1,-54 17 1,-35 0-1,-35 0 1,-71 1 0,18-36-1,-53 17 1,70-17 0,36 0-1,-1-17 1,19-1 15,17-17-15,53 17-16</inkml:trace>
  <inkml:trace contextRef="#ctx0" brushRef="#br0" timeOffset="55560.82">16069 2293 0,'0'0'0,"0"-18"15,0 1 1,-35 52 0,-18 18-1,35-18-15,-35 106 16,18-35 15,17 18-15,18-54-1,0-17 1,18-35 0,53-18-1,17-18 1,0-17-1</inkml:trace>
  <inkml:trace contextRef="#ctx0" brushRef="#br0" timeOffset="55792.69">15840 2628 0,'-18'0'0,"36"0"0,-54 0 16,54 0 15,0 0-15,70-17 0,0-1-1,-17 0-15</inkml:trace>
  <inkml:trace contextRef="#ctx0" brushRef="#br0" timeOffset="56075.32">16686 2346 0,'0'0'0,"-17"0"31,-1 0-31,0 18 15,1 35-15,-1 70 32,1-17-17,-19 17 1,19-35 0,-1-88-16,18 36 15,0-19 1,18-17-1,17-17 1</inkml:trace>
  <inkml:trace contextRef="#ctx0" brushRef="#br0" timeOffset="56358.5">16616 2469 0,'0'-35'0,"0"70"0,0-105 16,0 52-16,17 1 0,1 17 15,17 88 17,18 53-17,-17-53 1,34 18 0,-35-53-1,1 0 1,-19-36-1,1-70 17,0 1-17</inkml:trace>
  <inkml:trace contextRef="#ctx0" brushRef="#br0" timeOffset="56643">17074 2293 0,'0'-18'15,"0"36"-15,18-53 0,-18 17 32,0 53-17,-35 54 1,0 16 0,17-69-16,-17 122 15,17-69 1,0-1-1,18-35 1,0-18 0,18-35 15,0 0-31,-1 0 16</inkml:trace>
  <inkml:trace contextRef="#ctx0" brushRef="#br0" timeOffset="57428.52">17833 2364 0,'18'-18'16,"-36"36"-16,36-54 0,-1 1 15,-17 17-15,0-17 16,-35 17-1,-53 36 1,-36 70 0,18 18-1,1 71 1,69-54 0,54-17-1,70-71 1,0-35 15,36 0-15,-18-35-1,-53 0 1,-36-71 0,-17 35-1,-70 1 1,-1 70-1,1 0 1,52 35 0,53-35 15,-17 0-31,52-18 16,1 1-1,-36 17 1,-17 0-1,-18 70 17,0-52-32,0 17 15,0-17-15,0 88 16,-18-18 0,-35 53-1,0-18 1,18-17-1,17 35 1,18-123-16,0 52 16,0-34-1,18-54 32,-18 0-47,0-52 16,-18 70-16</inkml:trace>
  <inkml:trace contextRef="#ctx0" brushRef="#br0" timeOffset="59008.09">776 4322 0,'0'17'31,"-18"-17"-31,-17 18 16,0-18 15,17-18-15,18-35 0,0 18-1,0 17-15,36-52 16,16 52-1,1 0 1,0 18 0,18 89-1,-71 17 1,0 35 0,0-18-1,-53-17 1,-53 17-1,0-52 17,-35-18-17,18-53 1,52-71 0,18-35-1,53 18 1,35 0-1,18 70 1,-35 1-16,70 17 16,0 35-1,1 36 1,-1 17 0,-35-18-1,-36-17 1,19-17 15,-19-36 0,-17-18-15,18-17-16</inkml:trace>
  <inkml:trace contextRef="#ctx0" brushRef="#br0" timeOffset="59227.57">1270 4586 0,'18'0'0,"-1"0"78,-17-18-62</inkml:trace>
  <inkml:trace contextRef="#ctx0" brushRef="#br0" timeOffset="59791.87">2346 3969 0,'0'0'16,"0"-18"-16,0 0 0,0-17 15,0 18 1,-18 34 0,1 124-1,-1 71 1,18-53-1,0-18 1,0-53 15,0-70-31,0 17 16,0-53 15,0-35-15</inkml:trace>
  <inkml:trace contextRef="#ctx0" brushRef="#br0" timeOffset="60175.66">2152 4092 0,'0'0'0,"-18"-17"0,1-36 31,17 35-31,0-17 0,53-36 15,70 36 17,1 17-17,52 54 1,-88 34 0,-53 54-1,-105 34 1,-89-52-1,53-35 1,0-36 0,124-35 31,0 0-32,35-35-15,17 35 16</inkml:trace>
  <inkml:trace contextRef="#ctx0" brushRef="#br0" timeOffset="60842.71">2787 4551 0,'-18'0'0,"36"0"0,-53 0 0,17 0 0,0 0 15,1 0 1,17-18-16,0-35 16,17 18-1,54-36 1,-18 36 0,35 35-1,-35 0 1,-35 18-1,17 70-15,-35 0 32,0-35-17,-35 18 1,17-71 0,0 0-1,1 0 1,17-53-1,0-18 1,53 18 0,35-35-1,0 35 1,53 0 0,-106 53-16,36 0 15,-1 0 1,-52 71-1,-18-18 1,0 17 15,0 1-15,-18-18 0,18-36 15,0-34-16,0-19 1,0 19-16</inkml:trace>
  <inkml:trace contextRef="#ctx0" brushRef="#br0" timeOffset="61025.43">3545 4110 0,'0'-18'0,"0"36"0,-17-53 16,-1 17-16,18-17 15,-18 17 1,1 18 15,17 18-15,0 17 0,0 0-1</inkml:trace>
  <inkml:trace contextRef="#ctx0" brushRef="#br0" timeOffset="61524.55">3828 4269 0,'0'0'0,"0"17"62,0 1-62,0 0 0,-18 70 16,0-18 0,18 36 15,0-53-15,36-18-1,34-35 1,1 0-1,17-53 1,-18 0 0,-52 36-16,-18-71 15,0-36 1,-53 71 0,-35 18-1,17 35 1,-34 88-1,69-35 17,19 18-17,34-36 1,54-17 0,-1-18-16</inkml:trace>
  <inkml:trace contextRef="#ctx0" brushRef="#br0" timeOffset="62124.25">4286 4427 0,'0'0'0,"-17"0"0,-1 0 0,0-17 16,18-36-1,53 18 1,18-18-1,35 35 1,-36 18 15,-35 18-31,36 17 16,-53-17-16,35 87 16,-53-34-1,-18-1 1,-17-17-1,-1-35 1,36-36 15,0-35-15,53-17 0,0 17-1,35-35 1,-17 53-1,-53 17-15,70 0 32,-35 36-17,-53 35 1,0 17 0,0 1-1,-18-18 1,0-18-1,18-53 32,0 1-47,0-18 16</inkml:trace>
  <inkml:trace contextRef="#ctx0" brushRef="#br0" timeOffset="62311.19">5045 4075 0,'0'0'0,"0"-18"0,-18 0 31,-17 1-15,52 17 31,1 0-47,0 17 15</inkml:trace>
  <inkml:trace contextRef="#ctx0" brushRef="#br0" timeOffset="63224.67">5468 3898 0,'0'0'0,"0"-17"15,-18 17 17,1 52-17,17 19 1,-18 70 0,0 0-1,18-105-15,-17 34 16,17-35-16,0 54 15,0-37 1,35-16 0,36-36-1,-18 0 1,52-53 0,-34-35-1,-18 17 1,-53 1-1,18 70 1,-36 52 31,0-34-47,18 35 16,0 18-1,0-36 1,53-35-1,53 0 1,35 0 0,-88-35-1,0-36 1,-18-35 0,-35 53-1,18 18 1,-36 35 15,-17 88 0,17-17-15,1 35 0,17 35-1,0 35 1,17 18-1,1 0 1,-18-70 0,0-1-1,-53-17 1,0-53 0,35-53-16,1 0 15,17-18 1,0-70-1,0 17 1,0-70 0</inkml:trace>
  <inkml:trace contextRef="#ctx0" brushRef="#br0" timeOffset="63524.03">5397 4233 0,'0'0'0,"-17"0"0,17-17 16,0-1-16,17 18 16,54-18-1,53 1 1,-19 17-1,36-18 1,-105 18 15,-19 0-15</inkml:trace>
  <inkml:trace contextRef="#ctx0" brushRef="#br0" timeOffset="65408.39">7461 3916 0,'0'-18'0,"0"36"0,-17-36 16,17 36 15,0-1-31,53 19 16,17-36 0,36 0-1,17-18 1,-34-17-1,-37-18 1,-34 53 0,-18-35-1,0 17 1,-53 18 0,18 0-1,-18 71 1,35 105-1,18-53 1,0 36 0,0-71-1,0 1 1,0-54 0,-17-18-1,-54-17 1,1-35-1,-1-18 17,1-35-17,17 18 1,35 34 0,18 72 15,0 34-16,53 1 1,0-18 0,-18-36-16,71 1 15,17-18 1,-34 0 0,34-35-1,1-18 1,-72-36-1,-34-16 1,-18 52 15,0 0-15,0 88 15,-18 36-15,1-54-16,17 71 15,0-35 1,0 18 0,53-53-1,0-18 1,35 0 0,-71 0-16,36-53 15,53-18 1,-18-35-1,-35 18 17,-35 0-17,-18 53 1,-35 35 0,-18 70-1,53 18 1,0 1-1,17-1 1,1-35 0,0-36-1,-18 1 1,0-36 15,-36-17-15,36 17-16,-17 1 15,-19-1 17,19 18-17,-1 18 1,18 35 0,35-18-1,36 0 1,17-35-1,0 18 1,18-18 0,18-53-1,-54-18 1,1-34 0,-71 69-16,17-123 15,-17 36 1,0 17-1,0 53 1,0 124 31,0-54-47,-17 107 16,-1 52-1,1-35 1,17-52-1,0-19 1,52-52 0,-16-18-1,17-18 1,0-35 0,-36-17-1</inkml:trace>
  <inkml:trace contextRef="#ctx0" brushRef="#br0" timeOffset="65641.42">9066 4163 0,'0'0'0,"-17"0"16,17 17-16,0 1 15,17-18 1,54 0-1,17-18 1,-17 1 0,-36-1-1,0 0 1</inkml:trace>
  <inkml:trace contextRef="#ctx0" brushRef="#br0" timeOffset="66207.82">10460 4075 0,'0'0'16,"17"-18"-16,-17 0 0,18 1 0,35-19 15,-53 19-15,18-19 16,-18 19 0,0-18-1,-53-1 1,-53 36 0,18 0-1,-36 88 1,89-52-16,-53 105 15,70-18 1,18 18 0,71-35-1,17-53 1,35-18 0,-87-35-16,69 0 15,-69 0-15,87 0 16,18-52-1,-70 16 1</inkml:trace>
  <inkml:trace contextRef="#ctx0" brushRef="#br0" timeOffset="67659.1">11024 4251 0,'0'-53'16,"0"106"-16,-35-194 15,-36 106 1,19 35-1,-1 17 1,-18 71 0,36 36-1,0-18 1,35-36 0,0-52-1,17 0 1,36-18-1,-35 0 1,35-36-16,17-34 31,-35-54-15,1 36 0,-19 17-1,-17 54 1,0 52-1,0 53 1,0-17 0,0 35-1,18-53 1,35-36 0,35-17-1,18-35 1,-35-18-1,-1-35 17,-52 0-17,-1 35 1,-17 35-16,0 53 31,0 36-15,0 17-1,36-17 1,-19-18 0,-17-36-16,18 1 15,-18 0-15,-18-18 47,18-18-47,-35-17 16,0-1-1,-1 36 1,19 0 0,-1 0-1,1 0 1,17 53 0,35-53-1,35 36 1,36-36-1,-18-18 1,18-35 0,-18 0-1,-35-17 1,-17-54 0,-36 18-1,0 71 1,-36 88 15,1 53-15,17 0 15,18-89-31,0 54 16,0-18-1,53-36 1,0 1-1,53-18 1,18-35 0,-36-1-1,18-52 1,-1-18 0,-69 18-1,-19-18 1,-52 124 15,17 0-15,-35 70-1,36-18 1,17 1 0,17-18-1,19 17 1,-36-34-1,0-19 1,0 1 0,-18-18-1,-17 0 1,-18 0 0,35 0-16,-70 0 15</inkml:trace>
  <inkml:trace contextRef="#ctx0" brushRef="#br0" timeOffset="68956.92">688 5838 0,'0'0'0,"-71"18"15,54-18 1,-1 0-1,18-35 1,18 0 0,17 17 15,36 18-15,-36 35-1,-18 36 1,-17 35-1,-17-89-15,-54 54 16,-17-18 0,53-36-1,17-17 1,18-17 15,18-1-31,52-17 16,19 17-1,16 18 1,-34 53 15,-18 18-15,-53 17 0,-53 18-1,-35-53 1,-53-1-1,35-34 1,35-18 0,-17-35-1,70 35-15,18-35 16,0 17 0,0 0-1,53 1 1,71-19-1,-107 19-15</inkml:trace>
  <inkml:trace contextRef="#ctx0" brushRef="#br0" timeOffset="69052.53">1341 6121 0,'-18'-18'0,"36"36"0</inkml:trace>
  <inkml:trace contextRef="#ctx0" brushRef="#br0" timeOffset="69140.09">1341 6138 0,'17'0'31,"1"0"-15,35 0 0</inkml:trace>
  <inkml:trace contextRef="#ctx0" brushRef="#br0" timeOffset="71058.48">2928 5803 0,'18'-17'47,"-1"-1"-47,1 18 0,0-18 16,52-52 0,-52-1-1,-1 54-15,-17-54 16,0 53-1,-88 18 1,-35 36 15,52 34-15,54 36 0,17-88-16,17 52 15,71-17 1,1 0-1,-1 0 1,-35 0 0,-53-36-16,0 54 15,-53 0 1,-35-54 0,-54 1-1,19-18 1,0-35-1,52-18 1,53 35 0,-35-105-16,36 34 31,17 19-15,70 105 15,-52-17-31,35 70 15,17 18 1,-17-36 0,53 1-1,-18-36 1,1-35 0,52-35-1,-53-18 1,35-53-1,-70 18 1,-35-71 0,-18 18 15,0 88-15,0 71-1,0 52 1,0 71-1,-18-35 1,-17 18 0,17-36-1,1-53 1,-1-17 0,18-71 15,0 35-31,18-52 15,35-1 1,-36 36 0,71-36-1,-17 36 1,-36 35 0,-35 18-1,0 35 1,-70-18-1,-1-17 1,36-18 0,17 0-1,1 0 1,17 17 31,17 36-47,19-18 15,16 18 1,1-17 0,0-19 15,18-17-15,-53 0-16,52 0 15,18-35 1,0-53-1,-35 17 1,-17-35 0,-19 53-1,-17 36 1,0 87 0,0-17-1,0 35 1,0-17-1,0-53-15,0 35 32,18-36-17,0-17 1,34 0 0,-16-53-1,-36 18 1,0-36-1</inkml:trace>
  <inkml:trace contextRef="#ctx0" brushRef="#br0" timeOffset="71457.74">4163 5503 0,'-18'0'0,"36"0"0,-54 0 16,1 0-16,0 53 15,35 0 1,0 0 0,18-35 15,34-18-15,-16-18-1,-19 0-15,19-17 16,-36-35-1,0 34 1,-36 19 0,-17 17-1,36 0-15,-36 35 16,53 53 0,0-17-1,0 35 1,35-36-1,-17-52-15,-1-18 16</inkml:trace>
  <inkml:trace contextRef="#ctx0" brushRef="#br0" timeOffset="71858.77">4710 5803 0,'0'0'0,"-18"-17"16,0 17-16,-17 0 15,17 70 1,1 1 0,-1 34-1,18-69-15,-18 105 16,18-18-1,-17 89 1,-18 17 15,-1-70-15,1 0 0,17-36-1,18-158 16,18-53-15,35-71 0,-18 0-1,-17 106-15</inkml:trace>
  <inkml:trace contextRef="#ctx0" brushRef="#br0" timeOffset="72173.42">4604 6085 0,'0'0'0,"0"-53"0,0-52 16,0-36-1,17 52 1,1 54 0,35-18-16,53 18 31,0 53-15,-36 70-1,-35 35 1,-35 1-1,-17-107-15,-71 54 16,-36-18 0,1-18-1,52-35 1,36 0 0,35-18-1,0 1-15</inkml:trace>
  <inkml:trace contextRef="#ctx0" brushRef="#br0" timeOffset="73941.33">6491 5556 0,'-18'0'15,"1"0"1,34 0 47,1 0-63,0 0 0,35-35 15,70-36 1,-88 36-1,18-53 1,-53 35 0,0 35-1,-17 36 1,-19 53 0,36 87-1,0 19 1,0-36-1,0-106-15,0 106 16,0-88 0,-35-18 15,-18-35-15,0 0-1,-88-88 1,53-18-1,17 1 1,36 16 0,18 72-1,17 34 1,17 124 0,18-52-1,54 16 1,-19-52-1,54-35 1,17-18 0,-106 0-1,71-18 1,53-70 0,-54-35-1,-69 35 1,-36-18-1,-18 53 1,-35 53 0,18 88-1,17-17 1,1 52 0,34-52-1,54-19 1,-1-52-1,19 0 1,-19-52 0,18-19 15,-17-52-15,-53 17-1,-18 70 1,-53 107 15,53-53-31,0 52 16,0 1-1,0-54-15,70 72 16,-35-54 0,1-18-1,-19 1 1,-34-36 15,-1 18-15,-17-52-16,-18 16 31,35 36-15,1 0-1,17 53 1,0-18-1,53-17 1,52-18 0,-16 0-1,16-18 1,19-52 0,-54-1-1,36-105 1,-53 17-1,-18 53 1,1 36 0,-36 87 31,0 1-47,-36 106 15,19 17 1,17-35-1,0 17 1,17-52 0,19-54-1,34 1 1,-17-53 0,0-1-1,18-52 1,-54 18-1</inkml:trace>
  <inkml:trace contextRef="#ctx0" brushRef="#br0" timeOffset="74141.12">8132 5556 0,'0'0'0,"0"18"0,-18-18 16,18 18-1,53-18 1,35-18 0,35-17-1,-34 17 1,-1 0 0</inkml:trace>
  <inkml:trace contextRef="#ctx0" brushRef="#br0" timeOffset="76140.17">9666 5380 0,'0'0'0,"0"-18"0,-18-17 16,-52 0-1,17-1 1,-18 1 0,1 35-1,-1 88 17,1 0-17,52-52-15,0 105 16,1 35-1,17-70 1,88 18 0,18-72-1,0-52 1,52 0 0,36-35-1,-70-18 1,-1-53-1,-105 89-15,0-71 16,-18-36 0,-88 36 15,17 70-15,-70 36-1,17 88 1,71-18-1,18 35 1,35-34 0,18-36-1,52-53 1,-52 0-16,70 0 16,-35-36-1,35-34 1,-35-18-1,-17-1 1,-36-52 15,0 124-15,0 70 15,0 52-15,0-16-1,0-72-15,35 36 16,-18-35-16,19-1 16,52 1-1,0-18 1,18-71 0,-18 19-1,0-54 1,-70 88-16,0-70 15,-18 0 1,-18 105 31,0 54-31,18 35-1,0-71-15,18 18 16,17 17-1,1-34 1,-19-19 0,-34-34 15,-36-19-15,0-16-1,17 34 1,1 18-1,17 18 1,18 17 0,0-18-1,18 36 1,53-17 0,-18-36-1,35 0 1,35 0-1,-35-36 1,54-52 0,-90 18-1,-34-36 1,-18 35 0,0 54-1,0 34 1,-70 89-1,52-35 1,0 17 0,18-18 15,36-52-15,52 0-1,35-18 1,1-36-1,-1-34 1,-52-1 0,17-35-1,-35 1 1,-53 34 0,-18 71-1,-52 0 1,52 53-1,18 35 1,0-70 0,18 35-16,-18-36 15,53 54 1,-18-18 0,-35-18-1,0 0 1,0-17-1,-53-18 1,0 0 0,0 0-1,-17-35 1,34 35-16</inkml:trace>
  <inkml:trace contextRef="#ctx0" brushRef="#br0" timeOffset="77223.85">758 7056 0,'0'-18'16,"0"36"15,0-1-31,0 18 16,0 36 0,-52 123-1,-1-70 1,35-72-16,-53 37 15,-17-19 1,71-70 0,-19 0-1,36-35 1,36 0 0,-19 17-16,71 0 15,54-35 1,-37 18-1,1-18 1,-35 18 0,-71-18-1,0 0 17,0-17-17,0 52 1,-36 18-1,36 70 1,-17 72 0,-18-1-1,17-18 1,0-52 0,18-18-1,0-36 1,0-52 15,36-18-15</inkml:trace>
  <inkml:trace contextRef="#ctx0" brushRef="#br0" timeOffset="77420.72">1376 7479 0,'17'0'32,"1"0"-17,-36 0-15,36 0 16</inkml:trace>
  <inkml:trace contextRef="#ctx0" brushRef="#br0" timeOffset="80089.14">2558 6967 0,'0'0'16,"-36"-17"-16,19 17 0,-1 0 0,0 0 15,-17 0 1,35 17-16,-17 72 15,17-1 1,52 18 0,19-54-1,35-34 1,17-53 0,1-71-1,-18 18 1,-89 17-1,-17-17 1,-17 53 0,-1 17-1,-35 71 17,53 53-17,0 53 1,-18-1-1,1 1 1,-1-35 0,-17-54-1,17-35 1,-17-35 0,-18-35-1,-18-18 1,54 36-16,-71-72 15,-1 19 1,72 52 0,17 54 15,0 34-15,70 36-1,1-53 1,-53-18-16,105 0 15,0-17 1,-34-18 0,34-53-1,1-35 1,-71 0 0,-18-53-1,-35 52 1,0 72-1,0 52 1,0 36 0,0 34 15,0-34-15,-18-18-1,1-18 1,17-52 15,0-1-31,0-17 16,17-54-1,36-34 1,18 70 0,17 35-1,-35 36 1,17 88-1,-70-18 1,18-17 0,35-1 15,0-52-15,0-18-1,-18 0-15,18-18 16,-18 18-16,36-70 15,-1-1 1,-34-35 0,-1 0-1,-18 36 1,-17 52 0,0 53-1,0 54 1,0 17-1,0-36 1,0 1 0,0-54-1,18 1-15,0 0 16,35-18 0,17 0-1,18-18 1,-35-17-1,-35-54 1,-18 72-16,0-89 16,0 88-16,-35-88 15,-36 1 1,-17 69 0,53 54-1,-18 70 1,17 0-1,36 71 1,0-53 0,53-53 15,18-35-15,17-18-1,-70 0-15,35-18 16,-18 18-16,71-71 15,-18-17 1,-35 0 0,-35-18-1,17 36 1,-35 122 15,0 54-15,0-35-1,0-1 1,17-17 0,19-35-1,17-18 1,-18 0 0,36-18-1,-19-17 1,1-35-1,-35-36 1,-18 17 0,18 37-1,-1 52 1,1 0 0,17 0-1,0 0 1,54 0-1,-54 0 1,0-18 0,-35 0-1,-17 71 32,-1-35-47,-17 70 16,-18 18-1,53-18 1,0-17 0,0-18-1,35-36 1,71-17 0,-18-35-1,-17-18 1,-18-35-1,-36-36 1,-34 36 0,-72 35-1,72 53 1,-72 0 0,19 53-1,-1 18 1,54-18-1,17-36 1</inkml:trace>
  <inkml:trace contextRef="#ctx0" brushRef="#br0" timeOffset="82788.25">5891 7285 0,'0'-18'0,"18"18"15,17-35 1,-35 17 0,18 1-1,-18-36 1,0 35-1,-18 18 1,-35 0 0,36 18-16,-71 70 15,17 53 1,53-35 0,18 17-1,71-52 1,-1-53-1,89-1 1,-18-34 0,-35-19 15,18-34-15,-36-18-1,-71 17 1,-17-53-1,-52 54 1,-1 35 0,0 35-1,0 35 1,18 53 0,35-53-16,-18 89 15,18-18 1,0-53-1,18-18 1,34-35 0,1-18 15,18-35-15,-18-35-1,-18 0 1,-35-18-1,0 53 1,0 36-16,0 52 31,0 0-31,0 71 16,0-18 0,0 18-1,18-35 1,35-54-1,-36-17-15,89 0 16,0-17 0,-18-36-1,0-36 17,-17-69-17,-36-1 1,-35 18-1,0 70 1,-17 107 15,17-19-31,-18 71 16,18 36 0,0-89-16,0 124 15,0-36 1,0-70-1,53-17 1,0-19 0,35-17-1,-18-53 17,-17-35-17,-17-18 1,-1 36-1,-17-1 1,-1 53 0,-17 54-1,0 52 1,0 0 0,0-35-1,0 0 1,36-18-1,34-35 1,1-35 0,17-18 15,-18-17-15,1-36-1,-36 35 1,-35 53-16,0 1 15,0 34 1,-17 72 0,-1-19-1,0 18 1,18-70-16,0 35 16,0-18-1,71-17 1,-1-18-1,1-18 1,17-52 0,-17-36-1,-54-35 17,-17 17-17,-70 71 1,-1 53-1,-52 53 1,17 35 0,88-52-16,1 17 15,17-18-15,0 71 16,88-36 0,0-52-1,36 0 1,17-18-1,-106 0-15,53-53 16,-17-18 0,-18-35-1,-18 0 17,-35 36-17,0 52 1,0 54-1,0 52 1,-18 0 0,1-35-1,17 0 1,0-36 15,0-34-15,0-18-1,0-36 1,17-53 0,36 36-1,18 18 1,-54 52 0,72 0-1,-37 36 1,1 70-1,-53 18 1,0 0 0,0-18-1,0-17 1,53-71 0,35 17-1,18-34 1,-35-19-1,35-69 1,-53-1 0,-53 0-1,0 53 17,-18 0-17,0 35-15</inkml:trace>
  <inkml:trace contextRef="#ctx0" brushRef="#br0" timeOffset="83054.89">7885 6791 0,'0'0'0,"-18"0"16,0 0-1,1 0 1,-1 0 0,0 0-1</inkml:trace>
  <inkml:trace contextRef="#ctx0" brushRef="#br0" timeOffset="83322.64">6844 7214 0,'0'0'0,"0"18"16,106-36 15,-36 1-15,54-19 0,-18 36-1,-54-17 1,-34 17-1,0 0-15</inkml:trace>
  <inkml:trace contextRef="#ctx0" brushRef="#br0" timeOffset="83988.63">10354 6932 0,'0'-18'31,"0"1"0,0-1-31,-18 18 32,1 0-32,-1 0 15,0 0-15,-17 0 16,-18 18 0,18-18-1,35 17-15,0 1 16,0 17-1,0-17 1,53 0 0,-35-1-1</inkml:trace>
  <inkml:trace contextRef="#ctx0" brushRef="#br0" timeOffset="86255.91">10354 7056 0,'0'-36'32,"0"19"-32,0-19 15,-18 19 1,-35 17 15,-17 0-15,35 17-1,17 1-15,-53 70 16,1 36 0,35-1-1,35 36 1,0-36 0,35-70-1,-17-35-15,70 35 16,35-53-1,-35 0 1,36-53 0,-1-35-1,-34-18 1,-19-18 15,-35 36-15,-35 71-1,-17 52 17,-19 88-17,36-52 1,0 17 0,53-35-1,0-35 1,35-18-1,1 0 1,-72 0-16,54-36 16,-18-52-1,-36-18 17,-34-35-17,-36 53 1,-53 0-1,71 70-15,-53 18 16,17 18 0,-17 52-1,53 71 1,35-35 0,0-88-16,35 88 15,53-71 1,0-17-1,36-18 1,17-53 0,-53 0-1,0-35 17,-70 52-32,-1-87 15,1 52 1,0 36-1,-18 17 1,0 71 0,0 18-1,0-36-15,-18 89 16,18-36 0,0-53-1,88 0 1,0-35-1,-17 0 1,-53 0-16,70-70 16,-18-18-1,-52-1 17,0-34-17,-1 52 1,-17 89 15,0 0-31,0-1 0,-17 54 16,-1 17-1,0 18 1,18-35 0,18-36-1,53-35 1,34 0-1,1-35 1,-18-18 0,-17-53-1,-36-35 17,-17 88-17,-18 35 1,-18 53-1,1 36 1,-19 17 0,36-53-16,-17 36 15,17-36 1,0-17 0,0 0-1,17-89 16,1 53-31,35-70 16,0 0 0,35-18-1,0 71 1,-52 17 15,-1 36-15,-35 105-1,0-35 1,17 1 0,1-19-1,35-52 1,18-18 0,17 0-1,-71 0-15,36-53 16,18-71-1,-1-17 1,-34 18 0,-1-36-1,-17 18 17,-18 106-17,0 52 1,-36 54-1,1 70 1,0 18 0,-1-18-1,36-18 1,0-52 0,36-36-1,-1-35 1,36 0-1,-1-17 1,1-36 0,-18-18-1,-36 1 1</inkml:trace>
  <inkml:trace contextRef="#ctx0" brushRef="#br0" timeOffset="86563.95">12894 6932 0,'-18'0'16,"36"0"-16,-18 0 15,53 0 1,70 0-1,1 0 1,-54 0 0,-17 0 15,-35 0-31</inkml:trace>
  <inkml:trace contextRef="#ctx0" brushRef="#br0" timeOffset="87388.06">935 8802 0,'-35'0'15,"35"-18"1,0 1-16,52-1 31,72-17-15,-36 17-1,-70 18-15,35 0 16,-53 18 15,-71-1-15,36-17-16</inkml:trace>
  <inkml:trace contextRef="#ctx0" brushRef="#br0" timeOffset="87907.45">970 8767 0,'0'0'0,"-18"17"0,1 1 0,-18 35 15,-1 35 1,19-35 15,-1-36-31,0 36 16,1-53-1,34-17 32,36-19-31,35-16 0,-17 52-1,35 0 1,-53 52-1,-18 37 1,-35-72-16,0 54 16,-70-18-1,-1-18 1,-17-35 15,35 0-15,-18 0-1,36-18 1,35 1 0,18 17 31,17 0-32,-17 0-15</inkml:trace>
  <inkml:trace contextRef="#ctx0" brushRef="#br0" timeOffset="88031.87">1693 9084 0,'0'0'0,"0"-18"0</inkml:trace>
  <inkml:trace contextRef="#ctx0" brushRef="#br0" timeOffset="88119.28">1711 9084 0,'0'-18'78</inkml:trace>
  <inkml:trace contextRef="#ctx0" brushRef="#br0" timeOffset="91604.38">3440 8608 0,'0'-18'47,"17"0"-47,18 1 16,18-36-1,36 0 1,-54 0 0,-35 18-1,-106 35 1,71 0-16,-53 35 16,-36 36-1,54-1 1,70-17-1,52 35 1,19-35 0,-36-35-16,71 70 15,-35-17 1,-54 17 0,-87-18 15,-36-17-16,-35-35 1,106-18-16,-54 0 16,1-71-1,71-17 1,-1 0 0,18-18-1,0 71 1,18 35-1,-1 53 1,18 17 0,18 36-1,0-18 1,53-17 15,53-36-15,-53-35-1,52-35 1,1-53 0,-71 17-1,-17-70 1,-71 71 0,0 17-1,-53 53 1,18 70-1,-1 1 1,19 70 0,17-71-1,70 1 1,36-53 15,-18-18-15,89-18-1,34-70 1,-34 0 0,-107-36-1,-52 36 1,-71 17 0,-70 71-1,17 36 1,-53 105-1,71 0 1,70-71 0,18 1-1,71-53 17,-54-18-32,19 0 15,-1 0-15,71-71 16,-18-35-1,-35 36 1,-35-54 0,-18 71-1,0 36 1,0 70 15,0 70-15,0-88-16,0 89 15,-18 52 1,0-17 0,1-106-16,17 194 15,-18 17 1,-17-70 15,-18 36-15,0-19-1,35-158 1,54-123 15,69-89-15,1 0 0,-71 106-16,71-158 15,18-125 1,-89 248-16,36-159 15,-36-53 1,-35 54 0,0 104-1,0 89 1,0 36 15,0 52-15,0 0-1,0 71 1,18 0 0,-1-35-1,1 17 1,17-88 0,18 0-1,18-71 1,-1 1-1,-17-1 1,-18-52 0,-35 52-1,-17 89 32,17-1-31,-18 19-1,0 70 1,18-71-16,0 71 16,18-53-1,70-18 1,18-35 0,-35 0-1,87-88 1,-69-1-1,-54 1 1,-35 0 0,0 35-1,-53 53 1,-18 35 15,36 71-15,35 0-1,0 0 1,88-36 0,0-70-1,1 0 1,-54 0-16,71-52 16,-18-19-1,-53-17 1,-17-18-1,-18 35 1,0 89 15,-18 70-15,1-17 15,-19 35-15,36-36-1,0-52-15,0-1 16,0-34 15,0-1-15,53-70 0,0-18-1,-53 71-15,53-36 16,18 36-1,-54 53 1,19 52 0,-19 1-1,36 17 1,18-17 15,35-36-15,17-35-1,0-18 1,-52-35 0,0-70-1,-36-54 1,-35 72 0,0-1-1,0 53 1,-35 106 15,-1 53-15,19-89-16,-1 89 15,0 18 17,18-19-17,0-16 1,53-72-1,35-17 1,1-35 0,-36-18-1,17-53 1,-52 18 0,-1 17-1,-17 124 16,-35 18-15,18 17 0,17-17-1,17-54 1,54 1 0,-1-18 15,-52 0-31,52 0 15,-17-53 1,0 0 0,-35 0-16</inkml:trace>
  <inkml:trace contextRef="#ctx0" brushRef="#br0" timeOffset="91822.75">7832 8361 0,'0'0'16,"-36"0"-16,19 0 0,-1 0 0,-17 0 16,17 0-1,1 0 63,-1 0-78</inkml:trace>
  <inkml:trace contextRef="#ctx0" brushRef="#br0" timeOffset="92020.57">7003 8643 0,'0'0'16,"-18"0"-16,18 18 15,18-18 1,17 0-16,71 0 16,-36 0-1,1-18 1,-18-17 0</inkml:trace>
  <inkml:trace contextRef="#ctx0" brushRef="#br0" timeOffset="93204.38">8590 8890 0,'18'0'0,"17"-35"31,-35 17-31,18-17 16,-18-18-1,0-35 1,-53 17 0,-18 18-1,1 53 1,-19 0 0,19 71 15,35 52-16,17-17 1,18 0 0,0-71-1,53 0 1,-35-35-16,34 0 16,1-52-1,36-37 1,-54 1-1,18-18 1,-36 0 0,-17 71-1,0 53 1,0 52 15,-53 36-15,53 0-1,0 0 1,36-36 0,17-52-1,53-18 1,-1-53 0,-16-35-1,16-53 1,-16-53-1,-89 70 1,0 1 0,0 88-1,-53 35 1,0 88 0,17 53 15,1 35-16,35-17 1,35-53 0,18-53-1,36-36 1,16-17 0,-16-52-1,-36-1 1,-18 0-1,0 17 1</inkml:trace>
  <inkml:trace contextRef="#ctx0" brushRef="#br0" timeOffset="97286.4">10601 8449 0,'-18'0'0,"36"0"0,-53 0 0,-1 0 32,19 0-32,-1 0 15,36 0 32,17 0-47,89-35 16,-36-18-1,0 18 1,-88-18 0,-18 35-1,1 0-15,-72 18 16,-16 36 15,34 17-15,36 70-1,35-17 1,0-89-16,0 54 16,70-36-1,36-35 1,-35 0 0,-1 0-1,-52-17 1,-89-1-1,54 18-15,-71 0 16,-1 18 0,54 52-1,17 18 1,18 18 0,0-18 15,18-70-31,17 17 15,18-35 1,35 0 0,-17-53-1,35-52 1,-71 87-16,53-105 16,-17 52-1,17 18 1,0 35-1,-52 36 1,-36 70 0,0-70-16,0 70 15,-18-70-15,-35 70 16,18-18 15,35-52-15,17-36 15,1 1-31,53-71 16,17-36-1,-35 36 1,0 0 0,-36 52-1,-17 54 16,-17 0-31,-19 70 16,36-17 0,0 34-1,0-16 1,53-37 15,35-34-15,1-18-1,16-35 1,-34 0 0,0-71-1,-54 0 1,-17 18 0,-17 35-1,-19 53 1,-17 53-1,18 17 1,35 36 0,0-71-16,0 36 15,0-53-15,18 34 16,52-34 0,1-18 15,-1-18-16,19-52 1,16-71 0,-52 53-1,18-1 1,-36 54 0,0 35-1,1 18 1,-36-1-16,0 19 15,0-19 1,17-17 31,-17-17-31,0-1-1,0-17 1,0-1-1,-35 36 1,-18 0 0,0 53-1,36-35-15,-19 35 16,36-35-16,-17 105 16,17-35-1,17-17 1,54-36-1,35-17 1,-36-18 0,71-18-1,-70-52 1,35-36 15,-36-18-15,-52 18-1,0 71 1,-71 70 15,35 36-15,-17 35 0,35-18-1,0-35 1,53-18-1,-36-35-15,54 0 16,-1-17 0,19-36-1,-19-36 1,-17 1 15,-35-18-15,-1 89-16,-17-19 15,0 19 1,0 34 0,-35 54-1,35 0 1,-18 34 0,18-69-16,36 34 15,17-34 1,35-19-1,18-17 1,-18-35 0,-71 17-16,36-70 15,0-88 1,-35 52 0,-18-35 15,0 36-16,0 70 1,0 71 0,-18 52-1,-17 71 1,35 18 0,-18-53-1,18 0 1,18-18-1,17-70 1,36-18 0,-1 0-1,1-53 1,-18-35 15,17-18-15,-52 53-1,-18 17 1,0 89 15,0 0-15,0-17-16,0 34 16,0-17-1,53-18 1,18-17-1,-1-18 1,-52 0-16,52-35 16,19-36-1,-54 54-15,18-54 16,-18-17 15,-17 17-15,-18 89 15,0-1-31,-36 19 16,36-19-16,-35 54 15,35 17 1,0-17 0,0-36-1,71-35 1,34 18-1,-34-36 1,17-53 0,-53-34-1,-35 16 1,0-16 15,-52 34-15,-19 71-1,-35 35 1,18 53 0,53-17-1,35 35 1,35-18 0,53-35-1,18-35 1,17-18-1,-34-53 1,34-18 0,-35-35-1,-35 0 1,-53 18 0,0 71 15,0 34-16,-53 36 1,18 35 0,0 1-1,35-19 1,0-35 0,0-17-1,0-36 16,17-34-15,54-37 0,-18 19-1,35-36 1,18 18 0,-36 88 15,-52 0-31,17 17 15,-35 89 1,-17-18 0,-1 1-1,18 16 1,53-52 0,-35-35-16,70 0 15,0-18 1,-17-36-1,17-34 1,-18-18 0,-52 52-1,0 19-15,-18-19 16,0 19-16,-36-19 31,19 19-31</inkml:trace>
  <inkml:trace contextRef="#ctx0" brushRef="#br0" timeOffset="97471.17">14905 8026 0,'-35'-18'16,"70"36"-16</inkml:trace>
  <inkml:trace contextRef="#ctx0" brushRef="#br0" timeOffset="97707.99">13688 8396 0,'17'0'16</inkml:trace>
  <inkml:trace contextRef="#ctx0" brushRef="#br0" timeOffset="97714.29">13688 8396 0</inkml:trace>
  <inkml:trace contextRef="#ctx0" brushRef="#br0" timeOffset="97757.72">13617 8449 0,'35'0'16</inkml:trace>
  <inkml:trace contextRef="#ctx0" brushRef="#br0" timeOffset="97838.69">13899 8414 0,'0'-18'47</inkml:trace>
  <inkml:trace contextRef="#ctx0" brushRef="#br0" timeOffset="99836.41">900 10319 0,'0'0'16,"0"-18"-16,17 0 15,-17 1-15,18-1 16,-18 1-16,17-1 16,-17-17-1,-52 35 16,16 0-31,-34 70 16,-18 18 0,-18 106-1,35-35 1,36 18 0,35-89 15,70-18-16,19-34 1,34-36 0,-35-53-1,0 0 1,-52 0 0,-36-18-1,0 54-15,-53-36 16,-53 35-1,35 18 1,-34 53 0,34 0-1,36 53 1,17-36 0,36-34 15,17-19-16,53-17 1,-35-17 0</inkml:trace>
  <inkml:trace contextRef="#ctx0" brushRef="#br0" timeOffset="100091.81">1323 10795 0,'0'-18'109,"-18"18"-93,18-17 0,18 17-16</inkml:trace>
  <inkml:trace contextRef="#ctx0" brushRef="#br0" timeOffset="101536.37">13652 8449 0,'0'0'0,"0"18"15,18-18 32,0-18-47,-1 18 16,54-18 0,17 1-1,0-19 1,-35 36-1,-17 0 1,-36-17 0,-18 34 15,0-17-15,1 18-1</inkml:trace>
  <inkml:trace contextRef="#ctx0" brushRef="#br0" timeOffset="102553.51">2734 10213 0,'0'-53'31,"0"35"-31,0 1 16,0-19 0,-18 19-1,18-1 1,-35 71 0,17 71-1,-17 105 1,18-70-1,-36 35 1,17-89 0,36-87-16,-35 53 15,35-89 17,0-53-17,0 54 1,0-36-16</inkml:trace>
  <inkml:trace contextRef="#ctx0" brushRef="#br0" timeOffset="102936.75">2293 10301 0,'0'0'0,"-18"0"15,1-18-15,-1 18 0,-17-35 16,35-18-1,70-17 1,36 34 0,71 19-1,-54 17 1,-88 17-16,36 107 16,-53-36 15,-36 0-16,-70 18 1,17-53 0,-17-18-1,35-17 1,88-18 31,-17 0-47</inkml:trace>
  <inkml:trace contextRef="#ctx0" brushRef="#br0" timeOffset="103536.32">3334 10742 0,'0'0'0,"17"-18"15,-17 1 1,18-36 0,0-18-1,-36 1 1,-70-18 0,53 70-16,-54 0 15,-16 36 1,16 105-1,36-17 1,18 35 0,35-70-1,0-18 1,88-53 0,-17 0 15,17-71-16,-17 1 1,17-54 0,-71 89-16,1-53 15,-18 17 1,0 124 15,-18 53-15,18 17-1,0-52 1,36 17 0,-19-70-16,36 17 15,0-35 1,18-18 0,-36-17-1</inkml:trace>
  <inkml:trace contextRef="#ctx0" brushRef="#br0" timeOffset="103986.55">3669 10619 0,'0'0'16,"0"-18"-16,-18 0 16,18-35-1,0 36-15,0-1 16,88-35-1,1 53 1,-19 53 0,18 35-1,-52 18 1,-36-35 0,0-54-16,0 54 15,-18-53 16,0-36 1,18-53-17,0 36-15,0-35 16,36-36 0,-1 17-1,0 54 1,18 35-1,-18 0 1,54 0 0</inkml:trace>
  <inkml:trace contextRef="#ctx0" brushRef="#br0" timeOffset="105636.46">5133 10742 0,'18'0'15,"-1"0"-15,1-35 16,-18-36 0,0 18-1,-18-35 1,-17 70-16,-53-52 15,0 52 1,-36 36 0,18 70-1,53 18 1,18 70 0,35-87-1,35-19 16,36-52-15,35-18 0,-18-36-1,35-69 1,-52-1 0,-53 0-1,-1 0 1,-17 53-1,-17 53 1,-36 71 0,17 52-1,36-35 1,18 18 0,53-35 15,-19-71-16,72 17 1,-1-69 0,-34-1-1,-1-53 1,-53-35 0,-17-36-1,-18 71 1,0 71-1,-18 53 1,-17 52 0,17 89-1,1-18 1,-1-35 0,53 0-1,18-71 16,18-17-15,34-18 0,1-53-1,-70 35-15,34-70 16,18-71 0,-35-17-1,-35 52 1,-18 72-1,-35 52 1,-18 88 0,35 0-1,18 53 1,0-17 0,18-36 15,17-18-16,-17-52-15,52 0 16,1-1 0,52-17-1,1-35 1,-19-53 0,-52 0-1,-53-36 1,0-17-1,-35 141 1,-18 18 0,18 70-1,17 0 1,18-70-16,0 87 16,18-34-1,35-53 1,35-1 15,36-17-15,-1-70-1,-17-18 1,-36-71 0,-52 0-1,-18 53 1,0 0-1,0 89 1,-18 105 15,1 53-15,17 0 0,0-17-1,0-89 1,0 18-1,53 0 1,17-53 0,1-18-1,17-52 1,-35-1 0</inkml:trace>
  <inkml:trace contextRef="#ctx0" brushRef="#br0" timeOffset="109735.34">8237 10319 0,'-17'0'31,"34"0"0,1 0-15,0-18-16,35-17 15,17 17 1,18-52 0,-17 17-1,-71 0 1,0 35-1,-18 18-15,-70 0 16,17 35 0,-17 36-1,35 17 1,53-17 0,36 17 15,52-70-16,0-18 1,18 0 0,-36-36-1,-70 19 17,-17 17-32,-54 17 15,-35 54 1,1 35-1,52 0 1,53-36 0,0-52-16,17 17 15,54-17 1,-1-18 0,36-36-1,0-34 16,-88 35-31,35-1 16,-36 1-16,89-71 16,0 18-1,-36 70 1,-17 18 0,-53 88-1,0-17 1,-17-36-16,-36 71 15,0-18 1,18-70 0,35 0-1,53-71 17,-36 35-17,54-88 1,35-17-1,-36 17 1,1 0 0,-36 88-1,-35 36 1,-35 88 0,-18 17-1,35-34 1,18-1-1,35-35 1,54-36 0,16 1-1,37-36 1,16-52 0,-17-18 15,-70-18-31,-53-18 31,-18 107-31,-18-36 16,-53 35-1,-17 53 1,18 36 0,34 52-1,36-17 1,53-35-1,35-36 1,36-35 0,-18 0-1,0-70 1,-1-19 0,-16-34 15,-19 17-16,-17 53 1,-53 35 0,0 36-1,0 0-15,0 17 16,0 0 0,0-17-1,18-18 1,-18-35 15,0-1-15,0 19-1,0-1-15,-18 18 32,-17 18-32,0 35 15,-1 52 16,19-16-15,17-54-16,0 18 16,35 0-1,53-18 1,0-35 0,1 0-1,-72 0-15,71-18 16,1-70-1,-54 0 1,0-35 0,-17 34-1,-18 72 1,-18 87 15,0-52-15,18 70-1,-17 18 1,17-35 0,35-36-1,36-35 1,-54 0-16,54 0 16,-1-35-1,19-36 1,-19-35-1,-17 36 1,-35-1 0,-36 124 15,-17 35-15,17 0-1,18-35 1,18 0 15,70-35-15,-17-18-1,17 0 1,-18-71 0,-17-17-1,-35 53-15,-1-89 16,36-52-1,-53 105 1,0 1 0,-17 70 31,-1 35-47,18-17 0,-35 105 15,35-17 16,-18 17-15,18-17 0,0-53-1,18-17 1,-1-19-16,36-17 16,0 0-1,18-35 1,-1-36-1,-17 1 1,-17-54 0,-19 71-1,-17 36 1,0 52 0,-35 36 15,17-1-16,18 18 1,18-17 0,17-53-1,53-18 1,18 0 0,-35-18-1,-1-35 1,1-71-1,-53 36 1,17 0 0,-35 70-1,0 54 17,0-19-17,-35 89 1,17-18-1,18-35 1,0-17 0,35-19-1,18-17 1,53-35 0,-35-36-1,-19-17 1,-34-18-1,-18 18 1,-35 71 0,-53-1-1,70 18-15,-70 35 16,0 36 0,52-1-1,19 18 16,17-17-15,70-36 0,18-17-1,18-18 1,-18 0 0,1-35-1,-72 17-15,54-53 16,-1-34-1,-17 16 1,-53 54 0,0 53 15,-17 35-15,-36 53-1,17-18 16,19-18-15,17-34 0,0-19-1,0-34 17,0-19-17,53-52 1,53-35-1,-18 34 1,53 19 0,-123 52-16,52 18 15,-52 0-15,-1 36 16,-17 69 0,0 19-1,-17-54 16,17 19-15,53-36 0,0-53-1,17 0 1,18-53 0,-17-18-1,-18 0 1,-18-34-1,-35 34 1,0 36 0,-70 0-1</inkml:trace>
  <inkml:trace contextRef="#ctx0" brushRef="#br0" timeOffset="110018.82">12735 9825 0,'-17'0'0,"34"0"0,-52 0 15,17 0 1,1 0 31,-1 0-32,-17 0 1,-36 0 0</inkml:trace>
  <inkml:trace contextRef="#ctx0" brushRef="#br0" timeOffset="110285.31">11553 10195 0,'0'0'0,"0"18"0,36-18 31,-19 0-16,19 0-15,17 0 16,-18 0 0,0 0-1,-17 0 1,-1-18 0</inkml:trace>
  <inkml:trace contextRef="#ctx0" brushRef="#br0" timeOffset="111453.11">864 12065 0,'-17'-18'16,"34"36"-16,-34-53 0,-54 17 15,53 18 1,1 0 0,-1 53-1,18 0 1,18 0 0,70-36-1,0-17 1,0-17-1,54-71 1,-72 35 0,-70-18-1,0 36 1,-18 35 0,1 18-1,-1-1-15,-35 124 31,18 0-15,0 36 0,-1-71-1,19-1 1,17-87 0,0 0-16,-18-36 46,18 0-46,-18-17 16</inkml:trace>
  <inkml:trace contextRef="#ctx0" brushRef="#br0" timeOffset="111703.78">653 12488 0,'0'18'31,"17"-18"-31,54 0 16,-18 0-1,-18 0-15,88-35 16,-52 17 0,-18 18-1,-35-18 16,17 1-15</inkml:trace>
  <inkml:trace contextRef="#ctx0" brushRef="#br0" timeOffset="111879.2">1429 12382 0,'17'-17'32</inkml:trace>
  <inkml:trace contextRef="#ctx0" brushRef="#br0" timeOffset="112801.56">3246 11942 0,'0'-18'0,"0"36"0,0-54 15,0-34 1,0 52-16,-18-17 16,-35-1-1,35 19 1,-52 17 0,-18 88-1,-18 88 16,18 18-15,88-70 0,0-18-1,88-36 1,-18-70 0,107-35-1,-71 0 1,-1-36-1,-105 18 1,-35 18 0,-71 17-1,71 18-15,-36 0 16,19 0 0,69-35 15,1 35-16,52-18 1,1 18 0,52 36-1,-87 70 1,-36-18 0,0 71-1,-53-36 1,-18 89-1,54-159-15,-36 105 16,35-105 0,18-35-1,35-89 17,-17 36-17,52-124-15,-52 106 16</inkml:trace>
  <inkml:trace contextRef="#ctx0" brushRef="#br0" timeOffset="115151.31">3581 12294 0,'-18'0'0,"36"0"0,-54 0 0,19 0 16,17 18-1,35-18 17,-17 0-32,35-35 15,52-36 1,-52 1 15,-53-19-31,0 54 16,-17 0 15,-54 52-15,36 54-1,0 35 1,35-36 0,35 1-1,71-36 1,-18-17-1,53-36 1,-70-17 0,34-53-1,-52-18 1,-35 35 0,-18-17-1,0 123 32,0 71-31,0-18-1,-18 18 1,18-88-16,0 35 16,0-36-1,0-52 16,53-35-15,0-36 0,0 18-1,35 17 1,-70 53-16,35 18 16,-18 18-1,-17 70 1,-18-17 15,17 17-15,19-17-1,-1-36 1,53-35 0,18-18-1,0-35 1,-36-17-1,-52 34-15,35-52 16,-53-35 0,0 35-1,-18 105 17,1 1-32,-19 52 15,19 54 16,-1-18-15,18-36 0,18-34-1,52-36 1,18 0 0,1-36-1,-1-52 1,-35-18-1,-36 53 1,-17 0 0,-17 53-1,-1 53 1,18 18 0,18-18-1,52 17 16,-17 1-15,18-36 0,-54-17-16,72-1 15,-54-17-15,106 18 16,-53-18 0,36-35-1,-36-53 1,-35-1-1,-36 54-15,1-106 16,-18 35 0,-18 106-1,-70 0 1,-18 88 0,36 1-1,-1 69 16,54-69-15,17-54 0,53-18-1,52-17 1,-16-52 0,-19-19-1,-35-17 1,-17-36-1,-18 54 1,0 105 15,-18-17-31,18 88 16,-17-18 0,17 0-1,53-35 1,0-36 15,35-17-15,35-17-1,-52-36 1,-1-53 0,-17-70-1,-35 35 1,17-18-1,-35 141-15,0-52 16,-17 123 15,-36 70-15,53-88-16,-18 36 16,18 88-1,0-1 16,53-105-15,53-17 0,17-36-1,-35 0 1,36-36 0,-36-52-1,-70 70-15,17-70 16,-35-18-1,0 89 1,-53 17 0,18 88-1,17 18 1,18-36 0,0-17-1,53-35 1,53-18 15,-53-18-15,-35 18-16,52-53 15,-17 0 1,-35-17 0,-18 52-16</inkml:trace>
  <inkml:trace contextRef="#ctx0" brushRef="#br0" timeOffset="115271.98">6703 11906 0,'-36'-17'0,"72"34"0</inkml:trace>
  <inkml:trace contextRef="#ctx0" brushRef="#br0" timeOffset="116593.47">7549 12012 0,'0'18'16</inkml:trace>
  <inkml:trace contextRef="#ctx0" brushRef="#br0" timeOffset="117740.61">6509 11836 0,'0'0'0,"0"17"31,17-17-16,1 0-15,0 0 16,52 0 0,-52-17-16,70-1 15,53 0 1,-53 1 0,-70 17-1,0 0 63,-1 0-78</inkml:trace>
  <inkml:trace contextRef="#ctx0" brushRef="#br0" timeOffset="118217.52">8961 11712 0,'0'-17'0,"0"34"0,-18-52 16,-17-18 0,-1 0-1,36 18 1,-17 35 0,-19 35-1,1 89 1,0 17-1,17-18 1,-35 36 15,0-36-15,53-105-16,-17 35 16,17-35-1,0-54 16,35-34-15,18-1 0</inkml:trace>
  <inkml:trace contextRef="#ctx0" brushRef="#br0" timeOffset="118801.08">8714 11747 0,'0'0'0,"-18"-17"0,0-1 0,1 18 0,-36-53 32,53 18-17,17-36 1,72 1 0,-1 35-1,53 17 1,-106 18-16,89 53 15,-71 17 1,-53 54 0,-71-18-1,-70-18 1,0-17 0,35-71-1,53 0 1,35-18 15,18 0-15,0 1-1,18 17 1,17 35 0,18 53-1,-17 0 1,16-17-1,1-36 1,18-35 0,-1 0-1,1 0 1,-36-18 0,18-34-1,-35 34-15</inkml:trace>
  <inkml:trace contextRef="#ctx0" brushRef="#br0" timeOffset="119584.27">9243 11977 0,'0'17'31,"17"-17"-16,1 0-15,35-35 16,-18 0 0,18 0-1,-53-1 1,0 1 0,-53 35-1,-35 35 1,17 54-1,36 16 17,18-34-17,17 17 1,70-53 0,1-35-1,-1 0 1,36-35-1,-71 17-15,54-17 16,-72 18-16,54-54 16,-18-17-1,-36 17 1,-17 36 0,0 53 30,-17 35-30,-1 35 0,0 35-1,1-17 1,17 53 0,0 17-1,0-141-15,0 177 16,-18-71-1,18 53 1,-18-53 0,-17-52-1,18-54 1,17-106 15,17-35-15,18-70-1,-17 123 1</inkml:trace>
  <inkml:trace contextRef="#ctx0" brushRef="#br0" timeOffset="119967.33">9666 12100 0,'0'0'0,"-35"-53"16,35-70-1,-18 35 1,89-1 0,-1 72-1,54-1 1,-18 36 0,-18 52-1,-88 1 1,-18 52 15,-88-34-15,18-54-1,-18-17 1,36-1 0,52-17-1,53 0 16,54-35-15,-72 35-16</inkml:trace>
  <inkml:trace contextRef="#ctx0" brushRef="#br0" timeOffset="120133.73">10389 11783 0,'0'0'0,"0"-36"31,-17 54 0,-19 17-15,1-17-16</inkml:trace>
  <inkml:trace contextRef="#ctx0" brushRef="#br0" timeOffset="120484.05">10231 12100 0,'0'0'31,"0"71"-31,17-54 0,18 19 15,-17-36-15,35 17 16,53-17 0,-53 0-1,35-70 1,-35-18 0,-35-36-1,-18 36 1,-71 0 15,-17 88-15,0 17-1,17 36 1,36 36 0,17-1-1,18-18 1,0-52-16,53 35 15,18-53 1,34 0 0,-87 0-16</inkml:trace>
  <inkml:trace contextRef="#ctx0" brushRef="#br0" timeOffset="120936.96">10830 11994 0,'0'0'16,"0"-35"-16,0-18 31,0 0-15,36 18-1,-19 35-15,18-18 16,54 1 0,-19 17-1,-35 35 1,1 18-1,-1 53 1,-35-18 0,0-70-16,0 35 15,-18-1 1,-35-34 0,18-18-1,18 0 1,17-70 15,17-19-15,36 36-1,0-35 1,0 35 0,18 18-1,-19 17 1,-34 18-16,53-17 15</inkml:trace>
  <inkml:trace contextRef="#ctx0" brushRef="#br0" timeOffset="121100.34">11853 11536 0,'0'-18'16,"0"36"-16,0-53 0,0 17 16,0 0-16,0-17 15</inkml:trace>
  <inkml:trace contextRef="#ctx0" brushRef="#br0" timeOffset="121367">11853 11412 0,'-35'53'31,"-18"35"-15,18 18-1,-18 18 1,18 17 0,17-35-1,18-71-15,0 18 16,53-18 0,17-17-1,1-18 1,0-53 15,-18 0-15,-18-35-1</inkml:trace>
  <inkml:trace contextRef="#ctx0" brushRef="#br0" timeOffset="121488.64">11659 11747 0,'0'0'15,"-17"-17"-15</inkml:trace>
  <inkml:trace contextRef="#ctx0" brushRef="#br0" timeOffset="121651.74">11800 11730 0,'71'0'15,"52"-18"1,-52 18-1,35-17 17,-53 17-17</inkml:trace>
  <inkml:trace contextRef="#ctx0" brushRef="#br0" timeOffset="123633.57">1041 13847 0,'17'0'15,"-34"0"48,-1 0-63,0 0 16,1 0-16,-1 0 15,0-36 1,1 1-1,17 17-15,0-35 16,35-17 0,-17 52-16,52-35 15,54 18 1,-36 35 0,-70 88-1,-54 0 1,-52 54-1,18 16 17,17-34-17,53-71 1,17 0 0,36-53-1,18 0 1,52-71-1,-35 0 1,-52 1 0,-54 17-1,-88 18 1,36 35 0,-54 17-1,89 1 1,17 17-1,18-17 17,0 0-17,18-18 1,17 0-16</inkml:trace>
  <inkml:trace contextRef="#ctx0" brushRef="#br0" timeOffset="123875.82">1782 13882 0,'17'0'31,"-17"17"-15</inkml:trace>
  <inkml:trace contextRef="#ctx0" brushRef="#br0" timeOffset="124601.03">3598 13952 0,'0'0'16,"-17"0"-16,-54-17 16,53 17-1,1 17 1,-18 54 0,35-1-1,0-17 1,70 18-1,-52-53-15,35-18 16,35 0 0,18-53-1,-18 0 1,18-88 0,-36 0-1,1-106 1,-54 88-1,-17 88 17,-17 36-17</inkml:trace>
  <inkml:trace contextRef="#ctx0" brushRef="#br0" timeOffset="125366.76">4039 13794 0,'-70'0'16,"34"0"0,-16 17-1,16 71 1,36-17 0,18 17-1,35-35 1,-18-53-16,0 18 15,-17-18-15,88 0 16,53-53 0,-18-18-1,17-52 1,-69 17 0,-72 35-1,-34 36 1,-54 70-1,36 18 1,0 18 15,35-18-15,0 17 0,52-17-1,1-35 1,0 0-1,-17-1 1,-19 1 0,-17-1-1,-17-17 17,-19 0-17,1 0 1,17 0-1,1 0 17,-1 0-17</inkml:trace>
  <inkml:trace contextRef="#ctx0" brushRef="#br0" timeOffset="125731.25">4057 13529 0,'0'0'0</inkml:trace>
  <inkml:trace contextRef="#ctx0" brushRef="#br0" timeOffset="125943.86">4339 14146 0,'53'0'0</inkml:trace>
  <inkml:trace contextRef="#ctx0" brushRef="#br0" timeOffset="126750.75">4127 13529 0,'-17'-18'31,"17"36"0,0 0-31,0-1 16,0 71-16,17 36 31,19 35-15,-19-53 0,1 52-1,-18-52 1,0-35-1,0-18 1,0-71 15,0 0-15</inkml:trace>
  <inkml:trace contextRef="#ctx0" brushRef="#br0" timeOffset="127900.84">4657 14252 0,'-18'0'16,"18"-17"-1,18-19-15,52-17 16,-17 0 15,18-52-15,-18 16 0,-36 72-16,-17-36 15,0 35 1,-17 36-1,-19 35 1,19 17 0,17-52-16,0 53 15,53-1 1,0-35 0,-18 1-1,-18-19 1,-17 1-1,-35-18 32,-18-18-31,18 1 0,0-1-1,17 0 1,18 36-1,0 0 1,35 17 0,18-35-1,18 0 1,35 0 0,-89-18-16,36 1 15,-18-1-15,89-53 16,-18-17-1,-89 18 1,-17-18 15,0 52-15,-35 36 0,17 0-16,-52 18 15,52 35 1,-17 17-1,35 19 1,0-19 0,35-35-1,-17-35-15,35 18 16,-36-18-16,72 0 16,-1 0-1,53-71 1,-18 1-1,-52-18 1,-36 0 15,-35 70-15,-53 18 0,18 0-16</inkml:trace>
  <inkml:trace contextRef="#ctx0" brushRef="#br0" timeOffset="128432.74">5768 13952 0,'35'36'31,"18"17"-15,-18-18 0,-158-159-16,317 283 15,-124-141 1,19-18 0,-1 0-1,0-36 1,-17-34-1,-18-1 17,-1-87-17,-16-19 1,-19 71 0,-17 18-1,-53 88 1,1 18-1,34 52 1,-17 71 0,35 18-1,0-123-15,0 69 16,35-16 0,35-37-1,19-16 1,-1-36-1,53-18 17,-53-52-17,-53-1 1,1-35 0,-19 18-1,1 53 1</inkml:trace>
  <inkml:trace contextRef="#ctx0" brushRef="#br0" timeOffset="128651.98">6914 13935 0,'0'17'0,"0"36"15,36-17 1,17-1 0,17-18-1,18-17 1,1-35-1,-19-35 17,-17 17-17,0-53 1,-18 35 0,-35 54-1</inkml:trace>
  <inkml:trace contextRef="#ctx0" brushRef="#br0" timeOffset="135415.03">7003 13317 0,'0'18'16,"0"17"-1,0-17-15,0 17 16,0-17 0,53-18-1,-1 0 1,-16-18 0,-19-17-1,-17 0 1,-17 17-1,-19 18 1,1 0 0,18 18 15,-1-1-31,18 1 16,-35 17-1</inkml:trace>
  <inkml:trace contextRef="#ctx0" brushRef="#br0" timeOffset="135732.31">6244 13688 0,'0'17'0,"0"-34"0,0 52 16,18-35 15,35 0-15,53-18 0,35 1-1,-36-1 1,-87 18-16,53 0 15,-54 0 1,19 0 0,-19 0-16</inkml:trace>
  <inkml:trace contextRef="#ctx0" brushRef="#br0" timeOffset="137282.63">7673 13741 0,'0'-18'0,"0"36"0,0-71 15,0 35-15,0 0 16,-35 18 0,-18 0-1,0 53 1,0 36-1,18 16 1,-1-16 0,36-19 15,18-17-15,53-53-1,-1 0 1,-52 0-16,105-35 15,-17-18 1,-35-18 0,-54-52-1,-17 35 1,-88-36 0,-71 54-1,53 70 1,1 70-1,34 1 1,71 52 15,0-105-31,35 88 16,36-71 0,52 0-1,54-35 1,-54-35-1,36-36 1,-53-17 0,-89 53-16,19-36 15,-19-17 1,1 71 0,-18 87 15,0-35-31,0 18 15,0-17-15,-18 69 16,18-16 0,0-19 15,0-35-15,18-35 15,-18-52-16,35-37 1,-17 1 0,35-53-1,17 70 1,36 36 0,-88 35-16,70 18 15,-35 35 1,-18 53-1,-17-18 1,0-18 15,34 1-15,-16-36 0,52-35-1,35 0 1,1-53-1,-1-35 1,36-106 0,-88 88-1,-71 0 1,0 89 0,-53 17-1,-35 88 1,35 18-1,53-18 17,17-17-32,36-19 31,18 1-15,-36-35-1,-17 0 1,-36-1-1,-17-17 1,-36 18 0,18-18-1,18 0 1,-36 0 0,36 0-16</inkml:trace>
  <inkml:trace contextRef="#ctx0" brushRef="#br0" timeOffset="138548.44">1058 15346 0,'0'0'0,"106"-53"31,-88 35-31,70-70 16,-70 35 0,-18 0-1,-71 18 1,1 17-1,52 18-15,-70 0 16,70 0-16,-35 36 16,0 69 15,36-16-15,17-1-1,17-18 1,36-52-1,35-53 1,-17-18 0,17-18-1,-70 18 1,-1 36 0,1-1-1,0 18-15,-1 18 16,19 70-1,-19 0 1,-17 53 0,0-35 15,-53 0-15,-35-18-1,53-35 1,0-53-1,-18 0 1,17-18 0,1-17-1,17 17 1,1-17 0,17 0-1,53 0 1</inkml:trace>
  <inkml:trace contextRef="#ctx0" brushRef="#br0" timeOffset="138748.04">1782 15505 0,'0'0'0,"17"-18"16,-17 36 62</inkml:trace>
  <inkml:trace contextRef="#ctx0" brushRef="#br0" timeOffset="141348.1">3545 15593 0,'0'0'0,"-17"-18"0,-54 18 16,54 35 15,17-17-31,0 35 16,0 35-1,17-17 1,71-18-1,-35-36 1,36-34 0,-1-36-1,18-53 1,-18 0 0,35-141-1,-88 35 1,-17 107-1,-18 16 1,0 160 31,0-36-47,0 124 16,0 35-1,0-18 1,18-87-1,-18-19 1,17-70 0,1-35-1,-18-18 1,0-35 0,-53-36-1,-17 36 1,-19 53-1,1 70 1,53 89 15,35-19-15,0 19 0,70-54-1,19-52 1,69-53-1,-52 0 1,53-54 0,-53-34-1,-89 52 1,19 1 0,-36 105 15,0 71-16,0-36 1,0-34 0,0 17-16,-18 0 31,18-36-15,0-34 15,0-54-16,18 0 1,52-34 0,-52 87-16,70-53 15,-17 71 1,-18 18 0,-18 53-1,18 17 1,0 0-1,-18-35 1,-17-35-16,52-1 16,1-17 15,35-17-15,-1-54-1,-52 18 1,-53-88-1,0 53 1,-35 70 0,-18 18-1,35 71 1,-17 17 0,35 35-1,0-70 1,0-17-1,0-19 1,0-52 15,18 17-15,17-35 0,18-35-1,18 0 1,-18 53-1,17 35 1,-35 35 0,-17 71-1,0-18 1,17-35 0,35 0-1,19-36 1,-19-17-1,89-35 1,-36-35 0,-52-1 15,-18-52-15,-53 34-1,0 72 1,-35 70 15,-18 52-15,53-16-1,0-19 1,0-17 0,17-53-16,54 0 15,-1 0 1,36-17-1,0-54 1,-35 18 0,-54-70 15,-17-1-15,-35 89-16,-36-36 15,-52 54 1,35 34-1,0 71 1,52 18 0,36 18-1,71-54 1,35-34 0,0-36-1,70 0 1,18-71-1,-71 0 1,-87 54-16,87-124 16,-52-36-1,-71 72 17,0 16-17,-53 89 1,18 53-1,-1 88 1,36-35 0,0 35-1,0-35 1,0-53 0,53-18-1,18-35 1,-36 0-1,36-53 1,-54 18 0</inkml:trace>
  <inkml:trace contextRef="#ctx0" brushRef="#br0" timeOffset="141581.4">7126 15222 0,'0'18'32,"18"-18"-32,-1 0 15,1 0-15,88 0 16,17-18 0,-34 1-1,-19-1 1,-52 18-1,-18-35 1</inkml:trace>
  <inkml:trace contextRef="#ctx0" brushRef="#br0" timeOffset="144080.4">8061 15487 0,'0'0'0,"53"-18"16,-35-17-1,17 0 1,0-36-1,-17-17 1,-18 17 0,-36-17-1,1 71-15,-18 17 16,-53 53 0,1 70-1,52 0 1,35 1-1,18-106-15,18 34 16,70-16 15,0-36-15,0-18 0,0-70-1,-17-18 1,-71 0-1,0-35 1,0 124 0,0 52-1,0 71 1,0-1 0,71 37-1,-19-72 1,19-52-1,17-18 1,18-18 0,-35-35-1,52-141 17,-70 53-17,18-35 1,-54 35-1,-17 105 1,0 72 0,-53 122-1,18 1 1,17 17 0,18-52-1,36-54 1,34-34-1,18-36 1,36-36 0,-1-52 15,-52 0-15,-36-35-1,0 52 1,-35 106 15,0-17-31,0 0 0,0 52 16,0 1-1,0 17 1,53-18 0,0-34-1,35-36 1,18-18-1,-35-35 1,17-35 15,-70 0-15,17-18 0,-35 88-16,0 1 15,0 34 1,0 72-1,-18 34 1,18-52 0,0-1-1,18-70-15,35 18 16,17-18 0,54 0-1,-18-88 1,-36-1-1,-34-87 1,-36 70 0,-71 0 15,-70 106-15,35 0-1,-17 106 1,87 53-1,36-53 1,89-18 0,34-35-1,-17-53 1,17 0 0,18-53-1,-52-35 1,-54-18-1,-17 0 1,-1 36 0,-17 52-1,0 36 17,0 87-17,-17-87-15,-19 88 16,19-36-1,-1 1 1,0-53 0,18-36 15,0-53-15,18-17-1,35-35 1,0 35-1,35 17 1,0 53 0,-70 18-16,52 18 31,-17 88-15,-17 35-1,-19-35 1,18-18-1,-17-88-15,35 53 16,0-53 0,53 0-1,-36-53 1,36-35 0,-18-36-1,-70 71-15,35-52 16,-35-19-1,-18 53 1,-18 54 0,-53 34-1,18 72 17,36 17-17,17 17 1,0-52-1,35-1 1,-35-17 0,0-35-1,-35-18 17,0 0-17,-1-53 1,-17 0-1,18 0 1</inkml:trace>
  <inkml:trace contextRef="#ctx0" brushRef="#br0" timeOffset="144314.72">10530 14711 0,'0'0'0,"-17"0"0,-1-18 16,0 18-1,1 0 1,-1 0 15,1 0-15,-1 0-1,0 0-15</inkml:trace>
  <inkml:trace contextRef="#ctx0" brushRef="#br0" timeOffset="144596.92">9437 14940 0,'-18'0'0,"36"0"16,-53 0-16,17 18 16,0-18-16,36 0 31,35 0-15,17 0-1,-34 0 1,-19 0-1,1-18 1</inkml:trace>
  <inkml:trace contextRef="#ctx0" brushRef="#br0" timeOffset="148214.81">917 16916 0,'0'0'0,"18"0"0,-1-36 31,1 19-31,0-36 16,-18 0-1,17 18 1,-17 17 0,0 36 15,0 52-16,0 71 1,-17-52 0,-1-54-16,0 71 15,18-53 17,0-1-17,-17-16 1,17-54 15</inkml:trace>
  <inkml:trace contextRef="#ctx0" brushRef="#br0" timeOffset="148731.07">1429 16792 0,'0'0'16,"0"-17"-16,0-1 0,0 0 16,-18 18 15,0 18-15,1 17-16,-36 36 15,18 70 1,17-35-1,0-18 1,18 18 0,18-36-1,0-52-15,35-18 16,70 0 0,-35-35-1,18-54 1,-88 19-1,-18-54 1,0 19 0,-71-1-1,1 70 17,17 36-17,-18 89 1,53-1-1,18-70-15,0 34 16,0-16-16,0 17 16,36-53-1</inkml:trace>
  <inkml:trace contextRef="#ctx0" brushRef="#br0" timeOffset="149047.9">2011 17163 0,'17'-18'16,"-17"0"-1,0 1 1,-17-1-1,-1 18 1,1 0 0,17 35-1,0-17 1,0 0 0</inkml:trace>
  <inkml:trace contextRef="#ctx0" brushRef="#br0" timeOffset="149613.97">3069 16722 0,'0'-18'0,"0"36"0,0-124 31,-17 123-16,-19 19 1,1 70 0,0 70-1,17-70 1,0 35 0,18-123-16,-17 52 15,17-35 1,17-35-1,36 0 1,0-70 0,-35 35-16</inkml:trace>
  <inkml:trace contextRef="#ctx0" brushRef="#br0" timeOffset="150363.57">3052 16810 0,'0'0'15,"-36"-53"-15,36 18 0,-35-18 16,35-35 0,53 17-1,17 36 1,54 35 0,-18 35-1,52 106 1,-158-35-1,-52 17 1,-90 19 0,54-72-1,-18-35 17,71-35-17,35-53 1,0 18-1,0 18 1,18 69 15,-1 19-15,-17-53-16,36 35 16,-19 17-1,36-17 1,0-35-1,18-18 1,35 0 0,17-53-1,1-18 17,-72 1-17,-34-19 1,-18 19-1,-35 70 1,-36 18 0,18 52-1,53 1 1,0 17 0,0-53-1,53-17 1,0-1-1,0-17 1,18-17 0,-18-19-1</inkml:trace>
  <inkml:trace contextRef="#ctx0" brushRef="#br0" timeOffset="150616.04">4127 17233 0,'0'0'0,"36"0"16,-19 0 0,36 0-1,18 0 1,-1 0-1,-52 0 17,0 0-17</inkml:trace>
  <inkml:trace contextRef="#ctx0" brushRef="#br0" timeOffset="151896.34">4498 17357 0,'0'0'0,"0"17"16,18-17-1,17 0 1,18-17 0,17-36-1,1 0 1,-1-35-1,-70 52-15,0-34 16,-17-1 0,-54 54-1,-35 34 17,53 19-17,53 52 1,53-53-1,18 36 1,-36-36 0,-17 35-1,17-34 1,0-36 0,54 0-1,34-18 1,-17-35-1,-36 0 1,-34-35 0,-36 17-1,0 36 17,-18 106-1,-17-1-16,0 18 1,35-35 0,0-35-16,17 17 15,36-35 1,53 0 0,-18-17-1,36-36 1,-54-35-1,-35-1 1,-17 54 0,-53 35 31,0 88-32,17-70-15,18 52 16,0 1-1,70-18 1,1-53 0,70 18-1,-35-36 1,17-53 0,-70 18-1,-35-52 1,-18 52-1,0 17 1,0 54 0,0 70-1,-35-17 17,-1-18-17,1 0 1,35-36-1,0 1 1,-18-18 0,18-18-1,0-35 1,36-17 0,34-18-1,54-1 1,17 54-1,-18 53 1,-87 52 0,-36 1-1,0 17 17,-36-88-32</inkml:trace>
  <inkml:trace contextRef="#ctx0" brushRef="#br0" timeOffset="151980.75">6385 17410 0,'0'0'15,"36"-18"1,16 0 0,-16 1-16</inkml:trace>
  <inkml:trace contextRef="#ctx0" brushRef="#br0" timeOffset="152463.79">7214 17286 0,'0'0'0,"-35"18"0,-18-1 15,35-17 1,36 0 0,35 0-1,35-53 1,53-35 0,-35 0-1,0-71 1,-71 36-1,-35 70-15,0-88 16,-53 88 0,-17 35-1,-1 71 17,18 88-17,36-88-15,-72 194 16,37-70-1,16 122 1,-34-157-16</inkml:trace>
  <inkml:trace contextRef="#ctx0" brushRef="#br0" timeOffset="152813.01">10178 18380 0,'-1112'53'16,"636"0"-16,2064-159 0,-4146 353 16,2382-194-16,-142 35 15,230-35 1,141-71-1,70-88 1,-17-53 0,71-87-1,-89 16 17,-106-17-17,-52 71 1,-89 17-1,35 89 1,-34 52 0,87 18-1,106 0 17,71 0-17,-71 0-15,36 0 16,35-35-1</inkml:trace>
  <inkml:trace contextRef="#ctx0" brushRef="#br0" timeOffset="153630.88">7232 17357 0,'-18'0'32,"1"17"-17,-1 1 1,0 0-16,-17 34 15,17 37 1,-52 69 0,35-52-1,-1 53 1,19-53 0,17 53-1,17-18 1,1-35-1,17-18 1,1-71 0,34-34-1,-52-19-15,70-52 16</inkml:trace>
  <inkml:trace contextRef="#ctx0" brushRef="#br0" timeOffset="154596.28">8184 17198 0,'0'-18'31,"0"1"-31,0-1 0,0-17 15,-35-1 1,-35 1 0,-1 35-1,-52 0 1,34 53 0,54-35-16,-71 88 15,71-36 1,35 18-1,0-17 1,53-71 0,-35 0-16,52 0 15,54-18 17,17-52-17,-53 17 1,-18-53-1,-34 53 1,-36 35-16,17 1 16,-17 87 15,-17-17-15,-1 35-1,18-35 1,0-17-1,18-36-15,35 0 16,17 0 0,-17-18-1,18-53 17,-1 1-17,-35-18 1,-35 70-1,0 53 17,0 36-17,0 17 1,0-70-16,0 17 16,0 0-1,36-17 1,17-18-1,0-35 1,-36-18 0</inkml:trace>
  <inkml:trace contextRef="#ctx0" brushRef="#br0" timeOffset="155013.04">8678 16863 0,'-35'0'0,"70"0"0,-123 35 16,70-17-16,-17 35 15,35 0 1,0-1 0,53-34-1,18-18 1,17-35-1,-70 35-15,34-53 16,-34-18 0,-18 1-1,-88-1 1,35 71 15,-18 18-15,36 70-1,35 18 1,0-36 0,35 1-1,36-53 1,-18-18 0</inkml:trace>
  <inkml:trace contextRef="#ctx0" brushRef="#br0" timeOffset="155329.49">9190 16739 0,'0'-17'16,"0"34"-16,17-34 0,1 17 31,-18 17-31,0 19 16,0 87-1,-35-35 1,-18 89 0,35-89-1,-17-18 1,35-34 0,0-19-1,18-34 16,35-36-15</inkml:trace>
  <inkml:trace contextRef="#ctx0" brushRef="#br0" timeOffset="155746.5">9313 17233 0,'0'0'0,"18"0"0,0 0 0,-18 18 16,53-18 0,17-35-1,18-18 1,-35 17 0,-35 19-16,17-71 15,-35 52 1,-35 36-1,-36 18 1,18 35 0,-17 35-1,52 0 17,18-35-17,0-18 1,53-17-1,0 0 1,70-18 0,1-18-1,-89 18-15</inkml:trace>
  <inkml:trace contextRef="#ctx0" brushRef="#br0" timeOffset="156346.18">10301 17057 0,'0'-18'0,"0"36"0,0-53 0,0-1 16,-70 1 0,17 35-1,-36 18 17,-16 52-17,16 1 1,19 52-1,70-70 1,0-18 0,53-17-1,17-18 1,19-18 0,-1-52-1,0-18 1,0-106-1,0-18 1,-35 88 0,0 1-1,-35 52 1,-18 142 31,-71 70-32,18 0 1,-17 71 0,52-106-1,0-71-15,18 71 16,53-53 0,18-53-1,-1 0 1,36-18-1,-35-35 1,-36 36 0</inkml:trace>
  <inkml:trace contextRef="#ctx0" brushRef="#br0" timeOffset="161545.13">11165 16510 0,'0'18'0,"0"52"31,0-52-31,0-1 16,36 1 0,52 0-1,0-18 1,-17-18 0,-54 0-16,54-17 31,-71 0-16,0-18 1,0 35 0,-35 36 15,-18 53-15,35-1-1,0 54 1,18-19-1,0-69-15,0 52 16,0-53-16,0 18 16,0 18-1,-35-71 17,17 0-17,-34-18 1,-1-35-1,35 35-15,-53-34 16,54 34 0,-19 0-1,19 36 1,17 17 0,0 18-1,17-35-15,19 17 16,52 0-1,0-35 1,0 0 0,36-17-1,-36-36 1,-70 35-16,52-52 31,-52-19-15,-18 1-1,0 35 1,-35 88 15,17 18-15,18-35-16,-18 70 16,18-17-1,0-36 1,36-35-1,16 0 1,72-18 0,-53-34-1,34-37 1,-52 19 0,-53 17 15,-17 53 0,17 17-31,-36 54 16,36-18-1,0 35 1,0 0 0,0-52-1,0-19 1,-17-17 15,-1-53-15,0 0-1,1 18 1,-1 18-16,18 52 47,0 0-32,35 18 1,36-18 0,-53-35-16,17 18 15,-17-18-15,87 0 16,-16-35 0,34-36-1,-52-35 1,-54 18-1,19-106 1,-36 106 0,0 53-1,-18 87 17,-35 90-1,53-19-16,0-88-15,-18 89 16,18-54 0,18-34-1,0-19 1,17-17 0,0-35-1,-17-18 1</inkml:trace>
  <inkml:trace contextRef="#ctx0" brushRef="#br0" timeOffset="161811.59">12382 16863 0,'-17'0'0,"34"0"0,-17 0 31,36 0-15,17 0 0,-18 0-16,36-18 15,-36 18-15,0-18 16,-17 18-16,17 0 16,-35-17-1,18 17 1</inkml:trace>
  <inkml:trace contextRef="#ctx0" brushRef="#br0" timeOffset="162113.29">13247 16669 0,'0'-36'16,"0"72"-16,0-89 0,0 35 31,-35 18-31,-36 0 16,0 35-1,-34 71 1,87-70-16,-35 52 16,35 0-1,18 35 1,36-87-1,69-1 1,1-35 0,88 0-1</inkml:trace>
  <inkml:trace contextRef="#ctx0" brushRef="#br0" timeOffset="163495.82">13864 16827 0,'0'0'0,"0"-17"16,-17-18 0,-36 35-1,-18 0 1,53 0-16,-52 70 16,-1 18-1,36 18 1,35-35-1,0-18 1,35-36 0,18-17-1,18-17 1,-18-36 0,0-18 15,-36-35-16,-17 71-15,0-18 16,0 35 0,0 54-1,0 52 1,-17 18 0,17-36-1,35-17 1,-17-35-16,52 0 15,36-18 1,35 0 0,-35-53-1,17-36 1,-52-16 15,-53-1-15,-18 70-1,-89 36 1,19 53 0,52 18-1,18 35 1,18-53 0,17 0-1,-17-36 1,-18-34 31,0-1-47,-53-17 15,17 17 1,1 18 0,35 18-1,0 17 16,35-17-15,-17-18-16,53 17 16,35 1-1,35-36 1,-53-17 0,35-53-1,-87 53 1,-36-1-16,17-52 15,-17 17 1,0 36 0,-35 35-1,0 71 1,17 17 0,18-70-1,0 35 1,0 17-1,18-35 1,35-35 0,35 0-1,-71 0-15,36-17 16,-17-1-16,52-70 16,0-18-1,-35 18 1,-18 0-1,-35 52 1,-53 72 0,0 17-1,0 52 1,53-16 0,0-36 15,18-1-16,0-52 1,-1-17 15,-17-18-15</inkml:trace>
  <inkml:trace contextRef="#ctx0" brushRef="#br0" timeOffset="164729.13">14552 11377 0,'0'18'46,"0"-1"-46,0 54 16,-18 35 0,1 17-1,-1-52 1,1 35 0,17-89-1,0 19 1,0-19-1,0-52 17,17 17-32</inkml:trace>
  <inkml:trace contextRef="#ctx0" brushRef="#br0" timeOffset="165062.54">14834 11430 0,'0'18'47,"0"-1"-47,-17 19 0,-19 52 31,19-18-15,17-34-16,0 52 16,0-35-1,0 17 1,0-34 0,0-19-1,0-52 16</inkml:trace>
  <inkml:trace contextRef="#ctx0" brushRef="#br0" timeOffset="165381.14">15081 11783 0,'0'0'0,"18"0"16,0 0 0,-18-18 15,0 0-31,-18 18 31,0 0-15,-17 0-1,17 18 1,18 0 0,18-18-1,53 0 1</inkml:trace>
  <inkml:trace contextRef="#ctx0" brushRef="#br0" timeOffset="166328.46">16192 11712 0,'0'0'0,"0"-17"16,0-1-16,0-17 15,-17 17-15,-18-17 16,-18-1 0,-18 19-1,1 34 1,-1 54 0,53-53-1,-52 87 1,52-34-1,18 17 1,0-52 0,35-36-1,36-36 1,17-17 0,-17-17-1,-36-1 1,-17 18-1,-18 18 1,0 88 15,0-35-31,0 34 16,0 19 0,0-18-1,70-18 16,1-17-15,17-18 0,0-71-1,-35 18 1,18-35 0,-54-35-1,-17-36 1,-88 36-1,-53 52 1,-71 18 0,-35 88-1,89 71 1,-36 88 0,88 35 15,106-123-16,88 35 1,0-70 0,36-36-1,17-17 1,-106-18-16,71 0 16,0-35-1,-1-18 1,-16 17-1,-72 19-15</inkml:trace>
  <inkml:trace contextRef="#ctx0" brushRef="#br0" timeOffset="166628.53">16986 11501 0,'0'0'0,"0"-18"0,0 0 16,0 36 0,0 0-1,-53 87 1,36-16 0,-19 16-1,36-16 1,0-36-1,0-36-15,0 1 16,0-53 15,0 17-31</inkml:trace>
  <inkml:trace contextRef="#ctx0" brushRef="#br0" timeOffset="166928.76">16880 11501 0,'0'-18'16,"0"36"-16,0-124 16,0 88-16,0-35 15,53 18 1,106 0 0,-53 52-1,-18 89 1,-88 35-1,-53-53 1,-88 1 0,18-37-1,-1-16 1,89-19 0,35-52 30</inkml:trace>
  <inkml:trace contextRef="#ctx0" brushRef="#br0" timeOffset="167595.29">17445 11942 0,'0'17'0,"0"-34"0,17 17 32,-17-18-17,18-17-15,0-18 31,-36-36-15,-52 19 0,-1 70-1,53 0-15,-70 0 16,-18 70 0,71 1-1,0 35 1,17-36-1,18-17 1,71-35 0,35-18-1,17-53 1,0-35 0,-52 17 15,-36 1-16,-35 52 1,-17 71 15,17 0-15,0 35 0,0 0-1,35-52 1,18-19-1,-35-17-15,34 0 16,-16-17 0</inkml:trace>
  <inkml:trace contextRef="#ctx0" brushRef="#br0" timeOffset="168013.09">17833 11818 0,'0'0'0,"-18"-18"15,18 1 1,0-19 0,71 19-1,-1 17 1,19 0 0,-72 17-16,18 36 15,-17 0 1,-18 18-1,0-18 1,-53 0 0,36-53-16,-1 0 15,18-18 17,18-70-1,-1 35-31,18-18 31,-17 54-31,17-1 16,18 0-1,0 1 1,18 17 0</inkml:trace>
  <inkml:trace contextRef="#ctx0" brushRef="#br0" timeOffset="168578.66">18697 11871 0,'0'0'0,"18"0"0,-1-18 0,-17 1 15,18-1 1,-18-17-1,-18-1 1,-34 19 0,-72 17-1,1 53 1,17 17 0,53 19-1,53-1 1,0-53-1,70 0 1,36-35 0,-18-35-1,18-36 1,-53 1 0,0-18 15,-53 52-16,0 19 1,-53 70 0,18 35-1,35-18 1,35 1 0,18-53-1,18-1 1,35-34-1,-89 17-15,1-18 0</inkml:trace>
  <inkml:trace contextRef="#ctx0" brushRef="#br0" timeOffset="169294.88">19050 11800 0,'0'-17'0,"0"34"0,-18-34 15,18 34 16,-35 36-15,35 18 0,-18-1-1,1 1 1,17-53 0,0-1-1,0-34 16,0-1-31,0-35 16,0 35-16,0-34 16,0 34-16,17-35 15,1 35-15,35-35 16,0 36 0,-18 17 15,18 35-16,-35 18 1,-18 18 0,0-1-1,0-35 1,0 1 0,0-54 30,0 0-46,0-17 16,0-35 0,53-1-1,35 0 1,-18 54 0,-34 17-1,17 0-15,0 35 31,-53 36-15,-18 17 0,-17-35-1,-1 0 1,19-53 0,70 0 15</inkml:trace>
  <inkml:trace contextRef="#ctx0" brushRef="#br0" timeOffset="169661.78">19738 11942 0,'0'-18'0,"18"18"15,-1 0 1,1 0-16,-1-18 15,36 1 1,-53-1-16,53-17 16,-35-1-1,-18 19 1,-53 17 0,0 0-1,-53 70 1,53 1-1,36-1 1,17-17 0,53-17-1,17-36 1,18 0 0,-52-18-1</inkml:trace>
  <inkml:trace contextRef="#ctx0" brushRef="#br0" timeOffset="169960.78">20338 11536 0,'0'0'0,"0"-18"0,0 1 16,-18 17-1,-35 52 1,0 37-1,0 34 1,36-52 0,-1 17-1,18-53-15,0 36 16,0-36 0,0-17 15,18-18-16,17 0 1,-17-18-16</inkml:trace>
  <inkml:trace contextRef="#ctx0" brushRef="#br0" timeOffset="170327.49">20302 11959 0,'18'18'62,"0"-18"-62,35 0 16,-18 0-1,0-35 1,-35-1 0,0 19-16,0-1 15,-70 18 16,34 18-15,-17 52 0,36-17-1,17 0 1,0-18 0,17-17-1,54-18 1,-1 0-1,-34 0 1</inkml:trace>
  <inkml:trace contextRef="#ctx0" brushRef="#br0" timeOffset="170728.01">20585 11942 0,'0'0'16,"17"-18"-16,-17 0 31,53-17-16,0 35 1,-35 0 0,-1 0-16,19 18 15,-36 35 1,0-1 0,-36 1-1,19-17 1,-19-1-1,36-53 32,0 1-47,0-19 16,53-34 0,-35 52-16,35-35 31,-53 36-16,35-1-15,18 18 16,-18 0 0</inkml:trace>
  <inkml:trace contextRef="#ctx0" brushRef="#br0" timeOffset="171144.52">21255 11906 0,'0'0'0,"0"-17"31,0-1-31,-53 18 16,0 0 0,0 35-1,35 18 16,1-18-15,17-17-16,0 0 16,35 17-1,0-17 1,-17-1 0,0 1-1,-18 0 1,-36-18-1,19 0-15,-19 0 16,1 0 0,0 0-1,17 0 1,1-53 0</inkml:trace>
  <inkml:trace contextRef="#ctx0" brushRef="#br0" timeOffset="171480.27">20038 11571 0,'0'0'0,"-18"0"0,18-18 15,71 18 1,-54 0-16,54 0 16,-36 0-16,36 0 15,-36 0-15,106 0 16,-35 0 0,-71 0-1,-17 0 16,-1 0-15,-34 0 15</inkml:trace>
  <inkml:trace contextRef="#ctx0" brushRef="#br0" timeOffset="172244.51">13441 12823 0,'0'0'0,"0"-17"0,-18-18 31,1 35-15,-1 52 0,18 19-1,0 52 1,-35-17 0,-1-35-1,19-18 1,17-36-1,-18-17 1,53 0 15,1-35-31</inkml:trace>
  <inkml:trace contextRef="#ctx0" brushRef="#br0" timeOffset="172746.91">13670 12929 0,'0'-17'0,"0"34"0,18-34 0,-18-1 0,17-17 15,1 17-15,17-17 16,-17 17-16,35-17 16,35 35-1,-17 35 16,-18 89-15,-53 17 0,-89 0-1,-16-53 1,34-35 0,-17-35-1,35-18 1,18-18-1,35-70 1,52 0 0,1 52-1,0 36 1,0 18 0,-35 53-1,17-1 1,0-17 15,1-18-15,17-35 15,-36 0-31</inkml:trace>
  <inkml:trace contextRef="#ctx0" brushRef="#br0" timeOffset="172927.71">14340 13212 0,'0'0'0,"18"0"15,-18-18 1,53 18 0,-18 0-1,1 0 1</inkml:trace>
  <inkml:trace contextRef="#ctx0" brushRef="#br0" timeOffset="173777.05">15540 13176 0,'0'0'0,"0"-17"0,0-1 16,0 0-16,-35-17 15,-71-18 1,35 35 0,-35 36-1,36 17 16,52 1-31,-17 52 16,17 0 0,18-53-1,18-17 1,70-18 0,-53-18-1,-17 18-15,70-53 16,-35 1-1,0-19 1,-35 36 0,-18 70 15,0-17-31,-18 52 16,18-17-1,18-18 16,52-17-15,1-18 0,17-35-1,-53 17-15,18-17 16,0-71 0,-35-35-1,-36 35 1,-70-17-1,53 87-15,-54 19 16,-246 17 0,71 141-1,105 17 1,53 19 0,88-18 15,71-54-16,71-34 1,-1-71 0,54 0-1,-36-18 1,-53-35 0,-70 36-16</inkml:trace>
  <inkml:trace contextRef="#ctx0" brushRef="#br0" timeOffset="174811.11">16510 13000 0,'0'0'0,"0"17"31,0 1-31,0 0 16,0 17-16,-53 71 16,-35 17-1,17-34 1,-35 16 0,36-52-1,35-53 1,17 0-1,18-53 1,0-35 0,0-18-1,0 36 1,0 17 0,0 71-1,35 52 16,18 18-15,-18 0 0,54 36-1,-19-89 1,71-17 0,0-53-1,-17-18 1,-18-36-1,-71-16 1,-35-36 0,-71-1-1,-17 72 1,-35 35 0,-1 35-1,1 105 16,88-87-31,17 123 16,36-53 0,70 18-1,53-35 1,-35-54 0,35-17-1,-106 0-15,53-17 16,-70-1-16</inkml:trace>
  <inkml:trace contextRef="#ctx0" brushRef="#br0" timeOffset="175276.75">17268 13212 0,'0'0'0,"-17"0"16,-71 0-1,-1 35 16,37 18-15,-19 35 0,53-35-1,1 53 1,17-71 0,35-35-1,36 0 1,-1-53-1,36-35 1,-18-36 0,-70 54-1,-1 35 1,-17 52 0,0 36 15,0-35-31,0 35 15,-17 52 1,17-16 0,0-36-1,17-53 1,54-18 0,-18-17-16</inkml:trace>
  <inkml:trace contextRef="#ctx0" brushRef="#br0" timeOffset="175544.14">17727 12965 0,'0'-18'16,"0"36"-16,0-54 0,0 54 31,-35 52-31,0 36 16,-18 35 15,0-17-15,17-54-1,36-52-15,0 35 16,0-35 0,89-18-1,-72 0-15</inkml:trace>
  <inkml:trace contextRef="#ctx0" brushRef="#br0" timeOffset="176026.42">18133 13370 0,'0'0'0,"0"-17"0,0-19 0,0-17 16,-36 36-1,-34 17 16,35 17-15,17 1-16,-53 70 16,1 0-1,52 1 1,18-19 0,18-52-1,0-18-15,52 0 16,1-53-1,-18 0 1,-1-35 0,-16 0-1,-36 17 1,0 106 15,0-17-15,0 35-16,0 35 31,0-35-15,17 0-1,36-35 1,-17-18 0,-19-53-1</inkml:trace>
  <inkml:trace contextRef="#ctx0" brushRef="#br0" timeOffset="176260.94">17480 13141 0,'-35'0'0,"70"0"0,-88 0 16,36 0-16,17 18 15,17-18 1,1 0-16,123 0 16,-18 0-1,19 0 1,-37 0 0</inkml:trace>
  <inkml:trace contextRef="#ctx0" brushRef="#br0" timeOffset="176577.27">18609 13000 0,'0'0'0,"0"17"31,0 1-16,-18 106 1,1-1 0,-19-17-1,36-88-15,-17 87 16,17-34 0,0-36-1,0-17 1,0-36-1,0-17-15</inkml:trace>
  <inkml:trace contextRef="#ctx0" brushRef="#br0" timeOffset="176894.69">18486 13123 0,'0'0'0,"0"-17"0,-18-36 0,18-18 16,53-17 15,70 53-15,1 35-1,-71 35 1,-18 53 0,-35 18-1,-88 0 1,-18-18-1,-18-35 1,72-35 0,52-1-1,17-17 1,18 0 0</inkml:trace>
  <inkml:trace contextRef="#ctx0" brushRef="#br0" timeOffset="177326.74">18768 13406 0,'-18'0'0,"0"0"16,18-18-16,18-17 31,35 17-16,18 0 1,-54 18-16,19 36 16,-1-1-1,-35 35 1,0-17 0,-18 18-1,-35-18 1,36-36 15,-1-17-15,18-35-1,35-18 1,1-17 0,16 17-1,-34 35-15,35-17 16,18-18-1,-36 53 1</inkml:trace>
  <inkml:trace contextRef="#ctx0" brushRef="#br0" timeOffset="177710.02">19350 13317 0,'0'18'15,"-35"0"-15,-18 35 16,17 17 15,1 1-15,35-1-1,0-52-15,0 17 16,35-17-16,18-1 16,53-17-1,0-17 1,-35-19-1,-19-52 1,-52 53-16,0-36 16,-52 1-1,-54 52 1,35 18 0,1 36-1,52 16 16,18-16-15,53-36-16</inkml:trace>
  <inkml:trace contextRef="#ctx0" brushRef="#br0" timeOffset="177995.11">19861 13353 0,'18'0'31,"-18"17"-31,0 19 16,0-19-16,0 54 16,18-18-1,-1-18 16,1 0-15,17-35 15,-17 0-31</inkml:trace>
  <inkml:trace contextRef="#ctx0" brushRef="#br0" timeOffset="178226.23">20144 13317 0,'0'18'16,"-18"0"-1,0-1-15,-35 36 16,0 35 0,36-35-1,-18 0 1,35-35 15,17-18-15,18 0-16</inkml:trace>
  <inkml:trace contextRef="#ctx0" brushRef="#br0" timeOffset="178462.91">20285 13388 0,'0'0'16,"0"18"0,0-1-16,-18 18 15,-17 18 1,35-35-16,0 17 16,0 1-1,0-19 1</inkml:trace>
  <inkml:trace contextRef="#ctx0" brushRef="#br0" timeOffset="178642.88">20320 13282 0,'0'0'0,"-35"0"16,17 0 0,36 0 31</inkml:trace>
  <inkml:trace contextRef="#ctx0" brushRef="#br0" timeOffset="179276.88">20690 13388 0,'0'-18'15,"-17"18"-15,-1-17 16,-35 17 0,0 17-1,0 19 1,0 34 0,36 1-1,17-54-15,0 19 16,17-1 15,54-35-15,-18 0-1,17-53 1,-34 0 0,-19-35-1,54-18 1,-36 0-1,1 0 1,-36 71 0,0 17-1,-18 54 1,-17 34 0,-1 36-1,1-18 1,17 0 15,18 1-15,0-72-1,71 1 1,0-18 0,-54 0-16</inkml:trace>
  <inkml:trace contextRef="#ctx0" brushRef="#br0" timeOffset="179627.15">21026 13423 0,'-18'0'16,"0"0"-16,36 0 31,17 0-15,18-17 15,-35-1-15,-18-17-1,-18 35 1,0 0 0,-52 35-1,52 0 1,1 36-1,-1-36 1,18 0 0,71-35-1,-54 0-15,18 0 16</inkml:trace>
  <inkml:trace contextRef="#ctx0" brushRef="#br0" timeOffset="180076.3">21237 13388 0,'0'-18'15,"0"36"-15,0-53 0,0 17 16,18 18 15,-1 0-15,1 0-16,0 0 15,-18 35 1,0 18 0,0 0-1,0-18 1,0 1 0,0-19-1,0-34 32,0-19-31,0 1-1,35-35 1,-17 52-16,17-35 16,0 35-1,-17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9:51:43.0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1817 2434 0,'17'0'0,"1"0"94,-18 18-78</inkml:trace>
  <inkml:trace contextRef="#ctx0" brushRef="#br0" timeOffset="2653.16">1834 2540 0,'0'-18'15,"0"1"1,0-1 15,-17 36 32,17-1-63,0 1 15,0 0-15,0-1 16,0 19-1,0 34 1,0 1 0,0 17-1,0-35 1,17 35 0,-17-35-1,0-35-15,0 34 16,0 37-1,0-36 1,0 17 0,0 1-1,0-1 17,0-17-17,0-18 1,18 18-1,0 0 1,-18 0 0,17 0-1,-17-35-15,18 35 16,-18 0 0,0 35-1,0-18 1,0 36-1,0 0 1,0 17 0,18-52-1,-18 17 1,0 18 15,0-35-15,0 52-1,0-88-15,0 54 16,0 34 0,0-35-1,0 18 1,0 0 0,0-18-1,0-53-15,0 89 16,0-18-1,17 17 1,-17-17 0,0 0-1,0 0 17,0-36-17,0 36 1,0-35-1,0 34 1,18-34 0,-18 35-1,0-18 1,18 0 0,-18-35-1,0 18 1,0 17-1,17-18 1,-17 54 0,0-54-1,0 36 1,0-35 15,0 17-15,0-17-1,18 34 1,-18-52 0,0 18-1,0-1 1,17 1 0,-17-18-1,0 0 1,0-18-1,0 0 1,0 1 0,0-1-1,0 0 17,0-17-32,0-1 15,-17 1 1,-1 0-1,1-18 1</inkml:trace>
  <inkml:trace contextRef="#ctx0" brushRef="#br0" timeOffset="4713.47">1923 2381 0,'0'0'0,"-18"0"15,0 0 16,1 0 1,-1 0-32,18 18 0,-18-18 15,1 18 1,34-18 62,1 0-78,0 0 0,-1 0 16,19 0-1,17 0 1,17 0 0,-17 0-1,-18 0-15,53 0 16,54 0-1,-37 0 1,-16 17 0,52-17-1,-35 18 1,35-18 15,0 0-15,-18 0-1,71 0 1,-35 0 0,35 0-1,0 0 1,-70 0 0,17-18-1,-18 18 1,36 0-1,-18 0 1,35 0 0,-123 0-16,71 0 15,52 0 17,-52 0-17,70 0 1,17-17-1,1-1 1,-71 0 0,18 1-1,-18 17 1,-35-18 0,35 0-1,-123 18-15,70-17 16,35 17-1,-17 0 1,-53-18 0,18 18-1,-19 0 1,37 0 15,-54 0-15,18 0-1,-36 0 1,-34 0 62</inkml:trace>
  <inkml:trace contextRef="#ctx0" brushRef="#br0" timeOffset="8919.95">7214 2293 0,'0'0'0,"36"0"0,-19 0 16,-17 18-16,0-1 16,35 1 15,18-18-16,18 0 1,0 0 0,-19 0-1,-16 0-15,52 0 16,-18 0 0,19 0-1,-19 0 1,1 0-1,-1 0 1,1 0 0,-1 0-1,1 0 1,-53 0 0,17 0 15,-17 0-16,-1-18 1,1 18 15,-1 18 16,-17 0-31,0-1-16,0 19 15,0 16 1,0 37 0,0-19-1,0 18 1,0-17 15,0 52-15,0-34-1,36 16 1,-36 1 0,17 35-1,1-35 1,-18-71-16,0 89 16,-18-1-1,1-34 1,-1 69-1,0-87 1,1 88 0,17-71-1,0 18 17,0 0-17,0-1 1,17-16-1,1 52 1,-18 0 0,0-35-1,0 17 1,18 1 0,-18-36-1,17 71 1,-17-54-1,0 36 1,18 1 0,0-54-1,-18 35 1,17 1 15,1 17-15,0 0-1,-1-35 1,1 17 0,-18 18-1,17-17 1,1 17 0,-18-35-1,18 53 1,-18-36-1,0-35 1,0 71 0,17-71-1,-17 36 1,0-1 15,0-52-15,18 34-1,-18 1 1,0-88-16,0 52 16,0 19-1,0 17 1,0-36 0,0 18-1,0 0 1,0 1-1,0-19 1,0-17 0,0-18-1,0 1 1,0-19 15,-18 1-15,1-18 15,-1 0-31,0 0 31,-17 0-15,18 0-16,-1 0 16,-35 0-1,18 0 1,17 0-1,-35 0 1,-17 0 0,17 0-1,-35 0 1,-18 0 15,17 0-15,1 0-1,53 0-15,-53 0 16,-53 0 0,17 0-1,18 0 1,-17 0 0,17 0-1,18 0 1,53 0-16,-89 0 15,1-18 1,-1 18 0,-17 0-1,-18 0 1,1 0 15,-36 0-15,17 18-1,-87-18 1,34 18 0,54-1-1,-124-17 1,71 0 0,70 0-1,-35 0 1,18 0-1,70 0 1,-88 0 0,70 0-1,-52 0 1,52 0 15,-17 18-15,0-18-1,18 0 1,17 0 0,35 0-1,1 0 1,52 0 0,0 0-1,1 0 32,-1 0-31,-17 0-1,0 0 1,17 0 0,-35 0-1,35 0 1,-34 0-1,16 0 1,1 0 0,0 0-1,-1 0 1,19 0-16,-36 0 16,0 0-1,0 0 1,18 0-1,35-18 64,0 1 14,0-1-77,0 0 0,0 1-1,0-1 1,0 0-16,0 1 15,0-1-15,0-35 16,0 0 0,0 0-1,0-17 1,0 52 0,0-35-16,0 36 15,-18-54 1,18 18-1,0 0 1,-18 18 0,18 0-1,0 17 1,0-17 0,0-1-1,0 1 1,0 18-1,0-1 1,0-17 0,0 17-16,-17-17 15,-1-1 1,1 1 0,17 18 15,17 17 16,1-18-32</inkml:trace>
  <inkml:trace contextRef="#ctx0" brushRef="#br0" timeOffset="11702.91">12929 2346 0,'-17'-35'31,"-1"35"-31,18-18 16,0 0 15,0 1-15,-18 17-16,1 17 93,17 1-93,0 0 16,0-1-16,0 1 16,0 70-1,0 18 1,0-18 0,-18 36-1,18-54 1,0 36-1,0-88-15,0 88 16,0-36 0,0 54-1,-18-36 1,18 35 15,-17-17-15,17-35-1,-35 34 1,17-16 0,0-1-1,18 53 1,0-123-16,-17 87 16,-19 37-1,19-1 1,-1-53-1,18 53 1,-35 18 0,17-53-1,18-54-15,-17 107 16,-1 0 0,18-18 15,0-17-16,0 34 1,0-17 0,0 0-1,0-17 1,0 17 0,0-35-1,0 35 1,0 53-1,0-70 1,0-19 0,0 19-1,0-1 1,0 18 15,0 1-15,0-19-1,0-17 1,0-18 0,0 18-1,0 0 1,0 35 0,0-53-1,0 18 1,0-18-1,0 0 1,0-35 0,0 53-1,0-35 1,0-19 0,0 19 15,0 0-16,0-36 1,0 0 0,0-17-1,0-1 1,0 1 0,-18-18-1,18 18 1,0-1 15,0 1-15,0 0-1,0-1 1,-17 1 0,17-1 15,0-34 31,0-1-62,0 1 0,0-1 16,17-70 0</inkml:trace>
  <inkml:trace contextRef="#ctx0" brushRef="#br0" timeOffset="13718.46">12965 2346 0,'-18'0'0,"18"-18"16,-18 1 15,18-1-16,0 0 1,-17 1 0,-1-19-1,18 19 1,0-1 0,0 1 15,18 17-16,-1 0 1,19 0 0,34 0-1,-35 0-15,36 17 16,35-17 0,0 0 15,35 0-16,-18 0 1,1 0 0,123 0-1,-71 0 1,53 0 0,-70 0-1,35 0 1,18 0-1,70 0 1,0-17 0,-88 17-1,36-18 1,-54 18 15,18 0-15,-88-18-1,17 18 1,1 0 0,-36 0-1,53 0 1,-35 0 0,88 0-1,-71 0 1,54 0-1,-1 0 1,-52 0 0,17 0-1,17 0 1,1 0 15,-35 0-31,52 0 31,-70 0-15,35 0 0,-35 0-1,0 0 1,-18 0 0,-18-17-1,19 17 1,-19 0-1,1 0 1,-36 0 0,0-18-1,-17 18 1,-36 0 93,1 0-93,-1 0-16,-53 0 16,36 0-16</inkml:trace>
  <inkml:trace contextRef="#ctx0" brushRef="#br0" timeOffset="15601.4">19367 2170 0,'18'0'31,"0"-18"-15,-1 18 0,1 0-1,0 0 1,-1 0-1,1 0-15,0 0 16,-1 0 15,-17 18 1,0-1-32,0 18 15,0 71 16,0-35-15,0 70 0,0-35-1,18 35 1,-18-106-16,18 71 16,-1 18-1,-17-1 1,0 0-1,0 36 1,-17-53 0,-19 35-1,-17 0 1,36 36 15,-19-1-15,19-35-1,-1 53 1,18-70 0,0-71-16,0 105 15,0 89 1,0-88 0,0 17-1,0 1 1,0-18-1,0 17 1,0-141-16,0 142 16,0-54-1,0 53 1,0-34 0,-18 34 15,18 18-16,0-88 1,0 53 0,0-1-1,0-34 1,0 17 0,0 18-1,0-71 1,0 53-1,-17 18 1,17-36 0,0-17-1,-18-88-15,18 105 16,-17-17 0,17-18 15,0 18-16,-18 17 1,18-52 0,-18 35-1,18-36 1,0-34 0,0-1-1,0 0 1,0-52 62,0-1-62,0 0-16,-17 1 15,17-1-15</inkml:trace>
  <inkml:trace contextRef="#ctx0" brushRef="#br0" timeOffset="17701.63">12682 9278 0,'0'18'0,"18"-18"109,0 0-93,-1 0-16,54 0 15,35 0 1,-1 0-1,-69 0-15,87 0 16,89 0 0,-89 0-1,18 0 1,1 0 0,-19 0-1,53 0 16,89 0-15,-124 0 0,36 0-1,-1 0 1,-17 0 0,52 0-1,-158 17-15,159-17 16,-71 0-1,18 0 1,-18 0 0,53 0-1,53 0 1,-88 0 0,35 0-1,-18 0 16,-35 0-15,18 18 0,53-18-1,-107 0 1,37 18 0,-19-18-1,-52 0 1,34 0-1,36 0 1,-52 0 0,17 0-1,17 0 1,-35 0 15,-17 0-31,17 0 31,-35 0-15,-18 0 0,18 0-1,-35 0 1,17 0 0,0 0-1,1 0 1,-1 0-1,0 0 1,0 0 0,1 0-1,-1 0 1,-17 0 0,-1 0 15,1 0-16,-1 0 1,1 0 140,0 0-140,-1 0 0,1 0-1,0 0 1,-18-18 46,-36 18-62,19-18 16,-36 18-16</inkml:trace>
  <inkml:trace contextRef="#ctx0" brushRef="#br0" timeOffset="18986.36">12629 9296 0,'-17'0'157,"-1"0"-157,1 0 15,-1 0 1,18-18 46,-18 18-62,18-18 32,0 1-1,-17 17 16</inkml:trace>
  <inkml:trace contextRef="#ctx0" brushRef="#br1" timeOffset="25633.61">2752 2946 0,'17'0'16,"-17"-18"0,18 0-16,-18 1 31,-18 17-16,-17 0 1,-18 0 0,-53 53-1,53-36 1,-88 72 0,124-54-16,-72 53 15,54 18 1,35 17-1,18-35 1,70-17 0,0-36-1,36-35 1,-36 0 0,0-35-1,18-53 16,-18 0-31</inkml:trace>
  <inkml:trace contextRef="#ctx0" brushRef="#br1" timeOffset="25933.4">3052 2893 0,'-18'17'47,"0"1"-47,18 0 0,18 105 15,-18-70 1,0 71 0,0-36-1,0-53 1,-18 71-16,18-71 31,0 0-15,18-70-1</inkml:trace>
  <inkml:trace contextRef="#ctx0" brushRef="#br1" timeOffset="26551.6">3563 3140 0,'0'0'0,"0"-36"16,0 1-1,0 18-15,-53 52 16,0-70 15,18 35-31,-18 0 16,-35 52-1,35 19 1,18 70 0,35-35-1,0-18 1,0-53-1,35-35 1,18-17 0,17-36-1,1-35 1,-36-1 0,36-34-1,-54 88 16,-17 17-15,0 36 0,0 17-1,-17 71 1,17-18 0,0-17-1,0-19 1,0-34-1,35-18 17,-17-35-17</inkml:trace>
  <inkml:trace contextRef="#ctx0" brushRef="#br1" timeOffset="27084.2">4057 3122 0,'18'-18'16,"-36"36"-16,36-53 15,-36 35 17,-17 0-17,17 0-15,0 17 16,-52 54-1,35-18 1,35 0 0,0-36-1,52 1 1,1-18 0,18 18-1,-18-1 1,-36 1 15,1 17-15,-18-17-1,-35 35 1,-36-36 0,-17 1-1,35-18 1,-17 0-1,52 0 1,0-18 0,18 1-1,36-36 1,17 35 0</inkml:trace>
  <inkml:trace contextRef="#ctx0" brushRef="#br1" timeOffset="27617.42">4463 3157 0,'0'0'0,"35"-17"0,0-1 15,-35 0 1,18 1-1,-71 17 1,0 0 0,-18 53-1,1-36 1,35 54 0,35-36-1,-18 0 1,71-17 15,35-18-15,-35 18-1,35-1 1,-70 1 0,-18 17-1,-18 1 1,-35-1-1,-53 0 1,54-35 0,-19 18-1,36-18 1,35-18 31,0 0-47</inkml:trace>
  <inkml:trace contextRef="#ctx0" brushRef="#br1" timeOffset="28132.59">5239 2946 0,'0'0'0,"0"17"46,0 1-46,0 0 16,0-1-16,0 71 16,-18 1-1,0 52 1,18-71 0,-17-34-1,17-19 1</inkml:trace>
  <inkml:trace contextRef="#ctx0" brushRef="#br1" timeOffset="28500.54">5203 3122 0,'0'-18'0,"0"36"0,0-53 16,0 17-16,0-17 15,0 17-15,36-17 16,52-18 0,-18 53-1,54 18 1,-36 35 0,18 17-1,-71 36 16,-35 0-15,-17-36 0,-36 1-1,17-36 1,-16-35 0,52-17 15,0-1-16</inkml:trace>
  <inkml:trace contextRef="#ctx0" brushRef="#br1" timeOffset="28752.82">5221 3263 0,'18'0'16,"-1"0"-16,1 0 16,17 0-16,53 0 15,-17-17 1,35-1 0,-53-17-1,17 17 1,-34 0-1</inkml:trace>
  <inkml:trace contextRef="#ctx0" brushRef="#br1" timeOffset="29700.21">6562 2822 0,'0'0'15,"-36"0"-15,36-17 0,-17 17 16,-1 0 0,-17-18-1,-18 0 1,18 18-1,35 18-15,-71 17 16,36 18 0,-36 35-1,36-70 1,53-18 15,35 18-15,-1-18-1,19 0 17,-18 35-17,-35-35 1,-18 53 0,-36-18-1,1 18 1,-18 18-1,35-71-15,-17 35 16,0 0 0,0-35-1,17 18 1,36-18 31,-1 0-47,19-18 15,-19 18 17,18 0-17,-35 18 1,0-1-16,0 36 16,-17 0-1,-18 53 1,-18-35-1,0 34 1,17-34 0,36 17-1,0-53 1,71-35 0,0 0-1,-19 0 16,1-35-15,-17 35 0,-19-17-1,-17-1 1</inkml:trace>
  <inkml:trace contextRef="#ctx0" brushRef="#br1" timeOffset="31167.74">6562 7902 0,'0'0'15,"-18"-35"1,18 17-16,-35-17 16,35 0-1,0-1 1,70 19 0,18-1-1,-17 18 1,35 18-1,-53 35 17,-53-36-32,0 19 15,-53 52 1,-71 35 0,36-34-1,0 16 1,53-34-1,35-1 1,35-52 0,18-18-1,17 0 1,-17 0 0,-35 0-1,-36 0 1,-17 35 15,35-17-15,-53 35-1,53 17 1,0 1 0,0 17-1,18 18 1,-18-35-1,0 52 1,-53-35 0,-35-52-1,17-36 1,18 0 0,18-36-1,17 1 1,18 0 15,-17-1-15,-1-16-1</inkml:trace>
  <inkml:trace contextRef="#ctx0" brushRef="#br1" timeOffset="32349.69">2311 4886 0,'0'0'0,"-53"-18"16,35 18 15,18 36-15,-18 52 0,-17 53-1,70-18 1,-35 1-1,0-54 1,0-34-16,0 17 16,0-36-1,-17 1 1,34-53 0,1-1-1</inkml:trace>
  <inkml:trace contextRef="#ctx0" brushRef="#br1" timeOffset="32699.88">2152 5009 0,'0'0'0,"-18"-17"16,18-1-16,0-17 16,0 0-1,88-18 1,18 17-1,88 36 1,-88 18 0,-53 88-1,-88 17 1,-53-34 0,-36-1-1,36-35 1,35-18-1,35-35 17,107-53-1,-72 35-31</inkml:trace>
  <inkml:trace contextRef="#ctx0" brushRef="#br1" timeOffset="33249.55">3122 5080 0,'0'0'15,"53"-18"1,-35 1-16,-18-1 0,17-35 31,1 0-15,-89 71-1,18 17 17,-17 36-17,35-18 1,-1 35 0,36-71-1,36 1-15,-1 0 16,0-1-1,36 1 1,-18 0 0,-18 17-1,-35 18 1,-53-18 0,0-17-1,-53-1 1,36-17 15,-19 0-15,72 0-1,17-17 1,35-19 0,36-16-1,17 16 1,-70 19-16</inkml:trace>
  <inkml:trace contextRef="#ctx0" brushRef="#br1" timeOffset="33515.71">3475 4957 0,'0'0'0,"0"-18"0,17 18 0,-17-18 0,18 18 31,-18 36 0,18 52-15,35 18-1,-18-36 1,-17 1 0,-18-18-1,0-36-15,17 1 16,1-18-1,-18-18-15</inkml:trace>
  <inkml:trace contextRef="#ctx0" brushRef="#br1" timeOffset="33784.25">3951 4974 0,'0'0'0,"0"-17"31,0 34-31,-18 1 16,1 17-1,-1-17-15,-52 70 16,17-18 0,-18 19-1,36-54 1,35-17-1,53-54 17</inkml:trace>
  <inkml:trace contextRef="#ctx0" brushRef="#br1" timeOffset="34066.19">4216 4921 0,'0'-35'16,"0"53"-1,0 35 1,0 17 0,0 18-1,0-17 1,0-1-1,0-52 1,0-36 31,0 1-47</inkml:trace>
  <inkml:trace contextRef="#ctx0" brushRef="#br1" timeOffset="34333.92">4198 4992 0,'0'-18'16,"0"36"-16,35-53 16,1 17-1,-19 18-15,1 0 16,0 0-16,70 0 16,-35 35-1,35 18 1,-53 0-1,-17-35-15,-18 35 16,0-36 0,0 1-1,0-36 17</inkml:trace>
  <inkml:trace contextRef="#ctx0" brushRef="#br1" timeOffset="34866.11">4815 4798 0,'0'0'0,"0"-18"16,-17 36 0,-1-1-1,-35 54 1,0 0-1,0 17 1,18-35 0,35-36-1,0-34 32,35-36-47,18 0 16,0-35-1,-35 17 1,70 18 15,-17 53-15,-18 53 0,-53 0-1,35 70 1,-35-17-1,0-35 1,0-36-16,0 18 16,0-35-1,-18-1 1,18-34 0,18-19-1,-1 1-15</inkml:trace>
  <inkml:trace contextRef="#ctx0" brushRef="#br1" timeOffset="35566.23">5856 4780 0,'0'0'0,"18"-18"0,-1-17 16,-17 18-1,-53 17 1,1 0 0,-37 35-1,19 35 1,52-52-16,-35 70 16,36-35-1,17-18 1,70-35 31,18 0-32,18 0 1,-35 0 0,-36 0-1,-35 53 1,0 0-1,-18-35-15,-35 35 16,18-18-16,-53 18 16,-35 35-1,17-35 1,70-53 0,1 18-1,35-1 16,18-17-15,52 0 0,-52 0-1,0 0 1,-1 0 0,-17 36-1,0-19-15,-17 36 16,-19-17-1,36-19 1,-17 1 0,-19-18-1</inkml:trace>
  <inkml:trace contextRef="#ctx0" brushRef="#br1" timeOffset="36248.69">5433 6632 0,'0'0'0,"17"-17"0,1-1 16,0 0-16,35 1 15,-36 17 1,36 0 0,-18 17-1,-35 19 1,-17 34 0,-71-17-1,-36 35 1,54-35-1,70-18 1,0 18 0,70-17-1,71-1 1,53 35 0,-106-17-1,-70 36 1,-36-19 15,-105 36-15,-36-35-1,18-36 1,35-35 0,36-35-1,52-71 1,18 70-16</inkml:trace>
  <inkml:trace contextRef="#ctx0" brushRef="#br1" timeOffset="36716.33">5397 5962 0,'0'0'0,"-17"0"0,-1 0 16,1 18-1,17-1 1,52-17 0,90-17-1,16-1 1,125-17 0,-160 35-1,1 0 1,-72 0-1,-34 0 17,-36 0-17,-34 35 1,-1-35 0,17 0-16</inkml:trace>
  <inkml:trace contextRef="#ctx0" brushRef="#br1" timeOffset="37015.24">5362 6138 0,'0'0'0,"-17"18"0,-1 0 0,36-18 32,-1 0-32,54 0 15,140 0 1,-140 0-16,105-36 31,18 36-15,-88-17-1,-70-1 1,-1 18 0,-53 35-1,-52 18 1,52-70-1</inkml:trace>
  <inkml:trace contextRef="#ctx0" brushRef="#br1" timeOffset="37301.16">5362 6385 0,'0'0'16,"-17"18"-16,-1 0 0,36-18 31,-1 0-31,142 17 31,88-70-15,-194 53-16,123-17 16,-17-1-1,-53 18 1,-71 0-1,-17 0 1,-18-18 15</inkml:trace>
  <inkml:trace contextRef="#ctx0" brushRef="#br1" timeOffset="38381.3">2187 1323 0,'0'0'15,"-17"0"-15,-1 18 32,36-18-17,-1 0 1,71 0-1,71 0 1,-35 0 0,34 0-1,-105 0 1,-35 0 0,-36 0 15</inkml:trace>
  <inkml:trace contextRef="#ctx0" brushRef="#br1" timeOffset="38765.21">2628 1358 0,'0'18'0,"0"-1"16,0 1-1,0 0 1,18 52-1,-18-17 1,0 18 0,0 35-1,0-18 1,-35 35 0,17-105-16,-35 35 15,-18-36 1,1-17-1,-18 0 17,-18-17-17,18-18 1,88-1 0,0 19-1,0-1 1,70 0-1,18 1 1</inkml:trace>
  <inkml:trace contextRef="#ctx0" brushRef="#br1" timeOffset="39348.23">3122 1782 0,'18'-18'0,"-18"-35"16,0 35-1,0-17 1,-36 17 0,1 18-1,-18 36 1,36-19-16,-54 72 15,-17 52 1,70-36 0,1-16-1,17-72 1,70-17 0,1-35-1,-18-18 1,17-53-1,-17 18 1,-18 0 15,-35 35-15,0 71 0,0 35-1,0 35 1,18 0-1,35-18 1,0-34 0,0-36-1,-18 0 1,0-36 0,-35 19-16</inkml:trace>
  <inkml:trace contextRef="#ctx0" brushRef="#br1" timeOffset="39581.78">3457 1623 0,'0'0'15,"18"-18"1,-1 36 0,1 35-1,0-18-15,-1 36 16,1-36-16,0 35 15,-18 1 1,0-36 0,0-17-1,17-18 1</inkml:trace>
  <inkml:trace contextRef="#ctx0" brushRef="#br1" timeOffset="39808.12">3916 1623 0,'0'17'31,"0"1"-31,-18 17 16,-52 54-1,17-19 1,0 36-1,18-53 1,17-18 0,36-53 15</inkml:trace>
  <inkml:trace contextRef="#ctx0" brushRef="#br1" timeOffset="40364.64">4410 1658 0,'0'0'0,"0"-18"0,0 1 16,0-1-1,-71 18 1,18 35-1,18-17-15,-18 53 16,0 34 0,35-34-1,18 0 1,0-54 0,71 1-1,-36-36 1,36-35-1,-18-17 17,-18-36-17,36 0 1,-54 53 0,-34 53-1,-19 35 1,36 54-1,-17 16 1,17 1 0,0-35-1,35-18 1,18-53 0,35 0-1,-17-71 1</inkml:trace>
  <inkml:trace contextRef="#ctx0" brushRef="#br1" timeOffset="40915">5821 1517 0,'0'0'0,"0"-18"0,0 1 16,-18-1 0,1 18-1,-19 0 1,-34 18-1,-18 105 1,17-35 0,71-52-16,-18 122 15,18-69 1,36-1 0,17-71-1,70 1 1,0-53-1,71-89 17,-158 107-32</inkml:trace>
  <inkml:trace contextRef="#ctx0" brushRef="#br1" timeOffset="41182.23">6279 1411 0,'0'-35'16,"0"70"-16,0-88 0,18 53 15,-36-17 1,-34 52 0,52 53-1,0 18 1,0 35 0,-18-35-1,18-18 1,0-35-1,53-53 32,-18-18-47,18-17 0</inkml:trace>
  <inkml:trace contextRef="#ctx0" brushRef="#br1" timeOffset="42381.72">6809 1623 0,'0'-18'0,"0"36"0,-18-71 0,-229 53 63,229 0-48,-17 35-15,-35 36 16,17 52-1,35-35 1,18-52 0,0 52-1,35-71 1,36 1 0,17-36-1,-17-17 1,-54 18-16,71-72 15,-35 1 1,-35-35 0,-18 52-1,18 53 1,-36 36 0,0 35-1,18 35 1,0 0-1,0 1 1,0-54 15,36 0-15,-19-35-16,54 0 16,35-17-1,-1-54 1,-52-17-1,36-18 1,-72 35 0,-17 36-1,-35 88 17,17 18-17,18-18 1,-17 35-1,34-18 1,19-70 0,-19 36-1,1-36 17,-53 0-17,-54-89 1,72 72-1,-1 34 1,-17 1 0,70 17-1,-35 1 1,18-19 0,70 18-1,-53-35 1,18 0-1,35-35 1,-17 0 15,35-36-15,-89 36-16,36-35 16,-53 34-16,88-87 15,-70 52 1,-53 71 15,-18 18-31,71 17 16,-71 142-1,70-89 1,19-18 0,-54-52-1,36 0 1,17-18-1</inkml:trace>
  <inkml:trace contextRef="#ctx0" brushRef="#br1" timeOffset="42515.42">7920 1993 0,'-141'0'15,"88"35"1,35-17 0,1-18-1,-1 0 1,0 0-1,1-18-15,17-17 16</inkml:trace>
  <inkml:trace contextRef="#ctx0" brushRef="#br1" timeOffset="49084.5">564 10195 0,'0'0'0,"0"-17"31,-17-1-31,17 0 16,0 36 93</inkml:trace>
  <inkml:trace contextRef="#ctx0" brushRef="#br1" timeOffset="49480.97">564 10125 0,'-17'0'0,"-1"0"15,89 0-15,-71 0 16,-71 0-1,54 17 1,-1-17 0,53 18-1,36-18 1,-36 18-16,71-18 16,35 0-1,0 0 1,-53 0-1,18 0 1,-88 0 0,-36-18 15,-35 18-15,18 18-1,17-1-15</inkml:trace>
  <inkml:trace contextRef="#ctx0" brushRef="#br1" timeOffset="49847.49">864 10266 0,'0'0'0,"0"-35"15,-17 35 16,17 17-15,0 1 0,0 35-1,0 70-15,0-17 32,-18 70-17,-17-70 1,35-70-16,-18 16 15,18-34 1,0-36 0,0-17-1,0 18-15,0-36 16,18-18 0,-18 36-16</inkml:trace>
  <inkml:trace contextRef="#ctx0" brushRef="#br1" timeOffset="50413.49">1094 10195 0,'0'0'0,"-36"0"16,19 18-1,17 17 1,-18 36-1,18 17 1,18-53-16,-18 106 16,0-35-1,0-18 1,0-17 0,0-53-1,0-36 32,0-17-47,0-18 16,17-35 15,1 52-31,35-17 16,70-53-1,-70 89 1,53 52-1,-53 36 1,-53 35 0,0-36-1,0 1 1,-35-36 0,35-17-1,-18-54 16,18 1-15,35-18 0</inkml:trace>
  <inkml:trace contextRef="#ctx0" brushRef="#br1" timeOffset="50847.61">1587 10724 0,'0'0'0,"18"0"16,0 0 0,-1 0-1,1 0 1,0-35-16,35-18 16,-36 0-1,19 0 1,-36 36-1,-18 17 17,-17 17-32,-1 36 31,-17 36-15,36-1-1,17-71-15,0 72 16,0-54-1,70-18 1,-34-17 0,-19 0-1,19-35 1,-19-18 0,1 36-16</inkml:trace>
  <inkml:trace contextRef="#ctx0" brushRef="#br1" timeOffset="53563.79">2875 10636 0,'0'0'0,"18"18"0,70 17 31,-70-17-31,-1-1 16,1-17-1,-18-17 16,18-36-15,-1-35 0,18-36-1,18 18 1,36 18 0,-72 71-16,54-1 15,-1 18 1,-52 0-1,0 53 1,-18-18 15,0-17-15,0-36 15,0 0-15,0 1-1,-36-36 1,1 35 0,17 1-16,-17-1 15,-18 18 1,18 53 0,0 35-1,17 71 1,18 0-1,53-71 1,17-35 0,1-36 15,52-34-15,-34-36-1,-54 35-15,106-105 16,-70-1-1,-18-52 1,-36 52 0,-17 71-1,0 36 1,-35 34 0,0 89-1,35 35 1,0-17-1,17 17 1,19-88 15,34 0-15,1-53 0,-36-18-1,18-35 1,-18-17-1,-17 34-15,17-69 16,71-1 0,17 35-1,1 71 1,-71 0 0,0 71-1,-36-1 1,-17-34-1,0-19 1,0-34 15,0-1-15,0-17 0,0-18-1,-53-18 1,0 54-1,1-1 1,-19 36 0,18 34-1,-17 54 1,34 35 0,36-17-1,0-36 1,18-70-1,52-1 1,1-34 15,-53-1-31,52-17 16,18-71 0,-52 18-1,-36 17 1,17-17-1,-17 70 1,0 36 0,0 17-1,-35 71 1,35 0 0,0-35-1,18-19 1,17-34-1,35-18 1,1-18 0,0-34 15,17-19-15,18-53-1,-53 1 1,-53 52-1,0 107 17,-89 17-17,54-36-15,35 71 16,0-35 0,0-35-16,0 17 15,53 18 1,-18-35-1,1-18 1,34 0 0,-88-18 31,-34-17-32,16 35 1,19 0-1,-19 0 1,72 35 0,-36 1-1,0-1 1,53-35 0,-36 0-1,18 0 1,71-35-1,-18-1 1,-17 1 0,-36-89-1,36 1 17,-18 17-17,-36 89 1,-69 17-1,-1 52 1,17 37 0,1-36-1,35-36-15,-35 71 16,88-70 0,17 17-1,-17 1 1,-35-36-1,-18 17 1,-18 1 0,-17-18 15,0 18-15,-18-1-1,35-17 1,18 18 15,-18-18-15,18-18-1,0 1-15</inkml:trace>
  <inkml:trace contextRef="#ctx0" brushRef="#br1" timeOffset="53745.76">5539 10689 0,'0'0'0,"0"-17"109,0-1-93</inkml:trace>
  <inkml:trace contextRef="#ctx0" brushRef="#br1" timeOffset="56347.1">6544 10213 0,'0'0'0,"0"-18"0,0 1 31,0-1-15,0 36 31,0-1-47,0 54 15,0 35 1,-18 35 0,1-106-16,-1 71 15,18-18 1,0-53 0,18-35 15,35-53-16,-53 36-15,70-89 16,-17 35 0,18-17 15,-36 53-15,-17 35-1,17 70 1,0 19-1,-35-1 1,35-18 0,1-52-1,17-18 1,-18 0 0,35-53-1,-17-17 1,-35-19-1,17-16 1,-35 16 0,0 36-1,0 89 32,0 52-31,0 0-1,0 18 1,0-18 0,18-53-1,52-17 1,-17-18 0,-35 0-16,53-53 15,17-35 1,-18 17-1,-34-105 1,-36 88 0,0 0 15,0 70-15,-18 18-1,0 53 1,18-35-16,0 70 15,-17 53 1,-1-53 0,0 18-1,18-36 1,0-52 0,0-53 15,18-36-16,35-17 1,0 17 0,-35 54-1,34-36 1,-34 53-16,35 0 16,0 35-1,-18 36 1,-17-1-1,17 1 1,-17-36 0,-1-17-16,19-18 15,34 0 1,-34 0 0,34-53-1,-35 0 1,18-35-1,-35 0 1,-18 70 0,0 71 31,0 35-32,0-70-15,0 52 16,0-34-1,0-1 1,35-35 15,-17-35-15,-18-18 0,0 35-16,17 0 0</inkml:trace>
  <inkml:trace contextRef="#ctx0" brushRef="#br1" timeOffset="56696.24">8396 10178 0,'0'0'0,"0"17"0,0 1 16,18-18 15,-1 0 0,-17-18-31,0 1 16,0-1 0,-17 18 15,-1 0-16,18 18-15,0 17 16,0 0 0,0 0-1</inkml:trace>
  <inkml:trace contextRef="#ctx0" brushRef="#br1" timeOffset="57532.14">8855 10301 0,'0'-18'0,"0"1"31,0-1-31,-53 18 16,18 0-1,-18 71 1,17-1 0,1 54-1,35-89 1,0 53 0,0-52-1,71-19 1,-1-17-1,54-17 1,-19-54 0,1-35-1,-35-17 1,-71 17 0,0 0-1,0 35 1,0 54-1,-18 52 1,18 53 0,0 36-1,-17-1 17,17-52-17,-18 17 1,0-53-1,18-52 17,0-19-17,0-52 1,53 0 0,-35 70-16,70-88 15,18 54 1,-18 52-1,0 35 1,-70 53 0,-18 18 15,0-71-31,0 36 16,-53-1-1,35-52 1,1 0-1,-1-36 17,18 0-32</inkml:trace>
  <inkml:trace contextRef="#ctx0" brushRef="#br1" timeOffset="58347.2">670 11871 0,'0'0'0,"0"-18"15,0 1-15,18-1 16,-18 0 0,0 36-1,0 70 1,18 0 15,-18 36-15,0-36-1,0-70-15,0-1 16,0 1 0,17-18-1,18-53 1,18 0 0,-35 36-16</inkml:trace>
  <inkml:trace contextRef="#ctx0" brushRef="#br1" timeOffset="58745.91">1147 11836 0,'17'-18'0,"-34"36"0,52-54 16,-53 36 15,-52 18-15,17 53-1,35-18 1,0 17-1,18-35 1,36-17 0,34-18-1,-34 0-15,69 18 16,-34-1 0,-18 36-1,-53 0 1,-88 0-1,17-18 1,36-17-16,-53 0 16,17-18 15,53 0-15,-17-18-1,35-53 1,0 54-16,0-19 0</inkml:trace>
  <inkml:trace contextRef="#ctx0" brushRef="#br1" timeOffset="58965.26">688 11642 0,'0'0'0,"-18"0"0,18-18 16,-17 18 0,34 0 15,-17 18-15,36-1-1</inkml:trace>
  <inkml:trace contextRef="#ctx0" brushRef="#br1" timeOffset="59612.71">2205 12330 0,'0'0'0,"17"0"15,1 0-15,35 0 16,18-18 0,17-70-1,35-53 1,-35 0-1,-70-1 1,-18 19 0,-53-1-1,-17 72 17,52 52-32,-53 0 15,54 88 1,-18 53-1,35 71 1,0-36 0,0-35-1,-18-106 1,18-17 0</inkml:trace>
  <inkml:trace contextRef="#ctx0" brushRef="#br1" timeOffset="60997.27">2805 12030 0,'35'88'31,"-18"-70"-31,-17 17 16,36 35-1,-19-52-15,72 35 16,-36-53 0,70 0-1,-35-53 1,36-35 0,-54-18-1,-70-17 1,-17 52-1,-89 0 1,35 71 0,-17 53-1,53 53 17,17 35-17,18-53 1,0 1-1,35-72 1,36-17 0,-18-17-1,-36-1-15,72-35 16,-19-35 0,-17-18-1,-53 36 1,0 34-1,0 72 17,0-1-32,18 35 31,17 19-31,-17-19 31,52-17-15,-34-53-1,-19 0-15,54 0 16,-36-35 0,36-36-1,-36 18 1,-18-53 0,1 54-1,0 34 1,-18 71 15,17 35-15,-17-17-1,36-1 1,-19-35 15,36-35-15,0 0-1,0-53 1,0 1 0,-53 16-16,35-34 15,1-18 1,-19 35 0,-17 70 30,0 1-46,0 52 16,0-52-16,18 70 16,-1-35 15,19-18-15,-1-17-1,36-18 1,-1-35-1,54-36 1,-72 1 0,1-18-1,-35 52 1,-18 54 15,0 52-15,0 19-1,0-36 1,0-18 0,35-18-1,1-17 17,-1-35-17,0-18 1,18-35-1</inkml:trace>
  <inkml:trace contextRef="#ctx0" brushRef="#br1" timeOffset="61345.51">4992 11571 0,'0'0'0,"-18"18"0,18-1 0,-53 36 16,53 35-1,0-52 1,71-19 0,-36-17-1,18-35 1,-53 0 15,0-36-15,0 18-1,-18 36-15,-17-19 16,-18 36 0,18 36-1,0 17 1,-18 0 0,35-53-16</inkml:trace>
  <inkml:trace contextRef="#ctx0" brushRef="#br1" timeOffset="61779.12">2769 12118 0,'0'0'15,"0"-18"1,-17 18-16</inkml:trace>
  <inkml:trace contextRef="#ctx0" brushRef="#br1" timeOffset="62012.59">4145 12047 0,'0'0'0,"71"0"0,-18 0 0</inkml:trace>
  <inkml:trace contextRef="#ctx0" brushRef="#br1" timeOffset="62879.69">5221 11818 0,'0'18'31,"0"-1"-31,0 1 15,0 88 1,0-18 0,0 0-1,0-70-15,0 17 16,0-17 0,-18-18-1,18-18 1,0-17-1,0-36 1,53-35 0,36 18-1,16 35 17,-16 53-17,16 18 1,-69 53-1,-19 34 1,-17-69-16,-17 34 16,-19-17-1,36-18 1,0-52 31,18-1-47,0 18 0,17-35 15</inkml:trace>
  <inkml:trace contextRef="#ctx0" brushRef="#br1" timeOffset="63778.42">6350 11871 0,'18'0'0,"-36"0"0,36-18 16,-18-17-1,-18 0 1,-35 17 0,-17 18-1,-19 35 1,19 36 0,-1 52-1,54-52 1,17-18-1,52-53 1,37 0 0,-72 0-16,54-53 15,-1-18 17,-34 1-17,-36 17 1,0 18-1,0 52 17,0 36-17,0 18 1,0 52 0,0-87-16,0 34 15,0-35-15,0 106 16,0-35-1,17 35 1,1 53 0,-18-35-1,0 18 17,0-142-32,0 53 15,0 0 1,-53-52-1,0-36 1,-35-18 0,-18-88-1,18-88 1,53-88 0,35 88-1,88-36 1,18 107-1,35 0 1,-106 87-16,71-17 16,0-17 15,-53 52-15,-53 1 15</inkml:trace>
  <inkml:trace contextRef="#ctx0" brushRef="#br1" timeOffset="63941.14">6632 11994 0,'0'18'16,"0"0"-16,-17-18 15,17 17 17,0 1-1</inkml:trace>
  <inkml:trace contextRef="#ctx0" brushRef="#br1" timeOffset="65128.32">794 13159 0,'0'-18'0,"0"36"0,0-54 0,0-17 15,0 36 1,-18 34 15,18 19-15,0 52-1,0 35 1,-18 18 0,18-17-1,-17-18 1,17-36 0,0-87 15,0-1-31,0-53 15</inkml:trace>
  <inkml:trace contextRef="#ctx0" brushRef="#br1" timeOffset="65512.46">494 13264 0,'0'0'0,"-18"-17"0,-17-1 16,17-35-1,54 0 1,122-35 0,-17 35-1,53 36 1,-70 52 0,-71 53-1,-106 36 1,-71-1-1,36-70 1,-18 0 0,71-53-1,53 0 32,35 0-31,17-35-1,-34 35-15</inkml:trace>
  <inkml:trace contextRef="#ctx0" brushRef="#br1" timeOffset="66011.78">1288 13370 0,'0'0'0,"0"18"63,-18 0-63,18-1 0,-18 71 15,1 36 1,17-36 15,0-17-15,53-54-1,0-34 1,-18-1-16,35-35 16,19-53-1,-37 18 1,-52 0 0,0 53-1,0 17 1,0 88-1,0 1 1,18 0 0,17 34-1,1-52 17,34-17-17,-52-36-15,52 0 16,1-89-1,-71 72-15</inkml:trace>
  <inkml:trace contextRef="#ctx0" brushRef="#br1" timeOffset="67345.25">2081 13194 0,'0'-35'16,"0"52"15,-17 1-31,17 0 16,0 70-1,0 53 1,0 0 0,0-53-1,0-17 1,0-89 31,0 0-32,0-17-15,0-71 16,0 36 15,35-1-15,18 71-1,35 0 1,-53 0-16,18 35 16,18 1-1,-53 34 1,-18-17 0,-36 18-1,-17-54 1,-53-17-1,54 0 1,16-17 0,19 17-1,17 35 32,53 0-31,-18-35-16,35 0 15,36-17 1,0-19 0,53-52-1,-36-18 1,-70 1 0,-53 34-1,0-17 1,0 35-1,-35 35 1,17 54 0,18-19-16,-17 89 15,-1-18 17,18 18-17,0 35 1,35-88-1,53-18 1,-35-35 0,36-53-1,-36 0 1,-1-52 0,-52 52-1</inkml:trace>
  <inkml:trace contextRef="#ctx0" brushRef="#br1" timeOffset="67961.47">3228 13705 0,'18'0'16,"-1"0"-16,1 0 0,-1 0 15,36 0 1,-35 0-16,88-35 15,-36-18 1,19-35 0,-36 0-1,35 0 1,-71 70-16,36-17 16,0 35-1,-53 53 16,0-36-15,0 1 0,0-36 31,0 1-32,0-1 1,-35 0-1,17 18-15,1 0 16,-54 53 0,36 18-1,17 35 1,18-36 0,18 1-1,17-71 1,71 0-1,-53 0 1,35-71 0,-53 36-1,-17-53 17,-18 70-32,0-35 0</inkml:trace>
  <inkml:trace contextRef="#ctx0" brushRef="#br1" timeOffset="68211.33">3422 13088 0,'0'0'16,"-18"0"-16,1 0 0,-19 0 15,19 0 1,17 18 0,17-18 15,1 17-31,0-17 16</inkml:trace>
  <inkml:trace contextRef="#ctx0" brushRef="#br1" timeOffset="69294.71">5186 13300 0,'0'0'0,"35"-36"16,-17 19-1,-1 17-15,1-53 16,0 0 0,-71 35 15,0 36-16,35-18-15,-35 53 16,36-18 0,17 53-1,17-88-15,36 53 32,35 0-17,-17 0 1,-18 18-1,-53-18 1,-53-18 0,-35 0-1,-18-35 1,35-53 0,36 0-1,0-35 1,17 35-1,1 36 1,87 87 15,-52-52-15,-1 35-16,54 17 31,-1-35-15,19-35-1,16-17 1,54-54 0,-35 1-1,17-54 1,-124 89-16,36-53 16,-53-36-1,0 36 1,-17 88-1,-1 35 1,0 54 0,18-54-16,-17 88 15,17-17 17,0-18-17,0-35 1,35-53-1,0 0 1,36-53 0,-53 0-1</inkml:trace>
  <inkml:trace contextRef="#ctx0" brushRef="#br1" timeOffset="69528.12">5680 13247 0,'0'0'16,"0"35"-1,17-35-15,54 0 16,35 0 15,-71 0-31,53-35 16,0 17-1,-35 18 1</inkml:trace>
  <inkml:trace contextRef="#ctx0" brushRef="#br1" timeOffset="71044.23">6685 13406 0,'18'0'0,"-36"0"16,53 0-16,1 0 0,-19-18 15,1 0-15,0 1 0,17-54 32,-35 18-32,-35-17 31,-54 17-16,-69 53 1,105 35 0,17-17-16,-52 87 15,71 1 1,17 18 0,0-36-1,53-70 1,35-18-1,0-53 1,18-36 0,-53 37-1,0-37 1,-36 19 15,-17 35-15,0 87 15,0 37-15,0-72-16,18 19 15,17 34 1,18-52 0,18-18-1,-1-18 1,18-35-1,1-35 1,-37 0 0,-52-71-1,0 71 17,0 17-17,0 142 16,0-54-31,0 54 16,0 53 0,0-89-16,0 71 15,0-36 1,18-17 0,17-35-1,36-18 1,-18-36-1,-35 36-15,52-70 16,1-1 0,-36-17-1,-17 35 17,-1 89-1,1 16-16,-1 19 1,1 0 0,17-36-1,18-35 1,-35 0-16,17 0 16,-17 0-16,52-18 15,-17-35 1,36-35-1,-19-18 1,-17 53 0,-18 18-1,-17 53 17,0 17-17,-18 0 1,0-17-1,0-36 32,0 1-31,0-36 0,-18 35-1,-35 18 1,0 71-1,35-54-15,-34 71 16,16 18 0,36-35-1,0-1 1,88-52 15,-35 0-15,-17-18-16,52-36 15,-18 1 1,1-35 0,-18-1-16</inkml:trace>
  <inkml:trace contextRef="#ctx0" brushRef="#br1" timeOffset="71277.92">8220 12700 0,'-18'0'0,"36"0"0,-54 0 16,1 0-16,18 0 31,-1 0 0,-17 18-15</inkml:trace>
  <inkml:trace contextRef="#ctx0" brushRef="#br1" timeOffset="71427.71">7073 13194 0,'-17'0'16,"34"0"-16,-52 0 0,17 0 15</inkml:trace>
  <inkml:trace contextRef="#ctx0" brushRef="#br1" timeOffset="71527.2">7108 13176 0,'36'0'0,"17"-17"31,-142 34-31,213-34 0,-36-19 16,-35 36-1</inkml:trace>
  <inkml:trace contextRef="#ctx0" brushRef="#br1" timeOffset="72261.41">688 14411 0,'0'-18'0,"0"36"0,0-89 31,18 71-15,34 71-1,1 17 1,18 53 0,-53-35-1,-1 0 1,-17-53 0,0-36-1,0-34 16</inkml:trace>
  <inkml:trace contextRef="#ctx0" brushRef="#br1" timeOffset="72528.21">1129 14358 0,'0'18'15,"0"-1"1,-35 36-16,17 71 16,-35-18-1,18-1 1,-36 19 15,71-107-15,0 1-1,18-36 1,35 1-16</inkml:trace>
  <inkml:trace contextRef="#ctx0" brushRef="#br1" timeOffset="73011.82">1482 14623 0,'0'0'16,"0"-18"-16,17 18 0,-17-18 15,-17 36 17,-1-18-32,-17 88 15,-1-17 1,36-54-16,-17 72 16,17-19 15,35-35-16,71-17 1,-18-53 0,18-18-1,-18-53 1,-70 35 0,-36-17-1,-52 18 1,-54 70-1,18 35 1,53 36 0,36 52-1,17-52 1,53-36 0,35-18 15,0-17-16,-53-17-15</inkml:trace>
  <inkml:trace contextRef="#ctx0" brushRef="#br1" timeOffset="73245.53">2152 14640 0,'0'0'0,"0"18"31,0 17-15,-18 36-1,18-18 1,0 17 0,-17-35-1,17-52 32,0-18-31,0-1-16</inkml:trace>
  <inkml:trace contextRef="#ctx0" brushRef="#br1" timeOffset="73410.67">2081 14464 0,'0'0'0,"0"-18"0,-17 1 16,-1-1 0,18 36 30,0-1-30,18 1-16,35 35 16</inkml:trace>
  <inkml:trace contextRef="#ctx0" brushRef="#br1" timeOffset="74062.64">2857 14728 0,'0'-17'0,"0"-1"16,0 1-16,0-19 16,0 19-16,-17-36 15,-54-18 1,-17 54-1,-35 34 1,17 71 0,0 36-1,106-18 1,35-53 0,53-53 15,18 0-16,0-18 1,-18-35 0,0-53-1,-52 18 1,-19-71 0,-17 71-1,0-18 1,0 53-1,-35 53 1,35 53 0,0 71-1,0 70 1,0-71 15,18 1-15,35-54-1,0-52 1,0-18 0,-1-18-1,1-35 1</inkml:trace>
  <inkml:trace contextRef="#ctx0" brushRef="#br1" timeOffset="75143.97">4110 14552 0,'-18'0'15,"36"0"-15,-53 0 0,35-53 16,0 36 0,0-36-16,0 0 15,52-18 16,-52 53-31,53 1 16,18 52 0,-18 53-1,-18 53 1,-35-35 0,0 0-1,0-71 1,0-17-1,0-53 17,0-36-17,0 36-15,0-53 16,53-53 15,35 52-15,18 54-1,-35 35 1,17 88 0,-35 18-1,-53-88-15,17 88 16,-17-53 0,0-18-1,-17-53 16,-1 1-31,18-19 16,0-87 0,35 17-1,71-18 1,-18 72 0,18 52 15,-88 0-31,17 35 15,18 106 1,-53-53 0,0 0-1,-18-35 1,1-17 0,34-54 30,1 0-46,0 18 0</inkml:trace>
  <inkml:trace contextRef="#ctx0" brushRef="#br1" timeOffset="75527.63">5838 14429 0,'0'0'0,"18"-18"0,0-17 16,-18-18-1,-53-18 1,0 54 0,-35-1-1,52 18-15,-52 53 16,-35 70 0,52 1-1,54 17 1,34-71-1,89-34 1,-18-36 0,53-36-1,-52-16 1,-1-54 0,-35 0 15,-18 0-16,-35 88-15,0-52 16</inkml:trace>
  <inkml:trace contextRef="#ctx0" brushRef="#br1" timeOffset="75893.55">5962 14464 0,'0'18'16,"0"-1"-16,0 36 16,18 35-1,34-35 1,19-53-1,-18 0 1,18-35 0,-19-18-1,-34 18-15,35-36 16,-18 1 0,-17 34 15,-18 54-16,0 35 1,0 35 0,0-35-1,0-35-15,0 17 16,53-17 0,-18-18-1,0-36 1,18 1-1,-17-18-15</inkml:trace>
  <inkml:trace contextRef="#ctx0" brushRef="#br1" timeOffset="76276.64">6615 14129 0,'0'0'0,"-18"0"15,-53-18 1,-17 18-1,71 18-15,-19 17 16,36 18 0,0-35-1,36-18 1,34 0 0,1 0-1,-36-36 1,-35-17-1,-18 36 1,-52-1 0,17 18-1,-18 18 1,71 52 15,0-17-15,53 18-1,-18-36 1,1-35-16</inkml:trace>
  <inkml:trace contextRef="#ctx0" brushRef="#br1" timeOffset="76809.99">6967 14305 0,'0'0'16,"0"-18"-1,0 36 1,0 35 0,-17 18-1,17-18 1,0 17 0,0-17 15,0-35-16,0-36 32,-18 0-47,18-35 16,0-17 0,35-36-1,54-17 1,-54 105-16,53-53 15,18 71 1,0 36 0,-71 17-1,-35 105 1,0-69 0,-18-19 15,1-17-16,-1-35 1,0-18 0</inkml:trace>
  <inkml:trace contextRef="#ctx0" brushRef="#br1" timeOffset="81093.58">1729 15804 0,'0'0'0,"0"-17"16,0-1-16,0 1 16,0-19-1,0 54 32,0 17-47,-36 53 31,19 53-15,-1-105-16,18 34 16,0-17-1,18-70 17,-18-1-32</inkml:trace>
  <inkml:trace contextRef="#ctx0" brushRef="#br1" timeOffset="81543.41">2046 15716 0,'0'-17'0,"0"34"0,18-52 16,-18 17 0,-18 18 15,-17 18-16,0 17 1,35 1 0,0-19-1,0 1-15,35 17 32,35 0-17,-17 1 1,0 17-1,-53-1 1,0 1 0,-17-35-16,-54 35 15,0-18 1,1-35 0,35 0-1,17-35 16,0-71-15,18 36 0,0 52-16</inkml:trace>
  <inkml:trace contextRef="#ctx0" brushRef="#br1" timeOffset="81745.45">1782 15505 0,'-18'-18'0,"36"36"0,-36-54 0,0 36 16,1-17-1,17 34 17,35 19-17,18-1 1</inkml:trace>
  <inkml:trace contextRef="#ctx0" brushRef="#br1" timeOffset="82176.83">3669 15646 0,'0'0'0,"0"-18"0,0 0 0,-18-35 16,-17-17-1,17 52 16,-52 18-15,52 0-16,-52 71 16,-1 17-1,0 36 1,54-19 0,17 1-1,17-53 1,89-18-1,0-35 1,35-35 0,-70 0-1</inkml:trace>
  <inkml:trace contextRef="#ctx0" brushRef="#br1" timeOffset="82875.92">4057 15663 0,'0'-35'15,"0"70"-15,0-123 16,-18 70 0,-35 18-1,-17 71 1,-18 35 0,52 17-1,36-52 1,18 17-1,35-88 1,-35 0-16,52-18 16,18-70-1,-17 0 1,-54 18 0,1-1 15,-18 53-16,0 54 17,0-1-32,0 71 15,0-18 1,18 0 0,17-35-1,71-53 1,17 0-1,18-88 1,-70 0 0,-18-18-1,-53 0 1,0 0 0,0 53 15,-35 53-16,17 53 1,-17 71 0,35-36-1,0 18 1,17-36 0,54-35-1,-18-35 1</inkml:trace>
  <inkml:trace contextRef="#ctx0" brushRef="#br1" timeOffset="83925.96">5009 15646 0,'0'-36'0,"-17"-17"16,17 18-1,-18 35 1,18 53 15,0 53-15,0 0-1,0-18 1,18 0 0,17-35-1,53-35 1,-70-18-16,52 0 15,36-53 1,-35 0 0,-36-35-1,-35 17 1,0-17 0,0 70-1,-35 36 16,-18 35-15,35 17 0,18 36-1,0-35 1,53-18 0,71-36-1,70 1 1,-36-36-1,54-52 1,-88-1 0,-1-35-1,-105 36 1,-18 17 0,-71 53-1,-17 18 16,-18 52-15,53 18 0,36 1-1,17-37 1,70-16 0,-17-36-1,35 0 1,0-71-1,-17-17 1,-36-35 0,-17 17-1,-18-35 1,0 35 0,0 18-1,-18 105 16,-17 89-15,0 0 0,35 53-1,0-36 1,17-35 0,36-17-1,0-71 1,18 0-1,-18-18 1,17-52 0,-17 34-1</inkml:trace>
  <inkml:trace contextRef="#ctx0" brushRef="#br1" timeOffset="84893.55">7761 15734 0,'-18'0'0,"36"0"0,-36-18 16,18-17-1,0 17-15,0-17 16,18-53 0,0-18-1,-36 53 1,-35 35 0,-17 36-1,-36 88 16,35-18-15,36 36 0,35-36-1,0-18 1,18-52 0,-1-18-16,36 0 15,0-35 1,0-53-1,0 17 1,35-70 0,-53 53-1,-17 35 1,-18 123 31,0-34-47,0 34 15,0 18 1,0 1 0,0-54-16,53 0 15,17 0 1,1-35 0,35-17-1,-36-19 1,36-34-1,-88 35-15,17-36 16,-17-35 0,-18 53-1,0 36 1,-35 52 0,-1 53 15,36 0-16,0-35 1,0 18 0,0-36-1,0-17 1,0 17 0,-17-35-1,-19 0 1,1 0-1,-35-18 1</inkml:trace>
  <inkml:trace contextRef="#ctx0" brushRef="#br1" timeOffset="85526.07">1323 16722 0,'0'0'0,"-35"-18"0,-1 18 31,54 0-15,17-18-16,89 1 16,105-1-1,-70 0 1,-124 18-16,71 0 16,-53 0 15,-53 36-16,-18-1 1,-17-35-16</inkml:trace>
  <inkml:trace contextRef="#ctx0" brushRef="#br1" timeOffset="85911.15">1782 16722 0,'0'0'0,"-18"0"15,18 17 1,0 36-1,18 71 1,-1-36 0,-17 35-1,18-17 1,-18-53 0,0-35-1,-35 17 16,-54-35-15,-17 0 0,18-18-1,-18-35 1,54 18 0,34 0-1,36 35 32,-1 0-47,36 0 16</inkml:trace>
  <inkml:trace contextRef="#ctx0" brushRef="#br1" timeOffset="86342.05">2205 17145 0,'0'0'16,"17"0"-16,54-35 16,-53 35-16,-1-36 15,-17 1 1,-35 18 0,-53-1-1,17 0 1,36 18-1,17 0-15,-17 71 16,-18 52 0,36-17-1,17-18 1,0-70 0,35-18-1,71-71 16,-18-17-15,0-18 0,-88 36-1,0-1 1,-18 71 0</inkml:trace>
  <inkml:trace contextRef="#ctx0" brushRef="#br1" timeOffset="86492.59">2328 17163 0,'18'17'16,"17"36"-1,36 35 1,-195-246-16,301 369 16,-160-193-16,36 0 15,18-18 1,-1-36 0,-52-34-1,0 34 1</inkml:trace>
  <inkml:trace contextRef="#ctx0" brushRef="#br1" timeOffset="86709.02">2787 16969 0,'0'35'32,"0"35"-17,18 1 1,-18-53-16,17 70 15,18-35 1,-17-18 0,0-35-1,17-18 1,-17 1-16</inkml:trace>
  <inkml:trace contextRef="#ctx0" brushRef="#br1" timeOffset="86892.33">3104 17039 0,'0'-17'16,"-35"34"-1,0 18 1,-18 54 0,18-19-1,17 1 1,0-54-1</inkml:trace>
  <inkml:trace contextRef="#ctx0" brushRef="#br1" timeOffset="87425.99">3510 17074 0,'0'-17'0,"0"34"0,0-52 16,0 18 0,0-1-16,-18-35 15,-17 53 1,-53 18 0,35 52-1,-17 1 1,52-36-16,-17 53 15,17-17 1,18-54 0,18-17-1,35-35 1,35-35 0,-35-1-1,17-35 16,-35 106-15,-35 18 0,18 52-1,0 19 1,-1-19 0,19-35-1,34-35 1,18 0-1,54 0 1,-37-53 0,-69 53-16</inkml:trace>
  <inkml:trace contextRef="#ctx0" brushRef="#br1" timeOffset="89412.63">5009 16951 0,'0'0'15,"-52"-53"1,34 53 0,-17-18-16,-54 36 15,36 70 1,36 0 15,-1 36-15,18-54-1,71 1 1,-54-71-16,19 18 16,87-18-1,-88 0-15,54-36 16,34-52-1,-17 0 1,-18-18 0,-53-88-1,-35 35 1,0 89 0,-35 70-1,-18 35 16,18 71-15,35 88 0,0-71-1,53 1 1,0-71 0,35-36-1,0-17 1,53-17-1,-35-36 1,-88 35-16,70-35 16,-35-52-1,-53 34 1,-18 18 0,-17 35-1,-71 89 16,53 0-15,-17 34 0,34-34-1,36-1 1,0-52 0,89-18-1,-19-18 1,18-52-1,-17-1 1,-36-34 0,-17 34-1,-1 36 1,-17 52 0,0 54-1,-17-1 1,-1 19 15,18-19-15,35-35-1,18-17 1,36-18 0,-1-35-1,0-18 1,-18-18-1,-34-34 1,-36 52 0,0 17-1,-36 107 17,19-53-17,17 17-15,0 53 31,0-35-15,35 0 0,0-36-1,-52-17 48,17-17-63,-36-1 15,19 1 1,-1 17 15,18 17-31,-17 18 16,17 1 0,52-19-1,19-17 1,35 0 15,17 0-15,-87-17-16,105-36 15,-53-18 1,18-52 0,-36-18-1,-70 52 1,-70 125 15,52-19-31,-52 89 16,52-35-1,18 17 1,0-17 0,53-36 15,-18-35-31,18 35 15,-18-35 1,-35 18 15,-53-18-15,0 0 0,1 0-1,34 17 1,0-17-1</inkml:trace>
  <inkml:trace contextRef="#ctx0" brushRef="#br1" timeOffset="89568.02">7073 17304 0,'-35'0'16,"17"0"-1,-17 0 1</inkml:trace>
  <inkml:trace contextRef="#ctx0" brushRef="#br1" timeOffset="89595.39">6985 17304 0,'0'-18'15</inkml:trace>
  <inkml:trace contextRef="#ctx0" brushRef="#br1" timeOffset="93625.16">14111 2769 0,'0'0'0,"0"-17"16,0-19 15,0 19-31,0-1 16,-18 18 0,-34 0-1,-37 71 1,72-71-1</inkml:trace>
  <inkml:trace contextRef="#ctx0" brushRef="#br1" timeOffset="93807.72">13794 3034 0,'-18'53'16,"36"-106"-16,-36 141 0,18-17 15,35-1 1,36-52 0,70-18-1,-18-35 16,54-36-15,-89 0 0,-35 36-1</inkml:trace>
  <inkml:trace contextRef="#ctx0" brushRef="#br1" timeOffset="95657.78">14287 2681 0,'18'0'0,"-36"0"0,54 0 0,-36-18 46,0 1-14,-18 17-17,-35 0 1,-17 35 0,52-35-16,-53 53 15,-34 35 1,16-17 15,37 35-15,34-53-1,18 35 1,70-53 0,19-35-1,52 0 1,-53-18-1,53-35 1,-88 36-16</inkml:trace>
  <inkml:trace contextRef="#ctx0" brushRef="#br1" timeOffset="96025.72">14781 2487 0,'0'-18'31,"0"36"-15,0 0-16,0 35 15,-17 70 1,17-17 0,-36 17-1,19-17 1,17-53 0,0 0-1,0-71 32,17 18-31</inkml:trace>
  <inkml:trace contextRef="#ctx0" brushRef="#br1" timeOffset="97407.71">15346 2946 0,'0'-18'0,"0"36"0,17-54 0,1 19 15,17-36 1,-17-18 0,-18 36-1,-35 0 1,-18 35-1,35 17 1,-88 72 0,18-19-1,18 36 1,52-18 0,18-53-1,0 1 1,35-36-1,36 0 1,17-36 0,-35 1-1,17-35 1,-17-1 0,-35 0-1,-18 54 16,0 52 1,-18 18-17,18 18 1,0-36 0,0-17-16,0 17 15,53-18 1,18-17-1,17 0 1,0-35 0,18-35-1,-53 17 1,-35-18 0,-18 53-1,-36 18 1,-17 36-1,18 17 17,35 17-17,18-34 1,17-1 0,-17-18-1,-1-17 1,-17-17 31,0-1-47,-35 1 15,17-1 1,1 18 0,17 35-1,0 0 1,0-17-1,53 0 17,70-18-17,-52 0 1,-54-18-16,72 0 16,34-34-1,-52-1 1,-1-36-1,-70 19 1,0 52 0,-70 18-1,17 35 1,53 18 0,0 0-1,17-17 1,54-1 15,-71-17-31,35-1 16,-35 18-1,-35-35 1,-36 18 0,-17-18-1,88 18 1,18-36 31,-1 18-47</inkml:trace>
  <inkml:trace contextRef="#ctx0" brushRef="#br1" timeOffset="97974.43">17022 2611 0,'0'0'0,"0"-18"0,0 0 16,-18 18-1,0 18 1,-17 52 0,35-52-16,-18 106 15,-17-36 1,17 18 0,1-36-1,17-52 1,-18-1 15,18-34 0,0-36-15,0-18 0,35-52-1,18 17 1,-35 71-16,70-124 15,-17 71 1,-1 70 0,1 53-1,-54 71 1,-17 35 0,0-123-16</inkml:trace>
  <inkml:trace contextRef="#ctx0" brushRef="#br1" timeOffset="98357.06">17022 2893 0,'17'0'0,"1"0"15,17 0-15,18-18 16,18 18 0,-54-35-1,1 35-15</inkml:trace>
  <inkml:trace contextRef="#ctx0" brushRef="#br1" timeOffset="99174.96">17216 2805 0,'0'-18'0,"17"0"0,1-52 32,-18 52-17,17 0-15,-17-17 16,18 35 0,-18 18 30,0 17-46,0 89 32,0-19-17,0-16 1,-18-1 0,18-71-16,-17 36 15,17-17 1,-18-36-1,18-18 17,0-35-17</inkml:trace>
  <inkml:trace contextRef="#ctx0" brushRef="#br1" timeOffset="99856.96">17921 2663 0,'0'0'0,"18"-17"16,17-36-1,-35 35-15,0-17 16,0 17 0,-18 18-1,-52 0 1,-1 53 0,-17 35-1,53-52 1,35-19-1,0 19 17,35-19-17,36 19 1,-18-1 0,-18-18-1,-35 19 1,17-1-1,-34 0 1,-54 18 0,-17 0-1,18-18 1,34-17 0,54-18 46,17 0-46,-17 18-1,-1 17 1,-17 0 0,0 1-1</inkml:trace>
  <inkml:trace contextRef="#ctx0" brushRef="#br1" timeOffset="100073.91">17639 3440 0,'-18'17'0,"36"-34"15,-71 69-15,0 19 16,35 17 0,18-35-1,18-35 1,53-1 0,17-17-1,-18 0 1,-52 0-1,-36 0 32,1 0-31,-1 0-16</inkml:trace>
  <inkml:trace contextRef="#ctx0" brushRef="#br1" timeOffset="101891.74">17639 8096 0,'0'18'0,"-18"-18"31,1 0-15,-1-53-1,18 18 1,0-18 0,35 17-1,36 1 1,-18 35-1,-36 0-15,19 18 16,-19 52 0,-17 1-1,-88 52 1,35-34 0,-53 52-1,89-71 1,17-34 15,35-36-15,36 0-1,17-36 1,-35 1 0,-36 0-1,-70 70 16,-17 0-15,52 36 0,1-18-1,17-36-15,0 54 16,0-18 0,17 35-1,-17-17 1,0-18-1,-53 35 17,-53-53-17,18-17 1,-18-1 0,36-17-1,52-35 1,18-36-1,0 36-15</inkml:trace>
  <inkml:trace contextRef="#ctx0" brushRef="#br1" timeOffset="103173.4">17798 3210 0,'0'18'0,"0"0"16,0 17 15,0-18-31,0 1 16,-36 35-1,1 0 1,0 17 0,17-52-16</inkml:trace>
  <inkml:trace contextRef="#ctx0" brushRef="#br1" timeOffset="105041.87">14270 4127 0,'17'0'0,"-17"-17"16,18 17-1,0-18-15,-1-35 16,1 18 0,-18-18-1,-35 18 1,-53 0-1,17 35 1,36 0 0,-36 35-1,36-18-15,-36 54 16,36 70 0,17-35-1,18-18 1,71-53-1,-18-35 1,35-35 0,-17-18-1,-1-53 1,-17 18 0,-35-18-1,-1 36 1,1 105 15,-18 71 0,0-18-15,35 36 0,-17-107-16,35 36 15,17-35 1,-17-18-1,36-35 1,-37-54 0,-16 1-1,-36-35 1,0 87-16,-18-52 16,-70-18-1,-18 36 1,-106 35-1,36 35 1,-124 70 15,141 18-15,36 106 0,88-17-1,35-1 1,70-35-1,18-70 1,-52-36-16,140 0 16,-17-35-1,52-35 1,-52 0 0,-18 17-1,-52-17 1,-72 35-16,-17-18 15,53-17 17,-35 0-17</inkml:trace>
  <inkml:trace contextRef="#ctx0" brushRef="#br1" timeOffset="105373.34">15222 3775 0,'-70'0'16,"35"0"-16,-18 0 16,35 0-1,36 0 16,35 0-31,105 0 16,-52 0 15,-71 0-31,89-18 16,-89 18 0,-70 0 15,-18 18-31</inkml:trace>
  <inkml:trace contextRef="#ctx0" brushRef="#br1" timeOffset="105657.78">15346 3792 0,'-18'36'31,"1"-19"-31,17 1 0,0 52 15,-18 72 1,18-37 15,-18 37-15,1-72 0,17-17-1,0-35 1,0-36 15,17 0-31,19-35 16</inkml:trace>
  <inkml:trace contextRef="#ctx0" brushRef="#br1" timeOffset="106040.09">15522 4233 0,'18'0'0,"-1"0"16,19 0-1,-19-17-15,19-19 16,17 1 0,-36-18-1,-17 18 1,0 17-1,-53 18 1,0 53 0,18 35-1,0 18 1,35-35 0,0-1-1,0-34 1,70-36-1,-17 0 17,0-36-32</inkml:trace>
  <inkml:trace contextRef="#ctx0" brushRef="#br1" timeOffset="106489.72">16140 4127 0,'0'0'0,"17"-17"0,-34-18 15,17 17 1,-18 18 0,-53 35-1,-17 36 1,88-36 0,0 0-1,0-17 1,53 0-1,18-1 1,17 1 15,-53 0-15,-17 17 0,-18 0-1,-53 0 1,-35 1-1,-1-36 1,37 0 0,16 0-1,19 0 1,17-53 0,17 17-1</inkml:trace>
  <inkml:trace contextRef="#ctx0" brushRef="#br1" timeOffset="106840.1">16598 3810 0,'0'0'0,"0"-18"15,0 36 17,-17 35-17,-19 35 1,19 53 0,17 36-1,0-89 1,0-53-1,0-17 1,17-18 15,1 0-31,35 0 16,-18-53 0,0 18-16</inkml:trace>
  <inkml:trace contextRef="#ctx0" brushRef="#br1" timeOffset="106960.47">16492 4092 0,'0'0'0,"-17"-17"0,17 34 16</inkml:trace>
  <inkml:trace contextRef="#ctx0" brushRef="#br1" timeOffset="107107.42">16651 4163 0,'-18'17'16,"-17"1"-16</inkml:trace>
  <inkml:trace contextRef="#ctx0" brushRef="#br1" timeOffset="108389.53">16545 4163 0,'0'0'0,"-17"0"16,-19 17 0,19-17-16,-19 18 15,19 0 1,52-18 31,53 0-47,18-36 15,35 1 1,-53 35 15,-70-18-31,17 1 16,-35 34 31,-35 1-32,17 0-15</inkml:trace>
  <inkml:trace contextRef="#ctx0" brushRef="#br1" timeOffset="109141.47">13317 5151 0,'0'0'16,"-17"-18"-16,17-17 31,-18 35-31,-17 0 16,17 0 0,18 88-1,-35-53-15,88 53 16,-53-70-16,-18 158 15,1-35 1</inkml:trace>
  <inkml:trace contextRef="#ctx0" brushRef="#br1" timeOffset="109240.53">13159 5856 0,'0'18'15,"-18"-18"17,0 0-17,18-71 1</inkml:trace>
  <inkml:trace contextRef="#ctx0" brushRef="#br1" timeOffset="109356.98">13053 5221 0,'0'0'15,"-18"0"-15,18-70 16</inkml:trace>
  <inkml:trace contextRef="#ctx0" brushRef="#br1" timeOffset="109639.6">13035 5062 0,'35'-35'16,"54"0"0,-54 17-16,71-17 15,35 35 1,-71 70 0,-52 1-1,-89 52 1,-70-17-1,71-70 1,17-36 15,71 0 1,17 0-17,53-36 1,-17 1-1,-54 35-15</inkml:trace>
  <inkml:trace contextRef="#ctx0" brushRef="#br1" timeOffset="110139.23">13705 5062 0,'0'0'0,"0"-17"31,0 34-15,0 19 0,-17-19-16,-1 54 15,18 17 1,0-17 0,0-36-1,18-18 1,35 1-1,17-18 1,18-53 0,-35 0-1,0-17 1,-35-18 0,-18 70-1,0 0 1,-18 36-1,-17 35 1,17 35 15,18-17-15,0-19 0,18-34-1,53-18 1,-1 0-1,1-18 1</inkml:trace>
  <inkml:trace contextRef="#ctx0" brushRef="#br1" timeOffset="110722.55">14393 5027 0,'0'0'15,"0"-18"-15,0 1 0,0-1 16,-17 18-1,-1 35 1,18 71 15,0-18-15,0-70-16,-18 70 16,1-35-1,-1 0 1,0-35-1,18-36 32,0 0-47,0-34 16,18-1 0,0 35-16,35-17 15,35 17 1,0 18-1,-17 53 1,-54 0 15,-17-18-15,-35 0 0,-71 18-1,-17-17 1,52-36-1,-17 0 1,70 0 0,36 0 15,88-18-15,-89 0-1</inkml:trace>
  <inkml:trace contextRef="#ctx0" brushRef="#br1" timeOffset="111723.06">14922 4992 0,'0'0'0,"0"-18"15,0 1 1,-17 17 15,17 17-31,0 36 16,-35 53-1,-1 17 1,36-17 0,0-53-1,0 0 1,18-53 15,17 0-31,36-35 31,-18-18-15,0-35 0,-36 35-1,-17 35 1,0 36-1,0 52 1,0 1 0,0-1-1,18-52 1,17 0 0,36-18-1,-18-18 1,0-17-1,17-36 1,18 1 0,-17-19 15,-54 89-31,1-35 16,17 35-1,-17 18 1,0-1-1,-18 1 1,0-36 47,0 1-63,-36-1 15,19 1 1,-1 17-1,-17 35 1,0 53 0,-1 0 15,19-35-15,17 18-1,17-36 1,54-35-1,-18 0 1,17-18 0,1-17-1,-18-18 1,-18 0 0,-35 18-1</inkml:trace>
  <inkml:trace contextRef="#ctx0" brushRef="#br1" timeOffset="111938.48">15328 5027 0,'-35'0'32,"17"0"-32,1 0 31</inkml:trace>
  <inkml:trace contextRef="#ctx0" brushRef="#br1" timeOffset="111989.2">15311 5045 0,'17'0'15</inkml:trace>
  <inkml:trace contextRef="#ctx0" brushRef="#br1" timeOffset="112572.12">16387 5168 0,'0'0'0,"0"-35"31,0 17-31,0 1 16,0 34 15,17 54-15,1-1 0,-1 19-1,1-37 1,-18-34-1,0 0 1,18-18 0,-1-18 15,19-17-31</inkml:trace>
  <inkml:trace contextRef="#ctx0" brushRef="#br1" timeOffset="112839.63">16722 5080 0,'0'0'0,"-18"0"31,0 18-31,-17 17 16,-18 35-1,-17 19 1,34-19-1,19-17 1,17-35 15,17-18-15,1 0 0,17 0-16</inkml:trace>
  <inkml:trace contextRef="#ctx0" brushRef="#br1" timeOffset="113323.55">16916 5151 0,'0'0'0,"0"-18"0,0 36 62,-18-18-62,18 17 0,-53 71 16,35-35 0,18 18 15,0-36-15,18 0-1,17-35 1,-17 0-16,35-17 15,-18-19 1,18-16 0,-35-19-1,-18 18 1,-18-17 0,-52 52-1,17 18 1,17 35-1,1 18 1,35-18 15,0 1-15</inkml:trace>
  <inkml:trace contextRef="#ctx0" brushRef="#br1" timeOffset="113638.96">17321 5151 0,'-17'17'16,"17"1"-16,0-1 15,0 19-15,0 17 16,-18 0 15,0-36-15,18 1 0,-17-18-1,17-18 1,0 1-1,0-19 1</inkml:trace>
  <inkml:trace contextRef="#ctx0" brushRef="#br1" timeOffset="113855.88">17304 4992 0,'0'0'16,"-18"0"15,18 17 0,0 1-15,0 0 0,18-18-16,17 17 15,0-17-15</inkml:trace>
  <inkml:trace contextRef="#ctx0" brushRef="#br1" timeOffset="114557.78">17886 5203 0,'0'-17'0,"0"-1"32,-35-17-32,17 35 31,-35 0-15,-18 53-1,1 0 1,17 17-1,53-34 1,0-1 0,0-18-1,71-17 1,-19 0 0,19-52-1,-36 16 1,1-34-1,-19-36 1,-17 35 0,0 1 15,0 52-31,0-17 16,0 17-1,35 18 1,-52 71-1,-1 52 1,1-70 0,17 53-1,0-53 1,35-18 0,-18-17-1,1-18 1,17 0 15,-17 0-15,0-35-1,-18-1 1</inkml:trace>
  <inkml:trace contextRef="#ctx0" brushRef="#br1" timeOffset="114955.26">18450 4851 0,'0'0'0,"0"-18"31,18 18-15,-18-18-16,0 89 16,0-53-1,-18 35 1,1 70 0,-1-35-1,0-35 1,18-18-1,0-17 1,0 0 0,18-54 15,0 1-15</inkml:trace>
  <inkml:trace contextRef="#ctx0" brushRef="#br1" timeOffset="115209.65">18292 5115 0,'0'0'0,"17"0"63,1 0-63,-1 0 15,1 0-15,17-17 16,18 17 0,-35 0-1,0-18 1,17 0 0</inkml:trace>
  <inkml:trace contextRef="#ctx0" brushRef="#br1" timeOffset="115555.73">18732 4992 0,'0'-35'16,"0"17"-1,0 0 1,-35 18-1,18 0 1,-19 36 0,1 16-1,35-16-15,-53 52 16,53 0 0,0-35-1,0-35 1,18-18-1,35 0 1,-36 0-16,19-18 31,-19 0-31</inkml:trace>
  <inkml:trace contextRef="#ctx0" brushRef="#br1" timeOffset="116139.07">18979 5027 0,'0'0'0,"0"-18"15,0 1-15,0-1 16,0 1-16,0-36 16,0-36-1,0 72 1,0-1-1,0 53 1,0 36 0,0 35 15,0-36-15,0 1-1,0-18 1,0-36-1,-35 1 1,35 0 15,-17-18-31,-19 0 16,-17 17 0,18 1-1,53-18 16,70 0-15,-18 0 0,-17 0 15,0 0-15,-53-18 30,-17 18-46,-1 0 0</inkml:trace>
  <inkml:trace contextRef="#ctx0" brushRef="#br1" timeOffset="117104.99">14905 5891 0,'0'-17'16,"0"-1"-1,-18 18-15,-17 0 16,-18 0 0,0 0-1,35 0 1,1 18 0,17-1-1,70 19 1,1-36-1,17 53 1,-35-18 0,-53 0 15,-53 18-15,35-35-16,-52-1 15,-18 1 1,70-18-1,36 0 17,-1 0-17,1 0-15,35 0 16,-35 18 0,-18 35-1,0-18 1,0 35-1,-36-34 1,36 17 15,-17-36-15,34-17 15</inkml:trace>
  <inkml:trace contextRef="#ctx0" brushRef="#br1" timeOffset="117688.08">14852 7355 0,'0'0'15,"0"-17"1,18-1 0,-1 0-16,36-17 15,35 0 1,-70 35-1,-18 18 1,-53 34 0,-18 37-1,1-19 1,52 1 0,18-36-1,18 18 1,70 0-1,0-18 1,36 36 0,-71-18 15,-53 0-15,-71 52-1,-70-34 1,35-18-1,-35-35 1,18-18 0,34-106-1,89 53-15</inkml:trace>
  <inkml:trace contextRef="#ctx0" brushRef="#br1" timeOffset="118238.98">14905 6579 0,'0'0'15,"35"-17"17,0 17-32,36-18 15,123 18 1,-35 0-1,-124 0-15,141 0 16,-87 0 0,-19 0-1,-87 0 32,-19 0-47,-17 18 16</inkml:trace>
  <inkml:trace contextRef="#ctx0" brushRef="#br1" timeOffset="118555.49">14905 6791 0,'70'0'32,"-34"0"-32,87 0 15,-70 0-15,141-18 16,-70 1 0,17 17-1,-71-18 1,-52 18-1,-36 18 17,-35-1-17</inkml:trace>
  <inkml:trace contextRef="#ctx0" brushRef="#br1" timeOffset="118839.1">14905 7073 0,'0'0'0,"35"0"15,-17 0-15,17 18 0,141-18 16,1-18-1,-36 1 1,-18-1 0,-70 18 15,-35 0-15,-18-35-16</inkml:trace>
  <inkml:trace contextRef="#ctx0" brushRef="#br1" timeOffset="120038.53">13212 1164 0,'0'0'0,"-18"0"0,18 18 15,-35-18 1,17 0-1,36 0 1,87-18 0,37 1-1,34-19 1,-35 19 0,-70 17-1,-71 17 16,0 1-31,-53 0 16,35-18-16,0 17 16</inkml:trace>
  <inkml:trace contextRef="#ctx0" brushRef="#br1" timeOffset="120289.02">13582 1199 0,'0'18'0,"0"0"0,-18-1 16,18 36 0,-17 18-1,-1 35 1,18-36 0,0 18-1,0-52 1,0-19-16,18-17 31,17-17-15</inkml:trace>
  <inkml:trace contextRef="#ctx0" brushRef="#br1" timeOffset="120704.98">13776 1535 0,'18'0'16,"-18"-18"-1,17 18-15,19-35 16,-19 35-16,36-53 16,-18 17-1,1 19 1,-36-1-1,-36 18 1,1 18 0,-18 70 15,36-35-15,17 0-1,0 0 1,0-36-1,35 1 1,-18-18-16,54 0 16,0-18-1,34-52 1,-87 52-16</inkml:trace>
  <inkml:trace contextRef="#ctx0" brushRef="#br1" timeOffset="121055.53">14340 1446 0,'-17'18'0,"34"-36"16,1 1-16,17-19 0,-35 1 15,-35 35 17,-18 18-1,35-1-31,1 19 16,17 17-1,0-18 1,35-17-1,36-1 1,-54 1 0,1-1-1,-18 36 1,-53-17 0,-18-19-1,36-17 1,0 0-1,35-17 1,0-19 0,18 1-1</inkml:trace>
  <inkml:trace contextRef="#ctx0" brushRef="#br1" timeOffset="121388.35">14623 1199 0,'0'-17'16,"0"34"-16,0-52 0,0 18 0,0-1 15,0 36 17,0 52-17,0-52-15,-18 35 16,0 88-1,1-71 1,17 18 0,0-35 15,35-53 0,-17 0-31,17 0 16,-17-70-1</inkml:trace>
  <inkml:trace contextRef="#ctx0" brushRef="#br1" timeOffset="121605.61">14499 1429 0,'0'0'0,"-17"0"0,-19 0 15,19 0 1,52 0 15,-17 0-15,70-36-16,-18 36 31,-34-17-15,-19-1-1,1 1 1</inkml:trace>
  <inkml:trace contextRef="#ctx0" brushRef="#br1" timeOffset="121821.11">15275 1217 0,'0'0'16,"-17"0"-16,-1 0 0,-35 0 15,18 35 1,0 36 0,-18 35-1,17-71 1</inkml:trace>
  <inkml:trace contextRef="#ctx0" brushRef="#br1" timeOffset="121978.15">15222 1323 0,'0'-35'0</inkml:trace>
  <inkml:trace contextRef="#ctx0" brushRef="#br1" timeOffset="122204.52">15222 1217 0,'18'18'16,"0"-1"-16,17 36 15,0 35 17,0-17-17,-17 0 1,17-36-1,-17-18 1,-18 1-16,0-36 47,0 1-47,0-1 0</inkml:trace>
  <inkml:trace contextRef="#ctx0" brushRef="#br1" timeOffset="122704.29">15681 1182 0,'0'-18'32,"0"1"-17,0 34 48,-18 18-63,18-17 15,-17 0-15,-1 17 16,-35 71 0,18-18-1,-36 18 1,54-53-1,17-36-15,-18 1 16,18 0 0,0-36 15</inkml:trace>
  <inkml:trace contextRef="#ctx0" brushRef="#br1" timeOffset="123187.46">15081 1358 0,'18'0'16,"-36"18"46,1-1-62,17 1 0,-18 0 16,0 17 0,-17 53-1,0-17 1,35-18-1,0-36-15,17-17 32,19-17-17,-1-19-15</inkml:trace>
  <inkml:trace contextRef="#ctx0" brushRef="#br1" timeOffset="123970.9">16087 1199 0,'0'0'0,"0"-35"15,-18 35 1,-17 0 0,17 0-16,-35 35 15,-53 54 1,36-1-1,17 18 1,35-18 0,36 0-1,52-88 17,19 0-17,-36-18 1,35-35-1,-71 18 1,-17-18 0,-35 18-1,-35 35 1,34 0 0,1 0-1,70 0 16,1 0-15,-1 0 0,0 53-1,-35 17 1,0 19 15,0 17-15,0-89-16,0 89 15,-35 0 1,17-36 0,18-34-1,0-19 1,18-70 15</inkml:trace>
  <inkml:trace contextRef="#ctx0" brushRef="#br1" timeOffset="124837.72">17145 1288 0,'0'0'15,"0"-18"-15,0 0 0,0 1 16,-53 17 15,-17 0-15,-19 53-1,36 17 1,18 36 0,0-18-1,35 18 1,0-88-16,0 35 16,53-36-1,0-17 1,53-35-1,-1 0 1,1-36 0,0-17-1,-35 0 17,-54 35-17,18-35 1,1 17-1,-36 36 1,0 17 0,-71 106 15,36-17-15,17 52-1,1-34 1,17-1-1,0-53 1,53 0 0,17-35-1,36-17 1,-18-19 0</inkml:trace>
  <inkml:trace contextRef="#ctx0" brushRef="#br1" timeOffset="125937">17939 1464 0,'0'0'0,"0"-18"0,17 1 16,-17-54-1,0 36 1,-70 17 0,35 18-1,-54 71 1,36-18-1,-17 53 1,52-54 0,18 37-1,0-72 17,71-17-17,-18-17 1,35-54-1,-35 18 1,-18-35 0,-17 53-16,-18-18 15,0 18 1,0 52 31,0 1-47,0 52 15,0-52-15,0 35 16,0 17 0,0-34-1,35-36 17,18 0-17,35-36 1,18-16-1,-53-19 1,17-17 0,-52 35-1,-18 18 1,0 88 15,0-1-15,0 19-1,35-36 1,-17 18 0,-18-35-1,-18-18 32,1 0-31,-1-18-1,18 1-15,-53-1 16,36 18 0,-19 0-1,36 35 1,0 18 0,0-18-1,36-17 1,69-18-1,-16 0 1,52-53 0,-36 18 15,19-53-15,-71 17-1,0-35 1,-53 89-1,-18-1 1,-35 71 0,36-35-1,-19-18 1</inkml:trace>
  <inkml:trace contextRef="#ctx0" brushRef="#br1" timeOffset="126178.72">18362 1570 0</inkml:trace>
  <inkml:trace contextRef="#ctx0" brushRef="#br1" timeOffset="127587.83">12435 9860 0,'0'0'0,"-17"18"0,-1-18 0,-17 17 31,17 1-31,-35 0 16,36-1 0,34-17-1,36 0 1,35 0 0,89-53-1,-71 36 1,-1-1-1,-69 0 1,-19 18 0,-34 0-1,-54 36 17,36-36-32</inkml:trace>
  <inkml:trace contextRef="#ctx0" brushRef="#br1" timeOffset="127887.15">12594 9931 0,'0'0'15,"-17"0"-15,17 17 16,0 19 15,0 17-15,0 17-1,0 18 1,0-17 0,0-18-1,-18-36 17,18 1-17,0-36 1,0 1-1,18-36-15</inkml:trace>
  <inkml:trace contextRef="#ctx0" brushRef="#br1" timeOffset="128420.04">12718 9948 0,'0'0'0,"0"-53"15,0 36 1,0 87 31,0-52-47,0 0 0,0 70 31,0 0-15,0-17-1,0-36 1,-18-18-1,0-17 17,18-52-17,0-1 1,71-36 0,-1 37-1,36-19 1,-18 71-1,-52 0-15,52 53 16,-53 17 0,-35-17-1,0 36 17,0-54-17,-17 0 1,17-17-1,0-54 17,0 19-32</inkml:trace>
  <inkml:trace contextRef="#ctx0" brushRef="#br1" timeOffset="128521.31">13441 10178 0,'0'0'0,"35"0"16</inkml:trace>
  <inkml:trace contextRef="#ctx0" brushRef="#br1" timeOffset="128803.69">13723 10107 0,'18'-35'31,"-18"17"-31,0-17 31,-36 17-15,19 18-16,-19 18 16,-69 70-1,69-17 1,19 17 0,17-18-1,35-34 1,53-19-1,36-17 1,-36-17 0,-18-36-1</inkml:trace>
  <inkml:trace contextRef="#ctx0" brushRef="#br1" timeOffset="129671.22">13617 10248 0,'0'-17'16,"18"17"-16,17-18 16,18-35-1,18 18 1,-18-1-1,-36 1 1,-17 0 0,-35 35-1,17 0-15,-52 0 32,-1 53-17,18 0 1,53-36-1,0 19 1,35-36 0,-17 0-16</inkml:trace>
  <inkml:trace contextRef="#ctx0" brushRef="#br1" timeOffset="129986.84">15540 10142 0,'0'0'0,"0"-17"0,0-1 15,0-35 1,-35 18 0,-54 17-1,-52 18 1,18 36 0,88-19-16,-89 89 15,71-88 1</inkml:trace>
  <inkml:trace contextRef="#ctx0" brushRef="#br1" timeOffset="130387.12">14975 10548 0,'0'18'0,"36"-18"16,17 17-16,35 1 15,106-36 17,-53-35-17,18-52 1,-18-19-1,-88 18 1,-36-17 0,-17 88-16,0-36 15,0 18 1,0 106 15,0 35-15,0-53-16,0 54 15,0 52 1,0-35 0,36-54-1,17-16 17,35-36-17,18 0 1,123-106-1,-159 71-15</inkml:trace>
  <inkml:trace contextRef="#ctx0" brushRef="#br1" timeOffset="131420.1">16669 10195 0,'0'0'0,"0"-53"16,0 36-16,-18-1 16,-52 0-1,-19 18 1,19 36-1,-36 34 1,18 54 0,88-36-1,0-70 1,0 70 0,17-71-1,36 1 1,18-18-1,35-71 1,0-17 0,-18-35-1,-53 17 1,-17 53 0,-18 71 15,0-1-31,-18 36 15,0 53 1,18 0 0,0-53-1,53-36 17,18 1-17,35-53 1,17-36-1,-17-17 1,-35 0 0,-54 17-1,-34 36 1,-36 35 0,17 53-1,36 35 1,0-17-1,36-1 1,-1-17 0,-17-53 15,-36-17 0,0-1-15,-17-17-1,0-1 1,17 36 0,0 18-1,18 0-15,0 52 16,0-35 0,53 1-1,0-1 1,35-35-1,54-18 1,16-52 0,-17-36-1,-52 35 17,-1-52-17,-71 52 1,-34 36-1,-54 53 1,36 35 0,0-36-16</inkml:trace>
  <inkml:trace contextRef="#ctx0" brushRef="#br1" timeOffset="131620.2">17903 10495 0,'0'18'31,"0"-1"-15,-17-17-16,-36 18 15,18-18 1,-1 0 0,1 0-1,-35-35 1,52 17-16</inkml:trace>
  <inkml:trace contextRef="#ctx0" brushRef="#br1" timeOffset="132320.04">15222 10125 0,'0'-18'31,"0"0"-15,-17 18-16,-1 0 15,-35 0 1,-35 36 0,0 17-1,-18 70 1,88-35-1,18 36 1,0-107-16,88 36 16,1-35-1,17-18 1</inkml:trace>
  <inkml:trace contextRef="#ctx0" brushRef="#br1" timeOffset="133903.66">12065 11201 0,'0'-18'0,"0"36"0,0-54 0,0 1 16,18 17-1,-18-17 1,0 18-1,0 34 1,0 89 0,0 18-1,-36 34 1,1-70 0,35 1-1,0-72-15,-18 1 16,36-36 15,53-52-15,-18-18-1,35-36 1,-71 106 0,36-34-1,0 52 1,0 88-1,-35 0 1,-1 35 0,19-34-1,-1-54 1,36-35 0,-19-18-1,37-52 1,-1-36-1,-71 18 1,-17-89 0,-52 89-1,-19 53 1,36 35 15,17 70-15,18-17-1,0-17 1,18-36-16</inkml:trace>
  <inkml:trace contextRef="#ctx0" brushRef="#br1" timeOffset="134602.85">13159 10989 0,'0'0'16,"0"18"0,0-1-16,-18 71 15,18 54 1,0-19 0,0-88-1,-35 71 1,35-35-1,0-36 1,0-53 15,0-52-15,0 17 0,35-53-1,36 36 1,-1 70-1,18 17 1,-52 54 0,-36-36-16,17 18 15,-17 35 1,18-53 15,17-17-15,18-18-1,-18-35 1,18-18 0,-18-53-1,-17 35 1,-18 19 0,0 104 15,0-34-31,0 88 15,0-36 1,0-17 0,0-35-1,0-36 32,0-17-47</inkml:trace>
  <inkml:trace contextRef="#ctx0" brushRef="#br1" timeOffset="134787.18">13688 11165 0,'0'-17'0,"0"-1"16,0 36 30,0-1-46,0 1 16,17-18-16,1 18 16</inkml:trace>
  <inkml:trace contextRef="#ctx0" brushRef="#br1" timeOffset="135554.23">14182 11201 0,'-18'-18'0,"0"0"16,1 18-16,-1 0 15,-35 0 1,36 89 0,-1-1-1,18-53-15,-18 89 16,18-54-1,18 1 1,70-54 0,-17-17-1,-54 0 1,71-35-16,-70 17 16,70-52-1,1-54 1,-54-34-1,-18 52 1,-17 0 0,0 124 15,0 17-31,0 88 16,-35 1-1,18 17 1,17-53-1,0-35 1,0-71 31,0 1-47,0-71 31,17 17-15,54-70-1,-18 70 1,-18 54-16,88-1 16,1 106-1,-71 0 1,-53 36 0,0-54-1,-18 1 1,0-53-16,-17-1 15,18 1 1,34-71 15</inkml:trace>
  <inkml:trace contextRef="#ctx0" brushRef="#br1" timeOffset="135835.94">15804 11254 0,'0'0'0,"0"17"16,0 19-1,0 52 1,-17-18-1,17-17 1,-18-53-16,18 35 16,-17-17-1,34-36 17</inkml:trace>
  <inkml:trace contextRef="#ctx0" brushRef="#br1" timeOffset="136253.74">16140 11218 0,'0'-17'0,"0"34"0,0-52 0,-18 35 32,-17 18-17,17-1-15,-53 54 16,36-36-1,35 18 1,0-35 0,88-18-1,1 17 1,16 1 15,-34 17-15,-71 1-1,0-1 1,-88 0 0,17-17-1,-35-1 1,53-17 0,36 0-1,-18-35 1,17-18-1</inkml:trace>
  <inkml:trace contextRef="#ctx0" brushRef="#br1" timeOffset="136444.42">15610 11060 0,'0'17'78</inkml:trace>
  <inkml:trace contextRef="#ctx0" brushRef="#br1" timeOffset="139385.59">16827 11606 0,'18'0'0,"0"0"16,-18-17-1,17-1-15,1 0 0,35-34 16,18-54 15,-19-53-15,-16 35-1,-19 1 1,-17 105-16,0 1 16,-17 17-1,-1 53 1,-17 88 0,17 18-1,-17-36 1,35-88-16,-18 53 15,18-70 1,18-36 15,0 18-15,17-52-16,18-19 31,-53 53-31,35-35 16,18 18-1,0 53 1,0 52 0,17 19-1,1-19 1,35-35 0,-36-35-1,54-17 1,-1-54-1,-52 18 1,-36-105 0,-35 52-1,-53 17 17,-53 54-17,18 53 1,0 88-1,53 35 1,35 0 0,0-53-1,53-53 1,17-35 0,1 0-1,-1-70 1,1-18-1,-54-1 1,1-16 0,-18 69-1,0 89 17,0 53-1,18-18-16,-1-35 1,36-18 0,18-35-1,-1 0 1,-34 0-16,52-70 16,-35 17-1,0-53 1,-36 18-1,-17 70 1,0 89 15,0 35-15,0-18 0,0-35 15,53-53-16,0 0 1,-18 0-16,71-18 16,-18-52-1,-35-1 1,-35-35 0,0 36-1,-18 34 1,0 89 15,0 53-15,0-35-1,0 17 1,0-53 0,0-17-1,35-18 1,35 0-1,-17 0 1,36-53 0,-19-35-1,-52-18 1,-1 53 0,-17 71 15,0 70-16,0-71-15,0 36 16,0 18 0,0-53-16,18 17 15,53-35 1,34 0 15,1-18-15,-35-17-1,-1-71 1,-70 18 0,0 35-1,-17 88 17,17 1-32,-18 34 15,-17 18 1,0-35-1,35-35 1,17-36 15,36-35-15,-18-17 15,-17 52-31,70-88 16,-35 18-1,18 53 1,-18 52 0,-53 54-1,0-36-15,17 71 16,1-35 0,35-1-1,17-35 1,19-35-1,69 0 1,-122 0-16,87-52 16,0-37-1,-34-34 1,-89 35 15,-18 17-15,-88 71-1,-17 71 1,17 35 0,71-36-1,17 1 1,53-71 0,36 0-1,52-18 1,-52-35-1,-36-17 1,-17-1 0,-18 53-1,0 1 1,0 52 0,0 18 15,-18 35-16,0 36 1,18-36 0,0 53-1,18-18 1,17 71 0,-35-35-1,0-53 1,-35 0-1,-88-18 1,34-53 0,54-35-16,-88 18 15,35-36 1,52-17 0,36-53 15,-17 0-16,-19-18-15</inkml:trace>
  <inkml:trace contextRef="#ctx0" brushRef="#br1" timeOffset="139556.87">19385 10777 0,'0'0'0</inkml:trace>
  <inkml:trace contextRef="#ctx0" brushRef="#br1" timeOffset="139636.84">19279 10760 0,'0'35'31,"0"-17"-31,0-1 15,0 19 1</inkml:trace>
  <inkml:trace contextRef="#ctx0" brushRef="#br1" timeOffset="140935.17">12982 13035 0,'0'0'0,"18"0"0,35-18 32,-36 1-32,1-18 15,17-1 1,1-70 0,-36 36-1,0-18 1,-71 52-1,-17 36 1,-36 53 0,36 53-1,53 18 1,17-54 15,36-35-15,17-35-1,36-17 1,17-36 0,0-35-1,-17 0 1,-36 35 0,-17 35-1,-1 53 1,1 106-1,-18-35 1,35 0 0,18-35-1,0-71 1,53-18 15,-18-53-15,-17-70-1,-36 18 1,-35-36 0,-71 36-1,-52 52 1,-159 53 0,52 54-1,-17 105 1,124 18-1,35 70 1,88-35 0,88-53-1,88-70 1,1-54 15,87-17-15,-52-53-1,-106 18 1,-18-36 0,-70 36-1,-1 0-15</inkml:trace>
  <inkml:trace contextRef="#ctx0" brushRef="#br1" timeOffset="141352.96">14164 12524 0,'0'0'0,"-18"0"0,1 0 16,-1 0-1,18-18 1,106 0-1,53 1 1,-18-1 0,-18 18-1,-105 0-15,17 0 16,-35 18 15,-70-1-31</inkml:trace>
  <inkml:trace contextRef="#ctx0" brushRef="#br1" timeOffset="141601.32">14464 12506 0,'-18'0'31,"18"35"-15,0 53-1,0 36 1,0 35-1,0-124-15,18 53 16,0 0 0,-1-70-1,1-18 1,-1-35 15</inkml:trace>
  <inkml:trace contextRef="#ctx0" brushRef="#br1" timeOffset="142634.85">14728 12929 0,'18'0'0,"17"-17"32,-17 17-17,17-36-15,18 1 16,18-35-1,-36-1 1,-35 18 0,-35 18-1,-18 35 1,18 70 0,17 36 15,0 35-16,18-35 1,53-35 0,53-54-1,-18-17 1,71-70 0,-71 17-1,0-53 1,-70 18-1,-18 53 1,-53 52 0,18 36-1,35 53 1,0-18 0,35-17 15,0-36-16,-35-53 17,-17 1-17,-1-1-15,-17-17 16,0-1 0,-1 19-1,36 34 1,0 36-1,53 0 1,-18-35 0,71 0-1,-35-18 1,35-36 15,0-52-15,-54-18-1,-16-52 1,-1 34 0,-17-17-1,-18 123 1,0 36 0,-36 88-1,19 53 1,-1-1-1,18-70 1,0-17 0,18-53-1,52-1 1,1-17 15,-1-53-15,-17-17-1,-53 35-15</inkml:trace>
  <inkml:trace contextRef="#ctx0" brushRef="#br1" timeOffset="142835.66">15787 12771 0,'-18'0'31,"36"0"-16,52 0 1,1-18 0,-36 18-16,36-18 15,-36 1-15,36 17 16,17-18 0</inkml:trace>
  <inkml:trace contextRef="#ctx0" brushRef="#br1" timeOffset="143135.73">17074 12682 0,'0'-17'0,"-17"17"31,-1 0 0,18 17-31,0 1 0,-17 70 16,17-17-1,-18 17 1,0-53 0,1 0-1,34-35 16,36 0-15</inkml:trace>
  <inkml:trace contextRef="#ctx0" brushRef="#br1" timeOffset="143553.85">17374 12700 0,'0'0'0,"0"-18"0,18-17 15,-18 17 1,-18 1-1,-52 34 1,-18 36 0,70 0-1,18-35-15,0 35 16,35-36 0,71-17-1,17 18 16,-34 0-15,-19 17 0,-70 0-1,-70 18 1,-19-18 0,-52-17-1,53 0 1,71-18-1,-1-18 1,18-17 0,-35-53-1</inkml:trace>
  <inkml:trace contextRef="#ctx0" brushRef="#br1" timeOffset="143748.19">16916 12488 0,'0'0'0,"-18"0"0,36 0 62,-18-17-62,17 17 31</inkml:trace>
  <inkml:trace contextRef="#ctx0" brushRef="#br1" timeOffset="144468.4">13476 13899 0,'18'-17'0,"-36"34"0,53-52 15,1-53 1,-19 70-16,-34 18 31,-19 0-31,-52 53 16,-35 71 0,35 17-1,70-35 16,18 17-15,53-35 0,70 1-1,-87-72-15,69 1 16,54-36 0,-18-35-1</inkml:trace>
  <inkml:trace contextRef="#ctx0" brushRef="#br1" timeOffset="146168.54">14252 14182 0,'0'-36'0,"0"72"0,0-142 16,-35 71-1,-89 35 1,19 52 0,-1 54 15,71 0-16,17-18 1,18-17 0,18-53-1,70-18 1,-18-53 0,-34 35-16,52-88 15,-18 36 1,-34-19-1,-19 36 1,-17 71 15,0 0-31,18 52 16,-1 36 0,19-35 15,17 17-16,17-70 1,-17-18 0,-35-18-16,70-35 15,-35-35 1,-18-18 0,0 18-1,-35-36 1,18 71-1,-18 124 17,0-1-17,0 54 1,0-36 0,0-53-1,0 36 1,35-18-1,18-53 1,18-35 0,17-36-1,0-35 1,-70 89-16,17-54 16,-17-70-1,-1 88 1,-17 35-1,-35 36 1,0 35 0,35 53-1,0-71-15,-18 53 16,36 18 15,17-53-15,36 0-1,52-53 1,-17-18 0,-53 1-16,70-54 15,-52 18 1,-18-35 0,-53 17-1,0 36 1,-53 35-1,18 35 1,-1 54 0,36-19-1,36 18 1,34-17 0,36-53-1,141-18 16,-71-36-15,36-34 0,-53-19-1,-124 19 1,-17-18 0,-89 52-1,-35 36 1,-17 36-1,-1 52 1,54 0 0,70-17-1,0-54-15,70 36 16,1-53 0,35 0 15,0-53-16,-36 0 1,18-88 0,-70 53-1,0-53 1,-18 53 0,0 17-1,0 54 1,0 70-1,0-36-15,-18 124 16,18-35 0,-18 18-1,18-54 1,53-17 0,35-35 15,-17-18-16,0-18 1,-18-35 0,-1 18-16</inkml:trace>
  <inkml:trace contextRef="#ctx0" brushRef="#br1" timeOffset="147201.66">18274 14164 0,'0'0'0,"106"-88"31,-89 53-31,1-1 16,-18-52-1,-18 18 1,-35 70-1,18 0-15,-88 35 16,34 53 0,19 35-1,52-52 1,18 35 0,36-71 15,52-17-16,18-18 1,-18-53 0,0-18-1,-53 1 1,-17 34-16,-18-34 16,0-1-1,0 18 1,0 106 15,0 36-15,18-19-1,52 1 1,-70-54-16,53 19 16,53-19-1,-36-17 16,19-17-15,-1-54 0,-18-35-1,-17 0 1,-53 18 0,0 53-1,-53 35 1,0 88-1,53 18 1,18 0 0,35-36-1,-35-17 1,-18-18 0,-18-35 15,-53 0-16,36 0-15,0 0 16,0 0 0,-18 0-1,0 0 1,17 18-16</inkml:trace>
  <inkml:trace contextRef="#ctx0" brushRef="#br1" timeOffset="147868.92">12365 15381 0,'0'0'0,"0"-18"0,0 1 32,-18 17-32,-35-18 15,0 1 1,53-1 0,18 18-1,0 0-15,140-18 16,-16 18-1,52 0 1,-71 0 0,0 0-1,-105 0 1,-71 18 0,-17 0 15,-71-1-31</inkml:trace>
  <inkml:trace contextRef="#ctx0" brushRef="#br1" timeOffset="148135.28">12471 15416 0,'0'0'0,"0"36"16,0-1-1,0 71 1,0-18-1,-36 35 1,36-87-16,-35 70 16,17-18-1,18-35 1,53-53 15,-35-36 0,0 19-31,-1-1 0</inkml:trace>
  <inkml:trace contextRef="#ctx0" brushRef="#br1" timeOffset="149151.59">12665 15857 0,'0'0'16,"35"0"0,18-17-1,0-19 1,17-16-1,-52-1 1,-18 0 0,0 35-1,-53 18 1,-17 35 0,17 54 15,35-1-16,0 35 1,18-52 0,0-54-16,53 1 15,71-18 1,34-71 0,19-17-1,-71 0 1,0 0-1,-89 53 1,-52 35 0,-18 53-1,0 35 1,35-18 0,18 36 15,0-35-16,18-36 1,-18-53 15,0 1-15,-35-36 0,17 35-16,-35-17 15,18 35 1,17 17-1,18 54 1,36 0 0,34-19-1,36-34 1,17-18 0,19-18-1,-19-52 16,18-54-15,-17-17 0,-54 36-1,-70 69-15,18-70 16,-36 106 0,-52 18-1,34 35 1,1 70-1,35-17 1,0-70-16,18 69 16,35-34-1,17-36 1,36-17 0,-35-18 15,17-71-16,-53 1 1,-35 17-16</inkml:trace>
  <inkml:trace contextRef="#ctx0" brushRef="#br1" timeOffset="149351.91">13899 15840 0,'0'0'15,"-70"0"-15,17 17 16,53 1-1,71-18 1,34 0 0,36-18-1,1-17 1,-107 0 0,-18 35-1</inkml:trace>
  <inkml:trace contextRef="#ctx0" brushRef="#br1" timeOffset="149857.06">15117 15522 0,'0'0'0,"0"-17"0,0-1 31,-18 18-31,-35 53 16,0 35-1,0 53 1,35-35 0,-17 17-1,18-70 1,17-70 15,0-1-15</inkml:trace>
  <inkml:trace contextRef="#ctx0" brushRef="#br1" timeOffset="150101.4">14975 15646 0,'0'0'0,"36"-71"16,-1 71 0,36 53-1,17 53 1,-18-18-1,36 18 1,-18-53 0,-35-36-1,-18-17 1,18-52 0,0-37-1</inkml:trace>
  <inkml:trace contextRef="#ctx0" brushRef="#br1" timeOffset="150334.22">15787 15434 0,'0'-18'15,"0"36"-15,-18-36 16,-17 54 0,0 34-1,17-35-15,-35 89 16,18-18-1,17 17 1,18-35 0,35-88-1,54-17 1,-1-18 0</inkml:trace>
  <inkml:trace contextRef="#ctx0" brushRef="#br1" timeOffset="150968.35">16492 15522 0,'0'0'0,"0"-17"16,-35 17-16,-53 17 16,-18 36-1,-53 71 1,53-19-1,54 37 1,34-54 0,106-35-1,0-53 1,53-18 0,-35-35-1,18-53 16,-89 89-31,-17-54 16,-18 53-16,0 1 16,-106 17-1,0 0 1,18 17 0,70-17-1,53 0 16,18 0-15,18 36 0,-53 17-1,-1 52 1,-17-69-16,0 70 16,-53 52-1,-53 1 1,36-35 15,17-1-15,35-52-1,36-54 1,17-34 0,36-72-1</inkml:trace>
  <inkml:trace contextRef="#ctx0" brushRef="#br1" timeOffset="152964.91">17798 15522 0,'0'0'0,"0"-17"0,0-1 15,-18-35 1,-17 18 0,-36 17-1,-17 36 1,35 52 0,35-34-16,18 87 15,0-35 1,0 18 15,36-53-15,52-35-1,35-18 1,1-36 0,-36-17-1,18-70 1,-18-36-1,-35 18 1,-35-53 0,-18 88-1,-18 89 1,-17 52 0,-1 106-1,19 0 16,-1 18-15,18-106-16,0 35 16,71 0-1,-1-53 1,18-35 0,54 0-1,-19-52 1,0-37-1,-70 19 1,-35-18 0,-18 35-1,-88 35 1,-18 71 0,0 17 15,18 36-16,70-35 1,18-1 0,53-52-1,18-18 1,-54 0-16,72-18 16,-36-17-1,-1-35 1,-34-1-1,-18-17 1,0 70-16,0 36 31,0 52-15,0 1 0,0 0-1,0-36 1,0-18-1,53-17 1,18 0 0,17 0-1,18-35 1,-36-18 0,36-35-1,-71 70-15,1-52 16,-36-1-1,0 124 17,0-35-32,0 35 15,0 35 1,17 0 0,1-53-1,-1-17 16,-34-36 16,-1 1-47,1-1 16,-36-17 0,17 17-1,-17 18 1,36 36-1,17 16 1,53-16 0,17-36-1,18 0 1,1 0 0,34-36-1,-88 19 1,36-18-1,105-89 1,-87 36 0,-19-18-1,-70 71 1,-18 35 0,-70 70-1,35 36 1,53 0-1,0-53 1,53 0 0,-17-36-1,-19 1 1,-34-18 31,-1 0-32,-17 0-15,-1 0 32,19 0-17,-1 0 1,18-18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09:59:40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 1587 0,'18'0'63,"-1"0"-63,1 0 15,0 0-15,17 0 16,0 0 0,18 0-1,-18-17 1,1-18 0,-19-1-1,-17 19 1,0-19 15,-35 36-15,-53 0-1,-36 36 1,18 34 0,1 1-1,-1 35 1,88-53-1,18-36-15,0 1 16,18-1 0,70-17-1,0 18 1,0-18 0,36 35-1,-36 1 16,0 17-15,-70-1 0,-18 1-1,0 53 1,-53-53 0,-106 35-1,18-70 1,18-18-1,-54 0 1,89-35 0,17-1-1,19-34 1,34 70 0,18-35-1,18 35 1,70-36-1</inkml:trace>
  <inkml:trace contextRef="#ctx0" brushRef="#br0" timeOffset="1266.61">1993 1993 0,'0'0'0,"0"-17"32,0-1-17,0 0-15,18 18 47,-18 18-31,0 35-1,-18 35 1,18-17 0,0 17-1,0-71-15,0 19 16,53-36 0,0-18-1,18-35 1,-1-35 15,-35 17-15,-17-17-1,-18 71 1,0 34 15,18 18-15,-1 71-1,1-70-15,-18 52 16,53 88 0,0-35-1,-18 53 1,0-35 0,-17 53-1,-18-1 1,-35-34 15,17-160-31</inkml:trace>
  <inkml:trace contextRef="#ctx0" brushRef="#br0" timeOffset="1783.4">2787 1976 0,'-35'0'16,"17"17"-16,0 1 15,-35-1 1,1 36 0,34 0-1,53-17 1,53 16 0,-17-16-1,-18 17 1,-36-18-1,-52 0 1,-53-17 0,-18 0-1,53-18 1,18 0 0,35-18-1,0 0 16,71 1-15,-36-1 0,-18 0-16</inkml:trace>
  <inkml:trace contextRef="#ctx0" brushRef="#br0" timeOffset="2299.57">3175 1711 0,'0'0'0,"0"-18"0,0 1 15,0-1-15,0 0 0,0-35 16,0 36 0,0-1-1,-18 106 16,1 36-15,17-89-16,0 124 16,-18 17-1,18-88 1,0 18 0,0-53-1,35-35 16,-17-18-15,35-53 0,-35 18-1,17-36-15</inkml:trace>
  <inkml:trace contextRef="#ctx0" brushRef="#br0" timeOffset="2566.19">3069 2117 0,'0'0'0,"-17"17"31,34-17-15,18 0-1,36-17 16,-36-1-15,1 0 0,-19 18-1,1 0-15</inkml:trace>
  <inkml:trace contextRef="#ctx0" brushRef="#br0" timeOffset="3699.21">3440 2170 0,'0'17'0,"17"-17"16,1 0 0,17 0-16,18-35 15,-35 17 1,52-35-1,-17 0 1,-35 1 0,-18 34-1,-35 18 1,-18 0 0,-18 53-1,36 35 1,35-17-1,0-1 1,53-35 0,17-35-1,36 0 1,-18-17 0,0-54-1,-35 1 16,-17-36-15,-36 53 0,0 35-1,0 36 1,0 70 0,-18-17-1,18 17 1,0-35-1,0 0 1,0-71 31,0-17-31,0-53-1,18 70-15,17-70 31,35 0-15,1 52 0,-36 36-1,18 36 1,-35 52 0,0-35-1,-18 35 1,0-35-1,0-36 1,0-34 31,0-19-47,0 19 0,17-36 16,54-53-1,-1 18 16,54 17-15,-1 71 0,-52 53-1,-54 35 1,-17-35 0,0 36-1,-35-37 1,0-16-1,17-1 1,1-35-16,-1 0 31,53 0-15,-17-18-16</inkml:trace>
  <inkml:trace contextRef="#ctx0" brushRef="#br0" timeOffset="4066.54">5203 2117 0,'0'17'16,"0"1"-1,18-18 16,0 0-15,-1-18 0,-17 1-1,0-19 1,-17 36 15,-1 0-15,0 0-1,1 18 1,17 0 0,-18-1-16,18-34 31,0-1-31</inkml:trace>
  <inkml:trace contextRef="#ctx0" brushRef="#br0" timeOffset="5733.74">5962 1958 0,'0'0'0,"18"0"0,-18-53 15,0 35 1,0-17 0,-36 0-1,36 17-15,-35 1 16,-36 17 0,19 70-1,-1 18 1,17 71-1,19-53 1,17-71-16,17 89 16,54-54-1,-18-35 1,35-35 0,18-70-1,-53 17 1,17-106 15,-70 53-15,-17-17-1,-54 35 1,-52 52 0,34 36-1,-34 89 1,105 16-1,18 19 1,36-36 0,52 0-1,18-35 1,17-53 0,-17 0-1,-18-70 16,0 17-31,-17-35 32,-53-1-17,-18 72-15,0-1 16,17 0 0,-17 54-1,-17-1 1,-1 53-1,18 0 1,0-70-16,0 17 16,53-35-1,17 0 1,-17-17 0,18-54-1,-36 1 1,-17 34-1,-1-34 1,19-1 0,-36 54-1,17 34 1,-17 54 0,0 17-1,0 0 1,36-17-1,17-54 1,17 1 0,18-18-1,-35-35 1,-35 17-16,52-53 16,-34-17-1,-19-70 1,-17-19 15,0 71-15,0 53-1,0 71 1,0 70 0,0 71-1,0 0 1,0-36-1,0-35 1,0-70-16,36 35 16,-1-35-1,35-18 1,-17-18 0,0-17-1,-35-36 1</inkml:trace>
  <inkml:trace contextRef="#ctx0" brushRef="#br0" timeOffset="5982.12">7197 2064 0,'0'0'0,"0"17"31,17-17-31,36 0 16,0-17-1,35-1 1,-70 0-16,35 18 16,-18-17-1,-17 17 1</inkml:trace>
  <inkml:trace contextRef="#ctx0" brushRef="#br0" timeOffset="6330.32">7973 2170 0,'0'0'0,"17"0"16,19 0-1,-1-18 1,0-17 0,-35-1-1,0 19 1,-17 17 15,-36 0-15,35 17-1,-17 19 1,52-36 15</inkml:trace>
  <inkml:trace contextRef="#ctx0" brushRef="#br0" timeOffset="6982.35">8678 2046 0,'0'-18'0,"0"36"0,0-53 16,0 0 0,0 17-16,-17 18 31,-1 18-31,0 34 15,18-34 1,-53 141 0,53 0-1,-35 123 1,0 0 0,17-70-1,1 158 1,-1-211-1,0 17 1,18-105 0,0-142 15,18-70-15,17-106-1,-35 177 1</inkml:trace>
  <inkml:trace contextRef="#ctx0" brushRef="#br0" timeOffset="7366.81">8520 2346 0,'-18'-35'0,"36"70"0,-54-159 16,19 54-1,17-18 1,0 52-16,53 1 15,70-18 1,53 36 0,18 34-1,-70 71 1,-106 1 0,-107 16-1,-87 1 1,-18 0 15,106-71-15,70-17-1,36-36 17,52-17-17,36-35 1,-53 52-16</inkml:trace>
  <inkml:trace contextRef="#ctx0" brushRef="#br0" timeOffset="7998.93">9278 2222 0,'0'0'16,"-18"0"-16,18 36 0,-35-89 15,35 0 17,18-18-17,-1 54-15,54-19 16,0 19 0,-1 17-1,18 53 1,-35 35-1,-53 0 1,-17 0 0,-19-17-1,19-53 1,-1-18 0,18-36-1,0-17 1,35-35 15,36 35-15,35-17-1,17 17 1,1 17 0,-89 36-16,0 0 15,-17 0-15,17 53 16,-35 18-1,0 17 1,0-17 0,0-36-1,-18-17-15,36-36 63,0-17-63,-18-1 15</inkml:trace>
  <inkml:trace contextRef="#ctx0" brushRef="#br0" timeOffset="8382.92">10248 1799 0,'0'0'0,"-17"0"15,-54 0 1,0 35-1,54 36 1,17-53-16,0 17 16,35 0-1,18-35 1,35-17 0,-35-19-1,0-34 1,-53 52-1,0-52 1,-18-19 0,-52 89-1,-18 0 1,-1 53 0,19 35-1,70-52-15,0 34 16,53 18-1,17-52 1</inkml:trace>
  <inkml:trace contextRef="#ctx0" brushRef="#br0" timeOffset="8885.93">10601 2028 0,'-18'18'31,"18"0"-15,0-1-16,0 1 15,0 0-15,0 35 16,0 35 0,0-35-1,0 0 1,-17-36-1,17-34 17,0-1-32,0-35 15,0-53 1,17 18 0,72-35-1,34 34 1,0 72 15,-70 34-15,0 89-1,-35 0 1,-18-18 0,-18-17-1,18-36 1,18-53 15</inkml:trace>
  <inkml:trace contextRef="#ctx0" brushRef="#br0" timeOffset="9182.28">11430 1711 0,'0'0'0,"0"-18"0,0 1 15,18-19-15,-18 54 32,0 0-17,0-1-15,0 89 16,0 35 0,-36 0-1,36-70 1,-17-1-1,17-34 1,53-36 15,0-53-15</inkml:trace>
  <inkml:trace contextRef="#ctx0" brushRef="#br0" timeOffset="9347.94">11377 1958 0,'-18'0'15,"36"0"-15,-18 0 32,53 0-17</inkml:trace>
  <inkml:trace contextRef="#ctx0" brushRef="#br0" timeOffset="9431.54">11606 1923 0,'0'-18'62</inkml:trace>
  <inkml:trace contextRef="#ctx0" brushRef="#br0" timeOffset="10305.08">11377 1923 0,'0'0'0,"-123"0"31,105 17-31,-53-17 16,54 18-1,-1-18 1,36 0 0,-1 0-16,107 0 15,-1-35 1,1 17 0,-36 0-1,-35 18 1,-53-17 46,18 17-46</inkml:trace>
  <inkml:trace contextRef="#ctx0" brushRef="#br0" timeOffset="11099.39">12065 1623 0,'0'0'15,"0"-18"-15,0-17 0,0-36 16,0 36 0,0 17-1,0 36 16,0 0-31,-18 105 32,-17 18-17,-18 53 1,36-17 0,17-89-1,52-71 1,54-17-1,-18 0 1,89-88 0,-89-18-1,-53 18 1,1 18 0,-36 17-1,0 70 16,0 19-31,0-19 16,0 54 0,-18 35-1,-17 0 1,35-71 0,-18 0-1,0-35-15,1 0 31,-1-53-15,18-17 0,18-54-1,35 18 1,88 1 0,-106 87-16,71 18 15,35 70 1,-53 19 15,-70 34-15,-71-17-1,18-36 1,17-70-16,0 18 16,18-36 15</inkml:trace>
  <inkml:trace contextRef="#ctx0" brushRef="#br0" timeOffset="11615.48">13829 1111 0,'0'0'0,"18"-17"0,-1-1 15,-17 0 1,0 1 0,0 34 15,-17 19-31,-72 87 16,36 18-1,36-88-15,-71 212 16,17-54-1,36 54 17,17 0-17,53-107 1,71-17 0,-71-105-16,124-19 15,35-34 1,-141-1-16</inkml:trace>
  <inkml:trace contextRef="#ctx0" brushRef="#br0" timeOffset="11987.97">14287 1446 0,'-17'0'0,"-1"0"31,1 18-15,-1 17 0,18 18-1,-18-18 1,18 18 0,0-35-1,18-36 16</inkml:trace>
  <inkml:trace contextRef="#ctx0" brushRef="#br0" timeOffset="12148.47">14358 1482 0,'0'0'16,"0"17"15,-18 19-15,18 34-1,0-17 1,0-18 0</inkml:trace>
  <inkml:trace contextRef="#ctx0" brushRef="#br0" timeOffset="12648.59">14922 1676 0,'0'0'15,"0"-36"-15,0-17 0,0 36 16,0-1-1,0 36 1,0 123 15,0-106-31,0 53 16,-17 106 0,-1-88-1,18-35 1,-17-36-1,34-35 1</inkml:trace>
  <inkml:trace contextRef="#ctx0" brushRef="#br0" timeOffset="12899.16">15258 1746 0,'0'-17'16,"0"34"-16,17-105 0,1 70 15,-18 1-15,0 70 32,-18 53-17,1 52 1,17-52 0,-53 0-1,0-18 1,35-53-1,1-35 1,-1 0-16</inkml:trace>
  <inkml:trace contextRef="#ctx0" brushRef="#br0" timeOffset="13097.76">14781 2099 0,'0'0'0,"-17"0"0,34 0 47,19 0-32,-19 0-15,89-18 16,71 18 0,17-35-1,-106 0-15</inkml:trace>
  <inkml:trace contextRef="#ctx0" brushRef="#br0" timeOffset="13515.79">15575 2011 0,'0'0'16,"0"17"0,18-17-1,-1 0-15,36 0 16,-35 0-1,70-35 1,-35 0 0,-35-18-1,-18 18 1,0 17 0,-53 18-1,-18 35 1,1 54-1,34 16 1,19-34 0,17-1-1,70-17 1,1-53 0,-53 0-16,105 0 15,-35-35 1,71-35-1,-124 52 1</inkml:trace>
  <inkml:trace contextRef="#ctx0" brushRef="#br0" timeOffset="13764.91">16387 1834 0,'0'-35'0,"0"70"0,17-158 16,-17 52-1,0 89 1,0 17-1,-17 89 1,-19-1 0,36-87-16,-17 87 15,17-35 1,0-35 0,0-35-1,17-18 1,36 0 15,-35-18-31,35-35 0</inkml:trace>
  <inkml:trace contextRef="#ctx0" brushRef="#br0" timeOffset="14015.12">16757 1640 0,'0'0'0,"0"-17"0,0 123 47,-18-53-47,1 70 15,-19 0 1,36-17 0,-17-88-16,-1 52 15,0-52 1,89-18 15</inkml:trace>
  <inkml:trace contextRef="#ctx0" brushRef="#br0" timeOffset="14498.54">17039 1993 0,'0'-35'15,"0"53"17,0-1-17,0 1-15,-17 70 16,-1-17 0,18-19-1,0-16 1,70-19-1,-34-17 1,34 0 0,71-53-1,-17 1 1,-54-19 0,-34-70-1,-54 17 1,-17 107-16,-71-18 15,-18 52 1,19 36 0,-1 35-1,88 0 1,18-35 0,0-35-16,35 0 15,71-18 1,-70-18-1</inkml:trace>
  <inkml:trace contextRef="#ctx0" brushRef="#br0" timeOffset="14794.48">17956 1535 0,'-17'52'16,"-1"-52"-16,0 36 16,1 17-1,-1-36 1,18 19-1</inkml:trace>
  <inkml:trace contextRef="#ctx0" brushRef="#br0" timeOffset="15014.2">17992 1570 0,'0'0'0,"17"0"16,-17 17 15,0 36-15,0 0 0,-17 0-1,-1-35-15,18 17 16</inkml:trace>
  <inkml:trace contextRef="#ctx0" brushRef="#br0" timeOffset="15448.19">18150 1164 0,'0'0'0,"-17"-17"16,17-1-1,35 18 1,53 35 0,53 36-1,-35 17 1,18 35-1,-107-87 1,1 87-16,-18 71 31,-106-17-15,18-72 0,-53 1-1,17-18 1,54-52-1,17-19 1,53-34 15,35-1-15,-17 0-16</inkml:trace>
  <inkml:trace contextRef="#ctx0" brushRef="#br0" timeOffset="15881.24">19191 1799 0,'0'0'0,"-35"-35"32,35 53 30,0-1-46,0 1-16,0-1 15,0 1-15</inkml:trace>
  <inkml:trace contextRef="#ctx0" brushRef="#br0" timeOffset="16131.12">19156 2028 0,'17'53'15,"-17"-35"-15,0 0 0,18 35 16,-18-1 15,-18 19-15,-34-18 0,52-35-16,-36 35 15,19-53-15,-36 35 16,0-35-1,18 0-15</inkml:trace>
  <inkml:trace contextRef="#ctx0" brushRef="#br0" timeOffset="17047.78">12965 3052 0,'0'0'15,"-36"0"-15,-34 0 16,52 0-16,36 0 47,17 0-47,71 0 15,-36 0 1,124 0 0,177 0-1,-89 0 1,159-18 0,71 18-1,-89 0 1,124 0-1,-53 0 1,-36 35 0,-246-35-1,52 18 1,-70-18 0,-105 0-1,-54 0 1,-53 0 31,-52 0-32,52 17-15</inkml:trace>
  <inkml:trace contextRef="#ctx0" brushRef="#br0" timeOffset="17648.07">14676 3581 0,'0'-89'31,"0"72"-31,0-36 16,0 18-1,0 17 1,0 36-1,0 87 1,0 54 0,0-18 15,0 36-15,0-124-16,0 52 15,0 1 1,0-70-1,0-19 1,-18-34 0</inkml:trace>
  <inkml:trace contextRef="#ctx0" brushRef="#br0" timeOffset="17949.11">14376 3933 0,'0'0'0,"-18"-17"0,36 17 63,17 0-63,-17 0 0,-1 17 16,71 36-1,-17 36 1,-18-1-1,-53-35 1,0-36-16,0 19 16,0-19-1,18-34 17</inkml:trace>
  <inkml:trace contextRef="#ctx0" brushRef="#br0" timeOffset="18181">15117 3916 0,'0'0'0,"0"-18"0,-18 36 47,0-1-47,-52 54 16,-54 52-1,36-17 1,35-35 0,35-53-16,-17 34 15,18-52-15</inkml:trace>
  <inkml:trace contextRef="#ctx0" brushRef="#br0" timeOffset="19497.88">13123 4727 0,'0'-17'0,"0"34"0,0-52 15,-53-18 17,36 35-32,-36 18 15,35 0-15,-35 0 16,-35 53-1,0 88 1,53 1 0,-1 34-1,36-123-15,0 53 16,0-1 0,53-52-1,53-35 1,18-18-1,-19-53 17,72-53-17,-89 36 1,-35-54 0,-53 36-1,0 18 1,0 105 15,0 0-31,-35 89 16,17-36-1,18 18 1,0-54 0,71-34-1,-54-18-15,54 0 16,-18-53-1,-53 0 17,0-17-17,-36-18 1,1-1 0,35 36-1,53 1 1,0 16-1,35 36 1,-35 53 0,18 35-1,-36 18 1,-35 0 0,0-35-1,-18-54 1,1 1-1,-1-18 17,0-35-17,18-54 1,18 1 0,53-18-1,17 36 1,70 35-1,-105 35-15,53 52 16,-35 54 0,-71 0-1,0-35 1,-71-1 0,54-52-1,-1-18 1,36-35-1</inkml:trace>
  <inkml:trace contextRef="#ctx0" brushRef="#br0" timeOffset="19997.84">14958 5009 0,'0'0'15,"0"-17"-15,0-1 0,0-35 16,-36 18 0,-16 35-1,-37 53 1,72-35-16,-54 52 16,54 1-1,17-36 1,35-35-1,53 0 17,18 0-17,-18 35 1,-35 0 0,-18 1-1,-35 17 1,-35-36-1,0 1-15,-71 17 16,18-35 0,-1 0-1,1 0 1,53-17 0,17-19-1,18-17 1,71 36-1</inkml:trace>
  <inkml:trace contextRef="#ctx0" brushRef="#br0" timeOffset="20514.25">15716 4939 0,'0'0'0,"-17"0"0,-19-35 16,19 35-16,-19 0 15,1 0-15,-35 35 16,52-17-16,-70 52 16,17 54-1,54-54 1,17 18-1,70-52 17,54-36-17,-1 0 1,-52-36 0,-1-52-1,-70-35 1,0 17-1,-70-18 1,-1 107 0,-52 52-1,34 53 1,36 36 0,53-54-1,0-35-15,53 36 16,53-71-1,-35 0 1</inkml:trace>
  <inkml:trace contextRef="#ctx0" brushRef="#br0" timeOffset="20799.39">16210 4604 0,'0'0'0,"-18"-18"16,1 18 0,-18 35-1,35 1-15,-36 105 16,1 0 0,0 53 15,17-106-31,18-35 15,0-18 1,71-52 31,-54 17-47</inkml:trace>
  <inkml:trace contextRef="#ctx0" brushRef="#br0" timeOffset="21246.84">16404 5133 0,'0'18'0,"18"-18"32,17 0-17,0-18-15,1 0 0,-1-17 16,0 17-16,36-52 15,-54-1 17,-17 54-17,-35 17 1,-35 17 0,52 19-16,-88 69 15,71 1 1,17-18-1,53-17 1,54-53 0,34-18-1,-35 0 1,-70 0-16,70-36 16,-53 1-1,-17-18 1,0 53-1</inkml:trace>
  <inkml:trace contextRef="#ctx0" brushRef="#br0" timeOffset="21408.01">17074 5256 0,'0'0'0</inkml:trace>
  <inkml:trace contextRef="#ctx0" brushRef="#br0" timeOffset="32996.1">847 7038 0,'0'0'16,"0"-18"-1,0 1 1,0 34 46,0 1-62,0 0 0,0 70 32,0-35-32,0 70 15,0 54 1,0-54-1,0 0 1,0-70 0,0-17-1,0-54 17,0-17-17,0-18 1,0 18-16</inkml:trace>
  <inkml:trace contextRef="#ctx0" brushRef="#br0" timeOffset="33647.05">706 7179 0,'0'0'0,"-18"-18"0,0 18 16,-70-53 0,53 1-1,35-37 1,70 19 0,54 17-1,-89 35-15,177-35 16,-53 53-1,-36 53 1,-52 53 0,-107-18 15,-122 106-15,16-70-1,-16 17 1,52-106-1,53-35 1,35 0 0,18-53-1,36 36 1,-19 17-16,71 0 16,-17 53-1,-18-1 1,17 54-1,-17-18 1,-35-70-16,17 35 16,18-18-1,-35-35 17,17 0-17,0-35 1,-17-18-1,17 0 1,-17 36-16,17-36 16</inkml:trace>
  <inkml:trace contextRef="#ctx0" brushRef="#br0" timeOffset="34396.23">1393 7602 0,'0'53'15,"0"-35"1,18 0-1,0-18 1,-1 0-16,54-18 16,-1-35 15,-17 0-15,-35 35-16,0-34 15,-18 34 1,-89 18-1,19 35 1,-1 36 0,18 35-1,36-18 1,70-18 0,17-52-1,36-18 1,35-18-1,-17-35 1,17-52 0,-106 34 15,-35-17-15,0 53-1,0 17 1,-18 71 15,18 70-15,0 1-1,0 140 1,0-17 0,18 141-1,-18-282-15,0 194 16,-35 70-1,-18-140 1,0-1 0,-18-105 15,54-89-15,-1-35-16,18-35 15,0-71 1,53-141-1,-18 0 1,1 35-16</inkml:trace>
  <inkml:trace contextRef="#ctx0" brushRef="#br0" timeOffset="34779.04">2046 7691 0,'0'0'15,"0"-18"-15,-18 0 0,18 1 0,-17-36 16,17 0 0,0 35-16,53-52 31,17 34-15,54 19-1,-36 34 1,-17 72-1,-71-54-15,0 53 16,-89 0 0,1-17-1,-18-18 1,71-18 0,0-35-1,52-18 32,1 18-47,53-53 16</inkml:trace>
  <inkml:trace contextRef="#ctx0" brushRef="#br0" timeOffset="35278.99">2734 7497 0,'0'-18'16,"0"36"-16,0-54 0,0 19 16,-18 17 15,-17 35-15,0 35-1,0 36 1,35-18-1,0 18 1,17-88-16,18 17 16,-17-35-1,70 18 1,-17-18 0,35-53-1,-53 0 1,-36-53-1,-17 89-15,0-89 16,-53 0 0,0 53-1,-35 53 1,18 35 0,34 36-1,19 17 1,17-35-1,53-35 17</inkml:trace>
  <inkml:trace contextRef="#ctx0" brushRef="#br0" timeOffset="35878.78">3193 7567 0,'-18'18'0,"36"-36"0,-54 36 15,19-18 1,17-18-1,0 0-15,0-17 16,0 0 0,17 17-16,36 1 15,18-1 17,-18 18-17,35 53 1,-18 17-1,-70-52-15,36 53 16,-36-1 0,-36 1-1,1-36 1,0-17 0,17-18-1,18-18 1,0-53-1,0 19 1,18-19 0,0 36 15,34-1-15,-34 19-16,0 17 15,17-18 1,-17 1-1,-1-1-15</inkml:trace>
  <inkml:trace contextRef="#ctx0" brushRef="#br0" timeOffset="36246.19">4004 7108 0,'0'0'0,"0"-17"0,0 34 47,0 1-31,0 106-1,0-1 1,-18 36-1,18-124-15,-17 36 16,-1-36-16,0 53 16,18-35-1,0-35 1,53-18 0,-17-18-1,-1-35 1,-35 35-16,18 18 15</inkml:trace>
  <inkml:trace contextRef="#ctx0" brushRef="#br0" timeOffset="36506.87">3828 7567 0,'-18'0'0,"36"0"0,-18 0 47,17-18-47,36 18 16,-35 0-16,52-17 15,19-1 1,-72 1 0,1 17-1</inkml:trace>
  <inkml:trace contextRef="#ctx0" brushRef="#br0" timeOffset="36895.01">4269 7655 0,'0'0'0,"17"0"0,1 0 16,35-35-1,17-18 1,-34 18 0,-36-36-1,0 36 1,-53 35-1,35 0-15,-35 18 16,-17 87 0,52-34 15,18 17-15,0-17-1,18-36 1,70-17-1,-18-18 1,1-18 0</inkml:trace>
  <inkml:trace contextRef="#ctx0" brushRef="#br0" timeOffset="37346.03">4727 7620 0,'0'0'0,"-17"-18"0,-1 1 15,18-1-15,0 0 16,0 1-16,0-18 16,53-1 15,17 36-15,19 0-1,-36 53 1,-18 18-1,0-1 1,-17 36 0,-18-35-1,0-54 1,-18 1 0,0-18-1,18-18 1,0-70-1,36 18 1,17-36 0,0 53 15,-18 0-15,0 18-1,-17 35-15,-1 0 0</inkml:trace>
  <inkml:trace contextRef="#ctx0" brushRef="#br0" timeOffset="37795.76">5592 7743 0,'0'0'0,"0"18"16,0 0-1,17-18 16,1 0-31,17-36 16,-17 1 0,-18 18-1,-18-1 1,-17 18 0,0 18-1,35-1-15,-18 1 16,18-1-1,18-17 17,17 0-17</inkml:trace>
  <inkml:trace contextRef="#ctx0" brushRef="#br0" timeOffset="39011.91">6385 7849 0,'-35'-17'15,"35"-1"16,0-17-31,35-53 16,18-1 0,35-69-1,-35-1 1,-35-18 15,-18 142-31,0-18 16,-53-53-1,-35 106 1,0 53 0,35 53-1,17 106 1,1 0 0,35-71-1,35-36 1,18-69-1,36-19 1,34-17 0,-17-53-1,0-35 17,-36 18-17,-34-36 1,-19 53-1,-17 35 1,0 71 0,0 0-1,0 53 1,0-35 0,0-1-1,0-35 1,18-17-16,35-18 15,17-18 1,18-17 0,1-35 15,-36-36-15,-53 18-1,-71-36 1,0 106-1,-34 18 1,34 53 0,36 36-1,17 16 1,18-52 0,18 0-1,35-35 1,70-18-1,-88-18-15</inkml:trace>
  <inkml:trace contextRef="#ctx0" brushRef="#br0" timeOffset="39879.07">7937 7479 0,'18'0'0,"-36"0"0,54-18 16,-19-17-1,-17 0 1,-70 35 0,-36 17-1,-17 72 1,52-37 0,18 37-1,35-54 1,18-17-1,18-18-15,88 0 16,-18-18 0,36-17-1,-72-18 17,1 0-17,-35 18 1,-18 52 15,0 1-15,0 70-1,0 0 1,0 53 0,0-105-16,0 175 15,53-34 1,0 52-1,-18 18 1,-17-53 0,-1 88 15,-52-70-15,0-89-1,-36 1 1,-17-71-1,0-53 1,-88-71 0,34-105-1,90-36 1,16-141 0,36-35-1,36 106 1,122-88-1,-34 228 1,52 37 0,-88 52-1,-35 53 17,-35 17-17,-18 1 1,0 0-1</inkml:trace>
  <inkml:trace contextRef="#ctx0" brushRef="#br0" timeOffset="40545.25">8855 6773 0,'0'0'16,"17"-17"-16,1-1 0,0 0 0,-1-35 15,-17 36 1,-17 17 15,-19 0-31,-69 53 16,16 35-1,-17 88 1,36 36 0,-1 106-1,71-72 1,0 54 0,18-247-16,53 106 15,70-36 1,53-105-1,-53-36 1,35-70 0,-141 53-1,1 17-15</inkml:trace>
  <inkml:trace contextRef="#ctx0" brushRef="#br0" timeOffset="41096.71">9172 7003 0,'0'17'31,"-17"-17"-31,17 18 0,0 0 32,0-36 15,17 18-47,-17-18 15,18 1-15,-36 17 47,1 0-47,-19 35 16,36 35-1,0-52-15,0 35 32,0-35-17,36-18 1</inkml:trace>
  <inkml:trace contextRef="#ctx0" brushRef="#br0" timeOffset="41461.8">9349 7020 0,'0'18'31,"17"-18"1,1 0-32,0 0 31,-1-18-31,-17 1 16,0-1-1,-17 18 16,-1 0-15,0 53 0,18 35-1,0-35 1,0 18 0,0-54-16,0 1 0</inkml:trace>
  <inkml:trace contextRef="#ctx0" brushRef="#br0" timeOffset="41813.48">9966 7250 0,'0'0'0,"0"-53"31,0 35-31,-18 18 16,1 0-1,-1 71 1,0 17 0,18 71-1,-53-18 1,53-124-16,-17 36 15,-1 35 1,18-105 31,53-36-47</inkml:trace>
  <inkml:trace contextRef="#ctx0" brushRef="#br0" timeOffset="42078.11">10160 7179 0,'18'-18'0,"-36"36"0,53-89 16,-17 71-1,-18 36 1,0 122 0,0-34-1,-18 17 1,1-53-1,17-17 1,-18-36 0,0-53 31,1-17-47</inkml:trace>
  <inkml:trace contextRef="#ctx0" brushRef="#br0" timeOffset="42278.53">9772 7620 0,'18'0'32,"-1"0"-32,1 0 15,17 0-15,53 0 16,-52 0-16,69-35 15,-87 17-15,88-17 16,-88 17 0</inkml:trace>
  <inkml:trace contextRef="#ctx0" brushRef="#br0" timeOffset="42661.48">10389 7532 0,'0'0'0,"18"0"16,0 0-16,34 0 15,1-35 1,18-36 0,-71 53-16,18-17 15,-18-18 1,-18 35-1,-53 18 1,1 71 0,17 0 15,53-36-31,-35 71 0,35-36 31,17-17-15,36-35-1,0-18 1,35-18 0,-52 1-16,-19-1 0</inkml:trace>
  <inkml:trace contextRef="#ctx0" brushRef="#br0" timeOffset="42944.92">11077 7091 0,'0'0'0,"0"-18"16,0 36 15,-17 52-31,-1 36 32,0 53-17,1-53 1,-1-71-16,0 53 15,1-17 1,34-89 31,1 1-47,0-1 0</inkml:trace>
  <inkml:trace contextRef="#ctx0" brushRef="#br0" timeOffset="43227.44">11483 7056 0,'0'0'0,"0"-18"0,0 0 15,-18 36 17,1 52-17,-19 19 1,1 87-1,0-70 1,17 17 0,18-87-16,0 34 15,0-52 1,35-18 0,36-35-1,-18-1 1</inkml:trace>
  <inkml:trace contextRef="#ctx0" brushRef="#br0" timeOffset="43644.82">11695 7426 0,'0'-18'0,"0"36"0,0-18 32,-18 35-17,0 18 1,1 35-1,17-70-15,0 17 16,0 1 0,70-19-1,-17-17 1,71-35 0,-71-18-1,-1-35 1,-52-53-1,-35 52 1,-35 54 0,-1 35-1,-17 88 1,53-17 15,17 0-15,18-36-1,70-35 17</inkml:trace>
  <inkml:trace contextRef="#ctx0" brushRef="#br0" timeOffset="44777.71">12330 6809 0,'17'0'16,"-17"17"-1,0 54 1,0-18 0,-17 0-1,-19-18 1,54-35 31,0-18-47</inkml:trace>
  <inkml:trace contextRef="#ctx0" brushRef="#br0" timeOffset="44978.97">12577 6809 0,'0'0'0,"17"0"31,-17 17-15,0 54-1,-17-1 1,-36 19 0,35-54-16,-17 0 15,35-17-15,-36 17 16</inkml:trace>
  <inkml:trace contextRef="#ctx0" brushRef="#br0" timeOffset="45594.54">13458 7638 0,'0'0'0,"-17"0"0,-1 0 16,1 0-1,-1-36 1,18 1-1,0 17 1,53 1 0,-18 17-1,0 53 1,-35 0 0,-17-18 15,-54-17-16,54-18 1,-19 0 0,36-36-1,0 1 1,18-18 0,0 53-16,17-18 15,18 18 1,0 36-1,-36 52 1,-17-18 0,-88 19-1,-124 34 17,36-70-17,88-35-15</inkml:trace>
  <inkml:trace contextRef="#ctx0" brushRef="#br0" timeOffset="46144.4">14287 6932 0,'0'-18'0,"0"36"0,0-53 0,0 17 16,0 1 0,0 105 15,-35 53-16,-35 53 1,52-35 0,0-18-1,18-53 1,0-70 0,71 17-1,17-35 1,-17-35-1,35-36 1,-89 53-16</inkml:trace>
  <inkml:trace contextRef="#ctx0" brushRef="#br0" timeOffset="46378.66">14182 7302 0,'0'0'0,"-18"0"16,36-17 15,-1 17-31,54-18 16,70 1 0,-18-1 15,-34-17-16,-72 35-15,1 0 0</inkml:trace>
  <inkml:trace contextRef="#ctx0" brushRef="#br0" timeOffset="46860.45">14905 7355 0,'-18'0'0,"36"0"0,-53 0 15,-1 0 1,36-35 0,0-18-1,0 36 1,53-36 0,18 0-1,35 53 1,-36 17-1,18 89 1,-52-18 0,-36 71-1,-36-88 1,-17-18 0,18-36-1,35-52 16,0-18-15,18 18-16,52-71 16,-17 35-1,35-17 1,18 53 15,-53 35-15,18 0-16</inkml:trace>
  <inkml:trace contextRef="#ctx0" brushRef="#br0" timeOffset="47643.45">15840 7214 0,'0'0'0,"0"-17"0,0 34 47,-18 19-47,0 34 15,1 36 1,17-18 0,0 0-1,0-35 1,0-35 0,53 0-1,17-18 1,1-18-1,17-53 1,-35 1 0,17-71-1,-70 52 1,36 37 0,-36 34-1,0 36 1,0 52-1,-36 1 1,36-36-16,-35 71 16,35-36-1,0-17 1,71-17 15,17-36-15,-53 0-16,71 0 15,-71 0-15,89-36 16,-1-52 0,-52 18-1,-36-89 1,-35 53 0,0 88-1,-70 36 1,34 52-1,1 54 1,17-36 0,18 0-1,36-17 17,34-53-17,36-18 1,-35 0-1,34-36 1,-34 1-16</inkml:trace>
  <inkml:trace contextRef="#ctx0" brushRef="#br0" timeOffset="48160.31">17374 6703 0,'0'0'0,"-17"0"0,34 0 31,1 0-16,105 0 1,1 35 0,35 71-1,-36 17 1,-52-17 0,-54-53-16,-17 88 15,0-88-15,0 88 16,-70 18-1,-18-71 1,-89 18 0,36-35-1,53-54 17,53-17-17,52-17 16,36-19-15,18-17 0,-54 36-16</inkml:trace>
  <inkml:trace contextRef="#ctx0" brushRef="#br0" timeOffset="48494.44">18768 7232 0,'0'0'0,"-18"0"31,18-18-31,0 36 63,0 0-48,0-1-15,0 1 16,0-1-1</inkml:trace>
  <inkml:trace contextRef="#ctx0" brushRef="#br0" timeOffset="49243.74">18768 7567 0,'0'18'15,"0"-1"63,0 1-31,17-18 0,1 0-16,-18 18 32,-18-18-47,18 17-16,-17-17 0,-1 0 15,0 0 1,18-17 31,0-1-32,18 18 1,0 0 0,-1 0-16,19 0 31,-1 18-16,-17 17 1,-18 18 0,-18 0-1,-35-18 1,-123 53 0,35-35-1,-36-18 1,89-17-16</inkml:trace>
  <inkml:trace contextRef="#ctx0" brushRef="#br0" timeOffset="50743.19">18768 7214 0,'0'18'32,"0"0"-17,0-1-15,0 1 32,17-18-17,1 0 1,0 0-1,-1-18 1,1 1 0,-18-19-1,-18 36 17,1 0-17,-1 0 1,18 36-1,0-19 1,0 1 0,18-18 15,-1 0-15,1-18-16,-18 1 15,18-19 1,-1 1-1,-70 35 17,18 0-17,35 18 1,0-1 0,-18 19-1,1-36 1,-1 17-16</inkml:trace>
  <inkml:trace contextRef="#ctx0" brushRef="#br0" timeOffset="52314.65">14605 8290 0,'0'0'16,"-18"0"-16,-70 0 31,71 0-31,-19 0 16,-70 0 0,36 0-1,-1 0 1,18 0-1,18 0 1,-18 0 0,71 0 62,-1 0-78,1 0 0,0 0 15,17 0 1,71 0 0,-89 0-16,89 0 15,35 0 1,-17 0 0,35 0-1,17 0 1,36 0-1,-54 0 1,72 0 0,-19 0-1,-34 0 1,70 0 0,-177 0-1,107 0 1,17 0-1,-88 0 1,-18 0 0,-53 0-1,0 0 1,-52 0 93,-1 0-93,0 0-16</inkml:trace>
  <inkml:trace contextRef="#ctx0" brushRef="#br0" timeOffset="52494.97">16827 8290 0,'0'18'16,"-17"-18"-16,-1 0 15,1 0 1,-1 0 31,0 0-32</inkml:trace>
  <inkml:trace contextRef="#ctx0" brushRef="#br0" timeOffset="53393.95">14340 8643 0,'0'0'0,"18"-18"0,-18-17 31,18 35-15,-36 18 15,-35 35-15,35-18-16,-34 53 15,-54 71 1,18-36-1,-36 54 1,1-36 0,-1-18-1,18 1 1,53-71 0,0-18 15,36-17-16,-1-18 1,18-18-16,0 0 0</inkml:trace>
  <inkml:trace contextRef="#ctx0" brushRef="#br0" timeOffset="53844.91">13406 9384 0,'0'0'15,"0"-35"1,17 35-16,1 0 31,-18 17-31,0 36 16,0 18 0,-18 52 15,-17-52-16,0-1 1,35-52 0,17-18-1,36 0 1,18 0 0,-36 0-16,88-35 15,19-18 1,-54 35-1,0-17 1,-35 35 0,-53-18-1,-18 18 32,-17 0-47</inkml:trace>
  <inkml:trace contextRef="#ctx0" brushRef="#br0" timeOffset="54527.58">10742 10142 0,'0'0'15,"18"-35"1,-18 17 0,-18 18-16,-52 0 31,17 53-16,17 71 1,1-1 0,17-70-16,1 106 15,17-53 1,17 0 0,54-53-1,-36-53 1,36 0-1,-54 0-15,89-89 16,-18 1 0</inkml:trace>
  <inkml:trace contextRef="#ctx0" brushRef="#br0" timeOffset="55242.82">11095 10495 0,'17'-18'0,"-34"36"0,52-71 16,0 18-1,-52 70 16,-36 71-15,18-18 0,17 18-1,18-53 1,0-35-16,18-18 16,34 0-1,-34-18 1,0-53-1,-18 19 1,-36-54 0,36 17-1,18 37 1,88 16 15,-35 36-15,34 36-1,-34 52 1,-36 18 0,-35-1-1,0-52 1,0-17 0,0-19-1,-17-17 1,17-53-1,0-17 1,0-36 0,70-18-1,1 72 1,34 34 0,-87 18-1,53 53 1,-36 53-1,-35-18 1,-18 0 0,-35-17-1,53-54 1,-17-17 0,17-53 15,17 36-31</inkml:trace>
  <inkml:trace contextRef="#ctx0" brushRef="#br0" timeOffset="55676.42">12312 10495 0,'35'-18'0,"-70"36"0,141-88 16,-106 34-1,-18 36 16,-70 18-15,-18 52 0,18-17-1,70-17 1,18-19 0,71 1-1,35 0 1,-1-1-1,-34 19 1,-36-1 0,-35 18-1,-53-18 1,-52-17 15,87-1-31,-106 1 16,54-18-1,-1 0 1,71-18 0,0-17-1,36 0 1</inkml:trace>
  <inkml:trace contextRef="#ctx0" brushRef="#br0" timeOffset="56209.2">12841 10495 0,'-18'0'31,"1"0"-31,-1 0 0,-52 53 31,-1 35-15,53-17 0,18-54-16,-17 72 15,17-54 1,53-17 0,17-18-1,36-18 1,0-53-1,-71 1 1,-35-1 0,-35-35-1,-36 53 1,-34 36 0,-1 87 15,70 19-16,1 16 1,35-16 0,18-54-1,52-35 1,36-18 0,-35-17-1</inkml:trace>
  <inkml:trace contextRef="#ctx0" brushRef="#br0" timeOffset="56493.11">13370 10248 0,'0'0'0,"18"0"16,-18 18-1,0-1-15,-18 89 31,1-70-31,-1 69 16,0 19 0,1-36-1,-1-53 1,18-17 0,18-18 15,35-53-16</inkml:trace>
  <inkml:trace contextRef="#ctx0" brushRef="#br0" timeOffset="56892.78">13600 10654 0,'35'0'16,"-18"0"-16,1 0 15,35-18 1,18-17 0,-18-36-1,-36 36 1,-17-18 0,-35 53-1,-36 18 1,-17 70-1,53 0 1,17 0 0,18-17-1,35-53 1,54-18 0,-36 0 15,35-36-16,-18-17 1,-52 36-16,0-1 0</inkml:trace>
  <inkml:trace contextRef="#ctx0" brushRef="#br0" timeOffset="57612.05">16192 8308 0,'0'0'0,"-35"0"31,18 0-31,17 35 16,17 18-1,107 88 1,-18 18 0,70 70-1,-70-52 1,17-1-1,-88-141-15,36 89 16,-18-36 0,-35 0-1,-1-53 1,-17-17 0,-17-71 30,-19 36-46</inkml:trace>
  <inkml:trace contextRef="#ctx0" brushRef="#br0" timeOffset="57958.88">16722 9366 0,'0'0'0,"0"-17"15,17 17 16,1 17-31,0 19 16,52 16 0,-35 19-1,-17-36 1,0-17-16,-1-18 16,36 0-1,18-18 16,-18-35-15,35-35 0,0-18-1,-88 89 1,18 17 0</inkml:trace>
  <inkml:trace contextRef="#ctx0" brushRef="#br0" timeOffset="58458.75">16775 10425 0,'0'0'0,"0"-18"0,0 0 0,0 1 0,0-19 16,0 72 31,0 69-32,-53 37 1,17-1 0,36-124-16,-35 54 15,35-1 1</inkml:trace>
  <inkml:trace contextRef="#ctx0" brushRef="#br0" timeOffset="58925.97">16686 10636 0,'0'0'0,"-17"-17"15,17-19-15,0 19 0,0-89 16,35 0 0,36 53-1,52 18 16,-17 35-15,-18 70 0,-88 19-1,-53 16 1,-88-16 0,35-54-1,71-35-15,-53 0 16,88-18 15,17 18-15,54 18-1,-1 52 1,-17-17 0,0 0-1,-35-17 16,17-36-15,-17 0-16,35 0 16,-18-18-1,0-17-15</inkml:trace>
  <inkml:trace contextRef="#ctx0" brushRef="#br0" timeOffset="59608.58">17180 10742 0,'18'-18'62,"17"1"-62,53-36 16,-17 18 0,-18-1-1,-36 19 16,-87 17-15,-36 70 0,36 1-1,17 17 1,53-17 0,53-36-1,52-18 1,19-17-1,17-52 1,-18-19 0,-52 0-1,-53 36-15,-1-71 16,1 53 0,-18 18 15,0 70 0,0 54-15,0 34-1,0 53 1,-18-17 0,1 106-1,-1 17 1,18-229-16,-18 70 15,-35 124 1,36-141 0,17-141 15,0-71-15,35-17-1,-35 70 1,18 0-16</inkml:trace>
  <inkml:trace contextRef="#ctx0" brushRef="#br0" timeOffset="59926.69">18009 10672 0,'0'0'0,"0"-36"0,0 19 16,0-1-16,0-88 15,36 53 1,34 18-1,1 35 1,35 53 0,-89 0-1,-52 70 1,-71-52 0,18-18 15,-18 0-16,88-53 1,1 17 0,34-17-1,36-35 1</inkml:trace>
  <inkml:trace contextRef="#ctx0" brushRef="#br0" timeOffset="60359.04">18486 10477 0,'0'0'16,"0"-17"-16,0-1 0,0 1 16,-18 17-1,-35 17 1,0 71 0,18 1-1,35-72 1,0 89-1,0-53 1,70-18 0,19-17-1,-19-18 1,54-53 0,-107-18-1,-17-17 1,0-35-1,-53 87 1,-35 19 0,35 34-1,36-17-15,-19 71 16,36-18 0,0 0 15,71-35-31</inkml:trace>
  <inkml:trace contextRef="#ctx0" brushRef="#br0" timeOffset="60776.39">18785 10654 0,'0'-18'0,"0"1"16,0-1-16,18 0 15,0 1-15,35-36 16,-18 17 0,35 36-1,-34 0 1,-1 71 0,-17 0 15,-18-36-31,0 35 15,0-34 1,-18-19 0,0-17-1,18-17 1,0-36 0,0-18-1,36 1 1,-19 17-1,1 35 1,52-35 0</inkml:trace>
  <inkml:trace contextRef="#ctx0" brushRef="#br0" timeOffset="61126.17">19544 10089 0,'0'-17'16,"0"34"15,0 1-31,-18 53 16,1 17-1,-19 71 1,1-54-1,35 37 1,0-90 0,35-34-1,36-18 1,-18-18 0,17-52-1,-17-1 16,-35 54-31,-18-1 0</inkml:trace>
  <inkml:trace contextRef="#ctx0" brushRef="#br0" timeOffset="61375.27">19526 10354 0,'-17'0'15,"34"0"-15,-34-18 16,34 18-1,54-35 1,35 35 0,-36-35-1,18 17 1,-70 18-16,35-17 31,-35 17-31</inkml:trace>
  <inkml:trace contextRef="#ctx0" brushRef="#br0" timeOffset="62358.87">917 13141 0,'0'-18'0,"0"36"0,0-53 0,0-36 31,0 36-31,0-18 16,0 18-1,0 17 1,0 36 0,-17 105-1,17 36 1,0-106-16,0 106 15,0 70 1,0-88 0,0-18-1,-18-70 1,0-53 0,1-70-1,17 52 1</inkml:trace>
  <inkml:trace contextRef="#ctx0" brushRef="#br0" timeOffset="62892">653 13353 0,'-18'-18'0,"36"36"0,-124-107 16,88 19-1,18-1 1,106-70-1,70 0 1,-17 106 0,70 105-1,-87 36 1,-90 71 0,-122-36-1,-71-18 16,106-88-31,-89 54 16,1-36 0,70-53-1,17-53 1,19 0 0,17 35-1,53 18 1,17 53-1,1 18 1,17 52 0,-17-70-1,-1 18 1,-35-54 0,1-17-1,-1-35 16,-17-36-15,-18 36-16</inkml:trace>
  <inkml:trace contextRef="#ctx0" brushRef="#br0" timeOffset="63575.45">1429 13600 0,'0'17'15,"0"1"-15,17-18 16,19 0-1,-1-35 1,-17 17-16,17-17 16,-18-36-1,-17 36 1,-35 17 0,-18 18-1,0 18 16,36-1-31,-1 89 16,18-18 0,35 36-1,18-71 1,0-35 0,35-18-1,18-53 1,0-53-1,-35 0 1,-18 0 0,-53 53-1,0 36 1,0 87 15,0 89-15,0 0 15,35 70-15,-35-176-16,0 88 15,0-71-15,0 230 16,0-88 0,0 17-1,0-105 1,-18-54-1,1-175 17,17-72-17,-18-35 1,18 142 0</inkml:trace>
  <inkml:trace contextRef="#ctx0" brushRef="#br0" timeOffset="63875.18">1940 13847 0,'0'0'16,"0"-71"-16,0-70 16,0 53-1,71-18 1,17 71 0,71 35-1,-36 52 1,-105 19-1,-106 70 1,-18-53 0,0 1-1,53-72 1,35-17 15,18-17-15,36-54-1,-19 53-15</inkml:trace>
  <inkml:trace contextRef="#ctx0" brushRef="#br0" timeOffset="64327.2">2611 13370 0,'0'0'0,"0"-17"0,0-1 16,-18 18-16,0 0 15,-70 53 1,70-35-16,-17 70 16,18 53-1,17-35 1,52-18 0,37-53-1,34-35 16,1-70-15,-54-19 0,-52-34-1,-18 35 1,-141-36 0,70 107-1,-88 17 1,89 53-1,52 35 1,18 18 0,53-1-1,18-87 1,70-36 0</inkml:trace>
  <inkml:trace contextRef="#ctx0" brushRef="#br0" timeOffset="64724.73">2893 13494 0,'0'0'0,"0"-18"15,0 0 1,-18 1-16,18-1 16,35 1-1,36-1 1,0 18-1,52 35 1,-17 36 0,-89 17-1,-17 0 1,-52-17 0,16-71-1,19 0 16,-1-71-15,18-17 0,0 0-1,18 17 1,70 1 0,35-19-1,-87 72-15</inkml:trace>
  <inkml:trace contextRef="#ctx0" brushRef="#br0" timeOffset="64975.34">3775 13053 0,'0'0'0,"-18"0"15,-52 35 1,34 36 0,19 34 15,17-16-16,0 52 1,0-53 0,0 18-1,35-89 1,0-17 0,-17-35-1,17-18 1</inkml:trace>
  <inkml:trace contextRef="#ctx0" brushRef="#br0" timeOffset="65175.33">3545 13388 0,'0'0'0,"-17"0"16,17 18-1,53-18 1,17 0 15,54-18-15,-71 0-1,-18-17 1</inkml:trace>
  <inkml:trace contextRef="#ctx0" brushRef="#br0" timeOffset="65575.75">3969 13423 0,'17'0'16,"1"0"-16,0 0 16,-1 0-1,36-35-15,-18 0 16,-17-18 15,-18 0-15,0 35-1,-18 18 1,1 0-16,-1 18 16,18 70-1,0-35 1,0 35-1,0-53 1,53 1 0,-18-36-1,18 0 1,-17-36 0</inkml:trace>
  <inkml:trace contextRef="#ctx0" brushRef="#br0" timeOffset="65941.63">4339 13317 0,'0'0'0,"0"-17"0,0-36 16,18 35-1,17-17 1,18 35 0,18 0-1,34 35 1,-34 36-1,-71-1 1,0 18 0,-71-17-1,36-53 1,0-18 0,17-36 15,18-34-31,18 17 31,52-18-15,-17 36-1,18 0 1,-54 35-16</inkml:trace>
  <inkml:trace contextRef="#ctx0" brushRef="#br0" timeOffset="66241.99">5115 13423 0,'0'0'0,"18"18"16,0-18-1,-1 0-15,18-18 16,-17-17 15,-18 17-31,0 1 16,-35 17 15,17 17-15,1-17-16,-1 36 15,0-36 1,1 0-16,-1 0 15</inkml:trace>
  <inkml:trace contextRef="#ctx0" brushRef="#br0" timeOffset="67207.95">5838 13582 0,'0'-18'16,"18"1"-16,0-1 0,52-53 15,18-34 1,-17-19 0,17-52-1,-70-18 1,-18 88 15,0 88-31,0-17 16,-53 53-1,-18 123 1,54-18 0,-19 89-1,36-159-15,0 106 16,18-54-1,70-16 1,-17-72 0,35-34-1,-18-54 1,-53 53-16,89-105 16,-54-1-1,-35 54 16,-35 17-15,-35 106 15,35-35-31,-35 87 16,35-34 0,18 17-1,34-53 1,19-17-1,17-36 1,36-70 0,-71-18-1,-53 36 1,-53-54 0,-53 89-1,-35 35 16,17 71-15,54 17 0,70 0-1,53-35 1,70-35 0,-70-18-16</inkml:trace>
  <inkml:trace contextRef="#ctx0" brushRef="#br0" timeOffset="67957.46">7426 13247 0,'0'0'0,"71"-53"16,-54-18-1,-17 54 1,-106 17 0,89 0-16,-72 53 15,-16 35 16,69 0-15,36-53 0,36 1-1,87-36 1,-52-36 0,-1-34-1,-34 17 1,-1 0-1,-35 18 1,0 52 15,0 36-15,0 53 0,0 53-1,0-1 1,70 160 15,-34-106-15,17 123-1,-18 18 1,0-89 0,-17 36-1,-18-88 1,0-177-16,-53 36 15,-71-54 1,-70-70 0,18-70-1,52-54 1,1-140 0,105 229-16,1-212 15,52-106 16,106 89-15,-17 123 0,34 0-1,-52 105 1,-71 72-16,54-54 16,-54 54-16</inkml:trace>
  <inkml:trace contextRef="#ctx0" brushRef="#br0" timeOffset="68441.63">9313 12294 0,'18'-17'0,"-36"34"0,18-34 47,-35 52-47,-53 53 16,-36 89-1,19 34 1,87-140-16,-17 211 16,35-70-1,70-71 16,54-35-15,-19-71 0,1-35-1,-70-18-15,52-70 16,-71 53-16</inkml:trace>
  <inkml:trace contextRef="#ctx0" brushRef="#br0" timeOffset="68675.12">9684 12559 0,'-18'0'0,"36"0"16,-54 0-16,19 0 0,17 18 16,-18 34-1,1 19 1,17-53-1,-18 17 1,18-17-16,18-18 31,-1-18-31</inkml:trace>
  <inkml:trace contextRef="#ctx0" brushRef="#br0" timeOffset="68840.95">9772 12559 0,'18'0'0,"-36"0"0,36 18 62,-18 17-62,0-18 0,0 19 16,35 17 0,-35-36-16</inkml:trace>
  <inkml:trace contextRef="#ctx0" brushRef="#br0" timeOffset="69157.55">10460 12471 0,'0'0'0,"0"17"31,0 1-31,0 70 16,0-53-16,0 107 15,-53 69 1,0-70 0,0 18-1,35-35 16,36-124 1,0 0-32,17-36 0</inkml:trace>
  <inkml:trace contextRef="#ctx0" brushRef="#br0" timeOffset="69408.55">10777 12700 0,'0'0'0,"18"-53"15,-18 159 32,-18-36-47,1 107 16,17-142-16,-18 71 16,-17-18-1,35-35 1,0-35 15,-18-36-15</inkml:trace>
  <inkml:trace contextRef="#ctx0" brushRef="#br0" timeOffset="69591.39">10460 13088 0,'-53'0'15,"106"0"-15,-124 0 16,54 0-1,34-18 1,36 18 0,71-17-1,-107-1-15,89 0 16,18 1 0,-107 17-1</inkml:trace>
  <inkml:trace contextRef="#ctx0" brushRef="#br0" timeOffset="69957.98">10883 13035 0,'0'0'16,"0"18"-16,0-1 15,71-17 1,-18 0 0,52-35-1,-34 0 1,-53 17-16,17-52 15,-35 17 1,-35 17 0,-54 36-1,19 53 1,-1 53 0,54 18-1,17-18 16,0-54-15,53-34 0,35-18-1,35-18 1,-52-17 0,-36 0-16,0 17 0</inkml:trace>
  <inkml:trace contextRef="#ctx0" brushRef="#br0" timeOffset="70207.21">11553 12718 0,'0'-36'0,"0"72"0,0-125 16,0 107 15,0 17-31,-17 89 16,-1-1-1,-17 18 1,35-123-1,-18 70 1,1-70-16,17 17 16,0-17-1,53-71 17,-36 35-32</inkml:trace>
  <inkml:trace contextRef="#ctx0" brushRef="#br0" timeOffset="70458.39">11836 12612 0,'0'0'0,"0"-18"0,0 1 15,-18 69 17,18-34-32,-18 88 15,-17 70 16,0-35-15,35-70 0,0 17-1,0-70 1,17-18 0,1-18-16</inkml:trace>
  <inkml:trace contextRef="#ctx0" brushRef="#br0" timeOffset="70840.42">12100 13070 0,'0'18'31,"-17"35"-31,-19-18 16,19 18-1,17-18 1,35-17-1,-17-18 1,70 0 0,18-53-1,-36 0 1,-35-35 0,-35 17-1,-35-17 1,-53 71-1,0 34 1,17 54 0,36-18-1,35-18 1,35-35 0,-17 0-16</inkml:trace>
  <inkml:trace contextRef="#ctx0" brushRef="#br0" timeOffset="71090.22">12735 12400 0,'0'18'31,"0"-1"-15,0 1-16,0 0 16,0 17-1,0 0 1,-17-35 0</inkml:trace>
  <inkml:trace contextRef="#ctx0" brushRef="#br0" timeOffset="71291.7">12929 12365 0,'0'0'0,"18"0"16,-18 17 0,0 19-1,0 17 1,0-36-16,0 36 15,-18 0 1,-35 0 0,18-35-1</inkml:trace>
  <inkml:trace contextRef="#ctx0" brushRef="#br0" timeOffset="71891.42">13582 13388 0,'0'-18'16,"18"18"-1,-18-17-15,17-1 0,54 0 16,-54 1-1,36 17 17,-35 17-17,-18 19 1,-53-1 0,-35-35-1,35 18 1,35-18-1,1-18-15,17-17 16,0-1 0,35 1-1,18 35 1,17 0 0,-52 88-1,-18-70-15,-18 88 16,-123 52-1,-17-69 1</inkml:trace>
  <inkml:trace contextRef="#ctx0" brushRef="#br0" timeOffset="72758.23">14958 13141 0,'17'0'15,"-34"0"-15,52-18 0,-17 1 0,52-19 16,18-34-1,-35 35-15,71-124 16,-54 53 0,-70-17-1,0 52 1,-70 89 15,52-1-15,-17 71-16,-36 106 15,18-17 17,1 70-17,-19 35 1,53-53 0,1-140-16,-19 193 15,19 0 1,17-106-1,0-52 1,88-107 0,35-69-1,107-142 1,-89 35 0,-53-53-1,-106-52 1,-87 87 15,-89 1-15,17 88-1,54 70 1,105 18 0,142-18 15,-72 1-31,72-19 15,17-17 1</inkml:trace>
  <inkml:trace contextRef="#ctx0" brushRef="#br0" timeOffset="73223.23">15946 13017 0,'0'-52'16,"0"104"-16,0-122 0,0 17 15,-71-18 1,-17 71 15,35 36-15,-35 70-1,35 35 1,35-35 0,0 17-1,36-105 1,70-18-1,-17-36 1,-1-34 0,-52 52-16,53-52 15,-36-54 1,-17 71 0,-18 106 15,0 53 0,0-18-15,0-70-16,35 70 15,-35-70 1,53-1 0,0-34-1,-18-19-15</inkml:trace>
  <inkml:trace contextRef="#ctx0" brushRef="#br0" timeOffset="73458.03">16439 12718 0,'0'-18'0,"0"36"0,36-89 16,-19 53 0,-17 36-1,0 0-15,0 70 16,-53 88 15,18-52-15,0-1-1,17-52 1,18-36 0,53-35-1</inkml:trace>
  <inkml:trace contextRef="#ctx0" brushRef="#br0" timeOffset="73890.71">16863 13035 0,'0'0'0,"17"-18"0,36-52 16,-35 35 0,-36 17-1,-35 36 1,-35 52-1,71-52 1,-19 17 0,36 18-1,36-35 1,34 17 0,-17 0-1,18 1 1,-36 16-1,-35-34 1,-71 17 0,18-17-1,-52-18 1,69 0 0,19 0-1,17-71 1,53 19 15,-36 34-31</inkml:trace>
  <inkml:trace contextRef="#ctx0" brushRef="#br0" timeOffset="74240.86">17286 13176 0,'0'0'0,"18"0"0,35 0 16,0 0-1,35-35 1,-35 0 0,0-36-1,-36 1 1,-52 34 0,-36 36-1,-52 53 1,-1 53 15,89-18-15,35 18-1,53-71 1,53-17 0,35-18-1,-53-53 1,18 0-16</inkml:trace>
  <inkml:trace contextRef="#ctx0" brushRef="#br0" timeOffset="74607.03">17992 12541 0,'0'-17'0,"0"34"0,0-52 16,17 35 15,19 0-15,-1 0-16,35 71 15,19 34 1,16 72 0,-87-142-16,-18 106 15,-53 18 1,-88-53-1,35-53 1,0 0 0,71-36-1,17-17 1,54-17 0,17-19-1,-18 19 1</inkml:trace>
  <inkml:trace contextRef="#ctx0" brushRef="#br0" timeOffset="74840.39">18927 12859 0,'0'-18'0,"0"36"0,0-54 0,0 1 31,0 53 16,0-1-31,0 1-16,0 17 15</inkml:trace>
  <inkml:trace contextRef="#ctx0" brushRef="#br0" timeOffset="75058.41">18927 13176 0,'0'18'0,"17"70"31,-17-70-31,0-1 16,0 54-1,-35-36 1,-71 36 0,-35-36-1,53-17 1,52-18-16</inkml:trace>
  <inkml:trace contextRef="#ctx0" brushRef="#br0" timeOffset="75890.14">14093 14287 0,'0'0'0,"-17"0"0,-1 0 16,36 0 31,-1 0-47,125 18 15,-107-18 1,141 0 0,54 0-1,-142 0-15,247-18 16,176-17 0,-105 35-1,159-35 1,-72 35-1,-175-18 1,-230 18-16,194 0 16,-141 0-1,-70 0 1,-53 0 0,-36 0 30,0 0-46,-35 18 16</inkml:trace>
  <inkml:trace contextRef="#ctx0" brushRef="#br0" timeOffset="76598.86">15734 14623 0,'0'0'0,"18"-18"0,17-17 31,-18 35 32,-17-18-1</inkml:trace>
  <inkml:trace contextRef="#ctx0" brushRef="#br0" timeOffset="77040.39">15822 14587 0,'0'0'16,"-18"-53"-1,18 36 1,-17 17-16,17 17 31,0 1-31,-18 106 16,18-54-1,0-35 1,0 142 0,0-36-1,0 35 1,-17-52 0,-19-36-1,1-70 1,0-18-1,17 0 1,0-36 0,1 19-16</inkml:trace>
  <inkml:trace contextRef="#ctx0" brushRef="#br0" timeOffset="77307.06">15346 15169 0,'0'0'0,"0"18"32,17 0-17,54 35 1,0 35 0,-1-18-1,-35 1 1,-17-36-1,-18-17 1,18-18 0,-1-18-1,19-52 1</inkml:trace>
  <inkml:trace contextRef="#ctx0" brushRef="#br0" timeOffset="77473.89">15893 15169 0,'-18'53'32,"-17"0"-17,-36 53 1,18-53 0,18 0-1,17-53-15</inkml:trace>
  <inkml:trace contextRef="#ctx0" brushRef="#br0" timeOffset="79473.49">14129 16316 0,'0'0'0,"0"-18"0,0-17 0,0-71 15,-53 71 1,-18 35 0,1 53-1,52-18-15,-52 53 16,-19 89-1,36-19 17,53-34-17,18-36 1,53-53 0,70-52-1,17-71 1,1-36-1,-124 18 1,-35-35 0,-88-18-1,-35 71 1,-18 106 0,53 52-1,-1 89 1,72-35 15,17 34-15,53-52-1,52-53 1,1-53 0,88-53-1,-70-17 1,-1-19-1,-70 37 1,-53 87 15,0 53-15,0 18 0,0-53-1,-17-18 1,17-53 15,17-17-15,18-35-1,1-54 1,17 54 0,-36 34-1,1 36-15,0 0 16,-1 36-1,-17 16 1,18 54 0,17-35-1,0-18 1,-17-36-16,35-17 16,35 0-1,-17-53 1,-1-52-1,-17-36 17,-35 35-17,17-53 1,-35 106 0,0 124 15,-35 34-16,0 1 1,35-70-16,0 87 16,0-52-1,52-19 1,37-52 0,-1-17-1,18-54 1,-53 1 15,-36 17-15,-17 70 15,-17 36-15,17 18-1,0-53-15,0-1 16,52 1-1,-16-18 1,52-71 0,-35 18-1,0-52 1,-36 69 0,1 1-1,-18 70 16,-18 36 1,1-1-17,17-34-15,-35 122 16,-1-16 0,1 69-1,-18-34 1,18 70-1,-1 17 1,36-52 0,0-89-1,18-17 1,-18-88 0,-35-71-1,-36-71 1,18-87 15,36-1-15,34-70-1,54 70 1,-36 159-16,71-106 16,53-35-1,52 36 1</inkml:trace>
  <inkml:trace contextRef="#ctx0" brushRef="#br0" timeOffset="79907.13">16810 16069 0,'0'-35'0,"0"70"0,0-88 16,0 35-16,0 1 15,0-1 1,-18 89 0,1 87-1,-19-34 1,-17 17 0,36-53-1,-19-52 1,36-19 15,0-34-15,0-19-16</inkml:trace>
  <inkml:trace contextRef="#ctx0" brushRef="#br0" timeOffset="80339.72">16633 16298 0,'0'-123'15,"0"246"-15,0-281 0,0 87 16,18 36-16,53-71 15,-1 71 1,54 35 0,-18 17-1,-1 89 1,-105-18 0,-88 0-1,-35-35 1,-18 0 15,35-53-15,88-17-1,18-1 1,18 18 0,52 53-1,-17 0 1,18 17-1,-18-34 1,53-1 0,-36-35-1,-17 0 1,0-35 0,-35 17-16</inkml:trace>
  <inkml:trace contextRef="#ctx0" brushRef="#br0" timeOffset="80672.84">17268 16369 0,'18'0'16,"0"0"15,-1 0-31,36 0 16,35 0-1,-70 0-15,106-53 16,-71 18-1,-36-18 1,-70 17 0,-17 36-1,-89 89 1,88-19 0,54 18-1,17-35 1,88-17-1,53-36 17,0 0-17,-106-18-15,71-17 0</inkml:trace>
  <inkml:trace contextRef="#ctx0" brushRef="#br0" timeOffset="80973.3">17956 16298 0,'0'-53'16,"0"106"-16,0-123 15,0 87 1,0 19 0,0-1-16,-17 36 15,-1 52 1,-17 36 0,-18-36-1,0 54 1,35-142-1,-35 53-15,53-17 32,0-54-17,18-70 17,-18 36-32,35-54 15,36-70 1</inkml:trace>
  <inkml:trace contextRef="#ctx0" brushRef="#br0" timeOffset="81276.64">17886 16387 0,'0'-36'15,"0"72"-15,0-89 0,0 17 16,35 19 0,36-19-1,-1 36 1,36 0-1,-53 53 17,-53 0-17,0-35-15,-53 35 16,-35 0 0,0-18-1,52-17 1,19-18-1,87-18 17,-52 18-32</inkml:trace>
  <inkml:trace contextRef="#ctx0" brushRef="#br0" timeOffset="81739.17">18644 16210 0,'0'0'0,"-17"0"16,-19 18-1,-17 35 1,-17 53 0,52-36-1,18-17 1,0-35-16,36-1 15,34-17 1,18 0 0,0-17-1,1-54 1,-54-35 0,-35 0-1,-53 36 1,-18 70-1,-17 0 1,35 70 15,36-52-31,17 70 16,0-35 0,35-18-1,36-17 1,-54-18-16</inkml:trace>
  <inkml:trace contextRef="#ctx0" brushRef="#br0" timeOffset="82156.67">19015 16369 0,'0'-18'0,"0"-35"31,0 36-31,17-1 0,19-17 31,-1 35-15,18-18-1,17 53 1,-70 1 0,18 34-1,-18-52-15,0 17 16,0-17-16,-35 35 15,17-36 1,18-34 31,0-1-47,18-35 16,-1 53-16,19-53 15,17-17 1,-36 17-1,36-18 17,0 18-32</inkml:trace>
  <inkml:trace contextRef="#ctx0" brushRef="#br0" timeOffset="82455.52">19667 15840 0,'18'0'16,"-36"0"-16,36 17 47,-18 54-32,-35 70 1,-1-35 0,1 35-1,0-53 1,17-70-16,18 52 15,36-34 17,69-19-17,-16-17 1,-1-17 0,-18-54-1</inkml:trace>
  <inkml:trace contextRef="#ctx0" brushRef="#br0" timeOffset="82706.62">19667 16104 0,'18'0'31,"0"0"-31,35 0 0,35 0 15,0 0 1,-18-35 15,-17 35-15,-35 0 15</inkml:trace>
  <inkml:trace contextRef="#ctx0" brushRef="#br0" timeOffset="82975.87">20532 16528 0,'0'0'0,"-18"0"0,0 0 78,1 0-78,-1 0 0,-17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10:24:33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8343 12594 0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10:24:44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3140 847 0</inkml:trace>
  <inkml:trace contextRef="#ctx0" brushRef="#br0" timeOffset="219.71">3140 847 0</inkml:trace>
  <inkml:trace contextRef="#ctx0" brushRef="#br0" timeOffset="3362.38">3828 758 0</inkml:trace>
  <inkml:trace contextRef="#ctx0" brushRef="#br0" timeOffset="3589.62">3828 758 0</inkml:trace>
  <inkml:trace contextRef="#ctx0" brushRef="#br0" timeOffset="14981.28">3828 776 0,'0'-18'62,"0"36"32,-18-18-94,18 18 0,0 52 16,0 18 15,0 71-15,0-35-1,-35 70 1,35-159-16,-36 141 15,1 36 1,18-71 0,-19-17-1,36-71 1,0-18 0,0-53 15,0-35-16,0-17 1,0 17 0</inkml:trace>
  <inkml:trace contextRef="#ctx0" brushRef="#br0" timeOffset="15481.16">3528 1147 0,'0'0'0,"-18"-18"0,0 0 16,-17-52 0,35 17-1,18-18 1,70-35-1,36 36 1,-89 52-16,141-52 31,-70 70-15,35 53 0,-53 35-1,-70 53 1,-71 88-1,-53-123 1,-53 17 0,54-70-1,-1 0 1,71-53 0,17 0-16,0 0 15,18-17 32,0-1-47,88 0 16</inkml:trace>
  <inkml:trace contextRef="#ctx0" brushRef="#br0" timeOffset="16247.37">4269 1605 0,'0'0'0,"-71"0"31,53-18-31,18 1 16,0-36-1,36 0 1,34 35-1,36 1 1,-18 17 0,18 70 15,-88-52-31,35 17 16,-36 0-16,1 107 15,-36-37 1,-52-16-1,34-36 1,1-53 0,18-36-1,17-34 1,35-18 0,18-1-1,0 19 1,35-1-1,-18 54 1,-52-1-16,53 0 31,-1 1-31</inkml:trace>
  <inkml:trace contextRef="#ctx0" brushRef="#br0" timeOffset="16515">5309 1464 0,'-35'0'31,"35"18"-31,-18 17 16,1 53 0,-1-17-1,18-54-15,-35 72 16,35-19-1,0-52 1,0-36 31,0-17-31</inkml:trace>
  <inkml:trace contextRef="#ctx0" brushRef="#br0" timeOffset="16914.83">5327 1199 0,'0'0'0,"-18"0"16,18-17-16,-35-1 16,0 18-1,-1 71 1,36-18-1,0 17 1,0-52 0,71-18-1,-18-18 17,0-35-17,-36 0 1,-17-17-1,0 52-15,-52 18 16,-37 0 0,36 35-1,36 36 1,17-36 0,0 1-16</inkml:trace>
  <inkml:trace contextRef="#ctx0" brushRef="#br0" timeOffset="17414.34">5962 1587 0,'0'0'0,"0"-17"0,0-36 31,-18 35-16,-35 18 1,-17 18 0,17 52-1,-35 89 1,35-53 0,53-71-16</inkml:trace>
  <inkml:trace contextRef="#ctx0" brushRef="#br0" timeOffset="17731.25">5680 2099 0,'35'0'0,"36"-18"16,34-52 0,-16 17 15,-1-71-15,-71-17-1,-34 18 1,-54 52-1,-35 54 1,1 17 0,-1 53-1,18 52 1,70-16 0,18-19-1,53-17 1,17-35-1,71-18 1,-105 0-16</inkml:trace>
  <inkml:trace contextRef="#ctx0" brushRef="#br0" timeOffset="18231.04">6156 1764 0,'0'0'0,"-18"-18"15,-17-35 1,35 0 0,0 0-1,35 18 1,71 18 0,-71 17-1,89 17 1,-71 36-1,-36 53 1,-17-18 0,-35 18 15,0-53-15,17-35-16,1-1 15,-1-17 1,18-35-1,0-36 1,53-34 0,0 34-1,35-17 1,-35 35 0,35 53-1,-70 0 1,-1 0-1,1 17 17</inkml:trace>
  <inkml:trace contextRef="#ctx0" brushRef="#br0" timeOffset="18530.99">7020 1587 0,'0'-17'0,"0"34"0,0-17 63,0 18-63,-35 88 15,17-35 1,1 17-1,17-35 1,0-36 0,0 1-1,35-53 17,-17-1-32</inkml:trace>
  <inkml:trace contextRef="#ctx0" brushRef="#br0" timeOffset="18980.68">7108 1270 0,'0'-18'0,"0"36"0,-35-36 16,-35 18-1,17 36 1,17 34-1,19-17 1,17 18 0,53-54-1,17-17 17,1-17-17,-18-19 1,-18-17-1,-35 36-15,0-71 16,-18 35 0,-52 17-1,17 36 1,-35 36 0,52-1-1,19 53 1,17-70-1,88-1 1,-70-17 0</inkml:trace>
  <inkml:trace contextRef="#ctx0" brushRef="#br0" timeOffset="20031.37">7514 1023 0,'0'-18'0,"0"36"0,-17-18 47,17 18-47,-36 88 15,1-1 1,35 36-1,-18-35 1,-17 53 0,35-124-1,-18 71 1,18-18 0,0-35-1,18-17 1,17-36-1,71-18 1,-35-53 0,52-17-1,-35-18 1,18 0 0,-88 71-1,-18 18 1,0 34-1,-53 54 1,18 35 0,-1-18 15,36 0-15,18-35-1,70-53 1,0-18-1,36-35 1,-36-17 0,0-36-1,-70 0 1,-18 36 0,0 52-1,0 36 16,-18 34-15,1-34-16,-1 70 16,0 53 15,-17 1-15,17 34-1,18 18 1,0-53-1,0 106 1,-17-124 0,-36 1-1,0-36 1,18-53 0,-54-35-1,1 0 1,-35-52-1,17-1 1,35 0 0,36-36-1,35-16 17,18-125-17</inkml:trace>
  <inkml:trace contextRef="#ctx0" brushRef="#br0" timeOffset="20397">7497 1270 0,'0'0'0,"-18"0"0,0 0 31,36-18-15,70 18-1,88-17 1,-34 17-1,16 0 1,-122 0-16,34 0 16,-17 0-1,-106 0 17</inkml:trace>
  <inkml:trace contextRef="#ctx0" brushRef="#br0" timeOffset="21014.5">5697 1570 0,'-17'17'15,"-36"72"1,53-54-16,-18 88 15,1-34 1,52-1 0,18-53-1,17-35 1</inkml:trace>
  <inkml:trace contextRef="#ctx0" brushRef="#br0" timeOffset="21747.44">2840 2558 0,'35'0'16,"-17"0"-1,-1 0-15,54 17 16,17 1 0,89-18-1,34 0 1,-123 0-16,212 0 16,159 0-1,105-18 1,-105 18-1,176-17 1,-124-1 0,160-17-1</inkml:trace>
  <inkml:trace contextRef="#ctx0" brushRef="#br0" timeOffset="22088.83">8467 2293 0,'-18'-18'16</inkml:trace>
  <inkml:trace contextRef="#ctx0" brushRef="#br0" timeOffset="36412.06">1111 3369 0,'0'-18'0,"-35"1"32,35 34-17,0 36 1,0 18-1,0 35 1,18-53 0,35 17-1,-18-70 1,53 0 0,-17-17-1,-36-1-15,53-53 16,0-35-1,-53 36 1,-35-1 0,0 54-1,-17 17 1,-1 0-16,1 70 31,-1 54-15,18-18-1,0 35 1,35-35 0,-17-1-1,-18-69-15,17 69 16,-17-87-16,0 70 16,0-35-1,-35-70 16,18 17-31,-54-71 16,53 36-16,-70-53 16,-18-1-1,18 36 1,88 71 31,0 17-32,53 54 1,-18-37 0,54 19-1,-19-53 1,71-18 0,-35-36-1,-71 19-15,71-54 16,0-35-1,-88 18 1,-18 0 0,0 35-1,0 71 17,0-1-17,0 54 1,0 52-1,-18-34 1,0-1 0,18-35-1,0-71 17,0-17-17,0-71 1,36 18-1,-1-18 1,18 53 0,0 53-1,0 18 1,-18 52 0,-35 18 15,0 1-16,0-1 1,0-53 0,0-53 15,0-35-15,0-52-1,18-1 1,34 35-1,54 18 1,-17 53 0,16 36-1,-87 17 1,-18 52 15,0-87-31,0 70 16,-18-35-1,1-18 1,-1-17 0,18-36 15,0-17-15,18 17-16</inkml:trace>
  <inkml:trace contextRef="#ctx0" brushRef="#br0" timeOffset="36811.25">2787 3792 0,'-18'0'15,"18"18"1,0 35-1,0-35-15,0 140 16,0-17 0,18 89-1,-18-36 1,0 106 0,0-53-1,-35 88 1,17-194-1,-17 0 1,17-71 0,18-87 15,-18-107 0,18-17-15,0 18-16</inkml:trace>
  <inkml:trace contextRef="#ctx0" brushRef="#br0" timeOffset="37177.33">2681 4233 0,'0'0'0,"0"-35"0,0-53 16,0-18-1,0-17 1,35 52-1,71-17 1,18 88 0,-1 17-1,-52 54 1,-54 0 15,-52 52-15,-71-17-1,36-36 1,34-52-16,-34 17 16,35-35-1,17 0 1,53-35 15,-17 17-31,-1 1 0</inkml:trace>
  <inkml:trace contextRef="#ctx0" brushRef="#br0" timeOffset="37645.61">3334 3757 0,'0'0'0,"0"-18"16,-18 18-1,0 18 1,-17 35 0,-18 53-1,36 0 1,17-71-16,0 53 16,35-17-1,35-71 1,54-18-1,-18-53 1,35-70 0,-141 71-1,-53-18 1,-35 52 15,-36 36-15,18 18-1,1 88 1,105-18 0,0 0-1,17-70 1,89-1 0</inkml:trace>
  <inkml:trace contextRef="#ctx0" brushRef="#br0" timeOffset="38079.69">3775 3951 0,'0'0'15,"-18"-18"-15,18 1 16,0-1-1,35-17 1,18 17 0,18 1-1,-1 34 1,1 54 0,-71-1-1,0 19 1,-18-1-1,1-71 1,-1 1 0,0-18-16,18-71 31,0 36-15,18-53 15,17 17-16,36-17 1,-54 71-16</inkml:trace>
  <inkml:trace contextRef="#ctx0" brushRef="#br0" timeOffset="38344.04">4445 3581 0,'0'0'0,"0"17"31,-18 1-31,18 0 0,-35 35 15,17 70 1,1-35 0,17 53-1,0-70 1,0-1 0,0-52-1,35 0 1,18-18-1,0-36 1,-18-17-16</inkml:trace>
  <inkml:trace contextRef="#ctx0" brushRef="#br0" timeOffset="38578.31">4216 3916 0,'0'0'0,"-18"17"16,36-17-1,35 0 1,70-35 0,1 18 15,-72-1-16,-16 0-15</inkml:trace>
  <inkml:trace contextRef="#ctx0" brushRef="#br0" timeOffset="40510.96">5045 4180 0,'0'0'0,"0"-17"32,17-1-17,36-35 1,-53 36-16,36-54 16,-36-17-1,0 0 1,-53 17-1,-53 53 1,18 18 0,52 0-16,-87 53 15,52 36 1,36 34 0,35-35 15,0 0-16,71-52 1,17-19 0,18-34-1,-36-36 1,18-53 0,-35 35-1,-35-34 1,0 52-1,-18 35 1,0 36 0,0 17-1,0 53 1,0 18 0,17-36 15,36-34-16,0-19 1,18-34 0,-1-19-1,36-52 1,-35-35 0,-71 70-1,0 35 1,-36 54 15,19-19-31,-1 36 16,0 53-1,18-36 1,0-52 0,0 0 15,18-54 0,0 19-31,17-36 16,0-35-1,0 17 1,-17 54 0,35 17-1,-35 35 1,52 71-1,-17-18 1,-18-53 0,36-17-1,-18-18 1,35-53 15,-35-18-15,18-35-1,-36 18 1,0 35 0,0 36-1,-35 70 17,0 0-17,0-36 1,18 1-1,0-18 1,17-18 0,-35 1-16,0-1 15,0-35 1,-35 18 0,-1 35-1,-34 0 16,35 35-15,17-17-16,-17 52 16,17 18-1,18 1 1,18-19 0,35-17-1,35-35 1,35-18-1,18-36 1,0-52 0,-52 18-1,-54-36 1,-35 53 0,-18 35 15,-35 18-16,0 53 1,18 18 0,35 17-1,0-35 1,18 17 0,52-52-1,36-18 1,18-35-1,-36-1 1,18-69 0,-53-19-1</inkml:trace>
  <inkml:trace contextRef="#ctx0" brushRef="#br0" timeOffset="40560.62">7320 3775 0,'-53'17'31,"106"-34"-31,-159 52 0</inkml:trace>
  <inkml:trace contextRef="#ctx0" brushRef="#br0" timeOffset="40744.37">7232 4127 0,'18'36'16,"-1"-36"0,-17 17-1,-17-17 32,-1 18-47,0-18 16,-17-18-1</inkml:trace>
  <inkml:trace contextRef="#ctx0" brushRef="#br0" timeOffset="41977.3">7250 3810 0,'0'0'0,"0"-18"47,0 36 16,0 0-63,0-1 15,0 1-15,0 0 0,0 17 16,0 18 0,0-18-1,0 0 1,35 1 0,-18-36 15,1 17-16,0-17 1,-1 35 0,-17-17-1,0 0 1,0-1 0,-17 19-1,-19-36 1,1 0-1,-18 0 1,36 0 0</inkml:trace>
  <inkml:trace contextRef="#ctx0" brushRef="#br0" timeOffset="43760.68">8961 3757 0,'0'0'0,"17"0"16,1-88-1,-18 70-15,-35-17 16,17 17-16,-70 18 16,0 0-1,-36 36 16,36 34-15,35 36 0,35-88-16,18 52 15,0-17 1,53-35 0,35-18-1,-17-18 1,52-52-1,-34 17 1,-36-18 0,-36 36-1,1 17 1,-18 53 15,0-17-15,-18 70-1,1 18 1,17 70 0,0-17-1,0 35 1,0 88 0,-18-123-1,0 71 1,-17-54-1,0-70 1,-71 0 0,18-71-1,52-35-15,-87-18 16,17-88 0,36-17-1,-1-106 16,53-71-15,54 229-16,-19-140 16,36 17-1,176-1 1,-17 54 0,-88 88-1,-19 1 1,-52 16-1,-35 36-15,0 0 16,-1-17 0,-17-1-1</inkml:trace>
  <inkml:trace contextRef="#ctx0" brushRef="#br0" timeOffset="44026.71">9331 3528 0,'0'-18'31,"0"36"-31,0 35 16,0 17-1,0 18 1,0-17 0,0-36-1,0-17-15,-53-36 16</inkml:trace>
  <inkml:trace contextRef="#ctx0" brushRef="#br0" timeOffset="44226.9">9384 3228 0,'-18'0'0,"36"0"0,-89 0 15,-35 18 1,106 105-1,0-105-15,0 52 16</inkml:trace>
  <inkml:trace contextRef="#ctx0" brushRef="#br0" timeOffset="44443.43">9366 3475 0,'71'-71'16,"-54"1"-1,-17 52-15,0-70 31,-17 53-15,-71 35 0,17 70-1,36 1 1,17 35 0,18-89-16,0 36 15,71-18 1,-36 1-1</inkml:trace>
  <inkml:trace contextRef="#ctx0" brushRef="#br0" timeOffset="44865.39">9613 3616 0,'-17'0'16,"17"18"-1,0-1 1,0 1-16,0 0 16,0-1-16,17 36 15,1 18 1,-1-18 0,19-18-1,-1-35 1,18 0-1,35-71 1,-53 18 0,1-35-1,-1 18 1,-17 34 0,-1 36-1,-17 36 32,0-19-31,0 1-1</inkml:trace>
  <inkml:trace contextRef="#ctx0" brushRef="#br0" timeOffset="45760.25">10195 3810 0,'0'0'16,"0"18"0,18-18-16,17 0 15,-17 0-15,17-18 16,18-35 0,-18 0-1,-17 18 16,-18 0-15,-18 35 0,-70 17-1,35 36 1,18 35 0,17 1-1,18-37 1,53 1-1,-35-53-15,52 0 16,19 0 0,-54-17-1,318-283 32,-353 282-16,-18 18 1,0 36-17,1 16 1,-1 19 0,18-53-16,0 35 15,0-1 1,0-16-1,-18-36 17,1-18-17,-1-35 1,18 36-16,0-54 16,0-17-1,71 17 16,17-17-15,0 70 0,71 36-1,-71 53 1,-70-1 0,-18 36-1,0-35 1,-18-1-1,0-52 1,1-18 0,17-18-1,-36-17 1</inkml:trace>
  <inkml:trace contextRef="#ctx0" brushRef="#br0" timeOffset="46242.58">12224 3281 0,'-18'0'16,"-17"-35"0</inkml:trace>
  <inkml:trace contextRef="#ctx0" brushRef="#br0" timeOffset="46403.37">12541 18979 0,'-17'-17'0</inkml:trace>
  <inkml:trace contextRef="#ctx0" brushRef="#br0" timeOffset="46577.71">12365 3298 0,'0'0'0,"-18"0"78,1 0-78,17 18 0</inkml:trace>
  <inkml:trace contextRef="#ctx0" brushRef="#br0" timeOffset="47759.83">12471 3087 0,'0'-18'15,"0"1"-15,0-1 32,-18 36 14,18 34-30,-53 72 0,18-1-1,17-87-15,-17 122 16,17-52 0,18-18-1,0-35 1,0-35-1,53-18 1,0-35 0,-18-1-1,-17 1 1</inkml:trace>
  <inkml:trace contextRef="#ctx0" brushRef="#br0" timeOffset="48065.18">12171 3298 0,'0'0'0,"17"0"31,54 0-15,17 0-1,18 0 1,-18-35 0,-35 35-1,-18-17 1,-35 34 46</inkml:trace>
  <inkml:trace contextRef="#ctx0" brushRef="#br0" timeOffset="48542.84">12788 3316 0,'0'71'31,"0"-54"-31,-17 1 0,-19 52 16,19-52-16,-19 88 16,19-35-1,17-19 1,0-16 0,53-36 15,0 0-16,-36 0-15,71-36 16,18-34 0,-35-1-1,-54-52 1,-34 17 0,-36 53-1,35 53-15,-88 0 16,1 18-1,16 35 1,54 35 0,35-18-1,0-17 1,71-53 0,17 0-1</inkml:trace>
  <inkml:trace contextRef="#ctx0" brushRef="#br0" timeOffset="48892.57">14111 3122 0,'0'0'0,"0"-18"0,-18 18 32,18 18-17,-17 17-15,-18 89 16,17-18 0,0 17-1,-17-17 16,17-71-31,1 1 16,17-1 0,0-53 15,0 1-31</inkml:trace>
  <inkml:trace contextRef="#ctx0" brushRef="#br0" timeOffset="49593.19">13688 3528 0,'0'0'0,"-18"0"0,36 0 47,-1 0-47,36 0 0,106-18 15,-18-35 1,36-35 15,-89 17-15,-35-52-1,-53 52 1,-36 71 0,-17 0-1,1 53 1,16 36-1,19 34 1,-19 0 0,19-17-1,-1-35 1,18-36 0,0 0-1,0-17 1,0-36 15,0 1-15,35-36-1,18-18 1,53-35 0,-35 54-1,35 16 1,-18 54-1,-71 52 1,-17 19 0,-17-36-1,17-36-15,0 36 16,-18-18 0,18-52 30,0-1-30,35-52-16</inkml:trace>
  <inkml:trace contextRef="#ctx0" brushRef="#br0" timeOffset="50027.85">14728 3528 0,'18'0'0,"0"0"16,-1 0-1,1 0-15,-18-18 16,53-17-16,-18 0 16,18-36-1,-53 36 16,-18 35-15,-17 0 0,-35 70-1,-1 18 1,53 1 0,18-1-1,0-35 1,53-53-1,18 0 1,-1 0 0,19-35-1,-36-1 1,-36 19-16,-17-1 16</inkml:trace>
  <inkml:trace contextRef="#ctx0" brushRef="#br0" timeOffset="52026.51">16069 3228 0,'0'-35'16,"0"52"30,0 1-30,0 0-16,0-1 16,35 1-16,1-1 15,69 1 1,-16-18 0,-54-18-16,106-34 15,-70-19 16,-19 0-15,-52 19 0,0 16-1,-35 36 1,0 53 0,0 53-1,17 17 1,-17 36-1,35-18 1,0-17 0,-18-36-1,0-53 1,-34-35 0,-1 0-1,0-35 1,0-71 15,35 36-15,-17-1-1,35 53 1,-18 18 0,18 53-1,0 18 1,53 17-1,0-53 1,35 1 0,0-19-1,36-17 1,35-53 0,-71 0-1,-18-35 16,-52 18-15,-18-19 0,0 54-1,-18 35 1,-17 53 0,17 0-1,1 35 1,17-35-1,0 0 1,35-18 0,18-35-1,18 0 1,-1-53 0,71 1-1,-70-19 1,-18 0 15,-53 54-15,-36 17-1,1 35 1,0 36 0,35-1-1,0-17 1,35-18-1,0-35 1,-35-17 31,-17 17-47,-18-36 16,-1 19-1,19-1 1,-1 36 15,18 17-15,0 0-1,35 1 1,36-36 0,35 0-1,35 0 1,-53-36-1,-17-17 1,-71 18-16,52-71 16,-16-35-1,-36-18 1,0 54 0,0 69-1,0 19 16,0 105 1,-18 35-17,0 18 1,-17 1 0,35-125-16,0 36 15,0 35 1,0-70-1,18-18 1,35 0 0,0-18-1,17-52 1,-52 52-16</inkml:trace>
  <inkml:trace contextRef="#ctx0" brushRef="#br0" timeOffset="52276.05">17727 3440 0,'0'0'16,"-18"0"-16,1 17 0,17 1 31,17-18-31,36 0 16,36 0-1,-19 0 1,-52 0-16,52-18 16,-34 1-1,-19-19 17</inkml:trace>
  <inkml:trace contextRef="#ctx0" brushRef="#br0" timeOffset="54380.17">18538 3263 0,'0'0'0,"0"-17"0,0-19 0,0 1 16,0-36 15,0 36-15,-35 35-1,-53 0 1,70 0-16,-70 71 16,-18 52-1,53 1 1,0 17-1,53-35 1,18-18 0,70-35-1,-17-36 1,70-17 0,-18 0-1,36-35 1,18-53 15,-107 35-15,-35-35-1,-35 17 1,0 18 0,-70 36-1,-18 17 1,-1 53-1,37 17 1,-1 18 0,17-17-1,36-18 1,0-18 0,53-35-1,18 0 1,-1-53 15,1 18-15,0-71-1,-36 0 1,-18 53 0,-17 71 15,0 35-16,-17 35 1,-1 0 0,18-70-16,0 52 15,0-34 1,53-19 0,18-17-1,17-35 16,35-53-15,-17-18 0,-18 18-1,-88 17 1,-70 89 15,-1 35-15,54-36-16,17 72 15,0-36 1,0 0 0,35-18-1,0 0 1,-35-53 46,-35-17-46,0 18 0,17-19-1,0 36 1,-35 18 0,53 35-1,0-18 1,36-17-1,17-18 1,-36 0-16,71 0 16,-52 0-16,105 0 15,53-36 1,-106-34 0,-17-18-1,-54-18 1,-17 18 15,0 70-31,0 0 16,-35 36-1,17 35 1,-17 35 0,0-17-1,17 17 1,18-18-1,18-52 1,35 0 0,35-18-1,18 0 1,0-18 0,-71 0-16,71-52 15,-1-18 16,1-53-15,-88 70 0,-18 36-1,-35 17-15,-36 18 16,-17 88 0,70-17-1,1-1 1,17 1-1,17-18 1,36-18 0,-35-17-16,17-1 15,-17-17 1,17 0 0,-88 18-1,-17-18 1,34 0 15,19 0-15</inkml:trace>
  <inkml:trace contextRef="#ctx0" brushRef="#br0" timeOffset="54558.61">20391 3792 0,'0'18'15,"-18"-18"48,0 0-63,1 0 0</inkml:trace>
  <inkml:trace contextRef="#ctx0" brushRef="#br0" timeOffset="76961.77">212 7073 0,'17'0'0,"-34"0"94,-1 0-94</inkml:trace>
  <inkml:trace contextRef="#ctx0" brushRef="#br0" timeOffset="77605.05">335 7161 0,'0'0'16,"-18"0"-16,1 0 0,-36 18 16,35-18-16,-17 0 15,-36 0 1,36 0-1,0 0 1,53 0 31,34 0-31,72 0-1,-71 0-15,123 0 16,54 0-1,-72 0 1,36 0 0,-70 0-1,-1 0 1,-105 0 0,0 0-1,-36 0 16,0 0-15</inkml:trace>
  <inkml:trace contextRef="#ctx0" brushRef="#br0" timeOffset="78088.89">1217 7003 0,'0'-18'15,"0"36"-15,-35-71 16,-18 35 0,35 18-1,1 0 1,17 53 15,17-18-15,89 18-1,-18-18 1,53-17 0,-52-18-1,-19 18 17,-35-18-17,-35 17 1,-35 19-1,-88 52 1,17 0 0,0 0-1,-35 36 1,123-89-16,-52 18 16,52-18-1,0-35 1</inkml:trace>
  <inkml:trace contextRef="#ctx0" brushRef="#br0" timeOffset="78672.6">3140 6667 0,'0'-17'0,"0"34"0,0-17 47,0 18-47,0 0 0,0 88 15,-18 35 1,-35 35-1,18-35 1,17-106 0,18 54-16,-17-72 15,17 19 1,0-89 15,0 0-31</inkml:trace>
  <inkml:trace contextRef="#ctx0" brushRef="#br0" timeOffset="79323.49">2999 6773 0,'0'0'16,"-36"-53"-1,36 36 1,0-36-16,18 18 15,53-36 1,-1 71 0,54 0 15,-19 53-15,-34 70-1,-124 1 1,-35-36-1,-36 18 1,36-71 0,71-17-1,17-36 1,0-17 0,52-18-1,19 35 1,70 1-1,-17 17 1,17 35 0,-106 0-16,0 36 31,-35 52-15,-70-17-1,-54 18 1,18-71-1,1-18 1,69-35-16,-17 0 16,-17-71-1,17-17 1,35 17 0,18 19-1,0-1 1,53 17-1</inkml:trace>
  <inkml:trace contextRef="#ctx0" brushRef="#br0" timeOffset="80039.67">3828 6950 0,'0'0'0,"0"35"32,0-17-32,-36 70 15,19 0 1,17-53-16,-18 71 16,18-35-1,53-54 1,18-17-1,34-70 1,1-36 15,-35 0-15,-71 36 0,0-1-1,0 53 1,0 36 15,-18 35-15,0 53-1,1 0 1,-1 35 0,18 35-1,0 0 1,0 18-1,0-17 1,0 35 0,0-71 15,0-71-15,-17-52-16,-36-1 15,-53-34 1,35-54-1,-35-105 1,71 0 0,18-36-1,17 159-15,35-88 16,53-18 0,-17 53-1</inkml:trace>
  <inkml:trace contextRef="#ctx0" brushRef="#br0" timeOffset="80888.5">5680 7056 0,'-18'0'31,"18"-18"-31,0 0 16,0 1-16,0-1 16,0-35-1,0 35-15,-18-34 16,-70-1-1,0 35 1,-35 18 0,34 35-1,1 71 1,71-88-16,-1 105 16,18-17-1,0 0 1,53-89-1,17-17 1,-52 0-16,70-52 16,36-72 15,17-17-15,-71 18-1,1-54 1,-71 54-1,0 17 1,-53 106 0,-35 70-1,70 54 1,1 70 0,17-35-1,17-71 1,71 0-1,-35-88 1,53 0 0,-18-71 15,-35 36-31</inkml:trace>
  <inkml:trace contextRef="#ctx0" brushRef="#br0" timeOffset="81290.6">6121 6967 0,'0'0'0,"0"18"15,17-18 17,1 0-32,53-53 15,-19-17 1,-16 17-1,-36 17 1,-18 36 0,-88 36 15,0 52-15,36-18-1,52 36 1,18-35-1,35-1 1,-17-70-16,70 0 16,53-35-1,71-53 1,-53 17 0,-124 36-16</inkml:trace>
  <inkml:trace contextRef="#ctx0" brushRef="#br0" timeOffset="81839.42">6897 6473 0,'0'0'0,"-35"-17"16,-18-1-1,35 71 17,-35 88-17,0 36 1,-17 34-1,-1 19 1,36-19 0,-18 71-1,0 18 1,35 0 0,1-71-1,34-87 1,36-107-1,35-53 1,71-105 15,35-89-15,-17-88 0,-107 18-1,-88 106 1,-158-18-1,0 105 1,-89 19 0,142 70-1,87 0 1,107-35 15,-53 17-31,158-35 16,-17-18-1,-53 36 1</inkml:trace>
  <inkml:trace contextRef="#ctx0" brushRef="#br0" timeOffset="83255.62">7285 6720 0,'0'0'0,"0"-17"0,-35-71 31,-18 52-16,-18 36 1,-35 88 0,36 1-1,-18 52 1,88-106-16,0 36 16,0-18-1,88-53 1,-18 0-1,36-53 1,0-36 15,-88 72-31,17-71 0,-18-1 32,-17 72-17,-35 87 16,18 1-15,17-53-16,0 105 16,0-52-1,17-1 1,54-52 0,-18-18-1,53-53 1,-71 35-16,35-52 15,-34-36 1,-1 0 0,-17 18-1,-18 123 32,0-17-47,-18 70 16,0 0-1,18-17 1,36-1 0,-1-70-1,53 0 1,0-35 0,0-53-1,-35 0 1,-35 17-1,-18 18 1,0 88 15,-18 1-15,-17 52 0,35-18-1,0 19 1,35-54-1,18-18 1,-17-17-16,52-17 16,0-18-1,18-71 1,-36-53 0,-34 18-1,-19 106-15,1-89 16,-18 36-1,-18 88 1,-35 70 0,18 72 15,17 34-15,18-70-1,0 17 1,53-70-1,35-53 1,18 0 0,-17-53-1,34-70 1,-88 88-16,36-89 16,-18-52-1,-36 35 1,-17 105-1,-35 107 17,17-54-17,-17 142 1,35 0 0,0-71-1,0 0 1,53-35-1,18-53 1,34-17 0,-52-36-1,-35-18 1</inkml:trace>
  <inkml:trace contextRef="#ctx0" brushRef="#br0" timeOffset="83372.69">8908 6667 0,'0'0'0,"-18"0"0,18 18 0,0 0 15</inkml:trace>
  <inkml:trace contextRef="#ctx0" brushRef="#br0" timeOffset="83472.27">9031 6703 0,'71'0'31,"-36"0"-31,-141 0 0,335-36 16,-158 19-1,-36-18 1,-17 17-16</inkml:trace>
  <inkml:trace contextRef="#ctx0" brushRef="#br0" timeOffset="84021.72">10672 6403 0,'0'0'0,"0"-18"15,0-35-15,0 18 16,0 0 0,0 123 31,-18-53-47,-35 124 15,18 70 1,17-52-1,0-89 1,1 0 0,17-106 15,0-34-15</inkml:trace>
  <inkml:trace contextRef="#ctx0" brushRef="#br0" timeOffset="84371.85">10513 6491 0,'-18'-35'0,"36"70"0,-36-158 16,18 105-1,0-53 1,0 36 0,71-18-1,70 18 1,88 17-1,-35 89 1,-159 70 0,-158 35-1,-53-70 1,-1 0 0,71-53-1,89-35 1,70-36 15,17 0-15,-17 1-1</inkml:trace>
  <inkml:trace contextRef="#ctx0" brushRef="#br0" timeOffset="84988.77">11077 6844 0,'0'0'0,"-17"0"0,-1 0 31,0 0-31,18-18 16,0-17-1,71 0 1,17 17-1,18 0 1,0 36 0,-36 53-1,-70-54 1,0 36 0,0 18-1,-35-36 1,17-17-1,18-54 17,0 19-32,0-36 15,36-18 1,52-35 0,0 36-1,18 17 1,-18 53-1,-70 18-15,-18 34 16,0 54 0,0-35 15,-36-1-15,1-34-1,35-19 1,-18-17-1,18-70 17,0 35-32</inkml:trace>
  <inkml:trace contextRef="#ctx0" brushRef="#br0" timeOffset="85155.13">11836 6438 0,'0'-35'16,"-18"35"-1,0 0 1,18 53 31,18-36-47,0 1 16,35 0-16</inkml:trace>
  <inkml:trace contextRef="#ctx0" brushRef="#br0" timeOffset="85621.73">12277 6562 0,'0'0'0,"-18"17"47,18 1-47,-53 70 16,-17 0-1,-1 53 1,71-70 0,0-18-1,71-35 17,-54-18-32,36 0 15,53-36 1,-71 19-16,53-36 15,1-53 1,-89-18 0,0 54-1,-89 35 1,-16 35 0,69 0-16,-34 52 15,17 19 1,35-18-1,18-18 1,71-35 0,-36 0-1</inkml:trace>
  <inkml:trace contextRef="#ctx0" brushRef="#br0" timeOffset="85738.2">12629 6773 0,'0'0'0,"-17"0"0,-18 0 0</inkml:trace>
  <inkml:trace contextRef="#ctx0" brushRef="#br0" timeOffset="85921.17">12559 6720 0,'18'-35'32,"52"17"-17,18 1 1,0 17-1,18 35 1,-53 36 0,-53-1-1,0 1 17,-70-1-17,34-70-15</inkml:trace>
  <inkml:trace contextRef="#ctx0" brushRef="#br0" timeOffset="86238.63">12788 6985 0,'0'-35'32,"53"-18"-17,18-35 1,-1 35 0,-52 53-16,105-53 15,-17 35 1,-35 18-1,-18 18 1,-36 52 0,-34 19-1,-19-19 17,19-17-17,17-35 1,0-1-1,0-70 17,0 36-32,0-1 0</inkml:trace>
  <inkml:trace contextRef="#ctx0" brushRef="#br0" timeOffset="86636.02">13511 6385 0,'0'0'0,"-17"-17"0,-54 17 16,1 53 0,52-1-1,18 19 17,35-53-17,36-18 1,-36 0-16,18-36 15,-18-52 1,1 18 0,-36 17-1,-36 35 1,-34 18 0,34 0-16,1 0 15,511 35 79</inkml:trace>
  <inkml:trace contextRef="#ctx0" brushRef="#br0" timeOffset="87504.21">14005 6227 0,'0'-18'0,"-17"18"16,-19 0-1,-17 70 1,18 54 0,0-18-1,0 52 1,35-140-16,-18 53 15,18 52 1,0-70 0,53-35-1,53-1 17,-36-52-17,54-35 1,-89 34-16,53-52 15,0-18 1,-70 71 0,-71 105 15,18 1-15,0 17-1,35-70-15,0 35 16,52-18-1,54-35 1,-17 0 0,34-70-1,-105 52 1,70-70 0,-71-1-1,1 37 1,-36 52 15,-34 88-15,-1 18-1,0 35 1,17-35 0,19 105-1,-1 1 1,18-53-1,0-124-15,0 141 16,0-35 0,-17-88-1,-54 0 17,-17-53-17,17 0 1,-35-88-1,71 35 1,17-17 0,1-54-1,17 89-15</inkml:trace>
  <inkml:trace contextRef="#ctx0" brushRef="#br0" timeOffset="87804.54">13864 6368 0,'0'-18'0,"0"36"0,0-54 16,35 19-1,54-1 1,34 18-1,53-18 1,-87 18 0,17-17-1,-106 34 32,17 1-47,1-18 0</inkml:trace>
  <inkml:trace contextRef="#ctx0" brushRef="#br0" timeOffset="88121.84">15822 6315 0,'0'0'0,"0"17"31,0 1-31,-18 0 16,1 17-16,-1 71 16,-35 52-1,36-69 1,-1-36-1,18-36 1,53-34 15</inkml:trace>
  <inkml:trace contextRef="#ctx0" brushRef="#br0" timeOffset="88538.88">16245 6438 0,'18'-17'0,"-36"34"0,36-52 16,-36 35-1,-17 0 1,-35 18 0,-1 52-1,53-17 1,18-18-1,18-17-15,53-18 16,-1 0 0,36 35-1,-18 18 17,-88-18-17,0 18 1,-123 0-1,17-35 1,-18 0 0,54-18-1,52 0 1,18-36 0,0-34-1</inkml:trace>
  <inkml:trace contextRef="#ctx0" brushRef="#br0" timeOffset="88732.24">15840 6103 0,'-18'0'15</inkml:trace>
  <inkml:trace contextRef="#ctx0" brushRef="#br0" timeOffset="90604.7">17480 6315 0,'0'0'15,"-35"0"1,35 17 15,0 1-15,53 17-1,70-35 1,-35 0 0,54-35-1,-107 35-15,35-35 16,-52-1 0,-71 36 15,0 71-16,-35 88 1,70-106-16,-87 123 16,16-88 15,1 0-15,70-70-1,18-36 16,0 1-31,0-71 16,36-1 0,-1 36-1,-17 36 1,17 17 0,18 53-1,-35 0 1,34 0-1,1-18 1,18-17 0,35-18-1,52-18 17,1-53-17,-71 1 1,-17-54-1,-71 36 1,0 18 0,-35 70-1,17 0-15,-52 52 16,17 37 0,17-1-1,19 18 1,17-53-1,0 17 1,17-70-16,54 0 16,35 0-1,35-17 17,-18-54-17,1-35 1,-71 18-1,-53 0 1,-53 88 0,0 17-1,35 36 1,18 35 0,35 1-1,-17-54 1,0 18-1,-1-18 1,19-17 0,34-18-1,-17 0 17,35-18-17,-17-35 1,-1-17-1,-17-1 1,-17 36 0,-19 35-16,-17 17 31,-17 36-15,-1 18-1,0 0 1,18-19-1,0-34-15,0 17 16,18-35-16,70 0 16,18 0-1,53-17 17,-53-54-17,-18-52 1,-88-36-1,-88 18 1,-53 106 0,17 52-1,-17 71 1,70 1 0,18 52-1,53-106 1,36 0-1,52-17 1,-18-18 0</inkml:trace>
  <inkml:trace contextRef="#ctx0" brushRef="#br0" timeOffset="90797.04">20179 7038 0,'0'0'0,"0"18"31,0-1-15,0 1 0,-18-18 15</inkml:trace>
  <inkml:trace contextRef="#ctx0" brushRef="#br0" timeOffset="92871.29">423 9402 0,'-17'0'16,"-107"0"-1,107 0 1,-72 0-16,19 0 31,52 0-15,36 0-1,35 0 1,141 0 0,-18 17-1,-105-17-15,87 18 16,54-18 0,-88 0-1,17 0 1,-71 0-1,-52 0 1,-18-35 0,-18 35-1</inkml:trace>
  <inkml:trace contextRef="#ctx0" brushRef="#br0" timeOffset="93237.43">1129 9225 0,'0'0'0,"-18"0"0,-35 0 16,18 0-1,35 35 1,18 1 0,52-19-1,-52-17-15,105 18 16,-17-18-1,0 0 1,-71 0 0,-35 18-1,-35 35 1,-106 88 15,53-53-15,17 0-1,1-17 1,52-54 0</inkml:trace>
  <inkml:trace contextRef="#ctx0" brushRef="#br0" timeOffset="94570.07">2681 9313 0,'-18'0'16,"36"0"15,0 0-15,-1-17-16,107-36 15,-36-18 1,18-17 0,-71 17-1,-35 19 1,-17 52 15,-1 52-15,-17 19-1,17 88 1,18 0 0,0-54-1,0-69-15,0 52 16,18-35 0,-36-106 30,-35 18-30,35 17-16,-52-17 16,-1-1-1,54 36 1,17 36 15,17 52-15,71-35-1,18-53 1,53-18 0,-18-52-1,71-36 1,-89 18 0,-34-36-1,-89 18 1,0 89-16,0-54 15,0 53 1,-18 36 0,-17 70-1,17 0 1,-35 89 15,18 34-15,35 54-1,-18-53 1,0 105 0,18 1-1,-17-124 1,17-124-16,0 124 16,35-105-1,36-54 1,35-106-1,-1-35 1,54-105 0,-124 158-16,89-247 15,-107 71 1,-105-18 15,-35 106-15,-106 35-1,-36 88 1,177 18 0,70 0-1,53-35 1,106 0 0,-17-18-1,35-36 1,-106 54-1</inkml:trace>
  <inkml:trace contextRef="#ctx0" brushRef="#br0" timeOffset="95119.74">5468 9013 0,'0'-17'0,"0"34"16,-18-52-16,1-35 15,-19-1 1,36 36-1,-35 35 1,-18 88 0,36 18-1,-1 88 1,0-35 0,18-71-1,0-71-15,0 54 16,53-71 15,-35-35-15,17-36-1</inkml:trace>
  <inkml:trace contextRef="#ctx0" brushRef="#br0" timeOffset="96271.39">5168 9260 0,'0'0'0,"-53"36"16,36-19 0,17 1-1,105-18 17,-87-18-32,106-17 15,-1 0 1,1-18-1,-72 35 1,-34 18 0,-18 35-1,0 18 1,-18 53 15,1-18-15,17-17-1,35-36 1,53-35 0,0-17-1,1-54 1,-36 18 0,-1-17-1,-34-1 1,0 53-1,-18 54 17,0 34-17,0 1 1,0-18 15,17 0-15,36-53-1,18 0 1,-1-53 0,-17 17-1,-35-34 1,-18 52-16,0-35 16,-35 36-1,-1 17 1,19 0-1,70-18 17,-36 18-32,72-18 15,34 1 1,0 17 15,-70 17-15,-53 36-1,0-17 1,-35 69 0,17-16-1,18-36 1,0-18 0,71-18-1,0-17 1,-54-17-16,89-54 15,0-17 1,-53 0 0,-36-36-1,-52 36 1,-53 53 15,53 35-31,-159 53 16,17 35-1,142-35 1,17 35 0,36-35-1,53-35 1,87-36 0</inkml:trace>
  <inkml:trace contextRef="#ctx0" brushRef="#br0" timeOffset="97870.33">7779 9049 0,'0'17'0,"17"-17"31,1 0-31,35 0 16,53-53-1,-36 18 1,-17-53 0,-53 35-1,0 35-15,0-17 16,-53 35-1,36 71 1,-19 35 0,36-1-1,0 36 1,-35-17 0,0-36 15,35-35-16,0-35 1,-18-18 0,-35-36-1,0-16 1,-17-54 0,17 70-1,35 36 1,-17 36-1,35 17 1,0 35 0,53 0-1,35-53 1,53-17 15,-35-18-15,53-53-1,-18-18 1,-53-17 0,-70-18-1,-18 53 1,-18 53 15,-17 36-15,35-19-16,-18 54 15,1 17 1,17-35 0,0 0-1,70-35 1,-17-18 0,53-71 15,-18 1-16,-17-19 1,-36 1 0,-35 70-1,-18 18 1,-17 53 0,35 0-1,0 18 1,0-18-1,18 0 1,-1-36 0,1-17-1,-18-35 17,-18 0-1,-35 35-16,18 0 1,17 35 0,1 0-1,17 1 1,53-19 0,35-17-1,0 0 1,88-70-1,-70-1 1,18-35 0,-54-35-1,-52 18 1,-18-1 0,0 89 15,0 53-16,-53 70 1,18 0 0,-1 53-1,36-35 1,0-71-16,0 18 16,0 0-1,18-35 1,35-18-1,0-18 1,0-35 0,-35 36-16</inkml:trace>
  <inkml:trace contextRef="#ctx0" brushRef="#br0" timeOffset="98070.97">9066 9190 0,'0'17'0,"-17"-17"0,70 0 31,-18 0-15,-17 0-16,105 0 16,-35-17-1,-70 17-15,35-18 16,-53 1-16,35-1 15</inkml:trace>
  <inkml:trace contextRef="#ctx0" brushRef="#br0" timeOffset="98720.34">10178 9102 0,'0'0'0,"17"-18"0,89-53 31,-88 54-31,35-71 16,-36 35-1,-17 0 1,-70 53 0,-18 17-1,52 1-15,-70 88 16,-35 53-1,53 17 1,88-52 0,71-54-1,17 18 1,53-70 15,53-36-15,-71-17-1,19-36 1,-54 36-16</inkml:trace>
  <inkml:trace contextRef="#ctx0" brushRef="#br0" timeOffset="99136.59">10936 9172 0,'0'-35'16,"0"70"-16,-18-123 15,-70 70 1,-18 36-1,1 53 1,52-1 0,17 71-1,19-70 1,17-1 0,35-52 15,36-18-16,34-35 1,1-36 0,-18-17-1,-70-18 1,-18 36 0,0 52-1,-35 53 16,35-17-31,-35 70 16,35-17 0,0-1-1</inkml:trace>
  <inkml:trace contextRef="#ctx0" brushRef="#br0" timeOffset="100220.02">11465 9313 0,'71'-106'32,"-54"54"-17,-17 16 1,0 19-16,-52 70 31,-1 35-15,53-18-1,0 19 1,35-37 0,18-34-1,-36-18 1,-17-18 15,0 1-15,-17-18-1,-18-1 1,17 36-16,-17-17 16,-1 17-1,19 35 1,-1 0 0,18 0-1,53 1 1,18-36-1,17 0 1,18-18 0,-18-17-1,0-36 1,-53 1 0,1-1 15,-36 1-16,0 17 1,-18 53 15,0 35-15,-35 53 0,53-17-1,0-18 1,-35 35-1,53-71 1,70 19 0,-35-36-1,-36 0-15,89 0 16,-18-53 15,-17-18-15,17 1-1,-35-36 1,-53 0 0,-70 106 15,17 18-15,35 70-1,18 0 1,35-17-1,1-18 1,-19-36 0,-17 1-1,-17-1 17,-1-17-32,-17 0 31,-1 0-16,-34-17 1,52 17-16</inkml:trace>
  <inkml:trace contextRef="#ctx0" brushRef="#br0" timeOffset="100753.19">11289 9366 0,'0'18'15,"0"0"1,0-1 0,-18 1-16,-17-1 0,-36 19 31,54-36-31,-36 0 15,-18 0 1,36 0 0,-18-18-1,35 18-15</inkml:trace>
  <inkml:trace contextRef="#ctx0" brushRef="#br0" timeOffset="101636.38">13688 9278 0,'17'-18'31,"1"1"-15,0-1-16,-18-17 15,0-36 1,0 1 0,-53-18-1,0 70 1,18 18-16,-54 18 16,1 87-1,53-16 1,17 52-1,18-71 1,0-17 0,88-35-1,1-36 1,16-35 15,1-17-15,-53-1-1,-35-17 1,-18 35 0,0 71-1,0 35 1,0 35 0,0 0-1,0-35 1,53-18-1,17-17 1,1-18 0,-1-35-1,-34 17 1</inkml:trace>
  <inkml:trace contextRef="#ctx0" brushRef="#br0" timeOffset="102053.21">14199 9207 0,'-17'0'16,"34"0"-16,-70-17 16,36-18-1,17-18 1,35 0 0,106 0-1,-53 53 1,18 35-1,-18 71 1,-88-36 0,-17 19-1,-54-19 1,54-34 0,-1-36-1,18-18 16,0 0-15,35-70 0,18-18-1,18 18 1,-18 53 0,-36 35-1,1 0-15</inkml:trace>
  <inkml:trace contextRef="#ctx0" brushRef="#br0" timeOffset="102436.13">14852 9243 0,'0'0'16,"18"0"-16,-1 0 15,1 0 1,-1 0-16,36 0 15,36-53 1,-19-18 0,-52 18-1,-18 0 1,-53 36 0,-71 52-1,36 18 1,18 70-1,52 1 1,18-71 0,35 17-1,71-70 1,-35 0 15,35-35-15,-36 0-16</inkml:trace>
  <inkml:trace contextRef="#ctx0" brushRef="#br0" timeOffset="105368.9">16387 9402 0,'0'0'0,"-18"0"16,18-18-1,18 0 1,52-35 0,-52 36-16,88-72 15,17-87 1,-52 35-1,-36-35 1,-35 70 0,-53 70-1,0 54 1,18 70 15,-1 89-15,-16 34-1,34-87 1,0-1 0,18-87-16,0-1 15,0-17 1,18-18 0,17-53-1,18-18 1,0-17-1,0 0 1,-18 88 0,-17 35-1,-1 53 1,1-17 0,35-1 15,71-34-16,-19-19 1,72-52 0,-54 0-1,18-54 1,-88-16 0,-53-37-1,-106 37 1,18 87-1,-18 36 1,-17 105 0,70-17-1,18 70 1,35-123 15,70-17-15,36-36-1,0 0 1,0-71 0,0-17-1,-71-18 1,-35 35 0,0 89 15,-18 53-16,18 34 1,0 1 0,36-53-1,16-35 1,37-18 0,-1-35-1,-18-1 16,-70 19-31,36-89 16,-19 0 0,-17 53-1,0 18 1,0 52 0,-35 89-1,17-18 1,18-17-1,0 0 1,36-54 0,52-17-1,71 0 1,-71-53 0,0-17 15,-35-19-16,-35 19 1,-18 35 0,-18 35-1,-17 53 1,-1 35 0,36-18-1,0-17 1,18 0-1,88-53 1,0 0 0,-1-17-1,-16-36 1,-54-36 0,-35 36 15,0 36-31,0-1 15,0 71 17,-18 18-17,18-1 1,0-17 0,36-35-1,-1-18-15,18 17 16,70-17-1,1-70 1,-54 17 0,-17-35-1,-53 0 1,-17 105 31,-19 36-32,-17 35 1,36-17 0,17-36-1,0-17 1,17-18 0,19-35-1,34-36 1,1 0-1,-54 54-15,89-89 16,-18 53 0,-35 53-1,-53 71 1,0-19 0,0 37 15,0-36-16,0-36-15,53 36 16,35-35 0,18-1-1,53-34 1,-18-54 0,-53-17-1,-70-18 1,-18 36-1,-71 52 1,-17 36 0,35 35-1,0 35 1,36-71-16,17 36 16,0-17 15,53-36-16,35 0 1,0 0 0,18-89-1,-71 36 1,-17 18 0,-36 53 15,-17 35-16,-36 35 1,1 18 0,17 70-1,35-35 1,1 71 0,17-53 15,0-106-31,0 176 15,-36 0 1,1-88 0,-53-17-1,-18-89 1,18-17 0,-36-36-1,1-52 1,70 17-1,35-71 1,18-35 0,-35-70-1</inkml:trace>
  <inkml:trace contextRef="#ctx0" brushRef="#br0" timeOffset="105569.07">19032 8590 0,'0'0'0,"-35"0"15,17 0 1,1 0-1</inkml:trace>
  <inkml:trace contextRef="#ctx0" brushRef="#br0" timeOffset="105651.25">18450 8978 0,'-70'18'0,"17"-1"16</inkml:trace>
  <inkml:trace contextRef="#ctx0" brushRef="#br0" timeOffset="108035.43">4710 10795 0,'0'0'0,"17"0"0,107-18 16,-89 18-1,18-35 1,53-18-1,-71 36-15,53-36 16,0-36 0,-70 36-1,-18-17 1,-88 70 0,0 18-1,70-1-15,-105 71 16,87 18-1,36 18 1,53-36 0,18-18-1,-36-52-15,53 53 16,-17-36 0,-54 35 15,-17-34-16,-88-1 1,-53-17 0,0-36-1,35-35 1,71 0 0,17-17-1,71 70 16,-35 0-31,70 70 16,0 1 0,36 17-1,17-17 1,0-71 0,71-53 15,17-36-16,-70-16 1,-71 16 0,-88 1-1,-36 0 1,-52 35 0,0 53-1,-88 88 1,105 0-1,36 36 1,35-18 0,53-53-1,88-53 1,-53-36 0,18-34-1,-18-18 16,-70 17-15,-18-17 0,0 53-1,-36 52 1,1 71 0,35-17-1,0 35 1,35-36-1,18-52 1,53-36 0,-35-35-1,17-17 1,-53-18 0,-35 0 15,0 52-16,0 19 1,0 70 0,0 52-1,0-34 1,-17 35 0,17-36-1,0-34 1,0-72 15,0 19-31,17-54 16,19 1-1,-1-36 1,71 18 0,-36 88-1,18 35 16,-52 35-15,-1-17 0,0 18-1,-17-18 1,0-36 0,17-17-1,0-35 1,18-35-1,18-36 1,-1 18 0,-35 52-1,-17 36 1,-18 36 0,0 52 15,0 0-16,18 0 1,35-35 0,-1-18-1,37-35 1,34-53 0,-17-17-1,-18-18 1,-88-18-1,0 53 1,-35 18 0,-18 35-1,-18 88 1,54 35 0,17-35 15,17 1-16,72-54 1,-19-17 0,71-36-1,-123 0-15,70-35 16,0-17 0,-70-1-1</inkml:trace>
  <inkml:trace contextRef="#ctx0" brushRef="#br0" timeOffset="108603.61">9772 11024 0,'-18'-17'0,"36"34"0,-36-52 0,18 17 0,0-52 16,-17 17 0,17 18-1,-18 52 1,18 54 0,0-36-16,0 194 31,0-17-16,0 106 1,-71 17 0,36-106-1,-35 89 1,52-195 0,18-52-1,0-142 16,35-70-15,1-88 0,-19 158-16</inkml:trace>
  <inkml:trace contextRef="#ctx0" brushRef="#br0" timeOffset="109002.6">9596 11060 0,'0'0'0,"0"-18"0,-18-17 16,18-36 0,18 1-1,105-19 1,0 19 0,54 35-1,-142 35-15,124 35 16,-89 53-1,-70 35 1,-35-52 0,-71 17-1,1-17 1,16-71 15,72 0-15,-1 0-1,36-18 17,17 0-17,71-34 1</inkml:trace>
  <inkml:trace contextRef="#ctx0" brushRef="#br0" timeOffset="109619.06">10442 10989 0,'0'0'16,"0"-18"-1,0 1 1,-17-19-16,17 1 16,17-18-1,36 36 16,-35 17-31,88 0 16,17 53 0,-35-1-1,-35 19 1,-53 0 0,-53-36-1,0 0 1,18-17-1,17-18 1,18-36 0,0 1-1,71-18 1,17-17 0,53-18 15,0 17-16,-70 71 1,-36 18 0,-35 52-1,0 36 1,0-18 0,-17-17-1,17-54 1,0 1-1,0-36 1,0-52 0,0-18-1</inkml:trace>
  <inkml:trace contextRef="#ctx0" brushRef="#br0" timeOffset="109801.22">11342 10566 0,'0'0'15,"0"-18"1,0 36 15,0-1-15,35 36 0,-17-35-1,-1 0-15</inkml:trace>
  <inkml:trace contextRef="#ctx0" brushRef="#br0" timeOffset="110268.8">11730 10707 0,'0'0'0,"17"0"0,-34 0 31,-36 53 0,18 17-15,-18 36 0,35 18-1,18-54 1,0-52-16,35 17 16,36-35-1,70-18 1,18-52-1,-71-1 1,-53-70 0,-70 71-1,-71 17 1,-53 53 0,71 35 15,0 36-16,70-19 1,18-34-16,0 35 16,71-18-1,17-35 1,-17 0-16</inkml:trace>
  <inkml:trace contextRef="#ctx0" brushRef="#br0" timeOffset="110919.72">12400 10936 0,'-70'-35'16,"52"35"-1,18-53-15,18 18 31,34-18-15,54 17 0,-88 19-16,70 17 15,-17 35 1,-18 53 0,-36-17-1,-34 17 1,-36-35-1,17-35 1,19-18 0,-1 0-16,18-36 31,35-34-15,18-18-1,0 35 16,53 0-15,-71 35-16,71 18 16,53-18-1,-53 18 1,-71 18 0,-35 35-1,-35 35 1,35-70-16,-35 35 15,-1 17 1,36-34 0,-17-36-1,17-18 17,0 0-17,17-35-15</inkml:trace>
  <inkml:trace contextRef="#ctx0" brushRef="#br0" timeOffset="111252.87">13353 10495 0,'0'-18'0,"0"36"0,-36-53 16,-34 35 0,35 0-1,17 35 1,18-17-1,70-18 1,-17-36 0,-17 1-1,-36-18 1,-36 18 15,1 17-31,-18 18 31,36 0-31,-19 89 16,36-19 0,0 18-1,18-52 1</inkml:trace>
  <inkml:trace contextRef="#ctx0" brushRef="#br0" timeOffset="112118.99">13864 10354 0,'0'-18'0,"0"36"0,0-53 0,-17 52 47,-19 36-47,36-35 0,-53 105 15,0 36 16,36 0-15,17-71 0,0 0-1,17-70-15,36 0 16,18-18 0,17-18-1,18-53 1,-36 1-1,-17-36 1,-35 71 0,-53 88 15,-1 17-15,19 1 15,17-54-31,0 36 15,35-53 1,71 0 0,35-17-1,-35-36 1,0-35 0,-71-1-1,-35 36 1,0 36-1,0 34 1,-35 54 0,-1 17-1,1 0 1,-18 18 0,-35 88 15,88-53-16,-35 53 1,35-70 0,-18 35-1,-35 17 1,18-123 0,-36-35-1,1-54 1,17-17-1,-18-35 1,71 71-16,-17-72 16,-1 72-16,0-36 15</inkml:trace>
  <inkml:trace contextRef="#ctx0" brushRef="#br0" timeOffset="112368.02">13741 10654 0,'-18'0'0,"36"0"0,-36-18 16,18 1-16,0-1 16,53 0-1,35 18 1,-53-17-16,124-1 15,-53 18 1,-18 0 0,-70 0-1</inkml:trace>
  <inkml:trace contextRef="#ctx0" brushRef="#br0" timeOffset="112817.17">16457 10495 0,'0'-18'0,"0"36"0,0-88 16,0 34 0,0 19-1,-35 52 1,0 88 15,17-87-31,0 87 16,1 36-1,-1-71 1,0-17 0</inkml:trace>
  <inkml:trace contextRef="#ctx0" brushRef="#br0" timeOffset="114051.22">15946 10760 0,'0'0'0,"-18"0"0,71 35 31,53-35 0,123 0-15,36-35 0,-71-36-1,-18-52 1,-141 87-16,1-69 16,-36-19-1,-18 71 1,-35 53-1,18 124 1,-1 52 0,1 0-1,17-70 1,18 0 0,0-53-1,36-71 32,34-35-31,1-52-1,17 34 1,-70 53 0,-1 36-1,-17 0-15,0 17 16,0 53-1,18-17 1,35-36 0,53-35-1,52 0 1,1-18 0,0-35-1,-124 18-15,36-35 16,-54-54 15,-17 71-15,-35 53-1,-35 36 1,17 52 0,53 0-1,17 0 1,36-53-1,53-35 1,18 0 0,17-53-1,-35-35 1,-54 18 15,-52-36-31,-17 106 47,17 18-47,-53 34 16,53-16-16,-35 17 15,-18 17 1,35-17 0,0-35-1,18-54 16,0 1-15,36-71 0,17 18-1,70-35 1,71 70 0,0 70-1,-88 89 1,-88-18 15,-18 36-15,-53-54-1,0-34 1,0-1 0,0-35-1,18 0-15</inkml:trace>
  <inkml:trace contextRef="#ctx0" brushRef="#br0" timeOffset="114769.34">1764 12629 0,'0'-17'0,"0"-36"32,0 35-32,0 1 0,18-1 15,-18 53 17,0 71-17,0-18 16,-36 0-15,36 1 0,0-72-16,0-34 31,0-54-15</inkml:trace>
  <inkml:trace contextRef="#ctx0" brushRef="#br0" timeOffset="115134.63">1834 12259 0,'0'0'0,"-17"0"0,-18-18 15,-1 54 1,19 52 0,17-71-16,0 36 15,53-17 16,-1-36-15,37-18 0,-36-53-1,-36-17 1,-17 35 0,-53-17-1,-35 70 1,35 53-1,18 35 1,35-18 0,35-17-1,18-35 1</inkml:trace>
  <inkml:trace contextRef="#ctx0" brushRef="#br0" timeOffset="115401.48">2558 12188 0,'0'0'0,"17"-35"16,-17 53 15,-35 88-15,0-1-1,-1 54 1,36-35-1,-17-89-15,17 88 16,0-70 0,35-35-1,0-53 1,-35 17-16,36-17 16</inkml:trace>
  <inkml:trace contextRef="#ctx0" brushRef="#br0" timeOffset="115601.75">2275 12577 0,'0'0'0,"-17"0"15,-19 0 1,54 0 0,123 0-1,0 0 1,89-53-1,-89 17 1,-88 19-16</inkml:trace>
  <inkml:trace contextRef="#ctx0" brushRef="#br0" timeOffset="116484.82">3757 12330 0,'0'0'0,"0"17"16,-18 1 0,-17 52-1,35-52-15,-17 70 16,-1 36 0,0-18-1,18-54 1,36-69 15,34-54-15,-35-17-1,18 0 1,-35 35 0,0 53-1,-1 53 16,-17 0-15,35 35 0,-17-35-1,53-18 1,-54-35-16,36 0 16,35-17-1,36-54 1,-54 0-1,-17-34 1,-35 34 0,-18-35-1,-18 141 17,-17 71-17,17-17 16,18 16-15,0-87-16,0 35 16,71-18-1,-18-35 1,53-17 0,0-54-1,-18-17 1,-71 17-1,1 54-15,0-19 16,-18 89 15,-36 0-15,19 35 0,17-70-16,0 17 31,0 1-16,17-54 17,1-35-32</inkml:trace>
  <inkml:trace contextRef="#ctx0" brushRef="#br0" timeOffset="116650.79">4904 12347 0,'0'-17'0,"0"-1"15,-18 18 17,18 18-17,0-1-15,18-17 16,-1 0 0</inkml:trace>
  <inkml:trace contextRef="#ctx0" brushRef="#br0" timeOffset="117151.53">5168 12259 0,'0'18'47,"0"-1"-47,-17 19 15,-1 69 1,-17 1-1,35-88-15,-18 70 16,18 0 0,18-52-1,52-19 1,1-17 0,-1-53-1,-52 36 1,88-72-1,-36 1 1,-17-71 0,0 71-1,-53 53 1,-70 70 0,17 89-1,17-18 1,19 35-1,17-18 1,17-52 0,1-71-16,70 0 15,53-71 1,36-35 0</inkml:trace>
  <inkml:trace contextRef="#ctx0" brushRef="#br0" timeOffset="119717.07">7179 12735 0,'0'0'15,"-18"0"1,18-17 15,36-19-15,-19 19-16,89-54 16,-18 1-1,18-36 1,-106 18-1,-53-1 1,-53 89 0,36 36-1,52-19-15,-17 107 16,35-18 0,53 35-1,17-53 16,1-53-15,35-35 0,17-70-1,18-36 1,-35 18 0,0-18-1,-53 53 1,-35 53-1,17 53 1,-35 17 0,0 36-1,0 0 1,0-53 0,18-88 15,34-36 0,-16-35-15,-1 18-1,0-18 1,-35 89 0,0 34-1,-35 36 1,17 0-1,18 53 1,0-18 0,36-17-1,69-36 1,1-35 0,35-53-1,1-35 1,-72 17 15,-52 54-31,-18-72 16,0 72-16,-36-36 15,-52 35 1,18 71 0,34 18-1,36 52 1,0-88-16,0 54 15,89-19 1,16-70 0,-16 0-1,52-70 1,0-36 0,-71 18-1,-52 52-15,70-70 31,-70 71-15,0 35 0,-18 18-1,0 17 1,0 0 0,17-35 15,-17-17-16,0-19 1,0 1 0,-17 35-1,-19 0 1,-17 35 0,18 54-1,0-1 1,17 0 15,18-17-15,18-54-16,52 19 15,36-36 1,0 0 0,53-53-1,-53 0 1,-71 17-16,53-52 15,-53-18 1,-35 53 0,-53 71 15,36 53-15,-1 70-1,18-71 1,35 1 15,54-53-15,-19-18-1,-35 0-15,54-36 16,-1-52 0,-18-18-1,-34 18 1,-36 35-1,0 35 1,0 54 0,-18 17-1,18-36-15,-18 89 16,18-35 0,0-1-1,53-17 16,0-53-15,35 0 0,-52-17-16,70-72 15,-36 1 1,18-53 0,-35 0-1,-18-18 1,-35 71-1,-70 211 17,-1 19-17,18 16 1,53-17 0,0-52-1,89-19 1,-72-52-1,124-18 1,-17-35 0,17-36-1,-53-17 1,-35-18 0,-35 0-1,-36 106 1,-35 53-1,36 35 1,-1-17 0,18-54-16,0 72 15,53-54 1,0-35 0,35-18-1,0-52 16,-17-1-15,-54 54-16,1-36 0</inkml:trace>
  <inkml:trace contextRef="#ctx0" brushRef="#br0" timeOffset="119934.11">10654 12312 0,'0'0'0,"-35"0"0,70 0 0,-17 0 31,17 0-31,106 0 16,0 0 0,35-35-1,-87-1 1</inkml:trace>
  <inkml:trace contextRef="#ctx0" brushRef="#br0" timeOffset="120616.98">12912 12382 0,'0'0'0,"17"-17"0,19-71 16,-1 17 15,-35-35-15,0 89-16,0-19 15,-35 54 1,-36 70 0,-35 89-1,18-1 1,35-70-1,18-18 1,35-70-16,-18-18 16,36-36-1,52-52 1,-17 0 0,71-159-1,-89 159 1,0 35-1,36-71 1,-36 124 0,0 106-1,-35 53 1,0-36 0,0-87-16,0 70 15,0-36 1,18-70-1,-18-17 17,-18-1-32</inkml:trace>
  <inkml:trace contextRef="#ctx0" brushRef="#br0" timeOffset="123551.06">12665 12488 0,'-18'0'16,"36"0"-16,-54 0 0,36 18 31,18-18-31,53 18 16,105-18-1,71-53 1,0-36 0,-88 1-1,-36-35 1,-105 17-1,-36 18 1,-52 88 0,17 88-1,-18 88 1,36-52 0,17 17-1,18-35 16,53-71-15,71-35 0,-19-35-1,54-36 1,-18-35 0,-53 18-1,-70 35 1,-18 89 15,-18 52-15,-17 0-1,-18 71 1,36-106-16,-19 123 16,-34 71-1,-1 18 1,54-71 15,-1-18-15,0-88-1,18-176 17,18-53-17,35-124 1,0 18-1,35-105 1,-70 281-16,87-194 16,-34 124-1,17 71 1,-35 70 0,0 70-1,-53 36 1,0-35 15,-35-36-15,-1-35-1,-16-18 1,16-17 0,1 17-1,17 18 1,1 53-1,34 0 1,36-17 0,53-36-1,35 0 1,0-71 0,-35-53-1,-35-17 1,-54-70 15,-17 87-15,0 107-1,-17 87 1,-36 54 0,0 70-1,0-36 1,35-87-1,18 0 1,0-54 0,71-34-1,-1-72 1,1 19 0,-18-1 15,-18 71-31,-17 35 31,-18 36-15,35-36-1,18 18 1,71-35 0,-19-18-1,89-35 1,-105-18-1,-37-36 1,-34-34 0,-36 52-1,-70 71 1,71 0-16,-72 18 16,-16 88-1,16 0 16,89-36-31,0 1 32,36-71-17,-19 0-15,72 0 16,16-53 0,-34-18-1,-1-52 1,-52 52-1,0 36 1,-18 70 0,-36 36-1,1 35 1,18-18 0,17-17-1,52-36 1,19-35 15,53-18-15,-19-70-1,-16 0 1,-1-89 0,-71 1-1,-17 70 1,-53 141 15,1 107-15,16-19-1,36 18 1,0-106-16,0 36 16,18 0-1,52-71 1,19 0 15,34-53-15,-52-18-1,-36-17 1,-35 70 0,0 36 30,18-18-46,17 0 16,0 0-16,71 0 16,-18-35-1,0-18 1,-52-18 0,-19 18-1,-34 53 1,-54 18 15,1 70-15,17 18-1,35-18 1,18 0 0,0-52-1,106-1 1,35-35-1,-35 0 1,35-88 0,-18-36-1,-52-17 1,-18-53 0,-53 123-1,0 54 1,-53 123 31,0 52-32,35-122-15,18 69 16,0-16 0,18-36-1,53-36 1,-1-17-1,1-17 1,34-72 0,-16 1-1,-54 53 1,-35 17 0,0 71-1,-71 35 1,54 1 15,17-54-15,35-17-1,71-18 1,0-18 0,17-35-1,-35-35 1</inkml:trace>
  <inkml:trace contextRef="#ctx0" brushRef="#br0" timeOffset="123750.45">17833 11959 0,'0'0'15,"-18"-17"1,1 17-1,-1 0 32,0 0-47</inkml:trace>
  <inkml:trace contextRef="#ctx0" brushRef="#br0" timeOffset="123949.74">16827 12188 0,'0'0'15,"0"18"-15,0 0 0,18-18 32,35 0-32,53 0 15,53 0 1,-106 0-1,35 0-15</inkml:trace>
  <inkml:trace contextRef="#ctx0" brushRef="#br0" timeOffset="124299.81">18380 12188 0,'0'-17'0,"0"-1"0,-18 1 16,-52-1-1,-1 0 1,0 36 0,54 0-16,-71 70 15,52-18 1,19 36 15,17-35-15,35-1-1,88-34 1,1-36 0,52 0-1,-52-53 1</inkml:trace>
  <inkml:trace contextRef="#ctx0" brushRef="#br0" timeOffset="124999.76">18997 12259 0,'0'-35'0,"0"70"0,0-158 15,-35 87 1,-36 36 0,-70 71-1,35-1 1,0 36-1,89-71 1,-1 54 0,18-54-1,88-35 1,-17 0 0,35-18-1,0-105 1,-53 52-1,-18 1 1,-70 105 15,-18 53-15,35-17 0,0-54-16,18 54 15,0-36 1,53-35 15,35 0-15,-17-35-1,-53 0-15,87-89 16,-16-17 0,16-71-1,-69 54 1,-36 122-1,-53 36 1,-35 89 0,17 69-1,36 36 1,17-70 0,18-1-1,18-52 1,70-71 15,53 0-15,0-71-1,-88 36-15</inkml:trace>
  <inkml:trace contextRef="#ctx0" brushRef="#br0" timeOffset="125767.97">11024 13794 0,'0'0'0,"0"-18"0,0-53 31,-17 71-15,-1 0-16,0 0 15,-35 36 1,1 87 0,34 18-1,18-35 1,53 0 0,0-53-1,88-36 1,-53-52-1,18-53 1,-53-18 0,-53 0-1,-53-35 1,-53 53 0,-17 88-1,52 53 1,53 35 15,18 18-15,71-35-1,52-19 1,-34-52 0</inkml:trace>
  <inkml:trace contextRef="#ctx0" brushRef="#br0" timeOffset="126149.63">11483 13935 0,'0'-18'0,"0"36"0,0-54 16,0-16-1,18 34 1,52 0 0,71 54-1,-17 34 1,-1 18-1,-123 36 17,-35-71-17,-36-36 1,36 1 0,0-53-1,35-18 1,0-18-1,0-17 1,53 53 0,35-1-1,-18 19 1,1 17 0</inkml:trace>
  <inkml:trace contextRef="#ctx0" brushRef="#br0" timeOffset="126733.91">12700 13970 0,'18'-18'16,"-36"36"-16,53-36 0,-17-35 16,-18-17-1,-71-18 1,1 35-1,-36 53 1,-18 70 0,-17 71-1,53 1 1,88-54 0,35-18-1,71-52 1,0-18-1,-71 0 1,89-71 0,-36-17-1,18-71 1,-88-17 0,-1-18-1,-17 141-15,0-35 16,-17 70-1,-19 54 1,19 69 0,17 89-1,0-52 1,0 16 0,0-140-16,0 52 15,17-34 1,54-36 15,-1 0-15,19-53-1</inkml:trace>
  <inkml:trace contextRef="#ctx0" brushRef="#br0" timeOffset="127066.34">13106 14005 0,'0'0'16,"17"0"15,1 0-31,35 0 16,-35-17-16,52-19 15,-52-17 1,-1-17 0,-17 35-1,-53 35 1,-17 35-1,-18 53 17,52 18-17,36-53 1,36 0 0,52-36-1,-18-17 1,-52 0-16,35 0 0</inkml:trace>
  <inkml:trace contextRef="#ctx0" brushRef="#br0" timeOffset="127501.01">13564 14005 0,'0'-17'0,"0"34"0,0-52 16,0 0-1,18-18 1,52 35-1,-34 1 17,34 17-17,-17 70 1,-17 1 0,-36-18-1,0 17 1,-18-35-1,0-35 1,18-17 15,0-36-15,53-35 0,0 17-1,35 18 1,-35 18-1,0 35 17,-35 0-17,-1 35 1</inkml:trace>
  <inkml:trace contextRef="#ctx0" brushRef="#br0" timeOffset="127733.28">14658 14129 0,'0'17'62,"-18"-17"-62,1 0 16,-1 0 0,0 18-16</inkml:trace>
  <inkml:trace contextRef="#ctx0" brushRef="#br0" timeOffset="136398.6">441 15557 0,'0'0'0,"-35"0"0,-1 0 0,-105-17 31,124 17-31,-54-18 16,18 18 0,36 0-1,52 0 16,53 18-31,177-18 16,-36 0 15,-17 0-15,52-18 0,-105 18-1,17-17 1,-123-1-1,-53 0 17,-17 18-1,-1-17-31,0-1 16</inkml:trace>
  <inkml:trace contextRef="#ctx0" brushRef="#br0" timeOffset="136987.26">1235 15081 0,'0'0'0,"0"36"31,0-19-31,0 1 15,70 70 1,-34-70-16,69 35 16,1-1-1,35-34 1,-52-18 0,16 0-1,-52 0 1,-17 0-1,-72 18 17,-34 35-1,-18 0-15,-36 17-1,106-35-15,-70 36 16,-35 52-1,17-34 1,18-1 0,0 18-1,70-53 1,0-53 0,18 17-1</inkml:trace>
  <inkml:trace contextRef="#ctx0" brushRef="#br0" timeOffset="137213.95">1217 16140 0,'-18'0'31,"1"0"-15,34 0 31,1 0-32</inkml:trace>
  <inkml:trace contextRef="#ctx0" brushRef="#br0" timeOffset="141281.14">6403 15363 0,'-18'0'0,"-52"0"15,52 0 1,0 0 0,36 0 31,0 0-32,88-17 1,35 17-1,123 0 1,54 0 0,-36-18-1,159 18 1,53-17 0,88 17-1,-141 0 1,159-18-1,-18 18 1,-124 0 0,301 0 15,-318-18-15,106 18-1,-124 0 1,71 0-1,-89 0 1,107 0 0,-389 0-16,283 0 15,88 0 1,-53 0 0,-141 0-1,0 0 1,-159 0-1,-106 0-15,53 0 16,-70 0 15,-36 18 1,-17-18-32</inkml:trace>
  <inkml:trace contextRef="#ctx0" brushRef="#br0" timeOffset="142097.4">11430 14975 0,'0'0'0,"0"-17"16,0 34 30,0 36-46,0 36 16,0 34 0,0-35 15,0-70-31,0 52 16,0-34-1,0-19 1,-18-17 15,1 18-31</inkml:trace>
  <inkml:trace contextRef="#ctx0" brushRef="#br0" timeOffset="142664.73">11307 15857 0,'0'18'31,"-18"0"-15,0-1 0,1 1-16,-19 52 15,36 1 1,-17 52 0,17-105-16,0 88 15,35-53 1,18-18-1,17-35 1,19-17 15,34-89-15,-70 0 0,-35-53-1,-18 71 1,-71 17-1,-17 71 1,17 0 0,-17 71-1,35-36 1,0 0 0,18-35-1</inkml:trace>
  <inkml:trace contextRef="#ctx0" brushRef="#br0" timeOffset="143481.35">9984 15117 0,'0'-18'16,"0"0"15,0 36-16,0 17 1,0 53 0,-18 18-1,0-18 1,18-17 0,0-36-1,-17-35 1,17 18-1,-18-18 1,0 0 0</inkml:trace>
  <inkml:trace contextRef="#ctx0" brushRef="#br0" timeOffset="144746.35">9454 16087 0,'-17'0'16,"-1"0"0,1 0-16,-1 0 15,0 0 1,18 17 15</inkml:trace>
  <inkml:trace contextRef="#ctx0" brushRef="#br0" timeOffset="145164.28">9366 16104 0,'-17'0'0,"-1"0"16,-17 0 0,17 18-1,36-18 16,17 0-15,88 0 0,-87 0-16,70 0 15,35 0 1,-71 0 0,-52 0-1</inkml:trace>
  <inkml:trace contextRef="#ctx0" brushRef="#br0" timeOffset="145499.35">10213 15963 0,'0'0'15,"0"-17"-15,0 34 32,0 18-17,-18-17-15,18 88 16,-17 35 0,-1-35-1,18-71-15,-18 71 16,18-53-1,-35-53 1,0-18 15,0 1-31</inkml:trace>
  <inkml:trace contextRef="#ctx0" brushRef="#br0" timeOffset="145980.75">7832 15169 0,'0'0'0,"-18"-17"16,0 17 15,18 17-31,0 36 16,0 71 0,0-36-1,0-53-15,-35 53 16,-18-17-1,-17-36 1,52-35 0</inkml:trace>
  <inkml:trace contextRef="#ctx0" brushRef="#br0" timeOffset="146248.01">7108 16034 0,'0'0'0,"18"0"16,17 0-16,18 0 15,18 0 1,-18 0-1,35-36 1,-53 36-16,18-35 16,18 35-1</inkml:trace>
  <inkml:trace contextRef="#ctx0" brushRef="#br0" timeOffset="146846.79">8114 15981 0,'18'0'32,"-1"0"-17,1-35 1,17 17-1,-17 18 17,17 0-32,18 53 31,-18 35-15,-17-53-16,-18 106 15,0-35 1,-53 0-1,-18-35 1,-17-18 0,18-53-1,-19-36 1,36-17 0,18-52-1,35 16 1,18 54-1,70 35 1,-70 0-16,70 18 31,0 52-15,-17-17 0,-1 0-1,-35-18 1,36 1-1,-53-36-15,52 0 16,36 0 0</inkml:trace>
  <inkml:trace contextRef="#ctx0" brushRef="#br0" timeOffset="147480.74">13353 15275 0,'0'0'0,"0"-35"32,0 17-32,0 36 31,0 53-15,-18 34-1,18-87-15,-18 53 16,1 34-1,-1-52 1,18-17 0</inkml:trace>
  <inkml:trace contextRef="#ctx0" brushRef="#br0" timeOffset="147797.17">13035 16016 0,'0'-18'31,"0"36"-31,0 0 15,0 35-15,0 88 16,0-71 0,0 19-1,0-72 17,53-17-17,-35 0-15</inkml:trace>
  <inkml:trace contextRef="#ctx0" brushRef="#br0" timeOffset="148163.53">15240 15240 0,'0'0'15,"0"-18"-15,0 36 31,0 0-15,-18-1-16,1 54 16,-54 35-1,18-71 1,-17 18 0,52-18-1</inkml:trace>
  <inkml:trace contextRef="#ctx0" brushRef="#br0" timeOffset="148796.59">14922 16122 0,'0'0'0,"0"-35"15,0-18 1,18 0 0,53-18-1,-54 71-15,36-35 16,-17 35-1,-1 88 1,-35 0 0,0 53 15,-71-35-15,-70 18-1,53-71 1,-18-36-1,36-17 1,-1-35 0,53-35-1,18 34-15,0-17 16,18-17 0,35 70-1,17 35 1,-17 0-1,36 36 1,-72-53-16,54 34 16,17-16 15,-17-19-15,-36-17-1,-18 0-15</inkml:trace>
  <inkml:trace contextRef="#ctx0" brushRef="#br0" timeOffset="148947.17">15258 16492 0,'0'18'0,"-18"-18"16,0 0 0,1 0-1,-1 0 1,0 0-16,-34 0 15</inkml:trace>
  <inkml:trace contextRef="#ctx0" brushRef="#br0" timeOffset="150028.79">917 17216 0,'0'0'0,"-17"0"15,-19 17 1,19-17-16,-1 0 16</inkml:trace>
  <inkml:trace contextRef="#ctx0" brushRef="#br0" timeOffset="150913.28">917 17233 0,'-17'0'0,"-1"0"16,0 0-1,-17 0 1,35-17-16,0-19 16,0-52 15,53 18-15,17 17-1,54 35 1,-18 36-1,-18 87 1,-88 19 0,0-36-1,-53 0 1,35-70 0,18 0-1,0-36 1,0-53-1,18 1 1,35-18 0,53-18-1,-36 71 17,-34 35-17,-19 88 1,-17-18-1,0 18 1,18 18 0,35-53-1,-36-35-15,36-1 16,36-17 0,-19-35-1,1-35 1,17-36-1,-88 0 1,0 0 0,-53 124 15,35 70 0,1 0-15,17-17-1,17 17 1,-17-70-16,36 17 16,17-18-1,52-17 1,1-35 0,-71 35-16</inkml:trace>
  <inkml:trace contextRef="#ctx0" brushRef="#br0" timeOffset="151596.59">2716 17127 0,'0'0'0,"0"-17"0,-35-19 15,-35 36 17,-36 53-17,18 18 1,35-1-1,35 19 1,18-36 0,18-53-1,105-18 1,-52-35 0,17-18-1,-71 36 1,1 18-1,-18 52 17,0 18-17,-18 70 17,1 18-17,-1 89 1,18-160-16,0 54 15,0 123 1,0 17 0,18-87-1,17-19 1,-35-17 0,-18-88-1,-87-53 1,16 0-1,1-123 1,71-71 0,17-71-1,35-70 17,35 123-17,-52 142-15,88-124 16,53 0-1,-36 88 1,-35 71-16</inkml:trace>
  <inkml:trace contextRef="#ctx0" brushRef="#br0" timeOffset="153645.9">3475 17251 0,'0'0'0,"17"-18"0,19-17 15,-36-18 1,0 0 0,-71 18 15,18 35-15,-35 17-1,18 36 1,-1 71-1,53-36 1,18-70-16,0 52 16,0-17-1,53-53 1,18-35 0,17-36-1,-35 1 1,0-54-1,-36 71 1,-17 89 15,0 69 1,0-16-17,0-72-15,18 54 16,35-18-1,18-53 1,34-18 0,1-70-1,-35 0 1,-1-106 0,-52 17-1,-18-17 1,0 106-1,-35 88 1,17 0-16,0 71 16,-17 123 15,35-36-15,0 19-1,0-71 1,0-18-1,53-53 1,0-35 0,18-70-1,-19-1 1,19-35 0,-36 53-1,-17 36 1,-18 34-1,0 36 1,0 35 0,0-35 15,0 0-15,0-35-16,18-1 15,52-17 1,1 0-1,17-70 1,-18 17 0,19-35-1,-54 53 1,0 35 0,-35 17-1,0 54 1,0-18-1,0 17 1,0-17 0,53-53 15,53 0-15,-35-35-1,34-18 1,-34-18-1,-71 54-15,35-36 16,-17 35 0,-36 18 31,18-17 15,-17 17 32,17 17-79,0 1 1,0-1-16,0 1 47,0 0-16,0-1-15,0 1-16,0 0 15,0-1 1,0 1-16,0 0 16,0 17 15,0-18-15,35-17-1,0 0 1,0 0-1,1 0 1,-19 0-16,19 0 16,16-35-1,1 0 1,-17-18 0,17-18-1,-53 19 1,0 34-1,-71 36 17,18 34-17,18 1 17,35 0-17,-18-35-15,18 35 16,0 0-1,35-53 1,36 0 0,0-36-1,-54 36-15,107-70 16,-36-18 0</inkml:trace>
  <inkml:trace contextRef="#ctx0" brushRef="#br0" timeOffset="153862.25">5592 16775 0,'0'0'0,"-36"0"0,-17-18 15,-35 0 1,70 18-1</inkml:trace>
  <inkml:trace contextRef="#ctx0" brushRef="#br0" timeOffset="154079.82">4145 17022 0,'0'0'0,"-106"35"16,106-18 0,18-17-1,88 0 1,53-35-1,-36 18-15</inkml:trace>
  <inkml:trace contextRef="#ctx0" brushRef="#br0" timeOffset="154529.78">6650 17551 0,'0'0'16,"-18"-53"0,18 35-16,0 0 15,0 1 1,35 17 0,1 0-1,17 0 1,-36 17-16,19 54 15,-36 53 1,-53-36 0,-53 18-1,-71-1 17,72-34-32</inkml:trace>
  <inkml:trace contextRef="#ctx0" brushRef="#br0" timeOffset="155346.35">8255 17427 0,'0'0'16,"-18"0"-16,18-17 0,-35-19 15,35 1 1,18 0 0,70 17-1,-18 18 1,1 18-1,-53 52 1,-36 36 0,-35-18-1,-35 1 17,17-54-17,36-35 1,35-18-1,0 1 1,88-1 0,-17 18-1,35 18 1,17 70 0,-105-53-16,17 71 15,-53 35 1,-70-53-1,0-17 1,-35-36 0,17-35-1,18-71 17,70-17-17,18-18 1,35-35-1,36 53 1,-36 70-16,0-17 0</inkml:trace>
  <inkml:trace contextRef="#ctx0" brushRef="#br0" timeOffset="155712.54">8855 17462 0,'53'-17'31,"-36"-1"-31,-17 1 0,53-19 16,18-34-1,-18-1 1,-36 18 15,-34 53-15,-19 36-1,1 34 1,35 36 0,0-53-1,0 17 1,18-70-16,35 36 16,-18-36-16,35 0 15,19-36 1,-36 1-1</inkml:trace>
  <inkml:trace contextRef="#ctx0" brushRef="#br0" timeOffset="156046.45">9384 17357 0,'0'-18'16,"0"36"-16,35-71 15,0 17 1,18 19-1,0 17 1,35 35 0,-88-17-16,18 35 15,-18 35 1,-35-35 0,17 0-1,18-71 16,0-70-15,0 35 0,71-35-1,-18 35 17,35 18-17,-53 35-15</inkml:trace>
  <inkml:trace contextRef="#ctx0" brushRef="#br0" timeOffset="156429.19">10248 17198 0,'-17'18'32,"-1"-1"-32,-70 71 15,17 1 1,36 34-1,35-52 1,0-54-16,70 1 16,54-18 15,-18-35-15,35-71-1,-71 0 1,-70-18-1,-17 54 1,-89 70 0,35 53-1,36 53 1,35-36 0,0 36-1</inkml:trace>
  <inkml:trace contextRef="#ctx0" brushRef="#br0" timeOffset="156646.06">11148 17639 0,'0'0'0,"0"35"16,0 0-1,-53 54 1,-53 16 0,-53 19-1,36-54 1,88-52-16,17-18 0</inkml:trace>
  <inkml:trace contextRef="#ctx0" brushRef="#br0" timeOffset="157213.06">12524 17357 0,'0'-18'16,"0"36"-16,0-54 0,-18 19 0,18 34 31,0 19-15,0 105-1,0-88-15,18 141 16,17 106-1,-17-53 1,-18-1 0,-71 19-1,53-124 1,1-106-16,17 18 16,0-88-1,17-71 1,1 0-1,-18-52 1</inkml:trace>
  <inkml:trace contextRef="#ctx0" brushRef="#br0" timeOffset="157545.22">12541 17639 0,'0'-35'0,"0"70"0,0-123 0,0 52 16,0-69-1,71-19 1,105 36 0,53 53-1,-105 35 1,-71 53 0,-124-1-1,-105 37 1,0-19-1,105-17 1,18-35 0,71-18 15,70-36 0,-53 19-31,53-18 0</inkml:trace>
  <inkml:trace contextRef="#ctx0" brushRef="#br0" timeOffset="157963.35">13370 17251 0,'18'0'0,"-36"0"0,71 0 15,-53 17 32,-17 19-47,-1 17 16,18 35-1,0-35 1,53-18 0,0-35-1,-18 0-15,53-35 32,-35-18-17,0-53 1,-53 35-1,-18-34 1,-35 69 0,-35 36-1,18 36 1,34-1 0,36 18-1,18-36 1,106-17-1,-107 0-15,18 0 0</inkml:trace>
  <inkml:trace contextRef="#ctx0" brushRef="#br0" timeOffset="159728.51">14093 17198 0,'106'-35'16,"-212"70"-16,230-88 15,-142 53 1,-52 0-1,-54 53 1,71 0 0,53 17-1,36-17 1,-19-35-16,89 35 16,-53-18-1,-35 0 1,-54-35 15,-52 0-15,18-35-1,52 35-15,0-18 32,1 18-17,17 53 16,17 0-15,1-53-16,35 18 16,35-18-1,36-35 1,-19-18 0,-16-18-1,-19 1 1,-17-36-1,-35 106 1,-18 35 15,-18 53-15,0-17 15,18 17-15,0-70-16,18 17 15,70-35 1,0 0 0,36-53-1,-36-18 1,53-105 0,-88 53-1,-35-1 1,-18 54-1,-53 105 17,-18 71-17,54-71-15,-1 71 32,-35 17-17,53-35 1,0-17-1,35 0 1,54-54 0,16-34-1,-16-36 1,16-36 0,-34 19-1,-36 35 1,-35 17-1,-17 36 1,-19 35 0,1 35-1,35-18 1,0-17 15,53-53-15,35 0-1,-17-17 1,-1-72 0,-17 19-1,0-18 1,-35 70 0,-18 71 15,0 0-16,-18 17 1,18-17 0,0-35-1,53-18 17,18 0-17,-18-53 1,17-35-1,-35 35 1,1 35 0,-19 18-1,-17 36 1,0 16 0,0 19-1,0-18 1,71-18-1,52-35 1,36-35 0,-53-36-1,0-52 1,-71 35 15,-17 35-15,-71 53-1,0 70 1,-35 36 0,52-18-1,36 1 1,0-72-16,53 1 16,71 0-1,-36-36 1,18-53-1,-36 1 1,-17-1 0</inkml:trace>
  <inkml:trace contextRef="#ctx0" brushRef="#br0" timeOffset="159967.73">16051 16916 0,'0'0'0,"-17"0"0,-36 0 16,35 0-1</inkml:trace>
  <inkml:trace contextRef="#ctx0" brushRef="#br0" timeOffset="160228.47">14922 17268 0,'-17'0'0,"34"0"0,-17 0 31,36 0-31,87-17 16,-70 17-16,71-18 15,52 18 1,-105-17-1</inkml:trace>
  <inkml:trace contextRef="#ctx0" brushRef="#br0" timeOffset="160462.96">14834 17074 0,'-17'-35'31,"-1"35"0,0 0-15,-17 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10:41:21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1270 0,'-17'0'16,"-1"0"15,18-18 1</inkml:trace>
  <inkml:trace contextRef="#ctx0" brushRef="#br0" timeOffset="1346.05">5415 1217 0,'-18'0'16,"18"18"-16,-17-18 0,17-18 15,0 36 1,0-1 0,17-17-1,19 0 1,52-35-1,-70 17-15,70-34 16,-53-19 0,0 18-1,-35-35 17,0-18-17,0 71 1,-17 17-16,-19 0 15,1 18 1,0 36 0,0 34-1,-1 89 1,19 17 0,-1 18-1,0-17 1,-17 105-1,0-35 1,0-35 0,-1 158 15,19-141-15,-1-105-1,18-18 1,18-71-1,17-17 1,53-107 0,36-34-1,-36-18 1,35-88 0,-87-18-1,-36 35 1,-18 53-1,-123 18 1,35 88 0,0 18-1,36 17 17,70 1-17,123 17 16,1-53-15,34-18 0,-17 1-1,-52-1 1,-1 0 0,-71 54-16,-17-1 15,0 1 1,0 34 15,0 54-15,-17 35-1,17 17 1,0-35 15,35-35-15,18-53-1,18 0 1,-36-53 0,-18 36-16,36-89 15,-35 18 1,-36-36 0,-52 71-1,-18 36 1,17 17-1,18 52 1,53 19 0,0-18-1,53 0 1,-18-36 15,36-17-15,-53 0-16</inkml:trace>
  <inkml:trace contextRef="#ctx0" brushRef="#br0" timeOffset="1812.33">6526 1482 0,'0'-36'16,"0"19"-1,0-1 1,0 0-16,53 1 16,0 17-1,18 0 1,-1 35 15,-34 53-15,-36-17-1,0 35 1,0-36 0,0-52-16,-18 35 15,0-53 1,18-35 0,18-71-1,17 0 1,53-18-1,-52 71 1,-1 36-16,18-18 16,-35 35-1</inkml:trace>
  <inkml:trace contextRef="#ctx0" brushRef="#br0" timeOffset="3345.59">7620 1729 0,'18'0'47,"-1"0"-31,-17-18-16,53 0 15,35-52 1,18-36 0,-35 18-1,-54 52-15,36-140 16,-53 35 0,0 0-1,0 88 1,-35 53-1,-18 70 1,18 72 0,17-1-1,1 17 1,17-34 15,17-1-15,54-34-1,17-54 1,18-35 0,-18-35-1,18-71 1,-53 18 0,35-54-1,-70 90 1,-1 34-1,-17 36 17,-35 70-17,17-18 1,18-34 0,0 69-1,36-52 1,34-17-1,18-19 1,1-34 0,69-72-1,-70 1 1,-35-18 0,-53-17-1,-53 70 1,-70 18-1,-18 52 1,17 54 0,54-1-1,70 36 1,17 0 15,54-53-15,-36-35-16,106-18 15,-17 0 1,52-36 0,-35-52-1,-52 18 1,-19-19 0,-52 54-1,-18 18 1,-18 17-1,1 35 1,-19 53 0,19-17-1,17-54-15,0 89 32,17-53-17,54-18 1,35-35-1,35-53 1,-53 0 0,0-70-1,-88 35 1,-35 0 0,-71 52-1,18 19 1,-36 17-1,54 70 1,17 1 0,35-1-1,18-34 1,18-19 15,70-17-15,-53 0-16</inkml:trace>
  <inkml:trace contextRef="#ctx0" brushRef="#br0" timeOffset="3778.68">10248 1270 0,'0'-35'31,"-17"35"-15,17 17-16,-18 19 16,0 34-1,1 54 1,17-71 0,-18 123-1,-17-17 1,-1 52-1,-16 1 1,16 0 0,19-1-1,-36-52 1,0-18 0,35-35-1,0-53 1,36-53-1,0-88 1,52 0 0,1-36-1</inkml:trace>
  <inkml:trace contextRef="#ctx0" brushRef="#br0" timeOffset="3995.71">10125 1446 0,'0'0'0,"0"-35"0,0 17 0,0-17 16,0-18 0,0 36-16,35-36 15,53 0 1,36 35-1,-71-17 1</inkml:trace>
  <inkml:trace contextRef="#ctx0" brushRef="#br0" timeOffset="4145.31">10672 1199 0,'0'53'15,"0"-106"-15,0 124 0,-36-18 32,-123 70-17,89-52 1,-18-1-1,35-34 1,18-19 0</inkml:trace>
  <inkml:trace contextRef="#ctx0" brushRef="#br0" timeOffset="4963.72">5556 2240 0,'-17'0'0,"34"0"0,-158 0 16,106 0-1,17 0-15,-35 0 16,18 0-1,17 0 1,36 0 15,70-18-15,124 18 0,52-17-1,89 17 1,159 0-1,-71 0 1,-283 0-16,477-18 16,53 1-1,-176 17 1,193 0 15,-193 0-15,-353 0-16,299 0 15,107-18 1,-336 18 0,-52 0-1,-107 0 1,-70-18 0,0-17-1,-53 0 1</inkml:trace>
  <inkml:trace contextRef="#ctx0" brushRef="#br0" timeOffset="6062.95">10231 1235 0,'0'-18'16,"17"18"0,1-18-1,-1 18 1,1-17-16,17 17 15,1 0 1,-19 0-16,19-18 16,16 18-1,-16 0 1,-19 0 15,19 0-15,-1 35-1,-35-17 1,0 35 0,0-18-1,0 18 1,-53 0 0,18-18-1,-53 18 1,17-35-1,0 17 1,1-17 0,17-1-1,18-17 1,17 0 0</inkml:trace>
  <inkml:trace contextRef="#ctx0" brushRef="#br0" timeOffset="21191.21">3104 4286 0</inkml:trace>
  <inkml:trace contextRef="#ctx0" brushRef="#br0" timeOffset="22210.58">3104 4286 0,'-35'0'15,"-124"212"32,177-212-31,0-18-16,-1 1 0,1 17 15,0 0-15,52 0 16,-52 17 0,52-17-1,-17 0 1,53-53-1,-18-35 1,0-18 0,-70-17-1,-18 70 1,0 18 0,-18 52-1,-17 19 16,0 87-15,35-17 0,0 53-1,35 17 1,0-53 0,-17 54-1,0-36 1,-1-53-1,-17-53 1,0-17 0,-70-18-1,-36-70 1,-17-36 0,52 35 15,36 36-16,-1 17 1,89 36 0,18 35-1,-71-36-15,35 89 16,18-53 0,71 0-1,-1-53 1,-35-18-1,36-52 1,-18-89 0,-89 71-1,-17-36 1,0 54 0,0 52-1,0 36 16,-17 52-15,17 54 0,0-18-1,0-18 1,17-53 0,-17-17-1</inkml:trace>
  <inkml:trace contextRef="#ctx0" brushRef="#br0" timeOffset="22760.5">3933 5027 0,'0'-35'16,"0"-89"0,53 18-1,-17 54 1,34-1 0,-35 35 15,36 53-16,-53 53 1,-1 1 0,-17 34-1,53-88-15,-17 36 16,16-18 0,1-53-1,88-71 1,-70 1-1,-18-18 1,-18-36 0,-35 71-1,18 18 1,-18 88 15,0-36-15,0 36-1,0-35-15,35 70 16,-35 18 0,35-18-1,18-52 1,36-36 0,16-18-1,-52-35 1,-17-53-1,-36-53 1,0 71 0</inkml:trace>
  <inkml:trace contextRef="#ctx0" brushRef="#br0" timeOffset="23093.25">4992 4568 0,'-35'0'16,"70"0"-16,-88 0 0,-35 53 16,17 0-1,18 71 16,53 35-15,35-36 0,36-35-1,35-70 1,0-18 0,17-71-1,-17-35 1,-53-35-1,0 71 1,-36 52-16,1-35 16,-36 71 15,-17-18-15,35 53-16,0 70 15,0-105 1</inkml:trace>
  <inkml:trace contextRef="#ctx0" brushRef="#br0" timeOffset="23244.12">5468 5133 0,'71'-18'15,"17"-17"1,0-36 0,-35 1-1,-18-36 1,-35 71-16,18-36 15,-18 54 1</inkml:trace>
  <inkml:trace contextRef="#ctx0" brushRef="#br0" timeOffset="23411.82">5909 4551 0</inkml:trace>
  <inkml:trace contextRef="#ctx0" brushRef="#br0" timeOffset="23478.49">5909 4904 0</inkml:trace>
  <inkml:trace contextRef="#ctx0" brushRef="#br0" timeOffset="23676.56">5927 5062 0,'35'18'16,"-70"-36"-16,123 71 15,-35-53 1,53-17 0,17-54-1,-52 18 16,-71 18-31,17-71 16,1-35 0,-89 88-1,-17 18 1,53 17-16</inkml:trace>
  <inkml:trace contextRef="#ctx0" brushRef="#br0" timeOffset="23759.45">5944 4851 0,'0'17'16,"0"-34"-16</inkml:trace>
  <inkml:trace contextRef="#ctx0" brushRef="#br0" timeOffset="23776.28">5944 4868 0,'0'-17'15</inkml:trace>
  <inkml:trace contextRef="#ctx0" brushRef="#br0" timeOffset="25159.84">5486 4710 0,'0'-18'0,"-18"18"0,18 18 63,0-1-63,18 107 31,-1-18-15,1-71-16,17 53 15,18 0 1,0-70 0,0-18-1,0-35 1,17-36-1,-34-52 1,-1 17 0,-35 0-1,0 71 1,0 17 0,0 0-1,0 36 32,0 0-31,18-18-1,-18 17-15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2T10:41:50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4110 723 0,'0'0'0,"-18"0"0,1 0 0,-1 35 31,18-17-31,0 53 16,0 17-1,18-53 1,34-35 0,19 0-1,53-70 1,-19-1-1,-16-17 17,-89 17-17,0 18 1,0 36 0,-18 34-1,0 19 1,-17 69-1,17 1 1,18 71 0,0-1-1,-17-35 1,17 0 0,-18-17-1,0-18 1,1-71 15,-1-35-31,-52 0 16,-1-53-1,-17-18 1,0 1 0,52 17-1,1 35 1,35 36 15,53 52-15,0 1-1,0 0 1,53-54 0,17-17-1,-88 0-15,107-70 31,-1-19-15,-53 1 0,-35-18-1,-53 54 1,0 16 0,0 19-1,-18 52 1,18 35-1,-18 1 1,18 35 0,-17-36-1,-1-52 1,18 0 0,0-36 30,-17-17-30,17-36 0,35-35-1,35 18 1,19 18 0,-19 70-1,-35 0-15,36 17 16,-53 36-1,-18 35 1,35-17 0,-35 17-1,-18-35 1,1-53 0,17-18 15,0-35 0</inkml:trace>
  <inkml:trace contextRef="#ctx0" brushRef="#br0" timeOffset="366.78">5292 1305 0,'0'18'32,"0"0"-32,0-1 0,0 36 15,0 35 1,0-17 0,0-36-1,70 18 1,1-53 15,17-35-15,-70 17-16,35-35 15,-36-17 1,-17 17 0,0 35-1,-17 18 1,-1 0-16,-35-35 15</inkml:trace>
  <inkml:trace contextRef="#ctx0" brushRef="#br0" timeOffset="816.85">5644 1358 0,'89'-17'15,"-178"34"-15,195-52 0,-53 17 16,53-35 0,-35 36 15,-54 17-16,-17 53 17,-17 17-17,-19 1 1,-17 35 0,53-89-16,0 54 15,0 17 1,36-70-1,34-1 1,18-52 0,-17-36-1,0-17 1,-54 0 0,-17-18-1,-35 36 1,-36 52 15,1 18-15,52 0-16,-52 71 15,34-19 1,1 19 0,35-36-1</inkml:trace>
  <inkml:trace contextRef="#ctx0" brushRef="#br0" timeOffset="1316.7">6632 1393 0,'0'0'0,"18"0"0,17-35 16,-35 18-16,0-1 15,0-17 1,-18 35 15,-34 0-15,34 0-16,-35 53 15,-18 35 1,36 35 0</inkml:trace>
  <inkml:trace contextRef="#ctx0" brushRef="#br0" timeOffset="1417.66">6456 1870 0,'53'0'15,"-106"0"-15,141 0 0,35 0 16,19-18 0,16-52-1,-34-1 1</inkml:trace>
  <inkml:trace contextRef="#ctx0" brushRef="#br0" timeOffset="1933.53">7320 1376 0,'0'-18'16,"0"36"-16,0-53 0,-53-1 16,-17 1-1,17 35 1,-53 53 0,71 17-1,-1 54 1,36-18-1,0 17 1,53-70 0,0-35-1,-35-18-15,52 0 16,-17-53 0,35-71-1,-70 36 1,17-53 15,-35 53-15,0 70-1,0 36 1,-17 35 0,17 35-1,0-17 1,0 34-1,0-87-15,53 70 16,0-70 0,35-18-1,18-53 1</inkml:trace>
  <inkml:trace contextRef="#ctx0" brushRef="#br0" timeOffset="2166.65">7902 1305 0,'0'-17'15,"0"-89"1,0 35 0,0 1-1,-17 52 1,-19 36 0,36-1-16,-35 107 15,35-18 1,0 35-1,0-53 1,18 35 0,17-52-1,-17-53-15</inkml:trace>
  <inkml:trace contextRef="#ctx0" brushRef="#br0" timeOffset="2900.21">8026 1852 0,'17'0'0,"19"-53"15,52-17 1,-35-1 15,-247 265-31,405-423 0,-193 141 16,0 52-16,17-34 15,-17 52 1,-18 36 15,0-1-15,-18 54-1,18 17 1,0-70-16,70 70 16,-70-53-1,18-17 1,35-18 0,35-35-1,-70-1-15,70-52 16,-35 18 15,0-1-15,-35 53-1,-18 1 1,0 34 0,0 19-1,-36 34 1,36 1-1,0-1 1,0-17 0,36-17-1,-19-36-15,71 0 16,-17-18 0,35-53-1,-53-17 1,-53-35 15,17 52-15,-17 53-16,-35-52 15,-53 35 1,0 35 0,-1 35-1,37 18 1,16 53-1,36 17 1,0-70 0,36 0-1</inkml:trace>
  <inkml:trace contextRef="#ctx0" brushRef="#br0" timeOffset="3117.08">9031 1799 0,'53'0'16,"18"-35"-1,70-71 1,-88 35 15,0-17-15,-36 18-1,-17 52 1,18 18 0,-18 35-1,0 1 1,-18 17-1,-17-18 1</inkml:trace>
  <inkml:trace contextRef="#ctx0" brushRef="#br0" timeOffset="3533.54">9366 1729 0,'0'17'31,"-17"-17"0,17-17-15,0-19-16,35-87 31,18 17-15,-36 88-16,54-70 15,17 18 1,0 70 0,-17 0-1,-53 70 1,-18 36-1,0-18 1,17 18 0,36-53-1,18-35 1,17-18 0,-53 0-16,36-18 15,-54 0-15,72-52 16,-37-18 15,-16-18-15,-36 18-1,-36 17 1</inkml:trace>
  <inkml:trace contextRef="#ctx0" brushRef="#br0" timeOffset="3998.89">8731 794 0,'-17'0'0,"34"0"0,177 53 109,-211-71-93,17 0-1,-36 18-15,-34-17 16,17 34 0,35 1-1,1 0-15,-1 17 16,0 0 15,18 0-31</inkml:trace>
  <inkml:trace contextRef="#ctx0" brushRef="#br0" timeOffset="4239.81">7849 1411 0,'18'0'31</inkml:trace>
  <inkml:trace contextRef="#ctx0" brushRef="#br0" timeOffset="4332.92">8061 1376 0,'71'0'31,"-36"0"-15,-18 0-1</inkml:trace>
  <inkml:trace contextRef="#ctx0" brushRef="#br0" timeOffset="5183.85">6526 1411 0,'0'-18'0,"-17"18"32,-1 0-17,18 18-15,-35 0 16,-36 52 0,36 18-1,17-52-15,1 87 16,17-17-1,0-35 1,88-18 0,0-36-1,18-17 1,-36 0 0</inkml:trace>
  <inkml:trace contextRef="#ctx0" brushRef="#br0" timeOffset="7639.52">7673 1446 0,'0'0'0,"-35"0"31,599-53 78</inkml:trace>
  <inkml:trace contextRef="#ctx0" brushRef="#br0" timeOffset="8097.97">11271 847 0,'0'-18'0</inkml:trace>
  <inkml:trace contextRef="#ctx0" brushRef="#br0" timeOffset="8402.96">11007 1005 0,'0'0'0,"0"36"15,-18 17 1,18 52-16,0 54 31,18-124-31,-18-17 16,740-159 93</inkml:trace>
  <inkml:trace contextRef="#ctx0" brushRef="#br0" timeOffset="10382.14">11448 829 0,'0'0'0,"17"-18"16,-17 1-1,18-19 1,-18 1-1,0 18 1,-18-1 0,-35 18-1,-52 70 1,69-52-16,-70 88 16,-17 53-1,17 17 1,71-70-1,35 17 17,35-34-17,53-19 1,18-52 0,-35-18-1,35 0 1,-1-36-1,-16-16 1,-72 34-16,1 18 0</inkml:trace>
  <inkml:trace contextRef="#ctx0" brushRef="#br0" timeOffset="11264.79">11853 1217 0,'0'-18'16,"0"36"-16,18-71 0,-71 18 31,0 35-15,0 0-1,-17 70 1,-1 36 0,36-18-1,17 18 1,18-35-1,18-18 1,52-36 0,-17-17-1,-35 0-15,70-35 16,0-35 0,-17-1-1,-71-17 1,0 17-1,-35-17 17,-36 70-17,-52 18 1,70 36 0,-36 34-1,72 36 1,17-53-1,0 35 1,53-35 0,35-18-1,35-35 1,-17-17 0,35-36-1,-17-18 1,-54-17-1,-34 35 17,-19 18-17,-17 17 1,-17 36 15,-1 35-15,18-36-16,0 54 15,0-18 1,0 0 0,35-18-1,18-17 1,18-18 0,17-53-1,-35 0 1,-18-35 15,0 0-15,-35 52-16</inkml:trace>
  <inkml:trace contextRef="#ctx0" brushRef="#br0" timeOffset="11832.22">12647 1235 0,'0'0'32,"18"70"-17,-36 36 1,18-53-1,0 0 1,18-18 0,35-17-1,17-18 1,54-18 0,-1-52-1,-52-19 1,17 1-1,-106 53 1,-17 17 15,-18 18-15,35 71 0,18-1-1,-17 19 1,17-36-1,0-18 1,0-18 0,17-17-1,-34-17 1,17-36 0,0 35-16,70-70 15,-34 35 1,52-35 15,-35 35-15,-18 53-16,18 0 15,-35 71 1,-18 17 0,17 0-1,-17-70-15</inkml:trace>
  <inkml:trace contextRef="#ctx0" brushRef="#br0" timeOffset="12249.35">13882 1305 0,'17'-141'15,"1"106"1,-18 0-16,18-54 0,-18-34 31,0 70-15,0 35-1,-18 71 1,-17 35 0,17 36-1,18 52 1,0-70-1,0 0 1,0-35 0,18-19-1,52-16 1,19-36 0,-37-18-1,37-35 1,-54-17-1,-17 17 1</inkml:trace>
  <inkml:trace contextRef="#ctx0" brushRef="#br0" timeOffset="12439.93">13776 1094 0,'0'0'0,"18"0"16</inkml:trace>
  <inkml:trace contextRef="#ctx0" brushRef="#br0" timeOffset="12544.83">14076 1058 0,'17'0'0,"54"0"15,17-17 17,-105 17-1</inkml:trace>
  <inkml:trace contextRef="#ctx0" brushRef="#br0" timeOffset="12981.73">13529 1341 0,'0'17'15,"0"1"1,0-1-16,0 36 16,18-53-16,-1 36 15,-17-1 1,18-17 0,35-18-1,17-18 1,-17-17-1</inkml:trace>
  <inkml:trace contextRef="#ctx0" brushRef="#br0" timeOffset="14382.04">4163 2417 0,'0'0'0,"-18"0"16,0 0-16,-52-18 31,52 18-31,18-18 47,36 18-31,52 0-1,18 0 1,88 0 0,-124 0-16,159 0 15,-17 0 1,88-17 0,-18-1-1,106 18 1,71-18-1,35 1 17,35-1-17,-123 18 1,123-18 0,18 18-1,-159-17 1,300-1-1,-195 0 1,-122 1 0,88 17-1,-124-18 1,106 18 0,35-35-1,-194 17 1,36 18-1,-71-35 17,-124 35-17,0 0 1,-87-18 0,-19 18-1,-17-17 16,-35 17-15</inkml:trace>
  <inkml:trace contextRef="#ctx0" brushRef="#br0" timeOffset="14524.53">13635 2117 0,'0'0'0,"17"0"63</inkml:trace>
  <inkml:trace contextRef="#ctx0" brushRef="#br0" timeOffset="15697.41">2275 3510 0,'-17'0'0,"17"18"15,-18-18 1,0 0-16,36-18 78,-18 0-62,0 1-16,-18 17 15,1 0 1,-18 17-1,-18 54 1,17 17 0,19-35-1,17 18 1,0-54 0,88 1-1</inkml:trace>
  <inkml:trace contextRef="#ctx0" brushRef="#br0" timeOffset="16081.35">2558 3616 0,'-18'18'31,"0"-18"-31,-17 35 16,53-35 15,-1 0-31,36-35 16,-17-18 0,-36 35-1,0 0 1,-18 18-1,-53 53 1,71-35-16,-35 35 31,17 35-15,18-53 0,53-17-1,0-18-15</inkml:trace>
  <inkml:trace contextRef="#ctx0" brushRef="#br0" timeOffset="17681.43">3581 3687 0,'0'-18'62,"17"18"-15,-17-18-31,18 1-16,0 17 0,17-36 15,35-17 1,-34-17 15,-19 17-15,-17 18 0,-17 52-1,-1 54 1,0 35-1,18 52 1,0-34 0,0 17-1,0-35 1,0-53 0,0-71 15,-52-35-16,-19-17 1,0 34 15,54 36-15,-1 18 0,18 53-1,35-1 1,18-17-1,-35-35-15,105-18 16,-17-18 0,35-53-1,-17-52 1,-36 35 0,-35-36-1,-53 19 1,0 52-1,0 17 1,-18 36 15,1 71-15,-1 35 0,0 52-1,18 54 1,0-35-1,0 34 1,0 18 0,0-158-16,0 35 15,0 141 1,0-177 0,71-34-1,17-89 1,-17-53-1,-54 71 1,72-142-16,-19-52 31,-70 17-15,-106 89 0,-70 35-1,35 88 1,70 0-1,54 0-15,52 0 32,0-18-17,53-17 1,1-18 0</inkml:trace>
  <inkml:trace contextRef="#ctx0" brushRef="#br0" timeOffset="18681.22">5980 3863 0,'-18'0'0,"-35"0"31,35-18-31,18 1 0,-17-19 31,17-34-15,70-1 0,-17 18-1,18 53 1,-36 18-1,-35 105 1,0 1 0,0-54-1,0 1 1,53-89 15,-35 1-31,52-36 16,36-35-1,17-18 1,-52 35 15,-36 36-15,-35 17 0,0 54-1,-53 34 1,53 18-1,0 71 1,18 53 0,35-1-1,-18 1 1,0-53 0,-35 53-1,-17-1 1,-36-87-1,-71-36 1,89-71-16,-106-34 31,18-54-15,-1-87 0,18-89-1,89 53 1,52-18-1,88 18 1,54 17 0,52 72-1,-70 16 1,-106 72-16</inkml:trace>
  <inkml:trace contextRef="#ctx0" brushRef="#br0" timeOffset="19614.73">7197 3598 0,'0'-35'0,"0"70"0,0-88 31,-71 53-15,18 36 0,-53 87-1,36 18 1,52-53-1,18 18 1,71-35 0,-1-71-1,89-35 1,-71-18 0,0-53-1,-70 18 1,-18-1-1,-88 1 1,0 53 15,-36 35-15,36 53 0,35 35-1,53 36 1,18 34-1,-1-105-15,36 35 16,71-17 0,-36-71-1,35-35 1,1-54 0,-54 1-1,19-70 1,-54 69-1,-17 72 17,-18 34-1,0 36-15,0-17-16,0 52 15,0-18 1,52-17-1,19-53 1,0-17 0,17-36-1,18-53 1,-53 0 0,-53-17-1,0 87 1,-18 72 15,18 69-15,0 1 15,0 18-15,70-71-1,-17-53 1,53-18-1,-88 0-15,52-17 0</inkml:trace>
  <inkml:trace contextRef="#ctx0" brushRef="#br0" timeOffset="21663.66">9525 3616 0,'18'-35'0,"-36"70"0,36-88 0,-36 18 16,-17-36-1,17 54 1,18 34 0,0 89-1,-18 0 1,1 35-1,-1-18 1,18-87 0,-17 34-1,-1-70 1,36-35 0,34-53-1,-34 0 1,17-18-1,18 18 1,-17 70 0,-1 36-1,-18 35 1,19 52 0,34 1-1,1-35 1,35-54-1,-18-17 17,53-53-17,0-88 1,-88 36 0,-35-37-1,-18 1 1,0 88-1,-18 53 1,-17 53 0,17-35-16,0 52 15,18-34-15,-17 105 16,34-18 0,36-34-1,36-37 1,34-16-1,1-89 17,-36 0-17,53-35 1,-141-36 0,0 1-1,-35 70 1,17 35-16,-35 18 15,18 0-15,-36 53 16,-35 53 0,53 17-1,53 1 1,0-54 0,18-34-1,70-36 1,18-53-1,-18-35 17,-35-1-17,-35 19 1,-18 17 0,-18 35-1,1 36 1,-1 53-1,18 17 1,18-35 0,70 0-1,18-36 1,17-17 0,-17-53-1,-18-17 1,-53-18-1,-35 17 17,0 53-17,-35 36 1,17 35 0,1 17-1,17 1 1,0 0-1,0-54 1,-18 1 0,1-36-1,69-52 1,-16-1 0,17-35-1,17 0 1,-35 89-1,18 52 17,-35 36-17,-18 17 1,35 18 0,36-53-1,-18-53 1,35 0-1,18-36 1,-18-17 0,18-105-1,-71-19 1,0 54 0,-17-1-1,-18 107 1,-18 17-1,-17 105 17,17-52-32,18 106 15,-17-35 1,17-1 0,0-17-1,0-71 1,53-17-1,-36-18-15,54-18 16,-18-17 0,17-71-1,-70 71-15</inkml:trace>
  <inkml:trace contextRef="#ctx0" brushRef="#br0" timeOffset="21914.74">11924 3457 0,'0'0'0,"0"18"0,0-1 15,18-17 1,34 0 0,54 0-1,-70 0-15,69 0 16,1-17-1,-53-1 1,-35 18 0,-18-17-1</inkml:trace>
  <inkml:trace contextRef="#ctx0" brushRef="#br0" timeOffset="22863.72">13388 3792 0,'0'-17'32,"0"-1"-17,0 0-15,18 1 0,-18-1 0,35-105 16,18-18-1,-36-36 1,1 36 15,-18 106-15,0 88 15,-18 70-15,1 71-1,-19 0 1,36-88 0,18 0-1,0-88-15,52-18 16,-17 0 0,71-71-1,17-17 1,-53 0-1,-17-36 1,-54 54 15,-34 122 1,-36 54-17,35-35 1,18 17-1,18-53-15,52 1 16,1-19 0,52-17-1,-17-53 1,-53-17 0,-18-54-1,-35 18 1,0 71-16,-53-35 15,-53 70 1,-17 17 15,52 36-15,-17 18 0,88-54-16,0 19 15,-17-19 1,-1-17-1,-17 0-15</inkml:trace>
  <inkml:trace contextRef="#ctx0" brushRef="#br0" timeOffset="23097.21">13229 3422 0,'0'0'0,"-17"18"0,-1-18 0,36 0 15,-1 0 17,107-18-17,34-17 1,-17 17 0,-52 0-1,-36 18 1,-36 0-16</inkml:trace>
  <inkml:trace contextRef="#ctx0" brushRef="#br0" timeOffset="24631.43">15610 3739 0,'0'0'16,"-17"0"0,-1 0-16,0-17 15,18-36 1,36-35 0,34-53-1,-17 17 1,-17-17-1,-36 106 1,0-18-16,-53 35 31,-36 53-15,19 36 0,70 17-1,35-17 1,36-1-1,-54-52-15,54 70 16,-36-35 0,-35 18-1,35-18 1,-17-18 0,35-35-1,-35 0-15,87-53 16,-34 0-1,52-53 1,-34-17 15,-54 17-15,-35 88-16,0-35 16,-18 71 15,1 52-16,17 54 1,0-89-16,0 36 16,17 17-1,54-53 1,35-35 0,-36 0-1,36-53 1,-35-35-1,-36 0 1,-35-36 15,0 107-15,0-1 0,0 89-1,0 52 1,0-17-1,0-88-15,35 52 16,-17-52 0,52-18-1,-17 0 1,71-53 0,-18-53-1,-89 88-15,19-70 16,-19 0-1,-17 53 1,-17 123 31,17-70-47,-18 35 16,0 88-1,1-71 1,-1-34-1,0-19 1,1-17 15,17-17-31,0-54 16,17-35 0,54-53-1,52 18 1,-17 71-1,53 52 1,-18 89 15,-53 52-15,-70 18 0,-18-70-1,-18 17 1,18-70-16,-17-1 15,-54 1 1,-17 17 0</inkml:trace>
  <inkml:trace contextRef="#ctx0" brushRef="#br0" timeOffset="27012.97">3104 5856 0,'-17'-53'32,"17"36"-32,0-36 15,70-18 1,19-35 0,-37 18-1,-52 17 1,36 54-1,-72 17-15,-52 17 16,0 54 0,0 35 15,88 17-15,18-17-1,87 35 1,-34-70-1,-1 17 1,-70-35 0,-52 0-1,-37-35 1,1-18 0,-18-53-1,36 0 1,-18-53-1,35 35 1,17 36 0,36 53 15,71 52-15,17 1-1,-17-1 1,35-17-1,-1-35 1,107-18 0,-71-53-1,36-18 1,-54-34 0,-123 34-1,-18-35 1,-52 53-1,35 53-15,-107 0 16,37 53 0,16 71 15,54-19-15,17 19-1,18-89-15,18 18 16,53-35-1,34-18 1,-16-35 0,17-36-1,-18-17 1,-53-89 0,-17 107-1,-18 52 1,0 36-1,0 52 1,0 36 0,35 18 15,0-71-15,53-36-1,-17-17 1,52-70-1,1-36 1,-54 35 0,-52 36-16,-18-71 15,0 36 1,-35 105 15,35 35-15,0-52-16,-18 88 15,18-18 1,0-35 0,0-18 15,0-52 0,0-19-15,0 19-16,18-54 15,17-35 1,0 18 0,18 53-1,-17 53 1,-1 34 0,0 37-1,18-19 1,0 1-1,-35-36 1,34-35 0,19-18 15,-18-17-15,18-53-1,-19-18 1,-34 18-1,17 17 1,-35 107 15,53 34-15,-53 18 0,-17 18-1,17-53 1,53 0-1,17-53 1,1 0 0,34-35-1,1-53 17,-53-1-17,-35-69 1,-18 87-1,-18 71 1,-35 35 0,36 89-1,-36-1 1,53-87-16,0 87 16,35-52-1,53-54 1,-17-17-1,52-53 1,-35-17 0</inkml:trace>
  <inkml:trace contextRef="#ctx0" brushRef="#br0" timeOffset="28763.53">7250 5662 0,'0'0'0,"-18"0"0,-17 18 16,-36-1-1,89-17 1,17 0-1,71-53 1,35-35 0,-18 0-1,-17-18 1,-70 18 0,-36 70-16,0-17 15,-71 53 1,53 35-1,1 105 1,17 36 0,0-35 15,0-124-31,0 142 16,-36-89-1,1-35 1,18-53-1,-36-18 1,-18-70 0,-17-53-1,35 53 1,18 17 0,-1 71-1,36 88 1,0-17-1,36 88 1,34-71 0,18-17 15,18-71-15,53-18-1,-124 0-15,159-70 16,-70 17-1,-18-70 1,-71 18 0,-35 70-1,-18 35 1,-52 36 0,34 70-1,19 18 1,17 0-1,35-53 1,36-36 0,70-17 15,-53-53-15,18-35-1,-36-18 1,-34 36-1,-36 17 1,-18 53 0,-17 71-1,35 34 1,0-52 0,17 18-1,19-36 1,-1 0-1,-35-70 17,-18 0-1,1 17-31,-36-35 16,17 36-1,36 70 16,0 17-15,18-35 0,70-17-1,18-18 1,35-35 0,0-53-1,-17-36 1,-54 1-1,-34-36 1,-1 0 0,-35 141-1,0-52 1,0 52 0,-18 71 15,-17 71-16,35 52 1,0-123-16,0 70 16,0-17-1,18-53 1,34-35 0,1-18-1,0-71 1,-53 54-16,36-36 15,-19-71 1,-17 89 0</inkml:trace>
  <inkml:trace contextRef="#ctx0" brushRef="#br0" timeOffset="28963.64">9049 5539 0,'0'0'0,"0"17"0,-18-17 16,71 0 0,18 0-1,34-17 1,-16-19 0,-72 19-16,36-1 15,-35 18-15</inkml:trace>
  <inkml:trace contextRef="#ctx0" brushRef="#br0" timeOffset="31113.1">9825 5980 0,'0'0'0,"0"17"0,-18 1 16,1-18 15,17-18-15,52-35-1,19-70 17,35-54-17,-36 36 1,-34 88-16,52-88 15,-18 88 1,-52 53 0,17 36-1,-17 17 1,-18-36 0,18 1-1,-1-18 1,1-18-1,0-17 1,-18-18 0,0 18-1,-71 17 17,0 36-17,19 52 1,-19 54-1,18 52 1,18-35 0,35 71-1,70-106 1,1-89 0,52 1-1,1-71 1,-36-17-1,-53 34-15,89-122 16,-18-19 0,-18 71 15,0 36-15,-53 70-1,1 17 1,-19 72-1,-17-36 1,18-18 0,-1-35-1,-17-18 17,0-52-17,0 17 1,-35 0-1,-35 53 1,-1 0 0,-17 53-1,70-36 1,-70 107 0,53-18-1,0 35 1,35-53-1,35-35 1,35-36 0,-34-17-16,69-35 15,-34 0 1,0-71 0,-36-17-1,-18 34 1,1 72-16,-18-36 15,0 35-15,0 36 32,0 70-1,0-70-31,-18 35 16,18 52-1,0-87-15,0 35 16,0-35-16,36-1 15,52-17 1,18-35 0,-18-18-1,0-53 1,-17-35 0,-54 88-1,-34 71 16,-1 52-15,18-52 0,0 35-1,0-18-15,0 18 16,53 18 0,-18-18-1,-35-36 16,0-34-15,-17-19 0,-36-34-1,35 35 1,-17 17 0,17 18-1,18 53 1,0 0-1,35-18 1,-17-35-16,53 18 16,17-18-1,35 0 17,1-36-17,17-34 1,-106 35-16,53-71 15,-52 18 1,-36-1 0,0 36-1,-36 36 1,-34 52 0,17 89-1,35-36 1,18 18-1,53-36 1,-18-52 0,54-1 15,-1-17-15,-53-17-1,0-19 1,-17 19-1,-18-1-15</inkml:trace>
  <inkml:trace contextRef="#ctx0" brushRef="#br0" timeOffset="31295.71">12471 5803 0,'17'0'94,"1"0"-78,-18-17-1</inkml:trace>
  <inkml:trace contextRef="#ctx0" brushRef="#br0" timeOffset="33628.39">13811 5397 0,'0'0'0,"18"-17"0,-18-36 16,18 0-1,-1 35 1,18 1 0,1 17-1,-19 0 1,19 88 0,-19 53-1,-17-35 1,0 0-1,-17-36 1,-1-70 15,0-17-31,18-36 16,0-35 0,53-1-1,35-17 1,18 18-1,35 71 1,-70 52 0,0 53 15,-71 18-15,0 0-1,0-53 1,0-18-1,35-35-15,-53 0 16,1-53 0,17 0-1,17-53 1,36 0 0,53 18-1,17 53 1,-17 70-1,-53 53 1,-53 18 0,0 0-1,-35-71 17,35-17-32,0 0 15,-18-1 1,71-70 15,-18 36-31</inkml:trace>
  <inkml:trace contextRef="#ctx0" brushRef="#br0" timeOffset="34062.26">15363 5239 0,'0'0'0,"-17"17"31,-18 36-15,17-17-16,0 34 16,1 54-1,17-36 17,35-35-17,35-53 1,19 0-1,16-53 1,-34-53 0,-53-18-1,-18 19 1,-53 16 0,-18 89-1,-17 36 1,35 52-1,35-18 1,18 19 0,71-36-1,0-36 17,-54-17-32</inkml:trace>
  <inkml:trace contextRef="#ctx0" brushRef="#br0" timeOffset="34462.51">15875 5397 0,'0'0'15,"0"-17"-15,0-71 16,18 52 0,52 1-1,36 35 1,-18 88-1,-35 0 1,-53 18 0,-35-35-1,0-36 17,17-35-17,18-17 1,0-54-1,0 53-15,53-70 16,-18 18 0,53-1-1,1 18 1,-1 35 0,-18 18-1,-52 0-15</inkml:trace>
  <inkml:trace contextRef="#ctx0" brushRef="#br0" timeOffset="34812.56">16581 5486 0,'17'17'16,"54"-17"0,-1-17-1,-17-36 1,0-18-1,-53-17 1,0 17 0,-18 36-1,-52 53 1,-18 70 0,70 18-1,-17 17 1,35-34-1,17-37 1,1-34-16,88-18 16,0 0 15,53-35-15,-36-18-16</inkml:trace>
  <inkml:trace contextRef="#ctx0" brushRef="#br0" timeOffset="35112.17">17903 5027 0,'0'0'0,"0"-18"0,36-52 16,-19 52-16,-17 1 15,18 17 1,0 88-1,-18 53 1,-53 0 0,17-53-1,19 18 17,17-88-32,0 17 15,70-53 16,1-52-31</inkml:trace>
  <inkml:trace contextRef="#ctx0" brushRef="#br0" timeOffset="35579.53">18309 4957 0,'0'-53'16,"0"106"-16,0-142 15,-53 125 1,36 52-1,-19 88 1,19 1 0,-1-107-1,18 1 17,-18-54-17,18 19 1,0-72-1,0-87 1,71 35 0,17-36-1,36 36 1,-54 70 0,1 54-1,-36 87 1,-35-35-1,0 0 1,-18-35 0,1-35 15,-1-18-31,0 18 16,-17-54-1,18 36-15</inkml:trace>
  <inkml:trace contextRef="#ctx0" brushRef="#br0" timeOffset="35779.47">17815 5292 0,'0'0'0,"-17"0"16,-1 0 0,53-18-1,89 18 1,-18-35-1,52 17 1,-122 0-16,69 18 16,-69-17-1</inkml:trace>
  <inkml:trace contextRef="#ctx0" brushRef="#br0" timeOffset="36761.65">19032 5256 0,'0'0'0,"18"0"0,17-17 0,1-1 15,16-35 1,-34-17 0,-53 17-1,-89 17 1,19 72-1,16 34 1,-17 54 0,89-36-1,17 0 17,35-53-17,53-35 1,1 0-1,-19-70 1,-17-1 0,-18-35-1,-17 89-15,-18-54 16,0 89 15,-18 70-15,18-17-1,0-54-15,18 71 16,35-52 0,35-19 15,35-17-15,-17-35-1,-35-18 1,-36-70-1,-17 70 1,-18 0 0,0 88 15,-35 36-15,17-1-1,0-52-15,1 35 16,17-18-1,0-17 1,-36-36 15,36-17 1,0 17-32,0-35 15,53-53 1,53 1-1,0 34 1,35 53 0,-70 89-1,-54-36-15,18 36 16,-35 35 0,0-36-1,-52 1 1,-19-36-1,0-17 1,-17-1 0</inkml:trace>
  <inkml:trace contextRef="#ctx0" brushRef="#br0" timeOffset="38378.93">5768 7391 0,'0'0'16,"0"-36"-16,-35-105 15,35 106-15,0-18 16,-53-35 0,35 70-16,-35 18 15,-17 0 17,-19 124-17,19 52 1,52 71-1,18-18 1,53-140 0,71-37-1,34-52 1,-34-70 0,35-36-1,-36-106 1,-123 54-1,-35-36 1,-71 70 0,-70 36-1,-1 106 17,71 52-17,71-35-15,0 195 16,35-54-1,35 1 1,71-54 0,0-70-1,52-53 1,-122 0-16,122-53 16,-69-18-1,-1-52 1,-53 17-1,-35 53 1,0 71 0,-17 52 15,17 1-15,0 17-1,0-17 1,0-54-1,0 1 1,0-89 15,17 19-15,18-54 0,18 18-1,18 70 1,-1 36-1,-34 34 1,17 37 0,0-1-1,-1-18 17,1-34-17,-35-36-15,70 17 16,0-17-1,-17-17 1,35-54 0,-18 1-1,-53-54 1,-17 1 0,-18 34-1,-18 72 1,-35 52-1,0 53 1,53 53 0,0-52 15,36-19-31,17-52 31,35-18-15,0-36-1,-17 1 1,-54 18-16,36-19 16</inkml:trace>
  <inkml:trace contextRef="#ctx0" brushRef="#br0" timeOffset="38556.35">7602 7638 0,'0'17'0,"18"-17"94,0 0-94</inkml:trace>
  <inkml:trace contextRef="#ctx0" brushRef="#br0" timeOffset="40328.4">8908 7708 0,'0'0'0,"0"-17"47,17 17-47,19-36 16,16-34-1,37-71 1,-36 17 0,-18-70-1,-35 35 1,0 142-16,0-36 15,-35 53 1,-18 53 0,17 53-1,19 88 17,-1 17-17,18-175-15,18 87 16,52-35-1,18-70 1,18-18 0,-35-35-1,35-54 1,-36-34 0,-34-1-1,-36 71 1,-18 71 15,18 0-31,-35 52 16,35-34-16,0 52 15,17 0 1,71-35 15,-17-35-15,52-18-1,19-71 1,-37 0 0,-52-52-1,-35-1 1,-18 72 0,-35 104 15,35-34-31,-18 88 15,18-35 1,0 34 0,0-52-1,0-35 1,35-36 31,-17 1-47,0-72 15,-1 1 1,36-18 0,0 18-1,0 71 1,0 34 0,-35 54-1,17-1 1,-18 19-1,1-19 1,0-35 0,17-35-1,18 0 1,0-53 15,0-17-15,0-36-1,35-17 1,-70 105-16,17 0 16,-18 18-1,-17 53 1,0 35 0,0-17-1,0 35 1,0-89-16,71 54 15,-18-53 1,70-18 0,19-36-1,-19-34 17,-52-18-17,-1-89 1,-52 71-1,-18 89 1,-18 17 0,-35 70-1,36 36 1,-19 53 0,36-71-1,53-35 1,0-53-1,35 0 1,36-35 0,-18-53-1,-36-18 17,-70-18-17,0 89-15</inkml:trace>
  <inkml:trace contextRef="#ctx0" brushRef="#br0" timeOffset="40578.25">10566 6738 0,'-18'0'0,"36"0"0,-71 0 0,0 0 15,35 0 1,1 0 0,17 18 31,-36-1-32,-34 1-15</inkml:trace>
  <inkml:trace contextRef="#ctx0" brushRef="#br0" timeOffset="40827.78">8978 7267 0,'-17'18'0,"34"-36"0,-52 53 16,53-35 15,34 0-31,54-52 16,88-1-1,-53 17 1,-70 19 15,17 17-31</inkml:trace>
  <inkml:trace contextRef="#ctx0" brushRef="#br0" timeOffset="41644.67">13388 6703 0,'-18'0'0,"1"0"62,-1 0-62,0 0 16,1 0-1,-1 0-15,-17 0 16,17 0 0,18-18 15,0 0-31,35-17 16,-17 18 15,0 17-16,-18 17 1,0 36 0,0-35-16,0 35 15,-18 0 1,0-36 0,-17-17-1,18 0 1,-1-53-1,18 0 1,18-17 0,34 52-1,-34 18 1,17 71 0,-35 52 15,-53-35-16,-35-17 1,53-71 0</inkml:trace>
  <inkml:trace contextRef="#ctx0" brushRef="#br0" timeOffset="42027.67">13670 6597 0,'0'0'0,"35"0"15,-35 18 17,0-1-17,-17-17 1,-19 0-1,19 0 1,17-17 0,0-36-1,17-18 1,19 53 0,-19 36-1,-17 0-15,18 17 16,-18 0-16,0 89 15,-71-1 1,-17-35 0,18-35-1</inkml:trace>
  <inkml:trace contextRef="#ctx0" brushRef="#br0" timeOffset="48143.09">988 9948 0,'0'0'0,"-18"0"0,-17 0 16,-18 0-1,35 18-15,-17-18 16,53 0 15,17 0-31,35 0 16,177 0-1,-176 0-15,176 0 16,18 0 0,-36-35-1,-88 35 1,-18-18 0,-87 18 15,-54-18 0,-53 1-15,54 17-16</inkml:trace>
  <inkml:trace contextRef="#ctx0" brushRef="#br0" timeOffset="48626.23">1993 9631 0,'-35'0'31,"35"17"-15,0 1-16,35 35 15,18 0 16,71 0-15,-1-36 0,18-17-1,-106 0-15,36 0 16,-36 0 0,-70 18 15,-71 35-16,18 18 1,53-36-16,-106 71 16,52-36-1,-16 18 1,69-35 0,19-35 15</inkml:trace>
  <inkml:trace contextRef="#ctx0" brushRef="#br0" timeOffset="48792.1">2081 10283 0,'18'0'15,"-18"-17"32,18 17-31</inkml:trace>
  <inkml:trace contextRef="#ctx0" brushRef="#br0" timeOffset="50676.89">4269 9860 0,'-18'0'0,"18"18"16,0-36 62,0 0-78,0 1 15,0-1-15,0-17 16,-18-18 0,-52-18-1,-18 36 1,-1 35-1,1 35 1,0 71 0,35 35-1,53-17 1,0-18 0,53-36 15,18-34-16,17-36 1,0-71 0,0 0-1,71-105 1,-71 17 0,-17-35-1,-71 159-15,0-106 16,0 88-1,-53 53 1,17 53 0,1 70-1,18 89 1,17-18 15,35-53-15,35-88-1,54-18 1,-1-52 0,-17-36-1,-71 35-15,71-88 16,-70 18 0,-19-35-1,-17 87 1,-35 36-1,-18 36 1,53-19-16,-18 71 16,18 1-1,0-1 1,89-18 0,-19-70 15,36 0-16,-71 0-15,71-52 16,53-54 0,-36-35-1,-87 17 1,-19-17 0,-17 70-1,-17 54 1,-54 70-1,18 70 1,35 36 0,-35 70-1,36-35 1,-1-123-16,18 229 31,0 0-15,0-106-1,71 53 1,-18-71 0,-18-88-1,36-70 1,17-106 0,0-89-1,0 18 1,-53-140-1,-35 105 1,-123-53 0,-53 70-1,17 107 1,53 34 0,53 36 15,159 0 0,53-17-15,-18-19-1,70-52 1,-175 53-16</inkml:trace>
  <inkml:trace contextRef="#ctx0" brushRef="#br0" timeOffset="52176.62">6297 9543 0,'0'0'0,"0"-18"0,-35-35 16,-18 53 0,-18 0-1,-35 53 1,36 88 0,35 18 15,35-36-16,0-52 1,88-36 0,-18-35-1,36-53 1,-18-35 0,-17 0-1,-18-53 1,-53 53-1,0 70 1,0 36 0,-18 52-1,1 54 1,17-19 0,0-52 15,70 0-16,54-53 1,-36-17 0,18-54-1,-36-17 1,-52 53-16,0-18 16,-18-53-1,0 35 1,0 89 15,0 52-15,0 36-1,0 0 1,0-53 0,17-35-1,54 17 1,17-35-1,-18-18 1,19-35 0,-1-52-1,-53-1 1,0 0 0,-17 71-1,-18 52 16,-18 71-15,1 1 0,17-54-16,0 71 15,17-36 1,36-52 0,36-18 15,34-18-16,0-70 1,1-35 0,-18-54-1,-89 71 1,1 1 0,-18 87-16,0 0 15,-18 18 1,-17 71-1,0 52 1,17 1 0,18 17-1,0-106-15,0 36 16,88-18 0,18-53 15,18 0-16,-18-71 1,-36-17 0,1-53-1,-54 88-15,54-106 16,-54 53 0,1 0-1,-18 71 1,-18 70 15,1-17-31,-1 70 16,-17 71-1,0 35 1,17-88 0,18 0 15,53-53-16,-35-53-15,34 0 16,54 0 0,0-89-1,-18 1 1,-70 53-16</inkml:trace>
  <inkml:trace contextRef="#ctx0" brushRef="#br0" timeOffset="52409.78">8537 9525 0,'0'0'0,"-17"0"0,34 0 32,18 0-32,-17 0 0,53 0 31,52-35-16,-35 17 1,-35 0 0</inkml:trace>
  <inkml:trace contextRef="#ctx0" brushRef="#br0" timeOffset="53326.77">10619 9119 0,'0'0'0,"0"-17"0,17-19 16,-17 19-1,0 34 32,0 72-31,-17 69 0,-1-34-1,-17 87 1,-1-105-1,36-53 1,0-70 31,0-1-47,36-35 16,-1 0-1</inkml:trace>
  <inkml:trace contextRef="#ctx0" brushRef="#br0" timeOffset="54043.03">10283 9172 0,'0'0'0,"18"0"32,0 0-32,17-17 15,88-19 1,107-34 0,-89 52-1,-35 0 1,-89 18-1,-34 0 1,-54 53 0,-17 18-1,53-36 1</inkml:trace>
  <inkml:trace contextRef="#ctx0" brushRef="#br0" timeOffset="54293.05">10354 9825 0,'0'0'16,"0"70"-16,18-52 0,17-18 16,53 0-1,18-35 1,-53 35-16,123-71 15,-52 1 1,-54 17 0,-34 0-1,-1 0 1</inkml:trace>
  <inkml:trace contextRef="#ctx0" brushRef="#br0" timeOffset="55909.27">11324 9402 0,'0'0'0,"-17"17"31,-1 36-15,18 53 0,-35-36-1,-1 19 1,1-36-1,35-71 32,0-35-47,0-35 16,53-18 0,35 18-1,0 70 16,-17 18-15,-36 71 0,-17 35-1,-18-36 1,17 18 0,36-52-1,18-36 1,-1 0-1,-34-18-15,70-70 16,-1-18 0,-52 18-1,-17 17 1,-36 54 0,-18 17 15,-35 35-16,18 18 1,35 0 0,0-18-1,35-35 17,18 0-17,-35 0 1,-1-18-1,-17 1 1,0-1 0,0 0-1,0 1 1,-17 17 15,17-18-15,0 0-1,-18 1 1,18-18 0,0 17-1,0 0 1,0 36 15,0 0-31,0 17 16,-18 88-1,18 1 1,0-54 0,36 1-1,17-54 1,35-17 0,-18-17-1,-52-1 1,70-88-1,-53-17 1,-17 52 0,-18 1-1,-35 70 1,-18 0 0,53 17 15,88-17-16,-17 0 1,52-35 0,-88 35-16,89-35 15,-89 0 1,-53 35 15,-34 17 0,16 71-15,36-70-16,-35 88 16,35-18-1,0-17 1,53-36 0,53-35-1,-71 0-15,18-18 16,-18 1-16,71-72 15,-35-16 1,-71 16 0,-18-16-1,-88 52 1,-35 53 0,18 35-1,70 36 16,35-19-15,18 1 0,88-53-1,18 0-15</inkml:trace>
  <inkml:trace contextRef="#ctx0" brushRef="#br0" timeOffset="57975.6">13476 9366 0,'0'0'0,"18"-17"16,-1-19-16,1 1 16,-18 0-1,-35 35 1,-1 17 0,-34 72 15,-1 34-16,36 1 1,35-1 0,88-70-1,36-53 1,-1 0 0,36-53-1,0-35 1,-53-18-1,-89 0 1,-34 18 0,-72 88-1,1 18 1,-35 70 0,87 35 15,19-52-16,17 17 1,35-70 0,36-18-1,-1-18 1,-35-17-16,54-71 16,-1-18-1,-71 54 1,1-1-1,-36 124 17,1 18-17,-1-54-15,18 107 16,0-36 0,35-35-1,54-53 1,16 0 15,-69-18-31,70-35 16,-1-70-1,-34-36 1,-18-35 0,-35 53-1,-1 35 1,-17 89-16,0-1 15,-17 71 1,-19 88 0,-17 53-1,53-53 1,-17 36 0,17-36 15,35-106-16,18-35 1,35-35 0,18-54-1,-36-16 1,36-19 0,-88 71-1,-18 71 16,-18 52-15,-17 1 0,35 0-1,18-36 1,52-35 0,18-35-1,-17-18 16,0-18-15,-1-35 0,-52 89-1,-18 34 1,0 1 0,0 88-1,-36-36 1,36 18-1,0-70-15,18 17 16,53-35 0,17 0-1,18-70 1,-71-54 0,-17 1 15,-36 35-16,-88 70 1,18 18 0,-18 88-1,53 0 1,36 1 0,52-19-1,71-35 1,17-35-1,-35-17 1,-70-1-16,53-35 16,-54 18-16,36-53 15,-18 35 1,-35 18 0,0 70 15,-17 35 0,17-52-31,-36 53 16,19-1-1,-1-35 1,18-17 0,0-36 15,0-52-16,0 52-15,18-105 16,52 17 0,54-18-1,52 19 1,18 87 0,-70 106 15,-54 53-16,-70-17 1,-70-36 0,-1 0-1,18-35 1,36-53-16,-1 18 16,18-36-1,-18-35 1,1 18-16</inkml:trace>
  <inkml:trace contextRef="#ctx0" brushRef="#br0" timeOffset="58175.49">15540 8943 0,'-35'0'0,"70"0"0,-106 0 15,18 0 1,36-18-16,-1 1 31,-17 17-15,17 0-16</inkml:trace>
  <inkml:trace contextRef="#ctx0" brushRef="#br0" timeOffset="58375.59">14305 9207 0,'0'18'16,"0"-36"-16,0 54 0,0-19 0,53-17 16,-35 0-16,88 0 31,35-17-16,-18-36 1</inkml:trace>
  <inkml:trace contextRef="#ctx0" brushRef="#br0" timeOffset="58959.06">17127 9102 0,'0'0'0,"0"-18"0,18-35 15,-18 35-15,0-52 16,-53-1 0,-17 71-1,-54 36 1,1 105 0,52 0-1,36-88 1,-18 158-1,35-34 1,36-89 0,88 0-1,17-88 1,18-17 0,89-107-1,-178 106-15</inkml:trace>
  <inkml:trace contextRef="#ctx0" brushRef="#br0" timeOffset="60542.46">17568 9296 0,'0'0'0,"-17"0"15,-1 0-15,-35 0 16,-53 88 0,0 18-1,36 0 1,52 17 15,89-52-15,35-71-1,52-36 1,1-70 0,-88 36-1,-54-54 1,-17 89-16,-53-53 15,-35 35 1,-53 53 0,-18 53-1,89 18 1,17 52 0,53 36 15,53-89-16,70-34 1,18-36 0,-35-53-1,18-36 1,-18-52 0,-106 53-1,0 53 1,0 17-1,0 54 17,0 52-17,0 53 1,0-71 0,52 1-1,19-36 16,35-35-15,0-35 0,-53 17-16,70-88 15,-35-17 1,-88 52 0,18 1-1,-36 88 16,18-1-31,0 54 16,0 17 0,18-35-1,70-18 1,18-35 0,0 0 15,-36-70-16,-34-19 1,-36 19 0,0 52-1,-36 53 17,19 18-17,-1 18 1,0-1-1,1-52 1,34-36 15,-17 1-31,53-54 16,0 1 0,-17-1-1,-1 54 16,-18 17-15,1 52 0,-18-34-16,0 53 15,35-18 1,18-18 0,35-35-1,1 0 1,-1-35-1,-53 17-15,53-88 16,-35-17 0,-35-1-1,0-52 1,-18 35 0,0 70-1,0 53 1,0 107 15,-18 87-15,0-123-16,18 70 15,-35 36 1,35-53 0,0-35-1,0-54 1,18-17-1,52-17 1,1-36 0,-18 0-1,-53 35-15</inkml:trace>
  <inkml:trace contextRef="#ctx0" brushRef="#br0" timeOffset="60759.24">19562 9243 0,'0'0'16,"17"0"15,36 0-15,18 0-1,17-18 1,-71 18-16,36 0 15,-35 0-15,35-35 16,-18 35 0</inkml:trace>
  <inkml:trace contextRef="#ctx0" brushRef="#br0" timeOffset="60992.95">20197 9225 0,'0'18'0,"17"-18"16,1 0 0,-1 0-16,1 0 15,0 0 1,35 0 0,-36 0-16,19 0 15,-54 0 32,18 17-47</inkml:trace>
  <inkml:trace contextRef="#ctx0" brushRef="#br0" timeOffset="61175.3">20179 9402 0,'-18'17'15,"36"-34"-15,-53 52 0,35-18 31,35-17 1,-17 0-32,34 0 15,19-17 1,0-1-16</inkml:trace>
  <inkml:trace contextRef="#ctx0" brushRef="#br0" timeOffset="61880.14">21061 9296 0,'0'0'0,"0"-18"0,0 0 0,17 1 0,1-1 15,0 0 1,17-87-1,0-1 1,1 53 0,-36 35-1,0 71 17,0-35-32,-36 105 15,1 1 1,0-36-1,35 35 1,-18-17 0,18-88-16,0 35 15,0-36-15,0 54 16,0-53 0,0-1-1,-53-17 1,-35 0 15,17 0-15,36 0-16,-18 0 15,0 0 1,36 0 0,34 0-1,89 0 1,35 0-1,-123 0-15,88 0 16,17-17 0,-35-1-1,-52 18 1</inkml:trace>
  <inkml:trace contextRef="#ctx0" brushRef="#br0" timeOffset="62008.21">21361 9719 0,'0'18'16,"-18"-18"-16,0 0 31,1 0-16,-1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BB58-0BEF-79DC-F7CC-39D482B01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FAA50-105C-EF7D-94FA-FE2C00047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D172-C7F0-AF6E-53AA-03899618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38A0-C72A-88A2-BB75-E9A6A0D7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D70D-CF9B-649B-0D57-11A085F1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8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AEFB-2E7B-BF11-5B4A-E086FB3D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E0D29-B397-7D2C-2765-EA8F9BAEB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DCAE-A020-7154-B8BD-E3AB881C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4C9FE-13CA-11FB-8642-86F5EFA3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A2A10-BE5B-D049-8BE7-2C19178E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7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B1AFC-DF16-409F-8E06-323C98BB3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DFC8A-D6C3-DDE1-BBF0-C20D20253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332A9-DD83-CC1D-2D6D-D8E71DE6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378E-7796-20CB-9B46-272317FB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B58D-2586-EFC3-9D08-CCAB11FD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5B04-AD9C-71D7-FAC6-51B80BB5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F1B3-4379-5E93-8C19-F013EC8E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F6AD-51B4-7A68-6856-304820A1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8FFF-10BE-4962-8EE4-8E31EE5B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B1C9-0096-1EB0-F3C9-95B2479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7D3E-E3EC-CC43-0EA5-FE9146D3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7B71-08F8-820D-B308-7698530D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806CC-ABBB-9588-7C9E-8CE6F9B7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54D3-0666-46BF-5BBF-4FDB7741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8703-3DEC-F6C7-D67E-266D2FF1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5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AAC1-62F9-1D6C-96DB-AFA63C54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504F-97AA-404E-2481-E81C67306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D1EA5-E3D0-18B6-31AE-937FAEA0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E1A2-21B3-1305-944D-F12FD198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CDCC7-4917-15F0-974A-7F120237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8BFB-83BA-4ED1-348E-F8575915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147F-A45B-A0F6-B03E-AF3790BD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438D2-B081-604C-B9DB-AA26DB7F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07E37-5C4C-A630-F973-C2B6D502D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2E32-98D5-82BF-1460-C4B9D957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35A55-9858-E143-CFB1-2ED8ADC85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7F10F-8BB1-9858-2334-F4788A99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790F2-4A47-3D07-E82D-D6E85D07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2A830-02D0-0A6D-9027-5907538C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9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DE69-57B8-668E-8C4E-0E74A95E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BC0A3-32C9-75B2-ECA0-95A39B11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AA56C-8D1F-B92D-06F6-C7AF586F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FEDAA-65B4-F357-847E-40005515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8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3E18-E7DA-DE7C-5467-2410C6E3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CD357-1468-A5B4-9995-268C5939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AA75-3C81-7CE8-445A-B7FC50EA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FD17-3E4B-91EC-B258-0F3BC828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5877-E869-E99E-297F-5D6F785F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42621-F61A-7126-2160-34157425E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F0A4-14DE-A2E1-E558-4355A0FB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E5A73-57F3-0ED7-A19D-A960BA5A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F11F-84C3-752E-E5EB-0088644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6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1D46-0879-D486-1EE3-F0F9FFCC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5F7EA-2378-5F4D-E817-151D56937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958A-C433-39B4-165C-5E879A5C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BC8A5-B650-20DF-4052-766822EC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AA99-AD1B-AD38-6050-4D9E6CA6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CB0BB-BB7D-78E6-1B00-0666A894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8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BE357-7252-C2CA-EA38-DC181C4E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034B-7CA5-06C7-4CBF-EE9D7539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D0F1-6F9C-0F30-762B-68400D6E9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6CF0-B62B-4AAD-B13E-11BA7EA39DD2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6474-E274-B627-9E20-E90B0B2B6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4B59-6F2E-0744-7118-0EE16B43F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1CFF-61A8-4193-8186-5CEA29754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43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2E7B-DF6D-14EF-FDF7-9BB6C583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22A1-68BE-429F-3711-EB69FC1B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55E4E2-35FC-2C08-E895-480B1BF54CB2}"/>
                  </a:ext>
                </a:extLst>
              </p14:cNvPr>
              <p14:cNvContentPartPr/>
              <p14:nvPr/>
            </p14:nvContentPartPr>
            <p14:xfrm>
              <a:off x="755640" y="127080"/>
              <a:ext cx="5607360" cy="117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55E4E2-35FC-2C08-E895-480B1BF54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117720"/>
                <a:ext cx="5626080" cy="11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97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2E7B-DF6D-14EF-FDF7-9BB6C583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22A1-68BE-429F-3711-EB69FC1B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A036F8-8CBF-F161-2BC3-5E116B614C9C}"/>
                  </a:ext>
                </a:extLst>
              </p14:cNvPr>
              <p14:cNvContentPartPr/>
              <p14:nvPr/>
            </p14:nvContentPartPr>
            <p14:xfrm>
              <a:off x="127080" y="196920"/>
              <a:ext cx="7347240" cy="334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A036F8-8CBF-F161-2BC3-5E116B614C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87560"/>
                <a:ext cx="7365960" cy="33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97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2E7B-DF6D-14EF-FDF7-9BB6C583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22A1-68BE-429F-3711-EB69FC1B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22B0C1-AEF0-EDF0-8AAE-5A86901FEEC2}"/>
                  </a:ext>
                </a:extLst>
              </p14:cNvPr>
              <p14:cNvContentPartPr/>
              <p14:nvPr/>
            </p14:nvContentPartPr>
            <p14:xfrm>
              <a:off x="101520" y="139680"/>
              <a:ext cx="7620480" cy="663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22B0C1-AEF0-EDF0-8AAE-5A86901FEE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0" y="130320"/>
                <a:ext cx="7639200" cy="66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81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2E7B-DF6D-14EF-FDF7-9BB6C583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22A1-68BE-429F-3711-EB69FC1B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0FA353-3566-8CAC-C841-CF2E79F7766A}"/>
                  </a:ext>
                </a:extLst>
              </p14:cNvPr>
              <p14:cNvContentPartPr/>
              <p14:nvPr/>
            </p14:nvContentPartPr>
            <p14:xfrm>
              <a:off x="152280" y="393840"/>
              <a:ext cx="7309440" cy="587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0FA353-3566-8CAC-C841-CF2E79F776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84480"/>
                <a:ext cx="7328160" cy="58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21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2E7B-DF6D-14EF-FDF7-9BB6C583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22A1-68BE-429F-3711-EB69FC1B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CBD42C-4820-6B56-DD9D-1AEB443472AB}"/>
                  </a:ext>
                </a:extLst>
              </p14:cNvPr>
              <p14:cNvContentPartPr/>
              <p14:nvPr/>
            </p14:nvContentPartPr>
            <p14:xfrm>
              <a:off x="190440" y="374760"/>
              <a:ext cx="7201440" cy="624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CBD42C-4820-6B56-DD9D-1AEB44347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65400"/>
                <a:ext cx="7220160" cy="62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844C30-C134-1825-F186-FAF58564C35A}"/>
                  </a:ext>
                </a:extLst>
              </p14:cNvPr>
              <p14:cNvContentPartPr/>
              <p14:nvPr/>
            </p14:nvContentPartPr>
            <p14:xfrm>
              <a:off x="3003480" y="45338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844C30-C134-1825-F186-FAF58564C3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4120" y="4524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56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2E7B-DF6D-14EF-FDF7-9BB6C583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22A1-68BE-429F-3711-EB69FC1B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7700C3-0CB2-C4C6-1961-3568ADFD07D4}"/>
                  </a:ext>
                </a:extLst>
              </p14:cNvPr>
              <p14:cNvContentPartPr/>
              <p14:nvPr/>
            </p14:nvContentPartPr>
            <p14:xfrm>
              <a:off x="19080" y="235080"/>
              <a:ext cx="7385400" cy="66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7700C3-0CB2-C4C6-1961-3568ADFD07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225720"/>
                <a:ext cx="7404120" cy="66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64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2E7B-DF6D-14EF-FDF7-9BB6C583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22A1-68BE-429F-3711-EB69FC1B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87E801-A018-70C2-7FF0-E1E518E3C4E6}"/>
                  </a:ext>
                </a:extLst>
              </p14:cNvPr>
              <p14:cNvContentPartPr/>
              <p14:nvPr/>
            </p14:nvContentPartPr>
            <p14:xfrm>
              <a:off x="1047600" y="272880"/>
              <a:ext cx="3277080" cy="160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87E801-A018-70C2-7FF0-E1E518E3C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240" y="263520"/>
                <a:ext cx="3295800" cy="16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06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2E7B-DF6D-14EF-FDF7-9BB6C583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22A1-68BE-429F-3711-EB69FC1B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D661E4-5D9E-085E-0B34-ECF478ACE159}"/>
                  </a:ext>
                </a:extLst>
              </p14:cNvPr>
              <p14:cNvContentPartPr/>
              <p14:nvPr/>
            </p14:nvContentPartPr>
            <p14:xfrm>
              <a:off x="298440" y="216000"/>
              <a:ext cx="7391880" cy="395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D661E4-5D9E-085E-0B34-ECF478ACE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206640"/>
                <a:ext cx="7410600" cy="39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53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2E7B-DF6D-14EF-FDF7-9BB6C583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22A1-68BE-429F-3711-EB69FC1B8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E6959D-FEFA-8C3E-2542-553A308B0BD0}"/>
                  </a:ext>
                </a:extLst>
              </p14:cNvPr>
              <p14:cNvContentPartPr/>
              <p14:nvPr/>
            </p14:nvContentPartPr>
            <p14:xfrm>
              <a:off x="1041480" y="609480"/>
              <a:ext cx="4146840" cy="212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E6959D-FEFA-8C3E-2542-553A308B0B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600120"/>
                <a:ext cx="4165560" cy="21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98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2022-09-02T10:53:26Z</dcterms:created>
  <dcterms:modified xsi:type="dcterms:W3CDTF">2022-09-02T10:53:42Z</dcterms:modified>
</cp:coreProperties>
</file>