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9T09:33:30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5697 4939 0,'18'0'47,"0"0"-31,-18 18-16</inkml:trace>
  <inkml:trace contextRef="#ctx0" brushRef="#br0" timeOffset="6717.63">7867 564 0,'0'-17'15,"0"-1"32,0 1 0</inkml:trace>
  <inkml:trace contextRef="#ctx0" brushRef="#br0" timeOffset="8099.18">3898 776 0,'18'-18'0,"-36"36"0,53-53 15,-17-18 1,-18 35 0,0 1-1,-35 17 1,-53 0 0,-36 17-1,-88 89 1,71 18-1,36 17 1,87-106-16,0 124 16,36-53-1,88-18 1,0-53 0,-1-17-1,72-18 1,-36-53 15,-18-35-15</inkml:trace>
  <inkml:trace contextRef="#ctx0" brushRef="#br0" timeOffset="8616.02">4233 776 0,'0'0'0,"18"-35"0,-18 0 16,0 17-16,-18 36 47,18-1-47,-17 71 15,-1 89 1,-17-36 0,35-88-16,-18 53 15,0-1 1,18-69-1,-17-19 17,-1-34-1,18-1-31,0-52 16,35-19-1,71-52 1,-17 71-1,52 34 1,-106 36-16,35 36 16,-34 34-1,-36 54 1,-36-36 0,1 0-1,0-53 1,17-35-1,36-17 32,17-36-31</inkml:trace>
  <inkml:trace contextRef="#ctx0" brushRef="#br0" timeOffset="8882.56">4992 1058 0,'0'0'16,"0"18"15,0 0-31,0-1 0,0 71 16,-18 1-1,18-19 1,-17-17 15,-1-53-15,18-18 15,0 1-31,18-18 0</inkml:trace>
  <inkml:trace contextRef="#ctx0" brushRef="#br0" timeOffset="9299.24">5009 653 0,'0'0'15,"-17"0"-15,-1 0 0,-17 0 16,0 53 0,35 17-1,0 1 1,35-36-1,-17-35 1,34 0 0,19-18-1,-18-35 1,-35-17 0,-18-1-1,-18 36-15,-35 0 16,-35 17-1,17 36 1,-17 35 0,88 0-1,-18-1 1,54 37 0,34-89-1,1 0 1</inkml:trace>
  <inkml:trace contextRef="#ctx0" brushRef="#br0" timeOffset="9598.24">5450 635 0,'0'-18'0,"-17"18"47,17 18-32,-36 88 1,36-53-16,0 35 16,0-35-16,-17 88 15,-18 35 1,-1-87 0,36-1-1,-17-71 16,17 1-15,35-53 0,71-1-16</inkml:trace>
  <inkml:trace contextRef="#ctx0" brushRef="#br0" timeOffset="10215.53">6209 1252 0,'18'0'0,"-18"-17"0,0-1 16,0-35-1,0 0 1,0 36-16,-18-36 16,-53 17-1,1 36 1,-71 71-1,52 0 17,1 70-17,88-53 1,36-18 0,34-52-1,54-18 1,-36-35-1,18-18 1,-36-35 0,-52 35-16,17-88 15,-35-71 1,18 88 0,-18 36-1,0 71 1,-18 34 15,0 124-15,18 18-1,0 35 1,0-88 0,36-35-1,52-54 1,0-17-1,53-35 1,-35-36 0</inkml:trace>
  <inkml:trace contextRef="#ctx0" brushRef="#br0" timeOffset="10948.63">7885 670 0,'0'0'16,"17"-17"-16,-17-1 0,18 0 0,-18-17 15,0 0 1,0 70 15,0 71-15,0 106-1,0-142-15,-35 89 32,17 17-17,0-105 1,18-54 0,0-34 15,18-89-16,35 0 1,35-35 0,18 53-1,0 70 1,-18 36 0,-70-1-16,34 72 15,-52 34 1,0-52-1,-141 52 17,53-70-17,-35-35 1,52-18 0,53 0-1,18-18 1,89-17-1,-19 0-15</inkml:trace>
  <inkml:trace contextRef="#ctx0" brushRef="#br0" timeOffset="11348.26">8537 1147 0,'0'0'0,"0"-89"31,0 72-31,0-19 16,106-34-1,0 52 1,0 18 0,17 88-1,-70 1 1,-53-54-16,0 88 15,-53-52 1,-35-36 0,70-17-1,1-18 1,17-53 0,0 35-16,53-88 15,17 18 1,54-18-1,-36 36 17,0 35-32</inkml:trace>
  <inkml:trace contextRef="#ctx0" brushRef="#br0" timeOffset="11781.64">9490 882 0,'0'0'0,"0"18"47,-18-18-47,-35 105 15,0-16 1,18 52 0,35-71-1,0 1 1,53-36-1,-18-35-15,71 0 32,0-53-17,0-17 1,-89-1 0,-17-88-1,-106 36 1,-17 88-1,35 52 1,0 36 0,35 71-1,53-36 1,35-35 0,-17-53-16,35 17 15</inkml:trace>
  <inkml:trace contextRef="#ctx0" brushRef="#br0" timeOffset="12431.48">10107 952 0,'0'0'0,"0"-17"0,0-1 15,-18 18 1,-17 18-1,18 52 1,17-34-16,-18 52 16,0 18-1,18-18 1,0-35 0,0-36-1,36-17 1,52-17-1,0-71 17,-18-1-17,1 37 1,-53 34 0,-18 36-1,0 52 1,0 36-1,17-53 1,36-18 0,0-35-1,18 0 1,17-70 0,-35-54-1,-53 1 1,-18-36-1,-17 106 1,-53 53 15,52 0-15,19 35 0,17-17-1,17-18 1</inkml:trace>
  <inkml:trace contextRef="#ctx0" brushRef="#br0" timeOffset="13047.67">11095 1129 0,'35'0'0,"-70"0"0,141-18 15,-89 1-15,36-1 16,-17 0-16,34-52 15,-52 17 1,-18 0 0,-88 18-1,-18 35 1,0 35 0,18 35-1,88 19 1,35-19-1,71 1 1,-18-36 15,-17 36-15,-54-18 0,-34-36-1,-54 1 1,-53-18-1,19 0 1,-1-53 0,53 35-1,53 1 1,70-1 0,89-17-1,-18 35 1</inkml:trace>
  <inkml:trace contextRef="#ctx0" brushRef="#br0" timeOffset="13782.3">11730 1164 0,'17'-17'16,"-34"34"-16,70-52 16,-36 17-16,19-17 15,-19 0 1,-17 17-16,0-17 15,-17 17 1,-54 18 0,18 35-1,0 54 1,36-19 0,-1 54-1,36-89 1,52-17-1,1-18 17,35 0-17,-18-18 1,18-35 0,-89 35-16,19-35 15,-19-17 1,1 17-1,17 18 1,18-1 0,35 19-1,-70 17-15,52 0 16,1 35 0,-53 36-1,-18 34 1,0-34-1,-53 0 1,35-54 15,0-17-15,1-53 0,17 36-1,35-72 1,89-105-1,-54 106 1,1 35 0,-36 53-1,-35 36 1,0-1 0,-71 35-1</inkml:trace>
  <inkml:trace contextRef="#ctx0" brushRef="#br0" timeOffset="14798.67">3792 2081 0,'0'0'0,"-17"0"0,-1 0 16,-17 0-16,17 0 15,36 0 32,-1 0-31,72 18 0,-54-18-16,159 0 15,35 0 1,212 0-1,-53 0 1,194 0 0,-105 0-1,-301 0-15,565-18 16,-159 1 0,212-36-1,-212 35 1,229-17-1,-617 35 1,177-18-16,-177 18 16,494-17-1,-212-1 1,53 0 0,-229 18-1,0-35 1,-142 17-1,-122 18-15,52-17 16,-70 17 0,-1 0-1,-17-18 17,-17 18-32,-1 0 15</inkml:trace>
  <inkml:trace contextRef="#ctx0" brushRef="#br0" timeOffset="14914.69">13212 1817 0,'0'0'0,"-18"0"31,0 17-15,-17-17 0,17 18-16,-35-18 15,-17 35 1</inkml:trace>
  <inkml:trace contextRef="#ctx0" brushRef="#br0" timeOffset="20714.43">4516 3810 0,'0'0'16,"0"-18"-16,-18-35 15,0 36-15,18-18 16,-17-1 0,17 19-1,0-1-15,0 36 47,0-1-47,0 36 16,0 53 15,-18 0-15,0 53-1,18-107-15,-17 195 16,17-70-1,0 123 1,0-36 0,-18 89-1,18-71 1,0 195 0,0-195-1,-18 88 1,1-35-1,17-88 1,0 35 15,0 36-15,17-159 0,-34-18-1,-1-124 1,1-69-1,17-160 1,0 53-16</inkml:trace>
  <inkml:trace contextRef="#ctx0" brushRef="#br0" timeOffset="23106.38">4745 3687 0,'0'0'0,"-18"0"15,1 0 1,52 0 47,-18 0-63,36 0 15,71 17 1,-1-17-1,54 0 1,87 0 0,-17 0-1,124 0 1,105 0 0,53 0-1,-106 0 1,177 0-1,-124-35 1,177 17 0,-477 18-1,354 0 1,175-17 0,-193 17-1,158 0 1,-176-18-1,176 18 1,-511 0-16,299-18 16,142 18-1,-194-17 1,88-1 0,-71 18-1,-194-18 1,1 18-1,-72-17 1,-69 17 15,-72 0-15,-17 17 31,0 1-47,0 17 15,-53 36 1,18-1 0,0 54-1,17-18 1,18-71-16,0 159 16,0 53-1,-17-53 1,-54 106-1,36-53 1,-18 53 0,0 0 15,0-36-15,18 18-1,-1-70 1,1 53-1,0-36 1,0 18 0,-36-35-1,36-71 1,-18 17 0,0-17-1,0-52 1,0 34-1,18-52 1,0-54 0,17-17 15,0 0-15,-52 0-1,-36-35 1,35 17-1,-70-17 1,-53 35 0,-88-17-1,17-1 1,-105 0 0,-212-17-1,106 0 1,88-1-1,-124 1 1,-70 17 0,35 1 15,18-18-15,17 17-1,124 0 1,-123 1-1,35-1 1,352 0-16,-246 18 16,-54-17-1,-17 17 1,124 0 0,-71-18-1,17 0 1,283 18-16,-141 0 15,-53 0 1,35 0 0,53 0 15,-71 0-15,36 0-1,52 0 1,19 0-1,70 0 1,52 0 0,19 0-1,-1 0 1,0 0 78,1 0-79</inkml:trace>
  <inkml:trace contextRef="#ctx0" brushRef="#br0" timeOffset="28146.24">4551 4727 0,'0'0'0,"0"18"0,-35-1 15,17-17-15,0 0 16,1 0 0,34 0 46,1 0-62,17 0 16,53 0-1,71 0 1,-35 0 0,-71 0-16,105 0 15,-17 0 1,36 0 0,105 0-1,-53 18 1,142 17-1,-230-35 1,-53 0-16,230 0 16,-89 0 15,71-35-15,17 17-1,-70 1 1,53 17-1,-18-18 1,36 18 0,-89 0-1,18 0 1,-71 0 0,54 18-1,-160-18 1,-87 0 31,-1 0-32,0 0-15,-35-18 32,53-17-32</inkml:trace>
  <inkml:trace contextRef="#ctx0" brushRef="#br0" timeOffset="28746.34">9684 3863 0,'-18'-35'31,"18"17"-31,0 0 15,-18 18 1,18-35 0,-17 35-1,-1 0 17,18 53-17,0-35-15,0 70 16,0 88-1,0-35 1,0 36 0,0-54-1,0 54 17,0-72-17,0-52 1,0-35-1,0-53 17,-17-1-17,-1 19-15</inkml:trace>
  <inkml:trace contextRef="#ctx0" brushRef="#br0" timeOffset="31262.75">5309 4374 0,'18'-35'16,"-18"18"0,0-19-16,0-17 15,0 0 1,-35 18-1,-54 53 1,-16 52 0,16 19-1,54 16 17,35-52-17,0 0 1,35-53-1,1 0-15,34 0 16,1-53 0,17-35-1,-35 18 1,-35-19 0,-18 72-1,0 17 1,0 53-1,0 35 1,0 18 0,35-53 15,53-53-15,-70 0-16,70 0 15,18-53 1,-36-18-1,-70 1 1,0 17 0,0 35-1,-17 71 1,-1 35 0,18-17-1,0-1 1,0-35-1,18-35 17,-18-17-32,17-36 31,1 0-15,17-35-1,-17 17 1,52 71-1,-17 36 1,-17 52 0,-19-18-1,18-17 1,-17-35 0,17-18-1,1-35 1,17-36-1,-18 0 1,0-17 0,0 71-1,1 52 17,-36 18-17,0 35 1,0 0-1,0-53 1,17-17 0,19-18-1,-19 0-15,54-18 16</inkml:trace>
  <inkml:trace contextRef="#ctx0" brushRef="#br0" timeOffset="31746.97">6862 4322 0,'0'0'0,"0"-36"16,-71 1 15,0 17-15,-17 18-1,35 18 1,0 88-1,18 17 1,35-35 0,0-52-1,71-36 1,-18 0 0,35-53-1,-18-18 1,-34-17-1,-19 18 1,-17 52 0,0 36-1,18 52 17,17 1-17,0-1 1,-17-52-1,53-18 1,17-18 0,-35-35-1,-36 18-15</inkml:trace>
  <inkml:trace contextRef="#ctx0" brushRef="#br0" timeOffset="32279.1">7214 4216 0,'0'17'0,"0"19"16,0-19 0,53-17-1,35 0 17,1-35-17,-1-18 1,-71 53-16,-17-18 15,-52 54 17,-37 52-17,19-18 1,-18 19 0,70-54-16,-17 0 15,17-17 1,18-53 15,18-18-15,17 17-1,0 36 17,-17 0-17,17 53 1,-17-35-1,-1 17 1,1-35-16,0 18 16,70-18-1,-35 0 1,35-53 0,-17 0-1</inkml:trace>
  <inkml:trace contextRef="#ctx0" brushRef="#br0" timeOffset="32962.41">7832 4286 0,'0'-17'0,"0"34"0,-36-34 31,-34 52 1,35 18-17,17-36-15,18 19 16,0-19-16,0 1 15,0 0 1,0-1 0,0-34 15,0-1-15,0-35-1,0 35-15,35-70 16,18 35-1,35 18 1,0 35 0,-52 53 15,-1 53-15,-35-53-1,0 0 1,0-36-1,0 1 1,-18-18 0,1-18-1,17-35 1,35-52 0,18 16-1,18 19 1,-1 70-1,-52 0-15,35 53 16,-53-36-16,17 54 16,-17 17-1,0-35 17,-17 0-17,-1-35 1,18-36 15</inkml:trace>
  <inkml:trace contextRef="#ctx0" brushRef="#br0" timeOffset="33170.67">8467 4392 0,'0'0'0,"0"-18"0,-18 18 94</inkml:trace>
  <inkml:trace contextRef="#ctx0" brushRef="#br0" timeOffset="33462.41">8714 4145 0,'0'0'0,"-53"-18"16,35 18-16,-17 0 15,17 71 1,0-53-16,1 52 16,-1 36-1,1-35 17,17-18-17,0-36 1,70-17-1,18-17 1,-17-19-16</inkml:trace>
  <inkml:trace contextRef="#ctx0" brushRef="#br0" timeOffset="34279.28">8978 4286 0,'0'0'0,"-106"36"31,89-1-16,-19 18 1,19 0 0,17-18-1,53-35 17,-36 0-32,36 0 15,0 0 1,-35-35-1,-18-18 1,-18 0 0,1 18-1,34-1 1,18 36 0,18 18-1,-35 17 1,17 18-1,-35 0 1,0-35 0,0-1-1,-17-17 1,17-17 15,0-19-15,17-52-1,54-35 1,17 70 0,-53 53-1,1 88 1,-36-17 0,0 17-1,0-53 1,0-53 31,0 1-32,0-36-15,53-18 16,-53 36 0,70-53-1,-52 88 1,17 53-1,-35 17 1,-18 36 0,1-53-1,-19 0 1,1-35 0</inkml:trace>
  <inkml:trace contextRef="#ctx0" brushRef="#br0" timeOffset="35896.35">9525 4745 0,'0'17'16,"0"1"-1,18-18 1,17 0 0,53 0-16,177 0 15,-18-18 1,123-17 15,-264 35-31,211-17 16,142 17-1,-106 0 1,141 0 0,-36 0-1,-105 0 1,88 0 0,-265 0-1,-17-36 1,-88 36-1,-71-17 1,0-1 0,0 0-1,0 1 17,0-19-17</inkml:trace>
  <inkml:trace contextRef="#ctx0" brushRef="#br0" timeOffset="36294.57">14058 3792 0,'0'0'0,"0"-17"0,0-1 0,0 0 16,0 1 0,-17 52 15,17-17-31,0 17 0,0 106 31,17-106-31,1 106 16,-18 36-1,0-36 1,0-53 0,-18-17-1,18-54 1,-17-17 0,-19-53-1,36 36-15</inkml:trace>
  <inkml:trace contextRef="#ctx0" brushRef="#br0" timeOffset="36879.99">9807 3916 0,'0'0'0,"0"-35"16,18 35 0,-18 17-1,0 18 1,0 1-16,17 122 16,1 1-1,-18-35 1,0-36-1,0-53 1,-18-35 0,124-53-1,-70-35 1</inkml:trace>
  <inkml:trace contextRef="#ctx0" brushRef="#br0" timeOffset="37112.76">9878 3951 0,'0'0'0,"-18"18"15,36-18 1,88-18 0,35 0-1,-35 1 1,-89 17-16,71 0 15,-105 17 17,-19 1-17</inkml:trace>
  <inkml:trace contextRef="#ctx0" brushRef="#br0" timeOffset="37295.43">9931 4286 0,'0'0'0,"0"18"16,70 0 15,-52-18-15,0 0-16,52 0 16,-17-18-1,-18 18 1</inkml:trace>
  <inkml:trace contextRef="#ctx0" brushRef="#br0" timeOffset="37811.94">10495 4339 0,'35'0'31,"-35"-17"-31,0-1 16,0 0-1,0-35 1,0 36-16,-17-36 16,-54 17-1,1 54 1,-19 70 0,1 36-1,88-54 1,0-17-1,53-53 1,53-17 0,-18-54-1,-17 18 17,-36-35-17,-35 17 1,0 124 15,0 18-15,0 17-1,18-53 1,17 1 0,18-36-1,35-36 1,-35 1-1</inkml:trace>
  <inkml:trace contextRef="#ctx0" brushRef="#br0" timeOffset="38044.53">10989 4110 0,'0'-18'0,"0"36"16,-18-36 0,-35 18-1,-17 53 1,35 53-1,17-18 1,18-70-16,0 52 16,53-34-1,53-36 1,-18 0 0,-70-18-16,70-35 15,-53 35-15</inkml:trace>
  <inkml:trace contextRef="#ctx0" brushRef="#br0" timeOffset="38412.11">11271 4251 0,'0'0'0,"-17"0"0,17 18 0,-18-1 32,0 1-17,89-36 16,-1-35-15,1-17 0,-53-1-1,-18 54 1,-106 17 0,35 70-1,1 36 1,70-35-1,0 17 1,35-71 0,0 1-16,71-18 15,-18-18 17,36-52-17,-71 17-15</inkml:trace>
  <inkml:trace contextRef="#ctx0" brushRef="#br0" timeOffset="38878.23">11747 3951 0,'0'-35'16,"0"70"-16,-52-88 15,34 53 1,0 88 0,18 1-1,0 52 1,-17-106-16,17 53 15,0-17 1,0-54 0,0 1-1,-18-18 17,18-71-17,0 19 1,53-19-1,0 18 1,35 53 0,0 0-1,-52 35 1,-19 54 0,-70-37-1,-35-16 1,35-19-1,18-17 1,35-17 15,35-1-15</inkml:trace>
  <inkml:trace contextRef="#ctx0" brushRef="#br0" timeOffset="39482.48">12241 4180 0,'0'0'0,"18"-17"0,-53 17 31,-36 35-15,1 36 0,17-1-1,53-17 1,0-35-16,0-1 15,53-17 1,35 0 0,-35-35-1,-18-18 17,-35 18-17,0-71 1,0 71-1,35-1 1,18 36 0,18 0-1,-36 71 1,-35 0 0,0-1-1,0-35 1,18-17-1,17-18 1,36-18 0,-54 1-16,1-36 15,-18-18 17,0 18-17,-35 18 1,-18 35-1,17 0 1,54 0 15</inkml:trace>
  <inkml:trace contextRef="#ctx0" brushRef="#br0" timeOffset="40012.94">12823 3898 0,'0'0'0,"0"-17"16,0-1-16,0 36 31,0-1-15,0 36-16,0 71 31,0-107-31,-17 71 16,-1 18-1,1-70 1,17-19 0,0-34 15,0-1-31,0-35 16,52-35-1,1 0 1,0 70-1,-17 0 1,-36 54 0,-36 34-1,-17-17 17,18 0-17,35-18 1,0 1-1,53-36 1,-18 17 0,1-17-1,-19 0 1,18-35 0</inkml:trace>
  <inkml:trace contextRef="#ctx0" brushRef="#br0" timeOffset="40191">13159 4163 0,'0'0'0,"0"-18"47,17 0 15,1 18-62</inkml:trace>
  <inkml:trace contextRef="#ctx0" brushRef="#br0" timeOffset="40461.72">13441 4022 0,'-18'-18'31,"1"18"-31,-1 0 0,0 35 16,18-17-16,-17 35 16,-1 53-1,0-36 17,18-17-17,36-53 16,52-35-15,-71 17-16</inkml:trace>
  <inkml:trace contextRef="#ctx0" brushRef="#br0" timeOffset="41279.12">13617 4110 0,'0'0'16,"-35"53"15,17-18-16,18-17-15,-17 35 16,17-18 0,0-17-1,35-18 1,0 0 0,-35-36 15,0-17-16,0 18 1,0-18 0,35 18-1,-17 35 1,17 0 0,-17 53-1,0 0 1,-18-18-1,0-17 1,0-1 0,-18-17 15,18-53 0,0 18-15,18-36-1,35 36 1,-36 35 0,1 0-16,-18 18 15,18 52 1,-18-34 0,0-1-1,0-17 1,0-36 31,0 0-47,0-35 15,35 0 1,35-17 0,-17 70 15,-35 0-31,-18 53 15,0 0 1,0 17 0,-53-17-1,18-53 1,-1 18 0,1-18-1</inkml:trace>
  <inkml:trace contextRef="#ctx0" brushRef="#br0" timeOffset="44877.17">8643 3651 0,'0'0'0,"-18"18"32,18-36-1,0 1-16,18-1-15,35-35 16,53-53 0,17 18-1,89-53 1,-18 17 0,194 1 15,-53 17-16,-229 88-15,300-34 16,-177 52 0,-17 35-1,-124-18 1,-35 1 0,-71-18 62,0 0-63,1 0-15,17-18 16</inkml:trace>
  <inkml:trace contextRef="#ctx0" brushRef="#br0" timeOffset="45377.13">10918 2540 0,'0'0'16,"-17"-18"-16,-1 18 0,-17 18 16,53 17-1,-18 1 1,17 34-1,18 1 1,71-1 0,18-52-1,-54-18 1,19 0 0,-107 0 46,0 0-62,-35 17 16,-17 36-1,-54 36 1,36-19 0,0 1-1,70-54-15,-17 19 16,17-19-1,18 1 1,53-53 15,-35 17-31</inkml:trace>
  <inkml:trace contextRef="#ctx0" brushRef="#br0" timeOffset="46210.75">11765 2805 0,'0'-36'31,"0"19"-31,0-1 0,0 0 16,0-35-1,0 36-15,35-36 16,54 18-1,-19 35 1,18 70 0,-35 36-1,-53 0 1,0-53 15,0-18-15,0-53 31,0-17-32,0 17-15,0-52 16,36-36 0,34 0-1,54 18 1,-36 88-1,0 53 1,-53 53 0,-35 0-1,0-53 1,0-18 0,0-18 15,0 1-16,0-53 1,0-18-16</inkml:trace>
  <inkml:trace contextRef="#ctx0" brushRef="#br0" timeOffset="46644.03">12700 2646 0,'0'0'0,"-18"0"16,-17 0-16,53 0 15,35-18 1,17-35 0,-35 0 15,-17-17-16,-18 35 1,-53 35 0,0 0-1,36 0-15,-72 88 16,72 0 0,-1 18-1,18-53 1,18 0-1,17-36 1,53-17 0,-17-17-1,35-54 1,-71 53 0</inkml:trace>
  <inkml:trace contextRef="#ctx0" brushRef="#br0" timeOffset="46977.63">13194 2699 0,'0'17'15,"-18"1"-15,1 17 16,17-17-16,0 0 47,17-36-32,1 0 1,35-35 0,-36 36-16</inkml:trace>
  <inkml:trace contextRef="#ctx0" brushRef="#br0" timeOffset="47367.54">13494 2505 0,'53'0'16,"-89"35"15,-34 18-15,52-35-16,-52 34 15,34-16 1,-17-1 15,18 0-15,18-17-1,-1 0 1,0-18 0,18-18 109,0 0-125,0 1 15,0-1 1</inkml:trace>
  <inkml:trace contextRef="#ctx0" brushRef="#br0" timeOffset="47760.93">13106 2381 0,'0'-17'0,"0"34"0,0-70 46,17 71-30,-17 17 0,0 18-16,18 53 15,0-18 1,-18-17 0,0-54-1,0 19 1,0-19-1,0 1 1,17-36 15,1 1-15,-18-1-16</inkml:trace>
  <inkml:trace contextRef="#ctx0" brushRef="#br0" timeOffset="48328.11">13494 2540 0,'0'-18'16,"0"1"0,-18 17-16,36 17 62,-18 1-62,0 0 16,53 70-1,0-35 1,-18-18 0,-18-35-1,1 0 1,0 0 0,-1-53 15,-17 0-16,0 18-15,0-89 16,0 36 0,-17 0-1,17 70 1,0-17 0,-18 35-1,18 18 16</inkml:trace>
  <inkml:trace contextRef="#ctx0" brushRef="#br0" timeOffset="49327.39">14340 2099 0,'0'0'16,"0"-35"15,0 17-31,-17 18 16,17 35-1,0-17-15,0 35 16,0 70-1,-18-34 1,-17 52 0,17-71-1,18-34 1,18-72 31,17-34-32,36-54 1,-1 54 0,1-19-1,-18 89 1,-18 0 0,-17 53-1,17 36 1,0-19-1,18 1 1,35-54 0,36-52-1,-18-18 1,-18-35 0,-88 0 15,-18 0-16,-70-36 1,-36 36 0,54 70-1,17 18 1,53 36 0,0 34-1,0-52-15,18 52 16,70-17-1,0-53 1</inkml:trace>
  <inkml:trace contextRef="#ctx0" brushRef="#br0" timeOffset="49594.34">15363 2187 0,'0'0'15,"18"18"1,-18-1 0,18 19-1,-18 17 1,0-18 0,0-17-1,0-36 32,0 0-47,0-17 16</inkml:trace>
  <inkml:trace contextRef="#ctx0" brushRef="#br0" timeOffset="49976.77">15381 1870 0,'-18'0'0,"36"0"0,-53 0 0,17 0 16,-17 35 0,0 36-1,35-36 1,17-18 0,36-17-1,35 0 1,-17-52-1,-53 16 1,-18-34 0,-18 34-1,-53 19 1,-17 34 0,71 1-1,-36 35 1,53 0-1,17 0 1,54-18 0,-36-17-16</inkml:trace>
  <inkml:trace contextRef="#ctx0" brushRef="#br0" timeOffset="50462.73">15663 2117 0,'0'0'0,"0"17"0,0 1 16,0 0-16,18 34 15,-18 1 1,0-35 0,0 17-1,0-17 16,-18 0-15,18-36 0,0-17-1,0-18 1,18-35 0,17 17-1,36 0 1,-1 54-1,-17 34 1,-17 54 0,-19 0-1,-17-1 1,-17-35 0,-36-17 15,35-18-16,18-18 17</inkml:trace>
  <inkml:trace contextRef="#ctx0" brushRef="#br0" timeOffset="51076.95">16422 2081 0,'0'0'16,"0"-70"0,0 52-1,-53-35-15,18 0 16,-36 53 0,18 0-1,-35 53 16,35 18-15,35-36-16,-17 89 16,35-54-1,88-35 1,-52-35 0,34 0-1,1-35 1,35-71-1,-71 18 1,-18-88 0,-17 17-1,0 0 1,0 89 15,-17 70-15,-1 53-1,18 52 1,0 72 0,0-54-1,0 1 1,0-107-16,0 19 16,35-1-1,-17-35 1,53 0-1,-36-35 1</inkml:trace>
  <inkml:trace contextRef="#ctx0" brushRef="#br0" timeOffset="51593.39">16810 1940 0,'0'-17'15,"0"34"-15,0-52 0,0 0 31,-18 17-15,-17 18 0,17 35-1,-17 36 1,17 17 0,1-17-1,34-36 1,1-35-16,35 18 15,35-18 1,-17-36 0,-54 1-1,1-53 1,-18 0 0,-53-18 15,-18 71-16,1 35 1,-1 70 0,36 1-1,17 34 1,18-16 0,18-54-1,35-17 1,0-18-1,17-18 1,-52 0-16</inkml:trace>
  <inkml:trace contextRef="#ctx0" brushRef="#br0" timeOffset="52383.67">17110 1799 0,'0'-35'16,"0"70"-16,0-88 15,0 36 1,0 34 0,0 54-1,0 17 1,0 18 0,0-53-1,0 17 1,35-52-1,18-18 1,0-18 0,17-35-1,-17-17 1,-35 52-16,17-52 16,-35 34-1,35 1 1,-35 17-1,0 54 17,18 34-17,-18-52-15,0 52 16,0-52 0,18 53-1,52-107 1,1 1-1,-1-18 1,-17-53 0,-53 18-1,0-18 1,-53 53 0,-17 36 15,17 17-16,71 0 17,17 0-17,53-53 1,-35 18 0,0-1-1,-35 36-15,-18-17 16,0 34 62,0 1-78,-36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9T10:01:37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 564 0,'0'-17'16,"0"-1"-1,0 1 1,0-1 0,0 0-1,0 36 32,0 0-47,0 17 0,-18 53 16,18-53-1,-18 36-15,1 211 32,17-158-17,-18-19 1,0-16 0,18-72-1,0-34 16,0-36-15,0-53 0</inkml:trace>
  <inkml:trace contextRef="#ctx0" brushRef="#br0" timeOffset="465.09">1746 582 0,'0'0'0,"-53"-18"16,53-17 0,0 0-1,0 0 1,89-36-1,-54 53-15,-18-17 16,19 17-16,70 18 16,35 18-1,-36 53 1,-69 52 0,-72-17-1,-69-18 1,-36 18-1,-1-18 17,72-70-17,17-1 1,71-17 15,-18-35-31,53-18 16,-36 53-16</inkml:trace>
  <inkml:trace contextRef="#ctx0" brushRef="#br0" timeOffset="947.72">2399 776 0,'0'0'0,"0"-18"15,0 1 1,-18 17 0,-35 0-1,18 17-15,-53 36 16,0 36 0,17 52-1,71-53 1,-18 0-1,71-70 1,53-18 0,-71 0-16,54-18 15,17-35 1,-1-53 0,-52 0-1,-70-17 1,-89 52 15,-35 71-15,35 18-1,18 35 1,70 0 0,18-35-1,53-18 1</inkml:trace>
  <inkml:trace contextRef="#ctx0" brushRef="#br0" timeOffset="1364.72">2946 758 0,'-18'0'31,"0"0"-15,18 18-16,-17 17 16,17 36-1,0-36-15,0 36 16,-53 158 0,18-70-1,-36 35 1,0 88-1,19-88 1,-1 0 0,35-70-1,18-71 1,0-106 15,18-36-15,-1-52-1,-17 88 1,18 0-16</inkml:trace>
  <inkml:trace contextRef="#ctx0" brushRef="#br0" timeOffset="1731.38">2681 1041 0,'0'0'0,"0"-53"16,0-35-1,18-1 1,52 36 0,36 18-1,35 18 1,-35 17 0,18 70-1,-107 1 1,-34 17 15,-19-53-31,-70 36 16,1-1-1,-37-34 1,90-19 0,34-17-1,53-17 16,-17-1-31,52-17 16</inkml:trace>
  <inkml:trace contextRef="#ctx0" brushRef="#br0" timeOffset="2181.75">3510 776 0,'0'-18'16,"-18"18"0,1 0-1,-18 53 1,35 71 0,-18-18-1,18-18 1,0-70-16,35 52 15,18-52 1,53-18 0,0-36-1,0-34 1,-1-89 0,-105 71-1,0 17 1,-35 54-1,0 17 17,35 17-1,0 1-31,18 0 16</inkml:trace>
  <inkml:trace contextRef="#ctx0" brushRef="#br0" timeOffset="2564">4269 794 0,'-18'0'16,"0"17"-1,18 1-15,0 35 16,0 106 15,0-71-15,0-53-16,0 159 15,-35 0 1,-18 106 0,18-106-1,0-18 1,-1 1-1,36-142 1,-17 0 0,17-87-1,0-37 1,17 1 0,-17 53-16,18-124 15</inkml:trace>
  <inkml:trace contextRef="#ctx0" brushRef="#br0" timeOffset="2931.57">4463 653 0,'0'0'0,"17"0"0,36 0 16,106 0 0,-141 17-16,52 54 15,-52-1 1,-54 1 0,-69-1-1,-36 36 1,35-53-1,35-17 17,54-19-17,-1-17 17,71-35-32</inkml:trace>
  <inkml:trace contextRef="#ctx0" brushRef="#br0" timeOffset="3347.22">5397 864 0,'0'0'0,"71"-35"31,-71 17-31,0-35 15,-18 36 1,18-1 15,-105 18-15,69 0-16,-87 35 16,52 18-1,18 0 1,53 18-1,0-36 1,89-17 0,34 17-1,-52 0 1,-19 1 0,-52-1-1,-105-17 1,87-18-1</inkml:trace>
  <inkml:trace contextRef="#ctx0" brushRef="#br0" timeOffset="5431.12">4974 1217 0,'0'18'31,"0"-1"-15,18-17-16,-1 0 15,36 18 1,-35-18 0,0 0-16,17 0 15,18-18 1,-18 1 0,-17-19-1,-1 36 1,1-17-1,-18-1 17</inkml:trace>
  <inkml:trace contextRef="#ctx0" brushRef="#br0" timeOffset="16865.64">4233 776 0,'0'-18'46,"0"1"-30,18 17 0,-18-18-16,18 18 15,-1 0-15,19-17 16,-1-1 0,-18 18-1,19 0 1</inkml:trace>
  <inkml:trace contextRef="#ctx0" brushRef="#br0" timeOffset="18362.28">15875 441 0,'0'0'0,"18"-18"15,-18 1-15,0-1 16,0-17-1,0-1 1,0 19 0,0-1 15,0 36 0,0 70-15,0 0-1,0 71 1,-18-36 0,0 19-1,18-107-15,0 71 16,0-53 0,-17-18-1,17-70 16,0-18-15</inkml:trace>
  <inkml:trace contextRef="#ctx0" brushRef="#br0" timeOffset="18713.27">16245 423 0,'0'0'0,"18"-17"0,17-19 16,1-17 0,-19 36-16,-17-1 15,0 36 1,0 35 0,0 70-1,-17-17 1,-1 53-1,-17-18 1,17-53 15,18-17-15,0-54 0,0-52 15,0 17-31,0-17 0</inkml:trace>
  <inkml:trace contextRef="#ctx0" brushRef="#br0" timeOffset="18978.37">15857 776 0,'0'-18'31,"18"18"-31,0 0 0,52-35 16,36 18 15,-71 17-31,71-18 16,-53 18-1,-35 0 1,-1 0-1</inkml:trace>
  <inkml:trace contextRef="#ctx0" brushRef="#br0" timeOffset="20161.65">16827 794 0,'0'-36'16,"18"36"-16,-18-17 16,0-18-1,0 17-15,0-17 16,-53-1-1,0 36 1,-53 0 0,36 36-1,-18 34 1,52 1 0,19 70-1,17-53 1,17-35-1,54-35 1,-18-18 15,35-36-15,0-52 0,-35 0-1,-53-18 1,18 53-1,-18 18 1,0 53 15,0 70-15,-18-18 0,18 1-1,18-18 1,17-36-1,36-17 1,17-35 0,-35-18 15,0-35-15,-36 17-1,-17 19 1,0 34-1,-35 18 1,17 35 0,1 18-1,17 18 1,0 17 0,0-35-1,0-36-15,0 1 16,0 0-1,0-36 32,0-35-31,0 0 0,0 18-16,35-36 15,71-17 1,0 35-1,35 36 1,-53 17 0,-17 88-1,-71-18 1,0 1 0,-36 17-1,19-35 1,-19-35-1,36-1 1,0-52 31,18 17-47</inkml:trace>
  <inkml:trace contextRef="#ctx0" brushRef="#br0" timeOffset="20845.22">18133 776 0,'0'0'0,"0"-18"0,0 1 16,-18-18-1,-17-1 1,-18 19-1,0 17 1,0 0 0,-35 53 15,70-36-31,-35 71 16,18 1-1,35-1 1,0-35-1,53-36 1,0-17 0,53-53-1,-18-35 1,0-18 0,-17-35-1,-54 35 1,19 1-1,-36 69 1,0 19 15,0 34-15,-18 36 0,-17 71-1,17-36 1,18 35-1,0-17 1,0-53 0,35-18-1,36-35 1,-1 0 0,72-88-1,-72 35 1,-35 0-1</inkml:trace>
  <inkml:trace contextRef="#ctx0" brushRef="#br0" timeOffset="21178.71">18750 388 0,'0'0'0,"0"-18"16,-18 18-1,18 18 1,0 0 0,-17 35-1,17-18-15,-18 71 16,1-18 0,-1 0-1,0 18 1,18-53-1,0-18 1,18-35 15,35 0-15,0-70 0</inkml:trace>
  <inkml:trace contextRef="#ctx0" brushRef="#br0" timeOffset="21678.55">18962 741 0,'0'0'0,"0"17"0,0 1 16,17-18 15,19 0-31,-1 0 15,53-35 1,-35 0 0,-35 17-1,-18-17 1,0-1 0,-18 1-1,-52 35 1,17 0-1,0 53 1,17 0 0,36-18-16,-17 18 15,17-35-15,0 70 16,0-35 0,70-18-1,1-35 1,-1 0-1,54-18 1,-89-17 0,-17 0 15,-1 0-15,-17-1-16</inkml:trace>
  <inkml:trace contextRef="#ctx0" brushRef="#br0" timeOffset="23095.99">11659 388 0,'-17'0'16,"17"-35"15,0 17-31,0 0 16,-18 18-1,18-17 1,-18-1-1,18 1 1,-17 17 31,17 17-31,0 1-1,0-1-15,0 1 0,0 35 16,17-18-1,1 18 1,-53 35 0,35-17 15,0-18-15,0-35-16,0 52 15,0 1 1,0 34-1,0-16 1,0-1 0,0-35-1,0 88 1,-36-88 0,36 35-1,0-35 1</inkml:trace>
  <inkml:trace contextRef="#ctx0" brushRef="#br0" timeOffset="25594.86">11624 1782 0,'0'17'16,"0"36"0,0 0-1,0 18 1,0-19-1,18 37 1,-18-36 0,0 17-1,0-17 1,0 18 0,17 70-1,1 0 1,0-18-1,-1-17 1,1-18 0,-1 18-1,-17 18 17,18-1-17,-18-35 1,0 36-1,0-36 1,0-17 0,0 52-1,0-70 1,0 53 0,0-36-1,0 54 1,0-36-1,0 53 1,0-70 0,0 34 15,0-34-15,0 35-1,0-18 1,0 36-1,0-89-15,0 53 16,-18 35 0,1-34-1,17-1 1,-18 18 0,18-36-1,0 36 1,-17 18-1,17-19 1,0-16 0,0 16 15,0-34-15,0 52-1,0-34 1,0 34-1,0 1 1,0 17 0,0-53-1,-18 71 1,0-71 0,1 53-1,17 18 1,0-53-1,0 35 1,0-106 0,0 53-16,0 36 31,0 17-15,0-35-1,0 35 1,0 17-1,0-69 1,0 16 0,0 19-1,0-36 1,-18 36 0,18-1-1,0 0 1,-18-34-1,18-1 1,0 0 15,-17 36-15,17 17 0,35-18-1,-53 18 1,1-70-1,-1 52 1,18 1 0,0-18-1,0-71-15,0 106 16,0 18 0,0-71-1,0 53 1,0 0-1,0-17 1,0 87 0,0-105 15,0 53-15,0 0-1,0-54 1,0 107-1,0-88 1,0 34 0,0-17-1,0-35 1,0 53 0,0 17-1,0-17 1,0-18-1,0-17 1,0 34 0,0-34 15,0 35-15,0-124-16,0 71 15,0 53 1,0-54-1,0 54 1,0 0 0,0-53-1,0-71-15,0 106 16,0-17 0,18 17-1,-18-18 1,17 54-1,-17-142-15,0 71 16,18 35 15,-18-18-31,18 36 32,-18 17-17,17-52 1,-17 17-1,18 18 1,-18-18 0,0 18-1,0-1 1,0-34 0,0 17-1,0 0 1,0-35-1,0 35 1,0-35 0,0 17 15,0-52-15,0 35-1,0-18 1,0-18-1,0 19 1,0-19 0,0 18-1,0 1 1,0-19 0,-18 1-1,18-54 1,-17-17-1</inkml:trace>
  <inkml:trace contextRef="#ctx0" brushRef="#br0" timeOffset="27193.93">11624 1446 0,'0'18'32,"0"0"15,0-1-47,0 1 15,0 35 1,0 0-1,0 17 1,0-17 0,0-35-1,0 52 1,0-34 0,0-1-1,0-17-15</inkml:trace>
  <inkml:trace contextRef="#ctx0" brushRef="#br0" timeOffset="28494.57">1270 1852 0,'0'0'0,"-18"0"0,-35 0 31,36 0-31,-1 0 16,18 18 0,18-18 15,-1 17-31,89-17 16,0 0-1,0 0 1,70 0-1,-35 0 1,1-17 0,-90 17-16,213-18 31,-36 0-15,1 18-1,17 0 1,-53-17-1,105-1 1,-16-17 0,-19 17-1,-70 1 1,-17-1 0,87 0-1,-70 18 1,53-17-1,-141-1 1,-18 0 0,0 18-1,-52 0 17,-19 0-17,1 0-15,-36 0 47</inkml:trace>
  <inkml:trace contextRef="#ctx0" brushRef="#br0" timeOffset="28594.17">6032 1623 0,'36'0'0,"158"0"15</inkml:trace>
  <inkml:trace contextRef="#ctx0" brushRef="#br0" timeOffset="29777.71">15734 1482 0,'0'0'0,"-35"0"0,17 0 0,-70 0 31,70 0-31,0 0 16,1 0-16,17 17 15,0 1 32,17-18-47,36 0 16,-35 0-16,53 0 15,52 0 1,-17 0 0,123-18-1,-17 1 17,52 17-17,-52-18 1,88 18-1,17 0 1,-105 0 0,53 0-1,-54 0 1,177 0 0,-194 0-1,36-18 1,-71 1-1,87-1 1,1 0 0,-17 1-1,-124 17 17,-54-18-17,-34 1 1,-36 17 15,1 0-15,-1 0-16,-35 0 15,-17 0 1</inkml:trace>
  <inkml:trace contextRef="#ctx0" brushRef="#br0" timeOffset="30911.31">1235 3193 0,'0'0'0,"-18"0"15,18-18 1,-18 18-1,1 0 1,-1 53 0,-17 53-1,17 17 1,18 1 0,-35 17-1,35-71 1,-18-52-16,18 35 15,0-71 32,0 1-47,18-19 16</inkml:trace>
  <inkml:trace contextRef="#ctx0" brushRef="#br0" timeOffset="31310.32">1111 3316 0,'0'0'0,"-17"0"0,-1-35 16,18-18 0,0-18-1,88 18 1,89 1-1,-36 34 1,17 53 0,-52 89 15,-70-1-15,-36 53-1,-18-52 1,-17-18-1,17-71 1,0-53 15,18 1-15,-35-36 0,35 35-16</inkml:trace>
  <inkml:trace contextRef="#ctx0" brushRef="#br0" timeOffset="31560.96">1217 3545 0,'0'0'0,"-53"0"0,36 18 16,34-18 15,54-18-15,-18 18-16,70-35 15,71-18 1,-70 18 0,-36 17-1,-88 1 1,17-1 0,1-17-1</inkml:trace>
  <inkml:trace contextRef="#ctx0" brushRef="#br0" timeOffset="31862.12">2046 3069 0,'0'0'0,"0"18"63,0-1-63,0 19 15,0 52 1,0-53-16,-18 89 16,18 34-1,-17-69 1,17-19 0,0-35-1,0-17 16,0-36-31,35-52 16</inkml:trace>
  <inkml:trace contextRef="#ctx0" brushRef="#br0" timeOffset="32021.73">2240 3510 0,'0'0'16,"-18"18"-16</inkml:trace>
  <inkml:trace contextRef="#ctx0" brushRef="#br0" timeOffset="32327.62">2399 3457 0,'18'0'16,"-1"-17"-16,-17-19 15,0 1 1,0 17 0,-70 18-1,52 18 1,-53 35 0,18 0-1,18 53 1,35-53-1,0 0 1,53-18 0,0-35-1,18 0 1,-1-18 0,36-35-1,-71 36-15</inkml:trace>
  <inkml:trace contextRef="#ctx0" brushRef="#br0" timeOffset="32794.37">2734 3404 0,'0'0'0,"-18"0"0,18-17 15,-17-1 1,17-35-1,53 18 1,0 17 0,35 1-1,-71 17-15,36 17 16,-17 36 0,-19 53-1,-17 0 1,0-36-1,-35-17 1,17-35 0,1-18-1,17-35 17,0-18-17,0-36 1,35 1-1,0 35 1,1 0 0,-19 36-16,1-1 15,-1 1 1,19 17-16</inkml:trace>
  <inkml:trace contextRef="#ctx0" brushRef="#br0" timeOffset="33176.79">3528 3016 0,'0'0'0,"-18"-17"15,0 17 16,1 17-15,-1 71 0,-17 1-1,17 52 1,1-53 0,17-53-16,0 36 15,0-18 1,17-36-1,36-17 1,0 0 0,18-53-1,-36-17 17,-17 52-32</inkml:trace>
  <inkml:trace contextRef="#ctx0" brushRef="#br0" timeOffset="33409.92">3351 3281 0,'0'0'0,"-17"0"0,-1 0 16,0 0-16,1 0 16,52 0-1,36-18 1,70 1-1,-124-1-15,54 18 16,-36-18 0,-35 1-1</inkml:trace>
  <inkml:trace contextRef="#ctx0" brushRef="#br0" timeOffset="33976.35">4833 3228 0,'0'0'0,"0"-18"0,0 1 16,0-1 0,0 36 15,0 17-15,0 106-1,0 0 1,0-106-16,0 107 15,-18 34 1,-35 36 0,36-107-1,17-34 17,0-89-1,0-52-16,0 52-15,0-35 0</inkml:trace>
  <inkml:trace contextRef="#ctx0" brushRef="#br0" timeOffset="34329.08">4727 3351 0,'-17'-35'0,"34"70"0,-34-88 16,-19-17-16,36-1 15,18-17 1,70 35 0,53 18-1,0 17 17,0 71-17,-70 18 1,-71 52-1,-71-17 1,-17-53 0,-35-35-1,88-18 1,17 0 0,53-53 15,0 53-31</inkml:trace>
  <inkml:trace contextRef="#ctx0" brushRef="#br0" timeOffset="34826.54">5627 3016 0,'0'-17'0,"0"-1"32,-18 18-32,-52 0 15,52 53 1,0-35-16,-17 52 16,17 71-1,18-35 1,0-35-1,71-54 1,35-17 0,17-53-1,-17-35 17,-71-18-17,-35 36 1,-88-1-1,-71 36 1,36 35 0,70 18-1,53 17 1,18 18 0,52-36-1,-34 1-15</inkml:trace>
  <inkml:trace contextRef="#ctx0" brushRef="#br0" timeOffset="35210.32">6138 3457 0,'0'18'16,"0"17"-16,0 106 16,-17 36-1,-19-124 1,-69 529 15,105-600 0,0 0-15,35-52 0,-18-36-1,1-70 1,-18 70-16</inkml:trace>
  <inkml:trace contextRef="#ctx0" brushRef="#br0" timeOffset="35294.49">6068 3369 0,'-36'-71'16,"72"142"-16,-89-159 0</inkml:trace>
  <inkml:trace contextRef="#ctx0" brushRef="#br0" timeOffset="35595.36">6191 3387 0,'-70'17'31,"52"1"-31,0-18 16,18-18 31,0 1-47,18 17 0</inkml:trace>
  <inkml:trace contextRef="#ctx0" brushRef="#br0" timeOffset="36828">6315 3052 0,'-18'-18'47,"0"18"-32,1 0-15,-1 0 31,1 0-15,17 18 0,0-1-16,-18 54 15,0-36 1,1 88-16,17-70 16,-18 88-1,0 36 1,-17-36-1,17-53 1,18 0 0,0-35-1,0-70 17,18-19-17,0-52 1</inkml:trace>
  <inkml:trace contextRef="#ctx0" brushRef="#br0" timeOffset="37292.49">6209 3069 0,'0'0'16,"0"-17"-16,0-1 16,0-17-1,18-1 1,70 1 0,-18 17-1,-34 18-15,87 0 16,-35 53-1,-35 36 1,-53-19 0,-70 36-1,-19-36 1,-52-17 15,71-53-15,34 0-1,1 0 1,18 0 0,34-53 15,1 36-31</inkml:trace>
  <inkml:trace contextRef="#ctx0" brushRef="#br0" timeOffset="37776.46">7020 2981 0,'0'0'0,"0"18"47,0-1-47,-17 1 16,-19 70-1,36-17 1,0 34 0,0-52-1,18-53-15,53 18 16,17-36-1,-35-17 1,17-53 0,-52 35-1,-18-35 17,0 35-17,-18 18 1,18 52 15,0 1-15,18-18-1,-18 18-15</inkml:trace>
  <inkml:trace contextRef="#ctx0" brushRef="#br0" timeOffset="38160.65">7585 3016 0,'-18'0'0,"0"0"15,1 0 1,-1 0 0,18 18-1,-17 52 1,17-52-16,0 70 15,-18 71 1,0-36 0,18 89-1,-17-18 1,-1-53 0,0 36-1,1-160-15,17 54 16,0-53-1,0-89 17,0 53-17,0-88-15,53-35 16</inkml:trace>
  <inkml:trace contextRef="#ctx0" brushRef="#br0" timeOffset="38510.55">7532 3122 0,'0'0'0,"-18"-35"16,1-18-1,17 35-15,0-35 16,52 36 0,72-1-1,-1 18 1,18 0-1,-70 53 1,-53-18-16,-36 71 16,-53-35-1,-87 34 1,17-52 15,0-17-15,88-19-1,35-17 1,18-17 0,88-36-1</inkml:trace>
  <inkml:trace contextRef="#ctx0" brushRef="#br0" timeOffset="40026.19">12541 2946 0,'0'17'16,"0"-34"31,0-1-32,0 0-15,0 1 0,0-1 16,0-17 0,-70 17-1,-1 18 1,1 18-1,-36 35 1,53 53 0,35-36-1,18-52 1,0 52-16,0 1 31,71-53-15,-1-18-1,36-71 1,-35 0 0,35-52-1,-89 88-15,18-36 16,-17 36-16,17-142 16,-17 54-1,-18 35 1,0 53-1,-35 35 1,35 35-16,-36 88 16,36 1-1,0 34 1,0-52 0,0-17 15,0-37-16,36-34 1,-19-18 0,1-18-1,0 18-15</inkml:trace>
  <inkml:trace contextRef="#ctx0" brushRef="#br0" timeOffset="40526.33">12894 2999 0,'-18'0'16,"36"0"-16,-53-18 0,35-17 31,0-18-15,53 17-1,35 19 1,-71-1-16,54 18 16,0 18-1,17 52 1,-71 19 0,-17-19-1,-17 1 1,-18-36-1,-36-35 1,53 0 0,18-35-1,0-36 17,36 18-17,34-17 1,-52 52-16,70-17 15,18-1 1,-36 19 0,-17-1-1,-35 18-15</inkml:trace>
  <inkml:trace contextRef="#ctx0" brushRef="#br0" timeOffset="40593.79">13617 2840 0,'0'0'0,"0"35"15,0-17-15,0 52 16,-35-70-1</inkml:trace>
  <inkml:trace contextRef="#ctx0" brushRef="#br0" timeOffset="40738.17">13652 2963 0,'0'-35'16</inkml:trace>
  <inkml:trace contextRef="#ctx0" brushRef="#br0" timeOffset="41077.5">13617 2505 0,'0'0'0,"-17"0"0,-1-18 16,-17 53-1,-1 36 1,36-53-16,0 52 16,0-35-1,53-35 1,0 0 15,0-53-15,-35 1-1,-18-1 1,0 17 0,-36 36-1,1 18 1,18 53 0,17-36-1,0-18-15,0 19 16</inkml:trace>
  <inkml:trace contextRef="#ctx0" brushRef="#br0" timeOffset="41576.42">13723 2928 0,'-18'0'31,"18"18"1,0-1-32,-17 19 0,17 34 31,-18 1-16,18-18 1,0-36-16,18-34 63,-18-1-63,17 0 15,-17 1-15</inkml:trace>
  <inkml:trace contextRef="#ctx0" brushRef="#br0" timeOffset="41894.1">13935 2875 0,'0'-18'0,"0"1"15,0 34 17,0 19-17,17-36-15,19 70 16,-1-17 0,-17 18-1,-18-36 1,17-17-1,1-54 32</inkml:trace>
  <inkml:trace contextRef="#ctx0" brushRef="#br0" timeOffset="42161.14">14358 2805 0,'-18'0'31,"1"17"-31,-19 18 16,19-17-16,-71 88 15,35-35 1,0-19-1,53-16 1,17-36 31,1 0-47,0-18 16</inkml:trace>
  <inkml:trace contextRef="#ctx0" brushRef="#br0" timeOffset="42593.03">14429 2963 0,'17'0'31,"1"0"-31,0 0 16,-1 0-16,18-17 15,36-19 1,-53 19-16,17-19 16,-17-16-1,-36 34 1,-53 18 15,1 35-15,-18 36-1,88-18 1,-18-18-16,18 36 16,0-36-1,53 0 1,0-35 0,35 0-1,0-18 1,-35 1-1</inkml:trace>
  <inkml:trace contextRef="#ctx0" brushRef="#br0" timeOffset="43027.85">14852 2840 0,'0'0'0,"-18"-18"0,1-35 31,17 18-16,88 0 1,-18 17 0,36 18-1,-18 35 1,-70-17-16,35 70 16,-53 0-1,0 1 1,-35-36-1,-36-18 1,36-18 0,17-17-16,1 0 15,17-35 1,0-35 0,70-19 15,1 19-16,-1-36 1,1 71 0,-36 17-1,0 18 1</inkml:trace>
  <inkml:trace contextRef="#ctx0" brushRef="#br0" timeOffset="43392">15681 2999 0,'0'0'0,"0"17"0,0 1 16,18-18 15,-1 0-16,36-18 1,-35-17 0,-18 17-16,0 1 15,0-1-15,0 0 16,-18 18 0,-17 0-1,0 18 1,17 17-1,18-17 1</inkml:trace>
  <inkml:trace contextRef="#ctx0" brushRef="#br0" timeOffset="44125.65">16439 3052 0,'0'0'0,"0"17"15,-17-17 1,17-17 0,0-19-1,88-52 1,-70 53-16,70-71 16,18-70-1,-36 34 1,-52 54-1,-106 159 17,52-54-32,-17 89 15,18 35 1,35-52 0,71 16 15,-18-52-16,0 0 1,-36-53 0,-34 0-1,-54 0 1,-35 0 0,0 0-1,89 0 1,34 0-1,54-17 1,-36-1-16</inkml:trace>
  <inkml:trace contextRef="#ctx0" brushRef="#br0" timeOffset="45059.54">17074 2734 0,'0'-35'31,"0"17"-31,0 36 31,0 35-15,0-18-16,-17 35 16,17 19-1,0-54 1,0 0-1,53-35 17,-36 0-32,36-35 15,18-36 1,-18-17 0,17 0 15,-52 35-16,-18 106 17,0 53-17,-35-36 1,35 19 0,0-72-16,0 1 15,70 0 1,18-18-1,18-53 1,-35-18 0,-1-35-1,-34 18 1,-36-18 0,0 71 15,0 53-16,-36 34 1,19 72 0,17-54-1,0 19 1,17-54 0,36-17-1,0-18 1,35-36-1,-17-17 1,-1-35 0,-52 0-1,-18 53 1,-18 105 31,1-52-47,-1 35 15,18-36-15,0 54 16,0-18 0,0-35-1,18-18 1,17-36 0,-35 19-16</inkml:trace>
  <inkml:trace contextRef="#ctx0" brushRef="#br0" timeOffset="45442.98">18150 2311 0,'-17'0'0,"34"0"0,-70 0 0,1 53 31,52-36-31,-18 54 15,18-1 1,35-52 0,18-18-1,0 0 1,18-71 0,-54 19-1,-34-19 1,-36 53-1,-36 18 1,19 18 0,52 53-1,18 17 1,0-53 0,36-17-1</inkml:trace>
  <inkml:trace contextRef="#ctx0" brushRef="#br0" timeOffset="45775.88">18680 2328 0,'0'0'15,"-18"0"1,18 18-1,-18 0-15,1 70 16,-19 18 0,1 35-1,0-35 1,35-71 0,-18 53-1,18-35 1,35-53 15,1 0-15,-1-35-1,-35 17-15,35-35 16</inkml:trace>
  <inkml:trace contextRef="#ctx0" brushRef="#br0" timeOffset="45991.85">18433 2681 0,'0'0'0,"-18"0"0,-17 18 0,17-18 15,18-18-15,53 18 16,18 0 0,34 0 15,-16 0-16,-1-35 1,-71 35-16</inkml:trace>
  <inkml:trace contextRef="#ctx0" brushRef="#br0" timeOffset="46275.46">19015 2522 0,'0'-17'15,"-18"17"1,0 35 0,-52 53-1,70-53-15,-35 54 16,17-1 0,18-18 15,18-34-16,70-19 1,-18-17 0,36-53-1,-71 18-15</inkml:trace>
  <inkml:trace contextRef="#ctx0" brushRef="#br0" timeOffset="46461.45">19420 2293 0,'0'0'0,"-53"-18"0,36 18 0,-1 71 15,1 70 1,-19-35 0,-17 35 15,18-53-16</inkml:trace>
  <inkml:trace contextRef="#ctx0" brushRef="#br0" timeOffset="46792.75">19173 2981 0,'0'-18'47,"0"-17"-31,0 17-16,0-35 15,53-52 1,0 16-1,53 1 1,0 71 0,0 17-1,-71 53 1,-17 70 0,-36-35 15,-52 0-16,17-52 1,17-19 0,36-52 15,0 17-31</inkml:trace>
  <inkml:trace contextRef="#ctx0" brushRef="#br0" timeOffset="47075.23">19826 2346 0,'0'0'0,"0"-35"15,18 35 1,-1 0-1,107-18 1,-54 18 0,-34-18-16,87 1 15,-52 17 1,-89 0 15,-17 0-15</inkml:trace>
  <inkml:trace contextRef="#ctx0" brushRef="#br0" timeOffset="47375.01">20108 2275 0,'-17'0'16,"-1"0"-1,18 18-15,-18 0 16,1 52-1,17 36 1,-36 53 0,19-53-1,-1-1 1,18-34 0,0-53-1,18-36 16,17 0-15,-17 1-16</inkml:trace>
  <inkml:trace contextRef="#ctx0" brushRef="#br0" timeOffset="47791.46">20338 2646 0,'0'0'0,"17"-18"0,-17 1 31,-35 52 1,17-18-32,-35 54 15,1 17 1,34-17 0,36-1-1,-1-52 1,89-18-1,-53 0 1,35-71 0,-53 1-1,-35-36 1,0 18 0,-53 35 15,-17 53-16,-18 53 1,35 0 0,53 0-1,35-53 1</inkml:trace>
  <inkml:trace contextRef="#ctx0" brushRef="#br0" timeOffset="47915.89">20937 2399 0,'0'0'0,"0"-53"16</inkml:trace>
  <inkml:trace contextRef="#ctx0" brushRef="#br0" timeOffset="48092.04">20779 2646 0,'0'70'16,"0"-52"-16,-18 35 16,0-35-16,18 70 15,0-53 1,18-17 0,17-18-1,36 0 1,-54 0-16,1-36 15</inkml:trace>
  <inkml:trace contextRef="#ctx0" brushRef="#br0" timeOffset="48440.97">21149 2364 0,'0'0'0,"18"-18"16,-18 0-1,35 18 1,35 0 0,1 18-1,-36 0-15,54 70 16,-72-18 0,-17-17-16,0 88 15,-53-35 1,-35 0-1,17-53 1,19-18 0,34-35-1,18-35 17,0 0-17</inkml:trace>
  <inkml:trace contextRef="#ctx0" brushRef="#br0" timeOffset="48924.47">20990 2328 0,'-17'0'31,"-1"0"-31,0 18 0,-17 17 16,0 36-1,-53 52 1,35-35-1,17 18 1,36-88-16,0 17 16,18 18-1,35-53 1,-35 18 0</inkml:trace>
  <inkml:trace contextRef="#ctx0" brushRef="#br0" timeOffset="51924.78">21872 2716 0,'0'0'0,"0"18"15,-17-18 32,17-18 63,0 1-110,0-1 15,-18 18 17,0 0-17,1 0-15,-1 18 16,0-1-1,1-17-15,17 36 16,0-19 0,17-17 15,19 0-15,-19-35-1,-17 17-15,0 1 16,0-1-1,-35 18 1,17 0 0,36 18 15,0-18-15</inkml:trace>
  <inkml:trace contextRef="#ctx0" brushRef="#br0" timeOffset="52476.75">22278 2575 0,'0'0'0,"0"-70"16,0 52-1,-35 18 1,-18 18 0,0 35-1,-18 70 1,36-35 0,0 0-1,35-70 1,0 17-1,35-35 1,0 0 0,36-17-1,-18-36 1,17-35 0,-34-36-1,-19 36 1,-34 106 15,-1 52-15,0-35-16,1 54 15,-1-1 1,18-53 0,18-17-1,35-18 16,17-36-15</inkml:trace>
  <inkml:trace contextRef="#ctx0" brushRef="#br0" timeOffset="52774.89">22754 2240 0,'0'0'0,"0"-18"15,-17 18-15,-1 0 16,18 18-16,-35 53 16,-18 70-1,35-18 1,-17 36 0,-1-88 15,19-1-31,17-52 31,17-36 0,1 0-31</inkml:trace>
  <inkml:trace contextRef="#ctx0" brushRef="#br0" timeOffset="53158.75">22737 2752 0,'0'17'47,"17"-17"-31,1 0-16,-1 0 16,54-17-16,0-36 15,-54 17 16,-17 1-15,-17 35 0,-19 0-16,-17 0 15,-35 53 1,71 18 0,-1-1-1,18-17 1,18-35-1,34-18 1,54 0 0,-35 0-1,-36 0 1</inkml:trace>
  <inkml:trace contextRef="#ctx0" brushRef="#br0" timeOffset="53557.05">23160 2716 0,'0'0'16,"-18"0"-16,18-35 15,0 17 1,35-17 0,36 35-1,-53 0 1,35 35-1,-53 36 1,0 17 0,-18-35-1,-17-18 1,17-35 15,18-17-15,0-36 15,0 0-15,18 35-16,17-35 15,18 0 1,0 1 0,0 16-1</inkml:trace>
  <inkml:trace contextRef="#ctx0" brushRef="#br0" timeOffset="53874.87">23795 2346 0,'0'0'0,"-18"-18"16,1 18-1,-1 18 1,18 0-1,0 17-15,-35 35 16,17 72 0,-35-54-1,18 0 1,35-35 0,0-36-1,17-17 1,36 0-1,-17-35 1,-1 0 0</inkml:trace>
  <inkml:trace contextRef="#ctx0" brushRef="#br0" timeOffset="54091.4">23566 2575 0,'0'0'0,"-18"0"15,0 0 1,18-17 0,18 17-1,105-18 1,-52 18 0,-18-18-1,0 18 1</inkml:trace>
  <inkml:trace contextRef="#ctx0" brushRef="#br0" timeOffset="54407.58">24042 2434 0,'0'18'47,"0"-1"-47,0 19 16,-53 34 0,18 36-1,35-88-15,-18 35 16,18 0-1,0-36 1,35-17 0,18 0-1,-18 0 1</inkml:trace>
  <inkml:trace contextRef="#ctx0" brushRef="#br0" timeOffset="54758.85">24253 2452 0,'0'-18'0,"0"36"0,0-53 16,18 35-1,17 0 1,-35 52-1,0 19 1,0-36-16,0 36 16,0 35-1,-17-18 1,-1-53 0,0-17-1,1-18 16,17-18 16</inkml:trace>
  <inkml:trace contextRef="#ctx0" brushRef="#br0" timeOffset="56307.23">13017 4075 0,'0'0'0,"-17"-18"0,-1-53 16,18 54-16,-17-1 15,-1 18 1,-35 18 15,0 70-15,-17 71-1,17-53 1,53-71-16,-18 88 16,18-70-1,53-35 1,35-18-1,53 0 1,0-71 0,-35-17-1,-71-35 1,-35 17 0,-88-18-1,18 89 16,52 35-31,-53 0 16,54 0-16,-36 18 16,0 52-1,35 18 1,18-17 0,36-18-16</inkml:trace>
  <inkml:trace contextRef="#ctx0" brushRef="#br0" timeOffset="56590.36">13617 4039 0,'0'-17'0,"0"34"0,0-52 15,0 53 16,0 17-15,-17 35 0,-19 54-1,36-106-15,-17 70 16,17-71-16,-18 36 16,18-35-1</inkml:trace>
  <inkml:trace contextRef="#ctx0" brushRef="#br0" timeOffset="57024.03">13882 3986 0,'0'0'0,"17"-17"0,1-1 15,17 0-15,-52 36 31,-19 17-15,-52 71 0,0-35-1,35-18 1,0-53 0,18 0-1,35-18 1,0 0-1,18 36 1,17 35 0,0 18-1,18 17 1,-35-71-16,17 19 16,53 17-1,-17-53 16,-36 0-15,36-36 0,-19 1-1,1 0-15</inkml:trace>
  <inkml:trace contextRef="#ctx0" brushRef="#br0" timeOffset="57356.77">14499 4269 0,'0'0'0,"-17"0"0,-19 0 15,36-18 17,36 0-32,52 54 15,18-36 1,-54 0-1,195 0 1,-70 0 0,17 0-1,-124 0 1,-70-18 15,-17 18-31,-36-35 16,35 17-16,-17-17 15,0-1 1</inkml:trace>
  <inkml:trace contextRef="#ctx0" brushRef="#br0" timeOffset="57674.3">15152 4092 0,'-18'0'0,"36"0"0,-53 0 16,35 18 15,17-18-31,54 35 16,17 0 15,18-35-15,-36 18-1,-52-18-15,0 35 16,-18 1 0,-53 34-1,-71 18 1,36-35-1,-35 0 1,52-35 0,53-18-1,36-35 17</inkml:trace>
  <inkml:trace contextRef="#ctx0" brushRef="#br0" timeOffset="58490.78">16563 4410 0,'0'0'0,"53"-36"31,-53 19-31,17-1 16,1-35-1,-18 0 1,-70-17-1,-19 52 1,54 18-16,-88 0 16,-36 71-1,53 52 1,53-52 0,53 35-1,0-54 1,71-34 15,52-18-15,36-35-1,-18-36 1,-53 1 0,-17-36-1,-71 35 1,0 54-1,-36 34 1,1 54 0,18-1-1,17 19 1,0-54 0,35 0-1,35-35 16,1-17-15,-36-1-16</inkml:trace>
  <inkml:trace contextRef="#ctx0" brushRef="#br0" timeOffset="58790.46">17233 4180 0,'0'-17'0,"0"34"0,0-70 16,-17 18-1,-72 35 1,36 0 0,36 0-16,-71 53 15,35 35 1,17 36 0,36-54-1,0 19 16,71-72-15,88-17 0,-53 0-1,52-53 1,-122 36-16</inkml:trace>
  <inkml:trace contextRef="#ctx0" brushRef="#br0" timeOffset="59056.94">17533 4145 0,'-53'88'15,"53"-52"1,-53 69-16,53-52 31,18 18-15,35-53-1,-36-18-15,89 0 16,-35 0 0,-36-18-16</inkml:trace>
  <inkml:trace contextRef="#ctx0" brushRef="#br0" timeOffset="59524.28">18009 4269 0,'0'0'0,"-17"0"16,-1 17-16,18 1 31,18-18-16,17 0-15,-17 0 16,70-18 0,35-17-1,-35-36 1,-88 36 0,-52-35-1,-19 52 1,-53 36-1,36 52 1,53 1 0,17 35-1,18-36 1,36-17 0,34-35-1,54-18 1,17 0 15,-35-53-15,-1 0-1,-87 35-15</inkml:trace>
  <inkml:trace contextRef="#ctx0" brushRef="#br0" timeOffset="60174.06">17709 4092 0,'0'-17'31,"0"-1"-15,-17 18 15,-1 0-31,-35 0 16,0 35-1,18 53 1,17-70-16,1 35 16,17 35-1,0-70 1</inkml:trace>
  <inkml:trace contextRef="#ctx0" brushRef="#br0" timeOffset="60806.69">18785 4110 0,'0'0'0,"0"-18"0,0 1 16,0 34 31,0 1-31,0-1-16,-17 72 15,-19 69 1,1-34-1,18 88 1,-36-36 0,-36 141-1,19-140 1,-1 17 0,18-71-1,36-70 16,-1-53-15,18-17 0,71-72-1,-1-34 1,1-1 0,-54 72-16</inkml:trace>
  <inkml:trace contextRef="#ctx0" brushRef="#br0" timeOffset="61173.12">18715 4427 0,'0'0'0,"0"-53"0,35 1 16,0-37 0,-17 72-16,53-36 15,-1 17 16,1 19-15,-1 34 0,-34 36-1,-19 36 1,-17-72-16,0 36 16,-17-35-16,-72 52 15,19-34 1,-18-19-1,52-17 1,36-17 15,18-19-15,0 1 0</inkml:trace>
  <inkml:trace contextRef="#ctx0" brushRef="#br0" timeOffset="61540.35">19562 3881 0,'0'0'16,"0"-18"-16,0 0 0,17 18 15,-17-17 1,0-1-1,0 36 1,-35 35 0,-36 70-1,18 0 1,0 19 0,53-72-1,0-17 1,36-53 15,34 0-15,-17-35-1,-35 17-15,52-52 16</inkml:trace>
  <inkml:trace contextRef="#ctx0" brushRef="#br0" timeOffset="61757.51">19332 4075 0,'0'0'15,"-17"0"1,34 0 0,1 0-16,52-18 15,19 18 1,-19-18 15,36 1-15,-53 17-1</inkml:trace>
  <inkml:trace contextRef="#ctx0" brushRef="#br0" timeOffset="62139.85">20285 3916 0,'0'-18'31,"0"1"-31,-18 17 16,-52 35 15,17 35-15,0 54-1,17-36 1,36-53-16,0 36 16,0-53-16,0 34 15,0 1 1,53-53-1,53 0 1,-35 0 0,-54 0-16</inkml:trace>
  <inkml:trace contextRef="#ctx0" brushRef="#br0" timeOffset="62506">20726 3881 0,'0'0'0,"0"-18"0,17 18 16,36 0-1,-35 0-15,17 0 16,-17 0-16,35 0 15,-36 0-15,19 53 16,17 35 0,-53 18-1,0 17 1,-53-17 0,0-35-1,53-54-15,-18 1 31,-17 0-15,0-18 0,17 0-16</inkml:trace>
  <inkml:trace contextRef="#ctx0" brushRef="#br0" timeOffset="63356.33">12347 5133 0,'18'0'31,"-1"0"-31,1-18 16,-18 1-16,35-19 15,-35-17 1,-17 36 0,-89 17-1,-18 53 16,36 17-31,-35 89 32,105-53-17,18 0 1,53-53 0,53-18-1,-71-17-15,36-18 16,52 0-1,-88-18-15</inkml:trace>
  <inkml:trace contextRef="#ctx0" brushRef="#br0" timeOffset="64322.89">12771 5256 0,'0'-17'0,"0"34"15,-18-87-15,0 52 0,-35 18 16,-17 0-1,-1 53 17,18 0-17,18 35 1,35 0 0,0-35-1,53-17 1,0-36-1,17-18 1,19-35 0,-36-18-1,-1-34 1,-34 52 0,-18 35-1,-18 53 32,18-17-47,-17 35 16,17 35-1,0-35 1,53-18 0,0-35-1,70 0 1,-88 0-16,54-35 15,-1-36 1,-53 1 0,-35 17-1,-18 53 17,18 18-17,0-1-15,-17 54 16,-1-1-1,1-34 17,-1-1-17,0-17 1,18-36 15,0-17-15,0-36-1,53 1 1,53-19 0,35 19-1,-17 70 1,-54 53 0,-52 17-1,-18 18 1,-36-17-1,1-18 1,18-53 0,-19 18-1,36-36 17,0 0-17,18 18-15</inkml:trace>
  <inkml:trace contextRef="#ctx0" brushRef="#br0" timeOffset="64656.39">14182 5203 0,'0'0'0,"0"-17"16,0-1-16,-71 18 31,1 35-15,-19 36-1,19 17 1,52-17 0,18-54-16,0 36 15,18-17 1,35-19-1,17-17 1,18 0 0,1-35-1,-72 35 1</inkml:trace>
  <inkml:trace contextRef="#ctx0" brushRef="#br0" timeOffset="65356.15">14393 5433 0,'18'0'47,"0"0"-47,17 0 15,35-36 1,-52 1-1,0 18-15,-1-36 16,-17 0 0,-35 35-1,-35 18 1,-1 0 0,-17 71-1,35 17 1,53-18 15,0-17-15,53 0-1,35-35 1,-53-18-16,18 0 16,88 0-1,-70-35 1,17-54-1,-70 1 1,17-53 0,-35 0-1,0 53 1,0 70 0,0 53-1,-35 71 1,17-18 15,18 54-15,0-72-1,0 18 1,0-52 0,35-19-1,18 1 1,-18-18-1,36-18 1</inkml:trace>
  <inkml:trace contextRef="#ctx0" brushRef="#br0" timeOffset="65889.45">15663 5415 0,'0'0'0,"-17"0"15,34 0 32,54 0-31,35 18-1,-53-18-15,158 0 16,-52 0 0,17 0-1,-87 0 1,-72 0-1,-17-18 1,-35-17 0,0 0-1</inkml:trace>
  <inkml:trace contextRef="#ctx0" brushRef="#br0" timeOffset="66239.39">16351 5239 0,'-17'0'0,"34"0"0,-70 0 31,53 17-15,0 1-1,53 0 1,-17-18-16,34 17 16,18 1-1,-17-18 1,-54 18-1,-17-1 1,-52 18 0,-54 36-1,88-53-15,-70 35 16,-18 17 0,53-35-1,71-35 32,-1-17-47</inkml:trace>
  <inkml:trace contextRef="#ctx0" brushRef="#br0" timeOffset="67338.75">17851 5750 0,'0'0'0,"17"0"0,18 0 15,-17-35 1,0-18-1,-18 0 1,-36-17 0,1 17-1,-35-18 1,52 71-16,-53 0 16,-34 0-1,-1 53 1,53 18 15,18 34-15,35 1-1,17-53 1,36-18 0,35-35-1,1 0 1,16-70-1,-16-18 1,-19-18 0,-35 18-1,1-36 1,-36 54 0,0 34-1,-18 36 1,0 18-1,1 53 17,-1 34-17,0 19 1,18-36 0,0 0-1,36-52 1,34-36-1,1-36 1,35-17 0,-36-17-1,-17-18 1,-53 35 0,0 35-1,-17 71 16,-1 18 1,0 17-17,1-53 1,17-17 0,0-36 15,0 0-31,0 1 0</inkml:trace>
  <inkml:trace contextRef="#ctx0" brushRef="#br0" timeOffset="67556.25">18433 5327 0,'0'-18'15,"0"36"-15,-18-36 16,18 1-16,-18 17 31,1 0-15,17 17-1,17 1 1,1-18 0,0 0-16</inkml:trace>
  <inkml:trace contextRef="#ctx0" brushRef="#br0" timeOffset="68056.32">18944 5468 0,'35'0'16,"-17"0"-16,-18-18 15,0 1-15,0-19 16,-18 36 15,-17 0-31,-18 0 31,36 0-31,-54 18 16,53 17 0,18-17-1,18 17 1,35 1-1,0-1 1,-35-17-16,17 17 16,-18 0-1,-17-17 1,-52 17 0,-54-35-1,0 0 1,-18-18-1,54-35 17,70 36-17,0-18 1,70 17 0,36-17-1</inkml:trace>
  <inkml:trace contextRef="#ctx0" brushRef="#br0" timeOffset="68872.42">19350 5345 0,'-18'0'15,"1"0"-15,17 35 32,0-18-32,-18 19 15,0 34 1,1 1 0,17-18-1,-18-36 1,18-34 15,0-18-15,18-18-1,17-36 1,35 36 0,19-17-1,-1 52 1,-53 18-1,53 0 1,-35 36 0,-17 34-1,-36-17 1,0 18 0,-18-18-1,0-36 1,-17-17-1,17 0 1,18-53 0,0 0-1,53-17 1,35-1 0,18 18-1,-35 36 16,17 17-15,-53 35 0,-35 53-1,-17 0 1,-36-17 0,17-36-1,36-17 1,-17-1-1,17-34 17</inkml:trace>
  <inkml:trace contextRef="#ctx0" brushRef="#br0" timeOffset="69107.07">20391 5362 0,'-18'18'32,"0"-1"-32,1 19 15,-1-1 1,18-17-16,-35 17 16,35 0-1,-18-35 1,36-35 15</inkml:trace>
  <inkml:trace contextRef="#ctx0" brushRef="#br0" timeOffset="69405.16">20461 5151 0,'-18'0'0,"36"0"0,-53 0 15,52 0 32,-17-18-31,18 0 0,-18 1-1,-18 17 1,-17 0-1,0 0 1,17 0-16,18 35 16,0 0-1</inkml:trace>
  <inkml:trace contextRef="#ctx0" brushRef="#br0" timeOffset="69955.36">20955 5309 0,'18'0'16,"-18"-17"15,-18-1-16,-17 18 1,-36 0 0,1 35-1,52 1 1,0-1 0,36-18-1,70 1 1,-35 0-1,35-1 17,-70-17-32,0 0 15,-18 36 1,0-1 0,-106 0-1,0-35 1,18 0-1,-1 0 1,37 0 0,16-35-1,72 0 17,16 17-17,-34 18-15,17-18 16</inkml:trace>
  <inkml:trace contextRef="#ctx0" brushRef="#br0" timeOffset="70457.24">21467 5327 0,'0'0'0,"17"-18"0,1 1 15,-1-19 1,-17 19 0,-70-1-1,-1 18 1,54 0-16,-72 18 16,54 17-1,18 0 1,17 1-1,70-1 17,1 0-17,-1-17 1,-34-1 0,-36 1-1,-18 0 1,-35-1-1,-53 1 1,0-18 0,36 0-1,34 0 1,36-18 15,18 1-15,0 17-16</inkml:trace>
  <inkml:trace contextRef="#ctx0" brushRef="#br0" timeOffset="70839.25">21943 5151 0,'0'-18'15,"-18"18"1,0 18-16,1-1 16,-36 54-1,0 17 1,53-35-1,-18 17 1,18-34 15,0-19-15,18 1 0,35-18-1,0 0 1,-18 0-1</inkml:trace>
  <inkml:trace contextRef="#ctx0" brushRef="#br0" timeOffset="71206.19">22243 5098 0,'0'-18'0,"0"36"0,0-54 0,0 19 16,0-1 0,35 0-1,18 18 1,-36 0-16,54 0 16,-18 71-1,-53 17 1,0 18-1,-35-35 1,-1 17 0,-17-53-1,36-17 1,-1-1 0,1-17-1,-1 0 1</inkml:trace>
  <inkml:trace contextRef="#ctx0" brushRef="#br0" timeOffset="72388.8">1164 6385 0,'0'0'0,"0"-17"15,18-36 1,-18 35 0,0 0-16,0 36 31,-18 70-16,18 71 1,-17-36 15,-1-87-31,0 70 16,1-1 0,-1-69-1,18-54 32,18-35-31,-1 18-16</inkml:trace>
  <inkml:trace contextRef="#ctx0" brushRef="#br0" timeOffset="72657.17">1587 6262 0,'18'-18'16,"-18"36"15,0-1-31,0 72 16,-18 34 0,18 1-1,0-89-15,-35 106 16,35-88-1,-17-18 1,17-17 0,-36-53 15,36 17-31</inkml:trace>
  <inkml:trace contextRef="#ctx0" brushRef="#br0" timeOffset="73055.14">1111 6720 0,'-17'0'16,"34"0"-16,-52 0 0,17 18 15,36-18 1,0 0 0,87 0-1,37-35 1,69-18-1,-87 0 1,17 0 0,-88 35-1,-53 36 17,0 17-32,0 18 15,0 35 1,-18-52-1,18-19-15,-18 1 16,1 0 15,-1-1-15,18-70 0</inkml:trace>
  <inkml:trace contextRef="#ctx0" brushRef="#br0" timeOffset="73238.32">1799 6385 0,'0'0'0,"0"-53"15,0 36 17,18 17-1,-1 0-16,-17 17-15,36 1 16</inkml:trace>
  <inkml:trace contextRef="#ctx0" brushRef="#br0" timeOffset="73872.72">2452 6738 0,'0'0'0,"17"0"0,-17 18 0,18-18 16,17 0-1,1-53 1,-1 0 0,-35 0-1,-35-35 1,-36 35-1,53 53-15,-52 0 32,-36 35-17,18 36 1,17 52 0,54-35-1,17 1 1,35-72-1,53-17 1,0-35 0,53-53-1,-35-18 1,0-71 0,-53 19-1,-53 87 1,0 36-1,-18 35 17,1 106-17,17 52 1,0 1 0,17-71-1,36 1 1,0-72-1,35-17 1,-70 0-16</inkml:trace>
  <inkml:trace contextRef="#ctx0" brushRef="#br0" timeOffset="74438.39">3492 6544 0,'0'0'0,"36"-35"16,-36-36-1,-18 18 1,-35 36 15,-35 17-15,0 35 0,-18 53-1,53 18 1,18 35-1,35-70 1,53-36 0,35-35-1,71-35 1,-18-54 0,-53-52-1,-70 18 1,-18-54-1,0 54 1,-18 70 15,0 53-15,-17 53 0,35 35-1,0 89 1,0-19-1,0-52 1,18 0 0,17-71-1,18-35 1,-18-17 0,-17-1-16</inkml:trace>
  <inkml:trace contextRef="#ctx0" brushRef="#br0" timeOffset="75272.05">4022 6615 0,'0'0'0,"-53"52"31,35-52-31,36 0 31,35 0-15,35-70 0,-53 17-1,-17-18 1,-18 36-16,0 0 16,-36 17-1,-16 18 1,16 88-1,19 36 17,17-36-17,17 0 1,54-70 0,35-18-1,-18-18 1,35-52-1,-52-1 1,-36-52 0,-35 35-1,0 52 1,-17 107 15,17 17-15,0-17-1,0-54-15,-18 71 16,18-52 15,-18-19-15,1-17 0,17-17-1,0-72 1,35-16-1,35-1 1,89 0 0,0 71-1,-53 52 1,-36 107 0,-70-36-1,-35 18 1,0-53-1,0-18 17</inkml:trace>
  <inkml:trace contextRef="#ctx0" brushRef="#br0" timeOffset="76256.96">6227 6579 0,'0'0'0,"35"-53"31,-35 36-31,0-19 16,0-34 0,-88-1-1,-1 36 1,1 35 0,71 0-16,-54 18 15,36 17-15,-18 53 16,0 53-1,35 0 1,18-70 15,53-36-15,53-35 0,17-53-1,1-53 1,-36 1-1,-17-72 1,-54 19 0,-17 52-1,0 70 1,-35 36 0,-18 89-1,36 52 1,17-18-1,0 71 1,0-106 15,52-35-15,19-53 0,0-17-1,17-72 1,-18-34-1,-52 17 1,0 71 0,-18 53-1,-18 87 1,0-52 0,1 71-1,17-89 1,0-17-1,17-54 32,-17 19-47</inkml:trace>
  <inkml:trace contextRef="#ctx0" brushRef="#br0" timeOffset="76454.31">6773 6262 0,'0'0'16,"-53"0"-1,36 0-15,34 0 32,1 0-32,17 17 15,-17 1 1</inkml:trace>
  <inkml:trace contextRef="#ctx0" brushRef="#br0" timeOffset="77154.67">7020 6315 0,'0'17'46,"18"1"-46,0 17 16,34 71 0,-34 0-1,17-53 1,-17 0 0,0-53-1,17 0 1,18-71-1,-36 1 1,36-54 15,-17 54-15,-36 52-16,17-35 16,-17 88-1,-17-17 1,17 70-1,-53 18 1,35-18 0,18-35-1,0-35 1,53-18 0,18-18-1,34-70 1,19-18-1,-36 0 1,-88 36 15,0 87 1,0 72-17,0-19 1,-18 18-1,1-52 1,17-19 0,0-34-1,0-19 1</inkml:trace>
  <inkml:trace contextRef="#ctx0" brushRef="#br0" timeOffset="77329.73">7902 6085 0,'-17'18'15,"-1"0"1,18-1-16,0 1 16</inkml:trace>
  <inkml:trace contextRef="#ctx0" brushRef="#br0" timeOffset="77820.75">8290 6191 0,'0'0'15,"18"0"1,-18-17-1,0-1 1,-18 18 0,1 0-1,-54 18 1,18 17 0,0 0-1,53 0 1,18-17-1,70-18 1,-35 18 0,18 17-1,-36 18 1,-35-18 0,-18 18-1,1-35-15,-54-18 16,-35 17-1,0-17 17,36 0-32,34-35 31,36 0-15,18-18-1,35 18-15</inkml:trace>
  <inkml:trace contextRef="#ctx0" brushRef="#br0" timeOffset="78104.52">8555 6156 0,'0'18'15,"0"-1"-15,0 1 16,0 0 0,-18 52-1,1-17 1,-1 0 0,18-18-1,0-52 16,0-1-31,0 0 0</inkml:trace>
  <inkml:trace contextRef="#ctx0" brushRef="#br0" timeOffset="78273.03">8555 6085 0,'0'-17'0,"0"34"0,0-52 0,0 17 15,0 1 1,0 34 46</inkml:trace>
  <inkml:trace contextRef="#ctx0" brushRef="#br0" timeOffset="79020.52">8943 6103 0,'-18'0'32,"18"18"-32,-17-18 0,-36 53 15,17 17 1,36-17-1,0 35 1,53-70 15,18 0-15,-36-18 0,-17-18-1,-18-53 1,0 18-1,-18 36-15,18-54 16,0 18 0,88-17-1,36 52 1,-36 18 0,0 71-1,-70-54-15,17 36 16,-35 35-1,0-17 1,-53 0 15,18-36-15,35-70 15,0-36-15,53-17-1,35-18 1,36 35 0,-89 54-16,141-1 15,-52 71 1,-89 18 0,-35 34-1,-71 1 1,18-35-1,36-54 1,-18-17 15</inkml:trace>
  <inkml:trace contextRef="#ctx0" brushRef="#br0" timeOffset="79987.75">12894 6826 0,'-53'0'16,"35"0"-1,36 0 1,35 0-1,88-70 1,-106 52 0,107-53-1,-1-70 1,-71 36 0,-70-1-1,-53 70 1,-17 36-1,-1 89 1,36 16 0,17 107-1,-35 0 1,0-36 0,-17 124-1,-18 0 1,17 0-1,1-36 1,52-105 0,18-18 15,35-88-15,89-53-1,87-88 1,1-88-1,-71 17 1,-17-71 0,-107-16-1,-123-1 1,-52 53 0,-1 105-1,-53 19 1,124 52-1</inkml:trace>
  <inkml:trace contextRef="#ctx0" brushRef="#br0" timeOffset="80256.81">13406 6950 0,'17'0'16,"89"-71"-1,-35 1 1,-19-19-1,-34 72-15,-18-19 16,0 19 0,0 70 15,0-18-31,0 18 16,0 18-1,-18-36 1,18-53 31,0 1-32</inkml:trace>
  <inkml:trace contextRef="#ctx0" brushRef="#br0" timeOffset="80438.03">13776 6421 0,'0'0'0,"0"-18"16,-18 18 0,1 0-1,17 53 1,53-36 0,0 1-1</inkml:trace>
  <inkml:trace contextRef="#ctx0" brushRef="#br0" timeOffset="80887.67">14217 6544 0,'-18'88'32,"18"-70"-32,-17-1 15,-1 54 1,0 0-1,1-71-15,17 35 16,-18-35 0,0 0-1,18-35 17,18-36-17,0 36-15,70-71 16,18 35-1,35 36 1,-71 35 15,1 71-15,-53 34 0,-18 1-1,-53-35 1,53-53-1,-18-18 1,18-18 15</inkml:trace>
  <inkml:trace contextRef="#ctx0" brushRef="#br0" timeOffset="81437.35">15099 6632 0,'18'-17'0,"-36"34"0,36-52 0,-18 0 31,-71-1-15,-17 19 0,17 17-1,-35 53 1,53 17-1,36-35-15,-1 71 16,18-53 0,0 0-1,71-35 1,-1-18 0,71-53-1,-52 0 1,-1-71-1,-18-52 1,-52 53 15,-18 17-15,0 53 0,-35 123 15,-1 124-16,1 0 1,18-88 0,17-17-1,0-72-15,0 18 16,52-35 0,-16-17-1</inkml:trace>
  <inkml:trace contextRef="#ctx0" brushRef="#br0" timeOffset="82270.72">15875 6615 0,'0'0'0,"-35"0"31,17 0-31,18-18 32,18 0-17,52-17 1,36-18-1,-35-17 1,-36-1 0,-53 36-1,-52 35 1,52 0-16,-105 0 16,52 53-1,36 35 1,35-18-1,0 1 1,70-36 15,36-35-15,18 0 0,-107 0-1,-34-17 1,-54 17-1,-88 17 1,71 18 0,18 54-1,52-1 1,18-35 0,35-18-1,53-17 1,36-18-1,17-53 1,-18 0 15,-70 35-31</inkml:trace>
  <inkml:trace contextRef="#ctx0" brushRef="#br0" timeOffset="82521.39">16651 6262 0,'0'0'0,"0"-18"0,0-17 16,-18 17 0,-17 89-1,-18 88 1,18 17 0,0-53-1,17-17 1,0-53-1,18-35 1,36-53 15</inkml:trace>
  <inkml:trace contextRef="#ctx0" brushRef="#br0" timeOffset="82921.03">16757 6685 0,'0'0'0,"0"18"15,18-18 32,-1-18-47,1-17 16,-1 35-16,19-71 15,-36 18 1,0 0 0,-53 53 15,18 0-15,-36 71-1,36 88 1,35-89-1,17-34 1,54-19 0,35-17-1,0-17 1,-18-19 0</inkml:trace>
  <inkml:trace contextRef="#ctx0" brushRef="#br0" timeOffset="83604.64">17198 6509 0,'0'-53'16,"-18"70"15,-17 54-15,17 0 0,1 17-1,17 0 1,-18-53-1,0-35 17,18-17-17,0-36 1,0 35-16,36-53 16,34-17-1,54-18 1,-1 89-1,-52 34 1,-18 72 15,-53-1-15,0 18 0,-18-18-1,0-70 1,-17-18-1,17 0 1,18-36 0,0-52-1,89-18 1,-1 0 0,35 36-1,-52 52 1,-53 71-1,17 53 1,-35-18 15,0 18-15,-35-71 0,17-17-1,18-36 16,0-17-15</inkml:trace>
  <inkml:trace contextRef="#ctx0" brushRef="#br0" timeOffset="84454">18009 6667 0,'18'0'31,"0"0"-15,-1 0-16,1 0 0,35 0 16,17-35-1,-52-18 17,-18 18-17,-18 17 1,-35 18-1,-35 53 1,35 0 0,36 53-1,17-88-15,0 35 16,17-18 0,71-35-1,1 0 1,34-35-1,-17-18 1,-35-18 0,-54 53-1,1-87 1,-18 52 0,-18 88 15,1 53-16,-19 0 1,19 1 0,-19-54-1,36-17 1,0-1 0,0-34 15,0-1-31,0 0 0,18-52 15,53-19 1,70-34 15,-36 52-15,19 54 0,-89 52-1,-17 0-15,-18 71 16,0 0-1,0-53 1,-35 0 0,35-35-1,0-36 32,0-17-47,35-18 16</inkml:trace>
  <inkml:trace contextRef="#ctx0" brushRef="#br0" timeOffset="84753.63">19367 6244 0,'0'0'0,"18"-17"16,-18-1-1,-18 53 16,-34 53-15,52-52-16,-71 105 16,36 0-1,17-53 1,18-17 0,0-54-1,18 1 1,-1-18-16,54 0 15,-36-35 1,0-1 0</inkml:trace>
  <inkml:trace contextRef="#ctx0" brushRef="#br0" timeOffset="85005.47">19209 6456 0,'0'0'0,"-18"0"16,0 0 15,54-18-31,70 18 16,-71 0-16,53 0 16,18-17-1,-71 17 1,-52 0 31</inkml:trace>
  <inkml:trace contextRef="#ctx0" brushRef="#br0" timeOffset="85986.46">20073 6473 0,'0'0'0,"0"-17"0,53-36 32,-53 35-32,0 1 15,0 34 16,-53 54-15,0 17 0,35 53-1,-17 0 1,35-70 0,0-54-16,0 19 15,53-19 1,18-17-1,-54 0-15</inkml:trace>
  <inkml:trace contextRef="#ctx0" brushRef="#br0" timeOffset="86303.33">20602 6403 0,'0'0'0,"71"-18"31,-54 18-31,36 0 16,53 0 0,-53 36-1,-35 69 1,-18-69-16,0 69 15,-71 19 1,1-53 0,52-36 15,-17-18-15,-1-17-16</inkml:trace>
  <inkml:trace contextRef="#ctx0" brushRef="#br0" timeOffset="87919.88">1729 8326 0,'0'0'0,"0"-18"15,0 0 1,0 1-16,0-1 16,0-17-1,0 17 17,0 36 108,0-1-124,0 1-16,-18 53 15,0 52 1,-35 36 0,18-53-1,-18-36 1</inkml:trace>
  <inkml:trace contextRef="#ctx0" brushRef="#br0" timeOffset="87969.85">1587 8837 0,'18'-35'16,"0"17"-1</inkml:trace>
  <inkml:trace contextRef="#ctx0" brushRef="#br0" timeOffset="88203.26">1693 8184 0,'0'0'0,"0"-35"31,18 35-31,17-35 16,36 17 0,-36 18-16,53-17 15,-35 17 1,-53 17 0,0 19-1</inkml:trace>
  <inkml:trace contextRef="#ctx0" brushRef="#br0" timeOffset="88370.96">1693 8520 0,'0'17'0,"0"-34"16,-17 69 0,34-52-1,1 0 1,0 0-16,87-35 15,-34 18 1,17-1 0</inkml:trace>
  <inkml:trace contextRef="#ctx0" brushRef="#br0" timeOffset="88602.68">2275 8431 0,'0'0'0,"-17"53"47,-1-35-47,-17 52 16,17-17 15,18-35-31,-17 35 16,17-71 30,0-17-46</inkml:trace>
  <inkml:trace contextRef="#ctx0" brushRef="#br0" timeOffset="88770.76">2258 8290 0,'0'-17'0,"0"34"0,0-52 15,-18 35 16,36 0 1,-1 0-32,19 0 15</inkml:trace>
  <inkml:trace contextRef="#ctx0" brushRef="#br0" timeOffset="89036.38">2787 7973 0,'0'0'0,"-53"17"32,35 1-17,1 17-15,-1 54 16,0-54-16,-17 141 16,0-52-1,17 17 1,1-71-1,17-17 1,70-70 31,-52-1-47,-18 0 0</inkml:trace>
  <inkml:trace contextRef="#ctx0" brushRef="#br0" timeOffset="89436">2822 8537 0,'0'18'31,"18"-18"-15,-1 0 0,36-18-1,18-35 1,-36 18-1,-35-18 1,0 18 0,-35 35-1,-36 17 17,-17 54-17,18 35 1,70 0-1,0-53 1,53 0 0,-1-53-1,-16 0-15,34-18 16,19-53 0,-54 54-1</inkml:trace>
  <inkml:trace contextRef="#ctx0" brushRef="#br0" timeOffset="90636.37">3933 8096 0,'0'0'0,"0"-17"0,0-36 16,0 35-1,0-35-15,0 18 32,0 17-17,-17 18 1,-1 106-1,-17 35 1,0 53 0,17-70-1,18-19 1,53-52 0,53-35-1,17-71 1,-17-35-1,35-53 1,-88 0 0,-53-36-1,0 142 1,-18-36 0,-52 36-1,52 35 1,-17 71-1,35-18 1,18 35 0,-1-70-16</inkml:trace>
  <inkml:trace contextRef="#ctx0" brushRef="#br0" timeOffset="90935.78">4657 8237 0,'0'89'32,"0"-72"-32,-18 36 0,18 88 31,0-17-15,0 105-1,0-53 1,0 71-1,0-194-15,-35 106 16,17-71 0,0-70-1,18-36 1,0-105 0,0-1-1</inkml:trace>
  <inkml:trace contextRef="#ctx0" brushRef="#br0" timeOffset="91219.02">4621 8537 0,'0'-53'0,"0"106"0,18-229 15,0 141 1,35-36 0,70-17-1,1 70 1,-1 36-1,-70 88 1,-53-1 0,-159 37-1,53-90 1,-17-16 0,88-36-1,35-18 1,88-35-1</inkml:trace>
  <inkml:trace contextRef="#ctx0" brushRef="#br0" timeOffset="91886.11">5362 8079 0,'18'-36'0,"-36"72"0,53-125 15,-35 36 1,-17 53-1,-36 71 1,35 35 0,1 53-1,-19-54 1,36 1 0,0-88-16,0 17 15,53-35 1,35-17-1,1-36 1,17-53 0,-18 0-1,-71 35 17,-34 107-1,-19 52-16,36-53-15,0 18 16,0 35 0,18 0-1,35-88 1,35 0 0,0-35-1,-17 0 1,-36-71-1,-35 18 1,-70-53 0,-1 106-1,-52 52 17,34 54-17,72-1 1,34 18-1,54-52 1,70-36 0,-88 0-16</inkml:trace>
  <inkml:trace contextRef="#ctx0" brushRef="#br0" timeOffset="92352.38">6421 8220 0,'0'-18'0,"0"36"0,-18-71 15,-35 53 1,-18 0 0,1 70-1,17 19 17,53-72-32,-35 89 15,35-53 1,17 0-1,54-53 1,17-18 0,-17-35-1,-1-35 1,-52 0 0,-18-18-1,0 71 1,0 52-1,-18 54 1,18-53-16,0 87 16,0-34 15,53-18-15,71-18-1,34-35 1,72-17-1,-36-19-15</inkml:trace>
  <inkml:trace contextRef="#ctx0" brushRef="#br0" timeOffset="92869.54">7532 8149 0,'-35'-35'0,"70"70"0,-176-105 15,35 70 1,-18 70-1,54 1 1,35 35 0,35-1-1,35-34 17,35-36-17,19-35 1,-19 0-1,36-70 1,-35-71 0,-19-53-1,-16-18 1,-19 88 0,-17 54-1,-17 123 16,-1-18-31,-17 141 16,17-34 0,18 34 15,-17-17-15,69-106-1,90-53 1,34-53-1,-88-18 1,-17 18-16</inkml:trace>
  <inkml:trace contextRef="#ctx0" brushRef="#br0" timeOffset="93702.02">14623 7867 0,'0'0'0,"0"-53"31,-18 53-15,0 18-1,-35 105 1,36-88-16,-36 107 16,0-19-1,-35 53 1,52-123 0</inkml:trace>
  <inkml:trace contextRef="#ctx0" brushRef="#br0" timeOffset="94019.16">14499 7937 0,'0'0'0,"0"-17"0,0-18 16,71-18-1,17 17 1,35 19 0,-52 52-1,17 88 1,-88 72 0,-35-19-1,-18-70 1,53-71-1,0-17 1,0-54 15</inkml:trace>
  <inkml:trace contextRef="#ctx0" brushRef="#br0" timeOffset="94120.31">14376 8237 0,'-18'0'0,"36"0"0,-54 0 0</inkml:trace>
  <inkml:trace contextRef="#ctx0" brushRef="#br0" timeOffset="94618.73">14340 8273 0,'18'0'15,"70"0"1,53-36 0,0 1-1,53-35 1,-17-1-1,-89 18 1,-70 35 0,-18 36 15,-53 70-15,18-17-1,17 52 1,18-35-1,53-88 1,53 0 0,-18-17-1,18-54 1,-1-35 0,-87 18-1,0 53-15,-18-36 16,0 107 15,-18 70-15,0-18-1,18 0 17,0-70-32,0-1 15,53 1 1,36-36-1,-36-35 1,-18 36-16</inkml:trace>
  <inkml:trace contextRef="#ctx0" brushRef="#br0" timeOffset="94868.96">16122 7708 0,'0'-17'0,"0"34"0,0-70 16,-35 71-1,17 0-15,-17 52 16,-18 89 0,35 0-1,-17-18 17,35-71-17,0 1 1,18-71-1,52-35 1,-35 35-16</inkml:trace>
  <inkml:trace contextRef="#ctx0" brushRef="#br0" timeOffset="95285.12">16475 7973 0,'0'0'15,"0"-18"-15,0-17 16,-71 123 31,54-70-47,-19 35 0,1 35 31,35-53-31,0 53 16,18-35-1,70-35 1,18-18-1,-18-18 1,0-52 0,-35-36-1,-53-35 1,-71 70 0,-17 36-1,-18 35 1,53 17-1,36 19 1,17-19 0,-18-17 15</inkml:trace>
  <inkml:trace contextRef="#ctx0" brushRef="#br0" timeOffset="95505.9">15893 7867 0,'0'0'0,"17"0"31,1 0-31,35 0 16,-18-18-16,89 1 15,-36 17 1,0 0-1,-17 0 1,-19 0 15</inkml:trace>
  <inkml:trace contextRef="#ctx0" brushRef="#br0" timeOffset="95868.84">17286 7849 0,'0'0'0,"0"-17"16,0-1 0,0 0-1,0 36 16,-35 53-15,-18 70 0,18-35-1,17-1 1,0-52 15,18-35-15,18-18-1,0 0-15,35-35 16,-1-1-16</inkml:trace>
  <inkml:trace contextRef="#ctx0" brushRef="#br0" timeOffset="96135.88">17657 7796 0,'0'0'0,"-36"0"16,36-17 15,71 17-31,17 0 32,-53-18-32,89 0 15,-36 18 1,-35 0-1,-71 0 17,1 0-32</inkml:trace>
  <inkml:trace contextRef="#ctx0" brushRef="#br0" timeOffset="96385.5">17921 7779 0,'0'0'0,"-18"17"0,1 19 16,-36 87 0,35-35-1,-17 36 17,0-36-17,35-53 1,-18-17-1,0-18 17,1 0-32</inkml:trace>
  <inkml:trace contextRef="#ctx0" brushRef="#br0" timeOffset="97319.64">882 9966 0,'0'0'16,"18"0"-16,-1-35 16,-17 17-1,0 36 1,0 17 0,-17 88-1,-1 1 1,0 52-1,1-52 1,17-89-16,0 36 16,0-107 15,0-34 0,0 34-31,0 1 0</inkml:trace>
  <inkml:trace contextRef="#ctx0" brushRef="#br0" timeOffset="97535.29">900 9931 0,'0'0'0,"0"-18"16,17 18-1,1-18-15,52 18 16,1-17-1,0-1 1,-36 18 0,-35 18-1,0 17 1</inkml:trace>
  <inkml:trace contextRef="#ctx0" brushRef="#br0" timeOffset="97718.6">917 10213 0,'0'0'16,"-17"18"-16,17-1 15,0 1 1,52-18 0,54-18-1,0-17 1,-18 17-1</inkml:trace>
  <inkml:trace contextRef="#ctx0" brushRef="#br0" timeOffset="97951.96">1535 10142 0,'17'0'16,"-17"53"15,0 0-16,0 18 1,0-54-16,0 36 16,0-35-1,0-53 17,0-18-17,0 35-15</inkml:trace>
  <inkml:trace contextRef="#ctx0" brushRef="#br0" timeOffset="98103.7">1587 9984 0,'0'0'15,"-35"0"32,53 0-31,17 0-1,18 0 1</inkml:trace>
  <inkml:trace contextRef="#ctx0" brushRef="#br0" timeOffset="98368.5">2011 9790 0,'0'0'15,"17"0"-15,-17-18 16,0 53-1,-17 53 1,17-52-16,0 52 16,0 35-1,-18-34 1,1-1 15,17-53-15,17-53 15,1 18-31,-18-17 0</inkml:trace>
  <inkml:trace contextRef="#ctx0" brushRef="#br0" timeOffset="98719.19">2081 10266 0,'18'0'15,"0"0"1,35-35-1,17 17 1,18-35 0,-35 0-1,-53 0 1,0 36 0,-35 17-1,-53 0 1,17 52-1,1 54 1,70-35 0,17 35-1,54-53 1,35-53 0,-18-18-1,18-53 1,-71 54-16</inkml:trace>
  <inkml:trace contextRef="#ctx0" brushRef="#br0" timeOffset="99635.02">3634 9790 0,'0'0'0,"0"-18"0,17 0 0,-17-35 16,-17 53-1,-54 71 1,0 70 15,1 35-15,-1 1-1,1-36 1,52-88 0,1-36-1,-1-34 1,18-1-16,-18-70 16,18 0-1,0-53 1,18 53-1,17 52 1,-17 36-16,17 0 16,-17 0-16,52 88 15,-17-17 1,18 35 15,-1-18-15,1-70-1,17-18 1,-70 0-16,105-71 16,-17-17-1,-71 17 1,-35-70 0,0 35-1,-88-17 1,53 105-16,-71 1 15,-35 34 1,70 54 0,54 70-1,34-35 1,72 0 15,52-53-15,-53-36-1,35-17 1,-35-35 0,-52 17-16</inkml:trace>
  <inkml:trace contextRef="#ctx0" brushRef="#br0" timeOffset="100086.73">4445 10001 0,'0'-17'15,"0"34"-15,-18-52 16,-70 35-1,35 35 1,0 36 0,36-54-16,-1 54 15,18 17 1,0-17 15,35-36-15,71-35-1,-35 0 1,-36-18-16,71-52 16,-18-1-1,-35-35 1,-53 1 0,-71 34-1,-105 71 1,70 18-1,18 70 1,70 0 0,18 18-1,36-36 1,34-52 15,54-18-15,-89 0-16</inkml:trace>
  <inkml:trace contextRef="#ctx0" brushRef="#br0" timeOffset="101034.8">5009 9948 0,'0'-17'0,"0"34"0,0-52 16,0 17-1,-17 36 16,-1 0-31,-17 70 16,17-18 0,18-34-16,0 52 15,0-18 1,0-52 15,71-18-15,-18 0-1,17-53 1,18-53 0,-70 36-1,17-18 1,-35 70 0,0 71 15,-35 35-16,35-17 1,0-36 0,35-17-1,36-18 1,-18 0 15,-36-18-31,1-17 16,-18-18-1,0-35 1,0 17 0,18 0-1,52 18 1,36 36 0,0 34-1,0 54 1,-89 0-1,19-1 1,-36 1 0,0-54-16,0 36 15,-18-53 32,0 0-31,18-53-1,0-17 1,0 35-16,89-89 16,-1 36-1,35 35 1,-34 71 0,-72 52-1,-17 71 1,0-53-1,-17-17 1,-1-36 0,0-35-1</inkml:trace>
  <inkml:trace contextRef="#ctx0" brushRef="#br0" timeOffset="102135.28">6985 9560 0,'0'0'15,"0"-17"-15,0-1 16,0 141 15,-18-52-15,18-18-16,-53 106 15,1-53 1,-37 17 0,1-52-1,35-54 1,-35-17-1,0-53 1,35 0 0,18-70-1,35 35 1,17-1 15,71 54-15,1 53-1,-1 70 1,-35-17 0,35 17-1,-17-35 1,52 0 0,-17-53-1,-18-18 1,18-53-1,-36 1 1,-52-36 0,-18 35-1,0 54 1,0 34 15,-18 54-15,18 0-1,0 17 1,0-18 0,36-52-1,52-18 1,-18-18 0,54-35-1,-18-52 1,-106-1-1,-36-18 1,-34 71 0,-54 53-1,1 53 1,52 18 15,54 35-15,17-36-1,88-17 1,53-35 0,0-18-1</inkml:trace>
  <inkml:trace contextRef="#ctx0" brushRef="#br0" timeOffset="103100.72">8343 9842 0,'0'0'0,"0"-70"15,0-1 1,-53 54 0,-35 34-1,0 89 17,17-18-17,18 1 1,53-19-1,18-52 1,88-18 0,0-35-1,-36-18 1,1-53 0,-54 35-1,1 1 1,-18 105 15,0-17-15,0 52-16,0 1 15,0-1 1,53-17 15,35-35-15,53-18-1,36-18 1,-54-35 0,1-17-1,-71-54 1,-53 1 0,-18 17-1,-35 71 1,-53 35-1,18 35 1,-18 71 0,71-71-16,17 53 15,1-53-15,17 54 16,35-19 15,35-34-15,1-36-1,17-36 1,-53 19-16,1-36 16,52-124-1,-35-17 1,-36 71 0,1-1-1,-18 107 1,-18 70-1,1 88 1,-18 0 0,35 35-1,0-52 1,70-54 15,1-52-15,35-36-1,-1-17-15</inkml:trace>
  <inkml:trace contextRef="#ctx0" brushRef="#br0" timeOffset="104284.53">12912 10037 0,'0'0'0,"17"0"0,-17 17 16,53-17-1,53-17 1,0-36 15,-53 35-31,123-88 16,-52 0-1,-19-52 1,-105 34 0,-35 36-1,-18 88 1,-53 18 0,54 70-1,16 88 1,1 0-1,-18 54 1,18-1 0,17 36-1,-17-18 1,-18 0 15,35-106-15,1-18-1,70-105 1,70-106 0,53-71-1,-17-18 1,-88 36 0,-54-70-1,-87 17 1,-89 53-1,-53 88 1,54 35 0,122 18-1,54 0 1,106 0 15,52-18-15,18-52-1,-53-1 1,18-17 0,-89 35-1,-52 53 1,-18 18 0,-18 35-1,1 17 1,17-17-1,-18-18 1,18-52 15,0-1-15</inkml:trace>
  <inkml:trace contextRef="#ctx0" brushRef="#br0" timeOffset="104353.07">14058 9684 0,'-53'-36'16,"106"72"-16</inkml:trace>
  <inkml:trace contextRef="#ctx0" brushRef="#br0" timeOffset="104450.7">14076 9737 0,'70'17'31,"-70"1"-31,18-18 0</inkml:trace>
  <inkml:trace contextRef="#ctx0" brushRef="#br0" timeOffset="104867.82">14429 9807 0,'0'0'0,"0"53"0,-18 18 31,18-54-31,-35 54 16,35-18-1,-18-18 1,-17-17 0,17-18-1,18-53 17,0 35-32,53-70 15,18 17 1,17 1-1,0 52 1,-17 71 0,-54-35-16,1 52 15,-18 1 1,0-1 15,-18-52-15,1-18-1,-1 0 1</inkml:trace>
  <inkml:trace contextRef="#ctx0" brushRef="#br0" timeOffset="105400.95">15363 9895 0,'0'0'0,"0"-17"0,0-54 15,0-17 1,-88 35 0,-18 53-1,1 35 1,-1 54 15,18 34-15,52 18-1,54-70 1,35-54 0,35-17-1,53-17 1,18-89 0,-71 18-1,-17-71 1,-36-35-1,-35 53 1,35 88 0,-88 88-1,0 71 1,0 70 15,36-17-15,-1-53-1,18-53 1,18-18 0,35-35-1</inkml:trace>
  <inkml:trace contextRef="#ctx0" brushRef="#br0" timeOffset="106085.65">15963 9719 0,'0'0'0,"-17"0"15,34 0 17,18 0-17,-17 0-15,35 0 16,18-35 0,34-18-1,-87-18 1,-18 1-1,-53 52 1,-35 18 0,-18 18-1,53 70 1,36 35 15,52-70-15,53 18-1,18-71 1,17 0 0,-87 0-1,-72-35 1,-34 35 0,-107 17-1,36 54 1,88-1-1,36 36 1,34-35 0,54-54-1,88-17 1,35-17 15,-36-36-15,-105 18-16,36-18 0</inkml:trace>
  <inkml:trace contextRef="#ctx0" brushRef="#br0" timeOffset="106334.16">16916 9490 0,'0'-36'15,"0"72"-15,0-160 16,0 107-16,0-19 16,-53 89-1,0 71 1,18 17-1,17 35 1,-17-35 0,17-52-1,18-37 1,35-52 31,18-52-47</inkml:trace>
  <inkml:trace contextRef="#ctx0" brushRef="#br0" timeOffset="106718.44">16916 9825 0,'0'0'0,"0"17"32,17-17-17,19 0 1,34 0-1,18-52 1,-17-1 0,-71-18-1,-18 36 1,-35 35 0,-35 35 15,71-17-31,-72 88 15,72-1 1,17-52 0,17 0-1,72-35 1,34-18 0,0-35-1,-87 17-15,105-53 16,-53 1-1</inkml:trace>
  <inkml:trace contextRef="#ctx0" brushRef="#br0" timeOffset="107353.28">17586 9666 0,'0'-70'16,"0"140"-16,0-158 0,0 70 15,0 54 1,-35 69 15,17-16-15,18-1-1,0-18 1,0-34 0,0-54 15,0 0-15,0-70-1,53-35 1,18 17-1,-54 71-15,89-36 16,-18 71 0,-53 106-1,-17 0 1,-18-1 0,0-34 15,-18-36-16,1-35 1,17-17 0,0-19-1,35-52 1,36-18 0,70-35-1,-35 106 1,-53 35-1,-18 88 1,-35 36 0,0-36-1,-53 0 1,18-70 15,35-1-15,17-17-1,71-53 1</inkml:trace>
  <inkml:trace contextRef="#ctx0" brushRef="#br0" timeOffset="107717.31">18521 9807 0,'0'0'0,"17"0"31,1 0-15,0-17-16,17 17 15,71-89 1,-53 36 0,-53-35-1,-18 18 1,-52 52 0,-19 18 15,19 71-16,52-54-15,1 107 16,17-1 0,17-70-1,36 0 1,0-35 0,35-18-1,-53-18-15,54-35 16,-72 35-16</inkml:trace>
  <inkml:trace contextRef="#ctx0" brushRef="#br0" timeOffset="108451.19">18979 9543 0,'0'-18'0,"0"36"0,0-18 47,0 88-31,0-18-1,0 36 1,0-35 0,0-54-1,0-34 1,0-1 0,36-70-1,52-36 1,0 19-1,-53 87-15,89-70 16,-71 88 0,-36 17-1,-17 72 1,0-1 0,-17 53 15,70-71-16,35-34 1,35-36 0,-34 0-1,-1-88 1,-18-36 0,-17-17-1,35-71 1,-70 106-1,0 36 1,-54 140 15,19-52-31,-19 106 16,1-19 0,18 54 15,-1-71-16,18 1 1,0-54 0,35-35-1,18 0 1,0-53 0,-18-35-1,1 35-15</inkml:trace>
  <inkml:trace contextRef="#ctx0" brushRef="#br0" timeOffset="108667.25">19844 9454 0,'-18'-17'0,"36"34"0,-54-34 16,36-1-16,53 1 31,-35 17-31,70 0 15,-53 0-15,89 0 16,-53 0 0,-19 0-1,-16 0 1</inkml:trace>
  <inkml:trace contextRef="#ctx0" brushRef="#br0" timeOffset="108985">21114 9349 0,'0'0'16,"0"-18"-16,0 0 0,0-17 16,0 17 15,-36 18-16,-16 53 1,-37 36 0,72-72-16,-71 89 15,52-18 1,36 18 0,0-35-1,53-54 1,35-17-1,1-35 1</inkml:trace>
  <inkml:trace contextRef="#ctx0" brushRef="#br0" timeOffset="109268.18">21449 9243 0,'0'0'0,"0"-18"0,0 0 15,53 1 1,35 17 0,18 17-1,-36 36 1,-34 53 0,-36-70-16,0 69 15,-71 19 1,-17-1-1,53-52 1,17-71 0,18 17-1</inkml:trace>
  <inkml:trace contextRef="#ctx0" brushRef="#br0" timeOffset="110651.42">1094 11889 0,'0'-18'31,"0"0"-31,0-17 16,0 0 0,0-1-1,-36 36 1,-70 0-1,1 53 1,69-35-16,-105 123 16,88-17-1,36 34 1,34-52 0,89-35 15,0-54-16,53-17 1,17-53 0,-35-17-1,18-89 1</inkml:trace>
  <inkml:trace contextRef="#ctx0" brushRef="#br0" timeOffset="111116.91">1640 11712 0,'0'-35'0,"0"70"0,0-123 15,-53 88 1,36 35 0,-1 89-1,1-18 1,17-71-16,-18 106 31,-17-18-31,17-70 31,18-17-15,-18-36 15,18-18-31,0-53 16,18-17 0,70-35-1,18 52 1,35 36-1,-17 53 1,-71 70 0,-53 0-1,0 18 1,-36-36 0,19-52 15,17-71 0,53-17-31</inkml:trace>
  <inkml:trace contextRef="#ctx0" brushRef="#br0" timeOffset="111317.55">2311 11836 0,'0'35'15,"0"-70"-15,0 88 0,0-36 16,-36 71-1,36 1 1,0-36 0,-17-18-1,17-53 17,0 1-32,0-19 15</inkml:trace>
  <inkml:trace contextRef="#ctx0" brushRef="#br0" timeOffset="111469.5">2293 11677 0,'0'0'0,"-18"-18"15,1 1 1,-19 17 0,36-18-1,18 18 1,35 0-1,-35 0-15</inkml:trace>
  <inkml:trace contextRef="#ctx0" brushRef="#br0" timeOffset="111733.38">2840 11518 0,'0'0'0,"0"-17"0,-18 17 46,1 52-30,-19 54 0,-17 35-1,18 1 1,0-37 0,35-87-16,0 70 15,53-88 16,17-17-15</inkml:trace>
  <inkml:trace contextRef="#ctx0" brushRef="#br0" timeOffset="112266.82">3316 11977 0,'0'0'0,"18"-18"0,17 1 0,-35-19 31,0-17-15,-18 0 0,-52 18-1,-18 35 1,-18 53 0,0 18-1,35 52 1,71 1-1,53-89 1,36-18 0,34-69-1,-35-19 1,53-52 0,-35-19 15,-88 19-16,-18-18 1,0 123 0,-53 53-1,18 89 1,35 35 0,-36-53-1,89 35 1,18-88-1,-18-53 1,17-53 0,-17 0-1</inkml:trace>
  <inkml:trace contextRef="#ctx0" brushRef="#br0" timeOffset="113050.1">4904 11730 0,'0'0'0,"0"-18"0,0 1 16,0-36-1,0-18 1,0 53-16,-18-34 16,0 34-1,18 53 1,0 89 0,0-1-1,0 36 1,-17 17-1,-1-105 1,-17-54 0,-1-17-1,1-52 1,35-54 0,0 70-16,35-87 31,36 35-16,53 17 1,-19 71 0,19 88-1,-107-17 1,-34 35 0,-54-18-1,-52 0 1,17-70-1,53-18 1,53-35 0,35-1-1,71-34 1,-35 34 0</inkml:trace>
  <inkml:trace contextRef="#ctx0" brushRef="#br0" timeOffset="113433.18">5362 11853 0,'-17'-70'31,"-1"52"-31,18-17 16,35 0-1,53 17 1,-52 18-16,122 18 15,-52 34 1,-88 19 0,-18 17-1,-53-17 1,-18-36 0,36-35 15,35-53-16,0-35 1,35 35 0,36-35-1,35 35 1,17 0 0,-35 35-1</inkml:trace>
  <inkml:trace contextRef="#ctx0" brushRef="#br0" timeOffset="113799.94">6227 11606 0,'0'18'16,"-18"0"-16,-53 105 15,18-17 1,53-35 0,0 17 15,53-53-16,53-35 1,18-71 0,-1-17-1,-52 18 1,-54-36 0,-105 18-1,-53 52 1,18 54-1,17 35 1,106 17 0,17 19-1,54-54 1,-1-35 0</inkml:trace>
  <inkml:trace contextRef="#ctx0" brushRef="#br0" timeOffset="114399.93">6897 11589 0,'0'0'0,"0"-18"15,0-17 1,-53 35 0,0 53-1,18 53 1,17-18-1,18 0 1,0 0 0,71-88-1,-36-35 1,53-18 0,0-18-1,-17 18 16,-1 1-15,-52 52 0,-18 17-1,0 36 1,0 0 0,35 0-1,18-35 1,0-18-1,18-53 1,-36 0 0,-17-18-1,-18-35 1,-36 36 0,36 52-16,-35-35 31,17 53-16,18 36 17,18-36-32,17 17 15,18-17-15</inkml:trace>
  <inkml:trace contextRef="#ctx0" brushRef="#br0" timeOffset="114766.09">7743 11536 0,'36'0'0,"-72"0"0,178-53 16,-125 53-16,-17-18 15,-70 18 17,52 18-32,-70 35 15,-18-18 1,106 18 0,53-18-1,35-17 16,36 35-15,-36-18 0,-88 18-1,-71-18 1,-88-17 0,54 0-1,-1-18 1,88-36-1,36-17 1,70-17 0,-53 52-16</inkml:trace>
  <inkml:trace contextRef="#ctx0" brushRef="#br0" timeOffset="115116.63">8237 11624 0,'0'0'0,"53"18"32,-17-18-17,34-36 1,-52 19-16,52-19 16,-52-16-1,-18 34 1,-106 18-1,36 53 1,17 0 0,0 53-1,53-54 1,35-16 0,71-36 15,-71 0-31,106 0 15,-88 0 1,-18 0-16,1-18 0</inkml:trace>
  <inkml:trace contextRef="#ctx0" brushRef="#br0" timeOffset="115450.37">8678 11606 0,'0'-17'0,"0"34"0,0-87 16,0 52-16,0-52 15,89 17 1,16 17-1,1 54 1,-18 70 0,-88 18-1,0 0 1,-53-53 0,-35 17 15,71-70-16,17-53 17,53 1-17,-36 16-15,54-87 16,-1 52 0,-34 36-1,-36 17 1</inkml:trace>
  <inkml:trace contextRef="#ctx0" brushRef="#br0" timeOffset="115917.02">5715 12629 0,'0'0'0,"18"-52"16,-54 34 0,-17 53-1,36 106 1,-1 89 0,-17-19-1,35-34 1,-18-54 15,1-35-15,17-70-16,0-53 31,0 17-31,0-88 16</inkml:trace>
  <inkml:trace contextRef="#ctx0" brushRef="#br0" timeOffset="116216.45">5486 12894 0,'0'-53'16,"0"106"-16,0-282 16,0 193-16,123-52 15,1 35 1,87 36 0,-70 70-1,-123 35 16,-71 35-15,-70 1 0,-18-54-1,88-52 1,88-18 15,-17 0-31,105-53 16,-52 18-1</inkml:trace>
  <inkml:trace contextRef="#ctx0" brushRef="#br0" timeOffset="116850.5">6544 12594 0,'35'-17'0,"-70"34"0,35-34 31,-18 17-15,-70 70-16,18 36 31,34 0-15,36-18-1,53-53 1,-35-35-16,105 0 16,18-53-1,-52 0 1,-54-35-1,-53 18 1,-88-1 0,-35 53-1,88 18 1,124-17 15,88-18-15,0-1 15,-124 36-31,88 0 16,-70 36-1,-53 52 1,0 35 0,0 54-1,-17 17 1,-19-36-1,1-34 1,-36 35 0,54-71-1,17-71 1,0-34 0,0-107-1,17 1 16,1 88-31</inkml:trace>
  <inkml:trace contextRef="#ctx0" brushRef="#br0" timeOffset="117149.79">7003 12823 0,'0'0'16,"0"-158"-16,0 70 16,0 35-1,53 17 1,35 36-1,18 0 1,-89 18-16,54 53 16,-71 17-1,-36 35 1,-52-35 0,0-35 15,35-35-16,53-53 17,71-18-17,-54 53-15</inkml:trace>
  <inkml:trace contextRef="#ctx0" brushRef="#br0" timeOffset="117516.98">7497 12647 0,'17'0'0,"-34"0"0,69-18 15,-34 1-15,-18 34 32,-35 36-17,0 18 1,35-36-16,0 53 16,17-35-1,54-35 16,35-18-15,-18-35 0,35-36-1,-70 1 1,-53 34-16,0-52 16,-35 35-1,0 36 1,17 17-1,53 0 17,0 17-17</inkml:trace>
  <inkml:trace contextRef="#ctx0" brushRef="#br0" timeOffset="117849.33">8184 12612 0,'0'0'0,"0"-18"15,18 1 1,-18 34 0,0 1-1,-18 70 1,18 18 0,0-53-16,0 88 15,0-88-15,0 106 16,-17 70-1,-18-18 1,-1-87 0,1-53-1,17-71 1,18-18 0,0-123-1,53-36 16,-53 124-31</inkml:trace>
  <inkml:trace contextRef="#ctx0" brushRef="#br0" timeOffset="118116.6">8149 12982 0,'0'-123'15,"0"246"-15,0-423 16,18 212 0,-1 53-16,36-36 15,53 18 1,-18 53-1,18 53 1,-71 71 0,-70-1-1,-53 1 1,0-54 0,17-34-1,71-54 16,0 0-15,0-17-16</inkml:trace>
  <inkml:trace contextRef="#ctx0" brushRef="#br0" timeOffset="119099.63">12418 11747 0,'0'0'0,"106"-52"31,-71 34-31,35-35 16,-70 0-1,0-17 16,-17 52-31,-36 18 16,-71 0 0,-52 88-1,70 0 1,71 0 0,35-52-1,88-36 1,106-36-1,-88-16 1,0-1 0,-71 0-1,-17 35 1,-36 36 15,18-1-31,-35 107 31,35 70-15,0-18 0,0 89-1,0-36 1,0-88 0,0-105-16,0 69 15,-18-69 1,-88-36-1,-35-53 1,35-53 0,1-53-1,87-17 1,106 17 0,71 0-1,-18 53 16,18 1-31</inkml:trace>
  <inkml:trace contextRef="#ctx0" brushRef="#br0" timeOffset="119682.7">13264 11659 0,'0'-17'31,"0"-1"-15,18 18-16,0-18 0,35-17 16,-18-18-1,-35 18 1,-35 35 0,17 0-16,-53 35 15,-34 53 1,52 36 15,53-54-15,70 1-1,89-71 1,17-18 0,-17-52-1,-53-18 1,-18-89-1,-35-52 1,-35 158 0,-18-17-1,0 106 1,-18 105 0,-35 36-1,36-36 1,-19 19 15,36-72-15,0-35-1,53-35 1,0-17 0,0-36-1</inkml:trace>
  <inkml:trace contextRef="#ctx0" brushRef="#br0" timeOffset="119866.25">13723 11553 0,'0'0'0,"-18"18"16,36-18-1,88 0 1,0-18 15,-36 1-31</inkml:trace>
  <inkml:trace contextRef="#ctx0" brushRef="#br0" timeOffset="120665.8">14852 11359 0,'0'0'16,"0"-35"-16,-18 0 15,-35 17 1,0 36 0,-35 141-1,35-89 1,36-35-16,17 107 15,-18-54 1,18-53 0,18-70 15,35-18-15,-18-18-1,-35 54-15,53-72 31,-53 72-15,35 34 0,0 72-1,1-36 1,34 17 0,54-35-1,17-35 1,53-35-1,-53-18 1,-18-53 0,-105-52-1,-53-1 1,-106 18 0,-18 105-1,53 72 16,53 87-15,53 36 0,71-53-1,87-36 1,-122-70-16</inkml:trace>
  <inkml:trace contextRef="#ctx0" brushRef="#br0" timeOffset="120883.79">15893 11536 0,'17'-18'16,"-52"36"15,17 52-15,-17-17 0,17 0-1,1-35 1,17-36 15,0 1-15,0-36-16</inkml:trace>
  <inkml:trace contextRef="#ctx0" brushRef="#br0" timeOffset="121033.64">15857 11271 0,'0'-53'16,"0"106"-16,0-123 15,18 105 1,-36 0 0,18 1-1,53-1 1</inkml:trace>
  <inkml:trace contextRef="#ctx0" brushRef="#br0" timeOffset="121482.34">16263 11412 0,'0'0'0,"-35"36"31,-1 34-15,19-17 0,17 35-1,-18-35 1,18-35-1,-17-18 1,-1-18 0,18-17-1,0-36 1,35-17 0,71-18-1,-71 89-15,89-36 31,17 70-15,-106 36 0,-17 53-1,-18-18 1,-53-17 0,71-53-1,-71-1 1,53-34 15</inkml:trace>
  <inkml:trace contextRef="#ctx0" brushRef="#br0" timeOffset="122049.65">17163 11465 0,'0'-17'16,"0"-1"-16,0 0 0,-89-35 31,72 36-31,-36-18 16,-18 35-1,1 17 1,-18 54 0,52 70-1,1-53 1,35-17-1,71-36 1,17-35 0,0-18-1,18-35 1,-36-17 0,36-89-1,-35-35 1,-54 53 15,-17 88-15,0 35-1,-70 106 1,35 54 0,-1 16-1,1 1 1,35-106-1,35-18 1,53-35 0,36-17-1,17-36 1,-106 35 0</inkml:trace>
  <inkml:trace contextRef="#ctx0" brushRef="#br0" timeOffset="122448.78">17674 11483 0,'0'-18'0,"35"-35"0,1 0 31,-19 18-15,-105 194-16,159-335 0,-71 193 16,-53 18-1,0 36 1,18 17 0,17 18-1,18-53 1,53 0-1,17-53 1,19 0 0,-19-53-1,-17-18 1,-35-70 0,-18 53-1,-88 0 16,-1 88-15,-16 53 0,52 70-1,35-52 1,18-18 0,88-36-1,-35-17 1</inkml:trace>
  <inkml:trace contextRef="#ctx0" brushRef="#br0" timeOffset="122998.66">18203 11412 0,'0'0'0,"0"-17"16,18-19-16,-18 36 16,-71 36-1,18 52 1,36 0 15,-1-17-15,18-36-1,0-17 1,71-18 0,-1-18-1,-17-35 1,0-18-1,-35 54 1,-18 70 15,0-36-31,0 36 16,35 0 0,18-35-1,53-18 16,0-35-15,-1-36 0,-69 0-1,-19-70 1,-70 36 0,1 69-1,16 36-15,-34 0 16,52 18-1,18 17 1,53-17 0</inkml:trace>
  <inkml:trace contextRef="#ctx0" brushRef="#br0" timeOffset="123484.56">19297 11060 0,'0'0'0,"0"-18"0,0 0 0,0-17 15,-35 35 1,17 106 15,0 35-15,18 53-1,-35-53 1,70-53 0,-35-70-16,-53 17 15,36-35 1,87-70 15</inkml:trace>
  <inkml:trace contextRef="#ctx0" brushRef="#br0" timeOffset="123732.24">19685 11112 0,'18'-35'0,"-36"70"0,89-140 15,-71 122 16,0 1-15,0 123 0,-18 35-1,0-123-15,1 53 16,-19 35 0,19-105-1,17-19 1,0 1-1,0-71 1</inkml:trace>
  <inkml:trace contextRef="#ctx0" brushRef="#br0" timeOffset="123932.89">19262 11465 0,'0'0'0,"-18"0"0,-17-17 16,17 17-16,36 0 31,88 0-15,70 0-1,0 0 1,-17 0 0,-124 0-16</inkml:trace>
  <inkml:trace contextRef="#ctx0" brushRef="#br0" timeOffset="124448.37">20267 11448 0,'0'-18'16,"18"18"-16,-18-35 15,0-18 1,0 35-16,0-52 16,-88 70-1,17 0 16,-35 70-15,0 36 0,36 17-1,52-34 1,53-36 0,71-36-1,-18-17 1,18-35-1,18-36 1,-89-34 0,-17-19-1,-18 54 1,-36 122 15,19 37-15,17-54-1,0 35 1,0 1 0,53-53-1,70-18 1,-35 0 0,0-53-1,-70 35-15,0 0 0</inkml:trace>
  <inkml:trace contextRef="#ctx0" brushRef="#br0" timeOffset="124881.6">20726 11342 0,'0'0'0,"17"-53"16,-17 18 0,-17 70-1,-1 18 1,18-18-16,-35 71 16,-1-18-1,19-17 16,-18-54-15,35 1 0,0-71 15,0 0-15,52-53-1,-16 71-15,34-71 16,54 36-1,-1 17 1,-87 53-16,52 35 16,-71 53-1,-17 36 1,-17-36 0,-36-35-1,35-18 16,1-35-15</inkml:trace>
  <inkml:trace contextRef="#ctx0" brushRef="#br0" timeOffset="125432.41">21749 11359 0,'0'0'15,"0"-70"1,0 52-16,-71-70 16,-17 70-1,-18 18 1,71 0-16,-36 53 16,-35 71-1,36-1 1,70-35 15,18-17-15,105-53-1,-35-18 1,18-53 0,-18-35-1,0-71 1,-17-35-1,-18 35 1,-18 71 0,-35 70-1,-35 89 1,-36 52 0,36 54-1,17 17 1,18-106 15,0-35-15,53-53-1,18 0 1,-1-36 0,1-16-16</inkml:trace>
  <inkml:trace contextRef="#ctx0" brushRef="#br0" timeOffset="125698.32">22384 10901 0,'0'0'0,"0"-18"0,0 1 15,-53 69 17,18 90-17,-18 34 16,53-17-15,0-71 0,-18-18-1,36-70 1,-1 0 0,36-35-1,0 0 1</inkml:trace>
  <inkml:trace contextRef="#ctx0" brushRef="#br0" timeOffset="126049.1">22507 11377 0,'18'0'31,"17"0"-31,18 0 16,18-18-1,-36 18-15,53-52 16,-17-19 15,-71 18-15,-36 18-1,-69 35 1,-19 53 0,71 35-1,35 18 1,1-36-1,34-34 1,107-19 0,-36-17-1,53 0 1,-105-17-16,69-19 16</inkml:trace>
  <inkml:trace contextRef="#ctx0" brushRef="#br0" timeOffset="126668.93">23742 11060 0,'0'0'0,"0"-18"0,0 0 16,0-17 0,-18 35-1,-35 0 1,-35 18-1,-35 35 1,17 35 0,106 0-1,0-53 1,35 36 0,36-54-1,-18 1 1,-36-18 15,-17-35-15,-53 35-1,-35 17 1,18 19 0,52-19-1,18 1 1,35-18-1,18 0 1,35 0 0,-17 0-1,-142 53 32,36 0-47,-18 17 16,0 19 15,53-37-15,0-34-1,36-18 1</inkml:trace>
  <inkml:trace contextRef="#ctx0" brushRef="#br0" timeOffset="127750.64">13935 12788 0,'17'35'16,"1"-35"-16,0 0 16,35 0-1,35 0 1,0-52 0,-53-1-1,-35 0 1,-53 17-1,36 19-15,-89 17 16,71 0-16,-107 53 16,54 35-1,35 35 1,53-52 0,0-18-1,89-36 1,69-52 15,-17-35-15,-70 34-1,-53-17 1,-36 53 15,-17 71-15,17 17-1,18 71 1,0-18 0,0 106-1,0 18 1,-35-18 0,-18-71-1,-18-106 1,-70-52-1,-18-53 17,18-53-17,88 52-15,-70-175 16,105-1 0,54-70-1,122 70 1,19 89-1,87-36 1,1 71 0</inkml:trace>
  <inkml:trace contextRef="#ctx0" brushRef="#br0" timeOffset="128348.14">14517 12859 0,'0'0'0,"0"17"0,17-17 47,36-17-31,0-36-1,35-18 1,-88 18 0,18 0-1,-71 36 1,-17 34-1,-1 72 1,36 34 0,35 18-1,17-53 1,36-52 0,-17-36-16,69 0 15,1-53 1,35-35-1,-52-18 17,-1-71-17,-35 1 1,-53 105 0,0 54-1,-36 52 1,-16 71-1,34-71-15,-17 124 16,17-71 0,18-53-16,0 71 15,0-53 1,53-53 0,17-18-1,-17-34 16,-35 34-31</inkml:trace>
  <inkml:trace contextRef="#ctx0" brushRef="#br0" timeOffset="128530.99">15064 12682 0,'17'0'31,"1"0"-31,35 0 16,70 0 0,1-17-1,-36-1 1</inkml:trace>
  <inkml:trace contextRef="#ctx0" brushRef="#br0" timeOffset="129331.31">15998 12577 0,'0'0'0,"18"-53"16,-18 35-16,0 0 16,-18 36-1,-17 17 1,18 1-1,-54 105 1,36-18 0,-1 18-1,36-70 1,18-71 15,35-53-15,-35 35-16,70-105 15,-18 35 1,19-18 0,-37 70-1,-16 107 17,-19 35-17,19 17 1,34-35 15,1-70-15,-36 0-16,53-18 15,36-36 1,-1-52 0,-52-18-1,-36-35 1,-53-35-1,-17 123 1,-88 18 0,52 35-1,18 53 1,53 35 0,18-18-1,70 36 1</inkml:trace>
  <inkml:trace contextRef="#ctx0" brushRef="#br0" timeOffset="129581.45">17127 12735 0,'0'0'0,"0"-17"0,0-1 15,-17 18 1,-1 0-1,-17 71 1,0-1 0,17 1-1,18-18 1,0-36 0,0-34 15,0-1-31</inkml:trace>
  <inkml:trace contextRef="#ctx0" brushRef="#br0" timeOffset="129765.46">17110 12524 0,'0'0'0,"0"-18"16,-36 18 15,36 18 0,18-18-31,-18 17 0,53 1 16,-18 0-1</inkml:trace>
  <inkml:trace contextRef="#ctx0" brushRef="#br0" timeOffset="130214.88">17445 12647 0,'-18'53'31,"-17"0"-15,17 0-1,18 17 1,-17 1 0,-1-53-1,0-1 1,1-17-1,17-53 1,0 0 0,88-52-1,35 16 1,-17 36 0,-70 53-16,69 0 15,-52 71 1,-53 17-1,-17 0 17,-36-17-17,0-36 1,53-52 15,35-1-15,-17 18-16</inkml:trace>
  <inkml:trace contextRef="#ctx0" brushRef="#br0" timeOffset="130697.73">18221 12682 0,'0'0'0,"0"-17"0,0-19 16,-35 19-1,17 17 1,-17 0-16,-71 17 31,18 72-15,35-1-1,35 18 1,18-53 0,53-18-1,35-35 1,18-71-1,-35-35 1,-18-17 0,0-36-1,-36 36 1,-17 35 0,-35 140 15,0 72-16,17-36 17,0 36-17,18-36 1,0-71-16,18 54 16,53-71-1,-36 0 1</inkml:trace>
  <inkml:trace contextRef="#ctx0" brushRef="#br0" timeOffset="131114.43">18680 12647 0,'0'-35'0,"0"70"0,0-105 16,-18 70 0,-17 0-1,-36 88 1,53-71-1,-17 72 1,18-1 0,34-18-1,36-34 1,35-36 0,-17-18-1,17-53 1,-53-52-1,-35 35 1,-88-18 0,18 88-1,-54 36 1,71 52 0,18 36-1,35-35 1,35-18 15</inkml:trace>
  <inkml:trace contextRef="#ctx0" brushRef="#br0" timeOffset="131649.01">18997 12647 0,'0'0'0,"0"-18"0,18-17 16,-1 18-1,-17 87 17,-17-35-32,-1 36 15,0 35 1,18-71 0,0-17-1,36-18 1,-1-36 15,-17 19-31,52-54 16,-17 18-1,-18 18 1,-35 53 0,0 35-1,0 52 1,18-52-1,53-35 1,17-18 0,-18-18-1,19-52 1,-72-18 0,-17 52-16,0-70 15,-35 71 1,-18 18-1,-18 17 17,54 0-17,-1 0-15</inkml:trace>
  <inkml:trace contextRef="#ctx0" brushRef="#br0" timeOffset="132132.38">19985 12418 0,'0'0'0,"0"-18"0,0 0 15,0-17 1,0 18-1,0 34 1,-53 71 0,0 36-1,18-36 1,-18 36 0,35-54-1,18-35 1,71-88 31,-36 18-47</inkml:trace>
  <inkml:trace contextRef="#ctx0" brushRef="#br0" timeOffset="132364.25">20161 12471 0,'0'0'0,"71"-89"15,-36 54-15,0-18 16,-35 124 15,0-54-31,-35 89 16,0 18-1,35-1 1,-18-35 0,18-35-1,0-70 32,0-19-47</inkml:trace>
  <inkml:trace contextRef="#ctx0" brushRef="#br0" timeOffset="132530.35">19879 12629 0,'0'0'0,"-35"0"16,70 0-1,53 0 1,18 0 0,53 0-1,-89 0 1</inkml:trace>
  <inkml:trace contextRef="#ctx0" brushRef="#br0" timeOffset="133464.46">20726 12577 0,'0'0'0,"17"-18"16,19-17-1,-36-1 1,-36 1 0,-17 35-1,-70 35 1,17 36-1,53-1 1,18 72 0,35-72-1,70-70 1,19 0 0,34-18-1,-17-52 1,-53-36-1,-53 18 17,0 53-17,0 105 17,0-52-17,0-1-15,0 72 16,0-54-1,18-17-15,34-1 16,37-17 0,-19-17-1,1-36 1,-36 0 0,-17 17-16,-18-16 15,0 34-15,0-35 16,0 35-1,0 54 17,-18 17-17,0 35 1,1 35 0,-1-70-1,0-53 16,18-18-15,-17-17 0,17-35-1,0 52-15,88-88 16,0 36 0,53 52-1,0 36 1,-88 17-1,-35 88 17,-18-70-17,-53 18 1,18-36 0,17-35-1,53 0 1</inkml:trace>
  <inkml:trace contextRef="#ctx0" brushRef="#br0" timeOffset="133997.29">22102 12647 0,'0'0'16,"0"-18"-16,0 1 0,0-54 15,-36 18 1,-17 53 15,-17 0-15,-18 53-1,17 0 1,0 53 0,71-71-16,0 36 15,36-1 1,52-70-1,-18 0 1,19-53 0,-19-52-1,-17-19 1,18-35 0,-54 71-1,1 53 1,-36 35 15,-35 141-15,36-35-1,-1 17 1,18-52 0,0 17-1,0-70 1,35-18-1,-17 0-15,53-53 16,-54 35-16</inkml:trace>
  <inkml:trace contextRef="#ctx0" brushRef="#br0" timeOffset="134247.23">22648 12330 0,'0'-36'0,"0"72"0,0-107 16,0 89 15,-35 52-15,-18 18-1,18 36 1,35-89-16,-18 36 16,-17 17-1,35-53 1,0-17-1,35-18 1,-17 0-16</inkml:trace>
  <inkml:trace contextRef="#ctx0" brushRef="#br0" timeOffset="134897.15">22719 12700 0,'0'-18'31,"18"18"-15,17 0 0,-18-17-16,54-1 15,17-35 1,-35 0 0,-35 0-1,-18 36 1,-71 17-1,54 0-15,-72 70 16,19-17 0,52 18-1,1-18 1,17 17 0,52-52-1,37-18 1,34 0 15,-52-35-15,52-54-1,-52 19 1,-54-36 0,-17 88-1,-17 18 1,-19 36-1,19 17 1,17 17 0,0 1-1,-18-18 1,0-36 0,-34-17-1,16 0 1,1 0-1,35-35 32,18 17-47</inkml:trace>
  <inkml:trace contextRef="#ctx0" brushRef="#br0" timeOffset="135197.1">23601 12382 0,'0'-17'31,"-18"17"-31,1 0 16,-1 17-16,-35 54 15,35-53-15,-17 52 16,0 18-1,35-35 17,0 0-17,0-17 1,53-36 0,17-18-1</inkml:trace>
  <inkml:trace contextRef="#ctx0" brushRef="#br0" timeOffset="135514.04">23989 12330 0,'18'17'46,"-18"1"-46,17-1 16,1 1 0,-18 17-16,17 36 15,-17 0 1,-35-1 0,-18 1-1,-35-1 1,70-52-16,-17 17 15,0 0 1,17-35 15</inkml:trace>
  <inkml:trace contextRef="#ctx0" brushRef="#br0" timeOffset="137204.89">1923 14852 0</inkml:trace>
  <inkml:trace contextRef="#ctx0" brushRef="#br0" timeOffset="138880.94">1764 14887 0,'0'0'0,"18"-17"0,34-36 31,-52 35-15,0 0-16,18 18 15,-18 36 1,-35 69 0,0 19-1,17-71-15,-17 70 16,-1 36 0,19-88-1,-1-54 1,36-70 15,-18 36-15,17-19-16</inkml:trace>
  <inkml:trace contextRef="#ctx0" brushRef="#br0" timeOffset="139280.1">1623 15064 0,'-36'-89'15,"72"178"-15,-89-248 16,53 141-16,0-52 15,70 17 1,-34 35-16,87 18 16,36 71-1,-36 34 1,-34 54 0,-89-18-1,0 36 1,-18-107-1,-35-52 1,71-124 15,-1-35-15,19 18 0,16-107-1,-34 124 1,17 53-1,1 53 1,-1 53 0,18 18-1,-35-53-15</inkml:trace>
  <inkml:trace contextRef="#ctx0" brushRef="#br0" timeOffset="139696.26">2805 15011 0,'-18'0'31,"0"0"-31,-35 35 16,18 18 0,-18 88-1,36-53 1,17 0-1,35-70-15,0 0 16,-17-18-16,70 0 16,-18-36-1,54-69 1,-71-19 0,-53 18-1,-88-17 1,-53 87-1,52 36 17,-34 71-17,141 0 1,-18-36-16,0 18 16,88 0-1,-71-53-15</inkml:trace>
  <inkml:trace contextRef="#ctx0" brushRef="#br0" timeOffset="140163.37">3351 14764 0,'18'-18'16,"-36"36"-16,36-54 0,-18 1 0,0 18 15,-35 52 1,17 53-1,0-53 1,1 71 0,-1 35-1,18-53 1,0 18 0,53-88-1,35-18 1,-17-53-1,17-35 1,-17-18 0,-54 53-1,-17 71 17,0 70-17,0 0 1,0-35-1,18-35 1,0-18 15,-1-36-15,1 19-16,-18-19 0</inkml:trace>
  <inkml:trace contextRef="#ctx0" brushRef="#br0" timeOffset="140331.26">3845 14764 0,'0'-18'0,"0"36"0,-17-54 16,-1 72-16,-17-36 15,17-18 1,0 0 0</inkml:trace>
  <inkml:trace contextRef="#ctx0" brushRef="#br0" timeOffset="140530.79">3193 14887 0,'0'0'0,"-18"18"16,0-18-16,18 17 15,18-17 1,70 0 0,36-35-1,-71 0 1</inkml:trace>
  <inkml:trace contextRef="#ctx0" brushRef="#br0" timeOffset="141613.17">4110 15205 0,'0'0'0,"-18"0"0,1 0 16,17-18-1,52-35 1,19-17 0,70-1-1,0-17 1,-70 17-1,-54-35 1,-17 89 0,0-54-1,-88 18 1,18 53 0,-36 36-1,53 69 1,18 89-1,17 71 1,-35 53 0,0-54-1,18 107 1,0-89 0,17 88-1,0-140 1,36 34-1,35-176 1,35-105 15,0-54-15,89-123 0,-1-106-1,-35 0 1,-123-35-1,-124 88 1,-70-17 0,17 140-1,124 89-15,-89-36 16,1 36 0,105 17-1,36-17 1,87-18-1,37-17 1,69-36 15,-34 18-15,-72 17 0,-87 36-1,-18 52 16,0 1-15,0 0-16,0 35 16,0 35-1,0-35 1,0-36 0,0-34 15,0-54-16,18 36 1</inkml:trace>
  <inkml:trace contextRef="#ctx0" brushRef="#br0" timeOffset="141779.54">4992 14728 0,'0'0'0,"0"-17"0,-18 17 46,18 17-14,18 1-17,-1 0 1</inkml:trace>
  <inkml:trace contextRef="#ctx0" brushRef="#br0" timeOffset="144012.9">5292 14799 0,'0'-18'16,"-18"18"-1,0 0 1,-52 36 0,35 34-1,17 1 1,0 35-1,18-71-15,0 18 16,53 35 0,0-88-1,71 0 1,-1-35 0,53-36-1,-34 1 1,-19-36-1,-123 35 1,-18 1 15,-70 34-15,18 36 0,-19 36-1,72-19-15,-18 54 16,-1 35-1,36-18 1,0-18 0,53-52-1,18-18 1,-36 0-16,18-53 16,35-17-1,-35-36 1,-18 35-1,1 1 1,-36 105 31,-18 35-31,18 19-1,0-1 1,35-35-1,36-53 1,-36 0-16,36 0 16,52-71-1,-35 1 1,18-54 0,-88 89-16,35-53 15,-36-89 1,-17 160-16,0-71 15,-17 52 1,-19 36 15,-17 106-15,18 53 0,0-53-1,35 70 1,0-105-1,35-1 1,18-70 0,35 0-1,-17-53 1,70-35 0,-35-18-1,-53 36 1,-36 34-1,1 36 1,-36 36 15,-17 17-15,35 35 0,0-35-1,71-36 16,-18-17-15,-18 0-16,53-35 16,0-36-1,-35 19 1,-18-19 0,-35 53-1,0 71 16,-17 0-15,17 18 15,0-36-15,0-17-16,0-1 16,70-17-1,19 0 1,-1-17-1,-18-36 1,-34-18 0,-36 1-1,-53-19 1,-53 37 0,18 52-1,-18 52 1,53 19-1,35 35 1,36-36 15,52-34-15,-52-36-16,123 17 16,-35-17-1,70-53 1,-70 18-1,0-53 1,-53-18 0,-35 36-1,-36 87 17,-35 71-17,18-17 1,-1-1-1,36-52-15,-17 35 16,-1-35 15,18-1-15,18-52 15,-1 17-31,36-35 16,53-52-1,0-1 1,-35 53 0,-18 53-1,-53 35 1,0 53 0,0-70-16,0 53 15,0-1 1,52-35-1,1-35 1,36 0 15,-37-53-15,-34 53-16,35-70 16,-35-1-1,-18-17 1,0 18-1,0 52 1,-53-17 0,35 35-16</inkml:trace>
  <inkml:trace contextRef="#ctx0" brushRef="#br0" timeOffset="144262.35">7532 14235 0,'0'0'0,"-18"0"15,1 0 1,17-18-16,-18 18 15,0 0 17,1 0-17</inkml:trace>
  <inkml:trace contextRef="#ctx0" brushRef="#br0" timeOffset="144545.64">6244 14676 0,'0'0'0,"18"0"31,17 0-31,18 0 16,70-18-1,54 0 1,-142 18-16,53-17 16,-52 17-1,-19 0 1,-17-18 0</inkml:trace>
  <inkml:trace contextRef="#ctx0" brushRef="#br0" timeOffset="146729.64">12277 14570 0,'0'0'0,"-18"0"15,-53 0 17,54 0-32,34 0 62</inkml:trace>
  <inkml:trace contextRef="#ctx0" brushRef="#br0" timeOffset="147845.48">12541 14482 0,'18'0'15,"17"-71"1,-17 71 0,-1-35-16,1-18 31,-18 35-15,-18 0-1,-87 71 1,-54 71-1,0 35 1,89-54 0,52 19-1,71-71 1,106-18 0,-1-35-1,19-53 1,-54-17-1</inkml:trace>
  <inkml:trace contextRef="#ctx0" brushRef="#br0" timeOffset="148329.78">13106 14340 0,'0'-105'16,"0"210"-16,-18-263 15,-17 158 1,-1 70-1,1 107 1,18-1 0,-1-17-1,-17-53 1,17-71 0,0-18-1,1-17 1,-1-52-1,18 34-15,0-53 16,71-52 15,52-1-15,1 72 0,17 69-1,-71 54 1,-34 70-1,-36-71 1,-36 19 0,19-54-1,17-18 1,53-52 15,-36 18-31,-17-1 0</inkml:trace>
  <inkml:trace contextRef="#ctx0" brushRef="#br0" timeOffset="148712.32">13600 14640 0,'0'0'0,"-18"0"16,18-53-1,0 0 1,53 1-1,17 34 1,19 36 0,-1 87-1,-35 1 1,-53 0 0,-18-71-1,0-17 1,1-18-1,17-53 1,0 0 0,0-53 15,53 18-15,17 18-1,18 52 1,-35 18-16</inkml:trace>
  <inkml:trace contextRef="#ctx0" brushRef="#br0" timeOffset="149977.87">14482 14464 0,'-18'0'16,"0"18"-16,-88 52 15,36 18 1,17 18-1,53-35 1,53-18 0,35-36 15,-53-17-31,106 0 16,-17-53-1,-36 0 1,-53-70-1,-35 17 1,-88-17 0,-71 87-1,-17 89 1,70 35 0,71 54-1,35-54 1,106-18-1,88-34 1,-88-36 0,17-71 15,-35 18-15,0-70-1,-52 34 1,-19 37-1,-17 69 1,0 71 0,-35 18-1,17-35 1,1-1 0,-1-52-1,18-36 32,35-35-47,36-35 16,-18 0 15,35 0-15,-53 88-1,1 35 1,-36 36-1,17 34 1,-17-87-16,18 35 16,35-18-1,0-35 1,0 0 0,35-70-1,-35 17 1,35-71-1,-35 19 1,-35 69 0,-18 72 15,0 34-15,-36 36-1,36-18 1,36-17-1,34-71 1,36 0 0,0-53-1,-18 0 1,-35-71 0,-53 36-1,0 71-15,-35-1 16,-36 71-1,1 53 1,34-36 0,36 18 15,36-52-15,16-36-1,37 0 1,-36-53-1,-1 0-15</inkml:trace>
  <inkml:trace contextRef="#ctx0" brushRef="#br0" timeOffset="150628.39">16598 14305 0,'0'-18'16,"0"36"-16,18-53 0,35-36 15,-18 18 1,-35 36 0,-35 17-1,-18 35 1,-53 106 0,18 0-1,70-88-15,-17 124 16,35-72-1,106-34 1,0-53 0,70-36 15,-17-53-15,-36-52-1,-88-71 1,-52 35-1,-89 0 1,0 89 0,-53 70-1,124 17-15,-53 54 16,17 105 0,54-17-1,70 18 1,88-72-1,17-69 1,-87-36 0</inkml:trace>
  <inkml:trace contextRef="#ctx0" brushRef="#br0" timeOffset="150944.71">17410 14534 0,'17'-17'16,"-34"34"-16,52-105 15,-35 71 1,-35 87 0,17 36-1,0 53 1,1-124-16,-1 53 16,-17 159-1,-1-35 1,1-106-1,18-1 1,17-87 0,17-88 31,1 34-47,-1-87 15,1 88-15</inkml:trace>
  <inkml:trace contextRef="#ctx0" brushRef="#br0" timeOffset="151228.37">17374 14605 0,'0'-35'0,"0"70"0,0-123 15,0 53-15,71-71 16,17 53 0,53 17-1,-35 72 1,-71 52-1,-70 71 1,-53-71 0,-36-18 15,36-52-15,70 0-1,71-71 16,-17 35-31,-19 1 0</inkml:trace>
  <inkml:trace contextRef="#ctx0" brushRef="#br0" timeOffset="152430.6">18150 14146 0,'0'0'0,"0"-17"0,0-19 16,-53 36-1,1 53 1,16 53 0,1 71 15,35-142-31,0 71 16,18 0-1,52-89 1,1-17-1,35-17 1,-36-54 0,36-52-1,-18-1 1,-70 106 0,-18 89 15,-35 17-16,35-70-15,0 70 16,0 0 0,35-53 15,53-35-15,-17 0-1,34-70 1,-34-1-1,-18-87 1,-35 105 0,-18 88 15,-18 71-15,18 0-1,0-71-15,0 18 16,53-18-1,-18-17 1,36-18 0,-36-36 15,-35-34-15,0 52-16,0-70 15,-53 0 1,-18 35-1,54 35 1,17 1 0,53-19-1,-36 36-15,124-35 16,-35 35 0,18 0-1,-89 35 1,-35 54-1,0 34 1,-18-17 0,1-36 15,17-52-15,0 0-1,-18-18 1,18-36-1,18-16 1,70-54 0,35-18-1,-17 36 1,18 70 0,-71 54-1,-36 70 1,-17-18-1,-35 18 1,17-71 0,1 0-1,34-35 32</inkml:trace>
  <inkml:trace contextRef="#ctx0" brushRef="#br0" timeOffset="152862.16">20620 14305 0,'0'0'0,"0"-18"0,-88-17 16,17 18-1,-35 17 1,18 52-1,70-34-15,-17 35 16,53 18 0,52-36 15,71-17-15,-17 17-1,-36 0 1,-70 0-1,-71 36 1,-35-36 0,-36 18-1,1-35 1,70-18 0,0 0-1,18-36 1,17-34-1,-17 17 1</inkml:trace>
  <inkml:trace contextRef="#ctx0" brushRef="#br0" timeOffset="153094.46">19438 13758 0,'0'0'0,"-18"0"0,18-17 15,-53-1 1,53 36 15,-35-18-15,18 17-1</inkml:trace>
  <inkml:trace contextRef="#ctx0" brushRef="#br0" timeOffset="153346.07">18027 14182 0,'0'0'0,"18"0"16,34 0 0,107-18-1,-35 18 1,17-18 0,-88 18-1,-71 0 1,-17 0-1</inkml:trace>
  <inkml:trace contextRef="#ctx0" brushRef="#br0" timeOffset="153995.67">12947 15769 0,'18'-35'16,"-18"17"-16,0-35 15,0 36 1,-36 34-1,-17 107 1,36-1 0,-1 71-1,0-70 17,1-1-17,17-87 1,17-36-1,19-71 1,-1 18-16</inkml:trace>
  <inkml:trace contextRef="#ctx0" brushRef="#br0" timeOffset="154194.01">13035 15628 0,'0'0'0,"18"-35"16,35 17-1,35-17 1,35 35 0,-34-18-1,-54 36 17,-35 17-17,-18-17-15</inkml:trace>
  <inkml:trace contextRef="#ctx0" brushRef="#br0" timeOffset="154377.97">12947 15963 0,'0'0'0,"-35"18"16,35-1 0,17-17-1,71 0 1,36-35-1,-36 18 1,-53-1 0</inkml:trace>
  <inkml:trace contextRef="#ctx0" brushRef="#br0" timeOffset="154594.84">13511 15840 0,'0'0'0,"-53"35"15,36-35 1,-18 71 0,17-1-1,18-52-15,0 52 16,0-17 0,0-35-1,18-18 1,-18-18-16</inkml:trace>
  <inkml:trace contextRef="#ctx0" brushRef="#br0" timeOffset="154762.62">13494 15769 0,'0'0'0,"0"-17"15,-18-1 1,36 18 15,-1 35-15,1-35-16</inkml:trace>
  <inkml:trace contextRef="#ctx0" brushRef="#br0" timeOffset="155178.2">13758 15893 0,'-17'-18'16,"-1"18"-16,18-53 15,18 35 17,-1 18-32,36-17 15,0 17 1,18 70-1,-18 54 1,-53-36 0,-18 0-1,-17-35 1,17-53 0,18-18-1,0-52 1,0 17-1,53-53 1,0 18 0,35 53 15,0-1-15,-70 36-16</inkml:trace>
  <inkml:trace contextRef="#ctx0" brushRef="#br0" timeOffset="155544.09">14305 15963 0,'0'0'0,"-35"53"16,17-18-1,18-17 1,35-18 0,89-18-1,-106 1-15,70-36 16,-18-18-1,-70 18 1,0 18 0,-53 35-1,1 35 17,-54 89-17,70-36 1,36 18-1,18-71 1,70 0 0,0-35-1,1-53 1,-72 53-16</inkml:trace>
  <inkml:trace contextRef="#ctx0" brushRef="#br0" timeOffset="156711.01">15099 15752 0,'0'-36'0,"0"72"0,18-160 16,-18 89 0,-36 17-1,-34 89 1,34 35 15,-17 88-15,1-36-1,34-87-15,-53 158 16,18-35 0,-158 265 15,616-636 63,-369 124-94,-19 1 0,1-1 0,-18-88 15,-71-18 17,-34 71-17,87 70-15,-88-35 16,89 35-1,17 1 1,52-1 0,90-35-1,69-35 1,-34-18 0,-89 36-1,-35-1 1,-71 89 31,18-1-47,-18 1 0,1 70 31,17 18-15,0-35-1,35-19 1,18-52-1,18 0 1,-71-35 0,0-53-1,-53 17 1,0-34 0,53 52-1,35 35 1,106-17-1,-53 35 1,1 35 0,-54 18-1,-18 53 17,-17-36-17,-52 19 1,34-54-1,18-53 17,53-17-17,17-106 1,-17 53 0,-35 17-1,-18 89 16,-18-1-31,1 54 16,-19 52 0,36-105-16,0 53 31,18-1-15,53-52-1,70-18 1,-36-18-16</inkml:trace>
  <inkml:trace contextRef="#ctx0" brushRef="#br0" timeOffset="157427.68">16951 15734 0,'0'0'0,"18"-18"0,-18-17 16,17-18-1,-17 18 1,-70 17 0,-19 53-1,19 18 1,-36 106-1,18-18 1,53 36 0,70-36-1,106-88 17,18-53-17,0-36 1,52-87-1,-70-1 1,-88-105 0,-70 106-1,-89-1 1,-18 106 0,71 18-16,-70 18 15,88 0-15,-71 70 16,0 71-1,88 17 1,18-70 0,53-18 15,53-70-15,18-18-16</inkml:trace>
  <inkml:trace contextRef="#ctx0" brushRef="#br0" timeOffset="157711.47">17745 15857 0,'0'0'15,"0"-35"1,-18 53 0,-35 70-1,18 35 1,-18 54-1,18-36 1,17 0 0,0-35-1,18-71 17,18-35-17,0-35 1,-1-18-16</inkml:trace>
  <inkml:trace contextRef="#ctx0" brushRef="#br0" timeOffset="158010.78">17586 16157 0,'0'-53'0,"0"106"0,18-247 16,17 106 0,53 17-1,53 54 1,-17 17-1,-54 70 1,-70 1 0,-70 35 15,34-89-31,-34 19 16,-89-1-1,53-17 1,106-54 15,71-34-15,-18 34-16</inkml:trace>
  <inkml:trace contextRef="#ctx0" brushRef="#br0" timeOffset="159230.07">18380 15610 0,'0'0'0,"0"-35"0,0-18 16,0 36 0,-18 17-1,-35 70 17,18 18-17,-18 53 1,18-17-1,35-36 1,17-17 0,36-71-1,53 0 1,-18-53 0,53-53-1,-70 35 1,35-17-1,-89 53 1,-34 70 31,-1-17-47,18-1 16,-35 72-1,17-1 1,18-35-1,18-18 1,70-35 0,0-35-1,-17-1 1,17-69 0,-35 34-1,-53 18 1,0 88 15,0 18-15,-18-35-16,1 70 31,17-35-15,17-18-1,19-17 1,34-18-1,-52-18 1,-18 1-16,0-36 16,-36-53-1,19 35 1,17 1 0,0 35-1,70 17 1,19 18-1,-1 0 1,0 71 0,-70-1-1,-18 18 17,0-35-17,-18-35-15,0 17 16,-17-35-1,35-18 17,0-52-17,18 35-15,35-36 16,52-35 0,37 53-1,-37 53 1,-16 18-1,-72 53 1,-17 17 0,-35 18-1,0-36 17,17-52-17,18-36 16,18-17-15,-1 17-16</inkml:trace>
  <inkml:trace contextRef="#ctx0" brushRef="#br0" timeOffset="159693.34">20532 15628 0,'17'-35'15,"-34"70"-15,34-88 0,-17 35 16,-53 18 0,-17 18-1,-18 53 17,52-36-17,19-17-15,17 17 16,35-17-1,36-18 1,17 0 0,18 17-1,-54 1 1,-52 17 0,0-17-16,-17 17 15,-36 18 1,-35-35-1,17-1 1,36-17 0,-18 0 15,18-17-15,17-19-1,18 19-15</inkml:trace>
  <inkml:trace contextRef="#ctx0" brushRef="#br0" timeOffset="160027.21">18997 15275 0,'0'-17'31,"-18"17"-15,1-18-1,17 36 32,0-1-31,0 1-1,0 0-15</inkml:trace>
  <inkml:trace contextRef="#ctx0" brushRef="#br0" timeOffset="160310.71">17956 15540 0,'18'0'16,"0"0"-16,-1 0 15,89 0 1,0-18 0,-88 18-1,-18-17 1,17 17 0,1 0-1</inkml:trace>
  <inkml:trace contextRef="#ctx0" brushRef="#br0" timeOffset="161011.07">21731 13935 0,'0'0'0,"18"-18"0,-1-70 31,-17 70-16,-17 18-15,-36 0 16,-71 53 0,36 18-1,18 17 1,70-35 15,0-36-31,17 19 16,54-36-1,52 0 1,-17 0 0,-18-36-1</inkml:trace>
  <inkml:trace contextRef="#ctx0" brushRef="#br0" timeOffset="161542.88">22049 13600 0,'0'0'15,"-18"0"-15,-17-18 0,-1 0 16,-52 18 0,-53 0-1,18 71 1,-54 35-1,36 35 1,35 0 0,89-18-1,17-70 1,105 35 0,19-52-1,88-36 1,-159 0-16,123-18 15,0-52 1,-87-19 0,-37-69-1,-52 34 17,-70-35-17,-18 89 1,52 52-16,-87 1 15,17 17 1,0 52 0,36 1-1,-1 53 1,71-88-16</inkml:trace>
  <inkml:trace contextRef="#ctx0" brushRef="#br0" timeOffset="162042.96">21431 15363 0,'0'0'0,"18"-17"0,0-1 0,-1 1 15,1-36 1,-18 0-1,-35 35 1,-18 18 0,-36 35-1,19 1 1,35 34 15,35-52-31,-18 17 16,18 0-1,70-17 1,19-18 0,34 0-1,-17-18 1,-53 1 0</inkml:trace>
  <inkml:trace contextRef="#ctx0" brushRef="#br0" timeOffset="162660.87">21802 14852 0,'0'0'0,"-18"0"0,0-18 15,-70 1 1,-53 17-1,0 0 1,35 0 0,-53 70-1,89 1 1,-18 70 0,70-35-1,18 17 1,0-35-1,53 18 1,35-53 0,18-35-1,70-18 1,-35 0 15,-88 0-31,88-36 16,1-34-1,-54-54 1,-71-17 0,-17-35-1,-53 35 1,-52 53 0,-36 70-1,52 18 1,-16 18-1,34 17 1,36 0 0,17-17 15,18 17-31</inkml:trace>
  <inkml:trace contextRef="#ctx0" brushRef="#br0" timeOffset="165558.29">21414 15258 0,'0'-18'47,"0"0"-31,17 18-16,-17-17 0,36-19 15,-1 1 1,-18 18-16,19-36 16,-19 35-16,19 18 15,-19-18-15,19 18 16,-1 0-1,-35 18 32,-18-18 31,1 0-78,-1 0 16,0 0-16,-17 0 16,17 0-1,-70 35 1,53 1 0,0 34-1,-1-17 1,19 0-1,17-18 1,0 0 0,0-17-1,53 0 1,-53-1 15,17-17-31,1 0 16,0 0-1,-36 0 48,0 0-63,1 0 16,-19-17-1,36-1 16,-17 18-31,17-18 16,0 1 0,-18-18-1,18-18 17,0 17-32,53-17 31,-35 36-31,35-18 15,-1-1 1,37 19 0,-54 17-1,-17 0 1,-36 0 46,0 17-62,1-17 16,-1 0-16,-35 0 16,0 0-1,18 18 1,0 17 15,-18 18-15,53 0-1,0-35-15,0 52 16,0-17 0,35 0-1,18-35 1,17-1 0,1-17-1,17 0 1,-35 0-1,-35-17 1,-1-1 0,-52 18 15,-18 0 0,0 0-15,0 0-1,-17 0 1,-1 0 0,54 0-16,-36 0 15,35 0 1,0 0 0,1 0 15,-1 0-16,18-18 48,0 1-63,0-1 31,0 0-15,0 1 15,18 17 47</inkml:trace>
  <inkml:trace contextRef="#ctx0" brushRef="#br0" timeOffset="-111779.55">11800 4445 0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9T10:13:40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3739 2805 0,'0'-18'16,"0"0"-1,0 1 1,-17 17 62,-1 0-62,18-18 15</inkml:trace>
  <inkml:trace contextRef="#ctx0" brushRef="#br0" timeOffset="704.87">3757 2857 0,'0'0'0,"18"0"0,-1 0 16,1-17-1,0-1 1,-18 1 0,0-1-1,-36 18 1,19 0-16,-36 0 15,18 0-15,-36 18 32,-17 34-17,17-16 1,18-1 0,36 0-1,17-17 1,35 17-1,35-17 1,1 0 0,53-1-1,-54 18 1,18 1 0,-88-19-16,18 36 15,-36 53 1,-70-18-1,-71-17 17,18-36-17,-70-70 1,122-18 0,19-71-1,52 54 1,18-1-1,0 54 1,71-1 0,-18 18-1,17 0 1</inkml:trace>
  <inkml:trace contextRef="#ctx0" brushRef="#br0" timeOffset="1153.51">3986 3193 0,'71'0'15,"-53"0"-15,-1 0 16,18-36-1,1 1 1,-19 17 0,-17-17-1,0 18-15,-53 17 32,36 0-32,-54 17 15,18 18 1,36 54-1,-1-1 1,18 0 15,0-35-15,0-35-16,18 17 16,35-35-1,0 0 1,35-35-1,-35-18-15</inkml:trace>
  <inkml:trace contextRef="#ctx0" brushRef="#br0" timeOffset="1470.6">4657 2752 0,'0'0'15,"-53"-18"1,35 18 0,0 53-1,1 17 1,17 54 0,0-89-16,-18 36 15,1 88 1,-1-36-1,0-35 1,18-70 0,0-1-1,0-34 1,53-36 0</inkml:trace>
  <inkml:trace contextRef="#ctx0" brushRef="#br0" timeOffset="1936.94">4904 3316 0,'0'0'15,"-18"0"-15,0 18 16,36-18 15,0 0-31,17-36 16,53 1-1,-35-18 1,-35-17 0,-18 34-1,-18 36 1,0 0-1,1 0-15,-54 53 16,18 0 15,18 53-15,35-18 0,0-35-1,88-35 1,-70-18-16,52 0 15,36-35 1,-18-36 0,-52 18-16</inkml:trace>
  <inkml:trace contextRef="#ctx0" brushRef="#br0" timeOffset="2436.81">5450 3104 0,'0'0'0,"0"-17"16,-35 17-1,0 0 1,17 70 15,1 1-15,17-53-16,-18 70 16,0-18-1,18-17 1,0-35-1,-17-18 1,-1-53 15,18 35-31,0-52 16,53-36 0,17 53-1,54-18 1,-106 54-16,70 17 15,0 0 1,-70 70 0,-18 1 15,-18 35-15,0-36-1,-17 1 1,17-54-1,18-52 17,89-35-17</inkml:trace>
  <inkml:trace contextRef="#ctx0" brushRef="#br0" timeOffset="2688.04">6050 3087 0,'0'0'0,"18"0"0,-18-18 0,0 36 47,-36 17-31,36-17-16,-17 52 16,17 36-1,-18-35 1,1-1-1,17-87 17,0-54-17</inkml:trace>
  <inkml:trace contextRef="#ctx0" brushRef="#br0" timeOffset="3088.2">6138 2734 0,'0'0'0,"0"-18"0,-35 18 31,-18 0-15,18 36 0,35 34-1,0 18 1,17-35-1,54-53 1,-18 0 0,35-35-1,-35-18 1,-53-35 0,0 70-16,0-35 15,-70 53 1,17 0-1,0 36 1,35-1 15,18 0-15,0 0 0</inkml:trace>
  <inkml:trace contextRef="#ctx0" brushRef="#br0" timeOffset="3587.05">6738 2963 0,'-35'18'16,"35"0"-1,-71 17 1,36 18 0,-36 53-1,18 17 1,53-35-1,53-35 1,18-53 0,52-70-1,-87 52-15,52-53 16,-53 54-16,18-71 16,-18-1-1,-35 72-15,0-54 16,0 54-1,0 34 32,18-17-31,17 0-16</inkml:trace>
  <inkml:trace contextRef="#ctx0" brushRef="#br0" timeOffset="4319.64">7232 2999 0,'0'17'31,"0"1"-31,-18-18 16,18 35-16,-17 18 15,-1 18 1,0 17-1,18-53 1,0-17 0,-17-18 15,-1-18-15,18 0-16,0-17 15,-18-71 1,36 18-1,70 18 1,0 52 0,-35 18-1,36 18 1,-54 35 0,0 35-1,-35 0 1,0-35-1,-35-18 1,17-35 15,1 0-15,17-70 0,17-19-1,54 1 1,70 18-1,18 17 1,-71 53 0,0 53-1,-88-36-15,0 54 16,-18 35 0,-35-36-1,-35 18 1,53-52-1,70-36 32,-17-18-47</inkml:trace>
  <inkml:trace contextRef="#ctx0" brushRef="#br0" timeOffset="4588.35">8167 3281 0,'0'0'0,"17"0"32,19 0-32,52 0 15,-53 0-15,124 0 16,-18 0-1,-106 17 1,-17-17 0</inkml:trace>
  <inkml:trace contextRef="#ctx0" brushRef="#br0" timeOffset="5119.95">9384 2822 0,'0'0'15,"0"-35"1,0 53 15,0-1-31,0 71 16,-18 1-1,1 34 1,-1-35 0,0 0 15,18-52-15,0-54-1,18 18-15</inkml:trace>
  <inkml:trace contextRef="#ctx0" brushRef="#br0" timeOffset="5353.91">9648 3034 0,'0'0'0,"0"18"47,-52 17-47,-19 35 16,-17 19-1,35-37 1,53-34-16,-18-18 31,36-53 1,17 18-32</inkml:trace>
  <inkml:trace contextRef="#ctx0" brushRef="#br0" timeOffset="5553.62">9648 3034 0,'0'0'0,"18"0"0,0 0 16,17 0-1,0 35 1,18 36 0,0-1-1,-18-17 1,1-53-1,17-17 1,0-19 0</inkml:trace>
  <inkml:trace contextRef="#ctx0" brushRef="#br0" timeOffset="5786.54">10213 2787 0,'0'-53'16,"0"106"-16,0-124 15,-18 71 1,-52 106 0,70-71-16,-36 71 15,-16 53 1,34-71 0,18 0-1,35-88 1,36 0-1,-18-52 1</inkml:trace>
  <inkml:trace contextRef="#ctx0" brushRef="#br0" timeOffset="6004.69">10425 2981 0,'0'-18'31,"0"36"-16,0 35 1,0 17 0,0 19-1,0-36 1,0-18 0,0-53 15,35-17-31</inkml:trace>
  <inkml:trace contextRef="#ctx0" brushRef="#br0" timeOffset="6385.94">10619 2769 0,'-53'0'16,"35"0"-16,0 18 15,18 35 1,0 0 0,0-36-1,18-17-15,35 0 16,-18 0 0,36-17-1,-54-19 1,-17-52-1,-52 53 1,-1 35 15,0 18-15,35 17 0,0 18-1,18 0 1,18-53-1</inkml:trace>
  <inkml:trace contextRef="#ctx0" brushRef="#br0" timeOffset="6654.24">11024 2734 0,'0'0'0,"0"-18"0,0 36 62,-17 53-62,-1 34 16,18-16 15,0-72-31,-18 89 16,18-53-1,0-35 1,36-18-1,-19-18-15</inkml:trace>
  <inkml:trace contextRef="#ctx0" brushRef="#br0" timeOffset="7136.29">11377 2663 0,'0'0'0,"18"-52"15,-18 34 1,0 88-1,0 36 1,0 18 15,-18-1-15,0-52 0,18-1-1,0-52 1,0-53 15,0-18-15,36-35-1,34 17 1,18 0 0,18 71-1,-88 0-15,52 36 16,-52 52-1,-18 0 1,0-35 0,-53 0 15,36-35-15,-1-18-1,0-18 1,1-17-16</inkml:trace>
  <inkml:trace contextRef="#ctx0" brushRef="#br0" timeOffset="7352.15">10918 2981 0,'0'0'0,"-35"0"0,-18 0 15,159 0 32,-35 0-47,-36 0 0,71 0 16,0-18 15,-1 1-15,-87 17-16</inkml:trace>
  <inkml:trace contextRef="#ctx0" brushRef="#br0" timeOffset="7652.26">12188 3246 0,'0'0'0,"-17"0"0,34 0 31,19 0-31,105-18 16,-35 18 15,0-18-15,-89 18-16,1 0 15,-18-17 1</inkml:trace>
  <inkml:trace contextRef="#ctx0" brushRef="#br0" timeOffset="8154.59">13406 2716 0,'0'0'16,"0"-88"-1,0 71-15,0 34 31,0 54-15,0 70 0,0-106-1,0 53 1,0-17 0,0-1-1,0-52 1,17-53 15</inkml:trace>
  <inkml:trace contextRef="#ctx0" brushRef="#br0" timeOffset="8752.48">13335 2663 0,'0'0'16,"0"-17"-16,-18-1 0,1-17 15,17 0 1,70-1 0,-52 19-1,105-1 1,-34 18 0,-1 35-1,-71 71 1,-34-35-1,-142 52 1,36-70 0,17-35-1,70-18 1,36-18 0,36-17-1,52 17 1,35 1-1,-17 17 1,53 52 0,-53 19 15,-106 0-15,-106 52-1,-18-70 1,-70 0-1,36-53 1,-1-35 0,53-18-1,71-18 1,35 18 0,53 0-1,-18 36-15</inkml:trace>
  <inkml:trace contextRef="#ctx0" brushRef="#br0" timeOffset="9285.66">14146 2505 0,'0'17'15,"0"1"-15,0 0 0,-17 35 16,-1 35 0,0 35-1,18-35 1,0 1 0,0-36-1,0-36-15,0 1 16,-17-18-1,-36 0 1,35-18 0,1-35-1,34 0 17,89-35-17,-71 70-15,71 1 16,35-1-1,-35 36 1,-53 35 0,-53 17-1,-18-17 1,-52 0 0,35-35-1,17-18 1,18-18 15</inkml:trace>
  <inkml:trace contextRef="#ctx0" brushRef="#br0" timeOffset="9768.78">14781 2893 0,'0'0'0,"0"-18"0,18-17 15,-18 0 1,-35 17 0,-18 18-1,-18 18 1,18 52 0,-17 18-1,70-70-15,-18 35 16,18 17-1,35-70 1,18 0 15,0-35-15,-17-18 0,-19 36-16,1-19 15,-1 1-15,19-36 16,-36 36-1,0 106 17,0-1-17,0-52-15,0 35 16,0-35-16,0 34 16,35-52-1,36 0 1,-19 0-1</inkml:trace>
  <inkml:trace contextRef="#ctx0" brushRef="#br0" timeOffset="10169.79">14993 2893 0,'0'0'0,"0"-18"15,0-17 1,0 0-1,71-1 1,-1 36 0,18 18-1,-35 35 1,-35 35 0,0-17-1,-18-1 1,-18-35-1,0-35 1,1 0 0,17-52 15,0 16-15,0-52-1,35 53 1,18-1-1,17 1 1,36 18 0</inkml:trace>
  <inkml:trace contextRef="#ctx0" brushRef="#br0" timeOffset="10735.21">15893 2928 0,'17'0'32,"1"-18"-17,-18 1-15,18-1 16,-18-35 0,0 0-1,-18 18 1,-35 17-1,35 18-15,-70 36 16,18 34 0,-19 36-1,72-18 1,17-35 0,53-35-1,17-18 1,18-18-1,-17-35 1,-18 0 0,-18-35 15,-17 35-15,-18 36-1,0 34 1,-35 54-1,35-18 1,0 17 0,0-34-1,35-19 1,71-17 0,-18-17-1</inkml:trace>
  <inkml:trace contextRef="#ctx0" brushRef="#br0" timeOffset="11219.76">16334 2840 0,'0'-18'0,"0"36"0,0-53 0,0 17 31,-18 36-15,0 17-1,1-18-15,-1 36 16,18 36-1,-18-36 1,1-1 0,17-69 31,0-1-47,0 1 15,0-1-15,53-53 16,17-17-1,36 0 1,0 70 0,-18 18 15,-35 53-15,-53 0-1,0 53 1,-35-35-1,17-36 1,0-35 0,36 0 15,-18-35-15</inkml:trace>
  <inkml:trace contextRef="#ctx0" brushRef="#br0" timeOffset="11503.95">17057 2787 0,'0'0'0,"0"18"47,-35 17-31,17 53-1,0-35 1,18-35-16,-17 35 16,17-36-1,17-17 32,1 0-47,-18-17 0,35-36 16</inkml:trace>
  <inkml:trace contextRef="#ctx0" brushRef="#br0" timeOffset="11968.21">17198 2240 0,'0'0'0,"-106"-18"15,88 18-15,-17 0 16,-35 53 0,34 18-1,19-18 1,17 35 0,70-35-1,18-35 1,-17-18-1,17-36 1,-53-17 0,-35-70 15,-70 52-15,17 54-1,-35 17 1,35 0-1,18 53 1,-1-18 0,36-17-1,0 35 1</inkml:trace>
  <inkml:trace contextRef="#ctx0" brushRef="#br0" timeOffset="14201.44">5168 5574 0,'0'0'0,"-17"0"16,-54 18-1,53-18-15,-35 17 16,36-17 0,-1 35-1,53-17 1,71-18-1,-53 0-15,229 0 16,1-35 0,34 17 15,-140-17-15,-19 0-1,-87 35 1,-18-36-1,-53 19 17,-18-1-17</inkml:trace>
  <inkml:trace contextRef="#ctx0" brushRef="#br0" timeOffset="14719.83">6262 5186 0,'0'0'0,"-18"0"16,18 17 0,0 1-1,0 0-15,0 17 16,35 53-1,54-35 1,-19-18 0,107-35-1,-72 0 1,19-35 0,-71 0-1,-53 17 16,-18 18-31,-52 18 16,-36 35 0,-18 70 15,36-17-15,-18 35-1,53-35 1,18-53-1,35-35 1,0-1 0,0-70 15,18 36-31</inkml:trace>
  <inkml:trace contextRef="#ctx0" brushRef="#br0" timeOffset="22585.21">8237 5256 0,'18'0'0,"0"-17"31,-1-1-31,19-17 16,-1-18-1,0 0 1,-35 35-16,0-17 16,0 0-1,-106 17 1,-17 71-1,-18 53 1,52-36 0,72 36-1,70-70 1,106 16 15,-36-16-15,-52-1-1,-1 18 1,-70 0 0,-53 35-1,-141 0 1,71-70 0,-36-36-1,88-35 1,18-35-1,36 35 1,-1 0 0,89 53-1,-1 0 1</inkml:trace>
  <inkml:trace contextRef="#ctx0" brushRef="#br0" timeOffset="23067.49">8714 5362 0,'0'0'0,"0"-17"0,17-1 16,-17-17 0,0 17-1,-53 18 1,-17 35-1,-1 53 1,36 1 0,17 52-1,18-53 1,71-17 15,-1-71-15,54-36-1,-1-52 1,-34 18 0,-37-54-1,-69 18 1,-89 53 0,-35 53-1,35 0 1,35 71-1,71-18 1,53-18 0,-17-35-1</inkml:trace>
  <inkml:trace contextRef="#ctx0" brushRef="#br0" timeOffset="23900.47">9525 4974 0,'0'0'0,"-35"-53"15,-18 53 1,18 0 0,-1 106-1,36-71-15,-53 124 16,18 0-1,-36 105 1,19-17 0,-37 71-1,19-1 1,17-70 15,53-106-15,18-88-1,70-53 1,0-70 0,53-54-1,-17-105 1,-89 70 0,-18-52-1,-34 69 1,-107 1-1,1 71 1,-1 52 0,71 18-1,53-17 17,53-1-17,88-35 1,-17-18-1,141-87 1,-89 34 0,0-35-1,-105 36 1,-71 70 0,-35 53-1,-18 35 1,-18 89-1,18 35 1,36-71 0,17 35-1,0-70 1,35-35 15,18-36-15,-18-17-1,0-36-15</inkml:trace>
  <inkml:trace contextRef="#ctx0" brushRef="#br0" timeOffset="24118.62">9666 5327 0,'0'0'0,"-18"0"0,18 18 0,-17-18 16,34 0 0,72 0-1,52-36 1,-18 19 15,-52-19-31</inkml:trace>
  <inkml:trace contextRef="#ctx0" brushRef="#br0" timeOffset="24716.98">10548 5203 0,'0'18'32,"-18"0"-32,-17-1 15,0 54 1,35-53-16,-18 87 15,1-16 1,17-36 0,0-36-1,52-87 32,1-1-31,-17 18-1,34-17 1,-52 52 0,0 36-1,17 70 1,-18-18 0,19 1-1,34-36 1,1-35-1,17-35 1,-17 0 0,-54 17-16,54-88 15,-71 0 1,-18 36 15,-52-18-15,-19 88-1,36 0 1,18 52 0,35-16-1,0-19 1,53 1-16</inkml:trace>
  <inkml:trace contextRef="#ctx0" brushRef="#br0" timeOffset="25300.61">11747 5168 0,'0'0'0,"-52"-35"16,16 17-1,-17 18 1,0 0 0,-17 53-1,-1 53 1,18-18 0,1 18-1,52-35 1,0-1-1,88-70 1,-18-17 0,-34-1-16,69-70 15,-34 17 1,-1-52 0,-34 17 15,-19 71-16,-17 17 1,0 88 0,-17 36-1,17 0 1,35-53 0,18 0-1,18-18 1,-1-35-1,18-17 1,-52-19 0</inkml:trace>
  <inkml:trace contextRef="#ctx0" brushRef="#br0" timeOffset="25750.44">12277 5327 0,'-36'-53'15,"36"0"1,53 18 0,-35 17-16,52-35 15,1 36 1,-36 17-16,36 0 16,-36 88-1,-35-18 1,0 36-1,-17 0 1,-1-71 0,0-35-1,1 0 1,17-35 15,17-36-15,36-17-1,-18 0 1,54-18 0,-72 89-1,19-1 1,-1 18 0,-18 0-1,-17 18-15</inkml:trace>
  <inkml:trace contextRef="#ctx0" brushRef="#br0" timeOffset="26200.03">12965 5327 0,'0'18'16,"17"-18"-1,36 0 1,18-36-1,-1 1 1,1 0 0,-36-36-1,-35 36-15,0-18 16,-35 18 0,-18 17-1,-53 53 1,0 54-1,36-1 1,52 35 0,53-52-1,36-36 1,17-17 15,0-18-15,-52 0-1,16-18 1,-16-17 0,-36 17-1</inkml:trace>
  <inkml:trace contextRef="#ctx0" brushRef="#br0" timeOffset="26364.12">13300 5433 0,'0'0'0,"-18"17"16</inkml:trace>
  <inkml:trace contextRef="#ctx0" brushRef="#br0" timeOffset="31384.06">12083 6632 0,'0'0'0,"0"-17"16,0-54 0,0 53-1,0 1-15,0-19 16,0 54 31,0 53-32,-18 52 1,-17-17 0,-18 17-1,-18-34 1,54-72-16,-19 19 16,19-36-1,-1-36 1,18 1-1,71 0 1,52 17 0,-17 0-1,70 18 1,-105-17 0,-18-18 15,-36-1-16,-17 1 1,0-71 0,-17 53-1,17 36 1,-36 52 0,19 53-1,-18 0 1,17 36-1,18-107-15,-18 54 16,1-1 0,17-34-1,0-19 32,0-52-31,17 17-16,1 1 0</inkml:trace>
  <inkml:trace contextRef="#ctx0" brushRef="#br0" timeOffset="31584.12">12629 6879 0,'0'0'0,"0"-17"31,0-1 31,18 18-46,0-18-16,-1 18 0</inkml:trace>
  <inkml:trace contextRef="#ctx0" brushRef="#br0" timeOffset="32201.47">13176 6509 0,'0'0'0,"-53"0"31,53 35-15,0-17-16,-17 35 15,17-18-15,-53 88 16,0-34 0,-18-1-1,18-53 1,36-17 15,-1-18-15,18-18-1,18-17 1,52 17 0,36 0-1,0-17 1,17-18 0,-34 0-1,-72 18 1,-17-18-1,0 18 1,-17 35 0,-19 0-1,19 53 1,-19 53 15,19-18-15,-1-18-1,1 1 1,17-36 0,52-35 15</inkml:trace>
  <inkml:trace contextRef="#ctx0" brushRef="#br0" timeOffset="32517.05">13705 6791 0,'-17'18'0,"-1"-1"0,18 1 32,18-18-1,-1-18-16,-17 1 1,0-1 0,-17 18-1,-19 0 1,36 18 0,18-18 30</inkml:trace>
  <inkml:trace contextRef="#ctx0" brushRef="#br0" timeOffset="33049.94">14393 6509 0,'0'0'0,"-17"0"0,-1 0 16,-17 0-1,17 0-15,-17 17 16,-53 54 0,-1 52-1,37-34 1,34 16-1,18 1 1,53-53 0,70-35-1,1-18 1,-18-18 0,17-35 15,-35-70-16,-70 35 1,-18-54 0,-35 54-1,-71 35 1,88 36-16,-88 17 16,-35 35-1,53 18 1,53 0-1,-1-36 1</inkml:trace>
  <inkml:trace contextRef="#ctx0" brushRef="#br0" timeOffset="34717.06">14499 8484 0,'0'0'0,"18"-17"16,-1-54-1,-17 53-15,0-34 16,0 34 0,0 36-1,0 34 1,-35 107-1,0-71 1,17-52-16,-35 34 16,18 18-1,17-88 1,18-52 31,18 34-47,35-17 15,18-1 1,34 1 0,-34 0-1,17-18 1,-17-18 0,-54 18-1,-17-35 1,0 35-1,-35 71 17,17 88-17,1-18 1,17-70-16,0 105 16,-18-52 15,18-1-16,0-52 1,0-36 15,35-52-15,-35 52-16</inkml:trace>
  <inkml:trace contextRef="#ctx0" brushRef="#br0" timeOffset="35332.39">14728 8167 0,'0'0'0,"0"-18"31,0 1-31,36-1 16,70 0 0,-1 1-1,19-1 1,-106 18-16,17 0 15,-18 0 1,-52 0 0,-35 0-1,52 0 1</inkml:trace>
  <inkml:trace contextRef="#ctx0" brushRef="#br0" timeOffset="35899.57">14817 8079 0,'-18'0'16,"36"0"-16,-89 53 16,1 35-1,17-18 1,-18 54 0,18-1-1,36-105-15,-19 35 16,36-18-1,0-17 1,0-36 15,0 0-31,36 1 16,-19 17-16,18-18 16,36-17 15,0 35-16,-19 0 1,37 0 0,-19 70-1,-52 1 1,-18 35 0,-53-18-1,-35 18 1,-36-53-1,1-36 1,-18-17 0,52 0-1,54-17 1,18-1 0,17 0 15,52-17-16,-16 18-15</inkml:trace>
  <inkml:trace contextRef="#ctx0" brushRef="#br0" timeOffset="36265.75">15381 8678 0,'18'0'63,"-1"0"-63,1-17 16,0 17-16,-18-18 15,0 0-15,0 1 31,-53 17-15,0 0 0,35 0-16,-35 0 15,0 35 1,36 0 0,123-35 15,-71-17-31</inkml:trace>
  <inkml:trace contextRef="#ctx0" brushRef="#br0" timeOffset="36816.16">16140 8361 0,'0'0'0,"0"-18"0,0 1 0,0-19 16,0 19 15,-36 17-15,-34 53-1,-1 17 1,18 18 0,36-52-16,-19 69 15,36 37 1,0-54-1,71-18 1,35-34 0,0-36-1,70-71 1,-70 0 0,-18-34-1,-70-1 16,-18 0-15,-71 35 0,-35 1-1,71 70-15,-89 0 16,-17 0 0,71 0-1,35 0 1,17 35-1,18 18 1,0-35 15</inkml:trace>
  <inkml:trace contextRef="#ctx0" brushRef="#br0" timeOffset="37748.47">15434 6703 0,'0'0'0,"-18"0"0,1-36 31,-1 36-31,18-17 16,0-1 0,0-35 15,106 0-16,-71 36-15,71-36 16,53 0 0,-36 35-1,18 18 1,-35 36 0,35 69-1,0 72 1,-70-71-1,-53 35 1,-18-18 0,-18 36-1,0-53 1,-35 53 15,36-71-31,-1-18 31,18-52-15,0 0 15,0-36-15,0-17 0,0-18-1,0 17-15</inkml:trace>
  <inkml:trace contextRef="#ctx0" brushRef="#br0" timeOffset="38133.48">16069 7338 0,'0'0'0,"-88"-18"31,123 18 0,-17 0-31,-1 18 16,54 35-1,35 17 1,-36-17 0,-34 35-1,-19-70-15,19 35 16,-19-18-1,-17-17 1,0-1 0,18-34 15,17-36-15,0 0-1,-17 35 1</inkml:trace>
  <inkml:trace contextRef="#ctx0" brushRef="#br0" timeOffset="38459.96">16845 7214 0,'0'-17'0,"0"34"0,18-34 16,-18-1-1,-18 36 1,-35 35-1,18-18-15,-36 53 16,54-53-16,-71 89 16,35-36-1,0 0 1,17-53 0,36-17 30,0-36 17</inkml:trace>
  <inkml:trace contextRef="#ctx0" brushRef="#br0" timeOffset="44324.62">11800 7373 0,'-17'0'0,"-1"0"15,-35 0 1,-17 18-1,34-1 1,54-17 47,0 0-48,17 0-15,35 0 0,72 0 16,228-17 15,-88 17-15,-176 0-16,282 0 15,88-18 1,-70 18 0,-159 0-1,-71-18 1,-123 18-1,-35 0 1,-36 0 203,18-17 343,0-1-546</inkml:trace>
  <inkml:trace contextRef="#ctx0" brushRef="#br0" timeOffset="47948.41">5362 9719 0,'0'0'0,"-35"0"0,-53 0 16,0 0-1,52 0 1,72 0-1,16 0 1,178 0 0,105 0-1,-35 0 1,-53-18 0,-89 18-1,1-17 16,-106-1-15,-53-17 0,-18 0-1,1 17-15</inkml:trace>
  <inkml:trace contextRef="#ctx0" brushRef="#br0" timeOffset="48397.26">6385 9349 0,'0'0'0,"-17"0"0,-19 0 15,1 0 1,35 53 0,18-18-1,-18-18-15,106 19 31,17-1-15,18-17 0,0-18-1,-70 0 1,-36 0 0,-88 17 15,-70 71-16,-1 18 1,89-70-16,-89 87 16,19-17-1,69-88-15,-34 70 16,52-53 0,18-17-1,18-71 16</inkml:trace>
  <inkml:trace contextRef="#ctx0" brushRef="#br0" timeOffset="52347.88">8167 9243 0,'0'-18'110,"0"36"62,0 35-157,0-36 1,0 36 0,17-53-1,-17 18-15,53-18 16,36 0-1,-1-53 1,-35 18 0,0-54-1,-53 37 1,-53 16 0,17 36-1,1 53 16,17 53-15,18 0 0,0-53-16,0 123 15,-17-17 1,17-53 0,0-36-1,-35-70 1,-1 0-1,-52-70 1,0-1 0,-18-17-1,35 35 1,54 53 0,17 71-1,17-1 1,1-35-1,70 54 1,18-19 0,-18-52-1,18-18 1,18-53 0,17-53-1,-53-35 1,-70 53-1,-18 0 1,0 123 15,-18 0-31,18 71 16,-18-18 0,1 18-1,17-71 1,0-17 15,0-36-15,0-35-1,0-52 1,53-1 0,17 18-1,18 52 1,-35 36-1,18 88 1,-54 18 0,-17-18-1,0 1 1,18-36 0,35-36-1,35-34 1,-17-54 15,35-35-15,-36-35-1,-35 35 1,-17 36 0,-36 70-1,-17 53 1,0 35-1,35 0 1,0-17 0,18-1-1,-1-35 1,1-35 0,-36-17 15,-35-36 0,18 53-15,17 0-1,1 0-15,17 35 16,0 36 0,35-36-1,36 0 1,34-35-1,-16-17 1,-54 17-16,124-89 16,-36-34-1,-52-1 1,-36-34 0,-17 34-1,-18 89 16,-36 53-15,1 35 0,17 88-1,1 35 1,17-70 0,0-71-16,0 36 15,17-54-15,36 19 16,-17-36-1,16-36 1,-16-17 0,-19-17-1,-17-54 1,0 89-16</inkml:trace>
  <inkml:trace contextRef="#ctx0" brushRef="#br0" timeOffset="52530.66">9948 9525 0,'-35'18'16,"70"-36"-16,-88 36 0,36-1 16,105-17 15,0-35-15,0 17-1,-17 1 1,-53 17-1,-1-18-15,1 18 16</inkml:trace>
  <inkml:trace contextRef="#ctx0" brushRef="#br0" timeOffset="55412.98">10848 9842 0,'0'0'0,"18"0"47,-1-17-47,1-1 16,35-52 0,-36 52-16,1-88 15,-18 18 1,-71 17-1,-34 71 1,16 18 0,-34 88-1,52 88 1,71-106 0,0 0-1,71-70 1,0-18 15,34-35-15,19-54-1,-36-52 1,-53 0 0,-17 88-1,-18 36 1,-18 52-1,-17 106 1,17 0 0,18-35-1,53-53 1,53-35 0,18-18-1,-1-71 1,-17-52 15,-71-36-15,-17 35-1,-18 19 1,0 87 0,-18 36-1,-35 70 1,53 53-1,0-35 1,18 17 0,52-52-1,1-54 1,0-17 0,-1-70-1,-35-36 1,1-53-1,17-17 17,-36 105-17,-17 36-15,0 70 32,0 53-17,-53 71 1,18-18-1,35-35 1,18-18 0,88-52-1,-1-36 1,36-18 0,18-53-1,-71-34 1,-52-1 15,-36 18-31,-53 88 31,-35 0-15,-1 52 0,36 37-1,36-72-15,-18 89 16,35-18-1,35-70 1,35 0 0,19-36-1,16-88 1,-52 0 0,-35 0-1,17 54 1,-35 104 31,0 37-32,0-54-15,0 35 16,18 1 0,35-36-1,0-35 1,35-17-1,0-72 1,-70 1 0,-1-70-1,-17-1 1,0 71 0,0 70-1,-35 36 16,0 70-15,17 35 0,1 36-1,17-18 1,52-70 0,19-1-1,-53-70-15,52 0 16,18-17-1,18-54 1,0-35 0,-35 0-1,-18 18 1,-36 88 0,-17 53-1,-17 53 1,-1-18 15,18-17-15,35-36-1,36-35 1,17 0 0,-18-53-1,36-53 1,-35 0-1,-53 53 1,-36 89 15,-17 34-15,-1 18 0,36-17-1,0-18 1,18-53-1,35 18 1,35-18 0,0-36-1,-17 1 1,-18-53 0,-53-53-1,0 123-15,-36-70 16,-69 70-1,-1 36 1,18 70 0,52 0-1,36-70-15,0 70 16,0-70-16,36 35 16,69-18-1,1-35 1,0-18 15,-18-17-15,36-71-1,-71 0 1,-36 36 0,-17 52-1,0 36 1,-35 35-1,0 35 1,17-53-16,-17 36 16,17-18-1,18-18 1,0-53 31,0 1-47,53-72 31,35-34-15,1 35-1,34 35 1,-105 53-16,35 18 16,-53 52-1,0 36 1,0-18-1,17-35 1,36-35 0,-18-18-1,18-18 1,0-35 0,-35-35-1,-1 17 1,-17 1 15,-88-18-31</inkml:trace>
  <inkml:trace contextRef="#ctx0" brushRef="#br0" timeOffset="55679.92">13564 9084 0,'-17'0'0,"34"0"0,-70 0 0,0 0 16,36 0 0,17 18 30,0-1-30,-18 1 0,-17 0-16</inkml:trace>
  <inkml:trace contextRef="#ctx0" brushRef="#br0" timeOffset="55931.98">12629 9490 0,'0'0'0,"-17"17"0,-18-17 16,52 0-1,71 0 1,-52 0-16,140 0 16,-17 0-1,-71 0 1,-53 0 15,-52 36-15,-89-1-16</inkml:trace>
  <inkml:trace contextRef="#ctx0" brushRef="#br0" timeOffset="56681.64">6103 11642 0,'0'0'16,"-35"0"-16,17 0 0,-105 0 15,52 17 1,53 19 0,71-19-1,-17-17-15,69 18 16,213-1 0,-1-17-1,-122 0 1,-37 0 15,-87-17-15,-71-18-1,-88-18 1,-36 35 0,36 0-1,35 18 1,124 0 15,-36 0-31,106 53 16,-53 0-1,-53 18 1,-87 52 0,-125 1-1,-35-18 1,89-36 15,105-70-15,36-18-16</inkml:trace>
  <inkml:trace contextRef="#ctx0" brushRef="#br0" timeOffset="58980.33">8555 11254 0,'0'0'0,"-18"0"16,-35-36 0,36 36-16,-1 0 15,18 18-15,0 35 16,0 53 0,18-36-1,35-52 1,35-18-1,-71 0 1,89-35 0,18-54-1,-36-34 1,-70 35 0,-18-18-1,0 88-15,-18 18 16,-17 18-1,-18 123 1,53 18 0,-18 35-1,18-53 1,0-35 0,0-36-1,0-52 1,-35-18-1,-53-35 17,-54-18-17,54 17 1,53 19-16,-18-1 16,35 36-1,18 17 1,36 53-1,-1-52 1,88-19 0,36-17-1,-35-35 1,52-18 0,-70-35-1,-71 17 1,-35 36-16,0-36 31,-17 54-15,-1 52-1,18 53 1,-18 18 0,18-18-1,0-52 1,0-19-1,36-34 1,34-54 0,-17 0-1,0-34 1,-35 69-16,17-34 16,0 70-1,0 53 1,-35 35 15,36-18-15,52 36-1,-18-70 1,36-36 0,0-18-1,0-35 1,-35-35-1,-1-53 1,-52-18 0,-18 18-1,0 88 1,-36 71 15,19 17-15,-18 88-1,-1-17 1,19 35 0,17-35-1,35-53 1,35-35 0,36-18-1,-88 0-15,35-36 16,-18 19-16,36-71 15,-18-1 1,-53 54 0,-36 70 15,19-17-31,-1 35 16,0 35-1,18-35 1,71-35-1,-36-18 17,36-18-17,-54 18-15,36-71 16,-35 1 0,-18 17-16</inkml:trace>
  <inkml:trace contextRef="#ctx0" brushRef="#br0" timeOffset="59180.85">9878 11395 0,'0'0'0,"-71"17"32,89-17-17,-1 0-15,72 0 16,17-17-1,-89-1 1,107 0 0,-36-17-16</inkml:trace>
  <inkml:trace contextRef="#ctx0" brushRef="#br0" timeOffset="60012.98">11148 11677 0,'0'0'16,"17"18"-1,1-18-15,17 0 16,-17 0-16,35-36 16,-35 19-16,-1-36 15,-17-18 1,-35-17 15,-36 70-31,-52 18 31,-18 89-15,35-1 0,71 0-1,52-35 1,71-53-1,89-18 1,-71-17 0,-71 17-16,53-52 15,-35-1 1,-35 36 0,-18 53 15,0-1-16,-36 54 1,36 17 0,-35 71-1,0 52 1,35-34 0,0 123-1,0-36 1,18 1-1,-1-106 1,-17-1 0,-35-70-1,-18-88 1,35 0-16,-88-105 16,-35-89-1,53-71 1,53 53 15,35-70-15,88 18-1,36 52 1,17 53 0,-53 71-1,0 17 1,-53 71-16</inkml:trace>
  <inkml:trace contextRef="#ctx0" brushRef="#br0" timeOffset="60462.96">11624 11518 0,'0'0'0,"0"-17"0,-18-1 0,-17-17 16,35-36 15,35 1-15,18 17-1,53 17 1,-18 72 0,-35 34-1,-35 89 1,-36-36-1,-35-70 1,36-35 0,-1-18-1,0-35 1,18-54 0,0 1-1,36-18 16,17 36-31,0 70 32,52 0-17,-69 0-15,69 70 16</inkml:trace>
  <inkml:trace contextRef="#ctx0" brushRef="#br0" timeOffset="61429.81">12559 11501 0,'0'-18'0,"18"-17"16,-18 17-16,0-35 15,-18-53 1,-53 36 0,18 52-1,-35 53 1,-53 106 15,88-52-15,53 16-1,0-34 1,53-53 0,35-18-1,-52 0-15,34-36 16,18-52-1,-17-18 1,-53 1 0,-18 69-1,-18 107 17,18-36-32,0 36 15,0 34 1,18-34 15,34-18-15,54-53-1,35-18 1,-52-17 0,34-71-1,-35-35 1,-88 0-1,0 17 1,0 107-16,0-36 16,-17 53-1,-19 88 1,19 53 0,17-35-1,35 35 1,36-53-1,17-35 17,18-53-17,-18-35 1,-35-18 0,0-53-1,-53 71-15,0-36 16,-18 36-1,-17 53 1,-1 88 0,36-18-1,0-35 1,71-18 0,-53-35-16,70 0 15,-18-35 1,36-36-1,-71-35 17,-35 71-32</inkml:trace>
  <inkml:trace contextRef="#ctx0" brushRef="#br0" timeOffset="61628.49">13000 11165 0,'0'0'0,"-35"18"16,-1-18-16,1 0 16,53 0-1,-1 0-15,107-35 16,-18 17 0,17-17-1</inkml:trace>
  <inkml:trace contextRef="#ctx0" brushRef="#br0" timeOffset="62229.9">14287 11377 0,'0'0'0,"36"0"16,-19 0-16,19 0 0,52-35 15,53-18 1,-35 0-1,-36-53 17,-70 53-17,-88 36 1,53 17-16,-106 0 16,35 88-1,88-18 1,36 36-1,105-18 1,-17-35 0,53 35-1,-141-52 1,-89 17 0,-88-36-1,36-17 1,88 0-16,-36 0 15,53 0 1,1-53 0,34 36-1,72-36 1,34 0 0,-88 53-16</inkml:trace>
  <inkml:trace contextRef="#ctx0" brushRef="#br0" timeOffset="62798.1">14905 11483 0,'35'18'0,"-70"-36"0,123 53 16,-35-17 0,-18-18-1,71 0 1,0-53 0,-36-35-1,-70-18 1,0 18 15,-52 88-15,-54 17-1,18 89 1,52 35 0,54-17-1,52-54 1,54-34-1,17-36 1,-106 0-16,89-36 16,17-70-1,-35-52 1,-53-1 0,-18-35-1,-35 70 1,0 89-1,-35 106 17,-1 70-17,1-18 1,17 54 0,1-54-1,17-70 1,70-53-1,36-18 1,-35-17 0</inkml:trace>
  <inkml:trace contextRef="#ctx0" brushRef="#br0" timeOffset="63582.02">16140 11412 0,'0'0'0,"0"18"16,0 0-1,17-18 1,1 0-16,70-18 31,-53 0-31,18-17 16,-35 35-16,35-53 16,-53-35-1,-35 53 1,-54 35-1,-34 70 1,52 18 0,54 18-1,17-35 1,88-54 0,53-17-1,0-17 1,-35-36-1,-18-53 1,-88 88 0,18-52-1,-18 35 1,-18 35 0,-17 53-1,17 52 1,18-87-16,-17 53 15,17-36-15,-18 0 16,18 0 0,0-52 31,0-19-47,18-69 15,34 16 1,54-52-1,0 88 1,-35 71 15,-18 70-15,-53-70-16,0 105 16,0-52-1,-53 17 1,53-53-1,-18-35 1,36-35 15,-1 17-31,36-52 16</inkml:trace>
  <inkml:trace contextRef="#ctx0" brushRef="#br0" timeOffset="63813.52">17321 11218 0,'0'18'32,"0"53"-17,-53 17 1,18 0 0,18-35-1,-1-53-15,18 35 16,0-53 15,35-34-15,-17 34-16</inkml:trace>
  <inkml:trace contextRef="#ctx0" brushRef="#br0" timeOffset="64129.1">17339 11042 0,'-35'0'0,"70"0"0,-88 0 15,35 18 17,18-1-17,36 1 1,-19-18-16,36-18 16,-35-17-1,0-18 1,-18 18-1,-18 17 1,-53 18 0,36 18-1,35-1-15,-35 19 16,35 17 0,35-1-1</inkml:trace>
  <inkml:trace contextRef="#ctx0" brushRef="#br0" timeOffset="64528.96">17762 11201 0,'0'0'0,"0"-18"15,-17 18 1,-1 0-16,-35 53 15,18 0 1,17 53 0,18 0-1,71-54 1,17-34 0,-70-18-16,52 0 15,18-18 1,-17-52-1,-18-36 17,-36 18-17,-17-18 1,-17 88 0,-18 18-1,17 0 1,18 18-1,18 0 1</inkml:trace>
  <inkml:trace contextRef="#ctx0" brushRef="#br0" timeOffset="65245.54">18574 11148 0,'0'0'0,"-18"0"0,0 0 0,-52 0 15,-1 35 17,54-17-32,-19 52 15,36 18 1,0-35 0,0 18-1,0-53 1,0-36 15,0-17-15,0-36-1,36-52 1,34 34 0,71 1-1,-105 71-15,122 17 16,-87 52-1,-36 72 17,-17-89-32,-18 71 15,0 0 1,-35-53 0,35-36-16,-36-17 15,1 0 1,17-70 15,18 52-31,0-70 16,106-53-1,35 17 1,36 89 0,-54 70-1,-70 89 1,-53-89-1,0 89 1,-35-36 0,-36-18-1,-17-52 1,35-18 0,-17 0-1,52 0-15</inkml:trace>
  <inkml:trace contextRef="#ctx0" brushRef="#br0" timeOffset="66144.69">6068 13829 0,'0'0'0,"-18"0"15,-17 0 17,52 18-17,1-18-15,53 0 16,-18 0-16,70 0 15,265 0 1,-176 0 0,-1 0-1,-87 0 1,-89 0 0,-17-36-1,-53 19 1,-18-1-1,-18-17 1,36-1 15,17 36-15,18-17 0,53 17-1,0 17 1,35 19-1,-35 34 1,-35-34 0,-18 34-1,0-52-15,-88 35 16,70-36-16,-123 36 16,-71 18-1,-17-18 1,141-36-1</inkml:trace>
  <inkml:trace contextRef="#ctx0" brushRef="#br0" timeOffset="66744.78">8079 13758 0,'0'0'0,"17"18"0,-17 0 15,18 17 1,17-17 0,-17-18-16,17 0 15,36-36 1,17-34-1,-35-19 1,-53 19 0,-36-1-1,-52 71 1,-18 89 0,18 69-1,88-34 1,0-18-1,71-36 17,17-52-17,35-53 1,-34-1 0,34-52-1,-70 35-15</inkml:trace>
  <inkml:trace contextRef="#ctx0" brushRef="#br0" timeOffset="67112.1">8749 13688 0,'0'-18'0,"0"36"0,18-36 15,17-35 1,18 36 0,17 17-1,54 35 1,-71 35-1,-53 54 17,0-18-17,-36-36 1,1-34 0,17-36-1,18-53 1,18-36-1,17 1 1,18-53 0,35 35-1,-17 89 1,-18 17 0,-18 35-1</inkml:trace>
  <inkml:trace contextRef="#ctx0" brushRef="#br0" timeOffset="67529.46">9490 13652 0,'-18'-17'16,"18"-1"0,0-35-1,35-17 1,18 70-1,35 0 1,-17 53 0,-18 35-1,-35 18 1,-18 0 0,0-54-1,0-34-15,-36 0 16,19-18-1,17-53 1,0-18 15,0-17-15,17-18 0,54 36-1,-36 52 1,18 18-1,0 0-15</inkml:trace>
  <inkml:trace contextRef="#ctx0" brushRef="#br0" timeOffset="67944.89">10283 13529 0,'0'18'16,"0"-1"-16,-17-17 0,-54 71 15,36-18 1,17-18 0,-17 36-1,35 34 1,35-52 0,54-35-1,-1-18 1,0-53-1,-35-35 1,-53 0 0,-71-18-1,-35 18 1,18 70 0,-35 36-1,52 35 1,54-18-16,-1 53 15,53 0 1,53-70 15,1 0-31</inkml:trace>
  <inkml:trace contextRef="#ctx0" brushRef="#br0" timeOffset="68345.31">10583 13811 0,'0'0'0,"0"-17"0,0-1 16,0-17 0,0-1-1,36 19 1,69 17 0,1 17-1,-53 36 1,0 36-1,-35 16 1,-18-52 15,0-35-31,-36 0 16,19-18 0,17-53 15,0-36-16,0 72-15,17-71 16,36-1 0,-17 36-1,-19 36 1,19 17 0</inkml:trace>
  <inkml:trace contextRef="#ctx0" brushRef="#br0" timeOffset="68811.03">11677 13723 0,'0'0'0,"0"-18"0,18-17 31,-18 17-31,0-17 16,-18 35-1,-70 0 1,0 71 0,52-18-1,19 17 1,52-52 0,53 17-1,36 0 1,-36-17-1,-18 35 1,-87 0 15,-72-18-15,1-35 0,-53 0-1,18 0 1,87 0-16,1 0 15,18-17 1</inkml:trace>
  <inkml:trace contextRef="#ctx0" brushRef="#br0" timeOffset="72978.78">4039 5345 0,'0'0'15,"18"0"-15,0 0 0,17-53 16,-18-18 0,1-35 15,-36 36-15,-105 34-1,-53 19 1,-177 105-1,106 35 1,159-70-16,-212 212 16,123-53-1,125 35 1,104-106 0,178 53-1,34-36 1,248 160-1,-265-71 1,-53 159 0,-141 70 15,-177 35-15,-70-105-1,-88-18 1,-229 177-1,87-248 1,160-158 0,70-36-1,176-140 1,71-54 0,194-35-1,-18 71 1,-105 35-1,17 53 1,-53 70 0,-53 107 15,-35-160-31,0 248 16,0-18-1,-17 158 1,-54 54-1,18-107 1,-35 248 0,35-177-1,18 1 1,35-142 0,53-124-1,123 72 1,-17-142-1,176-18 1,-141-123 15,-18-70-15,-88-71 0,-88 88-16</inkml:trace>
  <inkml:trace contextRef="#ctx0" brushRef="#br0" timeOffset="125037.85">3157 4357 0,'0'0'0,"0"-18"31,0 1-15,36 17 15,34 0-15,-35 0-16,89 0 16,105 0-1,53-18 1,-52 0-1,211-17 17,-106 17-17,-229 1-15,405 17 16,-123-18 0,194 18-1,18 0 1,-124 0-1,142 0 1,-442 0-16,300 0 16,142-18-1,52 18 1,-176 0 0,123 0-1,-17 0 1,-71 0 15,-17 0-15,-160 0-1,89 0 1,-88 0 0,212 0-1,-230 0 1,88 0-1,-70 0 1,-141 0 0,87 0-1,-175 0 1,-1 0 0,-17 0-1,-71 0 1,-17-17-1</inkml:trace>
  <inkml:trace contextRef="#ctx0" brushRef="#br0" timeOffset="125187.78">16439 4180 0,'-17'0'0,"34"0"0,-69 18 16,34-18-1,0 18 1,1-18-16,-19 0 16,-34 0-1</inkml:trace>
  <inkml:trace contextRef="#ctx0" brushRef="#br0" timeOffset="126203.98">794 3933 0,'-18'0'15,"36"0"16,35 0-31,70 0 16,18 0 15,-70 0-31,123 0 16,53 0 0,-88 0-1,-18-17 1,-71-1-1,-17 1 1,-88 17 15,-18-18-15</inkml:trace>
  <inkml:trace contextRef="#ctx0" brushRef="#br0" timeOffset="126638.36">1640 3616 0,'0'0'0,"-17"0"0,-1 0 16,-17 0 0,17 35-1,18 18 1,88 18-1,18-36 1,53-17 0,-53-18-1,-53 0-15,53-18 16,-1 0 0,-105 1-1,-53 17 1,-17 17-1,-54 72 1,36 34 15,71-88-31,-89 142 16,88-89 0,1-18-1,-1-52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9T10:55:38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494 0,'-18'0'16,"1"0"0,-1 0-16</inkml:trace>
  <inkml:trace contextRef="#ctx0" brushRef="#br0" timeOffset="9038.25">4921 794 0,'18'0'47</inkml:trace>
  <inkml:trace contextRef="#ctx0" brushRef="#br0" timeOffset="9335.43">5009 758 0,'18'0'31</inkml:trace>
  <inkml:trace contextRef="#ctx0" brushRef="#br0" timeOffset="32244.83">4974 723 0,'18'0'0,"-1"0"31,1 0-31,-18-17 15,0-1 1,0 0 0,0 1-1,-70 17 1,17 0 0,-53 0-1,88 17-15,-88 36 16,-35 71-1,53-19 1,35 72 0,35-54-1,18 18 1,36-17 0,52-54 15,18-52-16,35-18 1,-35-35 0,35-18-1,-106 18-15,53-36 16,0-17 0</inkml:trace>
  <inkml:trace contextRef="#ctx0" brushRef="#br0" timeOffset="32844.71">5521 582 0,'0'0'0,"-18"-18"0,1 1 16,-36-36-16,35 53 16,0 0 15,1 0-31,17 35 15,-18 106 1,18-17 0,0 87-1,0-69 1,-17-1 0,17-53-1,-18-71-15,18 36 16,0-35-1,0-36 17,0-17-17,0-35 1,0 34-16,53-87 31,17 35-15,54-36-1,-1 71 1,18 36 0,-35 69-1,-88-34-15,17 106 16,-35-19 0,-35 1-1,17-53 1,-17-18-1,17-35 1,18-35 15</inkml:trace>
  <inkml:trace contextRef="#ctx0" brushRef="#br0" timeOffset="33744.26">6421 1252 0,'17'0'16,"18"-17"0,-35-1-16,18 0 15,0-17 1,-18-35-1,0 52-15,-36-35 16,-52 0 0,18 53-1,-36 18 1,35 52 15,-17 54-15,70-18-1,1-71-15,17 53 16,0-35 0,70-35-1,19-18 1,-19-18 0,36-53-1,-88 36-15,35-35 16,-1-36-1,-34 53 1,-18 35 0,0 36-1,-35 70 1,17 0 0,18 0 15,0-35-16,18-17 1,35-36 0,35 0-1,35-53 1,-87 35-16</inkml:trace>
  <inkml:trace contextRef="#ctx0" brushRef="#br0" timeOffset="34144.56">6950 1129 0,'0'-35'16,"-36"-18"0,19 53-1,-18 0 1,17 35 0,18 88 15,-18-17-16,18 88 1,-17-35 0,-19 88-1,-17 0 1,18-53 0,-35 35-1,34-70 1,1-71-1,35-70 1,18-106 15,52-71-15,-52 124-16,35-142 16</inkml:trace>
  <inkml:trace contextRef="#ctx0" brushRef="#br0" timeOffset="34544.75">6950 1199 0,'0'0'16,"-36"-123"0,36 52-1,18 1 1,35 17-1,-18 35-15,53 1 16,-52-1-16,52 18 16,-18 35-1,-34 71 1,-36-18 0,-71 36 15,-52-36-16,-36-17 1,71-54 0,70-17-1,36 0 17,17 0-17,-17-17-15,70-19 16</inkml:trace>
  <inkml:trace contextRef="#ctx0" brushRef="#br0" timeOffset="34861.99">7832 653 0,'0'0'0,"0"-18"0,0 0 16,-18 18-1,0 0 1,-52 36 0,17 34-1,53-35-15,-53 107 16,18 52 0,-1-53-1,36-71 1,0-34-1,0-19 1,53-17 0,-35 0-16,53-53 15,-19 18 1</inkml:trace>
  <inkml:trace contextRef="#ctx0" brushRef="#br0" timeOffset="35077.66">7549 1058 0,'-35'18'0,"70"-36"0,-87 36 0,16 0 16,54-18 15,17 0-15,-17 0-16,70-18 15,-17-17 1,-1 17 0</inkml:trace>
  <inkml:trace contextRef="#ctx0" brushRef="#br0" timeOffset="35494.54">7955 1111 0,'0'18'16,"35"-18"-16,-17 0 15,17 0 1,-17 0-16,53-35 16,-1-1-1,-35-17 1,-35 0-1,0 18 1,-35 35 0,-71 53-1,36 18 1,34 52 15,36-52-15,0 35-1,53-89 1,36 1 0,-1-18-1,0-35 1,-53 17-16</inkml:trace>
  <inkml:trace contextRef="#ctx0" brushRef="#br0" timeOffset="35927.33">8520 970 0,'0'0'0,"-18"0"0,18-35 15,0-36 1,35 71 0,-17-17-1,52-1 1,-17 36-1,18 52 1,-71 18 0,0 36-1,0-36 1,-35-17 0,17-54-1,0 1 1,1-18-1,17-35 1,0 17-16,0-70 16,53 0-1,17-18 1,1 53 0,35 18 15,-36-1-16,1 36-15</inkml:trace>
  <inkml:trace contextRef="#ctx0" brushRef="#br0" timeOffset="36228.31">9437 1094 0,'0'0'15,"17"0"1,1 0-16,17 0 16,-17 0-1,53 0 1,-54 0-1,1 0 1,-1-18 0,-17 0-1,0 1-15</inkml:trace>
  <inkml:trace contextRef="#ctx0" brushRef="#br0" timeOffset="37163.01">10301 723 0,'-35'-35'31,"35"17"-31,0 1 16,0-1-1,53-17 1,0 17 0,52 18-1,-87 0-15,53 0 16,-36 53 0,-35 18-1,-53 34 1,-53-16-1,-35-1 1,106-71-16,-36 1 16,36 0-1,35-54 32,35 36-47,1-17 16,-1-1-16,88-17 15,-35 35 1,36 0 0,-53 35-1,-19 36 1,-52-1 0,-70 18-1,52-70-15,-141 53 16,36-54-1,-18-17 1,70 0 0,18 0-1,36 0 1</inkml:trace>
  <inkml:trace contextRef="#ctx0" brushRef="#br0" timeOffset="38046.36">5133 2046 0,'0'0'0,"-194"35"16,141-35 0,-35 18-16,35-18 15,-141 18 1,88-18-1,35 0 1,89 0 15,88 0-15,106 0 0,87-18-1,-16-17 1,175-1-1,-334 19-15,158 17 16,-141-18-16,353 1 16,-335 17-16,370-18 15,106 0 1,-194 18 15,106-35-15,-159 35-1,-265-18-15,212 1 16,-229 17-16,141 0 16,-35-18-1,-106 18 1,-71 0 0,-35-18 15,-106 1-16</inkml:trace>
  <inkml:trace contextRef="#ctx0" brushRef="#br0" timeOffset="38944.32">4762 2205 0,'0'0'15,"-17"0"-15,-71 0 31,70 0-31,-17 0 16,17 0-16,-52 0 16,17 0-1,17 0 1,19 0 0,34 0 15,19 0-16,-1 0-15,106 0 16,-18 0 0,124 0-1,-35-18 1,229 1 15,-159-1-15,142 0-1,-72 1 1,89 17 0,36-18-1,-19 0 1,-70 1 0,-88-19-1,35 19 1,-123-1-1,35 1 1,-194 17-16,88-18 16,18 18-1,-89 0 1,-34-18 0,-36 1 30,0-1-30</inkml:trace>
  <inkml:trace contextRef="#ctx0" brushRef="#br0" timeOffset="39086.33">10037 1905 0,'-18'0'78,"0"0"-63</inkml:trace>
  <inkml:trace contextRef="#ctx0" brushRef="#br0" timeOffset="47944.96">2046 3810 0,'-18'18'16,"1"-18"-1,17-18 17,0-17-32,0-1 15,53-34 1,-18-36 0,-17 35-1,-1-17 16,-17 53-15,0 17-16,0 54 31,0-1-31,-17 53 16,17 71 0,-18-36-1,-17 54 1,17-54-1,18-88-15,-18 71 16,18-17 0,0-37-1,0-34 1,-17-18 0,-36 0 15,-35 0-16,-53 0 1,35 0 0,18 18-1,17-18 1,142 0 15,-36 0-31,106 0 16,35-36-1,-52 19 1,17-1 0,-71 1-1,-52 17 1,-18-18 46,0 0-46,0 1-16,18-1 0</inkml:trace>
  <inkml:trace contextRef="#ctx0" brushRef="#br0" timeOffset="48334.24">2593 3951 0,'0'18'16,"0"-1"-1,18-17 1,-1 0 0,1 0-16,-1 0 0,-17-17 15,18 17 1,0-36-1,-18 19 1,-18-1 0,-35 18-1,18 0 1,17 18 0,1-1-1,17 1 1,0 0-1</inkml:trace>
  <inkml:trace contextRef="#ctx0" brushRef="#br0" timeOffset="51060.46">4445 3651 0,'0'0'0,"18"-17"0,35-72 32,-36 89-32,-17-17 15,0-1 1,0 53 0,-17-17-16,-54 141 15,-17 0 1,-36 87-1,54-87 1,-1-35 0,71-107-1,-17-52 1,17-53 0,0-89-1,0 54 16,17 0-15,-17 87 0,35 54-1,-17 0-15,0 70 16,35 70 0,0-34-1,52 17 1,54-106-1,35-35 1,0-70 0,-53-36-1,-35-106 1,-71 71 0,-35-53-1,-105 35 16,-72 89-15,1 70 0,-36 106-1,89 17 1,105-70-16,0 106 16,18-106-16,71 105 15,105-16 1,-17-89-1,70-36 1,-70-17 0,53-70-1,-159 52-15,35-35 16,-53 35-16,71-105 16,-88 17-1,-18 53 16,-106 18-15,-18 53 0,1 52-1,52 18 1,18 36 0,53-54-1,0 1 1,71-71-1,0-18 1,-36 18-16,71-88 16,-36 17-1,1-52 1,-54 52 0,19 54 15,-36 87 0,-18 36-15,0-71-16,18 71 15,0 0 1,53-53 0,53-53-1,0-18 1,17-87-1,-17-54 1,-53 18 0,-17 0-1,-19 105-15,1-69 16,-18 52 0,-35 123 30,-18 18-30,53-52-16,-18 17 0,0 17 16,1 71-1,17-106-15,0 124 16,17-88 0,72-1-1,16-52 1,1-18-1,53-35 1,-124 17-16,71-52 16,0-72-1,-71 37 1,-35-1 0,-70 70 15,-1 36-16,36 0-15,-89 71 16,54 35 0,17 35-1,35-70 1,18 17 0,53-53-1,0-35 1,35-35-1,-17-36 1,-1-52 0,-52 34-1,-18 54-15,18 0 16,-1 17 0,-17 54-1,0 52 16,0 0-15,0-70-16,53 52 16,-53-52-16,53 17 15,35-35 1,0 0 0,-17-35-1,17-53 1,-70-18-1,-18 88-15,0-35 16</inkml:trace>
  <inkml:trace contextRef="#ctx0" brushRef="#br0" timeOffset="51342.48">6015 3916 0,'0'0'0,"-18"0"0,106 0 31,-17-18-15,70 1-1,18-19 1,-53 36-1,-89 0-15,19 0 16,-19 0 0,1 0-16</inkml:trace>
  <inkml:trace contextRef="#ctx0" brushRef="#br0" timeOffset="52760.15">8008 3916 0,'0'0'16,"0"-18"-16,18-17 0,35-36 15,-36 36 1,1 17-1,-18 1 1,-18 87 15,-35 19-15,-35 87 0,53-123-16,0 53 15,-1-71-15,-52 124 16,35-89-1,36-52 1,17-53 0,17-18-1,1-88 1,35-18 0,0 35-1,-36 89 16,19 53-15,-1 70 0,-18 0-1,1-53-15,53 89 16,17-71 0,18-36-1,0-17 1,17-35-1,18-124 1,-106 36 0,-35-71-1,-53 70 1,-35 1 15,71 88-31,-36 17 16,-88 36-1,52 52 1,19 71 0,52-17-1,18 70 1,71-53 0,17-70-1,53-36 1,-35-35-1,53-71 1,-71 1 0,-35-54-1,-53 89 1,0-36-16,-71 36 16,18 35 15,36 18-16,17 70 1,0-18 0,70 36-1,-17-35 1,-35-53-16,35-1 16,17-17-1,1 0 1,35-70-1,-53-1 1,-36 36-16,36-71 16,-35 53-1,-18 106 17,0-18-17,-18 18-15,18 35 31,0-17-15,0-53 0,18-18 15,-18-18-31,17-35 16,-17 18-16</inkml:trace>
  <inkml:trace contextRef="#ctx0" brushRef="#br0" timeOffset="52942.84">9296 3810 0,'0'0'0,"-18"0"0,-17 0 16,-1 0 0,19 0-1,70 0 32,-18 35-47</inkml:trace>
  <inkml:trace contextRef="#ctx0" brushRef="#br0" timeOffset="53376.29">9490 3969 0,'-18'0'16,"18"17"15,0 1-15,0 0-16,0 52 16,18-52-16,-18 52 15,17 1 16,-17-53-31,18 17 16,0-35 0,-1 0-1,54-71 1,-36 1 0,36-54-1,-54 89-15,36-36 16,-53 36-1,18 35 1,-1 35 15,-17-17-15,18-18-16,-18 53 16</inkml:trace>
  <inkml:trace contextRef="#ctx0" brushRef="#br0" timeOffset="54176.02">9966 4127 0,'18'18'16,"-36"-36"-16,53 54 16,-17-36-16,0 0 0,17 0 15,-18 0-15,36-18 16,-35 0-16,105-34 16,-70 16-1,-35-52 1,-36 70-1,-70 18 1,-35 36 0,52 34-1,18 36 1,53 0 0,36-53-1,52-18 1,-53-35-1,88 0 1,36-35 0,-53-36-1,-35 1 1,-71-54 0,0 54-1,0 34 1,-18 36-1,18 36 1,0 52 0,-18 0-1,18 0 1,0-35 0,0-35-1,0 0 16,-17-18-15,-1-36 0,18-34-1,0-71 1,35 35 0,54 18-1,87 52 1,-17 36-1,-106 0-15,70 88 16,-105 18 0,-18 53-1,-53-71 1,-18-17 0,71-54-1,0-34 16</inkml:trace>
  <inkml:trace contextRef="#ctx0" brushRef="#br0" timeOffset="55193.33">1976 5856 0,'-18'0'0,"0"-18"31,1 18-31,-19-35 16,1 18 0,35-54-1,0 0 1,18 54-16,52-36 15,54 0 1,-1 53 0,18 88-1,-88 71 1,-123 105 0,-54-140-1,-52 17 16,70-70-15,35-54 0,1-34-1,52-54 1,18 53-16,0-87 16,36 34-1,34 18 1,-17 53-1,18 53 1,-19 35 0,1-17-1,-17 17 1,-1-53 0,0 1-1,18-36 1,88-89 15</inkml:trace>
  <inkml:trace contextRef="#ctx0" brushRef="#br0" timeOffset="55459.28">2840 6085 0,'0'18'15,"0"0"1,17-18 15,19-18-15,-36-17-1,0 17 1,-18 18-16,-35 0 31,0 0-31,36 18 31,-1-1-15,53-17 0</inkml:trace>
  <inkml:trace contextRef="#ctx0" brushRef="#br0" timeOffset="55910.87">4233 5521 0,'0'0'0,"0"-18"16,0-35 0,-17 18-1,-1 35 1,0 18 0,18-1-16,0 72 15,0 52 1,0-88-16,18 141 15,-18-71 1,0 1 0,0-54-1,0-52 1,18-18 0,-18-53-1,0-35 1</inkml:trace>
  <inkml:trace contextRef="#ctx0" brushRef="#br0" timeOffset="56242.12">4145 5909 0,'0'0'16,"-18"-35"-16,-17-36 15,18 36-15,-19-53 16,36 52-16,0-34 16,18-36-1,70 53 1,106 18-1,53 52 1,-88 36 0,-89 106-1,-140-53 1,-159 17 0,70-52-1,18-18 1,105-53 15,72 0 0,122-53-15,-105 35-16,53 1 0</inkml:trace>
  <inkml:trace contextRef="#ctx0" brushRef="#br0" timeOffset="56742.54">5274 5592 0,'0'-18'0,"0"36"0,0-54 16,0 19-1,-18 17 1,-17 0 0,-35 105-1,34 1 1,19 71 15,-1-54-15,18-35-1,35-35 1,1-53-16,34 0 16,54-17-1,-19-36 1,37-36-1,-72-52 1,-70 0 0,-18 88-16,-123-105 15,18 105 1,-18 53 0,53 70 15,70-52-31,-35 141 15,35-89 1,18-35-16,0 71 16,89-53-1,16-53 1</inkml:trace>
  <inkml:trace contextRef="#ctx0" brushRef="#br0" timeOffset="56993.07">6174 5556 0,'0'0'16,"0"-17"-16,0-1 0,0 0 15,-36 36 1,19 70 0,17-53-16,-18 124 15,0-35 1,1-1 15,17-52-15,-18-71-1,53-36 1</inkml:trace>
  <inkml:trace contextRef="#ctx0" brushRef="#br0" timeOffset="57225.16">6103 5697 0,'0'-35'0,"0"70"0,-18-88 0,18 1 16,0 34-16,0 0 16,53 18-1,18 36 1,35 52 0,-18 0-1,-70-18 16,-18 19-15,0-72 0,17-17-1</inkml:trace>
  <inkml:trace contextRef="#ctx0" brushRef="#br0" timeOffset="57711.37">6897 5539 0,'17'-18'0,"-34"36"0,34-71 16,-34 53 0,-71 35-1,-18 36 1,70-36-16,-87 53 16,88-70-16,-53 70 15,52-35 16,124-71 1,-52 0-32,34-34 15,89-90 1,-53 54 0,-18 0-1,-35 53 1,-35 105 15,-18-52-31,0 105 16,0 54-1,0-36 1,-18-18 0,0-52-1,18-36 1,0-52 31,0-19-32</inkml:trace>
  <inkml:trace contextRef="#ctx0" brushRef="#br0" timeOffset="58858.1">1764 7549 0,'18'0'0,"-18"-17"31,0-1-15,0 1-16,35-19 15,-18 19-15,89-54 16,-35 53 15,-1 18-15,-34 106-1,-54 0 1,-141 70 0,36-70-1,-1-35 1,89-54-1,70-69 17,1 34-32,52-17 15,53-1 1,-35 36 0,35 18-1,-53 35 1,-53 53 15,-70 35-15,-106-35-1,35-36 1,-53-52 0,54-18-1,-1 0 1,88 0-16,-17-35 15,17-18 1,36 17 0,88-16-1,-71 34-15</inkml:trace>
  <inkml:trace contextRef="#ctx0" brushRef="#br0" timeOffset="59065.32">2787 7973 0</inkml:trace>
  <inkml:trace contextRef="#ctx0" brushRef="#br0" timeOffset="59592.59">4357 7497 0,'0'0'0,"-141"0"31,123 0-31,36-18 32,193-17-17,-140 17-15,193-17 16,36 17 0,-141 0-1,-71 18 1,-88 18-1,-123 17 1,-1 1 0,54-19-1</inkml:trace>
  <inkml:trace contextRef="#ctx0" brushRef="#br0" timeOffset="59842.17">4851 7479 0,'-18'0'15,"18"18"1,-18-1-16,1 71 16,-1 1-1,-35 69 1,18-34 0,0 35-1,17-71 1,0-71-1,54-70 17,-19 18-32</inkml:trace>
  <inkml:trace contextRef="#ctx0" brushRef="#br0" timeOffset="60209.16">5027 7920 0,'18'0'0,"-1"0"15,1 17 1,0-17 0,35 0-1,-36 0-15,18-17 16,1-1-16,17-17 16,-18 17-16,18-35 15,-53 18 1,-18-18-1,-35 53 1,-17 18 0,52-1-16,-35 36 15,18 88 1,17 1 0,18-54-1,0-18 1,71-52 15,35-53-15,-36-1-16</inkml:trace>
  <inkml:trace contextRef="#ctx0" brushRef="#br0" timeOffset="60992.59">5980 7832 0,'0'0'0,"105"-89"16,-105 72-1,0-1-15,-53 18 16,-35 0 0,-35 53-1,35 0 1,88-18 0,35 36-1,35-36 16,36 0-15,0 1 0,-88-19-1,-18 19 1,0-19-16,-71 1 16,-52-18-1,-18 0 1,52 0-1,37-18 1,69 36 15,1 0-31,-1-1 0,72 18 16,-1-17 0,71-18-1,-54-18 16,-69 1-31,70-36 16,70-71 0,-88 19-1,18-72 1,-53 18 0,-36-17-1,-17 88 1,-70 158 15,35 36-15,-1 71-1,36-72 1,-17 89 0,17-88-1,0-88-15,0 53 16,53-71 15,17 0-15,1-36-1,-1-52 1,-52 17-16</inkml:trace>
  <inkml:trace contextRef="#ctx0" brushRef="#br0" timeOffset="61208.4">6350 7691 0,'0'0'15,"-35"0"1,52 0 0,19-18-16,52 0 15,71 1 1,-36-1 15,-88 0-31,36 1 16,-36-1-16</inkml:trace>
  <inkml:trace contextRef="#ctx0" brushRef="#br0" timeOffset="61591.72">7708 7355 0,'0'0'0,"18"-17"0,-1-1 15,-17 0-15,18 36 32,-18 70-17,-70 71 1,52-106-16,0 70 16,1-87-16,-19 70 15,19-1 1,17-69-1,70-89 17,-52 35-32,0 0 0</inkml:trace>
  <inkml:trace contextRef="#ctx0" brushRef="#br0" timeOffset="61863.06">7885 7408 0,'0'0'0,"0"-53"0,0 0 31,35 53-15,53 106-1,-17-17 1,34 52 0,-16-36-1,-36-34 1,-53-53-16,35 35 15,-18-18 1,1-35 0,-18-71 15,0 54-31</inkml:trace>
  <inkml:trace contextRef="#ctx0" brushRef="#br0" timeOffset="62141.55">8520 7250 0,'0'-142'16,"0"284"-16,0-319 0,0 124 15,0 36 1,-53 122 15,53-69-31,0-1 0,-36 71 16,-17 106-1,18-54 1,18-70 0,17-17-1,0-53-15,17-1 16,18-17 0,36 0-1</inkml:trace>
  <inkml:trace contextRef="#ctx0" brushRef="#br0" timeOffset="62924.97">9701 7232 0,'0'0'0,"18"-18"0,-18-35 16,0-35-1,0 53 1,-71 17 0,-34 36-1,-19 52 1,18 36 0,-88 159-1,106-89 1,88-52 15,71-18-15,34-54-1,72-52 1,-18 0 0,-142-17-16,71-18 15,-52-54 1,-36-16-1,-71 52 1,-52 17 0,35 36-1,52 0-15,-17 0 16,36 0 0,105 0 15,-70 0-16,34 0-15,1 0 32,18 18-17,-36 53 1,0 52 0,-35 71-1,-35-18 1,-18 89-1,-53 88 1,36-124 0,-54 53-1,19-70 1,69-124 0,36-176 15,18 53-31,0-1 15</inkml:trace>
  <inkml:trace contextRef="#ctx0" brushRef="#br0" timeOffset="63841.54">7920 7408 0,'0'-17'16,"0"-1"15,-18 18 0,1 0-31,-54 0 16,36 0-1</inkml:trace>
  <inkml:trace contextRef="#ctx0" brushRef="#br0" timeOffset="87410.54">14235 3193 0,'-18'0'0,"0"0"31,1 0 32,-1 0-32</inkml:trace>
  <inkml:trace contextRef="#ctx0" brushRef="#br0" timeOffset="88388.43">14252 3193 0,'-17'0'0,"-1"0"16,0 0 0,1 0 15,17-18-31,-18 18 16,0-35-1,18-1 1,71 1-1,-53 35-15,70-17 16,53 17 0,-35 0 15,-53 0-31,-53 70 31,-18 1-15,0-54-16,-123 89 15,18-53 1,-1 18 0,71-71-1,36 17 1,17-34 31,0-1-47,35 18 15,-17 0 17,-1 0 15,1 0 15,0 0-46,-1-18-16,1 18 0,-1 0 15,54 0 1,35 0 0,-36 0-1,19 36 1,-54-19-16,18 36 15,-36 18 1,-34-1 0,-71-17-1,-89 0 17,-17-53-17,159 18-15,-36-18 16,36 0-16,-71 0 15,71-18 1,35-17 0,0 17-1,53 1 1,53-19 0,-89 19-16</inkml:trace>
  <inkml:trace contextRef="#ctx0" brushRef="#br0" timeOffset="88705.2">15169 3069 0,'0'0'0,"18"-17"16,-18-1-16,18-17 15,-1 17 1,-17 36-1,0 17 1,0 0-16,-35 71 16,17-71-16,-17 89 15,18-71-15,-19 52 16,1-16 0,35-19-1,0-52 1,0 0-1,0-54 17</inkml:trace>
  <inkml:trace contextRef="#ctx0" brushRef="#br0" timeOffset="89189.1">15646 3351 0,'0'0'0,"0"-17"0,17-1 16,1 18 0,-18-18-1,-35 36 1,17 0-16,-53 70 16,19 0-1,-19 0 1,71-17-1,0-36 1,106-17 0,35-18 15,-18-53-15,-17-18-1,-70 1 1,-36-71-1,-36 70 1,-87 36 0,52 35-1,-17 35 1,0 18 0,70-18-1,36-35 32,-1-17-47</inkml:trace>
  <inkml:trace contextRef="#ctx0" brushRef="#br0" timeOffset="89479.31">15169 3140 0,'0'0'0,"-35"0"0,18 0 16,52 0 0,-18 0-1,125 0 1,-107 0-16,88 0 16,18 0-1,-88 0 1,-35 0-1,0 0 1,17 0 31</inkml:trace>
  <inkml:trace contextRef="#ctx0" brushRef="#br0" timeOffset="90206.68">16704 3069 0,'18'-35'31,"-18"53"16,0-1-47,-18 1 0,0-1 15,-35 72-15,-17 16 32,-36 19-17,18-36 1,53-53-1,52-52 17,19-1-17,52-17 1,-18 17 0,36 18-1,-71-17-15,36-1 16,-1 18-1,-34-35 1,-1-18 0,-35-18-1,0 1 17,0 34-17,0 54 1,-35 70-1,-1 18 1,-16 17 0,34-105-16,0 53 15,1-54-15,17 19 16,0-1 0,0-17-1,-18-18 16,0 0-15,18-18 0</inkml:trace>
  <inkml:trace contextRef="#ctx0" brushRef="#br0" timeOffset="90405.53">16845 3704 0,'-18'0'32,"1"0"15,-1 0-32,1 0-15,-19 18 16</inkml:trace>
  <inkml:trace contextRef="#ctx0" brushRef="#br0" timeOffset="92288.21">11024 3404 0,'0'0'0,"-17"0"15,-1 18-15,-70 17 31,70-35-31,36-17 47,17-1-47,36-17 16,140-71 0,-158 71-16,124-71 15,52-18 1,-35 36-1,-106 70 1,-53 1 0,-70 17 15,18 0-15,-54-18-1,36 18 1,-36 0-1,53 0 1,18-18 0,0 1-1,18-18 1,35 35 0,18 0-1,-54 17 1,-17 36-1,0 18 1,0-36-16,-35 18 16,-36 0-1,71-36 1,0 1 15,18-36-15,53-17-16</inkml:trace>
  <inkml:trace contextRef="#ctx0" brushRef="#br0" timeOffset="92571.31">12612 2258 0,'0'0'0,"-18"0"0,1 0 16,17-18 0,52 18-1,1-18 1,-17 18 0,69-17-1,-34 17 1,-89 0 15,1 0-31</inkml:trace>
  <inkml:trace contextRef="#ctx0" brushRef="#br0" timeOffset="92971.47">12647 2240 0,'-18'0'16,"36"0"-16,-106 35 15,53-17 1,17 17-1,-17-17 1,35 17 0,17-35 15,1 0-31,35 0 31,17 0-15,-52 0-16,35 18 15,0 17 1,-35 0 0,-18 18-1,-53 0 1,-36-17 0,72-36-16,-54 17 15,54 1-15,-1-18 16,-17 0-1,52-35 17,1 17-17,35 0-15</inkml:trace>
  <inkml:trace contextRef="#ctx0" brushRef="#br0" timeOffset="93438.21">13229 2240 0,'-17'0'31,"-1"0"-31,-17 0 16,-36 53-1,18 18 1,-17 34-1,52-16 1,18-54 0,18-17-16,87-18 15,-16 0 17,52-71-17,-53 0 1,-35-34-1,-71-1 1,-70 70 0,-35 36-1,17 18 1,35 35 0,18 18-1,53-36 1,35-17-1,1-18-15</inkml:trace>
  <inkml:trace contextRef="#ctx0" brushRef="#br0" timeOffset="93703.78">13776 2170 0,'-18'-18'15,"1"18"48,17 35-48,-18-17 1,18-1-16</inkml:trace>
  <inkml:trace contextRef="#ctx0" brushRef="#br0" timeOffset="93883.18">13652 2505 0,'0'0'0,"-17"0"0,-1 17 31</inkml:trace>
  <inkml:trace contextRef="#ctx0" brushRef="#br0" timeOffset="94227.88">14076 2258 0,'0'0'0,"0"-36"16,17 36-1,-34 0 17,-1 18-32,-17 53 15,17-54-15,-52 72 16,-1 16 0,18-16-1,36-54 1,17-18-1,0-34 48</inkml:trace>
  <inkml:trace contextRef="#ctx0" brushRef="#br0" timeOffset="94426.16">14093 2469 0,'0'0'0,"0"-17"16</inkml:trace>
  <inkml:trace contextRef="#ctx0" brushRef="#br0" timeOffset="95204.41">11377 3369 0,'0'0'15,"-18"0"-15,-34 0 16,34 0-16,0 0 16,18 53-1,88 35 1,36-35 0,88 18-1,-160-54-15,125 1 16,17 0-1,-71-18 1,-87 0 0,-19-18-1,-17-17 17,-35 17-17,0 0 1,-1 18-1,54 36 17,0-19-32,17 1 15,36 17 1,-71-17-16,0 17 16,-71 18-1,-70-18 1,35-17-1,0-18 1</inkml:trace>
  <inkml:trace contextRef="#ctx0" brushRef="#br0" timeOffset="97603.25">7990 5891 0,'0'0'0,"18"0"16,-18-17 15,-35 17-15,17 0-16,-17 0 15,-36 0 1,18 0 0,53 17-1,53-17 1,-17 18-16,122 0 15,125-18 1,52 0 0,-53 0-1,35-18 17,-105 18-17,-177 0-15,54-18 16,-54 18-1,-18 0 1,-17-17 0,0-19-1,0 19-15</inkml:trace>
  <inkml:trace contextRef="#ctx0" brushRef="#br0" timeOffset="98003.5">9419 5574 0,'0'0'16,"0"-18"-16,-17 18 0,-1 0 0,-17 0 15,17 0 1,18 18 15,18 35-15,-1-36-16,54 19 15,35-1 1,-1-17 0,-34-18-1,0 0 1,-71 17 0,-18 19-1,-123 52 1,88-71-16,-106 72 15,106-54-15,-88 53 16,18-17 0,123-36-1,35-35 1,0-18 0</inkml:trace>
  <inkml:trace contextRef="#ctx0" brushRef="#br0" timeOffset="98387.33">10707 5486 0,'0'0'0,"0"-18"15,17 18-15,1-18 16,88 18-1,-71 0-15,106 0 16,53 0 0,-53 0-1,-158 18 17,-54 17-17</inkml:trace>
  <inkml:trace contextRef="#ctx0" brushRef="#br0" timeOffset="98656.92">11112 5486 0,'0'0'0,"-35"0"16,35 17 15,0 1-31,-35 70 16,-36 71-1,18-18 1,18-53 0,-18 0-1,36-52 1,17-54 15,0 0-31,70-52 16</inkml:trace>
  <inkml:trace contextRef="#ctx0" brushRef="#br0" timeOffset="99870.13">11395 5521 0,'0'0'16,"35"-35"-16,-17 35 31,-18 35-15,-18 71-1,-35 35 1,18-18 0,0-17-1,17-53 1,0-53 0,89-18 15,-1-70-16,-34 53-15,34-53 16,-17 35 0,-18 53-1,-17 35 1,-18 36 15,0-54-31,0 72 16,18-54-1,52-35 1,18 0 0,1-18-1,-1-35 1,-53 18-16,-17-18 16,-18-53-1,-18 71 1,-17 35-1,0 71 1,35 17 0,0-53-16,0 0 15,0-17-15,0 35 16,70-36 15,-17-17-15,35-17-1,-70 17-15,52-53 16,-52 35-16,35-35 16,0-35-1,-18 71 1,-35-1 0,0 53-1,-18 18 1,1 53-1,17-71 1,0-17 0,53-18-1,35 0 1,-35-35 15,0-36-15,-36 53-16,19-87 15,-19 69 1,-17 89 15,0-35-31,0 52 16,-17 1 0,17-36-1,17-17 1,36-18-1,35-35 1,-17-36 0,17-17-1,-53 0 17,-17 70-17,-18 53 1,-18 18-1,-17 53 1,18-35 0,-1-54-1,18 1 1</inkml:trace>
  <inkml:trace contextRef="#ctx0" brushRef="#br0" timeOffset="100552.76">10425 7708 0,'0'0'0,"-18"0"0,-35 18 32,53-1-1,18-17-31,140 0 15,-105 0-15,265 0 16,-54 0 0,54 0-1,-89 0 17,-194 0-32,18 0 15,-53-17 1,-35-18-1,-18-1-15</inkml:trace>
  <inkml:trace contextRef="#ctx0" brushRef="#br0" timeOffset="100752.83">11624 7620 0,'0'0'15,"18"0"17,17 0-17,18 35 1,-53 18-1,-18 18 1,-141 35 0,124-89-16,-124 71 15,-52 1 1,158-89 0</inkml:trace>
  <inkml:trace contextRef="#ctx0" brushRef="#br0" timeOffset="101187.02">12788 7549 0,'0'0'0,"0"-70"31,0 52-15,-17 36-1,17 52 1,-18 54 0,0 17-1,18-106-15,-17 53 16,-19 18 0,36-70-1,36-89 16,-19 35-31</inkml:trace>
  <inkml:trace contextRef="#ctx0" brushRef="#br0" timeOffset="101403.64">12823 7461 0,'0'0'0,"-17"0"0,-1-17 16,18-19 15,88 36-15,-52-17-16,87-1 15,18 18 1,-88 0 0,-53 53-1,-53-18 1</inkml:trace>
  <inkml:trace contextRef="#ctx0" brushRef="#br0" timeOffset="101602.91">12771 7726 0,'-18'17'0,"36"-34"0,-54 52 0,36-17 16,0-1 15,18-17-31,88 0 15,17 0 1,-52-17 0,17-1-1,-17 0-15</inkml:trace>
  <inkml:trace contextRef="#ctx0" brushRef="#br0" timeOffset="102219.83">13476 7814 0,'0'0'15,"-18"18"-15,1-18 0,-1 17 0,-17-17 16,35-17 31,35-36-32,-17 53-15,52-53 16,-34 53-16,34-18 16,36 18-1,-35 0 1,-36 71 0,-35-18-1,-35 35 1,17-71-16,-35 36 15,18-53 1,52-17 15,19-36-15,-19 35 0,54-35-1,35-53 1,-18 54-1,18 34 1,-53 53 0,-53 36-1,0-18 1,0-36-16,-36 36 16,19-35-16,-1 35 15,18-36 1,0-34 15,0-1-15,0 0-16,0 1 0</inkml:trace>
  <inkml:trace contextRef="#ctx0" brushRef="#br0" timeOffset="102404.6">14534 7514 0,'0'-53'15,"0"106"-15,0-141 16,0 70 0,0 36 15,0 17-15,-17 18-1,-1-35-15,-35 17 16</inkml:trace>
  <inkml:trace contextRef="#ctx0" brushRef="#br0" timeOffset="103119.72">10760 7937 0,'-18'0'0,"36"0"0,-54 0 16,1 0-16,18 0 15,17 53 1,123 53 0,18 0 15,88 53-16,-35 0 1,-141-124-16,106 124 16,-71-54-1,18 19 1,-35-54 0,-36-70-1,-35-17 1,0-1-16,0-70 15,-71-18 1,18 36 0,36 52-1,52 18 32,18 35-31,-35-17-16,17 35 15,-35 53 1,-71-1 0,-34-16-1,16-36 1,-16-53 0</inkml:trace>
  <inkml:trace contextRef="#ctx0" brushRef="#br0" timeOffset="103886.38">12682 9190 0,'0'0'0,"18"0"0,0 0 0,-1 0 16,36 0 0,-18-18-1,54-35 1,16 0 15,-87 53-31,0-35 16,-36-18-1,-88 36 1,0 52 0,-17 18-1,88 35 1,35-35 0,17-36-16,89 54 15,35 17 1,-53-35-1,-35 18 1,-123-1 0,-36-17-1,-106-35 1,89-18 15,70-35-15,53-36-1,0 0 1,53 19 0,0 52-1,106-18 1,35 18 0,-124 0-16</inkml:trace>
  <inkml:trace contextRef="#ctx0" brushRef="#br0" timeOffset="104687.48">13494 9384 0,'0'0'0,"88"0"15,-53 0-15,53 0 16,-52-18 0,-36-17-1,0-18 1,-36 35 0,-52 18 15,18 36-16,-19 34 1,1 18 0,18 18-1,52-35 1,36-36 0,-1-17-16,89-18 15,18-53 1,-54 0-1,18-53 1,-52 0 0,-1 18-1,-17 53 1,-18 52 15,-18 36-15,-17 18-1,35-36-15,0 18 16,0 35 0,35-52-1,53-36 1,18-36 0,-35-17-1,17-52 1,-18-54-1,-34-35 1,-19 17 0,-17 107-1,-35 158 17,17-35-17,-17 53 1,0 70-1,35-52 1,0-19 0,17-34-1,36-36 1,18-17 0,-54-18-16,19-18 15,17-35 1,0-35-1,-36 71-15</inkml:trace>
  <inkml:trace contextRef="#ctx0" brushRef="#br0" timeOffset="104936.16">13952 9172 0,'0'0'0,"0"35"31,18-35-31,17 0 16,-17 0-16,105 0 15,-17 0 1,0-35 0,-88 35-1,-54 0 16,1 0-31,-18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9T10:57:51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723 0,'-17'0'15,"17"18"16,17-18 16,1-53-15,-18 35-32,0 1 15,0-1 1,0-17-1,0 17 1,-18 36 15,18 35-15,0-36-16,-17 54 16,-36 105-1,-18 54 1,-34-19-1,34-70 17,-17 18-17,0-35 1,70-72 0,0-34-1,18-88 1,0-36-1,36-53 1,-1 71 0,53-18-1,-53 71 1,18 35 0,18 53-1,-36 17 1,36 36-1,-18 0 17,35-36-17,0-52 1,53-18 0,-17-71-1,34-34 1,-70-1-1,-52 70-15,17-175 16,-53 34 0,-71-52-1,-35 106 1,-105 17 0,-19 106-1,72 88 1,69 71-1,72 70 17,17-70-17,70-18 1,18-71 0,36-52-1,-18-36 1,-36-17-1,1-18 1,-53 36 0,-18-1-1</inkml:trace>
  <inkml:trace contextRef="#ctx0" brushRef="#br0" timeOffset="4566.81">5345 1446 0,'0'-17'78,"17"-1"-78,-17 0 0,0-17 16,0-18-1,-17-17 1,-36 17 0,35 35-16,-53-17 15,-17 35 1,-18 70-1,18 1 17,-18 52-17,53-17 1,53 0 0,18-35-1,53-54 1,35-52-1,-18-18 1,18-53 0,-54 18-1,-16-18 1,-19 89-16,1-36 16,-18 70 15,0 54-16,0-1 1,0 36 15,0-88-31,0 52 16,53 1 0,-18-71-1,53 0 1,18-71-1,-35-17 1,-36 53-16,36-141 16,-36 35-1,-35-1 1,0 19 0,0 70-1,-71 35 1,36 89-1,-18 88 1,53-18 15,-17 35-15,17-52 0,0-19-1,52-34 1,1-53-1,53-18 1,-18 0 0,36-71-1,-89 53-15,36-34 16,17-37 0,-53 36-1,-17-35 1,-18 53-1,0 0 1,-71 35 15,1 17-15,-1 54 0,1 17-1,34 0 1,36-17-1,0-1 1,36-70 0,16 0-1,1-53 1,18-35 0,-53 0-1,17 0 1,-17 53-1,-18 17 1,17 53 31,-17-17-47,0 35 16,0 35-1,18 0 1,17-35-1,18-53 1,35 0 0,0-35-1,1-36 1,-37 18 0,-16-17-1,-36 52-15</inkml:trace>
  <inkml:trace contextRef="#ctx0" brushRef="#br0" timeOffset="4951.17">5627 1076 0,'0'0'0,"-18"0"0,18 18 0,-17-18 16,87 0-1,-35 0-15,71-18 16,-53 0-16,159-17 15,-71 0 1,-35 17 15,-71 18-15,-35 18 15</inkml:trace>
  <inkml:trace contextRef="#ctx0" brushRef="#br0" timeOffset="6199.51">7267 847 0,'0'0'0,"18"-53"31,-18 35-31,0 0 15,0 36 17,-18 0-32,1 35 15,-36 105 1,-18-16 0,53-90-16,-105 125 15,35-71 1,0 17-1,52-88 1,19-17 15,17-53-15,0-71 0,53 18-1,17-36 1,-35 54-1,18 52 1,-35 18-16,0 18 16,35 52-1,-18 36 1,0-53 0,36 35-1,-18-53 1,35-17-1,0-36 1,18-52 15,-18-18-15,-53-71 0,-35-53-1,-35 1 1,-88 87-1,17 89 1,-71 35 0,54 35-1,35 142 1,88-54 0,70 18-1,1-88 1,35-35-1,-36-18 1,18 0 15,-70-18-15,-18 0 0,0 1-1,35-1 1</inkml:trace>
  <inkml:trace contextRef="#ctx0" brushRef="#br0" timeOffset="6916.88">7743 1270 0,'0'0'0,"-17"18"15,-18-18-15,17 0 0,-17 0 16,-1-18 15,36-17-15,53-36 0,53 18-1,0 18 1,-18 35-1,18 35 1,-35 53 0,-54 1-1,-17-1 1,0-71-16,-53 54 16,18-18-1,-18-53 1,35 0-1,1 0 1,17-53 15,0 35-31,35-87 16,18 34 0,53-17-1,-36 17 1,36 36-1,-18 17 1,-70 54 0,-18 34-1,0-17 1,0 35 0,0-17-1,0-54-15,0 54 16,0-36-1,0-17 1,0 0 15,0-54 1,0 19-32,18-36 0</inkml:trace>
  <inkml:trace contextRef="#ctx0" brushRef="#br0" timeOffset="7319.1">8625 688 0,'0'0'0,"-17"-18"0,-1 18 15,-17 0 1,0 36-1,17-19 1,18 36-16,0-18 31,35-17-15,18-18 0,18-53-1,-36 18 1,-35-36-1,-35 18 1,-18 53 0,17 0-1,19 53 1,17 35 0,0-17-1,0 35 1</inkml:trace>
  <inkml:trace contextRef="#ctx0" brushRef="#br0" timeOffset="7666.94">8784 1129 0,'0'0'0,"0"-35"15,18 52 32,-1 1-47,1 17 16,0-17-16,-1 35 16,-17 35-1,0-18 1,0-34-1,0-1 1,18-53 31,17-35-31,-35 36-16</inkml:trace>
  <inkml:trace contextRef="#ctx0" brushRef="#br0" timeOffset="7935.59">9243 1058 0,'17'-35'16,"-34"70"-16,52-88 15,-53 71 32,-17 17-47,-18 36 16,36-53-16,-72 87 15,36-34 1,18-1 15,0-52-15,53-18 15,-1 0-15</inkml:trace>
  <inkml:trace contextRef="#ctx0" brushRef="#br0" timeOffset="8899.17">9419 1270 0,'18'0'31,"-1"0"-15,1 0-16,0 0 16,17 0-16,-17 0 15,52-35 1,1-36 0,-36 18-1,-35 18 1,-71 35-1,19 0 1,-54 53 0,53 17-1,35 19 1,18-19 0,35-17-1,54-35 1,-54-18-16,71 0 15,35 0 1,-35-36 15,17-34-15,-52-36 0,-36 18-1,-35 53-15,0-36 16,0 53-16,0 1 15,0 52 17,-18 53-17,18-70-15,0 70 16,0-17 0,0-18-1,-17-1 1,17-34-1,-18-18 17,0 0-1,1-53-15,17-35-1,53 17 1,53-34-1,-71 69-15,35 1 16,-34 17-16,122-35 16,-52 53-1,-18 71 1,-70 17 0,-18 36-1,-35-1 1,0-52-1,17-54 1,0-17 15</inkml:trace>
  <inkml:trace contextRef="#ctx0" brushRef="#br0" timeOffset="9999.76">3334 2258 0,'-18'0'62,"36"0"-30,-1 0-32,19 0 15,105 0 1,-88 0-16,53 0 16,246 0-1,-87-18 1,176 0-1,70 18 1,-87 0 15,-283 0-31,441 0 16,-123 0 0,123 0-1,0-17 1,-212 17-1,89 0 1,-89 0 0,-88-18-1,-35 1 1,-88 17 0,17 0-1,-52 0 1,-54 0-1,-34 0 1,-1 0 15,-17 0-15,-18-18 46,-36 18-46,-17-18 0,18 18-16</inkml:trace>
  <inkml:trace contextRef="#ctx0" brushRef="#br0" timeOffset="11216.21">3298 2364 0,'0'0'0,"0"-18"16,-17 18 31,34 0 15,1 0-62,0 0 16,-1 0-16,1 0 16,17 0-16,106 0 15,-17 18 1,70-18-1,-35 17 1,-106-17-16,141 0 16,-124 0-16,195 0 15,88 0 1,-89 0 0,71 0-1,0 0 1,-246 0-16,69 0 15,266-17 1,-160-1 0,71 18 15,-17-18-15,-71 18-1,106-17 1,-283 17-16,177-18 15,71 0 1,-1 18 0,-105 0-1,35-17 1,-18 17 0,-176 0-16,88 0 15,18 0 1,-53-18-1,-1 18 1,-16 0 15,-72 0-31,1 0 32,-18-18-1,-18 18-16</inkml:trace>
  <inkml:trace contextRef="#ctx0" brushRef="#br0" timeOffset="11367.47">10372 2222 0,'-18'0'31,"0"0"-15,1 0 15,-1 0-31</inkml:trace>
  <inkml:trace contextRef="#ctx0" brushRef="#br0" timeOffset="15816.05">600 3775 0,'0'0'0,"-18"0"16,-17 0-1,17 0 1,1 0-1,17-18 1,-18 0 0,18 1-16,0-18 15,18-1 17,-1 19-32,54-36 15,-1 0 1,-17 53-1,-18 17 1,-17 72 0,-18 16-1,0-69-15,-18 70 16,-34 35 0,-1 0-1,17-71 1,19-17-1,17-106 17,53-35-17,17-18 17,-35 71-32,36-53 15,0 17 1,-1 36-1,-52 35 1,-1 71 0,1 17-1,-18 35 1,18-35 0,52-17-1,18-71 1,18-18-1,18-70 1,-54-18 0,-17-35-1,-53 53 17,-88-35-17,-35 52 1,34 71-1,19 0 1,52 18 0,1-1-1,52 19 1,35-36 0,71-18-1</inkml:trace>
  <inkml:trace contextRef="#ctx0" brushRef="#br0" timeOffset="16415.77">2011 3157 0,'0'0'0,"0"-17"0,0-1 16,-35 0-1,17 36 1,-17 88 0,35-71-16,-18 53 15,0 106 1,1-52 0,-1-107-16,-17 124 15,35-54 1,-18 1-1,18-71 1,0-52 31,0-36-31,0 35-16,18-105 15,17 35 1,53-18-1,-17 35 1,52 54 0,-17 52-1,-53 53 1,-35-17 0,-36 34-1,0-34 1,1 0-1,-1-71-15,18 17 16,-18-17 31,18-53-31,0 18-16</inkml:trace>
  <inkml:trace contextRef="#ctx0" brushRef="#br0" timeOffset="17281.7">2646 3704 0,'0'0'0,"0"-17"0,0-1 16,0 36 31,0-1-32,-18 36-15,1 35 16,17-35 0,0 35-1,0-52 17,17-36-32,36 0 15,53-18 1,0-53-1,-36 1 1,1-36 0,-53 71-1,-1-53 1,-17 70 15,0 36-15,0 35-1,0-36-15,-17 18 16,17 1-16,0 87 16,-18 36 15,18 0-15,0 52-1,18-52 1,-18 106-1,0-195-15,0 107 16,0 34 0,-36-52-1,19-71 1,-36-35 0,35-53-1,0 0-15,1-35 16,-71-71-1,35-17 1,-36-124 0,89 17 15,0-34-15,71 17-1,17 53 1,-17 88-1,-1 18 1,-52 70-16,17 0 16,1 18-1,-19 0 1,18 0 0</inkml:trace>
  <inkml:trace contextRef="#ctx0" brushRef="#br0" timeOffset="17553.72">3704 3881 0,'0'17'78,"18"-17"-31,-1 0-47</inkml:trace>
  <inkml:trace contextRef="#ctx0" brushRef="#br0" timeOffset="17751.33">3986 3916 0,'0'0'0,"18"0"94,0 0-79</inkml:trace>
  <inkml:trace contextRef="#ctx0" brushRef="#br0" timeOffset="17923">4233 3916 0,'0'0'15,"18"0"64,0 0-64</inkml:trace>
  <inkml:trace contextRef="#ctx0" brushRef="#br0" timeOffset="18548.29">5733 3669 0,'0'0'0,"-36"-18"15,36 1 1,-35-1 0,-35-17-1,52 17-15,-35-17 16,0-53 0,53-1-1,35-34 1,124 35-1,-18 52 1,-88 36-16,71 0 16,-19 89 15,-105 69-15,-53-34-1,-88 35 1,-17-36-1,122-88-15,-34 18 16,35 0 0,35-35-1,0 17 1,35-35 0,-18 18-16</inkml:trace>
  <inkml:trace contextRef="#ctx0" brushRef="#br0" timeOffset="18847.81">5697 4269 0,'0'17'0,"0"-34"0,0 70 16,0-36-1,0 1-15,71-18 16,-36 0-1,0-18 1,-35-35 0,-35 36-1,0-1 1,17 18 0,-17 18-1,35-1 1</inkml:trace>
  <inkml:trace contextRef="#ctx0" brushRef="#br0" timeOffset="24014.52">4621 7549 0,'18'0'16,"17"0"-1,-17 0 1,0 0 15,-18-17-15,17-18-1,-17-54 1,-17 19 0,-19 52-16,-52-70 15,0 17 1,53 71-16,-71 18 15,35 53 1,18 87 0,53 1 15,0-53-15,71-18-1,-53-70-15,105-1 16,-17-52-1,53-88 1,-18-18 0,17-142-1,-69-52 1,-89 141 0,-36 35-1,-17 142 1,-35 140-1,18 54 1,34 105 0,36-212-16,0 195 15,18-124 17,70-17-17,36-89 1,-36-53-1,35-52 1,1-54 0,-54 18-1,-52 71 1,0 53 0,17 70-1,0 18 1,-17-71-16,35 18 15,53-18 1,17-35 0,-17-53-1,17-17 17,-105 34-32,53-34 15,-36 17 1,-17 53-1,17 53 1,-18 0 0,19 17-1,17-17 1,52-53 0,37 0-1,34-53 1,-70 0-1,0-17 1,-53 52 0,-36 18-1,18 53 1,1-18 15,52 1-15,35-19-1,-70-17-15,71 0 16,52-35 0,-52 0-1,-89 17-15</inkml:trace>
  <inkml:trace contextRef="#ctx0" brushRef="#br0" timeOffset="24182.22">8167 7479 0,'17'0'0,"-34"0"0,52 0 16,0 0 0,-17 0-1,17 0 1,-17-18 15,35-17-15,-36 17-16</inkml:trace>
  <inkml:trace contextRef="#ctx0" brushRef="#br0" timeOffset="25347.74">9243 7532 0,'-36'17'15,"72"-34"-15,-89 34 0,18 1 16,52-18-1,1-18 1,17 1-16,53-54 16,71-52-1,17-54 1,-70 54 0,-70-71-1,-54-18 1,-53 106-1,36 89-15,-88-1 16,52 106 0,-17 142-1,35 105 17,18 35-17,-1 18 1,1 18-1,0-89 1,35-140 0,0-71-1,88-124 1,18-105 0,-71 70-16,89-106 15,-1-123 1,-105-1-1,-18 213-15,-36-54 16,-69-34 0,-36 105-1,70 53 17,36 17-17,35 19 1,70-36-1,-34 0-15,69 0 16,89-89 0,-141 72-16,106-54 15,0-17 1,-53 53 0,-53 35-1,-18 53 1,-18 17-1,19-17 1,-1-35 0,36-18-1,-19-35 17,-34 17-32,53-35 15,17-53 1,-53 71-1,0 35 1,1 53 0,-1 0-1,-35-18-15,35 0 16,-35-17-16,36 17 16,16-17-1,1-18 1,0-35-1,-17 17 1</inkml:trace>
  <inkml:trace contextRef="#ctx0" brushRef="#br0" timeOffset="25504.63">11324 7391 0,'18'0'46,"-1"0"-14,1 0-17</inkml:trace>
  <inkml:trace contextRef="#ctx0" brushRef="#br0" timeOffset="25662.69">11695 7426 0,'0'35'15,"0"-52"64</inkml:trace>
  <inkml:trace contextRef="#ctx0" brushRef="#br0" timeOffset="27514.57">12488 7708 0,'0'0'0,"-17"0"0,-19 0 32,36-17-17,0-1-15,36-35 16,52-53-1,-53 71-15,159-177 16,-17 53 0,-36-17-1,-141 88 1,-89 88 15,-140 70-15,123 19-1,106 16 1,71 37 0,52-19-1,-34-52 1,-54-1 0,-70-52-1,-36-18 1,-35-53-1,36-18 1,52 18 0,0 53-1,18 36 17,18 34-17,53-17 1,-1-35-1,-35-18-15,71 0 16,71-18 0,-124 1-16,70-54 15,-17-35 1,-89-17 0,-17 52-1,-17 36 1,-54 52-1,18 89 1,36 18 0,17-36-1,35 0 17,53-70-17,0-18 1,-52 0-16,87-18 15,-17-52 1,-53 17 0,-35-18-1,-18 89 17,0-1-32,0 54 15,-18 0 1,18-36-1,35-35 32,-17-35-47,-1 17 16,36-53 0,-17 36-1,17 0 1,-18 35-1,0 53 1,-17-36-16,17 54 16,-17-53-16,52 52 15,18-35 1,36-35 0,17 0-1,-35-53 1,-18-35-1,-70-71 1,-18 71 0,-71 35-1,-52 53 1,-18 89 15,52-1-15,72-53-16,-19 53 15,36 0 1,71-52 0,70-36-1,-35-36 1,35-69 0,-88-19-1,0-52 1,-53-1-1,0 89 1,0 53 0,-53 105-1,18 36 17,35 71-17,0-19 1,0-69-1,0-36 1,70-36 0,1-52-1,-18-18-15</inkml:trace>
  <inkml:trace contextRef="#ctx0" brushRef="#br0" timeOffset="28863.29">15399 6879 0,'0'-88'15,"0"176"-15,-18-176 16,-35 141 0,0 88-1,53-106 1,-35 53 0,0 71-1,35-18 1,-18-70-1,18-53 1,18-36 0,35-35-1,35-53 1,-35 0 0,-18 36-1,-53 87 16,-87 72-15,34-19 0,53-52-16,1 17 15,17-17 1,0 52 0,53-34-1,17-36 1,18 0-1,53 0 1,-17-53 0,-71-36-1,-35 1 1,-1 35 0,-70 106 15,36-18-31,-1 36 15,18 17 1,0-70 0,53 0-1,35-18 1,0-53 15,0-18-15,-35 0-1,-53 54 1,-17 34 0,-19 36-1,1 36 1,18-36 0,17-36-1,70-17 1,1-35-1,-1-18 1,1-18 0,-71 54-16,17-54 15,1 71 1,-18-17 0,0 105 15,0-18-16,0-34-15,0 52 16,71 71 0,-71-1-1,-53 19 1,-71-1 0,1-70-1,-36-36 1,71-70-1,88-52 1,88-90 0,71-87-1,17 53 17,53-89-17,-87 36 1,-107 105-1,-70 107 1,-36 34 0,53 54-1,18 17 1,53 18 0,-35-18-1,-36-35 1,-70-35-1,18-18 1,52-36 0</inkml:trace>
  <inkml:trace contextRef="#ctx0" brushRef="#br0" timeOffset="29230.23">17692 6156 0,'0'0'0,"-18"0"0,1 0 16,-1 0-1,18 18-15,-53 140 16,-18 54 0,-17 70-1,0-52 17,53-72-17,17-17 1,89-105-1,17-36 1,18-71-16</inkml:trace>
  <inkml:trace contextRef="#ctx0" brushRef="#br0" timeOffset="29414.97">18097 6615 0,'0'0'0,"0"-18"0,0 0 15,0 36 1,-17 35 0,-1-36-16,1 36 15,-19 0 1,19 0 15</inkml:trace>
  <inkml:trace contextRef="#ctx0" brushRef="#br0" timeOffset="30913.18">18627 7038 0,'0'0'0,"17"0"0,1 0 15,-18-18 16,0 1-15,-18-1-16,-52 0 16,-1 18-1,-35 53 1,18 18 15,35-1-15,53 19-1,53-72 1,35-34 0,53-36-1,-17-36 1,-54 37 0,-52 34-16,0-17 15,-54 35 16,1 53-15,18-36-16,17 18 16,0 36-1,123-18 17,-17-35-17,17-18 1,-17-36-1,-18-52 1,-52 0 0,-36-18-1,-36 36 1,-52 70 0,18 35-1,-19 53 1,37 18-1,52-36 1,0-52-16,35 35 16,35-53-1,36-18 1,0-52 15,-35-18-15,34-106-1,-69 17 1,-19-35 0,-17 124-1,-70 88 1,-1 124 0,18 87-1,18-17 1,35-35-1,18-71 1,35-17 0,35-53-1,-71-18-15,54-36 16,0-52 15,-1 35-15,-52 36-1,-18 34 17,0 18-17,0 1 1,0-19 0,53-17-1,-36 0-15,19 0 16,34-35-1,18-35 1,-70 52 0,0 18-1,-18 18 1,0 17 15,0 18-15,35-36-1,-18-17-15,36 18 16,0-18 0,36-18-1,-37-35 1,-16 36 0,-19-1-1,-17 36 16,0-1-15,0 1 0,18-18-1,-18-18 1,0 1 0</inkml:trace>
  <inkml:trace contextRef="#ctx0" brushRef="#br0" timeOffset="31048.84">20108 6862 0,'0'0'0,"-17"0"0,-36-36 15,35 36 1,53 0 15</inkml:trace>
  <inkml:trace contextRef="#ctx0" brushRef="#br0" timeOffset="31262.56">20496 6544 0,'0'0'16,"0"-18"-16,0 36 31,0 0-31,0-1 15,-17 1-15,-1 52 16,0 1 0,1-53-1</inkml:trace>
  <inkml:trace contextRef="#ctx0" brushRef="#br0" timeOffset="31663.1">20867 6209 0,'0'0'0,"17"-35"0,-17 17 0,0-35 16,0 35-16,0-17 31,18 35 0,53 18-15,-54-1-16,19 19 16,16 87-1,-52-70-15,0 141 16,-17 106 0,-89 0-1,0-106 1,-35-18-1,0-70 1,35-71 0,124-88 15,35 1-15</inkml:trace>
  <inkml:trace contextRef="#ctx0" brushRef="#br0" timeOffset="31829.22">21167 7056 0,'0'-18'31,"0"36"0,0-1-15,0 1-16,-18-1 15</inkml:trace>
  <inkml:trace contextRef="#ctx0" brushRef="#br0" timeOffset="32012.9">21202 7479 0,'0'0'0,"0"88"31,0-17-16,-18-71-15,-70 53 16,-88-1 0,-18 1-1,-36 0-15</inkml:trace>
  <inkml:trace contextRef="#ctx0" brushRef="#br0" timeOffset="33445.81">5468 8449 0,'0'0'0,"-18"0"15,-17 0 17,35 18-32,0-1 15,0 1-15,53 70 16,35-35 0,124-35-1,35-18 1,-35-36-1,158-52 1,-70 35 0,-89 36-1,1 17 1,0 53 0,-36-18 15,36 18-16,-159-53-15,194 17 16,53-34 0,-36-36-1,54 0 1,-71-18 0,-106 54-1,-88 17-15,123 0 16,-35 70-1,-53-17 1,18 18 0,35-36-1,-35-35 1,159 0 15,17-35-15,53-1-1,-88 1 1,18 18 0,-213 17-16,72 0 15,-89 17-15,36 18 16,17 36 0,0 0-1,18-36 1,70-35-1,54 0 1,-177 0-16,158-18 16,124-17-1,36-18 1,-18 53 0,-54 18 15,-69 52-16,-71 18 1,-71-35 0,18-17-1,17-36 1,-17 0 0,35-18-1,-88 0-15,70-35 16,-87 36-16,69-36 15,37 0 1,-54 53 0,-88 18-1,0 52 1,0-35 15,70-17-15,54 0-16</inkml:trace>
  <inkml:trace contextRef="#ctx0" brushRef="#br0" timeOffset="34012.58">17921 8220 0,'0'0'0,"0"-18"0,0 0 0,0-34 15,0 16-15,-35-70 16,-36 71-1,-105 70 1,-1 89 0,-105 140-1,35 36 1,194-211 0,-70 157-16,88 1 31,105-105-16,36-72 1,88-70 0,18-70-1,-89 17-15</inkml:trace>
  <inkml:trace contextRef="#ctx0" brushRef="#br0" timeOffset="34229.19">17903 8431 0,'0'0'0,"0"-17"0,0-1 0,0-17 15,0 70 1,-17 36 0,-18 17 15,35-71-31,0 36 15</inkml:trace>
  <inkml:trace contextRef="#ctx0" brushRef="#br0" timeOffset="35779.72">18327 8608 0,'-18'0'15,"-17"0"-15,-36 53 16,36 53 0,17-36-1,-17 18 1,35-52 0,0-54 30,35-35-30,36-70 0,-53 105-16,35-53 15,-36 54-15,18 17 16,-17 0 0,0 70-1,-1 36 1,19 0-1,-1-71 1,71-17 0,0-36-1,-18-35 1,0-35 0,-17 0 15,-54 35-16,1 53 1,-18 53 0,17 35-1,19-17 1,-19-54-16,19 19 16,69-19-1,-87-17-15,123 0 16,-35-35-1,-35-53 1,-54 0 0,-70-1-1,-53 36 1,54 53 0,-72 89 15,71 34-16,53-70 1,18 18 0,-1-71-16,36 0 15,-35 0-15,53-18 16,-1-35 0,-17 0-1,-18-17 1,-17 70-1,-18 17 1,0 71 0,0-35-1,0-17 1,18-19 15,35-17-15,35-53-1,0 0 1,-53 0 0,0 1-1,-17 52 1,-18 17 0,0 36-1,0-35-15,0 17 16,0 0-1,35-35 1,18 0 0,35 0-1,-35 0 1,-53-17 0,36-54-1,-36 1 1,0 34-1,-36 36 1,19 0 0,-19 36-1,19-19 1,17 1 0,53-18 15,-36 17-16,1 19 1,-18-19-16,0 19 16,0-19-16,0 107 15,18 17 1,-18-18 0,-36 54 15,-69-36-16,-1-53 1,53-70 0,35-36-1,18-53 1,88-70 0</inkml:trace>
  <inkml:trace contextRef="#ctx0" brushRef="#br0" timeOffset="36129.76">20249 8837 0,'0'-18'31,"0"1"-31,0-1 16,18 18-16,70-35 31,-17 0-16,-54-1 1,-17 19 0,-17 17-1,-18 0-15,-36 53 16,18 17 0,35 18-1,18-17 1,0-36-1,71-35 1,52-17 0,-105 17-1</inkml:trace>
  <inkml:trace contextRef="#ctx0" brushRef="#br0" timeOffset="36463.08">20585 8802 0,'0'0'0,"0"-18"15,0 1-15,0-1 16,17-17 0,54-1-1,-1 36 1,-34 0 0,-36 53-1,-18 0 1,-70 0-1,52-53 1,72-18 31,-36 1-31,53-36-16,17 0 31,-34 18-16,-1 35-15</inkml:trace>
  <inkml:trace contextRef="#ctx0" brushRef="#br0" timeOffset="36634.51">21078 8555 0,'-17'0'47</inkml:trace>
  <inkml:trace contextRef="#ctx0" brushRef="#br0" timeOffset="36980.56">21184 8255 0,'0'0'0,"0"-18"0,0-17 15,0 0 1,36 52 0,-1 54-1,35 70 1,-52-106-16,0 89 15,-18 70 1,-36-18 0,-52-70-1,-53-18 1,35-35 0,71-35 15,88-71 0,17 0-15</inkml:trace>
  <inkml:trace contextRef="#ctx0" brushRef="#br0" timeOffset="37169.55">21555 8819 0,'0'-17'32,"0"34"15,0 1-32,0 0-15</inkml:trace>
  <inkml:trace contextRef="#ctx0" brushRef="#br0" timeOffset="37361.91">21519 9155 0,'0'0'16,"0"17"-16,0 1 0,0 17 16,0-17-16,0 17 15,-17 0 1,-1-17-16,-52 17 15,-36-17 1,53 0 0</inkml:trace>
  <inkml:trace contextRef="#ctx0" brushRef="#br0" timeOffset="116203.99">15804 9278 0,'-17'0'15,"-18"-18"17,17 18-32,18 18 47,0 0-47,0-1 15</inkml:trace>
  <inkml:trace contextRef="#ctx0" brushRef="#br0" timeOffset="117151.87">18856 7179 0,'0'0'0,"-18"18"16,-35-1 0,36 1-16,-36 17 15,-53 0 1,0 36 0,36-53-1,52-1 1,89-70-1,246-105 1,1 52 0,140-53-1,-105 36 1,-283 105-16,54-35 16,52 0-1,-105 53 1,-106 0 31,17 0-32,-35-18 1,0 1 0</inkml:trace>
  <inkml:trace contextRef="#ctx0" brushRef="#br0" timeOffset="117487.84">19844 5944 0,'0'0'16,"0"-17"-16,0 34 15,0 54 1,35 52 0,0-34-1,-17 34 1,-18-35-1,18-70 1,17-36 0</inkml:trace>
  <inkml:trace contextRef="#ctx0" brushRef="#br0" timeOffset="117834.91">20091 5997 0,'0'0'0,"-18"-17"16,-17-19 0,35-17-1,70-35 1,36 35 0,-71 53-16,89 36 15,-89 52 1,-52 53-1,-36-53 1,17-17 0,36-54-1,89-52 17,-1-18-17,18-70 1,-71 87-1</inkml:trace>
  <inkml:trace contextRef="#ctx0" brushRef="#br0" timeOffset="118201.89">20708 5662 0,'0'0'16,"-35"-35"-1,35 0 1,88-18-1,-17 17 1,-54 19-16,36 34 16,-35 72-1,-71 69 1,-18-34 0,18-36-1,159-88 16,18 0 1,-54 0-17,-35 53 1,-35 0 0,0-18-16,-70 53 15,-1 36 1,18-54-16</inkml:trace>
  <inkml:trace contextRef="#ctx0" brushRef="#br0" timeOffset="118768.38">19332 9049 0,'0'0'0,"-53"17"0,18 19 0,-88-1 16,-1 18 0,71-36-1,36-17-15,175-105 31,213-36 1,-36-1-17,176-34 1,-87 53 0,-336 87-16,35 1 15,18 0 1,-123 35-1,-88 17 17,-1 19-17,18-1 1</inkml:trace>
  <inkml:trace contextRef="#ctx0" brushRef="#br0" timeOffset="119467.94">19332 10283 0,'0'0'0,"-17"0"16,17-17 15,0-1-31,0 1 0,0-36 16,17 0 0,1 35-16,52 0 15,19 36 1,-36 35-1,-1 35 1,-34-17 0,0-71-1,-1-18 1,1-88 0,17 0-1,1 18 1,16 53-1,19 53 17,-53-18-32,35 53 15,52 52 1,-16-69 0,-36-36-1,35-18 1,-35-105-1,-18 17 1</inkml:trace>
  <inkml:trace contextRef="#ctx0" brushRef="#br0" timeOffset="119768.8">20443 9701 0,'0'-17'0,"-17"17"0,17-18 31,0-17-15,53-36 0,35 36-1,-35 17 1,17 18 0,-52 18-16,17 17 15,1-17 1,-1 0-1,0-36 1,0-35 0,1-70-1,-1-1 1</inkml:trace>
  <inkml:trace contextRef="#ctx0" brushRef="#br0" timeOffset="120168.38">17762 9966 0,'0'0'0,"0"35"16,106-35 0,176-123-1,71-54 1,229-70 0,36 18-1,-230 106 1,17 34-1,-299 89 17,-71 0-17,-70 0 1,-106 89 0,-18 16-1</inkml:trace>
  <inkml:trace contextRef="#ctx0" brushRef="#br0" timeOffset="120551.32">18468 11254 0,'0'0'0,"18"17"0,-1-17 16,54-17-1,105-107 1,89-123-1,-1 36 1,124-89 0,-176 141-1,-124 53 1,-53-35 0,-35 106-16,0-54 15</inkml:trace>
  <inkml:trace contextRef="#ctx0" brushRef="#br0" timeOffset="120985.43">17410 8273 0,'0'0'0,"-36"-18"0,19 0 0,-36-70 15,159-71 1,105 18-1,213-88 17,-301 158-32,247-140 15,54-1 1,-213 106 0,-52 36-1,-106 52 1,-35-17-1,-1 35 1,1 35 0</inkml:trace>
  <inkml:trace contextRef="#ctx0" brushRef="#br0" timeOffset="153166.04">3969 7602 0,'-18'0'16,"18"18"0,-18-18-1,18 18-15</inkml:trace>
  <inkml:trace contextRef="#ctx0" brushRef="#br0" timeOffset="153731.21">2434 7355 0,'0'0'0,"18"-17"0,-18-1 16,0-35 0,0 18-1,0 53 16,35 70-15,0 88 0,1-17-1,-36-71 1,0-17 15,0-36-15,-18-35-1,0 0 1,1-71-16</inkml:trace>
  <inkml:trace contextRef="#ctx0" brushRef="#br0" timeOffset="154347.54">2575 6932 0,'-17'-18'0,"34"36"0,-52-53 16,-18 17-16,-53 18 15,71 0-15,-89 18 16,-17 52 15,71 1-15,17 123-1,53 0 1,18 123 0,34-158-1,54 53 1,18-89 0,52-17-1,-52-71 1,105-70-1,-106-35 1,19-107 0,-37 18-1,1-70 1,-88 18 15,-106-142-15,-18 194-1,-71 18 1,19 106 0,-72 52-1,89 36 1,53 35 0,70-70-16,18 141 15,0-36 1,89 18-1,-36-105 1</inkml:trace>
  <inkml:trace contextRef="#ctx0" brushRef="#br0" timeOffset="154579.97">3581 7461 0,'0'0'0,"17"0"0,-34 18 16,-19 0 0,36-1-1,-17 1 1</inkml:trace>
  <inkml:trace contextRef="#ctx0" brushRef="#br0" timeOffset="155380.73">3492 11624 0,'0'0'0,"-17"18"0,-71-1 16,-18-34 15,88-1-31,1 0 0,-1-17 16,18-18-1,35 36 1,89 52 15,-19 71-15,-69-71-16,-19 88 15,-17 71 1,-105-35 0,16-71-1,-69-35 1,34-53 0,18-70-1,53-36 1,53 35-1,71 1 1,17 105 0,-70-35-1</inkml:trace>
  <inkml:trace contextRef="#ctx0" brushRef="#br0" timeOffset="155480.81">3422 12136 0,'18'0'16,"52"35"-1,-17-18 1,0-17-1,-247-52-15,406 104 0,-212-87 16,35-35-16</inkml:trace>
  <inkml:trace contextRef="#ctx0" brushRef="#br0" timeOffset="155597.57">3687 11130 0,'0'0'0,"-36"-18"0,-17 1 16</inkml:trace>
  <inkml:trace contextRef="#ctx0" brushRef="#br0" timeOffset="156114.34">2628 11518 0,'0'18'0,"-35"52"15,-18 54 1,35 176-1,71-124 1,88 36 0,-35-106-1,53 17 1,-18-52 0,124 17-1,-107-88 1,19-53-1,-54-18 1,1-52 0,-36-71-1,-53-18 1,-35-17 15,-35 52-15,-71-87-1,-35 52 1,-106 18 0,-35 124-1,53 140 1,70 71 0,0 89-1,71-54 1,70 0-1,36-34 1</inkml:trace>
  <inkml:trace contextRef="#ctx0" brushRef="#br0" timeOffset="156979.45">3087 11642 0,'0'0'0,"0"-18"0,35-35 31,-17 53-31,17-18 16,36 18-1,-54 18-15,71 35 16,18 35 0,-35-35-1,-18 53 1,-53 17 15,-36 19-15,-17-54-1,-52 18 1,34-71 0,-52-35-1,52-35 1,-35-71 0,89 35-1,17-17 1,35 53-1,53 17 1,18 18 0,35 53-1,-18 18 17,-52-1-17,-36-35 1,1-17-1</inkml:trace>
  <inkml:trace contextRef="#ctx0" brushRef="#br0" timeOffset="158546.63">7108 11254 0,'0'0'0,"0"-18"0,18-35 31,-18 35-31,0 1 15,0 34 17,0 36-32,0 124 15,0 105 1,0-123 15,-35-1-15,17-69-1,18-54 1,0-53 0,0-70-1,0-53 1,0-35 0,0 70-16</inkml:trace>
  <inkml:trace contextRef="#ctx0" brushRef="#br0" timeOffset="158779.43">7091 11271 0,'53'-141'15,"-106"282"-15,123-300 16,-52 177 0,53 106-1,-19-1 1,-34-88 0,35 89-1,18 35 1,-36-36-1,-17-35 1,-1-52 0,-52-54 15,17 18-31</inkml:trace>
  <inkml:trace contextRef="#ctx0" brushRef="#br0" timeOffset="158996.59">7038 11836 0,'0'17'16,"18"-17"-16,-1 0 0,54 0 31,-1-35-15,54-18-1,-1 0 1,-52 18 0,-1 0-1</inkml:trace>
  <inkml:trace contextRef="#ctx0" brushRef="#br0" timeOffset="159329.98">7814 11483 0,'0'18'31,"0"-1"-31,0 1 0,0 35 16,0-36-1,18 1 1,17-18 0,0-53 15,-17-35-16,-18 35 1,-35 18 0,-18 35-1,17 35 1,19 0 0,17 1-1,0-19-15,17-17 16,36 0-1</inkml:trace>
  <inkml:trace contextRef="#ctx0" brushRef="#br0" timeOffset="159646.45">8167 11218 0,'0'0'0,"17"0"47,1-17-47,53-19 16,34-17 0,1 18-1,35 18 1,-123-1-16,53 18 15,-54 0 1,-34 35 0,-54 0-1,36-17 1</inkml:trace>
  <inkml:trace contextRef="#ctx0" brushRef="#br0" timeOffset="159880.03">8502 11130 0,'0'0'16,"-18"0"-1,18 18 17,0 70-17,0 53 1,18-17 0,-18 52-1,0-141-15,0 71 16,0-35-1,35-54 1,0-17 0,1-35-1</inkml:trace>
  <inkml:trace contextRef="#ctx0" brushRef="#br0" timeOffset="160480.03">9754 11501 0,'0'0'0,"-17"17"0,34-17 16,36 0-1,53-17 1,-53 17-16,141-53 16,18-18-1,-71 18 1,35 0 15,-70 36-15,-71-1-1,-35-17 1,-70-1 0,-18 1-1,-18 17 1,35 18 0,36 0-1,52 18 16,54 17-15,0 1 0,-1 34-1,-70-52-15,0 52 16,0-34 0,-70 70-1,-36 35 1,53-71-1,35-70 1</inkml:trace>
  <inkml:trace contextRef="#ctx0" brushRef="#br0" timeOffset="161212.38">11889 11165 0,'0'0'0,"-18"0"15,-17-17 1,17 17 0,0 0-16,1-18 0,-19-35 15,19 18 1,17-36-1,70-17 1,19 53 0,69 35-1,-17 70 1,-88 19 15,-53 87-15,-105 18-1,-37-35 1,37-71 0,-19-53-1,54-35 1,34-70 0,36-36-1,0 35 1,106 71-1,35 53 1,-105-35-16,105 70 16,-53-17-1,18-18 1,-36-53 15,-35 0-15,-17-18-1,0 0-15,-18 1 0</inkml:trace>
  <inkml:trace contextRef="#ctx0" brushRef="#br0" timeOffset="161346.06">12700 11465 0,'0'18'31,"-18"-18"-15,18-18-1,0-17 1</inkml:trace>
  <inkml:trace contextRef="#ctx0" brushRef="#br0" timeOffset="211326.56">19756 11571 0,'-18'0'46,"0"0"-14</inkml:trace>
  <inkml:trace contextRef="#ctx0" brushRef="#br0" timeOffset="212089.84">16351 11659 0,'0'0'0,"36"-123"16,-36 105-1,0 1-15,0-19 16,-18 19-1,-53 34 1,36 107 0,17 87-1,18 107 1,-17 35 0,-19-36-1,1 107 1,-18 87-1,18-246 1,-18-1 0,18-87-1,0-124 17,17-89-17,-35-140 1,53-36-1,0 53-15</inkml:trace>
  <inkml:trace contextRef="#ctx0" brushRef="#br0" timeOffset="212909.35">16722 11606 0,'0'0'0,"-18"0"0,-17 0 16,17-17-16,0-1 15,1 18 1,52-18 15,-17 18-31,123-35 16,106 35-1,194-35 1,247 0 0,-247 17-1,105 0 1,-69 1 0,-213 17-1,1 0 1,-89 0-1,-70 35 1,-88 36 0,-18-1-1,0 89 17,-18 105-17,18 54 1,0-1-1,0 19 1,-18-1 0,-17-106-1,-53 89 1,-35-19 0,52-122-1,0-71 1,-34-1-1,-72-34 1,-87 0 0,-107-36-1,-140 0 17,-124-35-17,-89-18 1,195-17-1,-35-35 1,246-36 0,248 88-16,-54-88 15,89-35 1,106-53 0</inkml:trace>
  <inkml:trace contextRef="#ctx0" brushRef="#br0" timeOffset="213622.59">16845 10813 0,'0'0'0,"0"17"0,0 1 0,18-18 31,-1 0-31,54-18 15,52-52 1,-17-18 0,-88 52-16,0-52 15,-124 35 17,-18 71-17,-35 70 1,71 18-1,53 17 1,53-35 0,-1-70-16,54 35 15,52-35 1,1-18 0,-89 0-1,-158 0 16,87 0-31,-70 17 16,1 54 0,69 17-1,36 0 1,36 0 15,52-52-15,-71-19-16,89-17 15,35-35 1,1-53 0,-72 35-1</inkml:trace>
  <inkml:trace contextRef="#ctx0" brushRef="#br0" timeOffset="213839.71">17445 10954 0,'0'-18'0,"0"36"0,0-54 16,0 54-1,17 0 1,54 70 0,-53 0-1,-1-53 1,-17 18 0,0 18-1,0-36 1,36-88-1</inkml:trace>
  <inkml:trace contextRef="#ctx0" brushRef="#br0" timeOffset="214073.58">17727 10971 0,'18'-17'0,"-36"34"0,53-105 16,-70 88 15,-71 71-16,71-54-15,-53 54 16,-18 52 0,18 1-1,70-54 17,36-52-17,70-18 1,-53 0-16</inkml:trace>
  <inkml:trace contextRef="#ctx0" brushRef="#br0" timeOffset="214306.17">17903 11077 0,'36'-17'0,"-72"34"0,89-87 16,-53 52-16,0 0 16,-17 54 15,17 34-16,0 1 1,0 17 0,0-70-16,0 17 15,53-53 32,-18-17-47</inkml:trace>
  <inkml:trace contextRef="#ctx0" brushRef="#br0" timeOffset="-214523.65">18309 11024 0,'-17'0'16,"-1"0"0,0 0-1,18 18-15,18-18 31,0 0-31,52 0 16,1-18 0,-54-17-1,1 0 17,-36 17-17,-17 18 1,17 0-16,-70 18 15,0 52 1,53 18 0,35 18-1,17-35 1,54-53 0,-36-18-16,89 0 15,34-71 1,-34 0-1,35-34 1,-71-37 0,-53 19-1,-35 88 1,18-106 0,-18 88-1,0 70 1,-53 107-1,0 52 1,18 18 0,35-35-1,35-53 1,35-71 0,36-35-1,35-35 1,0-53-1</inkml:trace>
  <inkml:trace contextRef="#ctx0" brushRef="#br0" timeOffset="-213207.73">13264 11606 0,'-17'-17'15,"-1"-1"1,-17 18 0,-18 0-1,0 71 1,-18 34-1,54-69-15,-18 87 16,-1 124 0,19-18-1,17-52 17,0 35-17,53 34 1,35-122-1,88-36 1,89-53 0,-36-35-1,124-70 1,17-1 0,-282 54-16,106-54 15,18 18 1,-106 18-1,-88 35 1,-18-18 0,-18-17 15,0 0-15</inkml:trace>
  <inkml:trace contextRef="#ctx0" brushRef="#br0" timeOffset="-212757.44">14746 12418 0,'0'0'16,"-18"0"-16,1 0 15,-1 17-15,18 36 16,18 18-1,52-18 1,-52-36-16,105 54 16,19-36-1,-19-35 1,18 0 15,-17-17-15,-71-1-1,-142 89 17,1 17-17,-53 53 1,18 0 0,17-18-1,70-87-15,-52 70 16,53-71-1,35-53 1,35-52 0</inkml:trace>
  <inkml:trace contextRef="#ctx0" brushRef="#br0" timeOffset="-211824.1">16439 12506 0,'0'18'0,"0"-1"16,18-17 0,35 0-16,88 0 15,106 0 1,35 0 15,-70 0-15,-159 0-16,88 0 15,-88 0 1,-35 0 0,52-17 15,-52 17-31,35-18 16,-18 18-16</inkml:trace>
  <inkml:trace contextRef="#ctx0" brushRef="#br0" timeOffset="-211574.01">18380 12400 0,'17'35'16,"19"-35"-1,52 18 1,123-18-1,1 0 1,-159 0-16,18 0 16,17-18-1,-159 36 17,18 17-32</inkml:trace>
  <inkml:trace contextRef="#ctx0" brushRef="#br0" timeOffset="-211274.29">16686 13282 0,'0'0'0,"-17"0"0,-1 0 16,0 0-16,36 0 31,123 18-15,36-18-1,-107 0-15,159-36 16,54 1 0,-107 18-1,-105 17 1,-18-36-1,-36 19 1</inkml:trace>
  <inkml:trace contextRef="#ctx0" brushRef="#br0" timeOffset="-211058.49">18644 13159 0,'0'17'16,"0"1"-1,71-18 1,-54 0-16,72 0 16,17 0-1,52-35 1,-122 17 0,-54 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9T11:01:49.5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688 741 0,'18'0'16,"-1"0"0,-17-18-1,18 18-15,-18-17 16,0-1 0,0 0-16,0 1 15,0-1 16,0 0-15,0 1 0,-18 17 15,1 53-15,17 35-1,0 35 1,-18-87-16,18 52 15,-53 88 1,35-70 0,18-53-1,-17-18 1,17-17 0,-18-18-1,18-18 32,0-17-47</inkml:trace>
  <inkml:trace contextRef="#ctx0" brushRef="#br0" timeOffset="383.29">952 952 0,'0'0'0,"18"0"0,0-17 0,-18-1 15,0 36 17,0-1-32,-36 54 15,-16 35 16,34-71-31,-35 18 16,-35 53 0,35-53-1,18-36 1,17-17 0,18-17 15,35-18-16,1-18 1,-19 35-16</inkml:trace>
  <inkml:trace contextRef="#ctx0" brushRef="#br0" timeOffset="666.82">900 988 0,'17'-18'0,"-34"36"0,69-36 16,-34 18 15,0 18-15,17 52-1,0 1 1,-17-18 0,17 17-1,-35-52-15,36 0 16,-36-1-1,17 1 1,-17-36 15,18-17-15</inkml:trace>
  <inkml:trace contextRef="#ctx0" brushRef="#br0" timeOffset="1016.77">1376 653 0,'0'0'0,"0"-18"16,-18 18 0,-17 18-1,0 35 1,17-18-16,-17 53 15,-1 35 1,36 1 0,-35 17-1,18-88 1,-1-18 0,18-17-1,0-36 48,0 1-63</inkml:trace>
  <inkml:trace contextRef="#ctx0" brushRef="#br0" timeOffset="2749.15">1446 688 0,'0'0'0,"71"-53"31,-89 53 16,1 0-47,-1 18 16,0-1-16,-35 71 31,36-52-31,-54 140 16,-35 53-1,18-87 1,0 34 0,35-70-1,35-36 1,1-52-1,-1-36 1,1-52 0,17-1-1,0-17 1,17-18 0,36 53-1,-18 36 16,36 34-15,-18 36 0,17 53-1,1-35 1,17-1 0,0-52-1,36-18 1,-36-53-1,36-18 1,-54 1 0,-52 34-16,17-87 15,-35-71 1,-35 18 0,-89 17-1,-17 71 16,-71 35-15,142 53-16,-177 0 16,106 53-1,35 52 1,88 89 0,36-52-1,70-1 1,-53-124-16,54 36 15,17-35 1,52-18 0,-52-18-1,0-17 1,-71 17 0,-17 18-1,-1-17 16,19 17-15</inkml:trace>
  <inkml:trace contextRef="#ctx0" brushRef="#br0" timeOffset="3418.16">2399 1305 0,'0'0'0,"18"0"0,-1 0 0,1 0 16,-1 0-16,1-35 15,0 17 1,-1-52 0,-17 17-1,-70-18 1,-36 18 15,71 53-31,-71 0 16,18 36-1,-36 70 1,71-1 0,18 19-1,35-36 1,0 0-1,71-53 1,-1-35 0,36-35-1,-18-35 1,36-19 0,-36-34-1,-71 17 16,1 36-15,-18 52 0,0 36-1,-18 35 1,1 52 0,17 1-1,0-53 1,0 0-1,35-35 1,36-18 0,-18-18-1,17-35 1</inkml:trace>
  <inkml:trace contextRef="#ctx0" brushRef="#br0" timeOffset="3735.32">3087 723 0,'0'0'0,"0"-17"0,0-36 15,0 35 1,-18 18 0,-17 35-1,17 36 1,18-36-16,-17 141 15,-1-34 1,0-19 0,-35-17-1,18-53 1,35-18 0,18-35 15,52-18 0</inkml:trace>
  <inkml:trace contextRef="#ctx0" brushRef="#br0" timeOffset="4383">3528 1270 0,'70'-71'31,"-70"54"-31,18-1 0,0-17 16,-18-53 0,0 35-1,0 35-15,-53 0 16,-53 18 0,18 36-1,-18 70 1,35-18 15,54-53-31,-1 18 16,18-35-16,-18 70 15,18-35 1,53-36 0,0-17-1,35-17 1,18-36-1,-18-35 1,-35 17 0,0-35-1,-35 36 1,-18 52 0,0 53 30,-18 54-30,1-1 0,-1-18-1,18-17 1,35-35 0,-17-18-16,17 0 15,53 0 1,-35-18-1,18-35 1,-54 18 0</inkml:trace>
  <inkml:trace contextRef="#ctx0" brushRef="#br0" timeOffset="4737.59">2910 847 0,'0'0'0,"-35"0"31,53 0-16,-1 0-15,72 0 16,16-18 0,54 0-1,-71 1 1,-35 17 0,-35 0-1,0 0 32</inkml:trace>
  <inkml:trace contextRef="#ctx0" brushRef="#br0" timeOffset="5665.06">5521 811 0,'0'0'0,"0"-35"0,0 17 16,0-34-1,0-1 1,18 17-1,-18 54 17,0 0-32,-53 52 15,0 107 1,-18-36 0,1 35-1,52-141-15,-53 54 16,36-19 15,0-52-15,35-71 15,0-35-15,0-18-1,0 35 1,18 36-1,-1 35 1,36 35 0,-53-17-16,35 52 15,18 36 1,18-35 0,-1-36-1,54-17 1,-18-18 15,52-53-15,-122 35-16,52-52 15,-18-54 1,-52 1 0,-36-18-1,-87-53 1,-19 88-1,71 88-15,-158-52 16,69 70 0,19 70-1,88-52 1</inkml:trace>
  <inkml:trace contextRef="#ctx0" brushRef="#br0" timeOffset="5833.25">5327 1111 0,'18'0'0,"70"36"16,0-19 15,18-17-15,-36 0-1,-17-17 1,0-19 0,0 36-1</inkml:trace>
  <inkml:trace contextRef="#ctx0" brushRef="#br0" timeOffset="6565.6">6050 1182 0,'0'0'0,"-18"0"0,1 0 16,-1 17-16,-17-17 31,35-35-15,18-18-1,34 0 1,1 18 0,18 0-1,0 17 1,-1 18-1,1 71 1,-54 17 0,-17-18-1,-35 19 1,17-36 0,1-18-1,-1-35-15,18-18 47,0-17-31,0-36-1,0 1 1,71-36 0,-54 88-16,36-35 15,18 36 1,-36 17-1,0 35 1,-35 0 0,0 36-1,0-18 1,-17 0 0,-1-18-1,18 0 1,0-17 15,0-36 16,0 1-31,18-36-1</inkml:trace>
  <inkml:trace contextRef="#ctx0" brushRef="#br0" timeOffset="6965.33">6826 653 0,'0'0'15,"0"-18"-15,0 0 0,-17 18 16,-19 18 15,19 35-15,17 0-1,0-36-15,0 1 16,0 0 0,53-18-1,-36-36 1,1 1-1,-18 0 1,-53 0 0,18 35-1,-1 0 1,19 17 0,-19 19-1,19-36 1</inkml:trace>
  <inkml:trace contextRef="#ctx0" brushRef="#br0" timeOffset="7632.64">5433 582 0,'0'0'0,"-53"0"31,35 0-31,1 0 0,-54 0 31,36 35-15,17-17-16,0 53 15,1-1 1,17 18 0,0 0-1,53-35 1,35-17-1,-53-36-15,53 0 16,1 0 0</inkml:trace>
  <inkml:trace contextRef="#ctx0" brushRef="#br0" timeOffset="8508.7">6879 1094 0,'0'0'0,"-53"-36"31,36 36-31,17-17 16,17 17 15,19 0-31,-19 0 15,36 53 1,-18 35 0,-17-35-1,-18 17 1,0-34 0,0-19-1,0 1 1,0-36-1,35-17 1,1-36 0,-1 1-1,0-18 1,-17 70-16,17-17 16,0 35-1,1 0 1</inkml:trace>
  <inkml:trace contextRef="#ctx0" brushRef="#br0" timeOffset="8932.04">7285 1252 0,'0'0'0,"0"18"16,17-18-16,1 0 16,35 0-1,18-53 1,-1 18 0,-17-36-1,-53 54-15,0-54 16,0 36 15,-18 35-15,-52 17-1,17 36 1,18 36 0,17 16-1,18-52 1,0 18-1,71-71 1,-1 0 0,71-18-1,-88 18-15,71-70 16,-36 34 0</inkml:trace>
  <inkml:trace contextRef="#ctx0" brushRef="#br0" timeOffset="9414.86">8079 1041 0,'0'-18'0,"0"36"0,0-89 31,0 53-31,-18 18 16,0 0-1,1 53 1,-1 18 0,18-53-16,0 52 15,-18 1 1,1-18-1,-19 0 1,19-36 0,17-34 31,0-19-47,0-17 15,0 36-15,53-71 16,-36 52-16,54-52 31,70 0-15,0 88-1,-70 0 1,-1 88 0,-52 0-1,-36 36 1,-17-71-1,0-18 1,-1-17 0,19 34-1,52-104 1</inkml:trace>
  <inkml:trace contextRef="#ctx0" brushRef="#br0" timeOffset="9964.5">9596 635 0,'0'0'0,"-18"0"0,-53-18 32,107 1-17,17 17 1,105 0-1,89 0 1,-88 0 0,0 0-1,-124 0-15,-70 17 32,-53 1-17,35-18 1</inkml:trace>
  <inkml:trace contextRef="#ctx0" brushRef="#br0" timeOffset="10233.01">9931 635 0,'-18'0'16,"0"0"-1,-17 18 1,0 70-1,-18 71 1,35-1 0,18-34-1,0-18 1,0-53 0,0-36-1,36-17 1,16-17 15</inkml:trace>
  <inkml:trace contextRef="#ctx0" brushRef="#br0" timeOffset="10667.21">10178 1129 0,'17'0'31,"1"0"-31,35 0 16,-36 0-16,72-35 16,-36-1-1,-18-17 1,-35 18 15,-35 0-15,-36 35-1,0 17 1,-34 72 0,34 34-1,53-52 1,18-1-1,18-34 1,70-19 0,-17-17-1,52-17 1</inkml:trace>
  <inkml:trace contextRef="#ctx0" brushRef="#br0" timeOffset="11164.84">11095 1041 0,'0'0'0,"17"-18"0,-17-17 15,18-36 1,-36 54 0,1 17-16,-71 0 15,-18 35 1,0 35-1,35-17 1,54 18 0,17-36-1,88-17 1,35-1 0,1 1-1,-54 0 1,-34 17 15,-36-17-15,-53 17-1,35-17-15,-70-1 16,-35 1 0,52-18-1,-17 0 1,35-18-1,35 1 1,1-19 0,70 1-1,-1 17 1</inkml:trace>
  <inkml:trace contextRef="#ctx0" brushRef="#br0" timeOffset="11748.17">11659 617 0,'0'0'0,"0"-17"16,-17 17 15,-1 53-16,-17 35 1,-18 71 0,0-36-1,0 36 1,53-124-16,0 36 16,0-1-1,35-70 1,53 0 15,18-17-15,-18-54-1,1-17 1,-36 0 0,-53 35-1,0 35 1,17 18-1,-70 71 1,53-36-16,0 18 16,-17 17-1,17-17 1,53-35 0,0-18-1,-1 0 1,37-71 15,-19 1-31</inkml:trace>
  <inkml:trace contextRef="#ctx0" brushRef="#br0" timeOffset="11947.71">12206 723 0,'0'0'0,"-18"-17"15,1 17-15,-1-18 16,1 18 0,-1 0 15,0 0-15,1 18-1</inkml:trace>
  <inkml:trace contextRef="#ctx0" brushRef="#br0" timeOffset="12150.68">11201 952 0,'0'0'0,"-18"18"15,18 0 1,71-18-1,52 0 1,1-18 0,17-17-1</inkml:trace>
  <inkml:trace contextRef="#ctx0" brushRef="#br0" timeOffset="12721.97">12294 988 0,'-17'0'0,"-1"0"16,18 17-1,0 1 1,-35 53-1,17-18 1,-17 35 0,0-18-1,35-52 1,0 0-16,-18-18 31,0 0-15,18-18-1,0-53 17,0 54-32,36-36 15,69-53 1,19 35 0,35 36-1,-89 35 1,1 53-1,-54 53 1,-17-18 0,-35-35-1,-18 0 1,36-35 0,34-18 30</inkml:trace>
  <inkml:trace contextRef="#ctx0" brushRef="#br0" timeOffset="13481.23">13529 1058 0,'0'-17'15,"0"34"-15,0-52 0,0 17 0,-35-35 16,-36 1 0,-17 52-1,70 0-15,-52 35 16,35-35-16,-89 88 16,53-17-1,1 34 1,52-34 15,18-18-15,88-35-1,36-18 1,-18-18 0,17-53-1,-35 1 1,-70-1-1,0 1 1,-1 70 0,-17-18-1,0 53 17,-17 54-17,17-72 1,-36 36-16,-16 106 31,16-53-15,1 105-1,0 19 1,17-54 0,18 18-1,-18 18 1,1-54-1,-18-52 1,17-88 0,-17 0-1,-18-36 1,0-35 0,-18-70-1,-17-36 1,88 106-1</inkml:trace>
  <inkml:trace contextRef="#ctx0" brushRef="#br0" timeOffset="13683.87">12929 1940 0,'0'-35'16,"71"-124"-1,-142 353 1,248-547-16,-142 318 0,71-53 16,17 17-1,-35 36 1,-17 35-1,-53 0 1,-36 0 31,-53 0-31</inkml:trace>
  <inkml:trace contextRef="#ctx0" brushRef="#br0" timeOffset="14898.44">1411 1958 0,'0'0'0,"-35"0"0,-89 18 31,107-18-31,-1 0 16,0 0 0,18 17-1,18-17 1,17 0-16,71 18 16,106-1-1,-18 1 1,141 0-1,0-18 17,159 0-17,88 0 1,71-18 0,-89 0-1,212-17 1,18 18-1,-194-1 1,440 0 0,-422 18-1,193-17 1,-211 17 0,158 0-1,-228-18 1,299 0-1,-371 18 17,89-17-17,-88-1 1,-212 18 0,-36-18-1,-123 18 1,-88-17 15,-35 17-15,18 0-16</inkml:trace>
  <inkml:trace contextRef="#ctx0" brushRef="#br0" timeOffset="16264.11">12841 1940 0,'18'0'15,"-1"0"1,-17 18 109,0 0-109,0-1 15,0 1-31,-17-18 15,-1 35 1,0-35-16,1 18 16,-18 17-1,35 18 1,-18-18 0,18 36-1,0-18 1,18-18 15,52 0-15,-35-35-16</inkml:trace>
  <inkml:trace contextRef="#ctx0" brushRef="#br0" timeOffset="18481">1693 3475 0,'0'-18'15,"0"36"32,-17-18-47,17 35 16,-18 0-16,0 71 16,18-70-16,-17 69 15,-1 72 1,0-71-1,1-18 17,17-71-17,0-87 17,53-1-17,17-52 1,1 35-1,-1 17 1,-52 53-16,17-17 16,-17 35-16,0 18 15,-1 70 1,1-17 0,-18-1-1,53 36 1,-18-71-1,-17-17 1,70-18 0,0-35-1,36-36 1,-54 0 0,-17-17-1,-53 0 1,-53-35-1,-35 34 1,17 72 0,36 17-1,0 35 1,35 18 0,0-18-1,53-35 1</inkml:trace>
  <inkml:trace contextRef="#ctx0" brushRef="#br0" timeOffset="19047.79">2787 3334 0,'0'0'0,"0"-18"0,0 0 16,0 36 15,-18 0-31,18-1 0,0 36 16,-17-17-16,-1 87 15,0-35 1,1 36 0,-1-36-1,-17 18 1,17-53-1,1-18 17,17-53-1,0-52-15,0 52-16,0-35 15,88-70 1,0 52-1,53 36 1,-106 35 0,36 35-1,-71-17-15,0 17 16,0 53 0,-18 0-1,-17-17 1,17-53-1,18-1 17,0-34-1,0-1-31</inkml:trace>
  <inkml:trace contextRef="#ctx0" brushRef="#br0" timeOffset="19847.48">3334 3634 0,'0'0'0,"0"-18"0,-18 36 47,0 17-47,1 35 16,-1 19-1,18-72 1,0 36-16,18 0 31,17-53-15,71 0 0,-18-35-1,36-36 1,-19-17-1,-52 0 1,-35 35 0,0 0-1,-18 124 32,-36 17-31,-17 18 15,36-71-31,-36 106 16,0 106-1,18-53 1,17 88 0,-17 18-1,35-88 1,-18 17-1,0-70 1,-17-106 0,18-36-16,-54-17 15,0-35 1,-52-88 0,35-19-1,53-140 1,35 35-1,52-35 1,-34 212 0,53-107-1,52 1 1,-35 105 0,0 1-1,-52 34 1,17 1-16</inkml:trace>
  <inkml:trace contextRef="#ctx0" brushRef="#br0" timeOffset="20813.4">5556 3369 0,'0'0'0,"0"-18"16,0 36 0,-17 17-1,-19 18-15,-17 53 16,-52 70-1,87-140 1,-53 70-16,36-1 31,17-69-15,1-36 0,17-71-1,0 18 1,17-53-1,-17 71-15,18-35 16,0-1 0,17 71-1,0 35 1,1 36 0,16 52-1,-34-105-15,53 70 16,17-17-1,18-71 17,52-18-17,1-70 1,-35-18 0,-54-35-1,-52 0 1,-71-53-1,-35 88 1,-71 0 0,18 88-1,88 18-15,-141 89 16,106 34 0,70 71-1,53-53 1,36-70-1,70-36 17,0-35-17,-35 0 1,35 0 0,-70 0-16</inkml:trace>
  <inkml:trace contextRef="#ctx0" brushRef="#br0" timeOffset="21366.04">6738 3598 0,'0'-53'16,"0"36"0,-18-19-16,-52-16 15,52 34-15,-105-17 16,52 35-1,-35 70 1,53 18 15,-17 54-15,70-107-16,-18 71 16,18-18-1,0-35 1,71-53-1,17 0 1,35-71 0,19-17-1,-54-18 1,-53-17 0,-35 52-1,0 36 1,-18 35-1,1 53 17,17 53-17,0-1 1,0-34 0,53-36-1,0-35 1,0 0-1,-36 0-15,71-53 16</inkml:trace>
  <inkml:trace contextRef="#ctx0" brushRef="#br0" timeOffset="21647.66">7214 3246 0,'0'0'0,"0"-36"0,0-17 16,-17 53-1,-1 0 1,18 89 0,-18 69 15,18-34-15,-35 52-1,17-105 1,1-1-1,17-34 1,17-36 0,1-18-1</inkml:trace>
  <inkml:trace contextRef="#ctx0" brushRef="#br0" timeOffset="22213.8">7691 3545 0,'0'0'0,"0"-17"0,0-1 16,0-35-1,-18-17 1,-35 52 0,-18 18-1,54 0-15,-18 35 16,-89 89-1,53 17 1,36-53 0,35 0-1,0-70 1,53 0 0,35-54-1,1-17 1,-1-17-1,-35-18 17,-36-18-17,1 35 1,-18 54 0,0 34-1,0 71 1,0-17-1,0 35 1,18-36 0,17-52-1,71 0 1,-18-18 0,0-71-1,-70 53 1</inkml:trace>
  <inkml:trace contextRef="#ctx0" brushRef="#br0" timeOffset="22513.39">6932 3281 0,'0'0'0,"-18"0"0,1 17 16,52-17-1,106 0 1,-35 0 0,53-35-1,-18 18 1,-53 17-1,-70 0 17,17 0-32</inkml:trace>
  <inkml:trace contextRef="#ctx0" brushRef="#br0" timeOffset="23515.46">9560 3281 0,'0'0'0,"0"-18"0,0-35 16,0 18-1,0 17-15,-17 18 16,-36 18 0,-18 105-1,36 19 1,-18 34 0,-18-17-1,1-89 1,35-52-1,17-71 32,18 35-47,0-52 16,0-54 0,0 18-1,0 54 1,18 87 15,-1-18-31,18 72 16,18-1-1,36 35 1,-1-52 0,0-53-1,71-36 1,-36-17-1,18-54 1,-35-52 15,-106-53-15,-70 18 0,-36 70-1,-88 18 1,53 88-1,-53 53 1,123 53 0,71 52-1,35-52 1,71 18 0,18-71-1,34-36 1,-34-17-1,-36 0 1,-17-53 15</inkml:trace>
  <inkml:trace contextRef="#ctx0" brushRef="#br0" timeOffset="24130.17">10072 3598 0,'0'0'0,"-35"0"31,35-17-31,0-1 16,35-53-1,53 1 1,0 35-1,-70 35 1,70-18-16,0 36 31,-35 70-15,-53 0 0,0 18-1,-53-36 1,36-34-1,-1-36-15,18-18 32,18-17-17,52-36 1,1-17 0,-54 70-16,54-52 15,-1 35 1,-52 35-1,-18 52 1,0 19 15,0-18-15,0 18 0,0-54-1,0-34 32,0-1-47,0 0 0</inkml:trace>
  <inkml:trace contextRef="#ctx0" brushRef="#br0" timeOffset="24314.13">10777 3193 0,'-17'0'15,"-1"-18"-15,0 18 0,1 0 32,17 18-1,35 17-15,0 0-16</inkml:trace>
  <inkml:trace contextRef="#ctx0" brushRef="#br0" timeOffset="24713.18">10989 3351 0,'0'18'16,"0"0"-16,0-1 0,0 54 15,0-1 1,35 36-1,-17-35 1,-18-36 15,18-35-15,-1 0 0,54-53-1,-18-35 1,-18 17-1,0-17 1,-17 71-16,0-19 16,-1 1-1,1 35 1,-1 53 0,-17 0-1,18-36 1</inkml:trace>
  <inkml:trace contextRef="#ctx0" brushRef="#br0" timeOffset="25481.33">11412 3563 0,'18'18'15,"0"-18"1,35-18 0,17-35-1,-52 0 1,-1-17-1,-17 34 1,-35 36 0,-18 36-1,-17 52 1,17 18 0,53-53-1,17 35 1,36-71-1,35-17 1,18 0 15,-35-52-15,-1-1 0,-52-36-1,-18 19 1,0 52-1,0 1 1,-18 52 0,1 18-1,-19 35 1,19-35 0,17 0-1,0-36 1,0 1-1,0-53 32,0 17-47,17-52 16,36-19 0,53-34-1,18 52 1,34 36-1,-140 35-15,106 53 16,-107 18 0,-17 52-1,0-52 1,-53-1 0,18-35-1,17-35 1</inkml:trace>
  <inkml:trace contextRef="#ctx0" brushRef="#br0" timeOffset="25965.26">13353 3104 0,'0'0'0,"-18"0"31,18-17-31,88 17 16,-53-18-16,124 18 16,-18 0-1,36 0 1,-107 0 0,-140 0 15,52 0-31</inkml:trace>
  <inkml:trace contextRef="#ctx0" brushRef="#br0" timeOffset="26216.98">13723 3087 0,'-18'0'16,"1"17"15,-1 36-15,18 71-1,-35 17 1,17-18 0,18-87-16,-35 52 15,-18 0 1,35-53 0,36-52 15</inkml:trace>
  <inkml:trace contextRef="#ctx0" brushRef="#br0" timeOffset="26596.72">13935 3581 0,'0'0'0,"17"0"0,-17-18 16,18 18-16,0 0 15,70-71 1,-18 36 0,-34-35-1,-36 17 1,0 17 0,-71 36-1,-35 53 1,0 36-1,71-1 17,35 18-17,0-53 1,18-18 0,70-18-1,0-17 1,0-17-1</inkml:trace>
  <inkml:trace contextRef="#ctx0" brushRef="#br0" timeOffset="27079.89">14623 3440 0,'35'-53'0,"-70"106"0,88-159 16,-53 88-16,0 0 15,-36 1 1,-34 17-1,-18 53 1,17 0 0,71-36-1,-18 36 1,18-18 0,71 1-1,17-19 1,-17 19-1,-18-1 1,-53 0 0,0-17-1,-89-18 1,19 0 0,-18 0-1,35-35 1,53 17-16,-36 0 15,19 18 1,34 18 31,36 0-31,0-18-1,-35 0-15,17 0 16</inkml:trace>
  <inkml:trace contextRef="#ctx0" brushRef="#br0" timeOffset="27646.52">15046 3052 0,'0'0'15,"0"-18"-15,18-17 0,-18 17 16,0 36 15,-18-1-31,0 1 16,1 52-1,17-52-15,-53 88 16,17 53 0,1-54-1,18 1 1,17-35-1,0-36 1,52-17 0,19-18-1,35-53 1,0-35 0,-36 35-1,-34-18 1,-36 89 31,0 17-47,0 18 31,0-35-31,0 17 16,0-17-1,17-18 1,36 0-1,18-36 1,-36 1 0,-17 17-16</inkml:trace>
  <inkml:trace contextRef="#ctx0" brushRef="#br0" timeOffset="27815.08">15557 3140 0,'0'0'0,"0"-18"0,-17 0 15,17 1 1,-35 17-16,17 0 31,0 0 1,1 0-17</inkml:trace>
  <inkml:trace contextRef="#ctx0" brushRef="#br0" timeOffset="28013.43">14711 3246 0,'0'0'0,"0"35"16,17-35-1,54 0 1,-36 0-16,71 0 15,53 0 1,-124 0 0</inkml:trace>
  <inkml:trace contextRef="#ctx0" brushRef="#br0" timeOffset="28514.94">15646 3334 0,'0'17'32,"0"1"-32,0 0 0,0 17 15,0 18 1,0-36-16,0 72 16,0-36-1,-18 0 1,0-18-1,1-35 1,17-18 15,0-35-15,35-17 0,18-19-1,35-34 1,0 52-1,36 36 1,-18 53 0,-53 70-1,-36-17 1,-17 34 0,-53-34-1,0-36 1,18-17-1,53-36 17</inkml:trace>
  <inkml:trace contextRef="#ctx0" brushRef="#br0" timeOffset="29346.13">16704 3369 0,'0'-18'0,"0"36"0,0-53 0,0 17 15,0-35 1,-18 53-16,-35 0 16,-70 18-1,35 52 1,-18 36-1,71-18 1,35-35 15,88-53-15,0 0 0,36-35-1,-54 0 1,-17-36-1,-53 1 1,0 34 0,0 54 31,0 0-47,-18 52 15,1 18 1,-1 36-1,-17 17 1,35 71 15,0-36-15,0-105-16,0 105 16,0 18-1,0-141-15,17 212 16,-17-54-1,-52-123 1,-54-17 0,-18-71-1,89 0-15,-36-18 16,-123-105 0,106-1-1,35-105 1,53-36-1,18 54 1,0 140 0,52-123-1,-52 141-15,70-70 16,18-1 0,-18 71-1,0 1 1,-17-1-16</inkml:trace>
  <inkml:trace contextRef="#ctx0" brushRef="#br0" timeOffset="29862.96">17868 3440 0,'-17'0'47,"-1"0"-47,0-18 16,18 0-16,-17-17 15,-1-36 1,18 1 0,88-18-1,0 35 1,89 35 0,-89 36-1,-17 70 1,-71 0-1,-53 53 1,-18-53 15,36-52-31,-53 52 16,17-35 0,36-18-1,35 0 1,0-17-1,0 0-15</inkml:trace>
  <inkml:trace contextRef="#ctx0" brushRef="#br0" timeOffset="30328.99">17956 4251 0,'0'0'0,"18"0"0,17 0 31,-17 0-31,0-18 16,-18-35-1,0 0 1,-18 53-1,-35 0 1,18 18 0,35 35-1,0-35 1,17-18 0,1 0-16,17 0 15,-17-18 1,-18-17-1,-18 35 32,1 0-15,17-18-17,-18 18-15</inkml:trace>
  <inkml:trace contextRef="#ctx0" brushRef="#br1" timeOffset="36195.16">1023 4974 0,'-18'0'0,"1"-35"15,-1 35 1,0 18 0,1 70-1,-18 53 1,35-106-16,-36 71 15,1 0 1,0 0 0,17-53-1,18-18 1,0-53 0</inkml:trace>
  <inkml:trace contextRef="#ctx0" brushRef="#br1" timeOffset="36528.28">829 5203 0,'0'0'0,"-18"-17"0,1-89 15,-1 71 1,18-53 0,53-36-1,35 53 1,53 54-1,0 34 1,1 125 0,-90-1-1,-52 35 1,-52-52 0,-19-1-1,18-52 1,35-54-1,1-17 1,-18-53 0,35 36-1</inkml:trace>
  <inkml:trace contextRef="#ctx0" brushRef="#br1" timeOffset="36744.72">847 5274 0,'0'0'0,"-18"0"0,0 18 16,1-1-1,34-17 1,54 0 0,-36-17-16,18-1 15,71-17 1,-36-1-1,-53 36 1</inkml:trace>
  <inkml:trace contextRef="#ctx0" brushRef="#br1" timeOffset="37244.48">2011 5221 0,'0'0'0,"0"-18"0,17 1 16,1 17-16,-18-35 15,0 17 1,-53 18 0,-53 18-1,36 34 1,17 1-1,53-17 1,0-19 0,70-17-1,1 36 1,17-19 15,-53 18-15,-35 18-1,-52 0 1,-19-35 0,-35 0-1,36-18 1,17 0 0,53-18-1,0 0 1,17-35-1,19 36 1</inkml:trace>
  <inkml:trace contextRef="#ctx0" brushRef="#br1" timeOffset="37778.22">3334 5203 0,'0'0'0,"0"-17"0,0-18 15,0-36-15,-18 36 16,0 52 15,18 1-15,-17 17-16,-1 71 15,-17 106 1,35 52 0,-18-34-1,-17 70 1,-18-1 0,35-87-1,-34 0 1,52-177-1,0-53 1,0-52 0,0-124-1</inkml:trace>
  <inkml:trace contextRef="#ctx0" brushRef="#br1" timeOffset="38177.37">3298 5327 0,'0'0'0,"-17"-18"0,17 1 15,-18-107 1,18 71 0,124-35-1,-1 53 1,36 52-1,-36 54 1,-70 52 0,-53-105-16,-17 70 15,-124 18 17,17-53-17,-17-18 1,53-35-1,70 0-15,0 0 16,36-17 15,35-1-15,0 0-16</inkml:trace>
  <inkml:trace contextRef="#ctx0" brushRef="#br1" timeOffset="38578.06">3898 5327 0,'18'0'16,"-1"0"-16,1 0 15,17-18 1,36-35-1,-18 0 1,-36-17 0,-17 35-1,-35 35 1,-35 53 0,-19 35-1,54-18 1,18 18-1,17-17 1,52-53 0,37-18-1,-19 0 17,-52-18-32,52 0 15,1-17 1</inkml:trace>
  <inkml:trace contextRef="#ctx0" brushRef="#br1" timeOffset="38994.69">4410 5274 0,'0'0'0,"0"-18"0,0 1 16,0-36-1,0 18 1,17 17-16,54-17 15,17 17 1,53 36 0,-53 17-1,-35 53 1,-53 18 15,-53-53-15,36-36-1,-19-17 1,19-17 0,17-36-1,0-18 1,35 18 0,18-17-1,-18 52 1,18-17-1,0 0 1</inkml:trace>
  <inkml:trace contextRef="#ctx0" brushRef="#br1" timeOffset="39462.19">6262 4868 0,'0'-17'0,"0"34"0,0-70 0,0 36 16,0-36 0,0 70 15,0 54-16,0 105 1,-18-52 0,18-89-16,-17 53 15,17-52-15,0 17 16,0-36 0</inkml:trace>
  <inkml:trace contextRef="#ctx0" brushRef="#br1" timeOffset="40111.18">5927 5203 0,'0'0'0,"-18"0"16,18 18-1,18-18 1,35 0-1,-18 0-15,71-18 16,88-70 0,53-18-1,-106 18 1,-53-53 0,-88 71-1,-35-1 1,17 71-16,-35 0 15,0 35 1,36 71 0,-19 53-1,1-36 17,0 18-17,35-123-15,-18 53 16,-17-18-1,35-71 17,0-17-17,17-18 1,1 17-16,88-52 16,-18 18-1,53 52 1,-53 18-1,-35 71 1,-53 17 0,-35-18-1,0-17 17,17-35-17,36-36 16,-1 1-31,19-19 0</inkml:trace>
  <inkml:trace contextRef="#ctx0" brushRef="#br1" timeOffset="40481.06">7161 5115 0,'0'18'0,"18"-18"15,0 0 1,17 0-16,18-53 16,0 18-1,-36-1 17,-17 19-32,0-1 15,-17 18 1,-36 18-1,-35 70 1,35-17 0,35 34-1,36-34 1,35-71 0,35 0-1,-18 0 1,72-53-1</inkml:trace>
  <inkml:trace contextRef="#ctx0" brushRef="#br1" timeOffset="41094.58">8449 5292 0,'0'0'0,"-18"-18"0,18 0 16,-17 1-16,17-36 15,0 0 17,0 35-32,53-35 15,0 36 1,52 17-1,-34 35 1,17 53 0,-88 18-1,-17-35 1,-1-54-16,-53 36 16,54-35-1,-19-18 1,19-18-1,17-35 1,35-17 0,-17 52-16,52-35 15,36-17 17,-18 34-17,18 1 1,-71 17-16</inkml:trace>
  <inkml:trace contextRef="#ctx0" brushRef="#br1" timeOffset="41810.56">9207 5009 0,'0'0'16,"18"0"-1,-18 18 1,0 53 0,-35 17-1,17 18 1,18-36-1,0-35 1,35-17 0,36-18-1,0-53 17,-18 18-17,-36 17-15,36-88 16,-35 36-1,-1-18 1,-17 70 0,0 53 15,0 71-15,-17-18-1,17-17 1,0-18-1,17-53-15,19 17 16,69-17 0,19-52 15,-1-19-15,-17-35-1,-53 0 1,-53-17-1,0 35 1,-17 88 0,-19 35-1,1 36 1,0 52 0,35-35-1,0 0 1,0-17-1,0-53 1,17-1 0,19-17-1,34-35 17,-52 17-32</inkml:trace>
  <inkml:trace contextRef="#ctx0" brushRef="#br1" timeOffset="42194.49">10301 5186 0,'18'0'47,"-1"0"-47,19-18 15,17-17 1,-18-18-1,0 0 1,-35 18 0,-35 35-1,-18 0 1,-35 88 15,70-17-15,0-36-16,1 35 15,17-17 1,0-17 0,53-36-1,17 0 1,-17 0 0,35-36-1</inkml:trace>
  <inkml:trace contextRef="#ctx0" brushRef="#br1" timeOffset="42779.06">11695 4974 0,'0'0'0,"-18"-17"0,0-1 16,18 0-16,-35-17 16,0 35-1,-18 18 1,0 52-1,0 71 1,35-17 0,18-89-16,0 36 15,0-1 17,71-52-17,17-18 1,36-53-1,-19-53 1,-69 0 0,-36 0-1,-106 1 1,35 69 0,-35 36-1,54 36 1,52 16-1,70-16 1,36-36 0,-71 0-1</inkml:trace>
  <inkml:trace contextRef="#ctx0" brushRef="#br1" timeOffset="43261.57">12418 4798 0,'0'0'0,"0"-36"15,0 1 1,-53 18 0,-18 34-1,36 71 1,-18 71 0,18 18-1,-18-36 1,0 70-1,0 54 1,35-71 0,1-124-16,-36 160 15,18-54 17,-1-70-17,19-88 1,-54-36-1,1-70 1,17-18 0,-53-35-1,53-18 1,53 18 0,0-18-1,123 1 1,1 69-1,88-34 1,-89 88 0</inkml:trace>
  <inkml:trace contextRef="#ctx0" brushRef="#br1" timeOffset="43677.46">13441 4745 0,'0'0'0,"0"-18"0,0 1 0,0-36 16,0 17 0,-18 36 15,-17 36-15,-18 69-1,0 90 1,35-160-16,-17 88 15,18-17 1,-1-35 0,36-71-1,52-53 1,-35 35-16</inkml:trace>
  <inkml:trace contextRef="#ctx0" brushRef="#br1" timeOffset="44344.59">13652 4727 0,'18'-53'0,"-36"106"0,36-123 16,-36 87 15,1 36-31,-18 35 31,35-35-31,-36 106 16,19-53-1,-19 0 1,19-89 0,34-34 15,1-1-31,17-35 16,36-53-1,-18 53 1,-18 18-1,-17 35 1,-1 71 0,1 17-1,0 0 17,35-17-17,17-54 1,1-17-1,17-17 1,-53-1-16,89-70 16,-36-18-1,-71 0 1,-17 18 0,0 70-16,-17 18 15,-54 36 1,36 69-1,17 19 1,18-18 0,36-71-1,52-17 1,-18-18 15,54-71-15,-71 1-16</inkml:trace>
  <inkml:trace contextRef="#ctx0" brushRef="#br1" timeOffset="44594.51">13035 4904 0,'0'0'0,"-18"17"0,1-17 0,34 0 15,89 0 1,71-35 15,-36 17-15,0 1-1</inkml:trace>
  <inkml:trace contextRef="#ctx0" brushRef="#br1" timeOffset="45777.51">15610 5256 0,'0'0'0,"18"0"0,0 0 0,17-35 15,18-18 1,-18 0 0,-35 36-16,0-89 15,0 18 1,-70-1-1,17 72 1,-18 34 0,-17 89-1,35 53 17,35-53-17,18 0 1,36-71-1,17-35 1,35-18 0,-53 1-16,36-36 15,17-53 1,-71 18 0,19 0-1,-36 52 1,0 54-1,0 52 1,0 36 0,0 0-1,0-35 17,88-54-17,-18-17 1,54-35-1,-54-18 1,1-17 0,-53-36-1,-18 53 1,0 18 0,-18 52-1,-17 71 1,17-17-1,18 17 1,0-35 0,71-53-1,17 0 17,-18-18-17,19-52 1,-54-1-1,-17-17 1,-18 70-16,0-17 16,0 106 15,-18-1-15,18-52-16,0 52 15,0-17 1,0-17-1,35-36 1,18-18 0,-35 0-1</inkml:trace>
  <inkml:trace contextRef="#ctx0" brushRef="#br1" timeOffset="46044.19">16986 4674 0,'0'0'0,"0"-35"16,0 17 0,-53 18-1,18 53 1,-18 71 0,53-71-16,-35 70 15,0 18 1,17-35-1,18-53 1,35-53 0,36-18-1</inkml:trace>
  <inkml:trace contextRef="#ctx0" brushRef="#br1" timeOffset="46427.25">17233 4992 0,'-17'0'16,"-1"17"-1,-35 72 1,18-19 0,17 18-1,18-35 1,53-35-1,-35-18-15,70 0 16,-18-35 0,1-18-1,-53-35 17,-18 17-17,-53-52 1,-18 105-1,-17 18 1,35 0 0,0 0-1,35 0 1,1 0-16</inkml:trace>
  <inkml:trace contextRef="#ctx0" brushRef="#br1" timeOffset="46626.49">16528 4868 0,'0'0'0,"-18"0"0,0 0 0,18 18 0,0 0 16,53-18 15,35 0-15,54 0-1,-37 0 1,-69 0-16,34-18 0</inkml:trace>
  <inkml:trace contextRef="#ctx0" brushRef="#br1" timeOffset="47560.41">17480 5027 0,'0'0'16,"0"-18"-16,0 1 0,0-1 15,0 1-15,35-36 16,1 35 0,17 0-1,0 18 1,-18 36-1,-18 87 1,-17 1 0,0-54-1,-52-17 1,34-35 15,18-36 0,0-53-15,0 1 0,70-18-1,1 0 1,0 70 0,-54 18-16,36 0 15,0 35 1,-35 89-1,-18-71 1,0 35 0,0-53-1,-18-35 32,18-35-31,0-18-1,18-18 1,52-35 0,1 36-1,-36 52-15,53 1 16,71 17 0,-106 53-1,-35 52 1,-18-34-1,-71 17 1,0-35 0,19-53-1,34 0 1</inkml:trace>
  <inkml:trace contextRef="#ctx0" brushRef="#br1" timeOffset="48093.53">18803 5027 0,'18'0'0,"-36"0"0,36-18 0,-18-17 16,0-18-1,-36 36 1,19 17-16,-54 0 15,-35 53 1,18 35 0,18 18-1,70-1 1,0-69 15,70-19-15,36-17-1,0-35 1,-53 0 0,0-53-1,-36-18 1,1 35 0,-18 54-16,18-1 15,-18 36 1,-36 70-1,36-18 1,0 18 0,0-35-1,71-53 32,-18-35-31</inkml:trace>
  <inkml:trace contextRef="#ctx0" brushRef="#br1" timeOffset="48378.88">19350 4639 0,'0'0'16,"0"-18"-16,0 1 0,-35 17 15,-54 17 1,72 1-16,-54 53 15,1 70 1,70-35 0,-18 17-1,18-52 1,0-1 15,0-52-15,53-18-1,17-18 1,1-35 0</inkml:trace>
  <inkml:trace contextRef="#ctx0" brushRef="#br1" timeOffset="48627.36">19491 4957 0,'0'0'15,"0"-18"1,-35 53 15,-18 36-15,17-1-1,19-52-15,17 52 32,0-34-17,17-19 1,54-17-1,35 0 1,-71 0-16</inkml:trace>
  <inkml:trace contextRef="#ctx0" brushRef="#br1" timeOffset="49360.03">19932 5027 0,'0'-35'15,"0"70"-15,-18-70 31,-17 88-15,-18 17 0,18 18-1,17-52 1,18-19 0,0 1-1,0 0 1,53-18-1,-35-53 17,-1-18-17,19 1 1,-36 52-16,53-53 16,-36 54-16,18-18 15,54 17 1,-19 18-1,18 53 1,-52 0 0,-36 53-1,-36-36 1,1-17 0,-18-35 15,36-18-16,-1 0 1,18-18 0,0-70-1,53 17 1,53-52 0,0 17-1,88 53 1,-71 88-1,-105 1-15,-18 69 16,-18 19 0,-35-36-1,0-17 17,36-54-17,-1-17 1,18-17-1,0-19-15</inkml:trace>
  <inkml:trace contextRef="#ctx0" brushRef="#br1" timeOffset="49576.9">20355 4586 0,'0'0'0,"-35"-18"0,0 1 16,17 17 0,0 0-1,1 0 32,-1 0-47</inkml:trace>
  <inkml:trace contextRef="#ctx0" brushRef="#br1" timeOffset="49793.66">19085 4780 0,'0'0'0,"-17"18"0,-19-1 15,54-17 1,35 0-1,106 0 1,-54 0 0,-52-35-1</inkml:trace>
  <inkml:trace contextRef="#ctx0" brushRef="#br1" timeOffset="51093.33">1023 6703 0,'0'0'0,"53"-71"32,-53 54-32,0-19 15,0-17 1,-88 0 0,17 36-1,-52 17 1,87 17-16,-34 36 15,-18 71 1,88-1 0,0-52-1,70-18 1,18-53 0,-17-18 15,-36 1-31,89-72 15,-18-17 1,17-35 0,-17-35-1,-106 70 1,0 18 0,-35 88-1,17 0-15,-35 53 16,18 35-1,35 71 1,0-53 0,0 17-1,53-52 1,-18-54 15,53-17-15,-17-17-16</inkml:trace>
  <inkml:trace contextRef="#ctx0" brushRef="#br1" timeOffset="51593.14">1940 6509 0,'0'0'0,"0"-18"0,0-17 15,0 0 1,-17 17-16,-54-17 15,1 35 1,-54 35 0,36 53-1,35 36 17,53 17-32,0-71 31,18-52-31,70 0 15,0-36 1,18-53 0,-36 18-1,-17-70 1,-35 35 0,-18 17-1,0 54 1,0 52-1,0 71 1,0-18 0,0 18-1,0-53 1,18-53-16,17 17 31,18-17-15,17-53-16</inkml:trace>
  <inkml:trace contextRef="#ctx0" brushRef="#br1" timeOffset="51859.89">2663 6191 0,'0'-17'0,"-88"34"31,88 1-31,-70 70 16,17 36 0,18-19-1,17 19 1,18-89 0,0 0-1,35 18 1,-17-53-16,52 0 15</inkml:trace>
  <inkml:trace contextRef="#ctx0" brushRef="#br1" timeOffset="52361.33">3052 6509 0,'0'0'16,"0"-18"-1,0-17-15,-71 17 16,36 18 0,17 0-16,-53 35 15,-34 54 17,52 16-17,35 1 1,18-53-1,18-35 1,52-18 0,1-35-1,-36 17-15,36-53 16,17-34 0,-53-1-1,-35 53 1,0 70 15,0 1-31,0 53 16,0 52-1,0-35 1,0-52 0,18-36 15,17 0-16,18-71 1</inkml:trace>
  <inkml:trace contextRef="#ctx0" brushRef="#br1" timeOffset="52659.45">2275 6279 0,'71'36'16,"-53"-36"-1,105 0 1,1-18-1,17 0 1,-53 18 0,-71 0-16,1 0 15</inkml:trace>
  <inkml:trace contextRef="#ctx0" brushRef="#br1" timeOffset="55159.46">4674 6809 0,'0'-36'15,"18"19"1,17-54-1,18-17 1,35-53 0,-35 35-1,-53 88-15,18-70 16,-18 71 0,-71 17 15,-17 52-16,70 1 1,18 53 0,36-18-1,-19-70-15,72 70 16,-54-35 0,-35-18-1,0-17 1,-53 0-1,-53-18 1,18-71 0,0 1-1,35-1 1,18 0 15,17 71-15,18 53-1,35 18 1,36 17 0,-18-35-1,52-18 1,19-35 0,-36-17-1,71-72 1,-71 19-1,0-71 1,-35 17 0,-35-17-1,-18 35 1,0 89 15,-35 34-15,17 89-1,-17 0 1,-1 53 0,1-18-1,0-53 1,35-70 0,0-36 15,0 0-31,35-17 15,18-53 1,-35 70-16,17-35 16,35 36-1,-34 17 1,-19 53 0,19 35 15,-19-35-16,54 17 1,-18-70 0,35 0-1,-17-17 1,17-54 0,0-17-1,-35-18 1,-53 18-1,0 53 1,0 52 15,0 1-31,-18 53 16,1-54 0,17 89-1,0-35 1,17-1-1,18-35 1,71-35 0,-53-17-1,35-36 1,-52-35 0,-36-1-1,0-16 1,-36 52-1,-52 0 1,53 53-16,-53 0 16,-36 53-1,36 35 1,88 0 0,18 36 15,70-54-16,0-52 1,0-18 0,18-18-1,0-35 1,-35-17 0,-1-19-1,-70 72-15,18-36 16,-18 71 15,0-1-31,-18 36 16,0 35-1,18-17 1,0-18 15,53-53-15,18 0-1,-1-18 1,19-52 0,-19-1-1,-70 36-15,36-36 16,-36 18 0,0 71 15,0 17-16,0-17-15,-18 35 16,18-36-16,0 54 16,0-36-1,35 0 1,18-35 15,18 0-15,17-52-1,0-54 1,-35-18 0,-35 36-1,-1-18 1,-17 53 0,-17 71 15,-1 53-16,0 52 1,18-17 0,0 17-1,0-105-15,0 52 16,0-52 0,36 17-1,34-35 1,1 0-1,17 0 1,18-53 0,-18 1-1,-53 34-15,18-17 0</inkml:trace>
  <inkml:trace contextRef="#ctx0" brushRef="#br1" timeOffset="55659.06">7885 6456 0,'0'-71'15,"0"36"1,-36 176-16,19-300 15,70 283-15,-177-248 16,36 142 0,17 53-1,36-19 1,35-16 0,-18 34-16,18-17 31,0 0-16,36-35 1,34-18 0,18-53-1,-17-18 1,17-52 0,-70 35-1,-18 52-15,0-87 16,0 52-1,0 89 17,0 0-17,0 35-15,-18 52 16,1 54 15,17-71-15,0-35-1,52-35 1,1-18 0,18-35-1,-36-1-15</inkml:trace>
  <inkml:trace contextRef="#ctx0" brushRef="#br1" timeOffset="56409.62">8908 6526 0,'0'0'0,"-36"0"16,19-17-1,17-19 1,0 19-16,0-54 15,70 1 1,1 17 0,52 53-1,-35 0 1,-17 35 0,-53 0-1,17 71 1,-35-35-1,0 17 1,-18-35 0,-17-36-1,17-34 17,18-71-17,18 17 1,53-52-1,-54 87-15,89-34 16,-18 35 0,36 35-1,-54 35 1,-34 71 15,-36-18-15,-36-18-1,1 1 1,35-53-16,18-36 47,-1 0-47</inkml:trace>
  <inkml:trace contextRef="#ctx0" brushRef="#br1" timeOffset="56859.5">10213 6279 0,'0'0'0,"0"-17"0,18 17 16,-36 0-1,-35 0 1,-35 53 0,70-36-1,-52 72 1,-1 16-1,71 1 1,18-71 0,70-17-1,35-18 1,1-53 0,-36-17-1,-53-19 1,-35-34-1,-35 52 1,-53 54 0,-18 17-1,18 35 1,35 18 15,53 0-15,53-53-1,0 0-15</inkml:trace>
  <inkml:trace contextRef="#ctx0" brushRef="#br1" timeOffset="57142.5">10866 6138 0,'0'0'0,"0"-17"0,17-1 16,-17 36 15,-53 70-15,18 0-1,17-53-15,1 71 16,-1-18 0,18-52-1,0 34 1,18-52-1,17-18 1,18-35 0,17-36-1</inkml:trace>
  <inkml:trace contextRef="#ctx0" brushRef="#br1" timeOffset="57358.12">10707 6297 0,'-18'0'16,"36"0"-16,-53 0 0,17 0 0,0 0 16,36 0 15,0 0-31,70 0 16,35 0-1,-105 0 1,35-18-1,-18 1-15,-17 17 0</inkml:trace>
  <inkml:trace contextRef="#ctx0" brushRef="#br1" timeOffset="58125.1">12224 6191 0,'0'0'0,"0"-17"16,17-1-16,-17-17 16,18-18-1,-18 35 1,0 36 0,0 70-1,-35 53 1,17-17-1,0 17 1,1-106-16,17 0 16,0 18-1,-18-53 1,18-35 0,0-36 15,0 1-16,71-54 1,-1 71 0,54 18-1,-18 35 1,-18 18 0,-18 70-1,-70 0 1,-35 18-1,-71-36 1,36-52 0,-36-18-1,35 0 1,36 0 0,35-18 30,53-17-30,-18 18-16</inkml:trace>
  <inkml:trace contextRef="#ctx0" brushRef="#br1" timeOffset="58508.89">12788 6491 0,'0'0'16,"18"0"-16,-1 0 0,19-35 16,-19 35-16,54-53 15,-18 0 1,-18 0 0,-17 35 15,-36 1-16,-52 17 1,-19 53 0,36 35-1,53 0 1,0-17 0,0-18-1,53-53 1,36 0-1,16-36 1,-52 19 0</inkml:trace>
  <inkml:trace contextRef="#ctx0" brushRef="#br1" timeOffset="59311.01">14517 6615 0,'0'0'0,"-18"0"0,18-18 47,53-17-47,0-18 15,18-35 16,-54 70-31,18-53 16,1-17 0,-36-18-1,0 53 1,-18 18 0,-17 53-1,0 35 1,-1 70-1,1 18 1,0 0 0,17-70-1,18-36 1,0-17 0,0-36 15,0-70-16,53 17 1,18-34 0,-1 52-1,36 17 1,-71 36-16,36 18 16,-36 53-1,-35 17 1,0-18-1,-18-17 1,18-17 0,0-54 31,53-17-47</inkml:trace>
  <inkml:trace contextRef="#ctx0" brushRef="#br1" timeOffset="59824.56">15540 6350 0,'0'0'0,"17"0"15,1-53 1,-18 0 0,-53 36-1,-17-1 1,34 18-16,-34 0 15,-54 70 1,54 19 0,17 34-1,35-17 1,18-71 0,71-35 15,17-17-16,18-54 1,0-35 0,-53 36-1,-18-36 1,-35 123 15,0 19-15,0 70-1,0-89-15,0 54 16,0-54-16,0 19 16,0-19-16,53 1 15,-18-18 1,18 0 0,-35-18-1</inkml:trace>
  <inkml:trace contextRef="#ctx0" brushRef="#br1" timeOffset="60242.23">15822 6438 0,'0'0'0,"-18"-17"0,18-1 16,-35 0 0,18-35-1,34 0 1,54 18-1,35 35 1,-18 0 0,-18 71-1,-52 17 1,-18 0 0,-53 18 15,18-88-16,35-1 1,0-34 0,0-36-1,0-18 1,70-17 0,-17 17-1,0 54 1,18-1-1,35 18 1</inkml:trace>
  <inkml:trace contextRef="#ctx0" brushRef="#br1" timeOffset="60859.45">16880 6456 0,'18'-35'32,"-18"17"-32,0-35 15,0 0 1,-53 18 0,0 17-1,36 18-15,-107 0 16,36 35-1,53 1-15,-36 52 16,18 53 0,53-70-1,71-1 1,17-52 0,-53-18-16,53 0 15,18-71 16,-35 1-15,-1-71 0,-34 35-1,-1-35 1,0-1 0,-35 107-1,-35 70 16,0 71-15,17-88-16,18 53 16,-18 87-1,18-52 1,0-53 0,0-18 15,36-35-16,-1-35-15</inkml:trace>
  <inkml:trace contextRef="#ctx0" brushRef="#br1" timeOffset="61226.13">17709 6227 0,'0'0'0,"0"-18"0,0 0 15,0 1-15,-17 17 32,-1 0-32,-52 0 15,52 17 1,-53 36-1,1 53 1,52 17 0,18-52-1,35 0 1,54-36 0,17-35-1,17-18 1,-35-17-1</inkml:trace>
  <inkml:trace contextRef="#ctx0" brushRef="#br1" timeOffset="61641.22">18115 6368 0,'0'-53'16,"0"106"-16,0-142 16,-53 89 15,18 0-16,-36 18 1,71 0-16,-17 52 16,-1 36-1,18-18 1,18-70 0,70 0-1,-18-18 1,54-53-1,-36-18 1,-70-17 0,-18-18-1,-35 71 1,-54 17 0,-34 18 15,70 18-16,18 17 1</inkml:trace>
  <inkml:trace contextRef="#ctx0" brushRef="#br1" timeOffset="62241.58">18627 6332 0,'0'0'0,"88"-17"16,-88-1-16,0 0 15,-18-17 1,-70 18 0,17 17-1,-34 17 16,34 36-15,36-35-16,-36 70 16,71-18-1,0 19 1,88-54 0,-17-35-1,52-35 1,-52-18-1,35-53 1,-36-18 0,-52 19-1,17-1 1,-35 53 0,0 18-1,-17 35 16,-36 70-15,17 36 0,19-18-1,-1 36 1,18-54 0,53 1-1,0-71 1,35 0-1,-52 0 1</inkml:trace>
  <inkml:trace contextRef="#ctx0" brushRef="#br1" timeOffset="62608.5">19032 6385 0,'18'0'46,"-18"-17"-30,53-1 0,17 0-1,-17-17 1,-17 0 0,-19 17-1,-34 18 1,-1 0-16,-53 0 15,36 0-15,-35 35 16,-1 36 0,36 17-1,35-35 1,17 0 0,36-35-1,-35-18 1,123 0-1,-53 0-15</inkml:trace>
  <inkml:trace contextRef="#ctx0" brushRef="#br1" timeOffset="63208.2">19879 6368 0,'0'-18'0,"0"0"15,0 54-15,0-125 16,-35 72-1,-18-1 1,-53 18 0,71 18-16,-18-1 15,18 1-15,-89 70 16,53 0 0,71-35-1,18 0 16,53-35-15,70-18 0,-53-35-1,18-54 1,0-34 0,-53 35-1,17-53 1,-17 35-1,-53 53 1,18 53 0,-18 35-1,-36 71 1,1 0 0,17 35-1,18-106 1,-17 36-1,17 17 1,88-70 0,-17-18-1,52-36 1,-105 36-16,52-35 16,-52 17-16,52-52 15,-52 52-15</inkml:trace>
  <inkml:trace contextRef="#ctx0" brushRef="#br1" timeOffset="64441.78">670 7796 0,'0'0'0,"0"-17"0,0-19 15,0 19-15,0-1 16,0 1 0,-17 17-1,-1 35 1,18 71 0,0-71-1,0 106 1,0 0-1,-18 0 1,1-53 0,17-52-1,-18-36 1,0-18 0,18-52-1,18-1 1,53-52-1,17 34 1,53 19 0,-53 70-1,18 53 1,-88 70 0,-71-35-1,-36 1 16,-52-1-15,36-71 0,16 1-1,89-36 1,36-17 0,34-18-1</inkml:trace>
  <inkml:trace contextRef="#ctx0" brushRef="#br1" timeOffset="64825.74">1270 8184 0,'35'0'15,"-17"0"-15,0 0 16,-1-17-1,71-54 1,-17 18 0,-53-35-1,-18 35 1,0 36-16,-53 17 16,-53 17-1,35 71 1,18 71-1,36-53 1,34 0 0,54-71-1,-53-35-15,70 0 16,35-35 0,-105 17-1</inkml:trace>
  <inkml:trace contextRef="#ctx0" brushRef="#br1" timeOffset="65425.47">2046 8043 0,'0'0'0,"0"-17"0,35-19 15,-35 19-15,0-19 16,0 19 0,0-1-16,-35 18 15,17 0-15,-52 35 16,-18 71 0,52 18-1,36 17 16,0-71-15,89-17 0,16-53-1,37-17 1</inkml:trace>
  <inkml:trace contextRef="#ctx0" brushRef="#br1" timeOffset="66408.05">2716 8026 0,'0'0'0,"-17"-71"16,-54 36-1,-35 35 1,18 0 0,0 53-1,0 53 16,52-1-15,36 1 0,0-35-1,53-36 1,36-35 0,16-18-1,-16-34 1,16-54-1,-52 0 1,-17 18 0,-36 17-1,0 53 1,-53 124 31,35-53-47,0 71 31,18-107-31,0 54 16,36-36-1,34-17 1,1-18 0,17-53-1,-17 18 1,-1-54-1,-35 1 1,-35 18 0,0 52-1,0 0 1,0 36 0,0 70-1,0 18 16,0-18-15,0-52 0,53-36-1,0 0 1,35-36 0,18-70-1,-53 36 1,-35-36-1,-1 35 1,-17 54 0,0 87 15,0 19-15,0-1-1,0-35 1,0-18 15,0-17-15,36-18-1,-19-18-15,1 0 0</inkml:trace>
  <inkml:trace contextRef="#ctx0" brushRef="#br1" timeOffset="66909.02">4057 7990 0,'0'0'0,"0"-17"16,0-1-16,0 0 15,0 1 1,-18 17 0,-17 0-1,17 0 1,-17 35-16,17-17 15,1 35 1,-1 35 0,1-53-1,17 0 1,35-17 0,18 0-1,0-1 1,-36 19-1,-17 17 1,-17-36 0,-72 1-1,72-18-15,-71 0 16,35 0 0,-18-35-1,54-1 16,17 19-15,0-1 0,17 0-16,89-17 15,-71 35-15</inkml:trace>
  <inkml:trace contextRef="#ctx0" brushRef="#br1" timeOffset="67273.99">4374 8149 0,'18'-17'47,"-18"-1"-47,18 0 0,-1 1 0,19-36 15,-19 0 1,-17 35-1,0 0 1,-88 18 0,-18 71-1,53 0 1,18 34 0,35-34-1,18 0 1,70-54-1,0-17 1,18-35 0,-36 0-1</inkml:trace>
  <inkml:trace contextRef="#ctx0" brushRef="#br1" timeOffset="68074.71">5697 8167 0,'0'0'16,"36"0"-16,17-35 15,-1-18 1,-34 17 0,-36-52-1,-70 35 1,71 36-16,-36 17 16,-71 0-1,107 0-15,-72 52 16,1 72-1,53-1 1,35-52 0,0-18-1,35-53 1,-17 0-16,52-18 16,54-70-1,-36 18 16,36-72-15,-72 37 0,-34-19-1,-18 18 1,0 89 0,-53 34-1,36 54 1,17 70-1,0 0 1,0-17 0,52-72-1,19-34 1,17-18 0,-35-35-1</inkml:trace>
  <inkml:trace contextRef="#ctx0" brushRef="#br1" timeOffset="68608.8">6385 7937 0,'18'-17'15,"-36"34"-15,36-87 16,-18 52-16,0-17 16,-53 0-1,35 35-15,-35 0 16,-17 35-1,-36 53 1,53 0 0,18 36-1,35-71 1,35-36 0,53-17-1,-35-35 1,35-18 15,-17-35-15,-53 0-1,-18 70-15,35-70 16,-35 70 0,-18 71 15,18-17-31,0 16 15,0 54 1,0-17 0,18-37-1,35-52 1,0 0 0,35-52-1,18-37 16,0-34-15</inkml:trace>
  <inkml:trace contextRef="#ctx0" brushRef="#br1" timeOffset="68857.35">6967 7602 0,'0'-53'16,"0"106"-16,0-123 0,0 35 16,-35 35-1,-18 52 1,18 19-1,0 52 1,35-34 0,0 34-1,0-35 1,0-17 0,17-71-1,36 0 16,-18-35-31</inkml:trace>
  <inkml:trace contextRef="#ctx0" brushRef="#br1" timeOffset="69374.64">7338 7832 0,'0'0'16,"17"-18"-16,-17-17 15,0-1 1,-70 19-1,-18 17 1,-1 35 0,19 36-1,-1 34 1,71 1 0,0-53-1,53-35 1,-35-18-1,35 0 1,53-53 0,-18-35-1,-35 17 1,-18-35 0,-35 36-1,0 52 1,0 36-1,-18 35 1,18 53 0,0-18-1,18-18 1,53-34 0,-1-36-1,18-18 16,1-70-15,-72 70-16</inkml:trace>
  <inkml:trace contextRef="#ctx0" brushRef="#br1" timeOffset="69625.62">6703 7620 0,'0'0'0,"-53"18"0,-18-1 16,1-17-1,87 0 1,107 0 0,-71 0-1,106 0-15,-107-17 16,54-1-1,-70 18-15,105-18 16,-88 18 0</inkml:trace>
  <inkml:trace contextRef="#ctx0" brushRef="#br1" timeOffset="70608.44">8484 7761 0,'0'-35'0,"-17"35"47,-1 106-16,18-89-31,0 1 0,-35 105 16,17-17-1,0-70 1,18-19 15,0-34-15,0-36-1,0-36 1,18 1 0,0 53-16,17-18 15,53 0 1,-35 53-1,18 0 1,-18 71 0,-36-36-1,1 53 1,-18-17 0,0-36-1,-18-35 1,36-71 31,0 54-47,34-36 15,54-53 1,35 35 0,-52 36-1,-1 35 1,-53 35-1,-17 36 1,-18 70 0,-53-53-1,35-35 1,18-17 0,18-54 15,-1 0-16,19 1-15</inkml:trace>
  <inkml:trace contextRef="#ctx0" brushRef="#br1" timeOffset="71024.28">9666 7761 0,'0'-18'16,"0"36"-16,0-53 0,18 35 15,-18-18-15,-18 18 16,-52 18-1,17 35 1,17 17 0,19 1-1,17 35 1,17-53 0,54-36-1,17-34 16,0-19-15,0-52 0,-70 0-1,-18 70-15,-18-52 16,-70 17 0,-18 53-1,36 0 1,-1 53-1,71-18 1,0 0 0,0-17-16,36-18 15</inkml:trace>
  <inkml:trace contextRef="#ctx0" brushRef="#br1" timeOffset="71823.84">10389 7761 0,'0'0'0,"0"-18"16,0-34-1,-35 34 1,35 0-16,-53 18 16,-53 0-1,89 18-15,-36 0 16,35-1-16,-70 71 15,35 1 1,35 16 0,18-16-1,36-54 1,69-35 0,1 0-1,-35-53 16,17-53-15,-17 0 0,-71 0-1,17 71-15,1-71 16,-18-17 0,0 88-1,0 17 1,0 53-1,0 71 1,0-71-16,0 71 16,-18 18-1,1-19 1,17-52 0,17 0-1,36-53 16,-35 0-31,52-17 16,19-54 0,-19 18-1,-17 0 1,-53 36 0,0 52 15,0-17-31,0 34 15,0-34-15,-18 0 16,18 17 0,0-17-1,18-18 1,17-36 0,-17 19-1</inkml:trace>
  <inkml:trace contextRef="#ctx0" brushRef="#br1" timeOffset="71984.21">11077 7585 0,'0'0'0,"-17"0"16,-1 0 0,0 0-1,18 17 16</inkml:trace>
  <inkml:trace contextRef="#ctx0" brushRef="#br1" timeOffset="73123.89">11112 8026 0,'18'0'16,"17"0"-1,-17 0-15,70-18 16,-52 18-16,87-53 16,-35 0-1,18-17 16,-71-1-15,-17-35 0,-18 18-1,0 35 1,-18 53 0,-35 18-1,-17 105 1,-1 18-1,18 18 1,36-106-16,-71 176 16,17-35-1,-35 71 1,18 52 0,17-105-1,54 17 16,17-176-31,0 88 16,70-88 0,89-53-1,53-105 1,17-37 0,-88 19-1,-106 70-15,89-159 16,-124-35-1,-53 71 1,-88-18 0,17 88-1,-52 36 1,17 34 0,142 36-1,17-17 16,88-19-15,53-34 0,53-18-1,-159 52-15,36 1 16,-36 17-16,71-52 16,-53-1-1,-53 54 1,0-1-1,0 36 17,0-1-32,0 36 15,0 0 1,-18 0 0,18-71 30,0 1-30,35-1-16</inkml:trace>
  <inkml:trace contextRef="#ctx0" brushRef="#br1" timeOffset="73323.91">12171 7532 0,'-18'0'0,"1"0"15,-19 0 1,19 0 0,-1 0-16,18 17 15,0 1 1,0 0-16,35-1 16,18 1-1</inkml:trace>
  <inkml:trace contextRef="#ctx0" brushRef="#br1" timeOffset="73589.55">12524 7620 0,'0'0'0,"17"0"16,-17-35 0,0 17-1,-70 18 1,17 18-1,-18 52 1,54-52-16,-54 70 16,53-70-16,1 52 15,17 18 1,70-70 0,36-18-1,35-18 1</inkml:trace>
  <inkml:trace contextRef="#ctx0" brushRef="#br1" timeOffset="74090.57">13070 7708 0,'0'0'0,"18"-35"16,-18 0-1,-18 35-15,-35-18 16,36 18-16,-54 0 15,-17 0 1,18 53 0,-1 35-1,71 0 1,0-35 0,0-18-1,53-35 1,35-17 15,18-36-15,-53 18-1,0-54 1,-36 72-16,-17-54 16,0 36-1,-17 70 16,17-17-31,-18 52 16,0 1 0,18 35-1,53-71 1,0-17 0,36-36-1,-37-17 1</inkml:trace>
  <inkml:trace contextRef="#ctx0" brushRef="#br1" timeOffset="74374.06">13635 7355 0,'0'0'16,"0"-17"-16,0-19 0,0 19 15,-18 17 1,1 0-16,-36 53 15,0 70 1,17 18 0,19-52-1,-1 16 1,18-52 0,0-17 15,35-36-31,18 0 31,-35 0-31,35-53 0</inkml:trace>
  <inkml:trace contextRef="#ctx0" brushRef="#br1" timeOffset="74623.28">13847 7620 0,'0'-35'15,"0"52"1,-18 1-16,-17 17 16,17-17-16,-35 88 15,53-71 1,-18 18 0,18-35-1,0-1 1,89-17 15,-72-17-31</inkml:trace>
  <inkml:trace contextRef="#ctx0" brushRef="#br1" timeOffset="75373.49">14287 7638 0,'0'0'16,"0"-18"-16,-17 18 15,-36 0 1,-18 53 0,18 17-1,36-52-15,-1 35 16,1 18 0,17-54-16,0 18 15,35-35 1,0 0 15,0-17-15,-35-36-1,0 18 1,0 17-16,36-70 16,-1 17-1,53 1 1,18 17-1,-88 53-15,35 0 16,35 53 0,-71 17-1,1 36 1,-18-35 0,0-18-1,-35-18 1,-18-35 15,35 0-15,18-53-1,0 0 1,71-53 0,35 0-1,-1 53 1,36 53-1,-88 53 1,-35 18 0,-36 17-1,-17-35 1,-18 18 0,36-71-16,-19 17 15,19-17 16,-1-35-15</inkml:trace>
  <inkml:trace contextRef="#ctx0" brushRef="#br1" timeOffset="75590.25">14464 7373 0,'0'0'15,"-18"0"-15,-17-18 16,17 1 0,1 17 31,-1 0-47,-35 17 15,-35-17 1</inkml:trace>
  <inkml:trace contextRef="#ctx0" brushRef="#br1" timeOffset="75773.25">13264 7497 0,'-35'0'0,"70"0"0,-123 17 16,71-17-16,17 18 15,17-18 1,177 0-1,-70 0 1,17-18 0,-88 1-1</inkml:trace>
  <inkml:trace contextRef="#ctx0" brushRef="#br1" timeOffset="76925.59">16157 7990 0,'0'0'0,"-17"0"0,34-17 31,54-19-15,17-34 0,-70-1-1,-1 1 1,-17 35-1,-35-36 1,-71 0 0,-53 71-1,36 53 1,-1 53 0,54 18-1,70-36 1,35 18-1,18-71 1,71-35 0,-19-35-1,36-36 1,-52-35 0,-54 0-1,-35 36 1,0 52 15,-18 36-15,-17 35-1,35 35 1,0 0 0,71-35-1,52-35 1,-35-18-1,36-71 1,-36 18 0,-70 36-16,-1-89 15,-17 35 1,0 54 0,-17 17-1,-1 70 1,0 18 15,1 1-15,-19-1-1,1-35 1,35-71 15,0 0-15,18-52-1,35-1 1,17-17 0,36 18-1,0 70 1,-71 0-16,71 35 16,-88 35-1,-18 1 16,-18-1-15,-17-34 0,-18-1-1,70-35 17,1 0-32</inkml:trace>
  <inkml:trace contextRef="#ctx0" brushRef="#br1" timeOffset="77539.99">17815 7814 0,'0'0'0,"18"0"16,-18-53-16,0-17 16,-18 17-1,-35 17 1,36 19-1,-36 17-15,-106 35 32,71 36-17,-18 17 1,71 18 0,52-54-1,54-16 1,-36-36-16,36 0 15,52-18 1,-35-35 0,18-35-1,-35-35 1,-54 17 0,36-53-1,-53 124-15,18-36 16,-18 53 15,-18 54-15,-35 123-1,18 17 1,0-35 0,35-35-1,35-71 1,53-17-1,-17-18 1,52-18 0,-87 18-16,17-53 15,-36 36 1</inkml:trace>
  <inkml:trace contextRef="#ctx0" brushRef="#br1" timeOffset="78789.52">582 9648 0,'0'0'0,"0"-17"0,0-54 32,0 54-32,0-19 15,0 54 16,0 35-15,0 35 0,-18 53-1,1-70 1,17-54-16,-18 19 16,1-54 30,17-35-46,0-17 32,0 52-32,17-88 15,36 18 1,71 17 0,-19 54-1,-16 52 1,-37 88-1,-34-34 1,-18-19 0,0 1-1,0-54 1,0-34 0,0-19-1,0-52 1,35 0 15,54-53-15,69 70-1,1 71 1,-18 36 0,-70 52-1,-71 53 1,-88-35-1,52-53 1,19-36 0,34-17-1,54-53 1</inkml:trace>
  <inkml:trace contextRef="#ctx0" brushRef="#br1" timeOffset="79523.35">2117 9560 0,'0'-35'15,"0"17"-15,0 1 16,0-36 0,-18 35-16,-35-17 15,-35 35 1,35 18-1,-53 70 1,36 18 0,52-71-16,-17 106 15,35-71 1,53-17 0,17-53-1,36-35 1,-35-18 15,17-35-15,-53-18-1,-35 36 1,0 34 0,0 19-1,-18 52 1,18 53-1,0 18 1,0-35 0,53-1-1,0-52 1,35-18 0,18-53-1,18-35 1,-54 17 15,-52 1-15,-18 52-1,0 36 1,0-1-16,0 36 16,0 18-1,0-54 1,0 1-1,35-18 1,0-53 0,-35 18-16</inkml:trace>
  <inkml:trace contextRef="#ctx0" brushRef="#br1" timeOffset="79706.42">2505 9349 0,'0'0'0,"-18"0"16,0 0 0,-17 0-1,18 0 1,34 0 0,36 17-1,-35-17-15,17 18 0</inkml:trace>
  <inkml:trace contextRef="#ctx0" brushRef="#br1" timeOffset="80438.56">2999 9419 0,'-18'18'16,"18"-1"-16,-18 1 15,18 17-15,0 18 32,-17 35-17,-1-17 1,18-36 0,0-17-1,0-53 1,0-18-1,18-18 1,-1 36-16,36-36 16,0 1-1,-35 52-15,52 1 16,-52 17 0,0 70-1,-18 1 1,17 17-1,1-18 17,35-34-17,0-36 1,53-36 0,-18-52-1,-18 18 1,-34-89-1,-36 88 1,0-17 0,0 123 15,0 1-15,0-1-16,-18 88 15,-17-34 1,35-1 15,0-35-31,17-53 31,36 0-15,0-53 0,-53 35-16</inkml:trace>
  <inkml:trace contextRef="#ctx0" brushRef="#br1" timeOffset="80639.92">3510 9366 0,'-18'18'16,"36"-36"-16,-18 36 15,18-18 1,-1 0-16,72-18 15,-1 1 17,-71 17-32,19 0 0</inkml:trace>
  <inkml:trace contextRef="#ctx0" brushRef="#br1" timeOffset="82289.17">4180 9560 0,'18'0'31,"0"0"-31,-1-17 0,1-19 16,-18-17 0,0 36-16,0-18 15,0 17-15,-53-53 16,0 36-1,-17 35 17,-1 35-17,18 18 1,18 106 0,17-71-1,18-17 1,53-36-1,35-35 1,-17-35 0,17-18-1,-35-35 1,-35 17 0,17-17-1,-35 35 1,0 35 15,0 36-15,0 53-1,0 17 1,0-18 0,35-17-1,18-35 1,35-18-1,-70 0-15,70-53 16,-17-18 0,-18-17-1,-36 0 1,-17 17 0,0 54-1,-17 70 1,-1 35-1,0 0 17,1 0-17,-1-35 1,18-18 0,0-70 15,18-35-16,17-1 1,35-35 0,-52 89-16,35-19 15,-35 19-15,52 17 16,-34 35 0,-19 36-1,18-1 1,18 1 15,-17-54-15,-1-17-16,18 0 15,-18-17 1,0-36 0,1 0-1,17-35 1,-36 70-16,18-35 15,-17 35 1,-18 36 15,0 0-31,0-1 16,0 1 0,18-18 15,-18-18-16,0 1 1,-36 17 15,19 0-15,-36 17 0,18 36-1,-1 18 1,36 17-1,0-35 1,53-18 0,-35-35-16,35 0 15,-18 0-15,106 0 16,18-53 0,-53 0-1,-18-35 1,-88-18-1,0 18 17,-71 88-17,19 53 1,-37 71 0,54-19-1,35-34 1,71-18-1,-36-53-15,35 0 16,54-18 0,-36-52-1</inkml:trace>
  <inkml:trace contextRef="#ctx0" brushRef="#br1" timeOffset="82789.45">7126 9243 0,'0'0'0,"0"-18"16,0 36 31,0 52-31,0-52-1,0 53 1,0-1-1,0-35 1,0-17 0,0-36 15</inkml:trace>
  <inkml:trace contextRef="#ctx0" brushRef="#br1" timeOffset="83289.23">7585 9260 0,'0'0'0,"17"0"16,54-70-1,-53 35 1,-36 35 0,-35 0-1,-18 0 1,1 52-1,35 1 1,35-35 0,0 0-1,35 17 1,-17-35-16,87 18 16,-16 17-1,-54-17 1,-18 17-1,-87 0 17,-36-17-17,18-1 1,0-17 0,35 0-1,17 0 1,36-17 15,0-1-31,0-17 31</inkml:trace>
  <inkml:trace contextRef="#ctx0" brushRef="#br1" timeOffset="83523">7108 8943 0,'-17'-35'31,"-1"35"-15,36 0 31,-1 0-47,1 0 0</inkml:trace>
  <inkml:trace contextRef="#ctx0" brushRef="#br1" timeOffset="84039.42">9560 9313 0,'0'0'0,"0"-17"0,0-1 0,0-53 15,0 1 1,0 52-16,0-17 15,0 17 1,0 36 15,-17 53-15,-19 52 0,1-35-1,17 53 1,18-70-1,0-53 1,36-18 0,-19-36-1,36-17 1</inkml:trace>
  <inkml:trace contextRef="#ctx0" brushRef="#br1" timeOffset="84239.39">9366 9384 0,'0'0'0,"-17"18"16,34-18 15,1 0-15,52 0-1,19 0 1,-36-18-1,-36 0-15</inkml:trace>
  <inkml:trace contextRef="#ctx0" brushRef="#br1" timeOffset="84588.32">9754 9419 0,'0'0'0,"18"0"0,17 0 0,18 0 15,18-17 1,17-19 15,-70 1-15,-18 0 0,0 17-1,-71 18 1,0 35-1,-17 18 1,71-35-16,17 52 16,-18-17-1,71 0 1,17-35 0,89-18-1,-35-18 1</inkml:trace>
  <inkml:trace contextRef="#ctx0" brushRef="#br1" timeOffset="85356">10689 9402 0,'0'0'0,"0"-71"16,-17 36-1,-72-1 1,19 19-1,-54 34 1,36 36 0,18 18-1,34 35 1,36-36 0,18-17-1,70-35 1,-53-18-16,36 0 15,52-53 17,-52-18-17,35-17 1,-71-35 0,18-18-1,-35-1 1,-18 72-1,0 35 1,-36 123 15,19 18-15,-19 17 0,36-88-16,-35 89 15,35-36 1,0-35-1,71-35 17,70-36-17,-18-35 1,-35 0 0,-17-17-1,-53 17 1,-18 88 15,-18 0-15,0-17-16,1 52 15,-1-34 1,36-36 15,-1-18-15,-17 0-16,18 1 15</inkml:trace>
  <inkml:trace contextRef="#ctx0" brushRef="#br1" timeOffset="85522.21">11324 9102 0,'0'0'0,"-17"0"15,-1 0 1,0 0-16,1 0 15,52 17 17,0 1-17</inkml:trace>
  <inkml:trace contextRef="#ctx0" brushRef="#br1" timeOffset="86804.76">11747 9155 0,'0'0'0,"-17"0"31,-1 0-31,-17 0 16,17 0-16,-70 70 16,18 1-1,-1 35 1,53-18-1,18-35 1,18-36-16,53 1 16,17-18-1,35-35 1,1-18 0,-54 0-1,-34-35 1,-36 52-16,-18-70 15,-35 36 17,-35 17-17,0 53 1,-1 88 0,1 18-1,53 0 1,53-18-1,34-35 1,54-35 0,18-18-1,-18-18 1,70-70 0,-70 0-1,-53 17 1,-36-17-1,-17 105 32,-53 36-31,18 18 0,18 17-1,-1-17 1,36-18-1,52-36 1,-52-17-16,70 0 16,18-35-1,-18-36 1,-35 19 0,-53-37-1,18 72-15,-18-1 16,0-17 15,0 17-15,0 71 15,-18-35-31,18 35 16,-18 0-1,18-36-15,0 36 16,18-18-1,52-35 1,19 0 0,-19-35-1,-35 17-15,89-52 16,-54 17 0,-17-53-1,-53 18 1,-53 88-1,-35 18 17,53 52-17,35-35-15,0 18 16,35 0 0,18-17-1,-18 16 1,-35-16-1,-88-19 1,0-17 0,35 0-1,36-17 1,17-19 0</inkml:trace>
  <inkml:trace contextRef="#ctx0" brushRef="#br1" timeOffset="87471.99">14146 9419 0,'0'-17'31,"0"-1"-15,0-17-16,71-36 15,-53 18 1,17-17 15,-35 87 1,0 1-17,-18 88 1,1 52-1,-1-16 1,18-90-16,-35 195 16,-36-17-1,18-54 1,-17-17 0,-1-53-1,18-71 1,-35-70-1,0-54 17,0 1-17,-1-35 1,72-1 0,17 36-1,70-88 1,-52 123-16</inkml:trace>
  <inkml:trace contextRef="#ctx0" brushRef="#br1" timeOffset="87707.91">14252 8784 0,'0'0'16,"0"-17"-16,-35-1 0,0 0 16,17 18 15,18 18-15,0 17-1,35 0 1</inkml:trace>
  <inkml:trace contextRef="#ctx0" brushRef="#br1" timeOffset="88221.37">14693 8908 0,'0'0'0,"0"-18"0,0 0 16,-17 18-1,-1 0-15,-17 0 16,-18 53 15,0 35-15,18 18 0,35 0-1,0-71-15,52 1 16,37-1-1,-1-35 1,-18-18 0,36-52-1,-53 17 1,-53 18-16,0-36 16,-35-35-1,-36 18 1,-17 70-1,18 18 1,-54 71 15,54-1-15,17 36 0,88-70-1,53-36 1,18 0-16</inkml:trace>
  <inkml:trace contextRef="#ctx0" brushRef="#br1" timeOffset="88738.47">15169 8837 0,'0'0'0,"0"-70"16,-35 34-1,0 54 1,17 70-1,1 0 17,-1 53-17,-17-35 1,-1-35 0,36-1-1,-17-70-15,17-17 31,0-1-15,0-35 0,0 35-16,35-34 15,53-37 1,71 19 0,0 70-1,-71 35 1,-53 53-1,-88-17 1,-88 17 15,-106-17-15,106-71 0,53 0-1,141-36 16,53 1-15</inkml:trace>
  <inkml:trace contextRef="#ctx0" brushRef="#br1" timeOffset="89138.02">16651 9137 0,'0'0'0,"0"-18"0,0-35 15,0 18 1,0 53 15,0-1-31,0 54 16,0-53-16,-18 52 16,1 1-1,-1-36 1,18-53 31,0 1-47</inkml:trace>
  <inkml:trace contextRef="#ctx0" brushRef="#br1" timeOffset="89306.84">16669 8872 0,'0'0'0,"0"-17"15,-36-19 1,19 36 0,17 18-1,17 0 1,36 17 0</inkml:trace>
  <inkml:trace contextRef="#ctx0" brushRef="#br1" timeOffset="89772.25">16951 8908 0,'0'17'15,"0"1"1,0 35 0,0 35-1,0-70-15,0 52 16,0 18-1,0-52 1,0-19 0,-35-17-1,17 0 1,0-53 0,18 36-16,0-54 15,71-52 1,0 35-1,87 35 1,-17 70 15,-52 54-15,-72 70 0,-34-53-1,-72-17 1,72-36-1,-1-35 1,53-35 0</inkml:trace>
  <inkml:trace contextRef="#ctx0" brushRef="#br1" timeOffset="90171.04">17886 8978 0,'17'0'0,"-34"0"0,34-17 0,1-36 16,-53 53 15,-71 0-15,18 17 0,0 54-1,88-36 1,0-17-16,35 35 15,71-18 1,-36-17 0,-17 34-1,-53-16 1,0-19 0,-17-17-16,-107 18 15,18-18 1,-17 0-1,52 0 1,124-53 31,-35 35-47,17 18 0</inkml:trace>
  <inkml:trace contextRef="#ctx0" brushRef="#br1" timeOffset="90472.25">18274 8714 0,'0'0'0,"0"-36"0,0 19 15,0-1-15,0 0 0,0-17 16,0 17 0,-35 89-1,17 17 1,-53 89-1,18-54 1,36-88-16,-18 71 16,35-35 15,52-71 0,-34 0-31,53-36 16,-54 19-16</inkml:trace>
  <inkml:trace contextRef="#ctx0" brushRef="#br1" timeOffset="90672.58">18097 8996 0,'0'0'0,"-17"0"0,-18 0 15,17 0 1,71 0-1,17-18 1,54 18 15,-18-17-15,-71 17-16,18 0 0</inkml:trace>
  <inkml:trace contextRef="#ctx0" brushRef="#br1" timeOffset="91054.86">18627 9066 0,'-18'36'31,"36"-36"-15,52 0 0,36-18-1,-53-17 1,-35 35-16,-1-71 15,-17 36 17,-35 17-17,-18 18 1,0 36 0,0 52-1,36-18 1,17-52-16,0 35 15,0-36-15,0 19 16,35-1 0,35-35-1,19 0 1,-1-18 0</inkml:trace>
  <inkml:trace contextRef="#ctx0" brushRef="#br1" timeOffset="92037.75">19385 9031 0,'0'0'0,"18"-53"16,-18 0 0,-71 53 15,-17 18-15,-18 52-1,53 1 1,36-53-16,-19 52 15,19-35 1,17 1 0,35-36-1,36 0 1,17-36 0,-18-16-1,-34 34-15,34-53 16,-52 36-1,35-35-15,-18 52 16,-35 71 31,-35 17-31,35-34-16,-18-1 15,18 35 1,106-34-1,-18-19 1,53-17 0,-35-17-1,17-54 1,-70-17 0,-35-18-1,-36 36 1,-35 52-1,-35 36 1,-18 52 15,36 18-15,17 18 0,53-71-1,18 1 1,52-36-1,18 0 1,1-36 0,-1-52-1,-35-35 1,0-1 0,-36-17-1,1 71 1,-53 87 15,35 1-31,-36 88 31,1 35-15,17-35 0,18-18-1,71-18 1,17-52-1,0-18 1,-17-18 0,-53-17-1,-18 0 1</inkml:trace>
  <inkml:trace contextRef="#ctx0" brushRef="#br1" timeOffset="93187.41">106 10777 0,'0'0'0,"17"-17"0,19-1 16,-36 0-1,17 18 1,-17 18 0,0 35-1,0 53 1,-35-18-1,0 0 1,35-70-16,-18 52 16,18-87 15,35-36-15,36-18-1,52-17 1,-52 35-1,35 36 1,-88 17-16,17 17 31,0 54-15,0 35 0,1-36-1,-1-35 1,35-52-1,19-54 1,-19 1 0,1-54-1,-71 18 1,0 1 0,-88-1-1,35 106 1,-18 35-1,71 18 1,0 35 15,53-35-15,70-35 0</inkml:trace>
  <inkml:trace contextRef="#ctx0" brushRef="#br1" timeOffset="93504.68">1094 10848 0,'17'0'16,"-34"0"-16,52 18 0,18-18 16,0 0-1,53-36 1,-36 1 0,-52 0-1,-18-1 1,-88 36-1,70 0 1,-106 71-16,36 0 16,53 34 15,35-34-15,18 17-1,52-70 1,18-18-1,53-36 1,-70 1-16</inkml:trace>
  <inkml:trace contextRef="#ctx0" brushRef="#br1" timeOffset="94154.07">2910 10777 0,'0'0'0,"0"-17"0,0-1 0,36 0 16,34-70-1,-52 53-15,0-36 16,-18 1 0,-18 70-1,-106 17 1,19 72-1,34-19 1,71-52-16,0 88 31,71-53-15,34 0 0,-34-1-1,-36 1 1,-35 0-1,-106 18 1,-17-36 0,-36-35-1,53-35 1,36-36 0,52 1-1,18-71 1,18 105-1,35 1 1,0 35 0,52 0-1</inkml:trace>
  <inkml:trace contextRef="#ctx0" brushRef="#br1" timeOffset="94688.1">3475 10407 0,'0'0'0,"0"-18"0,0 1 15,-18 17-15,-70 0 16,35 53 0,0 70-1,53 1 1,-17 17-1,17-106-15,-18 35 16,0 19 0,18-72 15,-17-17 0,17-17-31,0-19 16,0-17-1,53-52 1,52 16 0,19 72-1,17 17 1,-88 53 0,-35 53-1,-54-54 1,-52 19-1,53-53 1,52-36 31,1 0-31,0 18-16,35-35 0</inkml:trace>
  <inkml:trace contextRef="#ctx0" brushRef="#br1" timeOffset="95137.8">4004 10689 0,'18'-17'0,"-36"34"0,36-52 16,-36 35 15,0 18-31,-35 34 16,-17 37-1,52-19 1,18 18-1,0-70 1,0 17-16,53 1 31,35-36-15,-35-36 0,35-17-1,-35-17 1,-53 52-16,0-70 15,-17-18 1,-54 53 0,1 53-1,17 53 1,-35 35 0,70-52-16,0 34 15,18 1 1,36-54-1,34-17 1,1-17 0</inkml:trace>
  <inkml:trace contextRef="#ctx0" brushRef="#br1" timeOffset="95822.22">4445 10689 0,'0'0'0,"0"-35"16,-18 35-1,1 0 1,-19 18 0,19-1-16,-1 54 15,18 17 1,0-18 0,18-34-1,35-19 1,17-17-1,18-35 1,1-35 15,-54-1-15,-35 0 0,0 1-1,0 52 1,-18 71-1,18 35 1,0-17 0,0-1-1,88-52 1,-17-18 0,53-18-1,-19-52 1,-16-36-1,-54-17 1,-35 17 15,0-18-15,-35 177 15,-1 71-15,1-18-1,17 35 1,18-53 0,0-53-1,18-35-15,70 0 16,-17 0 0,70-18-1</inkml:trace>
  <inkml:trace contextRef="#ctx0" brushRef="#br1" timeOffset="96337.39">5821 10742 0,'0'-18'0,"0"36"0,0-88 31,-18-1-15,1 53-16,-54 1 15,0 17 1,-70 35-1,35 71 1,71-36 0,18 19-1,17-54 1,88-18 0,53-17-1,-53-52 1,53-19-1,-35-35 1,-53 0 15,-18-52-15,-35 69 0,0 54-1,-17 70 1,-36 54-1,17 69 1,36-34 0,0-36-1,89-35 1,-37-35 0,37-18-1,-36-53 1</inkml:trace>
  <inkml:trace contextRef="#ctx0" brushRef="#br1" timeOffset="97304.13">7673 10760 0,'0'0'0,"18"0"0,-1 0 0,36-36 16,-18-16 0,-35 34-1,0 0 1,-35-52 0,-88 17-1,-18 35 1,-1 89-1,72 17 1,35 0 0,35-17-1,35-54 1,71-17 0,-18-35-1,35-18 1,-34 0-1,-72 36-15,1-19 16,-18 1 15,0 70 1,0 36-17,0-36-15,-18 18 16,-17 88-1,35 141 1,-18-70 0,-17 70-1,17 0 1,1-88 0,-36 0-1,35-141-15,-70 71 16,35-71-1,-35-36 1,-18-52 15,18-53-15,-36-106 0,89-176-1,70 140 1,89-52-1,35 53 1,-36 105 0,1 18-1,-19 18 1,-52 53 0</inkml:trace>
  <inkml:trace contextRef="#ctx0" brushRef="#br1" timeOffset="97887.01">7973 10813 0,'0'-18'47,"17"0"-47,1 1 15,17-19 1,-17 36-16,0-52 15,-18 16 1,-53 36 15,-18 36-15,53-19-16,1 54 16,17 35-1,0-36 1,70-52-1,36-18 1,-18-18 15,36-70-15,-1-18 0,-34-53-1,-54 18 1,-35 71-1,0 52 1,0 53 0,-18 89-1,-17 35 1,17-124-16,18 53 16,0-17-1,71-54 1,-18-17-1,17-17 1,-34-54 0</inkml:trace>
  <inkml:trace contextRef="#ctx0" brushRef="#br1" timeOffset="98103.49">8414 10601 0,'0'0'0,"-18"18"16,18-1 0,18-17-1,52 0 1,18 0 0,1-17-1,-54-1-15,53-17 16</inkml:trace>
  <inkml:trace contextRef="#ctx0" brushRef="#br1" timeOffset="98537.27">10266 10372 0,'0'0'15,"0"-89"1,0 72-16,0 34 31,0 36-31,-35 106 32,-18 18-17,17-54 1,19-88-16,-19 36 15,19-18 1,17-89 15,0 19-31</inkml:trace>
  <inkml:trace contextRef="#ctx0" brushRef="#br1" timeOffset="99337.06">9772 10689 0,'0'0'0,"-18"0"0,1 0 0,-1 18 16,36-1 0,105 19-1,71-36 17,-35-36-17,88-52 1,-141 35-1,-53-53 1,-53 89-16,0-54 16,-18 1-1,-17 70 1,-1 70 0,1 54-1,17-18 1,-17 17-1,0 1 1,17-107 0,1 1 15,52-53 0,-35 17-31,53-35 16,0-18-1,17 36 1,-34 35 0,-19 18-1,-17 52 1,18 1 0,17-36-1,53 0 1,18-35-1,-18 0 1,36-52 0,-18-19 15,-71 0-15,-17-34-1,-18 87-15,-18 0 16,-70 18-1,17 89 1,36-19 0,35 18-1,53-52 1,-18-19-16,36-17 16,70-17-1,-71-1 1</inkml:trace>
  <inkml:trace contextRef="#ctx0" brushRef="#br1" timeOffset="100071.11">12577 10830 0,'17'0'0,"1"0"31,-18-17-31,17 17 0,1-18 16,0 0-16,-18 1 0,17-36 15,-17-18 1,0 36 0,-88 0 15,-18 70-15,0 18-1,-52 88 1,105-53-1,53-35 1,35-35 0,53-18-1,0-18 1,54-70 0,-54-18-1,-53 0 1,0-53-1,-17 18 1,-18 71 0,0 105 31,0 89-32,-18 34 1,18-122-16,0 34 15,0 36 1,0-18 0,36-88-1,69 0 1,54-35 0,-106 17-1</inkml:trace>
  <inkml:trace contextRef="#ctx0" brushRef="#br1" timeOffset="101237.26">13423 10654 0,'0'0'0,"0"-53"16,-35 0 15,-53 18-15,0 35-1,52 0-15,-34 53 16,-1 35-1,18 0 1,53-17 0,0-1-1,35-52 1,54-18 0,34-18-1,-17-52 1,-53-1-1,-18-17 1,-35 0 0,0 105 31,-17 72-32,17-19 1,0-52-16,0 35 15,52-18 1,19-35 0,17 0-1,18-53 1,-35 0 0,-18-70-1,-18 17 1,-18-53-1,-17 106 1,-17 88 15,-18 89 1,35-89-32,-18 71 15,0 17 1,18-34-1,18-54 1,52 0 0,19-35-1,16 0 1,-69-17-16,87-36 16,-17-36-1,-88 19 1,-18-18-1,-18 70 1,-70 18 0,-36 106 15,54-36-15,52 1-1,18-36 1,18-35-1,52 0 1,36-53 0,-35 0-1,-18-17 1,-18-1 0,-17 71-1,-18 36 1,0-19-16,-36 54 15,1-1 1,35-17 0,0-35 15,35 0-15,18-18-1,-35 0-15,35-18 16,-36-35-1,1 35-15</inkml:trace>
  <inkml:trace contextRef="#ctx0" brushRef="#br1" timeOffset="101453.93">13652 10442 0,'0'0'0,"18"0"32,0 0-32,70 0 15,53 0 17,-53 0-17,-70 0-15,52 0 0</inkml:trace>
  <inkml:trace contextRef="#ctx0" brushRef="#br1" timeOffset="102286.94">15363 10707 0,'0'0'0,"-35"0"0,18 0 0,17 17 32,70-17-17,-35 0-15,142-35 16,-54-18-1,18-35 1,-88 0 0,-53-36-1,-17 19 1,-54 69 0,18 54-1,0 52 1,0 107-1,-17 35 1,17-36 0,35-123-1,-70 229 1,0 36 0,0-89-1,-18 71 1,18-71-1,70-106 1,36-34 0,87-89-1,1-53 1,88-53 0,0-88-1,-88 35 1,-35-158-1,-107 52 1,-69 89 0,-37 35-1,1 70 17,106 53-17,106 1 16,34-19-15,-69 36-16,34-35 16,19 18-1,-72-1-15</inkml:trace>
  <inkml:trace contextRef="#ctx0" brushRef="#br1" timeOffset="102686.17">15981 10689 0,'0'-17'0,"0"34"0,0-70 15,-18 36 1,18-36 0,0 0-1,18-18 17,35 36-17,35 17 1,-70 18-16,17 0 15,35 71 1,-70-36-16,0 71 16,0-35-1,-70-1 1,52-70 0,1 0-1,17-18 1,0 1-16,0-18 15,17-36 1,18 18 0,36 18-1,35 17 17,-71 0-32</inkml:trace>
  <inkml:trace contextRef="#ctx0" brushRef="#br1" timeOffset="103537.23">16792 10425 0,'0'0'16,"-53"17"15,-17 18-15,52-17-16,-52 53 16,52-1-1,18-17 1,0-35-1,53-18 1,-18 0 0,-35-18-16,18-35 31,-18-35-15,0 0-1,88 0 1,-18 70-1,36 18 1,-17 53 0,-37 53-1,-52 0 1,-17-53 0,-18 17-1,-1-52 1,36-71 15,0 0-15,18-53-1,17 18 17,-17 70-32,88-70 15,-36 88 1,36 18-1,-35 70 1,-54-18 0,-17 19-1,0-36 1,-53-53 0,0 0-1,53-71 16,18 53-31,53-70 16,17 0 0,-53 70-16,106-35 15,-53 53 17,-52 71-17,-36 52 1,-36-52-1,-17 0 1,36-54-16,-1 1 16,36-18-1</inkml:trace>
  <inkml:trace contextRef="#ctx0" brushRef="#br1" timeOffset="104686.54">18486 10583 0,'0'0'0,"-18"0"0,0 0 15,1 0-15,-36 18 16,53 0-1,17-18 1,54-53 0,-1-18-1,19-35 1,-54-35 0,-35 106-16,18-36 15,-18 36 1,-18 35-1,-35 53 1,0 70 0,18 19 15,35-19-15,0-52-1,70-18 1,36-53-1,-18 0 1,18-71 0,-88 53-16,52-70 15,-34-71 1,-1 36 0,-35 70-1,0 35 1,-35 54-1,35-19-15,-71 124 16,18-17 0,18-36 15,35-17-15,0-54-1,53-70 16,0 0-15,35-52 0,-17 34-1,-54 71-15,54-18 16,-36 36 0,-35 35-1,0 53 1,0-53-1,18 17 1,35-34 0,17-36-1,-35 0 1,89-18-16,17-53 31,-53 1-15,0-54-1,-70 36 1,-18 53 0,-88 52-1,35 36 1,0 36 0,53-19-1,0 1 1,88-54-1,-17-17 1,-1-17 0,1-36-1,-1-35 17,-52 70-32</inkml:trace>
  <inkml:trace contextRef="#ctx0" brushRef="#br1" timeOffset="104955.98">18344 10319 0,'0'0'0,"-35"0"0,0 0 0,-18 0 16,88 0-1,106 0 1,0-18 0,-88 18-1,124 0 1,-71 0 0,-177 0 15</inkml:trace>
  <inkml:trace contextRef="#ctx0" brushRef="#br1" timeOffset="106570">529 12330 0,'0'0'0,"-17"52"16,17-34-16,0 0 15,17-18 17,36 0-32,35-53 15,36-53 17,-89 71-32,18-53 15,-53-1 1,-18 1-1,-17 88 1,-18 18 0,18 70-1,17 71 1,18-36 0,0-88-16,35 54 15,1-36 1,17-53-1,0 0 1,-1-53 0,-16 0-1,87-106 17,-17 71-17,35 17 1,-53 71-1,-52 53 1,-54 71 0,0-107-16,-70 71 15,0 1 1,53-72 0,88-87 15,-18 52-31,18-35 15,-18 18-15,71-89 16,-53 54 0,-36 52-1,-34 71 32,17-35-47,-35 88 16,35-18-1,0 0 1,17-35 0,54-53-1,-1 0 1,54-71 0,-89 36-16,53-35 15,-17-89 1,-54 35-1,-17-17 1,0 71 0,-17 34 15,-1 89-15,18 36-1,0 87 1,0-70-1,0 17 1,0-105-16,0 17 16,18-17-1,17-18 1,0-53 0,-17 18-16</inkml:trace>
  <inkml:trace contextRef="#ctx0" brushRef="#br1" timeOffset="106769.67">1958 12153 0,'0'0'0,"-18"0"0,-35 35 32,53-17-17,18-18 1,0 0-16,70-18 15,18-17 1,-36 0 0,-17 35-1</inkml:trace>
  <inkml:trace contextRef="#ctx0" brushRef="#br1" timeOffset="107152.35">2275 12206 0,'0'35'15,"0"-70"-15,0 88 16,0-35 0,53-36-1,-35 0 1,53-17 0,34-53-1,-52 35 1,-53 0-1,-35 53 1,-53 18 0,70-18-16,-52 88 15,-1 35 1,71-17 0,0-18-1,71-70 1,34-18-1,-87 0-15,70 0 16,18-53 0,-71 35-1</inkml:trace>
  <inkml:trace contextRef="#ctx0" brushRef="#br1" timeOffset="107519.54">2752 12206 0,'0'0'15,"-36"-35"1,19 0-1,17-1 1,70 19 0,1 17-1,-36 0-15,36 35 16,-1 53 0,-52 0-1,-18-17 1,-18-18-1,-17-36 1,35-70 15,0-17-15,0-36 15,35 36-15,36 17-1,-18 35 1,17 18 0,-34 0-16,-19 0 0</inkml:trace>
  <inkml:trace contextRef="#ctx0" brushRef="#br1" timeOffset="108002.96">3440 12065 0,'0'0'15,"0"-18"1,-18 18-1,0 18 1,18 35 0,0 35-1,0-17 1,0 17 15,0-71-31,-17 19 16,-1-36 15,18-36-15,0-52-1,0 18 1,35-71 0,71 35-1,53 53 1,-36 53-1,1 70 1,-71 36 0,-53-18-1,-71 36 17,18-89-17,36 0 1,34-52 15,1 17-31,0-18 0</inkml:trace>
  <inkml:trace contextRef="#ctx0" brushRef="#br1" timeOffset="108802.98">4392 12100 0,'18'0'0,"-36"0"0,36-17 0,-18-19 15,-36-17 1,-34 18 0,35 35-1,-36 18 1,53-1 0,-52 89-1,35-35 1,17-36-16,-17 89 15,35-72 1,17-16 0,71-36-1,1-36 1,-19-16 0,18-54-1,-70-18 1,0 18-1,-18 71 1,-18 70 15,18-17-31,0 70 32,0 18-17,0-18 1,18-17-1,35-71 1,52 0 0,-69 0-16,52-18 15,18-70 1,-18-35 0,-53-1-1,-35-35 1,0 18-1,0 71 1,0 105 15,-17 71 1,-1 17-32,0 36 31,18 0-16,36-106 1,34-36 0,-17-17-1,-18-17 1,-17-1-16,0-17 16</inkml:trace>
  <inkml:trace contextRef="#ctx0" brushRef="#br1" timeOffset="109485.82">6156 12047 0,'-18'0'16,"-35"0"15,36 0-31,17-35 0,0 0 31,17-36-15,19 71-16,17-17 15,52-19 1,1 54 0,-18 35-1,-35 70 1,-53 18 0,-53-35-1,-17-53 1,52-53-1,1 0 1,17-53 0,35-35-1,18-35 1,-36 105 0,36-70-1,53 35 1,-18 35-1,18 18 1</inkml:trace>
  <inkml:trace contextRef="#ctx0" brushRef="#br1" timeOffset="109852.22">6985 12100 0,'0'18'15,"0"0"1,18-18-1,-1 0-15,19-36 16,16-17 0,-52 36-16,36-36 15,-36-18 17,0 54-17,-53 17 1,0 53-1,0 35 1,35 35 0,18-35-1,0-35 1,53-35 0,35-18-1,18-18 1</inkml:trace>
  <inkml:trace contextRef="#ctx0" brushRef="#br1" timeOffset="110252.29">7849 11942 0,'0'0'16,"0"-36"-16,-70 36 31,-54 0-15,18 36-1,1 16 1,87 1 0,36-17-1,17-36-15,71 35 16,-18 0 0,35 18-1,-87 0 1,-36-18-1,-89 1 1,1-1 0,-18-35-1,18-18 17,53 1-17,17-36 1,18 35-1,89-35 1,-19 35-16</inkml:trace>
  <inkml:trace contextRef="#ctx0" brushRef="#br1" timeOffset="112068.06">8202 11924 0,'0'0'0,"18"0"0,-18-18 15,-18 18 1,-52 53 0,34 0-1,-34 53 1,52-71 0,-17 71-1,35-53 1,35-18-1,71-35 1,0 0 0,-71 0-16,88-53 15,-52 0 1,-36-35 0,-35-35-1,-53 35 1,-35 17-1,-35 71 1,105 18-16,-88 35 16,-17 70-1,87-35 1,36 18 15,71-53-15,53-35-1,17-18 1,0-18 0,-35-35-1,-1-35 1,-52 17 0,-35-35-1,-18 89-15,0-36 16,0 71 15,0 17-15,-18 35-16,18 19 15,-17-1 1,17-53 0,0 18-1,35-18 1,36-35-1,-1 0 1,36-35 0,35-71-1,-106 36 1,1-36 0,-36 53-1,0 70 16,0 36-15,0-35-16,-36 70 16,36-17-1,0-18 1,0-36 15,71-17-15,-18 0-1,-18 0-15,53-53 16,-35 0 0,0-52-1,-53 16 1,0 54 0,18 53 15,-1 52-16,-17-52-15,0 35 16,0 0 0,18 0-1,-18-36-15,35 1 16,1 0 15,52-18-15,0-36-1,-18 1 1,1-71 0,-53 89-16,-1-54 15,19-52 1,-36 87 0,-71 107 15,53-36-31,1 18 15,17-18-15,0 1 16,0-19-16,0 54 16,17-36-1,19-35 1,-19 18 15,-17-36 0,-17 0-15,-1 18-16,-17 0 16,17 0-1,18 36 1,0-19 0,35 1-1,1 0-15,34-18 16,-52 0-16,70 0 15,53-53 1,-17 17 0,-19-52-1,-52-18 1,-35 36 15,-36 70-15,-70 53-1,35 17 1,36 36 0,17-53-1,35-53 1,71 0 0,-36-18-16</inkml:trace>
  <inkml:trace contextRef="#ctx0" brushRef="#br1" timeOffset="113035.46">12541 11818 0,'0'0'16,"0"-18"-16,36-17 0,-36-18 15,0 18 17,0 70-1,-18 36-16,-35 70 1,35-106-16,-35 89 16,-35-19-1,-71 1 1,54-70 0,-19-19-1,18-52 1,53-18-1,36-53 1,34-70 0,54 88-1,35 35 1,-36 53 15,1 17-15,-36 89-1,0 0 1,18 0 0,18-53-1,-1-36 1,54-17 0,-36-35-1,53-35 1,-70-19-1,-54 36 1,-17 71 15,-17 35-15,17-35 0,-35 70-1,17-53 1,18-17 15,0-36-15,0-17-1,0 17-15,0 1 0</inkml:trace>
  <inkml:trace contextRef="#ctx0" brushRef="#br1" timeOffset="113201.9">12859 11942 0,'0'0'0,"0"-18"15,0 0 32,17 18-31,1 0 0,35 0-1,-35-17-15</inkml:trace>
  <inkml:trace contextRef="#ctx0" brushRef="#br1" timeOffset="114084.67">13441 11677 0,'0'0'0,"0"-18"16,-18 36 15,1 0-31,-1 34 16,18-16-16,-35 87 15,-1-17 1,-17 18 0,36-54-1,-1-35 1,18-52 31,18-54-32,52-17 1,-17 17 0,-35 54-16,70-54 15,-17 54 1,-18 17 0,-36 0-1,-17 17 1,-88 19-1,-35-19 1,52-17 0,36 0-1,17-17 1,18 69 31,35 1-32,-35-35-15,18 70 16,17-35 0,36 0-1,52-18 1,-17-35 0,35 0-1,18-70 1,-18-36-1,-70-18 1,-71 36 0,-18 35-1,-70 89 1,0 52 15,70 35-15,18-52-1,71-18 1,52-53 0,-17 0-1,17-36 1,-87 19-16,-1-18 16,-35-18-1</inkml:trace>
  <inkml:trace contextRef="#ctx0" brushRef="#br1" timeOffset="114818.9">2593 13476 0,'0'0'0,"0"-18"0,0-70 31,0 71-31,0 52 47,0 18-47,0 0 0,0 123 15,0 36 1,-71 70 15,18-88-15,-17 71-1,35-142 1,-1-35 0,36-194 15,0 1-15,0 52-16</inkml:trace>
  <inkml:trace contextRef="#ctx0" brushRef="#br1" timeOffset="115151.91">2240 13899 0,'-18'-35'0,"36"70"0,-88-264 16,70 176-1,0-35-15,52-71 16,72 71 0,-71 53-1,106 0 1,-1 52-1,-87 89 1,-53 53 0,-71-18-1,-71 18 1,54-106 0,52-53-1,36-53 16,35 17-15,-36 19 0,71-36-16,-35 17 15</inkml:trace>
  <inkml:trace contextRef="#ctx0" brushRef="#br1" timeOffset="115535.25">2963 13564 0,'0'0'0,"0"-17"15,0-1 1,0 0-16,0-17 16,0-35-1,53 34 1,53 19 0,-35 17-1,-36 0-15,53 70 16,-70 18-1,-54 36 1,-16-36 0,-1-53-1,53-88 17,17-52-1,36 34-16,18-17 1,-1 35 0,18 18-1,-52 35-15,17-18 0</inkml:trace>
  <inkml:trace contextRef="#ctx0" brushRef="#br1" timeOffset="115918.58">3881 13317 0,'0'0'15,"-18"0"1,-35 18 0,-18 70-1,54 18 1,17-18 15,17-17-31,36-36 31,-17-35-31,34 0 16,-52 0-16,52-35 16,1-53-1,-53-1 1,-18 19 0,-89-18-1,1 88 1,-53 0-1,123 35 1,18 0 0,53-35-1,36 0 1</inkml:trace>
  <inkml:trace contextRef="#ctx0" brushRef="#br1" timeOffset="116253.91">4269 13282 0,'0'0'16,"0"18"0,-18-1-1,0 72 1,1-54-16,-1 88 16,0 107-1,1-54 1,-19 89-1,19-36 1,-1 53 0,-35-53-1,53-158 1,0-53 15,0-142 0,18-17-15,0 88-16,17-159 16</inkml:trace>
  <inkml:trace contextRef="#ctx0" brushRef="#br1" timeOffset="116601">4198 13564 0,'0'-35'0,"0"70"0,-35-158 16,17 105-16,-17-52 15,35 34 1,53-17 0,53 36-1,35 17 1,-35 35 15,-36 89-15,-105-36-1,-89 18 1,-17-36 0,71-52-1,34-18 1,36-18 0,53-35-1,18 0 1</inkml:trace>
  <inkml:trace contextRef="#ctx0" brushRef="#br1" timeOffset="116951.6">4551 13476 0,'0'18'16,"17"-1"-1,19-17 1,52-17-1,-70-1-15,105-35 16,-35 0 0,-52 0-1,-36 18 1,-53 17 0,-18 54-1,-52 70 1,87-18-1,36 35 1,36-52 0,34-54-1,36-17 1,-18-35 15,-35 0-31</inkml:trace>
  <inkml:trace contextRef="#ctx0" brushRef="#br1" timeOffset="117334.42">5133 13406 0,'0'-18'31,"0"-17"-15,53 17-1,17 18 1,1 18-1,35 35 1,-89-36-16,-17 36 16,-35 71-1,-53-19 1,35-69 15,53-54 0,0 0-31,0-52 16,0-1 0,53-17-1,17 35 1,-34 18 0,34 0-1,-17-1 1</inkml:trace>
  <inkml:trace contextRef="#ctx0" brushRef="#br1" timeOffset="118167.92">5856 13123 0,'18'-17'0,"-36"34"0,36-52 0,-18 0 16,-18 52 31,-17 72-32,-18 16 1,0 1 0,0 71-1,35-124 1,18-18-16,0 53 16,53-88-1,71-18 1,-1-52-1,-52-1 1,17-35 0,-88 54-1,0 87 17,0 18-1,-18 53-16,18-89-15,0 54 16,0-54-16,36 19 16,52-19-1,-18-34 1,19-36 0,-19-35-1,-52-18 1,-18 18-1,0 70 1,0 53 15,0 0-15,0 1-16,-18 122 31,18-52-15,-17 71-1,-1-19 1,0 1 0,18 71-1,-35-19 1,-18-70 0,0-70-1,36-71 1,-19 0-1,-17-71 1,18-35 0,35 18-1,0-35 1</inkml:trace>
  <inkml:trace contextRef="#ctx0" brushRef="#br1" timeOffset="118418.22">5486 13264 0,'0'0'0,"0"-17"16,17 17-16,36 0 15,106-18 1,-124 1-16,106 17 15,-35 0 1,-71 0 0,-17 0-1</inkml:trace>
  <inkml:trace contextRef="#ctx0" brushRef="#br1" timeOffset="119417.14">6879 13582 0,'0'0'0,"-35"18"0,0-1 0,-1 1 16,54-1 0,141-52-1,17-53 1,0 0 0,-70 17 15,-70-35-16,-36 89-15,0-36 16,-18 35-16,-35-35 16,35 53-16,-35 0 15,1 18 1,-1 88 0,35 0-1,-17 123 1,35-159-16,-18 142 15,-17 70 1,-36 54 0,36-90-1,0 1 1,35-17 15,17-160-15,72-52-1,69-124 1,-17 0 0,53-70-1,-52-36 1,-125 159-16,-17-141 16,-88-35-1,-18 88 1,-70 17-1,17 54 1,106 70 0,71-35-1,52-1 17,71-34-17,53-19 1,-70 1-1,17-18 1,-123 71 0,-18 18-1,-18 17 1,-17 35 0,17 35-1,0 1 1,18-53-16,-17 52 15,17-52 1,0-54 15,0 19-15,0-18-16</inkml:trace>
  <inkml:trace contextRef="#ctx0" brushRef="#br1" timeOffset="119601.02">7849 13264 0,'0'0'16,"0"-35"0,-17 35-16,-1 0 31,36 0-15,-1 0-1,71 0 1,-70 0-16</inkml:trace>
  <inkml:trace contextRef="#ctx0" brushRef="#br1" timeOffset="119819.47">8184 13123 0,'0'-17'0,"0"34"0,0-17 47,0 71-31,-17 17-1,-1-70-15,1 70 16,17-53-16,-53 89 16,35-54-1,18-35 1,18-35 0,35-35-1</inkml:trace>
  <inkml:trace contextRef="#ctx0" brushRef="#br1" timeOffset="120184.16">8273 13458 0,'17'36'16,"1"-36"0,0 0-16,17 0 31,-18 0-31,54-53 15,-53 18 1,-18-18 0,-18 17-1,-35 19 1,-17 34 0,52 1-16,-17 35 15,17 53 1,18-18-1,35-35 1,18-18 0,18-35-1,17-53 1,-35 18 0</inkml:trace>
  <inkml:trace contextRef="#ctx0" brushRef="#br1" timeOffset="121301.29">10107 13652 0,'0'0'0,"18"0"31,-1-17-31,19-1 16,34-35-16,1-17 31,-36-36-16,-53 35 1,-70 18 0,-71 53-1,36 36 1,-53 52 0,52 53-1,106 0 1,54-53-1,34-70 1,54-18 0,-36-53-1,71-53 1,-89-17 0,-52 35 15,-18 35-16,-35 70 17,35 19-32,0 52 15,0 0 1,53-18 0,-1-34-1,37-36 1,34-36-1,-17-34 1,-35-18 0,-54 17-1,-17 1 1,0 52 0,-17 36 15,17-1-31,-18 54 15,0-1 1,-17 36 0,17-53-1,1-35 1,17-36 15,0 0-31,0-52 16,53-1-1,35-17 1,71 35 0,-54 53-1,-52 0-15,35 71 16,-70-1 15,-36 36-15,-52-35-1,35-36 1,17-17 0,71-54 15,-35 19-31</inkml:trace>
  <inkml:trace contextRef="#ctx0" brushRef="#br1" timeOffset="121850.92">11606 13494 0,'18'-18'0,"-36"36"0,54-36 16,-19-35-16,-17 18 15,-17-18 1,-54 35 0,18 18 15,-70 71-16,52 17 1,18 36 0,53-36-1,0-53 1,106-35 0,-88 0-16,88 0 15,-1-71 1,1-52-1,-35 35 1,-18-71 0,-18-17-1,-35 140-15,0-52 16,0 53 0,0 88 15,-18 88-16,-17 35 1,0-70 0,17 53-1,18-106 1,35-18 0,54-35-1,16-35 1,-69 17-16</inkml:trace>
  <inkml:trace contextRef="#ctx0" brushRef="#br1" timeOffset="122567.74">13652 13264 0,'18'0'47,"0"0"-47,-1 0 0,19 0 16,-19-17-16,36-18 15,0-1 1,-35 1 0,-53 17-1,-36 18 16,-35 18-15,18 53 0,17 52-1,71-52 1,53-1 0,53-52-1,-35-18 1,-36 0-1,-123 0 17,0 0-17,-54 35 1,125-17 0,-54 52-16,18 1 31,53-54-31,-17 72 15,34-36 1,72-36 0,52-17-1,-53 0 1,35-70 0,-34 17-16</inkml:trace>
  <inkml:trace contextRef="#ctx0" brushRef="#br1" timeOffset="122788.77">14023 13476 0,'18'-18'16,"-36"36"-16,53-71 16,-17 53-16,35 0 15,35 53 1,18 53 0,-36-36 15,1 19-16,-71-19 1,0-34 0,0-72 15</inkml:trace>
  <inkml:trace contextRef="#ctx0" brushRef="#br1" timeOffset="123033.84">14605 13582 0,'18'-53'0,"-36"106"0,53-159 15,-35 88-15,0 1 16,-35 17 0,-106 70-1,17 19 1,-52 34 0,70-52 15,36-1-16,123-70 1,52-17 0,89-54-1</inkml:trace>
  <inkml:trace contextRef="#ctx0" brushRef="#br1" timeOffset="123285.59">14887 13547 0,'0'0'0,"88"-71"16,-70 18-1,-18 36 1,-18 17 0,1 0-16,-71 52 15,35 19 1,-18 52 0,53-34 15,18-19-16,36-34 1,52-36 0,35 0-1,19-53 1</inkml:trace>
  <inkml:trace contextRef="#ctx0" brushRef="#br1" timeOffset="123918.32">15311 13670 0,'0'0'0,"17"0"62,1-18-62,88-17 16,-18 0 0,-53 17-1,53-52 1,-70 34-1,-18 19 1,-88 17 0,0 0-1,-71 88 1,71 18 0,70 0-1,53-36 1,53-52-1,89-18 1,-18-18 0,-36-52-1,-17-36 1,-53 0 15,0-53-15,-36 1-1,1 87 1,-18 36 0,-35 88-1,-18 52 1,-18 54 0,54-35-1,-1-1 1,18-52-1,88-36 1,-17-35 0,-1-35-1,-34 17 1</inkml:trace>
  <inkml:trace contextRef="#ctx0" brushRef="#br1" timeOffset="125866.31">17092 13388 0,'0'0'0,"-35"0"0,17 0 0,-35 18 15,89-18 17,-19-18-32,71-17 15,-52 17-15,52-17 16,-53 17-16,0-52 16,-35 52 15,-105 18-16,-19 18 1,54 17 0,34 53-1,36-17 1,18 34 0,35-34-1,53 17 1,-71-17-1,-35-36 1,-141-35 0,0 0-1,-36-53 1,71-35 0,89 0 15,17-18-16,17 88-15,19 1 16,17 17 0,-53 52-1,0 54 1,0 0 0,53-35-1,35-18 1,18-36-1,88-17 1,17-70 0,-70-19-1,18-69 1,-71-1 0,-88 18 15,0 88-16,-35 53 1,-18 71 0,36-54-16,-36 71 15,35 53 1,-17 1 0,35-72-1,0 1 1,35-71 15,-17 0-31,-1-18 16,36-35-16,0 0 15,18-35 1,-54 70 0,1 18 15,-18 18-16,18 0-15,-18 52 16,35 1 0,0-18-1,53-18 1,53-17 0,36-18-1,-1-53 1,-88-18-1,-35-35 1,-35 71-16,-18-36 16,-18 1-1,-70 70 1,35 0 0,-35 70 15,35 19-16,53-19 1,35-17 0,71-18-1,53-35 1,17 0 0,-52-53-1,-1-35 1,-70-35-1,-35 70 1,-18 35-16,-18 1 16,-52 17-1,-19 53 1,37 17 0,16 36 15,36-18-16,18-70-15,35 17 16,70-35 0,1 0-1,17-35 1,0-53 0,-35-71-1,0-18 1,-36 54-1,-35-1 1,-35 72 0,-88 140 15,71-53-31,-54 71 16,1 53-1,52-18 16,18-53-15,0-70-16,53 34 16,35-34-1,35-18 1,-52-35 0,-18-18-1,-53 0 1,0 0-1,0 35-15</inkml:trace>
  <inkml:trace contextRef="#ctx0" brushRef="#br1" timeOffset="126073.31">19456 13335 0,'-18'0'0,"36"0"0,-71 0 15,70 0 1,1 0-1,106-18 1,-1 18 0,18 0-1,-53 0 1</inkml:trace>
  <inkml:trace contextRef="#ctx0" brushRef="#br1" timeOffset="126349.71">20426 13723 0,'-18'0'94,"1"0"-94,-1 0 16,0 0-16,1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9T11:04:03.6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 1199 0,'0'0'0,"0"-17"15,17 17-15,-17-18 16,-17 36-16,52-71 31,-35 35-15,0 1-16,0-54 15,0 36 1,0 52 15,0 1-15,0 106-1,0 34 1,0-52 0,-18 70-1,-35-105 1,53-36 0,0-70-1,18 17 1,0-35-1,17-17 1,35-36 0,-17 36-1,0-1 1,-35 71-16,52 0 16,-17 35-1,-17 53 1,-19 1-1,19-1 1,17 18 0,-36-89-16,36-17 15,35-17 1,18-72 0,-35 19-1,-36-89 16,-35 89-15,-88-54 0,35 89-1,0 53 1,35-18 0,18 35-1,18 0 1,17-35-16</inkml:trace>
  <inkml:trace contextRef="#ctx0" brushRef="#br0" timeOffset="519.51">2452 988 0,'0'0'0,"0"-18"0,-35-88 15,-18 106 16,53 53-15,0 35 0,0 71-1,0-18 1,-18 0 0,-35 18-1,18-71 1,35-35-1,-18-141 32,18 70-47,18-17 0,52-88 16,19-1 0,16 54-1,36 70 1,-52 17 15,-72-17-31,36 53 16,-35 35-1,-53 18 1,-18-53 0,17-18-1,36-17 1,0-36-1,53-17 1</inkml:trace>
  <inkml:trace contextRef="#ctx0" brushRef="#br0" timeOffset="1334.13">3369 1341 0,'0'0'16,"0"-18"-16,0-17 0,0-54 31,-35 19-15,17 52-16,-35 1 15,-17 17 1,-71 88 0,52 0-1,19 18 1,17 35-1,53-35 1,53-36 0,53-70-1,17-70 1,-35 17 0,18-71-1,-53 19 1,-35-19 15,-18 36-15,-36 158 15,1 19-15,17-1-1,18 0 1,71-53-1,-53-17-15,35 17 16,52-35 0,37-53-1,-37-17 1,-16-18 0,-37-89-1,-52-17 16,0 88-15,0 53 0,-17 53-1,-18 124 1,17-71-16,18 88 16,-35 35-1,35-70 1,35-18-1,0-70 1,36 0 0,-18-54-1,35 1 1,-71 17 0</inkml:trace>
  <inkml:trace contextRef="#ctx0" brushRef="#br0" timeOffset="1565.81">3881 1164 0,'0'0'0,"-18"0"0,-17 18 16,52-18-1,54 0 1,-54 0-16,107 0 15,-54 0 1,-34-35 0,-1 35-1</inkml:trace>
  <inkml:trace contextRef="#ctx0" brushRef="#br0" timeOffset="2049.28">5821 1305 0,'0'0'0,"0"-17"0,17-54 15,-17-17 1,0 53 15,0 52-15,0 1-1,-35 105 1,0-17 0,0 18-1,35-54 1,0-52-16,0 35 15,88-106 17,-53 35-32</inkml:trace>
  <inkml:trace contextRef="#ctx0" brushRef="#br0" timeOffset="2483.58">6403 1235 0,'0'0'15,"18"-36"1,-18-16 0,-18 34-1,-53 0 1,-17 54 0,35 16-1,18 19 1,35-18-1,35-18 1,53-17 0,1-1-1,-72 1-15,54 17 16,-54 1 0,-34-1-1,-54 0 16,-35-17-15,1-18 0,34 0-1,36-35 1,35-1 0,0 1-1,0-36 1</inkml:trace>
  <inkml:trace contextRef="#ctx0" brushRef="#br0" timeOffset="2716.64">5733 811 0,'-36'-17'31,"36"34"16,18 1-47,0 0 16,-1-18-16,19 35 0</inkml:trace>
  <inkml:trace contextRef="#ctx0" brushRef="#br0" timeOffset="3649.79">8255 1217 0,'0'0'16,"18"-35"-16,-18-71 15,0 88 1,0 1-16,0 34 31,-53 107-15,0-1 0,-53 54-1,18-36 1,35-71-1,53-87 17,0-1-17,0-35 1,0 35-16,0-87 16,35-1-1,18 18 1,-35 70-1,35 53 1,-18 18 0,35 106-1,-17-71 1,36 0 0,-19-88-1,54 0 1,-1-53 15,71-88-15,-106 35-1,-88-52 1,-53 17 0,-88-53-1,0 105 1,-53 36-1,71 106 1,17 124 0,106-18-1,35-1 1,36-70 0,70-35-1,-106-53-15,124 0 31,70 0-15,-105-17-16</inkml:trace>
  <inkml:trace contextRef="#ctx0" brushRef="#br0" timeOffset="4168.93">9349 1323 0,'17'0'0,"-34"0"0,70-71 15,-53 18 1,0-35-1,-71 53 1,-17 35 0,-53 106-1,-18 17 1,71-35 0,35 36-1,53-71 1,88-18 15,18-35-15,105-53-1,-122 0 1,-1-53 0,-53 36-1,-35-36 1,0 53-1,0 36 1,0 69 0,0 37-1,0-1 1,0 0 0,18-35-1,-18-35 1,0-1-16,53-17 31,0-17-15,35-54-1</inkml:trace>
  <inkml:trace contextRef="#ctx0" brushRef="#br0" timeOffset="4434.34">9931 988 0,'0'-36'0,"0"72"0,0-142 15,0 53 1,-36 53 0,19 0-16,-19 71 15,-16 87 1,34 1 0,0-53-1,-17 17 1,35-70 15,0-17-15,35-19-1,71-34 1</inkml:trace>
  <inkml:trace contextRef="#ctx0" brushRef="#br0" timeOffset="4967.06">10354 1270 0,'0'0'0,"18"-18"0,-18 1 0,0-36 16,-18-18-1,-35 36 1,-35 53 0,0 70-1,-18 18 16,71 17-15,35-52 0,0-18-1,53-36 1,52-17 0,-16-35-1,-72 17-15,89-70 16,-71 18-1,1-54 1,-36 54 0,0 52-1,0 71 1,-36 53 0,-17-1-1,53-52 1,53-17 15,0-19-15,0-17-16,-18-17 15,-17 17-15,0-53 16,35 0 0,-53 35-16</inkml:trace>
  <inkml:trace contextRef="#ctx0" brushRef="#br0" timeOffset="5215.7">9525 882 0,'0'0'0,"-18"0"0,-17 18 15,35-1 1,18-17 15,88 0-15,17-35-1,-35 35 1,-53 0-16,54 0 16,-19 0-1</inkml:trace>
  <inkml:trace contextRef="#ctx0" brushRef="#br0" timeOffset="6182.98">11747 1041 0,'0'0'0,"0"-18"0,-70-17 15,52-71 1,18 53 0,0 35-1,0 71 1,-70 124 0,17-1-1,35-123-15,-52 70 16,-54 1 15,71-54-15,36-70-1,-1-17 1,18-71 0,18-36-1,17-52 1,-35 70-1,0 71 1,18 158 15,34-35-15,-52-52-16,18 87 16,35-52-1,18-18 1,17-36 15,-35-17-31,70-17 16,142-72-1,-124 1 1,-35-53 0,-106 18-1,-89-71 1,-16 88-1,52 70-15,-124-16 16,54 52 0,35 70-1,70 89 1,18-53 0,88 0-1,-17-54 1,123-52 15,-124 0-15,19 0-1,-54 0-15</inkml:trace>
  <inkml:trace contextRef="#ctx0" brushRef="#br0" timeOffset="6770.96">12418 1235 0,'0'0'0,"-18"0"0,0 0 0,-17 0 15,18 0-15,-1 0 16,0-18-16,18-17 16,18-36-1,52 36 1,19 0 15,-1 35-15,-70 17-16,52 54 15,-17 35 1,-53-18 0,-53 0-1,0-35 1,18-35-1,35-36 1,18-17 0,52-36-1,1-17 1,34-18 0,-16 71-1,-1 35 1,-71 35 15,-17 53-15,-17-17-1,-1-18 1,1-18 0,17-17-1,0-36 16,0-35-15,0 36-16</inkml:trace>
  <inkml:trace contextRef="#ctx0" brushRef="#br0" timeOffset="6951">13035 988 0,'0'0'0,"-35"-36"0,17 36 16,-17-17-1,35 34 17,0 1-17,35 17 1,18 1 0</inkml:trace>
  <inkml:trace contextRef="#ctx0" brushRef="#br0" timeOffset="7316.04">13282 1111 0,'-18'18'47,"1"17"-47,17 36 16,0-54-16,0 36 15,17 71 1,1-89 15,0 0-15,17-35-1,18-17 1,0-54 0,-36 53-16,36-52 15,0-18 1,-35 17-1,0 18 1,-1 53 0,18 36 15</inkml:trace>
  <inkml:trace contextRef="#ctx0" brushRef="#br0" timeOffset="8082.95">13776 1288 0,'0'0'0,"0"17"32,53-34-17,0-1 1,0-35 0,-18 0-1,-35 0 1,-53 53-1,-17 18 1,52 0-16,-53 52 16,18 36-1,53-36 1,36-17 0,52-35-1,18-18 16,35-18-15,-53-17 0,-17-53-1,-54-18 1,-17 18 0,0 35-1,-35 88 1,17 53-1,1 1 1,-1 16 0,18-52-1,0-17 1,0-19 0,0-70 15,0 0-16,71-52 17,-54 69-32,89-69 15,53-1 1,-36 88 0,-17 71-1,-71 35 1,-35 36-1,-35-36 1,-35 18 0,52-89-1,36-34 17</inkml:trace>
  <inkml:trace contextRef="#ctx0" brushRef="#br0" timeOffset="8515.53">15946 952 0,'0'0'0,"-18"-17"0,-17-18 16,-1 17-1,54 18 32,17-18-31,1 18-16,105 0 15,35 0 1,-123 0-16,88 0 16,-35 18-1,-106 0 1,-88-1-1,17-17-15</inkml:trace>
  <inkml:trace contextRef="#ctx0" brushRef="#br0" timeOffset="8765.46">16140 935 0,'-18'0'0,"36"0"0,-36 17 31,18 1-31,0 35 16,0 35-1,0-52 1,-18 87 0,-35-35-1,0 18 1,36-53 0,17-18-1,17-35 1,54-35-1,-36 35-15</inkml:trace>
  <inkml:trace contextRef="#ctx0" brushRef="#br0" timeOffset="9098.18">16510 1341 0,'35'0'0,"-70"0"0,88 0 0,17-18 16,1 0-1,-36-17 1,1 0-1,-19-18 17,-17-18-17,-17 71-15,-36-17 16,-53 34 0,18 54-1,-1 35 1,72-36-1,-1 1 1,53-36 0,54-35-1,-1 0 1,35-18 0,-87 18-16</inkml:trace>
  <inkml:trace contextRef="#ctx0" brushRef="#br0" timeOffset="9515.35">17216 1252 0,'17'-17'16,"-34"34"-16,87-122 15,-70 52 1,-35 53 0,-71 0-1,71 0-15,-106 53 16,70-1-1,53 19 1,36-36 0,70 1-1,0-1 1,-52-35-16,52 35 16,-70-35-16,34 35 15,-52-17 1,-35 0 15,-71-18-15,1 17-1,69-17-15,-70 0 16,89 0 0,52-35 15,71 0-16,-71 35-15,0-18 0</inkml:trace>
  <inkml:trace contextRef="#ctx0" brushRef="#br0" timeOffset="9999.46">17762 970 0,'0'-35'15,"0"70"-15,0-88 0,0 36 16,0-36-16,-17 53 31,-36 70-15,18 18-1,-18 54 1,0-37 0,35 1-1,0-88-15,18 52 16,36-52-1,17-18 1,35 0 0,18-35-1,-36-18 1,-35-18 0,1 1-1,-54 105 16,18-17-15,-35 17 0,17 18-1,1-18 1,34-35 15,18 0-15,1-53-1</inkml:trace>
  <inkml:trace contextRef="#ctx0" brushRef="#br0" timeOffset="10166.35">17992 1023 0,'0'-35'0,"0"-1"16,-18 19-1,18 34 16,-18 1 1,18 0-32</inkml:trace>
  <inkml:trace contextRef="#ctx0" brushRef="#br0" timeOffset="10348.94">17427 1129 0,'-17'0'16,"34"0"15,18 0-31,54 0 16,-54 0-16,124 0 16,-124 0-1</inkml:trace>
  <inkml:trace contextRef="#ctx0" brushRef="#br0" timeOffset="10835.75">18186 1182 0,'0'17'0,"0"-34"0,0 52 16,-18 0-1,-17 18 1,17 0-1,18-35-15,-18 17 16,18-17-16,0-1 16,0 1-1,-17-18 17,17-18-17,0-35 1,0 18-16,17 0 15,1 0 1,106-71 0,-1 35-1,53 54 1,-87 34 0,-36 71-1,-53 18 1,-71-18-1,18-35 1,0-35 0,36-18-1,52-18 17,0 1-32</inkml:trace>
  <inkml:trace contextRef="#ctx0" brushRef="#br0" timeOffset="11649.05">19350 1288 0,'0'0'0,"0"-18"0,17-17 16,-17-36 0,-52 18-1,-54 18 1,18 53-1,52-1-15,-70 36 16,18 53 0,71-18-1,17-53 1,70-17 0,18-18-1,18 0 1,-35-53-1,-18 0 17,-36-17-17,1 17 1,0 35 0,-18 71 15,-36 18-16,-17 17 1,18 0 0,-18 88-1,53-123-15,-17 71 16,17 158 0,0-106-1,0 71 1,17 0-1,1-123 17,-18-18-17,-53-89 1,-71-34 0,1-36-1,-89-71 1,106-17-1,71-18 1,53-105 0,70 105-1,53-35 1,-35 71 0,17-1-1,-52 53 1,-18 19-1,-35 34-15,17 18 16</inkml:trace>
  <inkml:trace contextRef="#ctx0" brushRef="#br0" timeOffset="12098.61">20443 1323 0,'0'0'0,"-17"-18"0,-36 1 15,35 17-15,-17-36 16,0 1 0,17 17-16,18-52 15,0-1 1,53 1-1,35 17 1,36 18 15,-19 35-15,-52 105 0,-70 37-1,-36-19 1,-53-17-1,35-18 1,36-35 0,35-35-1,-35 34 1,17-16 0,18-19-1</inkml:trace>
  <inkml:trace contextRef="#ctx0" brushRef="#br0" timeOffset="12448.59">20320 2099 0,'0'0'0,"-53"53"31,53-35-15,18-18-16,-1 0 15,19 0 1,-19-18 0,-17 0-1,0 1-15,-35 17 16,-18 0 0,35 0-16,-17 0 15,18 17 1,17 1-1,35-18 32,0 0-31</inkml:trace>
  <inkml:trace contextRef="#ctx0" brushRef="#br0" timeOffset="13765.08">1782 7532 0,'0'-18'15,"0"1"1,0-1 0,0 0-1,0 36 1,-18 0-16,-17 70 15,-18 70 1,35-105 0,-35 124-1,0-18 1,0-18 0,53-88-1,71-124 16,-54 36-31</inkml:trace>
  <inkml:trace contextRef="#ctx0" brushRef="#br0" timeOffset="14065.13">1658 7743 0,'0'0'0,"0"-35"0,0-53 16,0-18-1,106 0 1,17 89-1,36 52 1,-35 53 15,-36 71-15,-88 17 0,-53-35-1,-35 1 1,70-72-1,0-35 1,18-88 15,0 36-31,-17-36 16</inkml:trace>
  <inkml:trace contextRef="#ctx0" brushRef="#br0" timeOffset="14265.58">1676 7937 0,'0'0'0,"-18"0"0,36 0 31,-1 0-15,89-52 0,-18 34-1,-52 18-15,34-18 16,18 1-1,-17-1 1</inkml:trace>
  <inkml:trace contextRef="#ctx0" brushRef="#br0" timeOffset="14881.83">2928 7955 0,'0'0'0,"18"0"0,-1 0 15,1-18-15,17-34 32,-35 34-32,18-35 15,-18-18 1,0 36-16,-71-35 16,-17 52-1,-35 36 1,17 35-1,-35 70 1,70 0 0,36 72-1,53-125 1,87-52 0,1-18-1,-71 0 1,89-53-16,-18-35 15,-71 52 1,71-122 0,-53 16-1,-36-52 1,-17 71 0,0 88-1,-35 105 1,18 71-1,17 18 1,-18-53 0,18 35-1,0-70 1,18-36 0,34-35-1,37-53 1</inkml:trace>
  <inkml:trace contextRef="#ctx0" brushRef="#br0" timeOffset="15265.11">3316 7902 0,'0'-17'16,"0"34"-16,-18-70 16,18 36-16,0-19 15,18-17 1,53 18-1,-1 35 1,18 53 0,-70-35-16,0 52 15,-18 54 1,0-18 0,-36-18-1,36-106 16,0 1-15,18-54 0,53-53-1,-1 1 1,-35 35 0,1 35-1,-19 53 1,1 0-1,35 0 1</inkml:trace>
  <inkml:trace contextRef="#ctx0" brushRef="#br0" timeOffset="16631.66">4251 8026 0,'0'0'0,"0"-18"16,0 0-1,0 1-15,35-19 16,36-52-1,-18-18 1,-53 71-16,0-18 16,-71-53-1,-17 106 1,-36 53 0,19 36-1,16 69 1,72 1-1,52-53 17,53-53-17,0-53 1,36-53 0,-18-18-1,0-52 1,-53-1-1,-53 36 1,0 53 0,0 105 15,-18-52-31,0 35 16,18-35-16,-17 105 15,34-35 1,54-70-1,35-18 17,-1-53-17,54-53 1,-88 18 0,-54 0-1,-17 17 1,-17 124 15,-1-35-31,18 35 16,-17-36-16,17 89 15,-18 0 1,0-53 0,1-18-1,17-70 16,0 17-15,0-35 0,35-52-1,71-1 1,-18 35 0,35 36-1,-34 35 1,-37 106-1,-52-18 1,0 0 0,0-17-1,18-54 1,88-17 0,70-53-1,-70-17 1,-18-36-1,-52 0 1,-19-53 15,-17 18-15,-17 88 0,-19 89-1,19 70 1,-19 35-1,19 0 1,17-53 0,0 35-1,53-105 1,0-18 0,0-35-1,-1-36 1,-34 18-1</inkml:trace>
  <inkml:trace contextRef="#ctx0" brushRef="#br0" timeOffset="16814.59">5715 7655 0,'0'0'16,"-35"0"-16,-1 0 0,-34 18 15,52 0 1,54-18-1,87 0 1,36-36 0,-36 1-1,-52 35 1</inkml:trace>
  <inkml:trace contextRef="#ctx0" brushRef="#br0" timeOffset="18180.74">6862 7955 0,'0'0'0,"17"0"0,1 0 15,-1-35 1,1-18 0,-18 0-1,0 18-15,-35-71 16,-53-18 0,-1 72-1,-52 34 1,35 71-1,71-36 1,-71 125 0,71-1-1,35-36 1,18 1 0,52-70-1,107-72 1,-1-52-1,-88 18 1,0-36 0,-88 35-1,0 1 1,-17 105 15,17-17-31,0 70 16,0-18 15,53 36-15,35-35-1,0-54 1,53-17 0,-106 0-16,89-35 15,52-53 1,-70-18-1,-88 18 1,-18-18 0,-88 53-1,-36 53 1,-17 88 0,70 0-1,19 36 1,52-36-1,88-70 17,53-18-17,-35-36 1,-18-34 0,-53-1-1,-35 18 1,0 1-1,-17 69 17,17 1-32,-18 52 15,18 19 1,-18 69 0,18-122-16,0 175 15,0-52 1,0 70-1,-17 54 1,-19-72 15,19-158-31,-19 141 16,-52 71 0,35-159-1,18-89 1,0-34-1,-1-107 1,1-17 0,35-106-1,0 176-15,35-264 16,36 88 0,35-35-1,-18 106 1,18-1-1,-18 72 17,-17 52-17</inkml:trace>
  <inkml:trace contextRef="#ctx0" brushRef="#br0" timeOffset="18730.27">8043 7814 0,'0'0'0,"18"0"0,35-53 31,17 0-15,-34-35-1,-1 35 1,-35 0 0,-18 53-1,-70 53 1,0 53-1,70-18 1,1 18 15,17-71-31,35 0 16,71-17 0,17-36-1,1-34 1,-18-19-1,-54-17 1,-16-18 0,-36 53-1,-53 35 1,18 89 0,35-18-1,0 35 1,17-17-1,-17-54 1,0 36 0,0 0-1,-70-18 1,52-35 0,0 0-1,18-53-15</inkml:trace>
  <inkml:trace contextRef="#ctx0" brushRef="#br0" timeOffset="19782.98">9966 7655 0,'0'0'0,"-18"0"16,1-53-1,-19 0 1,36 36-16,-17-36 16,17 35-1,-36 18 1,-34 71-1,17 17 1,18 53 0,35-53-1,70-35 1,71-53 0,-17 0-1,35-70 1,-54-19-1,-105 1 1,-52-53 15,-37 106-15,-16 35 0,87 18-1,53-1 1,124 1-1,-18-36 1,-53-17 0,0-53-1,-70 35 1,-18 0 0,-18 53-1,1 0 1,17 88-1,0 18 17,0 70-17,0 36 1,0 35 0,0 35-1,0 36 1,-18-54-1,-17 89 1,-36-18 0,18-106-1,-17-140 1,17-107 0,-18-88-1,-34-106 1,16 1-1,72 123 1,17-177-16,88-70 31,71 53-15,-18 35 0,-53 123-1,0 18 1,-70 53-1,-1 36 1,36-1 0</inkml:trace>
  <inkml:trace contextRef="#ctx0" brushRef="#br0" timeOffset="20181.43">12418 7479 0,'0'0'0,"17"-124"31,-17 107-31,53-107 15,-53 89 1,18 17 0,-18 107-1,0-54-15,0 106 16,-35 53 0,-1-53-1,19-53 1,17-17-1,35-106 32,-17-18-47</inkml:trace>
  <inkml:trace contextRef="#ctx0" brushRef="#br0" timeOffset="20564.77">12312 7338 0,'0'0'16,"-35"-18"-16,-1 0 0,-34-17 16,70-18-1,106 0 1,-53 53-16,105-17 16,125 70-1,-142 52 1,-18 72-1,-123-54 1,-141 18 15,-35-35-15,17-70 0,-70-19-1,140-17 1,72 0-1,17-35 1,70 17 0,54-17-1,-89 35-15,53-35 16</inkml:trace>
  <inkml:trace contextRef="#ctx0" brushRef="#br0" timeOffset="20846.75">13441 7355 0,'0'0'0,"17"-17"0,-17-36 0,0 18 16,0-18-1,-17 35 1,-1 36 0,1 105-1,17 54 1,0-19-1,-18-52 1,18-35 0,0-54-1,0-52 17,0 17-32,0 1 15</inkml:trace>
  <inkml:trace contextRef="#ctx0" brushRef="#br0" timeOffset="21198.02">13370 7373 0,'-17'-18'16,"34"36"-16,-87-106 15,70 35 1,35 0 0,106 35-1,18 36 1,-36 53-1,1 70 1,-107 0 0,-87-53-1,35-53-15,-159 71 16,-36-35 0,89-54-1,35-17 1,89 0-1,175-53 32,-16 18-31,-1-35-16</inkml:trace>
  <inkml:trace contextRef="#ctx0" brushRef="#br0" timeOffset="21496.61">14270 7232 0,'0'0'0,"-35"-18"0,-18 18 15,17-17 1,72 17 0,-19 0-16,124 0 15,89 0 1,-19 0-1,-122 0 1,-72 0 15,-52 35 1,17-35-32,-35 18 15,18-18 1</inkml:trace>
  <inkml:trace contextRef="#ctx0" brushRef="#br0" timeOffset="21730.04">14728 7250 0,'0'0'0,"-17"0"0,17 17 15,-18 36 1,1 18 0,-1 52-1,0 1 1,1-36-1,-19-18 1,36-52 0,-17 17-1,17-17 1,0 0 0,35-36 15</inkml:trace>
  <inkml:trace contextRef="#ctx0" brushRef="#br0" timeOffset="21926.41">15117 7814 0,'-18'0'15,"18"-18"48</inkml:trace>
  <inkml:trace contextRef="#ctx0" brushRef="#br1" timeOffset="29029.53">882 2999 0,'0'-18'0,"0"0"15,-18 18-15,1 0 31,17 36-31,-18-1 0,0 71 16,1 35 0,-36 53 15,18-88-15,-1-18-1,36-70 1,0-89 15,0 36-31</inkml:trace>
  <inkml:trace contextRef="#ctx0" brushRef="#br1" timeOffset="29580.58">706 3034 0,'0'0'0,"-18"0"0,0-18 0,-17-17 16,17-18 0,18-18-1,36 54 1,34-71 0,71-1-1,-35 89 1,0 53-1,-35 88 1,-89-17 0,-106 35-1,1-53 1,-18-36 0,70-70-1,36-18 1,35-52-1,0 52-15,0-17 16,53 35 0,17 53 15,-34 35-15,-1 18-1,0 35 1,1-88-1,16-18 1,-16-35 0,17-17-1,17-72 1,-52 72-16</inkml:trace>
  <inkml:trace contextRef="#ctx0" brushRef="#br1" timeOffset="29946.18">1164 3351 0,'-17'18'0,"34"-36"0,-52 89 16,35-53-1,35-18 17,53-36-17,18-17 1,0-35-1,-71 35 1,-35 18 0,-106 17-1,18 54 1,18 34 0,17 71-1,53-35 1,0-35-1,17-54-15,89 19 16,-18-36 0,36 0 15,-36-18-31</inkml:trace>
  <inkml:trace contextRef="#ctx0" brushRef="#br1" timeOffset="30445.93">2187 3281 0,'0'0'0,"0"-71"16,-17 18-1,-54 18 1,0 35 0,36 0-16,-35 53 15,-36 70 1,35 1-1,36 17 1,35-70 0,53-18 15,35-53-15,0-36-1,18-52 1,-18 0-1,-35-18 1,-35-17 0,-18 105-16,0 0 15,-18 18 1,-17 106 0,17-18-1,18 36 1,0-71-1,18 0 1,88-53 15,17 0-15,18-18-16</inkml:trace>
  <inkml:trace contextRef="#ctx0" brushRef="#br1" timeOffset="31213.62">2963 3316 0,'0'0'16,"0"-53"-16,0 0 16,-70 0-1,-1 53 1,-17 0 0,53 18-16,-106 88 15,52 0 1,54 35-1,35-71 1,71 1 0,-1-71-1,54-18 17,17-52-17,-71-19 1,19-87-1,-54 53 1,0-54 0,-35 160-16,0-54 15,0 36 1,0 52 0,-35 72-1,0 16 1,35-69-16,0 105 15,0 0 1,0-53 0,53-17 15,-1-71-15,19 0-1,0-53 1,-36 35-16,18-52 15,-18-36 1,-35 70 0,0 54 15,0 0-31,0 35 16,0 17-1,0-52-15,0 52 16,0-52-1,18 0 1,35-18 0,-36-18 15,18-35-15,-17 18-16</inkml:trace>
  <inkml:trace contextRef="#ctx0" brushRef="#br1" timeOffset="31397.89">3528 3157 0,'0'0'16,"-18"-17"-1,0 17-15,1 0 0,-1 0 32,36 0 14,-1 0-30,1 0-16</inkml:trace>
  <inkml:trace contextRef="#ctx0" brushRef="#br1" timeOffset="31912.85">3881 3210 0,'-36'53'32,"36"-35"-32,0-1 15,0 54 1,0-36 0,0-17-16,0 35 15,-17-18 1,17-17-1,-18-18 1,18-53 15,0 35-15,0-52 0,71-19-1,-1 1 1,36 18-1,-53 70 1,0 17 0,-53 19-16,17 34 15,-17 54 1,-17-54 0,-36 1-1,35-36 1,36-53 15,-1 1-15</inkml:trace>
  <inkml:trace contextRef="#ctx0" brushRef="#br1" timeOffset="32595.65">4745 3298 0,'0'0'0,"0"-17"15,0-36 1,-71 0 0,1 53-1,17 0 1,-18 53 0,1 17-1,52 1 1,18-18-1,35-53 1,89 0 15,-36-53-31,18-18 32,-89 19-17,1-1 1,-36 53 15,1 0-15,17 17-16,0 54 15,-18 52 1,1 36 0,17 17-1,0-34 1,0 87-1,0-53 1,-71 36 0,18-142-1,-35-17 17,0-53-17,-36 0 1,1-53-1,35 1 1,35-19 0,53 0-1,53-34 1,35-19 0,-35 89-16</inkml:trace>
  <inkml:trace contextRef="#ctx0" brushRef="#br1" timeOffset="33048.05">6103 2857 0,'0'0'0,"0"-35"15,-18 35 1,-35 71 0,18 17-1,0 53 1,17-17 15,1 17-15,17-106-16,0 18 15,17-53 1,-17-71 15</inkml:trace>
  <inkml:trace contextRef="#ctx0" brushRef="#br1" timeOffset="33695.82">5697 3140 0,'-17'0'0,"34"0"0,-122 17 15,105 19 1,52-1 0,54-17-1,-53-18 1,176-36 0,-52-34-1,-1-18 1,-88 35-1,-70-36 1,-53 19 0,-18 52-1,35 18-15,-17 0 16,17 106 0,18 0-1,-17 35 1,-1-18-1,-17 1 1,35-106 0,0-1 15,-18-17-15,18-70-1,0 34-15,35-17 16,-17 18-16,88-88 15,17 70 1,18 35 0,-70 53-1,-36 54 1,-35-1 0,-35 18-1,0-53 1,35-36-1,17-34 17,36-36-17,-35 35 1,0-17-16</inkml:trace>
  <inkml:trace contextRef="#ctx0" brushRef="#br1" timeOffset="34046.44">6985 3246 0,'18'0'16,"-1"0"0,19 0-1,-19 0-15,71-53 16,1 17 0,-19-34-1,-52 17 1,-36 35-1,0 18-15,-52 0 16,-54 71 0,36 35-1,71-18 17,17 18-17,35-71 1,53-17-1,18-18 1,0-53 0,-18-18-1</inkml:trace>
  <inkml:trace contextRef="#ctx0" brushRef="#br1" timeOffset="34863.06">8819 3210 0,'18'-17'62,"-18"-1"-62,18 0 16,-18 1-16,0-1 0,0-17 15,-36-36 1,-34 36 15,-36 35-15,0 35-1,36 71 1,17 0 0,35 17-1,18-34 1,18-72 0,88-34-1,-89-1-15,89-53 16,53-52-1,-71 35 1,0-53 0,-88 35 15,0-18-15,0 107-16,-35-1 15,-18 89 1,35 34-1,18 54 1,-17-53 0,17 53-1,17-124 1,72-17 0,-1-36-1,-35-17 1</inkml:trace>
  <inkml:trace contextRef="#ctx0" brushRef="#br1" timeOffset="35379.75">9560 3069 0,'0'0'0,"0"-17"0,0-36 31,-35 0-15,-18 17-1,35 36-15,-34 0 16,-54 71 0,0 35-1,53 0 1,35-1 0,18-34-1,0-53-15,71-18 16,-1 0-1,19-53 1,-19-18 0,-17-35 15,-35 89-31,-18-36 16,0-35-1,0 70 1,0 36-1,0 70 1,0-18 0,0 36-1,17-88-15,1 35 16,35-36 0,17-17-1,36-53 1,-35-17-1</inkml:trace>
  <inkml:trace contextRef="#ctx0" brushRef="#br1" timeOffset="35662.67">10072 2752 0,'0'-18'0,"0"36"0,0-54 0,0 19 15,0-1 1,0 36 15,0 17-31,0 36 16,-35 70-1,-1-53 1,1 35 0,35-105-16,-35 53 15,35-19 1,0-34-16,0 0 15,35-18 17</inkml:trace>
  <inkml:trace contextRef="#ctx0" brushRef="#br1" timeOffset="36212.85">10672 3069 0,'0'0'15,"0"-17"-15,0-1 16,-18-53 0,0 36-1,18 17-15,-35 1 16,0 17 0,-36 35-1,18 18 1,-35 53-1,70-71-15,-17 18 16,0 70 0,35-105-1,70 0 17,36-54-17,-18-34 1,1-18-1,-36 0 1,-36 35 0,-17 70 15,0 1-31,-17 17 16,17 53-1,0 1 1,52-37-1,19-34 1,-18-18 0,35-35 15,-53-18-15,-17 0-16</inkml:trace>
  <inkml:trace contextRef="#ctx0" brushRef="#br1" timeOffset="36462.3">9948 2840 0,'0'0'0,"-53"17"15,71-17 1,53 0-1,17 0 1,53 0 0,-123 0-16,52 0 31,1 0-15,-36-17-16</inkml:trace>
  <inkml:trace contextRef="#ctx0" brushRef="#br1" timeOffset="37280.65">12083 3104 0,'0'0'0,"0"18"0,17-18 47,1 0-47,70-35 16,36-18-1,17-35 1,-71 17 0,-52 36-16,-18-36 15,-18-17 1,-52 70 0,-19 18-1,37 36 1,16 87-1,1-17 1,0 141 0,17-71-1,18 107 1,-53 16 15,0-52-15,18 36-1,35-125 1,0-105 0,106-53-1,0-53 1,88-105 0,-18-54-1,-88 36 1,-88-124-1,-70 141 1,-71 18 0,35 106-1,18 17 17,105 18-1,54 0-16,52-35 1,-105 17-16,17 0 0</inkml:trace>
  <inkml:trace contextRef="#ctx0" brushRef="#br1" timeOffset="37712.5">12718 3210 0,'0'0'0,"-18"-35"0,-35 0 15,53-1 1,0-52 0,71 35-1,52 0 17,-35 53-17,36 18 1,-54 35-1,-52 53 1,-18-71-16,-35 53 16,-54 0-1,72-70 1,-1-71 15,18 36-31,0-54 16,0 0-1,35 19 1,36-1 0,-18 53-1,106-18 1,-142 18 0</inkml:trace>
  <inkml:trace contextRef="#ctx0" brushRef="#br1" timeOffset="38595.61">13652 2946 0,'0'0'16,"18"-18"0,-53 18-1,17 0-15,-70 35 16,0 18 0,17 53-1,54-18 1,17-17-1,53-36 1,17-35 0,-17-35-1,-53-18 17,0-35-17,0 0 1,35-1-1,36 36 1,17 36 0,-17 34-1,-1 36 1,-35 36 0,-35-19-1,-17 1 1,-1-18-1,1-53 1,-1 0 0,18-53-1,0 0 17,0-35-17,53-18 1,35 70-1,18 36 1,-18 18 0,0 53-1,-88-54-15,18 54 16,-18-1 0,0-34-1,-35-19 1,17-17-1,18-53 1,53-17 0,0-1-1,70-35 17,-35 53-17,1 53 1,-54 36-1,-35-19-15,0 54 16,0-36-16,-35 36 16,-1-18-1,19-36 1</inkml:trace>
  <inkml:trace contextRef="#ctx0" brushRef="#br1" timeOffset="39845.47">15487 3157 0,'0'0'0,"0"18"16,18-18-1,34-18 1,-34 1-16,53-19 16,-54 19-16,54-54 15,-36-35 17,-35 18-17,-17 35 1,-54 71-1,0 70 1,18 36 0,36-36-1,17 18 1,35-36 0,36-52-1,-18-18 1,17-53-1,-17 0 1,18-53 0,52-17-1,1 70 17,34 53-17,-52 35 1,-88 53-1,-36-17 1,-88 35 0,53-71-1,18-17 1,35-71 15,18 17-31,17 1 16,53-71-1,18 0 1,-35 53 0,-71 36-16,0 34 31,0 1-15,-36 35-1,1 18 1,17 34-1,18-34 1,71 0 0,17-54-1,71-17 1,-53-35 0,0-53-1,-18-36 1,-53-52-1,-35-18 1,0 106 0,0 52-1,0 54 17,-35 158-17,0-52 1,-1 35-1,36-89 1,0 1 0,0-36-1,71-35 1,-54 0-16,36-35 16,0-1-1</inkml:trace>
  <inkml:trace contextRef="#ctx0" brushRef="#br1" timeOffset="40045.33">17074 2963 0,'-17'0'0,"34"0"0,-52 0 0,-18 0 31,71 0 0,70 0-15,36-17 0,-19-1-1</inkml:trace>
  <inkml:trace contextRef="#ctx0" brushRef="#br1" timeOffset="40761.76">17462 2999 0,'0'0'0,"-17"17"15,34-17 17,1 0-32,53 0 15,35-53 1,-89 53 0,36-53-1,-53 0 1,-35 53-1,-36 0 1,-35 53 0,36 0-1,17 53 1,53-35 0,53-1-1,35-52 1,36 0-1,-36-18 1,18-53 0,-89 53-16,18-53 15,-17-18 17,-18 1-17,18 17 1,17 17-1,18 19 1,-35 17-16,34 0 16,19 70-1,-53-17 1,-18 35 0,-36-17-1,19-36 1,-1-35-16,0 0 15,1 0 1,17-35 0,0-18 15,17 35-31,19-34 16,17-1-1,-36 53-15,72-36 16,-19 1-1,1 35-15</inkml:trace>
  <inkml:trace contextRef="#ctx0" brushRef="#br1" timeOffset="41230.86">18591 2875 0,'0'18'47,"-17"-1"-47,17 19 16,-18 52-1,18-18 1,0-52-16,-18 35 16,1 35-1,-1-70 17,1-18-1,17-35-16,0 17-15,0-53 16,88-34 0,18 16-1,-1 36 1,19 36 0,-71 52-1,-18 36 1,-35 17-1,-18-18 1,-17-17 0,35-17-1,18-36 32,17-18-31</inkml:trace>
  <inkml:trace contextRef="#ctx0" brushRef="#br1" timeOffset="42061.2">19473 3140 0,'18'-18'0,"-36"36"0,36-54 0,-18 1 16,0-18-1,-53-17 1,0 70-1,-35 0 1,0 35 0,70-17-16,-52 70 15,34-18 17,36 19-17,0-54 1,53 0-1,18-35 1,-36 0-16,53-35 16,-17-18-1,17-53 1,-70 18 0,17 17-1,-35 54 1,0 34-1,-35 36 1,-1 35 0,36-35-1,0 36 17,71-54-17,35-35 1,-36 0-1,54-71 1,-54 18 0,18-88-1,-52 35 1,-36 71-16,17-124 16,-17 106-1,0 36 1,-17 70-1,-1 53 1,0-1 0,1 37-1,-1-107-15,18 35 32,0 19-17,35-54 1,36-35-1,0 0 1,-1-53 0,-17 0-1,-53 18-15</inkml:trace>
  <inkml:trace contextRef="#ctx0" brushRef="#br1" timeOffset="43614.97">935 5151 0,'0'0'16,"-18"0"-16,-17 52 16,35-34-1,0 0 1,0-36 15,0-17-15,53-36-1,-18-17 1,36-71 0,-36 1-1,-35 87 1,-18 36-1,-35 35 1,18 17 0,17 1-16,18 35 15,36 17 1,17 19 15,35 17-15,-53-36-1,-17 1 1,35-1 0,17-70-1,1 0 1,17-17 0,0-54-1,-17-35 1,-36-17-1,-35 52 1,0 36 0,-18 35-1,-17 17 17,17 107-17,1-53 1,17 52-1,17-35 1,36-53 0,53-35-1,0-17 1,-88-1-16,88-35 16,17-70-1,-52 35 1,-54-18-1,-17 88 1,-70 18 0,17 53-1,35-35-15,0 70 32,18 0-17,18-17 1,17-1-1,-17-52 1,-18-1 0,-18-17-1,-17 0 1,0 0 0,35-35 15,17 35-31</inkml:trace>
  <inkml:trace contextRef="#ctx0" brushRef="#br1" timeOffset="45794.93">2628 4798 0,'0'0'16,"18"-18"-16,-1-35 15,-17 36 1,-52 17-1,-1 0 1,0 52 0,17 19-1,19-36-15,-18 54 16,17 52 0,18-71-1,53-17 1,17-53-1,54 0 1,-36-53 0,0-35-1,-70-35 17,-36-36-17,-52 71 1,-36 17-1,35 71 1,-35 18 0,18 105-1,71-17 1,17 35 0,53-53-1,52-17 1,-16-54-1,87-17 1,-88-52 0,18-37-1,-35 1 1,-71-18 15,17 71-31,-17-53 16,0 17-1,0 107 17,-35 69-17,17 1 1,18-70-16,0 69 16,0-16-1,18-54 1,35-35-1,17 0 1,36-71 0,-35 18-1,-1-70 1,-34-1 15,-36 89-15,0 0-1,-18 35 1,-17 70 0,17-52-16,0 70 15,1 18 1,17-53 0,35 18-1,18-54 1,53-17-1,0-17 1,17-54 0,-70 0-1,-18-34 1,-35 52 15,0 35-15,0 106 15,0-17-15,0 17-1,36-53 1,16 1 0,-16-36-16,17 0 15,35-18 1,-35-35-1,17-35 1,-17 0 0,0-36-1,-35 106 1,-18 54 31,0 17-32,0-36-15,0-34 47,17-1-31,-17-17 0,0-1-1,-17 19 1,-18 17-1,17 70 1,-35 36 0,35-18-1,1 18 1,17-88 0,0 17-1,53-17 1,35-18-1,35 0 1,1-53 0,-36 0-1,0-53 1,-88 0 0,0 89-16,0-72 15,-53 107 16,18 53-15,0 35 0,35-89-16,0 18 15,17 54 1,36-89 15,35 0-15,-17 0-1,70-53 1,-70-18 0,-1-17-1,-52-18 1,-18 71 0,-35 35-1,-18 35 1,35 71-1,18-88-15,0 35 16,18 17 0,17-35-1,-17-17 17,-18 17-17,-36-17 1,19-18-16,-36 0 15,35 0 1,0-35 0,18-18-16</inkml:trace>
  <inkml:trace contextRef="#ctx0" brushRef="#br1" timeOffset="47711.07">6456 4868 0,'0'0'0,"17"0"0,36-17 16,36-54-1,-72 18 1,-17 36-16,0-54 15,-35 53-15,-36-52 16,-52 35 0,52 35-1,-34 52 17,16 37-17,-17 122 1,106-52-1,0-88 1,71-18 0,17-53-1,18-89 1,-18 19 0,36-89-1,-124 71 1,0 17-1,0 89 32,0 17-47,0 36 16,0-36 0,0 71-16,53-53 31,52-18-16,-16-35 1,52-35 0,-35-36-1,-89-17 1,-17 0 0,0 35-1,-17 53 16,17 18-31,0 87 16,-18-16 0,-17-1-1,17-53 1,18-17 15,0-54 0,53-69-15,0 16 0,35-16-1,-70 87-15,35-17 16,35 17 0,-35 71-1,-53 35 1,0 36-1,0-71 1,35 17 0,-17-70-16,17 0 15,53 0 1,-53-53 0,18-35 15,18 17-16,35-34 1,17 34 0,1 53-1,-36 36 1,-70 17 0,-1 36-1,1-18 1,-1-36-1,-17-34 32,0-19-47,0-16 16,-70-1 0,52 35-1,-52 0 1,-71 1-1,52 34 1,-16 72 0,34 16-1,71-16 1,0-1 0,18-71-16,52 19 15,36-36 1,-35 0-1,34-53 1,-16-53 0,-36 18-1,-36 52 1,54-122-16,-36 52 31,-17-35-15,-18 70-1,0 54 1,0 70 0,-18 88-1,0-36 1,18 54 0,0-35-1,36-54 1,-1-17-1,0-53 1,18 0 0,-35-35-1,-1-18 1,36 0 0</inkml:trace>
  <inkml:trace contextRef="#ctx0" brushRef="#br1" timeOffset="49277.26">9613 4939 0,'0'0'0,"0"-18"31,0 1-31,0-1 16,53-53 0,-35 54-16,35-71 15,17-36 1,-35 18 0,-35 53-1,-52 53 1,-37 18-1,-34 53 1,123-19 0,18 1-1,34-17 1,54 17 15,-35-1-15,-54 19-1,1 0 1,17-36 0,1-17-1,34-18 1,-52 0-16,70-18 16,18-53-1,0-35 1,-36 1-1,-52 34 1,-18 36 0,-18 35 31,1 53-47,17 17 31,0 18-16,0-17 1,0-53-16,53 35 16,-1-36-1,37-17 1,-19-17 0,18-54-1,-17-35 1,-53 36-1,-18-36 1,0 88 0,-36 36 15,1 70-15,35 18 15,0-36-16,0-52-15,35 35 16,36-53 0,35 0-1,0-18 1,17-52 0,-52-18-1,-54-18 1,-17 35-1,-35 89 17,17-1-32,18 19 15,-17 52 1,-1-70-16,18 52 31,0-17-15,-18-18-1,18-52 17,0-1-17,0-53 1,36-34 0,34 34-1,54 1 1,-89 52-16,36 18 15,70 35 1,-106 18 0,-35 53-1,-53 17 1,18-52 15,-1 0-15,36-54-1,0-34 1,36-19-16</inkml:trace>
  <inkml:trace contextRef="#ctx0" brushRef="#br1" timeOffset="49710.71">13176 4339 0,'0'0'0,"0"-17"0,-17-54 15,17-17 1,-18 70 0,0 36-1,18-1-15,-35 89 16,-18 53 0,-17-18-1,34-53 1,1 0-1,35-70 1,18-18 0,-1-35-1,-17-18 1</inkml:trace>
  <inkml:trace contextRef="#ctx0" brushRef="#br1" timeOffset="50326.45">12700 4586 0,'-35'0'15,"70"0"-15,-88 0 16,35 0-16,18 18 16,53-18-1,141 0 1,0-18 0,71-52-1,-212 52-15,53-35 16,-36-53-1,-70-17 1,-17 52 0,-36 53-1,35 36 1,18 0 0,-35 123-1,17-35 1,-17 35-1,17-53 1,1-17 0,17-54-16,0 18 15,-18-35 1,18-35 15,53-53-15,17 35-1,-52 18-15,106-36 16,-19 71 0,-16 0-1,-54 71 17,-35-1-32,-18 19 31,1-72-31,-19 18 15,1 18 1,35-35 0,35-53 15,-17 17-31,17-17 16</inkml:trace>
  <inkml:trace contextRef="#ctx0" brushRef="#br1" timeOffset="50710.53">14005 4657 0,'18'0'16,"35"0"-1,-36-18-15,89 0 16,-70 1 0,87-19-1,18-34 1,-106 35-1,-35-36 1,-88 53 0,-53 18-1,106 18-15,-89 70 16,71-17 0,36 35-1,52-53 1,71-18-1,35-35 1,0-18 0,-35-17-1,-53 0 1,-35 17 0</inkml:trace>
  <inkml:trace contextRef="#ctx0" brushRef="#br1" timeOffset="51079.88">15646 4216 0,'0'0'0,"0"-36"16,17 36-16,89-35 16,0 35 15,106-18-16,-89 1 1,-70 17-16,18 0 16,-142 35 15,-17 0-15</inkml:trace>
  <inkml:trace contextRef="#ctx0" brushRef="#br1" timeOffset="51326.38">16016 4180 0,'0'18'31,"-18"17"-31,1 36 16,-18 52 0,17-17 15,0-88-31,1 70 15,17-53-15,-18 18 16,18 0 0,35-71 15,-17 1-31,17-1 0</inkml:trace>
  <inkml:trace contextRef="#ctx0" brushRef="#br1" timeOffset="51677.64">16281 4639 0,'0'0'0,"35"-18"16,36 1 0,-19-1-1,-34 0-15,35-17 16,0-35 15,-35-1-15,-18 53-1,-89 18 1,-16 53 0,16 0-1,72-35-15,-36 88 16,35-53 0,18 0-1,18-36 1,88-17-1,35 0 1,17-53 0,-122 36-1</inkml:trace>
  <inkml:trace contextRef="#ctx0" brushRef="#br1" timeOffset="52059.47">16898 4533 0,'0'0'0,"71"-53"0,-36 18 31,-35 0-16,-18 35 1,-70 17 0,17 19-1,19 34 1,52-17 0,35-18-1,71 1 1,-53-1-1,-36 0 1,-52-35 15,17 0-31,-35 0 16,-70 0 15,52-17-15,54-1-1,34 0 17,1 18-32,70-35 15,-70 35-15,17-18 0</inkml:trace>
  <inkml:trace contextRef="#ctx0" brushRef="#br1" timeOffset="52378.47">17462 4251 0,'18'-35'0,"-36"70"0,36-194 16,-18 142-16,-18-36 16,-17 53-1,-18 35 1,0 106 0,0-17 15,1 34-16,34-122-15,18 52 16,0-18 0,53-52-1,53 0 1,17-36 0,-17-17-1,-35-36 1,-36 1-1</inkml:trace>
  <inkml:trace contextRef="#ctx0" brushRef="#br1" timeOffset="52626.64">17198 4374 0,'0'0'0,"18"0"31,-1 0-31,54 0 16,52-35 0,36 18-1,-53-1 1,-89 18-16,36 0 16,-141 18 15,53-1-31</inkml:trace>
  <inkml:trace contextRef="#ctx0" brushRef="#br1" timeOffset="53410.21">3828 5927 0,'-18'0'16,"18"17"15,0 1-31,-18 0 15,18 34 1,0 19 0,0 17-1,0-35 1,-17 0 0,17-35-16,17-18 46,19-53-30,-19 53-16</inkml:trace>
  <inkml:trace contextRef="#ctx0" brushRef="#br1" timeOffset="53810.1">4322 5962 0,'17'-18'16,"-34"36"-16,52-53 15,-35 17 1,-18 18-16,-17 0 16,-53 35-1,70-17-15,-17 17 16,17 18 0,18-35-1,53 17 1,0-17-1,18 17 1,-19 0 0,-52 18-1,-52-18 1,-1-17 0,-36-18 15,54 0-16,0 0 1,17-18 0,18-17-1,0 0-15</inkml:trace>
  <inkml:trace contextRef="#ctx0" brushRef="#br1" timeOffset="54026.52">3863 5733 0,'0'0'15,"-53"-53"1,35 35-16,18 0 16,0 1 15,18 17 0,17 0-31</inkml:trace>
  <inkml:trace contextRef="#ctx0" brushRef="#br1" timeOffset="54543.87">5609 5891 0,'0'0'0,"18"-17"0,-1-36 15,-17 0 1,0-18 0,-52 54-1,-19-1 1,36 36-16,-36 35 15,-17 88 1,35-18 0,18 54-1,35-89 1,35 18 0,-17-89-1,105 1 1,89-18-1,35-53 1,-89 18 0,-122 17-16</inkml:trace>
  <inkml:trace contextRef="#ctx0" brushRef="#br1" timeOffset="56276.49">6297 6174 0,'0'-71'16,"-35"159"-16,70-105 0,-35-125 15,-53 54 1,-17 35-1,-1 53 1,53 0-16,-52 89 16,35-1-1,-1 35 1,19-52 0,17-1 15,17-52-16,71-36 1,36-52 0,-71-1-1,0-35 1,-36 36 0,1-18-1,-18 158 16,0 36-15,0-35 0,0 17-1,0-71-15,0 1 16,88-18 0,-35 0 15,71-53-16,-19-35 1,-34 0 0,-18-36-1,-18 36 1,-35 70-16,0 1 16,-53 70 15,0 70-16,18-35 1,35 18 0,0-88-16,0 35 15,88-36 1,-17-17 0,35-17 15,0-54-16,-36 18 1,-52 36-16,35-107 16,-36 18-1,1 1 1,-18 69 0,-18 89 15,1-35-31,-19 70 15,36 35 1,0-52 0,0 17-1,36-35 1,-1-35 0,0-18-16,89 0 31,-18-18-16,-1-35 1,-34-17 0,-53-1-1,-18 1 1,-18 17 0,-17 35-1,-18 36 1,17 52-1,1 1 1,35-54-16,-17 54 16,17-53-16,0 17 15,70 0 1,54-17 0,-1-18 15,71-18-16,-141 1-15,70-19 16,-87 19-16,34-36 16,-34-53-1,-36 53 1,-53 0 0,-18 53-1,1 0 1,-36 88-1,35-17 1,36-1 0,35-17-1,0-35-15,0 0 16,17-18-16,36 0 16,-35 0-1,53 0 1,34-53-1,-52 0 1,0-53 0,-35-35-1,-18 105-15,0-52 16,0-35 0,0 105-1,0 53 1,0 54-1,0 52 1,0-106-16,0 71 16,0-18-1,0-17 1,18-71 0,52 0 15,-17 0-16,-18-36 1,-17 19-16,0-1 0</inkml:trace>
  <inkml:trace contextRef="#ctx0" brushRef="#br1" timeOffset="56742.95">9860 5733 0,'0'-18'0,"0"36"0,0-71 0,0 35 15,0-17 1,0 52 0,-18 36-1,-17 88 1,0-17-1,17-106-15,1 70 16,17 0 0,0-70-16,0-1 15,53-17 17,-53-17-17,17-36 1,-17 35-16</inkml:trace>
  <inkml:trace contextRef="#ctx0" brushRef="#br1" timeOffset="57125.34">9578 5768 0,'-35'-18'16,"70"36"-16,-123-71 16,88 18-1,0-1 1,70 19-1,107-1 1,-1 53 0,36 54-1,-71 34 1,-106-35 0,-88 71 15,-53-88-16,-70-1 1,0-52 0,87-1-1,1-17 1,53 0 0,35-35-1,106-18 1,0 18-1</inkml:trace>
  <inkml:trace contextRef="#ctx0" brushRef="#br1" timeOffset="57425.6">10513 5733 0,'0'0'0,"0"-18"0,0 0 16,0 1-1,0-1 1,0 36 0,17 52-1,1 71 1,-18-35 0,0 0-1,0-88-15,0 17 16,0-17-1,18-18 1,-1 0 0,-17-53-1</inkml:trace>
  <inkml:trace contextRef="#ctx0" brushRef="#br1" timeOffset="57809.52">10495 5768 0,'-18'-18'15,"36"36"-15,-71-71 16,36 0 0,34 35-1,89 1 1,70 17 0,18 70-1,-88 19 1,-35 52-1,-89-36 1,-88-16 0,-70-19-1,141-52-15,-89 17 16,18-35 0,53 0-1,36 0 16,52 0 1,-17 0-32,52-53 15,-17 36-15</inkml:trace>
  <inkml:trace contextRef="#ctx0" brushRef="#br1" timeOffset="58109.76">11359 5697 0,'0'0'0,"-17"0"0,-1 0 0,36 0 32,-1-17-32,107-1 15,35 0 16,-54 18-15,-87 0-16,53 0 16,-89 0 15,0 0-15,-52 36-1,52-36-15</inkml:trace>
  <inkml:trace contextRef="#ctx0" brushRef="#br1" timeOffset="58358.72">11677 5697 0,'-18'0'0,"1"0"15,17 18 1,-18 53 0,18 17-1,0 18 16,-18-18-15,1-18 0,17-52-16,-18 17 15,18-17 1,0 0 0,53-54 15</inkml:trace>
  <inkml:trace contextRef="#ctx0" brushRef="#br1" timeOffset="58593.08">12241 6138 0,'0'0'0,"-17"0"109</inkml:trace>
  <inkml:trace contextRef="#ctx0" brushRef="#br1" timeOffset="61025.92">1217 9878 0,'18'0'0,"-1"0"31,-52 0 16,-106 0-31,106 0 0,-36 0-16,-35 0 15,-17 0 16,35 0-15,70 0-16,-17 0 16,17 0-1,53 0 1,106 0 0,1 0-1,34 0 1,89-18-1,-19 18 1,-87 0 0,-106 0-1,-35 0 1,-18-18 31,-18 18-47,-52-35 31,52 35-31</inkml:trace>
  <inkml:trace contextRef="#ctx0" brushRef="#br1" timeOffset="61477.1">1482 9631 0,'0'0'0,"-18"0"0,0-18 16,1 18 0,17 18-1,53 17 1,52 18 0,1-18-1,35-17 16,-70 0-15,-36-18-16,36 0 16,-54 17-1,-17 1 17,-105 52-17,16 19 1,54-72-16,-88 71 15,-1 1 1,54-54 0,34 0-1,72-35 17,-1-17-17,0-19-15</inkml:trace>
  <inkml:trace contextRef="#ctx0" brushRef="#br1" timeOffset="62210.69">2699 9490 0,'0'-18'15,"-18"18"48,18 18-48,0-1-15,0 1 0,0 17 16,0 89 0,0 17-1,0-106-15,0 124 16,0-71-1,-35-17 1,17-71 0,18-36 15,0-34-15</inkml:trace>
  <inkml:trace contextRef="#ctx0" brushRef="#br1" timeOffset="62775.39">2434 9719 0,'0'0'0,"-17"-18"0,-19 1 15,-17-54 1,36-17 0,70 35-1,88-35 1,0 70-1,88 54 1,-141 34 0,-17 106-1,-53-52 1,-18-1 0,0-70-1,-18 0 16,0-106 1,18-17-17,0-54 1,0 71-16,36-17 16,-36 17-16,70-53 15,-35 88-15,71-34 16,53 69-1,-53 107 1,-89 17 0,-17 53-1,-53-106 1,18 0 0,18-70-1,34-36 32,1 1-47,17-1 0</inkml:trace>
  <inkml:trace contextRef="#ctx0" brushRef="#br1" timeOffset="64243.3">4039 9878 0,'0'0'0,"71"-36"16,-71 19-16,17-36 15,1 0 1,-18 18-16,-18-71 16,-34 53-1,-54 18 1,0 35 0,-53 88-1,18 71 16,88-1-15,53-34 0,35-71-1,71-36 1,0-17 0,53-52-1,-71-19 1,-17-70-1,-36 35 1,-35-17 0,0 87-1,0 124 17,0 18-17,-18 35 1,18-70 15,0-53-31,35 35 16,-17-53-16,35 0 15,53 0 1,17-53 0,-34-18-1,-1-52 1,-71 34-1,-17 19 1,0 52 0,-53 71-1,18 53 1,0 17 0,35-52-1,35-18 16,53-53-15,1 0 0,52-35-1,-35-54 1,-71 19 0,-35 35-16,17-54 15,-17 72-15,0-19 16,0 54-1,0 88 1,0-18 0,-35 0-1,35-70-15,0 0 16,0-1 0,18-70 15,35-35 0,-36 53-31,19-18 16,17-71-1,35 89 1,-71 53 0,1 70-1,-18 0 1,0 0-1,18-70-15,-1 17 16,71 1 0,18-36-1,0-18 1,35-70 0,-70 0-1,-54 52 1,19-87-1,-19 88-15,-17-89 16,0 1 0,0 70-1,-17 123 17,-1-52-32,0 17 0,1 18 15,-1-18-15,-17 124 16,17-18-1,18-70 1,36-1 0,52-52-1,-35-18 1,-18 0-16,53-53 16,-53 0-1,-17-53 16</inkml:trace>
  <inkml:trace contextRef="#ctx0" brushRef="#br1" timeOffset="64441.71">5803 9543 0,'0'0'0,"-17"0"0,-1 0 16,106 0 15,-70-18-31,52 0 15,54-17 1,-36 0 0,-70 17-1,-18 1 1</inkml:trace>
  <inkml:trace contextRef="#ctx0" brushRef="#br1" timeOffset="64642.03">4992 9366 0,'-35'0'0,"70"0"0,-106 0 0,18 18 16,0-18 0,71 0 15,35 0-16,-35 0-15</inkml:trace>
  <inkml:trace contextRef="#ctx0" brushRef="#br1" timeOffset="67142.97">6720 9878 0,'0'0'0,"0"-18"31,18 0-15,0 1-16,52-36 16,-17 0-1,-35-18 1,-36-17 0,1 71-1,-36-19-15,-106 1 16,-18 35 15,89 71-15,0 87-1,70-34 1,18-18 0,36-36-1,70-52 1,-1-36-1,-16-17 1,16-53 0,-52 0-1,-35-36 1,-18 36 0,0 70-1,0 54 16,0 52-15,0 35 0,0-52-1,71 17 1,34-70 0,-16-18-1,16-53 1,-16-18-1,-72 53-15,36-105 16,-53 17 0,0 36-1,-18 70 1,1 35 0,-1 71-1,1-18 16,-1-53-31,0 53 16,1-35 0,17-70 15,0-19-15,17-17-1,1 36-15,35-107 16,0 54-1,35-1 1,-17 71 0,-1 36-1,-35 52 1,-17 18 0,0-1-1,17-52 16,53-17-15,53-36 0,0-18-1,0-53 1,-70 1 0,-36-54-1,-35 1 1,0 52-1,-53 71 1,0 36 0,1 52-1,34 35 1,18-52 0,18 17-1,52-53 16,36-35-15,0 0 0,-18-35-1,18-53 1,-89 70-16,36-35 16,-35-53-1,0 89 1,-54 52 15,19 18-15,17-18-16,0 18 15,0 35 1,35-35 0,53-35-1,36-18 1,-36 0 15,35-71-15,-70 1-1,-53-107 1,-53 54 0,-17 70-1,-71 53 1,52 18-1,-16 88 1,87 35 0,18-71-1,71 1 1,17-36 0,53-35-1,0 0 1,-35-71 15,-18-17-15,-70 0-1,-1-18 1,1 71 0,-53 88 15,-1 35-16,19 18 1,17-18 0,17-53-1,54-17 1,-53-18-16,70 0 16,-18-35-1,36-18 16,-53 0-15,-18 0 0,-70 53 15,0 71-15,35-19-1,-18 1 1,18-17-1,18-19-15,17-17 16,-17 0-16,70 0 16,0-53-1,-17-17 1,17-18 0,-35-1-1,0 37 1,-36 52-1,-17 17 1,0 36 0,0 18-1,0-18 1,-35-1 0,17-34-1,1-18 1,-19 0-1,36-53 1</inkml:trace>
  <inkml:trace contextRef="#ctx0" brushRef="#br1" timeOffset="68157.62">11589 9507 0,'0'-17'0,"-18"-36"31,18 35-31,-18 18 0,1-53 16,-1 36 0,-35 34-1,0 54 1,-52 70 0,16 0-1,72-35 16,34-53-15,72-53 0,52-36-1,17-52 1,-87-18 0,-53-17-1,-18 88-15,-53-36 16,-36 18-1,37 53 1,104 0 15,-34 0-31,88 0 16,-71 0-16,89-17 16,52-36-1,-70 17 1,-71 1 15,-35 17-15,-17 18-1,-54 53 1,36 18 0,-1 70-1,-16 53 1,34-35-1,18 123 1,53-17 0,0-54-1,-18 36 1,-53-17 0,-52-107-1,-36-35 1,71-88-1,-89 0 1,89-17-16,-141-107 16,52-17-1,1-106 1,105-53 0,71 124-1,70 17 1,-87 124-16,105-71 15,70-18 1,-140 107-16</inkml:trace>
  <inkml:trace contextRef="#ctx0" brushRef="#br1" timeOffset="68524.5">13564 9172 0,'0'0'0,"-17"-17"0,-19 17 16,1-18-1,0 18 1,17 53-1,1 17 1,-1 54 0,0-89-16,-35 71 15,-17 0 1,35-36 0,35-52-1,17-18 1,54-53 15,-36 18-31</inkml:trace>
  <inkml:trace contextRef="#ctx0" brushRef="#br1" timeOffset="68990.95">13688 9296 0,'0'0'0,"35"-106"16,-35 88-1,0 36 1,-35 52-1,17 19 1,0 34 0,-17-35-1,-18 18 1,36-88-16,-1 17 16,18-53 15,18-70 0,17 18-15,-17 34-16,52-34 15,18 17 1,53 35 0,-35 18-1,-88 53 1,-18 53-1,-18-35 1,-35 17 0,36-71-16,-1 19 15,36-36 17,-1 0-17,36-53-15,-35 35 16</inkml:trace>
  <inkml:trace contextRef="#ctx0" brushRef="#br1" timeOffset="69357.78">14270 9454 0,'0'-17'32,"17"-1"-17,1 18-15,53-35 16,17 0-1,-18-18 1,-52 0 0,-36 17-1,-105 36 1,-36 53 0,53 36-1,89 34 1,34-52 15,72-1-15,-1-70-1,71 0 1,-54-35 0,-52-18-1,-53-18 1</inkml:trace>
  <inkml:trace contextRef="#ctx0" brushRef="#br1" timeOffset="69607.39">12982 9190 0,'0'0'0,"-35"0"15,-36 0 1,54 0-16,105 0 31,88 0-15,-17 0 0,-106 0-16,141-35 15,-159 35-15</inkml:trace>
  <inkml:trace contextRef="#ctx0" brushRef="#br1" timeOffset="69974.59">15540 8961 0,'0'0'16,"-18"0"-16,-17-18 16,53 0-1,87 18 1,-16-17-1,-36 17-15,52 0 16,-16 0 0,-89 0 15,-71 17-15,53-17-16</inkml:trace>
  <inkml:trace contextRef="#ctx0" brushRef="#br1" timeOffset="70224.03">15716 8943 0,'0'0'16,"-17"18"-1,17 17 1,-36 71 0,1 17-1,-18-17 1,35-71-16,-34 106 15,34-70 1,18-1 0,53-70 15,-36-17-31,54-36 16,-53 35-16,35-17 15</inkml:trace>
  <inkml:trace contextRef="#ctx0" brushRef="#br1" timeOffset="70778.28">15857 9437 0,'36'-18'16,"-72"36"-16,89-36 0,-17 1 15,-1-19 1,53-17 0,-53 0-1,1 0 1,-36 36-1,-53 17 1,-53 35 0,0 53-1,71 1 1,35-37 0,0 1-1,70-53 1,18 0 15,-52 0-31,158-53 16,-53 1-1,0-37 1,-106 1 0,-35 70-1,-88 18 1,70 18-16,-34 35 15,52 35 1,17-17 0,18-18-1,-35-18 1,-88-17 0,-18-18-1,36-18 1,70-35 15,88-35-15</inkml:trace>
  <inkml:trace contextRef="#ctx0" brushRef="#br1" timeOffset="71024.42">16880 8925 0,'0'0'0,"36"-70"16,-36 105 15,0-17-31,-36 87 16,-17 54-1,1-18 1,-19-35 0,36-53-1,35-35 1,53-18 15,0-53-31</inkml:trace>
  <inkml:trace contextRef="#ctx0" brushRef="#br1" timeOffset="71207.23">16669 9260 0,'-18'0'0,"36"0"0,-54 0 0,19 0 15,34-17 1,19 17 0,70 0-1,-71 0-15,53-36 16,0 36 0</inkml:trace>
  <inkml:trace contextRef="#ctx0" brushRef="#br1" timeOffset="71774.19">17727 9331 0,'0'0'0,"18"0"0,-1 0 16,54-35 0,-53-18-1,-18-18 1,-36 1-1,-70 52 1,71 18-16,-124 35 16,36 53-1,-1 36 1,89-53 0,35 17-1,124-71 1,-19-17 15,90-35-15,-107-18-1,18-53 1,-54-70 0,-34 17-1,0 18 1,-18 88-1,0 124 1,-36 35 0,1 52-1,18-52 1,17 0 0,17-18-1,36-70 1,53-18 15</inkml:trace>
  <inkml:trace contextRef="#ctx0" brushRef="#br1" timeOffset="72923.06">18538 9296 0,'18'-18'16,"-36"36"-16,54-54 0,-36-34 15,0-1 1,-71 54-1,-52-1 1,-36 53 0,35 71-1,72-35 1,34 17 0,36-18-1,52-52 1,54-18 15,-89 0-31,88-18 16,-52-34-1,-18-54 1,-36 17 0,-17 37-1,-52 104 16,16 19-15,36 0 0,0-54-16,0 36 15,71-18 1,52-35 0,1 0-1,-36-17 1,18-89 15,-53-53-15,-36 18-1,1-71 1,-18 160 0,-18 52-1,-17 70 1,0 71-1,35-17 1,0 17 0,0-35-1,70-36 1,36-35 0,0-35-1,53 0 1,0-52-1,-71-54 17,-71 0-17,-17 53 1,-88 53 0,-35 35-1,34 36 1,1 17-1,71-35 1,17-18 0,70-35-1,1 0 1,35-17 0,-1-54-1,-34-17 1,-36 35-1,-88 106 32,36-36-47,-1 36 16,0 36 0,71-54-1,18-35 1,35 0-1,0-18 1,-36-35 0,-52 36-16,-1-19 15</inkml:trace>
  <inkml:trace contextRef="#ctx0" brushRef="#br1" timeOffset="73157.06">18927 8978 0,'0'0'0,"-18"0"0,-17 0 15,17 0 1,36 0 0,-1 0-16,71 0 15,54 0 1,-37 0-1,-69 0-15,87 0 16,-70 0-16</inkml:trace>
  <inkml:trace contextRef="#ctx0" brushRef="#br1" timeOffset="73490.91">20602 9031 0,'0'0'0,"0"-18"16,0 1 0,0 34 15,0 1-31,0 70 15,-53-17 1,0 17 0,36-70-16,-1 17 15,18-17 1,18-18 0,52 0-1</inkml:trace>
  <inkml:trace contextRef="#ctx0" brushRef="#br1" timeOffset="73874.3">21131 9084 0,'0'0'0,"0"-18"0,18 1 16,-18-19 0,0 19-16,-18 17 15,-52 0 1,52 17-16,-70 36 15,70-17 1,18-1 0,71 0-1,-1 0 1,1 1 0,-53 17-1,-18-18 1,-53 0 15,-35-17-15,-36 0-1,71-18 1,18 0 0,35-18-1,0-35 1</inkml:trace>
  <inkml:trace contextRef="#ctx0" brushRef="#br1" timeOffset="74065.52">20637 8661 0,'-35'0'0,"70"0"16,-140-18-16,87 18 15,-53 0-15,71 18 63</inkml:trace>
  <inkml:trace contextRef="#ctx0" brushRef="#br1" timeOffset="75224.53">7214 10354 0,'0'18'0,"36"17"15,-19-35 1,1 0 0,70 0-1,0-35 1,-52 17-16,52-35 16,-71 18-1,-17 17 1,-123 18-1,35 0 1,-71 106 0,88 17-1,71-34 1,18-19 0,35-34-1,53-36 1,-36 0-1,-52 0 17,-53 0-17,-36 0 1,-70 35 0,18 18-1,52 0 1,18 52-1,53-52 1,53-17 0,35-19-1,0-17 1,36-35 0,-54 0-1</inkml:trace>
  <inkml:trace contextRef="#ctx0" brushRef="#br1" timeOffset="76840.13">7937 10760 0,'0'0'0,"18"-18"0,0-17 15,-18-53 1,-36 35 0,-52 35-1,0 36 1,35 52-1,-17 54 1,34-1 0,19-17-1,17-71 1,53-35 0,52-17-1,1-54 1,-18 18-1,1-70 17,-72 105-32,1-123 15,0 88 1,-18 35 0,0 36-1,0 88 1,-18 35-1,18-70 1,0-19 0,35-34-1,53-18 1,36-53 0,17-17-1,0-54 1,-106 18 15,-35 36-15,-53 70-1,-17 17 1,-1 72 0,71 34-1,18-52 1,53-36-1,-36-17 1,-18-1 0,-52-52 15,0 17-15,17 18-1,-17 0-15,17 0 16,1 36 15,17-1-15,70 0-1,36-35 1,0 0 0,70-53-1,-35-17 1,-52-1-1,-72 53-15,36-105 16,-35 70 0,-18 0-1,-18 124 17,18-54-17,-17 19-15,-19 34 0,36 1 16,0-1 15,53-52-15,35-18-1,71-18 1,-71-35 0,-70 36-16,53-71 15,-36-1 1,-18 19-1,-17 52 1,0 53 15,0-17-31,-35 88 16,18 17 0,-19-17-1,1 71 1,35 52-1,-18 35 17,1-34-17,17-71 1,-18-71 0,-52-35-1,17-53 1,35 0-16,-53-36 15,1-52 1,17-71 0,53-17-1,70-106 1,54 17 0,52 89-1,-35 70 1,-52 71 15,-54 35-15,-88 0 15,35 0-31,-17 17 16,17-17-16,-17 0 0</inkml:trace>
  <inkml:trace contextRef="#ctx0" brushRef="#br1" timeOffset="78093.08">441 12524 0,'0'0'0,"-18"0"15,-105-18 1,88 18-1,-54 0-15,54 0 16,-53 0 0,53 0-16,17 0 15,18 18 17,0-1-17,0 1 1,0 0-16,176-18 15,212 0 1,-123 0 0,53 0-1,-142-18 1,-17 0 0,-124 1-1,-35-19 1,-53 19-1,-18-1 17,-52-35-17,35 35 1,0 1 0,70 17-16,-35 0 15,71 0 16,17 0-15,53 17 0,-70-17-16,88 18 15,-18 0 1,-53 17 0,-35 18-1,-35 0 1,-106 53-1,35-36 17,88-52-32,-52 52 15,52-52 1,106-71 15,-35 36-31</inkml:trace>
  <inkml:trace contextRef="#ctx0" brushRef="#br1" timeOffset="78489.59">1958 12330 0,'0'0'16,"0"-18"-16,0-35 15,0 18 1,0-1 0,0 54-1,0 70 1,0 53-1,-18-35 1,1 35 0,17-70-1,0-18 1,0-36-16,0-69 31,0 34-15</inkml:trace>
  <inkml:trace contextRef="#ctx0" brushRef="#br1" timeOffset="79023.64">1870 12471 0,'0'0'0,"-18"-18"0,-17-35 16,0-35 0,35 17-1,35-34 1,53 52-1,53 35 1,18 106 0,-53 36-1,-71 34 1,-35-52 0,-18 0-1,-17-71 1,35-88 31,0 36-47,18-71 15,35-36 1,52-70 0,-69 141-16,87-53 15,54 71 1,-89 106-1,-35 105 1,-53-53 0,-18 36-1,-17-71 1,17-70-16,18 53 16,-18-54-1,36-70 16,35 18-15</inkml:trace>
  <inkml:trace contextRef="#ctx0" brushRef="#br1" timeOffset="80092.82">3387 12400 0,'0'0'0,"70"-35"15,-52 17-15,-18 1 16,-71 52 15,54-18-31,-36 54 16,0 35-1,53-36 1,35 1 0,18-53-1,53-18 1,35-53-1,-53-18 1,-88 18 15,-70-35-15,-107 17 0,36 54-1,71 17 1,228-35 15,19-1-15,70-17-1,-177 53-15,71-17 16,-17-1 0,-124 53 15,-53 18-16,-35 35 1,52-52 0,-34 52-1,-1 35 1,71-17 0,0-53-1,88-53 1,-17 0-1,70-88 1,-70 0 0,-1-71-1,-52 18 1,-18-88 0,0 88-1,-18 88 1,-17 88-1,35 53 17,0 88-17,0-52 1,0 17 0,18-106-16,17 36 15,53-18 1,-17-53-1,17 0 1,0-35 0,-53-18-1,-17-18 1,-18 53 0,0 71 15,0 0-16,0-35 1,0 17 0,0-17 15,18-36-15,-1-17-1</inkml:trace>
  <inkml:trace contextRef="#ctx0" brushRef="#br1" timeOffset="80267.38">4798 12171 0,'0'0'0,"-18"-18"0,-35 1 15,18 17 1,0 0 0,52 0 30,1 0-30</inkml:trace>
  <inkml:trace contextRef="#ctx0" brushRef="#br1" timeOffset="81260.17">4798 12612 0,'0'0'0,"-18"0"0,-35 0 16,71 0 15,35-18-31,70-35 15,36 0 1,-53-17 15,-71 34-31,71-69 16,-88-1 0,-18-18-1,-36 54 1,-17 52-1,0 53 1,53-17-16,-52 158 16,16-17-1,1 88 1,-18 71 0,18-71-1,35-159-15,-35 194 16,-1 71-1,19-89 17,17-105-17,0-124 1,70-52 0,-35-1-16,18-35 15,-17 18-15,140-141 16,-17-54-1,-89 36 1,-70-53 0,-88 53-1,-88-53 1,70 177 0,35 34-1,71 1 1,18 0-1,105-36 17,19 1-17,69-54 1,-123 36 0,-35 0-1,-53 53 1,0 17-1,-35 53 1,17 53 0,1 1-1,-1-36 1,18-18 0,0-53 30,35-35-46</inkml:trace>
  <inkml:trace contextRef="#ctx0" brushRef="#br1" timeOffset="81442.38">5786 12047 0,'0'0'0,"0"-17"15,-18-1 1,0 18-16,1 0 31,17 18-15,35-1-1,-17 1-15,34 17 16</inkml:trace>
  <inkml:trace contextRef="#ctx0" brushRef="#br1" timeOffset="83456.58">6297 12206 0,'0'0'0,"18"0"0,-1-18 31,-17 1-31,0-36 16,0 18 0,-53 35-1,1 0 1,-19 105-1,0 54 1,36-53 0,17 18-1,71-54 1,18-35 0,88-35-1,52-35 1,36-35-1,-35-19 17,-124 19-17,-70-71 1,-71 35 0,-18 53-1,54 53-15,-71 0 16,-18 88-1,0 36 1,53-19 0,18 1-1,52-35 1,71-71 0,36 0-1,-18-18 1,35-70-1,-71-18 17,-52-35-17,-18 70 1,0 54 0,-18 52-1,-17 36 1,35 34-1,0 19 1,53-71 0,18-18-1,17-35 1,0 0 0,0-70-1,0-36 1,-52-71-1,-36-17 1,0 71 15,-18 52-15,-17 124 15,35-17-31,0 105 16,0 35-1,0-35 1,17-53 0,36-17-1,53-71 1,-88 0-16,35 0 16,-18 0-16,88-35 15,-52-18 1,17-53-1,-52 0 1,-19 71 15,1 35-31,-18 17 16,0 36 0,0 18-1,0-1 1,0-52-1,0 0 1,17-18-16,19 0 16,52-18-1,0-35 1,-53 0 0,-17 36-16,17-72 15,-17 19 1,-18 140 31,-18 1-32,18 17 1,0-70-16,0 17 16,0 0-1,53-35 1,-18 0-1,1-35 1,-19-18 0,-34-17-1,-1 52-15,-35-35 16,0 0 0,53 0-1,36 36 1,52-19-1,35 36 1,-52 0 15,-18 71-15,-36 17 0,-17 18-1,18-36 1,-18-17-1,18-17 1,-36-36 15,-35-53-15,35 0 0,18 35-16,0-70 15,71-36 1,141-34-1,-36 140 17,-52 53-17,-72 71 1,-52-18 0,0 36-1,-17-107-15,-18 36 16,17 0-1,18-35 1,-18-18 15,1-18-31,-19-35 16,1 0 0</inkml:trace>
  <inkml:trace contextRef="#ctx0" brushRef="#br1" timeOffset="83657.5">8625 11800 0,'0'0'0,"-35"0"15,-35-35 1,52 35-16,-17 0 16,17 0 30,-17 0-30,-1 0-16,19 18 0</inkml:trace>
  <inkml:trace contextRef="#ctx0" brushRef="#br1" timeOffset="83822.38">7373 12083 0,'0'0'0,"-18"0"0,1 17 0,70-17 31,123-17 0,-123-1-31,70 0 16,36-17-16</inkml:trace>
  <inkml:trace contextRef="#ctx0" brushRef="#br1" timeOffset="84889.2">10583 12312 0,'0'0'16,"0"-18"-16,0-17 15,0 17-15,36-87 16,17 16 0,-36 1-1,1 88 1,-18 18-1,-53 52 1,-53 107 0,35-36-1,54-53 1,17-17 0,53-71-1,35 0 1,0-36-1,-70 19-15,-1-36 16,-34-35 15,-36-1-15,-35 19 0,35 52-1,123 18 16,36 0-15,88-17 0,-141-1-16,35-17 15,53-36 1,-105 18 0,-36 0-1,-18 71 16,-17 105-15,-1 1 0,19-71-1,-18 141 1,17 0 0,0 0-1,1 53 1,17 0-1,0-53 1,0 159 0,0-107-1,0-87 1,-36-53 0,19-106-1,-1-18-15,-35-35 16,-70-229-1,-18-53 1,88 71 15,53-72-15,70 107 0,107 35-1,34 71 1,-17 52-1,-70 18 1</inkml:trace>
  <inkml:trace contextRef="#ctx0" brushRef="#br1" timeOffset="85222.58">12488 11977 0,'0'0'0,"18"-18"0,0-17 16,-1 0-16,1-36 31,-18 89-15,0-1-1,0 124 1,-35-17-1,-36 35 1,71-124-16,-35 35 16,17 1-1,36-89 32,-18-17-47</inkml:trace>
  <inkml:trace contextRef="#ctx0" brushRef="#br1" timeOffset="85823.24">12153 12206 0,'-70'0'15,"140"0"-15,-123 0 16,106 0 0,88 0-1,-88 0-15,177-35 16,-1-18-1,-88-18 1,-71-34 0,-52 16-1,-71 1 1,0 88 0,18 35-1,17 107 1,1-37-1,-1 54 1,0-35 15,1-54-15,17-52-16,0-1 16,-18-17-1,18-35 1,18-35-1,70-54 1,71-35 0,-71 106-1,18 71 1,-53 70 0,-36 36-1,-17-1 1,-53-52-1,36-36 1,34-53 31,36-35-31</inkml:trace>
  <inkml:trace contextRef="#ctx0" brushRef="#br1" timeOffset="86188.84">13582 12188 0,'0'0'0,"18"18"31,-1-18-15,1 0-16,17-18 16,-17 1-16,35-18 15,-36-54 1,1-16-1,-18 52 1,-53 53 15,-18 88-15,19 71 0,34-18-1,18-71 1,35-17-1,36-53 1,35 0 0,70-70-1,-141 34 1</inkml:trace>
  <inkml:trace contextRef="#ctx0" brushRef="#br1" timeOffset="86539.02">14781 11818 0,'0'0'0,"0"-18"15,-17 18-15,-1-17 16,36-1 0,105 0-1,36 18 1,141-17 0,-159 17-1,-71 0 1,-87 17 15,-54-17-31,-70 18 16</inkml:trace>
  <inkml:trace contextRef="#ctx0" brushRef="#br1" timeOffset="86789.08">15134 11783 0,'-35'0'15,"17"0"1,-17 70 15,17-17-15,1-17-16,-19 122 15,1-52 1,-18 18 0,18-54-1,17-35 1,18-17-16,36-36 31,-1-17-15</inkml:trace>
  <inkml:trace contextRef="#ctx0" brushRef="#br1" timeOffset="87788.48">15293 12259 0,'18'0'0,"-36"0"0,53 0 16,-17-18-1,17 1 1,0-19 0,36-34-1,-53 17 1,-18 35-16,0 1 16,0-1-1,-89 53 1,1 36-1,18 17 1,34 18 15,19-53-15,17-36-16,35 19 16,71-36-1,35 0 1,35-53-1,-35 0 1,-17-71 0,-89 107-16,-17-89 15,-36 88 1,-70 18 0,0 36-1,35 52 1,53 18-1,35-18 1,18-35 15,-35-36-15,-36-34 15,-17-36-15,0 0-1,17 35 1,0 18 0,18 53-1,36-18 1,-19-17-16,71 0 16,1-18-1,87 0 1,0-36-1,-70-16 1,18-90 15,-71 1-15,-36 88-16,1-88 16,-18 71-1,0 52 1,-71 89-1,18 35 1,-17 70 0,52-141-16,1 71 15,17 0 1,35-53 0,18-53-1,17 0 1,18-53-1,-17-35 1,-53 35 0</inkml:trace>
  <inkml:trace contextRef="#ctx0" brushRef="#br1" timeOffset="87972.89">16439 12047 0,'0'0'0,"-35"0"16,18 0-1,34 0 1,18 0 0,89 0-1,-18-17 1,-36-19 0,-52 36-16,0-17 15</inkml:trace>
  <inkml:trace contextRef="#ctx0" brushRef="#br1" timeOffset="89821.78">17833 12294 0,'0'0'0,"0"18"0,18-18 15,34-18 1,1-17 0,-17-36-1,-36 1 1,0 52-16,0-52 15,-89 17 1,1 53 15,-35 70-15,35 19 0,35 34-1,35-35 1,106-53-1,36-35 1,-18 0 0,-1-70-1,-16-1 1,-1-70 0,-71 106-16,19-124 15,-19 71 1,-17 17-1,-17 124 17,-1-17-17,0 70 1,1-71-16,17 88 16,0 18-1,0-70 1,70-1-1,89-34 1,-18-36 0,106-36-1,-141-16 1,-53-72 0,-53 18-1,-53 71 1,-53 35-1,0 71 1,36 34 15,70-52-15,0 18 0,70-36-1,1-35 1,35 0-1,-36-35 1,-34-53 0,-19-1-1,1 37 1,-18 69 15,-18 71-15,18-35-1,0 18 1,35-36 0,18-35 15,-35 0-31,70 0 16,0-53-1,1-53 1,-37-52-1,-16 17 1,-1-1 0,-17 72-1,-18 52 1,-18 36 0,-53 70-1,36 71 1,18-53-1,17-53-15,0 70 16,35-52 0,88-1 15,18-52-15,-35-18-1,53 0 1,-124-18-16,36-52 15,-18-36 1,-53 0 0,-18 35-1,-70 71 1,17 18 0,54 0-16,-89 87 15,71-34 1,35 0-1,53-36 1,-1-18 15,19-17-15,-53 0-16,52-35 16,-17-53-1,0 0 1,-18-18-1,-17 88 1,-36 124 15,1-88-31,-1 70 16,0 0 0,18-53-1,53 1 1,36-36-1,-72 0-15,54 0 16,-1-71 15,-52 18-15,-18 0-16</inkml:trace>
  <inkml:trace contextRef="#ctx0" brushRef="#br1" timeOffset="90054.68">19226 12012 0,'0'0'0,"-35"0"0,0 0 16,52 0 0,107 0-1,88 0 1,-71 0-1,-35 0 1,-54 0 0,-34 0-1</inkml:trace>
  <inkml:trace contextRef="#ctx0" brushRef="#br1" timeOffset="90355.12">20902 12100 0,'0'0'0,"18"0"16,-18 18 15,0 17-15,0 0-16,-18 36 15,0 0 1,-17-19 0,18-34 15,17-36 0,0-17-31</inkml:trace>
  <inkml:trace contextRef="#ctx0" brushRef="#br1" timeOffset="90523.28">20902 11977 0,'0'-35'0,"0"70"0,-18-141 16,-17 88 0,18 18-1,34 18 16,1 0-31,70 35 16</inkml:trace>
  <inkml:trace contextRef="#ctx0" brushRef="#br1" timeOffset="90988.5">21272 12118 0,'0'0'0,"0"18"15,-35 17 1,18 18 0,17-36-16,-36 36 15,36-35-15,-17 35 16,-1 0 0,0-18-1,1-35 32,17-18-47,0-70 16,17 18 15,1 34-31,53-52 16,17 18-1,35 34 1,-52 54-1,-36 105 1,-70-17 0,-18-35-1,0-1 1,18-52 0,17 17-1,-35-35 1</inkml:trace>
  <inkml:trace contextRef="#ctx0" brushRef="#br1" timeOffset="92538.21">2769 13635 0,'0'0'0,"-17"17"0,-19 72 31,36-72-31,18-17 16,88-53-1,35-35 1,-88 53-16,70-53 16,-17 0-1,-88-18 1,-71 35 0,-18 54-1,-17 34 1,53 54-1,17 70 1,36 35 0,52-52 15,1-71-15,17-53-1,-35-18 1,18-70-1,-1-36 1,36-17 0,0 71-1,17 34 1,-52 36 0,-18 71-1,-53 52 1,-88 18-1,17-70 1,53-36 15,1-35-15,52-70 0,53-54-1,-17 18 1,-36 54-1,-17 16 1,-18 72 15,0-19-31,-18 54 16,18 70 0,0-53-1,18-17 1,35-54-1,35-34 1,35-72 0,18-34 15,-70 35-15,17-71-1,-70 36 1,-18 70-1,0 70 1,-35 89 0,-1 35-1,1-17 1,35 17 0,0-88-1,88-36 1,-35-34-1,-18-54 1,-17 53 0</inkml:trace>
  <inkml:trace contextRef="#ctx0" brushRef="#br1" timeOffset="92721.81">4374 13458 0,'-17'0'0,"34"0"0,-52 18 15,70-18 17,1 0-17,-1 0-15,88-18 16,-34 1 0,-54 17-16</inkml:trace>
  <inkml:trace contextRef="#ctx0" brushRef="#br1" timeOffset="93088.41">4868 13600 0,'0'0'0,"0"35"16,0-18 0,18-34-1,70-71 1,-53 52-1,-17-52 1,-18 71 0,-35-1-1,-18 36 1,-18 52 0,54-52-16,-1 70 15,0 35 1,18-52-1,18-36 1,88-35 0,-18-17 15,36-36-15,-54 0-16</inkml:trace>
  <inkml:trace contextRef="#ctx0" brushRef="#br1" timeOffset="93421.93">5239 13617 0,'0'-35'16,"0"-18"-1,0 0 1,0 18 0,0 229-16,17-388 0,-34 370 0,87-352 15,-52 176-15,35 0 16,53 35 0,-53 71-1,-36-36 1,-52 36-1,-18-53 1,18-53 0,35-70 31,0 34-47,53-17 15,0-17 1,35-1-1,18 36 1,-18 17 0,-71 18-16</inkml:trace>
  <inkml:trace contextRef="#ctx0" brushRef="#br1" timeOffset="93871.36">5997 13423 0,'0'0'0,"18"0"15,-18 18 16,0 17-31,0 18 16,0 18 0,-18-1 15,1-52-31,-1 35 16,0-36-16,1 36 15,17-35 1,0-53 15,0 17-31,0-17 16,88-106-1,18 35 1,0 53 0,17 35-1,-52 36 1,-1 70-1,-70-35 1,-35 53 0,-18-53 15,53-36-15,18-17 15,-1-17-31</inkml:trace>
  <inkml:trace contextRef="#ctx0" brushRef="#br1" timeOffset="94621.22">7144 13600 0,'0'0'0,"17"-18"0,-17-35 16,0 18-1,-53-18 1,-17 35-1,-18 18 1,0 71 0,35 17 15,17 35-15,36-17-1,18-35 1,35-71-1,53-18 1,0-35 0,-36-17-1,-35-54 1,-17 54 0,-18 34-1,0 72 16,0-1-15,0 18-16,0 35 31,18-17-15,35-36 0,-1-35-1,19 0 1,0-35-1,34-89 1,-52 18 0,0-35-1,-53 0 1,0 88 0,-17 53-1,-1 0-15,-17 53 16,35 53-1,0 0 1,0-36 0,17 18 15,19-52-15,-1-19-1,0-17 1,0 0-16</inkml:trace>
  <inkml:trace contextRef="#ctx0" brushRef="#br1" timeOffset="97321.88">8908 13776 0,'0'0'0,"-18"18"0,36-18 47,-1-18-47,1 0 15,0 1-15,52-54 16,-17 1 0,-18-54-1,-17 54 1,-18-1 0,0 89 15,0-1-31,35 54 15,0-1 1,18 36 0,-17-71 15,17 1-15,17-36-1,18-18 1,1-70-1,-37 17 1,-16 1 0,-19 17-1,-17 35 1,0 36 0,-53 52-1,36 36 1,17-35-1,17-1 1,72-34 0,34-36 15,36-36-15,-53-17-1,17-35 1,-70 0-1,-53 0 1,0 70-16,0 1 16,-53 17-1,0 53 1,53-1 0,0 37-1,0-72-15,0 54 16,18-18-1,-18-18 1,0-17 0,-71-18 15,54 0-31,-1-18 16,-35 0-1,36 18 1,17 18 15,0 0-31,35-18 16,35 17-1,19-17 1,-54 0-16,124-35 16,-18-18-1,-71 0 1,-17-53-1,-35 53 1,-18 36-16,0-18 31,-53 35-15,35 52 0,-17 54-1,17-35 1,18 17-1,53-17 1,35-71 0,18 0-1,-18-18 1,1-53 0,-72-34-1,-17-19 1,-88 36-1,18 53 1,-54 35 0,18 88 15,53 0-15,53 53-1,0-88 1,89 0-1,-19-53 1,54 0 0,-1-53-1,-17-35 1,-71-18 0,-17 35-1,-1 36 1,-17 53 15,0-1-15,0 36-16,0-17 15,-17 17 1,17 17 0,0-35-1,53-17 1,17 0-1,18-54 1,-17-17 0,-18-17-1,-18-18 1,-35 35 0,0 70 30,0 1-46,0 0 0,0 70 16,0-18 0,0-52 15,35 0-15,36-18-1,17-18 1,-35-17-1,18-71 1,-18 18 0,0 35-1,-18 18 1,-53 52 15,-35 1-15,36 17-1,17-17-15,-18-1 16,18 19 0,0-19 15,35-17-15,1 18-1,-1 17 1,0 1-1,0-19 1,-35 18 0,0-17-1,-17-18 1,-36 0 0,18 0-1,17 18-15,0-18 16,36 0 31,17 0-47,18 0 15,18-18 17,-54 0-32,54-17 15,-1-18 1,-17-17-1,18-1 1,-54 36 0,-34 35 15,-18 53-15,-1 17-1,19 1 1,17-36-1,53-35 1,-1 0 0,19-17 15,-18-19-31</inkml:trace>
  <inkml:trace contextRef="#ctx0" brushRef="#br1" timeOffset="97687.09">13476 13458 0,'18'-35'16,"-18"18"-16,17-1 0,19-17 16,-36 52 15,0 1-15,-36 52-1,36-52-15,-35 53 16,17 17-1,18-71 1,36 1 0,70-36-1,-36 1 1</inkml:trace>
  <inkml:trace contextRef="#ctx0" brushRef="#br1" timeOffset="98071.36">14058 13441 0,'35'-18'0,"-70"36"0,88-53 15,-53-1 1,-53 36 0,36 0-16,-54 18 31,0 35-15,71-18-1,18 0 1,53 1-1,-1-1 1,-35-17-16,18 17 16,-35-18-1,-53 19 1,-71-19 0,35 1-1,-17-18 1,35 0-1,36-18 1,17-17 0,0-35 15</inkml:trace>
  <inkml:trace contextRef="#ctx0" brushRef="#br1" timeOffset="98254.15">13705 13264 0,'0'0'0,"-17"0"0,-1 0 15,0 0 1,71 0 15,18 0-15,-53 0-16</inkml:trace>
  <inkml:trace contextRef="#ctx0" brushRef="#br1" timeOffset="98721.3">15381 13564 0,'0'0'0,"-18"18"0,-17-18 16,18 0 0,34 0-1,107-53 1,34-35-1,-105 35 1,-17-35 0,-36 35-1,0 18 17,-53 35-17,17 17-15,-34 54 16,-1 35-1,54-18 1,17 0 0,35-53-1,53 0 1,36-35 0,-19-17-1</inkml:trace>
  <inkml:trace contextRef="#ctx0" brushRef="#br1" timeOffset="100321.34">16228 13494 0,'35'-18'0,"-70"36"0,88-54 0,-18 1 16,-17-35 15,-54 17-15,-17 35-1,-35 18 1,35 35-1,-35 54 1,70-72-16,-17 54 16,35 17-1,0-53 1,53-17 0,35-18-1,0-53 1,-52 35-16,52-52 15,-35-1 1,-18-17 0,-17 53 15,-18 52 0,-18 1-31,1 35 16,17 35-1,0 0 1,35-52 0,35-1-1,19-35 1,-72 0-16,124-35 16,-53-18-1,1-36 1,-72 1-1,-17 71 1,-35 34 15,35 1-15,0 52 0,0 1-1,0-18 1,0-35-16,0-1 15,0 1 17,0-36-17,0-17 1,0 17 0,0 1-1,-18 17-15,1 0 16,17 17-16,-18 36 15,18 0 1,53-35 0,35-18 15,18 0-15,-53 0-16,53 0 15,-71-18-15,71-17 16,-18-71-1,-70 18 1,-18 35 0,0 71 15,0-1-31,-36 54 16,36-1-1,0-17 1,36-18-1,52-17 1,18-18 0,-71 0-1,36-35 1,-18-36 0,-18-17-1,-35 18 1,17-1-1,-17 53 1,0 1-16,0 34 31,-17 54-15,-1-36-16,-35 36 16,0 35-1,18-54-15,-18 72 16,0 52-1,36 36 1,17 0 0,0-36 15,-18 18-15,0-141-16,-52 35 15,-54 0 1,1-88-1,17-35 1,35-35 0,54-89-1,70-70 1,-18 176-16,53-106 16,71 0-1,-53 89 1,17-19-1,-35 36 1,-52 18 0,-1 0-1,-35 17 1</inkml:trace>
  <inkml:trace contextRef="#ctx0" brushRef="#br1" timeOffset="100525.14">18080 13776 0,'-18'0'31,"18"18"-15,-17-18 15</inkml:trace>
  <inkml:trace contextRef="#ctx0" brushRef="#br1" timeOffset="103046.26">1217 15064 0,'0'0'0,"18"0"0,52 0 31,-105 0 16,-18 0-31,35 0-16,-87 0 15,-37 0 1,37 17 0,52-17-16,-35 0 15,17 18 17,36-18-17,17 0 1,142 0 15,-72 0-31,54 0 16,-35 0-16,176-18 15,106 1 1,-142-19 0,-17 19-1,-106 17 1,-70-18-1,-18 0 1,-18-17 0,-70 17-1,18 1 17,-18-36-17,-1 35 1,72 18-16,-54-35 15,36 35 1,52 0 15,19 18-15,-19-1-16,72-17 16,16 36-1,-16-36 1,-1 17-1,-53 1 1,-17-1 0,-18 1 15,0 0-15,-71 35-1,1 0 1,-19 35-1,1-18 1,0 19 0,35-37-1,35-16 1,18-19 0</inkml:trace>
  <inkml:trace contextRef="#ctx0" brushRef="#br1" timeOffset="103222.46">1658 15363 0,'0'0'0,"0"-17"16,18 17 78,17 0-79,-35-18-15,18 18 0</inkml:trace>
  <inkml:trace contextRef="#ctx0" brushRef="#br1" timeOffset="103904.26">3069 14958 0,'0'0'0,"0"-36"31,0 19-31,0-18 16,0-1-1,0 19 1,-17 17 0,-1 17-1,18 71 1,0 36-1,-18 70 1,1-53 0,-1-106-16,0 71 15,1-71 1,17 18-16,-18-35 16,18 0-1,0-36 16,0-53-15,35 1-16</inkml:trace>
  <inkml:trace contextRef="#ctx0" brushRef="#br1" timeOffset="107002.96">3069 15099 0,'0'0'0,"-35"-18"0,-53-35 15,35 18 1,35 0 0,18-18-1,88-18 17,1 18-17,-54 36-15,124-1 16,-36 18-1,0 88 1,-123-17 0,-88 52-1,-18-34 1,-17-1 0,35-53-1,53-35 1,35-35-1,0-1 1,0 19 0,17 17-1,1 17 1,35 54 0,0 0-1,17-1 1,-17-17-1,18-18 1,-18-35 0,88-17-1,-71-36 1,18-35 0,-35-18-1,-35 0 1,-18 71-1,0 17 1,-18 89 15,18 17 1,0 18-17,0-54 1,36 1-1,34-53 1,18 0 0,-35-53-1,18-35 1,-54 0 0,1 53-16,0-53 15,-1 35 1,-17 70 15,0 72-15,0-54-16,-17 18 15,17-18 1,0 88 0,0-70-1,53-35 1,17-18-1,54-35 1,-1-36 0,-52-17-1,-71 0 1,0 17 0,0 89 15,-18 17-16,-17 71 1,35-71-16,-35 36 16,-1-1-1,19-52 17,17-36-1,0-70-16,17 71-15,1-54 16,52-52 0,19 52-1,-36 71 1,-18 35 0,-18 71-1,-17 0 1,0-18-1,53-17 1,0-54 0,71-17 15,-18-17-15,-1-54-1,-52 1 1,-35-36-1,-18 88-15,0-35 16,0 18 0,-18 35-1,-17 70 1,17 36 0,-17-18-1,0 1 1,17-72-1,18 1 1,0-36 0,36-52-1,-1-18 17,35-36-17,19 36 1,-54 53-1,0 52 1,-35 54 0,0 35-1,-18-36 1,18 18 0,0-70-16,18 17 15,70-35 1,18-17-1,-18-19 1,18-34 0,-53-18-1,-35-36 1,-1 71 15,-17 71 0,-17 52-15,-1 19 0,18-72-16,0 54 15,18-18 1,35-36 0,52-17-1,1-17 1,-35-19-1,-53 19-15,-1-36 16,-17 35-16,18-35 16,-18 0-1,0 106 32,0-35-47,-35 53 16,-18-1-1,0 1 1,35-54 0,18-34 15,35-54-15,-17 53-16,35-70 15,17-35 1,19 35-1,-19 70 1,-17 18 0,-53 53-1,0 70 17,0-52-17,0-1 1,35-34-1,36-19 1,52-17 0,-87 0-16,52-35 15,-53 17-15,124-52 16,-53-18 0,-89 0-1,-17 17 1,-17 53-1,-107 36 1,54 35 0,17 17-1,53 1 17,0-53-17,53-18 1,-36 0-16,36 0 15,18-53 1,-18 17 0,-53 1-1,0 0 1,0 53 15,-18 17-15,-52 53-1,17 71 1,35-36 0,18-70-1,-35 106-15,17 70 32,18 36-17,-53-36 1,0-105-1,-53 34 1,1-70 0,16-70-1,54-18 1,17-53 0,1-35-1,-1-53 1,1 0-1</inkml:trace>
  <inkml:trace contextRef="#ctx0" brushRef="#br1" timeOffset="107269.42">5750 14922 0,'-17'0'16,"17"-17"-16,17 17 62,1 0-46,0 0-16,-1 0 0,36 0 15</inkml:trace>
  <inkml:trace contextRef="#ctx0" brushRef="#br1" timeOffset="107719.72">7955 14975 0,'0'0'0,"0"-17"0,0-1 16,0-52-1,0-1 1,0 36 0,-18 70 31,-17 88-32,18-87-15,-1 52 16,0-53-16,-17 89 15,17-89-15,1 71 16,-1-36 0,18-52-1,18-18 1,17-35 0,-17-18-16</inkml:trace>
  <inkml:trace contextRef="#ctx0" brushRef="#br1" timeOffset="108387.09">7567 15152 0,'-18'0'0,"36"0"0,-53 17 0,17-17 0,18 36 16,18-19 15,105-17-15,89-35-1,-53 0 1,70-71 0,-176 71-1,-35 17-15,17-70 16,-35 17 0,0 1-1,-18 105 16,1-17-31,17 52 16,-36 71 0,1-17-1,0-18 1,35-18 15,-18-71-15,18 1-1,0-53 1,53-71 0,18-17-1,17 52 1,35 0 0,-88 71-16,54 0 15,-19 89 1,-70-1-1,-17 18 1,-36-36 0,35-35-1,36-35 32,35-35-31,-18-35-1,0 34-15</inkml:trace>
  <inkml:trace contextRef="#ctx0" brushRef="#br1" timeOffset="108753.29">8961 15152 0,'0'0'0,"17"0"16,18 0-1,18 0 1,53-35-1,-88 17-15,70-17 16,-17-18 0,-71 0-1,0 35 1,-89 18 15,-16 53-15,16 71-1,54-19 1,35-34 0,53-18-1,0-36 1,17-17 0,19-17-1,-72-1-15,72-17 16,-19 0-1</inkml:trace>
  <inkml:trace contextRef="#ctx0" brushRef="#br1" timeOffset="109119.66">10707 14764 0,'0'0'0,"0"-18"0,0 0 15,0 1-15,-35-18 16,17 35 0,-17 17-1,-1 71 1,19 71-1,-19 0 1,19-36 0,17-52-1,53-53 1,35-18 15,-18-53-15,1 17-16</inkml:trace>
  <inkml:trace contextRef="#ctx0" brushRef="#br1" timeOffset="109320.16">10477 15011 0,'0'0'0,"-17"0"0,-1 0 15,36 0 1,52 0-1,72-36 1,34 19 0,-70-1-1,-53 18 1</inkml:trace>
  <inkml:trace contextRef="#ctx0" brushRef="#br1" timeOffset="110336.5">11024 14958 0,'0'0'15,"-17"17"-15,-1 19 16,18-19 0,35-17-1,71 0 1,35-35 0,-53 0-1,-35-18 1,-53 18-1,-35 17 1,17 18-16,-87 18 16,34 17-1,-17 71 1,35-18 15,35 18-15,36-36-1,105-52 1,36-18 0,-18-35-1,36-36 1,-36 1 0,-18-36-1,-105 88-15,-18-35 16,-35 35-1,-54 54 1,19 17 0,70 53-1,0-36 17,0-17-17,0-35-15,17-18 16,-17-18 15,-17 0-15,-1-35-1,1 53-15,-1 0 16,0 0 0,1 18-1,17 17 1,88 1-1,0-36 1,-53 0-16,106 0 16,1-18-1,-37-35 1,-16-53 15,-37 0-15,1-35-1,-35 35 1,-18 89 0,-35 52-1,-18 36 1,-35 52 0,70-17-1,18-71-15,0 71 16,35-35-1,18-54 1,53-17 0,-35-17-1,-36-1 1,18-35-16,-53 35 16,0-17-16</inkml:trace>
  <inkml:trace contextRef="#ctx0" brushRef="#br1" timeOffset="110537.03">12294 14922 0,'0'0'0,"-17"0"0,-1 0 15,0 0 1,107 0 15,-54 0-31,35 0 16,19 0-1,16-52 1,-87 52-16,17-18 16</inkml:trace>
  <inkml:trace contextRef="#ctx0" brushRef="#br1" timeOffset="112053.16">14058 15028 0,'0'0'0,"-35"0"15,35-17 1,70-36-1,36-35 1,-18-18 0,-88 35-1,-35 36 1,0 35 0,-36 0-1,36 0-15,-124 70 16,89 1-1,35 35 1,52-18 0,36-35-1,53 53 1,-71-36 0,-35-17-1,-88-17 1,0-36-1,-18-36 1,53-34 0,18-54-1,35 36 1,0 17 15,0 89 0,0 0-31,0 88 16,0-36 0,53 18-1,35-52 1,18-19 0,35-17-1,-35-35 1,-71 17-16,88-70 15,-34-18 1,-36 18 0,-1 18-1,-34 70 1,0 0 15,-1 17-31,-17 36 16,0-35-1,0-1 1,18-17 15,-18-35-15,0-18 0,0 0-1,0 36 1,-35 17-1,-1 35 1,19-17-16,-36 34 16,0 54-1,35-17 1,18-1 0,71-35 15,70-53-16,18 0 1,-18-53 0,18-35-1,-71-1 1,-88 19 0,-18 34-1,-17 36-15,-18 0 16,-18 53-1,71 36 1,0-54 0,53 18-1,-35-53 1,35 0-16,-35 0 16,70 0-1,0-35 1,18-36-1,-36 0 1,-34 54 0,-36-1-1,0 71 1,-53 35 0,35-17-1,0-36 1,54-35 15,-1-70-15,-17 52-1,-18 0-15</inkml:trace>
  <inkml:trace contextRef="#ctx0" brushRef="#br1" timeOffset="112204.64">15522 14764 0,'-17'0'15,"34"0"-15,-70 0 16,36 0-16,-1 0 16,36 0 15,35 0-15</inkml:trace>
  <inkml:trace contextRef="#ctx0" brushRef="#br1" timeOffset="113202.3">15928 14922 0,'0'-17'0,"0"34"62,0 1-62,0 88 16,-18-71-1,-17 142 1,17-124-16,-52 105 16,-36 36-1,-18 18 1,54-71-1,-18-17 1,70-72 0,18-69-1,53-71 17,18-71-17,-1 18 1,36-106-1,-35 35 1,-54 142-16,71-142 16,-17 71-1,-18 106 1,0 35 0,-18 52-1,-17 37 1,-18-19-1,0-52 1,-18-18 0,0 0-1,1-18 1,17-17 15,0 70 0,0-17-31,0 0 16,53 34 0,52-16-1,37-36 1,34-36 0,-70-34-1,0-36 1,-53 18-1,-18-53 1,-35 70 0,-53 159 15,18 1-15,-1 16-1,19 1 16,17-35-15,53-54 0,0-17-1,-1-17 1,-34-54 0</inkml:trace>
  <inkml:trace contextRef="#ctx0" brushRef="#br1" timeOffset="113419.42">16581 14922 0,'0'0'0,"-18"0"0,0 0 15,1 0 1,34 0 15,36 0-15,35 0-1,-17 0 1,-36-17 0,0-1-1</inkml:trace>
  <inkml:trace contextRef="#ctx0" brushRef="#br1" timeOffset="114334.9">17709 14852 0,'0'0'0,"0"-18"0,0 1 16,0-19 0,0 19-16,0-36 15,18 18 1,0 35 15,-18-18-15,0 36 421,0-1-437,0 1 0,0 52 32,0-52-32,0 35 15,-18-18 1,0 18-1,1-35 1,17-36 31,0 0-31,0 1-16</inkml:trace>
  <inkml:trace contextRef="#ctx0" brushRef="#br1" timeOffset="114535.87">17762 14570 0,'0'0'0,"-17"-18"0,-19 0 16,36 1 0,0-1-1,18 18 16,0 0-31,52 35 16,-52-35-16</inkml:trace>
  <inkml:trace contextRef="#ctx0" brushRef="#br1" timeOffset="115034.96">18292 14676 0,'0'17'31,"-18"1"-15,18 17-1,-18 36 1,18-1 0,-17-17-1,-1-18 1,-17-17-1,17-18 1,-17-18 0,35 1-16,0-1 15,0-52 1,0 34 0,70-34-1,71-36 1,36 18-1,-54 88 1,18 88 0,-88 0-1,-53 36 1,0-19 0,-17-87-16,-19 35 15,19-35 1,-19-18-1,-34 0 1,17 0 0</inkml:trace>
  <inkml:trace contextRef="#ctx0" brushRef="#br1" timeOffset="116453.13">7602 16334 0,'0'0'0,"18"17"0,70 1 31,-70-18-16,-1-18-15,19-35 16,-36 0 0,0-17-1,0 52-15,-36-52 16,-52 17 15,18 53-15,-36 70-1,35 18 1,36 89 0,17-89-1,18-17 1,89-54 0,-1-34-1,-53-1-15,89-35 16,-89 18-16,88-53 15,-17-71 1,-35 0 0,-54-17-1,1 88 1,-18 35 15,0 53-15,0 70-1,-18 107 1,-17-36 0,0 53-1,35-88 1,35-18 0,18-71-1,53-17 1,0-53-1,-18-17 1,-35-36 0,-53 0-1,-18 53 1,-35 53 0,0 71 15,53-1-16,18-17 1,35 18 0,-36-53-1,1 34 1,0-34 0,-18 0-1,53-18 1,0-18-1,-36 0-15,54-34 16,-1-1 0,-52 17-1,0 36 1,-18 18 15,0 0-31,-18 17 16,0 18-1,1-36 1,17-34 15,0-1-15,0 1-16,0-1 0</inkml:trace>
  <inkml:trace contextRef="#ctx0" brushRef="#br1" timeOffset="116602.04">8696 16104 0,'-35'-17'0,"70"34"0,-88-52 16,35 35 0,1 0-1,34 0 17,19-18-32,-1 18 15</inkml:trace>
  <inkml:trace contextRef="#ctx0" brushRef="#br1" timeOffset="118820.8">9102 16351 0,'0'0'0,"0"18"0,-18 0 15,71-1 1,17-17 0,72-53-1,-19 0 1,-17-53 0,-53-17 15,-53 88-31,0-71 15,-53 18 1,0 70 0,0 53-1,0 54 1,53-37-16,-53 107 16,36-106-16,-54 159 15,0-36 1,1 71-1,52-70 1,36-19 0,0-140-16,52 17 15,36-52 1,35-72 15,-70 1-15,-36-88-1,-70 17 1,17 124-16,-141-124 16,18 88-1,-18 71 1,124 0 0,53 0-1,158-17 1,71-36-1,53-35 1,-71-1 0,-35-34-1,-123 0 1,-71 105 0,0-35-1,-53 18 1,35 35-16,-35 0 15,0 88 1,18 88 0,-18-17-1,-17 70 1,34-158-16,-17 105 16,18 54-1,35-125 1,35-34-1,71-71 1,0-18 0,53-105-1,-106 35 1,-53-71 0,-35 53 15,-71-17-16,-18 70 1,107 53-16,-36-36 16,53 19 15,17 17-31,54-35 16,52-18-1,-17 17 1,35-17-1,-70 18 1,-36 35 0,-35 18-1,0 52 1,0 1 15,0-53-31,18 52 16,35 1-1,35-71 1,18 0 0,0-18-1,17-35 1,-105 35-16,35-34 16,-53-37-1,0 19 1,-53 52-1,-18 18 1,18 35 0,36-35-16,-1 89 15,18-36 17,35 17-17,53-35 1,18-35-1,53 0 1,-18-35 0,-17-18-1,-54-17 1,-70 17 0,0 70 15,0 1-16,-35 35-15,-18 17 16,18-34 0,35-1-1,0-53 32,35 1-47,-17-1 16,17-17-1,35-53 1,-17 52 0,-35 36-1,-18 18 1,0 17 0,0-17-16,0 52 15,53-34 1,53-19-1,52 1 1,-16-18 0,52-53-1,-106-17 1,-18-72 15,-34-34-15,-36 70-1,-18 36 1,-17 70 0,-36 141-1,53-35 1,1 17 0,17-17-1,0-36 1,0-34-1,17-36-15,36 0 16,18 0 0,-18-53-1,-35 0 1</inkml:trace>
  <inkml:trace contextRef="#ctx0" brushRef="#br1" timeOffset="119051.64">12206 16157 0,'-35'0'0,"70"0"0,-123 0 16,88 18-1,18-18 1,70 0 0,106 0-1,-53 0 1,-88 0-1,-18-18 1,-17 18 0,-1 0-16,54 0 15</inkml:trace>
  <inkml:trace contextRef="#ctx0" brushRef="#br1" timeOffset="121551.52">13758 16510 0,'0'0'0,"-17"35"16,-1-17-1,18-36 16,0 1-15,18-1-16,-1 0 0,19-35 16,52-70-1,-35 17 1,70-35 0,-35 70-1,1 54 16,-72 34-15,-17 36 0,0-17-1,0-54 17,0 0-17,-17-35 1,-1 36-16,-17-18 15,-18-1 1,0 36 0,0 18-1,0 88 1,0-18 0,18 53 15,35-106-31,0 71 15,35-71 1,53-17 0,18-18-1,53-35 1,0-18 0,-124 35-16,18-35 15,-36 36-15,1-72 16,-18 72-1,-88 17 1,53 53 0,35-36-16,0 19 15,0-1-15,35 36 16,0-19 15,36 1-15,17-35-1,0-18 1,53 0 0,36-35-1,-54-36 1,-70-17 0,-53 17-1,-18 36 1,-35 35-1,36 0-15,-71 53 16,17 53 0,53-53-1,18 35 1,36-53 0,87-35 15,-88 0-31,142 0 15,-54-17 1,1-54 0,-54 1-1,-17-19 1,-35 72-16,-18-19 16,0 89 15,-18-35-31,1 17 15,-36 53 1,17-35 0,54-70 46,17-19-62,36-34 16,-18 17 15,-36 18-31,72-1 16,-36 19-1,-18 34 1,0 54 0,-17-18-1,-1 17 1,19-34-1,69-1 1,37-17 0,-19-18-1,18-18 1,-70-35 0,-18-53 15,-53 89-31,0-89 15,-36 35 1,-52 71 0,0 18-1,-53 70 1,35 36 0,106-72-1,18 19 1,70-53-1,-18-18 1,36 0 0,-53-36-1,18-52 1,-54 53-16,19-106 31,-19 17-15,19 1-1,-36 70 1,0 18 0,0 105 15,0 71-15,0-35-1,0-71-15,0 54 16,0-19-1,0-35-15,0 18 16,70-53 0,-35 0-1,54-17 1,-19-19 0,1-52 15,-1 35-16,-70 89 17,0 17-17,-35 17 1,35-52 0,0-1-16,0 1 15,18-18 1,17 0-1,-17-35 1,-1-1 0,-17 19-16</inkml:trace>
  <inkml:trace contextRef="#ctx0" brushRef="#br1" timeOffset="121751.94">17304 16175 0,'0'-18'15,"0"36"-15,-18-53 16,0 35-16,1-18 16,-1 0-1,36 18 32,-1 0-31,1 0-1</inkml:trace>
  <inkml:trace contextRef="#ctx0" brushRef="#br1" timeOffset="123536.84">17586 16334 0,'18'0'0,"-1"0"16,1 0-1,0 0 1,-1-18-1,1 0 1,-18-17 0,0 17-16,0-17 15,0 17 1,-35 18 0,-18 0-1,0 53 1,-18 18-1,53-18 1,18-35-16,0 17 16,36-35-1,17 0 1,53-18 0,-54-17-1,1-36 16,-35 54-31,-18-54 16,18 18 0,-18 71 15,0 52-15,-18-34-16,18 34 15,0-17 1,35-18-1,36-35 1,17 0 0,0-17-1,-17-54 1,-54 54-16,54-125 16,-53 1 15,35-17-16,-36 69 1,-17 72 0,0 34-1,-17 1-15,-1 53 16,-35 70 0,35-18-1,18-35 1,0 1-1,89-72 1,-1-17 0,53-17-1,-35-36 1,35-36 0,-88 37 15,-53 16-16,-53 89 1,-18 18 0,1 17-1,34-35 1,19 0 0,34-53 30,1-35-30,-18-36 0</inkml:trace>
  <inkml:trace contextRef="#ctx0" brushRef="#br1" timeOffset="123767.26">18150 16069 0,'-35'0'0,"70"0"0,-88 0 15,71 0 17,0-18-32,52 18 15,36 0 1,-18 0 0,-35 0-1,0 0 1,-18 0-1,1 0 1</inkml:trace>
  <inkml:trace contextRef="#ctx0" brushRef="#br1" timeOffset="124084.02">19491 16087 0,'0'0'0,"18"-18"0,-1 18 16,-17-18-1,18 1 1,-18 34 0,-35 54-1,35-53-15,-53 52 16,0 1-1,17-18 1,54-36 15,0-17-31,35 0 16,88-17 0</inkml:trace>
  <inkml:trace contextRef="#ctx0" brushRef="#br1" timeOffset="124451.35">20002 16192 0,'18'-17'16,"-36"34"-16,54-52 0,-1 0 16,-35 0-1,-18 35 1,-70 0 0,18 35-1,17 18 1,53-18-1,53-17 1,-36-18-16,71 17 16,-35 1-1,-35 35 1,-18-35 0,-53 17 15,-53-17-16,71-18-15,-36 0 16,-17 0 0,53 0-1,35-53 1,0 17-16</inkml:trace>
  <inkml:trace contextRef="#ctx0" brushRef="#br1" timeOffset="124651.73">19562 15840 0,'0'0'15,"-53"-18"1,35 18-16,36 0 47,17 0-32,18 0 1,0 0-16</inkml:trace>
  <inkml:trace contextRef="#ctx0" brushRef="#br1" timeOffset="125150.2">20673 16263 0,'0'0'16,"-18"18"-16,0-18 0,-17 35 16,53-35 30,52 0-30,1-53 0,0 18-1,-1-53 1,-35 17 0,-35 53-16,0-35 15,-17 18 1,-54 53-1,1 70 1,34 0 0,19 18-1,17-35 1,35-36 0,36-17-1,-19-18 16,72 0-15,-106 0-16</inkml:trace>
  <inkml:trace contextRef="#ctx0" brushRef="#br1" timeOffset="126800.73">21519 16281 0,'18'-18'0,"-36"36"0,107-107 15,-89 19 1,0 17-1,-18 35-15,-17 1 16,-1-1-16,-16 18 16,-37 53-1,1 18 1,0 17 0,70 0 15,18-53-16,0-17-15,53-18 16,18 0 0,17 0-1,0-53 1,0 0 0,-17-35-1,-18 35 1,-53 35-1,-35 71 17,-18 18-17,53-54-15,-18 19 16,18-19-16,0 54 16,35-53-1,53-1 16,54-17-15,-37 0 0,72-70-1,-124-19 1,-36 19 0,-70 70 15,36 17-31,-1 36 15,1 0 1,17 53 0,0-53-1,0-35 1,0-36 46,0-17-46,0 17 0,17 36 31,71-1-16,-52-17-16,-1 0-15,71 0 16,0 0 0,-36-52-1,-35-19 1,-17 53-16,0-52 16,-36 87 30,0 1-30,1 35 0,-1 18-1,18-54-15,0 36 16,71-35 0,17-18-1,-18 0 1,36-18-1,-35-35 1,-54 36-16,36-54 16,-35 18-1,-18 18 1,0 17 0,-35 18 30,35 18-46,-18 35 16,-52 35 0,17 35-1,17-17 1,-17 71 0,18-19-1,18-122-15,-36 158 16,-36-36-1,19-52 1,-18 35 0,17-52-1,-35-37 1,89-52 0,-36-70 15,35-54-16,18 19 1,53-72 0,18 18-1,52-35 1,-105 159-16,70-53 16,35 17-1,-52 36 1,-18 17-1,-18 1 1,-17-1-16,-1 18 16,36-17-1</inkml:trace>
  <inkml:trace contextRef="#ctx0" brushRef="#br1" timeOffset="126986">23354 16545 0,'-53'18'31,"35"-18"-31,1 0 0,-1 0 31,0 0-31,-17 0 16</inkml:trace>
  <inkml:trace contextRef="#ctx0" brushRef="#br1" timeOffset="128234.22">529 17233 0,'0'0'0,"-35"18"0,0-18 0,-142 35 31,160-35-31,-1 18 16,53-18-1,89 17 1,158-17 0,-35 0-1,-141 0 1,176-35-1,71-18 1,-159 18 0,-71-18-1,-105 35 1,-36-17 0,-70 0-1,-71 35 1,18-18-1,106 18 1,35-17 0,70-1-1,36 0 1,53 18 0,-124 0-16,36 18 15,-71 52 1,-35 36 15,-54 0-15,-69 18-1,52-54 1,70-35-16,1-17 16,35-36-1,53 1 1</inkml:trace>
  <inkml:trace contextRef="#ctx0" brushRef="#br1" timeOffset="129350.48">2752 17304 0,'0'0'0,"0"-18"0,0 0 0,17-34 15,1 16 1,-18 19 0,-18 34 15,18 1-31,-17 17 0,17 36 16,0 35-1,0 17 16,0-70-15,0 0 0,17-106 15,36-35-15,-18 70-16,18-70 15,-17 0 1,-1 70-1,0 36 1,-17 52 0,0 18-1,17 36 1,-35-53 0,70-54-1,-17-17 16,35-35-15,-70 17-16,106-88 16,-36 1-1,-18-19 1,-70 36 0,0 17-1,0 107 16,-17-19-31,-1 54 16,0 52 0,18-35-1,18-17 1,70-36 0,-52-35-16,69 0 15,54-70 16,-35 17-15,-36-35 0,-71 17-1,-17-17 1,-53 88 0,1 70-1,16 19 1,36 52-1,0-71 1,0-17 0,18-35-16,52-18 15,1-18 1,70-70 0,-88 70-1</inkml:trace>
  <inkml:trace contextRef="#ctx0" brushRef="#br1" timeOffset="129816.99">5609 17251 0,'0'0'0,"18"-18"0,-18 1 0,0-36 15,0 35-15,-18-17 16,-88 17 15,18 36-15,-18 70-1,36 0 1,17 124 0,53-89-1,35 18 1,36-70-1,70-53 1,0-36 0,-88 0-16,106-35 15,-1-17 1</inkml:trace>
  <inkml:trace contextRef="#ctx0" brushRef="#br1" timeOffset="130633.39">6138 17515 0,'18'-53'0,"-36"106"0,36-123 16,-18 17-1,-35 18 1,-1 35-16,-34 0 16,-54 53-1,36 17 1,0 54 0,70-19-1,18-34 1,18-53-16,70-18 15,36-53 1,-19 0 0,-16-53-1,-54 35 1,-35 54-16,18-36 16,-1 123 30,-17 19-30,36-1 0,16 0-1,-34-70-15,35-1 16,-18-17-16,53-17 16,-52-1-16,52-53 15,0-34 1,-88-1-1,0 0 1,0 88 0,-18 18-16,1 18 15,17 70 1,0 36 0,-18-36-1,1 0 1,17-70 15,52-230 16,-16 177-47,-19-1 16,107-69-1,-89 87-15,89 18 16,-1 18-1,-52 52 1,-71 36 0,0-18-1,-36-17 1,36-54-16,0 1 16,18-36-1,53-35 16</inkml:trace>
  <inkml:trace contextRef="#ctx0" brushRef="#br1" timeOffset="132566.38">8555 17815 0,'0'0'15,"-18"0"-15,1 18 0,-19-18 16,19-18 0,17-35-1,0 36 1,0-71-1,35-1 1,35-34 0,-34 88-16,34-18 15,-34 53 1,-19 17 0,-17 54-1,0-36 1,0-17-16,18-36 47,-18 0-47,18-17 15,-18-35 1,-53 17 0,35 35-16,-53 0 15,1 18 1,17 89 15,35 16-15,18 54-1,0-71 1,0-70-16,71 35 16,35-35-1,52-54 1,1-17-1,18-70 1,-107 52 0,-52 1-1,-36 70 1,-52 35 0,34 53-1,36 18 16,18-35-15,17-54-16,18 19 16,35-1-1,-35-35 1,18-18 0,-18-17-1,17-71 1,-52 36-1,-18-19 1,0 72 0,-18 17-1,-17 35 1,0 71 0,35-88-16,-18 34 15,18-16 1,18 52-1,70-35 1,141-53 0,1 0-1,52-35 1,-88-54 0,-124-16-1,-70 16 1,-53 1-1,-35 88 1,-35 53 0,17 53-1,71-18 1,35 0 0,53-70-1,35 0 16,-18-36-15,-34 0-16,34-52 16,-17-1-1,-35-52 1,-18 52 0,17 53-1,-17 54 1,-17 105-1,17-53 1,0 0 0,70-35-1,54-53 1,-1 0 0,36-53-1,-36-70 16,-70-54-15,-35 36 0,-18 0-1,0 71 1,0 87 0,-35 71-1,17 36 1,18-1-1,0 19 1,35-54 0,-17-71-16,70 1 15,0-18 1,53-35 0,-52-36-1,-19-17 16,-70 53-31,18-1 16,-18 1 0,-53 53-1,35 70 1,18-17 0,0-1-1,53-52 1,-35-18-16,88 0 15,0-36 1,17-34 0,-70-18-1,-53 70-15</inkml:trace>
  <inkml:trace contextRef="#ctx0" brushRef="#br1" timeOffset="132769.19">11077 17286 0,'0'0'0,"-17"0"0,-1 0 15,36 0 1,105 0 0,18-18-1,71-17 1,-106 18-1,-71-1 1</inkml:trace>
  <inkml:trace contextRef="#ctx0" brushRef="#br1" timeOffset="134500.1">13688 17321 0,'-18'0'0,"36"0"0,-89-17 16,54 17-1,-19 0 1,36 17 15,18-17-15,35 0-1,35 0 1,-70-17-16,105-54 16,-88 36-1,-17 17-15,0-70 16,-18 53-1,-18 35 1,-17 35 0,17-17-16,1 70 15,-19 71 1,1-1 0,35-34-1,-18-18 16,18-53-15,-53-18 0,-17-35-1,-18-71 1,-1 1 0,1-36-1,71 53 1,-1 53-16,0-18 15,18 89 1,18 52 0,35-34-1,53-1 1,-18-71 0,88-17-1,-52-52 1,35-37 15,-71-16-15,-35-19-1,-53 18 1,-71 124 15,53-1-31,-17 72 16,0 52-1,17-53 1,18-70-16,0 35 16,53-36-1,106-17 1,-36-53 0,1-35-1,-89 18 1,-17-19 15,-36 36-15,-17 71-1,0 35 1,35 53 0,17-18-1,1 0 1,-18-70-16,0 17 15,-53-35 17,0-53-17,0-17 1,53 17 0,0 35-1,0 53 1,35 18 15,18-17-15,71-1-1,-36-35 1,-53 0-16,106 0 16,-52-53-1,-1-71 1,-35-17-1,0-35 1,-36 17 0,-17 106-1,-17 141 17,-36 54-17,17-19 1,19 18 15,17-106-31,0 36 16,35-36-1,-17-35-15,35 18 16,17-36 0,-17-17-1,-18-53 1,-35 70-16,0-35 15</inkml:trace>
  <inkml:trace contextRef="#ctx0" brushRef="#br1" timeOffset="134699.95">14887 17392 0,'0'0'16,"-17"0"-16,-1 18 0,53-18 31,0 0-16,54 0 1,87-18 0,-52 0-1,-19 18 1,-105-17-16,36 17 0</inkml:trace>
  <inkml:trace contextRef="#ctx0" brushRef="#br1" timeOffset="136517.92">16404 17798 0,'0'0'0,"0"17"16,0-34 15,0-19-15,18-52-1,-18-18 1,0 36 0,-35 52-16,-36 0 15,-35 18 1,71 0-16,-89 36 15,54 34 1,17 19 0,53-19-1,53 1 1,0-54 0,53-17-1,-89 0 1,54 0-16,17-88 31,-35 0-15,0-89-1,-18 19 1,0 34 0,-35 18-1,0 177 16,-17-36-31,-1 36 16,-17 140 0,35-122-1,0-54-15,35 124 16,18-89 0,70-17-1,-17-53 1,35-17 15,-105-1-31,34-17 16,18-106-1,-70 17 1,-36 53 0,-87 71-1,34 18 1,-52 88-1,105-71-15,-17 71 16,35 0 0,17-71-1,89-17 1,-35-18 0,-54 0-16,72-53 15,-19-35 16,-35-36-15,-17 36 0,0 35-1,-54 124 17,19-54-32,17 19 0,-18 34 15,18 18 1,0-17-1,53-53 1,70-18 0,-87 0-16,34 0 15,-34-18-15,105-70 16,-53-18 0,-18-71-1,-34 54 1,-1-18 15,-35 70-15,-35 89-1,-36 88 1,36 0 0,17 35-1,18-35 1,71 17-1,-54-105-15,72 35 16,69-53 0,-34 0-1,35-53 1,-71-35 0,0-89-1,-88 71 1,-53 71 15,-53 35-15,36 71-1,-1 34 1,53-16 0,18-54-16,0 35 15,36-34 1,52-36-1,-17-36 1,-19-16 0,-34-37-1,0 54-15,-1-36 16,-17 54 0,0 34-1,-17 54 16,-19 53-15,36-54 0,0-35-16,0 18 15,18-53-15,53 18 16,34-18 0,-16 0-1,-1-71 1,-53 1-1,-35-1 1</inkml:trace>
  <inkml:trace contextRef="#ctx0" brushRef="#br1" timeOffset="136832.51">17321 17304 0,'-17'0'0,"34"0"0,-52 0 16,88 0-1,88 0 1,53 0-1,-70 0 1,-1 0 0,-105 0-1,17 0 1,-17 0-16,17 0 16</inkml:trace>
  <inkml:trace contextRef="#ctx0" brushRef="#br1" timeOffset="137382.22">19509 17445 0,'0'0'0,"17"-18"15,1 1-15,0-54 16,-18 53-16,0-17 31,0 0-15,-18 88 15,-17 53-15,17-54-16,-35 178 15,0-36 1,-35 53-1,17-18 1,1-88 0,52-88-16,-52 35 15,52-35 1,53-106 15,53-88-15,-52 35-1</inkml:trace>
  <inkml:trace contextRef="#ctx0" brushRef="#br1" timeOffset="137699.23">19315 17815 0,'0'-106'16,"0"212"-16,-18-335 16,18 105-1,53 36 1,-18 71-16,36-1 15,-36 0-15,159 1 16,-71 17 0,-52 70-1,-71-17 1,-141 35 0,-53-17-1,53-18 1,105-53 15,54 0-15,88 0-1,0 0 1,-18-18-16</inkml:trace>
  <inkml:trace contextRef="#ctx0" brushRef="#br1" timeOffset="138115.45">20002 17621 0,'-17'-35'16,"17"17"-1,0-35 1,0 36-16,17-36 16,72 0-1,17 35 1,-36 18-1,36 71 17,-106-1-17,-18 36 1,-35-53 0,-17-35-1,52-18 1,18-18-1,53-35 1,53-35 0,17 17-1,-17 36 1,35 18 0,-35-1-1,-88 18 1,17 0-16</inkml:trace>
  <inkml:trace contextRef="#ctx0" brushRef="#br1" timeOffset="138273.1">20937 17392 0,'18'0'15,"-18"35"17,-18 0-17,18-105-15,-35 211 16,35-123-16,-18 35 16,18 0-1,0-36 1,0-52 15,0 17-31</inkml:trace>
  <inkml:trace contextRef="#ctx0" brushRef="#br1" timeOffset="138449.4">20937 17339 0,'0'-35'0,"0"70"0,-35-123 15,17 70 1,1 18-1,17 18 17,0-1-17,70 19 1,-34-36-16</inkml:trace>
  <inkml:trace contextRef="#ctx0" brushRef="#br1" timeOffset="138948.85">21378 17445 0,'0'0'0,"0"-18"0,0 1 0,0-1 15,0-17 1,0 17 0,-53 18-1,36 0-15,-36 53 16,-35 17 15,52 54-15,19-53-1,34 17 1,54-53 0,-36-35-16,106 0 15,-17 0 1,-1-71-1,-87-17 1,-36-53 0,-53 53-1,-106 70 1,53 18 0,0 71-1,71-18 1,53 0-1,87-18 17,37 0-17,16-35 1,-140 0-16</inkml:trace>
  <inkml:trace contextRef="#ctx0" brushRef="#br1" timeOffset="139298.66">21749 17621 0,'0'-17'31,"0"-1"-31,17-17 16,54-18 0,-18 17-1,35 19 1,-35 17 0,-35 88-1,-18-17 1,0 34 15,0-52-15,-18-35-1,18-36 17,0 1-32,0-36 15,18 0 1,35 0-1,-1 35 1,72 1 0,17-1-1</inkml:trace>
  <inkml:trace contextRef="#ctx0" brushRef="#br1" timeOffset="139582.76">23195 17304 0,'0'-18'0,"0"36"0,0-71 16,18 18-1,-36 52 1,0 1 0,-70 88-1,35-1 1,-17 37-1,52-107-15,1 18 16,17 0 0,17-36-1,71-34 1,-52-1-16</inkml:trace>
  <inkml:trace contextRef="#ctx0" brushRef="#br1" timeOffset="140249">23530 17374 0,'18'-35'0,"-36"70"0,54-105 16,-36 34-1,-36 36 1,-34 71 0,-1 17-1,54-53-15,-19 107 16,1-72-1,17 18 1,18-70 0,53-36 15,-35 1-31,70-54 16,0 1-1,-17 34 1,-54 19 15,-17 70-15,0 17-1,0-52-15,0 88 16,18-53 0,70-18-1,18-35 1,-71 0-16,89 0 15,17-88 1,-35-18 0,-71 0-1,-35 53 1,-35 53 0,-53 71-1,70-54 1,-17 36-16,35-35 15,0 52-15,0-34 32,70-1-17,-17-35 1,53 0 0,-53-35-1,-53 17-15,0-35 16</inkml:trace>
  <inkml:trace contextRef="#ctx0" brushRef="#br1" timeOffset="140464.89">23177 17339 0,'0'0'0,"-194"0"31,212 0-16,53 0-15,87 0 16,-16 0 15,-107 18-31,88-18 16,-105 0 0,-18-18-16</inkml:trace>
  <inkml:trace contextRef="#ctx0" brushRef="#br1" timeOffset="144314.66">25753 18062 0,'0'0'0,"-53"18"31,35-18-31,1 0 16,-19 0 0,19 0-16,-1 0 15,0 0 1,36-18 0,70-35-1,-17 18 1,35-53-1,-89 53 1,36-89 0,-53 36-1,-35 0 1,-18 52 0,-88 36-1,35 53 1,71 36-1,17 34 1,18-17 0,88 0-1,18-71 1,-18-17 0,-35-18-16,71-36 15,-54-17 1,1-70 15,-36 17-15,53-17-1,0 70 1,-17 53 0,-71 88-1,0-18 1,-53 54-1,18-71 1,17 0 0,18-71 15,0 0-31,35-52 16,1-1-1,34-34 1,-17-1 15,-35 70-15,-18 19-1,0 34 1,-71 54 0,36 0-1,35 34 1,0-69-16,0 34 15,71-17 1,17-35 0,71-18-1,-1-53 1,-70 0 0,-70 18-16,0-89 15,-18 54 1,-36 34-1,-34 54 17,-18 53-17,35 34 1,53-34 0,35 17-1,71-35 1,0-35-1,0-18 1,-18-71 0,-18-17-1,-17-18 1,18 18 0,-54 53-1,1 35 1,-18 35 15,0 0-15,-35 0-1,35-52 32,0-18-31,0 17-16,0-17 15,0 17 1,-18 0 0,-35 18-1,-17 106 1,-1 0 0,54-18-1,17 0 1,35-35 15,71-53-15,-18 0-1,-71 0-15,72-17 16,-54-1-16,71-70 16,-53 0-1,17-18 1,-70 71-1,-35 52 17,17 1-32,-35 52 15,36 36 1,17-35 0,0-18-1,17-36-15,19-17 16,-1 0-16,53 0 31,36-35-15,-54-18-1,18-53 1,-52 18 0,-36 70-16,17-17 15,-34 70 16,-36 54-15,35-19 0,18-35-16,0 18 15,18 0 1,70-17 0,18-36-1,-36-36 1,19-52-1,-1-53 17,-35 0-17,0-36 1,-18 54 0,-35 70-1,-53 106 16,35-18-31,-35 36 16,0 141 0,53-89-1,0 18 1,53-53 0,0-35-1,35-53 1,-52 0-1,52 0-15,35-70 32,-52-1-17,0-52 1,-54 87 0,-17 19-1,0 34 1,0 1-16,-35 35 15,35 53 1,0-18 0,18-35-1,34-18 1,54-35 0,0-18-1,0-34 1,-18-54-1,-53 35 17,-17 36-17,-18 17-15,-35 36 32,-1 35-17,36-18-15,-35 18 16,35 35-1,18-53 1,-1-17-16,72-18 16,52 18-1,0-36 1,-71-35 0,-70-53-1,0 1 1,-105-54-1,34 141 17,-52 18-17,-19 71 1,72-1 0,17 54-1,53-107-15,0 36 16,88 53-1,18-88 1,53-18 0,-36-18-1,36-52 1,-124 52-16,53-70 16,18-18-1,-70 35 1,-36 107 15,-18-19-15,-17 36-1,-36 71 1,36-36 0,17-53-1,18-17 1,18-54 15,-1 19-31,1-1 0,70-52 16,18-36-1,53-35 1,0 88 0,-89 53-1,-35 106 16,-52-36-31,-1-35 16,-35 89 0,53-54-1,18-17 1,35-53 0,35 0-1,0-53 1,-70 36-16,88-89 15,-53 18 1,-53-18 0,-36 35-1,-52-17 1</inkml:trace>
  <inkml:trace contextRef="#ctx0" brushRef="#br1" timeOffset="144714.9">29845 17074 0,'0'0'0,"35"18"15,-17-18 1,17 0-16,71-18 16,-71-17-1,-35 0 1,-88 35-1,70 0-15,-34 0 16,-19 35 15,18-17-15,-17-1 0,17-17-16</inkml:trace>
  <inkml:trace contextRef="#ctx0" brushRef="#br1" timeOffset="145031.39">28293 17286 0,'0'0'0,"0"18"16,17-18-1,19 0 1,-19 0-16,124 0 16,-17 0-1,-1 0 1,-87 0-1,17 0 1,17 0 0</inkml:trace>
  <inkml:trace contextRef="#ctx0" brushRef="#br1" timeOffset="145314.95">31362 17833 0,'0'0'0,"0"35"16,0-17-16,0-1 15,18-17 17,-36-35-17,0 18 1</inkml:trace>
  <inkml:trace contextRef="#ctx0" brushRef="#br1" timeOffset="145849.82">14270 11977 0,'0'0'0,"17"17"0,-17 1 16,-17 0 15,-36-1-31,35-17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9T11:12:06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1341 0,'0'-36'0</inkml:trace>
  <inkml:trace contextRef="#ctx0" brushRef="#br0" timeOffset="125.27">1147 1252 0,'17'0'16</inkml:trace>
  <inkml:trace contextRef="#ctx0" brushRef="#br0" timeOffset="50940.76">3369 847 0</inkml:trace>
  <inkml:trace contextRef="#ctx0" brushRef="#br0" timeOffset="51650.19">3422 670 0,'18'0'15,"-18"-17"-15,17-1 16,-17 0-16,0 1 16,0-1-1,18 0 1,-18 1 0,0 34 77,0 1-93,0 0 16,0 17-16,0 71 16,0 35-1,0-88-15,-18 123 16,-17-17-1,-18 35 17,53-88-17,0-53 1,0-18 0,0-53 15,0-17-31,0-18 15,0-53 1</inkml:trace>
  <inkml:trace contextRef="#ctx0" brushRef="#br0" timeOffset="52250.09">3263 882 0,'0'0'0,"-17"-18"0,-1 1 0,-35-19 31,35-34-15,36-18 0,70 17-1,106-35 1,-35 53-1,-18 53 1,0 71 0,-106-36-16,1 89 15,-54 105 1,-105-53 0,-71-17-1,52-88 1,37-18-1,34-71 17,53-35-17,18-35 1,18 35 0,17 53-1,36 18 1,-53 17-16,34 35 15,1 36 1,0-35 0,-17-18-1,34 0 1,-17-36 0,-35-17-16,52 0 15,-17-53 1,35-17-1</inkml:trace>
  <inkml:trace contextRef="#ctx0" brushRef="#br0" timeOffset="52665.95">4039 1323 0,'0'0'0,"0"18"0,0-1 16,0 1-1,36-18 1,52-18 0,0-17-1,18-18 1,-71-18 0,-35 1-1,-35 35 1,17 35-16,-52 0 15,-36 70 17,18 18-17,35 36 1,53-54 0,0 19-1,35-54 1,71-18-1,17-17 1,-17-17 0,-53-1-16</inkml:trace>
  <inkml:trace contextRef="#ctx0" brushRef="#br0" timeOffset="53882.18">5062 1217 0,'0'0'0,"0"-35"0,-35 0 32,-35 35-17,-54 17 1,89 1-16,-71 52 16,18 54-1,52-36 1,19 35-1,17-70 1,88-53 0,18 0-1,-18-70 1,18-36 0,-36 18-1,-17 17 1,-35 36-1,-18 70 17,0 18-17,-18 18 1,1-1 0,34 1-1,36-18 1,106-36-1,-18-34 1,36-54 0,-72 1-1,19-36 1,-107 18 0,-17 70-16,0-53 15,-88 36 1,-18 35-1,-35 35 1,71 36 15,34 70-15,36-53 0,0-17-1,53-36 1,36-35-1,-19 0 1,54-88 0,-36 0-1,-53 52-15,18-122 16,-18-36 0,-35 70-1,-17 36 1,-19 53-1,19 52 17,17 107-17,0 17 1,0 18 0,0-53-1,17 17 1,1-105-16,53 35 15,34-53 1,-34 0 0,35-36-1,-36-34 1,-34-71 0,-19 105-1,-34 72 16,-1-19-15,0 54-16,18-18 31,0 17-15,53-52 0,-17-18-1,34-18 1,1-52-1</inkml:trace>
  <inkml:trace contextRef="#ctx0" brushRef="#br0" timeOffset="54066.1">6456 1005 0,'0'0'0,"-18"0"0,-17 0 16,17 0-1,18 18 17,18-18-17,17 18 1</inkml:trace>
  <inkml:trace contextRef="#ctx0" brushRef="#br0" timeOffset="54583.52">6791 1217 0,'0'0'16,"-18"0"-1,18 18 1,0-1-16,0 36 15,0 35 1,0-70 0,0 17-1,0 18 1,0-35 0,0-36 15,0-17-16,0 0-15,36-1 16,52-87 0,71 0-1,-1 87 1,-87 36 0,-18 88-1,-53 1 1,0 34-1,-53-35 17,18-52-17,35-19 1,35-34 15</inkml:trace>
  <inkml:trace contextRef="#ctx0" brushRef="#br0" timeOffset="55431.63">8026 1288 0,'0'0'16,"0"-18"-16,0 0 0,0-35 15,-53 18 1,-71 18-1,36 34 1,-53 71 0,70-17 15,54-36-31,-18 36 16,35-18-1,70-53 1,18 0-1,36-36 1,-36 1 0,-18-71-1,-52 18 1,-18 53 0,0 17-1,0 36 1,-35 35-1,0 35 1,35-53 0,-36 71-1,19 123 1,17 1 0,53 87-1,-1 159 1,-34-299-1,-18-107-15,0 248 16,-35-159 0,-53-1-1,-18-122 1,18-36 0,-1-71-1,-69-158 1,69 35-1,72-141 1,17 88 15,70-36-15,19 107 0,-54 105-16,106-105 15,-53 70 1,-35 53-1,-35 53 1,-54 0 15,54 0-15</inkml:trace>
  <inkml:trace contextRef="#ctx0" brushRef="#br0" timeOffset="55864.77">9102 1235 0,'0'0'16,"17"-18"-16,-17-17 0,36-53 15,-19 35 1,-17 17 0,0 54-1,0 17-15,-35 71 16,-18 53-1,0-36 1,18 18 15,35-52-15,0-54 0,35-35-1,0-71 1</inkml:trace>
  <inkml:trace contextRef="#ctx0" brushRef="#br0" timeOffset="56482.29">8731 1393 0,'0'0'0,"-35"0"0,17 0 0,-17 36 16,53-19-1,105-17 1,124-35-1,-35 0 1,35-89 15,-177 36-15,-52-35 0,-36 70-1,-52 53 1,34 53-1,19-36-15,-1 124 16,1-17 0,-1 17-1,0-53 1,1 0 0,17-70-16,0 0 15,0-54 16,17-69-15,36 16 0,71-16 15,-19 69-15,-69 36-16,52 0 15,-18 71 1,-70 17-1,-35 0 1,0-17 0,17-54-16,1 19 15,34-54 17,54-35-17,-54 35-15</inkml:trace>
  <inkml:trace contextRef="#ctx0" brushRef="#br0" timeOffset="56848.05">9984 1517 0,'17'0'16,"1"0"0,70 0-1,-53-18-15,18 1 16,71-36-1,-89 35-15,18-17 16,-53-36 0,0 54-1,-88 17 1,-18 35 0,-18 71-1,107-71-15,-1 53 16,53 18-1,36-53 1,52-35 15,-17-18-15,0-53 0,-88 53-16,35-53 15,-18 17-15</inkml:trace>
  <inkml:trace contextRef="#ctx0" brushRef="#br0" timeOffset="58784.2">11942 1623 0,'0'0'0,"17"-18"16,1 0-16,35-17 15,-18 35-15,53-53 16,0-35 0,-70 18-1,-36-36 1,-52 18 0,-71 52-1,-36 72 1,1 87-1,105 0 1,54 19 15,17-72-15,106-17 0,35-53-1,35-71 1,-52 1-1,-19-54 1,-69-17 0,-19-70-1,-17 34 1,0 107 0,-17 87-1,-36 107 1,17 35-1,36 52 1,0-52 15,53-36-15,53-70 0,35-35-1,-35-53 1,35-36-1,-53-52 1,-88-18 0,0 52-1,-52 37 1,-1 52 0,-18 70-1,1 54 1,17-1-1,53-35 17,0-17-17,53-54 1,17-17 0,18-70-1,-35-18 1,-35-18-1,-1-18 1,1 71 0,-18 36-1,0 87 1,0 36 0,0 0-1,0-18 1,53-17-1,18-54 1,52-17 15,-35-53-15,18-52 0,-53-19-1,0-87 1,-35 34-1,-18 142-15,0-71 16,0 71 0,-36 52-1,1 107 1,35 17 0,0 35-1,0-17 1,71-35-1,17-36 1,0-71 15,35-17-15,1-53 0,-18-52-1,-71-1 1,-35-18-1,-18 71 1,-52 36 0,-1 52-1,-17 106 1,70-53 0,1 18-1,17-53 1,70-53-1,-17 0 1,-35-18 0,52-34-1,-34-19 1,-19-52 0,1 52-1,-18 89 16,0 52-15,0-35-16,0 54 16,18-19-1,52 1 1,-35-71-16,18 0 16,71 0-1,-18-36 1,-18-52-1,-70 18 1,-18-36 15</inkml:trace>
  <inkml:trace contextRef="#ctx0" brushRef="#br0" timeOffset="59031.16">13106 1076 0,'0'0'0,"-36"0"0,19 0 0,-1 0 15,53 0 1,89 0 0,105-18-1,-88 18 1,-105 0-16,52 0 15,-18-17 1,-52 17 0,0 0-16</inkml:trace>
  <inkml:trace contextRef="#ctx0" brushRef="#br0" timeOffset="59897.38">15381 1358 0,'0'0'0,"-18"0"15,-17 0-15,18 0 16,34-17 15,124-54-15,18-17 0,17-89-1,-87 1 1,-72 53-1,-17-19 1,-35 90 0,-18 34-1,35 53 1,18 106 0,0 36-1,0 105 1,-17-18-1,-18-52 1,-54 159 15,36-160-15,-70 107 0,52-124-1,36-18 1,35-105-1,124-89 1,87-88 0,-34 0-1,52-88 1,-88 18 0,-123 17-1,-142-105 1,-17 87-1,-18 18 1,71 89 0,18 35 15,70 17-15,53 18-1,17 0 1,36-35-1,-18 17 1,-53 18-16</inkml:trace>
  <inkml:trace contextRef="#ctx0" brushRef="#br0" timeOffset="60331.39">16210 1341 0,'-35'-18'0,"70"36"0,-123-54 16,70 36-1,-17-53-15,35 0 16,35-52 15,53 52-15,54 35 0,-37 18-1,19 106 1,-89 0-1,-52 35 1,-36-71 0,0-52-1,53-53 17,0 17-32,0 0 15,0 1-15,17-107 16,19 54-1,34-1 17,-35 54-17,54-1 1,16 18 0,-34 0-16</inkml:trace>
  <inkml:trace contextRef="#ctx0" brushRef="#br0" timeOffset="61264.81">17198 1094 0,'0'0'0,"-18"0"32,1 0-32,-19 0 15,19 0-15,-36 0 16,35 0-16,-70 35 16,35 35-1,35 36 1,18-35-1,36-1 1,17-52 0,-36-18-1,36 0 1,-35-35 0,-18-18-1,0-35 1,0-36-1,53 36 1,88 17 0,-53 71-1,18 71 1,-71 17 0,-17 36-1,-36-36 1,-35-18-1,36-52 1,-1-18 15,0-18-15,18-52 0,18-36-1,70-53 1,0 71-1,53 17 1,-17 71 0,-36 53-1,0 53 1,-88-70-16,18 52 16,-18 18-1,-35-54 1,-18-16-1,17-36 1,19 0 0,17-18-1,0-35 1,53-88 0,0 0-1,88 0 1,-18 106-1,71 70 1,-141 71 0,-53 35-1,0-35 1,-53-36 0,18-35-1,0-35 1,-1 0-1,1 0 1</inkml:trace>
  <inkml:trace contextRef="#ctx0" brushRef="#br0" timeOffset="62214.44">9013 2663 0,'0'0'15,"0"-17"-15,0-36 16,0 35-16,0 1 16,-17 34 15,-1 89-15,18 35-1,-17 89 1,-19-19-1,-34 18 1,34-176-16,1 106 16,35-106-1,88-106 17,-52 0-17</inkml:trace>
  <inkml:trace contextRef="#ctx0" brushRef="#br0" timeOffset="62581.07">8819 3052 0,'0'0'0,"-35"-18"0,-71-53 31,18-17-15,88 18-1,106-89 1,53 88-1,88 36 1,-89 70 0,-34 124-1,-124-36 1,0-87-16,-88 87 16,-89 18-1,1-52 1,105-37-1,54-52 1,52 0 15,71-52-15,35 34 0</inkml:trace>
  <inkml:trace contextRef="#ctx0" brushRef="#br0" timeOffset="63014.31">9384 3334 0,'0'0'0,"-35"0"16,17-53 0,18 0-1,0 35-15,53-52 16,17 52-1,36 0 1,-18 36 15,18 88-15,-53 17 0,-53 18-1,-70-52 1,17-72-1,17-17 1,19-17 0,17-89-1,53-18 1,17 1 0,36 52-1,-18 36 1,36 17-1,-107 18 1</inkml:trace>
  <inkml:trace contextRef="#ctx0" brushRef="#br0" timeOffset="63382.08">10372 3069 0,'0'0'16,"-18"0"-1,-53 18 1,-17 52-1,35 19 1,36-54-16,-19 124 16,36-71-1,71 0 1,17-53 0,53-35-1,18-70 1,-141 52-16,52-70 15,-34-53 1,-54 17 0,-88 18 15,0 89-15,-70 17-1,141 17-15,-54 54 16,72-36-1,17-17-15</inkml:trace>
  <inkml:trace contextRef="#ctx0" brushRef="#br0" timeOffset="63914.61">11165 3193 0,'0'0'0,"0"-18"0,-35-17 16,-18 17 0,0 18-1,18 53 1,17 88 0,18-88-16,0 53 15,0 141 1,-17-177-16,17 160 15,-36 122 1,1-34 0,-18-124 15,18-18-15,17-123-1,18-141 16,53-71-15,-17 18 0,-19 18-16</inkml:trace>
  <inkml:trace contextRef="#ctx0" brushRef="#br0" timeOffset="64280.8">10901 3828 0,'-53'-159'15,"106"318"-15,-159-442 16,106 142-1,0 106 1,0-71-16,106 18 16,-71 70-1,212-52 1,-71 70 0,1 35-1,-142 53 1,-70 53-1,-53-35 1,-71 0 0,88-88-1,36-1 1,53-17 46,-18-17-62,17-1 0,36-17 16,-35 17 0</inkml:trace>
  <inkml:trace contextRef="#ctx0" brushRef="#br0" timeOffset="64647.9">11659 3422 0,'0'0'0,"53"-35"15,0-1 1,35-34 0,-17 17-1,-18-18 1,-53 54-16,-53 17 31,-18 0-15,-17 106-1,70-89-15,-17 89 16,35-18 0,18 18 15,52-71-15,36-35-1,18-17 1,52-54-1,-105 36 1,-36 17-16</inkml:trace>
  <inkml:trace contextRef="#ctx0" brushRef="#br0" timeOffset="65013.87">12365 3298 0,'0'-17'16,"0"34"-16,-35-87 16,35 17-1,0 35-15,35-17 16,0 35-16,0-18 15,89 18 1,-36 18 0,-17 70-1,-71 0 17,0 36-17,-71-36 1,36-70-1,0-18 1,35-36 0,0-52-1,17 0 1,36-35 0,-35 105-16,35-53 15,52 19 1,-34 34-1,70 0 1</inkml:trace>
  <inkml:trace contextRef="#ctx0" brushRef="#br0" timeOffset="65897.22">13300 2822 0,'0'-17'15,"0"34"-15,0-70 16,-18 18-1,0 35 1,1 0-16,-1 35 16,1 71-1,-19 18 1,1-1 0,0 36-1,17-53 1,18-1-1,35-87 1,71-18 0,35-70 15,-35 17-15,-18-71-1,-88 107-15,0-36 16,18 35-16,-18 0 15,-53 71 17,35-35-32,18 35 15,-35 35 1,35 0 0,71-70-1,17-18 1,18-35-1,-36-36 1,-17 0 0,-35-17 15,-18 71-31,0-54 16,-18 71 15,18 18-16,-35 70 1,0 18 0,35-71-16,-53 141 15,35 36 1,-35-18 0,18 106-1,0-18 1,17-35-1,-53-88 1,36-106 0,-18-71 15,18-52-15,17-1-1,18-52 1,0-19-1,0 1 1,0 36-16</inkml:trace>
  <inkml:trace contextRef="#ctx0" brushRef="#br0" timeOffset="66163.92">12912 3069 0,'0'0'0,"-18"0"0,0 0 0,18-17 16,36-1 15,-19 18-31,124-35 16,-17 35-1,-18-18 1,-53 18-1,-18 0 1,-17 0 0,-18 18-16</inkml:trace>
  <inkml:trace contextRef="#ctx0" brushRef="#br0" timeOffset="67264.19">14711 3404 0,'0'0'0,"-18"18"0,1 0 16,17-36 15,88-17-15,18-54 0,-54 72-16,107-124 15,-18 0 1,-105 35-1,-36-53 1,0 88 0,-89 54 15,1 52-15,0 106-1,35 0 1,-17 106-1,52 71 1,-35-54 0,35-175-16,-35 316 15,1-123 1,-19 18 0,71-88-1,35-106 1,106-89-1,0-69 1,18-54 0,35-53-1,-35-53 17,-106 18-17,-53-194 1,-35 159-1,-124 0 1,0 123 0,-35 53-1,106 35 1,176 18 15,71-17-15,88-36-1,-71 0 1,18-35 0,-106 17-1,-70 53 1,17-35 0,-35 36-1,0 34 16,0 36-15,0 18 0,0-36-16,0 36 15,-17-54 1,17 1 0,0-36 15,0-35-16,0 36 1</inkml:trace>
  <inkml:trace contextRef="#ctx0" brushRef="#br0" timeOffset="67530.31">16051 2857 0,'0'0'0,"-35"0"0,17 0 16,1 0 0,-1 0 31,36 0 31,17 0-78</inkml:trace>
  <inkml:trace contextRef="#ctx0" brushRef="#br0" timeOffset="67880.5">16492 2663 0,'0'0'0,"0"-17"0,0-18 16,0-1 0,0 19-1,-17 34 1,-36 36 0,-18 71-1,71-89-15,-35 71 16,17 17-1,18 54 1,18-72 0,17-16 15,-35-54-31,36-35 31,-19 0-15,1 0-16,52-71 15,-34 18-15</inkml:trace>
  <inkml:trace contextRef="#ctx0" brushRef="#br0" timeOffset="68330.17">16757 3122 0,'18'0'31,"-1"0"-15,1 0-16,52 0 16,-17-18-1,-35 1 1,53-18 0,-36-18-1,-35-18 1,-18 36-1,-35 35 1,0 17 0,-17 72-1,34 16 1,19-34 0,17 35-1,0-53 1,35-18-1,0-17 1,36-18 0,-18-36-1,0 1 17,-18 0-32</inkml:trace>
  <inkml:trace contextRef="#ctx0" brushRef="#br0" timeOffset="68534.12">17163 3263 0,'-18'0'15,"18"18"-15,-18-18 16,18-18 78,0 1-79</inkml:trace>
  <inkml:trace contextRef="#ctx0" brushRef="#br0" timeOffset="70081.05">4057 2099 0,'0'0'15,"-35"18"-15,-18-18 0,0 0 16,18 17-1,17-17-15,88 0 32,54 0-17,70-17 1,18 17 0,123 0-1,18 0 1,-107 35-1,107-35 1,-88 0 0,123 18-1,-282-18 1,105 0 0,-87 0-16,334 0 15,-87 0 1,140-18-1,-87 18 1,158-18 0,-441 18-16,159-17 15,494-1 1,-301 0 0,142 18-1,-141-35 1,159 35-1,0-18 1,-1 1 0,-193 17 15,141-18-15,-54 18-1,-158-35 1,-264 35-16,246 0 15,18-35 1,-123 17 0,70 0-1,-123-17 1,-1 17 0,-158 18-16,18-17 15,-53 17-15,52 0 16,-52 0-1,-36 0 17,-35 0-17,18 0 1,-53 0 0,35 17-16</inkml:trace>
  <inkml:trace contextRef="#ctx0" brushRef="#br0" timeOffset="71113.47">8520 4269 0,'0'0'0,"-18"0"16,-53 0 15,54 0-31,34 0 47,89 0-32,0 0 1,-71 0-16,142 0 16,70 0-1,-53 0 1,123-18-1,212 0 1,-176 18 0,141 0-1,-88 0 17,158 0-17,-88 0 1,177 0-1,0-35 1,17 0 0,0 17-1,-194 0 1,-334 18-16,281-17 16,53-1-1,-141 1 1,-158-1-1,-54 18 1,-88 0 0,-17 0-1,-36 0 32,-34 0-31,-19-18-16</inkml:trace>
  <inkml:trace contextRef="#ctx0" brushRef="#br0" timeOffset="71246.66">17074 4039 0,'-17'0'16,"-1"0"0,18 18 15</inkml:trace>
  <inkml:trace contextRef="#ctx0" brushRef="#br0" timeOffset="72380.27">1446 6509 0,'0'0'0,"18"0"16,0 0-16,17 0 15,35 0 1,1-53 0,-36 35-16,36-35 15,35-35 1,-71 35-1,-35-17 1,-71 52 0,-105 18-1,0 35 17,35 36-17,105-54-15,-17 72 16,71-36-1,88-1 1,88 1 0,-35 18-1,-124-53-15,88 87 16,-105-34 0,-124 52-1,-53-70 1,-17-17-1,-53-36 1,141-53 0,52-18-1,19-52 17,34 17-17,54 18 1,52-1-1,-87 72-15</inkml:trace>
  <inkml:trace contextRef="#ctx0" brushRef="#br0" timeOffset="72614.24">2293 6138 0,'0'0'0,"0"-17"0,-35 17 31,-1 53-15,19 88 0,17-18-1,-18-70 1,18 35 0,-17 89-1,-1-124 1</inkml:trace>
  <inkml:trace contextRef="#ctx0" brushRef="#br0" timeOffset="72829.31">2064 6579 0,'0'0'0,"-36"0"0,1 0 15,53-17 32,-1 17-47,89-53 16,-70 53-16,105-36 15,-18-16 17,-70 52-32</inkml:trace>
  <inkml:trace contextRef="#ctx0" brushRef="#br0" timeOffset="73478.99">2575 6473 0,'0'0'16,"-17"18"-16,-19 17 16,36-17-1,53-36 17,-17 1-32,-1-19 15,53-34 1,-88 17-1,-106 53 17,36 35-17,34-17 1,-52 70 0,35 53-1,53-35 1,53-71-1,106-35 1,-36-17 0,89-72-1,-71 1 1,-88-18 0,-53 1-1,0 69 1,-18 36-1,-17 89 1,35 34 0,-17 89-1,17 88 17,0 88-17,0-124 1,0 36-1,0-124 1,0-140 0,0-89-1,35-53 1,35-70 0,-17-1-1,-53 107-15</inkml:trace>
  <inkml:trace contextRef="#ctx0" brushRef="#br0" timeOffset="73779.69">3228 7003 0,'-35'-106'0,"70"212"0,-88-353 16,35 88-1,18 53 1,18 71 0,70-53-1,53 35 1,0 53-1,-88 70 1,-70 89 0,-89-53-1,71-71-15,-107 53 16,54-52 0,35-19-1,106-70 16,-17 36-15,16-19-16,-16 36 0</inkml:trace>
  <inkml:trace contextRef="#ctx0" brushRef="#br0" timeOffset="74146.09">3704 6579 0,'53'-17'16,"-106"34"-16,230-123 15,-89 54 1,-71 34-16,1-35 15,-18 18 1,-53 35 0,-17 35-1,-54 53 1,89-35 0,52 18-1,72-36 1,34 0-1,-70 0 1,-18 18 0,-35-35-1,-106 17 17,-17 1-17,0-36 1,52 0-1,53-36 1,54-17-16</inkml:trace>
  <inkml:trace contextRef="#ctx0" brushRef="#br0" timeOffset="74562.95">4921 6121 0,'0'0'0,"0"-36"0,36 1 16,-19-18 0,-17 36-1,0 69 1,0 37 0,-17-54-16,-1 88 15,-17 19 1,35-90-16,-36 107 15,36-88 1,18-36 0,53-35-1,17-53 1</inkml:trace>
  <inkml:trace contextRef="#ctx0" brushRef="#br0" timeOffset="74930.64">5362 6332 0,'0'0'0,"0"-35"16,-17 35 0,-36 0-1,35 53 1,0-18-16,1 89 16,-1-18-1,36-18 1,35-53-1,52-35 1,1-71 0,-17-17-1,-72-18 17,-34 18-17,-89 0 1,35 53-1,18 35 1,36 0-16,-1 0 16,-17 0-1,-1-18 1</inkml:trace>
  <inkml:trace contextRef="#ctx0" brushRef="#br0" timeOffset="75162.58">4727 6191 0,'0'0'0,"-17"0"16,34-17-1,18 17-15,89-18 16,88-17 15,-159 35-31,70-18 16,0 0-1,-105 18 1,0 0 0</inkml:trace>
  <inkml:trace contextRef="#ctx0" brushRef="#br0" timeOffset="77329.39">6897 6667 0,'0'0'0,"-18"0"0,1 18 16,-19 0-1,36-36 32,0-17-31,0 17-16,0-17 0,53-71 15,53-70 1,0 17 0,-18 71-1,0 52 17,-70 54-17,-18 53 1,0-18-1,0-18 1,0-53 15,17-52-15,-17 17 0,0 0-1,-35 18 1,-18 52-1,36 1-15,-19 17 16,-52 106 0,35-17-1,36 34 1,17-52 15,70-53-15,54-53-1,-19-35 1,-69 17-16,140-88 16,-52 1-1,-71-19 1,-53 54 0,-71 52-1,53 18-15,-35 0 16,1 53-1,52 0 1,52 17 0,19-17-1,35 18 17,-89-36-32,36 0 15,-17 1 1,34-19-1,-17-17 1,53-35 0,-35-18-1,34-70 1,-69 87-16,-1-52 16,-17 0-1,-18 70 1,-71 18-1,-17 53 1,35 18 0,18 105 15,52-88-31,89 1 31,53-72-15,-18-17-1,53-53 1,-141 36-16,70-36 16,-34-71-1,-89 36 1,-36-18 0,-87 89-1,35 34 1,-18 71-1,53 1 1,35 52 0,18-71-1,71-17 1,35-53 15,-89 0-31,71-53 16,-17-35-1,-36 0 1,-17-36 0,-18 54-1,0 105 17,0-17-32,0 35 15,0 88 1,35-53-1,89 0 17,-36-88-32,-53 0 0,71 0 15,0-70 17,-36-19-17,-34-69 1,-19-19-1,-17 54 1,0-1 0,-35 213 15,17-1-15,18-18-16,0 1 15,0 88 1,36-36-1,52-52 1,0-54 0,71-17-1,-36-53 17,36-52-17,-88-19 1,-54 54-1,-17 34 1,-53 36 0,-53 106-1,89-35 1,17-36-16,0 35 16,17 1-1,36-71 1,71 0-1,-18-35 1,-36-18 0,-17-53-1,-53 53 17</inkml:trace>
  <inkml:trace contextRef="#ctx0" brushRef="#br0" timeOffset="77528.71">9454 6138 0,'0'0'0,"-35"0"0,0 0 16,70 0 0,71 0-1,-71 0-15,89 0 16,17 0-1,-53 0 1,-53 0 0</inkml:trace>
  <inkml:trace contextRef="#ctx0" brushRef="#br0" timeOffset="78728.72">11677 6562 0,'0'0'0,"-18"0"16,1 0-16,-1 0 15,18-53 1,53-18 0,-35 54-16,70-107 15,-18 1 1,-34-36 15,-19 0-15,-17 106-1,-17 53 1,-1 18-16,-35 52 16,0 89-1,0-35 1,36 52 0,17-70-1,88-18 1,71-70-1,-36-54 1,36-69 0,-71-1-1,-53-53 1,-35-17 15,0 87-15,-35 107-1,17 53 1,-17 70 0,17-35-1,-17 88 1,0-89 0,35-87-1,0 0 1,17-54-1,36-52 1,53-71 0,-35 71-1,35 53 17,-53 17-17,-36 54 1,-17 34-1,0 18 1,0 36 0,35-71-1,18-36 1,71-17 0,-36-70-1,35-54 1,-70 54-1,-35-36 1,-18 88 0,-53 18-1,-35 53 1,17 53 15,71 0-15,18-18-1,53-53 1,52-35 0,18-35-1,-53-18 1,-70 36-16,35-72 16,-53 36-1,-18 18 1</inkml:trace>
  <inkml:trace contextRef="#ctx0" brushRef="#br0" timeOffset="78947.78">11483 6227 0,'0'0'0,"-18"17"0,1-17 15,34 0 1,54-17 0,-18-1-16,70 0 15,71 1 1,-17-19 0</inkml:trace>
  <inkml:trace contextRef="#ctx0" brushRef="#br0" timeOffset="79479.11">15011 6262 0,'0'0'0,"0"-18"0,0-17 16,-18 17-16,18-35 16,-18-35-1,18 35 1,-17 88 15,-19 124-15,36-106-16,-35 194 15,18-159-15,-36 195 16,-18 157 15,1-34-15,17-141-1,-18-18 1,36-106 0,17-124-1,18-69 1,35-72 0,18 1-1,0-107 1</inkml:trace>
  <inkml:trace contextRef="#ctx0" brushRef="#br0" timeOffset="79845.31">14746 6667 0,'-18'-70'16,"36"140"-16,-88-281 0,52 176 16,0-36-16,18-70 31,71 88-16,105 0 1,71 53 0,-88 35-1,-53 89 1,-142 17 0,-140 0-1,35-53 1,0-35-1,88-35 1,35-18 0,71-53-1,35 0 1,54-18 15,-54 36-31</inkml:trace>
  <inkml:trace contextRef="#ctx0" brushRef="#br0" timeOffset="80262.39">15505 6350 0,'0'0'0,"0"-18"15,0 1-15,-18-19 16,18 1 0,0-18-1,70 18 1,36 0-1,-70 17-15,52 18 16,35 35 0,-70 54-1,-53-1 1,-70 35 15,-19-35-15,37-70-1,34-18 1,18-71 0,18-17-1,-1 71-15,36-72 16,-35 72-16,52-71 16,-17 52-1,71 19 1,-19-19-1,-69 36-15</inkml:trace>
  <inkml:trace contextRef="#ctx0" brushRef="#br0" timeOffset="80661.63">16528 6050 0,'0'0'0,"-18"0"32,0 0-17,-87 35 1,69-17-16,-17 17 15,-35 71 1,35 35 0,53-17-1,88-54 1,18-70 0,-70 0-16,52-35 15,18-36 1,-71 36-16,18-88 15,-36-1 1,-52 36 0,-71 35-1,-17 53 1,-36 71 15,124-54-31,-36 54 16,36 17-1,88-53 1,70-35 0</inkml:trace>
  <inkml:trace contextRef="#ctx0" brushRef="#br0" timeOffset="81028.45">16863 6156 0,'0'-53'16,"0"35"-1,0 36 17,-18 0-32,18 70 15,0-53 1,0 89 0,0 123-1,-18 0 1,-52-36-1,-71 107 1,106-248-16,-107 160 16,107-160-16,-88 106 15,34-17 1,72-71 0,34-88-1,36-52 1,53-72-1,-88 71-15,88-106 16,-71 89 0</inkml:trace>
  <inkml:trace contextRef="#ctx0" brushRef="#br0" timeOffset="81361.97">16739 6720 0,'0'-70'15,"0"140"-15,0-211 0,-35-35 16,17 123-16,-17-53 15,35 36 1,71 17 0,52 53-1,18 0 1,-35 53 0,-71 52-1,-88-34 1,-88 35-1,18-71 1,-1 18 0,89-53-1,53 0 1,70-35 0,0-18 15,-35 35-31</inkml:trace>
  <inkml:trace contextRef="#ctx0" brushRef="#br0" timeOffset="81712.11">17057 6403 0,'0'-18'16,"35"1"0,-17-1-16,17 0 15,71-52 1,-36 17-1,-34 18-15,-1-18 16,-35 35 0,-53 18-1,-35 35 1,17 36 15,36 52-15,35-34-1,18-19 1,52-52 0,54-18-1,-1-18 1,1-70 0,-89 53-1</inkml:trace>
  <inkml:trace contextRef="#ctx0" brushRef="#br0" timeOffset="82061.84">17657 6279 0,'0'-17'0,"0"-36"15,-18 0 1,36 176-16,-36-299 16,18 158-16,53 1 15,17-1 1,19 36 0,-72 35 15,1 35-16,-18-18 1,0-34-16,-53 34 16,18-34-1,17-19 1,0-52 0,18-18-1,18-35 1,35 35-1,-53 35-15,70-52 16,-17 34 0,36 1-1,-54 17 1</inkml:trace>
  <inkml:trace contextRef="#ctx0" brushRef="#br0" timeOffset="82911.28">18468 5715 0,'0'0'0,"0"-18"0,-18-35 16,-17 36 0,-36 17-1,54 70 1,-36 71 0,18 18-1,-1 0 1,36-71-1,0 36 1,36-54 0,17-52-1,-18-18-15,53-18 16,0-35 15,0-35-15,-35 18-1,-35-1 1,0 53 0,-18 54-1,-36 34 1,36-17 0,0 18-1,36-18 1,87-53-1,-105 0-15,70-18 16,0-35 0,-53-18-1,-35-34 1,0 34 15,-35 89 0,17 35-15,1 35 0,-18 18-1,-36 70 1,36-123-16,-1 106 16,1 70-1,17 36 1,18-54-1,0 19 1,0-72 0,-35-87 15,-71-71-31,-35-35 31,53-18-15,35-18-1,36-35 1,34 0 0,54-88-1</inkml:trace>
  <inkml:trace contextRef="#ctx0" brushRef="#br0" timeOffset="83178.46">18080 6050 0,'0'0'0,"-18"-18"16,1 1-16,17-1 16,17 18-1,18 0-15,1 0 16,52 0-1,-17 0 1,70 0 0,-18-17-1,-35-1-15</inkml:trace>
  <inkml:trace contextRef="#ctx0" brushRef="#br0" timeOffset="84177.59">19526 6032 0,'0'0'0,"0"18"0,36 0 16,52-18 15,70 0-16,-122-18-15,52-17 16,35-53 0,-52-53-1,-71-18 1,-18 71 0,-52 35-1,-1 70 1,18 89-1,18 141 1,17-71 0,-17 89-1,-18-36 1,-35 142 15,-35 34-15,87-316-16,-70 193 15,-35 35 1,35-87 0,106-124-1,53-89 1,124-70 0,87-88-1,-52 35 1,17-105-1,-52-72 1,-107 36 0,-158-52-1,53 228-15,-106-105 16,-71 35 15,89 70-15,123 53-1,0 1 1,88-19 0,106-16-1,-71-1 1,1 0 0,-36 0-1,-35-18 1,-36 18-1,-17 36 1,0 34 0,-17 19-1,-18 34 1,17-17 15,18-18-15,-18-35-16,18-17 31,0-1-15,36-17-1</inkml:trace>
  <inkml:trace contextRef="#ctx0" brushRef="#br0" timeOffset="84380.59">20585 5909 0,'0'0'0,"-18"0"0,0 0 0,1 0 16,-19 0-1,19 0 17,17-18 14,53 1-30,-36 17-16</inkml:trace>
  <inkml:trace contextRef="#ctx0" brushRef="#br0" timeOffset="84712.4">20920 5574 0,'0'0'0,"0"-18"0,0 1 16,-18 17-1,0 0 1,1 0-16,-1 88 16,1 18-1,-19 70 1,1-35 15,0 0-15,-1-17-1,36-71 1,0-36 0,18-17-1,35-35 1,18-18 0,-54 35-16</inkml:trace>
  <inkml:trace contextRef="#ctx0" brushRef="#br0" timeOffset="85077.88">20973 6174 0,'0'0'0,"17"0"16,1 0 0,35 0-1,-36 0-15,19-18 16,17 0 15,-18-17-15,-35-18-1,0 18 1,-35 17 0,-71 71-1,53 0 1,35 35 0,18-17-1,18-18 1,35-18-1,88-35 1,-53-35 0,-35 17-1,-53-17 1,0 0 0</inkml:trace>
  <inkml:trace contextRef="#ctx0" brushRef="#br0" timeOffset="86777.5">1887 7655 0,'0'0'16,"-17"0"-16,-36 0 16,35 0-1,36 0 16,-1 0-15,54 0 0,0 0-1,123 0 1,0 0 0,105 0-1,-69 0 1,-142 0-16,141 0 15,142 0 1,-283 0-16,194 0 16,124 0-1,-71 0 1,106 0 0,-106 0 15,124 0-16,-354-17-15,372-1 16,-89 0 0,123 1-1,-87-19 1,122 1 0,54 18-1,-18-1 1,71 0-1,-142 1 1,195-1 0,-177 0-1,335 18 1,-352-17 0,194-1 15,-19 0-16,-175 1 1,141-1 0,-495 18-16,178-18 15,422-17 1,-335 18 0,106-1-1,-123 0 1,70 1-1,-35-19 1,-17 1 0,-160 35-1,89-35 1,-18 17 15,-141 1-15,71-1-1,-142 18 1,1 0 0,-89 0-1,0-18 1,-35 1 15,-53 17-15,1 0-1,-1 0 1</inkml:trace>
  <inkml:trace contextRef="#ctx0" brushRef="#br0" timeOffset="86877.05">21343 7003 0,'0'0'0,"-35"0"16,-1 0 15,-16-18-16,16 18-15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3FEB-4030-DF94-61B8-1E97DBD48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D4AE6-BD0E-A380-1133-67775D54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0D05-7511-C3B7-6759-C15D9DAC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D5FD-4829-8867-78B8-C8B5DE88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A2E2-6120-A577-5D66-6DAB69CD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2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FD05-188A-F2DE-1C56-947BD71E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93D2-9CED-9F62-BA85-BCE5808FD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E551-7C21-4659-76ED-6787EC01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CD7F-C5A8-79B9-7AD9-53225B22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BECF-59DB-52E9-9D56-AA433A2E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5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AB3AF-FBA8-73B3-1916-4349DEE9A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63F85-F5BC-B6CF-33D2-53C721B66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B508-4354-767D-3595-63F95939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6124-D55A-4EF9-51E2-A57D31C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22CE-44E9-274F-B820-0E4893C8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2EC0-75D1-2248-8DEC-E2119E92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3E6D-2387-B0D0-989C-185008E8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D6D-71C6-0D82-0666-1CEB6899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B413-280B-486D-79AD-C88DC822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D35A-2F18-2418-3D1D-E50092EB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4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54C9-1458-3B74-6A55-1067BE32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E6B2C-BF33-7C0E-5E93-42C17DA8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8913-3846-5B7E-7E02-F6AEC0B1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9FC2F-6CEC-129D-23A7-1701E422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9CE7-454B-85AD-7549-7FCF5B1A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9139-2A67-39ED-EECB-9EF11375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CDD8-3389-5929-CA42-47DF5DBAA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98A17-C290-F6DF-F7E5-60360FC1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E90D9-D641-ADE3-23D9-98E8424C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C18DC-7CFE-AB42-55F5-B1F86223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AEF06-B0C5-0353-4D13-FDD66966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7585-6165-554A-6257-C31CF534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94D2-40E5-5322-9785-138B7277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6F97C-12A1-7C89-CCE8-73C1636F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902E0-DFE0-7AC3-3C8E-3CF04F47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C4EBB-0FBA-DF6D-3463-C6FF1EDC6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632A3-609E-C368-5CE3-A378A9B5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B9644-C403-A99B-C639-1D295D1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C6E41-6742-3DDC-00E0-CFB30D6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4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D079-0F82-7850-4B79-DA8D96AA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D05E7-6412-1696-D868-D7DDAE15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FE85A-F0E3-38D4-5AEF-FC623203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12578-4841-0A94-2343-D48790EE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6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B9789-34D6-E7AF-6D4B-A436ACCB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B2EF9-2484-9A65-B8AC-027C3B8C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5AA8-080B-0436-F574-DA5266D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8F5-D803-6F53-3379-EF525544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3DC6-0259-AE21-3F77-CB9CEEEA1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43956-465F-C61B-80A2-54AFA344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EE64-A084-B759-26B9-675DD7A6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CFC6-AE2D-44F2-EBD1-B87DD8DA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8B13A-9EEF-9615-26FB-72418E46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1D52-B386-30F3-8E53-286E58D1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A02FD-2657-DFF5-6667-2E2A12C2C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0AF58-3B33-97E0-4989-ED660A042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92CE-6C71-0FEA-17E0-22840957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C65F-7707-ACD6-7A43-32780935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312D-7FCA-5F02-A8FC-4ED3245A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C888B-A2CB-1C36-1BF1-290F240B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E3E26-CDC8-0017-CFB0-C4DB8C24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4A52-2C85-C075-558D-7C7B9C2BB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B7ED-989C-44EA-B2DE-047CFF51794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87BD-3DF1-0173-56CF-F37BC49F8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24E5-8F4C-5317-AFF4-6B118F39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1C03-B027-43A4-90FC-7BF1F61D9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FD7-9BC3-4580-9313-D23C9FC25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180A-26B8-5039-EAB3-3F6A20C27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721D4-A22D-5B2E-F846-2B2471DE6A60}"/>
                  </a:ext>
                </a:extLst>
              </p14:cNvPr>
              <p14:cNvContentPartPr/>
              <p14:nvPr/>
            </p14:nvContentPartPr>
            <p14:xfrm>
              <a:off x="1155600" y="184320"/>
              <a:ext cx="5271120" cy="283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721D4-A22D-5B2E-F846-2B2471DE6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240" y="174960"/>
                <a:ext cx="5289840" cy="28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8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FD7-9BC3-4580-9313-D23C9FC25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180A-26B8-5039-EAB3-3F6A20C27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79774D-9F30-C105-F731-493FE3CA0D92}"/>
                  </a:ext>
                </a:extLst>
              </p14:cNvPr>
              <p14:cNvContentPartPr/>
              <p14:nvPr/>
            </p14:nvContentPartPr>
            <p14:xfrm>
              <a:off x="216000" y="95400"/>
              <a:ext cx="8534520" cy="66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79774D-9F30-C105-F731-493FE3CA0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40" y="86040"/>
                <a:ext cx="8553240" cy="67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8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FD7-9BC3-4580-9313-D23C9FC25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180A-26B8-5039-EAB3-3F6A20C27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FEE68-642D-2277-8BB7-C242E6DE78D9}"/>
                  </a:ext>
                </a:extLst>
              </p14:cNvPr>
              <p14:cNvContentPartPr/>
              <p14:nvPr/>
            </p14:nvContentPartPr>
            <p14:xfrm>
              <a:off x="279360" y="799920"/>
              <a:ext cx="6699600" cy="471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FEE68-642D-2277-8BB7-C242E6DE7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790560"/>
                <a:ext cx="6718320" cy="47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00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FD7-9BC3-4580-9313-D23C9FC25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180A-26B8-5039-EAB3-3F6A20C27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F09F4D-BA14-2D20-1441-A8ED0448EE06}"/>
                  </a:ext>
                </a:extLst>
              </p14:cNvPr>
              <p14:cNvContentPartPr/>
              <p14:nvPr/>
            </p14:nvContentPartPr>
            <p14:xfrm>
              <a:off x="527040" y="177840"/>
              <a:ext cx="5556600" cy="33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F09F4D-BA14-2D20-1441-A8ED0448EE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68480"/>
                <a:ext cx="5575320" cy="33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64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FD7-9BC3-4580-9313-D23C9FC25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180A-26B8-5039-EAB3-3F6A20C27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34EE5-8A0E-B88E-1680-FC101258EF40}"/>
                  </a:ext>
                </a:extLst>
              </p14:cNvPr>
              <p14:cNvContentPartPr/>
              <p14:nvPr/>
            </p14:nvContentPartPr>
            <p14:xfrm>
              <a:off x="177840" y="196920"/>
              <a:ext cx="7582320" cy="511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34EE5-8A0E-B88E-1680-FC101258EF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187560"/>
                <a:ext cx="7601040" cy="51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6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FD7-9BC3-4580-9313-D23C9FC25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180A-26B8-5039-EAB3-3F6A20C27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4837E0-C614-0491-086A-B643B9F1596D}"/>
                  </a:ext>
                </a:extLst>
              </p14:cNvPr>
              <p14:cNvContentPartPr/>
              <p14:nvPr/>
            </p14:nvContentPartPr>
            <p14:xfrm>
              <a:off x="31680" y="184320"/>
              <a:ext cx="7430040" cy="532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4837E0-C614-0491-086A-B643B9F15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74960"/>
                <a:ext cx="744876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14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FD7-9BC3-4580-9313-D23C9FC25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180A-26B8-5039-EAB3-3F6A20C27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947A7C-A797-CA0B-5603-D09EFEA95624}"/>
                  </a:ext>
                </a:extLst>
              </p14:cNvPr>
              <p14:cNvContentPartPr/>
              <p14:nvPr/>
            </p14:nvContentPartPr>
            <p14:xfrm>
              <a:off x="0" y="254160"/>
              <a:ext cx="11297160" cy="64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947A7C-A797-CA0B-5603-D09EFEA956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4800"/>
                <a:ext cx="11315880" cy="64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4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FD7-9BC3-4580-9313-D23C9FC25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180A-26B8-5039-EAB3-3F6A20C27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C9FFD-92D8-EE08-6E2D-18C159D8DCEC}"/>
                  </a:ext>
                </a:extLst>
              </p14:cNvPr>
              <p14:cNvContentPartPr/>
              <p14:nvPr/>
            </p14:nvContentPartPr>
            <p14:xfrm>
              <a:off x="393840" y="152280"/>
              <a:ext cx="7372440" cy="286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C9FFD-92D8-EE08-6E2D-18C159D8DC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42920"/>
                <a:ext cx="7391160" cy="28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17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2022-08-29T11:35:15Z</dcterms:created>
  <dcterms:modified xsi:type="dcterms:W3CDTF">2022-08-29T11:35:26Z</dcterms:modified>
</cp:coreProperties>
</file>