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1T09:42:56.87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2258 882 0,'0'18'47,"17"-18"-16,1-18-15,0 0-16,-1 1 15,36-19 1,18-34-1,-36 35 1,-35 17-16,18-17 16,-18 17-1,-71 18 1,-17 18 0,0 17-1,-18 35 1,18 19-1,52-36 1,19 17 0,17-35-1,17-17 17,54 17-17,0 1 1,34 17-1,-16-1 1,-1 1 0,-18 18-1,-70-53-15,18 87 16,-36-16 0,-70 34-1,18-35 1,-72-17-1,37-54 1,69-17-16,-69 0 31,-54-52-15,53-37 0,0-17-1,88 54 1,18-1-1,0 35 1,0 0 0,71 1-1,0-19 1,-54 19-16</inkml:trace>
  <inkml:trace contextRef="#ctx0" brushRef="#br0" timeOffset="450.5">2928 794 0,'0'-18'0,"0"36"0,0-54 32,0 54-1,0 53-15,-18 87-1,-17-34 1,0 35-1,17-54 1,18 19 0,0-36 15,0-35-15,0-18-1,0-17 1,0-36-1,0-35 1,18 36-16</inkml:trace>
  <inkml:trace contextRef="#ctx0" brushRef="#br0" timeOffset="737.94">2611 1305 0,'0'0'0,"-18"0"31,36 0-15,34-17 0,-16 17-16,52-18 15,53-17 1,-70 35-1,-18-18 1</inkml:trace>
  <inkml:trace contextRef="#ctx0" brushRef="#br0" timeOffset="1684.93">3545 1446 0,'18'0'0,"0"-17"16,-1 17-16,1-36 31,0 19-31,-1-1 16,1-35-1,-36-17 1,-35 34-1,-53 36 1,36 0 0,-54 53-1,54 18 1,-1 35 0,54-18-1,17-18 1,0-17-1,35-53 1,18 0 0,17-17 15,19-54-15,-19 18-1,18-35 1,-17 18-1,-53 34 1,-18 1 0,-18 35 31,18 18-47,-35 35 15,35-36-15,-18 54 16,18-1-1,0 1 1,35-18 0,18-53 15,35 0-15,1 0-1,-72-18-15,54-17 16,-18 0-1,-36-36 1</inkml:trace>
  <inkml:trace contextRef="#ctx0" brushRef="#br0" timeOffset="2015.81">4127 811 0,'0'0'15,"0"-17"-15,0-1 0,0 36 32,0 70-17,-17 71 17,-18-18-17,17 35 1,0-88-1,1-52-15,17 69 16,0-52 0,17-53-1,1 0 1,17-53 0,18 1-1</inkml:trace>
  <inkml:trace contextRef="#ctx0" brushRef="#br0" timeOffset="2549.21">4339 1341 0,'0'17'0,"0"1"16,0-1-1,18-17 1,17 0 0,36-17-1,-36 17-15,18-35 16,17-18 0,-70 17-1,0-17 1,-35 18-1,-35 18 1,17 17 0,-71 52 15,71 1-15,0 53-1,18-18 1,35 1-1,0-72-15,18 54 16,52-54 0,1-17-1,52 0 1,-35-35 0,18-18-1,-70 53-15,16-53 16,1 36-1</inkml:trace>
  <inkml:trace contextRef="#ctx0" brushRef="#br0" timeOffset="3499.8">5415 829 0,'0'0'15,"-18"0"-15,-52 18 16,52-1-1,36-17 1,17 0 0,-17 0-16,123-17 15,53-36 1,-53 17 0,0 1-1,-106 0 1,-17 0-1,-88 17 1,-72 18 0,1 18-1,-70 52 17,87 1-17,89-54-15,-18 107 16,53-36-1,18 0 1,52-52 0,71-36-1,-52 0 1,-54 0-16,53-36 16,-70 36-1,-54-17 1,-69 17-1,-37 53 1,19 17 0,35 36 15,70-18-15,18 18-1,35-53 1,36-18-1,35-17 1,-89-18-16,160-18 16,-54-17-1,54-53 1,-107 52-16</inkml:trace>
  <inkml:trace contextRef="#ctx0" brushRef="#br0" timeOffset="3832.96">6544 547 0,'-18'0'16,"36"0"-16,-71 0 16,35 0-16,-34 35 15,16 89 1,1 105-1,0-53 1,17 18 0,18-88-1,0-18 1,0-35 0,18-53 15,17-35-16,18-36 1,-35 54-16</inkml:trace>
  <inkml:trace contextRef="#ctx0" brushRef="#br0" timeOffset="4916.01">6562 1358 0,'0'0'0,"0"18"0,0-1 31,17-17-15,1 0-16,70 0 15,18-52 1,0-1 0,-71 0-1,-35-18 1,-53 54-1,-35 17 1,-18 52 0,0 37-1,71 16 17,35-34-17,71 17 1,-1-53-1,89-35 1,-36-35 0,89-53-1,-159 35 1,17-88 0,-70 88-1,0 0 1,0 88 15,-17-17-31,17 17 16,0 54-1,0-72 1,0 54 0,0-1-1,0-17 1,0-70 31,0-54-32,0 0 1,35-34 0,0 52-1,18 35 1,-35 18-16,17 0 15,18 71 1,-18-1 0,1 18-1,-36-35 17,17-35-17,1-18 16,35-71-15,-18 18 0,53-70-1,-17 35 1,-36 70-16,71-17 16,-35 35-1,-36 88 1,-35 18-1,0-18 1,-18 18 0,18-88-1,-17 34 1,17-34 0,0-53 15,17 35-31</inkml:trace>
  <inkml:trace contextRef="#ctx0" brushRef="#br0" timeOffset="6232.69">8343 1499 0,'0'0'0,"18"0"31,-1 0-31,36-35 16,36 0 0,34-36-1,-105 36-15,35-18 16,-53-35 0,-36 70-1,-52 18 1,18 18-1,-1 70 1,53 18 0,18 17 15,36-17-15,34-53-1,18-35 1,18-18-1,53-71 1,0-17 0,-36-18-1,-88 0 1,-17 18 0,-18 53-1,0 17 1,-18 106-1,1-17 1,-1 52 0,18-52-1,0 17 17,0-35-17,0-35 1,18-89 15,52-35-15,-34 18-1,52-18 1,-70 89-16,34-36 16,19 53-1,-53 35 1,17 53-1,-17-17 1,34 17 0,19-53 15,17-17-15,36-36-1,-54-17 1,36-53-1,-18-36 1,-17-87 0,-18-19-1,-36 89 1,-17 88 0,-35 53-1,-18 53 1,53-35-16,-17 70 15,-19 159 1,36-106 0,0 18 15,18-89-31,17 19 31,18-54-15,18-35-1,-1-35 1,-17-1 0,0-52-1,-53 18 1</inkml:trace>
  <inkml:trace contextRef="#ctx0" brushRef="#br0" timeOffset="6450.36">10001 1182 0,'0'0'16,"-35"0"-16,53 0 15,17 0 1,53 0 0,88 0-1,-52-35 1,-18 17-1,-71 18 1,0-35 0</inkml:trace>
  <inkml:trace contextRef="#ctx0" brushRef="#br0" timeOffset="7015.97">11412 723 0,'0'0'0,"0"-17"0,0-36 16,0 35-1,0 0 1,-17 71 0,-1 88-1,18-88 1,-35 106 0,-36 70-1,54-105 1,-19-1-1,1-52 1,17-36 0,18-17-1,0-54 1,0-69 0,0 87-16</inkml:trace>
  <inkml:trace contextRef="#ctx0" brushRef="#br0" timeOffset="10299.79">11289 882 0,'0'0'16,"-18"-71"-16,18 54 0,0-1 16,18-52-1,70-1 1,-70 53-16,105-35 15,-17 53 1,53 36 0,-89 34-1,-52 71 1,-89-17 0,-105 70-1,70-124 1,0-17-1,53-53 1,18-35 0,35 0-1,0 17 17,18 53-17,17 18 1,18 36-1,0-19 1,0 1 0,-36-54-16,89 1 15,0-18 1,88 0 0,-35-35-1,0-36 1,-89-17-1,-70-18 1,-17 71 0,-19 35-1,-52 35 17,18 36-17,52-36-15,-17 35 16,35 19-1,35-19 1,88-70 0,1 0-1,52-53 1,-52-17 0,-71 34-16,105-122 15,-52-1 1,-53-35-1,-35 88 1,-18 53 0,-18 53 15,-35 35-15,-17 71-1,34 18 1,1 70-1,0-53 1,-53 141 0,35 0-1,0-88 1,0 106 0,18 0-1,17-141 1,36 0-1,70-142 1,0-34 0,71-107 15,-18-52-15,-71-1-1,-70-158 1,-88 124-1,-53-19 1,0 124 0,88 71-1,35 17 1,54 1 0,105-36-1,18 18 1,105-54-1,-17-34 1,-194 88 0,18-36-16,-36 36 15,18-142 1,-53 72 0,-18 16-1,-35 89 1,0 89-1,0 158 1,53-177 0,0-17-16,-53 229 15,1-52 1,-19 69 0,0-87-1,-34 88 1,87-247-16,-35 159 15,53-107 1,18-34 0,88-71 15,35-53-15,-36-18-1,-52 36-15,71-141 16,-54-18-1,-70-71 1,-53 1 0,-35 123-1,-70 17 1,34 71 0,89 53-16,-53-18 15,123 18 16,-17 0-31,87-35 16,1 0 0,-71 35-1,107-71 1,-37 18 0,-16-17-1,-36 17 1,-36 35-1,-17 36 17,0 0-32,0-1 0,0 54 15,0 35 1,0-36 0,53-17-1,35-35 1,71-54-1,-36-16 1,54-37 0,-71-16 15,-89 34-15,-34 18-1,-54 53 1,-17 18-1,35 52 1,35 18 0,18 1-1,53-54 1,71-17 0,-1-18-1,-35-36 1,54-52-1,-54 18 1,-35-19 0,-36 72 15,-52 34-15,-18 72-1,35-19 1,1 18-1,17-35 1,0-35 0,17-18-1,19-35 1,34-18 0,1-18-1,17-17 1,-53 70-16,18-17 15,18 35 1,-18 71 0,-18-19 15,36 19-15,-54-53-16,36-1 15,53 1 1,-18-36-1,-35-17 1,0-53 0,-18-18-1,-17 35 1,17 36 0,-35 70 15,0 1-16,0-19-15,18 1 32,-1-18-1,-17-18-15,18-17-1,-18 0 1,0 0-1,-18 35 1,-34 52 0,52-34-16,-53 53 15,35 34 1,18 1 0,18-53-1,52-18 1,1-17-1,87-53 1,-52 0 0,18-54 15,-36-34-15,-70 52-1,-18 54-15,-18-1 16,0 18-16,-52 18 15,-18 88 1,70-1 0,18-16-1,53-1 1,17-71 0,89-17-1,-88-53 1,17-52-1</inkml:trace>
  <inkml:trace contextRef="#ctx0" brushRef="#br0" timeOffset="12597.84">17586 1235 0,'0'0'16,"0"17"-16,-18-17 0,36 0 47,35 0-32,70-35 1,-17-18 0,18-53-1,-36 18 1,-71 53-16,1-89 16,-53 19-1,-71 69 1,-17 54-1,34 52 1,-16 124 0,69-52-1,54 52 17,35-141-17,53-18 1,-18-35-1,-35-18 1,-36-17 0,-70 0-1,36 35-15,-142 17 16,18 36 0,0 53-1,70 17 1,54 36-1,17-71 1,123-52 0,18-36-1,-35-36 17,18-69-17,-19-1 1,-87 53-16,88-35 15,53-1 1,-36 72 0,-88 34-1,-17 54 1,-36 35 0,-17-18-1,0 0 1,35-70-1,0-53 17,0 17-17,70-88 1,-34 53 0,69-88-1,-52 106 1,-53 52 15,-17 36-15,17-17-16,-18 34 15,18-52-15,0 52 16,71 1 0,-18-53-1,52-18 1,-34-18-1,52-88 1,-34-17 0,-19 52-1,18-17 1,-35 53 15,-35 35-15,-18 35-1,0 18 1,0-18 0,0-53 31,0-17-32,0 0 1,0-18-1,-35 53 1,-1 0 0,-34 18-1,17 35 1,35-18 0,-35 71-1,36-18 1,17 35-1,17-34 1,72-72 0,87 1-1,-53-53 1,54-36 0,-71-17-1,17-71 1,-123 106-1,-53 18 1,-53 52 0,18 36-1,35 53 17,53-35-17,36 17 1,34-70-1,106-1 1,-70-52 0,35-36-1,-52-17 1,-36 18 0,-18-19-1,-18 54 1,-34 53 15,-18 70-15,35 18-1,0-71 1,-18 142 0,-17 17-1,35-36 1,-53 72-1,17-19 1,-52 71 0,-18-17-1,71-159 1,0-53 0,35-36-1,0-52 1,0-53-1,70-88 1,-34-18 0,-1 35-1</inkml:trace>
  <inkml:trace contextRef="#ctx0" brushRef="#br0" timeOffset="12931.82">20038 1676 0,'0'0'0,"-18"-89"15,18 72-15,-18-71 16,18 17 0,36 18-1,87 0 1,18 36 0,71 52-1,-124 18 1,-53 35-1,-35-17 1,-123 17 0,-36-18-1,36-34 17,52-36-17,54 0 1,17-36-1,17 1-15</inkml:trace>
  <inkml:trace contextRef="#ctx0" brushRef="#br0" timeOffset="14600.09">20937 952 0,'0'0'0,"0"-17"0,18-1 0,-18 1 16,18-19 0,-18 54 15,-18 35-15,-53 141-1,19-35 1,-1 35-1,35-36 1,18-69 0,0-1-1,35-88 17,36 0-17,-1-53 1,19-71-1,-37 1 1,37-1 0,-36 72-1,-53 69 1,0 36 0,-18 18-1,0 52 1,18-52-1,0-1 1,0-52-16,53-18 16,35 0-1,18-71 17,0 1-17,18-54 1,-54 71-1,-35 18 1,-70 106 15,17-18-15,-17 35 0,35 0-1,0-35 1,71-53-1,-1 0 1,18-53 0,1 0-1,-72 35-15,54-70 32,-53 53-32,-18-53 15,-53 17 1,-36 71-1,-87 0 1,0 71 0,87-1-1,54 107 1,53-89 0,105 0-1,-17-70 1,53-18-1,-106 0-15,53-53 16,17-35 0,-17-54-1,-53 72 17,-36 35-17,-34 52 16,-1-17-31,-35 71 16,18-1 0,17 19-1,18-36 1,-17-18 0,17-53 30,0 1-46,35-54 16,36-35 0,17 0-1,53 18 1,-35 70 15,-89 18-31,54 18 16,-71 53-1,0 34 1,53 19 0,-18-53-1,89-36 1,-54-35 0,54-53-1,-36-18 1,18-70-1,-89 18 1,-34 17 0,-107-18-1</inkml:trace>
  <inkml:trace contextRef="#ctx0" brushRef="#br0" timeOffset="14998.01">21996 706 0,'-36'17'16,"19"-17"-1,-1 18-15,0 52 16,1 1-1,34-36 1,19-35 0,-1 0-1,0-35 1,-17 17 0,-18-35-1,0 0 1,-35 36-1,-36 17 1,-17 0 0,17 35-1,54-35 1,17 18-16</inkml:trace>
  <inkml:trace contextRef="#ctx0" brushRef="#br0" timeOffset="15314.7">20690 1023 0,'0'0'0,"-17"0"0,-1 0 0,18 18 31,71-18-15,17 0-1,-70 0-15,105-18 16,-70 18 0,0 0-1,-36 0 1,1 0 0,-36 0 30,-34 0-30</inkml:trace>
  <inkml:trace contextRef="#ctx0" brushRef="#br1" timeOffset="22879.81">8784 11271 0,'0'0'0,"-17"0"0,-72 0 31,72 0-31,-19 0 16,54 0 46,0 0-62,-1 0 0,36 0 16,18 0 0,-18 0-1,35 0 1,-70 0 0,34 0-1,54 0 1,-88 0-16,88 0 15,-36 0 1,19 0 0,16 0-1,-34 0 1,70 0 0,-18-17-1,-34 17 1,34-18-1,-35 18 1,-52 0 0,52 0-1,-18-18 1,-17 18 0,18-17 15,-1 17-16,1 0 1,52-18 0,1 18-1,-1-18 1,71 18 0,-70 0-1,35 0 1,35 0-1,-53 0 1,53 0 0,-18 0-1,-52 0 1,34 18 0,1 0 15,-71-18-16,36 0 1,-1 0 0,-35 0-1,1 17 1,-36-17 0,-36 0-1,19 0 1,-19 0 15,1 0-15,-1 0-1,1 0-15,17 0 16,36 0 15,52 0-15,1 0-1,70 0 1,88 0 0,-88 18-1,71-18 1,-71 18 0,88-1-1,0 1 1,-229-18-16,141 0 15,18 0 1,17 18 0,-53-18-1,71 0 1,53 0 15,-141 0-15,53 0-1,35 0 1,-53 0 0,35 0-1,0 0 1,1 0 0,-1 0-1,-53 0 1,1 0-1,-36 0 1,-53 0 0,-70 0-16,70-18 15,0 18 1,0 0 15,36-18-15,52 18-1,0 0 1,1 0 0,-89-17-1,18 17 1,-18 0 0,-35 0-1,18-18 1,34 18-1,-52 0 1,-35 0 0,-18-35 15,-53-1-15</inkml:trace>
  <inkml:trace contextRef="#ctx0" brushRef="#br1" timeOffset="24613.81">14852 10636 0,'0'0'15,"0"18"-15,0 0 16,-18-1-16,18 1 15,0 17 1,18-17 0,-18-1-16,18-17 15,70 0 1,-35 0 0,35 0 15,0-53-16,18 1 1,-36-1 0,-52 35-16,53-88 15,-1 18 1,-35 17 0,1 1-1,-36-18 1,0 17-1,0-35 1,0 36 0,0 17-1,-36-18 1,-16 1 0,16 17 15,-17-71-16,18 36 1,-18 35 0,-17 0-1,-19-17 1,72 52-16,-36-17 16,-88-53-1,53 17 1,-1 18-1,19 18 1,-36 0 0,0 17-1,89 18-15,-72-18 16,1 18 0,0 0 15,17 0-16,1 36 1,-1-1 0,36-18-16,-18 19 15,18-1 1,-18 36 0,18-19-1,-1 19 1,1 0-1,17-54-15,1 36 16,-1 35 0,0 18-1,18-35 1,0-1 0,0-17 15,0-35-31,0-1 15,0 1 17,0 0-17,0-1 1,0-34 78,0-1-94,0 0 15,0 1-15,0-1 0,0-17 16</inkml:trace>
  <inkml:trace contextRef="#ctx0" brushRef="#br1" timeOffset="27211.33">13353 9507 0,'0'0'0,"-18"0"15,18-17 17,18 17-1,-1 0-31,54 70 16,-54-52-1,36 52 1,0-17-1,-17 18 1,-1-1 0,-18-34-1,-17-1 1,18 0 0,-18-52 77,18 17-93,-18-18 16,0 0-16,17-35 16,19-35 15,17 18-16,17-18 1,-52 70-16,52-17 16,-17-1-1,-35 36 1,-18 18 31,-18 0-32,1-1 1,-1 1-16,-17 0 16,-1 17-1,-16 18 1,16-18 0,-17 18-1,0 17 16,36-34-15,17-19 0,-18 1-1,18 0 1,0-36 93,0 0-109,0 1 0,-18-1 16,1-17-16,17 0 16,-18-1 15,-17-17-16,0 18 1,-1-18 0,1 18-1,17 35 1,1-35 0,-1 35 30,18 17 1,18 1-31,-18 0-16,17-18 0,19 52 16,-19-34-1,1 0 1,17 70-1,-17-35 1,0-18 0,-18 18-1,17-35 1,1-18 46,-1 0-46,1-36-16,17-17 16,-17 36-16,17-18 15,54-71 1,-19 18 0,-17 52 15,-35 19-16,-1-1 1,-17 36 47,-17-1-48,-1 1 1,-17 17-1,-1 0 1,19-17-16,-36 35 16,0-18-1,-18 36 1,36-36 0,0-17 15,17 17-16,18-17 1,-17-18 47,17-18-48,0 0-15,-36-17 16,1-35-1,35 17 1,-35-18 0,17 18-1,0 18 1,18 17 0,0 1 15,-17 17-16,17-18 1,0 36 31,0-1-47,0 1 16,35 52-1,0-17 1,18 18-1,-53-53-15,36 52 16,-36-35 0,17 1-1,-17-19 1,18-17 46,-18-17-46,0-1 0,35-35-1,0 0 1,-17 36-16,35-54 16,0-17-1,-18 53 1,-17 17-1,-18 36 64,0-1-64,-18-17 48,1 0-63,-1 0 15</inkml:trace>
  <inkml:trace contextRef="#ctx0" brushRef="#br1" timeOffset="36359.19">13511 9719 0,'0'-18'0,"-17"18"32,-1 0-17,18-17 1,-18-1 0,1 18-1,-1-35 1,1 17-1,-1 18 1,0 0 0,18 18 15</inkml:trace>
  <inkml:trace contextRef="#ctx0" brushRef="#br1" timeOffset="49676.85">11412 2187 0,'0'0'15,"-35"0"-15,17 0 0,1 0 16,-36 18-1,0-1 1,35-17 0,1 0-16,34 18 31,72-18-15,-1 0-1,0 0 1,-70 0-16,87 0 15,107 0 17,35 0-17,-88 0 1,52 0 0,-17-18-1,-17 18 1,193-35-1,-158 35 1,35-17 0,-35 17-1,87-18 1,-16 18 0,-1 0-1,53 0 1,-53 0-1,36 0 17,-107-18-17,142 18 1,-265 0-16,195 0 16,34-17-1,-35 17 1,-70-18-1,35 18 1,-194 0 0,17-18-1,-52 18 1,-36-17 15,-17 17-15,-53-18-1</inkml:trace>
  <inkml:trace contextRef="#ctx0" brushRef="#br1" timeOffset="50743.03">6297 2346 0,'0'0'0,"-18"0"0,-34 0 31,34 0-31,0 0 16,1 0-1,-1 0 1,36 0 15,-1 0-31,54 0 16,123 0-1,106-18 17,-53 18-17,123-35 1,-264 17-16,229 18 16,88 0-1,-105 0 1,123 0-1,-53 0 1,-71 0 0,124-17-1,-247 17 1,-53-18 0,-70 18-1,-18 0 1,-53-18 31,-53 18-32,-18-17 1,1 17-16</inkml:trace>
  <inkml:trace contextRef="#ctx0" brushRef="#br1" timeOffset="51477.6">3387 2187 0,'0'0'0,"0"-17"0,0-1 16,-18-17 0,18 17-16,-18 18 15,18-18 1,-17 18-1,17 18-15,0 53 16,0 34 0,0 107-1,0-36 1,0-17 0,0-124-16,0 36 15,0 0 1,0-54-1,-18-17 17,-17 0-17,35-35-15</inkml:trace>
  <inkml:trace contextRef="#ctx0" brushRef="#br1" timeOffset="51759.43">2981 2752 0,'0'0'0,"0"-18"16,0 0-16,18 18 31,-1 0-31,54 53 16,-1 18-1,-17-18 1,-35-36-16,0 19 15,-1-19 1,1 1-16,-1 0 31,1-71 1,0 17-32</inkml:trace>
  <inkml:trace contextRef="#ctx0" brushRef="#br1" timeOffset="51962.32">3581 2628 0,'0'0'0,"0"18"15,0 35 1,-18 35 0,-53 0-1,1-35 1,17-18-1,0-17 17,18 0-17</inkml:trace>
  <inkml:trace contextRef="#ctx0" brushRef="#br1" timeOffset="52710.32">1570 3510 0,'0'0'0,"-53"-53"15,35 36 1,-35-19 0,18 36-1,-18 36 1,18 34 0,35-35-16,-18 36 15,18 105 1,0-87-1,71-19 17,35-52-17,-18-18 1,-71 0-16,107-53 16,-53-18-1,-19-17 1,-52 18-1,-17-54 1,-89 18 0,35 71-1,54 35-15,-89 0 16,53 53 0,35 17-1,18 1 1,0-18-1,36-18 17,-1-35-32</inkml:trace>
  <inkml:trace contextRef="#ctx0" brushRef="#br1" timeOffset="52976.31">1923 3316 0,'0'18'31,"0"17"-31,0 0 16,0 53 0,0-52-16,0 87 15,0-52 1,0-1 15,0-34-15,17-1-1</inkml:trace>
  <inkml:trace contextRef="#ctx0" brushRef="#br1" timeOffset="53593.13">2540 3669 0,'0'0'0,"0"-18"0,0 1 16,-18-36 0,-35 17-1,-35 36 1,35 0-1,-53 53 17,18 53-17,53-35 1,35 17 0,0-53-1,18-35 1,70 0-1,0-53 1,0 0 0,18-52-1,-53-1 1,-35-53 0,-1 18-1,-17 88 1,0 106 31,-17-18-47,17 89 15,0-89-15,0 88 16,0 1 0,0-54-1,53-34 1,17-36-1,18 0 1,-17-18 0,-36-17-1</inkml:trace>
  <inkml:trace contextRef="#ctx0" brushRef="#br1" timeOffset="53926.28">3440 3298 0,'0'0'0,"0"-17"0,17-18 15,-17-1 1,-17 36 0,-19 36-1,19-1-15,-36 71 16,-53 88-1,18-36 1,-18 72 0,18-36-1,52-88 1,19-36 0,17-52-1,0-36 1,35-35-1</inkml:trace>
  <inkml:trace contextRef="#ctx0" brushRef="#br1" timeOffset="54726.21">3687 3510 0,'17'0'63,"1"0"-63,-1 0 0,1-18 15,17 1-15,36-18 16,17-36 0,-70 18-1,-89 53 17,36 18-32,-124 70 15,36 0 1,52 18-1,71-53 17,53-18-17,18-35 1,70 0 0,-71-17-1,-34-1 1,-54 18-1,-53 18 1,-87 34 0,34 19-1,54 0 1,70-19 0,35-16-1,35-19 1,54-17-1,-36-35 1,-70 17 0,88-34-1,-54 16-15</inkml:trace>
  <inkml:trace contextRef="#ctx0" brushRef="#br1" timeOffset="54959.38">4039 3651 0,'0'-17'0,"18"17"32,0 0-17,17 35 1,-18 18 0,1-36-16,-18 19 15,18-1 1,-18-17-1</inkml:trace>
  <inkml:trace contextRef="#ctx0" brushRef="#br1" timeOffset="55192.5">4216 3616 0,'0'0'0,"-18"18"31,0-1-15,1 1-16,-36 52 15,35-52-15,-52 70 16,52-35 0,0-18-1,71-52 16,-35-1-15,0 1-16</inkml:trace>
  <inkml:trace contextRef="#ctx0" brushRef="#br1" timeOffset="55559.61">4445 3598 0,'0'0'15,"18"0"-15,-36 0 31,0 36-15,1 52 0,17-18-1,0 124 1,0-17 0,-18-107-16,18 213 15,-18 52 1,1-88-1,17 35 17,-18-123-17,18-18 1,0-124-16,0 1 16,0-36-1,0-105 1,18-36-1,-1 36-15</inkml:trace>
  <inkml:trace contextRef="#ctx0" brushRef="#br1" timeOffset="55928.61">4304 3775 0,'-18'-18'0,"18"-17"0,18 88 0,-53-194 15,35 123 1,0-17-16,0 17 16,105-53-1,19 36 1,52 35 0,-52 88-1,-107 1 1,-105 52-1,-35-71 1,-18-34 0,52-19-1,37-17 1,34 0 0,36-17 15,-1 17-16,54-36-15</inkml:trace>
  <inkml:trace contextRef="#ctx0" brushRef="#br1" timeOffset="56209.83">4957 3581 0,'0'0'0,"0"-18"0,17 18 16,-17 18 15,0 17-15,0 36-1,0-54-15,0 36 16,0 18 0,0-54-1,0-34 32,0-1-47,-17 0 16</inkml:trace>
  <inkml:trace contextRef="#ctx0" brushRef="#br1" timeOffset="56383.12">4957 3422 0,'0'-18'16,"17"18"47,1 18-63,-18 0 15</inkml:trace>
  <inkml:trace contextRef="#ctx0" brushRef="#br1" timeOffset="56842.08">5168 3598 0,'0'18'0,"0"-36"47,0 1-47,0-1 31,18 0-31,-1 18 0,36 0 16,0 0-1,-35 0-15,17 53 16,-17 0 0,-18 18-1,-18-18 1,1-36-1,17-34 32,0-19-31,17 1 0,18-35-1,1 34 1,-1 1-1,-17 35-15,17 0 16,0 0 0,-17 0-1</inkml:trace>
  <inkml:trace contextRef="#ctx0" brushRef="#br1" timeOffset="57192.73">5662 3634 0,'35'17'0,"-70"-34"0,70 52 16,-17-35-16,0 0 15,35 0 1,17-35 15,-35-18-15,1 0 0,-36 17-1,-18 36 1,-53 18-1,1 53 1,17-1 0,53 1-1,18-18 1,35-18 0,35-35-1,35 0 1,1 0-1,70-53 1</inkml:trace>
  <inkml:trace contextRef="#ctx0" brushRef="#br1" timeOffset="57825.71">6844 3510 0,'0'-18'0,"0"36"0,0-53 0,-18 17 16,-70 1-1,-88 17 1,87 0 0,-16 52-1,34 37 1,53-19 0,1 18-1,17-17 1,70-36-1,19-35 1,-1 0 0,35-53 15,-17-35-15,-18-53-1,-52 18 1,-1-71-1,-18 70 1,-17 54 0,-35 70 15,18 17-31,-1 1 0,-17 88 16,-18 17-1,0 53 1,53-34-1,17-54 17,54-35-17,0-36 1,17-17 0,0-17-1,-53-19 1,-35 19-16,35-18 15,-35 17-15,0 0 16</inkml:trace>
  <inkml:trace contextRef="#ctx0" brushRef="#br1" timeOffset="57966.68">7038 3669 0,'-18'18'0,"36"-36"0,-71 36 15,35-18 1,18 17-1</inkml:trace>
  <inkml:trace contextRef="#ctx0" brushRef="#br1" timeOffset="67540.78">13794 10019 0,'17'0'31,"-17"-18"-15,0 1-1,0-1 17,-17 18-17,-36-18 17,17 1-17,19 17-15,-36-18 16,-53 18-1,35 0 1,1 0 0,-1 0-1,1 0 1,-1 0 0,-35 35-1,36-17 1,-18 0-1,-1 17 1,37-35 0,16 35 15,1 0-15,17-17-1,1 17 1,17 1-1,-18-1 1,18 0 0,0-17-16,0 17 15,0 18 1,0 0 0,0 0-1,18-18 1,17 18-1,-35-35-15,18 17 16,17 18 0,35-18 15,-34-35-15,34 18-1,-34-18-15,16 17 16,54 1-1,0-18 1,-18 0 0,18 0-1,-35 0 1,17-18 0,18 1-1,-53 17 1,17-18-1,1 1 1,-18-1 0,17 0-1,1-17 17,-18 17-17,-18-17 1,0 0-1,1-1 1,16 1 0,-16-35-1,-36 34 1,17-17 0,-17 1-1,0 16 1,0 1-1,0 17 1,0-17 15,-17 17-15,-36-17 0,18 18-1,-18-1 1,0 0-1,35 1-15,-35-1 16,-17 18 0,-1-18-1,36 18 1,-36 0 0,18 0-1,0 0 1,-17 0-1,35 0 1,-36 0 0,18 0 15,35 0-31,-52 0 16,-1 0-1,1 18 1,-1-18-1,1 0 1,17 18 0,-18-1-1,36 1 1,-18-18 0,18 35-1,-18-35 1,18 18-1,17-18 1,0 0 0,1 0 15,34 0 0,1 0-15,35 0-16</inkml:trace>
  <inkml:trace contextRef="#ctx0" brushRef="#br1" timeOffset="138849">13458 9666 0,'0'0'0,"-17"0"63,-1 0-32,1-18-15,17 1-1,-18 17-15,18-18 16,-18 1 0,18-1-1,-17 0 1,-1 1-1,18 34 79,0 1-94,18-18 0,-18 18 16,17-18-16,-17 17 15,18 1 1,0-18 15,-18-18 16,0 1-31,0-1-16,-18-17 15,0-1 1,1 36 0,17-17 15,0 34-15,0 1-1,0 0 1,0-1-1,0 1 1,0 0 0,0-1-1</inkml:trace>
  <inkml:trace contextRef="#ctx0" brushRef="#br1" timeOffset="139982.25">13723 9913 0,'0'-18'63,"0"1"-47,0-1-16,35-17 15,18-18 1,18 0-1,-36 0 1,0 0 0,-17 36-1,-18-1 1,-18 18 31,1 18-47,-1-1 15,0 1-15,-34 35 16,-1 17 0,17-17-1,1 0 17,17-35-17,18-1 1,0 1-1,0-36 48,18 18-63,17-35 16,-35 17-16,71-52 15,-18-1 1,-18 1-1,18 35 1,-18 17 15,-35 0 1,-17 18-17,17 18 1,-18-18-1,0 18 1,1-18 0,-1 0-16,0 17 15</inkml:trace>
  <inkml:trace contextRef="#ctx0" brushRef="#br1" timeOffset="167235.15">229 1094 0,'0'0'0,"0"35"32,-17-35-32,17 18 15,17-36 16,19-35-15,16 18 0,-34-36-1,35 1 1,-53 34 0,0 19-1,0 34 32,0 19-31,0 34-1,18 36 1,-1-18 0,-17-53-16,0 36 15,0 17 1,-17-17-1,-1-1 1,-17 1 0,17-1-1,18-52 1,-18-18 15,-17 0-15,-18 0 15,36 0-31,-89 0 16,18 18-1,70-18 1,18 17 0,0 1-1,71-36 16,52 1-15,18-19 0,-35 36-1,-35-17 1,-36 17 0,-18 0 15,-17-18 31,0 0-46</inkml:trace>
  <inkml:trace contextRef="#ctx0" brushRef="#br1" timeOffset="167829.26">917 1305 0,'-17'0'31,"17"18"-15,0 0-16,0-1 15,0 1 1,0-1 0,17-17-1,18 0 1,-35-17-1,18-1-15,0-17 16,-18 0 0,-36 35 15,1 0-15,18 35-1,17-17-15,0-1 31,0 1-15,35-18 15,-35-35-15,0 17 0,0 0-1,-18 18 16,18 18-15,-17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1T10:15:11.85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1587 670 0,'-17'0'16,"17"-17"-1,0 34 32,0 1-47,0 0 16,0-1-16,0 1 0,0 105 15,0 1 1,0 17 15,0-35-15,0 0 0,0-36-1,0-52 1,0-1-1,0-34 17,-18-19-17,18 19-15,0-1 0</inkml:trace>
  <inkml:trace contextRef="#ctx0" brushRef="#br0" timeOffset="567.12">1288 794 0,'0'0'0,"0"-18"16,-36 18-1,19-35 1,17 0-1,35-1 1,53 1 0,71 17-1,-18 18 1,35 0 0,-52 36-1,-89-19-15,106 89 16,-53-18-1,-17 53 1,-71-52 15,-18 16-15,-70-34 0,-88 35-1,17-53 1,-53-18-1,89-35 1,-1 0 0,72 0-1,52-18 1,0 1 0,17-1-1,89-35 1,-35 36-1</inkml:trace>
  <inkml:trace contextRef="#ctx0" brushRef="#br0" timeOffset="1050.1">2381 1129 0,'36'0'32,"-19"0"-32,18 0 15,18 0 1,0-35 0,18-18-1,-54 35-15,1 0 16,0-35-1,-36 36 1,-70 17 15,0 0-15,52 17-16,-52 36 16,18 53-1,52 0 1,0-53-1,36 18 1,17-36 0,36-18-1,-1-17 1,54 0 0,-18-35-1,-71 18-15</inkml:trace>
  <inkml:trace contextRef="#ctx0" brushRef="#br0" timeOffset="1666.54">3157 1023 0,'0'-18'0,"0"36"0,0-53 16,-17-18-1,-19 53 16,19 0-31,-18 35 16,-1 53 0,-17 18-1,53-18 1,0-17 0,0-18-1,71-18 1,-1-35-1,19-18 1,34-34 15,-17-19-15,0-88 0,-71 89-1,-17-142 1,-18 124-1,0 35 1,0 35 0,-18 36-1,0 52 1,18 89 0,-17-35-1,-19 17 1,36-71-1,0 19 1,18-54 15,0-18-31,17-17 16,36 0 0,-1-35-1,1 18-15</inkml:trace>
  <inkml:trace contextRef="#ctx0" brushRef="#br0" timeOffset="2283.46">4198 1129 0,'0'-18'0,"0"-17"15,0 17-15,0-52 16,0 52-16,0-35 15,0 0 1,-53 53 0,-17 18 15,17 52-15,17-52-16,-34 88 15,35-18 1,-1 18-1,36-53 1,18-18 0,52-17-1,19-18 1,-19-53 0,-17 0-1,0-35 1,-35 0-1,-18-1 1,0 72 0,0 34 15,0 36-15,0 53-1,0-35 1,0-1-1,0-34 1,0-19 0,53-17-1,-18 0 1,0-53 0,-35 36-16</inkml:trace>
  <inkml:trace contextRef="#ctx0" brushRef="#br0" timeOffset="2782.47">4445 1076 0,'0'0'0,"-18"0"0,1-18 16,-1-17-1,18 0 1,35-18 0,18 35-1,-35 18-15,52 0 16,36 18 0,-18 70-1,-35-17 1,-53 34-1,0-34 1,-35-18 0,17-53-1,-17 18 1,35-36 15,0 0-15,0-35-1,53-35 1,18 0 0,-18 17-1,17 18 1,-52 36 0,-18-1-1</inkml:trace>
  <inkml:trace contextRef="#ctx0" brushRef="#br0" timeOffset="3616.95">5415 1235 0,'0'0'0,"18"-18"16,-18 0-16,17 18 15,1-35 1,-18-18 0,0-17-1,-53-36 1,18 53-1,-36 0 1,18 53 0,0 53-1,-17 70 1,35 19 0,17-54-1,18 0 1,18-53-1,52-35 1,18-35 0,-35-18 15,18-18-15,-36-17-1,-17-53 1,-18 88-1,17 53 17,1 88-17,0-17 1,-18-36-16,17 53 16,19-35-1,-19-17 1,19-36-1,16 0 1,1-36 0,-35 19-1,0-1-15</inkml:trace>
  <inkml:trace contextRef="#ctx0" brushRef="#br0" timeOffset="3951.12">5980 582 0,'0'-18'0,"0"36"0,0-53 16,-36 17-1,1 18 1,17 53 0,1 18-1,-1 70 1,18-88-16,0 70 15,-18 36 1,18-53 0,0-71 15,0 0-15,36-35-1,17 0 1,-18-35-1,18-36 1</inkml:trace>
  <inkml:trace contextRef="#ctx0" brushRef="#br0" timeOffset="4267.42">6315 847 0,'0'0'0,"0"-18"0,0 0 0,0 1 15,-18 17 1,0 17 0,18 1-1,0 70 1,-17 0 0,-1 18-1,18-35 1,0-1-1,0-34 1,53-36 15,-18-18-15,18 0-16</inkml:trace>
  <inkml:trace contextRef="#ctx0" brushRef="#br0" timeOffset="5116.34">6703 917 0,'0'0'0,"0"-35"0,0 17 16,-18 18 31,18 18-47,-18 35 15,-17 70 1,18-52-1,-1 17 1,18-53 0,0-17-1,70-18 1,-34-18 0,-1-35-1,-35 1 1,0-37-1,0 1 1,0 35 15,0 36-31,35-36 16,71 0 0,35 35-1,-35 18 1,-18 88-1,-70-17 1,-18-36-16,0 89 16,-35-54-1,-1 18 1,19-52 0,-1-36-1,18-18 32,0-17-47,0-18 31,53-71-15,18 1 0,-54 88-16,107-71 15,17 53 1,-35 53-1,-18 35 1,-53 53 0,-17 53-1,-18-17 1,-36-36 0,1-35-1,18-53 1,-1 0 15,18-35 0,0 17-31,0-35 0</inkml:trace>
  <inkml:trace contextRef="#ctx0" brushRef="#br0" timeOffset="5399.61">6932 406 0,'0'0'0,"-35"0"16,17 0 15,1 0 0,17 17-15,-36-17 0,19 0-16</inkml:trace>
  <inkml:trace contextRef="#ctx0" brushRef="#br0" timeOffset="5698.56">5856 670 0,'0'0'0,"-18"0"0,18 18 16,-17-18-16,34 0 31,19 0-31,17 0 16,-18 0-1,35 0 1,19 0 0,-54 0-1,-17 0 1</inkml:trace>
  <inkml:trace contextRef="#ctx0" brushRef="#br0" timeOffset="6998.87">1482 1799 0,'0'0'16,"-53"0"-1,35 0-15,0 0 16,1 0 0,34 0 15,19 0-16,-19 0-15,72 18 16,-19-18 0,71 0 15,-35 0-15,53 0-1,-106 0-15,53 0 16,211 0-1,-105 0 1,105-18 0,18 18-1,-35 0 1,88-17 0,36-1-1,17 0 1,-106 18-1,88 0 1,-17-17 15,-124-1-15,159 0 0,-229 1-1,-18-1 1,-106 18-1,-53 0 1,-17 0 0,-1 0-1,-17-18 17,18 18-1,0 0 31,-1 0-46,-17-17 46,-17 17-30,-1 0-17,0 0-15,-52 0 16</inkml:trace>
  <inkml:trace contextRef="#ctx0" brushRef="#br0" timeOffset="13314.84">1252 2893 0,'0'17'16,"18"-17"-1,17 0 1,18-35-1,-18 0 1,-17 17-16,0-17 16,-18 0-1,-18 35 17,-52 0-17,-72 35 1,54 18-1,0 17 1,53-17 0,35-17-1,53-19 17,70 19-17,-88-36-15,54 35 16,34 0-1,-70 18 1,-53 18 0,-35-1-1,-71 18 17,-18-52-17,1-19 1,-1-17-1,36-35 1,0-36 0,53 1-1,35 52-15,0-35 16,35 36 0,53-1-1,-17 18 1,-36-18-1</inkml:trace>
  <inkml:trace contextRef="#ctx0" brushRef="#br0" timeOffset="14198.52">1499 3034 0,'18'0'31,"-18"18"1,-18-1-32,1 36 15,17 0 1,0 35 0,35-53-1,-17-17-15,52-18 16,1 0-1,35-53 1,-36-17 0,-17-1-1,-35 18 17,-18-17-17,0 52 1,0 36 15,-18 35-15,18-1-1,0-16-15,0 87 16,0 1 0,0 70-1,18-36 1,-1 54-1,19 70 1,-1-35 0,0 0-1,0-88 1,-35 0 15,0-89-15,-17-34-1,-1-36-15,-52 0 16,-89-18 0,-53-70-1,53-36 1,-17-87 0,70-19-1,89 36 1,17-35-1,52 88 1,54-18 0,-18 36 15,54 17-15,-54 35-1,-53 54 1,0-1-1,18-35 1</inkml:trace>
  <inkml:trace contextRef="#ctx0" brushRef="#br0" timeOffset="14780.81">2099 3016 0,'0'0'0,"18"0"63,-18 18-63,0 0 16,0 17-1,17 35 1,-17 36-1,0-88-15,0 35 16,0-18 0,0-53 15,0 1-15,0-1-16,0-35 15,18-53 1,35 36-1,53-18 1,35 35 0,-35 53-1,-36 70 17,-70-52-32,18 70 15,-18 53 1,-35-53-1,17-17 1,18-53 0,0-54 15,0-52-15,0 18-1</inkml:trace>
  <inkml:trace contextRef="#ctx0" brushRef="#br0" timeOffset="15080.74">2857 2769 0,'0'0'0,"0"18"31,0 0-31,0 34 15,0-34-15,0 70 16,0 36 0,0-18-1,0 17 1,0-70 0,0-35-1,18-71 16,-18-18-15</inkml:trace>
  <inkml:trace contextRef="#ctx0" brushRef="#br0" timeOffset="15318.96">2734 3034 0,'0'0'0,"-18"0"15,36 0 17,0 0-32,17 0 15,-17 0-15,70-18 16,-35 18 0,-18-17-1,-17 17 16</inkml:trace>
  <inkml:trace contextRef="#ctx0" brushRef="#br0" timeOffset="16014.06">3510 3087 0,'0'0'15,"0"-18"1,18 18-16,-18-53 16,0 18-1,-53-18 1,0 35-1,0 18 1,0 0 0,-17 36-1,17 34 1,35-34 0,-17 87-1,17-35 1,18 18-1,0-35 1,18-36 0,52-35-1,36-53 1,-18-53 0,-35 18-1,0-18 1,-18 36-1,-35 52 1,0 53 15,-17 71 1,17-35-17,0 34 1,0-87-16,0 17 15,0-17 1,17-18-16,19 0 16,-1-18-1,18-35 1,-35 18-16</inkml:trace>
  <inkml:trace contextRef="#ctx0" brushRef="#br0" timeOffset="16614.63">3828 3016 0,'0'0'0,"0"-17"0,17-1 15,1 0 17,0 1-32,34-1 15,1 0 1,18 18-1,-36 53 1,-17 18 0,-18 17-1,0 0 1,-71 71 0,36-88-1,17-54 1,18-34 15,0-1-31,71-70 16,-18-18-1,-18 0 1,18 0 15,-35 53-15,-1 18-1,-17 88 17,0 35-17,0-17 1,0 35 0,0-89-16,0 36 15,0-35-15,0 17 16,71 0-1,-18-35 1,35 0 0,-70 0-1</inkml:trace>
  <inkml:trace contextRef="#ctx0" brushRef="#br0" timeOffset="17216.89">1235 3810 0,'0'0'0,"-36"0"0,1 0 0,-35 35 32,17-35-17,53 18 1,53-18-1,141 0 1,123 0 0,-52-18-1,158 1 1,36-1 0,-159 18-1,123-18 1,-194 18-1,18-17 1,-71 17 0,-105 0-1,-36 0 17,-17 0-17,-18-18 16,0 0-15,35-34 0</inkml:trace>
  <inkml:trace contextRef="#ctx0" brushRef="#br0" timeOffset="17664.32">5168 3052 0,'18'0'93,"-18"17"-61,0 1-17,0-1-15</inkml:trace>
  <inkml:trace contextRef="#ctx0" brushRef="#br0" timeOffset="17866.89">5168 3440 0,'0'0'16</inkml:trace>
  <inkml:trace contextRef="#ctx0" brushRef="#br0" timeOffset="19230.46">7320 2981 0,'0'0'0,"18"-35"31,-18-1-31,17 36 0,-17-17 16,-17-54-1,-36 18 1,-18 18 15,-17 17-15,35 18-1,-53 89 1,53-1 0,1 18-1,34-1 1,18-69 0,18-1-1,34-35 1,72-53-1,-36-17 1,-17-1 0,-36-17-1,0 0 1,-35 70 15,0 71 0,0 35-15,0-17 0,18-18-1,-1-36-15,19 1 16,52-18 0,-17 0-1,34-53 1,1-18-1,-71 1 1,-35-71 0,-35 0-1,-88-1 1,35 54 15,-71 53-15,-35 35-1,35 53 1,-106 123 0,142-35-1,-18 53 1,53 0 0,88 0-1,35-70 1,106-18-1,53-36 1,53-52 0,-88-18-1,35-71 1,-35 1 15,-54 17-15,-52 18-1,-53-1 1,0 1 0,18 0-16</inkml:trace>
  <inkml:trace contextRef="#ctx0" brushRef="#br0" timeOffset="19797.41">8202 2611 0,'0'0'16,"0"-18"-16,18 0 0,-18 1 15,17 17-15,-17-36 16,0 107 15,18 52-15,-18-87 0,18 87-1,-18 18 1,0-17-1,0-54 1,0 1 0,0-89 31,0 1-47,0-1 0,17-53 15,-17 36-15</inkml:trace>
  <inkml:trace contextRef="#ctx0" brushRef="#br0" timeOffset="20080.72">8290 2558 0,'0'0'0,"18"0"46,17-18-46,-17 18 0,-1 0 16,54 0 0,-53 0-16,70 0 15,-53 0 1,0 0 0,-17 0-1,-18 18 1,-35 17-1,35-17-15</inkml:trace>
  <inkml:trace contextRef="#ctx0" brushRef="#br0" timeOffset="20313.73">8308 2963 0,'0'0'0,"0"18"0,18-18 47,-1 0-47,1 0 16,17 0 0,-17 0-16,35 0 15,-18-18 1,0 1-1</inkml:trace>
  <inkml:trace contextRef="#ctx0" brushRef="#br0" timeOffset="20647.52">8872 2928 0,'0'18'31,"0"-1"-15,0 1-16,0 17 16,0 36-1,0-1 1,0-52-16,-17 17 15,17-52 48,0-19-63,0 19 16</inkml:trace>
  <inkml:trace contextRef="#ctx0" brushRef="#br0" timeOffset="20847.3">8837 2734 0,'-18'0'15,"18"18"1,18-1-1,17 1 1,18-18 0</inkml:trace>
  <inkml:trace contextRef="#ctx0" brushRef="#br0" timeOffset="21463.28">9190 2840 0,'0'17'16,"0"1"0,0 0-1,0 35 1,0 17-1,0-52-15,0 35 16,-18 17 0,1-17-1,17-35 1,0-36 31,0 1-32,-18-54 1,18 1 0,18-19-1,-1 54-15,54-71 16,17 53 0,53 18-1,-17 35 1,-19 71-1,-69 52 1,-36-52 0,-18 34-1,0-69-15,-35 34 16,36-52 0,-1 0 15,18-36 0,0 0-31,0-35 16</inkml:trace>
  <inkml:trace contextRef="#ctx0" brushRef="#br0" timeOffset="22163.07">10354 2928 0,'18'-18'15,"-1"1"-15,-17-1 0,0-17 16,0-18 15,-53 35-15,-35 18-1,18 0 1,-71 71 0,35-18-1,17 35 1,72 0 0,17-70-16,0 35 15,88 0 1,0-36-1,-17-17 1,35-53 0,-1-17-1,1-54 1,-35-34 15,-36 16-15,-35-34-1,0 70 1,0 71 0,0 53-1,0 70 1,0-53-16,0 106 16,-18 53-1,18-88 1,0 35-1,0-88 1,18-18 0,17-35-1,36-17 17,-18-19-17,-18 1-15</inkml:trace>
  <inkml:trace contextRef="#ctx0" brushRef="#br0" timeOffset="22464.34">11060 2540 0,'0'-18'0,"0"36"0,0-53 16,-18 35 15,18 70-16,-18 71 1,1-35 0,17-71-16,-18 54 15,18-72-15,-18 54 16,18-36 15,18-35 0,-18-17-15,18-1-16,17-35 16</inkml:trace>
  <inkml:trace contextRef="#ctx0" brushRef="#br0" timeOffset="23080.26">11042 2628 0,'0'-17'15,"0"34"-15,-35-52 0,17 17 16,0 18-16,1-35 15,17 0 1,88-18 0,53 18-1,-35 17 1,35 36 15,-106-1-31,1 36 16,-19 88-1,-87-35 1,-36-35 0,-35-1-1,35-52 1,71-18 0,87-18 15,72 0-16,17 1 1,-35 17 0,17 17-1,-105 1-15,35 35 16,-53 0 15,0 0-15,-53 0-1,-35 0 1,-36-18 0,89-35-16,-71 18 15,0-18 1,18 0 0,53-18-1,0-17 1,35-18-1,0 35 1</inkml:trace>
  <inkml:trace contextRef="#ctx0" brushRef="#br0" timeOffset="24164.25">11942 2805 0,'0'-18'0,"17"18"0,-17-18 15,0 1 1,0 34 15,0 1-15,0 0-16,-53 70 15,36 0 1,-1-35 0,36-18-1,70-17 1,0-18-1,88-53 1,-52-18 0,-71 36-1,-36-36 1,-17 19 15,0 69 0,0 1-15,0 52 0,0 72-1,0 52 1,0-142-16,0 72 16,-35 211-1,17-53 1,18-70-1,0 35 1,-17-71 0,-36-70-1,-18-53 1,-17-53 0,-35-18 15,17-52-16,-71-71 1,72-89 0,87-52-1,36 18 1,87 34 0,-16 72-1,52-36 1,-18 70-1,-105 106-15,35-34 16,-18 34 0,-17 18-1,-1-18 32,1-17-47</inkml:trace>
  <inkml:trace contextRef="#ctx0" brushRef="#br0" timeOffset="24762.9">13617 2064 0,'0'0'15,"-17"0"1,-1 0-16,-17 0 16,-36 0-1,1 35 1,-89 88-1,106-70-15,-71 106 16,1 106 0,70-36-1,53-53 1,35 36 15,71-53-15,53-71-1,0-53 1,-36-35 0,-52-35-1,-18-71 1,-18-35 0</inkml:trace>
  <inkml:trace contextRef="#ctx0" brushRef="#br0" timeOffset="25996.45">14781 2593 0,'0'0'0,"0"-18"15,-17 36 17,17 0-32,-18 34 15,0-34-15,18 123 16,-35-17 0,18-54 15,-1-17-16,0-18 1,18-52 15,18-18-15</inkml:trace>
  <inkml:trace contextRef="#ctx0" brushRef="#br0" timeOffset="26296.73">14693 2663 0,'0'0'0,"0"-17"0,18 17 16,17 35-1,18 36 1,18 34 15,-19-34-15,37 35-1,-54-53 1,-17 0 0,-1-36-1,-17-34 17,18-36-17,0 18 1</inkml:trace>
  <inkml:trace contextRef="#ctx0" brushRef="#br0" timeOffset="26596.81">15381 2540 0,'0'0'0,"0"-18"0,0 1 16,-18 34 15,-34 36-16,-1 88 1,0 0 0,17-17-1,19-36 1,-1-17 0,18-54-1,0 1 1,18-18-1,35-35 1,-36 17-16,1 0 0</inkml:trace>
  <inkml:trace contextRef="#ctx0" brushRef="#br0" timeOffset="26922.35">15875 2805 0,'18'0'63,"-1"0"-63,1 0 0,17 0 15,18 0 1,0 0 0,-35 0-1,-1 0-15,1 0 16,-18 17 31</inkml:trace>
  <inkml:trace contextRef="#ctx0" brushRef="#br0" timeOffset="27181.04">15840 2963 0,'0'0'15,"0"18"-15,-18-18 0,18 18 16,18-18-1,17 0 1,-17 0-16,17 0 16,35 0-1,-52 0 1,17 0 0,-17 0 15,-18-36-16</inkml:trace>
  <inkml:trace contextRef="#ctx0" brushRef="#br0" timeOffset="27797.66">16898 2328 0,'-35'0'32,"17"0"-32,-17 18 15,35 17 1,0 1-1,0-19 1,17-17 0,36 0-1,-35-35 1,17 0 0,-35-1 15,0 19-31,0-1 15,-53 18 1,18 18 0,-18 88-1,18-18 1,17 35 0,18-35-1,88-70 1</inkml:trace>
  <inkml:trace contextRef="#ctx0" brushRef="#br0" timeOffset="29063.07">18115 2558 0,'18'17'47,"-18"1"-47,17 0 0,1-1 16,0 71-1,17 36 1,18-18 0,-35-36-1,-1-52-15,1 17 16,-1-17 0,1-18 15,0-35-16</inkml:trace>
  <inkml:trace contextRef="#ctx0" brushRef="#br0" timeOffset="29347.43">18697 2611 0,'0'0'0,"18"-18"0,-1-17 31,-17 17-31,0 36 31,-70 70-15,17 18-1,-35 17 1,17-17 0,18-53-1,18-18 1,35-17-16,-18-1 15,89-52 17</inkml:trace>
  <inkml:trace contextRef="#ctx0" brushRef="#br0" timeOffset="29962.73">19226 2452 0,'0'-18'31,"0"1"-15,18 17 0,0 0-1,-1 0 1,1 0 0,-18 17-16,0 54 15,0-18 16,0-36-31,-53 36 16,18-35 0,-1-18-1,19-35 17,17-18-17,0 0 1,0 35-16,35-35 15,-17 36 1,35 17 0,-36 35-1,1 88 17,-18-52-32,-53 35 31,-35-18-16,17-35 1,36-53-16</inkml:trace>
  <inkml:trace contextRef="#ctx0" brushRef="#br0" timeOffset="30462.94">19403 2046 0,'0'0'0,"-36"0"15,36-18 1,18 18-1,35 0 1,106 53 0,-36 18-1,1 35 1,-54 70 0,-70-17-1,0-106-15,-35 123 16,-36-52-1,-34 17 1,-19-71 0,-17 19-1,18-37 1,70-34 0,35 0 15,0-36 0,18 0-31</inkml:trace>
  <inkml:trace contextRef="#ctx0" brushRef="#br0" timeOffset="31579.02">6138 4374 0,'0'0'16,"0"-52"-1,-17 34-15,17 0 16,-18 1 0,18 34-1,0 71 1,0 142 0,0 34-1,0-52 16,-18 35-15,1 18 0,-19-89-1,1 0 1,35-158-16,0 35 16,0-36-1,0-52 1,0-71-1,0 36-15</inkml:trace>
  <inkml:trace contextRef="#ctx0" brushRef="#br0" timeOffset="32012.9">5891 4674 0,'0'0'15,"-17"-17"-15,-19-89 16,19 53 0,-1-18-1,36-17 1,52 18 0,89-1-1,18 71 1,-1 106-1,-70 35 1,-106-35 0,-88 17-1,-18-35 1,18-35 0,52-35 15,1-18-16,35-35 17,0 17-32,35-17 15,18-18 1,-35 35-16</inkml:trace>
  <inkml:trace contextRef="#ctx0" brushRef="#br0" timeOffset="32462.7">6562 4568 0,'0'-17'0,"0"-1"32,0 1-32,0-1 15,17-17 1,19-1-1,52 19 1,-18 17 0,1 53-1,-1 17 1,-70 1 0,-17 17-1,-1-70-15,-17 34 16,-18-34-1,18-18 1,35-53 0,0 0-1,0-17 1,0 52-16,35-17 16,-17 17-16,87-35 31,1 0-16,-18 36 1,1 17-16</inkml:trace>
  <inkml:trace contextRef="#ctx0" brushRef="#br0" timeOffset="32662.11">7338 4410 0,'17'17'16,"-34"-34"-16,34 87 16,-17-17-1,0 0 1,0 0-1,0-35 1,0-1-16,0 1 16,0-36 31,0-35-47,-17 18 15</inkml:trace>
  <inkml:trace contextRef="#ctx0" brushRef="#br0" timeOffset="32996.17">7338 4198 0,'0'0'0,"0"35"32,17-35-17,1 18 1,17-18-1,1-18 1,-19-17 0,-17 17-1,0 1-15,-35-1 16,-36 18 0,36 18 15,17 35-16,18 0 1,18 35 0,35-35-1,-35-53-15</inkml:trace>
  <inkml:trace contextRef="#ctx0" brushRef="#br0" timeOffset="33295.12">7796 4374 0,'0'-17'31,"0"34"-15,0 1-16,53 17 15,-35 54 16,0-1-15,-18-35 0,0-18-1,-18-17 1,18-36 15,0 0-31,35-17 16</inkml:trace>
  <inkml:trace contextRef="#ctx0" brushRef="#br0" timeOffset="33529.01">8220 4286 0,'0'0'0,"17"0"0,-105 71 47,18-1-32,-1 1 1,0 17 0,36-17-1,35-54-15,53-17 32,18 0-17</inkml:trace>
  <inkml:trace contextRef="#ctx0" brushRef="#br0" timeOffset="34378.19">8714 4286 0,'0'0'0,"-71"-35"31,53 35-31,-35 0 16,1 35-1,-19 36 1,18 52 0,18-52-1,35 35 1,0-89-16,17 36 15,19-53 1,34 0 0,1-35-1,-1-36 1,-34 1 0,-19-54 15,-17 54-16,0 35 1,0 105 15,0 54-15,0-107-16,0 54 16,36-1-1,-1-34 1,0-36-1,36 0 1,-1-18 0,36-53-1,-18-34 1,-17-37 0,-36 19-1,-17-1 16,-18 72-15,-18 69 0,0 107-1,1-18 1,17 35 0,0-36-1,0-34 1,0-53-16,0 35 15,17-36 1,19-17 0,-1 0-1,18-35 1</inkml:trace>
  <inkml:trace contextRef="#ctx0" brushRef="#br0" timeOffset="34829.11">9472 4463 0,'0'17'31,"18"-17"-15,-1 0-1,1 0-15,53-17 16,17-19-1,-71 1 1,1-18 0,-18 36-16,0-19 15,-71 36 1,1 0 0,17 53 15,0 53-16,53-18 1,0-53-16,0 18 16,0 0-1,71-35 1,-1-18 0,18 0-1,1-35 1,-19-18-1,-52 35-15</inkml:trace>
  <inkml:trace contextRef="#ctx0" brushRef="#br0" timeOffset="35095.24">9102 4163 0,'-18'17'0,"36"-34"0,-36 52 15,53-35 1,1 0-16,52 0 16,35 0-1,1-18 1,-71 18-1,-18-17 1</inkml:trace>
  <inkml:trace contextRef="#ctx0" brushRef="#br0" timeOffset="35645.51">10760 4110 0,'0'0'16,"0"-18"-1,0 36 1,0 70 0,0 71-1,-18-36 1,0 1-1,-17-36 1,35-70 0,0-1-16,53-52 31,-18 0-15</inkml:trace>
  <inkml:trace contextRef="#ctx0" brushRef="#br0" timeOffset="36098.5">11148 4339 0,'0'0'16,"0"-17"-16,-36 52 31,-52 71-15,0-1-1,18-34 1,52-53-16,-17 35 15,35-36 1,35-52 15,53-36-15,-17 18 0,-54 36-16,89-71 31,-53 52-16,-18 54 1,18 70 0,-17-35-1,-1 18 1,18-18 0,-18-53-1,0 0 1,1-36-1,-1-17 1,-35-88 0</inkml:trace>
  <inkml:trace contextRef="#ctx0" brushRef="#br0" timeOffset="36345.08">11571 4145 0,'0'-53'0,"0"106"0,0-123 15,0 34-15,0 124 47,0-52-47,0 87 16,0 36-1,-35-36 1,17-52 0,18-18-1,0-35 1,18-71 15,-1 35-31</inkml:trace>
  <inkml:trace contextRef="#ctx0" brushRef="#br0" timeOffset="36746.62">11730 4427 0,'0'0'0,"0"18"0,0 0 0,17-18 16,-17 35 0,36-35-1,17 0 1,-36-18-16,36-17 16,0-18-1,-18 0 1,-35-17-1,-35 52 1,-53 18 0,0 71-1,35 52 1,35-17 0,18-36-1,35-17 16,54-35-15,17-18 0,17-35-1,0-36 1</inkml:trace>
  <inkml:trace contextRef="#ctx0" brushRef="#br0" timeOffset="37278.31">12365 4004 0,'0'0'16,"0"53"-1,0-35-15,0 140 16,0-122 0,0 34-16,0-17 15,0 71 1,-18-36-1,18-35 1,-17-36 0,17 1-1,-18-18 1,18-53 0,0-35-1,35 17 1,71-35-1,18 36 1,17 70 0,-18 53-1,-88 17 1,-35 36 0,-70-18 15,-18-17-16,-106 17 1,35-53 0,71-35-1,52 0 1,36-53 0,18 1-1</inkml:trace>
  <inkml:trace contextRef="#ctx0" brushRef="#br0" timeOffset="38094.94">13070 4269 0,'0'0'0,"18"0"47,0 0-47,52 0 16,54-36 0,-36-17-1,18 0 1,-89 36 15,-34 17-15,-1 0-16,-123 17 15,35 36 1,0 36 0,71-1-1,35-35 1,88-18-1,89-17 1,-89-18 0,0-18-1,-70 0 1,-18 1 0,-106 17-1,18 17 16,-18 54-15,35-1 0,54-17-1,17 18 1,53-18 0,17-53-1,54 0 1,-1-53-1,-17 0 1,-53 18 0</inkml:trace>
  <inkml:trace contextRef="#ctx0" brushRef="#br0" timeOffset="38361.8">13864 4057 0,'0'-18'0,"0"36"0,0-53 0,0-18 31,-17 88-15,-1 88 0,0 1-1,18-71-15,0 70 16,0 1 0,0-18-1,0-53 1,0-36-1,36-52 17,16-18-17</inkml:trace>
  <inkml:trace contextRef="#ctx0" brushRef="#br0" timeOffset="38761.28">14005 4463 0,'0'17'16,"0"1"0,0 0-1,36-1 1,34-17 0,-52-17-16,105-19 15,-35-17 1,-17-17-1,-71-1 1,0 18 0,-18 53-16,-70 0 15,18 36 1,-19 52 0,36 35-1,53-52 16,53-1-15,106-52 0,-35-18-1,17-35 1,-106 17-16</inkml:trace>
  <inkml:trace contextRef="#ctx0" brushRef="#br0" timeOffset="39479.57">14799 4198 0,'0'0'0,"-18"71"31,1 17-15,17 18 0,0-71-1,-36 35-15,19 1 31,-1-53-15,18-36 31,0 0-47,0-52 16,18-36-1,52-17 1,-17 52-1,35 18 1,-17 53 0,0 88-1,-71-52-15,0 87 16,0-52 0,0-1-1,-18-35 16,0-35-15,18-35 15,0-18-15,36-53 0,69 1-1,-69 69-15,34-17 16,89 18-1,-124 35-15,53 35 16,-35 71 0,-35 0-1,-18-35 1,-71-1 0,19-17 15,52-35-16,17-54 17,36 1-17</inkml:trace>
  <inkml:trace contextRef="#ctx0" brushRef="#br0" timeOffset="39878.19">15752 4427 0,'17'0'62,"1"0"-62,52-35 16,-17 0 0,-17-18-1,-19 0 16,-17-18-15,-17 71-16,-19 0 16,19 0-16,-36 36 15,17 34 1,1 36 0,35-18-1,0-35 1,35-18-1,36-17 1,0-18 0,17-35-1,0-18 1</inkml:trace>
  <inkml:trace contextRef="#ctx0" brushRef="#br0" timeOffset="40378.69">16298 4233 0,'0'0'15,"-53"53"17,36-17-17,-1 52 1,18-18 0,-18-17-1,18-35 1,-17-18-1,17-18 32,0-17-47,35-53 16,71-36 0,0 18-1,53 53 1,-54 71 15,-87 0-31,35 105 16,-53 1-1,0-54 1,-35 18 0,35-52-1,-18-36 1,18 17-1,0-34 1,35-19 0,18-52-1,-35 71 1</inkml:trace>
  <inkml:trace contextRef="#ctx0" brushRef="#br0" timeOffset="40679.49">17074 3951 0,'0'0'0,"18"-18"0,-18 1 16,18-1 0,-18 53 15,0 1-31,0 87 16,0 1-1,-36-1 1,19-17-1,17-53 1,0-18 0,17-17-1,19-18 1,17-18 0,0-35-1,-18 0 16</inkml:trace>
  <inkml:trace contextRef="#ctx0" brushRef="#br0" timeOffset="40928.01">16969 4163 0,'0'0'0,"-18"0"31,36 0-16,-1 0-15,36-18 16,-18 18-16,89-18 16,-1 1-1,-87 17 1,-54 0 31,18-18-47</inkml:trace>
  <inkml:trace contextRef="#ctx0" brushRef="#br0" timeOffset="42696.68">18997 3969 0,'0'0'0,"0"-18"0,18 0 31,-18 1-31,17 17 16,-17-18 0,0-17-1,-35 17 1,17 18-16,-17 0 16,0 0-16,-53 0 15,35 0-15,-53 36 16,-53 87-1,53 53 1,89-52 0,17 17-1,17-106-15,54 18 16,52 0 0,36-53-1,-53 0 16,17-35-15,-17-18 0,-18-35-1,18-53 1,-106 70 0,0 36-1,0 17 1,-17 36-1,17-1-15,-53 89 16,35-35 0,0 17-1,18-17 1,53-71 15,-35 0-15,35 0-16,-35-53 31,-18-18-15,0 18-1,-53-53 1,53 53 0,0 18-1,70 0 1,1 35-1,17 35 1,-35 18 0,-18 71-1,-17-36 1,-18-53 0,0 0-1,0-17 16,-18-18-15,18-18 15,0 1-31,0-72 16,35 19 0,18-36-1,36 53 1,-37 35-1,19 36 1,-53 0-16,-1 52 16,-17 19-1,0-1 1,0-53 0,-17-17-1,-1-18 16,0 0-15,18-71 0,18 18-1,53-70 1,-1 34 0,54 54-1,-71 70 1,-36 54-1,-17 34 1,0-52 0,-35-18-1,0-18 1,52-53 31,1 18-47,17-53 31</inkml:trace>
  <inkml:trace contextRef="#ctx0" brushRef="#br0" timeOffset="43060.95">20479 4145 0,'0'-18'16,"0"36"-16,0-53 15,0 52 16,0 1-31,-18 53 16,0 105 0,1-52-1,-18 34 1,-1 19 0,36-36-1,-17 53 16,17-141-31,-36 88 16,19-35 0,-1-36-1,18-52 1,18-89 15,-1 54-31,36-89 16,-53 71-16</inkml:trace>
  <inkml:trace contextRef="#ctx0" brushRef="#br0" timeOffset="43410.94">20443 4374 0,'0'0'15,"18"-35"-15,0-53 0,17 17 31,53 1-15,18 35 0,-18 35-1,-52 0-15,16 88 16,-52-18 0,-35 36-1,-71-35 1,-35-18-1,18-18 1,70-35 0,35 0-1,71 0 17,-18-18-17,1 18-15</inkml:trace>
  <inkml:trace contextRef="#ctx0" brushRef="#br0" timeOffset="43876.91">21220 4163 0,'0'0'0,"0"-18"0,0 0 16,0-34-1,-36 52 1,19 0-16,-36 35 15,0 35 1,0 54 0,35-18-1,18-53 1,71 0 0,17-53-1,-17 0 16,-1-36-15,-35-17 0,-35-35-1,-35-35 1,-18 70 0,-17 35-1,52 36 1,0 52-1,18 1 1,53-36 0,18-35-1,-54 0 1</inkml:trace>
  <inkml:trace contextRef="#ctx0" brushRef="#br0" timeOffset="44345.77">21519 4163 0,'0'-18'0,"0"36"0,0-54 16,0 1 0,0 70 15,0-17-31,0 70 16,0-70-16,0 105 15,0-70 1,-17 0-1,-1-35 1,18-36 15,0 1-15,0-1-16,35-70 16,54-36-1,-1 36 16,18 18-15,-36 70 0,-52 88-1,-18-53-15,0 53 16,-18 18 0,-17-35-1,35-54 1,-18 1-1,18-53 17</inkml:trace>
  <inkml:trace contextRef="#ctx0" brushRef="#br0" timeOffset="45177.49">21996 4286 0,'35'0'31,"-17"0"-31,-1 0 16,36-17-1,-18-36 1,-17 53-16,17-53 16,-35 35-16,0-52 15,0 52 1,-53 18-1,1 35 1,16 89 0,1-18-1,35-18 1,0-18 0,53-70-1,17 0 16,19 0-15,-1-53 0,-53 36-16,53-89 15,-35 18 1,-35-1 0,-18 54-1,-18 53 16,1 52-15,-1-52-16,0 88 16,18-53-1,-17 17 1,17-34 0,0-54 30,0 0-30,17-17 0,54-71-1,-1 36 1,36 34 0,-88 36-16,52 0 15,-34 71 1,-36 0-1,0 17 1,0-35 0,-18-36-1,36-34 32,-18-1-47,35-35 16</inkml:trace>
  <inkml:trace contextRef="#ctx0" brushRef="#br0" timeOffset="45462.22">23213 3845 0,'0'0'0,"0"-17"16,-18 17 15,-17 70-16,0 36 1,35-71-16,-18 124 16,18-71-1,0 0 1,0-35 0,0-35-1,35-18 16,18-18-15,18-52 0</inkml:trace>
  <inkml:trace contextRef="#ctx0" brushRef="#br0" timeOffset="45711.11">23036 4110 0,'0'0'0,"-35"0"16,53 0 15,35 0-31,52 0 16,-87 0-16,53 0 16,-36 0-1,-35 35 32,0-17-47</inkml:trace>
  <inkml:trace contextRef="#ctx0" brushRef="#br0" timeOffset="46494.64">18344 5168 0,'0'0'0,"0"-17"0,0-19 32,0 54-1,0 17-15,-17 18-16,-1 71 15,1-36 1,17-35 15,0-18-15,-18-35-1,18-18 1,0-52 0,0 17-1,70-53 1,36 0-1,18 36 1,-89 52-16,124 0 16,-71 71-1,-35 53 1,-53 0 0,-35-36-1,-18 1 1,35-53-1,18-36 32</inkml:trace>
  <inkml:trace contextRef="#ctx0" brushRef="#br0" timeOffset="47044.7">19509 5186 0,'0'0'16,"0"-18"-16,17 18 0,-17-53 15,-88-35 1,35 88 0,18 0-16,-89 0 31,19 71-31,69 34 31,19 37-15,17-72-1,0-52-15,53 52 16,35-70 0,-18 0-1,36-35 1,0-36-1,-53 1 1,-18-54 0,-35 72-1,0 34 1,-35 53 0,0 36-1,35-54 1,-18 72-16,36-1 31,52-53-15,36-17-1,0-18 1,-36-36 0,-34 36-16,17-53 15,-18 18-15</inkml:trace>
  <inkml:trace contextRef="#ctx0" brushRef="#br0" timeOffset="47760.79">20055 5133 0,'0'0'0,"0"18"31,0 34-15,0-34-16,-17 70 16,-1 0-1,18-52 1,0-1 15,-18-17-15,1-36 15,17-17-15,0-36-1,35-17 1,18 0-1,0 70 1,-35 1-16,35 17 16,17 17-1,-17 71 1,-53-17 0,0 17 15,-18-53-31,18-17 15,-35 0 1,17-18 0,18-18 15,0-17-15,0 17-16,18-52 15,53-19 1,17 19-1,0 35 1,35 35 0,-34 35-1,-89 71 1,-18-36 0,-17 1-1,-36-18 1,36-36 15,17-17-15,36-35 15,35 0-15</inkml:trace>
  <inkml:trace contextRef="#ctx0" brushRef="#br0" timeOffset="48193.81">20973 5256 0,'17'18'0,"1"-18"16,-18 18-16,18-18 16,-1 0-16,18 0 15,18-36 1,-35 36-1,0-35 1,17-35 0,-35 34-1,0-17 1,-71 53 0,1 36-1,-18 87 1,70-35-1,18-17 1,35-18 0,18-36-1,18-17 1,17 0 0,-35-35-1,-18 0 1,-17 17-1</inkml:trace>
  <inkml:trace contextRef="#ctx0" brushRef="#br0" timeOffset="48742.63">22225 5151 0,'18'0'62,"-18"-18"-62,17 18 0,-17-18 16,0 1 0,-17 17 15,-1 0-31,-17 0 16,17 35-1,18 0 1,0-17 15,18-18 0</inkml:trace>
  <inkml:trace contextRef="#ctx0" brushRef="#br0" timeOffset="49376.62">22313 5539 0,'0'0'0,"0"-18"63,0 0-63,0 1 15,0-1-15,0 0 16,18 18 0,17 0-1,0 0 1,1 0 0,-36 18-1,0 0 1,-36-18-1,-34 0 1,35 0 0,17 0-1,18-18 17,53 18-17,0 0 1,0 0-1,-18 35 17,-17 36-17,-18 17 1,0-70-16,-89 105 16,-34-35-1,-53-17 1,-1-18-1,54-53 1,-1-35 0,89-54-1,35 72-15</inkml:trace>
  <inkml:trace contextRef="#ctx0" brushRef="#br0" timeOffset="50676.55">22296 5045 0,'0'0'0,"0"17"0,0 1 15,0 17 1,0-17 0,17-18 15,1 0-31,-1 0 16,1 0-1,0-35 1,-18 17 15,0 0-31,-18 18 31,0 0-15,-17 36 0,18-19-1,-1 19 1,36-36 15,-1 0-15,1 0-1,-1-18 1,-17-17 0,0 17-16,0 0 15,-35 18 16,0 18 1,0 35-17,17-35-15,18 17 16,0 0 0,0 0-1,18-35 1,52 0-1,-35 0 1,1-53 0,-36-17-1,0 35 1,0-18 0,-36 53-1,-34 0 1,17 53-1,35 0 17,18-18-17,0-18 1,36 1 0,17-18-1,-36-35 1,1-18-1,-18 18 1,0 17 0,-35 18-1,17 0 1,-35 71 0,35-54-1,18 1 1</inkml:trace>
  <inkml:trace contextRef="#ctx0" brushRef="#br0" timeOffset="51543">22384 5433 0,'-18'0'0,"0"0"0,1 0 16,-1 17-1,18 1-15,-17 0 16,17 17 0,17-35-1,18 0 1,1 0-1,-1-18 17,-35 1-17,0-1 1,-18 18 15,18 18-31,-35-1 16,17 1-1,1 0 1,34-18 15,1 0-31,35 0 16,-18 0 0,-35-36-1,0 19 1,0-1-1,-17 18 17,-1 0 15,0 0-32</inkml:trace>
  <inkml:trace contextRef="#ctx0" brushRef="#br1" timeOffset="65859.53">1147 7514 0,'0'-17'0,"0"-1"15,0 0 1,0 1-16,0-1 16,0-53-1,0 18 1,17-17-1,-17 52 1,0 36 31,0 52-31,-17 54-1,17-18 1,-18 35-1,18-35 1,0 0 0,35-36-1,-17-52-15,35 35 16,35-36 0,0-17-1,36-70 1,-19-1-1,37-70 17,-107 35-32,-35-35 31,0 71-15,0 34-1,-35 54 16,35 17-15,0 1 0,52-19-1</inkml:trace>
  <inkml:trace contextRef="#ctx0" brushRef="#br1" timeOffset="66474.47">2364 7532 0,'17'0'0,"1"0"16,0 0 0,34-35-1,-16-1 1,-1-17-1,-35 36 1,-35-1 0,-1 18-16,-87 35 15,-1 18 1,19 18 0,69-18-1,19 17 1,17-52-1,106 17 1,-18-35 0,35 35 15,-17 1-15,-71-19-1,-17 36 1,-106 0-1,-36 18 1,18-36 0,-17-35-1,52 0 1,-17-53 0,53 18-1,35 17 1,0 1-1,71-1 1,-36 18 0</inkml:trace>
  <inkml:trace contextRef="#ctx0" brushRef="#br1" timeOffset="66908.49">3122 7514 0,'18'0'16,"-18"18"-1,17-18 1,1 0 0,0 0 15,-18-18-15,0 1-1,-18-19 1,-17 36-1,17 0 1,18 36 0,0-1-1,0-18 1,0 1 0,0 0-1</inkml:trace>
  <inkml:trace contextRef="#ctx0" brushRef="#br1" timeOffset="67275.25">3193 7814 0,'0'0'0,"0"18"0,0-1 16,-18-17-1,18 18 1,18-18 0,-18-18 15,0 1-15,0-1-1,-18 18 16,0 18-31,1-1 16,-1-17-16,18 18 16,18-36 31,-1 1-32</inkml:trace>
  <inkml:trace contextRef="#ctx0" brushRef="#br1" timeOffset="67941.66">4216 7461 0,'0'0'0,"0"-35"15,0 17-15,0-52 16,0-1-1,0 89 32,0 35-31,0 88 0,0 0-1,0-35 1,0-71-16,0 53 15,-18-70-15,18 52 16,-18 19 0,1-54-1,17-53 32,0 1-47,0-54 16,17-17-1</inkml:trace>
  <inkml:trace contextRef="#ctx0" brushRef="#br1" timeOffset="68907.21">4269 7232 0,'0'-18'0,"17"18"63,1 0-63,0 0 0,34 0 15,37 0 1,-72 18-16,54-18 15,-36 0-15,71 0 16,-53 0-16,141 0 16,-53 18 15,53-18-15,-18 17-1,124-17 1,88 18-1,-141-18 1,106 0 0,0 0-1,-106 0 1,88 0 0,-18 0-1,-52 0 1,-89 0-1,-70 0 1,18 0 15,-36 0-15,-35 0 0,-36 0-1,-17 17 63,0 1-62,0 0-16,0-1 16,-17 1-16,17 70 15,-18-35 1,1 18-1,-1 17 1,0-35 0,1 0 15,17 17-15,0-17-1,-18-35 1,0 17-1,18-17 1,0-36 31,0 0-31,-17 1-16,-1 17 15</inkml:trace>
  <inkml:trace contextRef="#ctx0" brushRef="#br1" timeOffset="70601.3">4269 8114 0,'0'0'0,"-18"0"0,0 0 15,1 0-15,-1 0 16,18 18 15,0-1 16,18-17-31,17 0-1,36 0 1,52 18-1,36-18 1,-124 0-16,71 0 16,123 0-1,-88 0 1,71-18 0,35 18-1,-53 0 1,53 0-1,-18 0 1,-176 0-16,88 0 16,71 0 15,0 0-15,-54 0-1,1-17 1,-18 17-1,-17 0 1,-19 0 0,19-18-1,-54 18 1,36 0 0,-88 0-16,70 0 15,-17-18 1,-1 18-1,1 0 1,-36-17 15,0 17-31,1-18 32,-19 18-17,1 0 1,0 0-1,-1 0 1,1 0 15,-1 0-15,1 0 0,0 0-1,-1 0 1,1 0-16,0-18 15,-1 18 32,1 0-15,0 0-17,-1 0 32,1 0-31,-1 0-1,1 0 95,-18-17-95,18 17-15,-1 0 16,-17-18 0</inkml:trace>
  <inkml:trace contextRef="#ctx0" brushRef="#br1" timeOffset="75107.41">1552 9155 0,'0'0'0,"35"-53"31,-17 53-31,-18-18 16,18 18-1,-18 18 16,-18-1-31,-35 36 16,36-18-16,-89 54 16,-88 34-1,0 18 17,70-53-17,18-52 1,89-36-1,17-36 1,0-16 0,70-19-1,-17 36 1,35 17 0,-17 18-1,35 71 1,0 34-1,-18-34 1,-18 0 0,1-54-1,-18-17 17,-36 0-17,19 0 1,-19-17 15,1-19-15,0 19-16</inkml:trace>
  <inkml:trace contextRef="#ctx0" brushRef="#br1" timeOffset="75573.5">2187 9102 0,'0'0'0,"0"-53"16,0 17-1,-17 36 1,-19 0 0,1 71-1,35-53-15,-18 70 16,18 53-1,-17-18 1,17 1 0,0-71-1,0-18 17,0-17-17,53-54 1,-18-16-1,-17-1-15</inkml:trace>
  <inkml:trace contextRef="#ctx0" brushRef="#br1" timeOffset="76406.69">1870 9366 0,'0'0'16,"-18"0"-16,0 18 0,36-18 31,53 0-15,52-18-1,36-35 17,-36 18-17,18 17 1,-70 1-1,-53 17 1,-18 35 0,-18 36-1,-17-1 1,35-17 0,0 18-1,17-54 1,1-17-16,70 0 15,-17-35 1,35-18 0,-18-17 15,-53 17-15,0 0-1,-35 35 1,-17 36 15,-1 35-15,18-36-16,-18 36 15,18 71 1,0-89-16,-17 71 16,17 52-1,0-34 1,0 17-1,-18-35 1,0-53 0,-34-18 15,-37-35-15,1-53-1,-88-17 1,17-1-1,71 18 1,35 0 0,53 18-1,106-18 1,0-18 0,-1 36-16</inkml:trace>
  <inkml:trace contextRef="#ctx0" brushRef="#br1" timeOffset="76790.89">3263 9207 0,'0'0'0,"-17"0"0,-1 0 16,18 18-1,0 0 1,0 70 0,0 35-1,-18 19 1,1 69 0,17-52-1,-18-53 1,0-18-1,18-53 1,0-17 0,0-36 15,0 1-31,36-72 31,-19-34-15</inkml:trace>
  <inkml:trace contextRef="#ctx0" brushRef="#br1" timeOffset="77173.14">3228 9349 0,'0'0'0,"0"-18"0,-18-35 16,18 18-1,18-18 1,141 0-1,-54 53 1,54 35 0,-88 18-1,-54 35 17,-52 18-17,-88-35 1,-18-1-1,35-52 1,70 0 0,1-18-1,70-36 32,-17 36-47,0-17 0,17-1 16</inkml:trace>
  <inkml:trace contextRef="#ctx0" brushRef="#br1" timeOffset="77639.28">3881 9366 0,'17'0'47,"1"0"-47,35-35 15,0 0 1,-18-36 0,0 18-1,-35 36 1,-53 17-1,-17 17 1,-1 18 0,1 54-1,52-1 1,18-18 15,0-34-15,18-19-16,35 1 15,17-18 1,18 0 0,-35-18-1,-18-17 1,-17 17 0</inkml:trace>
  <inkml:trace contextRef="#ctx0" brushRef="#br1" timeOffset="80006.32">6562 9066 0,'0'0'0,"-18"-17"0,0 17 47,-17 53-31,17 52 0,1-34-1,-1 17 1,18-35-1,0-70 32,18-1-47,-1-17 16</inkml:trace>
  <inkml:trace contextRef="#ctx0" brushRef="#br1" timeOffset="80356.42">6473 8731 0,'0'0'0,"-17"0"16,-36 36 15,53-19-31,0 1 0,0-1 16,18-17-1,34-35 1,-16 0 0,-36 0-1,0 17 1,-36 18 15,-34 0-15,35 53-1,35 0 1,17 35 0,1-70-16,70 52 15</inkml:trace>
  <inkml:trace contextRef="#ctx0" brushRef="#br1" timeOffset="81022.48">7320 9137 0,'0'0'0,"18"-53"15,-18 35 1,0 1 0,0-1-16,-53-17 15,-53 0 1,35 35-1,-52 52 1,17 54 0,36-18-1,34 18 1,36-35 0,53-36-1,35-35 1,36 0-1,-18-53 1,-36 0 0,36-88 15,-88 18-15,-1-54-1,1 19 1,-18 87-1,0 53 1,-35 18 0,35 106-1,0 88 1,0-17 0,0-54-1,0-52 1,35-1-1,36-52 1,-36-18 0,53-18-1,0-52 1,-52 52 0</inkml:trace>
  <inkml:trace contextRef="#ctx0" brushRef="#br1" timeOffset="81282.14">8167 8996 0,'-35'0'15,"35"17"-15,17-17 47,18 0-47,18 0 16,0 0-1,-17 0 17,-36 18-17</inkml:trace>
  <inkml:trace contextRef="#ctx0" brushRef="#br1" timeOffset="81475.03">8026 9190 0,'0'0'16,"-18"35"0,18-17-16,18-18 31,52 0-16,1 0 1,-36-36 0</inkml:trace>
  <inkml:trace contextRef="#ctx0" brushRef="#br1" timeOffset="81974.13">8996 8731 0,'0'0'16,"-18"0"-1,18 18 1,18-18 15,17 0-15,0 0-1,18-35 1,-53-1 0,0 1-1,-53 17 1,-17 18 0,35 36-1,-1 70 1,36-89-16,-17 71 15,17 1 1,88-54 0</inkml:trace>
  <inkml:trace contextRef="#ctx0" brushRef="#br1" timeOffset="82723.03">9825 8996 0,'0'-18'16,"0"1"-1,0-1-15,0 0 0,0-35 16,-35 0 15,-1 1-15,-52 34-1,0 36 1,17 52 0,-34 89-1,52-18 1,35-53 0,18 0-1,35-52 1,18-36-1,53-36 1,0-34 0,-18-36-1,-35 0 1,-18-17 15,-35 34-15,0 54-1,-17 70 1,-1 54 0,0 52-1,18-35 1,18-54 0,70-16-1,0-19 1,-17-34-1,35-54 1,-71 18 0</inkml:trace>
  <inkml:trace contextRef="#ctx0" brushRef="#br1" timeOffset="83289.05">10319 8608 0,'0'-18'0,"0"36"0,0-71 16,0 35-1,0 36 1,0 35 0,0 35-1,0 88 1,-18-35 0,18-35-1,0-35 1,-18-36-1,1-35 17,17-18-32,-18-34 15,18-19 1,18 0 15,-1 36-31,54-35 16,35-1-1,35 18 1,-18 88 0,-34 36-1,-89 52 1,-53-17 0,-88-18-1,-18-35 1,53-53-1,53 0 1,35 0 0,54-17 15,-19-1-15,54-17-1,-18 17-15</inkml:trace>
  <inkml:trace contextRef="#ctx0" brushRef="#br1" timeOffset="83622.46">11465 8802 0,'0'0'0,"0"-18"0,0-17 16,-17 17-1,-36 18 1,-18 0-1,1 53 1,52-18-16,-53 36 16,18 70-1,36-35 1,17-53 15,70-18-15,72-17-1,-37-18 1,1-36 0,-35-16-1,-18-37 1</inkml:trace>
  <inkml:trace contextRef="#ctx0" brushRef="#br1" timeOffset="84105.29">11959 8449 0,'0'18'31,"-17"-18"-31,17 17 31,-18-17 1,0 0-17,1 0 1,-1-35 0,18 0-1,0 17 1,18 36 31,-18-1-47,17 54 15,-17-18 1,0-18 15,-17-17-15,-36-1-1,35-17-15,-35 0 16,0 0 0</inkml:trace>
  <inkml:trace contextRef="#ctx0" brushRef="#br1" timeOffset="84839.1">13529 8661 0,'0'0'0,"18"0"0,-1-36 16,-17 54 31,0 0-47,0 70 15,0 35 1,-35-17 15,35-71-31,-18 1 16,-17-1-1,35-17 1,0-36 0,-18-35-1,18-53 1,53-35 0,36 18-1,34 52 1,18 53-1,-35 89 1,-18 53 0,-88 17-1,-17-53 1,-1-71 0,-53 72-1,54-72 1,17-34 15,0-1-31,35-17 0</inkml:trace>
  <inkml:trace contextRef="#ctx0" brushRef="#br1" timeOffset="86305.14">14746 8749 0,'0'-18'15,"0"36"-15,0-53 0,0 17 0,0-53 16,-70 1 0,-36 35-1,18 35 17,-36 35-17,18 71 1,89-71-16,-36 88 15,35 19 1,36-37 0,52-69-1,36-36 1,18-18 0,-19-35-1,-87 18-15,88-89 16,-36-17-1,-70 53 1,0 0 0,-17 88-1,-1 17 1,-17 142 15,35-18-15,17-52-1,36-19 1,36-52 0,-1-18-1,53-71 1,-53-52 0,-53 17-1,-17 0 1,-18 35-1,0 107 17,-18 87-17,18-17 1,0 18 15,0-107-31,0 36 16,0-35-1,0-1-15,0-52 32,0-18-17,53-70 1,0-18 0,35 52-1,1 54 1,-1 53-1,-53 35 1,0 70 0,-35-17-1,0-35 17,0-54-17,18-17 1,-18-17-1,53-54 1,0-17 0,-36 53-16,89-71 15,18 35 1,-71 71 0,0 0-1,-53 35 1,0 54-1,-18 34 1,18 18 0,18-88-1,52-18 1,54-35 15,-19-35-15,37-35-1,-125 34-15,89-122 16,-71 52 0,-35 0-1,-35 71 1,-18 52 0,-53 71-1,71 89 1,35-89-1,18 0 1,70-35 0,-18-53-1,1 0 1,52-53 15,-52 0-15,0 0-16</inkml:trace>
  <inkml:trace contextRef="#ctx0" brushRef="#br1" timeOffset="86553.39">17321 8643 0,'0'0'0,"-17"0"0,-1 0 15,36 0 17,35 0-32,17 0 15,-17 0 1,-35 0 0</inkml:trace>
  <inkml:trace contextRef="#ctx0" brushRef="#br1" timeOffset="86722.64">17180 8837 0,'0'0'0,"0"18"0,0-1 16,18-17 15,35 0-16,17-35 1,-34 0 0</inkml:trace>
  <inkml:trace contextRef="#ctx0" brushRef="#br1" timeOffset="87238.35">18203 8237 0,'0'0'0,"36"0"16,-19 0-1,1 0 16,-18-17-15,18-19 0,-18 1-1,0 18 1,-36 17 0,-34 52-1,34 37 1,1 16-1,35-52 1,35 0 0,-17-35-16</inkml:trace>
  <inkml:trace contextRef="#ctx0" brushRef="#br1" timeOffset="87621.66">18627 8537 0,'0'0'0,"-18"-17"15,0 17 1,1 0 0,17 17-1,0 18 1,0 54-1,0 52 1,0-106-16,-36 106 16,19 36-1,-36-19 1,18-52 15,-1 35-15,19-70-1,-1-54 1,36-69 0,70-54-1,-53 70-15</inkml:trace>
  <inkml:trace contextRef="#ctx0" brushRef="#br1" timeOffset="87988.56">18785 8661 0,'0'0'0,"-53"-89"16,36 37 0,17 16-1,70 1 17,19 35-17,34 0 1,-35 71-1,-88-19 1,0 19 0,-88-18-1,-35-18 1,-19 1 0,37-36-1,87 0 1,53-18 15,53 0-15,-52 18-16,34 0 15</inkml:trace>
  <inkml:trace contextRef="#ctx0" brushRef="#br1" timeOffset="88792.01">19632 8590 0,'0'-18'0,"0"36"0,0-71 16,-53 18-1,-35 35 1,17 0 0,-17 18-1,71-1-15,-72 54 16,72-1-1,-1 19 1,18-37 0,18-34-1,70-18 1,-70 0 0,34-35-1,37-18 1,-54-35-1,18 17 1,-18 53 0,-35 1-1,0 70 17,0 53-17,0 52 1,-17-34-1,-19 35 1,19-124-16,-36 141 16,35-35-1,-17 18 1,-1-35 15,36-54-15,18-88 15,35-52-15,18-18-1,17-53 1,-53 88-16,36-35 16,-1-18-1,-35 17 1,18 19-1,-35 17 1,0 0 0,17 35-1,-35 1 1,0-1 15,0 1-15</inkml:trace>
  <inkml:trace contextRef="#ctx0" brushRef="#br1" timeOffset="89288.54">20197 8643 0,'0'0'0,"-18"-35"15,18 17-15,0 0 16,0 1 0,0-1-16,53 1 15,17 17 1,-17 0 15,18 17-15,-36 54-1,-17 52 1,-36 1 0,-35-36-1,18-35 1,17-53 0,18-18-1,0-35 1,36-35-1,-1 0 1,35 0 0,-17-1-1,18 54 1,-1 0 15,-52 35-31</inkml:trace>
  <inkml:trace contextRef="#ctx0" brushRef="#br1" timeOffset="89704.88">21061 8343 0,'0'0'0,"17"0"15,-17 18 32,-17-18-31,-1 0 31,18-18-16,0 1-15,0-1-1,18 18-15,-18-18 16,17 18 0,-17 36-1,0-1 1,0-18-16,-52 19 15,34-19 1</inkml:trace>
  <inkml:trace contextRef="#ctx0" brushRef="#br1" timeOffset="90554.86">21555 8132 0,'-36'-36'31,"36"54"0,0 0-15,0-1-16,18 1 0,35 52 15,35 19 1,53-19 0,-17-35-1,-71-17 1,53 0-16,-71-1 16,53 1-1,-17-18 1,-36 0-1,-70 0 17,17 0-32,-53 0 15,1 35 1,-107 53 0,89-17-1,-35 17 1,35-17-1,35-18 1,35-36 0,18-34 46,0-1-46,18 18-16</inkml:trace>
  <inkml:trace contextRef="#ctx0" brushRef="#br1" timeOffset="92204.39">3193 11307 0,'0'17'15,"0"-34"-15,-18-1 16,0 18 0,1 18-1,-1 17 1,18-18-1,0 1 1,18-36 15,17 1-31,36-36 16,-36-18 15,-18 54-31,-17-19 16,-17 1-1,-89 35 1,35 35 0,-17 54-1,0 34 1,123-35 0,-17-17-1,35-54 1,35-17-1,-17-17 1,-54-18 0,-52 35 15,-53 17-15,-36 36 15,1 18-16,88-36-15,-18 0 16,35 0-16,-35 54 16,53-19-1,53-17 1,0-35 0,53-18-1,70-35 1,-52-18-1,-71 35-15</inkml:trace>
  <inkml:trace contextRef="#ctx0" brushRef="#br1" timeOffset="92971.37">3845 11624 0,'0'0'0,"0"-35"0,0-36 31,-17 36-16,-36 35 1,-35 0 0,-36 70-1,36 1 1,-18 35 0,106-53-1,106 0 16,53-124-15,-71 18 0,-18 0-1,-70 36-15,18-19 16,-18 19 0,0 34 30,-18 36-30,18-35-16,0 70 16,0 36-1,-17 70 1,-1 53 0,-17-53-1,17 105 1,18-228-16,0 194 15,0-71 1,0 0 0,0-53-1,-53-53 1,0-88 15,-70-18-15,-1-35-1,-52-70 1,17-71 0,89 18-1,52-107 1,124 1 0,-18 141-1,88 0 1,-34 53-1,-19-1 1,-35 19 0</inkml:trace>
  <inkml:trace contextRef="#ctx0" brushRef="#br1" timeOffset="93438.41">4374 11571 0,'0'0'15,"-17"0"1,17-18 78,-18 18-94,1 0 15,-1 0 1,-17 0 0,17 0-1,18 18 1,0 0 0,35-1-1,1 1 1,-19 0-16</inkml:trace>
  <inkml:trace contextRef="#ctx0" brushRef="#br1" timeOffset="93917.18">4322 11871 0,'0'0'0,"0"18"0,-18-1 32,18-34 15,18 17-32,-18-18-15,0 0 16,0 36 15,0 0-15,0-1-1,17-17 32,-17-17-31,0-1-1,0 0 1,-17 18 0,-1 0-1,18 18 32</inkml:trace>
  <inkml:trace contextRef="#ctx0" brushRef="#br1" timeOffset="98821.3">4269 11871 0,'0'18'47,"0"-1"-31,-18-17-16,18 18 16,0 0-1,-35-18 1,35-18-1,17 18 1,1 0 0,0 0-1,-18-35 1,0 52 15,-18-17 0,0-17-15</inkml:trace>
  <inkml:trace contextRef="#ctx0" brushRef="#br1" timeOffset="99093.42">4357 0 0,'17'0'16</inkml:trace>
  <inkml:trace contextRef="#ctx0" brushRef="#br1" timeOffset="107285.18">7391 10971 0,'-18'0'16,"0"0"0</inkml:trace>
  <inkml:trace contextRef="#ctx0" brushRef="#br1" timeOffset="107486.36">7302 10813 0,'-35'0'16,"18"0"-1,-1 0-15,-70 0 16,0 35 0,52 0-1</inkml:trace>
  <inkml:trace contextRef="#ctx0" brushRef="#br1" timeOffset="107752.91">6914 11324 0,'36'0'31,"17"0"-15,35-35-1,-53 35-15,18-53 16,35-35 0,-53-18-1,1 18 1,-36 17-1,0 54 1,0 34 15</inkml:trace>
  <inkml:trace contextRef="#ctx0" brushRef="#br1" timeOffset="108087.17">7779 10866 0,'-53'-106'16,"35"88"-16,-35-52 15,-35-1 1,-18 0 0,71 54-16,-53-19 15,-53 36 1,-53 53 15,70 0-15</inkml:trace>
  <inkml:trace contextRef="#ctx0" brushRef="#br1" timeOffset="108254.33">6491 10760 0,'-70'70'31,"70"-52"-31,70-106 0,-176 246 16,71-16-1,35-1 1,0-18-1,53 1 1,70-19 0,-87-87-16,87 35 15,1-18 1</inkml:trace>
  <inkml:trace contextRef="#ctx0" brushRef="#br1" timeOffset="108385.56">7197 11695 0,'0'0'15,"70"-18"-15,18-17 31,36-18-15,-1 0 0,-105 35-1,17 1 1</inkml:trace>
  <inkml:trace contextRef="#ctx0" brushRef="#br1" timeOffset="108420.41">7673 11465 0</inkml:trace>
  <inkml:trace contextRef="#ctx0" brushRef="#br1" timeOffset="114568.54">7320 10954 0,'0'17'0,"18"-17"62,-18-17-30,0-1-17,-18 18 1,0-18-16,1 1 16,-18 17-1,-18-18 1,-18 18-1,-17 0 1,17 35 0,-17 18-1,0 0 1,17 18 0,54-1-1,-1 1 1,18 0-1,0-19 17,35-16-17,1-36 1,34 0 0,18-53-1,-17-18 1,17-17-1,-70 70-15,52-70 16,-17 35 0,-35-17-1,17 34 1,-35 19 0,18-1-1,-18 36 32,0-1-31,0 36-1,0 0 1,0-17 0,0-19-16,0 54 15,0-36 1,17 18-1,19-35 1,-1-1 0,-17-17-16,17 0 15,53-17 1,-35-1 0,35-53-1,-17 1 1,-18 17 15,-18-18-15,-17-34-1,-18 52 1,-53-18 0,-18 18-1,18 0 1,-17 0-1,-1 18 1,-17 0 0,0 17-1,35 0 1,0 18 0,0 0-1,0 0 1,18 18-16,-53 35 31,-1 0-15,-16 0-1,16 17 1,19-34 0,-1 34-1,1 1 1,34-36-1,1 18 1,0 0 0,17 17-1,18 36 1,0-17 0,36-1-1,16-18 1,1-17 15,36 0-15,52-18-1,-53 1 1,35-19 0,18 1-1,-70-18 1,52 0-1,-70 0 1,-35 0-16,35 0 16,18-35-1,-36-1 1,-18 19 0,1-19-1,17 1 1</inkml:trace>
  <inkml:trace contextRef="#ctx0" brushRef="#br1" timeOffset="115101.79">8326 10848 0,'0'0'0,"0"-35"16,0 17-16,0 0 31,0 36-15,0 0 0,-18 52-1,0 1 1,1 52-1,-1-88-15,18 89 16,0-36 0,0 0-1,-18-35 1,18-17 0,53-54 15,-53-35-16,18-53 17,-18 71-32</inkml:trace>
  <inkml:trace contextRef="#ctx0" brushRef="#br1" timeOffset="115235.2">8343 10813 0,'0'0'0,"-17"0"16,-19 0-16</inkml:trace>
  <inkml:trace contextRef="#ctx0" brushRef="#br1" timeOffset="115401.95">8308 10813 0,'-18'0'16,"36"0"-16,17-18 16,53 18-1,18-18 1,18 18-1,-107 0 1,72 0 0,-37 0-1,-52 18 17,-17-18-32</inkml:trace>
  <inkml:trace contextRef="#ctx0" brushRef="#br1" timeOffset="115435.27">8714 10866 0,'0'0'0</inkml:trace>
  <inkml:trace contextRef="#ctx0" brushRef="#br1" timeOffset="115551.92">8343 11236 0,'0'0'0,"-17"18"0,-1-18 16</inkml:trace>
  <inkml:trace contextRef="#ctx0" brushRef="#br1" timeOffset="115584.05">8343 11307 0</inkml:trace>
  <inkml:trace contextRef="#ctx0" brushRef="#br1" timeOffset="116002.97">9013 11342 0,'0'17'0,"0"1"16,0 0-1,-17 17 1,17-17-1,0-36 17,0-35-17,0 35-15</inkml:trace>
  <inkml:trace contextRef="#ctx0" brushRef="#br1" timeOffset="116108.22">9102 10954 0,'-36'-18'15</inkml:trace>
  <inkml:trace contextRef="#ctx0" brushRef="#br1" timeOffset="116151.34">9031 10954 0</inkml:trace>
  <inkml:trace contextRef="#ctx0" brushRef="#br1" timeOffset="116185.52">8996 10936 0</inkml:trace>
  <inkml:trace contextRef="#ctx0" brushRef="#br1" timeOffset="116534.08">8449 11254 0,'18'0'15</inkml:trace>
  <inkml:trace contextRef="#ctx0" brushRef="#br1" timeOffset="116584.9">8625 11324 0,'0'0'0,"-17"-88"31,17 53-31</inkml:trace>
  <inkml:trace contextRef="#ctx0" brushRef="#br1" timeOffset="116686.27">8749 11165 0</inkml:trace>
  <inkml:trace contextRef="#ctx0" brushRef="#br1" timeOffset="118384.8">8431 11218 0,'0'0'0,"0"18"0,-35-18 31,35 18-16,18-18 32,-1 0-47,54 0 16,-36 0-16,89 0 16,-54 0-1,18 0 1,-70 0 46,-18-18-46,53 18-16</inkml:trace>
  <inkml:trace contextRef="#ctx0" brushRef="#br1" timeOffset="119069.94">9525 11095 0,'0'0'0,"-18"0"0,1 0 16,-1 0 0,0 0-1,18 17 1,-35 72-1,18 17 1,17-36 0,0 1-1,-18-18 1,-17-36 15,35-34-15,0-1-1,0-17-15,0-18 16,0 17 0,17-52-1,36-35 1,0 35 0,53 52-1,-36 19 1,36 52-1,-106 0-15,53 36 16,-18 52 0,-35-52-1,-35-1 1,0-34 0,17-19-1,1-34 16,17-1-31</inkml:trace>
  <inkml:trace contextRef="#ctx0" brushRef="#br1" timeOffset="119768.08">10389 10989 0,'0'0'0,"-17"-18"0,-19 1 16,19 17-16,-19-18 16,-34 18-1,35 18 1,-71 52-1,35 1 17,18 52-17,36-34 1,34-19 0,54-52-1,17-1 1,-17-17-1,-1-53 1,1-52 0,-54 87-16,19-88 15,-1-17 1,-35-18 0,0 52-1,0 1 1,0 71-1,-18 87 32,18 54-31,0-89-16,0 18 16,0 88-1,0-106-15,18 89 16,0-54-1,-18 18 1,35-88 0,0 0-1,18-35 1,35-18 0</inkml:trace>
  <inkml:trace contextRef="#ctx0" brushRef="#br1" timeOffset="120069.61">11201 10724 0,'0'0'0,"-18"0"0,0-17 15,-17 17 1,35 53-1,-53 53 1,53-89-16,0 54 16,0 52-1,-17-52 1,17 17 0,0-53-1,0-17 1,0-36-1</inkml:trace>
  <inkml:trace contextRef="#ctx0" brushRef="#br1" timeOffset="120718.57">11024 10813 0,'0'0'15,"-35"-18"1,35 0 0,71-17-1,-36 17 1,0 18-16,71 0 16,0 18-1,-53 35 1,-36 18-1,-17-1 17,-70 1-17,17-54 1,35 1-16,-52 0 16,-19-18-1,89-36 16,18 36-31,35 0 16,35-17 0,36 17-1,-71 17 1,35 36 0,-88 18-1,0-1 1,0 1-1,-71 17 17,-52-35-17,17-35 1,-53-18 0,0 0-1,54-18 1,87 18-16,0-35 15,54-18 1,17 0 0</inkml:trace>
  <inkml:trace contextRef="#ctx0" brushRef="#br1" timeOffset="121888.52">12224 10901 0,'0'0'0,"-53"17"31,35-34-15,-17 52 0,17 0-1,18 18 1,0-35-16,0 35 15,18-18 1,52-17 0,36-18-1,-35-36 1,35-16 0,-71 34-16,36-35 15,-54 18 1,54 17-1,-89 0 1,0 18 15,-17 36-15,35-19 0,-17 89-1,-19 53 1,36-36-1,0 71 1,18 18 0,0-159-16,34 123 15,-34 54 1,-18-1 0,0-53-1,0-52 1,0-106-1,-35 52-15,-71-17 16,18-53 15,-18-35-15,-70-71 0,17-35-1,53-71 1,106 159-16,0-106 15,53-35 1,53 36 0,0 69-1,35-52 1,17 0 0,-87 88-1,-53 18 1,-18 0-1,0 17 64,17 18-79</inkml:trace>
  <inkml:trace contextRef="#ctx0" brushRef="#br1" timeOffset="122800.39">14023 10601 0,'0'0'0,"18"-35"32,-18 17-32,-18 18 31,-17 0-31,-18 18 15,35-1 1,-88 89 0,-17 53-1,35-53 1,-1 88 0,19 17-1,70-69 1,0-107-16,0 124 15,70-71 1,36-35 0,-18-53-1,18 0 1,-35 0 0,-1-36-1,-52 19 1</inkml:trace>
  <inkml:trace contextRef="#ctx0" brushRef="#br1" timeOffset="122886.02">13970 11730 0</inkml:trace>
  <inkml:trace contextRef="#ctx0" brushRef="#br0" timeOffset="139348.91">14058 2399 0,'0'-18'0,"0"36"0,0-53 16,18 17-16,-1 18 15,-17-35 1,-17 35 46,17 17-62,-18-17 16,1 53 0,-72 71-1,54-36 1,35-35-16,-53 106 15,18-54 1,0 1 0,-1-35-1,36-36 1,-17-17 0,-19-54 15,36-16-16,0-1 1,18-18 0,17 0-1,-17 71 1,35-17 0,0 17-1,0 17 1,0 36-1,0 0 1,17-35 0,18 0-1,-17-18 1,-1-18 0,-34-17-1,-1-18 1,-35 0-1,18 53-15,-18-18 16</inkml:trace>
  <inkml:trace contextRef="#ctx0" brushRef="#br0" timeOffset="139465.76">14658 2787 0,'18'0'0,"34"0"16</inkml:trace>
  <inkml:trace contextRef="#ctx0" brushRef="#br0" timeOffset="141065.03">17551 2540 0,'0'-35'31,"17"35"-31,-17-18 0,0-17 16,18-18 0,-18 35-1,0 1 1,0 34 62,0 1-47,0 0-31,0-1 16,0 1-16,0 17 16,0 53-1,-35-17 1</inkml:trace>
  <inkml:trace contextRef="#ctx0" brushRef="#br0" timeOffset="141214.68">17480 2999 0,'0'17'15,"-18"1"17,18 17-17,0-17 1,-17-18-1,-1 0 1</inkml:trace>
  <inkml:trace contextRef="#ctx0" brushRef="#br0" timeOffset="141499.32">17445 2946 0,'0'-36'15,"35"19"1,0-1-1,-35 0-15,53 18 16,-17 36 0,-19-1-1,19 0 17,-19-17-17,1 0 1,35-18-1,-36 0 1,1-53 0,0 17-1</inkml:trace>
  <inkml:trace contextRef="#ctx0" brushRef="#br0" timeOffset="141639.78">17762 2805 0</inkml:trace>
  <inkml:trace contextRef="#ctx0" brushRef="#br0" timeOffset="142248.67">17657 2487 0,'0'18'47,"0"-1"-31,0 1-16,0 53 15,0-54 1,-18 36 0,-17 71-1,17-72 1,18 1-1,0-35 1,0 0 0</inkml:trace>
  <inkml:trace contextRef="#ctx0" brushRef="#br0" timeOffset="142886.04">17639 2857 0,'35'0'32,"-17"0"-32,-1 0 15,1 0-15,0 18 32,-18 0-32,35-18 15,-17 17 1,-1-17-1,1 0 1,0 0 15,-18-17 16,-18 17 63</inkml:trace>
  <inkml:trace contextRef="#ctx0" brushRef="#br1" timeOffset="150047.51">14534 11236 0,'0'-18'15,"0"1"1,0-1-1,0-17-15,0 17 16,0-17 0,0 17-16,0 1 15,0 34 32,0 18-31,0 71-1,0-17 1,0-54-16,0 71 16,0-36-1,0-52 1,0-36 15,0-17-15</inkml:trace>
  <inkml:trace contextRef="#ctx0" brushRef="#br1" timeOffset="150496.93">14623 10830 0,'-53'18'31,"53"0"-31,0-1 0,0 1 16,0-1-1,0 1 1,17-18-1,1 0 1,17-35 0,-17 0-1,-18-1 1,-18 19 15,-17 17-15,17 17-1,1 19 1,17-1 0,35-18-1,-17 1-15</inkml:trace>
  <inkml:trace contextRef="#ctx0" brushRef="#br1" timeOffset="151263.57">15346 11077 0,'17'0'16,"-34"0"-16,52-17 0,-35-1 15,0 0 1,0-17-1,-53 35 1,-17-35 0,-19 17-1,1 18 1,71 18-16,-54 17 16,18 71-1,18 17 1,17-52-1,18 17 1,71-35 0,-1-18-1,19-35 1,16-35 15,1-36-15,-35-17-1,-1-53 1,-34 0 0,-1-18-1,-35 18 1,0 35 0,0 53-1,0 106 16,-18-17-31,1 69 16,-1 37 0,18-1-1,0-18 1,0-35 15,18 1-15,34-37-1,-16-34 1,-1-18 0,18 0-1,0-35 1,-18-18-16</inkml:trace>
  <inkml:trace contextRef="#ctx0" brushRef="#br1" timeOffset="151646.03">16457 10848 0,'0'0'16,"-18"0"-1,36 0 17,0 0-32,17 0 15,36 0 1,-19 0-1,-16 0 1,-36 18 31</inkml:trace>
  <inkml:trace contextRef="#ctx0" brushRef="#br1" timeOffset="151931.25">16439 11042 0,'0'0'0,"0"18"31,0-1-31,18-17 15,17 0 1,18 0 0,18 0-1,-18 0 1,-36-17 15,1-19-15,-18 19-16</inkml:trace>
  <inkml:trace contextRef="#ctx0" brushRef="#br1" timeOffset="152698.12">17515 10566 0,'0'0'0</inkml:trace>
  <inkml:trace contextRef="#ctx0" brushRef="#br1" timeOffset="152830.24">17462 10619 0,'-17'17'31,"17"1"-31,17 0 16,1-18-1,17 0 1,1-18-1,-36 0 1</inkml:trace>
  <inkml:trace contextRef="#ctx0" brushRef="#br1" timeOffset="153030.56">17621 10583 0,'0'-53'15,"0"106"-15,-35-141 16,0 88 0,-1 18 15,1 52-16,35 1 1,-18-53-16,18-1 16,0 1-16,0-1 15,18 19 1,17-1 0</inkml:trace>
  <inkml:trace contextRef="#ctx0" brushRef="#br1" timeOffset="153413.45">18292 10883 0,'17'-17'0,"-34"34"0,122-34 15,-158-19 1,-35 1-1,18 17 1,34 18-16,-34 0 16,-54 36-1,36 34 1,18 1 15,105-71-31</inkml:trace>
  <inkml:trace contextRef="#ctx0" brushRef="#br1" timeOffset="153813.29">17798 11324 0,'17'0'16,"36"18"-1,18-18 1,-1-35 0,36-36-1,-53-17 1,0-36-1,0 1 1,-53 70 0,0 71 46,0-1-62,0 18 16,0-17-16,0 53 15,0-1 1,0 18 0,18-17-1,17-53 1,18-18 0,35 0-1,-35-53 1,0-18-1</inkml:trace>
  <inkml:trace contextRef="#ctx0" brushRef="#br1" timeOffset="154446.73">18803 10495 0,'0'0'0,"-18"0"0,1 0 15,-1 0 1,18 35 0,0 1-16,0 70 15,0 17 1,0-35 0,0 18-1,0 0 1,0-36-1,0-17 1,0-35 0,0-71 15,0 0-15,0 18-1,0-36 1,53-17-1,-18 53 1,54-18 0,-37 35-1,37 18 1,-19 36 0,-17 34-1,-53 1 1,-70 17-1,-1-35 1,-17 17 0,35-52-1,18 0 1,17-18 0,18-36 30,35-17-46</inkml:trace>
  <inkml:trace contextRef="#ctx0" brushRef="#br1" timeOffset="154863.18">19720 10742 0,'0'0'0,"18"-70"32,-18 52-32,-35 0 15,-36 18 1,-17 36 0,70-19-1,-52 36 1,-1 53-1,53 0 1,18-53 0,18 17-1,70-17 1,1-35 0,-54-18-16,88 0 15,-35 0 1,18-36-1,-35-34 1,-18 17 0,-53 18-1</inkml:trace>
  <inkml:trace contextRef="#ctx0" brushRef="#br1" timeOffset="155630.07">18080 10883 0,'-18'0'0,"-35"-17"31,36 17-15,-1 0-16,-35 17 16,35-17-16,-34 53 15,16 0 1,19 35 0,17 18-1,0-35 1,53 17-1,17-35 1,18-53 0,36 0-1,-54-18 1</inkml:trace>
  <inkml:trace contextRef="#ctx0" brushRef="#br1" timeOffset="156429.37">17462 10654 0,'-17'18'0,"34"-36"0,-34 53 0,-18 53 32,35-70-17,0 0-15,0-1 0,0 1 16,70 0 0,18-18 15,1 0-31</inkml:trace>
  <inkml:trace contextRef="#ctx0" brushRef="#br1" timeOffset="157396.76">20232 10354 0,'17'0'32,"1"0"-17,-18 18 1,0-1-1,-18 1 1,-17-18 0,18 0-16,-1 0 31,18-35-15,0-1-1,18 19 1,17-1-1,-35 0-15,35 18 16,-35 36 0,0-1-1,0-17 1,0 17 0,-18-35 15,1 0-16,-1 0 1,18-35 0,0 17-1,18-17 1,35 17 0,0 18-1,-36 0-15,19 35 16,-19 36-1,-17 35 1,-70-18 0,17-35-1,17-35 1,19-18 0</inkml:trace>
  <inkml:trace contextRef="#ctx0" brushRef="#br1" timeOffset="157829.48">20514 9984 0,'0'0'0,"18"0"31,-1 0-15,1 0-16,88 17 16,-71 1-1,36 35 1,52 35-1,-88-53-15,71 89 16,-35 17 0,-36 18-1,-35-18 1,0-35 0,-18-71-16,-52 71 15,52-71-15,-123 141 16,0-17-1,70-106 1</inkml:trace>
  <inkml:trace contextRef="#ctx0" brushRef="#br1" timeOffset="157931.21">20479 11571 0,'0'0'15,"-18"0"1,0 0 0,18-35 15,-17 0-16</inkml:trace>
  <inkml:trace contextRef="#ctx0" brushRef="#br1" timeOffset="159113.07">6103 12471 0,'0'0'0,"0"-18"0,-18 18 32,1 0-17,-1 0 1,18 18-16,0 88 16,0 35-1,0 106 16,0 17-15,35 1 0,-35-212-16,18 158 15,-18-158-15,18 141 16,-18-70 0,0-54-1,0-123 16,-18-35-15,18 53-16,-35-177 16,17 159-1</inkml:trace>
  <inkml:trace contextRef="#ctx0" brushRef="#br1" timeOffset="159497.15">5803 12947 0,'-17'-18'0,"34"36"0,-70-106 16,36 52-16,-19-69 16,36 16-1,53 37 1,53-1 0,88 17-1,0 54 1,-106 35-1,-17 53 1,-71-18 0,-88 53-1,-36-35 1,36-36 15,35-70-31,18 0 31,52 0 1,1-17-32,0-19 15,17 1-15</inkml:trace>
  <inkml:trace contextRef="#ctx0" brushRef="#br1" timeOffset="160129.57">6491 12806 0,'-141'-18'31,"141"1"-31,0-1 0,-18-35 16,18 0-1,53 35 16,-35 1-31,70 17 16,-17 0 0,52 53-1,1 53 1,-71-18 0,-53 53-1,-18-71 1,-17-34-1,-1-36 1,36-18 0,-17-53-1,17-17 1,17 71-16,36-54 16,18 1 15,52 17-16,-52 35 1,-1 18 0,-52 18-1,0 70 1,-18 18 0,0-36-1,0 18 1,0-52-1,0-19 1,0-34 15,17-72-15</inkml:trace>
  <inkml:trace contextRef="#ctx0" brushRef="#br1" timeOffset="160495.69">7285 12453 0,'0'0'0,"-53"18"31,53-1-31,-18 36 16,18-17-1,0-19-15,0 1 16,36-18-1,-1 0 1,18-53 0,-53 18-1,0-36 1,-36 36 15,-16 35-15,-1 35-1,35 0 1,18 18 0,18 0-1,52-18 1</inkml:trace>
  <inkml:trace contextRef="#ctx0" brushRef="#br1" timeOffset="160862.03">7532 12647 0,'0'0'0,"-18"0"0,1 0 15,34 18 32,36 35-31,0 52-1,-18-34 1,-35-53-16,0 52 16,18-17-1,-18-35 1,18-18 15,-18-71-15,35 36-1</inkml:trace>
  <inkml:trace contextRef="#ctx0" brushRef="#br1" timeOffset="161097.31">8026 12594 0,'0'0'0,"0"-17"15,-18 17 17,-35 52-17,35-34-15,-87 106 16,34-19 0,-35 1-1,53-18 1,71-88 15,53-88-15</inkml:trace>
  <inkml:trace contextRef="#ctx0" brushRef="#br1" timeOffset="161244.68">8572 12735 0,'0'-17'15,"0"-1"-15</inkml:trace>
  <inkml:trace contextRef="#ctx0" brushRef="#br1" timeOffset="161745.68">8467 12524 0,'0'0'15,"-36"0"-15,19 0 16,-19 0-16,-34 0 15,17 0 1,0 35 0,0 71-1,18-18 1,17 88 0,18-88 15,53-35-16,18-53 1,-1-17 0,1-19-1,-1-105 1,-34 0 0,-36 53-1,0 18 1,0 87 15,0 36-15,0-18-16,35 54 15,-17 16 1,52-16 0,-70-54 15,53-35-16,35 0 1,-35-53 0,35-53-1,-52-17-15</inkml:trace>
  <inkml:trace contextRef="#ctx0" brushRef="#br1" timeOffset="162029.04">9049 12277 0,'0'-18'0,"0"36"0,0-71 15,0 35 1,-36 36 0,19 35-1,17 70 1,-18 18 0,18 18 15,35-71-16,-35-17 1,0-18 0,36-53 15,-19-18-31,19-70 16,-36 70-16</inkml:trace>
  <inkml:trace contextRef="#ctx0" brushRef="#br1" timeOffset="162278.79">8819 12629 0,'0'0'0,"-17"0"0,34 0 31,36 0-15,53 0-1,-35 0 1,-36 0-16,53-35 16,-17 18-1,-36 17 1,-35-18 0</inkml:trace>
  <inkml:trace contextRef="#ctx0" brushRef="#br1" timeOffset="162714.09">9349 12735 0,'0'0'0,"17"53"16,1-53-16,52 0 15,-34-17 16,17-36-15,-36 17 0,19-34-1,-36 52-15,-18-52 16,0 34 0,-17 36-1,-36 36 1,36 52-1,0 0 1,0 18 0,35-89-16,0 72 15,53-36 1,17-36 0,-17-17 15,18-17-16,-19-36 1,-16-18 0</inkml:trace>
  <inkml:trace contextRef="#ctx0" brushRef="#br1" timeOffset="163279.21">10866 12312 0,'0'0'0,"-53"18"31,35-1-31,-17 89 16,-1 35 0,19 0 15,17 18-16,-18-53 1,18-89-16,0 19 16,35-36 15,1-53-15,-1 0-16</inkml:trace>
  <inkml:trace contextRef="#ctx0" brushRef="#br1" timeOffset="163745.32">11183 12612 0,'-18'0'31,"-35"17"-31,-52 89 16,87-70-1,-88 69 1,53-34-1,18-36 1,17-35 0,71-70 15,-35 52-31,70-88 16,-17 36-1,-1-1 1,-17 53-1,18 18 1,-71 18-16,35 35 16,36 70-1,-19-17 1,-34-53 0,0-18-1,-1-17 16,19-18-15,-19 0-16,1-70 16,35-72-1,-53 72-15</inkml:trace>
  <inkml:trace contextRef="#ctx0" brushRef="#br1" timeOffset="163995.44">11589 12330 0,'0'-36'0,"0"72"0,0-107 15,-36 71 1,19 88 0,17 0-1,0 54 1,0-37 0,0-69-16,0 87 31,0-52-16,0-54 1,17-17 0,1-35-1,0 17-15</inkml:trace>
  <inkml:trace contextRef="#ctx0" brushRef="#br1" timeOffset="164395.75">11730 12735 0,'17'0'0,"1"0"15,0 0-15,-1 0 16,19 0-16,17-35 16,17-18-1,-35-17 16,-35 34-15,-52 19 0,-37 34-1,19 19 1,-1 69 0,54 19-1,17-107-15,0 36 16,88 36-1,18-72 1,-18-17 0,35-35-1,18-53 1,-35-36 0</inkml:trace>
  <inkml:trace contextRef="#ctx0" brushRef="#br1" timeOffset="164928.24">12471 12347 0,'0'0'0,"0"-17"0,0-19 16,-36 19-1,36 52 1,0 53 0,-17 36-1,-1-19 1,0 19-1,18-18 1,0-36 0,0-34 15,0-72-15,0-52-1,0-18 16,18 71-31,35-36 16,35 19 0,18 34-1,-53 18 1,53 35 0,-53 53-1,-36-17 1,-87 52-1,-54-52 1,36-18 0,-35-36-1,52 1 1,53-18 0,18-18 15,18-17-31</inkml:trace>
  <inkml:trace contextRef="#ctx0" brushRef="#br1" timeOffset="165228.6">13176 12488 0,'0'0'15,"-17"0"-15,-1 0 16,18-17 0,-53 17-16</inkml:trace>
  <inkml:trace contextRef="#ctx0" brushRef="#br1" timeOffset="165428.59">13141 12471 0,'53'0'16,"-106"0"0,194-18-16,-35-17 15,-71 17-15,18 0 16,0-17-1,-124 35 17,36 0-32,-71 18 15,1 17 1,-1 36 0,53 35 15</inkml:trace>
  <inkml:trace contextRef="#ctx0" brushRef="#br1" timeOffset="165636.21">13070 12947 0,'53'53'32</inkml:trace>
  <inkml:trace contextRef="#ctx0" brushRef="#br1" timeOffset="166012.15">13300 13035 0,'17'0'0,"72"-53"31,-54 36-31,53-54 16,-53 36-16,71-71 16,0-35-1,-35-18 1,-54 71 0,-17 0-1,0 70 1,0 36-1,-17-1-15,-19 54 16,19 70 0,-1 0-1,0-53 1,18 18 0,0-53 15,0-35-16,18-18 1,17 0 0,-17-18-1,-18-35 1,0 35-16</inkml:trace>
  <inkml:trace contextRef="#ctx0" brushRef="#br1" timeOffset="166661.68">13176 12682 0,'0'36'15,"18"-36"1,17 0 0,36 0-1,-18-18 1,17 0 0,-35 1-1,-52 17 48,-1 0-48,1 0-15,-1 0 16,0 0-16,-17 17 16,-36 19-1,-34 34 1,52-17-1,35 35 1,18-35 0,53-18-1,18-35 1,-1-17 0,36-18-1</inkml:trace>
  <inkml:trace contextRef="#ctx0" brushRef="#br1" timeOffset="167963.19">13988 12771 0,'17'0'62,"-17"-18"-62,18 18 0,0-18 16,34 1-1,-34-19 1,0 36-16,-18-35 16,0 17-1,-53 1 1,0 17-1,-18 17 1,18 36 0,53 18-1,0-53-15,0 70 16,0-35 0,53-18-1,36-35 16,-1 0-15,70-71 0,-69 18-1,-19-35 1,-52 0 0,0 35-1,-18 36 1,0 52 15,-18 35-15,0 19-1,18-19 1,0-17 0,0-35-1,0-1-15,0-34 47,0-1-31,0-35-1,0-53 1,36 36 0,-19 52-16,36-52 15,18 52 1,-36 18-1,18 0 1,-18 70 0,-17 1-1,-1-53-15,1 70 16,-18-53 0,0 0-1,0-17 1,0-36 31,0-52-32,18-1 1,35-35 0,35 18-1,-18 35 1,1 53-1,-53 0-15,34 36 16,-34 17 0,-18 35-1,0-35 1,-35 17 0,17-35-1,18-52 32,18-18-31</inkml:trace>
  <inkml:trace contextRef="#ctx0" brushRef="#br1" timeOffset="168879.76">15363 12700 0,'18'0'32,"0"0"-32,-1-18 0,1 18 15,-18-17-15,71-19 16,-54-16 0,-17 16-1,0 1 16,-35 35-15,-36 0 0,18 53-1,18 35 1,35-17 0,0 17-1,53-53 1,-18 18-1,-17-71-15,123 18 16,-35-35 0,-35-18-1,-36-35 1,0 0 0,-35 17-1,18 54 1,-18-19-1,0 54 17,0 35-17,0 0 1,0-36-16,-18 72 16,0-36-1,18-36 1,0 1-1,0-36 32,0 1-47,0-1 0,18-53 16,35-34 0,18 16 15,52 19-16,18 52 1,-53 36 0,-17 88-1,-71-18 1,0-18 0,-35 1-1,17-18 1,0-36-1,18 1 1,53-88 15,18-36-15</inkml:trace>
  <inkml:trace contextRef="#ctx0" brushRef="#br1" timeOffset="169211.46">16757 12153 0,'0'0'0,"0"-17"16,0-19-1,-35 107 17,35 17-17,-36 35 1,19-17-1,-19 0 1,36-35 0,-17-54-16,17 36 15,0 0 1,17-53 0,36 0-1,0-35 16,0 0-15,-35-18-16</inkml:trace>
  <inkml:trace contextRef="#ctx0" brushRef="#br1" timeOffset="169327.98">16633 12382 0,'0'0'0</inkml:trace>
  <inkml:trace contextRef="#ctx0" brushRef="#br1" timeOffset="169478.67">16863 12382 0,'35'0'16,"-17"0"-16,35 0 16,-18 0-1,-35-17 16,0-1-15,35 18 0,-35-17-16</inkml:trace>
  <inkml:trace contextRef="#ctx0" brushRef="#br1" timeOffset="170211.27">18168 12294 0,'0'0'0,"18"-17"0,-18-1 15,17-53 1,1 36 0,-18 53 31,0 17-47,0 53 15,0-52 1,-18 105-1,18-53 1,0 18 0,0-36-1,53-52 1,35-36 0,18-35-1,18-52 1,-36-19-1,-53 1 1,-35-36 0,0 71-1,0 17 1,0 142 15,-17-1-15,-19-35 15,1 1-31</inkml:trace>
  <inkml:trace contextRef="#ctx0" brushRef="#br1" timeOffset="170814.13">16722 12435 0,'0'0'16,"-18"0"-16,36 0 31,17 0-15,-17-17-16,87-1 15,-34 0 1,0 18 0,-54 0-1,-17 18 16</inkml:trace>
  <inkml:trace contextRef="#ctx0" brushRef="#br1" timeOffset="171561.87">19032 12471 0,'18'0'16,"0"0"-1,17 0-15,0-18 16,-35-17 15,0 17-15,0 0-16,-17 18 15,-72 0 1,-34 0 0,52 36-1,18-1 1,53 0-1,53 1 1,53 17 0,-35-18-1,-18-18 1,-36 19 0,-17-19-1,-88 19 1,-18-19 15,36-17-15,-1 0-1,53 0 1,1-17 0,52-19-1,18 1 1,-35 35-16</inkml:trace>
  <inkml:trace contextRef="#ctx0" brushRef="#br1" timeOffset="171944.53">19156 12577 0,'0'0'0,"35"-18"16,-35 0-1,53 1 1,-35 17-16,17-36 16,-17 1-1,-18 17 1,0 1 0,-36 17-1,-17 17 1,18 36-1,17 36 1,18-19 0,0-17-1,53-18 1,0-35 0,18 0-1,17-35 1,-70 35-1,35-35-15</inkml:trace>
  <inkml:trace contextRef="#ctx0" brushRef="#br1" timeOffset="172361">19579 12488 0,'0'0'0,"0"-17"0,-17-1 16,17 0-1,0 1 1,70-1 0,-17 18-1,18 35 1,-71-17-16,35 35 16,-35 18-1,0-1 16,-35-17-15,-1-18 0,1-35-1,35-35 1,0-18 0,18 0-1,17-17 1,35 17-1,-34 53 1,34-18 0,-34 0-1</inkml:trace>
  <inkml:trace contextRef="#ctx0" brushRef="#br1" timeOffset="172894.29">20091 12365 0,'0'17'47,"0"1"-47,0 0 16,0 35 0,0-18-16,0 18 15,0 0 1,-18 0-1,0-36 1,18 1 0,0-36 15,0 1-31,0-36 16,0-18-1,18-35 1,53 18 15,-1 35-15,54 53-1,-54 18 1,-17 88 0,-53-18-1,0-17 1,-35-1-1,17-35 1,1-17 0,17-36 15,35-17-15</inkml:trace>
  <inkml:trace contextRef="#ctx0" brushRef="#br1" timeOffset="174110.86">20990 12453 0,'0'-18'0,"0"36"0,0-53 16,0-18 0,0 35-16,-35-17 15,-18 35 1,-17 0-1,-19 70 1,19 1 0,-18 35-1,70 0 1,18-71 0,70-17-1,1-18 16,17-18-15,0-35 0,-17-35-1,-18 0 1,-35 17 0,-18 89 15,-18 35-16,18-36-15,-18 54 16,18-1 0,18-52-1,17-18 1,36 0 0,-18-18-1,-18-34 1,-17-54 15,-1 53-15,-17 17-1,0 72 17,0-19-32,0 36 15,-17-35-15,-1 35 16,0 17-1,18-34 1,0-54 47,0 0-63,0-52 15,36-1 1,34-17 15,18 35-15,-35 36-1,-35 17-15,17 70 16,-35-17 0,0 18-1,0-1 1,0-52-1,-17-18-15,-1 0 32,18-18-1,0-17-31,35-36 16,36-17-1,-54 70 1,54-34-16,-36 34 15,18 18 1,-18 35 0,-35 53-1,0-35 1,0 18 0,-17-36-1,17-17-15,-18-18 16,36-18 15,-1 1-15,1-19-1</inkml:trace>
  <inkml:trace contextRef="#ctx0" brushRef="#br1" timeOffset="174479.29">21855 12471 0,'17'0'31,"1"0"-15,17 0 0,-17 0-16,35-18 15,0-35 1,-18 18 0,-35-18-1,-18 0 1,-17 53-1,-36 18 1,54-18-16,-19 88 16,1-18-1,35 1 1,0-18 0,0-18-1,71-17 16,-18-18-15,17-18 0,18-52-1</inkml:trace>
  <inkml:trace contextRef="#ctx0" brushRef="#br1" timeOffset="174793.41">22401 11924 0,'0'-18'16,"0"36"-16,-17-36 16,-1 36-1,18 17-15,-18-17 0,18 105 16,-17-17 0,-18 35-1,35-53 1,0-17 15,0-36-15,0-17-1,17-18 1,36-18 0,-35-35-1,-18 36-15</inkml:trace>
  <inkml:trace contextRef="#ctx0" brushRef="#br1" timeOffset="174994.12">22207 12330 0,'0'0'0,"-17"0"0,87 0 47,-34 0-47,-1 0 15,35-18 1,19-35 0,-1 0-1,-53 0-15</inkml:trace>
  <inkml:trace contextRef="#ctx0" brushRef="#br1" timeOffset="175545.65">22701 11889 0,'0'17'31,"-17"1"-15,-1 88-1,18-18 1,0-53-16,0 89 16,-18-36-1,-17 0 16,17-35-15,1-35 0,17-1-1,0-34 17,0-36-17,17 0 1,72-35-1,-72 70-15,71-35 16,36 18 0,-36 35-1,-53 35 1,-35 36 0,-17-1-1,-36-17 1,-71 18 15,19-54-15,52 19-1,17-36 1,36-18 15,71-35-15,-53 35-16</inkml:trace>
  <inkml:trace contextRef="#ctx0" brushRef="#br1" timeOffset="175877.2">23477 12241 0,'-17'18'16,"-1"-18"62,0 0-62,1 0-16,-1 0 15</inkml:trace>
  <inkml:trace contextRef="#ctx0" brushRef="#br1" timeOffset="176411.25">23389 12506 0,'18'18'15,"-18"-1"1,0 1 15,0 0 0,0-1-15,-18-17-16,18 18 16,-17-18-16,-1 0 31,0 0 0,18-18-15,0 1-1,18 17 1,17 0 0,0 0-1,-35 35 1,0 35-1,-88 19 1,71-54-16,-142 71 16,18-53-1,-18-18 1,53-35 0,106-18-1</inkml:trace>
  <inkml:trace contextRef="#ctx0" brushRef="#br1" timeOffset="176925.8">23460 12206 0,'0'18'32,"-18"-18"-32,18 17 15,-18-17 48,1 0-63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1T10:18:26.04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1905 1746 0,'-18'0'0,"1"0"15,17-17 1,-18 17 15,18 17-15,0 1-1,0 0-15,0 17 16,35 0 0,18-35 15,35 0-15,-17-35-1,-36 17-15,36-35 16,-54 36-16,19-54 15,-19-35 1,1 36 0,-18 17-1,0 35 1,0 0 0,-18 18 15,-17 53-16,17 18 1,18-53 0,-17 87-1,17-52-15,-18 36 16,1 87 0,-19 18-1,36-53 1,0 88-1,0-52 1,0 105 0,0-123-1,0 17 1,0-52 0,18-1-1,17-70 1,36-53-1,17-88 1,0 0 15,18-106-15,-35 52 0,-54-69-1,-52 52 1,0 106-16,-124-123 15,18 88 1,-18 17 0,88 71-1,36 0 1,123-35 15,36-1-15,-89 19-16,106-36 15,0-18 1,0-17 15,-70 35-15,-53 18 0,-18 70 15,-18 18-16,18-35-15,0 70 16,0-18 0,0 1-1,0-89 48,0 1-63,0-54 15</inkml:trace>
  <inkml:trace contextRef="#ctx0" brushRef="#br0" timeOffset="232.86">2787 1623 0,'-18'0'31,"18"17"32,18 1-48,-18 0-15,18-18 0</inkml:trace>
  <inkml:trace contextRef="#ctx0" brushRef="#br0" timeOffset="782.59">3087 1923 0,'-18'35'31,"18"-17"-31,0 17 16,-17 18 0,17 35-1,0-18 1,17-34 0,-17-1-1,0-17 1,0-36 15,0-35-15,0 0 15,18-35-15,35 0-1,-36 53-15,89-54 16,35 36-1,0 71 1,-70 53 0,-36 34-1,-52 37 1,-1-90 0,-17 19-1,17-71 1,18 18-1</inkml:trace>
  <inkml:trace contextRef="#ctx0" brushRef="#br0" timeOffset="1448.6">4216 1958 0,'0'0'0,"-18"-71"31,0 54-31,-35-1 16,1 0-1,-1 18 1,-36 71-1,72-53-15,-36 70 16,0 18 0,53-36 15,0 1-15,53-54-1,17 1 1,36-18-1,-53-53 1,35-17 0,-35-19-1,0-69 1,0-1 0,-35-70-1,-18 140 1,0 36-1,-18 124 17,1 52-1,17-70-31,-18 159 16,0-71-1,18 0 1,0-88-1,71 0 1,-1-53 0,-17 0-1,18-53 1,-36 18-16</inkml:trace>
  <inkml:trace contextRef="#ctx0" brushRef="#br0" timeOffset="2298.77">5292 1587 0,'-18'0'15,"0"0"-15,1 0 16,17 18-1,-18 0-15,18-1 16,53-17 15,70 0-15,-70-17-16,71-19 16,35-16-1,-54-1 1,-105 17-1,-52 19 1,-72 17 0,-105 53-1,123 0 1,53 70 0,35-52-1,36 17 1,35-71-1,106-17 1,-53-17 15,-1-1-15,-105-17 0,-17 35-1,-160 18 1,54 34-1,-1 54 1,71-18 0,36 18-1,17-35 1,70-18 0,-52-36-16,105-17 15,-17 0 1,53-17-1,-35-36 1,-1-35 15,0-53-31</inkml:trace>
  <inkml:trace contextRef="#ctx0" brushRef="#br0" timeOffset="2599.52">6191 1411 0,'0'0'0,"18"-53"15,-18-17 1,0 34 0,0 54-1,0 88 1,0 70 0,0 1-1,-18 17 1,1-71-1,-1-52 1,0-36 0,18 0 15,0-52 0,0-19-31</inkml:trace>
  <inkml:trace contextRef="#ctx0" brushRef="#br0" timeOffset="3748.52">6315 1993 0,'17'0'16,"1"0"-1,35 0 1,0-17-1,35-36 1,-35 17 0,-18-52 15,-35 35-15,-53 36-1,-17 17 1,-1 53-1,36 35 1,17-53-16,1 18 16,17 53-1,0-53 1,53-18 0,52-35-1,1 0 1,18-53-1,-1-35 1,-70-36 15,-35 36-15,-18 18 0,0 105 15,0 88-16,0-52 1,-18 17 0,18-35-1,0-18 1,0-17 0,-18-18 15,18-35-31,0-1 15,0-69 1,0 16 0,71-16 15,-36 69-31,53-17 16,36 53-1,-36 53 1,-70 18-1,-1 17 1,-17 0 0,0 0-1,-17-35 1,-1-35 15,0-18-15,18-71-1,0 54-15,18-71 16,70-54 15,1 54-15,34 35 0,-52 53-1,-19 71 1,-52 70-1,-17-53 1,-18-17 0,-1-18-1,1-18 1,17-35 0,18-35 15,36-1-16</inkml:trace>
  <inkml:trace contextRef="#ctx0" brushRef="#br0" timeOffset="4200">7885 1993 0,'0'0'15,"-36"0"-15,54 0 16,52 0 0,1 0-1,-36-17-15,71-36 16,0-18 0,-71 18-1,-17-53 1,-18 53-1,-71 71 1,-17 35 15,-18 70-15,71-17 0,17 0-1,54-35 1,52-18-1,18-53 1,0 0 0,17-36-1,-17-52 1,-36 0 0</inkml:trace>
  <inkml:trace contextRef="#ctx0" brushRef="#br0" timeOffset="4698.84">8661 1782 0,'0'-36'16,"0"72"-16,0-89 15,0 35-15,0 53 32,0 1-17,-18 52 1,0-18 0,18 18-1,0-35 1,-35-17-1,35-19 1,0-34 15,0-36-15,0-35 0,35-36-1,54 18 1,52-17-1,-88 105-15,88 18 16,0 18 0,-53 70 15,-88 18-15,0 35-1,-35-71 1,-1 36-1,36-88 1,0-36 15,53-52-15,18-1 0</inkml:trace>
  <inkml:trace contextRef="#ctx0" brushRef="#br0" timeOffset="5065.54">9719 1305 0,'0'0'0,"0"-35"31,0 53-15,0-1-1,0 71 1,0 18-1,-18 18 1,-17 52 0,17-141-16,1 89 15,17-18 1,0-53 0,53-53-1,17 0 1,1-18-1,35-53 1,-71 1 15,-17 17-15,-18 35-16</inkml:trace>
  <inkml:trace contextRef="#ctx0" brushRef="#br0" timeOffset="5298.88">9613 1676 0,'-17'0'0,"34"0"0,-70 0 16,36 0-1,34 0 1,107-18 0,17 0-1,-35 1 1,-71 17-1,0-18 1,-35 0 15,0 1-31</inkml:trace>
  <inkml:trace contextRef="#ctx0" brushRef="#br0" timeOffset="6215.33">12241 758 0,'0'0'15,"0"-17"-15,0-1 0,0 1 0,18-19 16,-18 19 0,0-1-1,18 18 1,-18 35-1,0 71 1,0 0 0,0 88 15,0-35-15,0-106-16,0 211 15,-36 54 1,19-71-1,-1 123 1,0 18 0,1-70-1,-18 246 1,17-70 0,0-106-1,1 176 1,17-422-16,-36 281 15,1 36 1,-35 299 0,-19-141-1,19-17 17,34-177-17,1 124 1,0 88-1,0-229 1,-1-106 0,1-141-1,17-142 1,18-87 0,71-142-1</inkml:trace>
  <inkml:trace contextRef="#ctx0" brushRef="#br0" timeOffset="7733.44">13952 1640 0,'36'-17'15,"-19"17"-15,1-53 16,-18-18 0,0-35-1,-35 18 1,-71 0-1,18 88 1,70 0-16,-70 18 31,-18 88-15,53-18 0,18 18-1,35-1 1,0-87-16,53 0 15,17-18 1,1-36 0,17-34-1,-17-36 1,-36 35 0,-35-17-1,0 71 1,17 17-1,-17 53 1,18 17 15,17 18-31,1-35 32,52 0-17,0-53 1,18-18-1,0-52 1,-36-1 0,-34-70-1,-36-53 1,-71 88 0,-70-17-1,0 105 1,-89 54-1,72 52 1,-72 141 0,160-70 15,35 35-15,70 0-1,18-88 1,53 0-1,-71-89-15,71 18 16,70-35 0,0 0-1,-52-35 1,17-35 0,-53-19-1,-52 54-15,34-53 16</inkml:trace>
  <inkml:trace contextRef="#ctx0" brushRef="#br0" timeOffset="8048.33">15099 1076 0,'-18'-18'16,"1"18"-16,-1 0 15,0 36 1,-17 52 0,35 35-1,0-87-15,0 105 16,0-36 0,0 1-1,0-53 1,0-17-1,18-72 17,-18 19-17,17-54-15</inkml:trace>
  <inkml:trace contextRef="#ctx0" brushRef="#br0" timeOffset="8315.57">15081 1252 0,'0'0'15,"-53"-53"1,53 36 0,0-18-1,106 35 1,0-18 0,53 0-1,-53 18 1,-89 0-1,-17 18 1,-53 0 0,-35 34 15,70-34-31</inkml:trace>
  <inkml:trace contextRef="#ctx0" brushRef="#br0" timeOffset="8517.34">14993 1499 0,'0'0'0,"18"0"31,-1 0-31,36 0 16,35 0-1,1 0 1,-36 0-1,17 0 1,-52 0-16</inkml:trace>
  <inkml:trace contextRef="#ctx0" brushRef="#br0" timeOffset="8798.17">15681 1446 0,'0'18'47,"0"0"-32,0-1-15,0 54 16,-18-1 0,18-52-16,-17 35 15,17-18 1,0-52 31,0-19-47,0 19 15</inkml:trace>
  <inkml:trace contextRef="#ctx0" brushRef="#br0" timeOffset="8977.59">15734 1323 0,'0'-18'31</inkml:trace>
  <inkml:trace contextRef="#ctx0" brushRef="#br0" timeOffset="9531.76">16051 1393 0,'0'36'31,"0"-19"-31,0 19 16,0-1-1,-17 53 1,-1-35 0,18 0-1,-18-53 1,1 0 15,17-18-15,0 1-16,0-72 15,17 19 17,89-18-17,-88 70-15,141-35 16,-53 53-1,35 0 1,-71 53 0,-52 35-1,-36 0 1,-70-17 0,17-18-1,54-35 1,-1-18-1,36 0 1,52-53 0</inkml:trace>
  <inkml:trace contextRef="#ctx0" brushRef="#br0" timeOffset="10114.44">17145 1323 0,'0'0'0,"-106"-53"31,71 53-31,-36 0 16,-35 71-1,18-1 1,71-52-16,-36 70 15,53-18 1,35 1 0,36-36 15,17-35-15,18-17-1,-1-72 1,19-16-1,-54-1 1,1-71 0,-53 72-1,-18 16 1,-18 89 0,-53 71-1,54 70 1,-1-35-1,18 35 1,0-53 0,35 0 15,18-70-15,18 0-1,17-36 1,-35-17-16</inkml:trace>
  <inkml:trace contextRef="#ctx0" brushRef="#br0" timeOffset="10397.74">18097 1041 0,'0'0'16,"-17"0"-16,-1 0 0,1 35 15,-19 36 1,1 52 0,17-35-1,18-53 1,-17 36 0,-1 0-1,0-36 1,18-18-1</inkml:trace>
  <inkml:trace contextRef="#ctx0" brushRef="#br0" timeOffset="10965.62">17939 1235 0,'0'-53'16,"0"106"-16,0-124 0,0 36 0,0 0 15,17-18 1,72 0 0,34 35-1,-52 18 17,-1 53-17,-52 53 1,-71 17-1,-71-34 1,36-37 0,35-34-1,53-36 17,0 1-32,36 17 15,-19-18-15,71 1 16,-70 17-16,88 0 15,17 0 1,-17 35 0,-71 0-1,-17 18 17,-88 35-17,-72-17 1,19-36-1,17-17 1,18-18 0,53 0-1,17-18 1,53-17 0,18-1-1</inkml:trace>
  <inkml:trace contextRef="#ctx0" brushRef="#br0" timeOffset="11849.26">18909 1235 0,'0'0'0,"0"17"46,0 1-46,-18 17 16,18-17-16,-17 70 16,17-35-1,0 18 1,17-19 0,54-34-1,-36-18-15,36 0 16,17-35-1,-18-53 1,-17 17 0,-35-17-1,-18 35 17,-18 53-1,1 18-16,-19 52 1,19 36 0,-1 0-1,18-71-15,0 106 16,0 71 0,0 17-1,35 1 1,18-36-1,-17 35 1,-36-35 0,-18-35 15,-70-54-15,17-87-1,-17-18 1,17-53-1,19-35 1,-54-177 0,53-52-1,70 105 1,72-35 0,-1 71-1,35 0 1,1 70-1,-18 70 1,-36 36 0,-52 0-1,-18 18 17,-53 0-17</inkml:trace>
  <inkml:trace contextRef="#ctx0" brushRef="#br0" timeOffset="12964.43">2311 3016 0,'0'0'0,"17"0"31,19 0-15,-1 0-16,18 0 15,88 0 1,-106 0-16,124 18 16,88-18-1,159 0 1,-54 0 0,160-18-1,-36 1 1,388-54-1,-123 18 1,-194 18 0,123 0-1,-246-1 17,34 19-17,-317 17 1,-70 0-1,-53 0 1,-18-18 15,0 0-15,0 1 0,0-1-16</inkml:trace>
  <inkml:trace contextRef="#ctx0" brushRef="#br0" timeOffset="13965.19">13723 2505 0,'-18'0'0,"-35"17"16,36-17 0,-1 0-1,1 0-15,-1 0 16,0 0 0,18 18 15,36 0-16,69-18 1,-69 0-16,70 0 16,-54 0-16,301 0 15,-35 0 1,211 0 0,53-18-1,-88 18 1,123-18-1,-458 18-15,300-17 16,87-1 0,-158 18-1,18 0 17,-194-18-17,-53 18 1,-142-17-1,1 17 1,-1 0 0,19 0-1,-36 17 17,-36-17-17</inkml:trace>
  <inkml:trace contextRef="#ctx0" brushRef="#br0" timeOffset="17646.66">10530 1482 0,'0'0'0,"0"-18"16,18 0-1,-18 1 1,18-1-1,-18 0 1</inkml:trace>
  <inkml:trace contextRef="#ctx0" brushRef="#br0" timeOffset="17831.18">10442 1976 0,'0'52'16,"0"-34"-1,18 0-15,17 35 16,36-36 0,-1-17-1,1 0 1,-1-53 0</inkml:trace>
  <inkml:trace contextRef="#ctx0" brushRef="#br0" timeOffset="18080.77">11007 1393 0,'0'-35'15,"17"35"1,1 0-16,17 0 16,-17 0-16,17 18 15,71-1 17</inkml:trace>
  <inkml:trace contextRef="#ctx0" brushRef="#br0" timeOffset="18247.36">11218 1976 0,'0'35'16,"-35"18"-1,0-18 1,-1-35 0,19 0-1,17-18 1,-18-17-16</inkml:trace>
  <inkml:trace contextRef="#ctx0" brushRef="#br0" timeOffset="18780.08">10601 1446 0,'18'-17'31,"-18"-1"-15,0 0-1,-36 18 1,-17 36-1,36-1 1,-36 36 0,18 34-1,35-69-15,0 105 16,0-35 0,17-1-1,18-52 1,1-17-1,70-36 1,-36-53 0</inkml:trace>
  <inkml:trace contextRef="#ctx0" brushRef="#br0" timeOffset="19269.87">11077 1305 0,'-17'0'31,"17"18"0,17-18-15</inkml:trace>
  <inkml:trace contextRef="#ctx0" brushRef="#br0" timeOffset="19514.84">11606 1517 0,'0'0'0,"-123"18"16,70-1-16,-70 54 15,70-1 1,0 19 0,0-1-1,0-18 1,18-17 0,-1-18-1,19-35 16,-19 0-15</inkml:trace>
  <inkml:trace contextRef="#ctx0" brushRef="#br0" timeOffset="20976.58">11095 1411 0,'0'0'0,"17"0"94,1 0-94,0 0 16,-18 18-16,17-1 15,54 36 1,-53 18-1,-18-54-15,-18 72 16,36 17 0,-18-36-1,-36 1 1,-17-18 15,0-1-15,18-34-1,35 0 1,18-36 15,35-17-15,0-18 0,-18 0-1,-17 18-15,17-71 16,-35 18-1,0-18 1,-18 35 0,-52 18-1,-1 53 17,36-17-17,0 17 1,52 0 46,1 0-62,-1 0 16,19 17 0,-36-34-1,123 440 32,-123-405-31,0-1-16,0 36 15,-35 0 1,17 0 15,-52-18-15,34-17-1,19 0 1,17-36 62</inkml:trace>
  <inkml:trace contextRef="#ctx0" brushRef="#br1" timeOffset="27880.28">970 4110 0,'0'0'0,"-35"-35"31,17 35-31,1 0 16,-19 0-1,36 17 1,-17 18-16,17 36 15,0 17 1,17-17 0,19-18-1,16-53 1,19-18 0,0-52 15,-1-1-16,-52 0 1,-18-17 0,0 35-1,0 71 17,-18 52-17,18 36 1,0 18-1,0-18 1,0-1 0,18 37-1,-18-72 1,0-17 0,-18-18 15,-17-35-16,17 0-15,-17-35 16,-71-53 0,53 35-1,18 35 1,17 1 0,18 52 15,36 18-16,16 0 1,1 0 0,0-53-1,18 0 1,52-53 0,18-35 15,-52-1-16,-19-34 1,-52 17 0,-1-17-1,-17 52 1,0 53-16,0 89 31,-35 17-15,35 18-1,-35 35 1,35-123-16,0 52 16,0-17-1,0-35 1,18-18 15,-1-18-15,1-35-1,-1 18-15</inkml:trace>
  <inkml:trace contextRef="#ctx0" brushRef="#br1" timeOffset="28144.82">1411 4480 0,'18'0'31,"-1"0"-31,1 0 0,105 0 16,-34-35 0,34 0-1,-52 35 1,-54-18 0,1 18 15,-18 18-16</inkml:trace>
  <inkml:trace contextRef="#ctx0" brushRef="#br1" timeOffset="28497.34">2699 4427 0,'0'0'0,"0"-17"15,0-1-15,0 0 16,-18 18 0,0 0 15,18 36-16,0 34 1,-17 18 0,-18-35-1,17 0 1,18-35 0,18-36 30,17 1-46</inkml:trace>
  <inkml:trace contextRef="#ctx0" brushRef="#br1" timeOffset="28979.48">3122 4322 0,'0'0'0,"0"-18"0,-18 18 47,1 0-47,-1 18 16,-70 34-1,53-16 1,-1 17 0,36-18-1,18-35 1,35 0-1,35 0 1,-17 0 0,-54 0-16,54 18 15,-53 17 1,-18 0 15,-36 18-15,-34-18-1,17 1 1,0-36 0,18 0-1,-1 0 1,19-18 0,-1-53-1,18 54-15,0-1 16</inkml:trace>
  <inkml:trace contextRef="#ctx0" brushRef="#br1" timeOffset="29345.43">2699 3969 0,'0'0'0,"-71"53"31,54-36-31,17 19 16,0 16 0,35-52-1,53 0 1,-53-35 0,1-35-1,-36 17 1,-18 0-1,-35 35 1,-18 18 0,36 71-1,18-1 1,34 1 15,-17-54-31</inkml:trace>
  <inkml:trace contextRef="#ctx0" brushRef="#br1" timeOffset="31378.41">3969 4145 0,'0'0'0,"35"-70"31,-35 52-31,0-17 16,0-1 0,0 19-1,-18 87 17,18-52-32,-17 123 15,17-35 1,0 17-1,0-52 1,35-1 0,18-70-1,17 0 1,1-35 0,0-35 15,-1-19-16,1-69 1,-54-1 0,1 35-1,-18 107 1,0-1 0,0 53-1,0 107 1,-18-1-1,1-18 1,17-52 0,0-1-1,35-52 1,36-18 15,-36 0-31,35 0 16,36-53-1,-18-18 1,-17-17 0,-36 0-1,-17 35 1,-36 106 15,18-35-31,0 35 16,0 17-1,0-17 1,0 18 0,0-54-1,0 1-15,-17-18 32,-36 0-17,0-35 16,53 17-31,-18 0 16,-17 1 0,35 52 15,17-17-15,36 17-1,18-17 1,35-18-1,-89 0-15,89 0 16,0-36 0,-18 1-1,0-53 1,-52 17 0,-19-35-1,-17 53 16,-53 53-15,18 18 0,18 88-1,-1-18 1,18-17 0,18-36-1,34 0 1,37-35-1,34 0 1,1 0 0,-89 0-16,88-35 15,-70 17-15,53-35 16,-18-35 0,-52 0 15,-36-18-16,0 36 1,-18 70-16,-35-36 16,0 36-1,-35 71 1,17-1 0,1 36-1,35 0 1,35-53-1,70-18 1,-17-35 0,35 0-1,-17-17 1,-1-71 0,-34-18 15,-19 70-31,-17-140 15,0 53 1,0-1 0,0 71-1,0 36 1,0 69 0,0 90-1,0-1 1,0 35-1,18-52 1,17-72 0,18-16-1,18-36 1,-1-36 15,-17 1-15,35-53-1,-70 70-15</inkml:trace>
  <inkml:trace contextRef="#ctx0" brushRef="#br1" timeOffset="32329.43">7708 4163 0,'0'0'0,"-17"17"0,-1-17 16,0 0-16,18 18 0,0-53 46,53-36-30,0-17 0,18-53-1,-18 35 1,-36-35 0,-17 106-16,0-36 15,0 36 1,0 70-1,-53 71 1,18 53 0,17-36-1,18-88-15,0 107 16,36-54 0,34-35 15,1-53-16,52 0 1,-105-18-16,52-17 16,36-106-1,-53 52 1,-35 1 0,-18 71-1,0 34 16,0 1-31,-18 52 16,18-52-16,-17 88 16,17-36-1,17-52 1,36 17-16,0-17 16,35-18 15,-70-18-31,70-35 15,0-52 1,-70 16 0,-18-16-1,-71 16 1,-35 89 0,1 36-1,34 17 1,36 17-1,0-17 1,35-71 31,0 1-47,0-36 16</inkml:trace>
  <inkml:trace contextRef="#ctx0" brushRef="#br1" timeOffset="32615.08">7814 3651 0,'0'0'0,"-53"36"16,18-19-16,88-17 31,70-17-15,-70 17-16,124-36 15,17 1 1,-36 0 0,-70 35-1,-105 0 48,-54 0-48</inkml:trace>
  <inkml:trace contextRef="#ctx0" brushRef="#br1" timeOffset="34028.66">1411 5909 0,'0'0'16,"-35"18"-16,-53 35 31,70-36-31,18 1 16,35-18 0,89 0-1,-1-35 1,71-54-1,-88-16 1,0-37 0,-106 37-1,-18-1 1,-52 53 0,52 53 15,-17 35-16,17 53 1,1 36 0,17 158-1,-18-106 1,0 107 0,1-36-1,17 52 1,0-52-1,0 89 1,35-213 0,35-35-1,-17-88 1,71-106 0,-18-35 15,88-159-16,-106 89 1,-88-54 0,-71 71-1,-70 53 1,-18 35 0,107 89-16,-54 17 15,-18 0 1,107 0-1,34 0 1,71-36 0,36-34-1,17-36 1,-35 53 0,-18-18-1,-70 71 16,-36 36 1,18-19-32,-35 36 15,17 18 1,18-36 0,-18-17-1,18-36 16,0 0-31,0-17 16,0-18 0</inkml:trace>
  <inkml:trace contextRef="#ctx0" brushRef="#br1" timeOffset="34195.12">2275 5733 0,'0'-18'16,"0"0"-1,-17 18 17,34 0-17,36 36 1,-17-36-16</inkml:trace>
  <inkml:trace contextRef="#ctx0" brushRef="#br1" timeOffset="34678.33">2716 5750 0,'0'18'16,"0"17"-1,0-17-15,0 35 16,0 35 0,0-35 15,0 17-16,0-52 1,0 0 0,-17-18-1,-1-18 1,18-35 0,18-53-1,52 36 1,71-54-1,-70 107 1,-36 17-16,89 35 16,-71 35-1,-53 36 1,0-18 0,-53-17-1,17-36 16,36-52 1,36-19-17,-19 36-15</inkml:trace>
  <inkml:trace contextRef="#ctx0" brushRef="#br1" timeOffset="35244.58">3845 5750 0,'0'0'0,"0"-53"0,0 0 16,-70 18-1,-54 35 1,-17 53 0,53 18-1,0 70 16,70-53-15,18-53-16,0 18 16,88-18-1,18-35 1,-18 0 0,36-70-1,-54-18 1,19-71-1,-72-35 1,1 35 0,-18 71-1,0 70 1,-18 54 0,18 87 15,0 36-16,0 70 1,35-141 0,1-17-1,-1-54 1,18-17 0,0 0-1,-18-70 1,-17 52-16</inkml:trace>
  <inkml:trace contextRef="#ctx0" brushRef="#br1" timeOffset="36562.57">5274 5821 0,'-18'0'31,"18"-18"-31,36 1 16,17-54-1,-18 0 1,18-34 0,-18-19-1,-17-17 16,-18 70-15,-36 54 0,1 34-1,35 1-15,-18 70 16,18 36 0,0-89-16,-17 106 15,17 18 1,35-53-1,36-89 1,35-17 0,17-35-1,-17-35 1,-89 34-16,72-122 16,-54 34-1,-17-17 16,-18 53-15,0 70 0,-36 18-1,19 18-15,-19 105 16,1-17 0,0 53-1,0-36 1,35-52-1,-18-1 1,18-87 15,18-19-15,52-52 0,-35-18-1,1 71 1,34-53-1,-17 70 1,-18 18 0,1 53-1,-19 0 1,-17 53 0,18-18-1,0-35 1,17-53-1,53 0 1,-17-35 0,52-53-1,1-18 1,-36-18 0,-71 18-1,-17 54 16,-35 52-15,-35 35 0,-1 106-1,53-53 1,18 36 0,53-71-1,53-36 1,-71-17-16,36 0 15,105-35 1,-87-18 0,-37-35-1,-34 0 1</inkml:trace>
  <inkml:trace contextRef="#ctx0" brushRef="#br1" timeOffset="36878.05">5080 5521 0,'35'0'15,"-17"0"1,35 0-16,53 0 16,88-35-1,-141 17-15,52 0 16,54 1 0,-124 17-1,1-18 16,17 18-31</inkml:trace>
  <inkml:trace contextRef="#ctx0" brushRef="#br1" timeOffset="38178.12">8255 5627 0,'0'-18'31,"18"1"-31,-1-1 16,-17-17 0,0-18-1,0 35-15,-53-35 16,-52-35-1,-1 70 1,0 36 0,-53 88-1,106-53 1,36 105 0,17-69-1,70-19 16,1-52-15,52-18 0,18-88-1,-17-18 1,-18 0 0,-106 18-1,17 0 1,-17 70-1,-17 18 1,-19 88 0,36 18-1,0 17 1,53-52 0,35-18-1,-17-53 16,123-18-15,-53-17 0,18-53-1,-71-18 1,-70 35 0,-36-17-1,-70 53 1,-36 35-1,19 53 1,-19 35 0,71 18-1,53 0 1,35-53 0,36-53-1,35 0 16,-36-53-15,36-35 0,-18-71-1,-70 53 1,17-53 0,-17 53-1,-18 18 1,0 176 15,0-52-31,0 87 16,0 53-1,0-52 1,0-36 0,18-17-1,17-54 16,53 1-15,-17-18 0,52-53-1,-35 18-15</inkml:trace>
  <inkml:trace contextRef="#ctx0" brushRef="#br1" timeOffset="39627.68">9895 5450 0,'0'-17'0,"0"34"0,0-122 15,-53 34 1,-35 0 0,-18 71-1,36 0 1,-18 89 0,52-19-1,19 54 16,17-54-15,17 18 0,36-52-1,36-36 1,-1-18 0,0-70-1,0-36 1,-70 19-1,17-89 1,-35 17 0,0 107-1,-35 123 17,17 105-17,18-34 1,0-89-1,0 106 1,0-70 0,18 17-1,52-70 1,54-18 0,-18-18-1,-71 0-15,88-52 16,-17-36-1,-71 35 1,-35 1 0,-70 70-1,-1 17 1,71 54 0,18-18-1,53 0 16,-19 0-15,-34-18 0,17 0-1,18-35 1,-17 0 0,34-35-1,18-53 1,-35 17-1,0-52 1,-53 52 0,-35 106 15,0 36-15,17 17-1,18-35 16,0-35-31,35 17 16,36-17 0,-1-18-1,19-53 1,-1 17 0,18-69-1,-89 34 1,-17 53-1,0 54 17,0 34-17,36 1 1,-1-18 0,-18-36-1,-34-17 48,-1 0-63,-17-17 15,17 17-15,-17 0 16,17 0 0,18 17-1,18 19 1,35-19-1,35-17 1,36 0 0,-72-35-1,37-36 1,-72 19 0,1-54-1,-18 53 16,0 35-31</inkml:trace>
  <inkml:trace contextRef="#ctx0" brushRef="#br1" timeOffset="39810.96">11642 5309 0,'0'36'31,"0"-19"-31,0-70 0,0 159 16,17-71 0,1-17-1,-18 0-15,-18-18 47,1 0-47,-36 0 16,-35 0-1,52 17-15</inkml:trace>
  <inkml:trace contextRef="#ctx0" brushRef="#br1" timeOffset="40927.26">3898 6985 0,'-17'-53'15,"-1"18"1,0 35-16,-17 0 16,0 0-1,-36 106 1,71-71-16,-17 88 15,-1 54 1,18-89 0,70-35-1,-17-53 1,53-71 0,-35 1-1,-54-36 16,-17 35-15,-123-17 0,17 71-1,36 17 1,52 0 0,53 0-1,89-36 1,-19 1-1,37-36 1,-107 36-16,35 0 16,-34 17-16,17-17 15,-36 17 1,-52 36 0,17 53-1,1 70 16,17 0-15,0-88-16,35 211 16,0-87-1,18 87 1,0 36 0,-35-88-1,-1 52 1,-17-140-1,-35-107 1,-18-105 0,-17-18-1,-19-141 1,36-52 0,36 228-16,17-141 15,35-35 16,36 89-15,105-1 0,0 53-1,-34 71-15</inkml:trace>
  <inkml:trace contextRef="#ctx0" brushRef="#br1" timeOffset="41977.32">5397 7179 0,'0'18'0,"0"-36"0,0 71 16,0-35 0,0-1-1,36-34 1,34-54 0,-17-17-1,-17-36 16,-36 89-31,17-71 16,-17 71-16,-17-36 16,-36 54-1,17 87 1,1 71 0,35-88-16,0 36 15,0 122 1,53-123-1,35-70 1,71-36 0,-18-70-1,-35-18 1,-53-52 0,-36-1-1,-17 35 1,0 107 15,-17 87-15,-1 19-1,0 69 1,18-17 0,-17-17-1,-1-89 1,18-17-1,0-54 1,35-34 0,36-71-1,-18 70 1,-18 54 0,1 34-1,-1 36 1,-18 35 15,1-52-31,53 34 16,-36-52-1,53-18 1,0-18 0,18-52-1,18-19 1,-71-16-1,-36 16 1,-17 54 0,-70 53-1,17 52 1,35-52-16,-17 88 16,17-89-16,18 107 15,53-71 16,53-53-15,-18 0 0,36-35-1,-89 17-15,18-35 16,-36-18 0,-17-17-1,-17 71-15</inkml:trace>
  <inkml:trace contextRef="#ctx0" brushRef="#br1" timeOffset="42210.57">5433 6897 0,'-18'0'16,"36"0"-16,-71 17 0,35-17 0,1 0 31,122 0-15,19-17-1,35-1 1,-71 18 0,-53 0-16,-17-17 0</inkml:trace>
  <inkml:trace contextRef="#ctx0" brushRef="#br1" timeOffset="44977.4">8026 6879 0,'0'0'0,"-71"0"31,53 0-31,36-17 31,17-1-31,1 0 16,-1 1-16,71-54 16,-36 18-1,-52-17 1,-36 17 0,-70 53-1,-71 53 1,18 52 15,88 19-15,53-54-1,71 1 1,35-71 0,-18 0-1,35 0 1,-105-35-1,-53 35 1,-36 0 0,-88 0-1,36 70 1,35 54 0,88-1-1,17-35 1,89-17 15,18-71-15,-1-35-1,36-54 1,0-34 0,-53-36-1,-54 36 1,-52-54-1,0 36 1,0 53 0,-35 106-1,0 105 1,0 18 0,-1 36-1,36-1 1,0-88 15,0-52-31,53 16 16,0-52-1,88 0 1,-52-52 0,52-37-1,-88-16 1,-36-1-1,-34 70 1,-19 36 0,-34 36-1,34 52 1,36-18 0,36 19-1,17-54 1,35-35 15,-18-18-15,19-35-1,-54-35 1,0 18 0,-17-1-1,-18 53 1,17 18-1,-17 71 1,0 0 0,0 17-1,0-53 1,0-17 0,0-54 15,0 19-16,0-36 1,18-35 0,53-1-1,-18 37 1,-1 52 0,-16 35-1,-1 35 1,-17 1-1,-18-18 1,0-36 0,17-34 15,-17-1-15,0 1-16,53-54 15,-18 18 1,18-17 15,-17 52-15,-36 88 15,0-17-15,0 36-1,53-37 1,-1-16-1,54-36 1,18 0 0,-18-53-1,-18-18 1,-53 1 0,-35-18-1,0 52 1,-35 36 15,17 0-31,-52 36 16,52 34-1,18 1 1,18-36 0,35-35-1,35 0 1,18 0-1,-36-35 1,1-18 0,-54-18-1,1 1 1,-18 87 31,0 54-47,-18-18 31,1 17-15,17-52-1,-18-18 1,18-18 0,35 1-1,18-54 1,0-17-1,0 35 1,-18 35 0,-17 36-1,0 53 1,35 17 0,-18-53-1,35 0 16,1-35-15,-53 0-16,52 0 16,1-53-1,-36-17 1,18-54 0,-18-17-1,0-53 1,-35 53-1,0 88 1,-35 53 0,0 71-1,17 87 1,18-16 0,0 52-1,0-89 1,36-52 15,16-35-15,-16-18-1,-1 0 1,36-35 0,-19-1-1,-16-69 1</inkml:trace>
  <inkml:trace contextRef="#ctx0" brushRef="#br1" timeOffset="45210.51">11148 6562 0,'0'0'0,"-18"0"16,-35 17-16,71-17 31,35 0-31,88-17 31,-88 17-31,53-36 16,17 36-1,-105-17 1,-1 17 0,-52 0-16</inkml:trace>
  <inkml:trace contextRef="#ctx0" brushRef="#br1" timeOffset="46010.3">811 9172 0,'0'0'0,"0"-17"0,18-36 16,-18 35-1,0 0-15,0 36 31,0 0-15,0 70 0,-18 35-1,18-70 1,0 18 0,0-89 30,0 1-46,0-1 0</inkml:trace>
  <inkml:trace contextRef="#ctx0" brushRef="#br1" timeOffset="46393.56">882 8678 0,'0'0'0,"-18"0"15,-17 18 1,0 17-16,-36 71 16,71-35-1,0 17 1,71-71 0,-1-17-1,-52 0-15,35-35 16,0-18-1,-53 36-15,17-72 16,-52 19 0,-35 35-1,-19 17 1,36 53 0,36 71-1,17 18 16,53-54-15,35-17-16</inkml:trace>
  <inkml:trace contextRef="#ctx0" brushRef="#br1" timeOffset="46876.81">1270 8996 0,'0'17'31,"0"1"-31,0 0 0,0 17 16,0-17-16,0 17 15,0 0-15,18 36 16,-1-1 0,-17-17-1,0-35 1,0 0 15,-17-18-15,-19-36-1,36-17 1,53-88 0,18 18-1,105-1 1,-17 107-1,-71 70 1,-35 70 0,-53-17-1,-18 0 1,-17-53 0,0 0-1</inkml:trace>
  <inkml:trace contextRef="#ctx0" brushRef="#br1" timeOffset="47361.72">3581 8837 0,'0'0'0,"0"-18"0,0-17 16,0-18 0,-18 53-1,18 36 1,0-1-16,-71 159 15,1-35 1,17-1 0,35-34-1,18-89 1,18-35 0,35-18-1,-35 1 1,105-54-16</inkml:trace>
  <inkml:trace contextRef="#ctx0" brushRef="#br1" timeOffset="47793.35">3916 9013 0,'0'0'0,"-18"0"16,1 18-16,-72 35 15,-34 53 1,35-36-1,35 1 1,35-36 0,106-70 15,36-53-15,-18 17-1,-1-35 1,-16 71 15,-54 53-15,-17-1-16,-1 72 15,1-1 1,17-18 0,-17-17-1,-1-53 1,36 0-1,18-35 1,-1-53 0,-17 35-1</inkml:trace>
  <inkml:trace contextRef="#ctx0" brushRef="#br1" timeOffset="48010.19">4516 8749 0,'0'-35'0,"0"70"0,0-88 31,0 88-15,-36 71 0,-17 70-1,0-17 1,18-53 0,35-53-1,71-53 16,-1-53-15</inkml:trace>
  <inkml:trace contextRef="#ctx0" brushRef="#br1" timeOffset="48410.53">4727 9119 0,'-17'18'16,"17"0"-16,17-18 31,1 0-15,88-18-1,-53-35 1,0 0 0,-53 0-1,-36 18 1,-52 35-1,53 18-15,-36 52 16,18 54 0,36-36-1,17 0 1,70-53 0,18-35-1,54-17 1,-54-36 15,35-18-15,-35-35-1</inkml:trace>
  <inkml:trace contextRef="#ctx0" brushRef="#br1" timeOffset="48909.65">5433 8625 0,'0'0'0,"0"-17"0,-36-1 16,1 18-1,0 88 1,17 36 0,1 70-1,-1-53 1,18-35 0,0-53-1,0-71 48,0-35-48,0-17 1,71-36 0,52 18-1,-88 70-15,54 18 16,122 18-1,-34 52 1,-142 18 0,-88 18-1,-71-53 1,-87 0 0,70-35-1,-36-18 1,142 0-1,35-36 17,35-17-32</inkml:trace>
  <inkml:trace contextRef="#ctx0" brushRef="#br1" timeOffset="49393.04">6597 8802 0,'0'0'0,"-18"-18"0,18-35 15,0-35 1,-17 53 0,-1 35-1,0 70 1,18-34-16,0 122 15,0 36 1,-35-35 0,35-88-1,0-1 1,0-87 31,0-1-47,0 0 0,0-35 15,0 36 1</inkml:trace>
  <inkml:trace contextRef="#ctx0" brushRef="#br1" timeOffset="49712.01">6421 8802 0,'0'0'16,"-36"-53"-16,1-53 15,35 35 1,71-17-1,34 53 1,125 35 0,-54 53-1,-17 123 1,-142-35 0,-87-35-1,-89 0 1,0-71 15,71-35-15,71 0-1,17-17 1,88-36 0,18 35-1</inkml:trace>
  <inkml:trace contextRef="#ctx0" brushRef="#br1" timeOffset="50293.12">7567 8961 0,'0'0'16,"18"0"-16,-1 0 0,1-18 16,-18-17-1,0 17-15,0-53 31,-53 19-15,-17-1 0,-1 53-1,-17 35 1,-18 106 0,35 0-1,36-17 1,35-72-1,71-16 1,34-36 0,-16-36-1,52-52 1,-71 18 0,-52-54-1,-18 54 1,0 17-1,-18 70 17,1 54-17,17-53-15,0 105 16,0-52 0,0 17-1,35-71 1,71-17-1,70 0 1,-35-52 0,-70 34-1</inkml:trace>
  <inkml:trace contextRef="#ctx0" brushRef="#br1" timeOffset="51076.18">8396 8855 0,'18'-71'0,"-36"142"0,36-212 16,-18 123-16,-53 0 31,0 18-15,-53 71-1,18 52 1,17-17 0,18 35-1,53-88 1,53-18-1,53-35 1,0-17 0,0-54-1,-53-35 1,-53-17 0,0 70-1,0 18 1,0 105 31,0-34-47,0 105 15,0-18 1,0 36 0,17 0-1,19 88 1,-19 17-1,-17 18 1,0-193-16,36 122 16,-19 72-1,-17-125 1,0-70 0,18-88-1,-18-35 1,-35-88 15,-36-1-15,-35-87-1,53-36 1,53 35 0,0-70-1,53-71 1,18 194-1,35 18 1,-1 53 0,19 0-1,-89 35 1,-35 35-16,18-17 16</inkml:trace>
  <inkml:trace contextRef="#ctx0" brushRef="#br1" timeOffset="51476.34">8837 8925 0,'18'0'16,"-1"0"-1,72-35 1,-1-18 0,18-17-1,-89 17 1,-17 17-1,-53 19 1,36 17-16,-72 0 16,-16 88-1,52 0 1,53 36 0,17-36-1,54-53 1,35-35 15,-18 0-15,0 0-1,-53-18 1,-17 1 0,17-19-1</inkml:trace>
  <inkml:trace contextRef="#ctx0" brushRef="#br1" timeOffset="51620.93">9525 8996 0,'-35'0'47</inkml:trace>
  <inkml:trace contextRef="#ctx0" brushRef="#br1" timeOffset="57775.17">13317 3704 0,'0'0'0,"-17"0"16,-19-35 15,19 35-31,17 18 16,-18 17 0,18 18-1,0-36-15,53 19 16,18-36-1,52 0 1,-35-53 0,18-35-1,-53 17 1,-35-53 0,-18 72-1,-18 16 1,0 36-1,-17 88 17,35 54-17,0-37 1,0-69-16,0 140 16,18-52-1,17-1 1,-35-70-1,0-18 1,-18-35 0,-105-17-1,52-36 1,-34-36 0,52 37-1,35 34 1,18 36-1,18 52 17,35 1-17,35-1 1,18-70 0,-1 0-1,54-70 1,18-36-1,-54-35 1,-70 35 0,-53-35-1,-18 53 1,1 35 0,-1 70-1,18 89 1,0 0-1,-18 53 17,18-18-17,0-71 1,36-34 0,-1-36-1,18-36 1,-18-17-1,0-52 1,-35 87-16</inkml:trace>
  <inkml:trace contextRef="#ctx0" brushRef="#br1" timeOffset="57858.26">14005 3828 0,'0'0'0,"-17"0"0</inkml:trace>
  <inkml:trace contextRef="#ctx0" brushRef="#br1" timeOffset="58042.32">14834 3792 0,'18'0'0,"17"0"15</inkml:trace>
  <inkml:trace contextRef="#ctx0" brushRef="#br1" timeOffset="58325.2">15258 3722 0,'0'0'0,"0"-18"32,-18 18-17,18 18 1,-18 17 0,18-17-16,0 70 15,-17 18 1,-19 0-1,19-36 1,17-35 0,17-52 15,54-54-15</inkml:trace>
  <inkml:trace contextRef="#ctx0" brushRef="#br1" timeOffset="58774.95">15752 3739 0,'0'0'0,"17"-17"0,-17-18 15,0 17 1,0 0 0,-17 18-1,-54 18 1,53 0-16,-35 34 15,36 1 1,17-35 0,35 17-1,53-35 1,-35 18 0,53 0-1,-71 17 1,-17 0-1,-18 18 17,-88 0-17,17-35 1,-35-1 0,53-17-1,18 0 1,17-35-1,1-18 1,17 0 0</inkml:trace>
  <inkml:trace contextRef="#ctx0" brushRef="#br1" timeOffset="59141.74">15275 3369 0,'0'0'0,"-17"0"0,-1 0 16,-17 18-1,17 17 1,18 0 0,18-35-1,35 0 1,-36 0-16,54-53 15,-54 18 1,-17 0 0,-35 17-1,-53 18 1,53 18 0,17 52-1,18-34 1,0-1-1,0-18 1</inkml:trace>
  <inkml:trace contextRef="#ctx0" brushRef="#br1" timeOffset="59553.97">14111 3863 0,'0'0'0,"-18"0"16,36 0 15,53 0-15,70 0 0,0-35-1,0 17 1,-123 18-16,52 0 15,-52 0 1,-1 0 31</inkml:trace>
  <inkml:trace contextRef="#ctx0" brushRef="#br1" timeOffset="61574.67">16969 3581 0,'0'-18'0,"0"36"0,0-54 0,0-34 32,0 52-32,-18 18 15,0 0 1,1 0-1,-1 88 1,18 1 0,0 34-1,0-17 1,0-53 0,18-36-16,-1 19 15,54-36 1,-1-18-1,19-52 1,16-19 15,-34 1-15,-18-35 0,-18 17-1,-35 71 1,0 52-1,-17 71 1,-19 18 0,19 35-1,17-70 1,0-36 0,53-17-1,52-18 1,1-35-1,71-71 1,-107 35 15,-35 1-15,-35 34 0,-17 36-1,-18 36 1,17 52-1,18-35 1,18 0 0,-1-18-1,1 0 1,-18-52 31,-18 17-47,1-18 15,-36 0 1,35 18 15,18 18-15,0 0 0,18 17-1,35-18 1,-1-17-1,54 0 1,0-17 0,-71-1-16,89-35 15,-1-17 1,-52-1 0,-71 18-1,0 0 1,-18 36-1,-70 70 17,35 0-17,18 35 1,35-18 0,18-34-1,70-19 1,35 1-1,54-18 1,-54 0 0,18-35-1,-35-1 1,0-34 0,-89 34-16,1-34 15,-18-18 1,-53 35-1,-35 35 1,0 53 15,0 36-15,70-36-16,-35 18 16,35 53-1,18-53 1,36-35-1,34-18 1,18-18 0,1-35-1,-1-35 1,-18-53 0,-34 17-1,-36-17 1,0 18-1,0 105 1,-18 89 15,0 52-15,18 53 0,0-70-1,0 0 1,18-53-1,35-18 1,-18-35 0,53 0-1,1-35 1,-54 17-16</inkml:trace>
  <inkml:trace contextRef="#ctx0" brushRef="#br1" timeOffset="62424.65">20496 3651 0,'0'0'0,"-17"0"0,-1 0 15,0 0 1,18-35-1,0-36 1,36-17 0,-19 53-16,19-141 15,-19 52 1,19 1 0,-36 70-1,0 106 16,-18-36-15,-17 142-16,35-36 31,-18 54-15,18-54 0,0-34-1,53-37 1,53-34-1,-36-18 1,54-70 0,-54 17-1,1-71 1,-36 18 0,-35 53-1,-17 142 16,-19-1-15,36 18 15,0-53-15,88-1 0,-35-52-1,36 0 1,-1-70-1,-53-1 1,-35-70 0,0 35-1,-18 89-15,-35-36 16,-52 70 0,34 36-1,1 36 1,34-37-1,19-34 17,17-36-17,0 1-15</inkml:trace>
  <inkml:trace contextRef="#ctx0" brushRef="#br1" timeOffset="62693.65">20373 3193 0,'0'0'0,"-53"0"0,35 0 0,1 0 15,87 17 1,89-17 0,-88 0-16,140-35 15,19 17 1,-89 1-1,-71-1 1,-52 18 15,-89 0 1,54 18-32</inkml:trace>
  <inkml:trace contextRef="#ctx0" brushRef="#br1" timeOffset="63924.4">13194 5433 0,'0'0'0,"-35"0"32,52 0-17,1 0 1,35 0 0,-36 0-16,72-53 15,16 0 1,-34-18-1,17-52 1,-88-1 0,0 36-1,-17 71-15,-19-1 16,-17 36 0,18 140-1,0 36 1,-36 106-1,-35 88 17,71-158-17,18 105 1,17-124 0,0 54-1,52-177 1,37-70-1,52-89 1,17-70 0,-16-71-1,-19 18 1,-88-35 0,-88 70-1,36 106-15,-124-105 16,17 70-1,-52 35 1,52 53 0,89 0 15,123-53 0,53-35-15,-35 17-1,35-17 1,-52 35 0,-72 35-1,-17 36 1,0 17 0,0 18-1,0 0 1,0-18-1,0-52 32,0-19-47</inkml:trace>
  <inkml:trace contextRef="#ctx0" brushRef="#br1" timeOffset="64090.81">13917 5221 0,'0'0'0,"-35"-35"16,17 35 0,1 0-1,34 0 17,1 0-32,35 35 15</inkml:trace>
  <inkml:trace contextRef="#ctx0" brushRef="#br1" timeOffset="64559.27">14323 5274 0,'0'35'16,"0"-17"-16,0 0 15,0 52 1,0 36-1,0-35 1,0-1 0,-18-52-16,18-1 15,-18-17 1,1-35 0,17-18-1,0-53 1,70 0-1,54 1 1,52 87 15,-88 36-15,-17 70 0,-53 0-1,-18 36 1,-53-54-1,35-17 1,36-71 15,17-17-15</inkml:trace>
  <inkml:trace contextRef="#ctx0" brushRef="#br1" timeOffset="65091.35">15487 5309 0,'0'0'16,"18"-17"-16,-18-19 0,0-17 31,-71 36-15,-70 17 0,-35 70-1,52 19 1,1 34-1,105 1 1,71-36 0,35-71-1,88-17 1,-52-35 0,-1-71-1,-52 18 1,-1-88-1,-52-36 1,-18 36 15,0 87-15,0 107 0,0 123-1,0 18 1,0 35-1,0-53 1,18-53 0,17-52-1,18-36 1,18-36 0,-19 19-1</inkml:trace>
  <inkml:trace contextRef="#ctx0" brushRef="#br1" timeOffset="65309.07">16845 5486 0,'0'0'16,"-18"0"-16,-17 0 0</inkml:trace>
  <inkml:trace contextRef="#ctx0" brushRef="#br1" timeOffset="66340.31">16951 5115 0,'0'-17'0,"0"-1"0,0-17 15,18-106 1,-18 35 0,-18 53-1,-35 70 1,18 125-1,17-89-15,0 123 16,1 36 0,34-71-1,36-53 1,53-53 0,-18-35-1,89-88 1,-89 17-1,0-52 1,-88-1 15,18-87-15,-36 105 0,-17 106-1,17 141 1,18-17-1,-35 52 1,0-70 0,17-18-1,-17-70 1,52-36 15,54-53-15,35-52-1,-53 52 1,-36 36 0,54-35-1,-53 52-15,70 18 16,-53 53 0,-17 53-1,-18-36 1,17 18-1,1-70-15,17 17 16,18-17 0,35-18-1,1-53 1,69 0 0,-87-35-1,-53-18 1,-18-17-1,-18 105 1,-53 36 0,18 52 15,0 54-15,53-89-16,0 35 15,0-52-15,36 35 16,34-35-1,19-18 1,34 0 0,0-53-1,-70 0 1,-53 35-16,18-52 16,-18 34-1</inkml:trace>
  <inkml:trace contextRef="#ctx0" brushRef="#br1" timeOffset="66608.59">16633 5309 0,'0'0'0,"-35"0"15,53 0 1,70 0 0,71-35-1,-36 17 1,71-17 0,-106 17-1,-35 18 1,-35 0-16</inkml:trace>
  <inkml:trace contextRef="#ctx0" brushRef="#br1" timeOffset="69390.25">19262 5309 0,'17'-17'16,"1"-1"-16,0 0 0,-1 1 16,1-1-16,-1-52 31,-17-1-15,-70 0-1,-36 1 1,88 70-16,-34 0 15,-72 53 1,71 53 0,36 35-1,17-35 1,17-18 0,36-53-1,0-35 1,53-53-1,-53 0 1,35-35 0,-35 0 15,0-36-15,-36 71-1,-17 71 1,0 53-1,0 52 1,36-17 0,34-53-1,54 0 1,34-53 0,1-18-1,0-35 1,-71-17-1,-17-36 1,-71 18 0,-88-18 15,17 106-15,-53 35-1,54 53 1,17 36-1,35-36 1,36-18 0,53-70-1,-1 0 1,36-35 0,-35-35-1,17-54 1,-71 89-16,1-106 15,0-36 1,-18 72 0,0 87 15,-18 36-15,18-1-16,-35 89 15,35 70 1,0-52-1,35-1 1,36-52 0,70-18-1,0-53 1,18 0 0,-36-53-1,-52 0 1,-36-70-1,-35 34 1,-35-69 15,-18 140-15,-36 36 0,37 52-1,-37 71 1,72-53-1,17 18 1,0-88-16,0 17 16,70-17-1,1-18 1,-1-18 0,19-35-1,-19-70 1,-35-36-1,-35 0 1,0 18 0,0 88 15,-17 36-15,-19 52-1,36 141 1,0-52-1,0 17 1,53-35 0,-17-53-1,34-36 1,1-17 0,17-35-1,-17-18 1,-1-35-1,-17 0 1,-18 17 0,-17 71 15,-18 71-15,0 35-1,0-54 1,0 19-1,0-36 1,106 1 0,-36-36-1,36-18 1,-35-35 0,17-35-1,-53-36 1,-17 36-1,-18 53 1,-35 35 15,-18 88-15,35-17 0,18-1-1,0-52-15,0 17 16,53-35-1,0 0 1,0-35 0,0-36-1,0 1 1,17-18 0,-35 70-1,-17 53 1,-18 53-1,0 1 1,0-37 0,-18 1 15,1-53 0,17-17-15,-18-1-1,0-17 1,1 17 0,17 36-1,0 17 1,17 0 0,36-17-1,36-18 1,-54 0-16,53 0 15,36-53 1,-19-17 0,-34-36 15,-36 0-15,-35 53-1,0 106 1,-17 17-1,-1 36 1,18-53 0,0 0-1,0-35 1,0-1 0,-53-17 15,-35 0-16,53 0 1</inkml:trace>
  <inkml:trace contextRef="#ctx0" brushRef="#br1" timeOffset="70440.24">16122 6350 0,'0'0'0,"0"-18"0,0 1 16,0-1-1,-18 36 1,1-1-1,-72 107 1,1 35 0,71-36-1,17-35 1,0-70-16,35 0 16,71-18-1,0-53 1,-36-18-1,-52-17 1,-54-18 15,-52 18-15,35 88 0,89 0 15,87-18-16,18-17 1,-88 17-16,106-52 16,-53 17-1,-89 35 1,-17 1 0,-17 17-1,-1 52 1,0 160-1,18-53 1,0 70 15,36 0-15,-1 1 0,18 123-1,-53-89 1,0-70-1,-35-106 1,-18-70 0,0-89-1,-18-70 1,54 88-16,-124-194 16,123-35-1,71-18 1,17 106-1,89 18 1,-35 70 0,123-35 15,-195 106-31</inkml:trace>
  <inkml:trace contextRef="#ctx0" brushRef="#br1" timeOffset="70572.86">17974 6844 0,'0'0'16,"0"18"-16,-18-18 0,-17 0 0</inkml:trace>
  <inkml:trace contextRef="#ctx0" brushRef="#br1" timeOffset="71040.38">17974 6809 0,'88'-124'32,"-53"36"-32,-17-106 31,-18 53-15,-18 88-1,-17 71 1,18 17-16,-19 71 15,19 123 1,17-88 0,35 0-1,88-88 1,-87-53-16,52 0 16,-53 0-16,159-53 15,-88-35 1,0-71-1,-71-35 1,-35 35 0,0 124 15,-18 35-15,-17 141-1,18 0 1,17 36-1,-18-18 1,18-124 0,-71-35-1</inkml:trace>
  <inkml:trace contextRef="#ctx0" brushRef="#br1" timeOffset="71540.32">18680 6914 0,'17'-52'16,"1"34"-16,17-53 15,36-70 1,-212 423-16,335-634 15,-177 316 1,19 36-16,-36 53 16,0 71 15,17-36-15,18 0-1,36-53 1,52-35-1,1-35 1,-18 0 0,17-71-1,-52-17 1,-18-54 0,-89 107-1,-34 87 1,-54 107-1,71-1 1,36 18 0,52-52 15,89-72-15,34-17-1,-34-17 1,-1-36-1,-70 0 1,-53-71 0,-35 54-1</inkml:trace>
  <inkml:trace contextRef="#ctx0" brushRef="#br1" timeOffset="71790.14">18045 6473 0,'0'0'0,"-18"-17"0,36 17 0,-18 17 32,123-17-17,53-17 1,-105-1-16,158 1 15,-105 17 1,-71 0 0,-53 35-16</inkml:trace>
  <inkml:trace contextRef="#ctx0" brushRef="#br1" timeOffset="74456.41">18009 7761 0,'0'0'15,"0"-35"1,0 17-16,18 1 16,0-1-1,-1 0 1,-17-17-1,0 17 1,-53 18 0,-17 53 15,17 18-15,53 35-1,0-89-15,17 36 16,72-18-1,-1-35 1,35 0 0,-70-17-1,-53-1 1,-53 18 0,-70 18-1,17 70 1,35 18-1,54 0 1,17-18 0,70-53 15,54-35-15,17-70-1,53-36 1,-18-53-1,-87 36 1,-72-36 0,-17 124-16,0-36 15,-35 53 1,-18 54 0,0 52-1,18 71 1,35-1-1,17-17 1,36-70 0,71-36-1,35-35 17,-54-35-17,72-71 1,-107-17-1,-52 34 1,-18 1 0,-53 88-1,0 18 1,18 105 0,17-34-1,36 16 1,35-69-1,35-36 1,53 0 0,-35-18 15,17-105-15,-105 17-1,0 0 1,-18 71-1,0 52 1,0 89 0,0 18-1,-18-54 1,18 1 0,0-89 30,18 0-46,-18 1 0,53-54 16,0-35 0,-18 1 15,-18 52-15,72 35-1,-54 36 1,0 70-1,-17 18 1,-1-53 0,-17 0-1,36-53 1,-19 0 0,36-71-1,0 18 1,0-53-1,18 18 1,-36 17 0,-35 71-1,0 71 17,0 0-17,0 34 1,35-34-1,18-53 1,71 35 0,52-53-1,-52-18 1,-1-35 0,-52-53-1,-54-17 1,-17 70-1,-35 35 1,-18 36 0,18 70-1,35 35 17,-18-34-17,89-36 1,-71-36-16,53-17 15,52 0 1,-16-35 0,-19-53-1,-17 17 1,-53-17 0,0 70-1,0 36 1,-53 35-1,35 17 1,-17 19 0,35-72-1,0 1 17,18-53-17,17-36 1,36 18-1,17-53 1,-18 18 0,-52 70-16,0 18 15,-1 71 1,-17 0 0,0 34-1,36-69 1,17-19-1,-36 1-15,71-18 16,1-35 0,16-54 15,19-87-15,-106 88-1,-18-141 1,0 123-1,-18 106 1,-35 88 0,35 71-1,18-53 1,0 35 0,0-124-16,0 71 15,18 1 1,35-54-1,0-35 1,0-18 0,0-17-1,35-71 17,-53 53-32</inkml:trace>
  <inkml:trace contextRef="#ctx0" brushRef="#br1" timeOffset="74706.85">21978 7602 0,'0'0'0,"-18"0"0,36 0 31,35 0-31,18 0 16,34-17-1,-87 17-15,53 0 16,-54 0 0,-52 0 31,-53 17-47</inkml:trace>
  <inkml:trace contextRef="#ctx0" brushRef="#br1" timeOffset="75439.42">11889 10619 0,'0'0'0,"-124"0"31,106 0-31,1 0 15,52 0 1,89 0 0,158 0-1,18 0 1,-71-18 0,-158 18-16,211-35 15,-88 35 1,-141-18-1,-53 0 1,0 1 0,-88-36-1,70 35 1</inkml:trace>
  <inkml:trace contextRef="#ctx0" brushRef="#br1" timeOffset="75822.97">12894 10283 0,'0'0'0,"-35"0"0,17 0 16,0 0 0,18 36-1,71 17 1,88-18 0,52-17-1,-87-18 1,35-36-1,-106 1 1,-53 17 0,-36 18 15,-34 36-15,-71 105-1,17 18 1,1-1-1,70-70 1,35-70 0,36 0-1,88-54 1,-18 1-16</inkml:trace>
  <inkml:trace contextRef="#ctx0" brushRef="#br1" timeOffset="76839.37">14287 10283 0,'-17'-17'31,"-1"17"-31,1 0 16,17 17-1,0 1-15,0 17 16,52 1 0,19-36-1,0-18 1,17-35-1,0-17 1,-53 17 0,-35-18 15,-35 71 0,17 88-15,18 71-1,-17 17 1,-1-52 0,-17-18-1,35-71 1,-18-35 0,1-18-1,-19-35 1,-34-35-1,34 0 1,1 88 0,17 18-1,18-1 1,0 36 0,0-35-16,18 70 15,35-17 1,18-54-1,52-17 1,1-35 0,-19-36-1,-87 54-15,88-107 16,-36 1 0,-17-54-1,-53 54 1,0 88-1,0 88 17,0 105-17,-53 19 17,0-18-17,53-89 1,18-52-16,17 17 15,36-35 1,0-18 0,17-35-1,-53-17 1,-35 17 0,0 18-16</inkml:trace>
  <inkml:trace contextRef="#ctx0" brushRef="#br1" timeOffset="77024.92">14922 10407 0,'0'0'0,"-17"0"0,52-18 47,36 1-32,-1 17 1,18 0-1,1 0 1,16 0 0,-87 0-16</inkml:trace>
  <inkml:trace contextRef="#ctx0" brushRef="#br1" timeOffset="77339.77">16140 10301 0,'0'0'0,"0"-18"0,17 18 0,1-35 16,-18 18-1,0 34 17,0 1-17,0-1-15,-18 36 16,18-17-16,-35 52 15,35-53-15,-71 53 16,54 18 0,17-88-1,35-1 1,18-17 0,53-88-1</inkml:trace>
  <inkml:trace contextRef="#ctx0" brushRef="#br1" timeOffset="77756.11">16863 10513 0,'17'0'0,"-17"17"0,0 1 16,0 0-16,0 17 15,-17-35-15,-89 53 16,35-35 0,-52-1-1,52-17 17,36 0-17,0-35 1,35-36-1,0 18 1</inkml:trace>
  <inkml:trace contextRef="#ctx0" brushRef="#br1" timeOffset="78438.97">16016 9984 0,'-35'0'16,"17"17"15,18 1-31,18-18 47,-1 0-47,1 0 0,17 0 15,1-18 1,-19 1 0,-17-1-1,-70 18 1,17 18-1,35-1 1,18 19 0,18-1-1,52-18 1</inkml:trace>
  <inkml:trace contextRef="#ctx0" brushRef="#br1" timeOffset="79022.21">17004 10354 0,'0'-53'31,"0"35"-31,0 1 16,0-18 0,-18-1-1,-35 36 1,36 0-16,-36 0 15,-35 36 1,52 16 0,36-16-1,0 17 1,53 0 0,18-18-1,17 18 1,-35-18-1,-35 18 1,-18-18 0,-53 1-1,-36-1 17,-52-35-17,88 0 1,0 0-1,18-18 1,35 1-16</inkml:trace>
  <inkml:trace contextRef="#ctx0" brushRef="#br1" timeOffset="80922.23">18009 10072 0,'0'-18'0,"0"1"16,0-1-16,0-35 15,0 35 1,-17 36-1,-1 53 1,0 70 0,-17 35-1,35-141 1,0 53 0,0 54-1,35-125 1,54-17-1,34-53 1,-17-35 0,35-71-1,-70 54 1,-54-37 0,-17 90-1,0 16 1,-17 72-1,-1 16 1,-35 125 0,35-54-1,18 18 17,36-70-17,52-53 1,18-18-1,17-53 1,1-36 0,-71 19-1,-18-36 1,-18 53 0,-87 106 15,52 35-16,18 18 1,0-53 0,36 0-1,-36-35 1,-18-36 15,18 0-15,-53-17-1,0 0 1,35 17-16,-17 18 31,35 53-15,18 0 0,52-35-1,1-18 1,52 0-1,-87 0-15,87-36 16,-88 19-16,89-36 16,-1-35-1,-87-1 17,-36 1-17,0 53 1,-53 35-1,-36 70 1,72 19 0,17 16-1,0-16 1,70-36 0,72-53-1,52 0 1,35 0-1,-53-53 1,36-71 0,-106 1-1,-89 52 17,-17 36-32,-53 0 15,-35 35 1,-53 17-1,18 71 1,52 18 0,53 35-1,18-123-15,0 53 16,53-36 0,53-35-1,-35-18 1,52-52-1,-35-54 1,-17-35 0,-53-35-1,-18 71 1,0-18 15,0 88-15,0 71-1,0-1-15,-36 89 16,1 70 0,35-17-1,0-35 1,0-1 0,53-35-1,0-70 1,17-18-1,-17 0 1,18-88 0,-36 35-1</inkml:trace>
  <inkml:trace contextRef="#ctx0" brushRef="#br1" timeOffset="81222.48">21378 9825 0,'0'0'16,"0"-18"-16,0 1 0,-17-19 15,-1 19-15,0 17 16,1 35 0,-1 106-1,0 35 1,18-70-1,0 18 1,0-36 0,0-70-1,18-18 17,53-36-17,17-17-15</inkml:trace>
  <inkml:trace contextRef="#ctx0" brushRef="#br1" timeOffset="81622.31">21749 10089 0,'0'0'0,"0"-35"15,0 53 17,-36 35-17,19-36-15,-18 72 16,35-19-1,0 1 1,70-71 0,54 0 15,-72-18-15,72-88-1,-124 0 1,0 36-1,-53 35 1,-18 35 0,-34 17-1,34 18 1,53 1 0,18-54 15,0 0-31</inkml:trace>
  <inkml:trace contextRef="#ctx0" brushRef="#br1" timeOffset="81721.96">21061 9878 0,'0'0'15,"-18"0"-15</inkml:trace>
  <inkml:trace contextRef="#ctx0" brushRef="#br1" timeOffset="81756.62">21202 9878 0,'18'0'0</inkml:trace>
  <inkml:trace contextRef="#ctx0" brushRef="#br1" timeOffset="81889.05">21572 9842 0,'106'0'16,"-212"0"-16,353 0 15,-211 0-15,69 0 16,-69 0 0,-72 0 30,1 0-46,17 0 0</inkml:trace>
  <inkml:trace contextRef="#ctx0" brushRef="#br1" timeOffset="83005.8">14287 12541 0,'0'-17'31,"18"-1"-31,0 0 0,-18 1 16,35-36 0,-35 35-16,0-35 15,-53-17 1,-70 34-1,-1 36 1,-35 71 0,71 35-1,35 35 1,53-18 15,89-52-15,-1-71-1,70-53 1,-16-18 0,16-34-1,-69-37 1,-54-16 0,-35-36-1,0 106 1,0 52-1,-18 72 1,1 193 0,-1-88-1,0 35 17,36-52-17,35-71 1,35-53-1,18-18 1,0-52 0,-36 17-1,-70-36 1,0-16 0,-35 87-1,-18 18 1,35 70-1,1 36 1,17-53 0,0 18-1,53-36 17,-18-35-17,88 0 1,-34-18-1,-54 1-15</inkml:trace>
  <inkml:trace contextRef="#ctx0" brushRef="#br1" timeOffset="83488.98">15346 12471 0,'0'-18'31,"0"0"-15,0 1 0,0-1-1</inkml:trace>
  <inkml:trace contextRef="#ctx0" brushRef="#br1" timeOffset="84571.28">15399 12365 0,'0'0'0,"17"-35"15,1-1-15,-18 1 16,0-36 0,-18 71-16,-35 0 15,-35 36 17,18 52-17,-18 35 1,52-34-1,36-1 1,71-35 0,35-36-1,70-34 1,-70-19 0,17-34-1,-34-1 1,-1-87-1,-71-19 1,-17 71 0,0 18-1,-35 71 1,0 105 15,17 35-15,18 54-1,0-72 1,0 19 0,35-54-1,18-70 1,53 0 0,0-17-1,70-36 1,18-18-1,-105-17 1,-54-71 0,-70 89-1,-54 52 1,-16 18 15,-37 88-15,54 1-1,18 69 1,70-87 0,35-53-1,71-18 1,-18 0 0,36-71-1,-36-17 1,-71 0-1,-17 17 1,0 142 15,-17-1-15,17 18 15,0-70-31,0 53 16,35-54-1,36-17 1,-1 0 0,36-17-1,-36-54 1,-70 53-16</inkml:trace>
  <inkml:trace contextRef="#ctx0" brushRef="#br1" timeOffset="84905.92">16845 12365 0,'0'-18'0,"-18"-35"16,18 141-1,0-211-15,18 229 0,-36-247 16,18 123-16,18-17 16,53 0-1,-18 52 17,35 71-17,-35 18 1,0 35-1,-53-88 1,-18-17 0,0-36-1,1 0 1,-1-53 0,18-18-1,53 0 1,-35 54-16,52-89 15,18 71 1,-52-1 0</inkml:trace>
  <inkml:trace contextRef="#ctx0" brushRef="#br1" timeOffset="84939.56">17568 12171 0,'0'17'16</inkml:trace>
  <inkml:trace contextRef="#ctx0" brushRef="#br1" timeOffset="85305.39">17568 12330 0,'0'35'15,"0"-18"-15,0-69 0,0 122 16,18-70-16,0 0 16,87 0-1,-16-18 1,-1-34 0,-88-1-1,0-18 1,-35 36-1,-36 35 1,-52 70 0,105-34-16,-53 34 15,36 36 1,53-35 15,35-54-15,52 1-1,1-18 1,-35-18 0,-18-35-1,-36 36-15</inkml:trace>
  <inkml:trace contextRef="#ctx0" brushRef="#br1" timeOffset="86505.49">18609 12471 0,'0'0'0,"-35"17"0,-1-17 16,-34 0-1,88 0 17,70-53-17,0 0 1,-70 36-16,87-124 16,-34 17-1,-36-34 1,-17 52-1,-18 53 1,-18 53 0,-17 123-1,-18 89 17,53-53-17,0-18 1,35-71-1,71-34 1,-18-36 0,18-53-1,0-36 1,-53-16 0,-35-89-1,-18 70 1,0 54-1,0 87 1,-36 107 0,1 34-1,17-34 17,1-18-17,-1-53 1,18-71 31,88-53-32,-35-17 1,-18 53-16,71-53 16,-35 70-1,-36 53 1,-35 36-1,18 35 1,17-36 0,36-34-1,17-19 1,0-17 15,35-35-15,-34 0-1,-1-53 1,-35-89 0,-53 107-1,-35 34 1,-18 72 0,-18 87-1,53-17 1,1 17-1,34-87 1,54-19 0,70-17-1,18-17 17,-53-19-17,-1-17 1,-105-17-1,0 52-15</inkml:trace>
  <inkml:trace contextRef="#ctx0" brushRef="#br1" timeOffset="86793.02">18856 12065 0,'35'0'15,"-17"0"1,105-18 0,36 1-1,70-1 1,-87 18-1,-37 0 1,-87 0-16</inkml:trace>
  <inkml:trace contextRef="#ctx0" brushRef="#br1" timeOffset="89621.72">17321 13476 0,'0'0'0,"0"18"16,18-18-1,35-53 1,70-18 0,-34 18-1,-72 36-15,1-54 16,-36 54 15,-70 17-15,0 35-1,-18 53 1,53 18 0,53 0-1,71-89 1,17-17 0,18 0-1,-71-35 1,-106 35 15,-52 53-15,52 17-1,-17 54 1,88-89 0,-17 36-1,34 52 1,107-105-1,17-18 1,53-88 0,17-36-1,-105 1 1,-70 70-16,34-71 16,-52-17-1,-18 53 1,0 35-1,-36 71 1,19 70 0,-54 106-1,54-53 1,17 18 15,17-71-15,71-17-1,18-71 1,-53 0-16,124-18 16,-1-53-1,-88 1 1,-35-36 0,-53 18-1,0 35 1,-18 53-16,-17 0 15,-53 53 1,70 17 0,1 19-1,17-19 1,70-52 15,54-18-15,-71-35-1,35-36 1,-35 0 0,-36-34-1,-17 16 1,18 72 0,0 17-1,-18 106 1,0-1-1,0-16 1,0-1 0,0-71-1,0-34 32,0-1-47,0-35 16,0-35-1,53-71 1,0 106 0,-1 36-1,-16 34 1,17 36 0,-36 53-1,1-35 1,-18-36-1,18-35 1,-1 0 0,36-53-1,0 0 1,18-53 15,52 18-15,-17 70-1,-88 18 1,-1 36 0,-17 70-1,0-36 1,0 36 0,35-71-1,71-17 1,-18-18-1,36-53 1,-18-18 0,-53-34-1,-36 16 17,-17 54-17,-35 35 1,-35 18-1,34 52 1,36-52-16,-17 70 16,17-35-1,88-35 1,-18-18 0,54-18-1,17-35 1,-53-17-1,-53-19 1,-35 36 0,0 71 31,0 0-47,-17 17 15,-36 53 1,35-17-1,-17-36 1,35-17 0,-18-18-1,18-18 1,18-70 0,52-18-1,1 35 1,53 1-1,-36 70 1,-35 35 0,-53 71-1,0 0 17,35-36-17,0-52 1,36 0-1,-18-18 1,17-53 0,-17-18-1,0-52 1,18-18 0,-36 35-1,0 35 1,-52 89 15,-36 52-15,17 19-1,1-1 1,17 0 15,18-53-31,-35 53 16,35-17-1,0-18 1,35-35 0,18-18-1,71-36 1,-54-17 0,19-17-1,-37 17 1,-34 0-1</inkml:trace>
  <inkml:trace contextRef="#ctx0" brushRef="#br1" timeOffset="89893.06">21272 13317 0,'18'0'31,"0"0"-15,-1 0-16,36 0 16,-17 0-16,105-17 15,-53 17 1,-18 0 0,-52 0-1,0 0 1</inkml:trace>
  <inkml:trace contextRef="#ctx0" brushRef="#br1" timeOffset="90138.2">22172 13705 0,'0'18'0,"0"-36"0,-18 36 15,1-18 1,17 18-16</inkml:trace>
  <inkml:trace contextRef="#ctx0" brushRef="#br1" timeOffset="92470.78">11553 10672 0,'0'-18'31,"0"0"-15,0 1-1,0 34 32,0 1-47,0 17 16,0 53-1,18 18 1,0-35 0,-18-36-16,0 88 15,0-70-15,0 194 16,0-53-1,-36 89 1,19 34 0,-18-88-1,17-140-15,-17 246 16,17-88 15,18 88-15,0 0-1,0-88 1,0 35 0,0 53-1,0-176 1,0 17 0,0-70-1,0-70 1,-18 16-1,18 19 1,-17-18 0,-1 17-1,-17-52 1,17-18 15,1 0-31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1T10:26:32.93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1658 5151 0,'18'0'16,"-1"-18"-1,1 18 1,-18 18 15,18-18-31</inkml:trace>
  <inkml:trace contextRef="#ctx0" brushRef="#br0" timeOffset="3632.99">2064 459 0,'0'0'0,"0"-53"32,0 35-32,-18-17 15,0-18 1,1 35 0,17 36-1,-18 35 1,18 53-1,0-18 1,18 0 0,35-53-1,0-17 1,52-36 0,-69 18-16,52-53 31,0 0-16,-17-52 1,-54 16 0,-17 1-1,0 35 1,-35 89 15,0 52-15,17 0-1,1 53 1,-19-35 0,36-71-16,-17 89 15,17 17 1,0-53 0,0-35 15,0-18-16,-18-35 1,-53-17 0,18-36-1,1-36 1,-19 1 0,53 71-1,1-1 1,17 71-1,0 53 1,0-53 0,53 17-1,17-35 1,18-35 0,106-35 15,-70-18-16,-1-70 1,-52 17 0,-36 18-1,-35 70-15,0-35 16,0 36-16,0 34 31,0 36-15,-17 18-1,-1 52 1,0-35 0,1-70-16,17 35 15,-18-18 1,18-52 31,0-1-32,18-88 1,35-17 0,17 34-1,1 19 1,35 70 0,-54 0-1,-34 88 1,-18-70-16,0 87 15,0-16 1,0-1 0,18-70-1,70-18 1,35-18 0,-34-53 15,16-52-16,-52 35 1,-17-1 0,-36 54-1,0 53 17,0-1-32,-18 54 15,18 35 1,-18-18-1,18-35 1,53-18 0,-35-35-16,70 0 15,18 0 1,-36 0 0,1-53-1,-36 0 16,-17 0-15,-18-35-16</inkml:trace>
  <inkml:trace contextRef="#ctx0" brushRef="#br0" timeOffset="4032.92">3845 300 0,'0'0'0,"-17"0"0,-19 70 16,1 19-1,35-36 1,53-36 0,35-17-1,0-17 16,-52-19-15,-19-17 0,-52-17-1,-18 34 1,18 36-16,-53 18 16,35 17-1,17 18 1,36 18-1,18-36 1,53-35 0,-36 0-1</inkml:trace>
  <inkml:trace contextRef="#ctx0" brushRef="#br0" timeOffset="4366.37">4286 353 0,'0'0'0,"0"-18"16,18 0 0,-18 36-1,0 0 1,0 35 0,0 53-1,-35-18 1,35-53-16,-36 71 15,19 17 1,-1-35 0,18-17-1,18-71 17,17-18-17,-35 1 1,35-36-1,-35 35-15</inkml:trace>
  <inkml:trace contextRef="#ctx0" brushRef="#br0" timeOffset="4600.1">4127 688 0,'-17'0'0,"34"0"0,1 0 47,0 0-47,35 0 16,17-18-1,-52 18-15,35-17 16,-18-1 0,-17 18 15</inkml:trace>
  <inkml:trace contextRef="#ctx0" brushRef="#br0" timeOffset="5816.05">5186 847 0,'-18'0'0,"18"-18"31,0 0-15,0 1-16,0-36 16,0 35-16,0-35 31,-35 0-16,-18 18 1,-53 35 0,18 18-1,-53 52 1,53 18 0,35 54-1,53-19 1,17-70-1,89-18 1,-71-35-16,18 0 16,-17 0-16,105-70 15,-71-1 1,-17-35 0,0-17-1,-35 35 16,-18 52-15,0 19 0,0 70-1,0 17 1,-18 54 0,1-36-1,17 0 1,35-35-1,35-35 1,36-36 0,-18-35-1,18-53 1,-35-53 0,-36 1-1,-17 52 16,-18 18-15,0 52 0,0 89 15,0-17-31,-18 17 16,0-18-16,-17 88 15,18-17 1,17 18-1,0-54 1,35-52-16,18 17 16,53-35-1,-36 0 1,36-71 0,-36-17-1,-34-18 16,-19 54-15,1 34-16,-18 36 31,-18 34-15,1 37 0,17-19-1,0-17 1,0-18-1,53-35 1,-18 0 0,0-70-1,-35 17 1,18-35 0</inkml:trace>
  <inkml:trace contextRef="#ctx0" brushRef="#br0" timeOffset="6015.56">6244 476 0,'0'0'0,"-17"0"0,-19 0 31,19 0-15,17 18-1,-18-18 1</inkml:trace>
  <inkml:trace contextRef="#ctx0" brushRef="#br0" timeOffset="6867.43">6562 794 0,'0'0'0,"-18"-18"31,18 0-31,0 1 16,0-36-1,53 18 1,53 17 0,-71 18-16,53 0 15,18 18 16,-71 52-15,-35 1 0,-70 70-1,-54-53 1,-34 18 0,122-106-16,-17 35 15,18-35 1,53-17 15,17 17-15,36 0-1,-54 0-15,89 0 16,18 17 0,-36 36-1,18 18 16,-54 17-15,-34 0 0,-18-53-16,-18 89 15,-87 35 1,-1-71 0,-71-18-1,36-70 1,-35 0-1,52-70 1,36-54 0,53 36-1,35-35 1,0 70 0,88-53-1,-17 53 16,105-53-15</inkml:trace>
  <inkml:trace contextRef="#ctx0" brushRef="#br0" timeOffset="8832.25">7373 882 0,'0'0'0,"18"-18"0,-1 1 0,19-19 15,-19-34 1,-17-1 0,0 54-16,-53-36 15,0 53 1,-35 17 0,18 54-1,-1 88 16,18-36-15,53 36 0,0-124-1,35-35 1,71-35 0,-35-18-1,17-71 1,-17-17-1,-18 36 1,-36 69 0,-17 89 15,-35 71-15,35-89-16,0 53 15,18-17 1,52-18 15,1-36-15,17-34-1,-18-36 1,36-106 0,-53 35-1,0-34 1,-35 70-1,-1 17 1,-17 124 15,0-18-31,-35 53 16,0 89 0,17-54-1,0-35 1,18 18 15,71-70-15,35-36-1,-36-18 1,36-53 0,-35-35-1,-1-35 1,-70 106-16,18-18 15,-18 18 1,0 88 15,0 35-15,0 18 0,0-36-1,0 1 16,35-53-15,18-18 0,18-36-1,-18-17 1,-36 36-16,19-71 16,-1-18-1,0 35 1,-35 106 15,-17 36-15,17-36-16,-18 53 15,0-17 1,18-18 0,36-53-1,34 0 1,-17-35 15,-18-36-15,-35-35-1,0 18 1,-70 35 0,-1 36-1,54 17 1,52 0 15,71-36-15,17 19-1,36 17 1,-71 0 0,-17 35-1,-54 35 1,-17 1 15,0 35-15,-17-36-1,-19 1 1,19-53-16,17-1 16,-18 1-1,18-36 16,0-35-15,0-53 0,18 71-16,17-35 15,-17 34-15,87-87 16,-34 52 0,52 54-1,-70 17 1,-35 106 15,-18-18-15,0 88-1,0-88 1,0-17 0,71-36-1,17-35 1,0-35-1,0-36 1,-70 1 0,17-18-1,-35 35 1,-35-18 0,0 18-1</inkml:trace>
  <inkml:trace contextRef="#ctx0" brushRef="#br0" timeOffset="9081.95">8961 317 0,'0'0'0,"-53"0"31,35 0-31,0 0 16,1 0-1,-1 0 17,18 18-32,-35-18 15</inkml:trace>
  <inkml:trace contextRef="#ctx0" brushRef="#br0" timeOffset="9350.67">7849 653 0,'0'0'0,"-35"0"0,0 17 15,88-17 16,-18 0-31,71 0 16,35 0 0,-53 0-1,-35 0 1,-88 0 15,-53 18-15</inkml:trace>
  <inkml:trace contextRef="#ctx0" brushRef="#br0" timeOffset="10298.84">2716 1623 0,'0'0'0,"-53"0"16,71 0 46,0 0-62,17 0 0,-17 0 0,52 0 16,-17 0-1,88 0 1,89 0 0,-1 0-1,-159 0-15,213 0 16,-1 0 0,-176 0-16,282 0 15,176 0 1,-88 0-1,177 0 1,-106 0 0,194-36-1,0 1 1,-18 18 0,-229-19-1,123 19 1,-282 17 15,0 0-15,-282 0-16,53 0 15,-53 0 1,-71 0 31,18-18-47,-17 18 15,-1 0 17,18-18-17,-18 18-15</inkml:trace>
  <inkml:trace contextRef="#ctx0" brushRef="#br0" timeOffset="10432.1">10918 1446 0,'-17'0'0,"34"0"0,-52 0 16,18 0 15,-1 0-15,0 18-16</inkml:trace>
  <inkml:trace contextRef="#ctx0" brushRef="#br0" timeOffset="11514.93">1587 4022 0,'0'0'0,"36"-89"31,-36 72-31,0-18 15,0-1 1,0 19-16,-71-1 16,-35 0-1,1 18 1,-1 36 0,-18 87-1,89-88 1,0 54-16,35-37 15,-18 107 1,18 35 0,18-88-1,35-18 1,70-35 0,36-53-1,-18-35 1,-35 0-1,0-36 1,-1-35 0</inkml:trace>
  <inkml:trace contextRef="#ctx0" brushRef="#br0" timeOffset="12331.9">1976 4251 0,'0'0'16,"17"-71"-16,-17 18 15,0 71 16,-17 0-31,-19 88 32,19-89-32,-19 89 15,36-18 1,0 0 0,0-52-1,53-36 1,-17 0-1,34-71 1,-52 18 0,-18-17-1,-36-18 1,1 35 0,0 17-1,35 1 16,53-18-15,35 35 0,0 1-1,71 52 1,-36 18 0,-34 88-1,-72-53 1,-17 1-1,-17-54 1,-1 0 0,0-35-1,1 0 1,17-53 0,0-17-1,35-54 1,36 1 15,70-1-15,-36 71-1,-69 53-15,70 53 16,-53 35 0,-53 54-1,0-54 1,-36 0-1,19-70 1,-1-1 0,18-34 15,18-36-15,-1 35-16</inkml:trace>
  <inkml:trace contextRef="#ctx0" brushRef="#br0" timeOffset="13249.3">3545 4198 0,'71'-35'15,"-142"70"-15,195-123 16,-106 70-16,-1-35 16,-17 18-1,-106 53 1,0 35-1,18-1 1,18 19 0,52-36-1,53-17 1,71 0 0,35-1-1,-52 19 1,-1 16 15,-88 1-15,-18 0-1,0-35-15,-52 17 16,-36 0 0,18-35-1,-18-17 1,35-36-1,19 0 1,34-18 0,18 54-1,0-1 1,18 36 0,17 17-1,-18-17 1,54 52-16,0-34 31,17-19-15,18 1-1,35-18 1,-35-18 0,52-70-1,-105 0 1,-18-89-1,-17 36 1,-18 0 0,0 88-1,0 36 1,0 70 0,-18 88-1,-17-18 1,0 36 15,35-71-15,0 0-1,18-52 1,34-36 0,-16 0-1,-1-36 1,18-34-1,-53 52-15</inkml:trace>
  <inkml:trace contextRef="#ctx0" brushRef="#br0" timeOffset="13498.29">3933 4110 0,'-17'0'31,"34"0"-15,19 0-1,70-18 1,-36 1 0,-52 17-16,35-18 15,-18 0 1</inkml:trace>
  <inkml:trace contextRef="#ctx0" brushRef="#br0" timeOffset="14682.38">4463 4251 0,'-18'-18'16,"18"1"-16,0-1 16,0-17-1,71-18 1,-19 18 0,54-1-1,18 54 1,-54 88-1,-52-18 1,-18 35 0,-53-52-1,-18-18 1,54-35 0,17-36-1,0-17 1,17-54-1,1 72 1,35-71 0,18-1-1,17 1 1,-18 53 0,-52 35-1,0 18 1,-18 52-1,0-17 1,-18 71 0,18-54-1,0-17 1,0-18 0,88 1-1,-53-36 1,71 0 15,-35-53-15,-1-18-1,-17 18 1,-17-70 0,-36 34-1,0 1 1,0 71-1,0 34 1,0 36 0,-18 53-1,18-18 1,0 0 0,0-70-16,0 35 15,35-35 1,18-18 15,35 0-15,-17 0-1,-18-53 1,0 0 0</inkml:trace>
  <inkml:trace contextRef="#ctx0" brushRef="#br0" timeOffset="14998.14">6032 4039 0,'0'0'16,"18"-17"-16,0-54 15,-36 71 17,0 0-32,-34 53 15,16 18 1,-17 52-1,18-17 17,35-36-17,18-34 1,52-19 0,-17-17-1,-35 0-15,70-35 16,-35 0-1,-35 0-15</inkml:trace>
  <inkml:trace contextRef="#ctx0" brushRef="#br0" timeOffset="15314.21">6473 3757 0,'0'-53'0,"0"106"0,0-141 15,-17 70 1,-36 54-1,18 16 17,35-16-32,-36 52 15,19 53 1,-1 0 0,18-53-1,0 1 1,0-37-1,18-52 1,17 18 0,18-53-1,17-36 1,-52 54 0</inkml:trace>
  <inkml:trace contextRef="#ctx0" brushRef="#br0" timeOffset="15748.04">6650 4022 0,'17'-36'16,"-34"72"-16,34-89 16,-17 88 15,-17-17-31,-18 52 16,17-35-16,-17 18 15,17 71 1,18-71-1,0 0 1,71-53 0,-19 0-1,54 0 1,-17-36 0,-19-52-1,-52 0 1,-18-35 15,-36 52-15,-34 36-1,17 35 1,-35 53 0,70-18-1,18 18 1,18-36-1,52-17 1</inkml:trace>
  <inkml:trace contextRef="#ctx0" brushRef="#br0" timeOffset="16231.16">7214 4092 0,'0'0'0,"-35"-35"16,35 17 0,0-17-1,35 0 1,18 17 0,35 18-1,-17 18 1,-36-1-16,36 72 15,-54-19 1,-17 36 0,-17-18-1,-36 0 1,35-70 0,1-18-1,-1-18 1,18-35 15,0-17-15,53-18-1,17-18 1,-17 53 0,-17 18-1,-1-1 1,-35 1-1</inkml:trace>
  <inkml:trace contextRef="#ctx0" brushRef="#br0" timeOffset="16547.34">6244 3828 0,'0'0'0,"-17"0"0,52 0 31,-18 0-15,142 0 0,53-18-1,-71 0 1,-88 18-16,70 0 15,-70 0 1,-53-17 15,-17 17-31</inkml:trace>
  <inkml:trace contextRef="#ctx0" brushRef="#br0" timeOffset="17789.65">8925 2611 0,'18'0'0,"-36"0"0,124-106 31,-106 88-31,35-35 15,-35-17 1,0 52 0,-105 18-1,-1 0 1,-53 53 0,124-35-16,-71 52 15,-18 18 1,71-17-1,53-1 17,0-17-17,89 0 1,69 0 0,1 18-1,-53-18 1,-18 35-1,-88 0 1,-88 53 0,-88 0-1,-1-35 1,89-71 0,0-17-1,53-18 1,70-35 31,35-1-32,1 36 1,-1 0 0,1 36-1,-53 17 1,-18-36-16,0 89 15,-36-35 1,-34 87 0,17 1-1,18 35 1,-1 0 0,19 0-1,17 0 1,17-53 15,36 0-15,18-70-1,17-53 1,18-18 0,-36-36-1,-52 1 1,0 0-1,-18 17 17</inkml:trace>
  <inkml:trace contextRef="#ctx0" brushRef="#br0" timeOffset="19564.38">9349 16016 0,'0'-18'15,"-18"18"1,0 0-16,1-17 0,-36-1 16,0-35-1,53 18 1,17-36-1,1 54 1,53-18 0,70-18-1,-18 17 1,71 36 0,-70 0-1,-89 18-15,0 53 16,-35 52-1,-123 53 1,-18-17 0,-18 18-1,36-36 1,87-36 0,19-16-1,70-19 1,17-52-1,36-18 17,0-53-17,-71 35-15,18-17 16,-53 17 0,-35 18-1,-36 18 1,-35 53-1,36-1 1,-1 71 0,18-17-1,53-18 1,0-36 0,36 1-1,-1 34 1,-35-16-1,-53 52 17,-35-71-17,-18-34 1,18-36 0,-1-18-1,72 0 1,-1-17-1,18 17 1,0 1 0,0-18-1,18-1 1,-18 1 0</inkml:trace>
  <inkml:trace contextRef="#ctx0" brushRef="#br0" timeOffset="25264.53">670 7973 0,'0'0'0,"0"-18"15,0-17 1,0 17-16,0 1 15,0-1 1,0 0-16,-17 18 31,17 53-15,0 18 0,0-36-16,0 53 15,17 142 1,-17-89-1,18 17 17,-18-52-17,0-35 1,0-36 0,-18-53 15,18-17-16,0-35 1,-17 52-16</inkml:trace>
  <inkml:trace contextRef="#ctx0" brushRef="#br0" timeOffset="25648.52">423 8043 0,'0'0'16,"-17"-17"-16,-19-19 0,19-34 31,17 17-15,123-18 0,18 36-1,0 0 1,18 35-1,-124 0-15,71 53 16,-70 70 0,-36-17-1,-71 18 1,-88 34 0,53-87-1,-17-18 1,105-53-1,71-18 32</inkml:trace>
  <inkml:trace contextRef="#ctx0" brushRef="#br0" timeOffset="26296.81">1288 8608 0,'53'-18'31,"-36"18"-31,-17-18 0,18-52 16,-18 17-1,-18-35 1,-35 17 15,36 71-31,-54 0 16,-35 18 0,36 52-1,-1 54 1,36-18-1,35 17 1,35-35 0,18-70-1,53-36 1,0-34 0,17-37-1,-17-17 1,-71 36-1,-17-1 1,-18 89 31,-35 35-31,35-35-16,0 52 15,0 18 1,0-35-1,17 0 1,36-35 0,35-18-1,1 0 1</inkml:trace>
  <inkml:trace contextRef="#ctx0" brushRef="#br0" timeOffset="27130.08">2187 8555 0,'0'0'16,"0"-18"-16,18-52 0,-36 17 31,-35 17-15,-53 36 0,36 18-1,-36 35 1,53 18-1,36 34 1,17-69 0,52-1-1,19-35 1,17-18 0,-35-17-1,0-53 1,-18 53-1,-35 17 17,0 36-1,0-1-15,0 54-1,-17 17 1,17 88-1,0 1 1,0 87 0,35-17-1,35 141 1,-17-141 0,-17 35-1,-36-52 1,0-142-1,-18-53 1,-35 1 0,-53-36-1,-35-36 1,18-87 0,-54-142-1,71 18 1,36-176-1,70 194 1,106-18 0,-18 106-1,35 17 1,-52 71 0,-18 18-1,-35 35 1,17-18-1</inkml:trace>
  <inkml:trace contextRef="#ctx0" brushRef="#br0" timeOffset="27514.04">2311 8837 0,'0'0'0,"17"0"16,1 0-16,0-35 15,-1 17 1,1-17 0,35-18-1,-53 35-15,0-17 16,0 0 0,-18 35-1,-52 0 1,-1 53-1,18 53 17,53-18-17,0 18 1,53-54 0,53-34-1,-36-18 1,54-53-1,-54 0 1,1-17 0</inkml:trace>
  <inkml:trace contextRef="#ctx0" brushRef="#br0" timeOffset="27947.74">3016 8043 0,'0'0'0,"0"-17"0,0-36 16,-17 17 0,-36 178 15,35-37-15,0 107-1,1-18 1,-1-53-1,18-105-15,0 52 32,0-18-17,0-52-15,18-36 32,17-70-17</inkml:trace>
  <inkml:trace contextRef="#ctx0" brushRef="#br0" timeOffset="28262.82">2928 8026 0,'0'0'0,"-18"0"0,-35-18 16,36 0-1,34-17 1,107 0-1,-1 0 17,71 35-17,-70 0 1,-18 0 0,-89 17-1,-34 36 1,-36-18-1,-18 18 1,54-35-16</inkml:trace>
  <inkml:trace contextRef="#ctx0" brushRef="#br0" timeOffset="28479.03">2999 8484 0,'0'0'0,"0"18"0,0 0 15,35-18 17,-17 0-17,70 0 1,-18 0 0,18-18-1,-52 0 1,17 18-1</inkml:trace>
  <inkml:trace contextRef="#ctx0" brushRef="#br0" timeOffset="29113.05">3845 8608 0,'36'0'15,"-19"0"1,18-36-16,-17 1 16,-18-35 15,0 34-15,-70-34-1,52 52-15,-53 1 16,-52 17-1,-18 52 1,35 19 0,53 70-1,35-123-15,18 88 16,36-1 0,34-69-1,54-36 1,-36-18-1,18-52 1,0-36 15,-36-18-15,-35 1 0,-35 70-1,0 35 1,0 53-1,0 54 1,-17 69 0,17-87-1,0 17 1,17-70 0,54-1-1,-18-34 1,-36 17-16,72-53 15</inkml:trace>
  <inkml:trace contextRef="#ctx0" brushRef="#br0" timeOffset="29413.44">4710 8361 0,'0'0'0,"0"-18"15,-71-35 1,-17 53-1,17 0 1,-17 53 0,70 35-1,1 53 1,17-17 0,17-53-1,36-19 1,18-52-1,35 0 1,52-88 15,-122 53-31</inkml:trace>
  <inkml:trace contextRef="#ctx0" brushRef="#br0" timeOffset="29713.15">5168 8043 0,'0'0'15,"0"-70"-15,0 34 0,0-16 16,-35 52 0,-18 52-1,0 90 1,35 52 0,18-53-1,0-106-15,0 106 16,0-53-1,0 1 1,0-37 15,0-34-15,18-18 0,17-35-1,18-36 1</inkml:trace>
  <inkml:trace contextRef="#ctx0" brushRef="#br0" timeOffset="30262.94">4992 8484 0,'0'0'0,"-18"0"0,-17 0 16,17 0 0,71 0-1,35-17 1,36-19-1,17 1 1,-53 17 15,-17 1-15,-89 34 15,-53 36-15,36 18-1,0 17 1,35-53-16,0 54 16,0-36-1,70-18 1,1-35 0,35 0-1,17-53 1,-34-35-1,-54-1 1,-35 1 15,-53 0-15,-35 53 0,0 35-1,-18 53 1,53-18-1,17-17 1</inkml:trace>
  <inkml:trace contextRef="#ctx0" brushRef="#br0" timeOffset="30879.94">6085 8537 0,'0'0'15,"0"-17"-15,0-1 16,0 0-16,0 1 16,0-19-1,53 1 1,0 17-1,-17 18-15,69 0 16,-34 36 0,-18 70 15,-53-1-15,-71 1-1,1-35 1,34-71-1,1 0 1,35-53 0,0 0-1,18-35 1,52 17 0,1 18-1,-1 18 1,-17 0-1,36-1 1</inkml:trace>
  <inkml:trace contextRef="#ctx0" brushRef="#br0" timeOffset="31595.96">6932 8308 0,'0'0'15,"0"18"16,-18-1-15,-17 54 0,35-54-16,-35 89 15,35-35 1,0 17 0,53-35-1,17-35 1,54-36-1,-54-35 1,1-35 15,-1 0-15,-52-36 0,17 18-1,-17 53 1,-18 124 15,0 52-15,-18 18-1,1 54 1,17 34 0,17 0-1,19-52 1,17 69-1,-18-34 1,-35-88 0,0-107-1,-53 71 1,-53-70 0,0-18-1,-70-18 1,-53-70-1,193 71-15,-105-89 16,18-35 0,105 0-1,18 17 1,71 54 0,70-54-1,-106 89-15</inkml:trace>
  <inkml:trace contextRef="#ctx0" brushRef="#br0" timeOffset="32130.38">7902 8537 0,'0'0'0,"-17"0"16,17 18-16,-53 17 16,53 0 15,0 1-15,35-36-1,35 0 1,1-53-1,-53 35 1,-18-17 0,-71 17-1,18 18 1,18 53 0,35-18-1,0-17 1,0 0-16,53-18 15,17 0 1</inkml:trace>
  <inkml:trace contextRef="#ctx0" brushRef="#br0" timeOffset="32563.03">8431 8361 0,'0'0'0,"18"-18"0,0 1 16,-18-1 0,0 36 15,0 17-15,0 71-1,0-1 1,-18-52-1,0 18 1,18-53 0,0-36 15,18 0-31,-18 1 0</inkml:trace>
  <inkml:trace contextRef="#ctx0" brushRef="#br0" timeOffset="32962.24">8431 8008 0,'0'0'0,"-17"0"0,-1 0 16,-17 0 0,-18 35-1,53 1-15,-18 17 16,18 17-1,53-52 1,18-18 0,35-53-1,-36 0 1,-70 0 0,0 18-16,0-36 15,-70 1 1,-19 70-1,54 0 1,0 88 0,17 18 15,18 17-15,35-52-1,1-36-15</inkml:trace>
  <inkml:trace contextRef="#ctx0" brushRef="#br0" timeOffset="33495.61">8767 8326 0,'0'0'0,"0"-18"16,0 36 15,0-1-31,0 18 15,0-17-15,35 53 16,-35-1 0,0-17 15,0-18-15,0-17-1,-18-53 16,18-18-15,0-18 0,35-70-1,54 53 1,-72 53-16,160-53 16,17 105-1,-106 54 1,-18 52-1,-70-35 1,0 18 15,0-88-31,-52 35 16,34-36 0,0 1-1,18-36 16</inkml:trace>
  <inkml:trace contextRef="#ctx0" brushRef="#br0" timeOffset="33812.97">9860 8290 0,'0'-17'32,"-18"17"-32,1 0 0,-1 53 31,-17 35-15,17-35-1,1 35 1,-1-35-1,18-36 1,18-34 15,-18-1-31,35 0 16,-17 1-16</inkml:trace>
  <inkml:trace contextRef="#ctx0" brushRef="#br0" timeOffset="34181.87">9860 7885 0,'-18'0'0,"36"0"0,-71 0 0,36 0 16,-19 17-16,-34 36 16,-1 71-1,71-54 1,0-17-1,88-53 1,18-18 0,-18-52-1,-52-1 1,-36-52 0,-18 52-1,-53 71 1,-17 36-1,71-19-15,-36 36 16,35 35 15,0-52-15,18-19-16</inkml:trace>
  <inkml:trace contextRef="#ctx0" brushRef="#br0" timeOffset="34779.21">10319 7937 0,'0'0'0,"0"-17"15,0-71 1,0 70 0,17 0-16,-17 36 31,0 0-31,-17 70 15,17-53-15,-36 159 16,-16-17 0,16-54 15,36-17-15,0-36-1,36-70 1,34 0-1,1-35 1,-54-18 0,1 36-16</inkml:trace>
  <inkml:trace contextRef="#ctx0" brushRef="#br0" timeOffset="35012.55">10072 8255 0,'0'0'0,"-53"0"0,0 0 16,194 0 31,-88 0-31,-18 0-16,124-35 15,-36 17 1,-52 0-1,-53-17 1</inkml:trace>
  <inkml:trace contextRef="#ctx0" brushRef="#br0" timeOffset="35861.55">11148 7849 0,'-18'0'0,"36"0"0,-71 0 16,-18 0 0,54 0-16,-1 0 15,0 0 1,71 0-1,88 0 1,-17-35 0,35-18 15,-124 35-31,18-17 16,-71 18-1,-105-1 1,-36 18-1,-70 35 1,-1 71 0,177-18-1,53 36 1,71-54 0,52-17-1,19-53 1,-1-17-1,-106-19 1,-53 1 0,-123 35 15,-53 0-15,71 53-1,-1 70 1,107 36-1,34-71 1,89 0 0,53-70-1,-36-18 1,54-18 0,-124 1-16,70-36 15,1-71 1,-89 89-16</inkml:trace>
  <inkml:trace contextRef="#ctx0" brushRef="#br0" timeOffset="36129.33">11730 7673 0,'0'-35'16,"0"70"-16,0-159 16,-35 89-1,-1 70 1,19 54-1,-1 105 1,0 35 0,1 0-1,-1-70 1,18-88 0,0-36-1,35-35 1,1-18-1,-19 18-15,1-35 16</inkml:trace>
  <inkml:trace contextRef="#ctx0" brushRef="#br0" timeOffset="36545.96">11730 8290 0,'0'0'0,"-18"0"15,18 18-15,-35 0 16,53-18 15,-1 0-31,54-36 16,17-17 0,18-17-1,-89 52-15,19-35 16,-36 18-1,-88 35 1,17 53 0,-35 53 15,53 17-15,53-35-1,35-35 1,36-53-1,35 0 1,53-53 0,-54 0-1,-69 36-15</inkml:trace>
  <inkml:trace contextRef="#ctx0" brushRef="#br0" timeOffset="37245.47">12330 8114 0,'0'-35'0,"0"70"0,0-106 16,-18 71-1,18 18-15,-35 70 16,17-17 15,0 35-15,18-1 0,0-69-1,0-1 1,0-17-1,-17-18 1,17-53 0,0-18-1,17-17 1,54-53 0,-53 106-16,52-36 15,18 53 1,-17 54-1,-53 52 1,-18 35 0,0-35 15,0-70-31,0 70 16,-36-70-1,19-18 1,-1 0-1,18-35 1,0-18 0,71-106-1,-1 53 1,54 0 0,17 106-1,-36 36 1,-34 87-1,-71-17 1,0-71-16,-35 53 16,-36-17-1,36-53 17,35-1-17,18-52 16,-1 17-31,1 1 0</inkml:trace>
  <inkml:trace contextRef="#ctx0" brushRef="#br0" timeOffset="38129.32">13159 8326 0,'0'17'15,"17"-17"16,19 0-31,34-35 16,36-18 0,-36 0-1,-52-35 17,-36 53-17,-34 35 1,-37 35-1,-16 53 1,87 0 0,0 18-1,18-88-15,18 35 16,88-18 0,35-35-1,-35 0 1,17-35-1,-52-36 1,-36-35 0,-17 0-1,-18 54 17,0 34-17,0 53 1,0 18-1,0 71 1,-18-54 0,0-17-1,18-18 1,0-17 0,0-36 15,0-17-16,0-71 1,89-17 0,-19 17-1,-35 71 1,71-18 0,-53 53-16,53 17 15,0 72 1,-71 16-1,-35 36 1,-18-35 0,-17-53-1,0-18 1,17-35 0,36-35 15,52-88-16,-52 87 1</inkml:trace>
  <inkml:trace contextRef="#ctx0" brushRef="#br0" timeOffset="38445.17">14728 7549 0,'0'36'16,"0"-19"-16,0 1 16,0 123-1,0 53 1,-17-53 0,-1-88-16,1 71 15,-1-107-15,0 71 16,18-17-1,-17-36 1,34-35 31,19-35-31,-19 35-16,1-18 0</inkml:trace>
  <inkml:trace contextRef="#ctx0" brushRef="#br0" timeOffset="38861.78">15169 8079 0,'0'0'0,"18"-18"0,-18-17 16,0-1-1,-53 36 1,-53 36 0,53 17-1,18 17 1,35-17-1,71-18 1,35 1 0,-18-19 15,-18 19-15,-34 16-1,-36-34 1,-53 17-1,-88 1 1,52-36 0,19 0-1,34 0 1,36-36 15,0-17-15,0 18-1</inkml:trace>
  <inkml:trace contextRef="#ctx0" brushRef="#br0" timeOffset="39129.47">14464 7761 0,'0'0'0,"-35"-18"0,17 18 0,36 0 31,70 0-15,35 0 0,-70 0-16,106 0 15,70 0 1,-141 0 0,-35 0-1,-35 0 1</inkml:trace>
  <inkml:trace contextRef="#ctx0" brushRef="#br0" timeOffset="39762.53">16281 7373 0,'0'0'0,"0"-35"31,0 17-31,-53 0 16,17 18 0,19 0-16,-54 18 15,54 0-15,-72 52 16,-34 71 0,0 53-1,52-35 1,0 71-1,36 16 1,35-34 0,0 0-1,35-89 17,36-17-17,0-88 1,17-36-1,18-52 1,-1-54 0</inkml:trace>
  <inkml:trace contextRef="#ctx0" brushRef="#br0" timeOffset="40394.96">16528 8202 0,'0'0'0,"0"-18"16,0-17-16,-18-35 15,-17-1 17,17 53-32,-35-52 15,18 70 1,-53 0-1,-1 53 1,-16 70 0,34 36-1,36-36 1,35-34 0,53-72-1,17-17 1,71-17-1,-35-36 1,18-106 0,-54-17-1,-34 34 17,-19 19-17,1 88 1,-18 88 15,0 88-15,-18 35-1,18-52 1,0-19 0,0-52-1,0-35 1,53-18-1,-18 0 1,-17-18 0</inkml:trace>
  <inkml:trace contextRef="#ctx0" brushRef="#br0" timeOffset="41010.87">16880 8273 0,'0'0'15,"0"-18"-15,-17-17 16,17-18 0,0 18-1,17 17-15,36-35 16,18 35 0,-1 18-1,19 53 1,-54 35-1,-35 1 1,0 16 0,-35-34-1,-1-53 17,1-18-17,35-53 16,35 17-15,-17 19-16,53-71 16,-1 17-1,36 1 1,35 17 0,-53 35-1,-52 18-15,34 0 16,-70 88 15,-18-17-15,-17 35-1,18-36 17,-1-35-17,18-17 1,18-36 15,-1 1-31,1-19 16</inkml:trace>
  <inkml:trace contextRef="#ctx0" brushRef="#br0" timeOffset="41344.8">17833 7867 0,'0'0'16,"0"-18"-16,-35 1 0,-1 17 15,1 17 1,17 1-16,18 0 16,18-1 15,53-17-15,-18 0-1,-18-35 1,-35 0-1,0 17 1,0 0-16,-71 18 16,18 18-1,18 17 1,35 18 0,0 0-1,0-18 1</inkml:trace>
  <inkml:trace contextRef="#ctx0" brushRef="#br0" timeOffset="41728.36">18027 8184 0,'0'0'0,"-18"-17"0,1-1 16,17-17 0,0 0-1,35 17 1,18 18 0,17 88-1,-70-17 1,0 52-1,0-105-15,0 35 16,0 17 0,0-52 15,0-36 0,36-35-15,-1 18-16</inkml:trace>
  <inkml:trace contextRef="#ctx0" brushRef="#br0" timeOffset="41961.53">18468 8096 0,'53'-70'15,"-106"140"-15,141-158 16,-88 70-16,-53 71 31,-17 18-15,34-36-16,-52 89 15,18-36 1,52 0 0,18-53 15,53-35 0,-35 0-31,34-35 0</inkml:trace>
  <inkml:trace contextRef="#ctx0" brushRef="#br0" timeOffset="42344">18750 8308 0,'0'0'0,"18"0"16,-1 0-1,54-35 1,-18 17-1,17-35 1,-52 35-16,0-52 16,-18 17-1,0 35 17,-53 18-17,-35 106 1,35-35-1,53 52 1,0-52 0,35-54-1,36 1 1,-1-18 0,18-18-1,-17 1 1</inkml:trace>
  <inkml:trace contextRef="#ctx0" brushRef="#br0" timeOffset="42794.99">19350 8255 0,'0'-18'16,"0"36"-16,0-53 0,-18-1 16,18 19-16,0-36 15,0 0 1,71 0-1,52 18 1,1 35 0,-54 53-1,-52-36-15,-18 72 16,0-54-16,0 71 16,0-1-1,-35-52 1,17-17-1,-17-36 1,35-18 0,0-35 15,17 0-15,54-53-1,35-17 1,-36 52-1,36 1 1,-53 70 0,18 0-1,-36 35-15</inkml:trace>
  <inkml:trace contextRef="#ctx0" brushRef="#br0" timeOffset="43211.8">20285 8449 0,'0'0'0,"0"18"15,-18-18-15,18 17 32,18 1-17,-1 0 1,-17-36 46,0 0-62,0 1 16,0-1-16,36-35 16,34 18-1,-52 35 1,-1 53-1,-17 17 1,-35 1 0,18-36-16,-107 53 31,-35-17-15,71-53-1,18-18-15</inkml:trace>
  <inkml:trace contextRef="#ctx0" brushRef="#br0" timeOffset="43761.35">21096 7832 0,'0'0'0,"0"-18"16,0 0-16,0 36 47,-18 17-32,1 1-15,-54 122 16,36-52 0,-18 71-1,53-125 17,0-16-17,18-36 1,35 0-1,-18-36 1,-35 19-16</inkml:trace>
  <inkml:trace contextRef="#ctx0" brushRef="#br0" timeOffset="44444.96">20796 8114 0,'0'0'15,"-17"0"-15,-1 0 16,53 0-1,71 0 1,53 0 0,35-35-1,-71-18 17,18-18-17,-105 18 1,-36-17-1,0 52 1,-18 18 0,-17 71-1,17 52 1,-17 36 0,17-71-1,-17 18 1,17-36-1,18-52 1,0-36 31,0-17-31,0-35-1,18-19 1,70-16-1,18 52 1,-71 35-16,106 0 16,-35 54-1,-71 52 1,-17 18 0,-36-36-1,-34 18 1,16-52-1,1-19 1,35-34 31,0-1-31,53-17-16</inkml:trace>
  <inkml:trace contextRef="#ctx0" brushRef="#br0" timeOffset="44694.43">22119 8149 0,'0'0'0,"0"18"47,0 17-47,0 0 15,-17 54 1,-1-19-1,0-35 1,1 1 0,17-54 31</inkml:trace>
  <inkml:trace contextRef="#ctx0" brushRef="#br0" timeOffset="44943.68">22207 7920 0,'0'0'0,"-17"-18"16,-1 1-1,0 17 1,18 17 46,0 1-46,0-1-16</inkml:trace>
  <inkml:trace contextRef="#ctx0" brushRef="#br0" timeOffset="45427.18">22525 8114 0,'0'0'0,"0"-18"0,17 1 16,-17-1-1,0 0 1,-35 18-1,-35 0 1,-1 53 0,53-53-16,-17 53 31,18 0-15,17 0-1,52-35 1,19 17-1,0 0 1,17 0 0,-88 1-1,0-19 1,-53-17 0,-18 18-1,1 0 1,17-18-1,18 0 1,35-36 15,17 1-15</inkml:trace>
  <inkml:trace contextRef="#ctx0" brushRef="#br0" timeOffset="45877.12">22595 7673 0,'0'-35'31,"0"17"-15,18 18-16,53 0 15,17 35 1,35 53 0,-87-70-16,-1 88 15,-18 106 17,-17-71-17,-52 53 1,-54-71-1,18-52 1,-54-1 0,72-52-1,17-18 1,35 0 0,18-35 15,18 17-31,70-35 15,-70 53 1</inkml:trace>
  <inkml:trace contextRef="#ctx0" brushRef="#br0" timeOffset="46185.05">23548 8273 0,'-35'-18'0,"17"18"0,18 18 141,0-1-141</inkml:trace>
  <inkml:trace contextRef="#ctx0" brushRef="#br0" timeOffset="46861">23513 8608 0,'0'0'15,"-18"0"1,0 0 15,36 0 16,0 0-31,-18 17 46,0 1-62,0 0 16,0-1-16,0 1 15,0 0 1,-18-18 0,0 0-1,1 0 1,-1-18-1,18 0 1,0 1 0,0-1-16,35 0 15,36 1 1,-36 17 15,0 17-15,-35 36-1,0 0 1,-88 35 0,-35-17-1,-1 0 1,-70-36 0,71-18-1,88-17 1,17-17-16</inkml:trace>
  <inkml:trace contextRef="#ctx0" brushRef="#br0" timeOffset="47778.8">23530 8255 0,'-17'0'78,"-1"0"-78,18 18 0,0-1 16,0 1-1,0 0-15,0-1 32,18-17-1,17-17-16,-17-19 1,-18 1 0,0 17-1,0 1 1,-18 17 0,0 0-16,1 35 15,17-17 1,0 17-1,35-35 17,0 0-17,-35-18 1,0 1 15,0-1-15,-17 18 15,-1 18-15,-17-18-1</inkml:trace>
  <inkml:trace contextRef="#ctx0" brushRef="#br1" timeOffset="56298.13">16528 9137 0,'0'0'0,"-18"18"0,-53-18 16,36 0-16,0 0 31,-71 0-15,53 0-1,18 0 1,17 0 0,36 0 31,-1 0-32,19 17-15,34-17 16,36 0-1,53 0 1,0 0 0,-1 0-1,-16 0 1,87 18 0,-53-18 15,71 17-16,-176-17-15,87 0 16,54 0 0,53 18-1,-54-18 1,36 0 0,-106 0-1,71 18 1,-88-18-1,-1 0 1,-35 0 0,-52 0-1,-19 0 1,-17-18 109</inkml:trace>
  <inkml:trace contextRef="#ctx0" brushRef="#br1" timeOffset="56459.73">19526 9225 0,'0'0'0,"-17"0"16,-1 0-1,0 0 1,1 0 0,-1 0-1</inkml:trace>
  <inkml:trace contextRef="#ctx0" brushRef="#br1" timeOffset="57876.31">11836 10460 0,'0'0'15,"0"35"1,0-53 15,35 1-31,-17-18 16,-18 17-16,0-53 15,0 18 1,-18-17 15,-53 35-15,-34-1-1,-1 36 1,-35 36 0,0 87-1,35-17 1,53 70 0,35-52-1,71-54 1,71-52-1,17-36 1,-36-35 0,19-52-1,-36-1 1,-35-35 0,-35 70 15,-18 106 0,0 71-15,0-88-16,0 70 15,0 18 1,17-53 0,54-36-1,35-17 1,17-52-1,-70-1 1</inkml:trace>
  <inkml:trace contextRef="#ctx0" brushRef="#br1" timeOffset="58175.92">12365 10354 0,'0'0'0,"0"-18"0,-35 89 46,17-53-30,18 17-16,-18 106 16,1 18-1,-1-36 1,-17 71 0,-1 18-1,1-71 1,0-18-1,17-105 1,18-53 0,0-89-1,0 89-15</inkml:trace>
  <inkml:trace contextRef="#ctx0" brushRef="#br1" timeOffset="58491.98">12206 10583 0,'0'0'0,"0"-17"0,18-72 16,52 72-16,-34-18 15,-36 17-15,17-35 16,89 35 0,-18 36-1,-17 53 1,-71 17-1,-35 18 1,-124-1 0,53-52-1,18-35 1,52-18 15,107 0-15,17-35-1,-53 35-15,54-53 0</inkml:trace>
  <inkml:trace contextRef="#ctx0" brushRef="#br1" timeOffset="58792.79">12965 10354 0,'-36'18'0,"19"-18"0,-1 0 16,-17 17-1,-1 71 1,36 36 0,-35 52-1,35-17 1,0-124 0,-17 89-16,-19 70 31,1-53-16,35-70 1,-18-71 0,18-53-1,18-18-15</inkml:trace>
  <inkml:trace contextRef="#ctx0" brushRef="#br1" timeOffset="59176.14">12841 10566 0,'0'0'0,"0"-36"0,-18 1 0,18-18 15,89 18 1,16 17 0,37 18-1,-37 71 16,-87-1-15,-18-52-16,-53 88 16,-35-53-1,-88 0 1,70-18 0,70-35-1,19 18 1,105-18 15,18-53-15,0 17-1,-71 19 1,0-1-16</inkml:trace>
  <inkml:trace contextRef="#ctx0" brushRef="#br1" timeOffset="59459.58">13758 10125 0,'0'0'0,"-35"-18"31,-18 18-15,35 0-16,-52 71 16,35 34-1,-1 54 1,36 0-1,0-71 1,36-17 0,34-71-1,18 0 1,1-53 0,-54 0-1</inkml:trace>
  <inkml:trace contextRef="#ctx0" brushRef="#br1" timeOffset="59910.21">14146 10089 0,'-17'0'16,"-1"0"-16,18 18 15,-18-18-15,-17 71 16,35 17-1,0-18 1,-17 19 0,17-72-1,-18 1 17,18-53-32,-18-36 31,18-35-16,36 0 1,69 18 0,36 35-1,-17 53 1,-53 71 0,-54 35-1,-17 17 1,0-17-1,-53-36 1,36-52 0</inkml:trace>
  <inkml:trace contextRef="#ctx0" brushRef="#br1" timeOffset="60624.95">15134 10795 0,'0'0'0,"0"18"0,-17-1 32,34-34-17,1 17-15,88-71 16,-1-17-1,37-53 1,-54-36 0,-71 19-1,-52 69 1,-35 72 0,-54 52 15,54 53-16,52-52-15,-35 105 16,53-88-16,0 88 16,18 0-1,87-71 1,1-52 0,18-18-1,-1-53 1,-35-35-1,-70 70-15</inkml:trace>
  <inkml:trace contextRef="#ctx0" brushRef="#br1" timeOffset="61009.36">15893 10477 0,'0'0'16,"0"53"-1,17-53 1,1 0 0,52-35-1,-34 17-15,17-17 16,-18 18-16,18-72 16,-53 54-1,-18 0 1,-70 35-1,-18 53 1,18 35 0,35 35-1,53-34 1,53-19 15,35-52-15,0-18-1,36-18 1,-89 1-16</inkml:trace>
  <inkml:trace contextRef="#ctx0" brushRef="#br1" timeOffset="61958.81">16492 10336 0,'18'0'0,"-36"0"0,18 18 31,0 35-15,0 35 0,0 0-1,0-35 1,0-17 0,18-36-1,0 0 1,52 0-1,-35-18 1,36-70 0,0-36-1,-19 36 1,1 17 0,-53 142 15,-35 35-16,17-18 1,18-17 0,0-54-16,53 19 15,36-19 1,52-17 0,-18-35 15,18-36-16,-70 1 1,-54 34-16,1-69 16,-18 52-1,-88 35 1,0 71 0,70 18-1,0 52 1,36-52-1,35-36 1,35-35 0,36 0-1,-1-35 1,-17-71 15,-35-35-15,-36 17-1,0-17 1,-35 71 0,-53 105 15,36-18-31,-36 72 16,35 69-1,18-17 1,0-35-1,53-17 1,0-54 0,35-35-1,-35-18 1,-18-35 0,-17 36-1</inkml:trace>
  <inkml:trace contextRef="#ctx0" brushRef="#br1" timeOffset="62158.41">18080 10566 0,'0'0'0,"-18"0"31,1 0-31,-1 0 16,18 35 31,0-53-32</inkml:trace>
  <inkml:trace contextRef="#ctx0" brushRef="#br1" timeOffset="63908.94">13335 11871 0,'0'-35'31,"18"35"-31,-18-18 0,0-17 31,0-1-15,0 19-16,-89-36 16,1 35-1,-106 18 1,53 36 0,0 52-1,53 35 1,70 18-1,36-35 1,52-71 0,71-35-1,1-70 1,-37-1 0,19-52 15,-106 52-16,-18 1 1,0 52 0,-18 18-1,0 88 1,18 18 0,0 18-1,53-36 1,18-53-1,35-35 1,-71 0-16,35-18 16,-34 1-16</inkml:trace>
  <inkml:trace contextRef="#ctx0" brushRef="#br1" timeOffset="64175.1">13935 11747 0,'0'-52'15,"0"104"-15,0-140 16,-53 71 0,35 17-16,-35 17 15,-17 54 1,-19 52 0,54-34-1,35 16 1,0-34-1,18-53-15,52 34 16,19-52 0,52 0-1,-53-35 1</inkml:trace>
  <inkml:trace contextRef="#ctx0" brushRef="#br1" timeOffset="64458.96">14482 11765 0,'0'0'0,"0"-18"0,0 1 16,-18-18-1,-53 35 1,-35 17 0,-17 89-1,88 0 1,17 17-1,18-52 1,18-1 0,88-52-1,35-36 1,-18-34 0</inkml:trace>
  <inkml:trace contextRef="#ctx0" brushRef="#br1" timeOffset="65541.08">14834 11906 0,'0'0'0,"-17"0"16,-1 0-16,0 36 16,36-36 15,17 0-16,-17-18-15,70-17 16,-35-18 0,-35 0-1,-18 17 1,-18 19 0,-53 17 15,-17 53-16,18 53 1,52-18 0,0 18-1,36-36 1,35-52 0,70-18-1,-17-53 1,53-18-1,-35-17 1,-1-18 0,-105 53-1,-36 53 1,-53 36 0,36-1-1,18 36 16,17-1-15,17-35 0,1-17-16,-1 17 15,-17-17 1,0-36 15,-17-17-15,-1 35-16,-52-18 15,52 18 1,-35 0 0,53 18-1,0 35 1,53-35 0,-35-18-1,70 0 1,35 0-1,1-18 1,52-53 0,-35-17-1,-70 18 1,-71-1 0,0 53-1,-71 36 1,18 53-1,53-18 1,0 17 0,36-17-1,-1 18 1,-35-54 0,-71 1 30,54-18-46,-19 0 16,-16-18 0,52-35-1,0 36-15</inkml:trace>
  <inkml:trace contextRef="#ctx0" brushRef="#br1" timeOffset="66458.39">21149 9190 0,'0'0'0,"-18"0"0,-87 0 31,52 0-15,53-18 0,70 18-1,159 0 1,54 0 0,-195 0-16,318 0 15,-124 0 1,-18 0-1,-140 0 1,-89 0 0,-105 0-1,-1 0 1,53 18 0,-70-18-1</inkml:trace>
  <inkml:trace contextRef="#ctx0" brushRef="#br1" timeOffset="67441.94">20902 10178 0,'53'-89'31,"-35"72"-31,-18-36 16,-36 35-1,-17 18 1,-70 36-1,-1 69 1,19 1 0,16 88-1,89-141-15,0 71 16,71-19 0,17-87 15,71-18-16,35-53 1,-141 0 0,88-70-1,-123 17 1,-1 18 0,-17 70-1,0 36 1,-17 70-1,-19 88 1,36-105 0,0 17-1,18-70 1,53-18 0,34-53-1,1-35 16,-53-54-15,-53 19 0,0 105-1,-17 36 1,-19 70 0,19 18-1,17-88-15,0 105 16,17-52-1,19-36 1,52-35 0,0-18-1,71-35 1,-142 36-16</inkml:trace>
  <inkml:trace contextRef="#ctx0" brushRef="#br1" timeOffset="67824.75">21802 10389 0,'0'0'15,"-18"0"-15,-17-53 16,35 18 0,53 17-1,35 1 1,18 70-1,-36 17 1,-52-34-16,17 69 16,-35 1-1,-35-53 1,-36-18 0,54-35 15,-1 0-31,0-35 15,18-35 1,18-1 0,53-70-1,-1 88 1,1 35 0,-54 18-16,1-17 0</inkml:trace>
  <inkml:trace contextRef="#ctx0" brushRef="#br1" timeOffset="67873.89">22366 10407 0,'0'0'0</inkml:trace>
  <inkml:trace contextRef="#ctx0" brushRef="#br1" timeOffset="68910.28">22331 10301 0,'0'-18'15,"0"36"63,17 0-78,1-18 0,17 35 16,1 36 0,-1 17-1,-17-18 1,-1 1 0,-17-18-1,-17-36 1,-1-17 15,18-17 0,0-18-31,18 35 0</inkml:trace>
  <inkml:trace contextRef="#ctx0" brushRef="#br1" timeOffset="69725.46">22719 10477 0,'-18'0'16,"18"18"-16,18-18 31,0 0-15,17-18-16,35 1 31,-52-18-15,0 17-16,-1 0 15,-17-17 1,-53 35 0,-17 0-1,17 35 1,35 71-1,18-53 1,0 35 0,36-52-1,34-36 1,18 0 0,-17-18-1,17-35 1</inkml:trace>
  <inkml:trace contextRef="#ctx0" brushRef="#br1" timeOffset="70190.83">23177 10336 0,'0'18'47,"-17"0"-47,-1 70 16,1-18-1,-1 19 1,0-54 0,18-53 46,0 1-62,0-1 0,18-35 16,52-70 15,-17 52-15,36 0-1,-72 71-15,54 0 16,-54 71 0,-17 35-1,0-36 1,-35 1-1,18-36 1,-1-17 0,18-36 15,35-17-15</inkml:trace>
  <inkml:trace contextRef="#ctx0" brushRef="#br1" timeOffset="70508.21">23636 10107 0,'0'18'47,"0"-1"-47,-18 1 0,1 70 15,-1-17 1,1 52 0,-1-52-1,18-1 1,0-34 0,18-36 15,17 0-31,0-53 31,0 17-31</inkml:trace>
  <inkml:trace contextRef="#ctx0" brushRef="#br1" timeOffset="70791.03">23566 10213 0,'0'0'0,"17"-18"47,1 18-47,17 0 0,36-17 16,17-1 0,18 0-1,-71 18 1,-17 0-1,-36 0 32,-35 18-47</inkml:trace>
  <inkml:trace contextRef="#ctx0" brushRef="#br1" timeOffset="71374.42">18962 11395 0,'-53'-36'32,"35"36"-32,-17 0 15,-53 53 16,35 71-15,0 52 0,18 1-1,17-36 1,0-18 0,18-70-1,0-71 1,18-34-1,-18-1 1</inkml:trace>
  <inkml:trace contextRef="#ctx0" brushRef="#br1" timeOffset="71458.14">18609 11501 0,'-18'-36'0,"36"72"0,-36-107 0</inkml:trace>
  <inkml:trace contextRef="#ctx0" brushRef="#br1" timeOffset="71707.17">19191 11412 0,'-18'141'31,"1"-123"-31,-89 70 16,-35-17-1,17-18 1,89-53-16,-35 17 16,87-17 31,18 0-47,18 0 15</inkml:trace>
  <inkml:trace contextRef="#ctx0" brushRef="#br1" timeOffset="72960.89">19614 11765 0,'0'0'16,"18"-18"-16,-18 1 0,0-1 15,-18-52 1,-34 17-1,-19 17 1,-35 36 0,36 53-1,34-35-15,-52 70 16,18 36 0,34-18-1,36-36 16,53-52-15,53-18 0,-18-53-1,71-53 1,-71 35 0,-53-34-1,1 52 1,-54 88 15,-17 18-15,17-18-16,1 53 15,17-35 1,35 35 0,53-52-1,0-36 16,-53 0-31,107 0 16,-37-53 0,19-35-1,-71-18 1,-53 35 0,-18 1-1,-52 70 1,-36 35-1,0 35 1,35-17 0,54 18-1,17-36 1,70-35 0,18 0-1,1-53 16,-36 36-15,-53-19 0,17 36-1,-17 18 17,-17 70-17,-1 0 1,-17 71-1,17 0 1,18-36 0,-18-70-16,1 124 15,17-36 1,-18 53 0,0-35-1,1-71 16,-1-18-15,-17-52 0,0-36-1,-18-52 1,-18-54 0,54-17-1,52-141 1,35 106-1,54-18 1,-36 52 0,53 1-1,36 0 1,-72 106 0,19 0-1</inkml:trace>
  <inkml:trace contextRef="#ctx0" brushRef="#br1" timeOffset="73357.71">20708 11800 0,'-18'0'15,"1"0"-15,-1 0 16,36 0 15,17-17-15,0-19-1,36-16 1,-53-1 0,-18 35-1,-53 18 1,-18 35 0,-52 71-1,70-18 1,53-52-1,0 34 1,0-35-16,53 18 16,17-35-1,36-18 1,-18-53 0,-17-17-1,-36-1 1,-35 53-16</inkml:trace>
  <inkml:trace contextRef="#ctx0" brushRef="#br1" timeOffset="73957.91">18979 11395 0,'0'-18'32,"18"18"-17,0 0-15,-1 0 16,1 0-16,-18 18 31,0-1-31</inkml:trace>
  <inkml:trace contextRef="#ctx0" brushRef="#br1" timeOffset="74940.59">21784 11589 0,'0'-18'16,"0"0"-16,-18 18 16,1 0-1,-19 0 1,-34 106 0,17 18-1,0-1 1,-17 36-1,52-71 1,0-70-16,18-1 16,0-34 15,0-89-15,18 18-1,52-71 1,19 36 15,-72 87-31,89-87 16,-18 88-1,0 52 1,-52 89 0,-19 17-1,-17 89 1,0-124-1,-17 1 1,17-54 0,0-53 15,0-35-15</inkml:trace>
  <inkml:trace contextRef="#ctx0" brushRef="#br1" timeOffset="75140.81">21555 11924 0,'0'0'0,"-36"0"15,19 0 1,17-18 0,70 18-1,36-17 1,18-1-1,17 0 1,-124 1-16</inkml:trace>
  <inkml:trace contextRef="#ctx0" brushRef="#br1" timeOffset="75390.97">22260 11695 0,'0'0'0,"0"-18"0,0-17 16,-17 35 15,-36 35-15,-18 53-1,36-17 1,17 35 0,18-36-1,18-35 1,-18-17-16,53-18 15,35-18 1,-17-17 0</inkml:trace>
  <inkml:trace contextRef="#ctx0" brushRef="#br1" timeOffset="75673.98">22560 11747 0,'0'0'0,"-18"0"15,1 0 1,-54 0 0,36 36-1,-18 52 1,35 18 0,18-36-1,0-17 1,53-17-1,0-36 1,-35 0-16,35 0 16,-36 0-16,54-36 15,-53 36 1</inkml:trace>
  <inkml:trace contextRef="#ctx0" brushRef="#br1" timeOffset="76790.81">22789 11871 0,'-17'18'32,"34"-18"-17,1 0-15,0 0 16,-1 0-16,54-36 15,-36 1 1,-35 0 0,0 17-1,-70 18 17,52 0-32,-35 53 15,18 18 1,0 34 15,17-52-15,18 0-1,35-35 1,-17-18-16,52 0 16,19-18-1,16-52 1,19-18-1,-89 17 1,0-17 0,-17 88-1,-53 0 1,-1 53 0,19 0-1,17 17 16,0-17-15,0 0 0,17-35-1,-34-36 32,-1 0-31,18 1-16,0-1 15,-17 18 1,-1 0 0,18 18-1,18-1 1,52-17 0,-17 0-1,18-35 1,-1-18 15,1-17-15,-36-1-1,-35 0 1,-18 71 0,-17 0-1,0 18 1,35 53-1,0 17 1,0-35 0,17 17-1,-17-34 1,0-19 0,0 1-1,-35-18 32,18 0-47,-1 0 16,0-18-1</inkml:trace>
  <inkml:trace contextRef="#ctx0" brushRef="#br1" timeOffset="76923.42">23336 12083 0,'-17'0'47,"-1"0"-32,0 0-15</inkml:trace>
  <inkml:trace contextRef="#ctx0" brushRef="#br1" timeOffset="97704.28">22666 10336 0,'0'0'0,"18"0"0,17-35 31,-35 17 16,0 1-32,-18 17-15,-17 0 16,-36 0 15,18 35-15,-52 18 0,34 18-1,1 17 1,34-18-1,36-52-15,0 35 16,0-35 0,36 17-1,-1-35 1,0 0 0,-17 0-16</inkml:trace>
  <inkml:trace contextRef="#ctx0" brushRef="#br1" timeOffset="97871.15">22437 10742 0,'-53'18'31,"35"-18"-16,0 0-15</inkml:trace>
  <inkml:trace contextRef="#ctx0" brushRef="#br1" timeOffset="101137.41">18750 1570 0,'0'0'0,"0"-18"0,-18 18 16,18-17 0,-17 17 15,17-18-16,0 0 1</inkml:trace>
  <inkml:trace contextRef="#ctx0" brushRef="#br1" timeOffset="101687.37">18732 1341 0,'0'0'0,"0"-18"0,0 0 0,-17 18 16,17-70 0,0 17-1,0 35 17,0 1-17,0 34 16,-18-17-15,1 88 0,17-17-1,0-53-15,0 87 16,0 54 0,0 0-1,0 53 1,17-54-1,-17 89 1,-17 35 0,17-52 15,-18-107-15,18 1-1,0-71 1,-18-36-1,18-34 17,0-36-17,0-71 1,18 89-16</inkml:trace>
  <inkml:trace contextRef="#ctx0" brushRef="#br1" timeOffset="103020.22">18838 1323 0,'0'-18'0,"0"36"0,-17-36 15,-1 1-15,0-1 16,18 0 0,-35 1-1,17-19 1,36 36 62,17 0-62,-17 0-16,17 0 0,54 0 15,69 0 1,195-35-1,-35 18 1,-213 17-16,213-18 16,158-17-1,-176 17 1,88-17 0,-141 35-1,35 0 1,-194 17-1,-35-17 1,-35 36 0,0-1 15,-18 0-15,0 36-1,0 17 1,0-18-1,-18 72 1,18-19 0,0 53-1,35 1 1,1-1 0,-36-52-1,0 70 1,0-53-1,0 0 1,0-18 15,0-34-15,-18-54 0,-17 18-1,-1-36 1,1 19-1,17-19 1,-17-17 0,0 36-1,-18-36 1,-18 17 0,-34 1-1,-37-18 1,-34 0-1,0 0 1,-124 0 0,-71 0 15,107-35-15,-89 17-1,-35 0 1,106 18-1,-36 0 1,54 0 0,105 18-1,35-18 1,1 18 0,141-18 15,17-18-16,53-53 1,-17 19 0</inkml:trace>
  <inkml:trace contextRef="#ctx0" brushRef="#br1" timeOffset="103536.9">18838 970 0,'0'0'0,"0"-18"16,0-34 0,-17 34-1</inkml:trace>
  <inkml:trace contextRef="#ctx0" brushRef="#br1" timeOffset="104786.22">18221 1164 0,'0'18'0,"0"17"15,0 36 1,0 34 0,0-16-1,71 16 1,-36-69-16,35 34 15,54 1 1,-1-53 0,54-1 15,-71-17-15,70-17-1,-141-1-15,89-17 16,-1-54-1,-70-16 1,-18 34 0,-17-88-1,-36-17 1,-52 17 0,-1 53-1,-35 0 1,-17 36-1,17 52 1,18 18 15,-18 36-31,-17 34 32,34 1-17,-34 70 1,52-35-1,18 88 1,53-89 0,36 37-1,17-54 1,17-18 0,71 1-1,18-53 1,0-36-1,-53-35 1,52-35 15,-87 0-31,-18-36 32,-53 18-17,0 71-15,-53-88 16,-35 34-1,-36 1 1,18 70 0,1 18-1,-37 36 1,37 52 0,34 35-1,71-17 1,-18 18-1,36-36 1,53 0 0,-36-70-1,53-1 1,53-17 0,-53-17-1,-17-54 1,-71 1-1,0-36 1,-53 18 0,0 70-1,-17 18 1,17 18 0,-18 52-1,53-35 1,-17 1-1,35-19 1,-53 1 15</inkml:trace>
  <inkml:trace contextRef="#ctx0" brushRef="#br1" timeOffset="106238.36">14781 794 0,'0'0'16,"-17"-18"-16,-19 0 16,1 1-1,35-1 1,0 1-16,0-1 16,35-17-1,36 35 1,52 35-1,-34 35 1,-1 72 0,-88 16 15,-35-34-15,17-71-1,0-53 1,1 0-1,17-88 1,0-18 0,17 0-1,36 0 1,18 53 0,-1 18-1,-52 35-15,17 0 16,18 0-1</inkml:trace>
  <inkml:trace contextRef="#ctx0" brushRef="#br1" timeOffset="106603.57">15522 847 0,'0'17'0,"18"-17"15,-1 0 1,1-35 0,17 0-1,-17 17-15,0-17 16,-18 0 0,-36 35-1,-17 0 1,1 52-1,52 19 1,0 17 0,0-17-1,0-54 1,52 19 0,1-36-1,18-18 1,0-53-1</inkml:trace>
  <inkml:trace contextRef="#ctx0" brushRef="#br1" timeOffset="107136.7">16016 406 0,'0'0'0,"0"-18"0,-18 18 31,18 18-31,-52 70 15,52 53 1,-18 18 0,0 105-1,-17-70 17,0 53-17,35-194-15,0 106 16,0-18-1,17-88 1,54-35 0,-36-36-1,89-88 1,-89 36 0,18-124-1,-53 70 1,-88-17-1,-1 35 1,19 71 0,-1 17-1,54 1 17,17-1-17,53 0 16,-18 1-15,-17 17-16</inkml:trace>
  <inkml:trace contextRef="#ctx0" brushRef="#br1" timeOffset="107570.54">16245 882 0,'-53'-53'32,"53"35"-32,0 1 0,0-36 15,36 35 17,17 1-17,0 17 1,-36 0-16,71 52 15,-52 37 1,-36 34 0,0-52-1,0-18 1,0-71 15,0-35-15,0-18-1,17-17 1,36 35 0,0 18-1,-18 17 17,18 18-32</inkml:trace>
  <inkml:trace contextRef="#ctx0" brushRef="#br1" timeOffset="108220.41">16757 970 0,'0'0'0,"35"18"32,-17-18-32,-1-36 15,36-16 1,-53-19-1,18 53-15,-18-70 16,0 71 0,-18 17-1,1 35 17,-19 35-17,1 36 1,35 0-1,18-53 1,17-53 0,36 0-1,35-35 1,-1-36 0,-69 53-16,87-87 15,-88 52 1,-35 17-1,-35 36 1,-35 71 0,70-18-1,0-35 1,0 34 0,35 19-1,0-18 1,-17-35-1,-1-1 1,-34-17 0,-1 0-16,-35 0 15,36-35 1,-1-18 0,18-35-1,18 17 1</inkml:trace>
  <inkml:trace contextRef="#ctx0" brushRef="#br1" timeOffset="108736.38">17533 476 0,'0'0'16,"0"36"15,0-19-15,0 1-16,0 88 15,0-1 1,0 1 0,0 35-1,0-70 1,0-36 0,-18-35 15,18-53-16,0-53 1,0 36 0,0 35-1,53-36 1,36 36 0,-19 17-1,-35 53 1,1 18-1,-36 53 1,0-18 0,-36-52-1,36-19 1,0-34 15,0-54-15,18 36-1</inkml:trace>
  <inkml:trace contextRef="#ctx0" brushRef="#br1" timeOffset="109070.68">17851 864 0,'17'0'31,"1"0"-15,-1-35-1,1 0 1,17-1 0,-35 1-1,-17 53 17,-19 35-17,19 0 1,17 35-1,0-35 1,0-36-16,35 1 47,36-18-31,-36-18-16</inkml:trace>
  <inkml:trace contextRef="#ctx0" brushRef="#br1" timeOffset="109669.55">18433 706 0,'0'0'0,"35"-71"32,-53 36-32,-52 35 15,34 0 1,-34 53-1,17 0 1,35 52 0,18-34-1,0-1 17,0-52-17,71 0 1,-53-18-16,52-18 15,-17-35 1,35-53 0,-53 18-1,1-53 1,-36 35 0,0 71-16,0-53 15,0 52 1,-36 54-1,1 53 1,18 52 0,17 1-1,0 34 17,52-17-17,1-70 1,36-18-1,-19-53 1,-52 0-16,35 0 16,-18-53-1,-17 35-15</inkml:trace>
  <inkml:trace contextRef="#ctx0" brushRef="#br1" timeOffset="110169.71">16898 1464 0,'0'0'0,"0"-18"0,-18 18 16,18-35-16,0 53 62,0-1-62,0 19 0,0 34 32,0-35-32,0 71 15,0 35 1,0-52-1,0-36 1,0-18 0</inkml:trace>
  <inkml:trace contextRef="#ctx0" brushRef="#br1" timeOffset="110419.41">16739 1764 0,'0'0'0,"-17"0"0,17 18 47,0-1-47,17 1 16,1-1-1,17 54 1,-17-53-16,-1 17 15,1 0 1,0-35 0,-1 0-1,1 0 1</inkml:trace>
  <inkml:trace contextRef="#ctx0" brushRef="#br1" timeOffset="110619.83">17145 1746 0,'0'18'16,"-18"0"-1,-52-1-15,52 18 16,1-17 0,-36 53-1,17-36 1,1 0-1,17-35-15</inkml:trace>
  <inkml:trace contextRef="#ctx0" brushRef="#br1" timeOffset="111436.56">13582 2417 0,'0'-18'16,"0"0"-16,18 1 16,-1-1-16,54-35 15,-36 0 17,-17 0-17,-36 36 1,-53 17-1,-17 0 1,-35 52 0,88-16-1,35 17 1,52 0 0,54 35-1,-18 0 1,-70-53-16,53 36 15,-36 35 1,-70-36 0,-36-35-1,-70-17 17,0-18-17,53-35 1,17-53-1,36-18 1,53 18 0,52 17-1,71-17 1,-106 70-16</inkml:trace>
  <inkml:trace contextRef="#ctx0" brushRef="#br1" timeOffset="111654.06">13988 2205 0,'0'17'31,"0"19"-31,0 34 16,-18 54 15,-17 35-15,17-71-1,18-35 1,18-71 15</inkml:trace>
  <inkml:trace contextRef="#ctx0" brushRef="#br1" timeOffset="111854.39">13758 2522 0,'0'0'0,"18"0"47,0 0-47,17 0 16,18 0-1,70-17 1,-105 17-16,88-18 15</inkml:trace>
  <inkml:trace contextRef="#ctx0" brushRef="#br1" timeOffset="112320.3">14393 2399 0,'0'0'0,"0"-53"15,-35 35 1,-36 18-1,19 18 1,-37 70 0,36 0-1,36-52 1,17 69 0,0-34-1,17-36 1,36-35-1,18-35 1,-18 0 0,17-89-1,-52 36 1,-18 18 0,0 52-1,18 53 1,-18-17-16,0 35 15,17 53 1,1-54 0,17 1-1,-17-53 17,35 0-17</inkml:trace>
  <inkml:trace contextRef="#ctx0" brushRef="#br1" timeOffset="112587.11">14781 2170 0,'0'0'0,"-17"0"16,17 17-1,-18 18-15,0 71 16,1 0-1,17 35 1,0-70 0,0-54-1,0 19-15,17-54 47,19-17-31</inkml:trace>
  <inkml:trace contextRef="#ctx0" brushRef="#br1" timeOffset="112936.18">14834 2540 0,'18'0'47,"0"0"-47,17-18 16,35-17-1,-17 0 1,-35 17-16,0-17 16,-18 17-1,-71 18 17,0 36-17,19 34 1,34 18-1,18 0 1,0-70 0,70 0-1,1-36 1,17-35 0</inkml:trace>
  <inkml:trace contextRef="#ctx0" brushRef="#br1" timeOffset="113520.51">15363 2311 0,'-17'0'16,"17"17"15,17-17-15,36 0-1,18-35 1,-1 17 0,-70 1-16,0-1 31,-88 18-15,0 53-1,-18 0 1,71 0-1,35 0 1,0-36-16,53-17 16,35 0-1,-17 0 17,-1-17-17,-52 17 1,-89 17 15,-52 54-15,52 0-1,18 17 1,53-35 0,0-18-1,18-17-15,53-18 16,17 0-1,-18-53 1,18-18 0</inkml:trace>
  <inkml:trace contextRef="#ctx0" brushRef="#br1" timeOffset="113786.28">15857 2187 0,'0'0'0,"0"-17"0,-17 17 31,-1 0-15,-35 105-1,18 37 1,35-19 0,0 0-1,0-70 1,0-17-1,18-36 17,-1 0-32,1-18 0,-1-17 15</inkml:trace>
  <inkml:trace contextRef="#ctx0" brushRef="#br1" timeOffset="114169.8">15857 2575 0,'0'0'0,"0"18"31,18-18 16,0-18-47,-1 1 16,19-19-1,-36 19-15,0-1 16,-36 18 15,-17 53-15,18 35-1,17-17 1,18-54 0,0 36-1,18-35 1,53-18-1,-1 0 1,1-53 0,-1-18-1,-70 54-15,18-1 0</inkml:trace>
  <inkml:trace contextRef="#ctx0" brushRef="#br1" timeOffset="114802.11">16140 2540 0,'17'-18'16,"-17"-17"-1,0 70 16,-17 1-31,17-54 0,0 53 16,0 36 0,0-1-1,0-34 1,-18-36 31,18-18-32,0-35 1,0-17 0,53-36-1,0 53 1,17 18 0,-17 35-1,-35 17-15,17 36 16,-35 53-1,0-36 1,0-17 0,0-70 31,0-1-32,18-17 1,52-71-1,-17 35 1,18 1 0,-18 52-1,-18 54 1,-35-19-16,0 54 16,0 35-1,-18-54 1,1 1-1,17-35 1,35-53 15,0-18-15</inkml:trace>
  <inkml:trace contextRef="#ctx0" brushRef="#br1" timeOffset="115769.49">16792 2593 0,'18'0'63,"-1"0"-63,19-35 16,-19-36-1,-17 53-15,0-17 16,0 18-1,-35 87 17,0-17-17,35 35 17,0-70-32,0 35 15,17-36 1,54-17-1,-18-17 1,35-36 0,-17-18-1,-36-35 1,-17 54 0,-18 69 15,-18 36-16,-17 35 1,35-17 0,0-54-1,0 1 1,0-36 15,0 1-15,17-1-16,19-35 15,-1-17 1,0 34 0,0 36-1,-35 53 1,18 0 0,-18 18-1,35-36 1,18-35-1,0 0 1,35-53 0,-35 0-1,-17-53 17,-1-17-17,-17 52 1,-36 89 15,-17 53-15,-1 34-1,19-87-15,-1 53 16,18-1 0,0-52-1,18-18 1,17 0-1,-17-35 1,-18 17-16</inkml:trace>
  <inkml:trace contextRef="#ctx0" brushRef="#br1" timeOffset="115936.09">17498 2452 0,'0'0'0,"17"0"31,19 0-15,52-18 0,-18 1-1,19-19 1,-36 1 0</inkml:trace>
  <inkml:trace contextRef="#ctx0" brushRef="#br1" timeOffset="116835.34">18027 2205 0,'0'0'0,"0"17"16,0 1-16,-18 0 16,1 35-1,-19 53 1,1-18-1,17 0 1,1-35 0,17-36-1,0-52 17,0-18-17,0-53 1,35 36-1,0-18 1,-17 70-16,17 0 16,-17 18-1,-18 36 32,-53-1-31,18-17-1,17-1-15,18 1 16,0 17 0,0 18-1,0 0 1,35-18 0,-17-35-1,0 0-15,17 0 16,18 0-1,-36-35 1,1-36 0,0 54-1,-18-1 17,0 36-17,0 17 1,0 0-1,0-17 1,35-18 0,71 0-1,-36-35 1,1-36 0,-53 18-1,-1-17 1,-17 34-1,-35 36 1,0 53 0,-1 18-1,1 70 1,35-18 15,0 1-31</inkml:trace>
  <inkml:trace contextRef="#ctx0" brushRef="#br1" timeOffset="117119.17">18309 3175 0,'0'18'16,"0"-36"-16,0 53 15,18-17 1,17-71 15,-35 35-31,35-52 16,1-54-1,-19 1 1,-17 52 0,-35 18-1,-18 18 1,35 17 15,18 1-15,0-18-1,36 17-15</inkml:trace>
  <inkml:trace contextRef="#ctx0" brushRef="#br1" timeOffset="117250.4">18768 2381 0,'-18'-35'31</inkml:trace>
  <inkml:trace contextRef="#ctx0" brushRef="#br1" timeOffset="117701.83">18627 2558 0,'0'17'15,"17"-17"1,-17 18-16,18-18 16,17 0-1,18 0 1,-35-18-16,35-35 16</inkml:trace>
  <inkml:trace contextRef="#ctx0" brushRef="#br1" timeOffset="118668.27">18944 2364 0,'0'0'0,"-17"0"16,34 0 47,1-18-48,-1 18 1,1-18-16,0 1 15,-36 17 17,0 0-17,-34 0 17,16 0-17,19 17 1,17 19-1,0-19 1,0 1 0,35-18-1,-17 0 1,-1 0 0,-34 0 15,-1 0-31,0 0 0,-35 0 15,-17 35 1,17 18 0,35 0-1,18 0 1,35 0 15,36-18-15,-18-35-1,18 0 1,-19-18 0,19-34-1,-53-1 1</inkml:trace>
  <inkml:trace contextRef="#ctx0" brushRef="#br1" timeOffset="119120.38">19085 2434 0,'0'-17'16,"0"34"31,36 18-32,-36 1 1,35 17 15,0-18-15,-17-35-1,-1 0 1,1-18 0,-18 1-1,18-19 1,-1-17 0,-17 18-1,-17 35 16,-1 0-31,-35 18 16,18 17 0,-18 36-1,18-36 1,35-17 0,-18-1-1,18 1 1,0-36-1,35 1 1</inkml:trace>
  <inkml:trace contextRef="#ctx0" brushRef="#br1" timeOffset="119501.55">19491 2364 0,'-18'-36'16,"18"72"0,0-19-1,0 1 1,0 17-16,-17 36 31,-1 35-15,18-71-16,-18 35 15,-17 1 1,17 35 0,1-53-1,-1 0 1,1-53 0,17 17-1,35-52 16,-18-18-15</inkml:trace>
  <inkml:trace contextRef="#ctx0" brushRef="#br1" timeOffset="119836.35">19438 2575 0,'0'-35'15,"0"70"-15,-35-105 16,35 52-16,-36-17 15,36 0 1,71-1 0,0 19-1,-1 17 1,-52 0-16,-1 0 16,-17 53-1,0-18 1,-70 35-1,17-34 1,-18-1 0,54-17-1,-1-18 1,0 0 31</inkml:trace>
  <inkml:trace contextRef="#ctx0" brushRef="#br1" timeOffset="126150.68">18997 706 0,'0'-18'15,"0"0"1,0 1 0,0-1-1,-18 18-15,-34-35 16,-37 35 0,1 0 15,-53 70-16,18 1 1,-1 35 0,89-71-16,-71 141 15,53-35 1,35 18 0,18-53-1,106 0 1,18-18-1,70-17 1,17-36 0,-52-35-1,35-18 1,-53-35 15,0-17-15,-35-36-1,-53-35 1,-35 17 0,-18-52-1,-35 35 1,-71-18 0,-35 71-1,17 70 1,-52 1-1,35 52 1,-71 53 0,159-53-16,-18 54 15,-70 158 1,124-106 0,17 35 15,53-53-16,70 1 1,-17-53 0,-53-54-16,123 1 15,-52-18 1,52-18 0,-70-35-1,0-53 1,-71 1-1,-35 69-15,0-70 16,-106-88 0,18 36-1,-35-1 1,17 88 0,-53 54 15,124 17-31,-106 70 15,17 54 1,18 70 0,89-71-1,17 36 1,35-18 0,53-35-1,0-53 1,36-53-1,-18 0 1,35-71 0,-35-52-1,-71-18 1,-35 0 15,-106 17-15,18 54-1,-53 87 1,17 54 0,18 52-1,89 1 1,17-54 0,88-17-1,0-53 1,0 0-1,-17-35 1,-71 17-16,0-52 16,0 17-1,-53 18 1,0 35 0,18 17 15,17 1-16,18 17 1,-35-17 0,0-18-16</inkml:trace>
  <inkml:trace contextRef="#ctx0" brushRef="#br1" timeOffset="130283.92">16933 3069 0,'0'-17'31,"0"-1"-15,0 0-1,-17 18 32,17 18-47,0 0 16,-18 17-1,18-18-15,0 107 16,-18-18 0,18 17-1,0-52 1,0-18 0,0-36-1,0 1 1,-17-36 15,17 1-15,-18-1-1</inkml:trace>
  <inkml:trace contextRef="#ctx0" brushRef="#br1" timeOffset="130616.65">16598 3369 0,'0'0'0,"0"18"47,18-1-47,17 1 15,18 35 1,0 0-1,-18 0 1,0-18 0,-35 0-1,18-35 1,0 0 15,-18-17-15,0-1-1,0 0-15</inkml:trace>
  <inkml:trace contextRef="#ctx0" brushRef="#br1" timeOffset="130851.14">17074 3334 0,'-17'17'46,"-1"1"-46,1 0 0,-19 35 16,-17 17 0,0 1-1,18-18 1,35-36-16,-18 1 16,1-18 15,-1 0-16</inkml:trace>
  <inkml:trace contextRef="#ctx0" brushRef="#br1" timeOffset="154997.29">17568 3951 0,'0'0'0,"0"-18"16,0 1 15,0 34 78,0 1-109,0 0 16,0-1-16,0 36 16,18 0-1,-18 0 1,18 18 0,-1-1-1,1-17 1,0 0-1,-1-35 1,1 17 0,17 18-1,-17-18 1,35 18 0,-18-18-1,35 1 1,-34 17-1,34-18 1,-17 0 0,18 18-1,17 0 1,-53-35-16,18-1 16,88 36-1,0 0 1,-35-18-1,0-17 17,18 0-17,-1-1 1,18 19 0,0-19-1,-17 1 1,34-36-1,19 36 1,-36-53 0,-18 17-1,-34-17 1,34-1 0,-52 1-1,52-18 1,1 18-1,-19-36 17,1 18-17,-35 0 1,17 18 0,-17-18-1,-1 18 1,1-36-1,-1-17 1,1 18 0,-1-36-1,1 18 1,-1-71 0,1 18-1,0 17 1,-19 19-1,19-19 17,-36 1-17,1 17 1,-19 70-16,36-87 16,-18 35-1,1-36 1,17 36-1,-18-53 1,-35 18 0,0 87-16,0-140 15,18 52 1,-18-17 0,0-17-1,0 34 1,0-35-1,-18 18 1,0 18 15,-35-18-15,0 17 0,0-17-1,-17 35 1,-36 0-1,88 89-15,-70-36 16,-18-18 0,18 18-1,0 0 1,0 1 0,0-1-1,70 53-15,-70-18 16,-36-17-1,19 17 17,-1 18-17,-35 0 1,-18 0 0,18 0-1,35 35 1,-18-17-1,36 17 1,-18 18 0,18-18-1,18 1 1,-1-1 0,53-17-1,18-1 1,18-17 78,0 0-79,-1 0-15,1-17 16,17-19-1,-35 1 1</inkml:trace>
  <inkml:trace contextRef="#ctx0" brushRef="#br1" timeOffset="157350.32">19826 123 0,'0'0'0,"18"-17"16,-18-1 0,17 18-1,-17 18 1,0 17-1,0 36 1,-70 17 0,17 0-1,35-70-15,-35 52 16,0 1 0,36-54-1,-1 19 1,36-36 46,-1 0-46,36 0 0,36 0-1,-37 0 1,-34 0-16,35 0 15,18 35 1,-36 0 0,-18 1-1,19-36 1,-36 17 0,17-17-1,-34 0 110,-1 0-125,0-17 16,1-1-16,-18 18 15,-54-35 1,19 35 0,52 0-16,-70 0 15,17 0 1,19 0 0,34 0-1,0 0 1,18-18 46,0 0-46,0 1 0,18-1-1,0 0 1,-1-34-1,18 34-15,-17-35 16,35-35 0,-18 17-1,-17-17 1,0 35 0,-18 18-1,0 52 32,-18 1-47,-17 53 31,35-54-31,-36 54 16,-17 17 0,53-70-16,-35 35 15,0 0 1,35-36-1,-18 1 1,18-1 0,18-17 46,17 18-62,18 0 16,-35-18-16,17 17 15,18 19 17,-35-36-32,52 53 15,-52-36 1,17 1 0,-17-1-1,-1-17 1,-34 0 93,-1 0-93,0-17-16,1-1 15,-1 18-15,0-17 16,-17 17 0,0 0 15,17 0 0,1 0-15,-1 0-1,18-18 1,-18 0 0,18-17-1,0 17-15,-17-17 16,17-53 0,0 17-1,35-35 1,18 36-1,-18-1 1,-17 36 15,-1 17-15,-17 36 31,0 0-47,-17 17 15,17-17-15,-53 35 16,0 52 0,18-16-1,17-19 1,0-17 0,18-18-1,18-35 32,70 18-16,-52-18-15,-19 18-16,36-1 16,-18 1-1,-17 0 1,17 17-1,-17-18 1,-18 1 0,18-18-1,-36 0 48,0 0-63</inkml:trace>
  <inkml:trace contextRef="#ctx0" brushRef="#br1" timeOffset="162530.28">1464 9560 0,'0'0'0,"-35"0"0,-142-17 31,142 17-31,-18 0 15,-17 0 1,34 0 0,54 0 15,35 0-15,53 0-1,105 0 1,-140 0-16,123 0 15,106 0 1,0-18 0,141 0 15,-89 18-15,142-17-1,-70-1 1,-19 18-1,1-18 1,-141 18 0,87-17-1,-16 17 1,-72 0 0,-70-18-1,-70 1 1,70-19-1,-89 54 1,-16-36 15,-1 1-15,-70 17 0,-1 0-1,-34 0 16,-19-53-15,36 17 0,0 19-16</inkml:trace>
  <inkml:trace contextRef="#ctx0" brushRef="#br1" timeOffset="163262.87">7602 6950 0,'-17'0'0,"34"0"0,-52 0 16,-71 0-1,89 17-15,-36 19 16,35-19-16,-17 36 15,35 35 1,0-35 15,35 35-15,0-70 0,54 0-1,-1-18 1,-18-18-1,-34-35 1,-19 36-16</inkml:trace>
  <inkml:trace contextRef="#ctx0" brushRef="#br1" timeOffset="163863.78">7497 6667 0,'0'0'0,"-18"0"15,-35 0 1,18 0-16,-71 0 16,53 53-1,-35 36 1,70-19-1,18 71 1,0 18 0,35 0-1,-17-53 1,53-1 0,-19-52-1,19-35 1,88-36-1,-36-35 1,54-35 15,-72 0-15,-34-53 0,-71 35-1,0 71-15,-71-89 16,-17 36-1,-88-18 1,52 53 0,-34 36-1,52 17 1,35 0 0,54 70-1,17-34 1,0 34-1</inkml:trace>
  <inkml:trace contextRef="#ctx0" brushRef="#br1" timeOffset="165095.79">8784 9155 0,'-35'0'0,"70"0"0,-88 0 0,-17 17 32,52-17-32,0 18 15,18-1 1,36-17 0,87 0-1,36 0 1,-106 0-16,35-17 15,194-36 1,-88 35 15,159-17-15,0 0 0,-106 17-1,141 0 1,35 18-1,-35-17 1,36 17 0,-142 0-1,106 0 1,-53 0 0,-212 0-16,301-18 15,-107 18 1,107 0-1,-72-17 1,-122-1 15,-1 18-15,-53-18 0,-70 1-1,-71-1 1,-17 0 15,-18 1-15,18 17-1,-18-18 1,17 18 0,-17-18-1,0 1 1</inkml:trace>
  <inkml:trace contextRef="#ctx0" brushRef="#br1" timeOffset="165237.62">15610 8802 0,'-35'0'31,"17"17"-15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1T10:33:28.44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4233 2893 0,'18'0'15,"0"0"1,-1-18-16</inkml:trace>
  <inkml:trace contextRef="#ctx0" brushRef="#br0" timeOffset="1589.89">3845 1270 0,'0'-18'0,"0"1"0,18-54 31,-18 54-31,0-19 16,0-34-1,0 52-15,0-35 16,0 88 31,0-17-47,0 106 31,0 34-15,0-34-1,0 70 1,18-53-1,52-35 1,1-71 0,34-35-1,-16-71 1,-19-34 0,36-72-1,-35 18 1,-54-35-1,-17 53 17,0 106-32,0-18 15,0 35 1,-17 54 0,-1 70-1,0 70 1,1-53-1,17 107 1,35-124 0,71-36-1,0-70 1,70-53 0,-52-17-1,-1-54 1,-35-35-1,-70 1 1,-18-36 15,0 105-15,0 37 0,-18 69-1,-17 54 1,-18 88-1,35-18 1,1 0 0,17-35-1,53 35 1,17-124 0,1-17-1,52-53 1,-35 0-1,1-52 1,-36 16 15,-36 54-15,-34 88 15,-1 0-15,0 18-1,18-1 1,0-52 0,53-18-1,0 0 1,-18-36 0,1-16-1,-19 34-15,-17 0 16</inkml:trace>
  <inkml:trace contextRef="#ctx0" brushRef="#br0" timeOffset="1773.42">5697 1111 0,'-17'-17'16,"34"34"-16,-70-70 16,1 36-1,34 17 1,18 17 15,-18 1-31,1 0 16,17-1-16</inkml:trace>
  <inkml:trace contextRef="#ctx0" brushRef="#br0" timeOffset="1990.44">4833 1376 0,'0'0'0,"-18"17"0,1-17 0,17 18 31,17-18-15,19 0 0,87-35-1,-17 0 1,35-1-1,-106 19-15,54-19 16</inkml:trace>
  <inkml:trace contextRef="#ctx0" brushRef="#br0" timeOffset="2523.26">6138 758 0,'0'0'0,"0"-17"0,-53 17 32,18 0-17,-18 88 1,0 88 0,36-34-1,-19 52 1,36-71-1,0-17 1,71-53 0,52-53-1,-52-36 1,17-34 0,-35-1-1,-18-17 1,-35 53-1,0 53 17,0-1-17,0 54 1,-17-1 0,17-34-1,0-19 1,17-34 15,1-19-15,-18 1-16</inkml:trace>
  <inkml:trace contextRef="#ctx0" brushRef="#br0" timeOffset="2706.45">6385 1111 0,'0'0'0,"-17"0"0,-19 0 32,19 0-1,17 18-15,0 0-1,35-18-15</inkml:trace>
  <inkml:trace contextRef="#ctx0" brushRef="#br0" timeOffset="3389.39">6738 1305 0,'0'0'15,"-18"0"-15,-17 0 0,35-17 31,88-1-15,36-17 15,-1 35-15,-35 35 0,-70 36-1,-36 17 1,-105 35-1,70-105-15,-70 70 16,-1-17 0,71-71-1,71 0 32,-1 0-47,89-18 16,-17 18-1,34 53 1,-35 35 15,0 71-15,-70-124-16,17 124 16,-35 17-1,0-105-15,-17 105 16,-124 1-1,-71-72 1,18-87 0,-53-36-1,35-87 1,89-54 0,87 35-1,36-17 1,71 35-1,70-17 17,-106 88-32,89-54 0</inkml:trace>
  <inkml:trace contextRef="#ctx0" brushRef="#br0" timeOffset="5372.88">7708 1323 0,'0'0'0,"18"-71"16,-36 1-1,-70-1 1,17 54 0,-34 34-1,87 1-15,-53 88 16,-17 52-1,71-52 1,17 18 15,17-89-15,36-35 0,-18 0-16,54-53 15,-19-17 1,36-54-1,-53 1 1,-18 17 0,-35 71-1,0 105 1,-35 18 0,17 53-1,18-35 1,36-18-1,69-35 17,-16-53-17,34-70 1,-35-18 0,18-71-1,-53-35 1,-35-53-1,-18 123 1,0 107-16,0-19 16,-36 107-1,19 105 1,-1-17 0,18 18-1,0-89 1,53 18-1,0-106 1,35 0 0,-35-18 15,35-70-15,-17-18-1,-36 18 1,-35 105 15,0 36-15,-18-35-16,18 52 15,0 19 1,18-36 0,35-36-1,53-17 1,-18-17-1,35-36 1,-17-36 15,-88-16-15,0 52 0,-18 70 15,-36 36-16,19 18 1,17-36-16,0 53 16,0-52-1,53-19 1,17 1 0,54-36-1,-36-17 1,-71 17-16,36-70 15,-53 0 1,-17-53 0,-54 70 15,-52 54-15,17 52-1,71-17-15,-54 52 16,54 36-1,70-36 1,89 1 0,35-36-1,17-35 1,-53 0 0,19-70-1,-54-18 1,-71-1-1,-17 1 1,-17 106 31,-36 70-31,18 0-1,17-17 1,0-1-1,1-34 1,17-19 0,0-34 15,0-1-31,0 0 16,70-88-1,18 1 1,-35 69-16,124-122 15,-71 87 1,-1 71 15,-69 71-15,-19 70 0,-17-18-1,0-52 1,18-36-1,52-17 1,1-18 0,17 0-1,-17-53 1,-54 0 0,1 0-1,0-35 1,-18 17-1,-18 1 1</inkml:trace>
  <inkml:trace contextRef="#ctx0" brushRef="#br0" timeOffset="5608.48">9437 600 0,'0'0'0,"-18"0"0,1 0 15,-19 0 1,19 17 31,-1-17-47,-35 0 15</inkml:trace>
  <inkml:trace contextRef="#ctx0" brushRef="#br0" timeOffset="5856.05">8273 1041 0,'0'0'0,"-36"17"31,54-17-15,0 0-16,105 0 15,18-35 1,-70 35-16,88-18 16,-18-17-1,-124 35 1,-34 0-1</inkml:trace>
  <inkml:trace contextRef="#ctx0" brushRef="#br0" timeOffset="6556.04">3739 2205 0,'0'0'0,"-35"0"0,18 0 16,-19 0-1,36-18 1,0 1-1,71-1 1,123 0 0,17 18-1,230 0 1,-317 0-16,317 0 16,264 0-1,-105 0 1,247 0-1,-212-17 1,159 17 15,-89-18-15,-70 0 0,-264-17-1,-54 35 1,-193 0-1,-72 0 1,-34 0 0,-36 0-1,-70 0 1,0 0 0</inkml:trace>
  <inkml:trace contextRef="#ctx0" brushRef="#br0" timeOffset="7107.61">2963 3792 0,'0'0'0,"0"-17"0,-17-1 0,-19-35 16,1 0 15,17 36-31,-17 17 16,18 17 0,17 107-1,0 52 1,0 177-1,0-53 1,0-194-16,0 193 16,-18 1-1,18-159 1,0-70 0,0-177 15,-18 71-31,1-124 15</inkml:trace>
  <inkml:trace contextRef="#ctx0" brushRef="#br0" timeOffset="7473.21">2452 4198 0,'0'0'0,"-53"-88"15,-35-71 1,70 36-1,71 34 1,176-34 0,-35 70-1,0 53 1,-141 0-16,106 106 16,-141 17-1,-71 71 1,-53-53-1,-18-35 1,1-35 0,52-71 15,54 0-15,52-53-1,88-53 1,-87 71-16</inkml:trace>
  <inkml:trace contextRef="#ctx0" brushRef="#br0" timeOffset="7924.75">3440 3722 0,'0'0'16,"17"0"-16,1 35 31,-18 18-15,0-18-16,17 89 15,-17-1 1,18-17 0,35-35 15,18-71-15,17-36-1,18-70 1,-18-35-1,-53 36 1,0-19 0,-35 106-1,0 89 17,0 52-17,0-17 1,18 0-1,35-53 1,-35-53 0,52-18-1,36-52 1,53-54 0</inkml:trace>
  <inkml:trace contextRef="#ctx0" brushRef="#br0" timeOffset="9404.54">4657 3510 0,'0'-53'0,"0"106"0,-18-159 16,0 71-16,-35 0 16,18 52-1,35 107 1,0 17 0,0 53-1,0-141-15,-17 53 16,17-53-16,0 70 15,0-88 1,0-70 31,0-71-31,0 18-1,0 53-15,88-53 16,18 35-1,35 53 1,-35 0 0,17 53-1,-105 17 1,-18-35-16,-53 71 16,-35-35-1,-54-18 1,19-53-1,17 0 1,53 0 15,36 0-15,34 0 0,54 0-1,52 0 1,36-18-1,-36-35 1,19-53 0,-19 1-1,-52-54 1,-54 18 0,1 17-1,-18 18 1,-35 212 15,17 18-15,0 52-1,18-52 17,0-1-17,0-105-15,53 35 16,71-53-1,-36-18 1,35-70 0,-34 17-1,-54-35 1,-18 36 0,-17 105 15,0 53-16,0-17 1,53 35 0,-17-89-1,17 1 1,52 0 0,-34-54-1,17-34 1,-17-36-1,-18 0 1,52-35 0,-69 123-1,-1 18 1,-17 18 0,-18 35-1,0-35 1,0-36 31,0 0-47,0-17 15,0 0 17,-36 17-17,1 36 1,35 17-16,-35 36 15,-18 52 1,35-17 0,18 0-1,18-71 1,88-35 0,-71 0-16,71-53 15,35-18 1,-70 19-1,-1-19 1,-70 36 15,-35-18-31</inkml:trace>
  <inkml:trace contextRef="#ctx0" brushRef="#br0" timeOffset="9605.76">5891 3528 0,'0'0'0,"-53"-18"16,36 18 0,34 0 30,1 0-46</inkml:trace>
  <inkml:trace contextRef="#ctx0" brushRef="#br0" timeOffset="10272.45">7814 3775 0,'0'0'0,"18"-18"15,-18 0 1,35-17 0,-17 0-1,-1-18 1,1 18-1,35-1 1,-36 36-16,19 0 16,-19 0-16,54 89 15,-36 34 1,-17 71 0,-1-70-1,-17-1 1,0-105-1,0-54 1,36-34 15,-19-71-15,36-18 0,-17 53-1,-19 0 1,1 71-1,17 53 1,-17 17 0,35 0-1</inkml:trace>
  <inkml:trace contextRef="#ctx0" brushRef="#br0" timeOffset="11588.42">8802 3634 0,'53'-36'16,"-106"72"-16,106-107 15,-53 36 1,0 17 0,-18 18-16,-70 35 31,35 18-15,-18 71-1,1-18 1,17 17-1,53-35 1,106-35 0,0-35-1,35-36 1,-35-35 0,-1-35-1,-69 0 1,-19-53-1,-87 53 1,-36 17 15,18 71-15,-53 71 0,52 52-1,54-17 1,35-71-16,18 89 15,70-71 1,88-36 0,-17-34-1,53-72 1,-89 36 0,18-70-1,-88 35 1,0 35-1,-53 71 17,-17-1-17,-19 36 1,36 53 0,0-53-1,53 35 1,53-53-1,88-17 1,18-36 0,-1-52-1,-70-18 1,-52 17 0,-54-70-1,-35 53 1,-71 35-1,36 53-15,-53 17 16,-53 89 0,53-18 15,35 18-15,53 0-1,88-71 1,-18-17-1,54-36 1,-1-52 0,-52-18-1,17-89 1,-53 1 0,36-106-1,-71 176 1,0 53-1,0 176 17,0-87-17,-18 122 1,1 72 0,17-54-1,0-70 1,53-18-1,17-70 1,89-18 0,-53-36-1,17-34 1,-35-1 0,-17-34-1,-71 69-15</inkml:trace>
  <inkml:trace contextRef="#ctx0" brushRef="#br0" timeOffset="11790.51">9895 3387 0,'0'0'0,"-17"0"16,-71 0-1,70 0 1,18 17 0,0 1-1,35 0 1,0-18-16</inkml:trace>
  <inkml:trace contextRef="#ctx0" brushRef="#br0" timeOffset="13838.12">13353 3704 0,'17'-17'47,"-17"-1"-47,18 18 0,35-35 15,-18-54 1,-17 19-1,-18 52-15,-36-123 16,-52 53 0,-70 35 15,-1 71-15,-35 87-1,88 19 1,35 88-1,71-107 1,71-16 0,35-89-1,70 0 1,-35-36 0,89-87-1,-142 17 1,0-123-1,-70-1 1,-18 89 0,-18 35 15,-35 106-15,-18 106-1,1 35 1,-1 124-1,71-71 1,36-18 0,-1-140-16,71 34 15,70-52 1,-35-18 0,71-35-1,-53-54 1,-89-16-1,-52-54 1,-53 35 0,-54 124 15,-34 71-15,35 70-1,88-35 1,53 17-1,35-87 1,71-19 0,-36-17-1,18-53 1,-35-35 0,-71-35-1,-35 34 1,0 37-1,-17 69 1,-19 54 0,1 88 15,35-89-15,0 1-1,0-54 1,18-34 15,17-19-15,-35 1-16,35-71 15,1 18 1,16 0 0,-16 88-1,-1 35 1,0 71-1,-17 0 1,35-53 0,0-18-1,0-35 17,17-18-17,36-70 1,-18 18-1,18-54 1,-35 54 0,-54 52-1,-17 53 1,0 53 0,0-52-16,0 34 15,0 18 1,18-52-1,35-19 1,53-17 0,-36-35 15,18-35-15,-17-36-1,-18 17 1,-35 72-1,-1 34 1,-17 54 0,-17 53-1,17-72 1,52 1 0,1-35-1,71-18 1,-1-53-1,1-17 1,-36-89 0,-88 18 15,-88-18-15,-36 141-1,-34 36 1,52 88-1,70 17 1,36-35 0,18 1-1,35-54 1,0-17 0,35-18-1,18-18 1</inkml:trace>
  <inkml:trace contextRef="#ctx0" brushRef="#br0" timeOffset="14138.11">17198 3052 0,'0'0'16,"0"-18"-16,0-53 15,-35 54 1,-18 34-1,0 54 1,0 70 0,53 53-1,18-18 1,34-87 0,19-36-1,0-36 1,-19-17-1,-16 0-15,34-35 16,36-36 0</inkml:trace>
  <inkml:trace contextRef="#ctx0" brushRef="#br0" timeOffset="14454.83">18062 2805 0,'0'0'0,"-17"-71"32,34 71-17,1 0-15,123 35 16,18 53 0,-124-52-16,106 87 15,-70 89 1,-89-53-1,-105 17 1,-1-88 0,36-35 15,-18-35-15,53-18-1,0 0-15</inkml:trace>
  <inkml:trace contextRef="#ctx0" brushRef="#br0" timeOffset="15438.27">5115 5256 0,'0'0'16,"0"-88"15,0 71-31,-35-1 16,-88 18-1,-19 35 1,-34 53 0,70-52-1,89-19-15,122-17 32,125 0-17,-54 0 1,-35 71-1,-123 17 1,-18-35-16,-106 123 16,-53-52 15,-35-18-15,88-71-1,36-35 1,105-71-1,124 18 1,-36 53 0,1 36-1,-71 52 1,-53 35 0,-71 19-1,-17-37 1,53-34-1,17-1 1,18-34 0,71-19 15,34-17-15,-69 0-16</inkml:trace>
  <inkml:trace contextRef="#ctx0" brushRef="#br0" timeOffset="16038.33">5539 7708 0,'0'0'15,"-36"0"-15,-17 0 0,0 0 16,53-17-16,-17-54 16,17 0 15,70-17-15,-52 71-1,-18 34 1,-53 71-1,-53 36 1,53-18 0,53-36-1,18 1 1,70-36 0,106 36-1,-35-18 1,-88 35-1,-124 0 1,-53 0 0,-106 18 15,53-35-15,71-54-1,53-17 1,17-35-1,18-18 1,0 35 0,0-35-1</inkml:trace>
  <inkml:trace contextRef="#ctx0" brushRef="#br0" timeOffset="22154.55">6826 6068 0,'0'0'16,"18"-18"-16,-18 0 15,18 1-15,-1-18 16,18-36 0,-35 0-1,-35 1 1,-53 35-1,-53 35 1,88 17-16,-35 36 16,52-35-16,-105 158 15,71-35 17,35 89-17,35-89 1,52 0-1,37-88 1,-36-36-16,123-17 16,-53-35-1,54-53 1,-71-18 0,-18-35-1,-71 123-15,1-70 16,-18 53-1,0 70 17,0 0-17,-18 18-15,18 88 32,0 1-17,36-72 1,34-70-1,1-35 1,17-71 0,-17 18-1,-54 53-15,1-54 16,-53-34 0,-18 70-1,-71 35 1,1 54-1,52 52 1,36 88 0,53-70-1,87-18 17,-16-88-17,52-17 1,0-54-1,53-70 1,-124 70 0,-34 1-1,-36 87 17,0 1-32,0 35 15,-18 88 1,0-70-1,18-18 1,18-71 15,35-53 1,-53 54-32,53-89 15,-18 18 1,18 17-1,-18 54 1,-17 34 0,17 54-1,-17 17 1,17-18 0,0-34-1,1-19 1,17-34-1,-18-54 1,18-17 0,-36 0 15,1 35-15,-18 71 15,0 34-16,0-34-15,18 88 16,-18-36 0,53-34-1,17-19 1,36-52 0,0-18-1,-88 36-15,87-72 16,-69 1-1,-36 53 1,-18 35 15,18 18-15,-18 52 0,1 36-1,17-71-15,0 194 16,17 71-1,1-35 1,17 105 0,1-52-1,-36-89 1,0-141 0,0-158 15,0 35-16,0-71-15,-18-35 16,18 88-16,0-212 16,-18 106-1</inkml:trace>
  <inkml:trace contextRef="#ctx0" brushRef="#br0" timeOffset="22454.18">8819 6456 0,'0'0'0,"-17"-53"0,17 18 0,-18 17 15,18-88 1,53 53 0,71 18-1,17 17 1,-71 18 0,-52 71-1,-36-1 1,1-34-16,-107 70 15,18-36 1,18-17 0,53-35-1,105-54 32,-34 19-47,34-19 0</inkml:trace>
  <inkml:trace contextRef="#ctx0" brushRef="#br0" timeOffset="24053.87">9631 6103 0,'0'-18'0,"0"36"0,17-71 16,-52 35 0,-35 18-1,17 18 1,-35 70-1,52 1 1,19 69 0,17-87-1,88-36 17,18-35-17,-1-35 1,37-36-1,-72 1 1,-52 52-16,-18-88 16,-53 36-1,-88 17 1,0 53 0,52 53-1,19 105 1,70-34-1,35-1 1,36-70 0,87-53-1,54-35 17,-18-53-17,-53-18 1,-70 18-1,-54 17 1,-17 54 0,0 34-1,-52 89 1,34-18 0,0 0-1,18-35 1,0-35-1,18-36 1,52-52 0,-17-18 15,0 17-15,-35-17-1,0 88 1,-1 0-1,-17 53 1,18 35 0,-1 0-1,19-35 1,34-18 0,36-35-1,18 0 1,-89-17-16,106-54 15,-53 1 1,-35-36 0,-53 35-1,-35 18 17,-36 53-17,18 53 1,18 35-1,35 1 1,18-1 0,52-53-1,1-35 1,17-18 0,18-52-1,-18-18 1,-70 17-1,17 36 1,-35 17-16,0 54 31,0 34 1,0-52-32,0 17 15,18 0 1,35-35-1,52-17 1,-52-19 0,18-52-1,-36-18 1,-35 18 0,0-35-1,0 17 1,0-18-1,0 89 1,-18 88 0,18 53 15,0 70-15,-17-70-1,17-71-15,0 71 16,0-53-1,53-18 1,-18-35 0,0 0-1,18-35 1,-35 0 0</inkml:trace>
  <inkml:trace contextRef="#ctx0" brushRef="#br0" timeOffset="24255.08">11677 6050 0,'0'0'0,"-35"0"15,52 0 17,54 0-17,70-18 1,-53 1-1,-53-1-15,36 1 16,-36-1 0</inkml:trace>
  <inkml:trace contextRef="#ctx0" brushRef="#br0" timeOffset="24736.79">12541 5856 0,'0'0'0,"0"-18"0,0-17 16,0-71 0,0 89-16,0-19 15,-17 36 1,-1 89-1,-17 87 1,-1-35 0,19 36-1,-1-107 17,18-35-17,18-52 16,-18-36-15</inkml:trace>
  <inkml:trace contextRef="#ctx0" brushRef="#br0" timeOffset="25204.06">12365 5909 0,'0'0'0,"-35"-71"15,35-17 1,35 35-1,71 36 1,-18 52 0,35 88-1,-34 1 17,-1 17-17,-71-17 1,-17-54-1,0-35 1,0-88 15,0 18-31,0 0 16,18-159 0,17 35-1,18 0 1,-18 71-1,1 71 1,17 87 15,-36-17-15,1 53 15,-18-89-31</inkml:trace>
  <inkml:trace contextRef="#ctx0" brushRef="#br0" timeOffset="26688.2">13494 6174 0,'35'0'0,"-70"0"0,158 0 16,-105 0-16,35-36 16,17-34-1,-70 17 1,-17-53-1,-72 18 1,1 88 0,-18 35-1,18 36 17,-35 70-17,105-106-15,-17 53 16,35 0-1,53-52 1,70-36 0,1-36-1,-1-16 1,-35-54 0,-52 17-1,-36-16 1,0 87-1,-36 89 17,36-54-32,-17 89 15,17-18 17,35-35-32,18-53 31,0 0-16,35-17 1,-70 17-16,52-53 16,-52-18-1,-18-35 1,0 71 0,0 53 15,0-1-31,0 71 15,0-17 1,-35 0 0,35-36-1,17-53 32,-17 1-31,18-19-1,17-34 1,0-1 0,36-17-1,-53 70 1,-1 18-16,36 18 16,-35 35-1,-18 35 1,17-17-1,1-36 1,17-17 0,-17-18-16,17 0 15,18 0 1,18-53 15,-36 0-15,36-53-1,-18 18 1,-1 35 0,-34 53-1,-18 35 1,0 36 0,0 17-1,0 0 1,0-35-1,53-18 1,18-35 0,34 0-1,1-17 17,-18-36-17,1-71 1,-89 36-1,0-18 1,-36 106 0,-52 0-1,35 106 1,36-18 0,52 0-1,18-35 1,70-17-1,-17-19 1,-35-17 0,-54 0-16,71-17 15,-35-19 1,0 1 0</inkml:trace>
  <inkml:trace contextRef="#ctx0" brushRef="#br0" timeOffset="27037.42">16140 5997 0,'-18'0'16,"0"0"0,18 18-16,0-1 15,18-17 16,0 0-31,-1 0 16,1-35 0,-18 0-1,-53 17 1,0 18 15,35 18-15,1 0-16,17 17 15,0-18 1,0 1 0,17-18-1,36 0 1</inkml:trace>
  <inkml:trace contextRef="#ctx0" brushRef="#br0" timeOffset="27870.57">17145 5997 0,'0'0'0,"35"0"16,1-17-16,-19 17 0,36-18 16,18-53-1,-36 18 1,-35-52 15,-18 16-15,-123-16-1,53 105 1,-71 70 0,71 54-1,0 52 1,53-17 0,35-71-1,88-53 1,0-35-1,53-35 1,-35-18 0,17-53-1,-105 89-15,17-89 16,-17-35 15,-18 88-15,0 70-1,0 54 1,-18 105 0,18-88-1,0-17 1,71-36 0,-18-17-1,53-18 1,-36-35-1,-35 35-15,18-36 16</inkml:trace>
  <inkml:trace contextRef="#ctx0" brushRef="#br0" timeOffset="29603.95">17939 5838 0,'0'-35'16,"0"70"-16,17-140 0,-17-1 31,0 71-15,-35 35-1,17 17-15,-34 54 16,34 87 0,0-52-1,18 18 1,71-36 0,-1-70-1,54-18 1,-18 0-1,52-71 1,-69-17 0,34-159-1,-105 88 1,-18 0 15,0 89-15,-18 123 15,-17 53-15,35-71-16,-35 159 15,35-53 1,0 0 0,17-70-1,54-18 1,35-53-1,17 0 1,-17-71 0,-53 0-1,17-52 1,-52 17 15,0 36-15,-18 87-1,0 71 1,0 1 0,-36 16-1,19-16 1,17-72 0,88 1-1,-18-18 1,36-35-1,-18-36 1,1-35 0,-36 36-1,-53 52-15,17 18 32,-52 88-1,0 0-16,17-35 1,18 0 0,53-35-1,35-18 1,-17 0 0,17-35-1,-18-36 1,-70 36-16,18-53 15,-18-71 1,0 71 0,-88 52-1,0 54 1,-36 88 15,54-18-15,70-53-16,0 71 15,0-35 1,88-18 0,0-36-1,53-17 1,53-17 0,-106-36-1,1-53 1,-54 0-1,-17 18 1,-18 53 0,0 52-1,-36 54 1,36 17 15,-17 0-15,-1-17-1,18-18 1,0-36 0,0-34 15,53-36-15,17-35-1,36-36 1,-70 89-16,34-18 15,-35 35-15,71-17 16,-71 70 0,-17 71-1,-18 18 1,0-54 15,53 1-15,35-36-1,18-35 1,-35 0 0,17-53-1,-35 0 1,-18-35 0,-35 0-1,0 0 1,-18 35-1</inkml:trace>
  <inkml:trace contextRef="#ctx0" brushRef="#br0" timeOffset="29987.17">20126 5168 0,'0'0'0,"-53"0"16,0 35-1,35 1 1,18-1 0,18-17-1,17-18 1,-17-18-1,0-53 1,-18 54 0,-36-1-1,36 36 32,-17-1-31,17 1-16,-36 0 15,-16-1 1</inkml:trace>
  <inkml:trace contextRef="#ctx0" brushRef="#br0" timeOffset="30254.88">18821 5521 0,'0'0'0,"-36"0"0,-17 18 16,71-18 15,17 0-31,71 0 16,18 0 15,-18-18-15,-36 0-1,18 1 1,-70 17-16,88 0 16</inkml:trace>
  <inkml:trace contextRef="#ctx0" brushRef="#br0" timeOffset="30520.85">21484 5838 0,'0'0'0,"-17"0"47,-1 0-47,0 0 16,1 0-1</inkml:trace>
  <inkml:trace contextRef="#ctx0" brushRef="#br0" timeOffset="31754.17">1129 10442 0,'0'0'0,"-18"0"0,1 0 31,-1 35-15,18-17-16,35 0 31,-17-18-31,88 0 16,52-71 0,-16 1-1,-37-19 1,-105 54-1,-123 0 1,-89 35 0,71 35-1,0 71 1,88 17 15,53 19-15,53-54-1,71-35 1,52-53 0,-70-18-1,-36-17 1,-52 0 0,-89 35-1,18 0-15,-141 35 16,53 18-1,35 35 1,18 35 0,88 1-1,0-1 1,88-17 15,1-71-15,69-70-1,36-35 1,71-54 0</inkml:trace>
  <inkml:trace contextRef="#ctx0" brushRef="#br0" timeOffset="32569.43">2399 10777 0,'0'0'15,"35"-53"-15,-35 36 0,0-18 16,-53-1-1,-53 36 1,-70 71 0,105-1-1,19 54 1,34-54 15,36-17-15,70-53-1,18-17 1,52-36 0,-52 0-1,-35-35 1,-71 35 0,0 17-1,-36 89 16,19 18-15,17-36-16,-18 71 16,18 35-1,0 194 17,18-123-17,70 141 1,-17-71-1,34 124 1,-52-124 0,-17 35-1,-36-105 1,-124-124 0,-70-88-1,-18-88 1,-52-124-1,87-52 1,-34-142 0,123-35-1,88 159 1,88-18 0,35 106 15,18 35-16,-17 53 1,-89 89 0,-17 17-1,-1 0 1,19 0 0,-19 0-16</inkml:trace>
  <inkml:trace contextRef="#ctx0" brushRef="#br0" timeOffset="32835.93">2963 10866 0,'-17'0'31,"-1"0"-31,18 17 109,0 1-109,0-1 0,0 19 16</inkml:trace>
  <inkml:trace contextRef="#ctx0" brushRef="#br0" timeOffset="33038.42">3016 11254 0,'0'0'0,"18"0"62,-18-18-46,0 0-1,18 18 1</inkml:trace>
  <inkml:trace contextRef="#ctx0" brushRef="#br0" timeOffset="33635.36">5644 10601 0,'18'-35'0,"-36"70"0,36-159 15,-18 89-15,0-18 16,0 36-16,-35 17 16,0 35-1,35 88 1,0 107 0,0-36 15,0 247-16,0-159 1,0 124 0,0-54-1,0-158 1,0-17 0,17-142-1,18-88 1,-17-88-1,-18-18 1,0 36 0</inkml:trace>
  <inkml:trace contextRef="#ctx0" brushRef="#br0" timeOffset="34003.89">5397 11254 0,'-70'-106'16,"140"212"-16,-246-318 15,123 71 1,36 106-16,17-89 16,52 1-1,142-19 1,71 90 0,0 104-1,-124 37 1,-88 87-1,-89-52 1,-158 17 0,36-71-1,-1-35 1,88-17 0,54-18 15,17-18-16,123-34 1,36-19 0</inkml:trace>
  <inkml:trace contextRef="#ctx0" brushRef="#br0" timeOffset="34504.3">6332 10619 0,'0'0'0,"0"-18"0,18-17 16,-18 17-1,0 0 1,0 89 15,0-36-31,0 18 16,0 124 15,0-107-15,18 1-1,35-54 1,17-17 0,1-53-1,17-35 1,-18-53 0,-52 18-1,-18-1 1,0 106-1,0 71 1,0 124 0,0-71-1,18-1 1,17-52 15,18 0-15,35-53-1,-53 0-15,54-53 16,52-35 0</inkml:trace>
  <inkml:trace contextRef="#ctx0" brushRef="#br0" timeOffset="36084.9">7338 10266 0,'17'17'0,"-34"-34"0,-1-18 16,-17 35-1,35 52 1,0 90 0,0-1-1,0 17 1,0-34 0,0-54 15,0-52-16,0-36 1,0-17 0,0-35-1,0-19 1,0 72-16,35-107 16,18 71-1,53 18 1,-18 53-1,-17 70 1,-54-70-16,1 70 16,-36 35-1,-70-35 1,18-35 0,-19-53 15,19 0-16,34-53 1,1 1 0,35 16-1,0 54 17,35 0-17,54 34 1,-19-34-1,54-18 1,34-35 0,-34 0-1,17-54 1,-70-34 0,-54 88-1,36-159 1,-35 70-1,-18 36 1,-18 88 0,1 35-1,-54 142 1,53-36 0,1 17-1,34-52 1,36-53-1,18-35 1,35-18 0,-18-35-1,-18-54 1,-34 19 0,-19-36 15,-17 53-16,0 88 1,0 36 0,0 35-1,0 0 1,18-71 0,70 0-1,18-35 1,17-53-1,1-17 1,-54-19 0,36-52-1,-53 35 1,-35 36 15,-1 70-15,-17 35-1,0 36 1,0-54 0,0 1-1,18-18 1,0-35 0,-18-18-1,0 18 1,0-18-1,-18 35 1,-52 53 0,17 36-1,17 52 1,19-17 0,17-18 15,35-17-16,36-53 1,52-18 0,-52-18-1,-1-35 1,-17-18 0,-35 1-1,-18-18 1</inkml:trace>
  <inkml:trace contextRef="#ctx0" brushRef="#br0" timeOffset="36437.73">8908 10072 0,'-18'0'16,"36"0"-16,-71 17 0,17 1 15,-16 53 1,52-36 0,35-35-1,-18 0-15,54 0 16,-53 0-16,17-18 16,-17-35-1,-18 0 1,-53 36-1,-18-1 1,18 18 0,0 71-1,36-18 1,17-18 0</inkml:trace>
  <inkml:trace contextRef="#ctx0" brushRef="#br0" timeOffset="36952.82">10495 10460 0,'0'0'0,"0"-18"16,0-35-1,18-17 1,17 17 0,18 35-1,35 36 1,0 123 0,-17 35-1,-53-52 1,-18-18-1,0-53 1,0-18 0,0-53 15,0 1-31,52-72 16,1 36-1</inkml:trace>
  <inkml:trace contextRef="#ctx0" brushRef="#br0" timeOffset="37202.16">11254 10372 0,'0'0'16,"88"-106"0,-88 53-1,-71 106 17,-52 88-17,-1 18 1,18-18-1,71-71 1,18 1 0,34-71 15,36 0-31,-18 0 16,106-53-1,-105 35-15</inkml:trace>
  <inkml:trace contextRef="#ctx0" brushRef="#br0" timeOffset="37652.07">11642 10425 0,'0'-53'15,"0"106"-15,0-142 16,0 72 0,-36 34-1,19 72 1,-19 16-1,1 37 1,35-19 0,18-52-1,70-71 1,-17 0 0,34-36-1,1-34 16,-35-18-15,-54 52-16,-17-123 16,-70 71-1,-54 18 1,36 70 0,-18 35-1,53 88 1,36 36-1,17-53 1,53-71 0,35-17-1</inkml:trace>
  <inkml:trace contextRef="#ctx0" brushRef="#br0" timeOffset="37918.49">12400 10477 0,'0'0'0,"0"-17"16,0-54 0,0 54-1,0 34 1,0 1-16,-18 88 16,1-18-1,-1 18 1,1-71-1,17 0 1,35-88 15,0 18-15</inkml:trace>
  <inkml:trace contextRef="#ctx0" brushRef="#br0" timeOffset="38268.23">12524 10107 0,'0'0'0,"-18"0"0,0 0 16,-52 0-1,34 53 1,36 0 0,18-18-1,35-35 1,-35 0-16,52-17 15,-52-36 1,-18 17 0,-35-34-1,-18 52 1,-18 18 0,53 0-1,-34 35 1,34 18-1,36 36 1,52-1 0</inkml:trace>
  <inkml:trace contextRef="#ctx0" brushRef="#br0" timeOffset="38885.4">13458 10442 0,'0'0'0,"0"-17"16,0-19-16,-17 19 0,-54-36 15,-52 17 1,-18 36 0,35 36 15,0 52-16,18 53 1,53-17 0,35-54-1,35 1 1,71-71 0,-1 0-1,54-36 1,-123 19-16,69-71 15,1-71 1,-35-35 0,-71 35-1,0 0 1,0 71 0,-36 194 30,19 0-30,-1 105 0,18-70-1,0 36 1,18-142-16,35 53 16,0-70-1,17-18 1,1-18-1,-18-35 1,-36 36-16</inkml:trace>
  <inkml:trace contextRef="#ctx0" brushRef="#br0" timeOffset="39668.33">15593 10654 0,'0'0'0,"35"0"16,0 0 0,36-18-1,-18-35 1,-18-35 0,-35 70-1,-18-105 1,-52 35-1,-71 17 1,0 71 0,-71 18-1,71 70 1,106-53-16,-54 142 16,72-36-1,34-18 1,89-70-1,-18-53 1,71-17 0,-106-19-16,71-34 15,17-71 1,-35-53 0,-89 53-1,-17-36 16,0 54-15,0 34 0,0 125-1,-17 123 1,-1-1 0,0 72-1,18-36 1,53-89-1,0-69 1,-18-36 0,36-36-1,-36 1 1</inkml:trace>
  <inkml:trace contextRef="#ctx0" brushRef="#br0" timeOffset="40734.76">16069 10530 0,'-18'0'16,"18"18"0,18-18-1,0 0 1,-1 0-16,71-35 16,36-36-1,-53 1 1,-36-19-1,-35 37 1,-53 16 0,-53 54-1,35 70 1,1 53 0,70-35 15,0 0-16,70-71 1,72-35 0,16-17-1,-34-36 1,-1-53 0,-70 18-1,-53-36 1,0 106-16,0-34 15,0 104 17,0 37-17,0 34 1,0-17 0,0-88-1,-17 70 1,-1-35-1,18-71 17,0 0-17,0-87 1,18 69-16,17-87 16,35-18-1,1 70 1,35 54-1,-53 52 1,-18 35 0,-17 107-1,-18-107 1,0 19 0,0-72 15,0 1-16,0-36 1,0-35 0,70-53-1,18-17 1,53-1 0,-35 89-1,0 35 1,-71 88-1,-35 1 1,-17 52 0,-18-71-1,-1 1 1,19-36 0,87-53 30,-35 18-46</inkml:trace>
  <inkml:trace contextRef="#ctx0" brushRef="#br0" timeOffset="41218.26">18133 10283 0,'0'0'0,"0"-17"0,-18-36 15,0 35 1,-34 18-1,16 71 1,-17 52 0,0 36-1,36-71 1,17 0 0,53-35 15,53-53-16,17 0 1,1-53 0,-36-17-1,-53-36 1,-35-53 0,-18 71-1,-70 18 1,53 70-16,-53 0 15,17 17 1,1 54 0,34-1-1,19 1 1,17-36 0,88-35 15,-53 0-31</inkml:trace>
  <inkml:trace contextRef="#ctx0" brushRef="#br0" timeOffset="41517.73">19103 10125 0,'0'0'15,"0"-18"-15,0 0 0,0 1 16,-18 17-1,1 17 1,-36 72 0,35-72-16,-35 124 15,53-35 1,0 18 0,0-54 15,35 1-16,18-54 1,53-17 0,-35 0-16</inkml:trace>
  <inkml:trace contextRef="#ctx0" brushRef="#br0" timeOffset="41851.51">19932 9966 0,'0'0'0,"-18"-18"0,18 1 31,18 17-31,35 17 16,70 89 15,-52-18-31,-53 89 31,-36-1-15,-53-70-1,-52 0 1,105-89-16,-70 36 16,0-35-1,17-18 1,54 0-16</inkml:trace>
  <inkml:trace contextRef="#ctx0" brushRef="#br0" timeOffset="43106.94">8043 11783 0,'-35'-88'32,"35"70"-32,-18-17 0,-70-1 15,0 19 16,-88 34-15,35 36 0,88-35-16,-71 52 15,89-34 1,52-1 0,72 0-1,34 18 1,36 18-1,-71 17 1,-88 18 0,-70-36-1,-124 19 1,17-37 15,71-34-15,71-18-1,35-35 1,88 17 0,0-17-1,18 35 1,-35 35 0,-71 89-1,-35-18 1,-54 70-1,19-53 1,52 36 0,18-53-1,71-53 1,17-53 0,-18-18-1,36-52 16,-35-1-15,-1 1 0,-70 52-1,-17 18 17,-1 0-17,0 0 1</inkml:trace>
  <inkml:trace contextRef="#ctx0" brushRef="#br0" timeOffset="43306.33">7743 13035 0,'0'18'31</inkml:trace>
  <inkml:trace contextRef="#ctx0" brushRef="#br0" timeOffset="50134.59">7461 14058 0,'0'0'0,"-17"-106"31,17 89-31,0-54 16,0-35-1,0 89 1,0-54-16,0 36 31,-18 52-15,0 72-1,1 87 1,17-35 0,0 53-1,0-35 1,35-71-1,36-70 1,34-53 0,-34-36-1,52-53 1,-34-34 0,-54-1-1,-35 36 16,0-1-15,0 89 0,-18 35-1,18 17-15,0 72 16,0 87 0,-17-53-1,17 54 1,17-54-1,71-87 1,36-54 0,-36-35-1,53-53 1,-70 0 0,-1 1-1,-52 52 16,-53 53-15,-1 35 0,19 53-1,17-35 1,0 18 0,53-1-1,-18-17 1,-35-18-1,0-52 17,-18-36-17,-17-18 1,17 54-16,-17-36 16,17 35-1,18 71 32,0 0-31,0-18-16,18 18 15,0-35-15,35 35 16,52-53 0,-16 0-1,52-36 1,-53-17-1,18-35 1,-89 71-16,1-54 16,-18 0-1,0 36 1,-53 35 0,36 0-1,-19 53 16,36-35-31,-35 70 16,35-18 0,18 19-1,35-72 1,35-17 0,0-17-1,-53 17-15,106-71 16,-52 1-1,-37-19 1,-34 19 0,-53-1-1,-18 71 1,0 36 0,35 16-1,18 19 16,36 0-15,17-19 0,17 1-1,18-35 1,18-18 0,-18 0-1,0-53 1,-52 0-1,-36-35 1,0 0 0,0 70-1,-36 36 1,19 35 0,-18 53-1,-1-36 1,36 36 15,0-88-15,18-54 15,35-34-15,-36 52-16,36-52 15,-35 34-15,53-52 16,17 18-1,-53 52 1,0 36 0,-35 52-1,0 36 1,53 53 0,0-106-1,71-36 1,-19-17 15,37-53-15,-37-17-1,-16-54 1,-72 36 0,-52 0-1,-71 53 1,18 52-1,-18 54 1,18 52 0,70 1-1,18-54 1,53-34 0,35-36-1,1-53 16,-1-18-15,-35 1 0,-36-36-1,-17 53 1,0 35 0,0 71 15,0-35-31,0 70 15,0-35 1,18 35 0,53-53-1,52-17 1,-88-18-16,53-18 16,1-52-1,-72-18 1,-17 17 15,0-35-15,0 71-1,-17 70 17,17-17-32,0 35 15,-18 0 1,18-36-16,-18 36 15,-17 35 1,17-52 0,18-19-1,0-34 17,0-36-17,18 17 1,35-34-16,35-36 31,0 36-15,-35 52-1,-17 18 1,-1 53 0,-35 0-1,0 17 1,0-34-1,0-19 1,0-34 15,18-19-15,-1 19-16,36-36 16,18-35-1,17 35 1,0 17 15,-35 72-15,-53 17-1,-71 70 1,54-70 0,-19 0-1,36-18 1,53-70 15,-35 35-31,0-18 0</inkml:trace>
  <inkml:trace contextRef="#ctx0" brushRef="#br0" timeOffset="50634.05">11818 14111 0,'0'0'0,"-71"35"31,89-35-15,17 0-16,107 0 15,16-17 1,54-36 0,-89-35-1,-105 35 1,-36-53 0,1 88-16,-89 1 15,-35 17 16,35 70-15,18 54 0,88-19-1,35 37 1,36-72 0,70-35-1,35-35 1,-52-53-1,17-17 1,-71 17-16</inkml:trace>
  <inkml:trace contextRef="#ctx0" brushRef="#br0" timeOffset="50900.13">13176 13529 0,'0'-35'0,"0"70"0,-35-123 16,17 88-1,-52 0 1,17 70 0,35 89-1,-17 35 1,17-70 0,18 34-1,0-87 1,0-53-1,71-18 1,-36-18 0,0-35-1</inkml:trace>
  <inkml:trace contextRef="#ctx0" brushRef="#br0" timeOffset="51634.24">12806 13935 0,'0'0'0,"-88"0"31,105 0 0,124-36-15,36 1 0,70-18-1,-71-17 1,-52-54-1,-107 36 1,-17 70-16,-17-52 16,-36 70-1,-18 35 1,36 36 0,35 87-1,0-52 1,0 71 15,0-72-15,0-52-1,0 0 1,0-35 0,0-36 15,0-35-16,35-35 1,36 0 0,52 0-1,-17 35 1,-71 53-16,106 0 16,-52 53-1,-72 53 16,-52-18-15,-71 18 0,-17-71-1,87-17-15,-70 17 16,-17-35 0,52 0-1,89-18 16,17 1-15,18-1-16</inkml:trace>
  <inkml:trace contextRef="#ctx0" brushRef="#br0" timeOffset="52133.12">14587 13935 0,'-17'0'15,"-36"17"17,53 1-32,-18-18 0,1 35 15,17 1 1,35-36-1,18 0 1,0-36 0,-53-17-1,0-17 1,-36 52 0,-34 18 15,35 53-16,17 0 1,18 0 0,18-35-1,-1-18-15,18 0 16,1 0 0,-19-36-1,-17 1 1,0 17 15</inkml:trace>
  <inkml:trace contextRef="#ctx0" brushRef="#br0" timeOffset="53066.39">8467 15610 0,'0'0'0,"-53"-17"31,35-1-31,0 0 16,18-34 0,0 34-16,0-35 15,106 18 1,-35 35 0,-1 53-1,-70 35 1,-123 106 15,17-53-15,-53 0-1,106-88 1,36-18 0,70-52 15,-36-1-31,36 18 15,-17 35 1,16 53 0,1 1-1,71 17 1,17-36 0,-106-35-16,89 89 15,-124-18 1,-124 52 15,-35-52-15,-87-35-1,52-54 1,52-87 0,107-54-1</inkml:trace>
  <inkml:trace contextRef="#ctx0" brushRef="#br0" timeOffset="55149.63">15169 14199 0,'0'18'0,"0"-36"0,0 71 31,18-70-15,53-36-1,70-53 1,-18 0 0,18-88-1,-123 70 1,-18 89-1,-53-53 1,-35 88 0,-18 71-1,88 87 1,54-34 0,69-1-1,-16-52 1,-72-54-16,54 19 15,-71-19 1,-35-17 0,-36 0-1,-35-35 1,18 17 0,35 36-1,53 53 1,35-18 15,89-18-15,-18-35-1,141-71 1,-71 18 0,36-52-1,-106-1 1,-89-18-1,-52 36 1,-106 70 0,35 71-1,35 71 1,71-18 0,36-1-1,105-52 1,53-35 15,0-53-15,-53-36-1,0-17 1,-106 0 0,-17 17-1,-18 54 1,-18 70-1,1 35 1,-19 18 0,36-36-1,-17-17 1,34-71 15,36-70-15,0 18 15,18-36-15,-54 53-1,19 53 1,-1 88 0,0 0-1,18-35 1,88 18-1,36-54 1,17-17 0,-71-17-1,-88-1-15,36-35 16,-18-53 0,-53 18-1,-35-53 1,-18 88 15,-88 53-15,52 71-1,-16 70 1,69-35 0,54-1-1,70-52 1,36-53-1,-19 0 1,-16-53 0,-19-35-1,-17-18 1,-18-88 0,-35-17-1,0 87 1,0 107 15,-53 70-15,18 141-1,35-18 1,0-123-16,0 123 16,0-105-1,35-1 1,18-70-1,36 0 1,16-53 0,1-17-1</inkml:trace>
  <inkml:trace contextRef="#ctx0" brushRef="#br0" timeOffset="55416.48">18732 13564 0,'0'-53'16,"0"106"-16,0-141 0,0 18 0,0-1 31,0 159 0,-17 53-15,-1 53 0,1-53-1,-1-105-15,-17 87 16,17-70-1,36-53 17,35-35-17,52-53 1</inkml:trace>
  <inkml:trace contextRef="#ctx0" brushRef="#br0" timeOffset="56816.22">19121 13511 0,'0'0'0,"0"-35"16,0 17 0,-53 18-1,-71 89 1,18-19 0,-17 1-1,70-36 1,35-35-1,18 18 1,53 35 0,-35-36-16,17 36 15,18 18 1,18-1 0,-18-34-1,52-19 1,36-17 15,1-17-15,-37-36-1,1-53 1,-70 0 0,-36-18-1,-53 107 1,-53 34-1,35 54 1,36 53 0,35-19-1,18-52 1,70-17 0,-71-36-16,89 0 15,18 0 16,-36-53-15,18-18 0,-53-17-1,-36 17 1,-17 54 0,0 70-1,-17 35 1,17-18-1,0-17 1,35-17 0,71-36-1,-36 0 1,19-53 0,-37 0-1,-16-35 16,-36 52-31,17-17 16,1 53 0,-18 18-1,0 35 1,-18 53 0,-17-18-1,35 88 1,35 54-1,1 17 1,-36 17 0,0-87-1,-36-19 1,-52-122 0,-35-36-1,-18-89 16,52-16-15,89-54 0,36 18-1,140-177 1,-52 106 0,105-34-1,-88 69 1,0-17-1,-123 124 1,-89 52 0,1 53-1,34 53 1,72 18 0,34-18-1,1 1 1,-71-19 15,-36-52-15,-17-18-1,-35 0 1,53-35 0,35-18-16</inkml:trace>
  <inkml:trace contextRef="#ctx0" brushRef="#br0" timeOffset="57283.17">21202 13123 0,'0'-17'0,"0"34"0,0-52 0,0 0 15,0-18 1,-35 53-1,-18 35 1,35 0-16,-35 71 16,-35 88-1,53 53 1,17-35 0,18-89-1,71-34 16,-54-72-31,19-17 0,69-17 32,-34-36-17,-53 17-15</inkml:trace>
  <inkml:trace contextRef="#ctx0" brushRef="#br0" timeOffset="57498.82">21431 13247 0,'0'0'16,"-17"-18"-16,-1 18 0,0-17 16,1 17-1,17 17 1,0 1-16,0-1 16,0 1-16,0 0 15,0-1 1,17-17 15</inkml:trace>
  <inkml:trace contextRef="#ctx0" brushRef="#br0" timeOffset="57682.77">21572 13229 0,'0'0'0,"18"-17"15,-18 34 16,-35 18-15,17 1 0,18-19-16,0 1 15</inkml:trace>
  <inkml:trace contextRef="#ctx0" brushRef="#br0" timeOffset="58033.65">22102 13141 0,'0'-18'0,"0"36"31,0 0-31,-18 52 16,-17 36-1,17 88 1,-35-53 0,-18 53-1,71-159-15,-35 36 16,35-18-1,35-53 17,36-53-17,-53 18-15</inkml:trace>
  <inkml:trace contextRef="#ctx0" brushRef="#br0" timeOffset="58249.22">22331 13282 0,'0'0'0,"0"18"16,0-1 0,-18 1-16,1 105 15,-1-34 1,0 34 0,18-52-1,-17-18 1</inkml:trace>
  <inkml:trace contextRef="#ctx0" brushRef="#br0" timeOffset="58450.08">21960 13688 0,'0'0'0,"36"0"31,-19 0-15,1-18-16,88 0 16,-36 1-1,54-36 1,-71 18 0,-18 17-1</inkml:trace>
  <inkml:trace contextRef="#ctx0" brushRef="#br0" timeOffset="58782.32">22437 13494 0,'-18'0'16,"36"0"31,-1 0-47,1 0 15,0-18-15,17 0 16,-18-17-1,-17 18 1,-17 17 0,-54 0-1,1 52 1,34 54 0,36 0-1,0 0 1,0-53 15,36-35-15,34-36-1,1-17-15</inkml:trace>
  <inkml:trace contextRef="#ctx0" brushRef="#br0" timeOffset="59049.12">22842 13300 0,'0'0'0,"0"-18"0,0 36 31,-35 35-15,0 70 0,0 18-1,17-17 1,18-54-1,0-34 1,18-36 15,-1-18-15,36-17 0</inkml:trace>
  <inkml:trace contextRef="#ctx0" brushRef="#br0" timeOffset="59316.84">23054 13264 0,'0'0'0,"0"-35"16,0 0-1,0 53 1,-18 52 0,-35 54-1,18-1 1,-18 36-1,18-71 17,35-70-32,0 52 15,0-52 1,53-18 0,35-53-1</inkml:trace>
  <inkml:trace contextRef="#ctx0" brushRef="#br0" timeOffset="59666.4">23107 13652 0,'0'0'0,"0"18"31,-18 17-31,-17 1 16,35 17-1,0-36-15,0 1 16,71-18 15,-19 0-15,-16-53-1,-19 0 1,-17 35-16,0-52 16,-35 17-1,-18 35 1,18 18-1,0 18 1,35 17 0,17-35 15</inkml:trace>
  <inkml:trace contextRef="#ctx0" brushRef="#br0" timeOffset="59907.53">23319 13317 0,'0'0'0,"0"18"63,0 0-48,0-1 1</inkml:trace>
  <inkml:trace contextRef="#ctx0" brushRef="#br0" timeOffset="60082.57">23407 13335 0,'-18'18'47,"18"-1"-31,0 1-16</inkml:trace>
  <inkml:trace contextRef="#ctx0" brushRef="#br0" timeOffset="60500.58">23460 13123 0,'17'18'62,"-17"0"-62,18 17 16,17 71 0,-35-18-1,18 71 1,-18-36-1,0-70-15,-35 88 16,-36-53 0,-17-17-1,17-36 1,36-35 0,35-17 30,18-19-46,-1 19 16</inkml:trace>
  <inkml:trace contextRef="#ctx0" brushRef="#br0" timeOffset="64366.35">23865 13600 0,'0'17'0,"-17"-17"16,17 18-1,17-18 32,1 0-47,0 0 16,-1-18 0,-17 1-16,18-36 15,-18 17 1,-35 19-1,-1 17 1,1 0 15,17 17-15,18 19 0,0-19-1,0 1 32</inkml:trace>
  <inkml:trace contextRef="#ctx0" brushRef="#br0" timeOffset="64998.28">23830 13935 0,'-18'17'15,"1"-17"1,17 18-1,17-18 17,1 0-17,0-18 1,-1 18-16,1 0 31,0 53-15,-18-35-1,0 17 1,-18-17 15,0-18-31,-17 0 16,35-35 15,0 17-15,35-17-1,36 35 1,-18 0 0,-35 53-1,-18-1 1,-106 72 0,-106 35-1,0-1 1,142-122-16,-248 140 15,177-123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1T10:52:17.85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1799 1993 0,'0'-17'16</inkml:trace>
  <inkml:trace contextRef="#ctx0" brushRef="#br0" timeOffset="2001.3">1729 811 0,'0'0'0,"0"-17"16,0-19 0,0 19-16,0-1 15,0 1 1,-71 17 15,0 17-15,-52 54-1,-18 87 1,70-34 0,54 35-1,34-53 1,89-71 0,53-35-1,-36 0 1,36-88-1,-124 70-15,18-70 16,-53-36 0,-35-52-1,-35 88 1,-72 35 15,19 53-15,-36 70-1,53 36 1,106-35 0,53 17-1,53-53 1</inkml:trace>
  <inkml:trace contextRef="#ctx0" brushRef="#br0" timeOffset="2350.37">2064 864 0,'0'0'0,"0"-17"31,-18 17-31,0 0 16,18 70-16,-17 1 31,17 35-16,0 88 1,0 0 0,-35 141-1,35-265-15,-18 160 16,-17-1 0,17-141-1,18-53 1,0-70-1,18-106 1,-18 88-16,0-53 16</inkml:trace>
  <inkml:trace contextRef="#ctx0" brushRef="#br0" timeOffset="2700.45">1958 1041 0,'0'0'0,"-18"-106"32,18 88-32,0-17 15,53 0 1,-35 35-16,52-18 16,19 36-1,-72 52 1,-34 36-1,-36-18 1,-36 0 0,37-35-1,16-35 17,36 0-17,18-54 16,0 19-31</inkml:trace>
  <inkml:trace contextRef="#ctx0" brushRef="#br0" timeOffset="3483.62">2240 1164 0,'0'0'0,"18"0"62,-1 0-62,36-35 16,-35 35-16,70-71 16,-35 18-1,-53 0 1,0 36 15,-70 17-15,-1 53-1,36-36-15,-36 72 16,53 16 0,18-34-1,36-18 1,34-53 0,-52 0-16,123-18 15,-35-35 1,0-35-1,-36 18 1,-70-36 0,0 88-1,0 53 1,0 36 15,-35 52-15,17-34-1,-17-1 1,17-53 0,18-53 15,-17-52-15,17-1-1,35-70 1,36 35-1,-36 71-15,141-18 16,-70 53 0,-35 88-1,-54 54 17,-17-107-32,-17 35 15,-54 54 1,36-71-1,35-36 1,0-34 0,0-1-16</inkml:trace>
  <inkml:trace contextRef="#ctx0" brushRef="#br0" timeOffset="3733.44">3651 776 0,'0'0'0,"0"-18"16,-17 18-16,-19 36 15,19-1 1,-1 53-16,0-35 16,-17 71-1,17 17 1,1-53-1,17-35 1,0-36 0,35-17-1</inkml:trace>
  <inkml:trace contextRef="#ctx0" brushRef="#br0" timeOffset="4383.83">3863 829 0,'0'0'0,"0"-35"0,0 17 16,0 53 0,0 54-1,-18 69 1,-17-52 15,0 0-15,35-35-1,0-54 1,35-87 15,0 17-15,-35 17-16,36-16 16,-1 16-1,-18 36 1,-17 53-1,0 35 1,36-17 0,-1-36-1,71-35 17,-36 0-17,36-53 1,-35-17-1,-18-36 1,-36 18 0,-17 52-1,-53 72 1,-17 52 0,70 0-1,0 18 1,0-71-1,18-17-15,52-18 16,1 0 0,34-71-1,-52 18 1</inkml:trace>
  <inkml:trace contextRef="#ctx0" brushRef="#br0" timeOffset="4600.14">3404 1023 0,'0'0'0,"-35"18"31,70-18-15,18 0-16,53-18 15,123-35 1,-158 35 0</inkml:trace>
  <inkml:trace contextRef="#ctx0" brushRef="#br0" timeOffset="5166.7">5221 635 0,'0'0'0,"-18"0"0,1 0 16,-18 0 0,35 35-1,0 106 1,0-17-1,0 52 1,0-52 0,0-71-1,0-36 1,-18-17 0,-17-53 15,35-17-16,0-71 1,70 70 0,36 1-1,-18 70 1,36 70 0,-89 1-1,-70 70 1,-54-71-1,-16-17 1,52-35 0,35-18-1,18-18 1,88-35 15</inkml:trace>
  <inkml:trace contextRef="#ctx0" brushRef="#br0" timeOffset="5517.64">5627 1041 0,'0'0'0,"0"-36"16,0 19-16,0-19 16,35-16-1,36 52 1,17 17-1,-53 1-15,18 52 16,-18 54 0,-35-18-1,-35-53 1,0-36 15,17-34 0,18-1-31,0-35 16,0-17 0,18-1-1,52-17 1,18 17 0</inkml:trace>
  <inkml:trace contextRef="#ctx0" brushRef="#br0" timeOffset="5902.21">6227 900 0,'0'70'31,"-18"-52"-31,-17 17 0,17 53 16,-35 36 15,35-36-15,18-53-1,53-17 1,18-18 0,17-35-1,-70 17-15,35-53 16,-36-52 0,-17 17-1,-70 18 1,-1 70-1,-35 53 1,18 71 0,70 18-1,18-54 1,71-34 0</inkml:trace>
  <inkml:trace contextRef="#ctx0" brushRef="#br0" timeOffset="6452.4">6632 1111 0,'0'0'0,"0"-35"0,0 17 15,0-70 1,-17 53 0,-19 70-1,19-17-15,-1 70 16,-17 35-1,35-17 1,0-88 0,70 0-1,-17-36 1,18-35 0,-1-18 15,-34 1-16,-36 35 1,0 52 0,0 54-1,0-1 1,35-17 0,18-53-1,17 0 1,1-17-1,-1-89 1,-52 35 0,-18-52-1,-35 35 1,17 88 15,-17 0-15,17 52-1,36 1 1</inkml:trace>
  <inkml:trace contextRef="#ctx0" brushRef="#br0" timeOffset="6768.96">7302 1041 0,'36'0'16,"-72"0"-16,142 0 16,-88-18-1,-18 0 1,-53 18-1,-18 36 1,54 17 0,17 17-1,53-17 1,-18-18 0,0 1 15,-35-19-16,-35 1 1,17 0-16,-17-1 16,-53-17-1,53 0 1,52-17 0</inkml:trace>
  <inkml:trace contextRef="#ctx0" brushRef="#br0" timeOffset="7333.06">7602 1199 0,'18'0'0,"-36"0"0,107-35 16,-72 18-16,36-19 15,-35-17 1,-18 0 15,-71 71 0,36 0-31,-71 88 16,53-36 0,53 1-1,18-54 1,88-17 0,-18 0-1,35-53 1,-35-35-1,-35 18 1,18-19 0,0 89-1,-19 18 1,-34 53 15,0 17-15,-18-35-1,0-36 1,0-34 15,0-54-15,0 1 0,53-54-1,-18 54 1,18 17-1,-36 53 1</inkml:trace>
  <inkml:trace contextRef="#ctx0" brushRef="#br0" timeOffset="9085.04">1041 2716 0,'0'0'0,"-18"0"16,18-17 15,35-19-15,54-16-1,-54 34-15,53-53 16,-70 36-16,17-18 16,-106 0-1,-52 53 1,-18 18-1,0 70 1,105-70-16,19 52 16,34 36-1,54-88 1,70-1 0,-53-34 15,-17 17-16,-71-18 1,-124 53 0,-52 36-1,70-1 1,53 19 0,53 34-1,35-88 1,124-17-1,-35-36 1,123-52 0,-71-18-1,-17-36 1,-106 54 0,-53 52-1,0 0 1,-36 36-1,1 53 1,17 17 0,1-35-1,17-18 1,0-17 0,17-36-1,19-35 1,-19 0-1,19-35 1,-19 35 0,1 53-1,17 35 1,18 53 0,0-17 15,0 0-16,18-54 1,17-17 0,0-35-1,53-53 1,-53-18 0,-52-70-1,-36 34 1,0 107-16,-53-53 15,17 70 1,19 89 0,-1 35-1,18 70 1,35-17 0,1-71 15,52-35-16,0-53 1,-17 0 0,17-35-1,-18-36 1,-52 53-16,0-87 16,-1 52-1,1 35 1,-1 36-1,-17 70 1,18-18 0,17 1-1,1-71 1,17 0 0,17-35 15,-35-18-16,1-35 1,-36 70 0,0 53 15,0 53-15,0-70-16,0 17 15,17 1 1,1-36 15</inkml:trace>
  <inkml:trace contextRef="#ctx0" brushRef="#br0" timeOffset="9300.2">2381 2575 0,'0'0'15,"-35"0"-15,-71 0 16,53 0 0,88 0-1,-17 0 1,17 0-16,195 0 16,-36 0-1,-53-35-15</inkml:trace>
  <inkml:trace contextRef="#ctx0" brushRef="#br0" timeOffset="9516.14">3757 2275 0,'-18'0'32,"-17"36"-32,-18 34 31,18 89-16,35-106-15,0 53 16,0 35 0,53-88-1,-18-36 1,-17-17 0</inkml:trace>
  <inkml:trace contextRef="#ctx0" brushRef="#br0" timeOffset="10266.27">3369 2663 0,'0'0'0,"-35"0"0,17 0 0,36 18 31,17-18-31,88 0 16,-70 0-1,194-35 1,-70-18-1,17-53 1,-53-17 0,-106 34-1,-35 1 1,-53 88 0,-17 106-1,52 35 1,18 53-1,0-53 1,35-70 0,-35-54-16,53-17 15,0 0 1,18-70 0,-18-36 15,-18 18-16,-35 53-15,18-18 16,-18 141 15,0 0-15,0-70-16,35 52 16,53 1-1,18-71 1,17-18-1,-17-17 1,-18-71 0,-52-17-1,-36 52 1,-71 124 31,36 35-32,17 0 1,53-17 0,-17-71-16,35 18 15,35-18 1,18-18-16</inkml:trace>
  <inkml:trace contextRef="#ctx0" brushRef="#br0" timeOffset="10666.11">5856 2258 0,'0'-18'0,"0"36"0,0-54 0,-35 36 31,-18 71-31,18 35 16,-1 53 15,36-36-16,0-88-15,36 36 16,105-36 0,-71-35-1,18-53 1,-35-35 0,-35-35-1,-18-54 1,0 71-1,-18 71 1,18 53 15,0-1-31,18 1 16,70 0 0,-35-1-1</inkml:trace>
  <inkml:trace contextRef="#ctx0" brushRef="#br0" timeOffset="11199.51">6685 2293 0,'0'0'16,"0"-18"-16,-18 18 31,-17 53-15,18-17-16,-1 52 15,18 35 1,-18-17-1,18-53 1,18-53 15,0-71-15,17-52 0,18 0 15,35-36-16,-53 141-15,36-35 16,-36 53 0,-35 18-1,-35 17 1,-106 18 0,52 0-1,19 35 1,70-17-1,53-18 1,70 35 0,-34-53-1,16-17 1,-34-1 0,-18-34 15,17-36-16,-34 35-15</inkml:trace>
  <inkml:trace contextRef="#ctx0" brushRef="#br0" timeOffset="11449.17">7638 2187 0,'0'0'0,"0"-35"0,0-18 16,-36 53-1,-52 71 1,18 34-1,-1 72 1,53-36 0,18-88-16,0 53 15,89-36 17,16-70-17,37 0 1,-37-53-1,-87 36-15</inkml:trace>
  <inkml:trace contextRef="#ctx0" brushRef="#br0" timeOffset="12832.62">1834 3933 0,'0'0'0,"36"-17"0,-1-1 16,36-35 0,-36 36-16,35-72 15,-52-16 1,-18 34-1,-88 36 1,-36 52 0,-34 72-1,122-72-15,-34 71 16,87 54 0,72-37-1,69 19 16,-69-36-15,-72-53-16,1 18 16,-36 18-1,-123-54 1,0-17 0,-18-35-1,-17-53 1,88 35-1,105 88 17,1-17-17,35 53-15,35-1 16,53 1 0,-35-71 15,-71 0-31,124-53 15,-36-18 1,54-52 0,-107-1-1,-70 1 1,-53 70 0,-35 53-1,35 106 1,36-1-1,-1 54 1,53-53 0,54-71-1,-54-35-15,106 0 16,88-35 0,-17-35 15,-71-1-16,-35-88 1,-106 71 0,-71 0-1,1 88 1,-1 53 0,18 17-1,18 71 1,35-105-16,0 34 15,35-34 1,36-36 0,-18-36-1,35-52 1,-35-18 15,-53 18-15,0 70-1,0 71 1,0 18 0,0 52-1,18-34 1,17-54 0,18-35-1,-18-18 1,18-52-1,-53 52-15</inkml:trace>
  <inkml:trace contextRef="#ctx0" brushRef="#br0" timeOffset="13165.58">3246 4092 0,'0'-70'15,"35"-1"1,-70 230-16,35-177 0,88-158 16,-18 176-1,-34 0 16,52 70-15,0 71 0,-70-70-1,-18-18 1,-36-53 15,1-53-15,17-18-1,18-34 1,0 52 0,71 0-1,0 35 1,-54 18 0,71-17-16,1-1 15</inkml:trace>
  <inkml:trace contextRef="#ctx0" brushRef="#br0" timeOffset="13415.64">4110 3863 0,'0'-18'16,"0"36"-16,-18-36 15,1 18 1,-1 0-16,-35 36 16,0 52-1,35 35 1,18-52-1,53-1 1,0-52 0,-35-18-16,70 0 15,0-53 1,18-53 0,-53 36-1</inkml:trace>
  <inkml:trace contextRef="#ctx0" brushRef="#br0" timeOffset="13782.71">4463 3828 0,'0'-36'0,"0"-69"16,0 34 0,-18 318-16,0-476 15,54 423-15,-89-318 16,53 248 0,0 52-1,0-70 1,0-71-16,-18 36 15,18-54-15,0 1 16,0-71 15,0 35-31,35-52 16,36-71 0,-53 123-1,34-35-15,-16 36 16,52 17-1,-70 17 1,-1 71 0,-17 18-1,0-35 1,0-54 0</inkml:trace>
  <inkml:trace contextRef="#ctx0" brushRef="#br0" timeOffset="14181.85">5750 3616 0,'0'0'0,"-17"-18"0,-19-35 15,19 36 1,17 34-16,0 36 15,0-17-15,70 140 16,-52 53 0,-18-70-1,0 0 1,0-106 0,0-36-1,0-70 1</inkml:trace>
  <inkml:trace contextRef="#ctx0" brushRef="#br0" timeOffset="14500.39">5592 3881 0,'0'0'16,"-106"-124"0,88 89-16,0-71 15,54 53 1,87 0-1,18 53 1,53 35 0,-70 89-1,-107-18 1,-140 0 0,-18-36 15,-18 1-16,106-71 1,53 17 0,106-17-1,-18-17 1</inkml:trace>
  <inkml:trace contextRef="#ctx0" brushRef="#br0" timeOffset="14898.78">6138 4075 0,'-53'-18'16,"53"0"-16,-17-35 15,17-17 1,53 35 0,70 17-1,-105 18 1,88 18-1,-1 70 1,-87 35 0,-18-17-1,-70-35 1,70-54 0,-18-17-16,0 0 15,18-70 1,0 17-1,36-71 1,16 54 0,72-1-1,52 36 1</inkml:trace>
  <inkml:trace contextRef="#ctx0" brushRef="#br0" timeOffset="16098.27">6950 3863 0,'0'70'15,"-18"1"1,36-212-16,-54 300 0,19-71 16,-18 0-1,35-35 1,52-53 0,19 0-1,17-53 1,-53-35-1,-17-18 1,-36 0 0,-34 71-1,-1 35 1,35 0 15,53 0-15,-17 0-16,88 0 15,35 0 1,-18 0 0,36-35-1,-71 17 1,-70 18 0,-106 18-1,-18 35 1,-18 35-1,54 35 1,70-35 0,0 18-1,53-88 1,35-18 0,35-53-1,-52 0 16,0-70-15,-36-36 0,-35 0-1,0 53 1,0 71 0,0 141 15,-18-18-16,18-53-15,0 124 16,0-53 0,18-18-1,52-53 1,-17-35 0,18-17 15,-54-1-31,36-53 15,-35-17 1,0-18 0,-18 89-1,0-1 1,0 106 0,0-17-1,0 17 1,0-35-1,17-53 1,54 0 0,-18-18-1,-36 1-15,36-54 16,-35-35 0,0 53 15,-18 36-16,-18 52 17,18-17-32,-18 17 0,18 36 15,0-1 1,0 1 0,0-36-1,36-35 1,34 0-1,18-71 1,-52 36 0</inkml:trace>
  <inkml:trace contextRef="#ctx0" brushRef="#br0" timeOffset="16582.21">8502 4092 0,'18'-88'0,"-18"0"16,0 35 0,0 35 15,-18 54-16,0 52 1,18 53-16,18-159 0,-36-70 0,18 176 16,0-17-1,36-1 1,52-52 0,18-18-1,17-35 1,-35-36-1,-35-35 1,-18-70 0,-17 0-1,0 70 1,-18 70 0,0 54-1,-53 70 16,18 18-15,17 35 0,18 18-1,0-89 1,18-17 0,34-53-1,1 0 1,18-53-1,-53 53-15,-1-17 0</inkml:trace>
  <inkml:trace contextRef="#ctx0" brushRef="#br0" timeOffset="16814.98">8925 3775 0,'-35'0'0,"70"0"0,-88 0 0,36 0 16,-1 0-1,53 0 1,89 0 0,35-36-1,-54 36 1,1-17 0,-88 17-16,0 0 15,-54 17 1,1-17-16</inkml:trace>
  <inkml:trace contextRef="#ctx0" brushRef="#br0" timeOffset="18515.09">1164 5803 0,'-17'53'15,"17"-71"16,17 1-31,-17-1 16,0-17 0,-35-36-1,-36 18 1,-35 53 0,18 53-1,53-17-15,-71 105 16,71 0-1,35-35 1,35-36 0,18-70-1,88-53 1,-53-35 0,18-35-1,-88 17 16,0 0-15,-18 71 0,0 70-1,0 106 1,35-17 0,35-19-1,54-16 1,70-54-1,-53-35 1,-88-18-16,70-35 16,-17-35-1,-88-18 1,-36 18 0,-70 0-1,-35 70 16,34 71-15,-34 71 0,88-19-1,35 1 1,52-35 0,90-71-1,-54 0 1,18-71-1,-36-17 1,1-53 0,-71 0-1,0 88-15,0-88 16,0 88 0,-18 71-1,0 70 16,1 106-15,17-18 0,17-70-1,1-88-15,106 52 16,34-70 0,72-17-1,-89-19 1,0-52-1,-106 0 1,-88-18 0,-17 36-1,-54 52 1,18 88 0,36 19 15,52-54-31,18 53 15,18 18 1,35-71 0,53-35-1,17-17 1,-52-36 0,-36 35-16,35-88 15,-34-17 1,-36-89-1,0 71 1,0 106-16,0-36 16,-18 71-1,18 88 1,0 106 0,0-53-1,18 1 16,-1-72-15,19-35 0,34-35-1,1-17 1,-1-36 0</inkml:trace>
  <inkml:trace contextRef="#ctx0" brushRef="#br0" timeOffset="18748.37">3581 5609 0,'17'-35'0,"-34"70"0,70-158 16,-53 87 0,0 72 15,0-1-15,0 53-16,0 18 31,0 53-16,0-89 1,0-34 0</inkml:trace>
  <inkml:trace contextRef="#ctx0" brushRef="#br0" timeOffset="19198.89">3422 5891 0,'-35'-17'16,"70"34"-16,-70-52 15,70 17 1,71 1 0,0-18-1,-71 17-15,106-35 16,-53 18 0,-17 17 15,-71 36-16,0 70 1,-53 18 0,53 0-1,0-54 1,70-34 0,-17-18-1,35-35 1,-35 0-1,-35-54 1,-18 54-16,-18-71 16,-52 36-1,-18 70 1,-1 0 0,1 88-1,35 0 16,53-70-31</inkml:trace>
  <inkml:trace contextRef="#ctx0" brushRef="#br0" timeOffset="21847.95">5151 5627 0,'17'0'16,"1"-53"-1,-18 35-15,17-17 16,-17 0 0,0 17-16,-35 0 15,-53 18 16,35 18-15,-17 106 0,52 70-1,18-18 1,35-53 0,71-52-1,0-71 1,88-18-1,35-52 1,-17-18 0,-106-1-1,-106 1 1,-53 0 0,-106 17 15,106 71-31,-88 71 31,88 35-15,35 35-1,18-35 1,53-53 0,18-36-1,52-17 1,-52-53-1,-18-35 1,-36-18 0,-17 18-1,0 18 1,0 52-16,0 71 31,53 53-15,-17-18 15,17-18-15,-36-52-16,18 17 15,18-35 1,-35-17 0,17-36-1,-17-18 1,0-52-1,17 17 1,35 71 0,1 35-1,0 70 1,17 36 0,-71 0-1,-17-71 16,0-17-31,0-1 16,0-69 15,0-19-15,0 53-16,0-17 16,0-71-1,18 53 1,35 36-1,0-36 1,0 35-16</inkml:trace>
  <inkml:trace contextRef="#ctx0" brushRef="#br0" timeOffset="22131.7">7091 5274 0,'0'18'47,"-18"-1"-47,18 19 0,-17-1 15,-1 106 1,0 35 0,-17-35-1,35-105-15,0 17 16,18 0-1,35-53 1,-1 0 0,1-71-1,-17-17 1</inkml:trace>
  <inkml:trace contextRef="#ctx0" brushRef="#br0" timeOffset="22347.17">6932 5592 0,'0'0'0,"-35"0"16,70 0 15,36-18-15,-54 18-16,89-35 15,-88 35-15,105-36 16,-52 36-1,-54-17 1,1-1-16</inkml:trace>
  <inkml:trace contextRef="#ctx0" brushRef="#br0" timeOffset="24013.98">13617 653 0,'0'-18'16,"0"0"-16,0 1 15,0-1-15,0-17 16,0 0 0,-17 17-1,-19 18 1,-34 53 15,52-36-31,-17 89 16,0 88-1,35-53 1,17 1 0,54-90-1,87-52 1,1-88-1,-35 0 1,-1-71 0,-105 36-1,-89-18 1,-87 53 0,-1 70-1,53 36 16,18 87-15,70 36 0,36-52-1,105 16 1,-52-105-16</inkml:trace>
  <inkml:trace contextRef="#ctx0" brushRef="#br0" timeOffset="24363.67">14464 688 0,'0'-18'0,"0"36"0,0-53 0,0-1 31,-35 54-15,17 53 0,0 87-1,18 36 1,0-141-1,0 141 1,18 124 0,-18-1-1,0-52 1,-18-53 0,1-107-1,17-52 1,-18-88-1,18-88 1,18-54 0,-1 54-1</inkml:trace>
  <inkml:trace contextRef="#ctx0" brushRef="#br0" timeOffset="24664.75">14411 1270 0,'0'-123'16,"0"246"-16,-71-423 0,54 212 31,17 0-15,70 17-1,-34 54-15,34 17 16,-35 0-16,107 17 16,-72 36-1,-70 71 1,-53-54-1,-70 36 1,87-88-16,-69 35 16,87-53-1,71-18 17,-35 18-17,52-18-15</inkml:trace>
  <inkml:trace contextRef="#ctx0" brushRef="#br0" timeOffset="25364.17">14711 1076 0,'35'0'16,"-70"0"-16,123-35 16,18-1-1,0-17 1,-53 18 0,-18-18-1,-35 36-15,0-19 16,-53 1-1,0 35 1,-18 71 0,19 52-1,34 36 1,18-106-16,18 35 16,87-35-1,54-53 16,-35-53-15,17-35 0,-71 0-1,-52-36 1,-18 89-16,0-71 16,0 88-1,-53 54 1,53 52-1,-35 71 1,35-124-16,-18 71 16,0-18-1,18-53 1,0-70 15,0 17-15,18-52-16,53-71 31,17-36-15,0 107-1,0 70 1,-52 88 0,-19 53-1,-17 18 1,-17-89-1,-1-34 1,36-54 15</inkml:trace>
  <inkml:trace contextRef="#ctx0" brushRef="#br0" timeOffset="25596.7">16351 670 0,'0'-35'0,"0"70"0,0-88 16,0 36-16,0-1 16,-53 71-1,36-18-15,-1 36 16,0-18-16,1 123 16,-1-52-1,18-19 1,35-69-1,18-36 1,-17-18-16</inkml:trace>
  <inkml:trace contextRef="#ctx0" brushRef="#br0" timeOffset="26246.69">16633 706 0,'0'0'0,"0"-53"0,0 0 16,-35 70 15,35 1-31,-53 123 16,36-17-1,-1 52 1,18-70 0,35-71-1,1-35 1,-19 0-16,18-35 15,18-36 1,0-17 0,-17-18-1,-19 106 1,1 18 0,-18 123-1,0-70 1,35 17 15,18-71-15,53-17-1,-71-17 1,0 17-16,54-88 16,-19 17-1,-52-53 1,-18 54-1,-18 70 1,-52 88 0,52 0-1,18 18 1,0-53 0,88-35-1,-17-18 1,-1-18 15,-52 0-31,17-34 16,-35-1-1,0 35-15</inkml:trace>
  <inkml:trace contextRef="#ctx0" brushRef="#br0" timeOffset="26430.64">16175 952 0,'0'0'0,"-124"18"0,19 17 16,122-35 15,71 0-31,-35-17 0,71-19 16,-54 19-16,195-71 15,-142 52 1</inkml:trace>
  <inkml:trace contextRef="#ctx0" brushRef="#br0" timeOffset="26996.53">17780 459 0,'0'0'0,"-106"17"31,89 1-31,-1 0 0,0 34 16,18-16-16,-17 87 15,17-88-15,0 107 16,0 34 0,0-88-1,0-17 1,0-54 15,-36-87 0,36-1-15,53-70 0,18 71-1,52 17 1,-105 53-16,70 0 15,-17 88 1,-71 0 0,-36 18-1,-69-18 1,34-35 0,-17-35-1,70-18 1,53 0 31,71-36-32,-88 19-15,17-1 0</inkml:trace>
  <inkml:trace contextRef="#ctx0" brushRef="#br0" timeOffset="27380.67">18150 1005 0,'0'-17'0,"0"-19"15,-17 19 1,17-18 0,53-18-1,17 53 1,36 17 0,-35 36-1,-54 53 1,-17-18 15,-35-35-15,17-35-1,1-18 1,17-53 0,0 18-1,35-54 1,-17 72-16,17-71 15,71-1 1,-18 36 0,-18 53-1,-52-17-15</inkml:trace>
  <inkml:trace contextRef="#ctx0" brushRef="#br0" timeOffset="28263.68">18803 741 0,'0'53'15,"-18"-36"1,-52 72-16,158-248 15,-194 353-15,53-106 16,18 36 0,35-72-1,71-16 1,-36-36-16,53 0 16,18-36-1,0-34 1,-53-18-1,-36-53 1,-34 35 0,-107 18-1,36 88 1,-71 70 0,36 71-1,87-17 1,54-18 15,0-89-31,70 18 16,71-35-1,-18-35 1,18-35 0,-1-36-1,-70 18 1,-70 52-1,-88 107 17,70-36-32,-18 18 15,0 35 1,18-17 0,71-71 15,-54 0-16,36-18 1,36-52 0,-1-19-1,-18 36 1,-34 53 0,-36 36-1,0 70 1,0-53-1,0-1 1,53-52 0,17 0-1,1-35 1,-36-35 0,0-36-1,-17 0 16,-18 18-31,0 70 32,-53 36-17,-53 52 1,-17 18 0</inkml:trace>
  <inkml:trace contextRef="#ctx0" brushRef="#br0" timeOffset="29696.43">14975 2487 0,'0'0'0,"18"-18"0,17 1 16,1-1-16,69-52 16,19 34-1,35-34 1,-89 17-1,-70 35 1,-159 18 0,-70 18-1,0 70 1,123 36 0,88-36-1,18-18 16,124-70-15,17-17 0,-88-1-16,123-53 15,-105 19 1,-89 16 0,-141 54-1,18 52 1,-17 72-1,140-107-15,-17 88 16,35-17 0,105-53-1,19-53 1,123-53 0,-106 0-1,0-53 16,-88 18-15,-53 35 0,0 124 15,0-36-31,0 36 16,0 17-1,0-35 1,35-53-1,18-18 1,-17-35 0,16-35-1,-16 0 1,-19 53 0,19 35-1,-19 52 1,19 37 15,34-19-15,1-35-1,34-35 1,-16-17 0,34-54-1,-52-35 1,-71-70-1,0 0 1,-36 70 0,1 71-1,35 70 1,-17 53 0,17 124-1,17-89 1,54-35 15,-1-52-15,1-36-1,17-53 1,-17-35 0,-19-18-1,-16 70 1,-36 107 15,0-36-31,0 36 16,0 17-1,17-35 1,1-53 0,35 0-1,-53-35 16,0 17-31</inkml:trace>
  <inkml:trace contextRef="#ctx0" brushRef="#br0" timeOffset="29864.02">16228 2346 0,'0'0'15,"-18"0"-15,0 0 16,54 0-1,70 0 1,88-35 0,53-1-1</inkml:trace>
  <inkml:trace contextRef="#ctx0" brushRef="#br0" timeOffset="30130.25">17727 2011 0,'18'0'0,"-36"0"0,36-18 0,-71 53 47,53 1-47,-18 52 16,1 35 0,17 89-1,17-106 1,1-18-1,17-53 1,-35-70 15,0 17-31,0 1 16</inkml:trace>
  <inkml:trace contextRef="#ctx0" brushRef="#br0" timeOffset="30831.4">17551 2469 0,'-36'-17'0,"72"34"0,-107-69 16,71 34 15,18 18-15,141 0-1,-1 0 1,-34-53 0,34 0-1,-87 0 1,-36-53-1,-35 36 1,-17 70 0,-54 70-1,53 18 1,1 71 0,17-71-1,0 1 16,17-72-15,36-17 0,36-35-1,-1-53 1,-35 35 0,-36 18-16,1-1 15,-18 19 1,0 52-1,-18 36 1,18-1 0,53 1-1,0-71 1,35 0 0,-17-53-1,-36 17 1,-17-34-1,-18 35 17,-18 35-17,-35 35 1,53 18 0,0 35-1,0-35 1,71-53-1,-1 0 1</inkml:trace>
  <inkml:trace contextRef="#ctx0" brushRef="#br0" timeOffset="31212.85">19403 2152 0,'0'0'0,"0"-18"0,0 1 0,-36 17 31,-16 35-15,-37 53-1,72-53-15,-1 54 16,18 16 0,18-52-1,35-53 1,35 0-1,0-70 1,-53-1 0,-17-35-1,-18 89-15,0-54 16,0 18 0,-18 89 15,18-19-16,18 18 1</inkml:trace>
  <inkml:trace contextRef="#ctx0" brushRef="#br0" timeOffset="31913.56">19703 2205 0,'17'-18'16,"-34"36"-16,34-53 15,-17 17-15,0 36 31,-35 52-15,35 1 0,0-1-1,0 1 1,0-54 0,0-34 30,18-18-46,-1-54 32,36 19-17,-35 34-15,52-52 16,-17 71 0,-17-1-1,-36 71 16,-71 17-15,0 19 0,54-72-16,-1 36 15,1-35-15,17 52 16,35-52 0,35-18-1,36-35 1,-35 0 15,35-36-15,-71 36-16,88-71 15,-70 35 1,-53 36 0,0 53-1,-88 70 1,53 35-1,17-87-15,18 69 16,18 1 0,70-70-1,0-36 1,36-36 0,-89 19-1</inkml:trace>
  <inkml:trace contextRef="#ctx0" brushRef="#br0" timeOffset="33563.33">14676 3898 0,'52'-53'16,"-16"36"-16,-19-1 16,72-53-1,-54 54-15,88-107 16,-123 36 0,-88 70-1,-88 36 1,17 35-1,0 88 1,142-35 0,87-18-1,71 18 1,18-18 0,-88-53-1,-54 1 1,-70-36-1,-88 0 17,-18-36-17,36 19 1,17 17 0,106 53-1,35 17 1,89-17-1,-18-35 1,88-18 0,35-71-1,18-35 1,-88-17 0,-124 17-1,-35 36 1,-53 52-1,-53 53 17,36 89-17,52 17 1,18-53 0,106 0-1,70-70 1,-123-18-16,35 0 15,142-53 1,-107-35 0,-52 0-1,-71-36 1,-18 36 0,-52 88-1,-72 53 1,90 35-1,16 53 17,36-35-17,18-53 1,52-53 0,1 0-1,17-71 1,-17-17-1,-1-35 1,-34 52 0,-1 53-1,-18 36 1,-17 70 0,71 36-1,-18-54 1,0-34-1,17-19 17,-52-17-32,17 0 15,36-88 1,-18-18 0,0 18-1,17-18 1,36 53-1,0 53 1,-18 88 0,-70 1-1,-1 16 1,-17-16 0,-17-89-1,-1 0 1,1-36 15,17-34-15,0-18-1,35-18 1,18 35 0,-36 71-16,89-17 15,-18 17 1,-17 0-16</inkml:trace>
  <inkml:trace contextRef="#ctx0" brushRef="#br0" timeOffset="34179.94">17604 3828 0,'-18'0'47,"-17"35"-47,-1 35 15,1 54 1,35-54-1,0-52 1,35 35 0,54-53-1,16-18 1,19-35 0,-54-35-1,1-35 1,-18-54-1,-18 19 1,-35 105 0,0 70-1,-35 107 1,17 35 0,18-18-1,0 35 16,0-123-31,0-35 32,0-36-17,36-35 1,34-70 0,71-18-1,-70 105 1,-18 36-1,-18 88 1,-17 1 0,-1 16-1,1-52 1,52-53 0,36-35-1,-18 0 1</inkml:trace>
  <inkml:trace contextRef="#ctx0" brushRef="#br0" timeOffset="34398.12">19209 3492 0,'0'0'0,"0"-17"0,0-18 16,-53 140 15,35-69-31,-17 87 15,17 36 1,-17-36 0,35-52-1,0-36 1,35-35 0</inkml:trace>
  <inkml:trace contextRef="#ctx0" brushRef="#br0" timeOffset="34696.04">19103 3986 0,'0'-53'0,"0"106"0,-18-194 15,18 106 1,0-88 0,0-19-1,18 1 1,52 88 0,1 53-1,35 106 1,-106 0-1,-35 18 1,-71-36 0,53-53-1,35-17-15,1-1 16,87-17 15,-52 0-15,70 0-16,-35 0 15</inkml:trace>
  <inkml:trace contextRef="#ctx0" brushRef="#br0" timeOffset="35063.41">19473 3845 0,'18'0'15,"-36"0"-15,54 0 16,-19 0 0,1 0-16,17-35 15,0 17 1,1 1-1,-1 17 1,-35 17-16,18 36 16,-1 35-1,-17-35 1,0 0 0,0-70 15,36-19-16,-1 19 1,35-36 0,36-18-1,-18 18 1,-105 71 15,-1 0-31,-141 70 16,124-53-16</inkml:trace>
  <inkml:trace contextRef="#ctx0" brushRef="#br0" timeOffset="36611.79">13864 5856 0,'0'0'0,"18"0"0,-18-18 16,17-34-1,-17 34-15,0-35 16,-52 0 0,-19-17-1,18 52 1,-18 36 0,-52 70-1,0 70 1,70 19-1,53-54 17,35-70-17,35-53 1,54-35 0,-1-71-1,-17-35 1,-53 0-1,-35 53 1,-18 70 0,-35 89-1,35 52 1,0-88-16,0 89 16,35-36-1,106-35 1,53-53-1,18-35 17,-71-18-17,0-71 1,-141 36 0,-88-18-1,-53 53 1,17 53-1,89 18-15,-53 53 16,-1 87 0,72-52-1,52-18 1,53-52 0,0-36-1,54-36 1,-107 36-16,106-88 15,-71-18 17,-52-52-17,-18-19 1,0 71 0,0 89-16,0-36 15,-18 88 1,1 53-1,-1 89 1,36-1 0,52-88-1,-52-53-15,105 18 16,124-35 0,-88-18-1,-18-35 1,-88-36-1,-53 1 17,-35-19-17,17 54-15,-35 0 16,-17 35 0,-1 53-1,18 17 1,36 19-1,17-19 1,35-70 0,18 0-1,17-53 1,-52-17 0,17-54-1,-17-70 1,-18 159-1,18-71-15,-18 53 32,0 106-17,0 53 1,0 70 0,0-140-16,0 87 15,0-105-15,35 70 16,0-53-1,36-17 1,-1-36 0,-34 0-16</inkml:trace>
  <inkml:trace contextRef="#ctx0" brushRef="#br0" timeOffset="36847.78">16210 5556 0,'35'-53'0,"-70"106"0,88-229 16,-35 158-1,-18 53 17,-18 36-17,18-36-15,-35 89 16,35 17 0,0-35-1,0-36 1,0-34-1,70-54 1,1-17 0</inkml:trace>
  <inkml:trace contextRef="#ctx0" brushRef="#br0" timeOffset="37164.37">16651 5644 0,'0'-17'0,"0"34"15,18-34-15,-36 34 16,-17 54-1,0 35 17,35-36-17,17-52 1,71 0 0,-17-18-1,-18-53 1,-36-35-1,-17-1 1,-35-16 0,-18 69-1,36 36-15,-19 0 16,19 0-16,-71 18 16,-36 0-1</inkml:trace>
  <inkml:trace contextRef="#ctx0" brushRef="#br0" timeOffset="37328.5">15910 5592 0,'18'-18'32,"0"0"-32,34 18 15,125-35 1,17 0-1,-88 35-15</inkml:trace>
  <inkml:trace contextRef="#ctx0" brushRef="#br0" timeOffset="38048.26">17004 5556 0,'0'-17'0,"0"34"0,0-52 0,18 17 15,34-35 1,-34 36-1,17 34 1,1 72 0,-19 16-1,-17-69-15,18 70 16,0 17 0,-1-105-1,1-18 1,52-36-1,-17-17 17,18-52-17,-1 16 1,-52 54 0,0 70-1,17 54 1,0 16-1,36-34 1,17-53 0,0-36-1,0-53 1,-52-17 0,-36-70-1,-36-19 1,-17 89 15,18 70-15,0 54-1,35 52 1,35 18 0,36-53-1,-54-36-15,89 1 16</inkml:trace>
  <inkml:trace contextRef="#ctx0" brushRef="#br0" timeOffset="38262.41">18239 5609 0,'17'-17'0,"1"-19"16,-53 89-16,70-141 15,-70 123 17,35-17-32,-18 88 15,18-18 1,-18-18-1,18-52 1,0 17 0,0-52 15,0-1-31,18-17 0</inkml:trace>
  <inkml:trace contextRef="#ctx0" brushRef="#br0" timeOffset="38428.65">18292 5362 0,'0'0'16,"0"-35"0,-18 53 15,18-1-31,-18 18 16,36-17-1,52 17 1</inkml:trace>
  <inkml:trace contextRef="#ctx0" brushRef="#br0" timeOffset="38762.15">18750 5450 0,'0'0'0,"18"0"0,-36 0 32,-52 0-17,52 0-15,-123 36 16,35-1-1,106 18 1,35 0 0,71 17-1,-18-34 1,-35 17 0,-53-18-1,-35-35 1,-71 17-1,36-17 17,34-17-17,36-1-15,53-52 16,0 17-16</inkml:trace>
  <inkml:trace contextRef="#ctx0" brushRef="#br0" timeOffset="39363">18997 5239 0,'0'0'15,"35"-36"-15,36-16 16,-71 87 0,-18 71-1,-17 70 1,17 0 0,18-70-1,0-18 1,0-70-1,36-18 17,17-53-17,-1-17 1,19-54 0,0 36-1,-54 70 1,-17 71-1,0 35 1,18-17 0,17-18-1,36-35 1,-54-18-16,36 0 16,18-18-1,-18-53 1,-18 18-1,0-17 17,-35 88-1,0-1-31,0 71 16,0-52-1,0-1 1,0-17-1,18-36 17,-18 0-32,0 1 0</inkml:trace>
  <inkml:trace contextRef="#ctx0" brushRef="#br0" timeOffset="39497.04">19738 5450 0,'0'0'16,"-18"-17"-16,1 17 0,-19 0 15,19 0 17,17 17-17,53 19 1</inkml:trace>
  <inkml:trace contextRef="#ctx0" brushRef="#br0" timeOffset="39844.39">20038 5521 0,'0'0'16,"17"-18"-16,-34 18 31,-1 0-31,-52 0 16,34 36 0,36 17-1,36-18 1,16 18-1,19-36 1,-53 1 15,-18 0-15,-36-18 0,1 0-1,0 0 1,17-36-1,18-17 1,0 36-16</inkml:trace>
  <inkml:trace contextRef="#ctx0" brushRef="#br0" timeOffset="40078.74">20373 5168 0,'53'-70'0,"-106"140"0,141-158 0,-88 35 15,-88 177 16,70-89-15,-35 88-16,0 18 31,53-17-15,0-54 0,36-17-1,34-35 1,-52-18-1,0-53 1</inkml:trace>
  <inkml:trace contextRef="#ctx0" brushRef="#br0" timeOffset="40278.69">20214 5486 0,'0'0'0,"-17"0"0,122-18 47,-69 18-47,-1 0 0,71-35 31,35 35-15,-141-18 0,-35 18-16</inkml:trace>
  <inkml:trace contextRef="#ctx0" brushRef="#br1" timeOffset="46377.95">1129 6879 0,'0'0'16,"0"-17"-16,-18-36 16,18 35-16,0-35 15,-17 53 17,17 18-17,-18 17-15,0-17 0,18 105 16,0 142-1,0-18 1,-17 158 0,-1-105 15,18 71-15,0-1-1,0-53 1,0-105-1,0 17 1,0-140 0,0-72-1,0-52 1</inkml:trace>
  <inkml:trace contextRef="#ctx0" brushRef="#br1" timeOffset="47761.32">1164 6897 0,'0'0'0,"-17"0"0,-19-18 16,1 1 0,53 17 15,17 0-15,141 0-1,18 0 1,-123 0-16,176-18 15,211-17 1,142-1 0,-53 19 15,264-19-15,54 1-1,17 35 1,-36-18-1,-246 18 1,88 0 0,-265 0-1,-282 0-15,194 0 16,-246 0-16,175 0 16,-176 0-1,-52 0 1,-36 18 15,0 0-15,-18 35-1,18 17 1,0 71 0,0 53-1,-18 36 1,1-36-1,-1 88 1,-17 124 0,17-177-1,-17 88 1,0-17 0,-18-123-1,-35 123 1,17-106-1,0-71 1,-34-17 0,16-36 15,-16-52-15,-1-18-1,-35 0 1,-71 0-1,-158 0 1,17 0 0,-247-18-1,-264 18 1,335 0 0,-230 0-1,36 0 1,194 0-1,-106 0 1,494 0 0,-353-17-1,229-18 1,-17-1 0,158 1-1,1 0 1,70 17-1,18 18 1,-18 0 0,-18 0-1,-17 0 1,-71 35 0,89-17-1,35-18-15,-107 18 16,72-18-1,35 0 1,35-36 15,17-52-15,36 35-16</inkml:trace>
  <inkml:trace contextRef="#ctx0" brushRef="#br1" timeOffset="49144.41">1782 7355 0,'0'0'0,"17"0"0,1 0 16,-1 0-1,-17-35 1,0 0 0,0-18-1,-17 0 1,-1 35-16,-70 1 15,-36 52 1,1 36 0,17 123 15,89-36-15,17 1-1,0-124-15,70 36 16,1-53-1,52-36 1,18-70 0,-35-18-1,0-106 1,-71-35 0,-35 53-1,-53 106 1,-35 70-1,35 89 1,18 52 0,35-70-1,0 212 1,0-89 0,70 1-1,-17-124 1,36-36-1,16-70 1,1-35 0,0-35-1,-71 52 1,-17 54 0,0 34-1,17 89 1,-17 0-1,34-36 1,1-52 0,36-18 15,-19-18-15,36-70-1,-88 0 1,-1 35-1,1 18 1,-1 35 0,19 70-1,-19 19 1,19-37 0,17-34-1,0-18 1,-1-18-1,-16-34 1,-19-54 15,-17 70-15,0 19 0,36 52-1,-19 18 1,1 18-1,35-19 1,0-34 0,-36-18-1,1-35 1</inkml:trace>
  <inkml:trace contextRef="#ctx0" brushRef="#br1" timeOffset="49294.88">3228 7391 0,'-53'-18'0,"106"36"0,-141-36 31,52 36-15,36 17 0,18-35-1,70 18-15</inkml:trace>
  <inkml:trace contextRef="#ctx0" brushRef="#br1" timeOffset="50728.09">3563 7708 0,'0'0'0,"0"18"0,0-1 16,18-17-1,70-52 1,18-19-1,0-70 1,-54-36 0,-52 142-1,0-71 1,-70 53 0,-18 71-1,0 141 1,70 70-1,18 18 1,18 18 0,-1-71-1,36 0 1,-18-71 0,1-88-1,-19-35-15,36-35 16,-35 18-16,70-125 15,-35 1 1,-35-88 0,-36 35 15,-53 141-15,1 53-1,52 0-15,-17 35 16,35 1-1,35-19 1,36-17 0,35 0-1,35-70 1,-53 17 0,18-35-1,-36 35 1,-52 53-1,-18 35 1,0 36 15,35-1-15,36-17 0,-18-35-1,35-18 1,0-36-1,0-34 1,-35-1 0,-18-17-1,-17 70 1,0 71 15,-18-35-31,17 35 16,19 0-1,-1-36 17,18-17-32,17 0 31,1-35-15,-36-18-1,-35 36-15,35-72 16,-35 37-1,0 87 17,0-18-32,0 36 15,0 18 1,0-53-16,18 34 16,35-52-1,0 0 1,0-17-1,0-54 1,-36 54-16,19-54 16,-1-52 15,-35-36-15,0 53-1,0 35 1,0 89-1,0 70 1,0 89 0,18-89-1,-1 0 1,19-17 0,-19-71-1,-17 17-15,18-17 16,-18-17 31,0-1-47</inkml:trace>
  <inkml:trace contextRef="#ctx0" brushRef="#br1" timeOffset="56160.2">6244 7461 0,'0'-17'16,"0"-1"-16,0 0 16,0 1-1,0-1-15,53-35 32,-18 18-17,-17 35-15,17-18 16,1 1-1,16-1 1,-34 18 0,-36 53 15,-17 0-15,35-36-16,-17 54 15,17-53 1,70-18 15,-17-53-15,70-53-1,-105 71 1,53-89 0,-54-17-1,-17 35 1,-17 106-1,-54 18 1,18 70 0,36-35-16,-36 159 15,53-1 1,0-123 0,88 1-1,18-89 1,17-36-1,36-69 1,-89 34 0,-17 36 15,-35 70 0,-18 0-31,0 36 16,0 17-1,35-70 1,18-18 0,18-53-1,-18 0 1,35-88 0,-70 70-1,17 53 1,0 36-1,0 53 1,-35 35 0,36-36 15,17-17-15,17-53-1,1-18 1,17-70-1,-18 0 1,-17-18 0,-35 53-1,0 53 1,-1 53 0,19 35-1,-19-70-15,1 35 16,-1-35-16,19 17 15,34-18 1,-17-34 0,18-36 15,-1-53-15,-34 18-1,-19-36 1,1 124-1,-1 0 1,-17 89 0,36-19-1,-1 18 1,36-52 0,17-36-1,0-36 1,-17-17-1,-1-35 1,-70 35 0,18 53 15,-1 53-15,19 0-1,-1 35 1,35-35-1,-17-35 1,18-18 0,-18-18-1,-35-35 1,-1-35 0,-17 70-16</inkml:trace>
  <inkml:trace contextRef="#ctx0" brushRef="#br1" timeOffset="56326.69">9419 7214 0,'0'18'16,"18"-18"15,17 0-31,0 0 32,-52 18-1,-54 34-16,-17-16-15</inkml:trace>
  <inkml:trace contextRef="#ctx0" brushRef="#br1" timeOffset="58726.83">2187 8872 0,'0'0'0,"0"18"0,0 17 31,0-52 1,18-1-17,-18 0-15,17-17 16,-17-53-1,-52 35 1,16 35-16,-105-35 16,18 53-1,-54 36 17,71 70-17,54 70 1,69-70-1,1-89-15,123 36 16,-18-53 0,19-35-1,-37-53 1,36-71 0,-52 36-1,-54 87-15,-17-140 16,-54 52-1,-34 36 1,17 88 0,0 124-1,35 52 17,18 18-17,53-53 1,71-35-1,17-71 1,-18-52 0,54-89-1,-89 0 1,-18-17 0,-52 70-1,0 53 1,-1 70-1,1 54 1,35-1 0,0-70 15,17-18-15,19-70-1,-19-18 1,1-70-1,-54 52 1,1 36 0,0 53-1,-1 34 1,36 37 0,18 16-1,-18-87 1,17-18-1,1-35 1,-1-36 0,-34-17 15,-19 53-31,1-18 16,-1 18-1,1 70 1,0 35-1,-18 36 1,53-18 0,0-52-1,-1-36 1,1-18 0,-35-35-1,-18 0 1,0 18-1,0 17-15,-18-17 16,1 0 0</inkml:trace>
  <inkml:trace contextRef="#ctx0" brushRef="#br1" timeOffset="58927.33">3969 8414 0,'0'0'0,"-71"-18"16,54 18-1,-1 0 1,0 0 0,18 18-16,0-1 15,53 19 1</inkml:trace>
  <inkml:trace contextRef="#ctx0" brushRef="#br1" timeOffset="59959.64">4868 8749 0,'0'0'0,"18"-35"0,35-71 16,-53 70-16,18-87 16,-18-36-1,-18 89 17,-17 70-17,-18 123 1,53 71-1,0-123-15,0 88 16,0 35 0,35-89-1,-17-87 1,17-18 0,18-71-1,-18-52 1,-17 0-1,-18 70 1,0 35 0,-36 53-1,36 89 17,0-1-17,53-52 1,18-36-1,52-35 1,36-71 0,-53 1-1,-88 35-15,87-71 16,-69 18 0,-19 105 15,1 54-16,0-54-15,-1 36 16,1-35-16,35 53 16,17-54 15,1-17-15,17-35-1,-17-53 1,-54 35-1,1 35 1,-18 71 15,0-35-31,18 35 16,-18 0 0,35-36-1,-17-17 1,-1-70-1,-17 52-15</inkml:trace>
  <inkml:trace contextRef="#ctx0" brushRef="#br1" timeOffset="60159.4">5168 8661 0,'-53'0'0,"106"0"0,-141 0 0,17 0 16,36 17-1,53 1 1,141-18 0,123 0-1,88-18 1,18 1 0,-282-1-16</inkml:trace>
  <inkml:trace contextRef="#ctx0" brushRef="#br1" timeOffset="61126.02">6967 8643 0,'71'0'0,"-142"0"0,177 0 16,-88 0-16,-1 0 16,-17-18 31,-52 1-32,-19 17 1,53 0-16,-35 53 15,36 35 1,17 18 0,35-36-1,18-52 1,53-18 0,-89-18-16,54-52 15,-18-1 1,-18-17-1,-17 0 1,-1 52 0,1 36-1,-18 18 1,0 53 0,18 17-1,-18 18 1,70-53-1,1-53 1,17-36 0,71-87-1,-89 35 1,-17-71 0,-17 0-1,-36 89 1,0 87-1,0 19-15,0 52 16,0-53-16,0 71 16,17 53 15,89-36-15,18-52-1,-36-54 1,-71-17-16,107-35 15,-36-53 1,-35 17 0,0 1-1,-36 70 1,-17 35 0,0-17-16,0 35 15,0-36-15,18 36 16,35-35-1,18-18 1,17-53 0,18-35-1,-89 70 1,19-17 0,-19-1-16,18-34 15,-17 52 1,-18 36-1,0 52 1,-35-17 0,35-35-16,0 0 15,17-18-15,19 0 0</inkml:trace>
  <inkml:trace contextRef="#ctx0" brushRef="#br1" timeOffset="61792.62">13212 7444 0,'0'0'0,"0"-18"0,-36-70 31,36 52-31,-35-34 15,0-1 1,-18 71 0,0 106-1,53-53-15,-35 265 16,17-1 0,18 142-1,0 35 1,0 17-1,0-158 1,0 88 0,35-247-1,-17-159 17,-18-123-17,0-53-15</inkml:trace>
  <inkml:trace contextRef="#ctx0" brushRef="#br1" timeOffset="62792.37">13264 7285 0,'0'0'15,"-17"-18"-15,-1-17 0,1 17 16,34 1 0,107 17-1,123-18 1,-159 18 0,282-18-1,248-17 1,175 17-1,-105 18 1,265 0 0,-265 0-1,-459 0-15,582 18 16,-105-18 0,-300 0-1,35 18 1,-195-18-1,1 0 1,-158 0 0,-72 0-1,-17 70 32,0-52-47,-17 70 16,-36 36-1,-18 52 1,-17 71 0,53 106-1,35-18 1,0-53 0,0 36-1,0-1 1,-36-52-1,1-54 1,-18-87 0,0-54-1,-17-52 1,-54-18 15,-52 0-15,-1 0-1,-158 0 1,-106-18 0,-141-35-1,406 53-15,-389-35 16,-352 18 0,-123 17-1,263 0 1,-122 0-1,705 0-15,-353 0 16,-35-53 0,406 0-1,105-53 1,124-35 15,35 53-31</inkml:trace>
  <inkml:trace contextRef="#ctx0" brushRef="#br1" timeOffset="64143.18">14129 7937 0,'0'0'0,"53"-35"15,0-18 1,-36 18-16,54-71 16,-71 18-1,-53-53 1,-159 35-1,36 106 1,-71 88 0,53 71-1,123 17 1,89 1 15,52-89-15,72-53-1,34-105 1,53-71 0,-17-36-1,-106 18 1,-53-105 0,-53 87-1,-36 107 1,-34 123-1,-18 141 1,52 0 0,1 53-1,17-53 17,36-88-17,17-89-15,71 19 16,18-72-1,17-70 1,0-17 0,-71 0-1,-34 52 1,-19 89 0,1 52-1,-18 36 1,35 0-1,18-36 1,-35-52-16,52 0 16,72-18 15,-54-53-15,35-35-1,-52 17 1,-54 18-1,1 106 17,0 18-17,-1-54-15,-17 54 16,71-18 0,-1-36-1,36-34 1,-18-36-1,-17-18 1,-53 1 0,-18 52-1,0 71 32,0-35-47,17 52 16,19 1-1,16-36 1,1-35 0,0 0-1,-35-71 1,-18 1 0</inkml:trace>
  <inkml:trace contextRef="#ctx0" brushRef="#br1" timeOffset="64327.12">15540 7444 0,'0'0'0,"-35"0"0,-1 0 0,-70 17 15,36 19 17,70-1-17,70-35 1,107 35-1,-124-35-15</inkml:trace>
  <inkml:trace contextRef="#ctx0" brushRef="#br1" timeOffset="65075.41">16739 7849 0,'18'0'0,"-36"0"0,54 18 16,-19-18-16,1 0 15,-18-18 1,17-17 0,-17 17-1,0-35-15,36 1 16,-1 34 15,-17 53-15,-18 36-1,0 17 1,0 0 0,0-53-1,53-35 1,17-53 0,-35 18-1,36-35 1,-18 17-1,-18 53 1,-35 17 0,0 54-1,0-18 1,18 17 15,52-34-15,-17-36-1,-35 0-15,70-18 16,0-53 0,-35 19-1,0-37 1,-18 19 0,-35 87 15,0 54-16,0-18 1,18 35 0,17-53-1,1-17 17,-19-18-32,36 0 15,-35-35 1,-1-18-1,-17 0-15</inkml:trace>
  <inkml:trace contextRef="#ctx0" brushRef="#br1" timeOffset="66492.05">18697 8008 0,'0'0'0,"0"-18"16,35-52-1,-17 52-15,53-52 16,-54 34-16,54-52 16,-18-35-1,-53 35 1,-35 88 0,-89 35-1,89-18-15,-36 72 16,54 34-1,34-17 1,54-36 0,52 1-1,-17-18 1,-35-35 15,-54-18-31,-52 0 31,-36 0-15,36 17-16,-53 1 16,17 0-1,71-1 1,36 1 0,34-18-1,89 0 1,53-71-1,-124 36 1,141-71 0,-123 53-1,-106 36 17,-18 105-1,-17-18-16,35-52-15,0 53 16,18-36 0,70-18-1,35-17 1,-34-35 0,-1-18-1,-18-53 1,-34 36-1,-36 35 1,0 87 15,0 19 1,0-53-32,17 35 15,19-18 1,16-17-1,1-18 1,18-36 0,-1-17-1,-17 0 1,-35 36-16,53-36 16,-36 35-1,-35 36 16,0 52-15,17-17 0,1-53-16,35 53 15,-18-53 1,54 0 15,-1-17-15,-18-19-1,1-34 1,-18 17 0,-36 35-1,1 18 1,-18 35 0,0 18-1,0-17 1,0-1-1,35-35 17,18 0-17</inkml:trace>
  <inkml:trace contextRef="#ctx0" brushRef="#br1" timeOffset="66643.17">21361 8008 0,'0'-18'16,"-71"18"15,53 0-15,1 0-1,-18 0 1,-18 53 0,35-53-16</inkml:trace>
  <inkml:trace contextRef="#ctx0" brushRef="#br1" timeOffset="69274.5">13776 8784 0,'0'-17'15,"18"-1"1,-18 0-16,17 1 0,-17-1 16,18 0-16,-18-52 15,0-1 1,-35-17-1,-71 53 1,0 35 0,-106 88-1,89 35 1,88 19 15,35 16-15,88-34-1,0-89 1,106-35 0,-18-88-1,-35-18 1,36-53 0,-89-17-1,-88 52 1,-35-70-1,-53 159 1,35 70 0,-36 89-1,54-1 17,35 89-17,0-177-15,53 142 16,35-89-1,53-35 1,18-71 0,-71-35-1,-52 36-15,52-54 16,-71 36-16,19-71 16,-1 53-1,-35 35 1,18 36-1,-18 53 1,0 34 0,0-69-16,17 34 15,1-52-15,35 17 16,17-35 15,36-35-15,-35 0-1,-1-71 1,-70 88-16,18-70 16,-18 53-1,0 70 17,0 0-32,0 36 15,0-1 1,0-52-16,53 52 15,0-34 1,70-36 0,1-18-1,-18-35 1,-18-35 15,-71 70-31,19-70 16,-19 71-1,1 69 17,0 19-17,-18-53-15,17 52 16,1-52-16,17 17 16,36-17-1,-1-18 1,1-18-1,-18-35 1,0-70 0,-53 52-1,35 36 17,-35 17-17,18 36 1,-1 35-1,54 53 1,-18-71 0,17 0-1,18-35 1,-35 0 0,36-53-1,-37 0 1,-52 36-16,36-36 15,-19 35 1,1 71 15,-18-18-15,18 36-16,35 35 31,-1-18-15,1-70-1,18-18 1,-36-18 0,36-53-1,-54 54-15,19-54 16,-19 54-16,19-54 16,-1 36-1,-17 70 16,-18-17-15,0 35-16,17 17 16,1-17-1,52-18 17,1-35-17,-18 0 1,35-53-1,-17 0 1,-1-17 0,-35 35-1,-35 52 32,0 1-47,0 17 16,0-17-16,0 35 15,18 0 1,17-36 0,36 1-1,-1-18 1,-17 0 15,-35-18-31,53-35 16,-36-17-1,0 17 1,-17 0 0,-18 71 15,0 17-15,0-17-16,0 52 15,0-35 1,53-17-1,0 0 1,0-18 0,17-53-1,-35-18 17,-35 54-32</inkml:trace>
  <inkml:trace contextRef="#ctx0" brushRef="#br1" timeOffset="69483.62">17216 8590 0,'0'0'16,"-18"0"-1,36 0 32</inkml:trace>
  <inkml:trace contextRef="#ctx0" brushRef="#br1" timeOffset="70627.69">18627 9066 0,'0'0'0,"-18"18"0,53-18 32,1 0-32,105-18 31,-18-35-16,-52 1 1,-54 34-16,-17-88 16,0 18-1,-53 53 1,-35 35 0,0 105-1,17 1 1,19 35-1,52-70 1,52-53 0,54-36-1,-17-17 17,-1-36-17,0-52 1,-53 52-1,-17 71 1,-18 35 0,0 36-1,0 35 1,0-89-16,17 54 16,1-53-16,53 17 15,34-18 1,54-17-1,-35-35 1,-1-18 0,-88 18-16,-17-53 15,-18 0 17,-70-1-17,-1 89 1,0 36-1,1 70 1,35-1 0,35-34-1,53-53 1,17-18 0,36-36-1,0-87 1,-89 17-1,19-53 1,-19 36 0,-17 70-1,0 70 1,-17 72 15,17-54-31,0 88 16,0 36-1,17-53 1,19-53 0,34-35-1,18-36 1</inkml:trace>
  <inkml:trace contextRef="#ctx0" brushRef="#br1" timeOffset="70824.58">20567 8608 0,'0'0'0,"0"17"15,-18 1-15,1 0 0,-36 123 16,17-35 0,1 17 15,35-70-16</inkml:trace>
  <inkml:trace contextRef="#ctx0" brushRef="#br1" timeOffset="79156.78">9384 847 0,'0'-18'16,"-18"0"-1,18 1-15,-17 17 16,17-18 31,0 0-16,0 1-15,0-1-1,35 1-15,-17 17 16,52-36-1,71 19 1,36-1 0,-36 36-1,17 52 1,-87 18 0,-71 106-1,-71-17 1,-158 158-1,106-106 1,52 53 0,71-52-1,71-89 1,87 35 0,-105-140-1,106 34 1,53-35-1,-71-35 1,-106 0 0,-17 0-1,-89 36 1,-52 34 0,-1 36-1,36 18 1,18 87-1,70-140-15,0 105 16,105 71 0,72 35-1,-36-17 1,-53-89 0,-53 36-1,-88-36 16,-35-70-15,53-88-16,-124-1 16,-35-52-1,71-71 1,87-123 0,54 70-16</inkml:trace>
  <inkml:trace contextRef="#ctx0" brushRef="#br1" timeOffset="80156.78">11712 670 0,'18'-17'0,"-36"34"0,53-34 0,54-36 16,-72 35-1,36-35-15,0 36 31,-53-1-31,-123 71 32,-89 88-17,71 18 1,0 52 0,123-52-1,71-88 1,-18-54-16,124 36 15,17-18 1,36 36 0,-88 0-1,-89 87 1,-141 54 0,-106-18-1,18-35 16,124-89-15,35-17 0,52-53-1,89-35 1,70 17 0,-34 36-1,-1 70 1,-106 124-1,-53-36 1,-158 248 0,52-36-1,54-89 1,52 125 0,36-19 15,70-158-16,-53-176-15,106 123 16,36-159 0,-54-105-1,18-177 1,-17-106 0,-89 247-16</inkml:trace>
  <inkml:trace contextRef="#ctx0" brushRef="#br1" timeOffset="80773.66">10654 2805 0,'0'0'0,"-18"0"0,-17 35 31,35-18-31,18-17 16,70 0-1,71-35 1,87-18 0,-51 18-1,-143 17-15,107 1 16,-106-1-16,53 18 15,-124 18 17,-52-1-17,-36 19 1,71-19-16</inkml:trace>
  <inkml:trace contextRef="#ctx0" brushRef="#br1" timeOffset="80975.94">10742 3104 0,'0'0'0,"106"0"31,-36 0-15,-17 0-16,88-35 15,36 0 1,-54 35-1,-87 0 1,-1 0 0</inkml:trace>
  <inkml:trace contextRef="#ctx0" brushRef="#br1" timeOffset="82406.56">8061 5345 0,'0'-18'32,"0"0"-32,-18 1 31,-35-1-16,36 18-15,-54-18 16,-88 1 0,-17-36-1,17 35 1,-70-17 0,-106 17-1,-36 18 16,72 0-15,-160 53 0,-35 35-1,88-17 1,-282 35 0,265-36-1,-106 36 1,159-35-1,-124-18 1,211 0 0,-175-18-1,246-18 1,36-17 0,17 18-1,88 0 16,19-18-15,52 17-16,0 19 16,0 17-1,0 35 1,0 0 0,52 106-1,-16-35 1,-19 70-1,-17-141 1,53-35 0,0-53-1,124 0 1,17 0 0,-124 0-16,283-17 15,17-19 16,230-17-15,-88 0 0,176-17-1,-18-1 1,-88 1 0,-212 17-1</inkml:trace>
  <inkml:trace contextRef="#ctx0" brushRef="#br1" timeOffset="83172.47">12929 5239 0,'0'0'0,"-53"-18"32,53 36-1,0 35-31,18 88 16,53 123-1,-19 1 16,-34-212-31,0 70 16,17 124 0,-17-123-1,-18-89 1,0-53 0,0-52-1,0-54 1</inkml:trace>
  <inkml:trace contextRef="#ctx0" brushRef="#br1" timeOffset="83907.94">13035 5309 0,'0'0'0,"-53"-17"31,53-1-31,0 0 15,53 18 1,124-53 0,105-17-1,53-1 1,-194 54-16,547-107 16,-71 18-1,283 1 1,-248 52-1,195-18 1,-35 18 0,-125 36-1,-175 17 1,-230 0 0,-17-18-1,-124 0 16,18 1-15,-54 17 0,-87-18-1,17 18 1,18 0 0,0 0-1,35 53 1,-35 53-1,-17 52 1,-19 1 0,-17 53-1,18-18 1,-18-88 0,0-53-16,0 35 15,0 35 16,0-52-15,-35-18 0,-1-36-1,-52 1 1,-124 0 0,-17-18-1</inkml:trace>
  <inkml:trace contextRef="#ctx0" brushRef="#br1" timeOffset="94322.06">9560 7602 0,'0'-17'0,"-17"17"125,17 17-109,0 1-16,0 0 15,0-1-15,-18 19 16,18 16 0,0-16-1,18 17 1,-18-36-16,0 19 16,35-1-1,0-18 1,-17-17 15,35 0-15,53-70-1,17-18 1,159-106 0,-70 0-1,-71 88 1,18 0-1,-89 71 1,-70 17 15,-17 18 1,-19 18-17,1-1 1,-35 36-16,17 0 15</inkml:trace>
  <inkml:trace contextRef="#ctx0" brushRef="#br1" timeOffset="94921.77">9878 8396 0,'0'0'15,"0"18"17,0-1-17,0 19 1,35 17 0,-35 17-1,0-35 1,0 36-1,0-53-15,18-1 16,17-17 0,53-17-1,0-36 1,53-53 0,18-18-1,-35 54 1,34-36 15,-105 88-15,-70 18 15,-36 18-15,35-18-16,-70 53 15,0 0-15</inkml:trace>
  <inkml:trace contextRef="#ctx0" brushRef="#br1" timeOffset="95220.79">10037 9155 0,'0'0'0,"0"17"16,17-17-1,1-17 1,17 17-16,71-71 16,0 18-1,0-17 1,-36 17-1</inkml:trace>
  <inkml:trace contextRef="#ctx0" brushRef="#br1" timeOffset="96422.28">1764 11783 0,'0'0'0,"0"-18"0,0-88 31,0 89-31,0-54 16,0 36 0,0 17-16,18 1 15,-1 17 1,1 52 15,-18 37-15,0 122-1,-35 89 1,17 53 0,18-71-1,0 124 1,0-106-1,-35 123 1,17 0 0,18-105-1,0 88 1,18-124 0,-18 106-1,0-124 1,-53 125 15,17-213-15,1-17-1,0-142 1,-18-70 0,0-88-1,-18-106-15</inkml:trace>
  <inkml:trace contextRef="#ctx0" brushRef="#br1" timeOffset="97854.84">1940 11800 0,'0'0'0,"0"-35"32,0 17-32,0 1 31,18 17 16,0-18-47,34 1 15,1 17 1,194-36 0,18 19-1,123-1 1,0 0 0,194 1-1,-70-1 1,405 18-1,-106-18 1,-158 18 0,158-17-1,-282 17 1,106-35 0,-35 17-1,-335 18 1,-1 0 15,-140 0-15,-107 0-1,-34 35 1,-36 53 0,18 36-1,35 88 1,0-18-1,0 70 1,0 71 0,-36 18-1,36 17 1,0-70 0,0 71-1,0 17 1,0-35-1,-35 17 17,17-35-17,-17-17 1,0-89 0,0 36-1,-18-36 1,-18 0-1,1-35 1,17-88 0,0-18-1,-18-35 1,18-35 0,-70-1-1,-36-17 1,0 0-1,-176 0 17,-71 0-17,-140-35 1,-72 0 0,107 0-1,-248-18 1,-52-18-1,176 18 1,423 53-16,-423-53 16,424 36-16,-354-19 15,-17 1 1,229 0 0,-17 35-1,193-36 1,89 19 15,88-1-31,53-88 16,53 36-16</inkml:trace>
  <inkml:trace contextRef="#ctx0" brushRef="#br1" timeOffset="98654.21">2963 11994 0,'0'0'16,"-53"0"-1,36 0-15,-1 18 16,-17-18-1,-18 35 17,53 1-17,35 17 1,71-18 0,123 0-1,-158-35-15,141 0 16,423 0-1,-124-35 1,265 17 0,71 1-1,-212-19 1,159 19 0,-618 17-16,300-18 15,36 0 1,-248 1-1,-211 17 17,-70 0-17,-72 0 1,-122 0 0,70 0-16</inkml:trace>
  <inkml:trace contextRef="#ctx0" brushRef="#br1" timeOffset="99237.71">3863 13106 0,'0'0'0,"-71"17"0,-17-17 15,-176 18 1,70 0 0,88-18-1,70 0 1,336 0 15,-123-18-15,317 0-1,-36 1 1,-281 17-16,581-36 16,89 1-1,-230 35 1,159-18-1,-300 18 17,54 0-17,-160 0 1,-299 0-16,52 0 16,-88 0-1,-70 0 1,-106 0-1,-35 0 1,17 0 0,106 0-16</inkml:trace>
  <inkml:trace contextRef="#ctx0" brushRef="#br1" timeOffset="99837">3175 14287 0,'0'0'15,"-53"18"-15,18-18 0,-18 18 16,53-1 0,35-17-1,142 0 1,69 0-1,160-17 1,123-19 15,-52 36-15,493-17 0,-300 17-1,141 53 1,-123-18-1,-159-35 1,-229 0 0,-229 0-16,105 0 15,-70-35 1,-124 17 0,-87 0-1,-125 18 1,-34 0-1,193 0 1</inkml:trace>
  <inkml:trace contextRef="#ctx0" brushRef="#br1" timeOffset="100372.2">3440 15681 0,'0'0'0,"-18"0"0,0 0 0,18 18 32,18-18-17,123 0 1,-88 0-16,176 0 16,177 0-1,-18-18 1,265-17-1,105 17 1,-176 18 0,106 0-1,-547 0-15,406 0 16,-194 18 0,53-18-1,-107 0 1,-193 0-1,-88 0 17,-159 0-17,-53 0 1</inkml:trace>
  <inkml:trace contextRef="#ctx0" brushRef="#br1" timeOffset="100871.81">3845 16457 0,'0'0'16,"0"18"-16,18-18 15,17 0 1,-17 0-16,70 0 16,71 17-1,105-17 1,124 18-1,-35 0 1,229-1 0,36-17-1,-460 0-15,301 0 16,88 0 0,-177 0-1,1-17 1,-142-36-1,-176 0 17,-141 0-17,-124-35 1</inkml:trace>
  <inkml:trace contextRef="#ctx0" brushRef="#br1" timeOffset="102287.62">10266 12876 0,'0'0'0,"-106"53"32,88-53-32,36 0 62,0 0-62,-1 0 0,89-35 16,35 0-1,247-36 1,-17 18 15,211-17-15,123-36 0,-334 53-1,-18 0 1,-124 0-1,-141 35 1,-35 1 0,-35 17-1,-18-18 1,-36 1 0,19-1-16</inkml:trace>
  <inkml:trace contextRef="#ctx0" brushRef="#br1" timeOffset="102837.27">13194 11747 0,'-18'-17'0,"36"34"0,-53-34 16,17 17-16,-17 0 15,17 0-15,-17 0 16,17 53 0,36 53-1,88 17 1,17-35 0,89-17-1,-159-71-15,194 0 16,-53-18-1,-36-17 1,-87 17 15,-142 18 1,54 0-32,-71 53 15,-54 35 1,37 1-1,-37 52 1,1 0 0,106-106-16,0 53 15,0 71 1,35-88 0,-18-71 30,0 0-46,1 0 16</inkml:trace>
  <inkml:trace contextRef="#ctx0" brushRef="#br1" timeOffset="106870.59">15840 11624 0,'17'0'0,"54"-35"31,-71 17-31,53-17 16,-36-18-1,1 0 1,0 35-16,-18-35 16,0 36-1,-53 17 1,0 70-1,0 71 1,18 1 15,-1 16-15,36-52 0,18-35-1,88-71 1,0-18-1,70-70 1,-123 70-16,123-88 16,-70 18-1,-53-18 1,-53 36 0,-35 70-1,-36 0 1,54 17-16,-36 54 15,35 17 17,36 0-17,35-52 1,53-19 0,17-17-1,-70 0 1,-18 0-1,-17 0 1,-1 0 0,1 0-1,17-53 1,-17 36-16,35-36 16,-18-35-1,-17 35 1,-18 0-1,-35 53 32,35 17-47,-36 72 16,36-1 0,0-18-1,53 1 1,18-18-1,123-35 1,-53-18 0,71-71-1,-54 0 1,-69 1 0,-89-1-1,-36 1 1,-34 52-1,-54 36 17,1 52-17,70 1 1,35-54-16,18 54 16,0 0-1,106-54 1,18-34-1,-54-36 1,18-18 0,-88 1-1,0 34 1,0 89 15,0-35-15,0 17-16,0 36 15,18-18 1,70-36 15,36-17-15,-1-35 0,36-36-1,-53-52 1,-53-1-1,-36 89-15,54-159 16,-36 35 0,-35 124-1,-18 35 1,-52 106 0,35 0-1,-18 88 1,53-106-1,35 0 1,53-53 15,0-35-15,18 0 0,-18-52-1,1-19 1,-54 0-1,-35 89 17,-35 17-17,35-17-15,-18 35 16,18 17 0,35-52-1,18-18 1,18 0-1,-1 0 17,-35-53-17,-17 53-15,-18-53 0</inkml:trace>
  <inkml:trace contextRef="#ctx0" brushRef="#br1" timeOffset="107086.7">18397 11412 0,'0'0'0,"-35"0"0,0 0 0,0 18 15,17-18 1,106 0 0,88 0-1,-123 0-15,88-35 16,71 17 15,-159 0-31</inkml:trace>
  <inkml:trace contextRef="#ctx0" brushRef="#br1" timeOffset="107471.4">19685 11254 0,'0'0'0,"-35"0"31,-36 35-16,-35 71 1,0 17 0,89-35-1,17-70-15,0 53 16,70-36 0,36-35-1,35-18 1,-35-35-1,-35-17 1,-71-89 15,-71 53-15,-70 0 0,53 71-1,0 35 1,70 0-16,18 35 15,53-17 1,70-18 0</inkml:trace>
  <inkml:trace contextRef="#ctx0" brushRef="#br1" timeOffset="108120.15">20179 11060 0,'0'0'0,"0"-18"0,0 0 15,-53 18 1,35 18 15,1 105-15,-1 19 0,18-107-16,0 53 15,0 18 1,0-71-1,0-17 1,0-1 0,-18-17-1,-70 0 1,53 0 0,0 0-1,70 36 16,35-36-15,36 0 15,-88 0-31,123-36 16,-53 1 0,18-35-1,-35 17 1,-54-18-1,-17 106 17,-35 89-17,17-18 1,1-36 0,-1 18-1,18-52 1,0-19-1,0 1 1,0-53 15,0-1-31</inkml:trace>
  <inkml:trace contextRef="#ctx0" brushRef="#br1" timeOffset="108303.8">20532 11201 0,'0'0'0,"0"-53"16,0 35 0,0 89 15,35-1-15,0 1-1,0-36 1</inkml:trace>
  <inkml:trace contextRef="#ctx0" brushRef="#br1" timeOffset="108537.11">20902 11465 0,'71'0'16,"-142"0"-16,177-35 16,-88 17-16,-1-17 15,-17 0 1,0 17-1,-70 53 1,17 36 0,17 0-1,1-1 1,0-17 0,17-53-16</inkml:trace>
  <inkml:trace contextRef="#ctx0" brushRef="#br1" timeOffset="109170.06">15469 12700 0,'0'0'0,"-17"0"0,-89 35 32,53-17-17,71-18 1,34 18-1,-16-18-15,70 17 16,335-17 0,141-53-1,-36 18 1,231-18 0,-37 35-1,-87 1 1,-141-1-1,-124 18 17,-159 0-17,-53 0 1,-158 0 0,-89 0-1,18 0-15,1 0 0</inkml:trace>
  <inkml:trace contextRef="#ctx0" brushRef="#br1" timeOffset="109719.66">15381 13335 0,'-35'0'0,"70"0"0,-194 18 15,71-18 1,88 17-1,71-17 1,211 0 0,-35 0-1,229-17 1,106 17 0,-106 0-1,142 0 1,-477 0-16,459 0 15,-195 0 1,72 0 15,-125 0-15,-211 0 0,-105 0-16,17 0 15,-177 0 16,-17 0-15,71 0-16</inkml:trace>
  <inkml:trace contextRef="#ctx0" brushRef="#br1" timeOffset="110186.67">15769 14005 0,'0'0'0,"0"18"0,124 17 31,-89-35-31,88 0 16,-52 18-16,282-18 15,88 0 1,-36 0 0,160 0-1,158 0 1,-353 0-1,89 0 1,-89 0 15,-105 17-15,-159-17 0,-53 0-1,-124 0 1,-17 0-16</inkml:trace>
  <inkml:trace contextRef="#ctx0" brushRef="#br1" timeOffset="110686.17">16051 14358 0,'0'0'15,"-17"18"-15,17 35 16,17-36-1,89 19 1,-53-36-16,212 35 16,-1-35-1,142 17 1,35 19 0,-124-36-1,107 17 1,-19-17-1,-316 18-15,158 0 16,52-1 15,-87 1-15,-71 0 0,-105-1-1,-107-17 1,0 0-16</inkml:trace>
  <inkml:trace contextRef="#ctx0" brushRef="#br1" timeOffset="111202.75">16757 15028 0,'0'0'16,"70"0"-16,460 0 15,-72 0 17,-211 0-32,88 0 31,-123 0-15,17 18-1,-176-18-15,53 0 16,-18 18-1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1T09:45:58.200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1570 1446 0,'17'0'0,"1"0"31,-36 0 31,1 0-62,-1 0 16,1 0-16,-1 0 16,-17 0-1,35-17 1,0-19 0,0 1-1,53-18 1,-1 18-1,-34 35 1,35-18 0,18 18-1,-54 0 1,36 36 0,-35 17-1,-1-1 1,-17 72-1,-17-36 1,-36 18 0,-35 35-1,17-35 1,-17 0 0,35-18-1,35-70 1,1-1-1,17-34 32,0-1-31,0-17 0,17 17-16,19-35 15,17 0 1,-1 18-1,19 17 1,-18 18 0,0 36-1,0 34 1,-36-35 0,36-17-1,-17-18 1,-1 0-1,-17-88 17,-18 35-17,0-18 1,0 54 0,0-1-1,-18 18 1,18 18-1</inkml:trace>
  <inkml:trace contextRef="#ctx0" brushRef="#br0" timeOffset="421.35">2240 1605 0,'-35'35'16,"35"-17"-16,0 0 16,0 17-1,0 0 1,0-17-1,17-18 1,19-18 0,-36-35-1,0 0 1,-36 36 0,19 17-1,-1 0 1,18 17-1,0 19 1,18-36 47</inkml:trace>
  <inkml:trace contextRef="#ctx0" brushRef="#br0" timeOffset="1299.93">5186 1094 0,'0'0'0,"0"-36"16,0 19-1,0-1 1,0 36 31,-18-1-31,18 72-1,0-54-15,-17 35 16,17 71-1,0 36 1,0 87 0,0-70-1,17 71 1,1-53 0,-18 88-1,0-230-15,0 177 16,0 106-1,-18 0 17,18-89-17,0 71 1,0 0 0,0-52-1,0-107 1,0-17-1,0-89 1,-17-105 15,17 17-31,0-105 16,0 17 0</inkml:trace>
  <inkml:trace contextRef="#ctx0" brushRef="#br0" timeOffset="3975.71">5221 1094 0,'0'-18'31,"18"18"1,-1 0-17,-17-18-15,36 18 16,17 0 0,-36 0-16,71-17 15,54 17 1,-1 0-1,17 0 17,72 0-17,-36 0 1,282-18 0,-176 18-1,35-18 1,176 1-1,-140 17 1,140 0 0,-34 0-1,-107-18 1,89 0 0,-195-17-1,36 35 1,-159 0-1,-17 0 1,-124-17 31,0 34 15,0 1-62,-36 17 0,36 0 16,36 18 0,-54 36-1,0-1 1,1 18 0,17-71-16,-53 71 15,53-53-15,0 105 16,18 72-1,-18 17 1,0-36 15,0 71-15,17-70 0,-17 159-1,0-142 1,18 53-1,-18-35 1,0 53 0,0-18-1,0-17 1,0-18 0,0-106-1,0 35 1,0-70-1,17 17 1,-17-34 15,0-36-15,0-36 15,0 1 16,0-1-16,0 1-15,-17-18 0,-1 0-1,18 18-15,-53-1 16,-35-17-1,0 18 1,-89-18 15,125 0-31,-142 0 16,-18 18 0,-211-1-1,193-17 1,-158 18-1,106 0 1,-71-18 0,124 0-1,-142 0 1,160 0 0,-54 17-1,18 1 1,89-18-1,-37 0 1,54 0 15,53 0-15,-18 0 0,53 0-1,1 0 1,16 17-1,-34-17 1,17 0 0,0 18-1,-18-18 1,18 0 0,-17 0-1,35 0-15,-18 0 16,-36 0-1,37 0 1,-19 18 15,53-18-15,-17 0 0,17 0-1,1 0 1,-1 0 15,36 0 32,-1 0-63,-17-18 78,0 0-16,0 1-31,0-1-31</inkml:trace>
  <inkml:trace contextRef="#ctx0" brushRef="#br0" timeOffset="5016.35">5203 5362 0,'0'18'47,"0"-1"-47,0 1 15,0 0 1,0-1-16,0 19 15,0-1 1,0 71 0,0-18-1,0-70-15,18 87 16,-18-52 0,18 18-1,17-53 1,-35-1-1,35 1 17,-17-1-17,-18 1 1,35 0 15,0-18-15,71 0-1,-35-18 1,35-35 0,-36 36-1</inkml:trace>
  <inkml:trace contextRef="#ctx0" brushRef="#br0" timeOffset="6149.39">5609 1552 0,'0'0'0,"0"-17"16,0-1 0,0 0-16,0 36 62,0 0-62,0 17 0,0 53 16,0 18-1,18 35 1,-18-106 0,35 36-1,18-1 1,0-52 0,17-18-1,-17-35 1,18-36-1,-18-17 1,-53 35-16,17-88 16,-17 53-1,0 17 1,0 36 0,-17 35 15,-1 0 0,18 18-31,-17-1 31</inkml:trace>
  <inkml:trace contextRef="#ctx0" brushRef="#br0" timeOffset="6682.24">6385 1570 0,'0'0'0,"53"-18"31,-35 18-31,-1-35 16,1 35-16,-18-18 16,-18 18-1,-70 18 1,35 35-1,0 17 1,36 1 15,17-53-15,17-1 0,54 1-1,17-18 1,-17 18-1,-1 34 1,-70 1 0,-70 36-1,-36-37 1,18 19 0,17-71-1,36 0 1,-18-18-1,35-17 1,1 0 0,17 17 15,0-17-15,53 17-16</inkml:trace>
  <inkml:trace contextRef="#ctx0" brushRef="#br0" timeOffset="7049.16">7020 1640 0,'0'18'46,"0"0"-30,18-18 0,0 0-1,17-18 1,-18 18-16,-17-35 16,0 17-1,-35 0 1,0 1-1,17 17 1,1 70 15,-1-34-15,18-1 0</inkml:trace>
  <inkml:trace contextRef="#ctx0" brushRef="#br0" timeOffset="7382.46">7020 1958 0,'0'0'0,"0"18"16,18-1-16,0-17 16,-1 0-1,1 0 1,17 0-1,-17-35 1,-18 0 0,0 17-1,0 0 1,-18 18-16,-17 0 16,0 18-1,17 17 1,0-17-1,18 0 1,18-36 0</inkml:trace>
  <inkml:trace contextRef="#ctx0" brushRef="#br0" timeOffset="7732.59">7620 1552 0,'0'-35'15,"0"17"1,0 36 15,0 0-31,0 34 16,0-34-16,-18 70 15,18 36 1,0-36 15,0-17-15,-17-54 0,17 1-1,0-71 16,0 18-31</inkml:trace>
  <inkml:trace contextRef="#ctx0" brushRef="#br0" timeOffset="8747.78">7549 1499 0,'0'0'0,"-35"0"31,35-17 1,18 17-17,52 0 1,107 0 0,-1 0-1,106-18 1,-52 18-1,-142-18-15,265 1 16,-124-1 0,0 0-1,-88 1 1,18-1 0,-18 18-1,18 0 1,-36 0-1,-105 0 1,0 0 15,-18 18 1,0-1-17,0 1 1,0 17-1,0 18 1,0 0 0,0 53-1,0-35 1,0-36-16,0 53 16,0-53-1,-18 18 1,18-35-1,-35 0 1,-18-18 15,18 0-31,-54 0 16,-16 17 0,-54 1-1,0-18 1,-141 17-1,-35 1 1,35 0 0,71-1-1,-36-17 1,89 0 0,0 0-1,34 0 1,37 0-1,52 0 1,35 0 31,0 0-31</inkml:trace>
  <inkml:trace contextRef="#ctx0" brushRef="#br0" timeOffset="9615.9">5415 2946 0,'0'0'0,"0"-18"0,-35-17 16,17 35-1,18-18 1,0 36 15,0-1-15,0 54-1,35 52 1,-17-17 0,-18-70-16,0 52 15,0-18 1,0-34 0,0-54 30,0-35-46,0 0 16</inkml:trace>
  <inkml:trace contextRef="#ctx0" brushRef="#br0" timeOffset="9998.32">5345 2946 0,'0'0'16,"0"-18"-1,0 0 1,17-17 0,36 17-1,71-17 1,-107 35-16,89 0 16,-35 53-1,-71 0 1,-53 18-1,-35-18 1,-18-1 0,35-34 15,36-18-15,35-18 30,0 1-30,17 17-16,36-35 16</inkml:trace>
  <inkml:trace contextRef="#ctx0" brushRef="#br0" timeOffset="10299.85">5909 2805 0,'0'0'0,"0"17"63,0 1-63,0-1 16,0 1-16,0 35 15,18-35-15,-18 35 16,17 17-1,-17-35 1,0 1 0,0-54 31</inkml:trace>
  <inkml:trace contextRef="#ctx0" brushRef="#br0" timeOffset="10781.94">6138 2946 0,'18'0'31,"-18"17"-15,0 1-1,-71 35 1,1 0-1,-1 17 1,54-34 0,17-19-1,0-34 17,0-1-32,17-35 15,54-17 1,-54 52-16,19-35 15,-1 35 1,0 18 0,-17 18 15,0 17-15,35 18-1,-36-18 1,-17-17-16,35 35 15,-17-53 1,0 0 0,-18-53 15</inkml:trace>
  <inkml:trace contextRef="#ctx0" brushRef="#br0" timeOffset="11065.08">6368 2734 0,'0'0'0,"0"-18"0,-18 18 16,0 0-1,1 18 1,17 35 0,0 35-1,0 18 1,0-35-1,0-1 1,0-52-16,0 17 16,17-17-1,1-54 17,0 1-17</inkml:trace>
  <inkml:trace contextRef="#ctx0" brushRef="#br0" timeOffset="11365.07">6667 2769 0,'0'0'0,"-17"0"16,-1 0-1,1 0 1,17 71-1,0 17 1,17-35 0,1 35-1,-18-35 1,17-18 0,1-35-1,0 0 1,-18-35-1,0 17 1</inkml:trace>
  <inkml:trace contextRef="#ctx0" brushRef="#br0" timeOffset="11781.34">6544 2769 0,'0'0'0,"-35"-17"16,35-19-1,0 19 1,88-19 0,18 19-1,70 17 1,-35 17 0,0 54-1,-52 0 1,-72 34-1,-17-87-15,-35 53 16,-89 17 0,19-18 15,-1-17-15,53-53-1,0 0 1,18 0-1,35-35 17,53-18-17,-18 35-15</inkml:trace>
  <inkml:trace contextRef="#ctx0" brushRef="#br0" timeOffset="12115.09">7479 2716 0,'0'18'16,"0"0"0,18-18 15,-1 0-31,1 0 15,-18-18-15,17 0 16,-17 1 0,0-1-1,-35 18 1,0 0 0,17 18-1,18 17 1,0 0-1</inkml:trace>
  <inkml:trace contextRef="#ctx0" brushRef="#br0" timeOffset="12432.19">7497 3034 0,'0'0'0,"0"18"0,0-1 16,17-17 0,18 0-1,-17 0 1,0 0 0,-18-35-1,0 17 1,-18 1-1,-17 17 1,0 0 0,35 17 15,17-17-15,1 0-1</inkml:trace>
  <inkml:trace contextRef="#ctx0" brushRef="#br0" timeOffset="12798.47">8026 2681 0,'-18'-18'16,"18"36"-1,0 35 1,0 35 0,0 0 15,0 18-15,0-70-16,-18-1 15,1 53 1,-1-70-16,18 17 15,0-17 1,0-71 15,0 35-31,0-17 16,35-53 0</inkml:trace>
  <inkml:trace contextRef="#ctx0" brushRef="#br0" timeOffset="13796.14">7990 2646 0,'0'0'0,"-17"0"16,34 0 31,1 0-47,17 0 15,-17 0-15,88 0 16,0 0 0,88-35-1,0 17 1,106-17 0,-89-1-1,54 1 1,-71 17-1,-141 1-15,158 17 16,-87-18 0,-54 1 15,-17 17-15,-35-18-1,0 18 1,-18 18 31,0-1-32,0 18 1,0 36 0,-18 0-1,0 17 1,18-18-1,0 18 1,0-17 0,0-18 15,0 0-15,0-18-1,-17-35 1,-19 18-1,-34-18 1,-54 17 0,-34 1-1,-1 0 1,-88-18 0,18 17-1,-106 1 1,70-18-1,177 18-15,-247-18 16,176 0 0,35 0-1,89 0 17,35 17 77</inkml:trace>
  <inkml:trace contextRef="#ctx0" brushRef="#br0" timeOffset="14515.1">6191 3792 0,'0'0'0,"18"-53"31,-18 36-31,18-1 16,-18 1 0,17 17-1,-17 52 1,35 72-1,-17-1 1,-18 71 0,18-70 15,-18-106-31,0 70 16,0-53-1,0-53 16,-18-17-15,0-35 0,18 34-16,0 1 0</inkml:trace>
  <inkml:trace contextRef="#ctx0" brushRef="#br0" timeOffset="15648.01">6262 3739 0,'0'-17'16,"0"-1"0,0 1 15,17 17-15,54 0-1,52 0 1,-70 0-16,141 0 15,142-18 1,-54 0 0,194 1-1,-141-1 1,88-17 0,-317 35-16,194-18 15,18 18 1,-124-35-1,17 35 1,-87-18 0,-1 18 15,-87 0-15,-19 0-1,-17 18 48,0-1-48,0 1-15,0 17 16,0 18 0,18 35-1,35-17 1,-247 423 109,158-494-110,19 0-15,-1 0 0,-52 0 16,-89 0 0,35 0-1,-105 18 1,-35-1 0,175 1-16,-281-1 15,88 1 1,-124 0-1,89-18 1,-72 17 0,125-17 15,-36 0-15,177 0-1,34 0 1,54 0-1,17 0 1,1-17 0,-1 17 31,1 0-16,17-18 0,52-17-15,-16 0-1</inkml:trace>
  <inkml:trace contextRef="#ctx0" brushRef="#br0" timeOffset="16215.41">6950 3810 0,'0'0'0,"0"-18"0,0 1 16,0 34 31,0 1-47,0 53 15,-18 87 1,-35 1 0,0-53-1,-17-18 17,-1-35-17,36-53 1,-18-18-1,35-52 1,1-36 0,17 53-1,0 35-15,0-52 16,35 35 0,18 35-1,-18 52 1,36 19-1,-54-36-15,36 18 16,-17 18 0,-1-54-1,0 1 17,-17-18-17,35-35 1,-36 17-16</inkml:trace>
  <inkml:trace contextRef="#ctx0" brushRef="#br0" timeOffset="16648.54">7214 4110 0,'0'0'0,"0"-18"0,0 1 16,0 34 30,-17 18-46,-1 36 16,18 35 0,0-53-1,0-36 1,18 19 0,17-36-1,18 0 1,0-53-1,0-18 1,-36 1 0,-17-36-1,-17 18 1,-36 88 0,0 0-1,18 53 1,-1 17-1,19 1 1,17-18 0,17-36-1</inkml:trace>
  <inkml:trace contextRef="#ctx0" brushRef="#br0" timeOffset="17398.09">8043 4075 0,'-35'-18'31,"17"18"-31,1 0 0,-71 0 16,-1 35-1,19 36 1,52-18-1,18-18 1,0-17 0,53-18 15,35-53-15,18 0-1,-35 0 1,-18 0-1,-36 35 1,-17 36 15,0 52-15,0 1 0,0 53-1,0-36 1,0-53-16,18 71 15,0-18 1,-18 106 0,0-70 15,0-1-15,-53-52-1,-18-1 1,-70-35-1,17-35 1,-34-70 0,70-1-1,17-105 1,71 52 0,0 1-1,18 88-15,70-36 16,71-17-1,-36 17 1,36 1 0,-106 35-1</inkml:trace>
  <inkml:trace contextRef="#ctx0" brushRef="#br0" timeOffset="17649.56">8378 4022 0,'0'0'16,"0"17"31,0 1-47,0 0 0,0 34 15,0 19 1,-17-18-1,17-35-15,-18-1 16,1-70 15</inkml:trace>
  <inkml:trace contextRef="#ctx0" brushRef="#br0" timeOffset="18049.09">8326 3810 0,'0'0'0,"-18"18"16,0-18-16,18 35 16,0-17-1,0-1 1,36-17-1,-1 0 1,0-17 0,-17-19-1,-18 1 17,-53 17-17,0 18 1,18 0-1,17 53 1,18 0 0,18 35-1,17-70 1,0 0 0</inkml:trace>
  <inkml:trace contextRef="#ctx0" brushRef="#br0" timeOffset="18580.93">8696 3969 0,'0'0'0,"0"-18"0,18 18 15,-18 18 17,0-1-17,0 19 1,0 69-1,0-34 1,0-18 0,0-18-1,0-17 1,0 0-16,-18-18 16,0 0-1,18-53 1,0 0-1,0-53 1,18 18 0,70-1-1,18 54 17,-71 18-32,142 17 15,-72 0 1,-16 88-1,-89-18 1,0 36 0,-18-35-1,-17-1 1,17-70 0</inkml:trace>
  <inkml:trace contextRef="#ctx0" brushRef="#br0" timeOffset="19748.97">10178 3616 0,'0'-18'0,"0"1"15,0-1 17,17 18-17,-34 18 63,17-1-78,-18 1 16,18 0-16,0 87 16,-53 1-1,53-18 17,0-70-32,0 106 15,0-72 1,0 19-1,18-53 1,-18-1 0,0-34 15,0-1-15,0-17-1,-18-36 1,18-17-1,0-18 1,0 71-16,0-71 16,0-35 15,0 70-31,0 1 31,0 52-15,0 53 15,0-17-31,18 17 16</inkml:trace>
  <inkml:trace contextRef="#ctx0" brushRef="#br0" timeOffset="21297">10195 4198 0,'0'18'31,"0"-1"-15,0-34 15,0-1-15,0-53-1,0-17 1,0-53-1,-17 18 1,17 35 0,0 70-16,-18-35 15,18 35 1,0 36 15,0 88-15,0 0-1,0-71-15,0 88 16,0-87-16,0 52 16,0-18 15,0-52-15,0-36 15,0 1-31,18-36 15,-18-71 1,0 1 0,-18 35-1,0-18 1,1 71 0,17 17-1,-18 36 1,18 87-1,0-16 1,0 16 0,0-16 15,0-1-15,0-71-1,18-34 16,-18-54-15,0 1 0,0 52-16,0-88 15,0 53 1,-36-17 0,19 17-1,-1 0 1,-17 35-1,17-17 1,1 35-16,-36 0 31,-18 0-15,53 0 0,1 0-1,17 18 1,53-18 15,17 0-15,-17 0-1,18-18 1,-54 18 0,1 0-16,0 0 15,-18 18 63,0-1-78,0 1 16,-18 17 0,18-17-16,-18 35 15,18 35 1,0-17-1,0 17 1,0-35 0,0 17-1,0-35 1,0-17 0,-17-18 30,-18 0-30,17 0-16,-35 0 16,-35 0 15,35 0-15,-35 0-1,35 0 1,35 0-16,-17 0 15,17 0 1,1 0 0,17-18 15,0 1-31,0-1 16</inkml:trace>
  <inkml:trace contextRef="#ctx0" brushRef="#br1" timeOffset="70874.2">1782 7726 0,'0'0'15,"0"17"17,17-17-32,-17-17 15,18-1 1,-18-17-1,-35 17 1,-54 18 0,54 0-16,-53 18 15,-36 70 1,36-17 0,18 70-1,70-71 1,70 36-1,-35-88 1,54-1 0,-36-34 15,35-71-15,0-18-1,-53 0 1,-17 71-16,17-142 15,0 54 1,-35-1 0,0 54-1,0 52 1,0 36 0,0 52-1,-17 71 1,-18-17-1,-1 52 1,36-17 0,18-53 15,35-36-15,0-70-1,35-17 1,0-71-1,-17-1 1,-1-34 0,-70 88-16,18-36 15,-18 18 1,-35 53 0,-18 18-1,35 17 1,0 0-1,18-17 1,53-18 15,0 18-15,0 17 0,-35 0-1,17 53 1,-17-17-1,35-36 1,-18-35 0,53-17-1,18-54 1,-53-17 0,-36 70-16,19-70 15,-36 35 1,0 35-1,0 36 1,0 53 15,0 17-15,0 0 0,17-53-1,1-35 1,17 0-1,-17-35 1,0-36 0</inkml:trace>
  <inkml:trace contextRef="#ctx0" brushRef="#br1" timeOffset="71057.72">2716 7585 0,'-17'0'0,"-1"0"15,-17 0-15,0 0 16,52 53 31,18-53-31,1 35-1</inkml:trace>
  <inkml:trace contextRef="#ctx0" brushRef="#br1" timeOffset="71377.28">2928 7761 0,'0'-18'0,"0"1"16,0-1-1,0 1-15,18 17 31,-1 0-15,19 35-16,-1 18 16,0 35 15,-35-70-31,18 52 16,-1-17-1,-17-35 1,18-54 15,0-34-15,-1 52-16</inkml:trace>
  <inkml:trace contextRef="#ctx0" brushRef="#br1" timeOffset="71591.03">3281 7638 0,'0'0'15,"-71"70"32,54-17-47,-1-35 16,0 88-1,1-18 1,-1-18 0,18-34-1,71-72 16</inkml:trace>
  <inkml:trace contextRef="#ctx0" brushRef="#br1" timeOffset="71990.75">3404 7885 0,'0'17'31,"18"-17"-31,52-35 16,1-18 0,-18 0 15,-53 35-31,0-34 16,0 16-1,-53 36 1,-35 53-1,35 18 1,18 35 0,35-1-1,35-34 1,35-71 0,54 0-1,-1-53 1,-52 0-1,-36 18 1</inkml:trace>
  <inkml:trace contextRef="#ctx0" brushRef="#br1" timeOffset="72373.85">3845 7832 0,'0'-36'16,"-17"19"-1,17-19 1,17 19-16,54-18 15,-1 17 1,36 18 0,-53 18-1,0 52 1,-53 36 0,-35 17-1,-18-34 1,35-89-1,18-71 32,18-35-31,-1 89-16,19-54 16,-19 36-1,1-1 1,0 36-1,17 0 1</inkml:trace>
  <inkml:trace contextRef="#ctx0" brushRef="#br1" timeOffset="72564.66">4551 7849 0,'0'0'0,"0"18"16,-18-18 0,18-18 46</inkml:trace>
  <inkml:trace contextRef="#ctx0" brushRef="#br1" timeOffset="73357.41">4904 7867 0,'0'18'16,"17"-18"-1,1 0-15,52-53 16,1 0-1,-53 17-15,87-69 16,-52-54 15,-53 18-15,0-18 0,-53 88-1,1 54 1,-54 105-1,88 53 1,0 71 0,1 52-1,17-52 1,0 106 0,0-19-1,0-210-15,0 263 16,0-122-1,35 34 1,18-105 15,35-124-15,-17-70 0,35-106-1,-1-53 1,-16-71-1</inkml:trace>
  <inkml:trace contextRef="#ctx0" brushRef="#br1" timeOffset="73757.17">5433 8396 0,'0'-18'16,"-159"-140"-1,-17 70 1,511 352-16,-829-546 16,406 282-1,70 0-15,0 0 16,142-35 15,-36-18-15,53-53 15,0-18-15,-17 54-1,-54-18 1,-70 70-16,-17 18 31,17 18-15,0 52-1,0-35 1,0-17-16,0 17 16,0-17-1,17-36 48,-17 1-63</inkml:trace>
  <inkml:trace contextRef="#ctx0" brushRef="#br1" timeOffset="73928.48">5556 7532 0,'0'0'0,"-35"-53"15,35 18 1,18 52 47,-18 1-63,17-18 0</inkml:trace>
  <inkml:trace contextRef="#ctx0" brushRef="#br1" timeOffset="74906.83">5750 7585 0,'0'17'15,"18"72"1,-18-72 0,0 18-1,18 18 1,-18-35-1,0-36 32,0 1-47,17-19 16,18-52 0,18 18-1,-35 70-15,70-36 16,-17 54-1,-36 17 1,18 54 0,-18-19 15,18-17-15,35-35-1,18-18 1,-35-36-1,70-34 1,-53-36 0,-70-17-1,-36 17 1,-35 70 0,-53 36-1,18 71 1,0 35-1,70-18 1,18-70-16,0 52 31,18-17-15,35-53 0,0 0-1,35-35 1,0-53-1,-35-1 1,18-87 0,-1-18-1,-70 53 1,18 0 0,-18 70-1,0 54 1,-18 87-1,-17 36 1,0 123 0,35-35 15,0 53-15,53-123-1,17-71 1,18-36-1,18-17 1,-18-70 0,0-36-1,-70 88-15</inkml:trace>
  <inkml:trace contextRef="#ctx0" brushRef="#br1" timeOffset="75673.56">5345 8414 0,'17'0'47,"-17"17"-32,18-17-15,17 36 0,18 34 32,18 36-17,17 53 1,-71-36-1,-17-70-15,0 106 16,-35-36 0,-18-34-1,-70-36 1,87-53-16</inkml:trace>
  <inkml:trace contextRef="#ctx0" brushRef="#br1" timeOffset="76973.97">7355 7285 0,'0'17'16,"0"-34"-16,0 52 0,0 0 16,18-35-1,0 0-15,140-70 32,-52-1-17,53-35 1,-71 36-1,-88 17 1,-53 18 0,36 35-16,-107 35 15,36 18 1,35 0 0,-35 88-1,88-35 1,35-36-1,89-70 1,-54 0 0,18-35 15,-70 0-15,-18 17-1,-35 18 1,-71 35-1,71-17-15,-18 53 16,-18 17 0,71 18-1,0-1 1,18-52 0,70-17-1,53-36 1,-17-36-1,17-52 1,-35 18 0,-1-89 15,-16-35-15,-54-18-1,-35 89 1,-35 52-1,-1 54 1,19 34 0,-36 54-1,53-54-15,0 142 16,0 53 0,0-18-1,0-71 1</inkml:trace>
  <inkml:trace contextRef="#ctx0" brushRef="#br1" timeOffset="77140.73">8925 7250 0,'-106'0'15,"89"0"-15,-18 17 16,-54 71 0,72-70-16</inkml:trace>
  <inkml:trace contextRef="#ctx0" brushRef="#br1" timeOffset="77573.35">8661 7673 0,'17'18'16,"54"-1"-1,70-17 1,-35 0-1,35-70 1,-35-19 0,-89 19 15,-17-36-15,0 35-1,-17 107 16,-1 52-15,18 18 0,0-36-1,0-52-15,0 53 16,0-54 0,-18-17-1,18-17 16,0-1 48,-17 0-79,-1 18 15,1-17-15</inkml:trace>
  <inkml:trace contextRef="#ctx0" brushRef="#br1" timeOffset="78156.97">8273 7691 0,'17'0'31,"1"0"-31,0 0 0,17-18 16,71-35-1,-1 0 1,-69 18-16,105-71 16,-71 18-1,-34-36 1,-36 36-1,-18 88 1,-105 18 15,52 70-15,-35 53 0,71 18-1,35-53 1,70-36-1,54-52 1,17-36 0,-35-35-1,-18 18-15</inkml:trace>
  <inkml:trace contextRef="#ctx0" brushRef="#br1" timeOffset="80157.14">9119 7373 0,'0'-53'31,"18"53"-31,0 0 16,-18 35 0,35 18-1,-35 71 1,0-107-16,35 72 16,-17-1-1,-1-18 1,-17-87 31,0-1-32,0-35 1,0 36-16,0-54 16,18-70-1,17 70 1,18 1-1,-17 70 1,16 0 0,1 88-1,-17 18 1,-36-89-16,17 36 16,19 18-1,-36-53 1,17-18 15,-17-18-31,35-17 16,-35 17-1,36-70 1,-1-18 0,36 0-1,-19 53 1,-16 53-1,-19 0-15,1 53 16,-18 71 0,18-54-1,35 36 1,0-53 0,35-18-1,18-35 1,-18-17-1,18-36 1,-18-18 0,-35-17 15,-53-18-15,-18 18-1,-53 88 1,1 35-1,-18 71 1,88 0 0,0-18-1,88-17 1,18-71 0,0-18-1,17-35 1,-52 0-1,17-35 1,-88-36 0,0 89 15,-18 123 0,1 1-15,-1-19-1,18 1 1,0-54 0,35-34-1,18-19 1,0-34 0,0-36-1,-18 18 1,0 70-1,1 36 1,-36 35 0,0 35-1,70-18 17,-52-52-32,70 17 15,-17-35 1,17-17-1,-18-36 1,-17-35 0,-17-1-1,-19-105 1,-17 36 0,0 87-1,-17 53 1,-19 36-1,36 0-15,-17 70 16,17 88 15,0-17-15,0-71 0,35 0-1,0-52 1,53-36-1,-35-36 1,18-34 0,-36-36-1,-35 71-15</inkml:trace>
  <inkml:trace contextRef="#ctx0" brushRef="#br1" timeOffset="80356.21">11448 7250 0,'0'17'0,"0"-34"0,0 52 0,17-35 16,54 0 15,52-18-15,-105 1-16,70-19 15,36-34 1,-36 17-1</inkml:trace>
  <inkml:trace contextRef="#ctx0" brushRef="#br1" timeOffset="80823.8">12471 6738 0,'0'0'0,"17"-35"0,1-1 16,0 19-16,17-71 16,-35 141 15,-88 141-15,-1 70-1,72-193-15,-18 87 16,-18 160-1,70-195 1,54-52 0,35-53-1,0-18 17,-18-71-17,-18-17-15</inkml:trace>
  <inkml:trace contextRef="#ctx0" brushRef="#br1" timeOffset="82272.73">12929 6914 0,'0'-35'0,"0"70"0,-53-105 16,18 52 0,17 106-1,18 71 1,0 18-1,0-125-15,0 19 16,0 35 0,0-88-1,0-1 1,0-52 15,0-53-15,-17-18-1,-1-106 1,18 124 0,71 0-1,35 70 1,-36 18 0,-17 88-1,-71 18 1,1-88-16,-71 70 15,-18 0 1,88-70 0,53-71 31,71 18-32,18 35 1,-54 35-1,1 35 1,-71 1 0,-35 0-1,-89-1 1,89-52-16,-71 17 16,0-35-1,53 0 1,53-18 15,18 18 0,-1 18-31,1-18 16,35 35 0,35-35-1,18 0 1,70-53-1,-17-35 1,-71-35 0,-35-1-1,-53 71 1,0 36 0,-17 52-1,-1 36 1,0 70-1,18-71 1,53-34 0,18-19-1,-1-34 17,19-36-17,-36-36 1,-18-16-1,-35 16 1,0 54 0,0 88 15,-18-35-31,18 70 16,0 71-1,-17 52 1,-1-34-1,0 123 1,1 88 0,17-106-1,0-71 17,-18-122-17,-17-54 1,-36-35-1,-52-106 1,87 71-16,-52-124 16,0-88-1,88-53 1,35 89 0,124 17-1,-36 70 1,72 18-1,-178 89 1,1-36 0</inkml:trace>
  <inkml:trace contextRef="#ctx0" brushRef="#br1" timeOffset="82489.95">14287 7320 0,'0'0'0,"0"-18"16,0 1 0,0 34-1,0 19 1,0-19-16,0 19 16,-35 34-1,35-34 1,-17-36 15</inkml:trace>
  <inkml:trace contextRef="#ctx0" brushRef="#br1" timeOffset="82522.96">14323 7426 0</inkml:trace>
  <inkml:trace contextRef="#ctx0" brushRef="#br1" timeOffset="83022.97">14728 7302 0,'-17'-35'32,"17"18"-32,0-1 15,-18 18 1,18 18 15,0-1-31,0 18 16,0 1-1,-17 17 1,-19-36 0,36 1-16,-17-18 15</inkml:trace>
  <inkml:trace contextRef="#ctx0" brushRef="#br1" timeOffset="83290.02">14623 6932 0,'0'-18'16,"0"36"-16,0-53 0,0 0 16,0 17-1,0 36 16,0 17-31,0 0 16,0 53 0,17-17-1,1-36 1</inkml:trace>
  <inkml:trace contextRef="#ctx0" brushRef="#br1" timeOffset="83857.05">15099 7338 0,'0'0'0,"18"-18"15,-1-35 1,-17 36-16,0-89 16,-35 53-1,0 53 1,-18 17-1,0 72 1,17 34 0,36 36-1,0-89 17,71-34-17,0-36 1,-1-36-1,36-52 1,0-53 0,0-53-1,-89-18 1,-17 54 0,0-19-1,-35 142 1,0 70-1,-1 195 1,19-89 0,17 88 15,17-70-15,54-36-1,-53-105-15,52 0 16,-52-18-16,52 0 15,19-53 1</inkml:trace>
  <inkml:trace contextRef="#ctx0" brushRef="#br1" timeOffset="84255.53">16404 6720 0,'0'0'0,"18"-35"0,-1 17 0,19-52 15,-19-18 1,-17 70-16,18-17 15,-18 70 1,-35 89 0,-71 140-1,53-70 1,35 53 0,36-70-1,35-107 1,53-35-1,-71-35-15,71-53 16,-53 1 0</inkml:trace>
  <inkml:trace contextRef="#ctx0" brushRef="#br1" timeOffset="84456.79">16880 6809 0,'0'0'0,"0"-18"15,-17 0 1,-1 18 0,0 53-1,18-17 1,-17 16 0,34-52 15</inkml:trace>
  <inkml:trace contextRef="#ctx0" brushRef="#br1" timeOffset="84623.47">16986 6685 0,'0'0'16,"0"-18"0,0 36-1,-17 53 1,17-1-1,0 36 1,0-88-16,0 17 0</inkml:trace>
  <inkml:trace contextRef="#ctx0" brushRef="#br1" timeOffset="85821.65">17198 6985 0,'0'0'0,"0"-18"15,0 36 17,-18 17-32,-17 53 15,17 1 17,18 34-17,0-105-15,18 52 16,53-70-1,34-17 1,19-54 0,-36-17-1,-17-36 1,-71 36 0,0 53-16,0-36 15,-36 107 16,1 70-15,0 17 0,35-88-1,0 71-15,53-18 32,35-88-17,53-17 1,-35-36-1,0-71 1,-71 18 0,-35 36-1,-71 70 1,54 18 0,-1 70-1,18 0 1,18-18-1,-18-52-15,35 17 16,-53-52 47,18-1-48,-17 18-15,17 35 31,0 1-15,35-19 0,36 1-1,52-18 1,-35-53 0,-52 35-16,87-70 15,-52-35 1,-54 35-1,-17 17 1,-35 124 15,17-35-15,1 87 0,17-16-1,0-1 1,70-71-1,54-17 1,-19-35 0,1-53-1,-35-18 1,-36 53 0,-35 71 15,0 52-16,0-52-15,18 53 16,17-54 0,0-17-1,1 0 17,-1-70-17,-35 52-15</inkml:trace>
  <inkml:trace contextRef="#ctx0" brushRef="#br1" timeOffset="85989.43">19226 6791 0,'0'0'15,"-17"-18"-15,17 1 0,-18 17 16,-17 0 0,17 53-1,18-36 1</inkml:trace>
  <inkml:trace contextRef="#ctx0" brushRef="#br1" timeOffset="86189.72">19420 6703 0,'-53'0'31,"36"17"-31,-18 19 16,35-19-16,-18 54 16,-17-1-1,35-17 1,17-53 0</inkml:trace>
  <inkml:trace contextRef="#ctx0" brushRef="#br1" timeOffset="86471.67">19579 6244 0,'-17'-35'0,"34"70"0,-34-88 0,-1 36 0,36 17 31,-1 17-15,54 71-1,70 124 1,-35 53 0,-89-89-1,-34 71 1,-19-194-16,-69 106 16,-54-53-1,53-71 1</inkml:trace>
  <inkml:trace contextRef="#ctx0" brushRef="#br1" timeOffset="86505.46">19597 7391 0,'17'-18'0,"36"0"16</inkml:trace>
  <inkml:trace contextRef="#ctx0" brushRef="#br1" timeOffset="86673.15">20161 7108 0,'0'0'0,"-17"0"31,34 0 0,1 0-15,0 0-16</inkml:trace>
  <inkml:trace contextRef="#ctx0" brushRef="#br1" timeOffset="86889.64">20990 7126 0,'0'-18'15,"18"18"17,35 0-17,35 0 1,53 0-1,71-17 1,-1-18 0,-69 35-16</inkml:trace>
  <inkml:trace contextRef="#ctx0" brushRef="#br1" timeOffset="87156.09">22225 7038 0,'88'-18'16,"-176"36"-16,264-71 15,-105 53 1,-1 0-1,1-18 1,53 18 0,34 0-1,36 18 17,-70-18-17,-54 0 1,-70 18-1,-17-1 1,-1-17 15,-35-17-31</inkml:trace>
  <inkml:trace contextRef="#ctx0" brushRef="#br1" timeOffset="88239.11">1764 9931 0,'0'0'0,"18"0"16</inkml:trace>
  <inkml:trace contextRef="#ctx0" brushRef="#br1" timeOffset="89271.61">1905 9895 0,'0'0'15,"18"-35"-15,35-18 32,-18-35-17,-35 17 1,-88 1-1,-1 70 1,-52 70 0,35 54-1,36 52 1,70-35 0,70-35-1,36-106 1,18-17-1,-18-36 1,17-71 0,-35-70-1,-52-53 17,-36 71-17,-36 17 1,-34 124-1,34 88 1,19 141 0,17-71-1,0-52-15,17 158 16,54-88 0,0-35-1,52-71 1,-17-35-1,70-53 1,-88-17 0,18-18-1,-88 17 17,17 53-17,-17 54 1,35 52-1,0-53 1,-18 18 0,36-35-1,17-53 1,-35-1 0,52-52-1,-52 0 1,0 17-1,0 71 1,0 18 0,18 52-1,-1-17 17,36-17-17,-18-36 1,-17-36-1,-1-34 1,-17-18 0,-35 88-1,17 0 1,0 53 0,1 17-1,70-17 1,-36-35-1,1-18 1,-54-53 0,-17 0-1</inkml:trace>
  <inkml:trace contextRef="#ctx0" brushRef="#br1" timeOffset="89441.22">3916 9472 0,'0'0'0,"17"0"0,-34 18 16,-18-18-1,17 17 1,36-17 0,52 0-1,-35 0-15</inkml:trace>
  <inkml:trace contextRef="#ctx0" brushRef="#br1" timeOffset="89705.37">5221 9825 0,'-18'0'0,"36"0"0,-53 0 0,17 17 16,-52-17 0,17 0-1,53-17 1,17-1 0,72 1-1,-54 17-15</inkml:trace>
  <inkml:trace contextRef="#ctx0" brushRef="#br1" timeOffset="91388.4">5786 9895 0,'52'0'16,"-34"0"-16,35-35 15,-35 17-15,87-105 16,-34-36 0,-36 18-1,-17-71 1,-18-52 0,-18 88-1,-17 123 1,0 123-1,35 159 1,0 36 0,0 88-1,17-89 1,1 266 15,53-72-15,-54-52-1,-87-124 1,70-176 0,17-71-1,1-70-15,105-177 16,71-88 0,-35-52-1,-71 105 1,-123-53-1,-124 88 1,-35 106 0,0 89-1,106 34 1,70 19 15,54-19-15,70-17-1,52-88 1,36-18 0,-35-17-1,18-18 1,-72 70 0,-87 71-1,0 53 1,-1 18-1,1 17 1,52-35 0,-34-36-1,-19-17 1,36-17 0,0-54-1,-18 1 1,18-1-1,0 18 1,-35 53 0,70 0-1,-35 53 1,-18 0 0,54-35-1,-19-18 1,1-36-1,52-34 1,-17-1 0,-53 36-1,0 0 17,-18 35-17,0 53 1,1 17-1,-19-52-15,71 17 16,54 0 0,34-35-1,-53-35 1,19-18 0,-72-17-1,-88-36 1,-70 53-1,-53 17 1,-18 72 0,54 34-1,52 54 17,53-54-17,88-34 1,35-36-1,1-71 1,-36 18 0,18-53-1,0-88 1,-106 18 0,0-71-1,0 71 1,-36 105-1,19 71-15,-54 53 16,18 70 0,36 124-1,34 0 17,36-88-17,35-18 1,-70-123-16,35 35 15,-53-36-15,35 19 16,0-72 0,-17-17-1</inkml:trace>
  <inkml:trace contextRef="#ctx0" brushRef="#br1" timeOffset="91505.37">7373 9225 0,'0'0'0</inkml:trace>
  <inkml:trace contextRef="#ctx0" brushRef="#br1" timeOffset="91589.21">7108 9278 0,'-17'0'16,"87"0"15,1 0-15,-53-18-16</inkml:trace>
  <inkml:trace contextRef="#ctx0" brushRef="#br1" timeOffset="92889.56">9719 9172 0,'53'0'15,"-35"0"-15,-1 0 16,142-53 0,-36 0-1,36-52 1,-106 34 0,-53-17-1,-18 70-15,-123 1 16,0 52-1,-53 88 1,124-17 0,87 18-1,142-36 17,-53-71-17,35-17 1,-88 0-1,-106 18 17,35 0-32,-105 52 15,35 1 1,35 52 0,53-35-1,70-17 1,71-53-1,36-36 1,-1-70 0,1-18-1,-72 0 1,1-35 15,-106-53-15,0 35-1,-17 106-15,-19-52 16,1 87 0,0 141-1,17 71 1,18-35 0,53 0-1,-18-124-15,36 53 16,52-35-1,18-53 1,-35-35 0,18-36-1,-36-17 1,-70 71 0,-1-36-1,19 0 1,-36 70-1,0 36 1,0 0 0,17 0-1,18-35 1,1-36 0,-1-35-1,18-17 1,-18 17-1,-17-18 1,17 54 0,0 52-1,1 35 17,17 1-17,35-18 1,-35-35-1,-36-18-15,54 0 16,35-18 0,0-53-1</inkml:trace>
  <inkml:trace contextRef="#ctx0" brushRef="#br1" timeOffset="93157.05">12894 8449 0,'0'0'0,"-53"-71"32,-35 89-32,0 88 15,52-53 1,1 211 0,-88 36-1,70-35 1,53-89-1,35-17 1,71-88 0,35-89-1,35-106 1</inkml:trace>
  <inkml:trace contextRef="#ctx0" brushRef="#br1" timeOffset="93554.11">13406 8678 0,'0'0'0,"-18"0"15,0 0-15,-17 18 16,17 0-16,18 87 16,18 89-1,17-17 1,-17-54-1,-18-52 1,18-53 0,34-36-1,-52-17 17,0-54-32</inkml:trace>
  <inkml:trace contextRef="#ctx0" brushRef="#br1" timeOffset="93988.34">13423 9049 0,'-35'-124'15,"70"248"-15,-70-354 16,53 195-16,52-18 16,36 0-1,53 71 1,-36 123 0,-105-17-1,-71-19 1,-88 1-1,-89-35 1,125-54 0,87-34-1,36-1 1,105-17 15,1 35-15,52 53-1,-17 35 1,-142-35 0,-87 17-1,-1-34 1,-105 17 0,35-53-1,17 0 1,107 0-1,17-18 1</inkml:trace>
  <inkml:trace contextRef="#ctx0" brushRef="#br1" timeOffset="94437.63">13564 9578 0,'18'0'0,"52"0"15,89-71 17,-71 18-17,-423 177-15,706-265 0,-283 88 16,0-53-1,-88 18 1,0 35 0,-18 106 15,1 35-15,17-53-16,0 36 15,53-18 1,35-36-1,53-17 1,35-88 0,-70 18-1,-53-36 1,-53 0 0,0 71 15,-35 35-16,-18 70 1,53 71 0,0 53-1,0 71 1,0-36 0,0-158-16</inkml:trace>
  <inkml:trace contextRef="#ctx0" brushRef="#br1" timeOffset="94654.44">14552 11130 0,'0'0'0,"-459"-882"125,477 865-125,0-19 16,123-87 0,0-54-1,-88 72-15</inkml:trace>
  <inkml:trace contextRef="#ctx0" brushRef="#br1" timeOffset="94838.65">15064 9243 0,'0'17'47,"17"-17"-32,1 0 1,17 0-16</inkml:trace>
  <inkml:trace contextRef="#ctx0" brushRef="#br1" timeOffset="95655.04">15540 9102 0,'0'0'0,"0"17"31,0 19-15,0-19-16,0 54 15,0-18 1,0 0 0,17-53 31,1-18-32,35-53 1,-18 36-1,1 0 1,-19 35 0,19 35-1,-1 18 1,0-35 0,18-1-1,53-17 1,-18 0-1,35-70 1,-17 17 0,-106-18-1,-53 1 1,-35 52 0,-18 36 15,18 52-16,88-52-15,-17 35 16,17 17 0,17-52-1,54-18 1,17 0 0,-18-53-1,19 0 1,-72 36-16,36-36 15,-35 35 1,17 18 0,0 53-1,-17 0 1,70 0 15,-17-36-15,17-17-1,0-17 1,-70-1 0,-18-35-1,0 18-15</inkml:trace>
  <inkml:trace contextRef="#ctx0" brushRef="#br1" timeOffset="96071.52">17374 8484 0,'0'0'0,"0"-17"0,0-1 16,18-17-1,-18 52 1,-35 36 0,35-17-16,-53 87 15,17 106 1,1-17-1,53-53 1,52-89 0,89-52-1,-18-18 1,-35-71 0,-35 18-1</inkml:trace>
  <inkml:trace contextRef="#ctx0" brushRef="#br1" timeOffset="96621.12">18062 8837 0,'0'71'32,"0"-36"-32,0 53 15,0-70 1,71-18-1,17-18 1,0-17 0,-70 17-16,70-52 15,-53 34 1,-17 36 15,0 36 0,17 34-15,-18-70-16,54 35 16,35-17-1,0-36 1,0-17 0,-1-35-1,-16-1 1,-72 1-1,1 70 1,-1 35 0,1 53-1,17-17 1,1-54 15,34 1-15,1-53-1,-36-18 1,-17 17-16</inkml:trace>
  <inkml:trace contextRef="#ctx0" brushRef="#br1" timeOffset="96971.93">19808 7990 0,'0'71'31,"0"-36"-31,89 89 16,16-1 0,37 89 15,-37-36-16,-105-123-15,0 88 16,-141 18 0,0-53-1,35-53 1,53-53 0,89-36 15,87-52-16</inkml:trace>
  <inkml:trace contextRef="#ctx0" brushRef="#br1" timeOffset="97171.13">20761 8784 0,'0'-17'15,"0"34"-15,18-34 31,-1 17-15,36 0 0,18 0-1,52 0 1,-52 0-16</inkml:trace>
  <inkml:trace contextRef="#ctx0" brushRef="#br1" timeOffset="97338.33">21819 8714 0,'36'0'0,"-72"0"0,89 0 0,-18 0 16,1-36-1,-1 36 1,36-17 15,17-19-15,0 19-16</inkml:trace>
  <inkml:trace contextRef="#ctx0" brushRef="#br1" timeOffset="97437.75">22913 8572 0,'18'0'0,"-36"0"0,53 18 16</inkml:trace>
  <inkml:trace contextRef="#ctx0" brushRef="#br1" timeOffset="97553.99">21572 8855 0,'0'0'0,"-53"17"0,-52 1 0,-19 0 0</inkml:trace>
  <inkml:trace contextRef="#ctx0" brushRef="#br1" timeOffset="99188.11">2293 11800 0,'0'0'0,"35"0"0,106 0 16,-123-17-1,53-19 1,-54 19-16,1-54 15,0-17 1,-54 18 0,-70-36-1,18 70 1,53 36-16,-106 71 16,53 52-1,35 71 1,53-70-1,53-18 1,88-106 0,35-71-1,-17-35 1,-53 1 15,0-107-15,-89 18-1,-17-71 1,-35 159 0,0 106-1,17 124 1,18 17 0,71 88-1,-1-70 1,36 17-1,0-123 1,0-53 0,35-53-1,-35 1 1,35-72 0,0 18 15,-71 106-16,1 36 1,-1 16 0,19 1-1,34-53 1,1-17 0,17-54-1,-35-17 1,-36 17-1,54-17 1,-19 71 0,-16 105-1,34 18 1,-35-53 15,53-1-15,0-52-1,-17-35 1,17-53 0,-35-53-1,-36 70 1,1 36 0,-36 53-1,-17 52 1,35 18-1,-18-70 1,89-18 0,70-53-1,0 0 1,106-35 0,17 35 15,-176 53-16,-35 18 1,-71 35 0,-17 17-1,0-52 1,-1-18-16,18-18 16,18-35-1</inkml:trace>
  <inkml:trace contextRef="#ctx0" brushRef="#br1" timeOffset="99603.67">9207 11307 0,'-52'17'0,"104"-34"0,-157 52 0,-19 18 16,71-36 0,71-17-1,105-35 1,-70 17-16,141-17 15,89-18 1,34 0 0,-123 0-1,-18 53 1,-140 0 15,-36 53-15,0-35-1,-18 0-15</inkml:trace>
  <inkml:trace contextRef="#ctx0" brushRef="#br1" timeOffset="100189.47">10336 11289 0,'18'0'31,"0"0"-31,-54 0 0,107-35 16,-36-1 0,-17 36-16,-1-53 15,54 18 1,-53 17-16,35 18 15,-18 0-15,35 18 16,124 70 0,-123-52-16,141 52 15,-71-53 17,0-35-17,-35-18 1,-18-52-1,18-54 1,-71 107-16,53-107 16,-17 54-1,-36 70 1,18 53 0,0 17-1,17 36 1,-52-88-16,70 52 15,-17-52 1,52-18 0,1-53-1,-18-18 1,-36 1 15,18-18-15,-52 70-1,-19 36 1,-17 52 0,71 71-1,17-88 1,124 18 0,52-54-1</inkml:trace>
  <inkml:trace contextRef="#ctx0" brushRef="#br1" timeOffset="100453.8">15046 10425 0,'0'0'0,"0"-36"0,-71 19 15,36 17-15,-18 0 16,-141 88 0,53 88-1,71-17 1,70 53 0,70-18-1,1-124 1</inkml:trace>
  <inkml:trace contextRef="#ctx0" brushRef="#br1" timeOffset="100541.58">14975 11465 0,'53'0'0,"124"-35"16,52-53 0,-688 211-16,1059-334 15,-441 52 1,-141 124 0</inkml:trace>
  <inkml:trace contextRef="#ctx0" brushRef="#br1" timeOffset="101403.91">15822 10936 0,'18'0'16,"-54"18"-16,54-36 15,17 36-15,-35 35 16,36 0 0,17-18-1,-36-35-15,54 0 16,158-35 0,-35-18-1,35-36 1,-35 1-1,-105 71 1,-54 34 0,-35 54-1,0-18 1,18-18 0,87-17 15,72-18-16,87-18 1,-193 18-16,141-35 16,34-53-1,-16-1 1,-89 36 0,-18 53-1,-123 89 1,0-1-1,0-35 1,53-36 0,35-17-1,36-17 1,-1-19 15,-87 19-31,140-54 16,36-17-1,-71 35 1,-18 53 0,-105 0-1,-18 53 1,-18 0 0,18-35-1,36-18 1,69 0-1,72-18 1,87-35 0,-193 53-16,194-35 15,52 17 1,-158 18 0,-106 0 15,-36-17-16,19-1 1,-1-17 0,53 17-1,-53 18-15</inkml:trace>
  <inkml:trace contextRef="#ctx0" brushRef="#br1" timeOffset="101487.91">21608 10636 0,'105'36'15,"-87"-19"-15,17 18 16,-17-17-1,-230-141-15,248 140 0,52 89 16</inkml:trace>
  <inkml:trace contextRef="#ctx0" brushRef="#br2" timeOffset="111636.13">6491 4957 0,'0'-18'15,"18"18"-15,-18-18 16,0 1-16,-18 17 47,-17 0-31,0 17-1,-18 36 16,53-35-31,-18 17 16,18 0-16,-88 71 16,53-35-1,35-1 1,0-34 0,35 34-1,0-52 1,18 17-1,18 0 1,-1-35 0,1 0-1,-1-17 1,36-19 0,-18 1-1,-52-18 16,34 18-15,-52-36 0,-1-17-1,-34 18 1,-19 17 0,-16-35-1,-37 35 1,54 35-1,-18 0 1,-35 1 0,-36 87-1,89-34 1,0 16 0,17-16-1,-17 34 1,35-17 15,18-35-15,35-18-16</inkml:trace>
  <inkml:trace contextRef="#ctx0" brushRef="#br2" timeOffset="112401.63">8625 4745 0,'0'-18'16,"-17"18"15,-1 0-15,0 18-1,1 17-15,-18 18 16,-18 53 0,53-18-1,-18 0 16,18 0-15,0-17 0,35-18-1,36-53 1,52 0 0,1 0-1,-36-35 1,-53 17-16,53-35 15,-52 0 1,-19-53 0,-17-35-1,-70 53 1,-18 0 0,-1 70-1,1 18 16,18 0-15,17 18 0,-35 35-1,17-18-15</inkml:trace>
  <inkml:trace contextRef="#ctx0" brushRef="#br2" timeOffset="112802.51">6667 5891 0,'0'0'0,"0"-17"16,0-1-16,0 0 0,0-17 15,0 0 1,0 17 0,0 36-1,0 70 1,-17 0 0</inkml:trace>
  <inkml:trace contextRef="#ctx0" brushRef="#br2" timeOffset="112919.15">6667 6121 0,'0'17'16,"0"-34"-1,0 52 1,18-35 15,-18-18-31,0 1 16,0-1-16,0 0 0</inkml:trace>
  <inkml:trace contextRef="#ctx0" brushRef="#br2" timeOffset="113168.93">6685 5750 0,'0'0'16,"0"-17"-16,18 17 16,-1 0-16,54 0 15,0-18 1,34 89 0,-34-19-1,-36 19 1,-35-18 15,0-35-15,-17-18 15,17-18-31,-18 0 0</inkml:trace>
  <inkml:trace contextRef="#ctx0" brushRef="#br2" timeOffset="113652.25">7161 5609 0,'18'0'0,"-36"0"0,36 18 47,-53-18-47,17 106 16,0-89-16,-34 71 15,69-35 16,-87 0-15,52-53 0,53-53 15,-17 36-31,35-36 16,17-18-1,-34 18 1,17 36-1,-36 17 1,-17 17-16,18 19 16,-18-19-16,17 89 15,-17 0 1,18-36 0,-18 19 15,0-36-16,0-36 1,18-34 15,-1-1-31</inkml:trace>
  <inkml:trace contextRef="#ctx0" brushRef="#br2" timeOffset="114051.82">8572 5486 0,'0'-18'15,"0"36"32,-17-1-47,-1 1 16,-17 105-1,35-87-15,35 52 16,-35 18 0,0 0-1,35-36 1,-52-52-1,-1-1 1,18-70 15,0 1-15,0 34 0</inkml:trace>
  <inkml:trace contextRef="#ctx0" brushRef="#br2" timeOffset="114334.84">8625 5521 0,'-35'-18'15,"35"1"1,35 17 15,-17-18-31,17 18 16,1 0-16,52 0 15,-71 0 1,1 0 0,17 18-1,-17-1 1,-18 1 0,-18-18-1,-52 35 1</inkml:trace>
  <inkml:trace contextRef="#ctx0" brushRef="#br2" timeOffset="114592.64">8555 5750 0,'0'0'0,"-18"18"16,-17 0-1,53-18 1,70 0-1,0-18 1,0-17 0,-35 35-1,-35 0 1,-1-18 0,-17 0 30</inkml:trace>
  <inkml:trace contextRef="#ctx0" brushRef="#br2" timeOffset="115237.15">10248 5168 0,'0'0'0,"-17"0"0,-36 0 15,0 0 1,-35 18-1,35-1 1,70-17 15,19 0-31,-19 0 0,160 0 16,-1-17 0,124-18-1,70 17 1,-105-17 15,70 17-15,-123 0-1,-124 18 1,0-17 0,-70 17-1,-18-18 1,0 0-1,-36 18 1</inkml:trace>
  <inkml:trace contextRef="#ctx0" brushRef="#br2" timeOffset="115735.94">11853 4851 0,'0'0'0,"-53"-18"31,36 18-31,17 18 16,0-1-1,0 19 1,17-19-16,54 36 16,35-35-1,35-1 1,-88-17-1,53-17 1,-53-1 0,-53 1-1,-36 17 17,-17 17-17,-35 71 1,71-70-1,-89 105 1,0-17 0,35-53-1,54-18 1,-1-17 0,53-18 15,1-53-16,-19 36-15,1-1 0</inkml:trace>
  <inkml:trace contextRef="#ctx0" brushRef="#br2" timeOffset="119336.97">13282 4533 0,'0'0'0,"0"-17"16,18 17-1,-1 0 1,1 17-1,-18 1 1,0 35 0,0-18-16,0 53 15,0 0 1,0 18 0,0-35-1,0-54 16,0-34 16,0-1-31,0 1 0,0-36-1,0-18 1,0 0-1,0 1 1,-53 35 0,0 17-1,-17 0 1,-1 18 0,71 18-16,-71 35 15,1 70 1,35 19 15,35-37-15,17-69-1,54-19 1,70-34 0,-53-36-1,0-35 1,-35-36-1,-35 53 1,-18 1 0,0 35-1,-18 88 17,18 52-17,0-34 1,0-36-1,53 18 1,18 0 0,35-35-1,-1-36 1,1-35 0,18-17-1,-71-1 1,-53-35-1,-53 36 1,-18 70 0,-17 0-1,17 70 1,18 1 0,53 17-1,0 0 16,53-70-15,18-18 0,0-18-1,17-70 1,-53 53-16,18-54 16,-18-52-1,-35 0 1,-17 53-1,-36 53 1,35 35 0,0 0-16,-17 35 15,17 89 1,18-36 0,53 35-1,0-35 1,35 1 15,36-54-15,17-35-1,0-18 1,-35-35 0,-35-35-1,-54 0 1,-17 35-1,-70 35 1,17 18 0,-18 53-1,18 18 1,53-1 0,0-52-16,0 53 15,18-54 1,35-17 15,0 0-15,0-70-1,0-19 1,-36-69 0,1-1-1,-18 36 1,0 52-1,0 53 1,0 54 0,-35 105-1,35-35 1,0 17 0,17 0-1,18-52 16,1-18-15,-1-35-16,0-18 16,36-36-1,-18-17 1,-18-52 0,-17 34-1,-1 36 1,-17 70 15,0 18-15,0-35-16,0 34 15,18 1 1,53-17 0,-54-36-16,36 0 15,18 0 16,-1-71-15,-17 1 0,35-72-1,-70 37 1,0 69-16,-18-87 16,0 88-1,-36 105 16,1 18-15,35-52-16,0 52 16,18 18-1,52-18 1,1-35 0,-18-53-1,17 0 1,-17-36 15,-35 36-31,35-70 16,-18-1-1,0 18 1,-35 18 0,0 70 15,0-17-31,-17 17 15,17-17-15,0 53 16,0-36 0,0-18-16,0 1 15,53 0 1,-1-36 0,37-17-1,-36-18 16,17-35-15,-17 17 0,-53 89 15,0-1-15,0 1-16,-35 53 15,35-1 1,0-17-1,53-18 1,0-17 0,70-53-1,-70-1 1,18-34 0,-36-1-1,-35-17 16,-53 18-15,-35 52 0,0 18-1,-1 35 1,36 36 0,36-1-1,34-17 1,107 0-1,-18-35 1,17-18 0,-35 0-1,18-53 1,-18-18 0,-35 1-1,-53 17 1,-17 71 31,-1-1-32,18 1-15,-35 35 16,17 17 0,0 1-1,18-54 1,0 1-1,18-18 17,0-53-17,17-17 1,36-36 0,-1 18-1,18 17 1,-35 53 15,-53 54-15,-17 70-1,-1-36 1,18 1 0,18-36-1,17-17 1,-17-18-16,70 0 15,-35-36 1,35-17 0,-71 0-1,19-17 1,-36 52-16,0-17 16,-36 0-1,19 35 1,-89-53-16</inkml:trace>
  <inkml:trace contextRef="#ctx0" brushRef="#br2" timeOffset="119585.12">16492 4057 0,'-35'0'0,"70"0"0,-123 0 16,53-18 0,17 18-1,18 18 17,0 0-17,0-1-15,-35 1 16</inkml:trace>
  <inkml:trace contextRef="#ctx0" brushRef="#br2" timeOffset="119851.49">15311 4463 0,'0'0'0,"70"0"31,-17 0-31,88 0 16,-35-18-1,0-17 1,-106 17 0,0 0-1,-35 1 16,17 17-31</inkml:trace>
  <inkml:trace contextRef="#ctx0" brushRef="#br2" timeOffset="120067.73">15081 4322 0,'0'-18'32</inkml:trace>
  <inkml:trace contextRef="#ctx0" brushRef="#br2" timeOffset="123884.66">3722 12947 0,'0'0'16,"70"-35"0,-70 17-16,18-53 15,-18 19 1,-18-19-1,-35 36 17,-52-1-17,87 36-15,-70 0 16,52 36 0,19 70-1,17 17 1,0 53-1,53-87 1,-18-72-16,89 1 16,-1-53-1,18-89 1,-17-52 0,-54 35-1,-35-36 1,-35 18 15,-70 1-15,-1 87-1,36 71 1,0 159 0,35 53-1,17 35 1,54-71-1,17-106 1,53-70 0,53-70-1,-70-18 1,34-71 0,-105 88-1,0 36 1,0 53-1,35 35 17,1 53-17,52-54 1,17-52 0,-16-35-1,34-53 1,-70 0-1,0 0 1,17-1 0,-52 89-1,17 53 1,0 0 0,18-35-1,53 0 1,88-36 15,-106-17-15,17-36-1,-34-17 1,-54 35 0,54 53-1,-36 35 1,89 36-1,52-36 1,-17-17 0,70-18-1,123-71 1,-158 1 0,18-36-1,-106 0 1,-89 88 15,-34 54-15,-1 52-1,18-18 1,53-34 0,88-19-1,53-52 1,-53-18-1,70-53 1,-17-17 0,-35 35-1,-89 70 1,-35 53 0,-70 53-1,0-17 1,35-18-1,0-53 17,52-53-17,36-35 1,1 17 0,52-17-1,-141 70-15,141 18 16,-53 18-1,17 70 1,19-17 0,-18-18-1,88-53 1,-1 0 0,-34-71-1,-71-35 1,-70 18 15,-54-35-15,1 87-1,-18 54 1,0 70 0,18 18-1,35-35 1,105 17-1,72-71 1,-1-52 0,0-53-1,1-36 1,-54 36 0,71-18-1,-106 106 1,-88 0-16,106 71 15,-18 35 17,-18-18-17,71 18 1,36-53 0,-36-53-1,-18-36 1,-70-34-1,17-18 1,-17 17 0,-53 53-1,0 18 1,-18 36 0,18-19-1,0 19 1,35-36 15,1 0-15,140-18-1,0-35 1,-35 0 0,71 36-1,-89-1 1,53 18-1,-17 18 1,-71-1 0,124-17-1,-36 0 1,106-17 0,-17-19-1,-230 36 1,71-17-1,-177-19 1,-141 19 0,89 17-16</inkml:trace>
  <inkml:trace contextRef="#ctx0" brushRef="#br2" timeOffset="125436.31">3828 14587 0,'0'0'0,"35"0"0,141-88 16,-140 53-16,87-71 16,1-35-1,-72 17 1,-52 89-16,-70-88 15,-36 52 17,-53 71-17,71 71 1,-35 105 0,70 36-1,53-18 1,88-88-1,35-106 1,89-71 0,-18-35-1,18-53 1,-89-87 0,-123 52-1,0-18 1,0 141-1,35 89 1,36 88 15,35 123-15,0-88 0,0-70-1,88-18 1,70-53-1,-35-71 1,124-52 0,-176-1-1,34 1 1,1 70 0,-53 70-1,70 72 1,89 34 15,-107-88-15,107-35-1,-18-35 1,-71-18 0,-141 18-16,230-89 15,-124 19 1,53 16-1,-1 89 1,-69 53 0,87 35-1,-211-70-15,141 53 16,-141-71-16,141 17 16,106-17-1,53-53 1,-88-17 15,123-71-15,0 17-1,-53 54 1,-18 70 0,-87 17-1,69 54 1,-34-18-1,17-18 1,36-35 0,17-35-1,-106 0 1,124-54 0,-265 72-16,159-1 15,35 0 16,-35 36-15,-70 17 0,52-17-1,-35 0 1,-53-18 0,53 0-1</inkml:trace>
  <inkml:trace contextRef="#ctx0" brushRef="#br2" timeOffset="125583.64">17427 13282 0,'0'0'0,"18"0"15,-18-18 1,0 1 0,0-54-1,0 54 1</inkml:trace>
  <inkml:trace contextRef="#ctx0" brushRef="#br2" timeOffset="128117.56">10901 3792 0,'0'0'0,"-18"0"0,-52 0 31,52 0-31,0 18 16,36-18-1,141 0 1,105 0-1,36-35 1,-35-1 0,52 1-1,-140 0 1,-124 35-16,52-35 16,-105 17-1,0 0 16,-35 1-31,17-1 16</inkml:trace>
  <inkml:trace contextRef="#ctx0" brushRef="#br2" timeOffset="128452.33">12188 3440 0,'0'0'15,"-35"0"1,35 17-1,18 18 1,88-17 0,-1 0-1,-16-18 1,-54 0 0,-35 70 30,0-52-46,-88 88 16,-36-18 15,-17-17-15,71-19 0,52-52-1,36 0 1</inkml:trace>
  <inkml:trace contextRef="#ctx0" brushRef="#br2" timeOffset="128850.68">12806 3528 0,'17'-18'0,"-34"36"0,34-54 0,-17 1 16,0 18-16,0-1 0,0-53 15,0 54 1,-17 17 0,17 70-1,-18 54 1</inkml:trace>
  <inkml:trace contextRef="#ctx0" brushRef="#br2" timeOffset="129716.39">12894 3704 0,'0'18'32,"0"-36"-32,0 71 15,0-71 17,18-17-17,-1-35 1,1 34-16,35-87 15,-36 35 1,1-1 0,17 89-1,-17 53 1,35 71 0,-18-36-1,1-17 1,-1-54-1,18-17 17,35-17-17,-18-54 1,19-35 0,-72 0-1,-17 53 1,0 36-1,0 34 1,18 107 0,0-1-1,-18-34 1,17-54 0,18-17-1,18-18 1,53-53 15,-35 0-15,-18-36-1,-53-16 1,0 52 0,17 35-1,19 53 1,-36 71-1,0-35 1,0 17 0,17-35-1,1-35 1,70-18 0,-17 0-1,-1-53 1,-52-36-1,-18 19 17,-35-18-17,-107 35 1,125 53-16,-36 0 16,18 0-1,70 17 16</inkml:trace>
  <inkml:trace contextRef="#ctx0" brushRef="#br2" timeOffset="130549.68">14464 3440 0,'0'17'0,"35"54"15,-35-54-15,18 19 16,-18 17 0,17-36-1,72-17 1,-1-35-1,-18-18 1,-34-53 0,-1-35-1,-17 0 1,-18-18 0,0 106-1,0 18 1,0 53 15,0 52 0,0 54-15,0 17 0,0 0-1,0-71 1,0 1-1,17-18 1,1-53-16,17 0 16,-17 0-16,88 0 15,-1-35 1,-16-18 0,-1-35-1,-71-36 1,-17 54-1,0 34 17,-35 36-17,53 106 1,-36 0 0,18-18-1,0-53 1,35-17-1,36-18 1,0-35 0,-19-1-1,-16-16 1,-19 34-16</inkml:trace>
  <inkml:trace contextRef="#ctx0" brushRef="#br2" timeOffset="130896.57">15275 2999 0,'-17'0'93,"-1"0"-93,0 17 0</inkml:trace>
  <inkml:trace contextRef="#ctx0" brushRef="#br2" timeOffset="131299.85">14711 3316 0,'0'0'16,"70"-35"0,-52 35-1,-18-18 1,-18 18 0,1 0-16,-54 53 15,18 0 1,71 18-1,-53 34 1,17-52 0,36-35-1,52-18 1,-35 0-16</inkml:trace>
  <inkml:trace contextRef="#ctx0" brushRef="#br2" timeOffset="132416.67">15857 3475 0,'-17'0'32,"17"-18"-1,0 1-31,35-19 15,53-52 1,18-18 0,-35 18-1,-54 53-15,1-53 16,-18 17 0,0 53-1,-35 18 1,-1 89-1,1 69 17,17 72-17,1-72 1,-1 54 0,-35-36-1,53-34 1,18-107-16,35 18 15,-18-53 1,71-53 0,17-35-1,-52-1 1,-18-34 0,-53 88-16,-18-71 15,1 88-15,-72-70 16,-52 35-1,53 35 17,17 1-17,54-18 1,34-1 0,107-34-1,35-18 1,-36 17-1,18 18 1,-88 18 0,-35 35-16,-18 35 31,0 18-15,0 35-1,-18-70-15,18 52 16,-17-52-1,17 0 17,0-89-1,0 18-31</inkml:trace>
  <inkml:trace contextRef="#ctx0" brushRef="#br2" timeOffset="132583.56">16598 2928 0,'0'0'0,"0"18"78,0-1-62,18 19-16</inkml:trace>
  <inkml:trace contextRef="#ctx0" brushRef="#br2" timeOffset="134450.31">17145 2981 0,'0'0'16,"-18"0"15,-17 0-16,-35 0 1,34 53 0,-34 35-1,87 0 1,19 0 0,17-70-1,70-18 1,36 0-1,-142-18 1,107-34 0,-1-19-1,-70 0 1,-53-17 0,-17 35-1,-36 53 1,35 0-16,-35 18 15,-35 53 1,53-19 0,17 1-1,18-17 1,35-36 0,-17 0-16,52-18 15,-34-17 1,17-36-1,0 18 17,-18 36-17,0 34 1,-17 36 0,-1 18-1,19-1 1,17-52-1,0 0 1,17-36 0,-52 0-16,52-35 15,-34-35 1,-36 0 0,0-53-1,0 0 1,0 88-1,0 35 1,0 89 15,0 70-15,0-35 0,0 17-1,17-52 1,36-54-1,0-17 1,18-35 0,-1-35-1,36-1 1,-53 18 0,-35 35-16,-1 1 15,-17 52 1,18 0-1,-1 36 17,36-53-17,0-18 1,53-18 0,-35-17-1,17-36 1,-35 36-1,-53 52 1,0 1 0,0 35-1,0-18 1,17-17 0,19-18-1,17 0 1,-18-35-1,-35 17 1,70-53 0,-70 18-1,-17-17 1,-36-1 0,18 54-1,-18 70 1,0 70-1,53-35 1,0-35 0,53-53-1,0 0 1,17-35 0,18-53-1,-35 0 1,18 35-1,-1 17 1,-52 72 15,0 52-15,-18-71-16,0 54 16,17-18-1,1-35 1,17-18-1,1-18 1,16-17 0,37-71-1,-19 35 1,1 18 0,-36 89-1,-35 34 1,0 1-1,0-54 1,18 36 0,-1-53-1,36 0 17,-18-35-17,-35 17-15,0 1 16</inkml:trace>
  <inkml:trace contextRef="#ctx0" brushRef="#br2" timeOffset="134665.97">19473 2381 0,'0'0'0,"-17"0"0,-1 0 0,-35 0 16,18 0-1,17 0 1,1 0 15,-1 0-15</inkml:trace>
  <inkml:trace contextRef="#ctx0" brushRef="#br2" timeOffset="134899.17">17992 2910 0,'0'0'0,"-18"18"0,0 0 16,107-18 31,-72-18-47,54 0 0,88-17 15,-1 0 17,-122 17-32,52 1 15</inkml:trace>
  <inkml:trace contextRef="#ctx0" brushRef="#br2" timeOffset="135816.13">6773 4445 0,'0'0'0,"-17"0"0,-36 0 16,35 0 0,36 0 15,17 0-31,0 0 0,89 0 15,123 0 1,17-18 15,213-35-15,16 1 0,1-1-1,-123-18 1,-160 36-1,-52-1 1,-124 36 0,-35-17-1,-52 17 1,-37 0 0,19 0-1</inkml:trace>
  <inkml:trace contextRef="#ctx0" brushRef="#br2" timeOffset="138284.9">7214 3898 0,'0'0'16,"18"-17"-16,35-54 15,-36 53-15,-17-35 16,0 36-16,0-1 16,-35 1-1,-53 34 1,17 18-1,1 54 1,70-36 15,0-36-31,0 54 16,88 17 0,-17-35-1,17 0 1,-18-18-1,-52 0 1,-36 18 0,-87-35-1,-37 0 1,72-18 0,-18 0-1,70 0 1,71 35 15,-18-18 0,-17-17-31,35 0 16,0 0 0,-18 0-16,36-35 15,70-71 1,-71 36-1,1-36 1,-54 35 0,-17 36-1,0 70 17,-17 71-17,-1-18 1,18-17-1,18-36 1,-1-35 0,36 0-16,36-35 31,-1-36-15,-18 1-1,-17-36 1,-35 35-1,-18 54 1,-35 70 15,35 53-15,0-1 0,35-52-1,35-53 1,-52 0-16,53-17 15,-1-54 1,-17 18 0,-18-53 15,-35 36-15,0 52-16,0-17 15,-17 88 16,17-36-31,0 54 16,0 17 0,0-35-1,0-18 1,0-52 15,0-1-31,35-35 16,-17-17-1,-18-1 1,17 53 0,1-17-1,0 35 1,-1 35 0,-17 18-1,35 36 1,-35-72-16,18 18 15,0-17 1,-1-18 0,54-53-1,-18-35 1,-36 35 0,-17-17-1,0 52-15,0 36 31,0 52-15,18 1 15,0-1-15,-1-35 0,1-35-16,53 0 15,34-35 1,-16-35-1,-1-19 1,-53 1 0,-53-18-1,18 36 1,-35 52 0,0 54-1,17 52 1,54 0-1,-19 53 1,1-53 15,17-35-15,0-53 0,-17 0-1,17-53 1,-17-35-1,-18 53 1,0 17-16,0 0 16,18 18 15,34 0-15,19-35-1,17 53 1,-52-36-16,16-35 15,-34 0 1,-18 36 15,0 52-15,0 18 0,0 53-1,0-36 1,0-34-1,0-54 17,0 0-17,0 1-15,18-36 16</inkml:trace>
  <inkml:trace contextRef="#ctx0" brushRef="#br2" timeOffset="138449.57">9472 3704 0,'-18'-35'0,"36"70"0,-71-88 16,36 53 0,-1 0 15,18 36-15,18-36-1,17 0-15</inkml:trace>
  <inkml:trace contextRef="#ctx0" brushRef="#br2" timeOffset="138732.76">9860 3581 0,'18'0'15,"-36"0"-15,18 0 16,-18 0 0,-17 70-1,35 18 1,0 36-1,0 17 1,0-53 0,18 18 15,17-71-15,0-35-1,-17 0-15,35-35 16,-18-18-1,1-35 1</inkml:trace>
  <inkml:trace contextRef="#ctx0" brushRef="#br2" timeOffset="139031.69">9790 3898 0,'0'0'15,"-36"0"-15,-34 18 16,123-18 15,35 0-15,-53 0-1,53-18 1,1 1 0,-72 17-1,-34 0 48,-1 0-63,-35 0 15</inkml:trace>
  <inkml:trace contextRef="#ctx0" brushRef="#br2" timeOffset="142248.49">4974 11183 0,'18'18'16,"-18"-1"-1,0-34 48,0-1-63,0 0 16,17 18 15,1 0-31,106 53 15,17 71 1,-36-1 0,72-17 15,17-71-15,35-35-1,-176-17-15,212-107 16,-54 18-1,89-70 1,-88 35 0,-89 88-1,1 53 1,17 106 0,-53-18-1,53 36 1,18-36-1,-36-88 1,36-18 0,53-123 15,-71 0-15,-35 35-1,0-35 1,17 88-1,-35 53 1,-52 0-16,105 71 16,-18-19-1,71 19 1,18-18 0,-18-53-1,-53-53 1,71-53-1,-89-35 1,-35 18 0,1 17 15,16 141-15,-16 71-1,105 88 1,53-88-1,-53-71 1,70-35 0,-35-71-1,-52 1 1,52-71 0,-176 88-16,141-159 15,-53 106 1,18 71-1,-36 123 1,-17 18 0,53 35 15,0-70-15,-36-71-1,36-18 1,0-70-1,-36 0 1,-87 35-16,87-71 16,-88 89-16,142-106 15,-72 106 1,37 52 0,-37 72-1,37 34 1,69 53-1,-70-123 1,89-35 0,-36-18 15,53-88-15,-36-36-1,-17-34 1,0 52-1,-88 88 1,-35 53 0,-1 71-1,-52-88-15,52 88 16,36 35 0,35-53-1,-17-88 1,70 0-1,-35-53 1,70-70 0,-53-36 15,-35 35-15,-88 89-1,-35 53 1,-18 52-1,0-52-15,0 17 16,0-17-16,0 35 16,35-53-1,18 0 1,53-36 0,70-34-1,-17 17 1,-106 35-16,194-52 15,-88 52 1,-18 18 15,-71 35-15,-52 1 0,-18-19-16,18 19 15,-1-36-15,36 17 16,53 1-1,71-18 1,-125 0-16</inkml:trace>
  <inkml:trace contextRef="#ctx0" brushRef="#br2" timeOffset="142381.96">19985 10195 0,'35'0'0,"-70"0"0,88-17 0,0 17 16,0-36-1,-36 19 1,-17-1-1,-123-17 1,17 17 0</inkml:trace>
  <inkml:trace contextRef="#ctx0" brushRef="#br2" timeOffset="147049.44">9931 4815 0,'0'0'0,"0"-17"15,0 34 32,0 19-47,0 52 32,0-53-32,0 89 15,0-36 1,0 0-1,0-53 1,0-52 15,0-36-15,35 0 0</inkml:trace>
  <inkml:trace contextRef="#ctx0" brushRef="#br2" timeOffset="148698.04">10019 4798 0,'0'0'0,"-18"0"0,1 0 0,-1 0 16,0 0 0,18-18-1,0 0 1,18 18-16,70-17 15,36-1 1,-19 1 0,-16 17-1,-1 0 1,-35 0 0,-18 35-1,-35 18 1,-18 35-1,18-17 1,0-19 0,0 19 15,18-18-15,-18-35-16,0 17 15,0 18 1,-35-36-1,-53 19 1,-18-19 0,88-17-16,-70 18 15,53-18-15,-142 0 16,36 0 0,71 0-1,34-35 1,19 17-1,17-17 1,0-1 0,17 1-1,19-35 17,-1-1-17,-18-35 1,-17 36-1,0 17 1,18 17 0,-18 19-1,88-1 1,53-17 0,-35 17-1,-18 1 1,18-1-1,-35 18 1,-54 35 0,1 1 15,0 16-15,-18-16-1,17 34 1,-17 1-1,0-18 1,18 17 0,-18 1-1,0-18 1,0-18 0,-18 0-1,-17-17 1,-35 0-1,52-18-15,-88 35 16,18-17 0,-18-18 15,18 17-15,17-17-1,54 0 1,-72 0-1,54-17 1,0-1 0,17-17-1,1-18 1,17 0 0,-36-53-1,36 18 1,0 17-1,53 1 1,0 17 0,18 17 15,-54 19-31,89-1 16,-18 18-1,18-17 1,0 17-1,-53 0 1,0 0 0,-53 17-1,35 18 1,-17 18 0,35 0-1,-36 18 1,19-18-1,-36 53 1,-36-71 0,1 0 15,0-35-15,35 0-1,-53-17-15</inkml:trace>
  <inkml:trace contextRef="#ctx0" brushRef="#br2" timeOffset="149232.39">9931 4762 0,'0'0'0,"-18"0"15,-35-17-15,-17-18 16,34-1 0,-17 1-1,18 17 17,17 18-32,18-17 15,-17 17 1,17 17 15,35 54-15,71 17-1,-53-53-15,141 142 16,0-18 0,-71-54-1,1 19 1,-54-71-1,-17 35 1,-35-35 0,-18-35-1,0-36 32,-18-35-31,-17 0-1,17 18-15,-35-36 16</inkml:trace>
  <inkml:trace contextRef="#ctx0" brushRef="#br2" timeOffset="149830.29">10583 4674 0,'0'0'0,"0"-35"0,0-71 16,0 89-1,0-19-15,0 1 16,0 17 0,-35 36-1,-53 123 17,0 0-17,-36 141 1,-17-35-1,-53-70 1,71-36 0,123-71-1,-18-34 1,18-19 62,35-17-62,-52 0 31,-1 0-16,0 0 0,1 0 16,-1 0-31,0 0-16,1 18 15,-1-18-15,0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1T09:33:48.8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7832 723 0,'0'-17'63,"0"-1"-63,0 0 46</inkml:trace>
  <inkml:trace contextRef="#ctx0" brushRef="#br0" timeOffset="20509.87">3052 1764 0,'17'0'16,"1"0"15,-18 18 16,0-1-31,-18-17 15,1 0-15,-1 0-16,0 0 15,-17-35 1,17 0-1,1-18 1,17 35-16,0-35 31,70 0-15,-17 36 0,35-19-1,-17 36 1,17 18-1,-17 52 1,-54 1 0,-17 53-1,-70-19 1,-18 19 0,17-18-1,-35 35 1,36-71-1,-1 19 1,53-37 15,-17-34-15,17-18 0,18-53-1,18-17 1,35 17-1,0-18 1,0 53 0,17 18-1,-52 0-15,35 18 16,0 35 0,-18-18-1,18 1 1,0-19-1,0-17 1,-35 0 0,-1-35-1,1-18 1,-18 0 0,0 18-1,0 17 48,17 1-63</inkml:trace>
  <inkml:trace contextRef="#ctx0" brushRef="#br0" timeOffset="20933.78">4075 1552 0,'0'0'0,"0"-17"16,0-1-1,0 36 32,0-1-47,0 54 16,-18-36-16,-17 89 15,-18 52 1,17-70 0,19-18-1,17-35 1,0-18-1,0 0 1,0-17 31,0-36-31,17 1-16</inkml:trace>
  <inkml:trace contextRef="#ctx0" brushRef="#br0" timeOffset="21483.74">4339 1905 0,'0'-18'15,"-17"18"16,-1 18-31,-17 35 16,17 35 0,0-70-1,18 35 1,-17 17 0,17-17-1,0-18 1,35-17-1,18-18 1,17 0 0,19-53-1,-54-17 1,-17-36 0,-18 35-1,0 1 1,-53 34-1,-18 36 1,1 0 15,17 18-15,35 0 0</inkml:trace>
  <inkml:trace contextRef="#ctx0" brushRef="#br0" timeOffset="21835.12">3951 1711 0,'-35'0'31,"52"0"-15,1 0-1,88-18 1,-36 18-1,36-17 1,-53-1 0,-35 18-1,0 0 32,-1 0-31,1 0-16</inkml:trace>
  <inkml:trace contextRef="#ctx0" brushRef="#br0" timeOffset="22783.49">5133 1676 0,'18'-36'31,"-18"19"-31,0-1 31,0 36 1,0 35-17,-36 70 1,19-35-1,-36 36 1,0-36 0,-18 0-1,54-88 1,-1 0 0,18-17 15,0-1-31,0 0 15,18 1-15,35-1 16,-1 0 15,19 18-15,0 0 0,17-35-1,-35 35 1,0-35-1,-36-18 1,18 0 0,-35 18-1,0-1 1,0 19 0,-17 17 15,-1 70-16,18 1 1,-35 17 0,17-17 15,1-1-15,17-52-16,-18 35 15,0-36 1,18 1-1,0 0 17,-17-18-17,-1 0-15</inkml:trace>
  <inkml:trace contextRef="#ctx0" brushRef="#br0" timeOffset="22980.19">5239 2311 0,'17'-18'93</inkml:trace>
  <inkml:trace contextRef="#ctx0" brushRef="#br0" timeOffset="47898.84">6385 1746 0,'0'0'0,"0"-35"16,0 17-16,0 1 16,0-1 15,0 36-16,0 52 1,-17 71 0,17 18-1,0-71 1,0 0 0,53-52-1,35-36 1,-71 0-16,72-36 15,34-52 1,-52 0 0,17-35-1,-88 52 1,17 18 0,-17 36 15,0 105 0,-17 53-15,-1-18-1,18 54 1,-17-1 0,17-123-16,0 159 15,0-54 1,0 54-1,0-53 1,17 52 0,-17-16-1,0-125 1,-17-17 15,-36-53-15,-18-53-1,-17-70 1,0-71 0,35-36-1,53 54 1,17-36 0,72 53-1,52-17 1,-35 70-1,-71 89-15,71-72 16,-71 54 0,-17 0-1</inkml:trace>
  <inkml:trace contextRef="#ctx0" brushRef="#br0" timeOffset="48431.08">7232 2011 0,'0'0'0,"-18"-18"16,18-17-1,0 0 1,36-18-1,-1 17 1,18 19 0,-36 17-16,1 0 15,35 88 1,-53 0 0,0 18 15,-35-35-16,17-36 1,0-18 0,1-17-1,17-52 1,0-19 0,17 18-1,36-35 1,-17 35-1,34 18 1,-52 35 15,-1 0-15</inkml:trace>
  <inkml:trace contextRef="#ctx0" brushRef="#br0" timeOffset="49013.7">8061 1852 0,'0'0'0,"0"-18"0,18 1 16,-1 17-16,1-53 15,0 18 1,-71 35 15,35 0-31,-70 35 16,0 18-1,-1 17 1,54-17 0,35-17 30,71-36-30,-1 17 0,-35-17-16,36 0 15,0 18 1,-18-1 0,-53 19-1,-36 17 1,-52-18-1,-53-17 1,70-18 0,-17 0-1,53 0 17,17-18-32,36 18 46,0 0-30,52-18 0,-52 18-16</inkml:trace>
  <inkml:trace contextRef="#ctx0" brushRef="#br0" timeOffset="49197.52">8326 2187 0,'0'0'0,"0"18"31,-18-18 16,0 0-47,1 17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1T09:50:52.60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6844 494 0,'-18'0'125</inkml:trace>
  <inkml:trace contextRef="#ctx0" brushRef="#br0" timeOffset="504.6">6826 476 0,'0'-17'0,"0"-1"31,0 0-16,0 1 1,-17 17 0,17 17-1,0 36 1,0-35-16,-18 35 16,18 35 15,-18-17-16,18 17 1,18-18 0,-18 36-1,0-35 1,0-18 0,0-18-1,0-17 1,0-36 31,0 0-47,0 1 0,-18-19 15,18 19 1</inkml:trace>
  <inkml:trace contextRef="#ctx0" brushRef="#br0" timeOffset="1091.99">6720 459 0,'0'0'0,"0"-36"31,-35 36-31,35-17 16,0-1-16,18 0 16,52-17 15,-17 17-16,35 1 1,18 17 0,-35 17-1,-36 1-15,18 35 16,0 18 0,-71-1-1,1-17 1,-72 18-1,-16-18 1,87-36-16,-53 1 16,-17 17-1,53-35 1,17 18 15,18-36 0,18 18-15,35-53 0</inkml:trace>
  <inkml:trace contextRef="#ctx0" brushRef="#br0" timeOffset="1822.12">7585 423 0,'0'-17'16,"-18"17"30,-35 53-30,36-53 0,-1 53-1,-35 52 1,18-34 0,17 17-1,-17 0 1,35-35-1,17-35-15,19 17 16,17-17 0,35 17-1,-18-35 1,54 0 0,-36-35 15,53-53-16,-53-1 1,-52 1 0,-36 18-1,0-1 1,0-17 0,-71 0-1,-17 35 1,17 53-1,-35-18 1,18 36 0,0-1-1,18 36 1,34 0 15,19 0-15,34-35-1,54-1 1</inkml:trace>
  <inkml:trace contextRef="#ctx0" brushRef="#br0" timeOffset="2240.9">8467 353 0,'0'0'0,"-18"0"31,18 17-31,0 1 15,-18 0-15,1 35 16,17 35 0,0-18-1,-18 36 1,0-35 0,18-1-1,-17-17 1,17-35 15,0-36 0,0 1-31</inkml:trace>
  <inkml:trace contextRef="#ctx0" brushRef="#br0" timeOffset="2638.16">8431 388 0,'36'-71'32,"-36"54"-32,17 17 15,1 0 1,0 0-16,17 0 15,35 70 1,-34 19 0,17 16-1,-18-52 1,-35-17 0,0-1 15,0-53 31,0 1-46,0-1-16</inkml:trace>
  <inkml:trace contextRef="#ctx0" brushRef="#br0" timeOffset="3323.55">9137 353 0,'0'-18'0,"0"36"0,18-54 16,-18 19 0,-36 17 15,36 17-16,-53 19 1,-35 52 0,0-17-1,53-54-15,-18 36 16,0-18 0,53-17-1,18-36 16,-1 18-31,18-35 16,71-35 0,-35-1-1,-1 18 1,-17 18 0,-17-1 15,-36 19-16,17 17 1,-17 17 0,0 36-1,0 0 1,0 18 0,0 17-1,0 36 1,0-72-1,0 19 1,0 0 0,0-19-1,0-34 1,0-36 62</inkml:trace>
  <inkml:trace contextRef="#ctx0" brushRef="#br0" timeOffset="3903.74">10389 106 0,'0'0'0,"-35"-18"31,53 18-15,-1 0-16,124-17 16,-35 17 15,35-18-16,-35 18 1,-18 0 0,-70 0-1,-36 35 1,1-35-16,-54 0 16,18 0-16</inkml:trace>
  <inkml:trace contextRef="#ctx0" brushRef="#br0" timeOffset="4421.18">10442 106 0,'0'0'0,"-17"0"15,-1 35-15,0-17 31,1 17-15,-1-17-16,0 35 16,1 35-1,-1 18 1,-17-1 0,0 1-1,-18 106 1,35-71-1,-17 18 1,35 0 0,17-71-1,19 0 1,34 0 0,36-35 15,35-53-16,-70 0 1,17-35 0,-18-1-1,-17 1 1,-35 0 0,17 0-1,-35 17-15</inkml:trace>
  <inkml:trace contextRef="#ctx0" brushRef="#br0" timeOffset="4987.62">11201 600 0,'0'0'0,"0"-18"0,-36-17 16,36 17-16,-17 1 16,17 34 30,0 1-30,0 70 0,0 88-1,0-140-15,0 122 16,0 1 0,0-88-1,0-54 1,0-34 15,0-1-15,0 0-16,0 1 15</inkml:trace>
  <inkml:trace contextRef="#ctx0" brushRef="#br0" timeOffset="5395.99">11042 635 0,'0'0'0,"-18"0"0,18-53 15,18 35 1,35-52 0,53-1-1,70 1 1,-141 52-16,124 0 15,-53 54 1,-18 52 0,-106 0-1,-123 18 1,53 0 0,-53-18 15,88-70-16,36-18 1,-1 0 0</inkml:trace>
  <inkml:trace contextRef="#ctx0" brushRef="#br0" timeOffset="5970.83">12188 935 0,'18'0'16,"-36"0"-16,54-18 15,-1-35 17,-35 0-17,0-17 1,-88 35 0,0 17-1,-36 36 1,89-1-16,-89 36 15,-17 71 1,106-19 0,17 19-1,18-36 1,53-53 15,53-17-15,-18-18-1,1-53 1,16-35 0,1-36-1,-53 1 1,-35 70 0,-18 35-1,0 36 1,0 17-1,-18 36 1,18-1 0</inkml:trace>
  <inkml:trace contextRef="#ctx0" brushRef="#br0" timeOffset="6070.94">12224 1199 0,'0'18'16,"0"-36"0,0 54-16,35-19 31,-17-17-31,35 0 15,35-35-15</inkml:trace>
  <inkml:trace contextRef="#ctx0" brushRef="#br0" timeOffset="7005.88">12894 864 0,'0'0'0,"-35"-88"31,-1 88-31,1 0 16,-53 0 0,35 18-1,-35 70 1,70-70 0,-17 34-16,17-16 0,1 52 15,17-35 16,0-18-15,53-17 0,0-18-1,-1-18 1,-34 1-16,53-36 16,17-36-1,-71 19 1,-17 52-1,0-17 1,0 53 31,0 17-47,0 53 16,0 18-1,0 35 16,0 53-15,0-141-16,-17 194 16,17 17-1,-35-17 1,17 18 0,18-89-1,-18-35 1,-17-35-1,17-70 1,36-36 15,-36-53-15,-17-18 0,-18-105-1,-35 17 16,53-53-15,70 18 0,-35-35-1,35 158-15,1-87 16,-19 105-16,36-106 16,-18 71-1,54 0 1,-37 17-1,-16 53 1,-36 1 0,-53 17 15</inkml:trace>
  <inkml:trace contextRef="#ctx0" brushRef="#br0" timeOffset="7520.74">12277 1058 0,'0'-17'32,"-18"17"-17,18 17 1,0 1-16,0 17 15,-18 1 1,18 16 0,0-34-16,0 0 15,0 17 1</inkml:trace>
  <inkml:trace contextRef="#ctx0" brushRef="#br0" timeOffset="8154.08">13017 1058 0,'18'0'15,"0"0"16,-1 0-15,54 0 0,-18-35-1,0 0 1,-53 17-16,17-35 16,-17 0-1,0 18 1,-52 17-1,16 18 1,-52 53 0,17 53-1,54 18 1,17-19 0,17-52-1,54-35 16,17-18-15,0 0 0,-17-35-1,-53 17 1,-1-17 0,19 0-1</inkml:trace>
  <inkml:trace contextRef="#ctx0" brushRef="#br0" timeOffset="9120.02">14305 441 0,'0'0'0,"0"-35"16,-18 35 0,1 0-1,-71 0 1,17 53 0,-17 52-1,0 37 1,52-19-1,36-70-15,0 106 16,0-53 0,89-18-1,-1-71 1,53 1 0,35-53-1,-140 17 1,87-52-1,1-54 1,-72-17 0,-34-18-1,-18 36 1,-70-1 0,34 107-16,-70-36 15,-70 35 1,0 53-1,70 36 1,0 52 0,53 18-1,53 18 1,18-53 0,52-35-1,18-18 16,1-53-15,52 0 0,-106-18-16,36-35 15,-18 18-15</inkml:trace>
  <inkml:trace contextRef="#ctx0" brushRef="#br0" timeOffset="9786.56">15099 282 0,'0'-17'0,"0"34"0,0-52 15,-18 0 1,1 35-16,-19 35 16,-17 71-1,36 53 16,17-36-15,0 53 0,0-52-1,-18 17 1,18-70 0,0-19-1,-18-52 16,18-17-15,0-1-16,0-17 16,0-89-1,0 89-15,0-53 16,53-18 0,53 36-1,0 34 16,53 36-15,-53 0 0,-71 18-16,18 88 15,-53 17 1,-18-52 0,-88 35-1,-35-36 1,53-35-1,53-35-15,17 0 16,-17 18 0,17-18-1,18-18 17,18 1-32,17-1 15</inkml:trace>
  <inkml:trace contextRef="#ctx0" brushRef="#br0" timeOffset="10203.42">15575 1111 0,'0'0'0,"18"0"0,-1 0 15,19-53 1,17 18-1,17-53 1,-52 35 0,17 0-1,-17 53-15,-18-35 16,0 52 31,0 1-32,-18 53 1,0-1 0,18-35-16,-35 107 15,35 16 1,0-34 0,0 70-1,53 70 1,-35-140-1</inkml:trace>
  <inkml:trace contextRef="#ctx0" brushRef="#br0" timeOffset="10270.56">15646 2558 0,'-36'0'0</inkml:trace>
  <inkml:trace contextRef="#ctx0" brushRef="#br0" timeOffset="10386.77">15505 2487 0,'0'-70'31,"0"140"-31,-18-211 16,18 88 0,0 35-16,0-52 15,35-71 1,-35 105-16</inkml:trace>
  <inkml:trace contextRef="#ctx0" brushRef="#br0" timeOffset="10665.85">15840 635 0,'0'0'0,"-53"0"16,53-18-16,0 1 31,0 34 32,0 1-48,0 0 1</inkml:trace>
  <inkml:trace contextRef="#ctx0" brushRef="#br0" timeOffset="11504.01">15822 1358 0,'0'0'0,"0"18"16,0-1 0,0 19-1,0-1 1,0 18 0,0 17-1,0 1 1,0 17-1,0 36 1,0-36 0,0 0-1,18-17 1,-1-1 0,-17-17-1,0-35 1,0 35-1,0 0 1,-17 17 0,-19-35-1,1 18 1,-35 0 0,-36 18-1,35-71 1,-35 0-1,53 0 1,18-35 0,18-18-1,17-53 1</inkml:trace>
  <inkml:trace contextRef="#ctx0" brushRef="#br0" timeOffset="12253.43">16051 829 0,'0'35'31,"36"-35"-31,-1 0 16,0-17-1,71-36 1,-88 17 0,-1-16-1,-17 34 16,-35 0-15,-36 18 0,19 18-1,34 0-15,0 52 16,-17 18 0,35 0-1,0 18 1,18-35-1,52-53 1,-17-18 0,53 0-1,-35-53 1</inkml:trace>
  <inkml:trace contextRef="#ctx0" brushRef="#br0" timeOffset="12786.6">16863 688 0,'0'0'0,"0"-18"31,0 1-31,-18 17 16,0 0-1,-17 0 1,0 53-1,-18 70 1,35-35 0,18 36-1,0-107-15,0 54 16,36-36 0,87-35-1,-35-35 16,-17 0-15,35-71 0,-18-35-1,-18-18 1,-34 53 0,-19 0-1,-17 53 1,0 36-1,-35 34 1,0 72 0,0 16-1,17 1 1,0 53 0,-35-124-1</inkml:trace>
  <inkml:trace contextRef="#ctx0" brushRef="#br0" timeOffset="12903.83">17163 1129 0,'17'35'31,"-34"-70"-31,105 70 16,-18-35-1,-17 0 1,0-53 0,-18-17-16</inkml:trace>
  <inkml:trace contextRef="#ctx0" brushRef="#br0" timeOffset="13186.86">17110 758 0,'0'0'0,"35"0"15,-17 0 16,52-17-15,1 17 0,-36 0-16,71-18 15,-71 18 1,-17-17 0,-1 17-1,1 0 1</inkml:trace>
  <inkml:trace contextRef="#ctx0" brushRef="#br0" timeOffset="13953.13">17004 952 0,'0'18'63,"0"0"-63,0-1 15,0 1-15,0 0 16,18 52 0,-1-52-16,1 17 15,-1-35-15,54 18 16,17-18-1,18-18 1</inkml:trace>
  <inkml:trace contextRef="#ctx0" brushRef="#br0" timeOffset="14336.27">18344 564 0,'0'-17'0,"0"-1"0,-17 18 16,34-35-1,-17 53 16,0-1-31,-35 71 16,0 53 0,0 18-1,-1-53 1,1 0 0,17-71-1,18-52 32,0-1-47</inkml:trace>
  <inkml:trace contextRef="#ctx0" brushRef="#br0" timeOffset="14985.58">18062 653 0,'0'0'15,"-17"-18"-15,-1 18 0,-17-35 16,52-1 0,54-16-1,52-1 1,18 17 0,-35 36-1,-35 53 16,-36 53-15,-17 0 0,-18 88-1,0-106 1,-18 0 0,18-70-1,0-53 16,0 17-31,-18-70 16,18 0 0,89-71-1,-19 71 1,54-18 0,-36 53-1,0 53 1,-53 0-1,-17 71 1,0 70 0,35-36-1,-106 19 1,17 17 0,36-70-1,-17-36 1,-1-35-1,18-18 17,-18-17-32,36-18 15</inkml:trace>
  <inkml:trace contextRef="#ctx0" brushRef="#br0" timeOffset="15253.28">19562 741 0,'0'0'0,"0"-18"0,0 1 16,0-1-1,-53 18 1,-36 0 0,36 53-1,-17 53 1,52-1-1,1-87-15,17 70 16,0-52-16,0 17 16,88-36-1</inkml:trace>
  <inkml:trace contextRef="#ctx0" brushRef="#br0" timeOffset="15302.4">19703 1094 0,'0'-53'0</inkml:trace>
  <inkml:trace contextRef="#ctx0" brushRef="#br0" timeOffset="15485.8">19808 847 0,'0'-36'16,"-52"-34"0,104 176-16,-193-247 15,36 123 1,69 18-16,-52 0 16,17 35-1,54-17-15,-36 52 16,53 1-1,0-18 1,53-53 0,-18 0-16</inkml:trace>
  <inkml:trace contextRef="#ctx0" brushRef="#br0" timeOffset="16086.26">20285 829 0,'0'0'0,"0"-18"0,0 1 16,0-1-1,-388 247 79,388-211-78,0 0-1,0 17-15,0 18 16,53-53 0,17 0-1,-52 0-15,52-18 31,36-52-15,-35-19 0,-18-52-1,-18 18 1,-17-18 0,-1 53-1,-17 17 1,-17 71 15,-1 18-15,0 35-1,1 35 1,17-71-16,-18 89 16,0 35-1,1-35 1,-1 18 15,18-89-31</inkml:trace>
  <inkml:trace contextRef="#ctx0" brushRef="#br0" timeOffset="16153.54">20338 1164 0,'70'0'31,"-140"0"-31,228-70 16,-122 17-1</inkml:trace>
  <inkml:trace contextRef="#ctx0" brushRef="#br0" timeOffset="16636.15">19720 741 0,'18'-18'32</inkml:trace>
  <inkml:trace contextRef="#ctx0" brushRef="#br0" timeOffset="16952.84">19791 1023 0,'-18'53'31,"1"-35"-31,-1-1 0,-53 36 16,36-35-16,-35 17 31,-36-17-15,17-18-1,19 0 1,35-18 0,-1 18-1,36-35 1,-17 17-1</inkml:trace>
  <inkml:trace contextRef="#ctx0" brushRef="#br0" timeOffset="19102.91">20655 811 0,'0'18'16,"0"0"-1,18-18 32,-1 0-47,19 0 16,-19 0-16,72-18 15,-19 0 1,-52-17 0,-18 0-1,0 17 1,-71 1 0,1 17-1,-1 35 1,0 0 15,36 36-15,35-1-1,0 54 1,35-71 0,1-18-1,34-17 1,19-18-1,16-36 1,1-17 0,-35-53-1,-36 18 1,-17-35 0,17-1-1,-17 107 1,-18-54-16,0 18 31,0 36-15,-18 34 15,18 19-15,-18-19-16,18 71 15,0 1 1,-17 34-1,17-52 1,0 34 0,0-52-1,0-17 1,70-36 0,-17 0-1,35-18 1,-35-35 15,18-18-15,-18-17-16</inkml:trace>
  <inkml:trace contextRef="#ctx0" brushRef="#br0" timeOffset="19818.58">21696 194 0,'0'0'0,"-18"0"0,1 0 0,-1 0 15,36 0 16,-1 0-15,107-18 0,-1 1-1,-52 17 1,-18-18 0,0 18-1,-53 18-15,17 17 16,-17 18-1,0-18 1,0 53 0,0 1-1,-35 16 1,17-16 0,-17 34-1,35 18 16,0-35-15,0 18 0,0-19-1,-18-52 1,18-35-16,-70 52 16,34-34-1,-52-19 1,0 1-1,0-18 1,-53 0 0,123 0-16,-52 0 15,17 0 1,17 0 0,19-18-1,-19-52 1,19 35-1</inkml:trace>
  <inkml:trace contextRef="#ctx0" brushRef="#br0" timeOffset="20818.59">19738 723 0,'0'18'94,"0"-1"-94,0 1 16,18 0-16,-18 17 15,17 0 1,1 18-1,-18 0 1,0-18 0,0 18-1,-18-17 1,-52-1 0,34 0-1,-17-17 1,1-18-1</inkml:trace>
  <inkml:trace contextRef="#ctx0" brushRef="#br0" timeOffset="23102.27">6932 1746 0,'0'0'0,"-176"0"31,140 0-31,-69 18 16,16-18-1,19 18 1,52-18 0,36 0 15,70 0-15,0 0-1,106 0 1,-35-18-1,70 18 17,-176 0-32,159-18 15,141 1 1,-36-1 0,177 0-1,-35 1 1,-89-19-1,-88 19 1,-123-1 0,0 0-1,-71 1 1,-70 17 0,-18-18-1,-53 18 16,-53-17-15,71 17 0</inkml:trace>
  <inkml:trace contextRef="#ctx0" brushRef="#br0" timeOffset="23901.75">7250 1870 0,'-36'17'0,"72"-34"0,-195 34 15,124-17-15,-54 18 16,-69-18-1,105 0 1,17 0 0,19 0-1,52 0 32,-17 0-47,17 0 0,106 0 16,0 0 15,88-18-15,89-17-1,-36 17 1,106-17 0,-282 35-16,229-17 15,89 17 1,-142 0-1,88 0 1,-123 0 0,35-18-1,-176 18 1,-53 0 0,-35-18-1,-18 1 32,0-1 0,-18 0-31</inkml:trace>
  <inkml:trace contextRef="#ctx0" brushRef="#br0" timeOffset="24036.24">10442 1729 0,'-17'17'16,"34"-34"-16,-52 34 0,17-17 15,1 0 1,-1 0 15</inkml:trace>
  <inkml:trace contextRef="#ctx0" brushRef="#br0" timeOffset="82093.92">1923 3334 0,'0'0'0,"-36"-18"0,19 18 31,52-35-15,-17 17-16,35-35 16,-18-17-1,-18 34 1,1 1-1,-18 0 1,0 53 15,0 70-15,0 0 0,0 53-1,0-35 1,0 35 15,0-123-31,-18 52 16,18 1-1,0-54 1,-35 1 0,0-18-1,-18 0 1,35 0-16,-35 0 15,-52 18 1,34-1 0,0-17-1,54 0 1,34 0 15,1 0-31,106 0 31,-36 0-15,35 0 0,-52-17-1,-1 17 1,-52 0 0,0 0 30,-1 0-30</inkml:trace>
  <inkml:trace contextRef="#ctx0" brushRef="#br0" timeOffset="82444.11">2522 3581 0,'0'17'16,"18"-17"0,0 0-1,-1 0 1,1-35-1,-18 17 1,0 1 0,-35 17-1,-18 0 1,53 17 15,0 1-31,17-18 31,1 0-31</inkml:trace>
  <inkml:trace contextRef="#ctx0" brushRef="#br0" timeOffset="83410.17">3669 3263 0,'0'0'0,"0"-17"0,0-1 16,0 0 0,0 1-1,0 34 1,0 1-1,-18 0-15,18 70 16,0 53 0,0 0-1,-17-53 1,-1 0 0,18-35-1,0-35-15,0-36 47,35-52-16,1 17-15,-19 18-16,36-36 16,-35 53-16,35-52 15,17 34 1,-35 19-1,-17 17 1,17 70 0,-17 1-1,17 35 1,-17-36 0,17-52-1,18-18 16,0 0-15,-18 0-16,54-71 16,-37 19-1,1-54 1,-53-18 0,-17 36-1,-71-18 1,52 89-1,19-1-15,-19 18 16,1 35 0,17 18-1,18-35 1,0-1 0,53-17-1</inkml:trace>
  <inkml:trace contextRef="#ctx0" brushRef="#br0" timeOffset="84011.14">4851 3052 0,'0'0'0,"-71"-18"16,36 18-1,0 18 1,35 52 0,0 36-1,0-71-15,17 71 16,1 35 0,-18-35-1,0-53 1,-18-18 15,-17-17-15,17-18-1,1-18 1,17-35 0,0-35-1,35 17 1,124-70-1,-36 88 1,18 53 0,-35 71-1,-106 17 1,0 18 0,-35-18 15,17-52-31,1-19 31,17 1-15,0-53 15,0-1-31</inkml:trace>
  <inkml:trace contextRef="#ctx0" brushRef="#br0" timeOffset="84893.23">5574 3316 0,'0'0'0,"0"-18"16,-18 18 15,1 36-31,-19 34 16,19 1-1,-1-36 1,18 18 0,0 35-1,0-52 1,71-36 0,-1 0-1,18-53 1,-17-36-1,-18-16 1,-18 34 0,-35 18-1,0 35 1,0 1 0,0 87 15,0 1-16,-18 52 17,18 19-17,-17-19 1,17 89 0,-18-142-16,89 160 15,-71 16 1,0 19-1,0 0 1,0-107 0,0-87-1,-36-36 1,-16-52 0,-72-72-1,-35-52 1,71-17 15,-18-54-15,89-70-1,17 105 1,35-52 0,71 70-1,-36 71 1,54 35-1,-1 18 1,-105 35 0,17 0 15,-17 0-15</inkml:trace>
  <inkml:trace contextRef="#ctx0" brushRef="#br0" timeOffset="85443.21">7585 3263 0,'0'0'0,"17"-17"0,19-19 16,-36 19-16,35-36 16,-35 17-1,0 54 17,0 0-17,-18 123 1,18 0-1,0 53 1,0-159-16,0 89 16,-17-36-1,17-53 1,0-17 0,0-89 15,0 54-16,17-1-15</inkml:trace>
  <inkml:trace contextRef="#ctx0" brushRef="#br0" timeOffset="85943.58">7655 3404 0,'-17'-17'16,"34"34"-16,-52-52 0,35-18 15,-71 0 1,71-35-1,71 17 1,105 1 0,-35 52-1,89 54 1,-160 69 0,-70 1-1,-123 35 1,-36-35 15,71-71-15,-106-17-1,176-18 1,36 0 15,17 0-15,18 53-1,-18-35-15,54 35 16,-37-1 0,37 19-1,-54-53 1,0 17 0,1-35-1,16-35 1,-16-1-1</inkml:trace>
  <inkml:trace contextRef="#ctx0" brushRef="#br0" timeOffset="86360.75">8449 3598 0,'-18'18'0,"36"-18"47,0 0-31,-1 0-16,36-35 15,-35 35-15,52-53 16,-52 17 0,-18 1-1,-35 35 1,-53 35-1,-18 36 17,35 35-17,71-18 1,0-17 0,53-54-1,71 1 1,34-18-1,19-53 1,-36-18 0,-124 54-16</inkml:trace>
  <inkml:trace contextRef="#ctx0" brushRef="#br0" timeOffset="86727.89">9119 3545 0,'0'-53'0,"0"106"0,0-123 0,0 35 15,0 52 32,0 1-31,0 52-1,0 54 1,-17 17 0,-1 18-1,0-106-15,-17 194 16,0 17-1,0-52 1,-18 105 0,0-70-1,17-70 1,19-142 0,-1-35-1,18-88 1,18-89-1,17-17 17,-17 124-32</inkml:trace>
  <inkml:trace contextRef="#ctx0" brushRef="#br0" timeOffset="87076.91">9102 3634 0,'0'0'0,"0"-18"0,17-35 16,-34-18 0,17 1-1,88 17 1,18 18 0,-71 35-16,53 0 15,0 53 1,-70 35 15,-53 18-15,-36-36-1,-70 1 1,18-18 0,87-36-16,-17-17 15,53 18 1,0-18-1,53-18-15</inkml:trace>
  <inkml:trace contextRef="#ctx0" brushRef="#br0" timeOffset="87760.92">9719 3475 0,'0'0'0,"18"-18"0,17-17 16,-35 0-1,18-18 1,-18 35 0,-18 36 15,0-1-31,-17 36 31,-18 71-15,35-18-1,18-18 1,0-18 0,71-34-1,-53-36-15,105 0 16,-35-36-1,53-17 1,-35-52 0,-70 16-1,-36-52 1,-89 53 0,1 70-1,0 54 1,17 34 15,18 36-15,36-53-1,34-18 1,1-35-16</inkml:trace>
  <inkml:trace contextRef="#ctx0" brushRef="#br0" timeOffset="88243.37">10795 3387 0,'0'0'0,"0"-18"0,-18 18 32,1 0-32,-19 0 15,-87 35 1,52 18 15,54-35-15,17 17-1,35-35 1,36 18 0,17-1-1,18 36 1,-71-17-1,-35 34 1,-53-17 0,-35-18-1,-53-17 1,35-18 0,53 0-1,0-35 1,35-1 15,18 1-15,71 0-1,-18 17-15</inkml:trace>
  <inkml:trace contextRef="#ctx0" brushRef="#br0" timeOffset="88511.92">11183 3440 0,'0'-18'15,"0"36"1,-18 17 0,-17 35-1,17 54 1,1-71-1,-1 0 17,18-36-17,0-34 1,18-1 0</inkml:trace>
  <inkml:trace contextRef="#ctx0" brushRef="#br0" timeOffset="88960.61">11289 3104 0,'0'0'0,"-18"0"0,-17 0 15,-18 18 1,18 35-1,35 0 17,17 0-17,1-53-15,35 0 16,0 0 0,0-18-1,-36-35 1,1-17-1,-18-18 1,-35 70 0,-36 0-1,-17 54 1,35 34 0,35 18-1,36-17 1,70-54 15,-52-17-31</inkml:trace>
  <inkml:trace contextRef="#ctx0" brushRef="#br0" timeOffset="89293.79">11800 3122 0,'0'0'0,"0"-53"16,0 36-1,-17-1 1,-1 53 15,-17 53-15,17-52-16,-17 69 16,0 54-1,-1-35 1,36-54-1,0 1 17,0-54-17,36-17 1,-1 0 0,35-52-1,-52 16-15</inkml:trace>
  <inkml:trace contextRef="#ctx0" brushRef="#br0" timeOffset="89860.5">11624 3475 0,'0'0'0,"-18"0"0,1 0 0,-19 0 16,19 0-1,17-18 1,17 18-16,89-35 15,0 0 17,35-18-17,-35 17 1,-71 19 0,-17-1-1,-36 18 1,-17 71-1,-18 17 1,18 0 0,17 0-1,18-52-15,36 34 16,34-52 0,71-18-1,-17 0 1,-19-53 15,-52-18-31,-53-123 31,0 71-15,-70 35 0,-54 70-1,19 36 1,-19 52-1,36 36 1,70-35 0,18-54-1</inkml:trace>
  <inkml:trace contextRef="#ctx0" brushRef="#br0" timeOffset="90642.74">12700 3457 0,'0'0'0,"-35"-17"32,35-1-32,0 0 15,17-17 1,54 0-1,-18 17 1,-18 18-16,53-18 16,18 71-1,-53 18 1,-35 17 0,-36 0-1,-35-35 1,0-17-1,36-36 17,17-53-1,0-36-15,35 19-1,-18 35-15,54-36 16,-18 18-1,35 18 1,-53 17 0,36 18-1,17 0 1,-17 0 0</inkml:trace>
  <inkml:trace contextRef="#ctx0" brushRef="#br0" timeOffset="91343.13">13617 3263 0,'18'0'0,"-36"0"0,53 0 15,-17 18 32,-53-1-31,0 36 0,17 18-1,18 17 1,0-35-1,18-18 1,-1-35-16,71 0 16,-35 0-1,53-53 1,-35-17 0,-36-1-1,0-52 1,-35 70-1,0 35 32,-17 71-31,-1 18 0,0 52-1,18-88-15,-35 107 16,35-37-1,0 89 1,0 0 0,0 18-1,0-35 1,-35-36 0,17-53-1,-52-35 1,34-36-1,-17-17 17,-52-88-17,16 18 1,1-36 0,35 0-1,53 0 1,18 36-1,70-54 1,-53 89-16,36-36 16</inkml:trace>
  <inkml:trace contextRef="#ctx0" brushRef="#br0" timeOffset="91810.09">15346 3316 0,'0'0'0,"-18"0"16,-52-35-1,52 17-15,-17-17 16,-1-36-1,36 18 1,18 1 0,88-1-1,35 35 1,-18 18 0,-70 71-1,-53-1 1,-70 71-1,-36-17 17,0-54-17,0 36 1,89-71 0,17 1-1,35-19 1</inkml:trace>
  <inkml:trace contextRef="#ctx0" brushRef="#br0" timeOffset="92393.43">15240 3951 0,'0'0'0,"0"18"0,18-18 31,-1 0-15,19 0 0,-1-36-1,-35 1 1,0 18-1,-53 17 1,-18 0 0,18 35-1,53-18 1,0 1-16,0 0 16,53-18-1,0 0 1,0 0-1,-18-36 17,-35 1-17,0 18 1,-70 17 0,35 0-1,-1 35 1,19 0-1,17-17 1,17-18 0,19 0-1,-36-18 1</inkml:trace>
  <inkml:trace contextRef="#ctx0" brushRef="#br1" timeOffset="101741.83">882 5750 0,'0'-53'16,"0"36"-1,0-1 1,0 0 0,0 36-1,0 0 1,-35 70-1,35 35 1,-18 1 0,0-36-1,-17 18 1,35-53 0,0-36-16,0 1 15,-18-18 1,18-35 15,0 0-15,0 17-1</inkml:trace>
  <inkml:trace contextRef="#ctx0" brushRef="#br1" timeOffset="102041.59">829 5768 0,'0'0'16,"0"-18"-16,0-35 16,0 0-1,35 36 1,36-1-1,-36 18 1,18 71 0,-35-36-1,35 53 1,-36 36 0,-17-19-1,0-52-15</inkml:trace>
  <inkml:trace contextRef="#ctx0" brushRef="#br1" timeOffset="102158.02">1023 6262 0,'0'0'0,"0"-18"63,0 1-47,0-19-1</inkml:trace>
  <inkml:trace contextRef="#ctx0" brushRef="#br1" timeOffset="102425.3">741 6121 0,'-18'0'31,"36"0"-15,-1 0-1,72 0 1,-36 0 0,17-18-1,-70 0-15,18 18 16,-1 0 0</inkml:trace>
  <inkml:trace contextRef="#ctx0" brushRef="#br1" timeOffset="103060.2">1058 6032 0,'18'0'32,"-18"18"-1,0 0-16,0-1-15,0 1 16,0 0-16,0 52 31,0-34-15,-18-19 0</inkml:trace>
  <inkml:trace contextRef="#ctx0" brushRef="#br1" timeOffset="103725.33">1676 5909 0,'0'0'16,"0"-18"0,0 1-1,0-1 1,-18 18-1,-35 0 1,-17 18 0,-54 35-1,54 0 1,34-36-16,1 18 16,35-17-1,0 0 1,53-18-1,53 17 1,-36-17 15,36 18-15,-53-18 0,-35 35-1,-18-17 1,-18 35-1,-35-18 1,-70 0 0,52-17-1,-52-18 1,52 0 0,18-35-1,53 17 32,18 18-47,-1-17 16</inkml:trace>
  <inkml:trace contextRef="#ctx0" brushRef="#br1" timeOffset="104323.99">2928 5768 0,'0'0'0,"0"-18"16,-18 1-1,18-1-15,-17 18 16,17 18 0,0 17-1,0 71 1,0-71-16,0 124 15,0-18 1,0 88 0,0-17 15,-36 52-15,1-17-1,35-176-15,-17 70 16,17-88-1,-36-35 1</inkml:trace>
  <inkml:trace contextRef="#ctx0" brushRef="#br1" timeOffset="104807.42">2663 5927 0,'-35'-36'16,"18"19"-16,17-1 15,-18-17 1,53-18-1,53 0 1,-52 53-16,140-18 16,-52 54-1,17 52 1,-106 35 0,-53-52-1,-70 35 1,0-53-1,17-36 1,71 1 0,-17-18 15,34 0 0,1-18-15,17 1-16</inkml:trace>
  <inkml:trace contextRef="#ctx0" brushRef="#br1" timeOffset="105240.62">3545 5980 0,'18'0'31,"0"0"-31,-1 0 16,1-36 0,0 36-1,35-53 1,-1 0 0,-16 1-1,-36 16 1,-53 36 15,35 18-31,-35 17 16,0 53-1,53-17 1,0-1 0,0-34-1,36-19 1,52-17-1,-35 0 1,17-53 15,1 18-31</inkml:trace>
  <inkml:trace contextRef="#ctx0" brushRef="#br1" timeOffset="105341.18">4110 5821 0,'0'0'0,"-35"-18"16</inkml:trace>
  <inkml:trace contextRef="#ctx0" brushRef="#br1" timeOffset="105690.93">4022 5786 0,'0'-18'31,"0"36"-31,17-71 16,1 53-16,17-36 15,36 36 1,-1 0-1,-17 53 1,0 18 0,-53-54-1,0 36 1,-17 36 0,-36-19-1,35-52 1,0-18 15,18-53-15,36-18-1,-36 1 1,35-18 0,18 35-1,-36 17 1,1 36-16,17-17 15</inkml:trace>
  <inkml:trace contextRef="#ctx0" brushRef="#br1" timeOffset="106157.63">5345 5556 0,'17'-17'16,"-34"34"-16,34-87 0,-17 34 16,0 19-1,0-1 1,0 71 15,0 53-15,0 0-1,0 52 1,0-122-16,0 52 16,0-53-1,0-17 1,0-36 15</inkml:trace>
  <inkml:trace contextRef="#ctx0" brushRef="#br1" timeOffset="106857.15">5115 5856 0,'0'0'0,"0"18"16,18-18 0,0 0-1,105 0 1,0-53-1,89-18 1,-35-35 0,-107 36-1,-52-1 1,-18 54-16,-53-36 16,35 35-1,-17 18 1,35 18-1,0 70 1,0 35 0,0 19 15,-18-37-15,1-16-1,17-54 1,0-18-1,-18-17 17,18-17-32,0-36 15,18-35 1,35 17 0,35-17-1,18 35 1,-1 35-1,-34 71 1,-53 18 0,-18 17 15,-18 0-15,-17-35-1,17-35 1,0-1-1,18-34 17,0-18-17</inkml:trace>
  <inkml:trace contextRef="#ctx0" brushRef="#br1" timeOffset="107157.41">6279 5856 0,'18'0'16,"0"0"-16,-1-18 15,1 18 1,-18-17-16,53-36 16,0-18-1,-36 1 1,1 52-1,-53 1 1,-36 17 0,1 52-1,17 19 1,53 35 0</inkml:trace>
  <inkml:trace contextRef="#ctx0" brushRef="#br1" timeOffset="107273.66">6509 6015 0,'17'0'0,"36"-18"31,18-52-15,-18-1-16</inkml:trace>
  <inkml:trace contextRef="#ctx0" brushRef="#br1" timeOffset="107773.75">7497 5786 0,'-18'-18'0,"0"18"15,-17-53 1,17 0 0,18 0-1,36 0 1,34 18 0,18 35-1,18 0 1,-71 0-16,18 35 15,-17-17-15,52 105 16,-71 1 0,-17-36 15,-105-17-15</inkml:trace>
  <inkml:trace contextRef="#ctx0" brushRef="#br1" timeOffset="107957.42">7761 6050 0,'0'0'16,"0"-18"-16,0-17 15,0-18 1,35-53 0,54-35-1,-72 106-15,36-18 16,53-35 0,-88 88-16,35-18 15,-36 18 1</inkml:trace>
  <inkml:trace contextRef="#ctx0" brushRef="#br1" timeOffset="110574.44">6368 5803 0,'-18'0'0,"18"18"16,0-1-1,-18-17-15,18 18 16,0 17 0,0 1 15,36-19-15,34-17-1,-17 0 1,35-35-1,-52 35-15</inkml:trace>
  <inkml:trace contextRef="#ctx0" brushRef="#br1" timeOffset="111790.53">8414 5556 0,'0'0'0,"0"-17"31,-18 17-15,0 35 0,1 18-1,-1 53 1,18-18-1,0-71-15,0 54 16,18-18 0,35-53 15,17 0-15,-17-53-1,35-18 1,-35-17-1,-35 0 1,-18 18 0,0 34-1,0 107 17,0-54-32,0 89 15,0-18 1,18-17-1,17-53 1,53-18 15,-17 0-31,34-53 32,-16-35-17,-36 17 1,-18-70-1,-18 53 1,1 17 0,-18 36-1,0 105 17,0 19-17,-18 34 1,1-17-1,17-71-15,-18 71 16,18-53 0,0-35-1,35-18 17,18-36-17,-17-17-15</inkml:trace>
  <inkml:trace contextRef="#ctx0" brushRef="#br1" timeOffset="112240.12">9490 5680 0,'0'17'0,"-18"1"0,18 0 15,18-18 16,-1 0-15,19-18-16,17-17 16,-53 17-1,52-17-15,-16-36 32,-36 18-17,0 36 1,-71 17-1,1 53 1,52 17 0,0 71-1,18-70 1,0-1 0,18-52-1,35-18 1,17-18-1,19-17 1,-1-53 0,-18 53-1</inkml:trace>
  <inkml:trace contextRef="#ctx0" brushRef="#br1" timeOffset="112990.51">11642 5486 0,'0'0'0,"0"-36"32,0 19-32,0-1 15,-18 18-15,-35 0 16,0 0 0,-17 71-1,17 35 1,-18 35-1,71 17 1,18-87 0,70-53 15,0-18-15,36-18-1,-19-53 1,72-52-1,-142 35 1,-35-36 0,-106 36-1,0 35 1,-52 35 0,52 36-1,88 35 1,54 0-1,34-35 1,71-18 0,-53-18-1</inkml:trace>
  <inkml:trace contextRef="#ctx0" brushRef="#br1" timeOffset="113507.71">12435 5309 0,'18'-17'0,"-36"34"0,36-70 15,-18 36 1,-71-1 0,19 18-1,34 0-15,-53 88 16,18 18 0,36 18-1,-18 52 1,35-35-1,-18 71 1,18-159-16,-18 176 16,1-17-1,-1 35 17,18-53-17,-35-89 1,-18-16-1,35-72-15,-70-17 16,0-35 0,-89-53-1,-17-36 1,89 19 0,34-72-1,53 142-15,18-89 16,53 36-1,53 0 1,0 17 0,0 1-1,-71 52 1</inkml:trace>
  <inkml:trace contextRef="#ctx0" brushRef="#br1" timeOffset="113939.86">13600 5203 0,'0'0'0,"0"-35"16,0 53 15,-36 17-16,36-17-15,-53 105 16,18 18 0,17 0-1,1-17 1,-1-54 0,18-34-1,0-54 1,18-35-1</inkml:trace>
  <inkml:trace contextRef="#ctx0" brushRef="#br1" timeOffset="114690.04">13794 5274 0,'0'0'0,"0"-53"15,0 71 16,0 17-15,-18 71 0,18-89-16,0 89 15,-35 35 1,-18-17 0,35-54-1,0-70 1,18-17 15,0-1-31,0-52 16,36-19-1,52 1 17,18 35-17,-36 36 1,36 17-1,-88 53 1,-18 35 0,0 0-1,0-35 1,0-35-16,0 17 16,53-18-1,53-17 1,-1-52-1,1-19 1,-35 18 0,-36-53-1,-35 18 1,0 53 15,-53 35-15,0 53-1,36 17 1,17 36 0,0-35-1,70-54 1,18-17 0,-17-17-1,-1-54 1,-17 18-1</inkml:trace>
  <inkml:trace contextRef="#ctx0" brushRef="#br1" timeOffset="114863.97">13141 5415 0,'-35'0'0,"70"0"0</inkml:trace>
  <inkml:trace contextRef="#ctx0" brushRef="#br1" timeOffset="115007.96">12929 5450 0,'71'0'16,"-142"0"-16,177 0 0,106-53 15,-18 53 1,17-35-1,-16 18 1,-90 17 0,-69 0 15</inkml:trace>
  <inkml:trace contextRef="#ctx0" brushRef="#br1" timeOffset="116273.49">16140 5609 0,'0'0'0,"17"0"0,36-17 16,0-1 0,18-35-1,-36 18 1,-35-18 0,-18-18-1,-70 1 1,-35 34-1,17 36 1,0 53 0,35 0-1,1 88 17,70-52-17,0 34 1,17-52-1,54-71 1,35-36 0,0-17-1,-71 36-15,88-89 16,-52 18 0,-53-18-1,-1 53 1,-17 35-1,-17 36 1,-1 17-16,18 36 16,0 35-1,0-18 17,35-18-17,18-70 1,53 0-1,17-53 1,-17-17 0,-53-36-1,-53 35 1,0 1 0,0 88 15,-17 34-16,-1 54 1,18 0 0,0-53-1,35-35 1,-17-18 0,17 0-1,36-53 1,-18 0-1,0-35 1,-53-18 0,0 53-1,0 35 1,0 54 0,0 52-1,-18 0 1,18 0-1,0-35 1,70-35 0,1-18-1,0-53 17,-19 18-32</inkml:trace>
  <inkml:trace contextRef="#ctx0" brushRef="#br1" timeOffset="116556.13">17568 4957 0,'0'0'0,"0"-89"15,0 19 1,-53 229 31,36-107-47,-19 37 0,-16 87 15,16-53 1,19-17 0,-1-35-1,18-18 17,18-53-17,52-35 1,1-18-16</inkml:trace>
  <inkml:trace contextRef="#ctx0" brushRef="#br1" timeOffset="116956.41">17709 5292 0,'0'0'15,"0"-18"-15,18-17 16,-18 70 15,-18 53-15,1-17-1,-1 35 1,18-89-16,0 54 16,53-36-1,0-35 17,53-18-17,-36-34 1,1-19-1,-71 53-15,0-88 16,-18 36 0,-52-1-1,17 71 1,-18 0 0,36 53-1,-18-17 1</inkml:trace>
  <inkml:trace contextRef="#ctx0" brushRef="#br1" timeOffset="117224.52">17233 5151 0,'0'0'0,"-35"0"0,35 17 16,18-17 0,34 0-1,1 0-15,141-17 16,-52 17 0,-1-18-1,-88 18 1,-36 0-1,-34 18 17</inkml:trace>
  <inkml:trace contextRef="#ctx0" brushRef="#br1" timeOffset="118256.01">18133 5362 0,'0'0'0,"0"-53"16,0 36-1,0-19 1,88 1 0,18 17-1,-89 18-15,125 18 16,-90 35 0,-34 53-1,-18 0 1,-18-18-1,1-35 1,-1-36 0,-17 1-1,35-53 17,0-36-17,18-17 1,52-18-1,18 18 1,53 35 0,-70 53-1,0 35 1,-36 36 0,0 17-1,-35 0 1,0-17-1,0-53 1,-18-18 15,18-53-15,0 35 0,0-53-1,0-17 1,53 0-1,18 35 1,70 35 0,-35 18-1,0 71 1,-89 52 0,-17-17-1,-70-35 1,-1-36-1,36-17 1,35-36 15,0-17-15</inkml:trace>
  <inkml:trace contextRef="#ctx0" brushRef="#br1" timeOffset="118822.98">19932 5397 0,'0'0'0,"18"0"16,-1-52-1,-17-19 1,-35 18 0,-36 0-1,-17 53 1,-35 53-1,52 18 1,1 70 0,52-35-1,18-1 17,35-52-17,53-53 1,18-17-1,-18-54 1,1-17 0,-36 17-1,-18-34 1,-35 87-16,17-35 16,-17 88 15,-17-17-31,-1 52 15,1 19 1,17-1 0,35-35-1,0-36 1,36-17 15,-18-35-15,17-35-1,-52 34-15</inkml:trace>
  <inkml:trace contextRef="#ctx0" brushRef="#br1" timeOffset="119090.14">20391 5098 0,'17'-71'16,"-34"142"-16,34-160 0,-17 19 16,0 17-1,-17 124 16,-19 70-15,36-18 0,-35 18-1,17-53 1,18 1 15,0-72-31,0 19 16,36-36-1,-1 0 1,53-53 0</inkml:trace>
  <inkml:trace contextRef="#ctx0" brushRef="#br1" timeOffset="119355.83">20796 5292 0,'0'0'0,"18"-18"15,-18-17 1,0 17-1,-18 18 1,-17 35 0,17-17-16,-17 70 15,17-17 17,18 17-17,0-17 1,18-54-1,53-17 1,34-17 0,-16-36-1</inkml:trace>
  <inkml:trace contextRef="#ctx0" brushRef="#br1" timeOffset="120205.52">21202 5274 0,'0'0'16,"18"-53"-16,-18 35 15,0 36 1,0 35 0,-36 18-1,-17 17 1,36-18 15,17-52-31,0 53 16,17-54-1,36-17 1,0 0 0,0-53-1,-35 0 1,-18 36-16,0-72 16,-18 1-1,-17 53 1,35 17-1,0-17 1,106 0 0,0 35 15,17 0-15,-70 53-1,-35 17 1,-18 1-1,0 17 1,-18-17 0,0-36-1,-17 0 1,35-52 15,0-19-15,0 19-16,0-54 15,53 0 1,53-52 0,52 0-1,-16 70 1,16 53 15,-69 70-15,-72 54-1,-34-36 1,-36 18 0,17-36-1,36-52 1,-17-18 15,-1-18-15,-17-17-1,17 17-15</inkml:trace>
  <inkml:trace contextRef="#ctx0" brushRef="#br1" timeOffset="120456.09">21378 4674 0,'-35'-17'31,"17"17"-31,18 17 63,-17-17-63,17 18 15,-18-18-15,-17 18 16</inkml:trace>
  <inkml:trace contextRef="#ctx0" brushRef="#br1" timeOffset="120705.9">20249 5098 0,'0'17'32,"18"-17"-32,53 0 15,34 0 1,-69 0-16,105 0 16,-71-17-1,-52 17 1,-36-36 15</inkml:trace>
  <inkml:trace contextRef="#ctx0" brushRef="#br1" timeOffset="123938.81">688 7426 0,'0'-18'16,"0"1"0,0-1-1,0 0-15,0-17 16,0 0-1,0 17-15,0 1 16,0 34 31,0 18-47,0 107 16,0-107-1,-18 71 1,1 0-1,-19-18 1,36-53 0,0-53 15,53-35-15,-35 36-16,35-54 15,0-35 1,-18 36-1,18 52 1,-35 18 0,-1 106-1,18-35 1,1 17 15,-1-35-15,18-36-1,0-17 1,17-53 0,1 1-1,-18-72 1,-35 18 0,-18 0-1,-53 18 1,0 35-1</inkml:trace>
  <inkml:trace contextRef="#ctx0" brushRef="#br1" timeOffset="124022.04">1164 7302 0,'0'18'16,"0"-36"-16,35 71 15,-17-35 1,0-18-16,17 0 16</inkml:trace>
  <inkml:trace contextRef="#ctx0" brushRef="#br1" timeOffset="124457.33">1535 7497 0,'0'0'0,"0"17"16,17-17-16,1 0 16,52 0-1,-34-17 1,52-36-1,-53 0 1,-17-18 0,-36 36-1,-35 35 1,-35 53 15,17 17-15,19 36-1,34-18 1,18 1 0,0-72-16,53 18 15,0 1 1,35-36 0,-35 0-1,0 0 1,-36-36-1,36-34 1</inkml:trace>
  <inkml:trace contextRef="#ctx0" brushRef="#br1" timeOffset="125289.36">3457 7391 0,'0'17'0,"18"-17"32,-1-17-32,19-19 15,17-17 1,-18-17 0,-17 35-1,-36 35 1,-17 0-1,-106 88 1,52-18 0,54 1-1,35-53 1,0-1-16,88 19 31,-35-36-15,106 35-1,-88 0 1,17 0 0,-88 1-1,-18-1 1,-88 18 0,71-53-16,-89 17 15,-17 1 1,53-18-1,0-35 1,53 17 0,35-17-1,0 0 1,53 17 15,52-35-15</inkml:trace>
  <inkml:trace contextRef="#ctx0" brushRef="#br1" timeOffset="125489.18">4075 7056 0,'0'0'0,"0"-18"15,0 0 1,-18 18-1,18 53 1,0 53 0,0 35-1</inkml:trace>
  <inkml:trace contextRef="#ctx0" brushRef="#br1" timeOffset="125855.3">4075 7585 0,'0'35'15,"0"-17"-15,0 17 16,0 35-1,0-52 1,-18-18 0,0-18-1,18-17 1,0-53 0,0 70-16,0-87 15,88-37 1,-17 72-1,35 52 1,-18 89 0,-35 35-1,-53-1 17,-35-34-17,-18 0 1,18-54-1,17-17 17,18-17-32,0-1 0</inkml:trace>
  <inkml:trace contextRef="#ctx0" brushRef="#br1" timeOffset="126356.58">4904 7267 0,'0'0'0,"0"-17"0,0-19 15,-18 36 1,-17-17-16,17 17 31,-35 35-15,18 106-1,0-53 1,-1 18 0,36-35-1,36-18 1,34-36 0,36-17-1,17-53 1,-52 0-1,-18-52 1,-53-19 0,-35 36-1,-89 17 1,36 71 0,0 53 15,35 0-16,18 35 1,17-52 0,0-36-1</inkml:trace>
  <inkml:trace contextRef="#ctx0" brushRef="#br1" timeOffset="126806.15">4145 7197 0,'18'17'0,"-18"1"15,0 0-15,0 70 16,-18-18 0,18 1 15,0-53-16</inkml:trace>
  <inkml:trace contextRef="#ctx0" brushRef="#br1" timeOffset="128004.77">5186 7355 0,'0'0'0,"0"-17"0,17-1 15,-17 0 1,0 1-1,0 34 1,0 1 0,0 0-16,18 70 15,-18 18 1,0-36 0,35 1-1,1-36 1,-1-35-1,35 0 1,-34-35 0,34-36-1,-17-17 1,-35 0 0,-18-18 15,0 71-16,18 17 1,-18 53 0,0 36-1,0 35 1,0-18 0,0 0-1,70-70 1,-35-18-1,54 0 1,-19-53 0,1-18-1,-1-87 1,-52 52 15,-18-35-15,0 70-1,-18 18 1,1 53 0,-19 53-1,19 71 1,-1-1 0,18 18-1,0-53 1,0-17-1,18-18 1,-1-35 0,36-18-1,0-36 1</inkml:trace>
  <inkml:trace contextRef="#ctx0" brushRef="#br1" timeOffset="128488">6650 7391 0,'0'0'0,"0"-18"0,0-17 16,-35-36 0,-36 1-1,0 34 1,36 36-1,-35 71 1,52-1 0,-17 54-1,17-18 1,18-71-16,0 18 16,18-18 15,35-17-16,17-36 1,-52 1-16,70-19 16,-17-34-1,34-89 1,-69 53 0,-1-53-1,-35 54 1,0 69-1,-53 54 17</inkml:trace>
  <inkml:trace contextRef="#ctx0" brushRef="#br1" timeOffset="128640.31">6685 7408 0,'0'53'15,"0"0"1,18 18-1,-1-71-15,36 35 16,36-35 0,-19 0-1,-17-35 1,-18-36 0</inkml:trace>
  <inkml:trace contextRef="#ctx0" brushRef="#br1" timeOffset="129504.59">7779 7373 0,'0'0'16,"0"-35"-16,0-1 15,0-16 1,17-1 0,72-18 15,-72 71-31,54-18 15,-36 18-15,18 0 16,35 71 0,-70 17-1,-1 36 1,-17-18 0,0-18-1,-17-71 1,-1-17-1,1 0 1,-1-53 0,18 1-1,18-90 1,34 54 0,37-18 15,16 53-16,-52 53 1,18 36 0,-36 52-1,-35-53-15,18 89 16,-18-54 0,0 18-1,-35-35 1,-1-17-1,19-36 1,52-71 15,-17 53-15</inkml:trace>
  <inkml:trace contextRef="#ctx0" brushRef="#br1" timeOffset="129987.93">9031 7144 0,'0'0'0,"0"-18"15,0 0 1,-35 1 0,17 17-1,1 0-15,-36 53 16,17 35-1,1 35 1,17 1 0,18-71-1,36 0 1,34-53 15,36-18-15,0-35-1,-53 0 1,-18-53 0,-35 1-1,-53 16 1,-35 72 0,17 17-1,-17 17 1,88 19-1,0-1 1,36-17 0,-1-18-1</inkml:trace>
  <inkml:trace contextRef="#ctx0" brushRef="#br1" timeOffset="130321.72">9596 6985 0,'0'-18'31,"0"36"1,-18 0-32,0-1 15,18 1-15,-17 88 16,-1 0-1,0 17 1,1-35 0,17-35-1,0-18 1,35-35 0,-17 0 15,35-52-16,-18-1-15</inkml:trace>
  <inkml:trace contextRef="#ctx0" brushRef="#br1" timeOffset="130584.07">9507 7161 0,'0'0'0,"-17"0"15,34 0 1,36-17 0,-35 17-16,70-18 15,-17 18 1,-54 0 31</inkml:trace>
  <inkml:trace contextRef="#ctx0" brushRef="#br1" timeOffset="131420.99">10372 7585 0,'0'0'0,"17"0"16,19 0 0,52-36-1,-18 1 1,71-71-1,1-52 1,-90 34 0,-52 89-16,18-89 15,-36 36 1,-34 53 0,-19 53 15,36 34-16,35 142 1,0-35 0,0 0-1,0-36 1,0-70 0,0-35-1,0-36 1,0-17-1,35-53 1,53-36 0,0 19-1,53 34 1,-105 71-16,87 18 16,-105 52 15,0 18-16,-18 18 1,-36-35 0,19-36-1,-1-17 1,18-54 15,0 19-31</inkml:trace>
  <inkml:trace contextRef="#ctx0" brushRef="#br1" timeOffset="131954.17">11906 7302 0,'18'-17'16,"-36"34"-16,36-52 0,-18 18 0,0-54 31,-53 18-16,35 35-15,-35 1 16,0 34 0,-17 36-1,-18 88 1,35-17 0,53-36-1,0-17 1,53-71-1,35 0 1,18-53 0,-18-18-1,-17-52 1,-36 17 0,-35 53 15,-18 124 0,1 17-15,17-53-16,0 0 15,0 71 1,17-88 0,36-18-1,18 0 1,34-35-1,-87 35-15</inkml:trace>
  <inkml:trace contextRef="#ctx0" brushRef="#br1" timeOffset="132404.38">12259 7285 0,'0'0'0,"-18"-53"15,18 18 1,18-1 0,53 1-1,17 17 1,-35 18 0,35 89-1,-70-54 1,-1 0-16,-17 71 15,0-18 1,-17-52 0,-19-1-1,36-70 17,0-36-17,0 0 16,0-34-15,53 69 0,0 1-1,-35 17 1,35 1 0,0 17-16</inkml:trace>
  <inkml:trace contextRef="#ctx0" brushRef="#br1" timeOffset="133072.48">13353 7267 0,'35'-35'16,"-35"17"-16,18 1 15,-18-36 1,-36 0 0,-17 35-1,-35 18 1,0 35 0,53-17-16,-54 53 15,19 52 1,35-17-1,35-18 1,35-70 0,53-1-1,36-17 1,-36-52 15,18-37-15,-53 1-1,-36-53 1,1 18 0,-18-1-1,0 106-15,0-34 16,0 34 0,0 36-1,0 34 1,-35 90-1,17-37 1,18 54 0,0-141-16,0 88 15,35-53 1,18-36 0,0-17 15,0 0-16,0-70 1</inkml:trace>
  <inkml:trace contextRef="#ctx0" brushRef="#br1" timeOffset="133671.1">14305 7056 0,'0'0'0,"35"-71"31,-35 53-31,0 1 16,-17 17 15,-36 0-31,-18 70 16,18-17 0,-17 88-1,70-105 1,-18 52-1,18 0 1,18-35 0,70-18-1,18-35 1,-36 0 0,19 0-1,-19-35 1</inkml:trace>
  <inkml:trace contextRef="#ctx0" brushRef="#br1" timeOffset="134137.46">14764 7214 0,'0'-17'0,"0"34"0,0-70 16,0 36 0,-18 17-1,-35 17 16,0 54-15,36 17 0,-1 0-1,18-35 1,0-35-16,71 17 16,-19-35-1,54 0 1,0-35-1,-35-18 1,-18-53 0,-53 18-1,-71 17 1,0 1 0,1 70 15,-18 17-16,35 36 1,18 53 0,35-53-1,35-35 1,18-18-16</inkml:trace>
  <inkml:trace contextRef="#ctx0" brushRef="#br1" timeOffset="134737.16">15557 7179 0,'0'0'0,"0"-71"31,0 54-31,-70 17 16,-1 0-1,-34 53 16,-1 35-15,53 0 0,35-53-16,1 36 15,17-18 1,52-18 0,54-35-1,-18-17 1,54-54-1,-72 0 1,18-105 0,-52 70-1,-19-17 1,-17 35 0,0 70 15,-17 18-16,-1 70 1,-35 54 0,18 35-1,35-71 1,0 18 0,0-36-1,17-34 1,1-36-16,53 0 15,-36 0 1,53-53 0,-70 35-16</inkml:trace>
  <inkml:trace contextRef="#ctx0" brushRef="#br1" timeOffset="135170.42">15963 7214 0,'0'0'0,"0"18"0,0 0 16,35-18 15,1 0-15,34-36-1,1 1 1,-18-18-1,-53 18 1,0 17-16,0 1 16,-71 17-1,1 0 1,-19 70 0,54 36 15,18-18-16,17-70-15,0 52 16,17-17 0,71-53-1,1 0 1,-1 0 0,0-70-1,-53 34-15</inkml:trace>
  <inkml:trace contextRef="#ctx0" brushRef="#br1" timeOffset="136321.39">18062 7003 0,'18'0'47,"17"0"-47,-17-18 16,-1 0-16,72 1 15,16-1 1,1-17 0,-88 0-1,-18 17 1,-18 18-16,-52 0 15,-71 35 1,35 36 0,70-18-1,19 17 1,34-17 0,107-35 15,-53-18-16,34 0 1,-69-18 0,-36 0-1,-89 1 1,54 17-16,-53 0 16,0 53-1,52 17 1,19 36-1,17-35 1,70 17 0,36-88-1,0 0 1,70-53 0,-17-18-1,35-70 16,-106 35-15,-35-52 0,-53 70-1,0 35 1,-17 70 0,-19 54-1,36 52 1,-17-87-16,17 69 15,-18 36 1,18-70 0,0-18-1,0-35 1,53-18 0,-35 0-16,17-36 31,36-52-16,-54 70-15</inkml:trace>
  <inkml:trace contextRef="#ctx0" brushRef="#br1" timeOffset="136721.29">19262 7161 0,'0'0'0,"-18"0"15,36 0 16,17-17-15,53-19 0,-70 36-16,70-35 15,-70 0 1,-18 17 0,-53 18 15,-36 0-16,-16 71 1,69 35 0,19-1-1,17-52 1,53-17 0,0-36-1,105-18 1,-34-35-1,35-35 1,-107 53 0</inkml:trace>
  <inkml:trace contextRef="#ctx0" brushRef="#br1" timeOffset="137420.96">19897 7056 0,'0'-18'0,"0"36"0,-18-36 31,-17 36-31,17 34 31,0 37-15,1-36 0,-1 17-1,18-35 1,0-17 0,0-36 15,0-52-16,0 17 1,71-53 0,-54 88-16,36-52 15,35 52 1,-35 1 0,-17 52-1,-1 35 16,-35 19-15,0 34 0,-18-70-1,1-35 1,-1-18 15,18-53-15,0 35-16,0-52 15,53-19 1,53-16 0,17 34-1,-35 71 1,1 18 0,-72 87 15,-17 19-16,-53-36 1,18-17 0,17-36-1,18-53 17,36 1-17,52-72 1</inkml:trace>
  <inkml:trace contextRef="#ctx0" brushRef="#br1" timeOffset="138320.21">20743 7197 0,'18'-18'31,"0"18"-15,17 0-1,-17-18-15,52-17 16,-35 35-16,36-35 16,17-36-1,-88 36 1,-70 35 15,52 0-31,-53 18 16,-17 87-1,88-34 1,0 17 0,18-35-1,88-35 1,-18-18 0,53-36 15,-71 1-16,1-53 1,-53 0 0,-18 35-1,0 18 1,0 70 15,-18 18-15,0 35-1,1 0 1,17-53 0,-18 1-1,18-54 32,0 0-31,0-52-1,35-36 1,36 36 0,-36 34-16,106-52 15,-35 70 1,0 1 0,-71 52-1,-17 71 1,-71 17-1,0-17 1,18-18 0,35-70-1,17-18 32,1-18-47,0 1 16,17-36-1,-17 18-15</inkml:trace>
  <inkml:trace contextRef="#ctx0" brushRef="#br1" timeOffset="138637.07">22190 6720 0,'0'0'0,"0"-17"0,0-1 15,0 36 16,-18 52-15,-17 54 0,0-18-1,17-71-15,-17 88 16,-1-34 0,36-19-1,0-35 16,36-35-15,-1 0 0,-17-17-16,52-36 15,-17 0 1,-35 35-16</inkml:trace>
  <inkml:trace contextRef="#ctx0" brushRef="#br1" timeOffset="138921.29">22137 6950 0,'0'0'0,"-35"0"0,-18 0 16,17 0-1,125 0 17,-19-18-17,-35 18 1,71 0-1,-53 0 1,-35 0 0,-36 0 31,0 0-32,-70 0 1</inkml:trace>
  <inkml:trace contextRef="#ctx0" brushRef="#br1" timeOffset="139919.82">688 9084 0,'0'-35'15,"0"17"1,18-17 0,-18 17-1,0 1 1,0 52 0,0 18-1,0-18 1,0 71-1,0-36 1,0-17 0,0-35-1,0-36 17,-18 1-17,18-19-15</inkml:trace>
  <inkml:trace contextRef="#ctx0" brushRef="#br1" timeOffset="140336.62">723 8590 0,'0'0'0,"-17"0"0,-1 0 0,0 35 31,1 54-15,17-36-1,35-18 1,-17-35 0,70-35-1,-71-1 1,-17-34-1,-35 17 1,-18 35 0,0 18-1,18 0 1,35 53 0,0 0-1,0-35 1,18 35-1,52 17 1,-35-70-16</inkml:trace>
  <inkml:trace contextRef="#ctx0" brushRef="#br1" timeOffset="140870.4">1147 8767 0,'0'0'16,"0"17"31,0 1-47,0 52 15,0-52-15,0 70 16,0 18 0,0-35-1,0-36 16,0-18-15,-36-17 15,36-52-15,0-19 0,0-52-1,53 17 1,71-18-1,-89 107-15,71-1 16,0 18 0,-1 88-1,-87 18 1,-18 17 0,-18-34-1,-17-19 16,17-52-15,18-36 15,0 1-31</inkml:trace>
  <inkml:trace contextRef="#ctx0" brushRef="#br1" timeOffset="141353.62">2910 8590 0,'0'0'16,"0"-18"-16,36-52 16,-19 52-1,-17 36 16,0 0-31,-17 105 16,-19 1 0,19 52-1,17-53 1,0-70 0,35-17-1,-17-36-15,17 0 31,18-36-15,-35-17 0,-1 18-16</inkml:trace>
  <inkml:trace contextRef="#ctx0" brushRef="#br1" timeOffset="141586.53">2752 8837 0,'0'0'0,"-18"0"0,0 0 16,18 18 0,53-18-1,-35 0-15,70-18 16,36-17 0,-36 17-1,0-35 16,-53 36-15</inkml:trace>
  <inkml:trace contextRef="#ctx0" brushRef="#br1" timeOffset="141986.37">3369 8819 0,'18'36'32,"-1"-36"-32,36-36 15,18-16 1,17-19 0,-53 36-1,-35 17-15,0 0 31,-53 1-15,-17 34 0,-1 19-1,1 70 1,52-18 0,18 53-1,0-88 1,71 0-1,34-53 1,-34-18 0,35-53-1</inkml:trace>
  <inkml:trace contextRef="#ctx0" brushRef="#br1" timeOffset="142436.06">4110 8696 0,'17'-18'0,"-34"36"0,52-53 16,-17 35-16,-18-36 16,0 19-1,-88 17 1,35 17 0,-36 36-1,37 0 1,34 35-1,36-35 1,87-53 0,-16 0-1,34 36 1,-52-1 0,-71-17-1,-36 52 16,-34-35-15,-36 1 0,18-19-1,0-17 1,52 0 0,36-17-1,18-54 1,0 53-16</inkml:trace>
  <inkml:trace contextRef="#ctx0" brushRef="#br1" timeOffset="142769.85">4586 8467 0,'-18'-18'15,"1"18"-15,-1 0 16,1 18 0,-19 52-1,36 1 1,-17 70 0,17-35-1,0 17 1,0-52-1,17-54-15,36-17 16,0 0 0,0-17-1,0-54 1,-35 36 0</inkml:trace>
  <inkml:trace contextRef="#ctx0" brushRef="#br1" timeOffset="143002.94">4339 8749 0,'0'0'0,"0"18"16,18-18 0,52 0-1,19-36 1,52 19-1,-36 17 1,-87 0 0,0-18-1</inkml:trace>
  <inkml:trace contextRef="#ctx0" brushRef="#br1" timeOffset="143736.12">5592 8643 0,'0'0'15,"17"0"-15,54 0 0,-1-35 16,-52 35-1,52-36 1,-52 1 0,-18-18-1,-18 18 1,-70 35 0,-18 0-1,36 18 1,17 52-1,35-17 1,36-18 0,88 36-1,-71-71-15,53 53 16,36 17 0,-89-17-1,-17 18 16,-36-53-31,-53 34 16,-70-34 0,18-18-1,35 0 1,-1-53 0,37 0-1,34 36 1,18-1-1,18 18 1,52-18 0,-35 18-16</inkml:trace>
  <inkml:trace contextRef="#ctx0" brushRef="#br1" timeOffset="144537.71">6297 8555 0,'0'-18'0,"0"36"0,0-53 15,-18 35 1,1 0 0,-36 52-1,35 19 1,-17 35-1,17-18 1,18-17 0,36-18-1,17-53 1,17-18 0,1-17-1,17-54 1,-18-16 15,-34 34-15,-36 53-16,0-17 15,-53 35 1,0 0 0,35 35-1,1 18 1,34 0-1,18 18 1,1-1 0,-1-17-1,18-35 1,35-18 0,0 0-1,53-88 1,-52 17 15,-54 1-15,-35-1-1,0 36 1,0 70 15,-18-17-31,18 52 16,0 18-1,0-17 1,0-53 0,53-18-1,-35 0-15,17-18 16,36-35 0,-36-35-1</inkml:trace>
  <inkml:trace contextRef="#ctx0" brushRef="#br1" timeOffset="144769.26">7108 8431 0,'0'0'0,"-35"0"15,18 0 16,34 0 16,-17 18-47,18-18 16,-1 0 0</inkml:trace>
  <inkml:trace contextRef="#ctx0" brushRef="#br1" timeOffset="145053.39">7514 8590 0,'-17'-35'31,"-1"35"1,18 17-1,-18-17-31</inkml:trace>
  <inkml:trace contextRef="#ctx0" brushRef="#br1" timeOffset="145269.95">7514 8961 0,'0'70'16,"0"71"-1,0 71 1,0-71 0,-70 88-1,-1-52 1,53-107-1,-17-34 1,35-107 15,18-53-15,-1-34 0</inkml:trace>
  <inkml:trace contextRef="#ctx0" brushRef="#br1" timeOffset="145586.03">7426 8943 0,'0'0'0,"0"-124"16,0 1-1,88 52 1,-17 18 0,105 18-1,-70 35 1,-18 106-1,-70 0 1,-54-53 0,-87 35-1,0-17 1,34-54 0,72-17-1,70-35 32,0 0-47</inkml:trace>
  <inkml:trace contextRef="#ctx0" brushRef="#br1" timeOffset="145885.6">8378 8414 0,'0'-18'32,"-17"18"-32,-1 18 15,1 52 1,17 36 0,0-71-16,-18 18 15,18-17 1,0 69-1,-18-34 1,18-53 15,18-54-15,0 19-16,-1-1 0</inkml:trace>
  <inkml:trace contextRef="#ctx0" brushRef="#br1" timeOffset="146302.79">8731 8608 0,'0'-18'0,"0"0"16,-70 18 31,52 0-47,0 0 0,-35 36 15,18 17 16,35-36-15,0 19 0,18-36-16,35 17 15,35 19 1,-17-19 0,-19 36-1,-34 0 1,-36-35-1,1-1-15,-71 19 16,-18-19 0,35-17-1,18 0 1,18-17 0,35-36-1,0-18 1</inkml:trace>
  <inkml:trace contextRef="#ctx0" brushRef="#br1" timeOffset="146592.16">8114 8449 0,'-18'0'0,"18"-18"31,18 18-31,105 0 16,18-17-1,1 17 1,-54 0 0,-71 0-1</inkml:trace>
  <inkml:trace contextRef="#ctx0" brushRef="#br1" timeOffset="147069.93">10019 8767 0,'0'0'0,"0"-18"0,0 0 15,0 1 1,35-54 0,-17 53-1,-18 54 16,0-19-31,-18 36 16,-17 53 0,17-18-1,18-35 1,0-70 31,0-1-47,0 0 15</inkml:trace>
  <inkml:trace contextRef="#ctx0" brushRef="#br1" timeOffset="147269.25">10037 8431 0,'0'0'0,"17"0"31,1 0-15,17 18-1,18 0 1,-35-1-16</inkml:trace>
  <inkml:trace contextRef="#ctx0" brushRef="#br1" timeOffset="147768.62">10495 8925 0,'-18'0'47,"1"-17"-47,17-1 0,-18-17 16,18-36-1,0-35 1,35 36-1,71-18 17,18 70-17,-89 18-15,53 18 16,18 70 0,-88-18-1,-18 54 1,-71-36-1,36-35 1,0-35 0,17-18-1,18-53 1</inkml:trace>
  <inkml:trace contextRef="#ctx0" brushRef="#br1" timeOffset="148502.91">11606 8625 0,'0'-17'15,"18"-1"1,0-17 0,-18 0-1,0 17 1,-18 18 15,0 0-31,-87 35 16,69-17-16,-34 17 15,17 0 1,53 1 0,35-1-1,53-17 1,18 17 15,-18 18-15,-70-18-1,-18 0 1,-88 18 0,0-35-1,52-18-15,-105 18 16,35-18-1,71 0 1,35-18 0,53-35-1,35 0 1</inkml:trace>
  <inkml:trace contextRef="#ctx0" brushRef="#br1" timeOffset="148836.13">11959 8326 0,'0'0'0,"0"-18"0,0 0 16,0 1-16,0-1 16,0 71 15,0 53-16,0-71-15,-17 53 16,17-53-16,-36 89 16,19-1-1,17-34 1,0-72 0,0 1-1,53-36 1,-36-52 15,18 52-31</inkml:trace>
  <inkml:trace contextRef="#ctx0" brushRef="#br1" timeOffset="149037.03">11818 8608 0,'0'0'0,"-18"0"0,18 17 47,18-17-47,70 0 15,0-17 1,-52 17-16,52-18 16,-35 0-1</inkml:trace>
  <inkml:trace contextRef="#ctx0" brushRef="#br1" timeOffset="149486.22">12365 8661 0,'0'0'15,"0"17"-15,17-17 47,1 0-47,17-17 16,-17-1-16,53-17 15,-36-1 1,-35 1 0,0 18-1,-18-1 1,-70 36 15,35 34-15,-17 19-1,70 35 1,0-36 0,17 1-1,54-53 1,17-18-1,35 0 1,-34-53 0,-19 17-1</inkml:trace>
  <inkml:trace contextRef="#ctx0" brushRef="#br1" timeOffset="150585.15">13141 8555 0,'0'0'16,"-18"-35"15,-35 35-15,0 0-1,-17 0 1,52 17-16,-35 36 16,-17 53-1,35 0 1,35-36-1,0 1 1,17-71 0,1 0-16,70 0 15,0-53 1,-17-18 0,-1-34-1,-34 34 1,-19 36-1,1-36 1,-18 54 0,-18 52 15,18 18-15,0-18-16,0 53 15,0-17 1,53-18-1,35-18 1,1-35 0,34 0-1,-17-18 1,-89 1-16,36-1 16,-35 0-16,53-52 15,-54-1 1,1-17 15,-18 35-15,-18 36-1,-52 17 1,52 0-16,-70 17 16,17 18-1,1 36 1,34-18-1,19 53 1,17-53 0,53-36-1,35-17 1,-18-17 0,19-54-1,-19-35 1,1-35 15,-36 0-15,-35 53-1,0 0 1,0 105 15,0 19-31,-35 52 16,17 53-1,18-18 1,0-17 0,0-53-1,35 0 1,18-53 0,18 0-1,-18-35 1,0-18-1,-36 18 1</inkml:trace>
  <inkml:trace contextRef="#ctx0" brushRef="#br1" timeOffset="151436.01">15046 8590 0,'0'0'0,"0"-18"0,0 1 0,0-1 15,0-52 1,35 17 0,-17 17-1,-18 54 1,0 35-1,0 70 1,-35-17 0,17 18-1,18-54 1,0-34 0,18-36-1,17-18 1,35-70-1,-17 0 17,36-18-17,-1 35 1,-71 54 0,19 52-1,-36 35 1,35 19-1,0-1 1,0-53 0,-17-35-16,53 18 15,-18-36 1,35-52 0,-71 17-1,1-53 1,-18 0-1,-35 35 17,17 54-17,1 17 1,-1 17 0,0 19-1,18-1 1,18-17-16</inkml:trace>
  <inkml:trace contextRef="#ctx0" brushRef="#br1" timeOffset="151785.57">15910 8608 0,'0'0'0,"36"0"16,-19 0-16,18 0 16,1 0-16,52-18 15,-35-17 1,17-18 15,-52 18-15,-18-1-1,-71 36 1,-34 53 0,16 35-1,72-17 1,-1 17-1,18-17 1,71-54 0,35-17-1,-1 0 1,19-52 0,-71 16-1</inkml:trace>
  <inkml:trace contextRef="#ctx0" brushRef="#br1" timeOffset="154767.87">17462 8502 0,'0'0'0,"0"18"16,18-18-16,35 0 15,-18 0-15,36-36 16,35-17-1,-18 0 17,-88 36-17,-18-1 1,-105 18 0,-1 53-1,36 0 1,70-18-1,18-17-15,18 17 16,53 0 0,-36-17-16,71 17 15,-36 36 1,-52-36 0,-53 36-1,-53-18 1,-71-36 15,123-17-31,-87 0 16,35-53-1,35-35 1,35 0 0,18 0-1,0 35 1,0 88 15,36 36-15,34 35-1,18-18 1,0-35 0,-52-36-16,105-17 15,-18-17 1,36-54-1,-53 1 17,0-36-17,-89-35 1,-17 0 0,0 88-1,-17 53 1,17 70-1,-18 18 1,-17 36 0,-18 17-1,35-88 1,18-18 0,0-52 15,18-36-16,52-18 17,19-17-17,-36 70 1,0 18 0,-36 53-1,-17 0 1,0-35-16,18 70 15,-1-53 1,36-17 0,0-18-1,53-35 1,18-18 0,-19-18-1,-34-17 1,-53 35 15,-1 35-15,-34 54 15,-19 52-15,19-71-16,-1 54 15,18 17 1,18-53-1,70-17 1,0-18 0,18-35-1,0-18 1,-71 0 0,-17-53-1,-54 0 1,1 89-1,0-36 1,0 35-16,-71 18 16,35 0-1,-35 71 1,53 17 0,53-18-1,18 19 1,0-72-16,35 36 15,52-53 1,-16 0 0,34 0-1,18-70 1,-35 17 0,35-53-1,-106 35 1,-17 54-1,-18 34 17,-53 19-17,18 69 1,35-34 0,0-18-1,35-35 1,18-18-1,35-18 1,-17-17 0,35-54-1,-89 19 1,19-1 0,-19 54-1,-34 70 16,-1-36-15,0 54 0,18-1-1,0-17 1,36-17 0,52-36-1,-18 0 1,36-53-1,-35 0 1,-1-53 0,-17-18-1,-35 36 1,-1-18 0,-17 89-1,-35 17 1,0 88 15,17-18-15,1 54-1,17-54 1,0 36 0,53-70-1,52-1 1,54-35-1,-35 0 1,34-35 0,-52-36-1,-53-35 1,-35 18 0,-18 0-1,-71 70 16,1 18-31,52 18 16,-88 35 0,53 17-1,18 18 1,35-52 0,0 34-1,53-70 1,17 18-1,1-36 1,0-17 0,-1-71-1,1-35 1,-36 18 0,-17-36-1,-1 71 1,-17 141 31,-17-36-47,-19 107 15,1-1 1,0 54 0,17-54-1,36-52 1,52-36-1,-17-35 1,35 0 0,-35-35-1,-35 17-15,0-35 16,-18 18 0</inkml:trace>
  <inkml:trace contextRef="#ctx0" brushRef="#br1" timeOffset="156234.53">1341 10372 0,'0'0'0,"0"17"15,17 36 1,1-53 15,-1 0-31,-17-17 0,53-36 16,-17-18 15,-36 18-15,0-17-1,-36 52 1,-105 0 0,35 54-1,36 17 1,35 88-1,35-18 1,0-17 0,88-71-1,35-70 1,1-36 0,-18-17-1,-18-18 1,-71 53-1,-17 36 17,-35 87-1,35 36-15,0 53-1,18-36 1,-1-87-16,19 105 15,17 53 1,-18 35 0,-17-52-1,-18 34 1,-53-105 0,-36-18-1,-52-88 1,-35-70-1,52-54 17,-17-105-17,88 17 1,53-52 0,106 17-1,71 53 1,-36 88-1,0 35 1,-53 54 0,-53 17-16</inkml:trace>
  <inkml:trace contextRef="#ctx0" brushRef="#br1" timeOffset="156851.1">1993 10442 0,'0'0'0,"0"18"0,18-18 0,-1 0 32,1-35-17,17-1 1,18-34 0,-53 17-1,18 0 1,-36 53-1,1 0-15,-36 0 16,0 53 0,35 70-1,18-17 1,0 18 0,18-107-16,17 36 15,53-35 1,0-18-1,36-71 17,-36-17-17,18-53 1,-88 106-16,17-89 16,-35-17-1,0 53 1,-35 141 15,17 35-15,18-53-16,0 89 15,0 34 1,0-34 0,35-71-1,1-35 1,-1-18-1,0-36 17,0-52-32</inkml:trace>
  <inkml:trace contextRef="#ctx0" brushRef="#br1" timeOffset="157100.98">2452 10266 0,'-35'0'16,"52"0"15,1 0-31,52 0 16,54 0-1,-89 0 1,-17 0 15,-18-18-15</inkml:trace>
  <inkml:trace contextRef="#ctx0" brushRef="#br1" timeOffset="158117.66">4022 10283 0,'17'18'16,"1"-18"0,0 0-16,-1 0 15,54-35 1,-1 0-1,-52 17-15,0-17 16,17-1 0,-70 36 15,-36 18-15,18 17-1,53-17-15,0 70 16,0-35-1,53 0 17,18-53-17,17 0 1,-35-18 0,-36-17-1,-34 17 1,-36 18-1,-53 18 1,18 70 0,35-17-1,35 52 1,18-105-16,0 52 16,53-34-1,53-36 1,0-53-1,88-18 1,-18-52 15,-52-36-15,-71 18 0,-53 35-1,0 18 1,0 106 15,0-1-31,0 71 16,0 36-1,-18 35 1,18-71 0,0 18-1,0-71 1,35-35-1,18-35 1,-18-18 15,-17 35-31</inkml:trace>
  <inkml:trace contextRef="#ctx0" brushRef="#br1" timeOffset="159168.16">5168 10425 0,'0'0'0,"0"17"32,18-17-17,-1 0-15,19-35 16,34-18 0,1-18-1,-54 36 1,1 18-1,-36-1 1,-34 18 15,34 0-31,-35 70 16,35 1 0,18 35-1,0 0 1,0-53-1,71-18 1,-1-35 0,54-71-1,-1 1 1,-70-18 0,-17-18-1,-36 0 1,0 124 31,0 17-32,0 35 1,0 36 0,-18-88-16,18 52 15,0-17 1,0-70 15,0-1-15,0-70-1,0-18 1,71 0 0,-19 71-1,37 35 1,-19 18-1,-70-1 1,18 18 0,-1 89-1,-17-54 1,0 1 0,0-36-1,18-52 16,-18-1-15,53-70 0,18-36-1,-1 54 1,18 35 0,-35 35-1,-35 52 1,-18-16-16,0 70 15,0-18 1,0 0 15,0-53-15,0-52 15,0-1-31,0-17 16</inkml:trace>
  <inkml:trace contextRef="#ctx0" brushRef="#br1" timeOffset="160200.84">6579 10530 0,'0'0'0,"18"0"47,0-17-47,-1-1 15,18 0-15,36-34 16,17-19 0,-35 0-1,-53 36 1,0 18-16,0-1 31,-53 18-15,-17 53-1,34 53 1,36-1 0,0 19-1,18-89-15,35 18 16,53-35-1,17-18 1,-17-53 0,0-53-1,0-35 1,-89 53 0,-17 17-1,0 89 16,0-1-15,0 54-16,0 52 31,0-34-15,0-36 0,-17-36-1,17-34 16,0-89-15,17-18 0,36 36-1,36 0 1,-1 70 0,18 18-1,-36 53 1,-52-35-16,-18 70 15,0 35 17,-18-34-17,0-36 1,18-36 15,0-34-15,0-36-1,0 17-15</inkml:trace>
  <inkml:trace contextRef="#ctx0" brushRef="#br1" timeOffset="160501.45">8184 9984 0,'0'0'0,"0"-18"31,0 36-15,0-1 0,0 36-1,0-18-15,0 54 16,0 34 0,0 1-1,-17-54 1,-1 1-1,1-54 1,52-70 15,-18 36-31</inkml:trace>
  <inkml:trace contextRef="#ctx0" brushRef="#br1" timeOffset="160918.04">8661 10195 0,'0'0'0,"17"0"0,1-35 16,-142 70 31,72-17-31,34 0-16,-35 34 15,53-34 1,35 0-1,18-18 1,53 17 0,0 1-1,-53 0 1,-36 52 0,-52-35-1,-53 18 1,0-17-1,52-36 17,-16 0-17,34-18 1,-17-35 0,35-35-1,0 70-15</inkml:trace>
  <inkml:trace contextRef="#ctx0" brushRef="#br1" timeOffset="161152.32">8061 10001 0,'18'0'31,"-1"0"-31,19 0 0,105-35 16,-106 35-16,71-18 15,17 18 1,-70 0 15</inkml:trace>
  <inkml:trace contextRef="#ctx0" brushRef="#br1" timeOffset="162017.66">9666 10283 0,'18'-17'31,"17"-1"-31,-17 18 15,17-17-15,53-36 16,53-36 0,-53-16-1,-70 34 1,-18-17 0,-18 70-16,-17-17 15,-35 35 1,-1 70-1,53 54 17,1 70-17,-19 53 1,-16-35 0,-37 176-1,36-124 1,18 71-1,18-70 1,17-71 0,17-123-1,89-71 1,35-106 0,-17 0-1,52-88 1,-88-18-1,-88 18 17,0 141-32,-70-123 15,17 123-15,-124-141 16,36 106 0,0 52-1,88 19 1,88-18 15,-17 17-31,70-17 16,53-18-1,-35-18 1,-53 36 0</inkml:trace>
  <inkml:trace contextRef="#ctx0" brushRef="#br1" timeOffset="162433.97">10248 10248 0,'-35'-53'15,"17"53"1,18-35 0,0-18-1,0 35-15,36 1 16,34-18-1,18 35 1,-17 17 0,-36 54-1,-35-1 1,0-34-16,-18 52 16,-34-35-1,34-53 16,18-18-15,0-17-16,0-36 31,0 54-31,18-54 16,17 18 0,18 18-1,0 17 1,0 1-16</inkml:trace>
  <inkml:trace contextRef="#ctx0" brushRef="#br1" timeOffset="163552.17">11060 10037 0,'-53'0'15,"35"0"-15,-88 17 16,53 18-1,18 54 1,35 16 15,18-16-15,87-19 0,1-70-1,0-17 1,-35-54-1,-36 18 1,-35-53 0,-71 18-1,-17 35 1,53 53-16,-124 0 16,53 35-1,53 54 1,53-1-1,53-18 1,53-34 15,-71-36-31,71 0 16,35-53 0,-17-18-1,-71 18 1,-18-35-1,-35 53 1,0 17 0,0 53-1,0 18 1,0 53 0,0 0-1,0-53 1,0-35-16,-18-18 47,18-36-32,0-34 1,0-1 0,36-17-1,34 0 1,18 70-1,1 18 1,-36 53 0,-36 35-1,1-17 1,-18-1 0,0-52-1,-18 0 1,1-18-1,17-53 1,0-18 15,0 54-31,35-54 16,53-52 0,53 52-1,-17 71 1,-36 35-1,-53 53 1,-35 1 0,-35 16-1,-18-52 1,18 0 0,17-53-1,18-17 1</inkml:trace>
  <inkml:trace contextRef="#ctx0" brushRef="#br1" timeOffset="164249.72">12894 10001 0,'0'-17'0,"0"34"0,18-52 15,-18 17-15,17-35 16,-17 36 15,-17 17-15,-1 17-16,-35 54 16,18 70-1,17-17 1,18 17-1,35-36 1,1-87-16,52 0 16,88-36-1,18-52 1,-53-19 0,-52-16-1,-89-37 1,0 107-16,-71-53 15,-105 0 17,35 70-17,-36 71 1,71 53 0,71 0-1,35 52 1,53-69-1,0-72 1,88-17 0,35-53-1,-87 18 1</inkml:trace>
  <inkml:trace contextRef="#ctx0" brushRef="#br1" timeOffset="165251.1">13776 9825 0,'0'-71'0,"0"142"0,0-248 16,-35 160 15,-1 34-15,19 89 0,17 71-1,0-19 1,0-52-1,0 0 1,-36-35 0,19-71 15,17-53-15,0-18-1,70-17 1,19 0-1,-1 70 1,-35 18 15,0 35-15,-36 54 0,-17-36-1,0-36-15,-88 54 16,-18-1-1,53-52 1,0-18 0,18 0-1,35 18 17,71-18-17,17-18 1,35-35-1,1 0 1,-89 35 0,53-52-1,0-18 1,-70 17 0,-18 36-1,0 53 16,-18 34-15,1-34-16,-1 53 16,18 52-1,-17 1 1,17 52 0,0 0-1,0 18 1,0 18-1,-18 0 17,-17-54-17,-1-69 1,-34-54 0,-1-35-1,36 0-15,-18-18 16,-17-52-1,34-18 1,36-18 0,0-71-1,0 19 1</inkml:trace>
  <inkml:trace contextRef="#ctx0" brushRef="#br1" timeOffset="165484.48">14235 9860 0,'0'-18'32,"-18"1"-17,18 34 16,18 1-15,-1 0 0,1-18-1</inkml:trace>
  <inkml:trace contextRef="#ctx0" brushRef="#br1" timeOffset="165867.26">14411 10019 0,'0'0'0,"0"18"0,18-18 32,17 0-17,35-36 1,-17 1 0,-17-18-1,-19 53-15,-17-35 16,-35 17-1,-36 18 1,-17 35 0,53 71-1,35-88-15,0 35 16,0-18-16,0 53 16,53-35-1,17-35 1,19-18-1,-19-18 17,-52 1-32,88-19 15,-71 19-15</inkml:trace>
  <inkml:trace contextRef="#ctx0" brushRef="#br1" timeOffset="166399.75">15117 9931 0,'0'-36'16,"0"72"-16,-18-107 15,0 71-15,-17 0 16,-18 0 0,35 18-16,-52 70 15,52 0 1,18 18 0,0-35-1,18-36 1,-1-35-16,72 17 15,34-34 1,1-18 15,17-54-15,-53-16 0,35-125-1,-123 89 1,0 18-1,0 70 1,-17 53 0,-19 106-1,1 52 1,0-17 0,17 18-1,18-53 1,0-35-1,0-54 1,53-17 15,0-35-15,-18-18 0,-17 18-16</inkml:trace>
  <inkml:trace contextRef="#ctx0" brushRef="#br1" timeOffset="166633.62">15434 9860 0,'0'0'0,"-18"0"32,36 0-17,0 0-15,70 0 16,-53 0-1,36 0-15,-1 0 32,-52 0-17</inkml:trace>
  <inkml:trace contextRef="#ctx0" brushRef="#br1" timeOffset="167168.29">17551 9913 0,'0'0'0,"0"-18"0,0-35 15,0-52 1,0 87-16,0-35 16,0 35-16,-18 1 15,0 17 1,18 106 0,0 17-1,-17 36 1,-19 35-1,1-71 1,18-52 15,17-53-15,52-89 15,-52 18-31</inkml:trace>
  <inkml:trace contextRef="#ctx0" brushRef="#br1" timeOffset="167650.32">17480 9966 0,'0'0'0,"0"-18"0,0-70 15,-18 35 1,36-35 0,0 70-16,70-52 15,71-1 1,-1 71-1,36 18 1,-88 70 15,-106 0-15,-194 53 0,53-88-1,-35-17 1,70-36-1,71 0 1,35 17 0,17 19-1,72 34 1,16 1 0,-52-36-1,18 0 1,-54-17-16,19-18 15,-19 0-15,1 0 32,35 0-32,-18-35 31,18-36-15</inkml:trace>
  <inkml:trace contextRef="#ctx0" brushRef="#br1" timeOffset="168316.21">18150 10089 0,'-17'0'16,"-1"18"0,18 0-1,18-18 1,-1 0-16,72-18 16,34-35-1,-35 18 1,-70-36-1,-18 36 1,-71 35 15,-70 35-15,71 36 0,52 35-1,18-36 1,18-17-1,105-53 1,71-17 0,-17-36-1,-36-18 1,-88 1 0,-36-1-1,-17 36 1,0 17-1,-35 36 1,35 52 15,-18 36-15,1-18 0,-36 71-1,17 53 1,36-142-16,-35 89 15,0 70 1,-18-17 0,18-89-1,-1-52 1,36-89 15,0 1-31,18-1 0,17-70 16,1 17-1</inkml:trace>
  <inkml:trace contextRef="#ctx0" brushRef="#br1" timeOffset="168666.04">18874 10089 0,'0'0'0,"0"-17"0,0-18 16,70-54-1,-35 36 1,-17 36-16,70-19 16,0 36-1,1 36 1,-89 52 0,-18-17-1,-17-36-15,-36 35 16,36-52-16,-53 17 15,52-17-15,-34 0 32,17-1-17,71-34 17,52-19-17,-52 19-15,35-1 0</inkml:trace>
  <inkml:trace contextRef="#ctx0" brushRef="#br1" timeOffset="169116.81">19526 9913 0,'0'0'16,"0"-18"-16,0 1 16,-17 17-1,-54 53 1,18 0-1,0 52 1,36 1 15,17-88-31,0 17 16,35 18 0,53-53-1,0 0 1,18-53-1,-35-17 1,-54-19 0,-34-52-1,-36 71 1,-35 34 0,17 54-1,0 53 1,36-1-1,35 1 1,35-71 0,18 0-1</inkml:trace>
  <inkml:trace contextRef="#ctx0" brushRef="#br1" timeOffset="169533.74">20126 9878 0,'0'0'0,"18"-18"0,35 0 16,-53 1 0,-18 17-1,-53 0 1,-17 35 0,70-35-16,-34 53 15,52-18 1,17 1-1,36-1 1,18 18 15,-1-18-15,-70-17-16,18 17 16,-18-17-16,0-1 15,-88 19 1,-18-36-1,18 0 1,-1 0 0,72 0-16,-1 0 15,53-36 17,-17 36-32,17 0 15</inkml:trace>
  <inkml:trace contextRef="#ctx0" brushRef="#br1" timeOffset="169816.67">20391 9931 0,'0'0'0,"0"-18"31,0 36 0,0-1-31,0 36 16,0 35 0,-18-35-1,18 0 1,-18-53 0,36-17 30,-18-19-46</inkml:trace>
  <inkml:trace contextRef="#ctx0" brushRef="#br1" timeOffset="170016.97">20461 9754 0,'0'0'0,"0"-35"15,0 0 1,-18 35-1,1 0 1,34 0 15,19 0-15,-19 17 0</inkml:trace>
  <inkml:trace contextRef="#ctx0" brushRef="#br1" timeOffset="170349.5">20990 9631 0,'0'0'0,"0"-18"0,0 1 16,0-1-1,0 0 1,0 36-1,-70 70 1,17 18 0,-35 35-1,17 0 1,53-88 0,1-18-16,17 1 15,53-36 1,35 0-1,-35-36 1,-36 36 0</inkml:trace>
  <inkml:trace contextRef="#ctx0" brushRef="#br1" timeOffset="170865.87">20832 9895 0,'0'0'0,"-36"0"15,1 0 1,141-17 15,-89-1-31,36 0 16,71-17 0,-36 0-1,-53 35 1,-35 70 15,-35 19-15,0-1-1,17-18 17,18-17-17,35-53 1,-17 0-16,53 0 15,-1 0 1,-17-53 0,0-17-1,-53-36 1,0 18 0,-53 17-1,18 71 1,-18 0-1,18 36 1,17-19 0</inkml:trace>
  <inkml:trace contextRef="#ctx0" brushRef="#br1" timeOffset="171416.33">21537 9842 0,'0'0'15,"-35"0"1,35-17-1,17-18-15,19 17 16,-19 0-16,54-17 16,-18 17 15,53 18-15,-18 71-1,-53-1 1,-17 36-1,-18-88-15,0 53 16,-53-36 0,35-18-1,18-34 17,0-18-17,0-36 1,53 0-1,-18 18 1,18 36 0,-17-1-1,-1 18 17,-17-17-32,34-1 15,-34 18-15</inkml:trace>
  <inkml:trace contextRef="#ctx0" brushRef="#br1" timeOffset="172132.36">22313 9737 0,'0'0'16,"0"-18"-16,0 0 31,0 36 0,0 17-31,-17 53 16,-1-17-1,18 17 1,0-70-16,0 17 16,53-17 15,35-18-15,0-18-1,0-52 1,-52-19-1,-1 1 1,-17 53 0,-18 17-1,0 54 17,-36 16-17,36-34-15,-35 53 16,0 17-1,17 0 1,0 0 0,-34 53 15,34 106-15,18-106-1,-18 71 1,-35 17-1,0-87 1,-17 16 0,-1-70-1,-17-52 1,0-36 0,17-18-1,18-35 1,18 18-1,18 17 1,17 1 0,0-1 15,0-17-31</inkml:trace>
  <inkml:trace contextRef="#ctx0" brushRef="#br1" timeOffset="174015.38">1182 12206 0,'0'0'0,"-18"0"15,1-53 1,17-17-1,0 17 1,0 35 0,0 0-1,0 54 1,0 52 0,0 88-1,0-123-15,0 71 16,-18-18-1,-17-1 1,-1-52 0,19-53 15,17-17-15,0-1-16,-18-35 15,18-17 1,18-19-1,17 19 1,71-1 0,17 71-1,54 53 1,-89 0 0,-71 18-1,-69 34 1,-37-52-1,-16-17 1,-1-36 0,35-36 15,36 1-15,17 17-1,1 18 1,17 18-1,53 17 1,17-17 0,36 0-1,-18-18 1,53-53 0,-53 17-1,54-69 1,-107 52-1,-35-36 1,0 54 0,-18 35-1,-52 18 17,52-1-32,-17 54 15,17 17 1,18-17-1,18-1 1,35-52 0,35-18-1,18-18 1,-36-35 0</inkml:trace>
  <inkml:trace contextRef="#ctx0" brushRef="#br1" timeOffset="174298.89">2275 12312 0,'0'0'0,"0"-53"15,-53 35 1,1 18 0,34 0-16,-35 36 15,35 17 1,-17 52-1,35 1 1,0-35 0,35-18-1,18-36 1,35-17 0,1-17-1,34-36 1</inkml:trace>
  <inkml:trace contextRef="#ctx0" brushRef="#br1" timeOffset="175048.65">2999 12312 0,'0'0'0,"0"-53"32,-53 0-17,17 53-15,-69 0 16,16 0-1,-16 71 1,16 17 0,36 18-1,53-71-15,0 53 16,18-17 0,35-54-1,53-17 1,0-17-1,17-54 1,-35-17 0,-52-36 15,-36 54-15,0-1-1,-36 107 16,36-19-31,0 54 16,0 35 0,18-53-1,17 17 1,18-35 0,-18-35-1,-17 0-15,35 0 16,18-35-1,-19 0 1,1-53 0,-35-1 15,0 1-15,-18 71-1,0 70 16,-18 35-15,18-71-16,0 54 16,0 0-1,0-54-15,18 18 16,17-17 0,35-18-1,-70-35 1</inkml:trace>
  <inkml:trace contextRef="#ctx0" brushRef="#br1" timeOffset="175282.77">3722 12524 0,'88'-106'16,"-70"53"0,-124 212-16,229-336 15,-123 107 1,0 52 0,-17 36-1,-19 52 1,36 18-1,0 18 1,0-53 0,0-35-1,36-18 1,17-18 0,-36 1-16</inkml:trace>
  <inkml:trace contextRef="#ctx0" brushRef="#br1" timeOffset="175381.36">4286 12188 0,'0'0'0,"0"-17"0,-17-1 16</inkml:trace>
  <inkml:trace contextRef="#ctx0" brushRef="#br1" timeOffset="175698.4">4198 12171 0,'-18'17'15,"-52"36"1,158-123-16,-229 193 15,123-52 1,36-36 0,35-17-1,53-1 1,-36 1 0,-17 17-1,-53-17 1,-17 0-1,-1-1-15,-53 1 16,-52 0 15,35-1-15,52-17 0,1 0-1,35-17 16</inkml:trace>
  <inkml:trace contextRef="#ctx0" brushRef="#br1" timeOffset="175982.88">3369 12665 0,'0'17'31,"18"-17"-31,17 0 16,53-35-1,0 0 1,-35 0 0,-17-1-16</inkml:trace>
  <inkml:trace contextRef="#ctx0" brushRef="#br1" timeOffset="176482.42">4480 12382 0,'-35'36'15,"17"-36"-15,18 17 16,18-17 15,0 0-31,52 0 16,1-53-1,-18 18 1,-18-18 0,-35 36-16,0-36 15,-18 17 1,1 19-16,-72 17 15,19 35 1,-18 71 0,70-18-1,0 0 17,36-17-17,70-53 1,36-18-1,-36 0 1,-18-53 0,-52 0-1</inkml:trace>
  <inkml:trace contextRef="#ctx0" brushRef="#br1" timeOffset="176948.76">5715 12277 0,'0'0'16,"18"-18"-16,-1-17 0,19-1 15,-36 19 1,0 34-1,0 72 1,-36 16 0,19-34-1,17-36 17,0-17-32,17-18 31,19-35-16,-19-1-15</inkml:trace>
  <inkml:trace contextRef="#ctx0" brushRef="#br1" timeOffset="177332.32">5944 11871 0,'0'0'0,"-17"0"0,-19-18 16,-34 18-1,52 0-15,-17 36 16,35-1 15,0 0-31,53-35 32,35 0-17,-35-17 1,-18-19-1,-35 1 1,-53 0 0,-17 35-1,34 0 1,19 35 0,17 0-1,17 36 1,54-36-1,-18-17 1</inkml:trace>
  <inkml:trace contextRef="#ctx0" brushRef="#br1" timeOffset="177789.3">6279 12100 0,'18'0'15,"-18"36"1,18-1-1,-18 18 1,17 17 0,-17 18-1,0-35 1,0-35-16,0 35 16,-17-53 15,17-18-16,-18-17 1,18-71 0,53-53-1,70 18 17,-17 106-17,18 53 1,-54 70-1,-52-53-15,-18 53 16,0 53 0,0-88-1,-18-17 1,18-54 15</inkml:trace>
  <inkml:trace contextRef="#ctx0" brushRef="#br1" timeOffset="178248.09">8326 11942 0,'0'0'0,"0"-36"0,0 19 0,0-19 16,-18 54 15,0 0-15,-35 87 0,18 54-1,0-53 1,0 17-1,35-70 1,0-35 0,0-36-1,0 1-15</inkml:trace>
  <inkml:trace contextRef="#ctx0" brushRef="#br1" timeOffset="178532.59">8132 12012 0,'0'0'0,"0"-70"0,0 52 0,35-70 16,53 17 0,18 36 15,0 52-15,52 107-1,-122-89-15,34 89 16,-70 34-1,-35-52 1,-18-35 0,18-36-1,-1-35 1,19 0-16,-54-35 16,54 35-16</inkml:trace>
  <inkml:trace contextRef="#ctx0" brushRef="#br1" timeOffset="178716.37">8061 12241 0,'18'0'32,"-1"0"-32,71-35 15,18 0 1,-53 17-16,71-17 15,52 0 1,-17-1 0</inkml:trace>
  <inkml:trace contextRef="#ctx0" brushRef="#br1" timeOffset="179431.95">9313 12047 0,'0'0'0,"18"0"16,-18-53-1,0 18 1,-71 0 0,1 35-1,-54 35 17,-17 53-17,124-52-15,-72 52 16,72 18-1,34-53 1,107-53 0,17-36-1,-35-17 1,17-35 0,-105 18-1,-18 17 1,0 35-1,-35 36 1,17 70 0,18 35-1,0 36 17,0-35-17,0 70 1,53 53-1,-35-177-15,-1 36 16,1 159 0,-36-142-1,-70 0 1,-35-70 0,-19-53-1,-69-88 1,-19-106-1,160 35 1,70-70 0,53 53-1,123-1 17,54 54-17,-178 88-15,107-54 16,-106 72-16</inkml:trace>
  <inkml:trace contextRef="#ctx0" brushRef="#br1" timeOffset="179681.83">9878 12065 0,'0'0'0,"-18"0"31,0 18-31,1 17 15,17 53 1,0 18 0,-18-53-1,1-36 17,17-34-17,0-1 1,0-35-16</inkml:trace>
  <inkml:trace contextRef="#ctx0" brushRef="#br1" timeOffset="180050.21">9825 11853 0,'-18'0'0,"1"0"0,-36 0 15,17 36 1,36-19-16,0 36 15,0-18 1,71-35 0,-18 0-1,35-52 17,-53-1-17,-35-18 1,-35 36-1,-18 17 1,-35 18 0,17 53-1,54 0 1,17 53 0,35-89-1,71-17 1</inkml:trace>
  <inkml:trace contextRef="#ctx0" brushRef="#br1" timeOffset="180331.66">10354 11730 0,'0'0'0,"0"-18"0,0 1 15,-18 17 16,18 17-31,-35 36 16,35-18-16,-18 71 16,1 53-1,-1-53 1,18 17 0,0-52-1,53-106 16,-35 17-15</inkml:trace>
  <inkml:trace contextRef="#ctx0" brushRef="#br1" timeOffset="180714.75">10425 12136 0,'0'35'31,"0"-18"-16,17-17 1,18 0 0,36-35-1,0-35 1,-71 52-16,35-35 16,-35-17-1,-18 34 1,-52 36-1,-1 106 1,53-18 0,1 53 15,17-105-31,0 34 16,35-35-1,0-17 1,36-18-1,17-70 1,-35 17-16</inkml:trace>
  <inkml:trace contextRef="#ctx0" brushRef="#br1" timeOffset="181266.13">11977 12100 0,'0'0'0,"17"-17"0,1-1 16,17-53-1,-17 54-15,-18-1 16,0 1 0,-18 122 15,18 72-16,0-19 1,-17 54 0,-1-141-1,-17 140-15,17 72 32,-17-19-17,0-87 1,17-19-1,0-69 1,1-160 15,17-88-15,0 71-16</inkml:trace>
  <inkml:trace contextRef="#ctx0" brushRef="#br1" timeOffset="181648.87">11889 12453 0,'0'0'15,"0"-35"-15,-18-36 0,18 36 16,-18 0 0,18-54-1,36 19 1,105 17-1,70 35 1,-70 36 0,-17 53-1,-106 52 1,-54-17 0,-70-18-1,18-70 1,-18-1-1,71-17 1,53 0 15,52-35 1,-17 17-32</inkml:trace>
  <inkml:trace contextRef="#ctx0" brushRef="#br1" timeOffset="182065.01">12700 12312 0,'0'-18'15,"0"1"1,-18-54 0,18 1-1,36 34 1,-19 19-16,89-19 15,0 36 1,35 89 0,-88-19-1,-35 36 17,-89-36-17,0-17 1,1-53-1,35 0 1,35-35 0,17-35-1,19 17 1,52 0 0,-35 17-1,17 19 1,-17-1-1</inkml:trace>
  <inkml:trace contextRef="#ctx0" brushRef="#br1" timeOffset="182514.81">13705 12047 0,'0'0'0,"-35"-17"31,0 17-16,-36 35 1,18 36 0,36-36-16,-54 88 15,54-17 1,17-35 0,52-36-1,19-35 1,35 0-1,17-71 1,-70 18 0,-35-52-1,-18-1 1,-71-18 15,-17 71-15,-35 71-1,34 53 1,37-1 0,34 18-1,18-35 1,70-53 0</inkml:trace>
  <inkml:trace contextRef="#ctx0" brushRef="#br1" timeOffset="182814.93">14270 12065 0,'0'0'15,"17"-53"1,-34 53 0,-36 0-1,-18 35 1,36-17-16,-18 70 15,0 0 1,18 36 0,35-54-1,53-34 1,35-36 0,36-18-1,-1-35 1,-52 0-1</inkml:trace>
  <inkml:trace contextRef="#ctx0" brushRef="#br1" timeOffset="183881.21">14446 12224 0,'-17'0'15,"34"0"-15,-52 0 16,53 0-1,35-18 1,17-35 0,-17 0-1,-18-17 1,-35-1 0,-17 54-1,-1 17-15,-35 0 16,0 70-1,0 36 1,36 0 0,17 35-1,17-106 17,71-17-17,18-18 1,-18-36-1,36-16 1,-36-19 0,-70 36-16,35-89 15,-53 54 1,0 52 0,-53 18-1,17 71 1,36-1-1,0 1 1,18-1 0,-18-52-1,0 0 17,0-36-1,0 0-16,-18-17 1,-17 35 0,0 0-1,35 35 1,0 18 0,0-35-1,53-18 1,17 0-1,54 0 1,17-35 0,-35-36-1,-71 53 1,71-105 0,-71 35-1,-17 0 1,-53 70-1,-54 53 1,54 71 0,35 0-1,18-36 1,-1-17 0,1-35-1,-18 0 1,-35-1-1,17-17-15,-52 18 16,52-18 0,0-18-1,18 1 1</inkml:trace>
  <inkml:trace contextRef="#ctx0" brushRef="#br1" timeOffset="185364.55">16951 12188 0,'18'0'15,"-36"0"-15,53-17 0,-17-1 16,0-35 0,-18 36-16,0-36 15,0-53 1,-18 53 0,-53 35-1,-35 18 1,18 71-1,-35 105 1,105-70 0,18 0-1,35-36 17,18-70-17,71-17 1,-36-36-1,18-53 1,-36-17 0,-17-54-1,-17 18 1,-36 71 0,0 53-1,-36 123 16,1 71-15,17-36 0,18 36-1,0-124 1,18 54-16,53-19 31,17-70-15,35 0-1,18-70 1,-70-1 0,17-70-1,-88 53 1,0 35 0,-17 106 15,-36 53-16,53 17 1,17-52 0,36-36-1,18-35 17,17-18-32,-18-17 31,-52 17-31,17-87 15,-17 16 1,0-16 0,-18 69-1,0 124 17,-18 18-17,18 0 1,0-35-1,18-36 1,17-17 0,35-18-1,-34 0-15,70-53 32,-18-18-17,18-35 1,-71 0-1,-35 18 1,-35 88 0,-54 36-1,19 69 1,52-16 0,18-1-1,18-35 1,0-53-16,34 17 15,54-17 1,-70-17 0,34-54-1</inkml:trace>
  <inkml:trace contextRef="#ctx0" brushRef="#br1" timeOffset="185848.05">19932 11412 0,'0'0'0,"0"-17"0,18-1 0,17 0 31,-35 36-15,-18 35-1,-52 70 1,52 1 0,-17 70-1,17-71 1,18-17 0,0-35-1,18-71 1,17 0-1,0-35 1,-17 17-16,17-17 16</inkml:trace>
  <inkml:trace contextRef="#ctx0" brushRef="#br1" timeOffset="186232.48">20302 11712 0,'0'0'0,"18"0"16,-71 53 15,18-18-15,-18 89-1,53-1 1,0-34 0,0-72-16,70 1 15,-34-1-15,70-17 16,35-35-1,-36-53 1,-69 17 0,-36-52-1,-106 35 17,0 52-17,18 36 1,0 0-1,52 36 1,1-36 0,0 0-1</inkml:trace>
  <inkml:trace contextRef="#ctx0" brushRef="#br1" timeOffset="186531.7">19456 11606 0,'0'0'15,"0"18"1,70-18-16,124 0 31,-35 0-15,-106 0-16,159-18 15,-89 1 1,-35 17 0,-70 0-1,-71 0 17,18 17-32,-1-17 0</inkml:trace>
  <inkml:trace contextRef="#ctx0" brushRef="#br1" timeOffset="187864.86">988 14129 0,'-18'70'16,"53"-70"15,-17-17-15,0 17-16,70-71 16,71-35-1,-36 0 1,-88 71-16,18-53 15,-35-18 1,-18 0 0,-53 53-1,0 53 17,35 0-17,-52 106 1,17 35-1,53-88-15,-35 141 16,-1 88 0,-16-35-1,16 0 1,-17 89 0,18-107-1,17-159-15,18 89 16,18 0-1,53-141 1,70-36 0,0-53-1,35-123 1,-35-35 15,-88 53-15,-53-54-1,-70 89 1,-107-35 0,19 70-1,105 71-15,-71-18 16,1 53 0,105 0-1,71-18 16,-18 18-31,71-18 16,0-34 0,17 16-1</inkml:trace>
  <inkml:trace contextRef="#ctx0" brushRef="#br1" timeOffset="188296.94">1693 14076 0,'-53'0'32,"53"-18"-17,0 1 1,0-19 0,0 19-16,53-19 15,36 1 1,-19 53-1,-17 88 1,-35-36 0,-18 36-1,-18-71 1,18-17 15,0-53 0,0-36-15,18 18 0,35-17-1,-18 52 1,18 0 0,0 18-1,-36 0-15</inkml:trace>
  <inkml:trace contextRef="#ctx0" brushRef="#br1" timeOffset="188667.32">2346 14129 0,'18'17'0,"-36"-34"0,53 52 16,-17-35 0,0 0-1,34 0 1,19-53-1,-18 0 1,-35 0 0,-18 0-1,-71 53 1,0 0 0,19 36-1,16-19-15,1 54 16,17 35-1,18-18 1,71-35 0,-18-36-1,106-17 17,-36-17-17,71-36 1</inkml:trace>
  <inkml:trace contextRef="#ctx0" brushRef="#br1" timeOffset="190680.77">3422 13970 0,'0'-18'0,"0"36"0,-18-71 16,-70 18 0,0 35-1,-18 17 1,36 36-1,-1 71 1,53-36 0,18 0-1,18-53 1,53-35 15,-1 0-15,36-70-1,-18-1 1,-35 1 0,-53 17-1,0 18 1,0 52 15,0 1-31,-18 52 16,18 72-1,-17-1 1,-1 88 0,0-35-1,-34 53 17,52-194-32,-18 141 15,0-18 1,18-105-1,36-54 1,34-122 0,1-19-1,34-158 1,-52 70 0,18-105-1,-53 105 1,17 0-1,-17 107 1,-18 69-16,0-34 16,17 52-1,-17 53 1,0 18 15,0 71-15,0-107-16,0 54 15,35 0 1,-17-36 0,53-35-1,-18 0 1,35-71 0,-35 18-1,52-88 1,-87 53-1,0 18 1,-18 52 0,-36 88 15,19 36 0,17 0-15,0-53-1,70-18 1,1-35 0,-36 0-16,36 0 15,70-53 1,-35 0 0,-71-17-1,-17-18 1,-36 17-1,-53 71 1,36 53 0,18 18-1,17-1 17,0-17-17,52-18 1,-34-35-16,17 0 15,-17 0-15,70 0 16,0-35 0,1-35-1,-54-19 1,-35 19 0,0 52-1,-18 106 16,18-17-15,-17-53-16,-1 34 16,0 19-1,18-89 48,18-17-48,17-18 1,18-35 0,-35 70-16,35-70 15,-18 35 1,0 53 0,-17 36-1,-18 52 1,0-35-1,35 35 1,-17-53 0,35-35-1,0 0 1,35-18 15,0-52-15,-17-18-1,-54-71 1,-17 35 0,0 1-1,-17 88 1,-19 52 0,1 89-1,17 35 1,18-35-1,-17 18 1,17-36 0,0-71-1,0 1 1,35-18 0,18-18-1,0-34 1,-35 16-16</inkml:trace>
  <inkml:trace contextRef="#ctx0" brushRef="#br1" timeOffset="190913.98">5327 13741 0,'0'0'0,"-53"35"15,53-17 1,35-18-1,71 0 1,-71 0-16,71-18 16,-18 0-1,-70 1 1,-18-1 0</inkml:trace>
  <inkml:trace contextRef="#ctx0" brushRef="#br1" timeOffset="191563.58">6879 13758 0,'0'0'16,"-17"0"-16,17-17 0,-18-19 15,0 19-15,18-36 16,18-18 0,88 18-1,-18 53 1,18 18-1,-18 70 1,-53 53 0,-35-105-16,0 105 15,-53-71 1,-17 1 15,34-71-15,19-18-1,17-70 1,0 53-16,53-53 16,17-54-1,-17 72 1,0 35 0,-18 35-1,36 0 1,-18 17-1</inkml:trace>
  <inkml:trace contextRef="#ctx0" brushRef="#br1" timeOffset="191931.09">7726 13829 0,'0'0'0,"17"0"0,1 0 16,17 0-1,18-35 1,18-36 0,-18 0-1,-53 54-15,0-36 16,-53 35 0,-18 18-1,-52 71 1,52 17-1,54 36 1,34-19 0,71-52-1,54-35 1,-37-18 15,37-35-15,-90 35-16</inkml:trace>
  <inkml:trace contextRef="#ctx0" brushRef="#br1" timeOffset="193132.3">8749 13688 0,'0'-36'16,"0"72"-16,0-89 0,-35 18 16,-71-18-1,-18 53 1,36 53-1,0 52 1,53-16 0,35 34-1,0-70 1,88-35 15,-18-18-15,36-36-1,0-52 1,-35 18 0,-71-36-1,0 35 1,-18 106 15,0 89-15,18-89-16,-17 89 15,-1 17 1,0 70 0,18-158-16,-17 106 15,-1 35 1,0-53 15,18-70-15,0-54-1,18-52 1,70-71 0,36-88-1,-1-17 1,18-72 0,-70 72-1,-18-19 1,-53 178-16,17-19 15,-17 36 1,-35 70 0,18 53-1,17 53 1,0-17 15,52-54-15,19-52-1,0-18 1,34-53 0,-52-17-1,36-54 1,-54 1 0,0 34-1,-35 125 16,0-1-31,0 35 16,0 19 0,0 34-1,18-70 1,52-35 0,1-18 15,35-53-16,-18-35 1,-35-18 0,-36-18-1,1 107 1,-36 70 15,1 70-15,-1-105-16,18 52 15,0 1 1,0-89 31,0 1-31</inkml:trace>
  <inkml:trace contextRef="#ctx0" brushRef="#br1" timeOffset="193346.59">10037 13353 0,'0'0'0,"-53"-18"16,35 18 0,0 0-1,18 18 1,0 17-1,53-35 1</inkml:trace>
  <inkml:trace contextRef="#ctx0" brushRef="#br1" timeOffset="193763.59">10389 13741 0,'0'0'0,"0"-18"0,-17 0 16,-1-17-16,18-18 31,0 36-31,0-54 15,35 36 1,53-1 0,-17 36-1,0 106 1</inkml:trace>
  <inkml:trace contextRef="#ctx0" brushRef="#br1" timeOffset="193963.23">10707 13864 0,'0'18'15,"0"-36"-15,-35 71 16,17-53-16,0 18 15,1-18 1,17-53 0,0 0-1,35-53 1,18 35 0,0-17 15,17 71-16,-34 17 1,34 35 0</inkml:trace>
  <inkml:trace contextRef="#ctx0" brushRef="#br1" timeOffset="195964.39">11095 13705 0,'0'0'15,"0"18"-15,35-18 16,-17 0-16,35-18 15,17-35 1,-17 1 0,0-19-1,-53 18 1,0 35 15,-106 36-15,36 35-1,17 70 1,35-34 0,36 17-1,52-54 1,54-34 0,-18-18-1,17-53 1,-35-17-1,-35-1 1,-35-52 0,-18 34-1,0 54 1,-18 106 31,18-36-47,-17 53 15,17-17 1,0-54-16,-18 72 16,18-72-1,-18-17 1,18-35 15,0 17-31,0-52 16,53-36-1,18 0 1,-18 53 0,35 53-1,-18 35 1,-34 71 15,-1 0-15,-17-18-1,-18-52 1,0-19 0,0-34 15,0-1-31,35-53 16,0 1-1,53-54 1,1 36-1,-1 53 1,-18 35 0,-70 70-1,0 54 1,0-36 0,0 0 15,18-35-16,70-53 1,-17 0 0,35-17-1,-1-54 1,-52 0 0,-53-70-1,0 53 1,-53 70-1,-17 18 1,35 53 0,17 53-1,18-18 1,18 1 15,-18-72-31,52 1 16,19 0-1,17-18 1,18-36 0,-71 19-16,54-54 15,-19 0 1,-52 36-16,70-71 16,-88 71-1,0 70 16,-18-17-31,-17 70 16,0 0 0,-1 36-1,36-89 1,0-17 0,0-53 30,53-36-30,-35 53-16,35-70 16,35-35-1,-17 52 1,-1 71 0,-52 0-1,-18 88 1,0 18-1,17-18 1,36-35 0,-17-35-1,34-18 1,-17-18 0,35-70 15,-35 17-16,0-70 1,0 36 0,18-19-1,-54 54 1,-70 122 15,0 19-15,1 52-1,34-17 1,18 18 0,0-107-16,0 54 15,35-53 1,18-18 0,0 0 15,18-53-16,-71 0 1,0 35-16</inkml:trace>
  <inkml:trace contextRef="#ctx0" brushRef="#br1" timeOffset="196179.5">13970 13458 0,'0'0'0,"0"-17"31,18 17-16,17 0-15,35-18 16,36 18 0,-53 0-1,-18 0 1,-52 0 15,-1 0-15,1 0-16</inkml:trace>
  <inkml:trace contextRef="#ctx0" brushRef="#br1" timeOffset="197963.15">15522 13600 0,'0'0'0,"0"-18"15,0 0-15,0 1 16,0-36 0,0-35-1,0 70 1,-35 18 0,-18 35-1,0 53 1,35-52-16,1 87 15,-1 18 1,18-53 0,53-52-1,71-36 1,17-53 15,35-71-15,-88 1-1,-17-54 1,-71 19 0,0 105-1,-18 123 17,1-52-32,-1 141 15,0-18 1,1 0-1,-1-88 1,18-18 0,0-52 15,18-36-31,52-71 16,-17 36-1,35 17 16,-35 71-15,-18 53 0,-35-35-16,18 52 15,17 19 1,18-36 0,53-36-1,35-17 1,-35-17-1,-71-1-15,89-70 16,-71 0 0,-36-36-1,-17 36 1,-70 35 0,-36 53 15,0 88-16,0 53 1,71-35 0,35 0-1,53-88 1,70-1 0,-34-52-1,-1-53 1,-35 0-1,-36 17 1,1-17 0,-36 105 15,1 54-15,17 35-1,0-36 16,53-17-15,-36-53-16,36 18 16,35-18-1,-17-53 1,-18 0 0,0-53-1,-53 18 1,0 0-1,0 123 17,-35 53-17,17 1 1,18-72 0,-18 54-16,1-1 31,17-52-16,-18-53 17,18-36-17,0 1 1,123-89 0,-34 88-1,87 54 1,-70 17-1,-18 88 1,-70-18 0,-18-34-16,-18 52 15,-17-18 1,-18-34 0,53-19 15,0-34 0,35-1-31</inkml:trace>
  <inkml:trace contextRef="#ctx0" brushRef="#br1" timeOffset="198712.52">18203 13547 0,'0'0'0,"18"-18"0,0 0 16,-1-35-1,-17 36-15,-17-54 16,-36 54 0,-36-1-1,19 36 1,-18 70 0,0 35-1,70-17 16,36-53-15,52-35 0,18-18-1,18-53 1,-53-18 0,-35 1-1,17-19 1,-35 72-1,0 70 17,0 0-17,0-18-15,-35 71 16,35 17 0,0 54 15,0 52-16,35-17 1,71 123 0,-71-141-1,-35-88 1,-70-18 0,-19-88-1,-69-35 1,-1-107-1,88 1 1,36-106 0,35-17-1,35 105 1,53-17 0,36 35 15,-1 17-16,-17 71 1,0 18-16</inkml:trace>
  <inkml:trace contextRef="#ctx0" brushRef="#br1" timeOffset="199296.08">18503 13564 0,'0'0'16,"-17"-35"15,17 0-16,52-18 1,-34 35-16,17 1 16,1-54-1,-36 53 1,-18 18 15,-53 18-15,1 35-1,17 53 1,53 17 0,53-70-1,17-35 1,72-18 0,-54-36-1,35-52 1,-87 71-16,16-36 15,1-53 1,-53 35 0,-35 71-1,0 0 1,35 53 0,0-35-1,0 52 1,0-34-16,0 52 15,0 0 1,0-35 0,-53-18-1,-18-35 1,54 0 0,-1-70-1,18 52-15</inkml:trace>
  <inkml:trace contextRef="#ctx0" brushRef="#br1" timeOffset="199863.45">19808 13547 0,'-17'17'16,"-1"-17"-16,1 0 0,-19 0 15,-17 18 1,36-18 0,17-18 15,35-35-15,0 18-1,18 0 1,-35 35-1,-18 17 1,0 36 0,-35 36-1,-1-54 1,1-18 0,0-17-1,17 0 1,-17-17-1,35-18 1,0-36 0,53 0-1,0 36 1,-18 53 0,-35 52-1,0 54 1,-53-18-1,-70 0 1,-72-36 0,37-35-1</inkml:trace>
  <inkml:trace contextRef="#ctx0" brushRef="#br1" timeOffset="202146.01">4692 15487 0,'0'0'16,"-18"-88"-1,1 70 1,17-17-1,-18 17 1,0 18 0,1 18-16,-1 70 15,18 18 1,0 17 0,-35-34-1,17-37 1,18-34-1,0-36 1,0-17 0,0-53-1,35 0 1,36-36 0,0 54-1,34 34 16,-52 89-15,18 36 0,-36 16-1,-17-34 1,-1-36 0,-17-17-1,36-18 1,-1-53-1,18-35 1,-18 0 0,36-36-1,-18 36 1,0 88 0,-36 35 15,1 71-16,-1-18 1,19 0 0,-1-17-1,18-71 1,18 0 0,-1-35-1,36-36 1,-53 18-1,17-70 1,-70 70 0,0 123 15,0 1-15,0-53-1,0 70 1,36 0-1,17-53 1,-1-35 0,19 0-1,0-53 1,-18 0 0,-53 36-16,0-71 15,-36 17 1,-52 36-1,17 35 1,36 0 0,123 0 15,-52 0-31,52 0 16,71-53 15,70 0-16,-70 18 1,-53 17 0,-89 18-1,-70 0 1,-17 35 0,-36 36-1,35 17 1,-17 35-1,70-17 1,18-35 0,36-36-1,17-35 1,52-17 0,-16-36 15,52-89-16,-88 19 1,-36-36 0,-17 1-1,18 87 1,-18 53 0,-18 142 15,18-1-16,0 36 1,0-36 0,0-105-16,18 17 15,-18-17-15,88 17 16,-17-35 0,52-17 15,-52-19-16,17-34 1,-88-36 0,0 35-1,0 107 17,0 34-17,0 1 1,0-54-16,0 19 15,0-19 1,0 1 0,0-53 15,0 17-15</inkml:trace>
  <inkml:trace contextRef="#ctx0" brushRef="#br1" timeOffset="202320.87">7479 15222 0,'0'0'0,"-18"0"15,1 0-15,-1 0 16</inkml:trace>
  <inkml:trace contextRef="#ctx0" brushRef="#br1" timeOffset="203312.56">7743 15663 0,'0'0'0,"-123"36"31,105-36-31,-17 17 16,53-52-1,105-36 1,-17 1-1,70-54 1,-140 89-16,34-88 16,-34-1-1,-36 54 1,-53 17 0,0 53-1,35 0 1,-35 35-1,53 0-15,-35 142 16,35-19 0,-18 72-1,1-36 1,-36 176 0,17-123-1,-34 71 1,52-71-1,18-142 1,35-34 0,36-71-1,141-88 1,-54-36 0,19-87 15,-54-1-16,-105 36 1,-18 123-16,-53-141 16,35 141-16,-87-106 15,-37 18 1,37 106 0,16 35-1,72 0 1,140-36 15,-17-17-15,35-35-1,-35 0 1,-71 17 0,-17 1-1,-18 52 16,0 53-15,0 36 0,0 17-1,0-35 1,0-18 0,0-52 15,0-36-16</inkml:trace>
  <inkml:trace contextRef="#ctx0" brushRef="#br1" timeOffset="203495.78">8555 15169 0,'0'-17'0,"0"34"0,0-69 16,-18 52-1,1 0 16,17 17-15,0 1 0,35 17-1,0-35-15</inkml:trace>
  <inkml:trace contextRef="#ctx0" brushRef="#br1" timeOffset="205495.11">8961 15240 0,'0'0'0,"0"-18"16,0-17 0,-36 17-1,1 18 1,-36 36 0,36 52 15,35-70-31,-17 123 15,17-53 1,52-18 0,54-34-1,0-36 1,53 0 0,-106-18-16,88-35 15,0-17 1,-53-19-1,-70-34 1,-36 35 0,-52 35-1,-1 53 1,1 35 15,-19 71-15,54-18-1,35 18 1,0-36 0,71-52-1,-1-18 1,-17-35 0,18-36-1,-36 1 1,-35-54-1,0 54 1,0 52-16,18 0 16,-1 36-1,-17 88 1,18 0 0,-18-36-1,53-34 16,-18-19-15,18-34 0,35-54-1,-35 0 1,18-70 0,-18-17-1,-53 16 1,0 90-1,-71 69 17,53 54-17,1-54-15,17 107 16,0 35 0,17-36 15,36-52-16,18-36 1,17-35 0,18-18-1,-18-52 1,-53-1 0,1-35-1,-19 53 1,-17 89 15,0-19-31,0 72 16,0-19-1,0-17 1,35-35 0,18-18 15,-35 0-31,53-36 15,-1-17 1,1-52 0,-54 16-1,-17 37 1,0 87 15,0-18-31,-17 1 0,-1 35 16,18 35-1,0-17 1,18-54 0,35-17-1,-36 0-15,36 0 16,-18-70 0,-17 17-1,-18-53 16,-53 36-15,0 34 0,0 36-1,36 0-15,34 0 47,1 0-47,70 0 16,-17-35-1,-54 35-15,54-18 16,-53 18-16,70 18 16,-71 17-1,1 71 1,-18-35 0,0 52 15,0-70-16,0-35 1,-18-18 15,18-53-15,0-18 0,0 36-16,53-106 15,18 35 1,35 0-1,-18 71 1,-18 70 0,-34 36-1,-36 123 1,0-88 0,0-18 15,0-35-16,-18-53 1,0 0 0,-34-71-1,34 53-15</inkml:trace>
  <inkml:trace contextRef="#ctx0" brushRef="#br1" timeOffset="205695.01">10971 14781 0,'0'0'16,"-17"-17"-16,-1 17 0,-17-36 15,17 36 32,1 0-47,-72 36 31,54-36-31,17 0 0</inkml:trace>
  <inkml:trace contextRef="#ctx0" brushRef="#br1" timeOffset="205879.39">9790 14993 0,'0'0'0,"-18"0"0,18 18 16,-18-18-16,36 0 31,35 0-31,35 0 16,106-36-1,-35-17 1</inkml:trace>
  <inkml:trace contextRef="#ctx0" brushRef="#br1" timeOffset="206712.96">12524 15064 0,'17'-18'16,"1"0"-16,0 18 15,34-35-15,-34 0 16,0-18 15,-18 35-15,-106 18-1,18 18 1,-1 52 0,54-17-1,35-35-15,0 53 16,71-54-1,52 1 1,1-18 0,-71 0-1,-36-18 1,-70 18 0,-70 35-1,35 18 16,-18 18-15,71-36 0,35-17-1,70-18 1,36-18 0,0-52-1,-53 34 1,-18 36-1,-35 106 17,-35-18-17,-18 36 1,18-36 0,35-35-1,17-71 32,36-35-31</inkml:trace>
  <inkml:trace contextRef="#ctx0" brushRef="#br1" timeOffset="208977.74">14129 14852 0,'0'0'0,"0"-18"0,0 1 15,0-19 1,0 19-16,-36 34 31,19 36-15,-1 53-1,18-71-15,-17 36 16,17 0 0,0-36-16,-18 0 15,0-17 1,18-36 0,0-52-1,36-19 1,-1 1 15,88-71-15,-17 89-1,0 52 1,17 71 0,-70 35-1,-17 53 1,-36-52-1,0-19 1,-18-70 0,-35 0-1,18-53 1,35 0 0,0 18-16,53-71 15,0 0 16,70 1-15,-35 87 0,18 36-1,-53 87 1,-53 19 0,0-1-1,18-52 1,52-1-1,36-70 1,106 0 0,-71-35-1,0-35 1,-53-19 0,-88 19-1,-17-36 16,-72 53-15,-34 53 0,35 71-1,-36 34 1,71 1 0,53-17-1,88-37 1,18-52-1,18-17 1,-36-18 0,-17-54-1,-36 36 1,-18-52 0,-17 122 30,-17 36-30,17 18 0,0-54-16,0 54 15,0-36-15,0 0 16,53 1 0,70-36-1,-35-36 1,36-34-1,-107 52-15,36-35 16,-35 36-16,35-72 16,-35 37-1,-54 87 17,1 18-17,17 53 1,18-71-1,0 0 1,0-17-16,53 35 16,18-53-1,70 0 1,-18-36 0,-52-34-1,-53 52-15,35-88 16,-53 71-1,0 17 1,-18 71 15,0-35-15,-17 35-16,-18 18 16,35-36-1,1-35 16,52-35 1,-35 17-32,53-53 15,-35 54-15,52-54 16,1 1 0,-18 70-1,-53 17 1,0 71-1,0 1 1,53-1 0,-18-53-1,53-17 1,0-18 0,-35-53-1,35-35 16,-52 70-31,17-70 16,17-71 0,-17 36-1,-35-1 1,-18 106 0,-71 36-1,-17 106 1,35 17-1,53 0 1,0-53 0,53 0-1,0-35 1,53-53 0,-36 0-1,36-70 16,-53-1-15,-53 0 0</inkml:trace>
  <inkml:trace contextRef="#ctx0" brushRef="#br1" timeOffset="209161.63">17410 14834 0,'0'0'16,"70"0"15,1-17-15,-54 17-16,89-18 15,-35-17 1,-54-1 0,-52 19-1</inkml:trace>
  <inkml:trace contextRef="#ctx0" brushRef="#br1" timeOffset="209361.26">16439 14640 0,'-17'0'0,"34"0"0,-69 18 15,16-18-15,1 0 16,53 0 15,35 0-15,17 0-1</inkml:trace>
  <inkml:trace contextRef="#ctx0" brushRef="#br1" timeOffset="211893.81">18380 15099 0,'35'0'16,"-17"0"-1,52-18-15,1-17 16,17 0 0,-70-18-1,-18-35 1,-71 17 15,36 53-31,-53 18 16,-54 0-1,37 53 1,-19 53 0,89-18-1,35 36 1,35-54-1,106-52 1,0-36 0,-35-35-1,18-35 1,-107 53-16,36-36 16,-35-34 15,-18 34-16,-18 71 1,-17 53 0,0 17-1,35 54 1,0-106-16,17 52 16,19 1-1,87-71 1,-35-18-1,36-52 1,-36-19 0,-70-17-1,-18 18 1,0 71 0,0 34-1,-36 36 16,1 71-15,0-36 0,-1-18-1,19-52 1,17-53 15,0 17-31,70-52 16,-17-19-1,18 36 1,-1 1 0,-34 52-1,-1 35 1,-17 53 0,34 18-1,-16-36 16,70-17-15,35-35 0,-18-18-1,-70-18-15,71-35 16,-54-35 0,-52-18-1,-18 18 1,0 35-1,-53 53 1,-18 18 0,36 70-1,17 18 1,18-18 0,18-17-1,35-36 16,53-35-15,0-35 0,17-18-1,-35-18 1,18-17 0,-71 17-1,-52 89 16,-19 35-15,1 35 0,35-35-1,0 18 1,0-54-16,35-17 16,-17 18-16,88-18 31,0 0-31,35-35 31,-53-36-15,-35-52-1,-53 70 1,0 17-16,-71-52 16,1 53-1,-54 35 1,19 35-1,34 36 1,53 52 0,36-52-1,70-18 1,0-36 0,36-17-1,-18 0 1,35-105 15,-88 52-15,0-53-1,-53 53 1,-18 53 15,0 35-15,18-17-16,-35 52 15,35-17 1,0 18 0,18-36-1,35-35 1,0 0 0,-36 0-16,54-35 15,-54 35-15,36-53 31,18-35-15,-18 0 0,-36 70-1,-34 53 17,-1-17-32,-17 52 15,0-17 1,35 18-1,0-53 1,53-1 0,-36-17-16,71 0 15,1-35 1,34-18 0,-17-18-1,-18-17 1,-88 35 15,-53 36-15,0 52-1,18 35 1,17-17 0,18 18-1,0-18 1,0-35-1,-35-1 1,0-17 0,-1-17-1,36-19 1,0 19-16</inkml:trace>
  <inkml:trace contextRef="#ctx0" brushRef="#br1" timeOffset="212660.64">22754 14605 0,'-17'-18'0,"34"36"0,-34-53 0,-1 35 16,-70 0-1,-18 53 1,53 17-1,18 36 1,17-35 0,71-1-1,0-70 1,35 0 0,-17-18-1,-54-34 1,-17-37 15,0 54-31,0-53 16,-70 17-1,52 36 1,0 35 0,54 0-1,87-18 1,-35 1-1,18-36 1,-71 35 0,-35 1-1,-17 52 17,-1-17-32,-35 70 15,0 70 16,18-52-15,-18 71 0,18-36-1,0 70 1,17-158-16,0 124 16,1-71-1,-36 52 1,0-87-1,-71-53 1,89-18 0,17 0-16,-34 0 15,-1-53 1,17 0 0,1-18-1</inkml:trace>
  <inkml:trace contextRef="#ctx0" brushRef="#br1" timeOffset="213494.24">10001 16281 0,'0'0'0,"-35"53"16,53-53 15,17 0-16,0 0-15,53-53 16,18 0 0,-53 0-1,-35 0 1,-36 53 0,-158 18-1,70 52 1,0 54 15,53-36-15,88-18-1,1-52-15</inkml:trace>
  <inkml:trace contextRef="#ctx0" brushRef="#br1" timeOffset="213643.09">10319 16475 0,'-36'0'15,"-52"0"1,-70 0 0,52 53-1,70-36-15,-69 89 16,69-71 0</inkml:trace>
  <inkml:trace contextRef="#ctx0" brushRef="#br1" timeOffset="213760.51">9754 16916 0,'36'0'16,"69"0"-1,-246 0-15,353 0 16,-177 0-16,89-53 16,-89 35-16,88-70 15,19-36 1,-90 54-16</inkml:trace>
  <inkml:trace contextRef="#ctx0" brushRef="#br1" timeOffset="213980.26">10689 15981 0,'0'0'0,"0"-18"0,0 53 16,-53 89-1,18-1 1,17 36 0,-17-53-1,35 17 1,0-105 15,53-36 0</inkml:trace>
  <inkml:trace contextRef="#ctx0" brushRef="#br1" timeOffset="-213852.14">10724 16510 0,'-17'18'0,"34"-36"0,-34 53 16,17-17 0,17-18 15,19-18-31,52-17 16,0-36-1,-53 19 1,-35 16 15,-70 36-31,52 0 16,-52 36-1,-19 69 1,72-34 0,17 17-1,17-35 1,19-53-16,34 0 15,-34 0-15,69-18 16,54-52 0,-71 17-1,-35-18 1,-53-17 0,0 71-1,-35 69 16,17 37 1,18-19-17,-17 1 1,17-54-16,0 1 16,0-36 15,0-17-16,17-35 1,36-19 0,0 1-1,0 88 1,-18 0 0,-17 53-1,0 18 1,-18-18-1,35 17 17,-17-52-17,17-18 1,0 0 0,-17-53-1,35-18 1,17-52-1,1 52 1,-71 89 15,0 35-15,0 35 0,0-70-16,0 35 15,17 17 1,36-35 15,71-35-15,-1 0-1,36-53 1,-53-17 0,-53-1-1,-53-34 1,-36 52-1,-16 35 1,-1 36 0,0 70-1,35 0 1,18-17 0,53-19-1,0-52 1,53 0-1,0-52 17,-18-37-17,-53 19 1,0-36 0,-35 71-1,0 70 16,-17 53-15,17-53-16,-18 18 16,-17 0-1,35-17 1,0-54 31,0 0-47,35-52 15,0-1 17,36-17-17,-1 53 1,1 35 0,-53 0-16,35 53 15,-53 35 1,0 0-1,-18-53 1,-17 18 0,17-53-1,18-17 1,71-36 0</inkml:trace>
  <inkml:trace contextRef="#ctx0" brushRef="#br1" timeOffset="-213586.22">13317 16069 0,'0'0'0,"18"-35"0,17-36 15,-35 18 1,0 124 15,0-54-31,-17 89 16,-19 0-1,36-71-15,-35 71 16,17-18 0,1-52-1,52-36 17,-17 0-32,35-36 15</inkml:trace>
  <inkml:trace contextRef="#ctx0" brushRef="#br1" timeOffset="-213203.14">13705 16175 0,'18'-18'15,"-36"36"-15,36-53 0,0-1 16,-54 36 15,19 18-31,-71 52 16,70-17-1,18 0 1,0 0 0,70-17-1,-17-19 1,0 1 0,-17-1-1,-36 1 1,-71 0 15,0-1-15,-17 1-1,53-18 1,17 0 0,18-35-1,0-1-15</inkml:trace>
  <inkml:trace contextRef="#ctx0" brushRef="#br1" timeOffset="-212952.9">13088 15998 0,'0'0'0,"-18"0"0,36 0 31,0 0-31,105 0 31,106 0-15,-87-17-1,-107-1-15,53 18 16,-70-17 0,-36 17-1,-17 0-15</inkml:trace>
  <inkml:trace contextRef="#ctx0" brushRef="#br1" timeOffset="-212184.1">9984 16563 0,'-18'0'46,"0"0"-46,1 0 16,-19 35-16,-17 36 31,18 17-15,35 0 0,0-17-1,71-54 1,17-17-1,-53 0-15</inkml:trace>
  <inkml:trace contextRef="#ctx0" brushRef="#br1" timeOffset="-211436.21">14958 16263 0,'0'0'0,"0"-18"0,0-17 32,0 17-32,0 36 31,-18 35 0,-17 18-15,17-1-1,1-17 1,-1-53 0,18 18-1,18-36 1,17-17-1</inkml:trace>
  <inkml:trace contextRef="#ctx0" brushRef="#br1" timeOffset="-211052.02">15328 16228 0,'53'-36'0,"-106"72"0,124-89 16,-71 35-1,-53 18 1,-35 53-1,35-18 17,35 18-17,18-35-15,0 0 16,53-1 0,53 1-1,-36 0 1,-17 17-1,-35-18 1,-71 19 0,0-19-1,-35 1 1,35-18 0,35 0-16,-35 0 15,18-35 1,18 17-16,-36-35 31</inkml:trace>
  <inkml:trace contextRef="#ctx0" brushRef="#br1" timeOffset="-210837.24">14870 15893 0,'0'0'0,"-18"0"0,0-18 15,18 36 48,0-1-63,36-17 16,-19 0-1</inkml:trace>
  <inkml:trace contextRef="#ctx0" brushRef="#br1" timeOffset="-210436.7">16387 15998 0,'0'0'0,"0"-17"0,0-1 16,17-35 0,1 18-1,17-18 1,-35 35 0,0 36-1,0 70 1,-18-52-16,-34 87 31,-37 18-15,54-35-1,17-35 1,36-54 0,53-17-1,-36 0-15,71-53 16,-71 36-16</inkml:trace>
  <inkml:trace contextRef="#ctx0" brushRef="#br1" timeOffset="-210253.23">16334 16210 0,'0'0'16,"-53"18"-16,35-1 15,89-17 32,34-17-31,37-19-1,-107 36-15,0 0 0</inkml:trace>
  <inkml:trace contextRef="#ctx0" brushRef="#br1" timeOffset="-209900.61">16845 16263 0,'0'0'0,"0"18"47,53-18-47,18-36 16,34-34 0,-52 17-1,-53-35 1,0 70-1,-17 0-15,-54 18 32,18 53-17,-17 53 1,52-18 0,18 36-1,35-89 1,36-17-1,52-18 1,54-35 0</inkml:trace>
  <inkml:trace contextRef="#ctx0" brushRef="#br1" timeOffset="-209153.57">17886 16175 0,'0'0'0,"0"-71"16,0 1-1,-53 52 17,-18 18-17,36 0-15,-35 35 16,-36 89 0,35-36-1,18 18 1,53-53-1,88-18 1,-70-35-16,88 0 16,17-53-1,-17-17 1,-35-36 0,-36-71-1,0 54 1,-17-36-1,-18 124 17,-18 88-1,-35 70-15,18 36-1,35-18 1,0-35-1,18-53 1,52-18 0,-17-35-1,53 0 1,0-53 0,-18-35-1,-53 35 1,-17 53-1,-18-18-15,0 36 32,-18 35-17,18-35-15,-17 52 16,17-34 0,17-36-1,19 0 1,34 0-1,1-71 1,-54 36 0</inkml:trace>
  <inkml:trace contextRef="#ctx0" brushRef="#br1" timeOffset="-208887.67">18627 16034 0,'0'0'15,"-36"0"-15,19 0 16,-1 0-1,36 0 17,-1-18-17,-17 0 1,0-17 0,-35 18-1,-18 17 1,36 0-16,-19 0 15,19 35 1,17-18 0,0 1-1</inkml:trace>
  <inkml:trace contextRef="#ctx0" brushRef="#br1" timeOffset="-207520.76">19032 16210 0,'0'0'0,"0"-18"0,0 1 16,36-36-1,-19 0 1,-17 18 0,-35 17-1,-53 36 1,-18 70 0,18 0-1,35 18 1,53-71-16,0 18 31,88 0-15,0-35-1,53-18 1,-17-18 0,-54-17-1,-34-89 1,-36 18-1,-89-17 1,19 70 0,-18 53-1,17 71 1,1 52 0,52-35-1,18-17 1,53-18-1,17-36 17,36-17-17,18-35 1,-18-18 0,-36 0-1,-17-53 1,-35 18-1,-1 18 1,-17 105 15,-17 53-15,-1-17 0,18 17-1,0-70-15,0-1 16,53 1 15,18-18-15,17-18-1,-35-35 1,35-35 0,-53-18-1,0 53 1,-35 106 15,-53 53-15,53-35-1,0-1 1,0-52-16,36 0 16,52-18-1,-18 0 1,54-36-1,-36 1 1,36-53 15,-71 0-15,-53 17 0,-71 71-1,18 18 1,18 70-1,35 0 1,0-70-16,53 52 16,-36-17-1,1-35 1,-18-1 0,-71-17-1,1 0 1,52 0-1,18-17 17,18-1-32</inkml:trace>
  <inkml:trace contextRef="#ctx0" brushRef="#br1" timeOffset="-207037.42">20849 16439 0,'0'0'0,"-17"0"16,34-17 15,1 17-31,88-71 16,-36-17 15,-52 70-31,52-70 16,-34 35-1,-36 36 1,0 52 0,-53 71-1,17-18 1,36 53-1,-17-53 1,17 53 0,0-88-1,-18 0 1,1-53 0,-19 0-1,1-35 1,17-71 15,18 36-31</inkml:trace>
  <inkml:trace contextRef="#ctx0" brushRef="#br1" timeOffset="-206653.08">21308 15875 0,'0'0'0,"-18"-35"32,0 35-32,1 0 15,-36 70 1,53-52-16,0 35 16,0-18-1,18-35 1,52 0-1,-35 0 17,-17-53-17,-18 18 1,-53 17 0,-17 18-1,34 18 1,36 35-1,0 17 1,36-34 0</inkml:trace>
  <inkml:trace contextRef="#ctx0" brushRef="#br1" timeOffset="-206187.16">21678 16157 0,'0'0'0,"0"-53"32,-17 53-17,-36 0 1,-53 53 0,0 53-1,53-35 1,53-54-16,-18 54 15,54-18 1,52-53 0,18 0-1,17-18 1,-88 0-16,36-34 16,-36-54-1,-35 17 1,-53 19 15,-70 70-15,35 18-1,52 17-15,-34 35 16,70 1 0,0-36-1,106-35 1,-36 0-16</inkml:trace>
  <inkml:trace contextRef="#ctx0" brushRef="#br1" timeOffset="-205653.03">22172 15875 0,'0'0'16,"0"-18"-16,0-35 0,0 36 15,-35 87 16,17-34-15,-17 122 0,17-34-1,1 17 1,17-53 0,0-17-1,-18-54 1,-17-17-1,35-17 1,0-36 0,35-18-1,36 18 1,-54 36-16,54-19 16,17 36-1,-35 36 1,-53 17 15,0 0-15,-88-1-1,-18-34 1,18 0 0,-1-18-1,107 0 16,0-18-15,-1 18-16,19 0 0</inkml:trace>
  <inkml:trace contextRef="#ctx0" brushRef="#br1" timeOffset="-205352.84">22578 16387 0,'0'17'31,"0"1"-15,17-18-1,19 0 1,-19-18 0,-17 1-1,0-19 1,-17 36-1,-1 0 1,0 0 0,-17 0-1,17 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1T09:54:50.58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635 811 0,'0'0'0,"0"-17"15,-35 17 1,17-18 0,0 18-1,18-35 1,0-18 0,36 0-1,34 0 1,-17 35-1,0 18 1,0 36 0,-35-1-16,-1 53 15,-17 18 1,-17 70 0,-36-70-1,-71 35 1,18-88-1,1-35 1,16-18 0,72-53-1,17-35 17,0-36-17,35 54 1,18 70-1,35 35 1,0 18 0,18 35-1,-53-35 1,-35 0 0,17-35-1,-17-18 16,-1-36-15,-17 19 0</inkml:trace>
  <inkml:trace contextRef="#ctx0" brushRef="#br0" timeOffset="117.05">1164 988 0,'0'0'0,"0"-36"31,-17 36-31</inkml:trace>
  <inkml:trace contextRef="#ctx0" brushRef="#br0" timeOffset="184.54">1129 935 0,'0'-18'32,"-35"36"-17</inkml:trace>
  <inkml:trace contextRef="#ctx0" brushRef="#br0" timeOffset="1099.89">1852 688 0,'0'0'0,"0"-18"0,18 18 0,-18-17 16,0-1-16,0-35 15,0 18 17,0 52-1,0 19-16,0 52 1,17 88 0,-17-140-16,0 87 15,0-35 1,0-17 0,0-89 15,0-17-16,0 17-15,36-105 16,-1 17 0,35 0 15,-17 53-15,-17 53-1,17 18 1,-18 70-1,-35 0 1,35 18 0,0-53-1,36-18 1,-18-35 0,-35-17-16,70-54 15,-18-17 1,-52 0-1,-18-18 1,-18 18 0,-35 52-1,53 19 1,-35 17 0,17 0-1,18 17 1,18-17-1</inkml:trace>
  <inkml:trace contextRef="#ctx0" brushRef="#br0" timeOffset="1666.28">2893 388 0,'0'0'0,"0"-18"0,0 1 0,0-1 15,0 0 1,17 18 0,1 71-1,-18 17 17,0 36-17,0-18 1,0-71-16,0 53 15,0 0 1,0-53 0,0-17 15,0-36-15,0 1-16,-18-89 15,18 18 1,36-18-1,34 35 1,-52 54-16,35 17 16,53 17 15,-18 36-15,-71 53-1,-17-35 1,-35 17-1,0-35 1,0-18 0,17-35-1,0 0 1,18-18 0</inkml:trace>
  <inkml:trace contextRef="#ctx0" brushRef="#br0" timeOffset="2534.75">3845 723 0,'0'0'0,"18"-17"0,0-1 16,-18-35-1,0 0 1,-53 0-1,0 36 1,-18 17 0,-17 35-1,53-18-15,-36 72 16,1-1 0,52-53-16,0 124 15,18-89 1,36-34-1,34-36 1,36-18 0,-35-53 15,-36 54-31,18-71 16,0-18-1,-53 35 1,0 1-1,0 52 1,0 36 0,0 52-1,17 36 1,1-35 0,35 17-1,-18-53 1,36-17-1,17-36 1,-35-17 0,17-53 15,-52-1-15,17-34-1,-35 88-15,0-36 16,0 36-16,0-71 15,0 88 1,0 71 15,0-35-31,0 70 16,0 0 0,0 36-1,0-18 1,0-53-1,18-36 1,0-17 0,34-17-1,1-54 17</inkml:trace>
  <inkml:trace contextRef="#ctx0" brushRef="#br0" timeOffset="2775.32">4127 635 0,'0'0'16,"0"-18"15,18 18-31,17 0 0,18 0 16,53-17-1,-18 17 1,-35-18 0</inkml:trace>
  <inkml:trace contextRef="#ctx0" brushRef="#br0" timeOffset="3267.13">5345 670 0,'0'0'0,"17"-17"0,-17-1 15,0-17 1,0 17-16,0 0 16,0 36 15,0 70-15,0 0-1,-17 36 1,17-54-1,0-52-15,0 17 16,17-35 0,1 0-1</inkml:trace>
  <inkml:trace contextRef="#ctx0" brushRef="#br0" timeOffset="3734.55">5909 600 0,'0'0'0,"0"-18"0,18 0 16,-36 1-1,-17 17 1,17 0-16,-35 0 16,-53 70-1,89-52 1,17 17-1,53-17 17,17-18-17,-52 18 1,88 17 0,-53-18-1,-1 54 1,-52-18-1,-17 17 1,-54-34 0,-70-19-1,71-17 1,-1 0 0,18-35-1,18-18 1,0 18-1,35-36 1</inkml:trace>
  <inkml:trace contextRef="#ctx0" brushRef="#br0" timeOffset="3966.95">5415 406 0,'0'0'16,"-18"0"-16,1-18 16,-1 0-1,36 18 48,-1 0-63,1 0 0,35 18 15</inkml:trace>
  <inkml:trace contextRef="#ctx0" brushRef="#br0" timeOffset="4700.03">7514 741 0,'0'0'0,"0"-18"0,18-88 31,-1 53-31,-17-17 32,0 52-17,-35 1 1,-18 17-1,36 17-15,-54 36 16,0 53 0,54 17-1,-1 54 1,18-18 0,53-89-1,-35-70-15,105 0 16,1-35-1,17-36 1,-18-17 0,-70-53 15,-53 123-31,-35-105 16,-71 35-1,-53 17 1,36 54-1,35 17 1,52 70 0,-17 36-1,53 17 1,0-52 0,53-36-1,53-35 1</inkml:trace>
  <inkml:trace contextRef="#ctx0" brushRef="#br0" timeOffset="5282.77">8096 494 0,'0'0'0,"0"-18"0,0 1 0,0-1 15,0 0 1,-17 18-1,-1 18 1,18 53 0,0 52-1,-18-35 1,1 36 0,17-89-16,0 53 15,-18-35 1,18-35-1,-18-18 17,18-71-17,0-17 17,53-18-17,18 53 1,35 36-1,-18 17 1,0 52 0,-70 37-1,-36-1 1,-52-18 0,-72 1-1,54-53 1,18-18-1,52 0 1,36-18 15,17 0-31,0 1 16</inkml:trace>
  <inkml:trace contextRef="#ctx0" brushRef="#br0" timeOffset="5783.28">8467 988 0,'17'-18'0,"1"18"16,-18-35-1,35-18 1,18-18 0,-35 54-16,17-54 15,18 1 1,-35 52-1,-18 36 32,0 35-47,0 17 16,0-35 0,0 89-1,0-1 1,0 54-1,0-19 1,17-34 0,-17 35-1,-35-53 1,17-89 0,-52 1-1,-1-18 1,1-35-1,17-36 1,53 53-16,-18-70 16,18 0-1,18 17 1</inkml:trace>
  <inkml:trace contextRef="#ctx0" brushRef="#br0" timeOffset="6015.82">8714 423 0,'0'0'0,"-18"0"16,0 0-16,1 0 16,-19-35-1,36 53 16,0-1-31,0 1 16,18 0 0,0-1-1</inkml:trace>
  <inkml:trace contextRef="#ctx0" brushRef="#br0" timeOffset="6367.26">8978 653 0,'0'0'0,"18"0"16,-1 0-1,1 0-15,17-18 16,1-35 0,-19 18-1,-17 17 1,-17 1-1,-89 34 1,53 36 0,0 53-1,53-18 17,0 18-17,88-36 1,18-70-1,17-35 1,-105 18-16</inkml:trace>
  <inkml:trace contextRef="#ctx0" brushRef="#br0" timeOffset="6915.96">9631 564 0,'0'0'0,"0"-17"0,-18 17 16,-35-35-1,0 70 17,53-18-17,-53 89 1,53-53 0,0-18-16,0 18 15,18 36 1,35-72-1,18-17 1,17-17 0,18-54-1,-89 36-15,36-53 16,-18-36 0,-35-35-1,0 71 1,0 35-1,0 124 17,-17 35-17,17 35 17,-18-53-17,18 18 1,35-53-1,-17-36-15,35 1 16,0-18 0,17-71-1,-17 18 1,-35 18-16</inkml:trace>
  <inkml:trace contextRef="#ctx0" brushRef="#br0" timeOffset="7134.93">9860 547 0,'-18'17'15,"36"-34"-15,-36 34 0,-17-17 16,70 0 15,54-17-15,17 17-1,-71-18 1,-18 18 0,1 0-1</inkml:trace>
  <inkml:trace contextRef="#ctx0" brushRef="#br0" timeOffset="8749.45">10866 247 0,'0'0'0,"17"-18"0,1-17 15,-1 0-15,1-36 32,-36 106-1,-34 71-16,-1 88 1,-18-53 0,53-88-16,-52 106 15,-18 35 1,-1-53 0,89-88-1,-17-18 1,17-87 15,17 34-31,19-35 16</inkml:trace>
  <inkml:trace contextRef="#ctx0" brushRef="#br0" timeOffset="9367.89">11236 635 0,'-18'0'31,"18"-18"1,18 18-17,0 0-15,52-35 16,-52 17-16,70-34 15,-53 16 1,-35 1 0,-17 35-1,-72 0 1,1 18 15,53-1-31,-71 71 16,88-17-1,18 0 1,53-54 0,53-17-1,0 0 1,-53-17 0,-53-1-1,-18 18 1,-70 0-1,-71 88 1,106-35 0,36-18-16,-36 53 15,53-17 17,18-18-17,70-53 1,35 0-1,18-71 1,18-52 0</inkml:trace>
  <inkml:trace contextRef="#ctx0" brushRef="#br0" timeOffset="9649.56">11818 564 0,'0'-52'16,"0"104"-16,0-193 15,0 124-15,0-36 16,-18 53-1,-17 53 1,35 35 0,-18 71-1,1-36 17,-36 53-17,53-87 1,0-54-1,35-70 17,-17 17-32,35-53 15,-36 36-15</inkml:trace>
  <inkml:trace contextRef="#ctx0" brushRef="#br0" timeOffset="10051.02">12065 794 0,'0'0'0,"-18"0"0,18 17 15,-17-17-15,34 0 32,1 0-17,53-53 1,-1 18-1,-52 18-15,-1-19 16,-17 19 0,-70 17-1,-1 17 1,1 36 0,70-35-16,-18 35 15,0 70 1,36-52-1,70-36 1,18-35 0,53-18-1,-36-52 17,1-36-32</inkml:trace>
  <inkml:trace contextRef="#ctx0" brushRef="#br0" timeOffset="10716.33">12647 758 0,'0'-35'16,"0"-53"-1,0 70 1,-18 1 0,18 228-16,18-264 0,-36-88 15,1 247 1,17-18 0,-18 18-1,1-53 1,17-18-1,0-17-15,0-36 47,0-17-47,0-53 32,0 70-32,35-70 15,18 0 1,35 17-1,-70 54-15,52 17 16,1 35 0,-18 36-1,-36 34 1,-17-16 0,0-1-1,0-53 1,-17-35-1,17-18 1,0-52 0,17-1-1,54-52 17,-36 88-32,53-36 15,53 36 1,-35 52-1,-71 36 1,-35 71 0,-35-36-1,18-70-15,-19 70 16,19-71 0,17-34 15,35-54-16</inkml:trace>
  <inkml:trace contextRef="#ctx0" brushRef="#br0" timeOffset="11615.26">13705 882 0,'-17'18'0,"34"-36"0,-52 36 0,17-18 16,36 0 15,53-18-15,-36 0-16,53-35 15,-70 36-15,35-36 16,-53 0-1,0 18 1,-71 35 0,1 17 15,52-17-31,-35 71 16,53-54-16,0 72 15,0 16 1,18-34-1,70-36 1,18-17 0,0-36-1,88-70 1,-124 18 0,-17-54-1,-35 54 1,-18-1-1,-18 106 17,0 36-17,-17 35 17,17-36-17,1 1 1,-1-54-16,18 1 15,0-36 17,0-35-17,71-52 1,-1 16 0,-34 54-16,52-35 15,-53 52-15,53-17 16,0 35-1,-70 70 1,-18 18 0,0-17-1,-18 17 17,1-70-32,-1 17 15,18-17 1,0-54 15,18 19-31,-1-1 0</inkml:trace>
  <inkml:trace contextRef="#ctx0" brushRef="#br0" timeOffset="11932.78">15169 388 0,'0'-35'0,"0"17"15,0 0-15,0 1 16,-52 105 15,16 18-15,-17 17 15,18-17-15,0 0-1,35-71-15,0 1 16,0 16 0,17-52-1,54 0 1,-36-17 0,36-36-1</inkml:trace>
  <inkml:trace contextRef="#ctx0" brushRef="#br0" timeOffset="12182.23">15064 582 0,'0'0'0,"-18"0"0,0 0 0,-17 0 31,53 0-15,52 0-1,36 0 1,-18 0 0,-52 0-1,-19 0-15</inkml:trace>
  <inkml:trace contextRef="#ctx0" brushRef="#br0" timeOffset="12748.93">16263 476 0,'0'0'0,"0"-17"15,18-36-15,-18 0 16,0-18 15,-18 159 0,0-17-15,1 70 0,-19-17-1,-16 17 1,52-124-16,-18 54 16,18-54-1,0-34 16,0-1-31,0-35 16,0 18 0</inkml:trace>
  <inkml:trace contextRef="#ctx0" brushRef="#br0" timeOffset="13215.29">16140 476 0,'0'-17'0,"0"34"0,0-70 16,17-17-1,54-1 1,105-17 0,-52 70-1,17 54 1,-106 52 0,-53 35-1,-87-34 1,-160 16-1,124-87 1,35-18 0,88 0-1,18-18 17,36 18-17,17 18 1,35 35-1,-35 17 1,0 1 0,-18-18-1,0-18 1,-17-35-16,35 0 16,17 0-1,-34-53 1,16 0-1</inkml:trace>
  <inkml:trace contextRef="#ctx0" brushRef="#br0" timeOffset="13598.79">16704 706 0,'-18'0'16,"1"17"-16,17 1 31,17-18-16,36 0 1,-35 0-16,35-53 16,17 35-1,-52-17 1,-18 0 0,-53 35-1,0 0 1,36 17-16,-54 54 15,71-1 1,0 19 0,0-36-1,71-18 1,17-35 15,0-18-15,53-52-1,-106 52-15</inkml:trace>
  <inkml:trace contextRef="#ctx0" brushRef="#br0" timeOffset="13932.22">17339 617 0,'0'-35'16,"0"70"-16,-18-70 47,18 53-47,-17 70 15,-1 71 1,0-18 0,18-88-16,-35 158 15,0-70 1,-36 71 15,36-53-15,-18 35-1,18-71 1,35-140 15,35-54-15,18-88 0,35-70-1</inkml:trace>
  <inkml:trace contextRef="#ctx0" brushRef="#br0" timeOffset="14248.93">17339 864 0,'0'-123'0,"0"246"0,0-281 0,0 105 15,35-36 1,36 37 15,-54 34-31,142 0 16,-71 18-1,1 88 1,-89 36 0,-53-36-1,35-70-15,-88 52 16,-17-34 0,70-36-1,35 0 1,18-18-1,88-17 1,-35-1 0</inkml:trace>
  <inkml:trace contextRef="#ctx0" brushRef="#br0" timeOffset="14648.65">17974 582 0,'0'0'0,"0"-18"15,0 1 1,-18 17 0,-35 53-1,1 35 1,34 0 0,18 36-1,53-72 1,35-52-1,-35-17 1,35-54 0,-53-17-1,-35-53 17,-35 70-17,-18 54 1,0 17-1,18 17 1,17 36 0,1-17-1,34-19-15</inkml:trace>
  <inkml:trace contextRef="#ctx0" brushRef="#br0" timeOffset="15099.6">18715 635 0,'0'0'16,"17"-18"-16,1 1 0,-18-1 15,0 0-15,-53 1 32,-53 17-17,18 17 1,-35 36-1,87-17 1,36-19 0,53 19-1,71-19 1,17 36 0,-71-18-1,-34 18 1,-36 18-1,-71-54 1,-70 19 0,-35-36-1,88 0 1,-1 0 15,72-53-15,17 35-1,70-35 1</inkml:trace>
  <inkml:trace contextRef="#ctx0" brushRef="#br0" timeOffset="15398.02">18909 617 0,'0'0'0,"18"0"0,-1 0 31,-17 18-31,0 0 16,0 52 0,-17 36-1,-1-18 1,18-35-1,0-35 1,0-36 0,18-17-1,-1 17-15</inkml:trace>
  <inkml:trace contextRef="#ctx0" brushRef="#br0" timeOffset="15732.61">19085 388 0,'0'0'0,"-17"0"0,-36 0 16,-18 18-1,36 17 1,17 18 0,18-35 15,53-18-16,0 0 1,18-18 0,-54-17-1,-17 17 1,0 0-16,-88 18 31,53 18-15,17 0-1,18-1 1</inkml:trace>
  <inkml:trace contextRef="#ctx0" brushRef="#br0" timeOffset="16131.48">19597 423 0,'0'0'0,"0"-17"16,0 34 15,-18 1-15,1 17-16,-36 36 15,-18 70 1,18-35 0,18 17 15,35-88-31,0 18 15,53-17 1,0-36 0,0-53-16</inkml:trace>
  <inkml:trace contextRef="#ctx0" brushRef="#br0" timeOffset="16682.49">19279 723 0,'0'0'0,"-35"0"0,17 0 16,107-17 31,52-1-47,70 18 31,-87-18-15,-36 1-1,-106 17 17,-35 17-17,1 36 1,16 18 0,36 17-1,0-53 1,53-17-1,-35-18-15,52 0 16,19-35 0,-37-18-1,1-36 1,-53 19 15,-17 17-15,-71 35-1,-1 18 1,72 18 0,-1 17-1,18-17 1,71 0 0,-36-18-1</inkml:trace>
  <inkml:trace contextRef="#ctx0" brushRef="#br0" timeOffset="17148.03">20232 688 0,'0'0'0,"0"-18"16,0 1-1,35-19 1,18 1-1,18 0 1,17 35 0,-18 0-1,-34 70 1,-19 1 0,-17 17-1,-53-17 1,36-54-16,-36 36 15,17-35 1,19-18 0,17-18-1,17-17 1,54-53 15,0 17-15,17 1-1,0 34 1,0 19 0,0 17-1,-52 0-15</inkml:trace>
  <inkml:trace contextRef="#ctx0" brushRef="#br0" timeOffset="17815.12">21043 564 0,'-17'0'47,"-1"18"-31,0 0-16,-17 70 15,17-35 1,18 17 0,0-34 15,89-19-16,-19-17 1,1 0 0,-36-17-16,35-54 15,-34 18 1,-1-35 0,-17 17-1,-18 54 16,0 34-15,-71 54 0,36 17-1,0 36 1,17-19 0,0-69-1,1 52 1,-1 53-1,0 0 1,18-35 0,-17 17-1,-1-17 1,18-88-16,-35 35 16,-36-53-1,-52 0 1,35-18-1,-36-35 1,71 18 0,36 0-1,52-36 1,53 18 15,-53 36-31</inkml:trace>
  <inkml:trace contextRef="#ctx0" brushRef="#br0" timeOffset="18380.97">22313 688 0,'0'0'0,"0"-18"32,-17 1-17,17-1 1,-18 0-1,18 1 1,0-19 0,18 1-1,70 0 1,-18 35 0,-34 0-16,52 0 15,-53 0 1,-35 88-1,-35-17 1,-36 17 0,18-18-1,0 36 1,36-71 15,-1-17-15,18 0-1,-18-18 1,18 35 0</inkml:trace>
  <inkml:trace contextRef="#ctx0" brushRef="#br0" timeOffset="18666.5">22313 1358 0,'0'0'0,"-17"0"0,17 18 16,17-18 46,-17-18-46,0 1-1,-17 17 17,-1 0-17,0 0 1,-17 0 0</inkml:trace>
  <inkml:trace contextRef="#ctx0" brushRef="#br0" timeOffset="22815.22">706 5733 0,'0'0'0,"-53"-18"32,35 0-32,18 1 15,0-1 1,0-17 0,53 17 15,35 1-16,-35 17 1,-18 52 0,-35 54-1,0-70-15,-17 34 16,-54 18 0,-35-17-1,53-54 1,36-17-1,-1 0 1,36-35 0,52 0-1,1 17 1,17 1 0,-35 17-1,0 53 16,-36 17-15,-17-17 0,-88 18-1,18-54 1,-36 1 0,18-18-1,-18-18 1,18-17-1,17 17 1,53 1 0,36 17 15,53 0-15,70-18-1</inkml:trace>
  <inkml:trace contextRef="#ctx0" brushRef="#br0" timeOffset="23038.9">1305 5927 0,'36'-36'31,"-54"36"-16,0 0 17,36 0 15</inkml:trace>
  <inkml:trace contextRef="#ctx0" brushRef="#br0" timeOffset="23914.8">3052 5609 0,'0'0'0,"0"-17"16,0-1-16,0-17 16,-36 17-1,54 18-15,-18 18 16,-35 52 0,17 54-1,18 17 1,-18-35-1,1-36 1,17-35 0,-18-35-1,18-17 1,53-54 0,-18-17 15,36-18-16,-1 18 1,-34 70 0,-1 89-1,-17 35 1,-1-18 0,36-18-1,35-34 1,18-36-1,0-53 1,0-35 0,-71 17-1,-35-105 1,-70 88 0,-36 17 15,53 71-16,0 0 1,53 35 0,0 1-1,88-36 1</inkml:trace>
  <inkml:trace contextRef="#ctx0" brushRef="#br0" timeOffset="24447.21">4004 5327 0,'0'-18'0,"0"1"15,0 34 17,0 1-32,0 70 31,0-70-31,0 52 15,0 124 1,0-88 0,0-18-1,0-35 1,0-35 0,0-36 15,0 1-31,0-54 15,0 1 1,35-72 0,53 19-1,1 70 1,34 53 0,-88 53-1,-35 70 16,0-17-15,-17-18 0,-1-35-1,1-17 1,17-54 15,0 0-31</inkml:trace>
  <inkml:trace contextRef="#ctx0" brushRef="#br0" timeOffset="25280.65">5045 5574 0,'0'0'0,"0"-18"0,0 1 0,-18-36 15,-17 0 16,17 35-31,-52 0 16,17 18 0,-53 53-1,18 53 1,-18 53 0,53-36-1,53 1 1,70-106-1,54-18 1,17-53 0,-35-18-1,-18-52 1,-53-18 0,-35 35 15,0 53-16,0 35 1,0 53 0,0 36-1,0 70 1,0-106-16,18 36 16,35 17-1,0-88 1,17 0-1,19-53 1,-1-35 0,-18-53-1,-17 35 1,-17-17 0,-36 34-1,17 19 16,-52 140 1,17 36-17,-17 35 1,17 0 0,18-52-1,0-19 1,0-52-16,18-1 15,35-17 1,0 0 0,17-52-1,-34-1 1</inkml:trace>
  <inkml:trace contextRef="#ctx0" brushRef="#br0" timeOffset="25530.2">5468 5433 0,'0'0'0,"-18"0"0,1 0 15,-1 0 1,36 0 0,70-18-1,35 0 1,-52 18-1,-18 0 1,-35 0-16,-1 0 16</inkml:trace>
  <inkml:trace contextRef="#ctx0" brushRef="#br0" timeOffset="26046.26">7056 5450 0,'0'0'0,"0"-17"15,0-36-15,0 18 31,0 17-15,0 36 15,0-1-31,-18 71 16,18 18 0,-18 0-1,1-35 1,17-18-1,17-53 32,-17-18-47,18-17 16,-18 17 0</inkml:trace>
  <inkml:trace contextRef="#ctx0" brushRef="#br0" timeOffset="26546.73">7585 5362 0,'0'0'15,"17"-17"-15,36-19 16,-53 1 0,0 17-16,0 1 15,-53 17 1,-17 35-1,-1 18 1,18 0 0,36-18-1,17 0 1,35-17 0,53 17 15,-17-35-16,35 36 1,-36-19 0,-70 1-1,-18 35 1,1-36-16,-54 1 16,-52 17-1,52-35 1,18 0-1,18 0 1,0 0 0,17-35-1,0 0 1,18 17 0</inkml:trace>
  <inkml:trace contextRef="#ctx0" brushRef="#br0" timeOffset="26754.33">7197 5098 0,'0'0'0,"0"-36"16,0 19-1,0 34 48</inkml:trace>
  <inkml:trace contextRef="#ctx0" brushRef="#br0" timeOffset="27246.61">9260 5168 0,'0'0'16,"53"-106"0,-53 89-16,18 17 15,-18 35 16,0-17-31,0 70 16,-35 71 0,17-36-1,0 18 1,18-17 0,0-71-1,0-36 1,0-70 15,0 36-31</inkml:trace>
  <inkml:trace contextRef="#ctx0" brushRef="#br0" timeOffset="27579.73">9243 5362 0,'0'0'15,"-18"-53"-15,0 36 16,-17-72-1,35 37 1,53-37 0,53 54-1,-71 35-15,106 0 16,-88 0-16,106 53 16,-53 35-1,-141 18 1,-89-35-1,-52 17 1,52-53 0,54-17-1,87-18 32,54-18-47,-1 0 16</inkml:trace>
  <inkml:trace contextRef="#ctx0" brushRef="#br0" timeOffset="28047.66">10125 5168 0,'17'-17'0,"-34"34"0,70-87 16,-53 52-1,0 0-15,-18 18 16,0 0-16,-35 36 15,-17 52 1,17 0 0,-18 53-1,54-17 1,17-36 0,0-71-16,88 36 15,0-53 16,36-17-15,-19-36 0,1-35-1,-18-18 1,-88-35 0,-35 17-1,-35 71 1,-71 53-1,17 18 1,36 70 0,53 18-1,35-71 1,35-17 0</inkml:trace>
  <inkml:trace contextRef="#ctx0" brushRef="#br0" timeOffset="28314.02">10830 5133 0,'0'0'0,"0"-53"16,0 71 15,-35 52-15,17 71-1,-17-35 1,17-18 0,18-70-1,0-36 17,18 18-32,-18-17 15</inkml:trace>
  <inkml:trace contextRef="#ctx0" brushRef="#br0" timeOffset="28529.87">10830 5151 0,'0'0'0,"0"-18"0,18 0 15,0 1 1,-1 17-16,36 17 16,-18 36-1,18 18 1,-35-1-1,-18-17 1,18-53 15,17 0-15</inkml:trace>
  <inkml:trace contextRef="#ctx0" brushRef="#br0" timeOffset="28998.26">11536 5098 0,'0'0'0,"0"-18"16,0 0-16,-35 18 15,-36 18 1,-52 53 0,17-1-1,-35 18 1,123-52-1,88-36 17,1-18-17,53-53 1,-19 18 0,-87 36-16,70-54 31,-53 36-16,-35 53 1,0 70 0,0 0-1,-35 18 1,18-71-16,-1 18 16,18 18-1,0-54 1,0 1-1,-18-18 1,18-35 0</inkml:trace>
  <inkml:trace contextRef="#ctx0" brushRef="#br0" timeOffset="29997.1">12823 4992 0,'0'0'16,"0"-35"-16,0-36 15,0 0 1,0 36 0,0 53-1,0 70 1,0 106 0,-52-18-1,-1-52 1,-18 17-1,-17-70 1,35-71 0,35 0-16,-17-18 15,17-53 1,18-35 0,0-35-1,0 53 16,36 35-15,-1 71 0,0 70-1,1 0 1,16 36 0,1-18-1,0-71 1,106-35-1,-18-18 1,36-70 0,-36-18-1,-106 0 1,-53-88 0,-105 18-1,-54 70 16,36 88-15,-17 89 0,105 35-1,53 88 1,0-159-16,53 71 16,52-18-1,36-53 1,-52-35-1,17 0 1,-36-35 0</inkml:trace>
  <inkml:trace contextRef="#ctx0" brushRef="#br0" timeOffset="30379.82">13600 5274 0,'0'18'0,"0"-1"16,-18-17 0,36 0 15,-1 0-31,36-35 16,18-18-1,-54 0 1,-17 0-1,-17 53 1,-36 18 0,0 35-1,18 53 1,-1-1 0,36-34-1,0-53 16,53-18-15,53-18 0,0-17-16</inkml:trace>
  <inkml:trace contextRef="#ctx0" brushRef="#br0" timeOffset="31096.72">14164 5239 0,'0'0'0,"35"-18"0,36-17 15,-18-18 1,-53 35-1,-53 18 1,-71 53 0,1 0-1,88 0 1,35-18 0,70-17-1,18 0 16,36 17-15,-18 18 0,-106-36-1,-53 19 1,-53-19 0,0-17-1,-17 0 1,34-35-1,72 17 1,17 1 0,53 52 15,-18-17-15,-17-18-16,87 35 15,19-35 16,-36 0-15,71-35 0,-71-1-1,18-34 1,-71-18 0,-17 52-1,-18 72 16,-18 34-15,-17-17 0,35-35-16,0-1 15,-18 1 1,36-18 31,0-35-32,-1 17-15,-17 0 0</inkml:trace>
  <inkml:trace contextRef="#ctx0" brushRef="#br0" timeOffset="31281.32">14781 5045 0,'0'0'0,"-17"0"46,17 17-14,0 1-17,0 0-15,17 17 16</inkml:trace>
  <inkml:trace contextRef="#ctx0" brushRef="#br0" timeOffset="32046.1">15311 5345 0,'0'0'0,"17"0"0,1-18 15,-18 0 1,0-52 0,-18 17-1,-70 35 1,17 18-1,-34 71 1,34 17 0,71-18-1,0-52-15,35 17 16,36-35 0,35 0-1,17-35 16,-52 0-15,-54-18 0,-17 18-1,-17 35 1,-19 0 0,1 70-1,0 18 1,17 1-1,-17 87 1,35-53 0,0 54-1,35 17 1,-17-35 0,0 88-1,-89-53 16,-17-124-15,-36-17 0,-34-53-1,34-53 1,-123-88 0,124-35-1,105 17 1,36-35-1,70 35 1,0 53 0,-53 71-16,124-106 15,-18 53 1,18 0 0</inkml:trace>
  <inkml:trace contextRef="#ctx0" brushRef="#br0" timeOffset="32496.26">15575 5239 0,'0'0'0,"0"-18"16,0 0-16,0-17 15,0 53 17,0 88-17,0-36 1,-18 1-1,18-54-15,-35 19 16,18-19 0,-1-17-1,18-53 1,0-17 0,35-18-1,71-18 16,-18 35-15,18 54 0,-18 52-1,-70 53 1,-18 53 0,0-70-1,-18-18 1,1-36-1,17-34 17</inkml:trace>
  <inkml:trace contextRef="#ctx0" brushRef="#br0" timeOffset="32995.76">17127 4974 0,'0'0'0,"0"-17"0,18-19 0,0-17 16,-18 36-1,0 34 16,-18 124-15,18 18 0,-18 53-1,1-89 1,-19 36 0,36-141-16,0 35 15,0-71 16,0-35-15,0-35 0</inkml:trace>
  <inkml:trace contextRef="#ctx0" brushRef="#br0" timeOffset="33312.83">17039 5133 0,'0'-18'0,"0"36"16,-17-142-1,17 72 1,70-37 0,-35 54-16,106-18 15,106 35 1,-105 18 0,-72 106-1,-105 35 1,-89-35-1,71-88-15,-158 88 16,105-71 0,35-17-1,54-1 1,34-17 0,89 0-1</inkml:trace>
  <inkml:trace contextRef="#ctx0" brushRef="#br0" timeOffset="33861.96">17886 5327 0,'17'0'0,"1"-18"15,-18 1 1,0-19-1,-18-17 1,-17 36 0,-71 17-1,89 17-15,-107 54 16,54 17 0,17 18-1,35-35 16,18-36-15,71-35 0,52-35-1,-35-18 1,18-18 0,-71-35-1,-17 53 1,-18 36-1,0 34 1,0 72 0,0-19-1,0 18 1,0-35 0,35-35-1,18-18 16,18-35-15,-1-18-16</inkml:trace>
  <inkml:trace contextRef="#ctx0" brushRef="#br0" timeOffset="34095.76">18380 5133 0,'0'-35'16,"0"70"-16,35-211 15,-35 105 1,-35 159 15,17-53-31,0 54 16,1 87-1,-18-53 1,17-34 0,18-36-1,18-53 1,70-18-1</inkml:trace>
  <inkml:trace contextRef="#ctx0" brushRef="#br0" timeOffset="34362.94">18680 5133 0,'0'0'0,"17"-35"0,-17-54 15,18-16 1,-18 69-1,0 107 1,-35 88 0,-1-18-1,-17-18 1,18-35 0,35-35-1,0-35 16,18-18-15,-1-18-16</inkml:trace>
  <inkml:trace contextRef="#ctx0" brushRef="#br0" timeOffset="34629.76">18221 5274 0,'0'0'16,"-18"0"-16,1 0 0,34 0 16,19 0-1,-19 0-15,142 0 16,-18 0 0,0 0-1,-88 0 16,-18 0-15,-17-18 0,0 18-16</inkml:trace>
  <inkml:trace contextRef="#ctx0" brushRef="#br0" timeOffset="34995.67">18997 5309 0,'0'18'0,"18"-18"47,-1 0-47,36-18 16,0 1 0,-35-1-1,17 0-15,-35-17 31,-88 53 1,35 35-17,53 35 1,0-35 0,0-36-16,0 19 15,53-19 1,0-17-1,35 0 1,-17-17-16</inkml:trace>
  <inkml:trace contextRef="#ctx0" brushRef="#br0" timeOffset="35412.65">19562 5309 0,'0'-17'0,"0"34"0,0-70 31,0 18-15,35 17 0,35 1-1,1 34 1,-36 36 0,-35 18-1,0-1 1,-17-17-1,-1-17 1,0-36 0,1 0-1,17-18 1,0-35 0,35 0-1,18-35 16,-18 53-15,0 35 0,1-18-1,17 18 1,-36 0-16</inkml:trace>
  <inkml:trace contextRef="#ctx0" brushRef="#br0" timeOffset="35956.15">20214 5221 0,'0'18'32,"0"-1"-17,-17 19-15,-1 34 16,0-17 15,18-35-31,-17 17 16,17 0-1,0-17 1,-18-18 0,0-53 15,18 0-16,0 35-15,0-70 16,53 18 0,53-18-1,18 70 1,-36 18 0,0 70-1,-53 19 16,-35 16-15,-17-52 0,-54 18-1,18-36 1,35-35 0,36-17 15</inkml:trace>
  <inkml:trace contextRef="#ctx0" brushRef="#br0" timeOffset="36445.94">21467 5397 0,'0'0'0,"-18"0"0,-17-17 16,-18-1 0,17-35-1,36 18 1,0-18-1,53 0 1,-17 36-16,87-36 16,-17 35-1,17 36 1,-87 70 0,-36 0-1,0-53-15,-71 53 16,53-52-16,-70 52 31,-18 0-15,89-35-1,-1-18 1,36-35 15</inkml:trace>
  <inkml:trace contextRef="#ctx0" brushRef="#br0" timeOffset="36645.56">21467 5891 0,'0'0'0,"-18"18"0,0-18 0,1 0 16,17 18-1,-18-18 48,0 0-48</inkml:trace>
  <inkml:trace contextRef="#ctx0" brushRef="#br0" timeOffset="38028.28">582 10548 0,'0'0'0,"0"-18"15,0 1 1,0-1-16,18-35 15,-1 18 1,-17 53 15,0 34-15,0-34-16,-35 141 16,0-36-1,-53 18 1,17-70 15,53-53-15,1-18-1,17-36 1,0 1 0,35 17-1,71 18 1,-18 0-1,0-17 1,71-1 0,-88-17-1,-36-18 1,-18 0 0,-17-35-1,0 35 16,-35 0-15,18 88 0,17 71-1,-18-18 1,0 36 0,1-18-1,-1-53 1,18-18-1,0-53 32,0-17-47</inkml:trace>
  <inkml:trace contextRef="#ctx0" brushRef="#br0" timeOffset="38231.21">1341 10760 0,'17'-18'94</inkml:trace>
  <inkml:trace contextRef="#ctx0" brushRef="#br0" timeOffset="39045.44">2346 10407 0,'0'-18'0,"0"36"0,-18-53 15,1-1-15,-1 19 16,0 17 0,1 88-1,-1 71 1,-17-36 15,0 18-15,35-53-1,-18-70 1,36-71 15,34-17-15,1-36-1,-35 88-15,35-35 16,0 36 0,-18 52-1,36 71 1,-18 0 0,0-36-1,35-35 16,-18-35-15,36-17 0,-18-54-1,-35-35 1,-35-17 0,-53 17-1,-54 0 1,36 89-1,18 34 1,18 18 0,17 36-1,17-71 1,54 0 0</inkml:trace>
  <inkml:trace contextRef="#ctx0" brushRef="#br0" timeOffset="39552.12">3492 10231 0,'0'0'0,"-35"-18"31,0 18-15,17 35-1,18 71 1,0 17-1,0 36 1,0-123-16,0 52 16,-17 0-1,-1-35 1,0-53 0,1 0-1,17-53 1,0 35-1,0-70 1,17 0 0,89-18-1,35 35 1,-52 71 0,34 36-1,-52 52 1,-71 35-1,-36-34 1,19-36 0,-19-18-1,36-53 32</inkml:trace>
  <inkml:trace contextRef="#ctx0" brushRef="#br0" timeOffset="40363.64">4657 10566 0,'0'0'0,"0"-18"0,0-53 15,-18 54-15,-17-18 16,-71-36-1,35 71 1,-52 35 0,52 106-1,36-17 1,17 17 0,18-70-1,36-19 1,-19-52-1,54 0 1,17-17 0,18-54-1,-18-35 1,-35 1 0,-35-37-1,-18 72 1,0 88-1,0 70 1,0 0 0,0 35-1,0-34 1,53-54 0,17-35-1,36-35 1,-18-1 15,-17-69-15,-18-37-1,-36-16 1,-17 34 0,0 71-1,-17 89 16,17-19-31,0 36 16,-18 141 0,18-88-1,0 17 1,0-34 0,0-36-1,35-53 16,-17-18-15,17-17 0</inkml:trace>
  <inkml:trace contextRef="#ctx0" brushRef="#br0" timeOffset="40579.4">5027 10477 0,'0'0'0,"-18"0"16,36 0 15,17 0-31,18 18 16,-17-18-16,52-35 16,-53 17-1,-17 1 1</inkml:trace>
  <inkml:trace contextRef="#ctx0" brushRef="#br0" timeOffset="41028.67">6632 10530 0,'0'0'0,"0"-17"0,35-1 16,18-52 0,-17 17-1,-19 53 1,-17 17 0,0 89-1,0-88-15,-17 70 16,-19 18-1,19-36 1,17-52 0,35-53 15</inkml:trace>
  <inkml:trace contextRef="#ctx0" brushRef="#br0" timeOffset="41446.25">7267 10477 0,'0'0'0,"18"-35"16,-18 18-1,0-1-15,-71 36 32,36 34-17,17-16 1,18-1-1,18-35 1,0 18-16,35-18 16,-36 0-16,71 53 15,-35-18 1,-17 18 0,-36 0-1,-53-18 1,-53-17 15,53-18-15,0 0-1,18 0 1,-1-18 0,19-35-1,17 18 1</inkml:trace>
  <inkml:trace contextRef="#ctx0" brushRef="#br0" timeOffset="41713.01">6950 10142 0,'0'-17'32,"-18"17"-17,18-18 1,0 36 31</inkml:trace>
  <inkml:trace contextRef="#ctx0" brushRef="#br0" timeOffset="42195">9155 10231 0,'0'0'0,"0"-18"0,0-53 16,17 18-1,-17 36 1,0 34 0,-35 89-1,17 71 1,1-36 15,-19 18-15,36-89-1,0-17 1,18-53 15,17-53-15</inkml:trace>
  <inkml:trace contextRef="#ctx0" brushRef="#br0" timeOffset="42513.31">9102 10389 0,'0'0'0,"-53"-88"15,-18-35 1,71 17 0,18 35-1,105 1 1,-17 70-1,-53 0 1,71 35 0,-36 71-1,-88-18 1,-18 18 0,-35-36-1,36-52-15,-54 17 16,36-17-16,-18-18 15</inkml:trace>
  <inkml:trace contextRef="#ctx0" brushRef="#br0" timeOffset="43710.92">9860 10442 0,'0'0'0,"18"0"0,-1-17 15,1-19 1,-18 19-16,0-36 16,-18 17-1,-52 1 1,-18 35-1,-1 35 1,-16 71 0,87-70-16,-53 69 15,54 1 1,17-53 0,35-53-1,53-17 1,-52-1-1,16-17-15,-34 17 16,106-70 0,-19-36-1,-52 54 1,-17 34 0,-36 72 15,0-1-31,-36 71 15,36-18 1,0-53-16,0 18 16,36-17-1,34-19 1,36-17 0,35-35-1,0-36 1,-17-35 15,-54 36-31,-70-18 31,-17 70-15,-1 18-16,-53 0 16,1 53-1,-1 35 1,36-17-1,35-36 1,35-17 0,36-18-1,-18-36 1,17-34 0,-34 17-1,-1 0 1,-35 35 15,0 36 0,-35 53-15,35-54-16,-53 89 16,0 35-1,53 36 1,0-1-1,0-35 1,17 53 0,-17 0-1,0-70 1,-17-36 0,-54-35-1,-17-53 1,-35-53-1,-54-71 17,36-17-17,123 0 1,54 0 0,52 35-1,71-35 1,-18 35-1</inkml:trace>
  <inkml:trace contextRef="#ctx0" brushRef="#br0" timeOffset="44078.04">10971 10425 0,'0'-18'31,"18"18"-31,0 0 15,17-18-15,88-35 32,-52 18-17,-36-18 1,-35 36 0,-70-1-1,34 18-15,-52 0 16,-35 53-1,70 70 1,53-17 0,17-35-1,72-18 1,16-53 0,-16-18-1,-36-17 1</inkml:trace>
  <inkml:trace contextRef="#ctx0" brushRef="#br0" timeOffset="44894.19">11448 10372 0,'0'0'0,"-18"0"0,18 17 0,18-17 32,-1 0-32,89-53 15,53-17 1,-36-1-1,-70 36 1,88-71 0,-105 36-1,-54-36 1,-70 35 0,0 54-1,-18 17 1,35 88-1,18 71 1,0 52 0,0 1-1,-17 70 1,-1 0 0,18 36-1,36-36 1,-1-17 15,18-124-15,0-18-1,106-105 1,-18-71 0,71-88-1,35-71 1,-71 18-1,-52-88 1,-89 17 0,-140 71-1,-1 71 1,18 52 0,105 71-1,19 0 1,52-17 15,53-1-15,53-17-1,-105 17-15</inkml:trace>
  <inkml:trace contextRef="#ctx0" brushRef="#br0" timeOffset="45361.28">12488 10231 0,'0'-18'0,"0"36"0,-17-71 16,-36 17 0,17 36-16,-34 0 15,-54 0 1,36 53 0,-35 88-1,123-52 1,0 16-1,53-69 17,17-36-17,54-36 1,34-69 0,-87 16-1,-36-16 1,-35 52-1,-17 106 17,-1 52-17,18 19 1,0-36 0,0-53-1,71-35 1,-1 0-1,-17-17 1</inkml:trace>
  <inkml:trace contextRef="#ctx0" brushRef="#br0" timeOffset="45611.84">13017 10231 0,'0'-18'0,"0"36"0,0-71 16,0 35-1,-52 18 1,-19 0 0,0 71-1,54 52 1,17-35 0,0 18-1,70-88 1,19-18 15,34-36-31</inkml:trace>
  <inkml:trace contextRef="#ctx0" brushRef="#br0" timeOffset="45910.75">13635 9895 0,'0'0'15,"0"-17"-15,0-19 0,-18-34 16,1 70-16,-1 0 16,-53 53-1,18 88 1,36-18 0,-18 19-1,-1-37 1,36 1-1,0-53 17,36-53-17,52-18 1,-18-34-16</inkml:trace>
  <inkml:trace contextRef="#ctx0" brushRef="#br0" timeOffset="46295.5">13741 10195 0,'0'0'15,"0"-17"-15,0-1 16,0 36 0,-18 17-1,-17 53 1,17 18 0,18-36-1,0-52-15,35 17 16,36-35-1,35-17 17,17-54-17,-87 1 1,-36 34-16,0-69 16,-36 34-1,-52 53 1,-35 36-1,52 17 1,-17 36 0,88-36-1,53-17 1,35-18 0</inkml:trace>
  <inkml:trace contextRef="#ctx0" brushRef="#br0" timeOffset="46710.81">14252 10248 0,'0'-17'0,"0"-1"0,0 0 16,-17 1 0,17-19-1,17 1 1,1 17-16,52 1 15,36 17 1,-18 35 0,-70 18-1,-18 53 1,0-36 0,-18 1-1,-17-71 1,18 0-1,17-18 17,0-17-17,17-18 1,54-35 0,-1 53-1,18-1 1,-35 19-16</inkml:trace>
  <inkml:trace contextRef="#ctx0" brushRef="#br0" timeOffset="47243.76">14905 10107 0,'0'18'31,"-35"17"-31,-18 36 16,53-1-1,0 1 1,17-18-1,107-18 17,-1-35-17,-52-35 1,-1-54 0,-52 36-1,-18 18-15,0-35 16,0-1-1,0 53 1,0 36 0,-18 35-1,-35 53 1,1 53 0,16-18-1,1 141 1,17-53-1,1-52 17,-54 52-17,1-88 1,17-70 0,-18-54-1,36-34 1,17-54-1,1-35 1,17 18-16</inkml:trace>
  <inkml:trace contextRef="#ctx0" brushRef="#br0" timeOffset="47511.74">13423 9931 0,'88'-18'16,"-52"18"-16,-1-18 16,71 18-1,-53 0-15,70 0 16,-17 0-1,-18 0 1,-70 0 0</inkml:trace>
  <inkml:trace contextRef="#ctx0" brushRef="#br0" timeOffset="48444">16845 9984 0,'0'0'0,"0"-89"31,0 72-15,0 34-1,0 1-15,0 70 32,-18-52-32,-52 122 15,17-52 1,-53 35 0,0-70-1,36-54 1,-1-52-1,36-53 1,35-18 0,0-17-1,18 52 1,-1 36 0,1 35-1,52 106 1,19-1-1,-19 1 17,36-18-17,-35-52 1,70-36 0,0-88-1,-53 17 1,-35-70-1,-53 0 1,-71-53 0,-34 0-1,16 88 1,54 106 0,-36 123-1,19 54 1,52-54-1,35 1 17,35-71-17,36-36 1,0-17 0,-35 0-1,-36-17-15</inkml:trace>
  <inkml:trace contextRef="#ctx0" brushRef="#br0" timeOffset="48795.64">17304 10160 0,'0'18'31,"0"-1"-15,17-17 0,1 0-16,35-35 15,-35 35-15,52-71 16,-35 1-1,-35 17 17,-17 18-17,-36 35 1,0 35 0,18 88-1,35-34 1,0 16-1,0-52 1,53-17 0,17-36-1,18-36 1,1-34 0</inkml:trace>
  <inkml:trace contextRef="#ctx0" brushRef="#br0" timeOffset="49210.68">17851 10125 0,'35'-18'15,"-70"36"-15,123-71 0,-53 53 16,36-35 0,-54-1-1,-87 36 17,-1 36-17,-17-1 1,70-35-16,1 35 15,17 0 1,53 1 0,52-1-1,-34 0 1,-1-17 0,-52 35-1,-88-36 1,-19-17-1,1 0 17,0 0-17,70 0 1,18-17 15,18-19-15,53 19-1</inkml:trace>
  <inkml:trace contextRef="#ctx0" brushRef="#br0" timeOffset="49460.95">18274 10125 0,'0'0'0,"0"-18"16,0 36 15,-18-1-16,1 36-15,-1 18 32,0-18-17,1-18 1,-1-17 0,18-71 15,0 35-31</inkml:trace>
  <inkml:trace contextRef="#ctx0" brushRef="#br0" timeOffset="49661.38">18256 9948 0,'0'-17'0,"0"34"0,0-52 16,-17 17-1,-1 18 16,18 18 1,18-18-17,-1 35 1,-17-17-16</inkml:trace>
  <inkml:trace contextRef="#ctx0" brushRef="#br0" timeOffset="50377.99">18821 10160 0,'0'0'0,"17"0"0,-17-18 15,18-17 1,-18 0 0,-18 17-1,-52 1 1,-1 17-1,-17 35 17,70-18-32,-35 1 15,53 17 1,36-35 0,34 0-1,36 0 1,-18 0-1,-70-17 1,0 17 0,-54 70 15,-17 36-15,18 18-1,17-89-15,1 159 16,17 0-1,17-35 17,19 70-17,-36-17 1,-18-71 0,-70 35-1,-36-88 1,19-88-1,-1-35 1,-71-88 0,19-71-1,140 123-15,-17-105 16,17-36 0,89 53-1,17 53 1,88-35-1,54 0 17,-54 53-32</inkml:trace>
  <inkml:trace contextRef="#ctx0" brushRef="#br0" timeOffset="50860.62">19156 10072 0,'0'0'15,"0"-18"1,0 36 15,0 35-15,0 35 0,0-35-1,0-36-15,-18 19 16,1-36 15,-1-53 0,18 18-15,0 17-16,35-70 16,0 35-1,89-35 1,17 88-1,-17 17 1,-36 54 0,-88 35-1,-36-18 1,-34-35 0,35-36-1,-1 1 1</inkml:trace>
  <inkml:trace contextRef="#ctx0" brushRef="#br0" timeOffset="51378.38">20232 9948 0,'0'0'0,"0"-17"0,-18-89 31,18 88-31,0 1 0,-17 17 16,-19 17 0,19 71-1,-1 106 1,0-70 0,-17-1-1,17-52 1,18-18-1,-17-53 17,17-18-32</inkml:trace>
  <inkml:trace contextRef="#ctx0" brushRef="#br0" timeOffset="51694.38">20002 10037 0,'0'-36'16,"0"72"-16,0-107 0,0-35 15,36-53 1,17 71 0,88 35-1,0 53 1,18 53 0,-106 35-1,-106 89 1,-106-54-1,35-52 17,19-18-17,105-36 1,0 1 0,70-18-1,-52 0-15</inkml:trace>
  <inkml:trace contextRef="#ctx0" brushRef="#br0" timeOffset="52193.35">20796 10178 0,'0'0'0,"18"0"0,35-18 16,-53-35 0,0 18-1,-71-36 1,18 54 15,36 17-31,-36 0 0,-106 105 31,71-16-15,17 34 0,54-17-1,17-88 1,53-1-1,88-87 1,-36 17 0,1-53-1,-35 18 1,-36 35 0,-17 35-1,-18 71 1,0 18-1,-35 17 1,35-18 15,0-34-15,35-36 0,18 0-1,-36-18-15,1 0 0</inkml:trace>
  <inkml:trace contextRef="#ctx0" brushRef="#br0" timeOffset="52460.49">21184 9895 0,'18'-35'0,"-36"70"0,36-105 0,0-36 16,-1 53 0,-17 141 15,0 36-16,0-89 1,-35 89-16,-18 17 31,35-124-31,1 54 16,-1-1 0,18-52-1,53-71 1</inkml:trace>
  <inkml:trace contextRef="#ctx0" brushRef="#br0" timeOffset="52727.46">21467 9860 0,'0'-53'0,"0"106"0,17-141 0,1 17 16,-18 36-1,0 70 1,-35 71-1,-18 71 1,17-36 15,36-53-15,0 0 0,0-70-16,0-1 15,18-52 16,-18 17-31</inkml:trace>
  <inkml:trace contextRef="#ctx0" brushRef="#br0" timeOffset="52943.07">21114 10054 0,'0'0'0,"-18"0"0,0 0 0,1 0 16,123 0 15,-71 0-15,35 0-1,89 0 1,-53 0 0,-53 0-1</inkml:trace>
  <inkml:trace contextRef="#ctx0" brushRef="#br0" timeOffset="53260.24">21643 10125 0,'18'0'47,"17"-18"-47,-18 18 0,36-35 16,0-18-1,-53 35 17,0 1-17,-70 34 1,-1 54 0,1 52-1,70-52 1,0-1-1,88-70 1,-18 0 0,36-17-1</inkml:trace>
  <inkml:trace contextRef="#ctx0" brushRef="#br0" timeOffset="53628.44">22013 10107 0,'0'0'15,"0"-18"-15,0-17 16,0 18 0,0-1-1,89-17 1,-37 35 0,19 53-1,-53 17 1,-18-17-1,0 35 1,-36-53 0,19-35-1,17-17 17,0-36-17,0 35 1,70-52-1,-34 34 1,16 19 15</inkml:trace>
  <inkml:trace contextRef="#ctx0" brushRef="#br0" timeOffset="54143.07">22613 10019 0,'-18'0'32,"18"18"-32,0-1 15,-17 1-15,17 17 16,0-17-16,-18 52 16,0-17-1,1 0 1,-1-53 15,1 0 0,17-35-15,0-36 0,35-17-1,18 35 1,53-35-1,-18 88 1,-53 0-16,71 18 16,-53 52-1,-53 1 1,-18 17 0,-35-35-1,0 0 1,36-53-1,17-18 32,17 0-47</inkml:trace>
  <inkml:trace contextRef="#ctx0" brushRef="#br0" timeOffset="54543.15">23407 10037 0,'-18'0'0,"36"0"0,-53-18 16,17-17 0,18-1-1,0 1 1,35 0-1,18 17 1,-35 18 0,70 0-1,-18 18 1,-70 70 0,-17 18-1,-36-36 1,-53 1-1,36-1 1,52-70-16,0 36 16,18-19-1,0 1 17</inkml:trace>
  <inkml:trace contextRef="#ctx0" brushRef="#br0" timeOffset="54844.45">23195 10795 0,'0'0'0,"0"18"0,0-1 15,18-17 16,-1 0-31,1 0 16,-18-17 0,0-1-1,-18 18 1,1 0 0,-1 0-1,0 0 16</inkml:trace>
  <inkml:trace contextRef="#ctx0" brushRef="#br1" timeOffset="67391.49">1164 1905 0,'-17'0'0,"34"0"0,-52 0 0,0 18 15,17-1 1,0-17 0,18 36-1,0-1 1,36-35-1,17 0 1,35-18 0,35-35-1,-17-35 1,-106 18 0,0 34-1,-18 19 1,-17 34-1,0 89 1,35-53 0,0-35-16,0 87 15,0 37 17,0-54-17,0 35 1,-18-52-1,-17-1 1,-53-52 0,17-18-1,-17-35 1,0-36 0,52 18-1,19 18 1,17 17-1,0 1 1,53-1 0,0 0-1</inkml:trace>
  <inkml:trace contextRef="#ctx0" brushRef="#br1" timeOffset="67725.96">1799 1834 0,'0'0'15,"0"-17"-15,0-1 0,0 1 16,0-1-16,0 0 16,0 71 15,0 71-16,0-19 1,-17-69-16,-19 87 16,1-35 15,35-52-15,0-1-1,0-53 16,0 1-15</inkml:trace>
  <inkml:trace contextRef="#ctx0" brushRef="#br1" timeOffset="68192.32">2117 2028 0,'17'0'0,"-34"0"0,52-17 0,-17-18 15,-1-1 1,-17 19 0,-35 17-1,17 0 1,-17 17-16,-53 71 31,70-35-15,18 0-1,0-35 1,71 0 0,-18-18-1,35 17 1,-35 1 0,-53-1-1,-36 36 1,-16-35-1,-1 0 1,-18-18 0,18 0-1,36 0 17,-1-18-17,-17-35 1</inkml:trace>
  <inkml:trace contextRef="#ctx0" brushRef="#br1" timeOffset="68318.88">1799 1782 0,'-17'-18'16</inkml:trace>
  <inkml:trace contextRef="#ctx0" brushRef="#br1" timeOffset="68475.45">1905 1552 0,'0'0'0,"35"88"16,36-52 0,-18-36-1,0 0 17,-36 0-32,-17 17 31,0 1-16,0 0-15</inkml:trace>
  <inkml:trace contextRef="#ctx0" brushRef="#br1" timeOffset="69941.47">3545 1958 0,'0'0'0,"0"-18"15,36 1 1,-19-1-16,19 0 16,-36 1-1,0-36 1,-71 35 0,53 18-16,-70 0 15,-35 35 1,35 54-1,-1 52 1,72-35 0,-1-1-1,36-34 17,52-36-17,54-17 1,17-53-1,-35-1 1,17-34 0,-35-1-1,-35-17 1,-53 70-16,18-35 16,0 18-1,-36 35 16,0 18-31,1 17 16,-19 53 0,19 0-1,-1-17 17,36-53-17,52-1 1,-17-17-1,53-53 1,-18-17 0,-53-18-1,-35 17 1,-17-17 0,-36 53-1,-35 35 1,-36 53-1,36 35 1,53-35 0,35 0-1,35-36 17,53-17-17,-52-17-15</inkml:trace>
  <inkml:trace contextRef="#ctx0" brushRef="#br1" timeOffset="70224.87">4427 1746 0,'0'0'0,"0"-17"16,0-1-16,0-17 16,0 17-1,-35 36 1,17 70-1,-17 35 1,0 1 0,0-1 15,17-35-15,18-52-1,18-36 1,52 0-1,1-71 1</inkml:trace>
  <inkml:trace contextRef="#ctx0" brushRef="#br1" timeOffset="70471.74">4692 1729 0,'0'-36'0,"0"72"0,18-107 15,-18 89 1,-18 70-1,-17 35 1,-1-17 0,1 18 15,17-71-15,18-18-1,0-53 16</inkml:trace>
  <inkml:trace contextRef="#ctx0" brushRef="#br1" timeOffset="71008.16">4833 2081 0,'0'18'0,"18"-18"31,-1 0-31,1 0 16,0 0-16,52-35 15,-17-1 1,-35 1 0,-1 0-1,-34 35 1,-54 0-1,18 53 1,0 17 0,53 1-1,0-18 17,36-18-17,34-17 1,18-18-1,-17 0 1,17-53 0</inkml:trace>
  <inkml:trace contextRef="#ctx0" brushRef="#br1" timeOffset="71775.53">5521 1976 0,'0'0'0,"0"-53"16,0 17-1,0 1 1,-18 35 0,18 18-16,-53 35 31,18 35-15,17-18-1,1 19 1,17-19-1,53-52 1,0-18 0,70 0-1,18-53 1,-53-18 0,1-52-1,-54-1 1,-35 89-16,35-124 15,-17 89 1,-18 34 0,-35 89 31,-1 53-32,36-70-15,-35 122 16,35-70-1,0 18 1,0-70 0,53-19-1,0-17 1,-36 0-16,72-17 16,-54-36-1,0-36 1,1 1-1,-36 53 1,0 88 15,0 35 1,0-35-17,0 0 1,0-35-16,17-18 15,36 0 1,-18 0 0,18-53-1,-17-18 1</inkml:trace>
  <inkml:trace contextRef="#ctx0" brushRef="#br1" timeOffset="71957.8">6456 1640 0,'0'0'0,"-53"-17"31,35 17-15,1 0 46</inkml:trace>
  <inkml:trace contextRef="#ctx0" brushRef="#br1" timeOffset="72158.05">5856 1817 0,'0'17'0,"0"-34"0,0 52 16,18-35-1,35 0 1,35 0 0,-71 0-16,89-35 15,-70 17 1</inkml:trace>
  <inkml:trace contextRef="#ctx0" brushRef="#br1" timeOffset="72957.64">6879 1817 0,'-35'0'16,"17"0"-16,1 0 0,-19 0 15,19 17-15,-36 19 16,-18 52 0,36-18-1,0 19 17,35-54-17,70-17 1,1-18-1,-18 0 1,-36-36 0,-17-17-1,0-35 1,0 0 0,36-18-1,34 53 1,36 18-1,-18 53 1,-17 70 0,-36 53 15,-35-71-15,0-17-1,0-17 1,-18-36-1,1 0 1,17-36 0,0-17-1,17-52 1,36 16 0,35-16-1,18 87 1,18 53-1,-89 36 1,-17 35 0,-36-18 15,0-35-15,-17-36-1</inkml:trace>
  <inkml:trace contextRef="#ctx0" brushRef="#br1" timeOffset="73673.78">8908 1887 0,'0'0'0,"0"-17"0,-18-89 31,0 88-31,-17 18 16,-18 0-1,36 18-15,-54 70 16,53 0 0,18 36-1,0-36 17,53-53-17,53-35 1,0 0-1,-18-70 1,-17 17 0,-71-35-1,-36-18 1,-34 53 0,-89 18-1,89 35 1,34 35-1,36-18 1,106 1 0,0-18-1,141-88 17,-212 70-32</inkml:trace>
  <inkml:trace contextRef="#ctx0" brushRef="#br1" timeOffset="74090.42">9543 1552 0,'0'-17'0,"0"-1"16,0 0 0,0 71-16,-18-106 0,-17 53 15,17 53 1,-17 88 0,0 53-1,17-35 1,-35 88-1,35-71 1,18 18 0,0-70-1,-17-18 17,17-53-17,-36-53 1,-52-53-1,-35-35 1,17-18 0,53-71-1,53 72 1,106-19 0,35 36-1,0 0 1,-35 35-1</inkml:trace>
  <inkml:trace contextRef="#ctx0" brushRef="#br1" timeOffset="74890.41">10566 1746 0,'0'0'0,"-18"0"16,18 18-1,-18-18-15,18 18 16,36-18 15,-1 0-15,-17-18-16,70-17 15,18-36 1,-71 36 0,-35-18-1,-35 35 1,-36 18 0,-35 53-1,36 53 1,52-18-1,18-35 1,53-18 0,-18-35-1,71-17 17,-71-1-17,-17 0 1,-53 18-1,-71 18 1,35 35 0,36-35-16,0 70 15,17-35 1,18 35 0,53-70-1,35-18 1,71-18-1,-106 0-15,70-52 16,36-36 0,-106 53-1</inkml:trace>
  <inkml:trace contextRef="#ctx0" brushRef="#br1" timeOffset="75109.06">11271 1799 0,'36'-70'16,"-19"-36"-1,-17 70-15,0-34 16,0 52-1,0 54 1,-88 263-16,123-334 0,18-106 16,-88 282-1,-18 18 1,35-124-16,-17 18 16,17-18-16,1 36 15,17-36 1,35-52-1,53-54 1</inkml:trace>
  <inkml:trace contextRef="#ctx0" brushRef="#br1" timeOffset="76908.46">11483 1923 0,'0'0'0,"0"17"0,-18-17 16,36-17 15,17-1-15,53-53 0,-52 1-1,-19 35 1,-17 17-16,-17 18 15,-54 18 1,-17 52 0,17 18-1,71 18 17,0-35-17,106-36 1,-35-35-1,52-18 1,18-52 0,-70 17-1,-1-53 1,-52 18 0,-18 17-1,-18 107 16,18 34-15,0 54 0,0-54-1,0-52 1,0 52 0,0-34-1,0-54 16,18 0-15,-18 1-16,18-36 16,17-35-1,18-1 1,0 37 0,17 34-1,-17 53 1,0 36-1,0 35 1,-18-71 0,-17 18-1,-18-71 32,18 18-31,-1-53-1,1-35 1,35 0 0,17 0-1,-17 70 1,-35 18 0,0 53-1,-18 53 1,0-36-1,0 18 1,17-17 0,19-53-1,-19-18-15,89 0 32,-18 0-17,36-53 1,-36-18-1,0-35 1,-88 71-16,0-53 16,0 17-1,-35 71 1,-53 36 0,70 87-1,0-35 1,18 0-1,0-70-15,36 35 16,69-35 0,-16-18-1,52-18 17,-35-53-17,-36-17 1,-52-35-1,-18 88 1,0 17 0,-18 36-1,0 34 1,18 37 0,0-19-1,-17-35 1,17-17-1,0-36 32,0 1-47,0-36 32,35-53-17,18 18 1,18 0-1,-54 70-15,19 18 16,34 35 0,-70-17-16,35 53 15,-35 34 1,0-16 0,0-54-1,0 0 1,-17-17-1,-1 17 1,18-53 31,0-17-47</inkml:trace>
  <inkml:trace contextRef="#ctx0" brushRef="#br1" timeOffset="77224.12">14411 1552 0,'0'0'0,"0"-17"15,0-1-15,0 0 16,-18 18 0,1 36-1,-19 52 1,19 53-1,-36-35 1,18 0 0,35-89-16,0 36 15,0-18 17,35-35-17,18 0 1,53-53-1,-71 36-15</inkml:trace>
  <inkml:trace contextRef="#ctx0" brushRef="#br1" timeOffset="77590.36">14746 1782 0,'0'0'16,"35"-36"-16,-52 36 31,-1 0-31,-52 36 16,34-1-1,19-18-15,17 19 16,0-1 0,88-35-1,-35 18 17,-18-1-17,-35 1 1,0 0-1,-35-1 1,-36 1 0,18-1-1,18-17 1,17 0 0,18-17-1,0-54 1,0 54-16</inkml:trace>
  <inkml:trace contextRef="#ctx0" brushRef="#br1" timeOffset="77840.32">14287 1587 0,'0'0'0,"-35"0"15,0 0 1,88 0-1,70-17 1,18 17 0,-105 0-16,87 0 15,-88 0 1,-52 0 31</inkml:trace>
  <inkml:trace contextRef="#ctx0" brushRef="#br1" timeOffset="79056.59">16051 1517 0,'0'0'0,"0"-18"0,18-52 32,-18 52-17,0 36 1,0 35 0,-18 105-1,-17-16 1,-35 34-1,17-70 1,35-89-16,-53 36 16,36-53-1,0-17 1,17-54 15,18-35-15,0-35-1,18 71 1,17 70 0,18 35-1,-18 35 1,18 54 0,18-18-1,-18-53 1,35-53-1,-35 0 1,35-36 0,0-17-1,0-88 17,-52 71-17,-19 17 1,-17 35-1,0 71 1,-35 35 0,35 36-1,0-54 1,71-17 0,-1-53-1,36 0 1,-71 0-16,36-17 15,-1-72 1,-52-16 0,-18 16-1,-71-16 1,1 69 15,35 36-31,-54 18 16,19 35-1,52-35-15,-17 87 16,35-16 0,18-19-1,35-52 1,52-1 0,-34-17-16</inkml:trace>
  <inkml:trace contextRef="#ctx0" brushRef="#br1" timeOffset="79340.74">17392 1746 0,'0'0'15,"18"-53"-15,-18 36 0,-53-1 16,-18 18 15,18 53-15,0 35-1,18 36 1,0-36 0,35 0-1,35-53 1,88-17 0,54-18-1,-36-35 1,18-18-1</inkml:trace>
  <inkml:trace contextRef="#ctx0" brushRef="#br1" timeOffset="79789.66">17815 2011 0,'53'-53'0,"0"-71"16,-35 54-1,-177 352-15,282-635 16,-211 671-16,106-636 31,-36 318-31,-17 18 16,17 0-16,-52 52 15,-18 54 1,35-19 0,53-34-1,17-36 1,72-35 0,-1-17-1,0-54 1,-70 18-1,17-53 1,-18 53 0,-17 36-1,0 52 1,0 53 15,0-17-15,0-1-1,18-34 1,17-36 0,54 0-1,-19-53 1,-52 35-16</inkml:trace>
  <inkml:trace contextRef="#ctx0" brushRef="#br1" timeOffset="80057.02">18433 1623 0,'0'0'0,"0"-53"0,0 35 16,0 53 15,0-17-15,-53 88-1,-18 17 1,36 1-1,35-54 1,-18-17 0,18-35-1,71-18 1,-1-35 0,-17 17-16</inkml:trace>
  <inkml:trace contextRef="#ctx0" brushRef="#br1" timeOffset="80440.32">18732 1799 0,'0'-17'0,"0"34"0,-17-34 31,-1 34-15,-35 36 0,-17 53-1,52-53 1,0 17-1,36-34 1,17-36 0,89 0-1,-54-36 1,1-34 0,-36-36-1,-35 35 1,-35 1-1,-53 70 1,52 0-16,-52 18 16,35 34-1,53-16 1,18-36 15,0 17-31</inkml:trace>
  <inkml:trace contextRef="#ctx0" brushRef="#br1" timeOffset="80890.21">19156 1887 0,'0'0'0,"-18"-17"0,-70-36 16,106 18-1,35-1 1,52 19 0,-16 17-1,-1 70 1,-88-52 0,0 70-1,0 18 1,-53-36-1,35-52 1,1 0 0,-19-54 15,72-17-15,-1-35-1,0 35 1,0-17-1,18 52 1,-35 18-16,17-17 16,1 17-1</inkml:trace>
  <inkml:trace contextRef="#ctx0" brushRef="#br1" timeOffset="81290.16">20038 1799 0,'0'0'15,"0"-35"1,0 0 0,-53 35-1,-35 0 1,17 35 0,18 53-1,36-35 1,87-18-1,1-17 1,34 0 0,-34-1-1,-53 1 1,-18-1 0,0 1-1,-89 17 1,-16-17-1,34 0 1,36-18 0,0 0-1,-36-36 1,53 1 0</inkml:trace>
  <inkml:trace contextRef="#ctx0" brushRef="#br1" timeOffset="81558.42">18327 1552 0,'-35'0'0,"158"0"16,-70 0-1,141-35 1,-18 35 0,-70 0-1,-53 0 1,-35 18 0</inkml:trace>
  <inkml:trace contextRef="#ctx0" brushRef="#br1" timeOffset="83272.57">21449 1940 0,'0'0'0,"35"0"0,53-17 16,-70 17-1,17-36 1,-17 1-1,-18-18 1,0 18-16,-18-36 16,-105-17-1,-1 70 1,18 18 0,1 71-1,16 70 1,72 0-1,17-70 1,53-1 0,17-70-1,36 0 1,35-53 15,-17-17-15,-71-1-1,-18-34 1,-35 69 0,-35 107 15,35-54-31,0 89 16,0-53-1,70 18 1,1-71-1,35 0 1,17-36 0,-52-34-1,-54-1 1,1-34 15,-18 69-15,0 54-1,0 70 1,-35 0 0,-1-17-1,19-36 1,-1-17 0,53-54 15,-17 36-31,17-52 15,36-19 1,-18 0 0,17 36-1,-17 35 1,-18 53 15,-17 18-15,0-18-1,52 17 1,18-35 0,18-35-1,-70 0-15,105 0 16,-18-53 0,-52 1-1,-18-54 1,-53 18-1,-18-1 1,-53 72 0,-52 52-1,0 53 1,34 0 15,54 18-15,35-35-1,53-54 1,53-17 0,0-17-1,-1-36 1,-34-35 0,17-106-1,-70 88 1,-18 0-1,0 88 1,-35 71 15,35-18-15,-53 107 0,35-19-1,18-17 1,0-53-1,35 0 1,-17-53 0,17 0-1,0-18 1</inkml:trace>
  <inkml:trace contextRef="#ctx0" brushRef="#br1" timeOffset="86856.09">24412 2011 0,'-53'35'16,"71"-35"-1,0 0-15,52-35 16,36-53 0,-18-1-1,0-69 1,-52 34 15,-36 71-31,0-88 16,-18 71-1,-53 70 1,19 35 0,-1 88-1,0 71 1,53 0 0,0-52-1,35-90 1,71-16-1,0-36 1,70-71 0,-88 1-1,-35-54 1,-53 36 15,0 17-15,-18 71-1,18 18 1,0 0-16,0 35 16,18-18-1,35-35 1,18 0 0,-1-18-1,18-52 1,-52-1-1,-36 36 1,0 52 15,-18 54-15,18-36 0,-18 54-1,18 16 1,0-52-1,0-17 1,71-36 0,-18-18-1,35-53 1,-70 36-16,35-53 16,17-36-1,-35 54 1,-35 35-1,0 87 17,0-16-32,0 34 15,0 54 1,0-54 15,0-17-15,71-35-1,35-18 1,-71-18-16,53-35 16,71-17-1,-71-18 1,-35-36 0,-53 71-1,-35 53 1,-18 0-1,53 88 1,0 1 0,0-1-1,0-18 1,18-70 15,-18-17 0,-18-36-15,18 18 0,-18-1-1,-17 36 1,35 18-16,-18 35 16,18 0-1,18 0 1,35-53-1,35 0 1,-17 0 0,-36-18-16,71-35 15,53-53 1,-89 18 0,-52-35 15,-36 87-16,-52 54 1,34 35 0,36 70-1,0 1 1,18-71 0,-18-36-16,35 19 15,-52-36 16,-19-18-15,-17-17 0,0 17-1,36 18 1,-1 0 0,18 18-1,0 17 1,53-17-1,53-1 1,35-17 0,-18-17-1,19-54 1,-54-52 0,-53 17-1,-17 53 1,-54 70 15,-16 89-15,34-70-16,0 34 15,1 18 1,34-35 15,71-53-15,-17 0-1,105-35 1,-105-36 0,17-70-1,-70 53 1,17 35 0,-70 106 15,35-35-31,-36 52 15,1 36 1,18-18 0,-1-70-1,18 0 1,0-36 15,0-53-15,53-17-1,0 0 1,35 0 0,-35 70-1,-35 18-15,17 18 16,-35 35 0,0 53-1,0-36 1,35 1-1,18-36 1,106-35 0,-53 0-1,17-53 1,-70-35 15,-18-36-15,-35 54-1,-17 52 1,-36 36 0,-18 70-1,18-17 1,53 34 0,0-52-1,0-35-15,53 17 16,-35-35-16,35 0 15,53 0 1,-1-35 0,36-71-1,-52 18 1,-1-36 15,-88 107-15,-53 17-1,18 17 1,17 36 0,18 53-1,0-18 1,35-17 0,-35-53-1,0-1 1,0-34 15,-17-1-15,-1 0-16,-17 1 15,17 17 1,0 17 0,18 1 15,0 17-16,53-17 1,-35-18-16,70 18 16,0-18-1,54-36 1,-19-17 0,36-70-1,-53-18 1,-106 53-1,-36 52 1,-17 36 0,-35 71-1,71 17 1,17 53 15,35-70-15,18-1-1,-36-34 1,-17-1 0,-53-18-1,36-17-15,-36 0 16,0 0 0,35 0-1,-17 0 1,0-52-1,0 16 1</inkml:trace>
  <inkml:trace contextRef="#ctx0" brushRef="#br1" timeOffset="87102.15">27799 1182 0,'-18'0'0,"36"0"0,-53 0 15,-1 0 1,19 0 0</inkml:trace>
  <inkml:trace contextRef="#ctx0" brushRef="#br1" timeOffset="88906.38">529 3104 0,'-53'-52'16,"71"16"-1,0 36-15,-18-17 16,17 17 15,-17 17-31,0 1 16,0 105-1,-17 1 1,-72 52 0,54-141-16,-53 89 15,123-71 1,-158-53 0,52 0 15,1-53-16,-1-35 1,71-36 0,0 36-1,0 18 1,35 52 0,36 36-1,35 87 1,-1 19-1,1-36 1,-35-35 0,17-53-1,-17 0 1,-1-18 0,18-70 15,-52 0-16,-36 0 1,0 70 0,0 71 15,0 0-15,0-35-16,0 52 15,0-52 1,0-1-1,-18-17 32,18-17-47,0-1 0,0-35 16</inkml:trace>
  <inkml:trace contextRef="#ctx0" brushRef="#br1" timeOffset="89106.64">988 3193 0,'0'0'0,"0"-18"16,0 0-1,0 1 1,-18 17 15,36 0 16,17 0-47</inkml:trace>
  <inkml:trace contextRef="#ctx0" brushRef="#br1" timeOffset="89658.2">1376 2946 0,'0'0'0,"0"-53"31,-18 53-15,-17 0 0,17 35-1,18 36 1,0-36-16,0 53 16,0 71-1,0-53 1,-35-1-1,17-69 1,1-36 15,17-18-31,0-17 16,0-18 0,0-53 15,53 18-16,70 17 1,-35 54 0,-52 17-16,52 17 15,-35 72 1,-36-37 0,-70 54-1,-35-53 1,-35-18-1,35-17 1,52-18 0,54-18 15</inkml:trace>
  <inkml:trace contextRef="#ctx0" brushRef="#br1" timeOffset="91805.82">1799 3545 0,'-17'0'0,"-1"0"15,18-17 17,0-19-17,53-52 1,0-18 0,35-17-1,-70 70 1,-18 35-1,-36 36 1,1 35 0,35 18-1,0-19 1,53 1 0,-18-17-1,-17-36 1,17 53-1,-17-18 1,-18 0 0,17 0-1,1-35 1,70 0 0,-70-17-16,70-19 15,36-52 1,-36 18-1,-71-1 1,-17-17 0,-70 53-1,52 35-15,-88 0 16,53 17 0,-17 72 15,52-1-16,-17 0 1,35 0 0,0-70-1,88-18 1,-35-18 0,35-52-1,-17-1 1,-36-35-1,-35 18 1,18 70 0,-18 1-1,35 70 17,-35-18-32,0 18 31,0-36-31,18 89 15,-1-53 1,36-18 0,-18-35-1,36-17 1,0-36 0,-19-18-1,-34-34 1,0 52-1,-18 17 1,0 72 15,0-19-31,0 54 16,35-1 0,-17-17-1,17 0 16,-17-35-15,52-18 0,-52 0-16,35-35 15,17-18 1,-34-18 0,-19 1-1,-17-19 1,0 72-16,0-1 15,0 0 1,0 71 15,0-35-31,0 17 16,0 53 0,18-17 15,17-36-16,36-35 1,17 0 0,53-17-1,0-36 1,-70-35 0,-71 17-1,0 0 1,-36 19-1,1 52 1,0 0 0,0 52-1,35 54 1,0-35 0,0-1 15,52-52-16,37-18 1,-19 0 0,-52 0-16,88-71 15,-36 19 1,18-37 0,-70 19-1,0 17 1,-54 71 15,19 34-15,17 19-1,0-18 1,17-35 0,-17 17-1,0-18-15,18 19 16,-18-19-1,0 1 1,-18-18 0,1 0-1,-19-18 1,1-17 0,18 17-16</inkml:trace>
  <inkml:trace contextRef="#ctx0" brushRef="#br1" timeOffset="91989.08">3457 2928 0,'0'-18'16,"0"36"-16,0-53 0,-17 35 16,-1 0-16,18 17 31,18 1-16,-1-18 1,18 0-16</inkml:trace>
  <inkml:trace contextRef="#ctx0" brushRef="#br1" timeOffset="92422.35">5098 3104 0,'0'0'0,"0"-17"0,0-1 16,0-17 0,17 0-1,-17 52 17,0 1-32,0 17 15,0-17-15,0 70 16,0-17-1,0-36 1,0-18 0,0-69 15,0 16-15</inkml:trace>
  <inkml:trace contextRef="#ctx0" brushRef="#br1" timeOffset="92606.74">5062 2857 0,'-17'-17'16,"34"34"-16,-70-52 15,18 0 1,18 35 0,34 0 15,1 0-31,35 0 15,-36 18-15,36-1 16</inkml:trace>
  <inkml:trace contextRef="#ctx0" brushRef="#br1" timeOffset="93092.11">5539 2857 0,'-18'36'31,"0"-19"-31,18 1 16,-17 35 0,17 18-1,0-1 1,0 18 0,0-70-16,0 35 15,0-18 1,-18-35-1,0-53 17,18-35-17,0 53-15,0-53 16,71-18 0,17 35 15,89 36-16,-36 88 1,-71 17 0,-70-34-16,0 69 15,-53-16 1,0-19 0,18-52-1,53-18 16,-1-18-31</inkml:trace>
  <inkml:trace contextRef="#ctx0" brushRef="#br1" timeOffset="94504.67">7126 3069 0,'0'0'0,"35"-17"15,1-36-15,17 0 16,-18-36 0,-35 19-1,0 52 1,-18 18 0,-35 53 15,-35 53-16,35 0 1,18 70 0,35-17-1,70-71 1,36-53 0,35-35-1,-35-35 1,53-53-1,-71-53 1,-88-18 0,-53 0-1,-35 54 1,-53 16 0,53 89-1,-36 36 16,107-1-31,-54 53 16,18 71 0,53-36-1,35 36 1,36-88 0,88-54-1,-53-17 1,52-53-1,-17-35 1,-70 0 0,-53 0-1,-18 35 1,0 71 15,0 70 0,0 0-15,0 0 0,0-70-16,0 17 15,0-17 1,17-54 0,19 1-1,-1-35 1,0-1-1,18 0 1,-18 54 0,1 17-1,-36 35 1,17 36 0,19 34 15,-19-69-16,1-19-15,35 1 16,0-18 0,52-35-1,-34-18 1,17-35 0,-53 17-1,-17-35 1,-53 106-1,-18 0 1,0 71 0,35 17-1,18 18 1,0-36 0,71-52-1,-18-18 16,35-35-15,-17-18 0,17 0-16</inkml:trace>
  <inkml:trace contextRef="#ctx0" brushRef="#br1" timeOffset="96804.81">10089 3016 0,'0'0'0,"0"-17"0,0-1 15,53-70 1,-53 17 0,0 54-16,0 34 31,0 71-16,0 18 1,0 71 0,-17-36-1,-19 88 1,36-123 0,0 0 15,0-71-16,0-53 17,0 1-32,0-54 15,0-70 1,0-53 0,0 18-1,71-18 1,-18 88-1,35 35 1,-70 71-16,52 0 16,1 53-1,-36 53 1,-35-35 0,-18-1-1,-52-52 16,17-18-15,35-18 0,-17-17-1,17 0 1,1 35 0,-1 0-16,18 35 15,0 18 1,53 0-1,18-18 1,17-35 0,18 0-1,0-53 1,52-35 0,-70-18-1,-52 0 16,-36-35-15,0 70 0,0 36-1,0 53 1,0 52 0,-18 54-1,18-36 1,0 18-1,18-36 1,70 1 0,-18-53-1,54-18 1,-1-36 0,-17 1-1,0-35 16,-88-1-15,-18 0 0,-53 54-1,-18 17 1,-35 17 0,89 1-16,-18 0 15,17-1-15,-17 72 16,35-54-1,17 18 1,36-36 0,18-17-1,-1-35 1,-34 0 15,-1-36-15,-18 1-1,-17 34 1,0 54 15,0 0-31,0 52 16,0-17 0,18 18-1,17-54 1,18-17-1,18 0 1,35-53 0,-18-17-1,-18 17 1,19-35 0,-54 70 15,-35 36 0,0 17-15,0-53 31,0 1-16,0-1-31,0 0 15,-18 18-15,1-17 16,-19 17 0,1 53-1,0 35 1,35-35 0,0 17 15,0 1-31,53-53 31,-36-18-31,54 17 16,-36-17-16,71 0 15,35-35 1,-53 0 0,1-36-1,-72 18 1,-17-17-1,0 17 1,-35 53 0,-18 70-1,18-17 1,17 35 0,18-35 15,0-35-31,35 17 15,1-35 1,17 0 0,-36 0-1,1-17 1,-18-19 0,17 19-1</inkml:trace>
  <inkml:trace contextRef="#ctx0" brushRef="#br1" timeOffset="98521.26">13811 3298 0,'0'0'0,"18"0"15,0 0-15,17 0 16,0-35-1,18-35 1,-53 52-16,18-53 16,-18 1-1,-36-18 1,-34 35 0,-18 53-1,-18 35 16,0 71-15,53 53 0,18-54-1,52-16 1,54-54 0,35-17-1,-36-54 1,19-52-1,-19 0 1,-35-18 0,-17 0-1,-18 71 1,0 53 0,0 35-1,0 52 1,0 1 15,53-53-15,53-18-1,0-52 1,17-36 0,-52-18-1,-1-17 1,-70 0-1,0 17 1,0 54-16,-17 52 31,-19 71-15,19-18 0,-19 18-1,19-53 16,17-36-31,17-34 32,19-19-17,17-34 1,-1-1 0,-34 54-16,53-71 15,-18 70 1,-36 18-1,18 35 1,1 53 0,-19 1-1,36-19 1,-35-52-16,70-1 16,0 1-1,71-36 16,-35-17-15,-19-53 0,-87 70-16,0-35 15,-18 36-15,0-71 16,-71 17 0,1 71-1,-36 0 1,18 53-1,-1 35 1,72 18 0,17-18-1,17-53 1,36-35 0,35 0-1,-52-17 1,-1-1-1,88-105 1,-70 52 0,0-70-1,-35 35 1,17-35 0,-35 53-1,0 123 1,-70 89-1,52-19 1,0 37 0,54-54-1,34 0 1,-70-70-16,71 17 16,-1-18 15,-52-17-16,17 0 1,-17-17 0,35-36-1,-18 35-15</inkml:trace>
  <inkml:trace contextRef="#ctx0" brushRef="#br1" timeOffset="98787.74">16598 2946 0,'0'0'0,"-17"0"32,-1 17-17,18 1-15,-18 35 16,18-35-1,-17 34 1,-1-34 0,0 0-1,18-36 17</inkml:trace>
  <inkml:trace contextRef="#ctx0" brushRef="#br1" timeOffset="98978.17">16598 2805 0,'0'-18'15,"-35"0"1,17 18 15,18 18 16</inkml:trace>
  <inkml:trace contextRef="#ctx0" brushRef="#br1" timeOffset="99288.13">16951 2611 0,'0'0'16,"-18"0"0,1 17-1,-1 18-15,0 54 16,1 34 0,-19-17-1,19-53 1,17-35-1,-18 17 1,53-35 15,18-18-15,-35 1-16</inkml:trace>
  <inkml:trace contextRef="#ctx0" brushRef="#br1" timeOffset="99670.55">17233 2822 0,'0'0'0,"18"-17"16,-18-1 0,-35 18-1,-54 35 1,72-17-16,-36 35 16,35-18 15,18-17-16,53-1 1,35 1 0,-70-18-16,17 0 15,-17 18-15,17-1 16,-35 19 0,-18-19-1,-52 1 1,-1-1-1,1-17 1,52 0-16,1 0 16,-1 0-1,18-17 1,0-18 0</inkml:trace>
  <inkml:trace contextRef="#ctx0" brushRef="#br1" timeOffset="99904.5">16845 2716 0,'0'0'0,"18"-17"32,-1 17-32,54 0 15,-53 0-15,70 0 16,0 0-1,-35 0 1,-53-18 15</inkml:trace>
  <inkml:trace contextRef="#ctx0" brushRef="#br1" timeOffset="100670.53">18785 2981 0,'0'-53'15,"0"35"1,18 1-16,17-1 16,36-52-1,-53 17 1,-18 17 0,-53 36-1,-53 18 1,70 0-16,-52 17 15,53 18 1,35-18 0,71 18-1,-1-18 1,18 18 0,-70-35-16,35 35 15,-53 17 16,-18-17-15,-88 0 0,1-35-1,-72-18 1,89-53 0,-18-18-1,36-17 1,52 35-1,18 18 1,0 17 0,35 1-1,53 17 1,-35-18 0</inkml:trace>
  <inkml:trace contextRef="#ctx0" brushRef="#br1" timeOffset="101191.98">19191 2575 0,'0'0'0,"-53"-17"32,36 17-32,-1 17 15,0 89 1,18 0-1,-17 35 1,-1-35 0,0 0-1,18-53 1,-17-53 15,17-18-15,0 0-1,0-35 1,17-35 0,1 53-16,35-18 15,-35 35-15,87-52 16,-16 70 0,16 17-1,-69 36 1,-19 36-1,-52-1 1,-18-35 0,35-53-1,1 0 1,52-18 15,-17 18-15</inkml:trace>
  <inkml:trace contextRef="#ctx0" brushRef="#br1" timeOffset="101720.95">19985 2928 0,'0'0'16,"17"0"-16,19-35 16,-36 17-16,0-35 15,-18 0 1,-88 36-1,36 34 1,-71 71 0,17 18-1,54-17 1,52-72-16,18 71 16,18-70-1,52-18 16,54 0-15,-1-53 0,-52-17-1,-1-36 1,-52 53 0,-18 17-1,-18 107 16,18-36-31,0 1 16,0-19-16,0 71 16,0-35-1,53-17 1,-18-36 0,18 0-1,0-36 1,-17 19-1</inkml:trace>
  <inkml:trace contextRef="#ctx0" brushRef="#br1" timeOffset="102137.33">20426 2981 0,'0'-35'15,"-18"-1"1,18-17-1,18 18 1,52 18 0,1 34-1,-18 36 1,-36 35 0,-17-70-16,0 53 15,-17-19 1,-1-34 15,1-18-15,-1 0-1,18-18 1,0 1-16,18-36 16,34 0-1,19-35 1,-18 52-1,35 19 1,18 17 0,-53 0-1</inkml:trace>
  <inkml:trace contextRef="#ctx0" brushRef="#br1" timeOffset="102504.33">21061 2999 0,'-18'17'15,"36"-34"-15,-36 52 32,71-35-17,0-18 1,0-35 0,-18 18-1,-35-18 1,0 35-1,-70 18 1,17 53 0,35 18-1,18 0 1,0-36 0,0-18-16,53 1 15,18 0 16,34-18-15,1 0 0,-53 0-16</inkml:trace>
  <inkml:trace contextRef="#ctx0" brushRef="#br1" timeOffset="103070.57">21872 2910 0,'0'0'0,"0"-17"0,0-1 16,-70-35-1,34 36 1,-52 17 0,0 35-1,0 35 1,17 19 0,54-36-1,17-1 1,17-34 15,1-18-31,35 18 16,0-18-1,35-36 1,0-52 0,-35 0-1,0-53 1,-53-35-1,0 52 1,0 89 0,-35 70-1,17 71 1,18 70 0,0-17-1,0-53 16,53-53-15,35-36 0,-17-17-1,70-35 1,-71 0 0,1 0-1,-71 17-15</inkml:trace>
  <inkml:trace contextRef="#ctx0" brushRef="#br1" timeOffset="104753.38">3387 4727 0,'-53'0'31,"70"0"16,1-17-31,0 17-16,17-18 15,71-35 1,-71 35-16,89-52 16,-1-36-1,-105 0 1,-18-35 0,-89 35-1,19 89 1,-1 34-1,18 107 1,53-1 0,0 36-1,36-53 1,52 0 0,0-71-1,0-35 1,-17-18 15,17-35-15,-53-17-1,-17-1 1,-18 18 0,0 36-16,-18 17 15,1 0 1,-19 53-1,36-1 1,0-34 0,53-18-1,0-18 1,35-34 0,-35-1-1,0 17 1,-17 36 15,-54 36 0,0 34-15,18-17 0,0 0-1,18-53 1,88 0-1,-18-18 1,18-52 0,-36 35-1,-17-36 1,-53 53-16,0-17 16,-35 35 15,0 53 0,35 18-15,0 52-1,0 36 1,0-36 0,0-70-16,0 88 15,0-53 1,-18-17-1,-17-53 1,-18-1 0,18-17-16,-54-35 15,19-18 1,-1-70 0,71 17 15,0-53-31,71 71 31,140-36-15,-175 89-16</inkml:trace>
  <inkml:trace contextRef="#ctx0" brushRef="#br1" timeOffset="106853.2">5627 4374 0,'0'0'0,"17"-35"0,1 0 15,0-18 1,-18 35 0,0 36-1,0 17 1,0 89-1,0-18 1,0-36 0,0 1-1,-18-71 17,18-18-17,0 0-15,0-52 16,0-18-1,53-18 17,-35 88-32,52-52 15,36 70 1,0 17 0,-36 54-1,-52 35 1,0-18-1,-18-35 1,0-71 31,0 0-47,0-17 16,0-88-1,35 35 1,36-1-1,-19 54 17,19 35-17,-53 18-15,-1 88 16,-17-36 0,18 36-1,17-71 1,36 0-1,-1-35 1,1-17 0,-54-1-16,72-35 15,-1-17 1,-18-54 0,-52 54-1,0 34 1,-36 89 31,0-17-47,1 34 15,-18 36 1,35-18 0,35-70-1,71-1 1,-53-17-1,17-35 1,-17-35 0,0 17-1,0-53 1,-36 18 0,1 70-16,-18 0 15,0 89 16,-18 0 1,1 34-17,17-16 1,0-54 0,53-35-1,17 0 1,36-18-1,18-35 1,-36-53 0,-53 1-1,-17 52-15,-18-71 16,0 1 0,-18 87-1,0 19 1,-17 52 15,35-17-31,-35 123 16,35 0-1,0-35 1,0 0 0,53-71-1,35 0 1,35-35-1,19-35 1,-19-53 0,-52-36-1,-18-35 1,-36 36 0,-17 88-16,0-53 15,0 70 1,-53 18 15,36 53-15,-1 88-1,-17 35 1,17-35 0,18-52-1,35-72 1,18 1-1,0-18 1,18-35 0,-1-18-1,-17-35 1,-18-18 0,-17 88-1,-18 36 16,0 17-15,0 0-16,0 53 16,0-35-1,0-17 1,53-36 15,-35 0-31,52-36 16,1-17-1,-54 36-15</inkml:trace>
  <inkml:trace contextRef="#ctx0" brushRef="#br1" timeOffset="107025.83">8855 3986 0,'-18'0'0,"36"0"0,-54-17 15,19 17-15,-18-18 31,17 18-15,0 0 31</inkml:trace>
  <inkml:trace contextRef="#ctx0" brushRef="#br1" timeOffset="107255.64">8079 4145 0,'-36'0'0,"72"0"0,-89 0 15,53-18-15,17 18 0,1 0 16,846-17 93</inkml:trace>
  <inkml:trace contextRef="#ctx0" brushRef="#br1" timeOffset="107786.78">9102 4145 0,'0'0'0,"0"-18"0,0 1 16,0-1-16,-18 1 16,18-1-1,0 36 1,0 70-1,0 18 1,0 52 0,-18-52-1,18-71-15,0 89 16,-17-54 0,-1 19-1,0-54 1,18-17 15,-17-54-15,17-17-1,0-52 1,0-1-16</inkml:trace>
  <inkml:trace contextRef="#ctx0" brushRef="#br1" timeOffset="108070.9">9031 4233 0,'18'-53'0,"-36"106"0,71-159 16,-53 71-16,53 0 16,35-18-1,0 53 1,1 53 0,-54 35-1,-35-70-15,0 88 16,-53-36-1,-18-17 17,18-35-17,36-18 1,17-18 15,17-17-15</inkml:trace>
  <inkml:trace contextRef="#ctx0" brushRef="#br1" timeOffset="108387.15">9895 3828 0,'0'0'16,"18"-36"-16,-18 19 15,0 34 17,0 19-17,-18-19-15,1 124 16,-1-35 0,-17 18-1,17-54 1,18-34-1,35-36 17,54-53-17</inkml:trace>
  <inkml:trace contextRef="#ctx0" brushRef="#br1" timeOffset="108804.06">10160 4145 0,'18'0'16,"-1"0"-1,1 0-15,17 0 16,-17 0-16,17-18 16,53-34-1,-52-1 1,-19 0-1,-17 17 1,-70 36 0,17 36-1,-35 52 1,70 35 0,18-34-1,18-19 16,34-52-15,37-18 0,-36 0-1,-18-35 1,0-18 0,0 35-1</inkml:trace>
  <inkml:trace contextRef="#ctx0" brushRef="#br1" timeOffset="108973.92">10848 4286 0,'-18'0'15,"1"0"1,-1 0-1</inkml:trace>
  <inkml:trace contextRef="#ctx0" brushRef="#br1" timeOffset="109854.12">635 6791 0,'0'0'0,"-18"0"0,1 0 16,-89-18-1,71 18-15,-18 0 16,70 0 15,19 0-15,-1 0-16,88 0 15,54-35 1,-36 17 0,-18 1-1,-34 17 1,-125 17 15,1-17-31</inkml:trace>
  <inkml:trace contextRef="#ctx0" brushRef="#br1" timeOffset="110269.67">882 6773 0,'0'18'31,"0"0"-31,0-1 16,0 1-16,0 0 15,0 52 1,18 1 0,-1-1-1,-17-52-15,0 105 16,-53-35-1,-35 18 1,18-70 0,-1-36-1,-52 0 1,105-18-16,-70-35 16,17-18-1,1-52 1,52 70-1,18 18 17,35 35-17,53 0-15</inkml:trace>
  <inkml:trace contextRef="#ctx0" brushRef="#br1" timeOffset="110835.64">1358 7038 0,'0'-35'32,"0"17"-32,0 0 0,-35 18 15,-36-17 1,54 17-16,-36 17 31,-35 54-15,35-1-1,35 36 1,18 0 0,-18-35-1,18-54 1,36-17-1,17-53 1,0-17 0,-1-18-1,1-36 1,-35 107-16,-18-36 16,18 35-1,-1 89 16,1-54-15,17 36 0,0 18-1,36-1 1,-36-52 0,18-18-1,-18-35 1,-17 35-16</inkml:trace>
  <inkml:trace contextRef="#ctx0" brushRef="#br1" timeOffset="111086.56">1693 6932 0,'0'0'0,"18"18"47,-18-1-47,18 1 15,17 35-15,-17 35 32,-1-35-17,-17 0 1,0-35 0,18-36 15,-1-17-31</inkml:trace>
  <inkml:trace contextRef="#ctx0" brushRef="#br1" timeOffset="111320.57">2011 6897 0,'0'17'31,"0"1"-31,-18 0 0,-17 35 15,-18 35 1,35-18 15,1 19-15,17-72 0,17-17-1,36-35 1</inkml:trace>
  <inkml:trace contextRef="#ctx0" brushRef="#br1" timeOffset="111854.36">2487 7073 0,'0'-17'0,"0"-1"15,0 0-15,0-35 16,0 36-16,0-36 31,-35 0-15,0 35-1,-36 36 1,18 35 0,35-18-16,-52 71 15,35 0 1,17 0-1,18-71 1,53-35 0,17-35-1,36-54 1,-88 72-16,52-54 16,-34-35-1,-36 53 1,0 36-1,0 52 17,35 36-17,0-1 1,18-17 0,-18-35-1,18-18 1,18 0-1,-1-36 1</inkml:trace>
  <inkml:trace contextRef="#ctx0" brushRef="#br1" timeOffset="112669.82">4075 7038 0,'17'-18'16,"-17"1"0,18-1-16,-1-35 15,-17 0 1,-17-17-1,-54 52 17,-52 18-17,88 0-15,-71 35 16,0 71 0,88 0-1,18 35 1,71-53-1,35-53 1,-1-35 0,-16-35-1,16-53 1,-52 0 0,-35 70-16,35-88 15,-18-52 1,-35-1 15,0 71-15,-17 52-1,-19 54 1,19 123 0,17 18-1,0 0 1,0-36-1,17-70 1,19-18 0,-1-35-1,35 0 1,-52-17-16,35-36 16</inkml:trace>
  <inkml:trace contextRef="#ctx0" brushRef="#br1" timeOffset="113052.35">4639 6985 0,'-18'0'32,"36"-18"-17,17 1 1,-17-1-16,52-35 15,-34 0 1,-36 18 0,-36 17-1,-16 18 1,-19 53 0,36 18-1,17 35 1,18-53 15,35-18-15,36-18-1,-18-17 1,53-35 0</inkml:trace>
  <inkml:trace contextRef="#ctx0" brushRef="#br1" timeOffset="113786.73">5203 6809 0,'18'-18'0,"-36"36"0,54-54 0,-19 19 16,-17-1-1,0 0 1,-17 18-16,-54 53 16,18 0-1,36 0 1,17-18-1,35 1 17,18-19-17,17 19 1,-52-1 0,-18-17-1,0 17 1,-53-18-1,18-17 1,-36-35 0,36 0-1,-18 0 1,53 17 0,-35 18-1,17 53 1,18-18 15,53 18-15,0-35-1,35-18 1,18-18 0,17-35-1,1-35 1,-53 35-1,-36-17 1,-35 34 0,-35 89 15,35-35-31,-18-1 16,0 36-16,1 18 15,17-36 1,35-35 31,-17 0-47,-1-17 15,18-36 1,-17 35-16</inkml:trace>
  <inkml:trace contextRef="#ctx0" brushRef="#br1" timeOffset="113968.87">5644 6579 0,'-17'0'0,"34"0"0,-52-17 16,-18 17-1,53 35 1,0 0 0,18 0-1,17 1 1,-17-19-1</inkml:trace>
  <inkml:trace contextRef="#ctx0" brushRef="#br1" timeOffset="114736.63">6068 6914 0,'0'0'0,"17"0"0,1 0 16,0 0-16,17-35 15,-35 0 1,0-36 0,-35 36-1,-54 35 1,-16 35 0,-1 36-1,71-1 1,35-34-1,88-19 17,-53-17-17,106-35 1,-70-18 0,-36 18-1,-35 17 1,0 1-1,-18 87 17,18-17-17,0 53 1,0-18 0,18 71-1,0-124-15,17 159 16,-35-70 15,0 52-15,-18-17-1,-35-71 1,-17-17 0,-36-54-1,71-17-15,-36 0 16,18-17-16,-141-72 15,0-34 1,88-1 0,18-34-1,88-1 1,53 0 0,70 36-1,-17 52 1,88 1-1</inkml:trace>
  <inkml:trace contextRef="#ctx0" brushRef="#br1" timeOffset="115201.65">6279 6756 0,'0'0'0,"0"-18"16,0 53 15,0 1-15,0-19-16,0 54 15,0-18 1,0-18 0,0 0-1,0-52 16,0-36 1,0 0-17,53-53 1,-35 88-16,53-70 16,17 70-1,-53 18-15,88 18 16,-52 53-1,-53 35 1,-18-54 0,0-34-16,-36 35 15,19-35 1,-1-18-16,0 0 31,18-18-15</inkml:trace>
  <inkml:trace contextRef="#ctx0" brushRef="#br1" timeOffset="115735.84">7673 6862 0,'0'0'0,"-18"-18"0,18-17 0,0-36 31,0 0-15,0 54 0,0 34-1,-17 72 1,17-54-16,0 124 15,0 88 1,0-53 0,0 35-1,-18-35 1,-17-88 0,17-89-1,18-52 1,0-35-1,0-36 1</inkml:trace>
  <inkml:trace contextRef="#ctx0" brushRef="#br1" timeOffset="116085.59">7602 6932 0,'0'0'0,"-17"-53"16,-1-17-1,18-36 1,88 0 0,89 18-1,-36 70 1,18 53 0,-142 71-1,-52 0 1,-106-18 15,-18-17-15,71-36-1,53 0 1,52-35 15,107-17-15,-89 17-16</inkml:trace>
  <inkml:trace contextRef="#ctx0" brushRef="#br1" timeOffset="116602.34">8484 6738 0,'0'0'16,"18"-18"-16,0 1 0,-18-19 15,-18-34 1,-17 52-1,-36 1 1,18 70 15,0 17-15,36-35-16,-19 107 16,36-54-1,0-18 1,18-52-1,70-18 1,-17-53 0,-1-18-1,-17-17 1,-18-35 0,-35 52-1,0 54 1,0 34-1,0 89 17,-17-35-17,17 34 1,0-34 0,35-53-1,53-18 1,-35 0-1,53-71 1</inkml:trace>
  <inkml:trace contextRef="#ctx0" brushRef="#br1" timeOffset="116885.95">9155 6403 0,'0'0'0,"0"-35"0,0-1 16,-36 36 15,-17 53-31,18 88 31,35-88-31,-18 71 16,18 17 0,-17-53-1,17-35 1,35-53-1,36 0 1,-1-71 0,-35 36-1</inkml:trace>
  <inkml:trace contextRef="#ctx0" brushRef="#br1" timeOffset="117118.64">9278 6509 0,'18'-88'0,"-36"176"0,53-212 16,-35 142 15,0 0-31,0-1 16,0 124-1,-17 0 1,-1-35 0,18-18-1,0-35 1,18-70 15,-1-19-15</inkml:trace>
  <inkml:trace contextRef="#ctx0" brushRef="#br1" timeOffset="117351.63">8925 6738 0,'0'0'0,"-35"0"16,53 0 0,-1 0-1,54 0 1,-36 0-16,53-18 16,18 18-1,-18-17 1,18-1-1,-88 18-15</inkml:trace>
  <inkml:trace contextRef="#ctx0" brushRef="#br1" timeOffset="117703.06">9543 6809 0,'0'0'0,"-36"0"15,54-18 32,70-53-31,-35 36-1,-35-35 1,-36 70 0,-17 0-1,-36 35 1,54-18-16,-1 54 15,-17 35 1,35-36 0,17-52-1,72 0 1,-54-18-16,35 0 16,36-18-1,-18-17 1</inkml:trace>
  <inkml:trace contextRef="#ctx0" brushRef="#br1" timeOffset="118086.63">9931 6756 0,'0'-18'15,"0"36"-15,0-71 16,-18 35-16,18-35 16,0 18-1,35 0 1,54 52-1,-19 19 1,-52-19-16,17 54 16,-17-54-16,-18 54 15,-18 0 1,-17-54 0,-1 1-1,36-36 16,0-17 1,0 17-32,36-52 15,17 17 1,17 0 0,18 0-1,1 35 1,-54 1-16,-18 17 0</inkml:trace>
  <inkml:trace contextRef="#ctx0" brushRef="#br1" timeOffset="118568.57">10619 6544 0,'0'0'0,"-18"0"31,-17 18-15,35-1-16,0 36 15,0 18 1,0-18-1,0 17 17,-36 1-17,36-54 1,0 1 0,-17-18-1,17-35 1,0-18-1,0-18 1,70-70 0,1 53-1,35 17 1,-18 89 0,-18 35-1,-34 53 1,-36 17-1,0-52 17,0-36-17,0-52 32,17 17-47</inkml:trace>
  <inkml:trace contextRef="#ctx0" brushRef="#br1" timeOffset="119101.56">11871 6597 0,'0'0'0,"18"-18"0,17-52 16,-35 52 0,0 36-1,-18 52 1,1 71 0,17 18-1,0-18 1,0 53-1,0-141-15,0 106 16,0 17 15,0-52-15,0-54 0,0-105 15,0 17-31,0-87 15,0 16 1</inkml:trace>
  <inkml:trace contextRef="#ctx0" brushRef="#br1" timeOffset="119454.41">11818 6844 0,'-18'-35'0,"36"70"0,-36-88 0,-17-35 15,17 0 1,36-18-1,70 35 1,71 18 15,0 53-15,17 106 0,-158 0-1,-53 35 1,-89-35-1,18-71 1,18-17 0,70-18-1,71-18 17,0-17-17,18 17 1,-54 1-16</inkml:trace>
  <inkml:trace contextRef="#ctx0" brushRef="#br1" timeOffset="119851.4">12506 6720 0,'0'-17'16,"0"-1"-1,0-17 1,0-18-1,53 18 1,0 17 0,17 36-1,-17 35 1,-53-18-16,18 35 16,-18 36-1,-35-70 1,17-19-1,0-17 17,18-53-17,0-17 1,0 52-16,0-17 16,0 17-16,53-52 15,18 34 1,17 19-1,-53 17-15</inkml:trace>
  <inkml:trace contextRef="#ctx0" brushRef="#br1" timeOffset="120168.27">13035 6720 0,'0'0'0,"0"18"16,35 0-1,18-18 1,0-36-1,-35 19-15,35-19 16,-36-34 15,-34 35-15,-36 17 0,-18 53-1,18 71 1,36 0-1,17-35 1,35-54 0,36-17-1,-1 0 1,-52-17 0</inkml:trace>
  <inkml:trace contextRef="#ctx0" brushRef="#br1" timeOffset="122134.68">13458 6826 0,'-17'0'15,"34"0"-15,-34 18 0,-1-18 0,36 0 47,-1 0-47,72-35 16,34-36-1,-88 53-15,71-52 32,-18-71-17,-70 17 1,-36 54 0,-52 52-1,17 18 1,-18 124-1,36 70 1,17-36 0,-17 36-1,18-53 1,17 71 0,0-159-16,0 123 15,0-87 1,0-19-1,70-70 1,-17-35 15,-35 0-31,52-36 16,-52 36-16,17-71 16,-35-88-1,-106 35 1,36 71-1,-36 17 1,88 54 0,36-36-1,141-35 1,-1-1 0,125-52-1,-142 53 1,-53 0-1,-88 70-15,0-17 16,-71 17 15,-17 18-15,71 36 0,17 105-1,0 0 1,0-88-16,0 141 15,-36 18 1,19-54 0,-19 19-1,36-71 1,18-71 0,70-53-1,-17-35 1,52-53-1,-52-52 17,-71 34-17,-35-17 1,17 106-16,-70-53 16,-36 52-1,54 36 1,70-17-1,17-1 1,107-17 0,-1-18-1,18-18 1,-52 36 0,-37 0-1,-34-1 1,-36 36 15,18 18-15,-35 53-1,35 34 1,0-34 0,18 0-1,17-18 1,36-53-1,-54 0-15,71 0 16,36-36 0,52-17-1,-52 18 1,-1-53 0,-105 0-1,-53 35 1,-71 35-1,18 18 1,-36 71 15,54 17-15,17 35 0,53-52-1,53-53 1,35-18-1,0 0 1,18-53 0,17-53-1,-70 0 1,-18-70 0,1 70-1,-36 18 1,0 52-1,0 72 17,-18 122-17,-17 1 1,17 0 0,18-53-1,18-53 1,88-53-1,-18 0 1,0-53 0,-53 17-16</inkml:trace>
  <inkml:trace contextRef="#ctx0" brushRef="#br1" timeOffset="123468.28">16334 6738 0,'53'0'15,"-36"0"-15,18 0 16,71-53 0,-35-17-1,35-72 1,-18-16-1,-88 122-15,0-34 16,17 35 0,-17-71-1,-17 106 1,-54 35 0,18 53-1,-35 106 1,71-123-16,-1 140 15,18-105 1,70 0 0,19-71-1,34-35 1,1-52 0,-36-1-1,-18-71 1,-70 36-1,-53 0 1,-17 70 15,35 18-15,17 53 0,18-18-1,53-35 1,0 0-1,53-53 1,-1-17 0,1 17-1,-88 53 1,-18 18 0,0 70-1,0 0 1,-18 0-1,18-53 1,0-17 0,71-18-1,35-18 1,-18-17 0,0-53-1,-35 17 1,-35-34-1,-18 87 1,0 0 0,-18 89 15,0 70-15,18-106-16,0 89 15,-17 52 1,17-35-1,0 106 1,0-18 15,0-87-15,-36-19 0,19-105-16,-54 17 15,18-35 1,-17-71-1,17-52 1,53-18 0,35-124-1,-17 195-15,88-124 16,52-36 0,-17 72-1,-52 87 1,-36 53-1</inkml:trace>
  <inkml:trace contextRef="#ctx0" brushRef="#br1" timeOffset="124350.6">18927 6615 0,'0'0'0,"52"-53"16,-16 0-16,-1-53 16,-35 0-1,0 36 17,-53 52-17,35 18-15,-70 18 16,0 52-1,-18 54 1,89-36 0,17-18-1,70-52 1,36-18 0,0-71-1,-36 18 1,-17-17-1,-17 17 1,-36 35 15,0 36-15,0 88 0,0 70-1,0-17 1,0 35-1,0 35 1,0 1 0,0-36-1,-36-106 1,-17-53 0,-17-70-1,-54-53 1,-34-71-1,69 18 1,89-53 15,124 35-15,-18 53 0,-53 89-16,88-89 15,-106 88-15,88-70 16,36-36-1,-53 1 1</inkml:trace>
  <inkml:trace contextRef="#ctx0" brushRef="#br1" timeOffset="125750.75">19614 6297 0,'0'-18'0,"0"1"32,-35 34-17,-35 54 1,34 52-1,1-17 1,17 0 0,18-88-1,0 17 1,71-17 0,-18-18-1,35-53 1,-17-35-1,-54 17 1,-17 53-16,-17-87 16,-54 69-1,-17 36 1,35 0 0,71 0 15,105 0-16,-17 0 1,53 0 15,-54-17-15,1-1 0,-88 18-16,17 0 15,-70 71 16,0-1-15,17 18 0,18-17-1,0-54-15,0 19 16,18-19 0,35-17-1,0-53 1,-1 1-1,-52-19 1,0-17 0,-70 17 15,17 54-15,35 17-1,107 17 16,-54-17-31,88 0 16,142 0 0,-89 0-1,-17 0 1,-124 0 0,-52 0-1,-72 0 1,-34 71-1,-1 17 1,54-17 0,35 17 15,35-53-15,88-35-1,35 0 1,-34-35-1,16-36 1,-87 18 0,-18 36-16,0-36 15,0 0 1,-35 70 15,17 72-15,-52 52-1,34-35 1,-17 35 0,53-124-1,-17 89 1,-1 71 0,-17-1-1,-18-70 1,-18 17-1,-17-70 1,35-53 0,-35-35-1,0-71 1,17 0 0,54-53-1,-1 124-15,18-53 16,0 0-1,53 17 1,-35 36 0</inkml:trace>
  <inkml:trace contextRef="#ctx0" brushRef="#br1" timeOffset="126018.82">21149 6209 0,'0'0'16,"0"-35"-16,-18 52 31,1 71-15,-19 36 0,19 35-1,-1-54 1,18-34-1,0-53 1,18-18 0,35-71 15</inkml:trace>
  <inkml:trace contextRef="#ctx0" brushRef="#br1" timeOffset="126369.42">21272 6562 0,'18'0'47,"35"-18"-31,0-17 0,35-18-1,-88 35-15,0-35 16,0 18-1,-53 35 1,-17 35 0,17 71 15,35-18-15,36 18-1,35-53 1,35-53-1,0 0 1,53-53 0</inkml:trace>
  <inkml:trace contextRef="#ctx0" brushRef="#br1" timeOffset="126684.21">22454 6121 0,'0'0'0,"0"-18"0,-17 0 0,-1 1 16,0-19 0,1 36-1,-1 0 1,0 53 0,1 89-1,-1-19 1,-35 18-1,53-106-15,0 54 16,0-37 0,18-52 15,0 0-31,34-52 16,-34 34-1</inkml:trace>
  <inkml:trace contextRef="#ctx0" brushRef="#br1" timeOffset="127051.09">22701 6297 0,'0'0'0,"0"-18"16,-17 18 15,-54 71-15,18 35-1,35-18 1,18-35-1,71-35 1,17-18 0,36-18-1,-1-53 1,-88-17 0,-35 0-1,-70 35 1,-36 53-1,0 0 17,36 35-32,52-17 31</inkml:trace>
  <inkml:trace contextRef="#ctx0" brushRef="#br1" timeOffset="127302.14">22119 6191 0,'0'0'0,"-17"0"16,17-17-16,35 17 16,88 0-1,71 0 1,-17 0-1,-71-18 1,-71 18 0,-53 0 15,1 0-15,-36 0-1,17 0-15</inkml:trace>
  <inkml:trace contextRef="#ctx0" brushRef="#br1" timeOffset="128883.87">441 8484 0,'0'0'0,"-18"0"0,1-17 16,-1-1 0,0 0-1,1 18 1,-1 18-1,18 35 1,0 35 0,18-17-1,-18-18 1,0-36-16,0 19 16,0-54 15,0-17-16,0-18 1,0 35-16,0-35 16,17-35 15,36 35-15,36 53-1,-19 35 1,36 89-1,-106-89 1,35 36 0,-35-54-1,0-34 17,0-19-17,35-52 1,18 18-1,-35 52-15,53-53 16,17 54 0,-35 34 15,0 54-15,-53-18-1,0 35 1,0-35-1,53-53 17,-36 0-32</inkml:trace>
  <inkml:trace contextRef="#ctx0" brushRef="#br1" timeOffset="129584.4">1605 8484 0,'0'0'15,"0"-35"-15,0 17 16,-70-17 0,52 17-1,-88 1 1,36 17 0,-19 35-1,36 53 1,18 36-1,35-18 1,0-1 0,88-87-1,-17-36 1,52-52 0,-17-1-1,-18-17 1,-70-18-1,0 36 1,-18 52 0,0 106 31,0-52-47,0 16 15,17 72 1,19-71-1,34-53 1,1 0 0,17-53-1,-35 0 1,-36 35-16,19-35 16,-19-17-1,-17 52 1,0 36-1,0 35 1,0 17 0,0 1 15,0-53-15,0-36 15,36-35-31</inkml:trace>
  <inkml:trace contextRef="#ctx0" brushRef="#br1" timeOffset="129751">2187 8308 0,'0'0'0,"-17"-18"0,-1 18 15,0 0 1,18 18-1,0 0 1,36-18 0</inkml:trace>
  <inkml:trace contextRef="#ctx0" brushRef="#br1" timeOffset="130483.35">2540 8361 0,'0'0'0,"-18"0"16,-17 0 0,0 17-1,17 54 1,18 17 0,0-17-1,-17-18 1,-19-18-1,36-53 17,0 1-32,18-1 15,17-17 1,36-89 0,-18 54-1,-18 34 1,-17 89 15,-1 18-15,1-53-16,-1 70 15,19-53 1,34 0 0,-17-35-1,35-17 1,1-36-1,-54 35-15,0-70 16,0-36 0,-17-17 15,0-17-15,-18 69-1,0 72 1,0 34-16,-18 89 15,-17 71 1,0-19 0,35-69-1,0 16 1,17-105 0,1 0-16,17 0 15,18-35 1,0-35-1,-35 70-15</inkml:trace>
  <inkml:trace contextRef="#ctx0" brushRef="#br1" timeOffset="130684.05">2910 8326 0,'0'0'0,"-17"0"31,70 0-15,-36 0-16,89-36 16,-35 19-1,-1-1 1,-52 18 0</inkml:trace>
  <inkml:trace contextRef="#ctx0" brushRef="#br1" timeOffset="132034.23">3722 8520 0,'0'0'0,"53"-71"31,-36 53-31,-17 1 0,36-36 16,-36-18-1,0 1 1,-89 34 0,-34 36 15,-18 89-15,0 34-1,88-35 1,35 36-1,36-71 1,123-18 0,-35-35-1,53-71 1,-54 18 0,-16-35-1,-72 0 1,-17 18-1,0 34 1,-17 36 0,17 53-1,0 35 17,0 1-17,17-1 1,1-88-16,17 35 15,36-35 1,-18-18 0,17-35-1,18-35 1,-52 18 0,-19 34-16,-17-52 15,0 71 1,0 70 15,0-36-15,0 54-16,0 17 31,0-70-31,36-1 16,34-17-1,1 0 1,34-53-1,-34 0 1,-36-35 0,-35 35-1,0 36 1,-35 52 0,17 18-1,1 17 1,17 1-1,-18-36 1,0-35 0,18-17 31,0-1-47,0-35 15,0-18 1,18 54-16,53-89 15,17 35 1,18 71 0,-53 53-1,-18 53 1,-35 0 0,0-35-1,0-36 1,18-35 15,-18-35-15,0-1-1,0 19 1,0-19-16</inkml:trace>
  <inkml:trace contextRef="#ctx0" brushRef="#br1" timeOffset="132233.13">4392 8026 0,'0'0'0,"-18"-18"0,-17 36 16,0-36 0,17 18-1,36 0 1,52 0-1,-52 0-15,17 0 16</inkml:trace>
  <inkml:trace contextRef="#ctx0" brushRef="#br1" timeOffset="134749.97">5821 8308 0,'0'0'0,"-18"0"16,36 0 15,-1 0-31,54-18 16,35-17-1,-89 17 1,107-70 0,-53 35-1,-71 18 1,-106 35-1,0 35 1,-18 53 0,89 18-1,53-18 1,70-17 0,0-71-1,18 0 1,-18 0-1,-70-18 1,-18 1 0,-71 17 15,-52 17-15,-1 54-1,71-18 1,53-18-16,-17 36 15,70-18 1,52-36 0,37-34-1,-37-19 1,54-52 0,-124 53-16,71-53 15,-18-53 1,-88-18-1,0 71 1,0-1 15,-17 195 1,-1 0-17,18-71-15,-17 71 16,-1 18-1,18-36 1,88-18 0,0-70-1,36 0 1,17-35 0,-53-18-1,0-35 1,-70 70-16,-18-52 15,0 17 1,-53 53 15,0 35-15,0 53 0,36 1-1,17-19 1,52-35-1,19-35 1,-18 0 0,35-35-1,-35-18 1,18-53 0,-71 1-1,0 52 1,0 35-1,0 53 1,-18 53 0,0 18 15,18-53-15,-17-18-1,17-17 1,0-53 15,0 17-31,35-35 16,0-35-1,1 18 1,34 17 0,1 53-1,-18 17 1,-18 54-1,0-1 1,-35-17 0,0-17 15,0-54 0,0 0-15,35-52-1,36-36 1,17-18 0,-17 72-1,-18 52 1,-53 17 0,0 1-16,0 70 15,0 18 1,0-36-1,17 1 1,54-36 15,35-17-15,-1-18 0,-34-35-1,17-36 1,-35-17-1,-53 17 1,-18-17 0,18 70-16,-52 18 15,-1 36 1,17 17 0,36 52-1,0-34 1,0-53-16,18 17 15,70-17 1,18-18 0,-35-18 15,34-53-15,-34-17-1,-71 18 1,0 34-16,0-34 15,0 52 1,0 53 0,-18 36-1,1 17 1,17-70-16,-18 35 16,18-18-1,0-17 1,0-36 15,0 0-15,35-17-16,18-35 31,-35 34-31,88-70 16,-36 36-1,18 35 1,-35 52-1,-35 54 1,-18 35 0,0-71-16,0 35 15,-18-17 1,18-35 0,0-36 30,0-35-30,0 1 0</inkml:trace>
  <inkml:trace contextRef="#ctx0" brushRef="#br1" timeOffset="135018.31">9525 7761 0,'0'0'0,"18"-18"15,-18 107 17,0 16-17,0 19 1,0 35 0,-18-124-16,18 53 15,-18-35 1,18-35-1,71-36 17,-1-35-17,-34 36 1</inkml:trace>
  <inkml:trace contextRef="#ctx0" brushRef="#br1" timeOffset="135416.35">9948 8079 0,'0'-18'16,"0"36"-16,0-54 0,18-17 15,-53 53 17,17 0-32,-53 18 15,1 35 1,52-18 0,18 18-1,36-18 1,16-17-1,-34-18-15,88 18 16,-71-1 0,-17 19 15,-18-1-15,-71 18-1,-17-36 1,70 1-16,-52-18 15,52 0 1,-17 0 0,35-18-1,-18-52 1,18 52-16,0 1 0</inkml:trace>
  <inkml:trace contextRef="#ctx0" brushRef="#br1" timeOffset="135630.01">9472 7849 0,'0'0'0,"-35"-17"31,370-19 0,-317 36-15,17 0-1,-18 0 1</inkml:trace>
  <inkml:trace contextRef="#ctx0" brushRef="#br1" timeOffset="136084.19">10795 8114 0,'0'-18'0,"0"36"0,0-53 16,0 17-16,0 0 15,0 54 16,0 17-15,0 52 0,-18-34-1,1-18 17,17-36-32,0-34 31,0-1-16</inkml:trace>
  <inkml:trace contextRef="#ctx0" brushRef="#br1" timeOffset="136266.67">10866 7885 0,'-18'0'0,"36"0"0,-54 0 15,19-18 1,-1 18-1,18 18 17,18-18-17,-1 17-15</inkml:trace>
  <inkml:trace contextRef="#ctx0" brushRef="#br1" timeOffset="136732.94">11254 7920 0,'0'0'0,"0"17"32,0 1-17,0 70 1,0-52-16,0 34 16,0 36-1,0-35 1,0-54-1,-18 1 1,0-18 0,18-35-1,0-36 17,0-52-17,71-1 1,17 36-1,0 70 1,18 18 0,-53 71-1,-35-36-15,-18 89 16,0-1 0,-18-70-1,18-35 1,-18-1-1</inkml:trace>
  <inkml:trace contextRef="#ctx0" brushRef="#br1" timeOffset="137550.66">12682 8061 0,'0'0'0,"0"-35"15,0-18-15,0-18 16,0 54 0,0 52 15,0-18-15,0 125-1,0-19 1,-35 18-1,17-70 1,1-1 0,17-105-1,17 17-15,36-35 16,0-52 0,0-19-1,-18 36 1,1 17-1,-1 89 1,0 88 0,-17 17-1,0-34 17,34-1-17,37-71 1,-1-17-1,71-53 1,-71-17 0,-35-54-1,-36-17 1,-17 35 0,-35 36-1,17 70 1,-17 0-1,0 18 1,0 17 0,35-18-1,0 19 1,53-19 15</inkml:trace>
  <inkml:trace contextRef="#ctx0" brushRef="#br1" timeOffset="138399.81">13582 8202 0,'0'18'0,"0"-36"0,53 71 15,0-53 1,17 0 0,19-35-1,-37-18 1,-16-18-1,-36 1 1,0 52-16,-71-17 16,18 35-1,-35 70 17,35 54-17,35-36 1,18 0-1,18-70-15,35-1 16,53 1 0,0-36-1,-18-17 1,18-53 0,-36-35-1,-34-19 1,-36 19-1,0 70 1,-36 71 15,1 105 1,35-88-32,-18 71 15,18 35 1,0-52-1,36-37 1,34-52 0,36 0-1,18-52 1,-19-54 0,-34 0-1,-36-53 1,-35 18-1,0 106 1,-88 52 0,70 54-1,18 70 17,0-17-17,0-1 1,18-52-1,0-54-15,17 1 16,35-18 0,-34-18-1,17-35 1</inkml:trace>
  <inkml:trace contextRef="#ctx0" brushRef="#br1" timeOffset="139082.5">15840 7937 0,'0'0'0,"0"-17"15,0-1-15,0-17 16,-36 35-1,-16 0 1,-19 88 0,18 53-1,53-35 17,0 18-17,35-72 1,54-34-1,34-18 1,36-70 0,-18-36-1,-88 0 1,-53-35 0,-88 35-1,-71 35 1,71 71-1,-1 36 1,72 69 0,17-16-1,35 17 17,71-71-17,53-35 1,-106 0-16</inkml:trace>
  <inkml:trace contextRef="#ctx0" brushRef="#br1" timeOffset="139466">16439 8149 0,'0'0'16,"-35"-17"-16,18-19 16,17-34-1,0 17 1,88 17-1,-18 19 1,-52 17-16,52 17 16,-52 89-1,0-35 17,-36 35-17,-35-53 1,18-36-1,17-17 1,18-35 0,18-36-1,35 1 1,-18-18 0,0 52-1,54 1 1,-37 35-1</inkml:trace>
  <inkml:trace contextRef="#ctx0" brushRef="#br1" timeOffset="140183.04">17163 8061 0,'0'0'16,"17"0"-16,36 0 15,-35 0-15,17-18 16,-17-35-1,-18 18 1,-71 17 0,-35 1-1,1 52 1,16 18 0,36 53-1,36-36 1,17-52-1,88-18 1,-70 0-16,52-18 16,36-34-1,-71-1 17,-17 0-17,-18 17 1,0 72 15,0-19-31,0 54 16,0 52-1,0-17 1,-18 53 0,18-124-16,0 177 15,0-18 1,0 35-1,0-35 1,0-106 0,0-70-1,-53-18-15,-52 0 32,69-18-32,-70-52 15,-52-54 1,52-70-1,106 53 1,35-35 0,71 88-1,106-53 1,-54 35 0,-17 35-1</inkml:trace>
  <inkml:trace contextRef="#ctx0" brushRef="#br1" timeOffset="141100.17">17709 8149 0,'0'0'16,"18"-17"-16,-18-19 0,0-17 15,0 0 17,0 0-17,-53 36 1,36 17-16,-19 0 15,1 0-15,-71 70 16,18 36 0,35 0-1,35-35 1,36-36 0,0-35-16,52 0 15,-52 0-15,70-35 16,18-36-1,-36 1 1,-70-19 0,0 54-1,-52 123 32,16-17-31,36 17-1,36-35 1,52-18 0,-71-35-16,72 0 15,-72 0-15,54-35 16,-1-36 0,-34 1-1,-1-54 1,-35 71-1,0 36 1,0 105 0,0 0-1,-18 18 17,1-53-17,-1-18 1,-17-52 15,35-36-15,0 17-1,70-69 1,36-1 0,-18 53-1,-52 53-15,87 0 16,-88 70-1,-17 19 1,-36-19 0,-35 1-1,36-36 17,34-35-1,19-35-16,34-18-15</inkml:trace>
  <inkml:trace contextRef="#ctx0" brushRef="#br1" timeOffset="141332.26">18750 8008 0,'0'0'16,"18"0"-16,-1-35 16,-17 52-1,-17 36 1,-19 53-1,1-18 1,18-70-16,-1 35 16,18-35 15,-18-36 0,18 0-31,36-17 16,-36 17-16</inkml:trace>
  <inkml:trace contextRef="#ctx0" brushRef="#br1" timeOffset="141515.17">18715 7849 0,'0'0'0,"-18"0"16,-35 0-1,36 0-15,-19 0 16,36 18-1,0 0 1,36 34 0,-19-52-1</inkml:trace>
  <inkml:trace contextRef="#ctx0" brushRef="#br1" timeOffset="142132.24">18962 8061 0,'0'-18'31,"0"1"-31,17 17 16,54-18 0,-36 18-1,1 18 1,-36 52-1,0 1 1,-106 17 0,70-53-16,-52 18 15,0 0 17,70-35-17,71-18 16,18 0-15,-53 0-16,52 17 16,1 36-1,-18 0 1,-1 18 0,-34 52-1,0 18 1,-106-35-1,-1-53 1,-87-18 0,17-35 15,71-35-15,70 35-16,-52-70 15,70 17 1,0-36-1,88 19 1,18-1 0,53-35-1</inkml:trace>
  <inkml:trace contextRef="#ctx0" brushRef="#br1" timeOffset="142449.1">19315 8202 0,'0'0'0,"17"-35"15,-17 0 1,18-1 0,52-17-1,-52 36 1,0 17 15,-54 0-15,-34 53-1,-1 35 1,54 0 0,17-35-1,141-53 17,-88 0-17,0-18 1</inkml:trace>
  <inkml:trace contextRef="#ctx0" brushRef="#br1" timeOffset="142982.68">19932 8149 0,'18'-17'0,"-36"34"0,36-105 16,-18 70 0,-18 1-1,-70-1 1,0 18-1,-1 71 1,19 34 0,52-34-1,18 17 1,0-70 0,88-18-1,-17 0 1,35-35-1,-18-71 1,0-35 0,-53-36-1,-17 71 17,-18 1-17,0 87 1,-53 36-1,0 105 1,53 36 0,0 17-1,0-88 1,53-17 0,-18-53-1,18-18 1,-35-18-1,17-17 1</inkml:trace>
  <inkml:trace contextRef="#ctx0" brushRef="#br1" timeOffset="143832.04">20990 7832 0,'0'-18'0,"18"18"0,-18-18 0,35 1 31,-35-1-15,0 36-1,-17 17 1,-1-17-16,-35 87 16,18-34-1,35 0 1,-18-54 0,53-34 15,-35-1-31,53-35 15,0-53 1,0 53 0,0 0-1,-35 53 1,-1 18 15,1 105-15,0-52-1,-18 17 1,70-70 0,18-18-1,18-71 1,18-52 0,-124 35-1,0-18 1,-18 35-1,-17 1 1,17 70 15,18 17-31,0 54 16,0-18 15,53 17-15,-18-52-16</inkml:trace>
  <inkml:trace contextRef="#ctx0" brushRef="#br1" timeOffset="145031.47">22084 7849 0,'0'0'0,"18"0"0,-1-35 16,-17 0 0,0-18-1,-53 35 1,-17 18-1,-19 71 1,37-18 0,16 35-1,36-18 1,0-17 15,18-53-31,52 0 16,19-35-1,-19-36 1,-34 19 0,-1-19-1,-18 18 1,-17 71 15,0 35-15,-17 17-1,17 1 1,0-18 0,17-36-1,36-17 1,18-53 15,-18 0-15,17-17-1,-52 52-15,0-35 16,17 18 0,-53 53 15,-17 52-15,17 1-1,18-1 1,0-52-16,0 0 15,71-1 1,52-17 0,-17-35-1,18-18 1,-18-17 15,-106-1-15,0 36-1,0 17 1,0 36 15,0 52-15,0-52-16,-18 70 16,-35 53-1,0 53 1,53-53-1,-53 36 1,0 70 0,0 0-1,18-36 17,0-70-17,-18-105 1,35-36-1,1-36 1,-1 19-16,-35-124 16,-35-18-1,0-53 1,88-17 0,70 88-1,54 17 1,-89 89-16,124-53 15,-36 53 1,1-1 0,-71 19-1,-53-1 1</inkml:trace>
  <inkml:trace contextRef="#ctx0" brushRef="#br1" timeOffset="145166.41">23001 8290 0,'-18'0'31,"1"0"-15,-1 0-16,-35 18 16,36-18-16</inkml:trace>
  <inkml:trace contextRef="#ctx0" brushRef="#br1" timeOffset="147582">864 12047 0,'0'-17'0,"0"34"0,-17-52 0,-1 35 15,-53-18 1,36 18 0,18 18-1,-1 17 1,18 36-1,35-18 1,53-53 0,1 0-1,-1-35 1,35-36 0,-52-17-1,-54 17 1,-17 54-1,-35-1 1,0 36 0,35 70-1,0 71 1,35-1 15,-17-52-15,-1 0-1,-17-71 1,-52-35 15,-1-53-15,-36-35 0,36 18-1,1 17 1,34 53-1,18 35 1,53 53 0,0-35-1,35 18 1,18-71 15,-89 0-31,89 0 16,35-36-1,-35-34 1,18-54 0,-71 1-1,-36-36 1,-17 53 0,0 89-1,0 34 1,0 71-1,0 36 1,0 17 0,18-18-1,17-70 1,36-17 15,-1-36-15,18-53-1,1 0 1,34-53 0,-105 18-1,-18 53 1,-36 87 15,19 19-15,17-53-16,0 70 15,0-35 1,17-18 0,-34-35 31,-1 0-32,-52-53 1,52 35-16</inkml:trace>
  <inkml:trace contextRef="#ctx0" brushRef="#br1" timeOffset="147800.34">1676 12047 0,'17'-17'15,"19"-1"-15,34-17 16,18 0-1,36-1 1,-89 36-16,18-17 16,-35 17-16,-1 0 15,-17 53 32</inkml:trace>
  <inkml:trace contextRef="#ctx0" brushRef="#br1" timeOffset="149031.49">3475 12506 0,'0'0'0,"0"-18"31,17 18-15,72-53 0,34-17-1,-70-1 1,-35-17 0,-18 53-16,0-18 15,-71 35 1,36 18-1,0 71 1,35 70 0,0-35-1,53 17 1,17-52 15,-17-71-15,-18-35-1,18-36 1,-18 0 0,-17 36-16,53-88 15,-1 34 1,1 54 0,-18 53-1,-36 52 1,1-34-16,-18 52 15,0 18 1,-18-36 0,-17-70-1,35-35 17,0 17-17,35-52 1,18-54-1,0 1 1,-35 52 0,-18 107 15,0 34-15,-18-35-16,1 106 15,17-52 1,35-1-1,35-70 1,71-18 0,71-53-1,-88-36 1,-19-34 15,-69-1-15,-36-52-1,0 53 1,0 70 0,-18 70-1,18 72 1,-18 87 0,18-53-1,0 1 1,0-36-1,36-88 1,-1 0 0,0-18-1,1-52 1</inkml:trace>
  <inkml:trace contextRef="#ctx0" brushRef="#br1" timeOffset="149231.12">4992 12206 0,'0'0'0,"17"0"47,1 0-47,53-35 15,17 17 1,-18 18-1,-52 0 1</inkml:trace>
  <inkml:trace contextRef="#ctx0" brushRef="#br1" timeOffset="150998.17">5380 12347 0,'0'0'0,"0"18"0,-18-1 31,18 1-31,35-36 31,-17 1-31,88-54 16,0-17-1,-71 18 1,-35-19 0,-53 89-1,-35 18 1,70 0-16,-52 70 15,17 53 1,53-35 0,17-53-1,89-18 1,18-35 15,105-53-15,-88-35-1,-70 17 1,-54-17 0,-17 35-1,0 36 1,-17 69 0,-1 54-1,-17 0 1,17-53-1,18-35 1,18-54 15,-1 36-31,19-53 16,-19 36 0,1-1-16,17-35 15,1-35 1,-1 70-1,-17 18 1,-1 71 0,18 0-1,18-1 1,18-17 0,17-53-1,53 0 1,36-53-1,-54-35 1,-52-18 0,-71 18-1,-71-18 1,-17 106 15,-53 71-15,88 34-1,18 19 1,35-36 0,0-53-1,70-35 1,36-35 0,-71 35-16,53-70 15,18-36 1,-53 0-1,-35-53 1,-18 36 0,0 87-1,-18 36 1,18 71 0,0 88 15,0-1-16,0-52 1,18 0 0,52-88-1,19-36 1,16-35 0,-34 0-1,0-70 1,-71 52-1,0 18 1,-53 53 0,17 53-1,19 35 1,-1 1 15,18-72-31,0 36 16,106 18-1,17-71 1,89 17 0,-53-17-1,35-53 1,-106-35 0,-70 71-16,-18-72 15,0-16 1,-53 52-1,-53 53 1,-18 53 0,54 35-1,17 53 1,53-88 15,18-18-15,87-35-1,-16-18 1,-54 1-16,71-36 16,-89 35-16,72-70 15,-54-88 1,-35-1 0,0 71-1,0 54 1,-18 52-16,18 17 15,-35 71 1,0-35 0</inkml:trace>
  <inkml:trace contextRef="#ctx0" brushRef="#br1" timeOffset="151113.95">8290 12188 0,'0'89'16,"36"-36"15,-36-36-31,35 1 16,-18-18-16,19 0 15,34-35 1,18-36-16</inkml:trace>
  <inkml:trace contextRef="#ctx0" brushRef="#br1" timeOffset="151681.76">10125 12100 0,'-36'-17'0,"72"34"0,-107-52 0,54 35 16,-19-53 0,36-35-1,0 53-15,88-18 16,54 0 0,-1 53-1,-53 70 1,-18 124-1,-70-88 1,0 0 0,-17-71-1,-19-35 1,19-35 0,17-36 15,53-87-16,0 52 1,17 0 0,1 53-1,-18 53 1,17 35 0,-34 18-1</inkml:trace>
  <inkml:trace contextRef="#ctx0" brushRef="#br1" timeOffset="151997.96">10883 12171 0,'0'0'0,"35"-35"31,1-1-31,52-52 16,-18 0 15,-52 35-16,-18 18 1,-18 35-16,-52 17 16,-18 89-1,17 35 1,71-35 0,53-18-1,53-52 1,0-36-1,88-71 1,-124 36 0</inkml:trace>
  <inkml:trace contextRef="#ctx0" brushRef="#br1" timeOffset="152363.9">11483 12047 0,'0'0'0,"0"-88"31,0 71-31,0-36 0,0 35 31,70 0-15,1 36 0,0 53-1,-19 34 1,-52-16 0,0-54-16,-35 35 15,0-34 1,17-19-1,18-52 1,0 0 0,0-71-1,53 18 17,0 0-17,0 52 1,0 19-1,18 17 1,-54 0-16</inkml:trace>
  <inkml:trace contextRef="#ctx0" brushRef="#br1" timeOffset="153898.72">12471 11924 0,'17'0'0,"-34"0"0,87-53 16,-52 35-16,0 1 15,-107 17 17,1 0-17,0 70 1,70-17 0,36 18 15,70-1-16,-70-52-15,52 17 16,1 18 0,-53-35-1,-18-1 1,-89-17 0,19 0-1,-54-17 1,54 17-1,17 0 1,53 35 0,0 0-1,123-17 1,-35-18 15,54 0-15,-19-35-1,-35-1 1,0-52 0,-70-18-1,0 1 1,-18 69 0,0 89 15,-36 18-16,36-36-15,0 53 16,0-17 0,18-36-1,70-35 1,0 0 15,18-53-15,-88 35-16,53-34 15,-36-37 1,-35 1 0,0 106 15,0 35-15,0 70-1,0-35 1,0-35-1,53-35 1,17-18 0,-34 0-16,34-18 15,18-35 1,-52-35 0,-54-18 15,-53 36-16,-34 35 1,52 35 0,35 0-1,36 0 1,87 0 0,1-18-1,18 0 1,-36 18-1,-70 0-15,-18 53 16,17 18 0,-17-1-1,-17 1 1,-1-1 0,0-34 15,18-19-16,0-52 17,0 17-32,18-52 15,35-18 1,53-71 0,-53 106-1,-18 35-15,71 1 16,-71 70-1,-35 52 1,-18 37 0,1-72-1,34 18 1,1-70-16,53-18 31,52 0-15,-17-53-1,-53 0 1,-18-88 0,-35 70-1,-88 1 1</inkml:trace>
  <inkml:trace contextRef="#ctx0" brushRef="#br1" timeOffset="154098.49">13511 11659 0,'0'0'16,"-17"0"-16,-1-17 0,0 17 16,1 0 15,34 0 0</inkml:trace>
  <inkml:trace contextRef="#ctx0" brushRef="#br1" timeOffset="154547.44">15963 11659 0,'0'-53'16,"0"36"0,0-1-16,0 36 31,0-1-31,-17 72 16,17 87-1,-18 18 1,18-71-1,-35-17 1,35-70 0,0-54 15,0 0-31,0-17 16</inkml:trace>
  <inkml:trace contextRef="#ctx0" brushRef="#br1" timeOffset="154847.51">15752 11942 0,'-18'-89'16,"36"178"-16,-54-213 0,36 89 16,0-53-1,106 35 1,18 17 0,70 54-1,-53 53 1,-141 34-1,-106-34 1,-53 17 0,18-35-1,88-35 1,35-18 0,54 0-1,70-71 16,-36 36-31</inkml:trace>
  <inkml:trace contextRef="#ctx0" brushRef="#br1" timeOffset="155280.75">16492 11747 0,'53'0'0,"-106"0"0,194-35 16,-123 18 0,-36 17-1,-52 35 1,-54 88-1,54-17 1,35 88 0,52-106-1,89-35 1,18-53 0,70-35 15,-89-18-16,-87 18-15,17-71 16,-35-53 0,-35 53-1,-71 18 1,-35 71 0,18 52-1,70 53 1,35 0-1,18 18 1,35-35 0,89-54-1,-1-17 1</inkml:trace>
  <inkml:trace contextRef="#ctx0" brushRef="#br1" timeOffset="155930.15">17233 11800 0,'0'0'0,"0"-17"0,18-1 16,-18 0-1,-18 36 1,-17 70 0,17 1-1,18-1 1,-17-35-1,17-71 17,0 0-32,0-35 15,0-52 1,17 16 0,19 1 15,-19 71-31,18-1 15,1 36 1,-1 70 0,-17-18-1,-1 19 1,19-37 0,34-16-1,-17-36 1,35-53-1,-35-35 1,0 35 0,0-53-1,-18 71 1,-17 35 0,-18 52 15,-18 90-16,-52-1 1,34-35 0,36-36-1,-17-35 1,52-70 0</inkml:trace>
  <inkml:trace contextRef="#ctx0" brushRef="#br1" timeOffset="157397.97">19138 12065 0,'18'0'15,"-1"0"-15,1-18 16,53-35 0,-54 36-16,36-36 15,-18-18 1,-35-17-1,-52 35 1,-72 53 0,1 18-1,17 70 1,88-53-16,-70 106 16,88-35 15,18-35-16,52-71 1,36-18 0,35-88-1,-35-17 1,-36-18 0,-34 17-1,-19-34 1,-17 69-1,0 72 1,-17 105 0,17 35-1,0 18 1,0-17 0,17-18 15,36-36-16,18-70 1,35-35 0,-18-18-1,18-35 1,-71 17 0,-35-34-1,0 87 1,-71 36-1,1 52 1,35 1 0,35 35-1,17-36 1,107-52 15,-18-18-15,35-18-1,-18-52 1,-52-1 0,-71-35-1,-18 88 1,-35 1 0,18 70-1,35 0 1,0-18-16,18 18 15,34 17 1,-34-34 0,-36-36 31,-34-36-47,16 19 15,1-1 16,17 18-31,18 53 32,71-18-17,17-35 1,36 0 0,-19-17-1,-69-1-15,87-52 16,-70 17-1,-35-36 1,-18 36 0,0 71 15,0 0-31,-36 52 16,36 1 15,0-18-16,0-36 1,53-17 0,18-17-1,-1-71 1</inkml:trace>
  <inkml:trace contextRef="#ctx0" brushRef="#br1" timeOffset="157597.5">20920 11518 0,'-71'0'31,"54"0"-31,-1 0 0,18 35 16,0 1 15,0-19-31,53 1 15,-36 0-15</inkml:trace>
  <inkml:trace contextRef="#ctx0" brushRef="#br1" timeOffset="158296.21">21537 11818 0,'0'0'16,"18"-88"-1,-18 70-15,-36-35 16,-52 18 0,0 35-1,-35 18 1,17 70 0,88-18 15,36-17-16,70-53 1,35 0 0,1-17-1,-54-19 1,-52-17 0,-18 36-1,0-1 1,-35 36-1,17 35 1,-35 53 0,53-71-16,-35 106 15,35 35 1,0-35 0,0 54 15,0 34-16,0-53 1,0-123-16,-35 106 16,-54-71-1,19-88 1,-89-35 0,-88-89-1,71 18 1,123 71-16,-106-124 15,124 54 1,53-36 0,140-1-1,36 19 1,124-53 0</inkml:trace>
  <inkml:trace contextRef="#ctx0" brushRef="#br1" timeOffset="158732.26">21907 11712 0,'0'0'16,"53"-53"-1,-123 18 1,52 35 0,1 53-1,17 17 1,0 1-1,-36-18 1,1-35 0,-18-18-1,53-18 1,-18-35 0,18-18 15,71-34-16,70-1 1,18 71 0,-53 70-1,-71 53 1,-35 53 0,-35-53-1,-36 1 1,71-72-16,-17 18 15,-1-17 1</inkml:trace>
  <inkml:trace contextRef="#ctx0" brushRef="#br1" timeOffset="159580.24">1111 13688 0,'0'0'0,"0"-36"0,0-122 32,0 140-32,0-35 15,0 36-15,-17 17 16,-1 52 0,0 178-1,18-1 1,-17 53-1,17-88 1,0 18 0,0-89-1,0-105 1,0-53 0,0-53-1,0 17 1</inkml:trace>
  <inkml:trace contextRef="#ctx0" brushRef="#br1" timeOffset="159896.31">847 13847 0,'0'0'0,"-53"-71"16,35-35 0,53-35-1,71 70 1,106 1-1,35 88 1,-106 52 0,-123 71-1,-124 0 1,18-88 0,-89 53-1,107-71 16,52-35-15,53 0 0,71 0-1,35-53-15</inkml:trace>
  <inkml:trace contextRef="#ctx0" brushRef="#br1" timeOffset="160813.96">1923 13741 0,'17'-18'0,"-34"36"0,70-54 0,-1 1 15,-34-35 1,-18-19 0,-18 19-1,-34 70 1,-37 53 0,36 35-1,-17 106 16,52-71-15,18-87-16,0 52 16,53-88-1,18-18 1,17-70 0,-18 0-1,-17-53 1,-53 35-1,0 88-15,0-35 16,0 71 0,0 105-1,0 1 1,18 17 0,35-70-1,17-36 16,36-35-15,-17-53 0,34-53-1,-35 0 1,-17-88 0,-71 141-16,17-70 15,-17 35 1,0 70-1,-35 89 1,35 34 0,-18 142-1,18-105 1,18-19 0,35-105 15,53-36-31,-18-35 31,-70 18-31,52-71 16,-34 0-1,-36-35 1,0 70 0,-18 36-1,0 106 1,18 35-1,0-71-15,0 88 16,0 1 0,0-71-1,36-18 1,-19-35 0,36-53-1</inkml:trace>
  <inkml:trace contextRef="#ctx0" brushRef="#br1" timeOffset="161031.18">2646 13723 0,'0'0'0,"-18"0"0,18-18 15,18 1 1,88-19-1,17 1 1,18-18 0,-53 18-1,-70 35-15,35-18 16</inkml:trace>
  <inkml:trace contextRef="#ctx0" brushRef="#br1" timeOffset="161712.89">3193 13864 0,'0'0'0,"35"18"31,-17-36-31,-1 18 16,54-70-1,-36-19 1,-17 36-1,-18 18-15,-18-18 16,-17 53 0,-53 53-1,35 53 1,35 0 0,18-18-1,0-53 1,71 36-1,17-71 1,53 0 0,-35-18-1,-18-52 1,-70 17 0,-18 18-16,0-71 15,0 17 1,35-16-1,35 52 1,19 53 0,16 70-1,-34 54 1,-71-1 0,0-52-1,0-36 16,-18-53 1,18-34-17,0-37 1,18 1 0,35-18-1,-18 53 1,36 36-1</inkml:trace>
  <inkml:trace contextRef="#ctx0" brushRef="#br1" timeOffset="162129.59">4463 13494 0,'0'0'0,"0"17"47,-18 1-47,18 0 0,-18 17 16,18 53-1,-17 0 1,17 1 0,0-19-1,0-35 1,-18-35 15,0-70-15,18-18-1,18-71 1,70 53 0,36 35-1,-107 71-15,72 0 16,16 106 0,-52 18-1,-35-18 16,-18-1-15,0-69 0,-18-36-16</inkml:trace>
  <inkml:trace contextRef="#ctx0" brushRef="#br1" timeOffset="162912.38">6085 13688 0,'0'0'0,"18"-36"0,17-34 16,-35 52-16,18-35 16,0 36-16,-1-19 15,-17 54 1,0 106-1,-17-1 1,-19 36 0,19-71-1,34-106 17,36-35-17,0-52 1,-35 69-1,-1-17 1,1-17 0,0 87-1,17 72 1,0 34 0,18-35-1,71-35 1,-19-53-1,142-35 1,-53-71 0,-105-17-1,-89-54 1,-53 71 0,-106 36-1,106 70-15,-88 0 16,0 70 15,106 36-15,35-18-1,141-52 1,0-36 0</inkml:trace>
  <inkml:trace contextRef="#ctx0" brushRef="#br1" timeOffset="163546.06">7549 13229 0,'-35'-17'15,"70"34"-15,-105-52 0,17 35 16,35 88 0,18 36-1,0-19 1,18 54 15,-18-71-15,0-70-16,0 17 15,-18-35 1,1-53 0,17-17-1,35-71 1,18 70-1,-18 53-15,36-17 16,17 53 0,-35 52-1,-36 54 1,-17-18 0,18-53-1,70-53 16,-35-18-15,53-53 0,-35 1-1,-36-36 1,-35 35 0,0 142 15,-18 0-16,-17 34 1,35-69 0,0-19-1,0-34 1,0-19 0</inkml:trace>
  <inkml:trace contextRef="#ctx0" brushRef="#br1" timeOffset="163695.43">8114 13388 0,'0'0'16,"-35"-53"-16,17 35 15,0 18 1,36 18 15,17 0-31</inkml:trace>
  <inkml:trace contextRef="#ctx0" brushRef="#br1" timeOffset="164395.9">8484 13388 0,'0'0'16,"0"-18"-16,-17-17 16,-19 35-1,19 0-15,-36 35 31,18 36-15,17 70 0,18-53-1,0 18 1,123-53 0,-34-53-1,69-71 1,-52 1-1,-18-71 1,-70 35 0,-18-71-1,0 54 1,-18 105 0,-17 89-1,35 35 1,-18 35 15,18-35-15,0 35-1,0-88 1,0-89 15,36-34-15,70-71-1,-54 70 1,-16 54-16,87-36 16,-35 53-1,-52 53 1,-19 52 0,-17 1-1,-17 0 16,17-71-15,0-17 0,35-53-1</inkml:trace>
  <inkml:trace contextRef="#ctx0" brushRef="#br1" timeOffset="164645.85">10160 13406 0,'0'0'0,"18"-18"31,-36 18-31,-17 70 16,17 19-1,18-1 1,0-18 15,0-34-15,18-36-1,17 0-15,18 0 0</inkml:trace>
  <inkml:trace contextRef="#ctx0" brushRef="#br1" timeOffset="165029.34">10583 13388 0,'0'0'0,"18"-53"16,-53 71 31,17-18-47,-35 35 0,0 18 16,36 17-1,17-52 16,88-18-15,-18 0 0,19 18-1,-54 17 1,-18 18 0,-17 0-1,-70-18 1,-18 0-1,17-35 1,18 0 0,18-35-1,35-18 1</inkml:trace>
  <inkml:trace contextRef="#ctx0" brushRef="#br1" timeOffset="165214.75">10125 13017 0,'0'0'0,"-18"0"0,-17 0 15,0 0 1,35 18 15,35-18-15,35 18-1,-52-18-15</inkml:trace>
  <inkml:trace contextRef="#ctx0" brushRef="#br1" timeOffset="167030.74">11536 13353 0,'0'0'0,"17"-18"0,19-53 16,-1 19 0,-17-1-1,-18 35 1,0 53 0,0 36-1,0 52 1,-18 54 15,18-54-15,0-105-16,18 88 15,35-71 1,70-35 0,1-88-1,-19-1 1,19-52-1,-71-17 1,-36 17 0,-17 70-1,0 53 1,-17 89 0,17-53-1,0 52-15,-53 124 31,35-88-15,18 0 0,71-53-1,35-53 1,70-53 0,-141 35-16,106-70 15,-17-18 1,-89 36-1,-35 52 1,-53 36 0,36-18-16,-36 70 15,35 18 1,18 0 0,35 1-1,-17-36 16,17-36-15,-52-34 15,-1-19-31,-17 1 16,-1 0 0,1-1-1,17 89 16,36 0-15,0-35-16,35 17 16,52 1-1,-16-36 1,69-53 0,1-18-1,-18-35 16,-88-17-15,-35 52 0,-36 18-1,-17 53 1,17 0-16,-52 88 16,34 1-1,36 34 1,18-17-1,70-53 1,71-35 0,53-18-1,-1-18 1,-70-35 0,-35-18-1,-88-17 16,-18-35-15,-53 17 0,-18 88-1,-17 36 1,18 52 0,-18 54-1,88-36 1,0 18-1,70-88 1,1-18 0,34-53-1,-16-36 1,-1-87 0,-71 88-1,1-141 16,0 105-15,-18 89 0,0 105-1,-18 36 1,18-70-16,0 105 16,0 35-1,0-17 1,53-71-1,18-70 1,34-18 0,-34-36-1,52-70 1</inkml:trace>
  <inkml:trace contextRef="#ctx0" brushRef="#br1" timeOffset="167480.07">15893 13212 0,'0'0'16,"-53"-36"-16,53 19 0,0-1 0,0-35 16,0-18-1,0 54 1,0 34 0,0 89 15,-18 35-16,0-17 1,-52 35 0,17-54-1,53-52 1,18-53 0,52-35-1,36-71 1,17 18-1,-34 0 1</inkml:trace>
  <inkml:trace contextRef="#ctx0" brushRef="#br1" timeOffset="167811.78">16122 13370 0,'53'-17'16,"0"-19"-1,-36 36-15,-52 36 32,-53-19-32,158-17 15,-122 71-15,16 35 31,36-18-15,36-18 0,-19-70-16,71 0 15,36-17 1,17-71 0,-88 17-1,-35-35 1,-54 36-1,-34 34 1,34 36-16,-34 0 16,-54 0-1,1 0 1,52 0 0</inkml:trace>
  <inkml:trace contextRef="#ctx0" brushRef="#br1" timeOffset="167995.98">15416 13247 0,'0'-18'0,"0"36"0,18-36 16,0 18 0,70 0-1,-53 0-15,159 0 16,-35 0-1,0-17 1,-18-1 0</inkml:trace>
  <inkml:trace contextRef="#ctx0" brushRef="#br1" timeOffset="170280.52">17974 13582 0,'0'0'0,"0"18"0,-18-18 31,18-18-31,0-35 15,36 0 1,-19 35-16,36-70 16,-35 0-1,-18-35 1,-53 34 0,-35 72-1,-106 87 16,70 19-15,1 52 0,87-53-1,54 18 1,106-71 0,34-35-1,-17-71 1,-70 1-1,-36-54 1,1 36 0,-36 18-1,17 87 1,-17 71 0,18 18-1,17-35 1,18-18 15,18-36-15,-18-34-1,-18 17-15,35-71 16,-34 1 0,34-54-1,1 54 1,-1-1-1,-17 71 1,-35 35 0,-18 1-1,0-19 1,0-34 31,0-1-47,0 0 0,0 1 31,-71-1-15,1 18-1,-1 35 1,18 71 0,53-18-1,0-70-15,36 88 16,34-53-1,54-36 1,-36-17 0,18-53-1,-36-17 1,-52 52-16,35-70 16,35-18-1,-35 53 16,0 36-15,-36 52 0,-17 36-1,0-36 1,0-18 0,18-17-1,0-17 1,-18-18-1,0-36 1,0 36 0,-36-1-1,1 36 1,-35 53 0,17 36-1,17 34 16,36-17-15,18-36 0,70-34-1,18-19 1,70 1 0,71-106-1,-158 17 1,-19-35-1,-70 36 1,0-1 0,-53 71-1,-70 71 1,87-1 0,36 1-1,89 17 1,-36-70 15,52-18-15,72-36-1,-89-16 1,53-37 0,-53 19-1,-35-1 1,-88 36-1,-106 70 1,53 36 0,88-1-1,17 1 1,54-18 0,-1-18-1,-52-35 16,-89-35 1,1 17-17,35 1 1,17 17 0,36 0-1,17 17 1,71 1-1,0-18 1,-18 0 0,18-35-1,-89 17-15,54-17 16,-36-36 0,-35 18-1,-53 53 16,18 0-15,17 53 0,18-35-16,0 52 15,0 18 1,-17-35 0,-19-17-1,19-19 1,-19-17-1,19 0-15,-19 0 16,19-53 0,17 18-1,106-18 1</inkml:trace>
  <inkml:trace contextRef="#ctx0" brushRef="#br1" timeOffset="170628.69">22278 12718 0,'0'-36'16,"0"72"-16,0-89 0,-18 17 0,-17 19 16,-88 17-1,87 0-15,-70 70 16,-88 177-1,0 36 1,36-89 0,-36 52-1,17-51 1,36-90 0,88-69-1,36-36 1,17-36 31,-18 1-47</inkml:trace>
  <inkml:trace contextRef="#ctx0" brushRef="#br1" timeOffset="172128.6">3316 14887 0,'0'0'0,"0"-35"31,0 17-31,0 1 15,0-19 1,0 19-16,0-1 16,-18 18-1,-34 71 1,16 70 0,36 18-1,0 52 1,0-52 15,53-89-15,18-70-1,35-35 1,-18-35 0,18-89-1,-18-35 1,-35 0-1,-36 53 1,-17 0 0,0 105-1,-17 89 1,-1 106 0,18 53-1,0-54 1,0 19-1,53-89 17,53-70-17,17-18 1,1-106 0,-36 0-1,0-70 1,-70 52-1,-18-70 1,0 53 0,0 88-1,-53 88 1,18 89 0,17 35-1,0 35 1,18 17 15,0-87-15,53-71-1,53-53 1,18-71 0,-19 1-1,19-107 1,-89 107-1,-17 34 1,-18 107 15,-18 17-15,0 18 0,18-71-16,0 0 15,0-17 1,36-106 31,-19 70-47</inkml:trace>
  <inkml:trace contextRef="#ctx0" brushRef="#br1" timeOffset="172273.8">4904 14852 0,'-36'0'16,"72"0"-16,-107 0 15,53 0 1</inkml:trace>
  <inkml:trace contextRef="#ctx0" brushRef="#br1" timeOffset="172478.18">4022 15011 0,'0'0'0,"-18"17"0,0 1 16,18 0 0,106-18-1,35-36 1,-88 36-16,212-70 15,-212 70-15</inkml:trace>
  <inkml:trace contextRef="#ctx0" brushRef="#br1" timeOffset="172945.17">5203 14640 0,'0'-17'0,"0"34"0,0-52 15,-17 17-15,-1 18 16,-17 53 15,17 35-15,18 54-1,0-107-15,0 88 16,0 36 0,0-53-1,18-71 1,52-35-1,1-17 1,52-107 0,-70 36-1,-17-18 1,-36 88 0,0 36-1,0 53 1,-18 17 15,18 0-15,0-70-1,0-36 17,0 0-32,0-35 15,0 36-15</inkml:trace>
  <inkml:trace contextRef="#ctx0" brushRef="#br1" timeOffset="173112.13">5503 14852 0,'0'0'15,"-70"35"-15,52-35 16,0 0 0,36 0 30,0 0-30,70-17-16</inkml:trace>
  <inkml:trace contextRef="#ctx0" brushRef="#br1" timeOffset="173711.42">6015 15011 0,'-35'0'0,"35"-18"16,0 0-16,0 1 16,52-19-1,19 19 1,-36 17 0,-17 53-1,-36 0 1,1-18-1,-54 53 1,36-53-16,-71 54 16,0-1-1,71-71 1,105-52 15,-52 18-31,70 17 16,36 0-1,-54 17 1,36 71 0,-53 36-1,-35-18 1,-18-71-16,-71 88 16,36-70-16,-71 71 15,-106-1 1,-17-87 15,88-36-15,0-142-1,123 37 1,53-36 0,89-1-1,17 37 1,-88 69-16</inkml:trace>
  <inkml:trace contextRef="#ctx0" brushRef="#br1" timeOffset="174312.3">6315 15205 0,'17'0'0,"-17"-18"16,0-17-1,53-18 1,-35 35-1,35-35 1,-36 0 0,-17 18-1,0 17 1,-52 18 0,-1 71-1,53 35 1,0 0-1,35-53 1,53-18 0,18-35-1,-18-35 1,89-71 0,-107 35-1,-35 1 1,-52 34 15,-36 36-15,-18 53-1,54 36 1,34-1 0,36-18-1,18-17 1,-71-18-1,-36-35 1,-87 36 0,52-36-1,-17 0 1,88-53 0,18 18-1</inkml:trace>
  <inkml:trace contextRef="#ctx0" brushRef="#br1" timeOffset="174678.04">7920 14852 0,'-71'-71'16,"142"142"-16,-142-159 0,54 35 16,17-18-1,0 1 1,0 87 15,0 54-31,0 35 16,-18 52-1,-17-16 1,17-72 15,18 1-15,71-71 0,-1-36-16</inkml:trace>
  <inkml:trace contextRef="#ctx0" brushRef="#br1" timeOffset="175344.72">8255 14746 0,'0'-70'16,"0"140"-16,0-229 15,-18 159 1,-17 71 0,17 88-1,18-54 1,-35 54-1,18-71 17,-1-52-17,18-54 1,53-52 0,17-36-1,-17 0 1,0 35-1,-35 71 1,-18 36 0,0 34-1,17 36 1,-17-71-16,36 36 16,17-1-1,35-70 1,0-17-1,36-71 17,-54 35-17,-52 17-15,-1-34 16,-17 34-16,0-34 16,-17 35-1,-36 52 1,18 54-1,17 35 1,18-18 0,53-35-1,17-53 1,54 0 0,-1-71-1,-52 36 1,-54 17-1</inkml:trace>
  <inkml:trace contextRef="#ctx0" brushRef="#br1" timeOffset="175563.21">7955 14834 0,'0'0'0,"-53"18"15,0-18-15,18 18 0,-53-18 16,141 0 15,88-36-15,-88 19-16,70-19 16,36 1-1</inkml:trace>
  <inkml:trace contextRef="#ctx0" brushRef="#br1" timeOffset="178294.38">10407 15169 0,'0'0'0,"-35"0"0,-18 0 0,-18 18 16,36-18 0,17 0-1,36-35 1,35-18-1,-36 53 1,54-53 0,0-35-1,-71 35 1,0-35 0,0 70-1,-53 18 1,-18 88-1,53 18 1,1 18 0,34-36-1,72-18 1,34-70 0,18-53-1,-17-17 1,17-54-1,-53-34 17,-70 34-17,-18 89-15,0-89 16,-53 124 0,0 36-1,18 69 1,-18 37-1,17-1 1,36-35 0,71 35-1,17-124 1,53-34 0,-35-19-1,35-52 1,-53-18 15,-70 0-15,0 71-1,-54 70 17,19 1-32,-1-1 15,-17 106 1,35-70-1,53-1 1,35-70 0,0 0-1,36-88 1,-36 35 0,-71 18-16,36-71 15,-35 53 1,-18 35-1,-35 36 17,17 53-17,0 70 1,18-71 0,0-17-1,0-70 16,18-1-31,0-53 16,17-34 0,18-1-1,-18 35 1,36 54 0,-36 34-1,0 18 1,1 54-1,-19-72 1,1 54 0,17-1-1,0-52 1,1-18 0,-1-18-1,18-34 1,-36 34-16,72-70 15,-36-1 1,17 19 0,-35 52-1,-17 36 1,-18 35 0,0 53-1,0-36 1,0 18 15,71-52-15,-1-19-1,54-17 1,-1-53 0,-17-17-1,-53-1 1,-53-17-1,0 35 1,-18 36-16,-35 17 16,-35 52-1,70 1 1,18 53 0,18-35-1,53-18 1,-54-53-1,54 0 1,-53 0-16,70 0 16,0-53-1,-35 0 1,-18-53 0,-17 53-1,-18 35-15,0 54 31,-36 17-15,1 35 0,18-70-16,-1 17 15,18 0 1,0-53 15,0 1-15,35-36-16,53-18 15,1-35 17,-37 54-17,19 34 1,-53 53 0,-18 36-1,0-1 1,17 19-1,54-37 1,-18-34 0,17-36-1,-17-34 1,0-19 0,-18-17-1,36-53 1,-18 0-1,-35 70 17,-54 124-1,-52 70-15,70-87-16,-17 17 15,18 52 1,17-69-16,0 17 15,70-18 1,36-35 0,0-18-1,0-35 1,-36-17 0,-52-18-1,-18 52 1,-18 36-1,1 18 17,-1 35-17,18 35 1,0-35 0,0-18-1,0-17 1,0-36 31,-18 1-32,18-1-15,0 0 0,-35-17 16,17 17-16</inkml:trace>
  <inkml:trace contextRef="#ctx0" brushRef="#br1" timeOffset="178494.66">14111 14746 0,'-18'0'16,"36"0"-16,-36 18 15,36-18 1,88 0 0,-53 0-16,17 0 15,54 0 1,-71-18-1,-18 0 1,-17 18-16</inkml:trace>
  <inkml:trace contextRef="#ctx0" brushRef="#br1" timeOffset="180177.64">16863 14940 0,'0'0'0,"-18"18"0,0-18 0,1 0 16,87 0 15,-52 0-31,53-36 16,-36-52 0,-35-35-1,-18-1 1,-52 1-1,-36 105 17,0 159-17,18-17 1,0 52 0,70-70-1,36-53 1,70-53-1,0-53 1,18-35 0,-53 0-1,17-36 1,-52 36 0,-18 53-1,0 70 1,0 88-1,-18 1 17,18-54-17,36 1 1,-19-71-16,19 0 16,-19 0-16,107-18 15,-1-52 1,-17-1-1,-36-17 1,-52 18 0,0 34-1,-18 54 1,-36 70 0,19 18-1,17-36 1,35-17-1,71-35 17,0-18-17,-18-53 1,0 0 0,-70-17-1,-18-1 1,-18 71-16,-35-53 15,36 53 1,17-17 0,70 17-1,54 0 1,34 0 0,-16 0-1,-90 0 1,-52-18-1,-52 18 17,-19 0-17,-35 70 1,0 36 0,53-18-1,53-17 1,18-36-1,53-35 1,17-17 0,0-54-1,-17-17 1,-71 0 0,17-36-1,-17 71 1,-35 124 31,17 52-32,18-34 1,36-19 0,16-35-1,19-17 1,-53-18-16,70-18 15,18-52 1,-36-1 0,-17-35-1,-35 36 1,-18 140 15,0 36-15,0-18-1,0-52 1,17-36 15,1-18-15,0-35 0,-1 18-16</inkml:trace>
  <inkml:trace contextRef="#ctx0" brushRef="#br1" timeOffset="180343.91">18856 14446 0,'0'-35'0,"0"70"0,-18-88 0,-17 53 15,35-17-15,-18 17 16,1 0 0,17-18-1,53 18 1</inkml:trace>
  <inkml:trace contextRef="#ctx0" brushRef="#br1" timeOffset="182027.38">19085 14235 0,'0'-18'16,"0"0"-1,0 36 1,-17 0-16,-1 70 15,0 88 1,1-52 0,17 34-1,17-52 1,54-35 0,-53-54-16,52 1 15,-35-18-15,54 0 16,34-71-1,-35 19 17,-35-72-17,-35 36 1,-18 53-16,-18-18 16,1 35-16,-54 18 15,-17 53 1,-18 53-1,53-18 1,53 18 0,0-89-16,0 19 15,71-36 1,17 0 0,-18-36-1,1-34 1,-18-18-1,-53 52 1,35-52 0,-35 71-16,0-19 15,0 54 1,0 70 0,-18 18-1,36 0 1,35-53-1,53-36 1,-18-17 0,35-70-1,-70-1 1,18-105 0,-53-36-1,-18 89 1,0 105-1,-36 106 17,1 89-17,17-1 1,1-70 0,17-88-16,0 34 15,-18-34 1,18-71 15,18 36-31,17-19 16,18-52-1,18 0 1,17 88 0,-35 35-1,-18 36 1,-17-1-1,-18-34 17,-71-19-17,18-17 1,-17 0 0,70-17-1,-18 17 1,0 0-1,18 35 1,53-18 0,0 1-1,35-18 1,0 0 0,89-70-1,-89-19 1,18-87-1,-53 35 17,-53 0-17,0 105 1,-88 54 0,70 0-16,-17 70 15,17 53 1,18 0-1,0-53 1,53 1 0,53-72-1,17-17 1,-35-17 0,1-36-1,-72-36 1,1 37-1,-53 52 17,-1 70-17,19 18 1,17-35 0,35 0-1,18-35 1,35-18-1,-17-36 1,-54 1 0,-34-18-1,-19 53 1</inkml:trace>
  <inkml:trace contextRef="#ctx0" brushRef="#br1" timeOffset="182527.23">14305 16140 0,'0'-18'15,"0"36"-15,0-107 0,-18 36 16,18 36 0,-17-18-1,17 123 17,0-18-17,0 36 1,0-53-1,-18-18 1,1-35-16,-1 0 16,18-17-1,0-36 1</inkml:trace>
  <inkml:trace contextRef="#ctx0" brushRef="#br1" timeOffset="182677.86">14217 15928 0,'0'-18'15,"0"36"-15,-35-106 0,17 88 16,0 0 15,18 17-15,18 1 0,35 17-1,-35-17-15</inkml:trace>
  <inkml:trace contextRef="#ctx0" brushRef="#br1" timeOffset="183144">14552 15963 0,'0'0'0,"18"0"0,-18 35 31,0-17-31,0 53 16,0-18-1,0 35 1,0-35-1,0 0 17,0-36-17,-18-17 1,18-17 0,0-36-1,0-53 1,53-18-1,18 36 1,-36 71-16,53-1 16,18 88-1,-71 19 1,-35 34 0,0-35-1,-18-70-15,-17 53 16,0-54-1,35 1 17,35-36-17,36-17 1</inkml:trace>
  <inkml:trace contextRef="#ctx0" brushRef="#br1" timeOffset="183377.88">15593 15998 0,'0'0'0,"-18"36"32,0-19-17,18 1-15,-52 88 16,34-18 0,18 0-1,-18-17 1,18-54-1,36-17 32,-36-17-47</inkml:trace>
  <inkml:trace contextRef="#ctx0" brushRef="#br1" timeOffset="183677.21">15505 16157 0,'-53'-106'16,"35"36"-1,18-36 1,53 71 0,53 17-1,-18 36 1,-35 52 0,-35 1-1,-89 35 1,-17-53-1,-18 17 17,71-52-17,35-1 1,88-17 0,-35-35-16</inkml:trace>
  <inkml:trace contextRef="#ctx0" brushRef="#br1" timeOffset="184126.8">15998 15928 0,'0'0'0,"0"-18"15,0 1-15,-52 17 16,16 35 0,-17 71-1,36 0 1,17-1-1,0-34 17,0-53-32,70 35 15,1-53 1,17-36 0,53-34-1,-53-1 1,-70 53-16,0-123 15,-36 36 1,-70 16 0,-18 89-1,-18 36 1,54 52 0,35 35-1,35-105-15,0 70 16,53-53-1,35-35 17,-53 0-32</inkml:trace>
  <inkml:trace contextRef="#ctx0" brushRef="#br1" timeOffset="184810.97">16616 15875 0,'0'0'0,"0"-18"0,-18 18 31,1 36-15,-19 52-1,36-71-15,0 89 16,-17-35 0,17-36-1,0-17 1,17-18-1,-17-36 17,0-52-17,0 53-15,0-53 16,36-36 0,16 54-1,1 52 1,0 18-1,-17 18-15,16 52 16,-16 36 0,-1-35-1,-17-1 1,-18-52 0,17-18-1,1-35 1,53-54-1,-19 1 17,72-18-17,-1 18 1,-52 88 0,-71 71-1,0 17 1,0 53-1,0-53 1,0-17 0,0-36-1,18-17 1,17-18 0,0-18-1</inkml:trace>
  <inkml:trace contextRef="#ctx0" brushRef="#br1" timeOffset="185017.69">18045 16157 0,'0'-35'31,"-18"35"-16,36 0 32,-1 0-47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1T09:58:07.206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4745 1341 0,'0'0'0,"0"-18"0,-35-53 31,17 54-31,18-36 16,53 0-1,35 53 1,88 53-1,-70 53 1,0 35 0,-106 0-1,0-106-15,0 124 16,-35-71 0,0-53-1,17-35 1,-17-35-1,17-35 1,18 52-16</inkml:trace>
  <inkml:trace contextRef="#ctx0" brushRef="#br0" timeOffset="367.01">4798 1199 0,'0'0'0,"0"-17"0,-18-1 16,-17 1 0,0-1-1,35 36-15,-36 87 16,54 72-1,-53 17 1,-54 53 0,54-106-1,0-35 17,17-53-17,18-89 16,0-34-15,0 34-16</inkml:trace>
  <inkml:trace contextRef="#ctx0" brushRef="#br0" timeOffset="669.31">4480 1570 0,'0'0'16,"-17"0"-16,-1 0 0,0-18 0,89 1 31,70-1 1,71-17-17,-36-1 1,-88 36-1,-70 0-15,0 0 16,-54 0 15,54 0 1</inkml:trace>
  <inkml:trace contextRef="#ctx0" brushRef="#br0" timeOffset="1349.92">5891 1640 0,'18'0'31,"0"0"-31,-1 0 15,36-70 1,-18-1 0,-17 18-1,-53-17 1,-53 35 0,-1 35-1,-34 35 1,17 35-1,-17 71 1,87-88-16,-17 71 16,36-1-1,17-70 17,88-35-17,0-36 1,71-52-1,-36-36 1,-87 71-16,87-142 16,-70 54-1,-18-54 1,-35 72 0,-17-1-1,-19 106 1,1 88-1,0 88 1,35 36 0,0-53-1,0-1 17,0-69-17,35-36 1,18-53-1,-18-18-15</inkml:trace>
  <inkml:trace contextRef="#ctx0" brushRef="#br0" timeOffset="1816.17">6315 1587 0,'-18'-17'0,"36"34"0,-54-52 16,36 18-16,0-19 16,0 19-16,0-36 31,53 17-15,36 36-1,-1 71 1,-18 35-1,-52 0 1,-18 52 0,-18-87-1,1-71 1,17-18 0,0-52-1,35-36 1,0-70-1,0 105 1,1 0 0,-19 54-1,36 17 17,0 0-17,0 0-15</inkml:trace>
  <inkml:trace contextRef="#ctx0" brushRef="#br0" timeOffset="2865.52">7320 1782 0,'18'0'15,"-18"-18"-15,35-35 16,0-18-1,-17-17 1,-18 53-16,0-36 16,-53 18-1,-18 53 17,-52 18-17,0 53 1,17 70-1,70 18 1,36-36 0,89-70-1,34-53 1,-17-18 0,17-70-1,-34-18 1,-72 71-16,1-106 15,-18 53 1,0-1 0,-18 89-1,-17 36 17,35 34-17,-18 89 1,18-71-1,71-17 1,-1-71 0,54 0-1,-18-53 1,35-71 0,-124 36-1,-17 0 1,0 53-1,-17 35 1,-1 35 0,18 88-1,0-34 17,-17 17-17,17-54 1,0-34-1,-18-18 1,0-53 0,18 0-1,0-70 1,71 35 0,35-36-1,-71 106-15,36-17 16,-36 35-16,53 18 15,-53 52 1,-35 71 0,0-35 15,-53 18-15,36-71-1,17-36 1,17-52-1,36-35 1,-35 52-16</inkml:trace>
  <inkml:trace contextRef="#ctx0" brushRef="#br0" timeOffset="3166.05">8961 1164 0,'0'0'15,"0"-17"-15,-18-19 0,-17 36 16,-1 0 0,19 18-16,-1 70 15,18 53 17,0-35-17,0 35 1,-18-53-1,18-17 1,0-53-16,53-36 31,18-53-15,-53 54-16</inkml:trace>
  <inkml:trace contextRef="#ctx0" brushRef="#br0" timeOffset="3382.43">8661 1411 0,'0'0'0,"-18"0"0,-35 0 15,106 0 32,-18-18-47,142 18 16,-71-17-1,-1-1 1,-69 18 0,-36-17-1</inkml:trace>
  <inkml:trace contextRef="#ctx0" brushRef="#br0" timeOffset="4132.51">9543 1746 0,'0'0'0,"17"0"16,1-17-16,52-19 15,36-34 1,-35-1 0,-54 54-16,19-54 15,-54-17 1,-88-18-1,0 88 1,-35 1 0,36 70-1,-19 52 17,71 54-17,53 0 1,53-53-1,0-71 1,53-35 0,-18-35-1,35-71 1,1-18 0,-71 1-1,-53 52 1,0 36-1,-53 106 17,53-36-32,-18 53 15,18 53 17,0-52-17,71-19 1,35-70-1,-71 0-15,88 0 16,54-53 0,-107 18-16</inkml:trace>
  <inkml:trace contextRef="#ctx0" brushRef="#br0" timeOffset="4898.68">10672 1499 0,'0'-17'0,"0"-19"16,0 89-16,-36-159 15,-17 89 1,-53 17 0,18 35-1,-18 36 17,89-36-32,-18 35 15,-1 72 1,36-72-1,88-35 1,18-35 0,0-17-1,0-71 1,-18-1 0,-70 1-1,-18 35 1,0 18-1,0 70 17,0-17-32,0 70 15,0 71 17,0 0-17,0 52 1,0 72-1,0-37 1,0 160 0,0-124-1,0-105 1,-35-36 0,-1-106-1,-17-35 1,-70-159-1,-18-70 1,53 35 0,52-106-1,36 53 17,106-88-17,18 123 1,-36 89-1,53-18 1,-53 70 0,18 1-1,-71 70-15</inkml:trace>
  <inkml:trace contextRef="#ctx0" brushRef="#br0" timeOffset="5516.31">11130 1552 0,'0'0'0,"18"-53"47,-1 36-47,19-36 16,-19 17 15,1 1-15,-36 18-1,-35 17 1,36 0-16,-71 70 16,35 1-1,35 34 1,18-16 0,71-19-1,-1-70 1,107-17-1,-72-36 1,36-53 0,-52 18-1,-1-1 17,-88 37-17,-18 52 1,-35 35-1,36 35 1,-1 19 0,18-19-1,0 18 1,0-17 0,0-53-1,-18-18 1,-17 0-1,17 0 1,1-36 0</inkml:trace>
  <inkml:trace contextRef="#ctx0" brushRef="#br0" timeOffset="6565.01">13511 1341 0,'0'0'0,"0"-36"15,0 1-15,0 17 16,-17 18 15,-71 36-15,-1 69-1,19 1 1,70-18 0,0 18-1,17-88-15,19-18 16,70 0 0,-1-35-1,19-54 1,-71 19-1,-53-54 1,0 36 0,-106-18-1,71 89-15,-54-1 32,-16 18-17,87 18 1,53-1-1,53 1 1,106-18 0,36-35-1,-19-36 1,-122 18 0,-72-17-1,-70 52 1,-88 18-1,53 53 1,0 88 0,70 0-1,-17 106 17,17 53-17,18-71 1,0-158-16,0 246 15,0-70 1,-17 18 0,-19-36-1,1-88 1,-35-52 0,-19-54-1,-69-53 1,-72-70-1,89 17 1,35-34 0,89-19-1,34 36 17,107-71-17,-89 106-15</inkml:trace>
  <inkml:trace contextRef="#ctx0" brushRef="#br0" timeOffset="6897.97">14975 1252 0,'0'0'0,"0"-17"15,0 34 17,0 1-32,0 70 15,-35 71 17,17-18-17,1-106-15,-18 71 16,-18 0-1,35-71 1,18-70 15,18 17-31</inkml:trace>
  <inkml:trace contextRef="#ctx0" brushRef="#br0" timeOffset="7232.73">14817 1393 0,'0'0'16,"-18"-35"-16,0-35 16,18 17-1,124-35 1,35 52 15,52 36-15,-87 53-1,-71 71 1,-53-107-16,-71 71 16,18-70-16,-88 53 15,-53-1 1,71-52 0,70-18-1,88 0 16,0 0-31,36-35 16</inkml:trace>
  <inkml:trace contextRef="#ctx0" brushRef="#br0" timeOffset="7698.71">15787 1288 0,'0'0'0,"17"-18"16,36-53-1,-53 36 1,-70 106 15,-54 87-15,36-34 0,35 52-1,53-35 1,53-88-1,71-35 1,-19-18 0,54-88-1,-18-36 17,-88-34-17,-53 34 1,-53-17-1,-53 106 1,71 35-16,-88 0 16,-36 53-1,53 35 1,88-18 0,36-34-1,106-19 1</inkml:trace>
  <inkml:trace contextRef="#ctx0" brushRef="#br0" timeOffset="7998.88">16563 1288 0,'0'0'0,"0"-18"15,-18 18 1,18 18-1,-17-1-15,17 54 16,-36 52 0,19-17-1,-36 18 1,35-36 0,18-71-1,35-34 16,1-36-15,-36 18-16</inkml:trace>
  <inkml:trace contextRef="#ctx0" brushRef="#br0" timeOffset="8214.71">16545 1429 0,'18'-36'0,"-36"72"16,71-124-1,18 52 1,-36 36-1,18 88 1,-53-70-16,18 70 16,-18 36-1,0-54 1,17-34 0,-17-19-1,35-34 1,1-1-16</inkml:trace>
  <inkml:trace contextRef="#ctx0" brushRef="#br0" timeOffset="8699.29">17357 1288 0,'-71'17'31,"53"-17"-31,-17 18 0,-18 17 15,-70 53 1,17 1 0,53-37-1,35-16 1,71-54 15,53-35-15,18-35-1,-36 0 1,-18 0 0,-52 70-1,-18 89 17,-18 17-17,-35 53 1,36 0-1,-18 18 1,17-71 0,18-70-16,0 52 15,0-52 1,0-54 15,-18 19-15</inkml:trace>
  <inkml:trace contextRef="#ctx0" brushRef="#br0" timeOffset="9914.6">4463 2417 0,'0'0'16,"-36"17"-16,-140 18 16,158-35 15,18 18-16,18-18 1,53 0 0,105 0-1,36 0 1,105 0 0,-229 0-16,212 0 15,176-35 1,-88 0-1,265-1 1,-88 19 0,211-1-1,-565 18 1,601-18-16,-177 1 31,211 17-15,-228 0-1,228 0 1,-211 0 0,-423 0-16,599 35 15,-228 0 1,175-17 0,-229 0-1,141 17 1,-246-35-1,193 0 1,-352 0 0,-36 0-1,-158 0 1,-54-18 15,1 18 16,-18-17 0</inkml:trace>
  <inkml:trace contextRef="#ctx0" brushRef="#br1" timeOffset="16413.79">247 4815 0,'0'0'0,"-18"0"0,-17 18 16,17-18 0,-52 0-16,-36 18 31,106-1-16,71-17 95,-1 0-110,18 0 0,0 0 15,-17-17-15,176-1 16,-159 18-16,89-18 16,17 1-1,-106 17 1,-53 0 0,-53 0 46,1 0-46,-1 0-1,1 0 1,-1 0-16</inkml:trace>
  <inkml:trace contextRef="#ctx0" brushRef="#br1" timeOffset="17024.46">1094 4445 0,'0'0'15,"-18"-18"1,18 36 15,0 0-15,88 52-1,0-17 1,-52-35-16,69 17 16,37-17-1,-54-18 1,18 0-1,-53 0 1,-36 0 0,-52 0 31,0 35-47,-36 0 31,53-17-31,-52 52 15,-36 36 1,35-18 0,-17 18-1,35-35 1,18-18 0,0-18-1,35-53 63,0 1-62</inkml:trace>
  <inkml:trace contextRef="#ctx0" brushRef="#br1" timeOffset="18346.57">2399 4251 0,'0'0'0,"-18"-53"32,1 35-32,-1 18 15,0-17 1,1 87 0,17 71-1,-18 1 1,18 52-1,-18-36 1,1-17 0,17-70-1,0-89 17,0-52-1,35-36-16,-17 71-15</inkml:trace>
  <inkml:trace contextRef="#ctx0" brushRef="#br1" timeOffset="18647.04">2752 4163 0,'0'0'0,"17"-18"0,1 0 16,-18 1-1,0 87 1,18 107 0,-1-36-1,-17 53 1,0-71 0,0 54 15,0-124-16,0-89 17,-17-16-17,-1-1-15</inkml:trace>
  <inkml:trace contextRef="#ctx0" brushRef="#br1" timeOffset="18899.06">2293 4692 0,'0'0'0,"-18"0"15,36 0 1,17 0-16,106-35 16,-17 35-1,17-18 16,-88 18-15</inkml:trace>
  <inkml:trace contextRef="#ctx0" brushRef="#br1" timeOffset="19980.28">3334 4727 0,'0'0'16,"17"0"-16,1 0 0,17 0 16,1-53 15,-36 0-16,0 0 1,-18 18 0,-53-18-1,36 53-15,0 0 16,-89 36 0,54 52-1,-18 35 1,70 1-1,18-1 1,35-70 0,89-53-1,-54-53 1,36-35 0,-35-18 15,-36 0-16,-35 18 1,0 53 0,-18 35-1,1 70 1,17 1 0,0 52-1,0-52 1,0-36-16,70 1 15,1-36 1,70-18 0,-53-53-1,0-17 1,-70-18 0,-18 18 15,0 70-16,-18 71 17,18 0-17,0-17-15,0 52 16,0-71-16,-17 72 16,17-19-1,0-52 1,-36-18 15,1-53-15,35 35-16,0-52 15,18-54 1,88 18 0,-1 53 15,54 36-16,-35 17 1,52 70 0,-141 1-1,-52 35 1,-36-36 0,-35 1-1,52-53 1,19-18-1,34-53 1</inkml:trace>
  <inkml:trace contextRef="#ctx0" brushRef="#br1" timeOffset="20580.02">5186 4586 0,'0'0'0,"0"-70"16,0 52 0,-53-35-1,35 53-15,-35 0 16,-88 18 0,18 35-1,-36 70 1,88-17-1,71 17 1,89-34 0,52-89-1,18-36 1,-54-34 0,-16-36 15,-54 0-16,-35-53 1,0-17 0,0 35-1,0 88 1,0 70 0,0 107-1,0-1 1,0 89-1,0-106 1,0 17 0,17-52-1,19-53 1,34-36 0,18-70 15,-70 70-31</inkml:trace>
  <inkml:trace contextRef="#ctx0" brushRef="#br1" timeOffset="20846.5">5733 4145 0,'0'0'0,"-53"-18"15,35 54 1,18 70-1,-18 52 1,1-52 0,-1 18-1,18-89-15,0 35 16,0 1 0,18-89 30,17-17-46</inkml:trace>
  <inkml:trace contextRef="#ctx0" brushRef="#br1" timeOffset="21246.45">6015 4568 0,'0'18'16,"0"0"-1,35-18 1,-17 0-16,35 0 16,17-36-1,1 1 1,-54 0 0,-17 17-1,0-17 1,-17 35-1,-71 18 1,-18 52 0,70 1-1,19 35 1,17-18 0,70-71-1,1-17 1,35-35-1,-36-18 1,-52 18 0</inkml:trace>
  <inkml:trace contextRef="#ctx0" brushRef="#br1" timeOffset="21980.69">8202 4410 0,'0'0'0,"18"-18"0,17 18 0,53-70 31,-17-19-15,-54 1 0,-17 0-1,-35 53 1,0 35-16,-89 0 16,19 53-1,-1 35 1,106 0-1,35 0 1,53-35 0,89 35-1,-89-35 1,-53 18 0,-88-1 15,-53-34-16,-88-36 1,141 0-16,-88-18 16,0-53-1,88 1 1,53 17 0,35 0-1,36 35 1,52 1-1,-17-19 1</inkml:trace>
  <inkml:trace contextRef="#ctx0" brushRef="#br1" timeOffset="22246.33">8749 4039 0,'18'-35'0,"-36"70"0,71-105 0,-36 52 31,-17 36-15,-35 123 0,18-18-1,17-70-15,-18 53 16,-17 0 0,-1 0-1,36-71 1,36-53 15,-1-35-15</inkml:trace>
  <inkml:trace contextRef="#ctx0" brushRef="#br1" timeOffset="22430.6">8572 4339 0,'-35'0'0,"70"0"0,-87 0 15,34 0-15,53 18 32,-17-18-32,70 0 15,71 0 1,17-53 0,-88 53-1</inkml:trace>
  <inkml:trace contextRef="#ctx0" brushRef="#br1" timeOffset="23229.51">9472 4427 0,'35'0'31,"-35"-17"-31,0-1 16,0-35-1,0-17 1,-70 17 0,-18 17-1,-18 72 1,35 34 0,36-34-16,-36 105 15,36-53 1,35 0-1,71-35 1,-1-53 0,71-35-1,-52-18 1,-19-53 0,-35 0 15,-35-35-16,0 53 1,0 70 0,-17 124-1,-1 0 1,18 35 0,0-53-1,53-17 1,18-71-1,-36 0-15,53-18 16,53-53 0,-53-17-1,1-70 1,-72-19 0,-17 54 15,0 105-16,-35 71 1,17 106 0,1-36-1,-19 18 1,36-35 0,36-53-1,52-53 1,0-18-1,18-35 1</inkml:trace>
  <inkml:trace contextRef="#ctx0" brushRef="#br1" timeOffset="23613.51">10442 4410 0,'0'0'0,"0"17"16,-17-17-1,17 18 1,17-18-16,18 0 16,54-35-1,-36-1 1,-18-34 0,-35-18-1,0 70 1,-106 36-1,18 70 1,0 35 0,70 1-1,36-54 1,70-52 0,0-18 15,71-35-16,-53-36 1,-89 54-16</inkml:trace>
  <inkml:trace contextRef="#ctx0" brushRef="#br1" timeOffset="24666.16">11624 4004 0,'-18'18'15,"36"-18"16,0 0-31,52-18 16,71-35 0,0 18-1,-88 0 1,-53-1 0,-105 1 15,-54 53-16,35 87 1,71-16 0,53 34-1,0-70 1,18-35-16,70 17 16,18-35-1,0-35 1,-71 17-1,-52 0 1,-107 18 0,-35 36-1,18 70 1,88-18 0,36 35 15,70-52-16,35-54 1,88-17 0,53-53-1,-17-35 1,-53-53 0,-89 18-1,-52-89 1,-18 89-1,0-1 1,0 106 0,-18 36-1,18 123 1,0 18 0,-35 53-1,17-54 16,-17-52-15,18-71 0,52-52 15,18-36-15,-36 35-16</inkml:trace>
  <inkml:trace contextRef="#ctx0" brushRef="#br1" timeOffset="25045.83">12577 4339 0,'0'0'0,"0"18"0,0-1 15,0 1 1,17-18 15,18 0-31,36-53 31,-53 0-15,-1-35 0,-17 0-1,-35 88 1,0 35 0,-36 53-1,18 36 1,36-89-16,17 18 15,0 35 1,70-88 0,54 0-1,34-53 1,-69 18 0</inkml:trace>
  <inkml:trace contextRef="#ctx0" brushRef="#br1" timeOffset="25714.55">13264 4092 0,'0'0'0,"-35"0"31,18 71-15,-1-54-16,0 72 16,1 16-1,-1-16 1,0-36-1,18-36 1,0-34 15,0-36-15,36-53 0,34-18-1,1 36 16,17 35-15,-70 53-16,52 35 16,-35 71-1,1-17 1,-36-1 0,0-18-1,0-52 1,0-36 15,0-35-15,17-35-1,36-18 1,53 0 0,-18 71 15,-70 35-31,70 53 15,-53 35 1,-17 36 0,-18-18-1,-35-53 1,17-18 0,18-18-1,0-34 1,35-54-1</inkml:trace>
  <inkml:trace contextRef="#ctx0" brushRef="#br1" timeOffset="26563.06">14252 4304 0,'0'0'16,"-35"0"-16,0 18 15,17-18 1,36 0 0,17 0-1,88-36 1,-17-34 0,-53 17-1,-53 0 1,-35 53-1,17 0-15,-105 70 16,35 19 0,35 34-1,53-35 1,35-35 0,88-53 15,54 0-16,-18-35 1,-54-53 0,-87 17-1,0-52 1,-18 70 0,0 35-1,0 71 1,-18 53-1,0 0 1,1-36 0,-19-34-1,19-19 1,17-52 15,70-36 0,36-70-15,-88 106-16,52-53 16,89-71-1,-88 177 1,-54 87 0,-17 1-1,0 18 1,-35-36-1,35-53 1,18-35 15,52-53-15,36-70 0,-88 88-1</inkml:trace>
  <inkml:trace contextRef="#ctx0" brushRef="#br1" timeOffset="26796.28">15699 3810 0,'0'0'16,"-18"18"-1,18-1 1,-35 124 0,35-105-16,-36 105 15,19 18 1,-1-54-1,18-52 1,35-35 0,18-18-1,0-71 1,-35 54-16</inkml:trace>
  <inkml:trace contextRef="#ctx0" brushRef="#br1" timeOffset="26964.06">15557 4092 0,'0'0'16,"-17"0"-1,34 0 1,72 0 0,-1 0-1,35-35 1,-52 0-1</inkml:trace>
  <inkml:trace contextRef="#ctx0" brushRef="#br1" timeOffset="27446.27">16704 4092 0,'0'0'0,"18"-35"0,35-89 16,-53 89-16,17-35 15,-17-36 1,0 194 15,-35 106-15,17-18 15,-17 36-15,17-88-1,18-72 1,0-69 15,18-1-31,0-35 0</inkml:trace>
  <inkml:trace contextRef="#ctx0" brushRef="#br1" timeOffset="30445.44">16669 4039 0,'0'-53'0,"0"106"0,0-247 15,35 88 1,53 54 0,53 16-1,-17 72 1,-89-19-1,71 107 1,-106-19 0,-124 19-1,1-54 1,-18-34 0,35-36-1,88-36 1,71 54 15,0 70-15,-18-17-1,36 35 1,-53-89-16,17 19 16,71-19-1,17-34 1,1-19 15,34-69-15,-87 16-1,-36-69 1,-52 105 0,-54 35-1,18 53 1,0 106-1,36-105-15,17 70 16,0-1 0,70-52-1,71-53 1,18 0 0,-35-53-1,17-52 16,-124 69-31,36-87 16,-35-36 0,-18 53-1,0 36 1,0 123 15,0-18-31,-35 159 16,-18-18-1,-18 54 1,1-54 0,17 89-1,35-54 1,18-70 0,88-105-1,-17-54 16,52-88-15,-35-70 0,-52 17-1,-89-106 1,-18 142 0,-35 17-1,89 36 1,34 34-1,142-52 1,18 0 0,105-36-1,-141 19 1,-71-1 0,-70 35-1,-88 1 16,18 70-15,-19 35 0,37 106-1,52 18 1,-36 123 0,1-35-1,0 17 1,-1-87-1,36 17 1,0-53 0,0-106-1,71-35 1,52-88 0,-34 0-1,52-124 1,-88 53 15,-53-52-15,-89 105-1,-87 0 1,88 106 0,53-17-1,52-1 1,71-17-1,71-18 1,-18 17 0,-17 1-1,-71 17 1,-18 1 0,-35 70 15,0-18-16,0 36 1,0 34 0,35-52-1,36-17 1,17-36 0,-53 0-16,18 0 15,0-18-15,124-35 16,-54-35-1,0-53 1,-105 70 0,-18 36-1,-70 35 1,52 18-16,-88 70 16,71 35-1,35-35 16,53-17-15,35-36 0,35-35-1,18-17 1,-17-54 0,-36-35-1,-70 18 1,-18 35-1,-35 106 17,17-18-32,-17 36 15,17 35 1,18-71 0,0-17-1,35-36 32,-35 0-47,36-70 16,16 18-1,1-19 1,-17 72 0,-1 34-1,-35 1-15,0 53 16,18 17-1,52-35 1,18-18 0,18-35-1,-35 0 1,17-53 0,-35-17-1,17-72 16,19 37-15,-54 52 0,-18 53-1,-17 53 1,0-18 0,0 0-1,0-17 1,18-18-1,17-18 1,-17-17 0,-18-18-1,0 18 1,0 17 0,-18 0-1,-17 54 16,17-19-31,-34 54 16,-1 52 0,35-34-1,18 16 1,35-34 0,36-36-1,35-35 1,-18 0-1,35-70 1,-34-1 0,-1-52-1,-53 17 1,-53 53 0,-35 70-1,-35 89 16,71-17-15,17 16 0,17-69-1,54-19 1,17-34 0,-17-19-1,-54 19-15</inkml:trace>
  <inkml:trace contextRef="#ctx0" brushRef="#br1" timeOffset="30579.11">21749 4357 0,'0'0'0,"-18"17"0,-35-17 16,0 18 0,0-18-1,0 0 1</inkml:trace>
  <inkml:trace contextRef="#ctx0" brushRef="#br1" timeOffset="35211.67">4163 5574 0,'0'0'0,"0"18"0,-36 17 32,36-18-32,-35 1 15,35 17 1,18-35 0,52 0-1,-34-17-15,140-54 16,-35 1-1,-35 17 1,-106 17 0,-71 36-1,-52 0 1,-36 0 0,53 89-1,71 52 1,35-53 15,88 0-15,36-53-1,17-35 1,-35-35 0,-89 0-1,-70 17 1,36 18-16,-54 0 15,-70 35 1,53 18 0,0 88-1,70-35 1,18 0 0,35-53-1,54-35 1,34-36 15,-88 0-31,71-34 16,35-19-1,-70-17 1,35-36 0,0 36-1,-54 70 1,-34 18-16,17 36 15,-35 52 1,0 0 0,-17-17-1,-19-36 1,36-17 0,0-89 15,36 18 0,-19-53-15,19 36-1,-19 34 1,-17 54 0,0 53-1,0 17 1,18-18-1,17 1 1,36-36 0,-54-35-16,107 0 15,-36 0 1,36-53 0,-36-17-1,-71-18 1,36-18 15,-35 70-15,17 36-1,-17 36 1,-18-19 0,0 1-1,0-36 16,0 1-15,0-36 0,-18 35-1,1 1-15,-19-1 16,-34 18 0,52 18-16,0 34 15,-17 54 1,18-18 15,17 1-15,35-19-1,35-34 1,107-36 0,-54 0-1,1-53 1,-36-18-1,-35 18 1,-18-17 0,-35 52-16,18 0 15,-18 1 1,0-1 250,0 0-220,-18 18-30,0 0 31,1 0-31,-1 18-1,18 0 1,-17 52-1,17-17 1,0-35-16,0 52 16,0-34-1,35-19 1,53-17 0,-17 0-1,52-53 1,-70 0 15,17-52-15,-52 16-1,-18 54 1,0 17 0,0 89 15,-18-53-31,1 70 15,-18 35 1,35 36 0,0 17-1,0 89 1,0 17 0,0-194-16,0 124 15,-36-35 16,1-89-15,17-88 0,18-53-1,0-141 1,0 35 0,18-106-1,17-70 1,-17 88-1,35 0 1,17 89 0,19 87-1,16 71 1,-34 53 0,-18 35-1,-53-35 1,-18 18 15,-52-71-15,17 0-1,0 0 1,18-18 0,17 18-1,18 53 16,35-18-15,18-17 0,35-18-1,18 18 1,-88-18-16,35-18 16,88-70-1,-71-18 1,1-53 15,-53 36-15,-18-1-1,0 89 1,-18 35 0,-17 106-1,17 0 1,18 52-1,0-70 1,53 1 0,0-72-1,35-17 1,-17-17 0,-18-36-1,17-18 16,-52-35-15,-1 53 0,-17 89 15,0 34-15,0 1-1,0-1 1,53-34-1,0-36 1,35 0 0,-17-53-1,35 0 1,-36-35 0,-52-18-1,-18 71 1,0 52 15,-18 1-15,1 70-1,17-17 1,0 17 0,17-71-1,36-17 1,35 0-1,-17-17 1,17-36 0,-53-35-1,-35-18 1,-17 0 0,-54 53-1,-70 35 1,35 54 15,89-19-31,-54 107 16,71-36-1,71 18 1,52-53 0,-35-53-1,53 0 1,1-36-1,-89-16 1,17-37 0,-35 1-1,-17-18 1,0 89 0,-18 34-1,0 89 16,-36-35-15,1 17 0,17-35-1,18-36 1,0-34 15,0-18-15,36-71-1,17 18 1,70-71 0,-35 106-1,0 71 1,-70 52 0,-18 54-1,0-1 1,0-52-1,18-36 17,-1-18-32,19-17 15,-1 0 1,0-35 0,1 0-1,-36-36 1,0 1-1</inkml:trace>
  <inkml:trace contextRef="#ctx0" brushRef="#br1" timeOffset="35462.08">8537 5274 0,'0'0'0,"-35"18"16,17-18-16,18 17 16,-17-17-1,-1 0 16,18 18-31</inkml:trace>
  <inkml:trace contextRef="#ctx0" brushRef="#br1" timeOffset="35727.65">7285 5715 0,'0'0'0,"0"18"0,0-18 32,88 0-17,53-18 1,-35 0 0,0 1-1,-124 17 16,-17 0-31,-18 0 0</inkml:trace>
  <inkml:trace contextRef="#ctx0" brushRef="#br1" timeOffset="36661.65">159 8061 0,'-18'0'31,"0"0"-31,1 0 15,-71 0-15,70 0 32,36 0 46,35 0-78,17 0 0,71 0 15,106 18 1,-159-18-16,230 0 16,-159 0-1,-89 0-15,107 0 16,-36-18 0,-106 0-1,-35 1 1,-88-1 15,17 0-15,54-17-1,-19 17 1,19 1-16</inkml:trace>
  <inkml:trace contextRef="#ctx0" brushRef="#br1" timeOffset="37114.06">1164 7761 0,'0'0'0,"-17"0"0,-1 0 15,0 0 1,18 18 0,18 52-1,70 1 1,18-36-1,53-17 17,-54-18-17,-16 0 1,-54-18 0,-35 0-1,-18 18 1,-35 18-1,-52 70 1,34 1 0,-52 87-1,70-106 1,17 1 0,19-53-1,17-36 32,0 0-31</inkml:trace>
  <inkml:trace contextRef="#ctx0" brushRef="#br1" timeOffset="37661.96">2134 7726 0,'0'0'0,"0"-18"0,0-17 16,0 17-1,-35 1 1,0 52 0,17 71-1,18-71-15,0 106 16,0 71 0,0-106-1,-18-1 1,18-69 15,0-54 0,0-35-15,0 36-16</inkml:trace>
  <inkml:trace contextRef="#ctx0" brushRef="#br1" timeOffset="40227.91">2028 7902 0,'0'0'0,"-17"-53"16,-18-17 0,35 17-1,35-18 1,35 18 0,-52 36-16,105-19 15,-87 36-15,105 18 16,-18 53 15,-105-1-15,-89 36-1,-105 0 1,35-53 0,53-53-1,52 0 1,19 0-1,-1 0 1,18 17 0,53 54-1,0 35 1,18-53 0,34 17-1,54-52 1,-18-18-1,89-71 17,-107 18-17,-17-70 1,-71 35 0,-35 0-1,0 35 1,-70 53-1,34 35 1,-17 71 0,18 17-1,35 1 1,0-54 0,71-52-1,35-53 1,-18-1 15,53-69-15,-18-1-1,-17 0 1,-88 53 0,-54 53-1,-16 53 1,-1 53-1,53 0 1,0-54 0,17 1-1,1-35 1,-18-36 15,-18 1-15,-35-19-16,18 1 31,-18 18-15,36 34-1,-1 54 1,36-1 0,52-34-1,36-19 1,0-17-1,-53 0-15,105-53 16,-34-17 0,-1-54-1,-87-17 1,-36 71 0,0 34-1,-36 142 16,36 35 1,0-53-17,0 1 1,18-89-16,17 17 16,-17-17-16,70 0 15,-17-53 1,-1-17-1,-17-54 1,-35 18 0,-18 89-16,0-54 15,0 54 1,0 52 0,0 71-1,0-18 1,0 35-1,70-70 17,71 0-17,-17-53 1,35-35 0,-36-53-1,-70 0 1,-35-71-1,-54 71 1,-34 35 0,-36 53-1,18 53 1,0 70 0,52 18-1,36-35 1,53-53 15,18-53-15,35-53-1,-18 0 1,-18-53 0,-52 71-16,0-88 15,-18 70 1,0 17-1,-18 54 1,0 53 0,1 52-1,17-88-15,0 54 16,70-19 0,-17-70-1,53 0 16,0-53-31,-18-35 32,-17-53-17,-54 35 1,1-35 0,-18 35-1,0 88 1,0 71-1,-18 18 1,-35 70 0,18 0-1,35-53 1,18-35 0,88-53-1,-36-17 1,54-54 15,-54 18-15,-17-35-1,-53 53 1,-18 17 0,-17 36-1,35-1 1,18 1-1,52-18 1,-17-18 0,18-35-1,-1 0 1,-52 53 0,-18 18 15,0 0-16,0 52-15,0 18 32,0-17-17,18-36 1,35-35 0,0-35-1,-18-18 1,0-17-1,-35 52-15</inkml:trace>
  <inkml:trace contextRef="#ctx0" brushRef="#br1" timeOffset="40394.44">6209 7567 0,'0'0'0,"-53"-18"16,18 18-1,35-17 16</inkml:trace>
  <inkml:trace contextRef="#ctx0" brushRef="#br1" timeOffset="41928.11">6191 8008 0,'18'0'16,"0"0"-16,-1 0 15,18 0 1,1-18 0,17-17-1,17-35 1,1 17-1,-54 35-15,54-88 16,-36 18 0,-17-35-1,-18 52 1,-53 71 0,-18 53-1,36-18-15,0 71 16,17 53-1,18-18 17,0-71-17,88 1 1,-17-71 0,105-53-1,-52-18 1,-54 1-1,-17-18 1,-53 35 0,-17 106 15,-1 0-15,18 52-1,0-52 1,35-17-1,53-36 17,-70 0-32,53-18 15,34-70 1,-34 17 0,0-70-1,-36-18 1,-17 1-1,-18 87 1,0 53-16,0 1 16,-18 87-1,0 36 1,1 71 0,17-36-1,0-106-15,0 53 16,35-17-1,35-71 17,19 0-17,34-53 1,-17-18 0,-71 36-1,-17 17-15,-18 1 16,-35 34 15,35 1-31,-18 17 16,18 36-1,0-54-15,35 19 16,18-36 0,53 0-1,-18-36 1,18-34-1,-53-1 17,-35 1-17,-18 52-15,0-17 16,0 53 15,0 52-15,0-52-16,-18 52 15,-35 195 1,18-36 0,35-35-1,-18 53 1,-35-35 0,-17-71-1,-1-88 1,53-53 15,-17-18-15,17-52-1,1-36 1,17 71-16,0-36 16,-18-70-16</inkml:trace>
  <inkml:trace contextRef="#ctx0" brushRef="#br1" timeOffset="42162.1">7497 7673 0,'0'0'0,"-18"0"0,18-18 16,18 18-1,17 0-15,106 0 16,0-17 15,-106 17-31,89-18 16,-18 0-1,-106 1 1,-89-1 0</inkml:trace>
  <inkml:trace contextRef="#ctx0" brushRef="#br1" timeOffset="42333.21">7250 7514 0,'0'0'0,"0"18"78,0-1-63</inkml:trace>
  <inkml:trace contextRef="#ctx0" brushRef="#br1" timeOffset="43446.04">9825 7867 0,'0'-18'31,"17"1"-15,-17-1-16,18 0 15,0 1-15,35-54 32,-53 36-32,17-53 15,1 35 1,-18 18 0,-71 105 15,71-35-31,-17 54 15,17-19 1,0 18 0,70-52-1,1-36 1,70-36 0,-35-34-1,-71 17 1,-35 35-16,-18-52 15,-52 17 17,-54 53-17,19 0 1,87 0 0,141 0 15,36-36-16,18-16 1,-89-1 0,-53-18-1,-35 36 1,-18 17 0,1 18-1,-1 71 1,0 70-1,18-18 17,0 107-17,0 17 1,0-53 0,36 88-1,-36 18 1,0-53-1,-18-177-15,-70 177 16,35-106 0,18-106-1,-1-52 1,1-89 0,0-70-1,17-124 1,18-35-1,53-1 17,0 107-17,18 0 1,-18 123 0,17 0-1,36 18 1</inkml:trace>
  <inkml:trace contextRef="#ctx0" brushRef="#br1" timeOffset="45960.35">11942 7885 0,'0'0'0,"0"17"0,0-34 32,35-1-17,71-53 1,-18 1-1,18-54 1,-106 89-16,17-106 16,-17 53-1,-53 70 1,-17 36 0,-1 105-1,54 1 1,17-89-16,0 53 15,53-17 17,52-54-17,1-17 1,53-70 0,-71 17-1,18-88 1,-53-36-1,-35 36 1,-18 18 0,-36 105-1,1 18 1,-18 124 0,18 70-1,17-18 1,18-70 15,0-36-31,88-52 31,36-36-15,-1-34 0,-52-19-1,-1-35 1,-70 0-1,-17 89 1,-36 17 0,0 70-1,0 36 1,53 0 0,18-36-1,123-34 1,18-36-1,-54-18 17,19-52-17,-54 17 1,-34-71 0,-36 1-1,0 105 1,-18 71-1,18 35 1,-18 18 0,18-35-1,0-36 1,0-18 0,18-52 15,0-35-16,17-19 17,18-34-17,-36 88-15,36-18 16,-17 53 0,-1 70-1,-17 19 1,-1 16-1,1-52 1,0 18 0,-1-71-1,1 0 1,35-35 0,17-36-1,-17-17 1,71-71-1,-71 88 17,-1 54-17,-52 52 1,0 53 0,0 36-1,0-89-15,18 36 16,17-1-1,54-35 1,-19-35 0,36 0-1,17-52 1,-52-19 0,-53-52-1,-18 34 1,-18 36-1,-35 53 17,-35 53-17,70 88 1,18-52 0,53-19-1,18-52 1,52-1-1,18-17 1,-105-17-16,52-36 16,18-35-1,-53 0 1,-53-36 0,-18 142 15,18 17-31,-53 71 15,35-36 17,1 1-17,17-36 1,0-52 15,35-1-15,36-70-1,34-36 1,-16 36 0,16 17-1,-69 71 1,-36 124 0,0-18-1,0-18 1,53-17-1,0-54 1,35-17 15,0-17-15,-18-54 0,1-17-1,-36-36 1,36-52-1,-36 17 1,-35 89 0,0 52-16,0 36 15,-53 52 1,-17 107 0,-1 34-1,53-105 1,18-71-16,0 71 15,18-71 17,53-35-17,17 0 1,-18-35 0,19-18-1,-54-53 1,-17 18-1</inkml:trace>
  <inkml:trace contextRef="#ctx0" brushRef="#br1" timeOffset="46193.07">15963 7285 0,'0'0'0,"-17"-18"0,-1 53 15,36-35 1,34 0-1,90 0 1,-37-17 15,37-1-15,-125 1 0</inkml:trace>
  <inkml:trace contextRef="#ctx0" brushRef="#br1" timeOffset="47376.84">17709 7567 0,'0'-18'16,"0"1"-1,0-1-15,0 1 16,0-1-16,18-35 16,35-18-1,18 1 1,17 35 0,-18 52-1,-52 36 1,0 88-1,-18 0 17,-18-52-17,-17-1 1,35-106 15,0 0-15,0-34-1,0 34-15,53-70 16,17-71 0,36 18-1,-53 88 1,0 53 0,-36 70-1,-17 89 1,0-18-1,0-105-15,0 34 32,36 1-17,34-71 1,54 0 0,17-36-1,-18-34 1,-17-36-1,-53 0 1,-18 18 0,-35 53-1,-35 35 1,-53 123 0,35-35-1,35 18 1,18-35 15,53-36-31,35-17 31,-52-18-31,17 0 16,-18 0-16,88-71 16,-34 18-1,-19-88 1,-70-18-1,-70 54 1,-54 105 0,18 52-1,18 54 1,35-35 0,53 17-1,0-53 1,71-17-1,35-36 17,-89 1-32</inkml:trace>
  <inkml:trace contextRef="#ctx0" brushRef="#br1" timeOffset="48926.41">20038 7461 0,'0'0'16,"0"-17"-16,0-1 0,0 0 16,0-35-1,0-17 1,53 35 0,-36 17-16,54 0 15,-18 18 1,0 106-1,-36-18 1,-17 18 15,-53-18-15,18-35 0,18-35-1,17-53 16,52-18-15,-16-35 0,-19 70-16,72-123 15,-1 70 1,0 18 0,-53 53-1,-35 71 1,0 52-1,0-17 17,0-35-17,35-18 1,71-36 0,0-17-1,88-17 1,-106-36-1,1-35 1,-54-1 0,-18-34-1,-52 70 1,-35 53 0,-1 106-1,53-18 1,1 18-1,17-36 1,70 1 15,-17-71-15,71 0 0,-18-35-1,-18-18 1,0-53-1,-35 18 1,-35 17 0,-71 71-1,-18 88 1,36 18 0,35-35-1,35-1 1,36-34-1,140-19 1,-52-17 15,17 0-15,-52-70 0,-71-1-1,-53-52 1,-35 17-1,-71 88 1,0 36 0,-35 88-1,105-36 1,36 36 0,53-53-1,36-35 1,16-18-1,-34-36 17,35-34-17,-53-18 1,17-142 0,-34 71-1,16 18 1,-34 88-1,-36 53 1,-34 71 0,16 88-1,-17 52 1,53-69 0,0-1-1,36-88 1,34-18-1,54-35 1,-1-35 15,18-18-15,-70 0 0,-71 35-16</inkml:trace>
  <inkml:trace contextRef="#ctx0" brushRef="#br1" timeOffset="49609.74">3316 9331 0,'0'0'0,"0"-71"32,0 54-32,0-1 15,0 36 1,-18-1-1,1 142 1,-18 35 0,17-35-1,0-18 1,18-88 0,0-35-16,0-36 31,-17-53-16,-1 36 1</inkml:trace>
  <inkml:trace contextRef="#ctx0" brushRef="#br1" timeOffset="50145.19">3052 9613 0,'-18'0'16,"36"0"-16,-71 0 15,53 53 1,17 18-1,54-71 1,-36 0-16,89 0 16,-72-18-16,107-35 15,53-53 1,-106 36 0,-71 17-1,-53 35 1,-70 18-1,-18 88 17,71 71-17,35-18 1,35-70 0,124-36-1,-35-35 1,87-88-1,-105 17 1,-71-52 0,-52-1-1,-72 54 1,-69 17 0,122 53-16,-69 0 15,-36 88 1,70 0-1,36 36 1,70-54 15,106-70-15</inkml:trace>
  <inkml:trace contextRef="#ctx0" brushRef="#br1" timeOffset="51860.19">5345 9296 0,'0'0'16,"0"17"0,0 1-1,0 0-15,-18 105 16,18-88-16,-18 89 15,1 17 1,-1-53 15,18-70-15,18-71 15,52-53-15,-52 71-16,35-71 15,0 0 1,-18 71 0,0 52-1,-35 89 1,0 18 0,36-18-1,34-54 1,1-52-1,52-17 1,-35-36 15,36-71-15,-107 89-16,36-106 16,-35 35-1,-18 36 1,0 52-1,-18 53 1,-17 71 0,17 0-1,1 17 1,17-34 0,17-19-1,72-52 1,16-18 15,19-71-31,-18 1 31,0-54-15,-71 36 0,-35 70-1,-106 18 1,53 18-1,35 35 1,18 18 0,36-1-1,17 1 1,0-18 0,17-36-1,18-17 1,-17 0-1,35-53 1,-18-35 15,-70 0-15,-1-36 0,-17 107-1,-17 70 16,-1 17-15,18 36 0,0-71-16,0 18 15,53-17 1,0-19 0,53-17-1,17-35 1,-52-36-1,-18-70 17,-18 53-17,-35-35 1,0 34 0,0 54-1,0 141 16,-18-35-15,1 52 0,17-35-1,0 18 1,0-88-16,17 17 16,54-35-1,52 0 1,-17-35-1,17-36 1,-52-35 0,-53 36 15,-18 17-15,-18 53-16,-35 0 15,-17 88 1,34 18-1,36-18 1,0-17 0,71-36-1,17-35 1,36-35 0,-36-36-1,0-35 1,-70 18-1,-18 53-15</inkml:trace>
  <inkml:trace contextRef="#ctx0" brushRef="#br1" timeOffset="52061.05">7549 9296 0,'0'0'0,"0"-18"15,18 18 1,17 0-16,1 0 16,87-18-1,-17 1 1,-53-19 0,-53 1-1,0 18-15</inkml:trace>
  <inkml:trace contextRef="#ctx0" brushRef="#br1" timeOffset="52244.59">7073 9066 0,'0'0'0,"-17"0"0,-54 18 15,53-18 1</inkml:trace>
  <inkml:trace contextRef="#ctx0" brushRef="#br1" timeOffset="52709.01">9331 9225 0,'0'0'16,"0"-18"-16,18 1 0,35-71 15,-1 35 1,19 35 0,-18 53-1,-18 1-15,53 87 16,-17-17-1,-18 35 1,-53-35 15,0-53-15,0-71 15,0-70-15,53 17-16</inkml:trace>
  <inkml:trace contextRef="#ctx0" brushRef="#br1" timeOffset="52943.1">10054 9102 0,'18'-18'0,"-36"36"0,36-89 16,-71 71 0,-53 53-1,-35 35 1,35 0-1,71-52-15,-53 34 16,-1 36 0,72-71 15,70-35-15,53 0-1,-71-17-15</inkml:trace>
  <inkml:trace contextRef="#ctx0" brushRef="#br1" timeOffset="53276.66">10372 9296 0,'0'0'0,"0"-18"0,-18 0 16,-17 18-1,35 71 1,0 88-1,0-1 1,0 125 0,0 34 15,-18-246-31,-35 87 16,-53 178-1,36-213 1,70-88-1,0-52 1,53-142 0,35-17-1,-35 52 1</inkml:trace>
  <inkml:trace contextRef="#ctx0" brushRef="#br1" timeOffset="53592.29">10425 9666 0,'0'0'15,"0"-159"1,0 36-16,35 17 31,71 18-15,-36 70 0,142 36-1,-159 70 1,-53-70-16,-18 52 15,-88 18 1,18-35 0,-35 18-1,52-53 1,36-18 0,52-18-1,72-17 1,-54 17-1</inkml:trace>
  <inkml:trace contextRef="#ctx0" brushRef="#br1" timeOffset="54776.98">11201 9366 0,'17'-17'16,"-34"34"-16,70-87 16,-53-1-1,-53 36 1,0 35-1,-35 35 1,17 53 0,53 18-1,18-71-15,-17 89 16,17-54 0,70-52-1,1-18 1,-1-35-1,19-89 1,-54 36 15,-17-53-15,-18 70 0,0 107 15,0-19-31,0 54 15,0 52 1,70-17 0,-17-35-1,70-54 1,-34-17 0,16-70-1,-87 52-15,70-70 16,-70-18-1,17-53 1,-17 1 0,-18 140 15,-18 53-15,1-17-16,-1 88 15,18 35 1,0-18-1,0-52 1,35-18 0,36-53-1,-54 0-15,72-18 16,-1-52 0,-35-1-1,17-70 1,-52-35-1,-18 87 1,0 54 15,-18 88-15,1 71 0,-1 17-1,18-53 1,0 53-1,0-106 1,0-17 0,53-36-1,-18-35 1,53-35 0,-35 0-1,18 17 1,-53 89-1,-18 35 1,0 53 15,17-18-15,54 0 0,17-70-1,0-36 1,36-52-1,-54-1 1,-17-52 0,-53 52-1,-53 0 1</inkml:trace>
  <inkml:trace contextRef="#ctx0" brushRef="#br1" timeOffset="54975.49">11712 9155 0,'0'0'0,"0"17"0,35-17 16,-17 0 0,106-17-1,34 17 1,-122-18-16,52 18 15,-35-18-15</inkml:trace>
  <inkml:trace contextRef="#ctx0" brushRef="#br1" timeOffset="56292.12">14605 9384 0,'0'0'0,"-18"-35"16,18 17 0,36-35-1,-19 35 1,-17 1-16,18-71 16,-18-1-1,-53 36 1,-70 36-1,-54 52 1,36 71 0,70 0 15,36 17-15,35-35-1,71-70 1,52-18-1,-70 0-15,53-35 16,35-36 0,-35-35-1,-71 18 1,-35 0 0,0 70-1,-17 18-15,-36 71 16,53 35-1,0 0 1,0-1 0,53-52 15,70-17-15,106-72-1,-88-17 1,36-35-1,-107 0 1,-70-53 0,-105 70-1,-37 71 1,19 71 0,70-1-1,35 1 1,18-36-1,36-17 1,52-18 0,-70 0-1,70-35 1,0-18 0,-70 0-1,-18 35 1,0 71 15,-18 71-15,18 17-1,0 106 1,0 35 0,0-35-1,-35 159 1,-54-160-1,19-122 1,-1-89 0,1-88 15,17-88-15,-18-88-1,71-36 1,18 54-1,35 70 1,53-36 0,0 36-1,-71 88-15,141-123 16,-17 52 0</inkml:trace>
  <inkml:trace contextRef="#ctx0" brushRef="#br1" timeOffset="57409.49">15946 9190 0,'17'0'0,"-34"0"16,52-35-16,-18 17 15,-17-35 1,-17-35 0,-54 53-1,1 35 1,-36 35-1,0 71 1,18 17 0,70-52-1,18-1 1,106-52 0,-18-18-1,18-53 1,0-35-1,-36-18 1,-52 35 0,-18 54 15,0 34-15,-18 1-16,1 53 15,-1 34 1,18-34-1,18-36 1,52-17 0,36-18-1,0-53 1,0-35 0,-53 0-1,-18-1 1,-35 72-1,0 34 1,-35 107 15,35-54-15,0 19 0,53-54-1,53-17 1,88-36-1,-106-35 1,-18-18 0,-70-17-1,0-18 1,0 89 0,-17 52-1,-1 71 1,18-36-1,0 1 1,0-53 0,0-1 15,0-52 0,0 17-31,0-52 16,35-18-1,18-36 1,53 18 0,0 89-1,35 122 1,-70 1 0,-54 18-1,-17-54 1,0-17-1,-53-35 1,0-18 0,-17-53 15,-1 0-31</inkml:trace>
  <inkml:trace contextRef="#ctx0" brushRef="#br1" timeOffset="57609.35">16545 8696 0,'0'0'15,"-17"0"-15,-1 0 0,-88-35 16,106 17 0,18 18 15,-1 0-16,1 0-15,0 35 16</inkml:trace>
  <inkml:trace contextRef="#ctx0" brushRef="#br1" timeOffset="58475.45">18644 8978 0,'0'-17'32,"0"-1"-32,0 0 15,-17-17 1,-36 0-1,17 35-15,-52 0 16,0 53 0,18 52-1,70 1 1,0-53 0,88 0-1,0-53 1,35 0-1,-87-18 1,-36 1 15,-106 17-15,18 0 0,52 0-16,-34 35 15,35-17-15,-18 35 16,53-36-1,17 1 1,54-18 0,35-18-1,17-35 1,-70 53 0,-35 18-1,-18 53 1,-36 70-1,-34 70 1,-18-17 0,35-70 15,35-71-15,36-106 15,-1 35-31,54-88 15,-1 18-15</inkml:trace>
  <inkml:trace contextRef="#ctx0" brushRef="#br1" timeOffset="59641.64">19808 9084 0,'0'0'0,"0"-18"0,0-52 15,-17-18 1,-54 17 0,18 53 15,-52 36-15,69 17-16,-52 54 15,-18 69 1,18-34-1,70-71 1,18 0 0,106-53-1,53-53 1,0-18 0,-71-17-1,0-36 1,-53 36-1,-35 141 17,-17-35-17,-1 70 1,0 35 0,36-34-1,88-36 1,-71-53-16,89 17 15,34-34 1,19-36 0,-71-18-1,-36-52 1,-70-1 0,-53 71-1,-70 53 1,-18 71-1,35 17 1,71-35 0,35-18 15,53-35-15,35 0-1,35-53 1,-70 18-1,-35-18 1,-18 18 0,0 52 15,0 1-31,-36 53 16,1 52-1,0 18 1,17 0-1,18 142 1,0-160 0,0 195 15,0-54-15,0-70-1,0-35 1,-70-89-1,52-70-15,-17-35 16,-36-88 0,-35-124-1,36 53 1,70-36 0,35 19-1,18 52 1,106-70-1,-36 105 1,71-17 15,-141 106-31</inkml:trace>
  <inkml:trace contextRef="#ctx0" brushRef="#br1" timeOffset="60774.32">21167 9031 0,'0'0'0,"0"-18"0,0 1 15,0-36 1,0-18 0,0 36-1,-36 17 1,-52 18 0,0 89-1,17-1 1,1 35-1,70-35 1,0-52 0,88-19 15,-17-34-15,17-36-1,-18-18 1,-34-35-1,-1 18 1,-35 71 0,0 52-1,0 35 1,0 36 0,0-18-1,53-35 1,17-35-1,1-18 1,52-53 0,-34 0 15,-1-53-15,-53-17-1,-53 141 16,1 34-15,-36 37 0,53-36-1,0-36-15,35 36 16,89-35 0,17-18-1,35-18 1,-88-35-1,-17-17 1,-53-19 15,-18 54-15,-36 88 15,1 53-15,0-36-1,17 1 1,0-36 0,1-35-1,-1 0 1,18-17 0,18-54-1,-1 53-15,19-34 16,105-107-1,-53 106 1,53 53 0,-106 106-1,-52-18 17,-36 18-17,0-18 1,35-88-1,1 0 17,17-35-17,0 17-15,0-17 16</inkml:trace>
  <inkml:trace contextRef="#ctx0" brushRef="#br1" timeOffset="60984.49">21978 8696 0,'0'0'0,"-35"0"16,17-18 0,0 18-1,1 0 1,-1 0-1</inkml:trace>
  <inkml:trace contextRef="#ctx0" brushRef="#br1" timeOffset="62291.95">247 11483 0,'0'0'0,"-53"0"0,-123-53 15,158 35-15,18 1 16,18 34 31,158 1-31,36-18-1,70 0 1,-106 0-1,1 0 1,-89 0 0,-88-18 15,0 1-31,-18-19 16,-52 1-1,-1 18 1,53 17-16,-52 0 15,52 0 1,54 0 15,52 17 1,-35 18-17,-36-17-15,-17 17 16,-17 54-1,-54-19 1,-70 1 0,70-18-1,36-53 1,70-18 0</inkml:trace>
  <inkml:trace contextRef="#ctx0" brushRef="#br1" timeOffset="62757.91">1905 11112 0,'0'0'0,"-18"-17"0,18-1 0,-35-35 15,0 53 1,-18 88 0,18 54 15,17 87-15,0-176-16,-17 53 15,17 35 1,18-53-1,0-70 1,18-54 0,-18 19-16</inkml:trace>
  <inkml:trace contextRef="#ctx0" brushRef="#br1" timeOffset="63274.63">1464 11589 0,'-53'-53'0,"106"106"0,-194-194 16,88 0-1,53 52 1,71 1 0,-36 70-16,159-17 31,-18 88-15,-17 88-1,-71 0 1,-88 36-1,0-54 1,0-88 0,35-17-1,-70-53 1,35 0 0,0-107-1,53-16 1,53-89-1,0 159 1,17 105 0,-52 107 15,-36 70-15,-35-53-1,-35 35 1,0-105-1,17-36 1,18-17 0,0-36-1,70-70 1</inkml:trace>
  <inkml:trace contextRef="#ctx0" brushRef="#br1" timeOffset="64324.89">2963 11377 0,'53'-35'0,"-106"70"0,106-53 32,-53 36-32,-53 88 15,18 17 17,35-17-17,0-53 1,53-35-1,18-18 1,-54-18-16,71-35 16,-52-17-1,-36-19 1,-36 19 0,-69-18-1,-1 88 1,70 0-1,125 0 17,87-53-1,-17 0-15,88-18-1,-212 71-15,53-17 16,-88 34-1,-53 36 1,-70 71 0,17-18-1,18 35 1,52-36 0,36-16-1,89-89 1,-19 0-1,71-53 1,-52 0 0,-1-71-1,-53 89 1,18-106 0,-53-71-1,18 36 1,-18 123-1,0 35 1,0 89 0,0 123-1,0 0 1,0-53 0,52-35-1,1-53 1,18-53-1,52-35 1,-52-18 0,-36-53-1,-17 35 17,-18 54-17,0 52 1,-18 71-1,1-18 1,17-53 0,0 0-1,0-52 17,0-1-32,0-70 15,0 70 1</inkml:trace>
  <inkml:trace contextRef="#ctx0" brushRef="#br1" timeOffset="64474.81">4286 11236 0,'0'0'15,"0"-18"17,-17 18-17,34 0 16,19 0-15</inkml:trace>
  <inkml:trace contextRef="#ctx0" brushRef="#br1" timeOffset="65390.91">4374 11659 0,'0'0'15,"-35"18"1,18-18 0,87-35-1,-35 17-15,106-35 16,-88 35-16,141-70 15,-88 18 1,-18-54 0,-88 36-1,-17 0 1,-54 53 0,-35 52-1,53 107 1,36 34-1,17 89 1,0 53 0,0-35-1,0-159 1,0 299 0,0-52-1,0-159 1,0-35-1,17-124 1,72-70 0,-72 0-16,142-106 15,-35-36 1,17-105 0,-88 0-1,-89 70 1,-105-53-1,53 195 1,17 17 0,54 35 15,17 1-15,70-36-1,71-18 1,1-35-1,-19 36 1,-88 35 0,-35 17-1,-35 36 17,35-1-32,0 54 15,0-1 1,0-34-1,0-54 32,0 0-47</inkml:trace>
  <inkml:trace contextRef="#ctx0" brushRef="#br1" timeOffset="65573.97">5521 11342 0,'0'-18'0,"0"-17"16,0 88-16,-18-124 16,18 54-1,0 34 17,53 1-17,18 17 1</inkml:trace>
  <inkml:trace contextRef="#ctx0" brushRef="#br1" timeOffset="67623.78">6103 11254 0,'0'0'0,"53"-36"16,-53 19-1,-18 17 1,-17 0-16,-36 53 15,36 35 1,18 35 0,-1-35-1,53 1 1,36-19 0,35-70-1,35 0 1,17-53-1,-34 18 1,-1-71 0,-52 18-1,-71-88 17,-35 105-17,-54 71 1,-16 35-1,52 54 1,0 69 0,53-87-1,0-1 1,53-52 0,17-18-1,18-18 1,-35-35-1,-35 36-15,35-89 16,-35-17 0,-18 70 15,0 106 0,0-36-31,0 71 16,17 53-1,19-88 1,52 0 0,0-53-1,35 0 1,-17-53 0,-71 36-16,36-71 15,0-54 1,-54 1-1,-17-17 1,0 69 0,0 72-1,-17 70 17,17 70-17,-18 54 1,18-19-1,0-87 1,18-1 0,35-52-1,17-36 1,36-35 0,-36-17-1,19-36 1,-36-17-1,-36 87 1,-52 107 15,0 52 1,35-34-17,17-1 1,36-88-1,35 0 1,1-18 0,-19-35-1,-17-35 1,0-18 0,-35 71-1,-18 53 1,0 34-1,0 37 1,0-19 0,17-17-1,54-35 1,-36-18 0,53 0-1,18-18 1,-18-35-1,1-35 1,-72-71 0,-70 36-1,-70 87 1,-1 54 0,1 106-1,52 17 1,71-53-1,88 0 1,1-88 0,52 0-1,0-53 17,-53 0-17,0-53 1,-52 1-1,-19 69 1,-17 107 15,-35 17-15,17-17 0,1 17-1,17-71 1,-18 1-1,0-18 1,18-35 0,18-36-1,0 36-15,70-53 32,71-89-17,-1 72 1,-69 87-1,-37 71 1,-52 53 0,-35 88-1,-35-88 1,52-54 0,0-34-1,18-36 16,-35-52-15,35 35-16,-18-1 16</inkml:trace>
  <inkml:trace contextRef="#ctx0" brushRef="#br1" timeOffset="67807.12">8855 10848 0,'0'0'0,"-53"0"0,0 0 16,0 0 0,35 0-1</inkml:trace>
  <inkml:trace contextRef="#ctx0" brushRef="#br1" timeOffset="68006.98">7567 11042 0,'0'0'0,"-35"18"0,17-18 15,36 52 1,193-69-1,-17-1 1,-141 1-16,124-1 16,-142 0-16,89 1 15</inkml:trace>
  <inkml:trace contextRef="#ctx0" brushRef="#br1" timeOffset="68425.09">10425 11042 0,'0'0'0,"17"-18"0,1-17 16,-1 17 0,1 54-1,-18-19-15,0 71 16,0 36-1,0-18 1,0-71 0,0-17-1,0-36 17,0-52-17</inkml:trace>
  <inkml:trace contextRef="#ctx0" brushRef="#br1" timeOffset="68525.87">10548 10866 0,'0'0'15,"35"-36"1</inkml:trace>
  <inkml:trace contextRef="#ctx0" brushRef="#br1" timeOffset="68607.2">10689 10901 0,'18'0'16,"17"0"-16</inkml:trace>
  <inkml:trace contextRef="#ctx0" brushRef="#br1" timeOffset="69040.33">11165 11007 0,'0'0'16,"-17"0"-16,-54 35 15,54-17-15,-54 17 16,71 53 0,0-35-1,0 0 1,0-35 0,0 17-1,0-53 16,0-17-31,0-53 16,71-1 0,52-16-1,36 16 1,-142 89 0,89 36-1,-18 17 1,-70 52-1,-18 1 1,-35 0 0,0-53-1</inkml:trace>
  <inkml:trace contextRef="#ctx0" brushRef="#br1" timeOffset="69474.67">12929 10707 0,'0'-18'0,"0"36"0,0-53 16,0 17-16,53-17 15,-53 35 1,-35 105-1,-36 72 1,18-36 0,1 35-1,-1-52 1,53-89 0,-36 36-1,36-89 16,0-17-31</inkml:trace>
  <inkml:trace contextRef="#ctx0" brushRef="#br1" timeOffset="69923.5">12612 10901 0,'-18'-53'0,"36"106"0,-36-194 15,36 17 1,105 36-1,-87 70-15,69 18 16,-52 0-16,159 53 16,-106 53-1,-71 18 17,-158-19-17,-36-52 1,-53 0-1,177-53-15,-53 0 16,35-17 0,53-1-1,17 18 1,89 35 0,18 71-1,-1 18 1,-35-36-1,-35-35 1,0-36 0,0-17-1,0-53 1,-35 18 0</inkml:trace>
  <inkml:trace contextRef="#ctx0" brushRef="#br1" timeOffset="70557.33">13388 11165 0,'0'18'16,"-18"-36"-1,71 54 1,53-54 0,-35-17-1,17-36 1,-53 18-1,-35 18 1,-18 35-16,-70 0 16,-35 53 15,52 35-31,36 36 31,35-54-15,123-17-1,18-53 1,-17-53 0,17-35-1,-35-36 1,-71 54 0,-35-18-1,0 70-15,0 0 16,0 36-1,0 70 1,0 36 0,0 87 15,0-140-31,0 123 0,0-123 16,-17 176-1,-54 70 1,-17-70-1,35-124 1,18-70 0,35-88-1,35-88 1,53-107 0,0-70-1</inkml:trace>
  <inkml:trace contextRef="#ctx0" brushRef="#br1" timeOffset="70856.84">14111 11148 0,'0'0'16,"0"-124"-16,0 18 15,88 36 1,36 70 15,-1 0-15,1 53-1,-107-18-15,-17 18 16,-70 53 0,-71-36-1,35-17 1,-18-35 0,142-53 15,123-36-16,-106 53 1</inkml:trace>
  <inkml:trace contextRef="#ctx0" brushRef="#br1" timeOffset="71258.96">14799 10848 0,'0'-18'15,"0"36"-15,-18-36 16,-35 36-1,-17 52 1,35 19 0,17 34-1,18-88-15,0 54 16,53-1 0,53-71-1,-36-17 1,36-70-1,-35-18 1,-54-53 0,-52 35-1,-36 70 1,-34 36 15,34 0-15,-17 71-1,70 0 1,89-54 0,52-17-1</inkml:trace>
  <inkml:trace contextRef="#ctx0" brushRef="#br1" timeOffset="71923.52">15487 10971 0,'0'0'16,"70"-35"-16,-52 17 0,17-34 15,-88 52 1,-52 0 0,-36 17-1,70 54 17,89-18-17,87 17 1,1-35-1,0 36 1,-53-36 0,-53 1-1,0-19-15,-53-17 16,0 0 0,-53-35-1,18 0 1,53 35-1,17 0 1,54 35 0,69 0 15,36-35-15,-35 0-1,18-35 1,-36-18-1,-53 35-15,18-70 16,-18 0 0,-35 70-1,-17 54 17,-18 34-17,35-52-15,-18 88 16,18-53-1,18-18 1,34-35 0,1-18-1,-17-35 17,-1-17-32</inkml:trace>
  <inkml:trace contextRef="#ctx0" brushRef="#br1" timeOffset="72090.8">16175 10795 0,'0'0'0,"-35"0"15,-18-18 1,35 18 0,36 0 15,17 0-16,-17 0-15</inkml:trace>
  <inkml:trace contextRef="#ctx0" brushRef="#br1" timeOffset="72339.96">16686 10654 0,'0'0'0,"18"0"15,-18-18 1,-35 71-1,-36 53 1,18 17 0,36-34-1,-19 34 1,36-52 0,0-54-1,36-17 1,-19 0-16,1-17 15</inkml:trace>
  <inkml:trace contextRef="#ctx0" brushRef="#br1" timeOffset="72840.41">16510 10971 0,'0'0'16,"-18"0"-16,18-17 15,18-1 1,88 0-1,53 1 1,-71-18 0,18 17-1,-71 18 1,-35 35 0,-35 36-1,17 17 1,18 18-1,0 0 1,35-36 0,53-52-1,54-36 1,-37-35 15,-34-17-15,-53-54-1,-36 18 1,-106 71 0,1 35-1,0 0 1,123 53 0,17-53-1,54 0 1,-1 0-1</inkml:trace>
  <inkml:trace contextRef="#ctx0" brushRef="#br1" timeOffset="73256.5">17727 11024 0,'0'0'0,"-35"-53"16,35 36-1,17-36 1,89 0 0,0 35-1,-88 18-15,88 18 16,-71 35 0,-18 35-1,-17 0 1,-35-35-1,0-18 1,35-17 0,0-53-1,0-1 17,53-34-17,35-18 1,-17 35-1,70 18 1,0 35 0,-106 0-16</inkml:trace>
  <inkml:trace contextRef="#ctx0" brushRef="#br1" timeOffset="73823.08">18732 10866 0,'36'0'16,"-89"0"-16,70 0 0,-34 35 31,-71 53-16,70-17 1,18-19 0,71 1-1,-1-53 1,-35 0 0,54 0-1,16-53 1,-34-17-1,-36-36 1,-17 36 0,-18 34-1,0 19 1,0 70 0,-35 52-1,-54 54 1,37 0-1,34 88 1,0 88 0,71-106-1,53 18 1,0-70 15,-106-107-15,-71-70-1,-123-88 1,-35-18 0,35 18-1,35-36 1,142 19 0,87-54-1,-35 106-15</inkml:trace>
  <inkml:trace contextRef="#ctx0" brushRef="#br1" timeOffset="74272.61">20338 10883 0,'0'0'0,"17"-17"0,1-1 0,-18-70 16,0 70 0,-35 18-1,-18 71 1,0 17 0,0 18 15,53-89-31,-18 19 15,1 16 1,70-69 15,17-18-31</inkml:trace>
  <inkml:trace contextRef="#ctx0" brushRef="#br1" timeOffset="74639.74">20726 10866 0,'0'0'16,"106"-53"-16,-36 35 15,-70 0 1,-35 18 0,-89 36-1,1 17 1,88-36 15,87 18-15,37-17-1,52 17 1,-35 1 0,-71 17-1,-53-1 1,-70-34 0,-71 0-1,36-18 1,70 0-1,35-36 1,18-16 0,0-1-1</inkml:trace>
  <inkml:trace contextRef="#ctx0" brushRef="#br1" timeOffset="74836.84">20197 10495 0,'0'0'0,"-53"0"31,35-18-31,0 36 47,54-18-32</inkml:trace>
  <inkml:trace contextRef="#ctx0" brushRef="#br1" timeOffset="75891.92">2152 12665 0,'0'0'0,"-35"17"31,35 36-31,-36 18 0,36-18 31,89-53-15,16 0-1,1-53 1,35-35 0,-70 52-1,-71 19-15,0-19 16,-18 36-16,-70-17 16,-71 17-1,53 17 1,18 89-1,88-18 1,53 36 0,35-106-1,18-18 1,18-36 15,-54 1-15,-70 17-1,-53 18 1,0 0-16,-123 53 16,53 35-1,17 36 1,106-36 0,0 18-1,70-71 1,36-17-1,0-53 1,106-36 0,-71 18-1</inkml:trace>
  <inkml:trace contextRef="#ctx0" brushRef="#br1" timeOffset="77340.1">3246 12841 0,'0'0'0,"0"-70"15,-18 34 1,-70 36 0,17 53-1,1 71 1,17 17 0,35-35-1,18-18 1,0-53-1,18-35 1,-1 0-16,36-35 16,35-53-1,-17-36 1,-36 18 15,-17 18-15,-18 53-1,0 52 1,0 107 0,0-18-1,0 0 1,53-36 0,17-52-1,54-18 1,35-53-1,-1-53 1,-87 0 0,-53 0-1,-36 53 17,-70 71-17,35 53 1,35 52-1,36-35 1,35-17 0,-36-18-1,-17-36 1,-35-34 15,0-18-15,0-18-1,17 53 1,0 0 0,18 35-1,36 18 1,34-36 15,1-17-15,34-17-1,-87 17-15,35-35 16,-18 17-16,53-53 16,-52 18-1,-19-35 1,1 71 0,-18 69 15,0-34-31,0 70 15,0-70-15,0 53 16,35-19 0,71-52-1,0-17 1,53-71 15,-36-1-15,-105-34-1,-18 70 1,0 18 0,0 52-1,-18 89 1,18-88-16,0 105 16,0 36-1,71 88 1,-36-35-1,18 88 1,-35-71 0,-18-159-16,-18 213 15,-88-107 1,18-105 15,-71-71-15,0-124-1,18-158 1,71-36 0,70 54-1,106-18 1,17 123 0,106 0-1,1 36 1,-177 87-16,0 19 0</inkml:trace>
  <inkml:trace contextRef="#ctx0" brushRef="#br1" timeOffset="79240.33">6244 12806 0,'0'0'0,"0"-18"15,18-17-15,-1-71 16,-17 88-16,0 1 16,36 17-1,-72 88 1,19 35 0,-18 36 15,17-53-16,0-35 1,18-54 0,36-70-1,16-53 1,1 1 0,36-19-1,-37 71 1,1 71-1,-35 70 1,17 36 0,18-1-1,0-70 1,18-18 15,70-70-15,-18-36-1,-35-17 1,-17-71 0,-53 54-1,-18 16 1,-18 89 0,0 36-1,1 70 1,17 35-1,17-53 1,1-53-16,35 0 16,35-35-1,0-35 1,18-35 15,-35-54-15,-54 18-1,-17-70 1,0 88 0,-17 88-1,-1 70 1,18 18 0,-18 71-1,1-18 1,-1-53-1,18-70-15,0 17 16,0-52 31,18-19-47,-1 1 16,19-18-16,34-35 31,-17 70-16,0 18 1,-35 53 0,-18 36-1,17-19 1,-17-52-16,53 52 16,18-52-1,52-18 1,1-35-1,-18-18 1,-18-35 0,-53-36-1,-35 1 1,-18 70 15,-52 53-15,17 88-1,35 0 1,18 53 0,18-70-1,53-54 1,17-17 0,18-17-1,17-71 1,-70-1-1,-53-16 1,0 34 0,0 53-1,0 89 1,-18 17 15,18-53-31,-17 89 16,17-54-1,0-34 1,0-72 15,0-34-15,0 52-16,53-70 16,35-71-1,18 53 1,35 71-1,-18 70 1,-35 54 0,-70 69-1,-18-52 1,-71-35 15,71-36-15,-17-35-1,17-18 1,0-17-16</inkml:trace>
  <inkml:trace contextRef="#ctx0" brushRef="#br1" timeOffset="80056.5">10795 12524 0,'35'-18'0,"-70"36"0,88-36 0,-18 0 16,71-70-1,-88 18 1,-18 17 0,-18 53-16,-70 0 15,-18 70 1,-35 71-1,70-17 1,36 70 0,35-35-1,71-124 1,70-35 0,0-35 15,18-36-16,-107 0 1,-52-17 0,-158 35-1,52 53 1,18 0 0,105 0 15,107 0-16,-89 18-15,71 35 16,0 53 0,-71 0-1,-35 52 1,-53 36 15,53-158-31,-53 87 16,-17 1-1,52-72 1,0-34 0,18-71-1,18-35 1,53-71 0,17 1-16</inkml:trace>
  <inkml:trace contextRef="#ctx0" brushRef="#br1" timeOffset="80472.55">11659 12541 0,'0'0'16,"18"-17"-16,-18-19 0,0-17 15,-18 106 17,1 71-1,17-1-16,0 36 1,0-124-16,17 36 16,54-18-1,35-53 1,-18-36 0,53-69-1,-53-1 1,-35-53-1,-71 18 1,-34 123 0,16 18-1,19 0 1,17 53 15,53-17-15,35-36-1,-71 0-15</inkml:trace>
  <inkml:trace contextRef="#ctx0" brushRef="#br1" timeOffset="80721.78">12753 12418 0,'18'0'0,"-36"0"0,53-18 16,-35 0-16,-17 18 15,-1 53 1,-17 36-1,35-19 1,-18 71 0,0-35-1,1-53 1,17-35 15,0-71 0,0 35-31</inkml:trace>
  <inkml:trace contextRef="#ctx0" brushRef="#br1" timeOffset="80938.73">12488 12823 0,'0'18'16,"0"-36"-16,-17 89 16,17-53-16,0 17 15,53-17 1,52-1-1,-87-17-15,53 0 16,52-53 0,-35 0-1,-52 0 1,-36-52 0,0 87-1</inkml:trace>
  <inkml:trace contextRef="#ctx0" brushRef="#br1" timeOffset="81122.34">12594 12400 0,'-17'-18'15,"34"36"-15,-52-36 16,35-17 0,18 35-16,52-17 15,18-1 1,0 18-1,-70-18 1,17 18 0</inkml:trace>
  <inkml:trace contextRef="#ctx0" brushRef="#br1" timeOffset="81922.14">14041 12753 0,'0'0'0,"0"35"31,35-35-31,71-53 16,-1 0 0,37-52-1,-54 16 1,0-87 0,-70 0 15,-18 70-16,-53 70 1,0 89 0,-53 124-1,35-1 1,1 124 0,35-212-16,-1 159 15,1 106 1,0 17-1,-1-140 1,36 17 0,53-159-1,88-124 1,54-87 0,-54 0 15,53-107-16,-106-17 1,-88 89 0,-18 105-16,-105-159 15,-1 106 1,-17 18 0,35 70-1,71 18 1,35-17-1,35 17 1,106-36 0,-35 1-1,71-35 1,-142 52 0</inkml:trace>
  <inkml:trace contextRef="#ctx0" brushRef="#br1" timeOffset="82322.24">15099 12629 0,'-71'-17'16,"18"-1"0,18-17-1,35-18 1,53 0 0,53 35-1,0 18 1,0 36-1,-36 17 1,-70 35 0,-53 18-1,-35-53 1,70-53 15,1-18-15,34-53-1,36 1 1,18-18 0,35 17-1,-1 36 1,-34 35 0,-36 0-1,-17 53 1</inkml:trace>
  <inkml:trace contextRef="#ctx0" brushRef="#br1" timeOffset="84538.79">15734 12612 0,'0'0'0,"0"70"16,18-17-1,17-17 1,0-36 0,36-36-1,-36 19 1,35-19-1,36-34 1,-70-1 0,-36 1-1,-53 52 1,-36 18 0,-16 71-1,69-1 1,36 36-1,36-18 1,34-35 0,54-53-1,-71 0-15,123 0 16,106-70 0,-105-1 15,-19-17-16,-105 0 1,-53 35 0,-70 17-1,-19 36 1,-52 36 0,36 34-1,-1 54 1,106-36-1,53-35 1,70-53 0,-35 0-1,18-71 1,-35 18 15,-54-52-15,1 34-1,-18 53 1,0 54 0,0 52-1,-35 88 1,17-17 0,-17 123-1,-18-123 1,-18 88-1,36-53 1,17-124 0,18-52-1,124-124 1,-54-35 15,54-106-15,-18 36-1,35-107 1,-35 36 0,-53 158-1,-53 1 1,0 105 0,0 36-1,0 35 1,-18 53-1,18-1 1,35 1 0,53-70-1,-17-19 17,-36-17-32,71-17 0,0-36 31,0-71-16,-71 18 1,-35 53 0,-18 36-1,-17 34 1,0 54 0,35 17-1,17 0 1,54-17-1,17-53 1,53-18 0,-17-36-1,52-52 1,-123 35 15,-53-53-15,-35 71-1,-18 35 1,-35 53 0,88 35-1,0 0 1,88-17 0,-18-71-1,54 0 1,-36-18-1,18-52 1,-71 17 0,-17-18-1,-18 54 1,-18 17 15,-52 53-15,34 35-1,1-18 1,35-52 0,0-36 15,71-35-15,-54 36-16,54-36 15,35-18 1,0 36-1,-54 35 1,-34 18 0,-18-1-16,0 36 15,0 53 1,35-35 0,18-54 15,18-17-16,-18 0 1,35-53 0,-17-35-1,17-53 1,18-35 0,-54 34-1,-52 37 1,-17 87-1,-71 124 1,35 17 0,17 36-1,19-35 1,17 17 15,0-53-15,53-71-1,35-17 1,-35-35 0,17-35-1,-17-19 1,-35 37-16</inkml:trace>
  <inkml:trace contextRef="#ctx0" brushRef="#br1" timeOffset="84754.74">19526 12365 0,'-53'0'0,"106"0"0,-123 0 16,105 0-1,141 0 1,-105 0-16,105-18 31,18 18-15,-88 0-1,-71-17 1,-87 17 0,-107 0-1</inkml:trace>
  <inkml:trace contextRef="#ctx0" brushRef="#br1" timeOffset="85338.07">7849 13582 0,'0'0'0,"0"-18"0,-17 1 15,-1-54 1,0 71-16,1-18 16,-36 54 15,35 122-16,-17 72 1,0-89 0,17 0-1,18-106-15,-18 36 16,18-54 0,0-69 15,0-19-16</inkml:trace>
  <inkml:trace contextRef="#ctx0" brushRef="#br1" timeOffset="85987.87">7567 13864 0,'-18'-70'15,"36"140"-15,-36-176 16,18 0-16,36 36 16,105-1 15,123 54-16,-140 87 1,-71 54 0,-88-18-1,-160 17 1,107-88 0,-53-35-1,124 0-15,-19 0 16,89 0 15,18 36-15,-54-19-16,36 54 15,0 17 1,18-17 0,17-36 15,0-35-16,53-35 1,-35-18 0,18-53-1,-54-35 1,-70 53 0,-35 52-1,-18 36 1,-18 88-1,54-17 1,17 70 0,17-88-1,72-18 1,34-17 0,1-18-1,87-35 16,-17-36-15,-159 53-16</inkml:trace>
  <inkml:trace contextRef="#ctx0" brushRef="#br1" timeOffset="87057.02">9331 13988 0,'35'-89'15,"-35"19"1,-35 229-16,0-389 16,17 230-16,-35 0 15,35 0-15,-105 53 16,52 18-1,-17 52 1,88-17 0,0-53-1,88-18 1,-52-35-16,52-17 16,18-36 15,-36-35-16,-52 17 1,-18 0 0,0 54-1,0 52 1,0 71 0,0 0-1,-53 105 1,18-17-1,-36 36 1,-17 34 0,70-158-1,1-35 1,105-159 15,-70 70-15,70-106-1,35-123 1,18-70 0,-52 88-1,-19-1 1,-70 142 0,-18 141 15,18-35-31,-17 52 15,17 18 1,0 1 0,35-54-1,36-35 1,-1 0 0,-52 0-16,88-53 31,-36-35-16,-34 0 1,-19-18 0,-17 71-1,0 52 1,0 36 0,0 35-1,18-17 1,35-36-1,35-17 1,0-36 0,0-35-1,-52-35 1,-19 17 0,-17 19 15,0 104 0,0-16-31,-17 34 16,17 1-1,0-36 1,0-53 15,0 1-31</inkml:trace>
  <inkml:trace contextRef="#ctx0" brushRef="#br1" timeOffset="87249.62">10442 13564 0,'0'0'0,"-35"-17"31,17 17-31,1 0 16</inkml:trace>
  <inkml:trace contextRef="#ctx0" brushRef="#br1" timeOffset="87788.2">10795 14058 0,'0'0'0,"-35"-17"15,35-19-15,17 1 16,1-36 0,17 19-1,18-19 1,0 53 0,-35 18-16,52 0 15,54 106 1,-89 0-1,-35 0 1,-53-53 0,-17-18-1,52-35 1,18-53 0,18-35-1,34 0 16,19-36-15,0 89 0,17 17-1,0 18 1,-35 18 0</inkml:trace>
  <inkml:trace contextRef="#ctx0" brushRef="#br1" timeOffset="89622.06">11606 13935 0,'0'17'0,"0"-34"0,0 52 0,18-35 16,17 0 0,18 18-1,0-54 1,53-34 0,-53-18-1,-53 35 16,-53 17-15,-35 36 0,0 89-1,35-19 1,35 54 0,36-36-1,87-53 1,37-35-1,-1-18 1,53-52 0,-71-18-1,-88 0 1,-17 52-16,-18-70 16,0 89 15,-35 52-16,17 53 1,1 36 0,-19-1-1,36-88 1,0-52 31,0-1-47,18-35 15,17-17 1,-17 34-16,35-69 16,-36 69-1,54 36 1,-36 53 0,18 35 15,-35 1-16,-18-72-15,0 36 16,0-35 0,17-18-1,-17-18 1,36-35 0,17-35-1,17-35 1,1 17-1,-18 70 1,-18 54 0,-17 70-1,-18 18 1,0-18 0,35-35 15,35-35-16,36 0 1,53-18 0,-36-18-1,-17-70 1,-70 0 0,-36-1-1,-36 36 1,-34 53-1,-1 53 1,36 71 0,35-54-1,88 1 1,0-53 0,53-18 15,-70-36-16,88-52 1,-124 18 0,-35 17-1,0 17 1,-18 54 0,-17 53-1,17 34 1,18-52-1,0-35 1,18-36 15,0 18-31,17-53 16,18-52 0,0 69 15,0 1-16,-36 35 1,19 71 0,-36-19-1,70 19 1,-70-53-16,53-1 16,18-17-1,-1-17 1,1-19-1,-18-52 1,0-18 0,35-105-1,-35 70 1,-53 105 0,0 54 15,-71 88-16,18 70 1,36-17 0,17-53-1,17-71 1,36-17 0,0-18-1,35-71 1,-35-17-1,-53 0 1,0 70-16</inkml:trace>
  <inkml:trace contextRef="#ctx0" brushRef="#br1" timeOffset="89823.08">14570 13635 0,'0'0'15,"0"0"-15,17 0 16,1 0-1,70-35 1,53 35 0,-105-18-16,16 18 15,1-18 1,-17 18 0,-54 0 15</inkml:trace>
  <inkml:trace contextRef="#ctx0" brushRef="#br1" timeOffset="91953.7">15928 13652 0,'0'0'0,"0"-17"16,0-18-16,35-18 15,0 0 1,-35 17 0,-17 19-1,-54 34 1,-17 107 0,53-89-16,-36 159 31,71-53-16,18-52 1,88-37 0,52-52-1,54-35 1,17-71 0,-52-35-1,-107-18 1,-70-35-1,-53 89 1,-35 87 0,18 124-1,34 17 1,-16 36 0,52-35-1,0-72 16,0-34-15,52-71 15,37-35-15,-19 17 0,1 36-1,-36 35 1,18 71-1,-35-1 1,34 1 0,1-1-1,0-70 1,53 0 0,-71 0-16,71-17 31,35-54-16,-70-17 1,-36-53 0,-52 35-1,-54 88 1,-70 54 0,53 34-1,17 71 1,36-52-1,35-1 1,0-53 0,88-35-1,0-35 1,-17-18 0,-18-35-1,-36-36 16,1 71-15,-36 124 15,18-1-15,18 36 0,17-53-1,-17-35-15,88-1 16,17-17-1,36-17 1,-36-36 0,-70-18-1,-17-35 1,-36 36 0,0 105 30,-36 53-30,1 18 0,17-53-1,18-35-15,0-1 16,0 1 15,53-71-15,-17-17-1,52-54 1,-35 18 0,-18 89-16,53-36 15,-52 53 1,-36 53 0,0 52-1,0-16 16,70 34-15,89-70 0,-18-35-1,18-18 1,-36 0 0,-17-71-1,-35-52 1,-71 34-1,0-16 1,-89 87 0,-16 36-1,-19 70 1,53 35 0,71-35-1,53-35 16,0-53-15,36 0 0,-19-35-1,-17-18 1,-35-35 0,-18 53-1,0 52 16,-36 72-15,19 16 0,17-87-16,-36 88 15,36 0 1,-35 35 0,0 53 15,17-141-31</inkml:trace>
  <inkml:trace contextRef="#ctx0" brushRef="#br1" timeOffset="92621.59">18997 14852 0,'0'35'16,"-106"71"0,212-247-16,-300 317 15,123-176 1,19-35 0,-1-36-1,53-34 1,105-142-1,1 88 1,71-53 0,-19 36-1,-34 52 1,17-34 0,-123 122-16,17-34 15,-35 17 16,-18 53-15,-35 18 0,36 34-1,-1 54 1,36 18 0,17-71-1,36-18 1,17-35-1,0 0 1,35-35 0,1-71-1,-71 18 1,-36-1 0,-17 72-1,-35 34 16,18 36-15,17 36 0,0-1-1,0-35 1,0-18 0,0-17-1,-18-18 1,-17-18-1,-71 18 1,-18-18 0</inkml:trace>
  <inkml:trace contextRef="#ctx0" brushRef="#br1" timeOffset="93704.13">600 15699 0,'0'0'0,"-36"0"16,-52 17-1,53 1-15,0-18 16,17 18 0,124-18-1,123 0 1,-35 0-1,36 0 1,87 0 0,-88-18-1,-105 0 1,-124-17 0,-18 0 15,-70 17-16,-36 0 1,89 18-16,-106-35 16,71 35-1,52-18 1,36 18 0,52-17-1,36 34 1,-53 54-1,-53 17 1,-71 0 0,-35 1-1,-35 16 1,71-52 0,52-35-1,36-18 1</inkml:trace>
  <inkml:trace contextRef="#ctx0" brushRef="#br1" timeOffset="94203.48">2769 15381 0,'0'0'0,"-17"-18"0,17 1 16,-18-18-16,-53-54 15,54 19 1,17 52 0,-35 18-1,-1 141 1,36 71-1,18-36 1,0-52 0,-18-36-1,17-17 1,1-89 0,-18-35-1,0 35 1</inkml:trace>
  <inkml:trace contextRef="#ctx0" brushRef="#br1" timeOffset="94753.63">2364 15593 0,'-36'-18'15,"72"36"-15,-178-142 16,72 54 0,70 34-16,-18-52 15,54-35 1,52 52-1,106 36 1,-35 70 0,-107-17-16,142 176 15,-88-53 1,-53 35 0,-53-87-1,0-19 16,0-52-15,0-36 0,0-35-1,0-70 1,53-36 0,18-70-1,35 88 1,35 88-1,-124 53-15,54 70 16,-36 107 0,-35-1-1,-18 0 1,-17-52 0,18-1-1,17-70 16,17-53-15,36-17 0,35-36-16</inkml:trace>
  <inkml:trace contextRef="#ctx0" brushRef="#br1" timeOffset="96187.53">4163 15628 0,'0'0'0,"17"-18"15,-17-35 1,0 1 0,-53-37-1,-17 1 1,-1 53 0,-17 35-1,-18 70 16,36 19-15,-1 69 0,54-16-1,17-72 1,53-35 0,17-35-1,54-35 1,-19-35-1,-16-19 1,-72-34 0,-17 52-1,0 54 1,0 140 31,0-52-32,0 35 1,53-36 0,18-35-1,-54-35-15,36 0 16,88-53 0,-35 1-1,-18-37 1,-88 19-1,0-18 1,0 70 0,0 36-1,0 52 1,0 36 0,0-18-1,0-53 16,89-35-15,-1 0 0,0-70-1,-53 17 1,-17-53 0,-18 53-1,0 18 1,0 70-1,0 53 1,0-17 0,0-36-1,0 1 1,18-54 15,-1 0-15,18-35-1,18-35 1,-17 0 0,-1 70-1,-17 54 17,-18-1-32,35 35 15,-35-17 1,35 0-1,18-35 1,0-18 0,35-35-1,-17-18 1,-18-53 0,-18-18-1,-35-52 16,0 53-15,0 52 0,0 89-1,-35 105 1,35 1 0,-18 34-1,18-34 1,0-89-16,0 0 15,35 18 1,18-53 0,18 0-1,17-53 1,-53 0 0,-35 0-1</inkml:trace>
  <inkml:trace contextRef="#ctx0" brushRef="#br1" timeOffset="96386.98">5592 15363 0,'-18'0'0,"36"0"0,-18 0 32,35 0-17,53-17 1,0-36-1,-35 18 1,-53-1 0</inkml:trace>
  <inkml:trace contextRef="#ctx0" brushRef="#br1" timeOffset="96601.41">4886 15152 0,'0'0'0,"-35"0"0,-1 0 16,1 0 0,17 0-1,36 0 32</inkml:trace>
  <inkml:trace contextRef="#ctx0" brushRef="#br1" timeOffset="98704.26">6403 15699 0,'0'0'0,"0"-18"15,0 0-15,0 1 16,0-54 0,35 18-1,-35 36-15,0-36 16,-17-36 0,-54 1-1,0 71 1,-17 17 15,18 53-15,-36 105-1,53-17 1,53-52 0,35-19-1,18-52 1,53-18-1,35-71 1,-53 1 0,-17-54-1,-54 18 1,-17-17 0,0 105-1,-35 36 16,18 70-15,17 53 0,0-53-1,17-17 1,71-36 0,18-35-1,18-35 1,-18-18-1,-1-53 1,-69 18 0,-36-35-1,0 105 1,-18 53 0,-35 53 15,35 1-31,-17-1 31,18-53-15,17-53 15,17 1-15,54-71-1,-18-18 1,17 35-1,-52 54-15,52-1 16,-34 36 0,17 87-1,-18-16 1,0-1 0,18-53-1,0-17 16,0-18-15,0-53 0,0 0-1,0-35 1,17-18 0,18 53-1,-35 35 1,-35 36-1,0 35 1,-18-36 0,17-34 31,-17-1-47,0-17 15,-17-18 16,-19 18-15,19 17-16,-54 18 16,36 0-1,-36 88 1,54 0 0,-1 18-1,18 0 1,35-35-1,53-36 1,1-35 0,52 0-1,0-53 1,-35 18 0,-18-71-1,-53 18 1,-35 17 15,-17 54-15,-19 17-1,19 35 1,-1 71 0,18-53-1,0 17 1,53-52-1,0-1 1,35-17 0,18-35-1,17-35 1,-52 17 0,-36-53-1,-35 53 1,-35 53 15,-18 0-15,53 106-1,0-36 1,35 1 0,1-1-1,16-34 1,-52-19-1,-35-17 17,-18 0-17,36 0 1,-19 0 0,36-17-16,0-1 15</inkml:trace>
  <inkml:trace contextRef="#ctx0" brushRef="#br1" timeOffset="99486.63">9701 15663 0,'0'-17'47,"0"-1"-47,0 0 16,0-52-1,53-54 1,-35 36 0,17 0-1,-17 88 1,-18 18-1,0 52 1,0-35-16,0 36 16,0 17-1,0-35 1,70-18 0,19-35-1,34 0 1,18-53 15,-53-17-15,-17-36-1,-71 36 1,0 17 0,-35 53-1,-18 53 1,53 52-1,0-34 1,17-1 0,19-17-1,-19-35 1,-17 0-16,0-1 16,-17-17-1,-36 0 16,35-53-15,-35-35-16</inkml:trace>
  <inkml:trace contextRef="#ctx0" brushRef="#br1" timeOffset="99669.61">9895 14958 0,'0'0'0,"-17"0"15,17-18-15,-53 36 16,70 17 31,36-35-47,-35 0 0</inkml:trace>
  <inkml:trace contextRef="#ctx0" brushRef="#br1" timeOffset="100270.81">11659 15540 0,'0'0'0,"-17"0"0,-1 17 0,-17-34 31,35-1-15,0 1-16,53-54 15,17 0 1,54-52 0,-54 35-1,-34-36 1,-36 89-1,-53 35 1,17 0-16,-52 18 16,18 105-1,70 54 1,17-72 0,54 1-1,-1-53 1,-52-35-16,105-18 31,-17 0-15,71-71-1,-1-35 1</inkml:trace>
  <inkml:trace contextRef="#ctx0" brushRef="#br1" timeOffset="101685.95">12718 15152 0,'0'-53'16,"0"106"-16,0-124 0,-53 18 15,17 53 1,-52 0 0,0 71-1,17-1 1,19 107 0,34-89-1,18-35 16,35-53-15,18 0 0,35-71-1,1-34 1,-37-37 0,-52 54-1,0 53 1,18 53-1,-53 17-15,35 35 16,0 54 0,0-1-1,0-70 1,53-17 0,35-36-1,53-36 1,-88 19-1,70-54 1,19-52 0,-107 34-1,-35 19 1,-71 70 0,-17 70-1,88 36 1,0-35-1,53 17 1,-18-53 0,-35-17-1,-17-36 17,-36-17-17,35 35 1,18 18 15,0-1-15,0 19-1,18-36-15,52 17 16,18-17 0,36-35-1,-1-18 1,1-53-1,-71-17 1,-36 17 0,-17 88-1,-17 36 1,-1 52 0,0 54-1,18-1 16,36-34-15,34-72 0,19-17-1,52-17 1,-53-36 0,0-88-1,-70 35 1,-18 18-1,0 70 1,0 141 15,0-87-31,0 105 16,-18 53 0,18-35-1,0 105 1,-18 18-1,-17-123 17,-35-18-17,52-123-15,-17-1 16,-18-52 0,17-88-1,1-36 1,35-106-1,35 18 1,54 71 0,34 35-1,1 53 1,52-18 0,-141 88-16</inkml:trace>
  <inkml:trace contextRef="#ctx0" brushRef="#br1" timeOffset="104719.3">15363 15452 0,'-17'0'0,"34"0"0,-69 0 0,-1 17 15,35 1 1,0-18 0,36-53-1,70-18 1,0-17-1,36-70 17,-36 16-17,-88 19 1,0 70 0,-53 53-1,0 88 1,36 18-1,17-53-15,0 141 16,17-71 0,36-17-1,18-53 1,-18-53 0,35-53-1,-35-17 1,-18-54-1,-35 54 17,0 17-17,35 53 17,18 0-17,-35 0-15,70-35 16,-17-1-1,34 1 1,-87-18 0,-18 35-1,-88 18 1,53 0-16,-36 18 16,18 88-1,35 0 1,18 0 15,36-18-15,52-71-1,53-17 1,-35-17 0,35-36-1,-53 18 1,0-54-1,-35 1 1,-53 18 0,18 17-1,0 53 1,17-36 0,-18 36 15,1 0-16,-18 18 1,0 0 0,-18-36 62,1 18-63,17-18-15,-18 18 16,1 0-16,-1 18 16,0 35-1,-17 88 1,35-88-16,0 53 16,53 17-1,70-52 1,19-54-1,52-34 17,-36-36-17,-105 35-15,88-88 16,-105-17 0,-19-18-1,-87 70 1,-19 71-1,-34 53 1,-18 53 0,88 35-1,53-53 1,18 1 0,70-54-1,0-35 1,-70 0-16,105-53 31,-52 0-15,-36-53-1,-17 0 1,-1 18 0,-17 71-1,0 52 1,0 53-1,0 0 1,0 0 0,36-52-1,34-36 1,-52 0-16,52 0 16,36-71-1,-53 1 1,0-54 15,-35 18-15,-1 53-1,-17 106 17,0 71-17,0-89-15,0 18 16,0 35-1,18-35 1,70-53 0,-17 0-1,-1-35 1,18-53 0,-35-1-1,-35-34 1,-18 70 15,-18 106 0,1 17-15,17 19 0,17-19-1,36-35 1,-35-35-16,70 0 15,35-17 1,1-54 0,-36-17-1,0-35 1,-88 70 0,-17 53-1,-36 17 1,35 72 15,18-19-15,18 54-1,-1-89 1,1 0 0,-18-53 15,0-17-16,0-18 1,0 18 0,0 53 15,0 35-15,35-1-1,1-34 1,-1-18-16,53 0 31,-17 0-15,34-53-1,-34 0 1,-18-70 0,-18-1-1,-35 107 1,-53 52 15,18 53-15,17 36-1,18-71 1,18-36-16,35 36 16,53-35-1,-18-36 1,18-35 15,0-17-15,17-36-1,-70 18 1,-71 70 0,-35 18-1,36 35 1,17 36-1,0-1 1,17 1 0,-17-36-1,0-17 1,-17-18 0,-18 0-1,17-35 1,18-36-1</inkml:trace>
  <inkml:trace contextRef="#ctx0" brushRef="#br1" timeOffset="105936.95">21237 14993 0,'0'0'0,"-17"18"0,-1-18 0,18 70 15,0-34 1,70-36-1,36-18 17,-35-35-17,-53 35-15,17-70 16,-35 0 0,-88-53-1,-18 35 1,18 106-1,-1 88 1,1 36 0,53 34-1,35-34 1,0-18 0,35-53-1,53-53 1,1-53 15,-19-53-15,-17-18-1,-35 36 1,-1-18 0,-17 124 15,0 0-31,0 87 15,0-34 1,36 35 0,17-53-1,35-53 1,18 0 0,-71-18-16,106-52 15,-35-54 1,-36 18-1,-52-88 17,-18 88-17,0 71 1,-35 88 0,-36 88-1,36-17 1,17-1-1,18 1 1,18-71 0,-1-53-16,89 17 15,-17-34 1,52-54 0,-53-17-1,-18-71 1,-34 0 15,-19-35-15,-17 159-1,0 106 1,-17 34 0,-1 125-1,18-125 1,0-87-16,0 70 15,53-17 1,0-53 0,53-36-1,0-35 1,-36 18 0,-35 17-16,-17-17 15</inkml:trace>
  <inkml:trace contextRef="#ctx0" brushRef="#br1" timeOffset="106702.56">4516 16457 0,'0'0'0,"0"-18"0,0-70 31,0 71-31,-36-54 16,19 53-1,-19 54 1,36 52-1,0 53 1,0 0 0,36-35-1,-36-53 1,17-53 0,-17-53 15</inkml:trace>
  <inkml:trace contextRef="#ctx0" brushRef="#br1" timeOffset="107502.41">4145 16528 0,'-18'0'16,"36"0"-16,-53 0 16,52 53-1,72-18 1,-54-35-16,159 17 15,0-52 1,18-53 0,-106 17-1,-54-34 1,-52 16 0,-35-16-1,18 105 1,-1 52-1,18 54 17,0 53-17,-35-35 1,17 34 0,18-105-1,0-35 1,0-53-1,71-54 1,-36 19 0,0-71-1,0 105 1,1 36 0,-1 53-1,-17 36 1,-1-19-1,-17-52 1,35 52 0,1-52-1,52-18 1,0-53 0,36-18-1,-54 19 1,-52-37-1,-36 54 1,-52 35 0,34 35-1,19 36 1,-1-1 0,18 1-1,35-53 1,36-18 15,-1-18-31,36-35 16</inkml:trace>
  <inkml:trace contextRef="#ctx0" brushRef="#br1" timeOffset="110218.4">7408 16757 0,'-17'0'0,"34"0"0,-52 0 0,17 18 16,1-1-16,17-34 47,53-54-32,0 18 1,17-53 0,-52 36-1,-1-71 1,-34 70-1,-36 36 1,0 70 0,0 71-1,53 17 1,0 18 0,0-105-16,53 34 15,53-34 1,0-36-1,70-71 17,-53-17-17,1-36 1,-106 71-16,-1-70 16,-17-53-1,0 87 1,-35 72-1,0 105 1,17 35 0,0 71-1,18-105 1,53 16 0,0-69-1,53-36 1,-18-18-1,53-70 17,-70 35-17,-53-18 1,-18 36 0,-18 35-1,-17 18 1,-18 70-1,53-17 1,0-19 0,70-16-1,36-36 1,53-53 0,0 0-1,-71-18 1,-71 18-1,-17 1 1,0 69 31,-17 54-31,17 17-1,-35-18 1,-1 1-1,36-89 17,0 1-17,71-71 1,-36-1 0,18-16-1,18 34 1,-54 71-1,36 71 17,-35-1-17,-18 18 1,17-52 0,19-1-1,-19-35 1,36 0-1,0-53 1,0-18 0,0-34-1,-18 34 1,-17 0 0,0 71-16,-18 89 31,0-19-16,17 18 17,18-17-17,1-36 1,-1-35-16,53 0 16,0 0-1,54-35 1,-54 0-1,-35-54 1,-53 19 0,0 52-16,-36-35 15,-17 53 1,-17 53 0,35 35-1,35-17 1,35 0-1,35-36 17,54-18-17,-18-17 1,0-70 0,-54 17-1,1-35 1,-35 70-16,-18-35 15,0 36 1,0 34 0,0 54-1,0-18 1,-18 35 0,18-53-1,0-17-15,-17-18 31,17-18 1,0-17-17,0-18 1,17 35-16,36-70 16,0 0-1,18 35 1,-36 53-1,-35 71 1,0 17 0,0 0-1,18-35 1,52-18 0,-17-35-1,35 0 1,18-35 15,-18-36-31,1-52 31,-36-1-15,-1-34 0,-34 69-1,0 72 1,-36 34-1,0 19-15,-52 87 16,52-17 0,-17 35-1,35-70 1,18-18 0,70-36-1,18-17 1,-1-35-1,-16-18 17,-19-35-17,-52 53 1,-36 70 15,1 18-15,-1 0-1,18 0 1,0-36 0,-18-17-1,18-17 17,0-1-32,0-17 15,-53-36 1,36 54-1</inkml:trace>
  <inkml:trace contextRef="#ctx0" brushRef="#br1" timeOffset="110418.62">11148 16228 0,'-36'0'16,"72"0"-16,-89 0 15,106 0 1,88-18-1,-88 18-15,53-35 16,17 17 0,-70 1-1,0-1 1,0 18 0</inkml:trace>
  <inkml:trace contextRef="#ctx0" brushRef="#br1" timeOffset="111484.58">12947 16545 0,'0'0'0,"0"0"16,18-17 0,34-1-16,54-35 15,-70 0 1,-36-35-1,-36 0 1,1 70 0,-71-52-1,0 70 1,1 70 0,34 36-1,18 35 1,53-106-16,0 36 15,18-18 1,70-53 0,-35-18-1,35-35 1,-35-17 0,0-36-1,-18 35 1,-17 71-1,-1 0 17,1 89-17,17-1 1,1-35 0,34 17-1,1-52 1,17-18-1,-18 0 1,1-53 0,-36 0-1,-35-35 1,0 17 0,18 36-1,17 0 1,0 35-1,18-18 17,18 53-17,-18 36 1,-53 17 0,0-35-1,-18-18 1,1-35-1,17-53 17,0 0-17,35-35 1,0 35 0,53 18-1,-70 35-15,70 0 16,0 0-1,-52 0 1</inkml:trace>
  <inkml:trace contextRef="#ctx0" brushRef="#br1" timeOffset="111851.61">14287 16334 0,'36'17'16,"-72"-34"-16,72 52 0,-36-17 16,-18-18-1,18 17 1,71-34-1,17-19 1,-18-17 0,-34-53-1,-36 54 1,-71 52 0,-35 70-1,53 18 1,36 18-1,17-18 17,70-17-17,-17-71 1,35 0 0,18-35-1,-35-18 1,17-18-1,-70 36-15</inkml:trace>
  <inkml:trace contextRef="#ctx0" brushRef="#br1" timeOffset="113653.35">14905 16104 0,'0'0'0,"0"-17"0,17-72 16,1 19-1,0-1 1,-1 1 0,-17 87 15,-35 19-31,35 158 16,-18-36-1,-17 1 1,18-71-1,17-35 1,0-70 31,52-36-31,-16-35-1,70-36 1,-89 89-16,54-18 15,70 0 1,-123 35 0,-89 36 15,-52 53-15,87-54-16,-34 54 15,17-1 1,53 1-1,17-36 1,72 0 15,34-35-15,71 0 0,-35-52-1,-36-19 1,-70-17-1,-35 17 1,-18 1 0,-71 105 15,18 35-15,0 19-1,36-19 1,52 1-1,53-54 17,-70-17-32,123 0 15,-53-17 1,18-54 0,-18-35-1,-88 18 1,0 0-1,-17 159 17,-1 17-17,-17 53 1,17 18 0,-17-36-1,35-88-15,-18 106 16,18-52 15,0-107 0,0 0-31,18 1 0,-18-1 0,17-17 16,1-18 0,0-159-1,17 36 1,0 35-1,53 17 1,-17 71 0,-36 36-16,36 17 15,-53 0-15,52 53 16,-70 35 0,0-35-1,-70 17 1,-36-34-1,35-19 1,1-17 15,70 18-15,0 17 0,35-17-1,53-1 1,36-17-1,17-17 1,17-54 0,-69 1-1,-19-89 1,-52 35 0,-1-17-1,-17 106 1,-35 106 31,0 87-47,35-17 31,0-35-15,0-88-16,0 53 15,17-36 1,54-35-1,-36-18 1,1-35 0,-1 0-1,-35 0-15</inkml:trace>
  <inkml:trace contextRef="#ctx0" brushRef="#br1" timeOffset="113835.18">16845 16069 0,'0'0'0,"-18"0"0,36 0 47,0 0-47,35 0 16,17 0 0,18 0-1,18 0 1,-53 0-16</inkml:trace>
  <inkml:trace contextRef="#ctx0" brushRef="#br1" timeOffset="114134.96">17762 16157 0,'-17'0'16,"-1"0"-1,0 18 1,18-1-16,0 1 0,-17 17 31,-1 18-15,18-17 0,-17-1-1,17-17-15,0-1 16,0-34 15,0-19-15,17 19-16</inkml:trace>
  <inkml:trace contextRef="#ctx0" brushRef="#br1" timeOffset="114317.73">17745 16016 0,'0'0'16,"0"-18"-16,0 1 0,0 34 78,17-17-47,1 0-31,0 18 0</inkml:trace>
  <inkml:trace contextRef="#ctx0" brushRef="#br1" timeOffset="114817.84">18045 16122 0,'0'0'16,"0"18"-1,-18-1-15,0 18 0,18 1 16,0 34-1,0-17 1,0 0 15,0-18-15,0-52 46,0-1-62,0-35 16,71-70 0,52-1-1,-34 71 1,-72 53-16,71 18 16,-70 53-1,-18 34 1,0-34-1,-35 17 1,17-53 15,18-17-15,35-36 15,-17 1-31</inkml:trace>
  <inkml:trace contextRef="#ctx0" brushRef="#br1" timeOffset="116152.06">19667 16122 0,'0'0'15,"36"-18"-15,34-52 16,1-36-1,-54 0 1,-17 71 0,-35 17-1,-53 53 1,53-17-16,-89 141 16,36-18-1,0 35 1,88-87-1,53-1 1,88-88 15,53-18-15,17-52 0,-87-19-1,-18-87 1,-106 17-1,-53-35 1,-35 106 0,-89 88-1,36 0 1,-18 106 0,89 35-1,52 53 1,36-53-1,105-53 1,18-70 15,-17-18-15,35-53 0,-1-35-1,-69-18 1,-54 53-1,-35 106 17,-18-35-32,1 52 15,-19 18 1,19-35 0,17-35-1,0-36 16,53-35 1,0-17-32,-53 34 15,52-34 1,19 17 0,-36 53-1,-17 35 1,17 53-1,-17-17 1,-18-36-16,53 36 16,0-53-1,35-1 1,0-17 0,0-53-1,-17-17 1,-54-36-1,-17 35 1,-35 36 0,-18 53 15,36 52-15,-1 36-1,36-35 1,35-36-1,-1-17 1,19-18 0,0-18-1,52-17 1</inkml:trace>
  <inkml:trace contextRef="#ctx0" brushRef="#br1" timeOffset="116484.43">21943 16087 0,'0'0'0,"0"-18"16,0 0-1,0 1 1,-18 105 15,0 18-15,-17 53-1,-18-1 1,18 19 0,0-19-1,-1-52 1,19-35 0,17-54-1,0-34 1,17-1-16,19-35 15,17-35 1</inkml:trace>
  <inkml:trace contextRef="#ctx0" brushRef="#br1" timeOffset="116801.98">21943 16281 0,'0'0'0,"0"-36"0,0-69 16,0 52-1,53 0 1,35 53 0,18 35-1,-53 36 1,-53 70 0,-71-71-1,-35-17 1,0-35-1,18-1 1,71-17 15,34 0-15,71-35 0,-35 18-16</inkml:trace>
  <inkml:trace contextRef="#ctx0" brushRef="#br1" timeOffset="117102.64">22507 15857 0,'0'0'0,"18"-35"0,-1-18 16,-17 36 0,-17 34-1,-18 54 1,17-36-16,-35 124 15,35-36 1,-17 18 15,35-70-15,0-18 0,53-36-1,18-17 1,52-52-1,-105 34-15</inkml:trace>
  <inkml:trace contextRef="#ctx0" brushRef="#br1" timeOffset="118150.76">22807 16263 0,'35'-53'15,"-35"18"-15,-70 141 0,105-124 0,0-158 16,-52 123 0,-54 35-1,1 18 1,-19 71-1,54-1 1,17 36 15,18-88-31,0 35 16,18-18 0,53-35-1,-1 0 1,-17-18-1,18-88 1,-36 53 0,-35 71 15,0 35-15,0 18-1,35-18 1,36-36-1,-1-17 1,1 0 15,-36-53-15,36-35 0,-54 70-16,19-87 15,-1-1 1,0 88-1,1 18 1,-36 53 15,0-35-15,0-1 0,0-34 15,0-1-31,0-35 31,0 18-31,0 17 31,-18 18-15,-17 53 0,17 18-1,0 34 1,18-16-1,0-72-15,0 36 16,36-17 0,52-36-1,-18 0 1,19-36 0,-37-17-1,-34-53 1,-18 36-1,-53 70 1,0 53 0,36 17 15,17 19-15,0-36-1,17-1 1,36-52-1,0 0 1,18 0 0,-1-52-1,-17 16 1</inkml:trace>
  <inkml:trace contextRef="#ctx0" brushRef="#br1" timeOffset="120684.68">1041 17974 0,'0'0'0,"-18"0"0,-17 0 16,-89 0-1,71-18 1,36 18-16,-1 0 16,36 18 15,123 35-16,18-35 1,52-18 15,-140 0-31,158 0 16,36-36 0,-89-17-1,-52 0 1,-54 1-1,-70 16 1,-70 1 0,-36 17-1,0 1 1,53-1 0,35 18-1,54 0 16,-19 0-31,54 0 16,35 0 0,-18 0 15,-18 18-15,-70 17-1,0 18 1,-35-18-16,-71 53 15,18-17 1,18-1 0,17-34-1,35-1 1,36-35 0,87-35-1</inkml:trace>
  <inkml:trace contextRef="#ctx0" brushRef="#br1" timeOffset="121150.26">4022 17727 0,'0'0'0,"0"-35"0,-53-36 15,-18 36 1,18 17 0,18 71 15,17 53-15,18 35-1,0 18 1,0-141-16,0 70 15,18-35 1,17-36 0,-17-17-1,-18-17-15</inkml:trace>
  <inkml:trace contextRef="#ctx0" brushRef="#br1" timeOffset="121700.29">3722 18027 0,'-35'-18'0,"70"36"0,-159-142 15,89 19 1,17-36 0,71 35 15,-17 70-31,87-17 16,53 18-1,-52 70 1,-18 71-1,-53 71 1,-53-124-16,0 17 16,0-35-16,0 54 15,-36-36 1,1-53 0,17 0-1,18-89 1,18-52-1,35-17 1,71-1 0,-1 88 15,18 89-15,-70 88-1,-54 52 1,-34 89-1,-36-141 1,17-35 0,19-36-1,52-70 17,53-53-17,-52 70-15</inkml:trace>
  <inkml:trace contextRef="#ctx0" brushRef="#br1" timeOffset="122117">5080 17762 0,'0'0'0,"0"-17"16,-18 17 0,-35 35-1,1 36 1,16 17-1,19 35 1,17-35 0,0-52-16,17 34 15,89-52 1,-18-53 0,18-18-1,18-53 1,-89 18-1,-35 52-15,-53-105 16,-35 53 0,0 70 15,-36 71-15,54 18-1,17 35 1,53-36-1,53-70 1,70-35 0</inkml:trace>
  <inkml:trace contextRef="#ctx0" brushRef="#br1" timeOffset="122567.09">5468 17815 0,'-18'0'15,"1"-17"-15,-19-19 16,36 1 0,0 0 15,71 17-15,35 18-1,0 88 1,-36-17-1,-52 17 1,-18 0 0,-18-70-16,-35 17 15,18-17 1,35-53 15,0-54-15,35 1-1,-17 71-15,35-72 16,35 19 0,-17 52 15,-18 18-15,-36 18-1</inkml:trace>
  <inkml:trace contextRef="#ctx0" brushRef="#br1" timeOffset="122933.7">6015 17833 0,'0'0'0,"17"53"16,19-36-1,-1-17 1,36-17 0,-54-1-16,36-17 15,0-36 1,-53-17-1,0 35 1,-53 53 15,-17 53-15,-19 71 0,54-1-1,35-52 1,35-18-1,36-36 1,-18-17 0,-18 0-16,36-17 15,-18-1 1,-18-17 0,0-1-1</inkml:trace>
  <inkml:trace contextRef="#ctx0" brushRef="#br1" timeOffset="125399.84">8008 17745 0,'0'0'0,"0"-18"0,0-17 0,0-53 16,0-1 0,0 72 15,0 34-15,0 1-16,0 123 15,0 0 1,0 0-1,0 0 1,-18-70 0,18-53-16,-17-18 15,-1 0 1,0-53 0,1-35-1,17-18 1,0-35-1,0 105-15,106-140 16,-18 123 15,18 35-15,-18 71 0,-70 18-1,-54 35 1,-34-71-1,-18-17 1,-1-18 0,89 35 15,18 18-15,0-18-16,35 36 15,-1 34 1,1-52-1,36-35 1,34-18 15,0-18-15,72-70 0,-37 0-1,-87-18 1,-71-17-1,-18 70 1,-52 53 0,-71 88-1,88 0 1,53 36 0,17-54-1,54-17 1,88-35-1,35-18 1,-36-18 0,36-52 15,-105-1-15,-37-52-1,-52 17 1,-52 35-1,-19 89 1,0 35 0,-34 88-1,52-53 1,53-17 0,0-36-1,70-35 1,1-18-1,35-70 1,-53 17 0,-1-34 15,-52 52-15,18 35-16,-18 71 31,-18 18-16,18 34 1,18-52 0,0-35-16,70 0 15,71-1 1,-1-34 0,-16-19-1,-1-34 1,-106-18-1,-35-18 1,-53 0 0,-35 88 15,-36 54-15,54 52-1,17 35 1,53-52-1,35-1 1,53-52 0,1-18-1,-1-53 1,18-35 0,-18-36-1,-18-70 1,-34 53-1,-19 71 1,-17 52 0,0 36 15,0 87-15,-17-69-16,-1 87 15,18 1 1,18-1-1,35-70 1,35-18 0,18-35-1,70 0 1,-17-53 0,-71-17-1,-18-36 1,-70-17-1,0 70 1,0 35-16,-105 18 31,34 18-31,-35 88 32,71-1-17,17-16 1,18-72-16,0 36 15,53-35 1,35-18 0,1-53-1,-36 0 1,-1-53 0,-16 18-1,-19 53-15,-17-1 16,0 89 15,-17 53-15,-19-18 15,19-70-31,17 52 16,0-17-1,53-53 1,35 0-1,-18-35 1,-17-35 0,-17-1-1,-19 53-15,-17 1 0</inkml:trace>
  <inkml:trace contextRef="#ctx0" brushRef="#br1" timeOffset="126416.24">11642 17427 0,'0'0'0,"17"-17"0,1-36 15,-18 17 1,-53 72 31,35-1-47,1 106 31,-1-35-15,18-53-16,-35 70 15,17-70 1,1-53-1,17-35 17,0 17-32,35-52 15,18-36 1,0 35 0,52 36-1,-16 53 1,34 52-1,-70 18 1,-53-52-16,0 17 16,-35 17-1,-53-52 17,-36-18-17,36 0 1,17-35-1,36 17 1,70 36 15,71-1-15,0 1 0,70-18-1,1-35 1,-71-1-1,-1-52 1,-87 18 0,0-36 15,-18 88-31,0 36 31,-36 52-15,19 18-1,17 18 1,0-70 0,0-19-1,17-17-15,36-17 16,-17-36 0</inkml:trace>
  <inkml:trace contextRef="#ctx0" brushRef="#br1" timeOffset="126682.77">12559 17374 0,'0'0'0,"-18"0"0,1 0 0,17-17 32,0-1-1,-18 18-16,0 0 1,1 0-16,-1 0 16,18 18-1,0 17 1,35 0 0,36 18-1</inkml:trace>
  <inkml:trace contextRef="#ctx0" brushRef="#br1" timeOffset="128165.32">12806 17762 0,'0'0'0,"0"18"32,0-36-1,70-52-16,-17-1 1,18-70 0,-54 53-1,-17 53-15,0-54 16,0 72 0,-35 34-1,0 54 1,35 70-1,-18-17 1,18-1 0,36-35 15,16-88-15,54 0-1,-17-35 1,16-36-1,-52-34 1,-35 34 0,-18 18-1,0 106 17,0 35-17,0-52-15,0 34 16,18 1-1,52-54 1,18-17 0,0-17-1,1-19 17,-72 19-32,72-107 15,-19 1 1,-35-18-1,-17 52 1,-18 54 0,-35 88 15,-1 35-15,1 53-1,35-35 1,0-35-1,18 17 1,-1-88-16,36 18 16,18-18 15,17-36-15,18-34-1,-36-1 1,-17 1-1,-35 34 1,-18 107 15,-18-18-15,18 17 0,0-52-1,0 0-15,71-18 16,17 0-1,-17-36 1,-1-16 0,-34-19 15,-36 53-31,35-52 16,0-1-1,-17 54 1,-18 34 15,-36 54-15,36-36-16,-35 18 15,18-18-15,-54 106 16,18-35 0,0 53-1,36-36 1,17 19-1,0 87 1,17-123 0,-17-18 15,0-71-15,-53 1-1,-17-18 1,34-35-1,-52-36 1,53 1 0,17-36-1,18 0 1,18 36-16</inkml:trace>
  <inkml:trace contextRef="#ctx0" brushRef="#br1" timeOffset="128483.82">13952 17498 0,'0'0'0,"-35"0"0,17-18 15,1-17 1,52 0-1,71 17 1,53-17 0,-106 35-16,17-18 15,-35 18-15,54 0 16,-72-18 0,-52 18 15,-18 0-16,35 0-15</inkml:trace>
  <inkml:trace contextRef="#ctx0" brushRef="#br1" timeOffset="128757.77">13794 17321 0,'0'0'15,"-18"0"-15,0 0 16,18-17 31,0-1-16,18 18 0</inkml:trace>
  <inkml:trace contextRef="#ctx0" brushRef="#br1" timeOffset="129376.41">15699 17727 0,'0'-18'63,"0"1"-1,0-1-46,-18 18-16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1T10:54:23.27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353 8343 0,'-18'18'16,"0"-1"0,36 1 30,0 0-46,-1-18 0,1 17 16,17 54 0,-17-53-16,0 17 15,17 18 17,-35-18-17,35-35 1,18 0-1,35-53 1,124-176 0,-18 0-1,106-89 1,-89 106 0,-16 1-1,-125 140 1,-52 53-16,-1-17 15,-17 53 17,0 17-17,-17 18 17,17 0-17,0-35-15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1T10:00:20.3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2117 1499 0,'0'-35'16,"0"17"-1,0 1-15,0-19 16,0-16 15,0 16-15,0 19-1,0 34 1,0 19 0,0 87-1,0 0 1,0 36 0,0-106-16,0 106 15,0-106 1,17-36-1,1-34 1,0-36 0,34-71-1,1 19 17,53-72-17,-70 142 1,-19 35-1,36 70 1,-35 36 0,35 35-1,0-35 1,-18-88-16,71 35 16,-18-53-1,35-35 1,-52-18-1,-36-53 1,-17-53 0,-89 0-1,-35 36 17,36 88-17,35 35 1,17 52-1,18 1 1,88-17 0</inkml:trace>
  <inkml:trace contextRef="#ctx0" brushRef="#br0" timeOffset="514.76">3387 1288 0,'0'0'0,"0"-18"0,0 0 15,0 1 1,-18 17 0,0 17-16,18 36 15,0 71 17,0-71-32,0 35 15,0 124 1,0-107-1,0-34 1,-17-53 0,-1-89 15,18 0-15,0 36-16,18-106 15,70 35 1,53 0-1,-17 106 1,-1 36 0,-88-19-16,18 89 15,-53 53 17,-53-53-17,18-18 1,0-53-1,-1-17 1,36-36 0,0-17-1</inkml:trace>
  <inkml:trace contextRef="#ctx0" brushRef="#br0" timeOffset="1315.82">4551 1623 0,'0'0'0,"17"-88"31,-17 52-31,-70-34 16,17 52 15,-53 18-15,71 18-16,-36 52 15,-17 89 1,53-18 0,17 18-1,18-106 1,88-18 0,1-53-1,16-70 1,-16-18-1,16-52 1,-87 52 0,0-18-1,-54 195 32,36 35-31,-17 35-1,17-35 1,0-89-16,53 54 16,70-71-1,54-18 1,-54-52 0,-17-71-1,-53 35 1,-36-35-1,-17 0 1,0 88 0,0 70-1,-17 89 1,-1 18 15,-17 87-15,17-52-1,18-88 1,0-36 0,71-35-1,-18-35 1,17-54 0,-52 72-16,35-54 15</inkml:trace>
  <inkml:trace contextRef="#ctx0" brushRef="#br0" timeOffset="1531.37">5151 1676 0,'-18'0'0,"18"-18"32,0 0-17,88 18 1,18-35-1,-88 35-15,52-18 16,-17 1 0,-35 17-1,-1 0-15</inkml:trace>
  <inkml:trace contextRef="#ctx0" brushRef="#br0" timeOffset="1831.17">6720 1552 0,'0'0'0,"0"-17"0,0-1 31,-17 18-15,-1 0-16,0 53 15,18 53 1,0-18 0,-17 35-1,-1-52 1,1-18 0,87-88 15</inkml:trace>
  <inkml:trace contextRef="#ctx0" brushRef="#br0" timeOffset="2233.51">7373 1517 0,'0'0'0,"-18"-35"31,1 35-31,-1 0 16,-88 0-1,0 53 1,54 35 0,52-18-1,35 1 1,53-53 0,35 34-1,-70-34 1,-35 17-1,-18 1 1,-106-1 0,0-17-1,36-18 17,-1 0-17,36-53 16,17 17-15</inkml:trace>
  <inkml:trace contextRef="#ctx0" brushRef="#br0" timeOffset="2419.19">6703 1305 0,'0'0'0,"-18"-17"16,18 34 31,18-17-47</inkml:trace>
  <inkml:trace contextRef="#ctx0" brushRef="#br0" timeOffset="3164.61">9260 1817 0,'0'0'0,"18"-18"0,0 18 16,35-70 0,35-54-1,-18 36 1,19-36 0,-89 19-1,-89 52 1,-16 53-1,-37 53 1,54 0 0,53-36-16,0 89 15,70 0 17,71 35-17,-18-35 1,35 17-1,-87-52 1,-36 17 0,-177-35-1,1-53 1,-36-18 0,71-35-1,35-52 1,71-1-1,35 88-15,0-88 16,71 71 0,52 0-1,-52 17 1</inkml:trace>
  <inkml:trace contextRef="#ctx0" brushRef="#br0" timeOffset="3448.05">9772 1341 0,'0'0'0,"88"-53"16,-35 17-1,-53 19 1,-18 70 0,-35 88-1,-17 70 1,17-52-1,18 0 1,35-89 0,70-52-1,1-36 17,-1-52-17,-52 52-15</inkml:trace>
  <inkml:trace contextRef="#ctx0" brushRef="#br0" timeOffset="3630.87">9648 1676 0,'0'0'0,"-17"0"0,-18 0 16,17 0 0,36-18-1,70 18 1,-53 0-16,71-35 15,53 17 1,-54 0 0</inkml:trace>
  <inkml:trace contextRef="#ctx0" brushRef="#br0" timeOffset="4631.34">10425 1658 0,'0'0'0,"17"0"0,1 0 16,-1 0-1,1-18 1,0-35 0,-18-17-1,-18-1 1,-52 54 0,-54 52-1,1 106 1,52 0-1,71 18 1,0-71 0,71-53-1,52-35 17,1-70-17,-54-1 1,-35-70-1,-17 18 1,-18 35 0,0 70-16,0 71 31,-18 106-15,18-36-1,0 1 1,0-89-16,18 0 15,0-17-15,52-1 16,1-17 0,70-53-1,-18-35 1,36-106 15,-124 141-31,36-105 16,-53-19-1,-18 89 1,0 53 0,-18 52-1,-17 107 1,-1-1 0,-17 124-1,53-106 1,53-35-1,53-53 1,-18-53 0,71-18-1,-124 1-15,54-36 32,-1-53-17,-71 0 1,-17 0-1,-17 89 1,-36 70 0,0 88-1,35-18 1,18-52 0,53-36-1,18-35 1,17-18-1,36-52 1,-89 52 0</inkml:trace>
  <inkml:trace contextRef="#ctx0" brushRef="#br0" timeOffset="7248.1">12700 1729 0,'0'0'0,"0"-36"31,0 19-16,53 17 1,35-36 0,71-34-1,-71 52 1,-70 1 0,52-72-1,-87 19 1,-107-1-1,-17 71 1,0 53 0,70 53-1,54 17 1,34-34 0,72-19-1,-1-52 1,35-18-1,-70-18 1,-71-35 0,-52 36-1,-71 17 1,35 53 15,18 70-15,70-88-16,1 54 15,17 16 1,70-34 0,1-71-1,105-18 1,-35-35 0,106-70-1,-123-18 1,-19-71-1,-87 71 1,-18-18 0,0 89-1,-35 123 17,-36 105-17,36 1 1,-18 53-1,35-89 1,36 1 0,0-107-16,52 1 15,54 0 1,-19-36 0,37-35-1,-19-35 1,-88-18-1,-35-35 1,-53 123 0,-35 36-1,35 35 1,18 70 15,35-52-15,35 17-1,-17-70-15,53-1 16,70-17 0,17-35-1,-52-18 1,-18-53 0,-70 1-1,-18 69-15,0-52 16,-35 159 15,-1 17-15,36 35-1,-17-105-15,-1 35 32,18 0-17,0-71 16,35-35-15,1-17 0,-1 52-16,53-123 15,-17 70 1,-1 54 0,-52 34-1,17 89 1,-35-18-1,0-52-15,18 52 16,0-35 0,34-36-1,-16-17 17,17-35-17,35-35 1,-18-54-1,1 36 1,-36 0 0,-35 123 15,0 0-31,-17 53 16,-1 1-1,18-19 1,18-35-1,87-35 1,-16 0 0,69-35-1,-17-35 17,-52-36-17,-72-18 1,-17 71-1,-70 53 1,-1 53 0,36-17-16,-18 122 15,53-69 1,88-1 0,18-71-1,53-17 1,-124 0-16,71-17 15,0-71 1,-53 17 0,0-35-1,-53 71 17,0 53-17,-18-1-15,-17 54 16,-1 17-1,36-35 1,0-36 0,0 1-1,18-36 1,53-34 0,-54 34-16,36-53 15,18-52 1,-54 70-1,-17 71 1,0 52 0,-35 36-1,35-71 1,0 36 0,53-18-1,18-36 1,34-17-1,1-53 1,18-17 0,-89 35-16,53-89 15,-17-88 1,-54 89 0,1 35-1,-36 88 1,-70 106-1,0 70 1,70 18 0,18-106-1,0 0 1,71-70 15,-18-18-15,35-35-1,-53-36 1,-17-35 0</inkml:trace>
  <inkml:trace contextRef="#ctx0" brushRef="#br0" timeOffset="7414.49">16651 1676 0,'0'0'0,"-35"0"15,17 0 1,71 0-1,71 0 1,-36 0 0,0 0-1,-53 0 1</inkml:trace>
  <inkml:trace contextRef="#ctx0" brushRef="#br0" timeOffset="7914.15">17992 1570 0,'0'0'0,"17"-35"0,1-1 15,0-52 1,-1 35 0,-34 212 15,-1-53-15,-53 123-1,54-194-15,-19 89 16,36-18-1,0-89 1,0 1 0,0-53-1,0-1 1</inkml:trace>
  <inkml:trace contextRef="#ctx0" brushRef="#br0" timeOffset="10796.12">17886 1693 0,'0'-35'15,"0"70"-15,0-229 16,35 88 0,71 36-1,17 35 1,36 70 0,-88 35-1,-89 54 1,-70-18-1,-106 0 1,106-89 0,-1-17-1,72 0 1,17-17 15,0 34-15,17 107-1,19-54 1,34 18 0,-17-52-1,88-36 1,-17 0 0,70-71-1,-106 18 1,-70-53-1,-18 36 1,-53 17 0,-18 53-1,1 71 1,52-36-16,0 35 16,18 19 15,53-37-16,71-34 1,-18-18 0,105-70-1,-105-1 1,-35-70 0,-54 0-1,-17 0 1,0 88-1,0 70 1,-35 89 0,-18 124-1,-35-36 1,-36 35 0,36-17 15,0 52-16,88-211-15,0 106 16,71-53 0,52-89-1,-17-17 1,17-88 0,-70 0-1,-53-141 1,-70 70-1,-54-35 1,18 88 0,53 35-1,53 54 1,0-1 0,89-17-1,34-18 1,71-35-1,-17 0 1,34-89 0,-175 89-1,-36-18 1,-36 53 0,-34 53-1,17 35 1,17 142-1,19 87 1,-36-34 0,18-1-1,-1-53 1,1 36 15,35-106-15,0-18-1,18-70-15,52-18 16,71-36 0,-35-16-1,0-90 1,-88-16 0,-54-36-1,19 141-15,-71-71 16,-36 18-1,36 54 1,70 52 0,54-18 15,-1 18-31,88-35 16,-17-1 15,35-17-16,-70 18 1,-18 0 0,-36 35-1,-17 18 1,0 70 0,-17 0-1,17-35 1,53-18-1,35-17 1,18-36 0,-18-17-1,18-36 1,-71 1 15,-35 34-31,0-16 16,-71 34-1,1 53 1,17 36 0,35 35-1,18-36 1,18-17 0,35-35-1,88-18 1,-70-36-1,34-34 1,-34-18 0,-36-1-1,-52 125 17,-1 34-1,0 18-16,1-52 1,17-1 0,17-35-1,19 0 1,-19-18-16,18-17 16,36-35-1,0 34 1,-1 19-1,-35 52 1,-35 18 0,0-18-1,36-17 1,-1-18 15,36 0-15,-19-53-1,19-18 1,-18-17 0,0 18-1,-36 34 1,-17 72 15,0-19-31,-17 18 16,-1-17-1,18-36 32,0 1-47,0-18 16,18 17 0,-18-35-16,0 35 31,-18 18-16,-35 89 1,36-1 0,17 18-1,0-18 1,53-53 0,-1-17-1,72-18 1,-18-53-1,-18-35 1,-70-1 0,-18 36-1,-53 71 1,0 35 0,18 35 15,35-35-16,0 0 1,35-53 0,35 0-1,1-35 1,52-18 0</inkml:trace>
  <inkml:trace contextRef="#ctx0" brushRef="#br0" timeOffset="11429.97">22243 1640 0,'0'0'0,"-18"18"16,18 0-1,0-1 1,71-17 0,-36 0-16,124-17 15,-36-19 1,-17-52 0,-106 18-1,-124 34 1,-17 19-1,-17 52 1,105-17-16,0 70 16,35 35-1,53-52 1,71-1 15,-35-52-15,17-18-1,-88-18 1,-71-17 0,-34 35-1,-54 35 1,53 36 0,53 35-1,53-36 1,18-34-16,105 17 15,1-36 1,70-17 0,-89-35-1,19-36 1,-89 1 0</inkml:trace>
  <inkml:trace contextRef="#ctx0" brushRef="#br0" timeOffset="11646.23">22754 1729 0,'0'0'0,"18"0"16,-18 17-1,17 1-15,19 35 16,17 53 0,-36-53-1,36-1 1,-53-34-1,18-18 1,17-35 15</inkml:trace>
  <inkml:trace contextRef="#ctx0" brushRef="#br0" timeOffset="11863.34">23142 1782 0,'0'-18'16,"0"36"-16,-17-36 15,-19 18 1,-87 88 0,17-17-1,-17 17 1,52-35 0,53 0-1,71-53 1,71 0-1,-36 0 1</inkml:trace>
  <inkml:trace contextRef="#ctx0" brushRef="#br0" timeOffset="12179.55">23389 1852 0,'18'-53'15,"-36"106"-15,36-141 16,-18 70-1,0 36 1,0 52 0,-35 36-1,-1 71 1,36-142-16,-17 106 16,-19 71-1,1-71 1,0 0-1,35-53 1,0-70 0,53-71 15,-18-35-15</inkml:trace>
  <inkml:trace contextRef="#ctx0" brushRef="#br0" timeOffset="12514.65">23477 1993 0,'0'0'15,"-17"-35"-15,-19-89 16,36 36 0,53-35-1,36 52 1,-37 71-16,107 0 15,-88 53 1,-54 71 0,-52-1-1,0-105 1,-71 70-16,-35-35 31,35-53-15,71 0-1,17 0 1,71-18 0,71-35-1</inkml:trace>
  <inkml:trace contextRef="#ctx0" brushRef="#br0" timeOffset="12855.15">24412 1605 0,'0'0'0,"0"-18"0,0-17 15,0 18 1,18 17 15,-1 0-15,-17 35-1,0 71 1,-35-18 0,-35 0-1,34-53 1,1 1 0,35-19-1</inkml:trace>
  <inkml:trace contextRef="#ctx0" brushRef="#br0" timeOffset="13064.47">24253 2170 0,'0'0'0,"-35"0"16</inkml:trace>
  <inkml:trace contextRef="#ctx0" brushRef="#br0" timeOffset="13981.11">1446 3492 0,'0'0'0,"-176"-17"31,158 17-31,-17 0 16,88-18-1,106 18 1,52-17 0,54-1-1,-124 18 1,-35 0 0,-124 18 15,-52-1-16,17-17-15</inkml:trace>
  <inkml:trace contextRef="#ctx0" brushRef="#br0" timeOffset="14212.52">1799 3475 0,'0'0'0,"-17"-18"16,-1 18-1,0 18 1,1 88-1,17-18 1,0 35 0,-18 1-1,18-54 1,0-17 0,71-106 15</inkml:trace>
  <inkml:trace contextRef="#ctx0" brushRef="#br0" timeOffset="14913.39">2064 3545 0,'0'0'0,"0"-53"16,0 1-1,0 87 1,-18 53-1,18 71 1,0-53 0,0 35-1,0-71 1,0-52 15,0-89 0,35-17-15,18 18 0,35-36-1,-35 88 1,-35 18-16,35 0 16,-18 88-1,-17-17 1,17 70-1,-17-70 1,88-36 0,-18-35-1,53-71 17,-53-17-32,18-18 31,-71 36-16,-35-18 1,-53 88 0,-17 52-1,17 54 1,18 35 0,35-52-1,52-37 1,37-52-1,-1-17 1,18-54 0,-53 18-1,-36 0 1</inkml:trace>
  <inkml:trace contextRef="#ctx0" brushRef="#br0" timeOffset="17996.16">4516 4163 0,'0'0'0,"-36"0"0,1 0 16,35-88 0,53-36-1,70-35 1,-34 36 0,-19 17-1,-70 71 16,-141 35-15,106 17-16,-71 36 16,35 36-1,71-19 1,106 1 0,0-18-1,17 17 1,-87-52-16,17 35 15,0 0 1,-18-36 0,35-17-1,1-17 1,35-54 0,-71 53-1,36-52 1,-1-54-1,-70 36 1,0 35 0,-70 53-1,-1 36 1,36-19-16,-36 89 16,54-18-1,17 36 1,35-71-1,53-18 1,0-35 0,89-88-1,-124 70-15,88-53 16,0-52 15,-88 0-15,-53 34-1,0 1 1,0 70 0,-53 71-1,35 53 1,1 53 0,-36 17-1,-36 142 1,89-106-1,0 70 1,18-18 0,35-140-1,18-54 1,17-87 0,-53-1-1,106-123 1,-70-71-1,-71 36 1,-71-53 0,-52 52-1,-71 18 1,158 107 0,54-1-1,70 17 1,124-52-1,52-18 1,19-35 0,-142 71-1,-88-36 1,-142 53 0,1 35-1,-53 54 16,53 69-15,35 178 0,53-72-1,-18 89 1,1-71 0,-1 89-1,18-53 1,0-107-1,53-122 1,18-54 0,70-88-1,0-88 1,-53 18 0,-70-107 15,-89 125-16,-70 17 1,0 52 0,88 72-1,35-1 1,36-35 0,70 0-1,36 0 1,70-35-1,-53 35 1,-18 18 0,-87 17-1,-36 71 17,-18 18-17,0 35 16,18-71-31,0 0 16,124 18 0,-36-53-1,53-53 1,-17 0 0,17-17-1,-88-18 1,-53 17-1,-53 36 1,-18 35 0,-35 35-1,89 36 1,17 17 0,70 0 15,54-70-16,34-18 1,-34-36 0,17-34-1,-53 17 1,-35-71 0,-53 89-1,-35 35 1,-18 53-1,18 18 1,-1 52 0,36-70-1,0-35 1,36-54 31,-19 19-47,19-19 15,34-52 1,1 18 0,17 17-1,-53 70 1,-35 36 0,18 35-1,35-17 1,52-18-1,-16-53 1,17-18 0,-36-35-1,1-52 1,-1 16 0,1 19 15,-54 87 0,-17 36-15,0-17-1,0-19 1,18-17 0,35 0-1,-35-35 1,-1 0-1,-17-1 1,0 19-16,-17 17 16,-36 0-1,35 0-15,-53 17 16,19 54 0,16 17 15,36-17-16,0 17 1,88-53 0,36-35-1,-18-17 1,17-54 0,-17-17-1,-88 35 1,-18 0-1,-36 53 1,-34 71 0,52-1-1,18 36 1,0-36 0,36-34 15,16-36-16,19-36 1,0 1-16</inkml:trace>
  <inkml:trace contextRef="#ctx0" brushRef="#br0" timeOffset="19395.93">10830 4127 0,'0'0'0,"-35"18"0,-18-18 31,53-18-16,18-17 1,123-88 0,-53 17-1,18-18 1,-71 36 0,-17 53-1,-71 35 1,-53 106-1,18 17 1,35 1 0,35-1-1,18-52 1,71-54 0,105-34 15,-52-36-16,-1-53 1,-88 18 0,-35-36-1,-105 54 1,-1 52 0,70 18-16,-122 18 15,87 17 1,54 18-1,69-35 1,90-1 0,87-17-1,-17-35 1,-18-36 0,-106 36 15,-71-35-16,-17 34 1,-35 19 0,17-1-1,1 18 1,17 18 156,0-1-141,0 1-15,0 0-16,0-1 15,0 54 1,0-36-16,0 159 16,0 53-1,-18-53 1,-17 71-1,0-54 1,-54 107 0,54-142-1,18-141-15,-1 89 16,18-71 0,0-141 30,0 52-46,0-69 16,0 52-16,-18-71 16,1 71-16,-72-229 15,54 88 1,35 0 0,88 35-1,-17 89 1,70-19-1,-70 72 1,34-18 0,-52 35-1</inkml:trace>
  <inkml:trace contextRef="#ctx0" brushRef="#br0" timeOffset="20912.23">13335 4216 0,'0'0'0,"-18"0"0,18 35 16,18-35 15,0-18-16,-1 1-15,54-54 16,35-35 0,-18 0-1,-18-70 1,-52 53 0,-36-36-1,-35 159 1,-70 53-1,52 70 1,36 54 0,35 17-1,71-36 1,35-87 0,-36-53 15,71-54-16,-35-17 1,-71 18-16,54-88 16,-19-36-1,-35-35 1,-35 70 0,0 89-1,-53 88 1,18 53-1,0 106 1,0-89 0,17 0-1,18-87 1,0-19 0,35-70 15,18-17-16,35-54 1,1 36 0,-1 35-1,-53 53 1,0 53 0,-35-35-16,18 88 15,0-18 1,52 0-1,-17-70 1,53-18 0,-18-36-1,-53 1-15,106-71 16,-70 18 0,-36-35-1,-35 35 16,-53 88-15,-17 88 0,52-53-16,-17 36 15,35-36-15,0 124 16,35-71 0,53-18-1,54-70 1,16-53-1,-52 0 1,-53-70 0,-53 17-1,-71 36 1</inkml:trace>
  <inkml:trace contextRef="#ctx0" brushRef="#br0" timeOffset="21128.82">13388 3757 0,'0'0'16,"-35"0"0,52 0-16,1 0 15,70 0 1,88 0-1,1-18 1,-36 18 0</inkml:trace>
  <inkml:trace contextRef="#ctx0" brushRef="#br0" timeOffset="23794.85">17286 3828 0,'0'0'0,"-18"0"0,1 0 15,-1 0-15,-17 0 16,53 0 0,105-53-1,-17 17 1,35-52 0,-88 0 15,-53 0-16,-124 88 1,1 35 0,17 53-1,88-17 1,54 17 0,87-53-1,18-35 1,-70 0-1,-36 0 1,-70 0 0,-71 0-1,71 0-15,-142 53 16,72 18 0,52 52 15,53-35-16,70 1 1,89-72 0,70-52-1,-70-36 1,17-52 0,-52-18-1,-124 17 1,0-70-1,0 159-15,0-35 16,-18 34-16,-17 19 16,-18 87-1,-18 89 1,36-18 0,0 53-1,35-141 1,0 18-1,0-36-15,53 71 16,35-106 0,71 0-1,17-89 1,-52 1 0,-89 53-16,53-106 15,-88 70 1,-35 36-1,-36 35 1,-35 71 0,54 52-1,52-35 1,52 18 0,72-53-1,52-35 16,-35-36-15,1-70 0,-37-18-1,-69-17 1,-36 52 0,0 89 15,-18 70-16,0-35 1,18-18-16,-17 71 16,17-53-1,0-36 1,0-34 15,0-1-31,35-52 31,-17 34-31,52-70 16,-17 18 0,35 0-1,-17 88 1,-36 0-16,53 53 16,-52 18-1,-19 52 1,-17-35-1,0-35 1,0-35 0,36-18-1,52-88 1,-18 17 0,36-52-1,-18 52 16,0 0-15,-70 71 0,-18 53-1,-18 36 1,-17 16 0,35-16-1,18-1 1,17-71-16,36 1 15,52-18 1,-35-35 0,53-53-1,-70-1 1,-36-34 0,-35 35 15,0 70-31,-53 18 15,-52 35 1,87 36 0,0 35-1,36-18 1,70 0 0,-35-88-1,-18 0-15,106-18 16,-35-34-1,18-54 1,-71 18 0,17-36-1,-70 106 1,-17 54 0,-36 34 15,0 54-16,17-36 1,36-70 0,18-71 15,0 35-31,52-35 16,1-17-1,17-19 1,-35 36-1,-18 71 1,-35 35 0,0 35-1,18 0 1,52 1 0,19-54 15,34-35-16,-52-35 1,34-71 0,-16 0-1,52-70 1,-35 17 0,-89 106-16,19-71 15,-36 107 1,-71 87-1,0 54 1,-17 35 0,53-36-1,35-88-15,0 106 16,53-52 0,17-37-1,1-34 16,35-53-15,-53-18 0,0-35-1,-53 52-15,0-16 16,0 16-16</inkml:trace>
  <inkml:trace contextRef="#ctx0" brushRef="#br0" timeOffset="24012.18">21661 3739 0,'-36'0'16,"72"0"-16,-36 0 16,105-17-1,89-1 1,-52 18 0,-19 0-1,-105 0 16,-89 0-15,-105 35 0,-1-17-16</inkml:trace>
  <inkml:trace contextRef="#ctx0" brushRef="#br0" timeOffset="24644.57">4075 5662 0,'0'0'0,"0"-18"15,0 36 17,0 17-17,0 124 1,0-53 0,0 53-1,0-124 1,0-17-1,17-18 1,54-53 0,-54 35-16</inkml:trace>
  <inkml:trace contextRef="#ctx0" brushRef="#br0" timeOffset="24978.06">4674 5680 0,'0'0'16,"53"-71"-16,-70 71 31,-89 0-15,18 35-1,17 54 1,71-36 0,123-1-1,-17-16 1,35 17-1,-123-36-15,0 19 16,-36 16 0,-105-16-1,17-36 1,0 0 0,71 0-1,-1-71 16,36 54-31,-17-19 0</inkml:trace>
  <inkml:trace contextRef="#ctx0" brushRef="#br0" timeOffset="25161.75">4216 5327 0,'0'0'0,"-53"-35"31,70 35 16,1 17-47,17-17 16,18 18-16</inkml:trace>
  <inkml:trace contextRef="#ctx0" brushRef="#br0" timeOffset="25795.3">7197 5786 0,'0'0'0,"0"-18"0,0-88 16,-18 0-1,-17 71 1,-1 53 0,-34 105-1,17 36 16,35-106-31,1 105 16,34-34 0,54-89-1,52-17 1,-17-18 0,35-71-1,-123 54-15,70-54 16,-53-70-1,-35 18 1,-105-36 0,-37 71-1,1 88 1,-53 141 0,124-35-1,70 35 1,35-53 15,53-35-15,53-53-1,-17-36 1,-89 19-16</inkml:trace>
  <inkml:trace contextRef="#ctx0" brushRef="#br0" timeOffset="26045.05">7832 5503 0,'0'0'16,"35"-70"-16,-35-18 16,-18 211 31,18-35-47,0 106 15,0-141 1,-17 18-1,-19 70 1,19-106 0,17-17-1,0-36 1,70-17-16</inkml:trace>
  <inkml:trace contextRef="#ctx0" brushRef="#br0" timeOffset="26611.13">8467 5891 0,'0'0'0,"53"-17"0,17-36 15,-52 35-15,-1-52 16,-17-19 0,-70 19-1,-36 70 16,18 35-15,-18 89 0,35-1-1,54 18 1,17-70 0,70-54-1,54-17 1,-36-35-1,18-71 1,-71 89-16,53-124 16,18-53-1,-88 17 1,-18 71 0,-35 18-1,17 176 32,18-52-47,0 105 16,0 70-1,0-52 1,0-71 0,0-35-1,35-53 1,-17 0-16,70-17 15,-35-19-15</inkml:trace>
  <inkml:trace contextRef="#ctx0" brushRef="#br0" timeOffset="26895.57">9772 5397 0,'0'0'15,"18"-35"-15,-18-18 0,-18 36 16,-53 17 15,-17 123-15,0 89-1,17-18 1,-34 35 0,34-52-1,36-54 1,35-70-1,0-18 1,35-70 0,36-36-1</inkml:trace>
  <inkml:trace contextRef="#ctx0" brushRef="#br0" timeOffset="27627.72">10901 5697 0,'0'0'0,"0"-17"0,0-1 15,0-17 1,70 0 0,-52 17-16,70-35 15,36-18 16,-89 36-15,-35 0 0,-88 17-1,-36 36 1,1 70 0,70-17-1,53 52 1,53-52-1,53-36 1,17-35 0,-52-35-1,-71 17 1,-71-17 0,-105 35-1,52 35 1,-17 88 15,124-34-15,17-1-1,52-35 1,72-18 0,52-35-1,1-35 1,-36-36-1,-53 1 1,-70 52-16</inkml:trace>
  <inkml:trace contextRef="#ctx0" brushRef="#br0" timeOffset="27812.28">11518 5680 0,'18'-36'0,"-36"72"0,53-72 16,18 54-1,18 70 1,-18 0 15,-36 1-15,-17-72-16,0 1 15,0 17 1,18-35 0,0-35-16</inkml:trace>
  <inkml:trace contextRef="#ctx0" brushRef="#br0" timeOffset="28011.43">11924 5733 0,'0'-36'16,"0"72"-16,0-89 0,0 35 16,-106 36-1,35 35 1,-52 52 0,35-16-1,0 16 1,70-52 15,89-53-15,70-35-1</inkml:trace>
  <inkml:trace contextRef="#ctx0" brushRef="#br0" timeOffset="28361.25">12206 5733 0,'0'0'0,"0"-53"15,-35 70 32,35 1-47,-18 0 0,18 105 16,0-88-16,0 159 16,0 71-1,0-18 1,-88 106 15,-18 17-15,18-158-1,0-1 1,88-193 0,0-53-1,88-89 1,18-105-1,-18 17 1</inkml:trace>
  <inkml:trace contextRef="#ctx0" brushRef="#br0" timeOffset="28711.4">12294 5944 0,'0'0'0,"-17"-35"0,-54-88 16,71 17 15,71 18-15,87 52-1,-34 36 1,35 71 0,-124 17-1,-35 53 1,-18-123-16,-70 52 15,-71 1 1,18-54 0,88 1-1,36-18 1,70-53 15,17 18-15</inkml:trace>
  <inkml:trace contextRef="#ctx0" brushRef="#br0" timeOffset="28961.57">12947 5644 0,'0'0'0,"18"0"31,-36 0-15,0 106-1,1-70-15,17 34 16,0 1 0,0-54-16,0 19 15,-18-36 1,18-53 15,0 35-15,0 0-16</inkml:trace>
  <inkml:trace contextRef="#ctx0" brushRef="#br0" timeOffset="29128.36">12876 5486 0,'0'0'16,"-17"0"-16,-19 0 15,72 0 32,-19 0-47,72 35 16</inkml:trace>
  <inkml:trace contextRef="#ctx0" brushRef="#br0" timeOffset="29561.14">13353 5750 0,'0'0'0,"-18"0"0,0 0 16,-17-53-1,35 18 1,0 17-16,35-17 16,71 0-1,-35 35 1,17 88-1,-35 36 1,-53-54 0,0-35-16,0 18 15,-18-53 1,-17 0 0,17-53-1,18-17 16,18-36-15,35 18 0,0 53-1,17 35 1,-17 0 0,-17 0-16</inkml:trace>
  <inkml:trace contextRef="#ctx0" brushRef="#br0" timeOffset="29911.76">13952 5803 0,'0'0'0,"0"18"16,18-18-1,35 0 1,0-18 0,17-35-1,-52 36-15,35-36 16,-35-18 15,-18 18-15,-53 53-1,-18 53 1,53-35-16,-17 70 16,18 18-1,17-53 1,35-18-1,35-17 1,107-18 0,-1-18-1,-123 18 1</inkml:trace>
  <inkml:trace contextRef="#ctx0" brushRef="#br0" timeOffset="30461.28">15046 5662 0,'0'0'0,"0"-18"15,0-52 1,-53-1 0,0 36-1,0 35 1,-17 0 0,-1 71-1,-52 70 1,87-35-1,36-18 1,53-18 0,18-52-1,35-18 1,-18-53 0,-53 35-16,71-87 15,-35-19 1,-36-52 15,-35 35-15,0-1-1,0 90 1,0 104 0,-35 90-1,-1-19 1,19 53-1,17-52 1,0-18 0,0-89-16,53 36 15,-1-53 1,54 0 0,-35-35-1,-18 17 1</inkml:trace>
  <inkml:trace contextRef="#ctx0" brushRef="#br0" timeOffset="30661.6">15963 5874 0,'0'0'0,"-17"17"0,-1-17 31,0 0 16,1 0-32,-1 0-15,-53 18 16</inkml:trace>
  <inkml:trace contextRef="#ctx0" brushRef="#br0" timeOffset="31810.52">1005 8978 0,'0'0'0,"-17"-17"0,-36 17 31,35 0-31,-17 0 16,17 17-16,-17 54 16,35-36-16,-18 106 15,1 71 1,17-71-1,-36 0 1,36-106 0,0-105 15,36-18-15,34-54-1,-34 54 1,34 18 15,-17 87-15,-35 36-1,-1 88 1,19-52 0,34 34-1,18-88 1,-52-35-16,87 0 15,71-70 1,-70-18 0,-1-36-1,-123 18 1,-70-53 0,-89 36-1,0 105 1,71 36 15,0 53-15,88-1-1,17-35 1,177-35 0,-88-17-16</inkml:trace>
  <inkml:trace contextRef="#ctx0" brushRef="#br0" timeOffset="32896.4">2152 8855 0,'0'0'16,"0"-18"-16,0-17 0,-18-18 15,-17 71 1,35 105 0,0 36-1,0 35 16,0-35-15,0 52 0,0-123-1,0-70 1,35-106 15,-17 53-31,17-18 16,-17 17-16,52-87 15,-34 52 1,-1 54 0,-17 17-1,-18 70 1,17 1 0,1 52 15,35-70-31,53-18 31,-1-35-15,37-35-1,-37-18 1,1-53 0,-88 89-16,-18-71 15,0-18 1,-53 88-1,0 18 1,18 88 0,17 18-1,36 18 1,35-71 0,53-18-1,-1-35 1,36-71 15,-35-17-15,-70 0-1,-36 17 1,0 36 0,-36 53-1,19 35 1,17-18-16,-18 35 15,18-34-15,-18 34 16,1 1 0,17-54-1,-18-17 1,18-52 0,0-19-1,0 53-15,18-70 16,70-35 15,71 34-15,-36 89-1,1 71 1,-107-53-16,19 70 16,-36 35-1,-18-52 1,-35 17-1,18-53 1,35-52 15,0-1-31</inkml:trace>
  <inkml:trace contextRef="#ctx0" brushRef="#br0" timeOffset="33710.61">4939 9437 0,'0'0'16,"-18"0"-16,1 0 0,-1-53 15,18 35-15,0-52 16,88-36 0,0 18-1,36 35 1,-36 88 0,-70 71-1,-36 53 1,0-71 15,-17 18-15,35-89-1,18-34 1,123-89 0,-18 18-1,18-36 1,-52 36-1,-36 17 1,-53 54 0,-18 52-1,-17 53 1,17 18 0,0 70-1,18 71 16,0-35-15,53 158 0,-53-70-1,0-141 1,-70-53 0,-18-88-1,-1-54 1,-69-105-1,-72-141 1,124 106 0,71 17-1,70 53 1,89 0 0,88-17-1,-142 87-15,-17 1 16</inkml:trace>
  <inkml:trace contextRef="#ctx0" brushRef="#br0" timeOffset="34610.1">6350 9102 0,'0'0'0,"0"-53"16,0 35-16,-35-35 15,-36 53 1,1 18-1,17 52 1,17 89 0,19-18-1,17-17 1,35-54 0,18-70-1,53-17 1,-36-36 15,-34 35-31,34-70 16,-52-18-1,-18 0 1,-71 0 0,18 71-1,-52 53 1,-1 123-1,88-35 1,18 17 0,35-52-1,54-1 1,34-70 0,-17-35-1,-53 17-15,88-52 16,-35-1-1,0-35 17,-89-17-17,-17 70 1,0 159 15,0 35-15,0-35-1,0-53 1,71-53 0,17-18-1,-70 0-15,34-34 16,37-54 0,-72 17-1,1 1 1,-18 71-1,0 122 17,-18 1-17,18 0 1,0-35 0,36-36-1,16-17 1,37-54-1,-36 1 1</inkml:trace>
  <inkml:trace contextRef="#ctx0" brushRef="#br0" timeOffset="35443.12">9013 9419 0,'-17'0'0,"34"0"0,-52 0 15,0-70 1,35-1-1,0-17 1,18-18 0,-18 71-16,0-1 15,-106 19 1,-18 105 0,36 18-1,-18 35 1,71-53 15,35-35-15,70-53-1,36 0 1,35-70 0,-35-1-1,0-53 1,-106 72-1,0 34-15,-35 71 32,0 35-17,17 88 1,0 54 0,18-36-1,0-124-15,53 248 16,-53 35 15,0-142-15,-53-17-1,0-141 1,0-53 0,-52-106-1,-1-52 1,35-1-1,18-70 1,53-1 0,71 72-1,-36 105-15,142-177 16,52 54 0,-123 105-1</inkml:trace>
  <inkml:trace contextRef="#ctx0" brushRef="#br0" timeOffset="36059.94">9419 9331 0,'-17'0'15,"-1"0"1,-17 0 0,35-18-1,17-17 1,54-18-1,-54 35-15,36-52 16,-53 17 0,-35 88 15,-18 53-15,36-70-16,-1 70 15,0 36 1,18-71-1,71-36 17,-1-17-17,71-35 1,53-53 0,-88-18-1,0-70 1,-88 17-1,-18 0 1,0 106 0,0 124-1,-35 123 1,-1-35 0,19 17-1,-1-17 1,18-89 15,53-34-15,17-54-1,36-35 1,-35-53 0,-71 89-16</inkml:trace>
  <inkml:trace contextRef="#ctx0" brushRef="#br0" timeOffset="36227.33">10001 9119 0,'0'0'0,"18"0"32,0 0-32,52 0 15,54-17 1,-89 17-1,35-36-15</inkml:trace>
  <inkml:trace contextRef="#ctx0" brushRef="#br0" timeOffset="36843.86">11871 9190 0,'0'0'15,"0"-18"1,0-17-16,88-36 15,36-34 17,-107 69-32,54-52 15,-54-18 1,-69 89 0,-90 17-1,1 88 1,71 18-1,70 17 1,88-52 0,35 17-1,1 18 1,-89-53 0,-70 35-1,-106-35 1,-53-36 15,35-17-15,71-35-1,53-18 1,35-35 0,88 35-1,35 0 1,-35 18-16</inkml:trace>
  <inkml:trace contextRef="#ctx0" brushRef="#br0" timeOffset="37110.29">12559 8837 0,'0'0'0,"18"-88"16,-18 35-1,0 159 16,0 35 1,-18-106-32,-17 159 15,-18-53 1,35-70 0,0-18-1,36-53 16,0-18-31,-18 1 0</inkml:trace>
  <inkml:trace contextRef="#ctx0" brushRef="#br0" timeOffset="37294.78">12259 9172 0,'0'0'0,"-18"0"0,124 0 31,0 0 1,70-35-17,1 0 1,-54-1 0</inkml:trace>
  <inkml:trace contextRef="#ctx0" brushRef="#br0" timeOffset="38210.08">13212 8908 0,'0'-18'16,"0"36"-16,-18-54 16,-70 19-1,52 17-15,-52 53 16,-35 70 0,-1 18-1,71-53 1,36 1-1,17-36 17,70-53-17,36-18 1,-18-35 0,18-53-1,-53-17 1,-53-36-1,0 141-15,0-35 16,0 89 0,0 87-1,-18 1 1,1 17 0,34-35-1,72-54 1,52-52-1,17-35 17,-34-35-17,-1-54 1,-70-35 0,-53 106-16,18-158 15,-18 87 1,0 107-1,-53 52 1,18 71 0,-18 105-1,35 19 1,18-142 0,35 0-1,54-70 1,-19-18 15,-34 0-31,52-53 16,53-71-1,-124 54 1,-17-54 0,0 89-1,-52 88 1,-1 18-1,35 52 1,18-105-16,0 70 16,18-53-1,35-35 1,35 0 0,18-35-1,-89 17-15,18 1 16</inkml:trace>
  <inkml:trace contextRef="#ctx0" brushRef="#br0" timeOffset="40627.06">14852 8943 0,'-53'-18'31,"35"18"-31,18-17 31,18 17-15,0 0-16,70-53 15,0 17 1,53-52 0,-35 18-1,-106 17 1,-71 0-1,36 53-15,-88 0 16,-18 88 0,88-17-1,53 52 1,0-35 0,70-70-1,36-18 1,-88 0-16,52 0 15,-52-18 17,-36 1-17,-88 34 1,-17 71 0,35 36-1,70-1 1,18-52-1,53-18 1,70-53 0,1 0-1,70-53 1,-141 35-16,106-70 16,-18-88-1,-53-54 1,-70 89-1,-18 18 17,-36 105-17,-52 89 1,18 52 0,-36 107-1,53-36 1,53-89-1,106 1 1,-1-70 0,54-36-1,-18 0 1,-35-53 0,-18-18-1,-70-52 1,-36 17 15,-52 70-15,17 36-1,-18 124 1,54-71 0,17 53-1,0-89-15,53 36 16,0-35-1,35-18 1,0-18 0,0-52-1,18-36 1,-71 0 0,-35 71-1,0 52 1,0 72-1,-17-1 17,-1-18-17,0-52 1,36-36 15,17-35-15,18 0-1,35-88 1,-17 88 0,-36 53-1,0 71 1,-17 17 0,0 0-1,-1-70-15,1 0 16,-18-1-16,35-17 15,1 0 1,16 0 15,1-70-15,-17 17 0,17-53-1,-53 71-15,17-18 16,-17 88 15,0 0-31,0 1 16,0 69-1,0-52 1,0-35-16,71 17 16,17-35-1,-17 0 1,34-17-1,-34-36 17,-36-18-17,-35 54-15,0-89 16,-17 88 0,-72 36-1,54 52 1,17 18-1,18 1 1,36-89 0,52 0-1,-18 0 1,19-53 0,-19-18-1,-34 18 1,-19 53-16,1-17 15,-18 34 1,0 54 15,0-18-15,17-18 0,36-17-1,36-18 1,-1-36-1,-18-17 1,1-88 0,-36-53-1,-17-17 1,-18 87 0,0 107-1,-36 87 1,-16 107-1,34-19 1,18 19 15,0-142-31,0 53 16,0-17 0,35-71-1,0 0 1,18-71-1,-35-17 1,-18 53-16</inkml:trace>
  <inkml:trace contextRef="#ctx0" brushRef="#br0" timeOffset="40809.3">17903 8925 0,'-52'0'15,"104"0"-15,-87 0 31,53 0-15,17 0-16,53-17 31,18-1-15,-53-17 0,-18 35-16</inkml:trace>
  <inkml:trace contextRef="#ctx0" brushRef="#br0" timeOffset="41243.26">19015 8643 0,'0'0'0,"0"-18"0,0 1 16,0-71-1,-53 52 1,-18 36-1,-17 88 1,17 142 0,19 17-1,16-89 1,1-34 0,17-53-1,36-89 16,-18 0-31,18-17 16</inkml:trace>
  <inkml:trace contextRef="#ctx0" brushRef="#br0" timeOffset="43609.12">18591 8978 0,'-35'-88'16,"70"176"-16,-88-299 15,53 175-15,18-87 16,141 17-1,35 53 1,-53 71 0,0 105-1,-123 18 1,-18-105-16,-71 122 16,-35-70-1,-88-52 1,71-36-1,52-18 17,71-52-17,0 34 1,18 36 0,17 71-1,-17 52 1,-1-17-1,36-35 1,53-36 0,-35-35-1,70-18 1,18-52 0,-71-18-1,0-36 1,-88 106-16,0-52 15,-53 70 17,-35 88-17,17-17 1,36 52 0,35-52-1,53-54 1,-35-17-16,123 0 15,0 0 1,35-70 0,-17-36-1,-53-53 1,-89-17 0,-17 70-1,0 53 1,-35 53-1,-35 106 1,-19 106 15,-16 17-15,-36 18 0,70-18-1,-17 89 1,70-248-16,-35 124 15,18-17 1,35-142-16,0 53 16,70-106-1,36-52 1,53-71 0,-35-18-1,-89 18 1,-35-106-1,0 194 1,-53-106 0,35 18-1,18 88 1,53 18 0,88 0-1,18-54 1,17-34-1,-34-36 1,-90 36 0,-52-1-1,-35 71 1,-71 36 0,18 123-1,35 70 1,18 89-1,0-71 17,-1 88-17,-52 71 1,18-177 0,17-17-1,53-89 1,35-70-1,88-35 1,19-53 0,16-36-1,-34-52 1,-71 0 0,-53-54-1,-71 72 1,54 140-16,-72-35 15,19 18 17,52 35-17,89 0 17,17 0-17,-53 0-15,106-36 16,-53-17-1,18 1 1,-53 16 0,-53 19-1,0 34 1,-17 54 0,-1 17-1,18-35 1,18-35-1,52-18 17,1 0-17,52-53 1,-88-18 0,1 18-1,-19 18 1,1 35-1,-18 35 1,0 18 0,0 18-1,18-36 1,17-17 0,35-18-1,-17-18 1,18-17-1,-53-54 17,-1 54-17,1 18 1,-18 69 15,-18-52-31,1 53 16,17-17-1,35-36 17,0 0-17,-17 0-15,35-36 16,-36 1 0,19 17-1,-36 36 16,0 53 1,0-54-32,0 1 15,35 17 1,18-35 0,0 0-1,17-53 1,-34 0-1,-1 18-15</inkml:trace>
  <inkml:trace contextRef="#ctx0" brushRef="#br0" timeOffset="44259.49">22066 8855 0,'0'0'0,"0"-18"16,18 0 31,0 18-47,52-17 15,-17-18 1,18-36 0,-36 18-1,-35 0 1,-53 35 0,-35 18-1,-18 53 1,71 36-1,17 34 1,53-17 15,36-18-15,-54-70-16,36-1 16,-17-17-1,-36-17 1,-18 17-1,-70 0 1,-18 35 0,18 53-1,70-17 1,18-18 0,88-18-1,-17-35 1,105 0 15,-88-18-31,1-70 31</inkml:trace>
  <inkml:trace contextRef="#ctx0" brushRef="#br0" timeOffset="44661.03">22472 9066 0,'0'-17'0,"0"34"0,0-52 15,-18 35 1,18 53-1,0 0 1,18 0 0,35 0-1,0-36 1,0 1 0,-36-18-1,1-18 1,-18-17-1,0-53 17,0 70-32,0-17 15,-18 17 1,-52 36 0,17 35-1,-18 17 1,1 1-1,34-36 1,19-17-16,17 0 31,70-18-15</inkml:trace>
  <inkml:trace contextRef="#ctx0" brushRef="#br0" timeOffset="45075.9">23019 9084 0,'0'0'0,"0"-18"16,0 1 0,0 34 15,0 1-31,-36 53 15,19-36-15,-36 53 16,-35 53 0,17 36-1,36-36 1,35 35 0,0-52-1,0-36 1,-18-88 15,18-18 0,0 0-31,36-34 16,-19 34-16,71-123 16,1-71-1,-72 159-15</inkml:trace>
  <inkml:trace contextRef="#ctx0" brushRef="#br0" timeOffset="45344.25">22983 9472 0,'0'-106'15,"0"-17"1,0 87-16,0 301 0,0-618 16,18 318-16,35-53 15,35 0 1,-17 70 0,-18 53-1,-36 53 1,-17 1-1,-70 16 17,-1-52-17,-35-35 1,71 0 0,53-18 15,52-36-16,-34 36-15</inkml:trace>
  <inkml:trace contextRef="#ctx0" brushRef="#br0" timeOffset="45708.87">23742 9119 0,'0'0'0,"-18"-17"0,1-1 0,-19-53 15,19-17 1,17 18 0,88-1 15,-53 71-31,53 0 16,-35 53-1,-35 35 1,-53 36-1,-36-54 1,-52 36 0,70-53-1,35-18 1,18-17 0,0 17 15</inkml:trace>
  <inkml:trace contextRef="#ctx0" brushRef="#br0" timeOffset="45944.3">23566 9666 0,'-36'35'16,"72"-70"-16,-72 123 16,36-70-1,36-18 1,-19 0-1,-17-18-15,0 1 16,0-1 0,-35 18 15,17 0-15,1 0-16,-1 0 15</inkml:trace>
  <inkml:trace contextRef="#ctx0" brushRef="#br0" timeOffset="48425.66">423 11060 0,'0'0'0,"18"-18"47,-36 36-32,1-1-15,-19 89 16,1 35-1,-53 71 1,35-89 0,35-35-1,18-70 1,36-18 0,-19-18-16,71-52 15,-70 35-15,88-54 16,0-52-1,-53 53 1,0 53 15,-18 88-15,-17-36-16,-18 72 16,17 34-1,1-35 1,52-17-1,-17-54 1,35-17 0,18-70-1,-53-1 1,0-52 0,-35-1-1,-18-17 1,0 53-1,0 106 1,-18 105 15,18 1-15,-17 17 0,17-53-1,0-70-15,17 35 16,54-53-1,17-18 1,53-70 0,-18-18-1,-34-70 1,-89-19 0,-18 54-1,-17 124 1,-18 52-1,53 71 1,-18 106 15,1-71-15,-1 35 0,18-123-1,0-35 1,18-18-1,52-53 1,1-18 0,-1-35-1,-34 18 1,-1 88 0,-18 71-1,-17 17 1,36 0-1,34-17 1,36-54 15,-18-17-15,53-70 0,-17-19-1,-89 1 1,-35 53-16,0-88 15,-53 87 1,-17 54 0,17 52-1,35 72 1,18-54 0,53-18-1,35-52 1,53-36-1,-35-35 1,-18-35 15,-52 18-15,-36-89 0,0 71-1,0 52 1,0 89-1,-18 71 1,-17 17 0,35-35-1,-18-53 1,0-53 0,18-53 15,0-18-16,18 36-15,17-36 16,-17 36-16,105-124 16,-17 71 15,35 53-15,-52 105-1,-54 36 1,-17 35-1,-18-105-15,-36 34 16,-17 1 0,36-54-1,-1-17 1,18-35 0</inkml:trace>
  <inkml:trace contextRef="#ctx0" brushRef="#br0" timeOffset="50176.05">3651 11271 0,'0'0'16,"0"-17"-16,18-36 0,-18-18 15,0 53-15,0-17 16,0 18 0,-35 122 15,-1 37-15,19 52-1,-19-71 1,19-70-1,34-53 1,19-35 0,52-54-1,-35 19 1,0-36 0,-18 71-1,18 70 1,-18 53-1,-17-17 1,35-1 15,-18-52-15,-17-18-16,52 0 16,1-18-1,17-52 1,-17-18-1,-54-1 1,-17-16 0,0 52-1,0 70 17,0 89-17,18 18 1,-18-36-1,35-18 1,-17-52-16,17 17 31,53-35-15,18-17 0,-18-36-1,36-35 1,-71-1-1,-53 72-15,0-124 16,-53 70 0,-18 36-1,1 35 1,-1 88 0,71 53-1,0-106-15,0 54 16,71 16-1,-1-69 1,18-36 0,1 0 15,-37-53-15,54-35-1,-35-1 1,-18 1-1,-18 71 1,0 17 0,-17 52-1,-18-34-15,0 53 16,0-1 0,0-52-1,18-1 1,17-17-1,-18-17-15,1-1 16,70-70 15,-17 17-15,-36 1 0,-17 70-1,-18 88 16,0-53-31,0 36 16,0-1 0,88-17-1,-17-53 1,105-17 0,-106-1-1,-34 0-15,70-52 16,-71-18-1,-35 0 17,-35-18-17,-18 70 1,35 36-16,-53 71 16,36 17-1,35 36 1,18-36-1,52-71 1,19-17 0,-19 0-1,36-70 1,-53-1 0</inkml:trace>
  <inkml:trace contextRef="#ctx0" brushRef="#br0" timeOffset="50692.57">7302 10830 0,'0'0'0,"0"-17"0,0-19 0,0-34 31,-35 70-15,-18 53-1,18 88 1,17 18-1,1 88 1,-1-159 0,-17 35-1,35-88 1,17-35 0,36-70-1</inkml:trace>
  <inkml:trace contextRef="#ctx0" brushRef="#br0" timeOffset="51026.14">7056 10936 0,'0'0'0,"0"-35"16,-36-71 0,36 35-1,88-17 1,1 53-1,105 35 1,-88 88 0,-54 36-1,-104-1 1,-37-52 0,-69 17-1,122-88-15,-34 35 16,34-17-1,72-18 17,34-18-17</inkml:trace>
  <inkml:trace contextRef="#ctx0" brushRef="#br0" timeOffset="52258.47">7867 11289 0,'0'0'16,"35"0"-16,36 0 16,-18-35-1,-36 17-15,1-35 16,-18-18 0,-35 19-1,-71-19 1,-18 71-1,-17 71 1,18 70 0,88-18 15,17 1-15,18-36-1,70-88 1,72-35-1,-37-18 1,19-53 0,-54-18-1,-34 36 1,-36 35 0,0 124 15,-18-36-31,0 106 15,18-53 1,18 18 15,70-88-15,89-1 0,-1-69-1,-53-1 1,19-53-1,-107 0 1,-35 0 0,-106 53-1,18 71 1,-18 52 0,35 36-1,19 0 1,52-35-1,70-54 1,18-17 15,18-53-15,-18-17 0,-35-1-1,-35 36 1,-18 0-1,0 52 17,0 54-17,0 70 1,0 35 0,0-35-1,0 106 1,0-176-16,0 194 15,0-54 1,-35 71 15,-18-35-15,17-105 0,-52-37-1,18-105 1,17-88-1,-71-88 1,71-71 0,53 53-1,53-124 1,18 124 0,52-53-1,18 71 1,-17 70-1,-1 18 1,-70 53 0</inkml:trace>
  <inkml:trace contextRef="#ctx0" brushRef="#br0" timeOffset="52924.96">9102 11359 0,'-36'0'16,"19"0"-1,-1 0-15,0 0 16,36-52 15,35-1-15,0-18 0,-35 0-1,-18 54-15,0-18 16,-18 35-1,-35 17 1,18 71 0,-1 1 15,36-54-31,0 35 16,18 19-1,35-54 1,53-35-1,-18-18 1,36-70 0,-1-18-1,-17-35 1,-71 53 0,-35 70-1,-53 18 1,-35 71-1,88 17 1,0-17 0,0-36-1,35 18 1,1 17 0,-19-52-1,-52-18 16,17 0-31,1 0 16,-19 0 0,19-18-1,17-17 1</inkml:trace>
  <inkml:trace contextRef="#ctx0" brushRef="#br0" timeOffset="53841.65">10689 11201 0,'18'0'16,"35"-18"-16,35-35 16,18-17-1,-53-19 1,-53 36-1,-89-17 1,-34 52 0,0 54 15,17 52-15,70 35-1,19 18 1,52-35-1,18-71 1,-18-35-16,71-17 16,0-36-1,17-71 1,-52 19 0,-53 52-1,-18 0 1,0 88 15,-18 106-15,0 18 15,1 88-15,17 35-1,0-194-15,0 159 16,0 71-1,0-36 1,0-106 0,-71-35-1,53-123-15,-34-18 16,-1-35 0,-36-89-1,-34-70 1,52 36-1,36-89 1,70-71 15,54 142-15,87-54 0,18 36-1,-71 71 1,1 17-1</inkml:trace>
  <inkml:trace contextRef="#ctx0" brushRef="#br0" timeOffset="54690.92">11395 11077 0,'0'0'0,"53"-35"47,-36 17-47,36-17 16,-35 17-16,35-35 15,-53 1 1,0 34 15,-88 18-15,-1 70 0,36 1-1,36-53-15,-18 87 16,17-16-1,53-36 1,36-36 0,35-17-1,52-88 1,-70 17 0,18-52-1,-35-36 1,-36 36-1,-17 17 1,-18 88 0,0 1-16,0 34 31,-35 54-15,-1 52-1,19 36 1,17-71-1,0 36 1,0-89-16,35 18 16,35-18-1,36-35 1,0-53 0,18-35-1,17-53 1,-106 88-1,-35 18 1,-35 35 0,-18 53 15,35 35-15,18 18-1,0-18 1,0-17-1,-18-71 17,-17-36-17,0-17 1,35 36-16,-71-72 16,36 72-16</inkml:trace>
  <inkml:trace contextRef="#ctx0" brushRef="#br0" timeOffset="54907.75">11747 10795 0,'36'-35'16,"-19"17"0,125 0-1,-1 1 1,17 17-1,-52 0 1,-88 0-16,-1 0 16,1 0-1,-18 17-15</inkml:trace>
  <inkml:trace contextRef="#ctx0" brushRef="#br0" timeOffset="57140.63">13635 11254 0,'0'0'0,"0"17"0,0 1 0,0 0 15,0-36 32,0 0-31,17-17 0,54-71-1,0 0 1,17-52-1,-71 69 1,-17 72-16,0-19 16,-52 36-1,-1 36 1,17 34 0,36 18-1,53-17 1,18-18-1,-18 17 1,-36-17 0,1 0 15,0-35-15,35 0-1,35-18 1,0-36-1,53-34 1,-70 17 0,-1-35-1,-70-18 1,-17 53 0,-36 53-1,0 0 1,-18 70-1,36 19 1,17 34 15,18-35-15,18-35 0,70-53-1,71 0 1,-53-53-1,70-70 1,-88 35 0,-17-36-1,-36 1 1,-35 70 0,18 18-1,-36 52 32,0 36-47,1-18 16,17 18 15,0-35 0,0-36 16,0 1-16,0-1-15,0 0 250,0 1-79,0-1-156,0 0 1,0 36-1,0 0-16,0-1-15,0 1 0,-36 123 16,-16 0 0,34-88-1,-88 194 1,36-53 0,-1 53-1,18 35 1,18-70-1,35-106 1,0-71-16,53-17 16,17-18-1,89-89 1,0-52 0,-36 0-1,-35-88 1,-105 17-1,-89 1 1,-35 52 0,53 71 15,17 52-15,53 19-1,18-1-15,18 18 31,53 0-15,-36 0-16,18-18 16,17 1-16</inkml:trace>
  <inkml:trace contextRef="#ctx0" brushRef="#br0" timeOffset="57540.19">15363 11007 0,'0'0'0,"-17"-18"16,-1 0-1,1 1 1,17-36 0,17 35-16,54 1 31,17-1-15,-18 18-1,-17 53 1,-35 53-1,-36-18 1,-35 0 0,18-70-1,35-71 17,0 0-17,53-35 1,-53 70-16,53-35 15,0 18 1,18 17 0,-19 1 15,19 17-31</inkml:trace>
  <inkml:trace contextRef="#ctx0" brushRef="#br0" timeOffset="59456.58">15963 11024 0,'0'18'0,"0"-36"0,0 54 16,0-19 0,53-17-1,18-35 1,-1 0 0,-52 17-16,70-53 15,-70 19 1,-18-19-1,-71 71 1,1 0 0,-36 88 15,70-17-15,36-1-1,0 1 1,53-54-1,36-17 1,52 0 0,35-70-1,18-18 1,-70 17 0,-72-52-1,-52 70 1,-17 53-1,-36 35 1,35 53 15,18-17-15,18-18 0,0-36-1,-18 1 1,-18-36 15,-17 1-15,-1-19-1,1 36 1,17 18 0,18 0-16,0 35 15,36-18 1,52-17-1,18-18 1,-18 0 0,53-36 15,-70-17-15,-1-70-1,-17-36 1,-53 36-1,0 17 1,-18 106 0,-52 106-1,52 0 1,-17 35 0,17-18-1,1-70 1,17 0-1,17-71 32,1 1-31,35-36 0,0-18-1,-36 54-15,54-19 16,-53 36-1,-1 36 1,-17 34 0,18-35-1,35 18 1,-36-35-16,72 0 16,17-18-1,35 0 1,-53-53-1,-18-18 1,-52-17 15,-18 0-15,0 70 0,-53 36-1,0 52 1,53 1-1,0-1 1,18-17 0,52-17-1,36-19 1,0-17 0,106 0-1,-71-17 1,35-54-1,-141 0 1,-35 36 0,-105 0-1,16 35 17,-16 18-17,-1 52 1,88-17-1,1 18 1,17-36 0,52-35-1,37 0 1,16-18 0,1-70-1,-35 17 1,-36-123-1,-17 18 1,-1 17 0,-17 106 15,-35 124-15,-18 105-1,36-35 1,-1 36-1,18-89 1,18 18 0,52-71-1,36-35 1,17-53 0,-34 0-1,-54 18 1</inkml:trace>
  <inkml:trace contextRef="#ctx0" brushRef="#br0" timeOffset="62573.34">20832 11148 0,'0'0'0,"17"0"0,1 0 0,35 0 16,-18-36 0,18-34-1,-53 35 1,18-54 0,-18-52-1,-71 18 1,-35 70-1,-53 88 1,18 106 0,18 18-1,88-53 1,35 0 0,70-53-1,18-53 1,89-89-1,-71 19 1,-18-36 0,-35 0 15,-53 71-15,0 70 15,0 1-31,0 69 15,0-34 1,35 17 0,71-35-1,0-53 1,123-35 0,-88-18-1,-18-53 1,-105 35-1,-36-34 1,-105 69 0,88 36-16,-71 36 31,0 52-15,35 35-1,71-52 1,18-1-1,35-52 1,71-18 0,-89 0-16,71-53 15,17-53 1,-52-35 0,-36-18-1,0-35 1,-35 71-1,0 105-15,0 1 16,0 87 0,-53 107-1,36-36 17,17 35-17,0-35 1,53-53-1,52-35 1,-16-53 0,52-53-1,-53 0 1,-18-88 0,-70 36-1,-17 52 1,-71 35-1,-1 36 1,-34 52 0,52 18 15,54 1-15,52-19-1,36-52 1,34-18-1,-34-18 1,35-88 0,-36-35-1,-52 18 1,0-36 0,-1 71-1,-17 141 16,0-18-31,-17 106 16,-1 0 0,18-53 15,0-17-15,0-18-1,35-53 1,36 0-1,-1-35 1,1-36 0,0 18-1,-1-17 1,-52 70 0,-18 35 15,-18 0-16,0 36 1,18-36 0,53-17-1,36-18 17,-1 0-17,18-36 1,-54-17-1,1-52 1,-53 34 0,0 36-1,-17 35 1,-19 35 0,36 36-1,0-36 1,0-18-16,18 1 31,17-18-15,-17-18-1,17-34 17,1-19-17,-19 53 1,-17 36-1,0 0 1,0 35 0,-17-18-1,-1 0 1,0-35-16,18 18 31,0-36 32,-17 18-16,17 18-1,17-18-14,1 0-32,0 0 0,-1 0 15,36 0 1,18-53 0,-18 0-1,-18 18 1,-17-1-1,-18 19 1,0 34 15,-36 19-31,19-1 32,-1 18-17,0-18 1,18-17-1,0-1 1,0-34 31,0-1-31,-17 18 15,-1 0-16,0 0-15,1 0 16,34 0 47,1 0-63,0 0 15,35-35 1,-18 17-1,18-35 1,-36 36-16,36-19 16,-35 1-1,-53 53 17,-1 35-17,1 0 1,35-36-1,0 1 1,-17-18 31,-1 0-31,0 0-1,-17 0-15</inkml:trace>
  <inkml:trace contextRef="#ctx0" brushRef="#br0" timeOffset="65456.57">1111 12577 0,'0'0'0,"-17"-18"15,-19 0 1,19 1 0,-54-1-1,18 18 1,-53 18-1,36 70 1,-1 53 0,54-71-16,17 160 15,17-107 1,89-35 0,53-70-1,-18-36 1,176-140-1,-158 17 1,-53-71 0,-106 71 15,0 17-15,-71 54-1,36 105 1,0 89-1,17-72-15,-17 125 16,-18 34 0,53-105-1,0-35 1,35-106 15,-17 17-31,53-106 16,-19 36-1,1 35 1,18 36 0,-53 70-1,-1-36 1,19 89 0,16-35-1,19 17 1,-18-53-1,53-35 1,-18-17 0,124-72-1,-107-17 1,-34-35 0,-71 36-1,-53 16 1,-17 72-1,34 17-15,-87 70 16,35 54 0,17-1-1,36 18 17,35-70-17,35-53 1,0-18-16,36-18 15,70-53 1,-70-17 0,-19-18-1,-52 36 1,0 34 0,0 107 15,0 17-16,18 0 1,17-17 0,54-36-1,-54-35 1,53 0 0,35-35-1,-52-36 1,-18-17-1,-35 0 1,-18 0 0,0 70-1,0 89 1,0 17 0,0 18-1,0-36 1,-18-17-1,0-70 17,18-36-17,53-53 17,0 0-17,35 0 1,-70 106-16,35 0 15,-35 71 1,-1-1 0,18 54-1,18-54 1,18-17 0,105-35-1,-52-18 1,35-18-1,-71-35 1,-35-35 0,-36 0 15,-34-36-15,-1 107-16,-17 17 15,-71 35 1,35 36-1,-17 52 1,88-17 0,0-71-1,53-17 1,18-36 0,17-35-1,-53 0 1,0-35-1,-35 18 1,0 87 31,0 36-47,-17 53 31,-1 0-15,-17 53-1,17-124-15,18 159 16,0 88 0,0-53-1,0 124 1,0-35 0,-53-54-1,-70-34 1,17-107-1,0-52 1,18-107 0,70-87-1,-35-265 17,53 70-17,71-105 1,70 88-1,-17 158 1,-1 19 0,-35 52-1,-70 35 1,-18 54 0,0-19-1,0 19 1</inkml:trace>
  <inkml:trace contextRef="#ctx0" brushRef="#br0" timeOffset="66112.45">4127 13123 0,'18'0'16,"-36"0"-16,71 0 0,-17-35 31,-36 17-31,35-17 16,18-18-1,-18-53 1,-35 53 0,0 18-1,-53 35 1,-17 88 0,34-17-1,19-36-15,17 89 16,0-54-1,17-17 1,72-35 0,-1-18-1,53-53 17,-35 0-17,52-71 1,-69 19-1,-89 16 1,-71 107 15,53 17-31,-17 18 16,35 35 0,53-17-1,0-18 1,-18-18-1,-35-17 1,-17-18 0,-36 0-1,-18 18 17,36-18-17,17 0 1,18-18 15</inkml:trace>
  <inkml:trace contextRef="#ctx0" brushRef="#br0" timeOffset="72408.06">6244 13106 0,'0'0'0,"0"-89"32,0 72-32,18-1 0,-18 1 15,35-36 1,-35 70 15,-53 107-15,0-18-1,18 17 1,17-88-16,1 18 16,17-35-1,70-53 16,18-36-15,-35 1 0,36-19-1,-89 72 1,0 34 15,0 36-15,17 35-1,18 1 1,1-54 0,-19-35-16,72 0 15,-1 0 1,35-53 0,-52-18-1,-1-70 1,-52 18-1,-18 52 1,-18 124 15,-17 88-15,35-52 15,0-54-31,35 53 16,71-53-1,-18-35 1,36-17 0,-36-36-1,18-53 1,-106-35 0,0-36-1,0 72 1,-18 69-1,-17 89 1,17 53 0,18 123-1,0-140 1,-17-1 15,17-53-15,35-88 15,18-17-15,-18-1-1,-17 71 1,-1 18 0,1 35-1,17 52 1,-17-87-16,53 53 15,-1-54 1,89-17 0,-18-17-1,18-54 1,-53-35 0,-89-17 15,-34 34-16,-36 72 1,-36 70 0,54 35-1,35 18 1,0-71-16,71 18 16,52-35-1,36-18 1,-18-18-1,0-35 1,-88-17 0,-53 52-16,18-88 15,-18 35 1,-36 71 15,-16 53-15,52 18-1,-18 70 1,18-88 0,18-35-1,17-18 1,0-18 0,-35-35-1,35 0 1,71-88-1,-18 53 1,89 35 0,-54 88-1,-52 53 1,-36 54 15,-35-125-31,0 54 16,-53-1-1,36-70 1,-1 0 0,18-53 15,0 36-31</inkml:trace>
  <inkml:trace contextRef="#ctx0" brushRef="#br0" timeOffset="75005.75">10707 13300 0,'0'0'0,"17"-53"16,19 18-1,34-18 1,36-71 0,-88 18-1,-54-70 1,-34 123-1,-71 35 1,-36 107 0,72 34-1,34 53 1,71-70 15,0-70-31,53 16 16,17-52-1,36 0 1,18-70 0,-54-1-1,1-52 1,-53 17 0,-18 88-1,0 54 1,0 87-1,0 36 1,35-71 0,0-70-16,124 35 15,0-53 1,52-36 15,-52 1-15,-18-71-1,-106-53 1,-52 71 0,-89 53-1,-18 53 1,-52 87 0,53 19-1,52 17 1,124-35-1,35-71 1,53-35 0,-35-53-1,35-35 1,-53-71 15,-35-52-15,-17-1-1,-19 106 1,-17 53 0,-17 89-1,-1 87 1,0 142 0,18-107-1,36 1 1,34-88-1,54-1 1,-89-70-16,106 0 16,53 0-1,-18-70 1,-87-1 15,-19-52-15,-70-19-1,-70 72 1,-71 70 0,17 53-1,-35 70 1,89-17 0,70-18-1,70-17 1,54-71-1,17 0 1,-71-35 0,19-89-1,-36 1 1,17-89 15,-52 159-31,-1-88 16,1 106-1,-18 52 1,-18 89 0,-17 88-1,17-35 1,18-53 0,0-89-16,36 54 15,17-53 1,52-18-1,19-53 1,-18 0 0,0-53-1,-89 88-15,19-35 16,-54 89 31,-17 52-32,35-70-15,-18 17 16,18 0-16,18 18 16,70-18-1,18-35 1,17 0 0,-17-35-1,-18-36 1,-53 36-16,-17-18 15,-18 18-15,0-71 16,0 71 0,-70 52-1,-1 89 1,53-17 15,18 34-15,36-88-1,69-35 1,-34 0 0,70-35-1,-35-53 1,-18 0 0,-70 52-1,-18 107 16,0-18-15,0 17 0,0-52-16,0 0 15,0-1 1,0-34 31,0-1-47,-18-17 15,-35-18 1,-17 35 0,17 36-1,53 35 1,17 0 0,36-18-1,71-17 1,-1-18-1,1-36 1,-1-34 0,-35-1-1,-35-35 1,-35 36 15,-36 52-15,1 71-1,17 53 1,17-36 0,1-17-1,0-17 1,-18-19 0,-89-17-1,19 0 1,52 0-1,18-35 1,0 17 0</inkml:trace>
  <inkml:trace contextRef="#ctx0" brushRef="#br0" timeOffset="76422.45">16122 13123 0,'0'0'0,"-18"0"0,18 18 0,-17-18 16,87-71 15,1 1 0,-54 35-31,-17-107 16,-70 19-1,-36 105 1,-35 18 0,35 89-1,-17 69 1,87-17 0,54-70-1,88-53 1,0-18-1,70-71 1,-105 0 0,-1-52-1,-70 70 1,18 35 0,-18 124 30,0 88-30,0-141-16,0 53 16,0-35-16,-36 228 15,-16-52 1,-37 53 0,1-35-1,35-124 1,-35-70-1,35-107 1,-17-52 0,-1-88-1,36-36 1,52 36 15,142-124-15,18 106-1,140-53 1,-70 88 0,-53-17-1,-159 105 1,-88 36 0,-35 35-1,-35 70 1,70 36-1,53 0 1,0-88-16,17 70 16,36-18-1,-35-70-15,88 36 16,17-36 15,-17-36-15,-18-69-1,-17-1 1,-1-124 0,1 36-1,-71 89 1,18 69 0,-36 107 15,-17-1-16,35-34-15,-18 122 16,18-52 0,0 35-1,0-52 1,18-36 0,35-36 15,-36-17-31,36 0 15,53-17 1,-35-19 0,-36 1-1,-18-18 1,-17 18-16</inkml:trace>
  <inkml:trace contextRef="#ctx0" brushRef="#br0" timeOffset="76639.28">16969 12806 0,'0'0'0,"-18"0"32,18-18-32,53 18 0,53-17 31,70 17-16,-52 0 1,-107 0-16,36 0 16,-35 0-1</inkml:trace>
  <inkml:trace contextRef="#ctx0" brushRef="#br0" timeOffset="79721.63">18785 13035 0,'0'0'16,"0"-18"-16,0 1 0,0-54 15,0-52 1,-35-18-1,0 88 1,-18 35 0,-18 36-1,54 17-15,-54 141 16,36-17 15,0 18-15,35-54-1,88-70 1,106-53 0,-35-35-1,35-89 1,-71 1 0,-17-107-1,-88 54 1,-18 123-1,-71 106 1,18 53 0,-35 106-1,35-89 1,35 1 0,18-89 15,53-88 0,-17-18-15,34-35-1,-35 54 1,1 52 0,-36 17-16,17 36 15,19 35 1,34 1-1,1-37 1,52-34 0,1-18-1,-71 0-15,105-53 16,-52 0 15,-53-88-15,-53 0-1,-53 70 1,-70 54 0,-36 105-1,0 53 1,71-35 0,70 0-1,71-36 1,35-70-1,-52 0-15,122-17 16,-52-19 0,0-87-1,-53 17 1,-35-17 15,-1 87-15,-17 89-1,-53 53 1,36-18 0,17 18-1,53-71 1,0-17 0,-18-18-16,71 0 15,17-70 1,-35-36-1,-35 17 1,-35 1 0,-53 141 15,17-18-31,-17 36 16,-36 35-1,36-36 16,17-52-15,18 0 0,0-36-1,53-35 1,35-70 0,-17 34-1,17-16 1,-35 87-1,-18 53 1,-17 53 0,0 18-1,17-17 1,53-19 0,53-52 15,0-18-16,0-18 1,-35-17 0,-18-71-1,-70 0 1,-36 0 0,-52 106-1,-54 53 1,1 53-1,52-18 1,71-17 0,18-18-1,88-53 1,-36 0 0,19-36 15,-19-34-16,-35-1 1,-17 1 0,-71 158 15,0 18-15,0 53-1,18 35 1,0-18-1,-18 36 1,53-159-16,0 141 16,0 70-1,-18-35 1,1-123 15,-54-35-15,-52-71-1,34-71 1,-16-52 0,69-54-1,36 19 1,88-36 0,54 0-1,52-71 1,-18 71-1,53-35 1,-52 52 0,-142 71-1,-53 36 1,-35 70 15,-17 53-15,35 17-1,17 36 1,18-35 0,141 17-1,-18-70 1,72-18 0,-1-18-1,-106-35 1,-53 35-16,18-87 15,-53 34 1,-18-17 0,-17 88-1,-36 0 1,-17 70 0,35-17 15,18 36-16,35-72-15,0 36 16,18-18 0,17-35-1,36 0 1,17-35 0,0-53-1,0-71 1,-35 0-1,0-35 1,-35 89 0,-18 52-1,0 70 1,-71 177 0,18 0 15,35 18-16,18-36 1,71-70 0,17-53-1,-52-53-15,87 0 16,89-18 0,-89-34-1,-52-19 1,-71 53-16</inkml:trace>
  <inkml:trace contextRef="#ctx0" brushRef="#br0" timeOffset="81055.17">7038 14358 0,'0'0'15,"0"-106"1,0 89-16,0-1 16,-53 0-1,18 89 1,17 52 0,18 89 15,0-89-16,0-87-15,0 70 16,18-89 0,35-17-1,17-70 1,-17-19 0,0-52-1,-35 106-15,17-53 16,-17 53-1,17 70 1,18 124 0,-53-71-1,35 18 1,18-53 0,0-53 15,35 0-16,0-53 1,18-36 0,-18-52-1,-35 0 1,-53 71 0,0 34-1,0 54 1,0 106-1,0-89-15,-17 71 16,17 17 0,52-35-1,19-70 1,35-18 0,-18-35 15,36-54-16,-72-16 1,-34-36 0,-18 70-1,-70 53 1,17 54 0,35 122-1,18-34 1,35-54-1,36 1 1,-18-53 0,53-18-1,-1-18 1,-52 0-16,0 1 16</inkml:trace>
  <inkml:trace contextRef="#ctx0" brushRef="#br0" timeOffset="82237.7">10072 14658 0,'0'0'0,"17"-18"0,-17 1 16,18-54-1,-18 53-15,-35-34 16,-71-19-1,-53 71 1,18 71 0,35 70-1,71-53 1,35 18 0,18-89-1,70 1 16,88-71-15,-70-18 0,-18-34-1,-70 34 1,-18 18 0,-35 141 15,17 1-16,18 69 1,0 36 0,0 18-1,0 88 1,0-212-16,-71 230 16,18-89 15,-52 18-16,16-124 1,-16-70 0,-36-88-1,52-71 1,19-106 0,70-87-1,88 87 1,53-70-1,35-1 1,18 19 0,-52 87-1,-37 19 1,-87 87 0,-88 159 30,34 1-30,19 16 0,17-34-1,53-1 1,70-52 0,-35-18-1,-53 0-15,89-70 16,-54-1-1,19-105 1,-89-18 0,0 88-1,0 70 1,-18 107 0,-35 88 15,18-18-16,35 18 1,17-54 0,36-69-1,36-36 1,-19 0 0,1-71-1,-1-17 1,-70 17-1,0 54-15</inkml:trace>
  <inkml:trace contextRef="#ctx0" brushRef="#br0" timeOffset="82437.11">10495 14570 0,'0'0'15,"0"17"-15,0 1 31,88-18-15,18 0 0,35-35-1,-70 17 1,-36 0 0,-17 18-16</inkml:trace>
  <inkml:trace contextRef="#ctx0" brushRef="#br0" timeOffset="83137.71">12577 14746 0,'17'0'16,"1"0"-16,-1 0 15,1-18-15,53-34 16,-18-19-1,-1-35 1,-52 36 0,0 52-16,-88-17 15,0 35 1,-53 88 0,53 35 15,88-52-16,106 52 1,-1-52 0,37-1-1,-37 19 1,-105-36 0,-70 17-1,-124-35 1,-53-35-1,88-35 1,18-53 0,88 0-1,71 17 1,-1 54-16,54-36 16,-36 53-16,18-18 31,18 18-16,-18 0 1,-1 0 0,-16 0-16</inkml:trace>
  <inkml:trace contextRef="#ctx0" brushRef="#br0" timeOffset="83636.92">13476 14534 0,'18'-35'16,"-18"18"0,0-19-1,0 19 1,0 34 0,0 36-1,0-18-15,-71 124 16,1-35-1,-19 17 1,54-18 0,35-70-1,88 0 1,53-53 0,1-35 15,-54 0-16,18-36 1,-89-17 0,-17 52-16</inkml:trace>
  <inkml:trace contextRef="#ctx0" brushRef="#br0" timeOffset="83821.14">13458 14834 0,'-17'0'0,"34"0"0,-52 18 15,141-18 17,-18-18-17,18-17 1,-53-36 0,-53 54-1</inkml:trace>
  <inkml:trace contextRef="#ctx0" brushRef="#br0" timeOffset="83988.66">13529 14517 0,'0'0'15,"18"0"17,-1-18-32,36 18 15,-18 0-15,36-17 16,53-19-1,-19 19 1</inkml:trace>
  <inkml:trace contextRef="#ctx0" brushRef="#br0" timeOffset="84470.69">14552 14658 0,'0'0'0,"18"-71"16,-1-70-1,1 88 1,-18 71 0,0 53-1,-35 105 1,17-141-1,-17 106 1,0 0 0,-1-35-1,36-70 1,0-54 15,0 0-31,0-35 16,0 18-16,18-18 15</inkml:trace>
  <inkml:trace contextRef="#ctx0" brushRef="#br0" timeOffset="84870.55">14517 14781 0,'35'-141'16,"-88"318"-16,71-213 0,35-193 15,-36 194-15,36-18 16,0 0 0,-35 53-1,88 18 1,-36 35-1,-35 35 1,-52-18 0,-142 36-1,89-88 1,-72-18 0,125 0-1,70 53 16,0 0-15,-36-36-16,71 71 16,-70-35-1,35 0 1,-18-35 0,-17-18 15,52-35-16,1-36 1,-36 53-16</inkml:trace>
  <inkml:trace contextRef="#ctx0" brushRef="#br0" timeOffset="85410.75">15505 14517 0,'0'0'0,"0"-35"31,-18 35-15,-17 35-1,-1 35 1,1 71 0,0-17-1,0-54 1,35-52-16,-18 17 16,18-17-1,-18-18 1,1 0 15,-1-18-15,0 18-1,18-17 95,0-1-95,0 0-15,0 1 16,0-1-16</inkml:trace>
  <inkml:trace contextRef="#ctx0" brushRef="#br0" timeOffset="85987.1">15381 14658 0,'18'0'47,"-1"0"-47,1 0 0,17 0 16,1 0-16,52-35 15,0-1 16,-88 1-15,0-18 0,-53 53-1,-88 0 1,70 18 0,-17 70-1,53 0 1,35-17-1,53-36 1,17-35 0,-52 0-16,70 0 15,-105 0 17,-72 18-17,54-1 1,-71 19-1,71-19-15,-36 36 16,36 18 0,35-1-1,71-34 1,70-36 0,0 0-1,53-71 1,-106 18-1,-53 0 1</inkml:trace>
  <inkml:trace contextRef="#ctx0" brushRef="#br0" timeOffset="86189.11">15822 14746 0,'0'18'47,"0"17"-47,18 18 31,35 35-15,-18-35 0,-17-35-1,-18-1 1,17-17-16,1 0 16,35-53-1</inkml:trace>
  <inkml:trace contextRef="#ctx0" brushRef="#br0" timeOffset="86404.08">16087 14817 0,'0'-18'16,"0"36"-16,-18-54 16,0 36-16,-35 0 15,-17 53 1,-18 18 0,0 17-1,17-17 16,71 17-15,0-71 0,71-17-1,17-52-15</inkml:trace>
  <inkml:trace contextRef="#ctx0" brushRef="#br0" timeOffset="86770.32">16351 14834 0,'18'0'16,"-18"18"15,-18 17-31,-17 18 16,35-35-16,-35 141 16,-1-18-1,-34 106 16,-1 52-15,-35-52 0,-35 71-1,-53 35 1,88-195 0,18-52-1,71-106 1,34-70-1,107-89 1,-1 0 0,-35 36-1</inkml:trace>
  <inkml:trace contextRef="#ctx0" brushRef="#br0" timeOffset="87120.11">16422 15028 0,'0'0'0,"-53"-88"16,-53-35 0,88 17-1,71 0 1,88 71 0,71 35-1,-53 88 1,-124 53-1,-88-35 1,-123-18 0,17-35-1,-17-18 1,158-35-16,-17 0 16,52 0 30,89-35-30,-18 17-16</inkml:trace>
  <inkml:trace contextRef="#ctx0" brushRef="#br0" timeOffset="87398.19">17198 14958 0,'0'17'32,"18"-17"-1,-1 0-31,1 0 16,-1 0-16,-17-17 93</inkml:trace>
  <inkml:trace contextRef="#ctx0" brushRef="#br0" timeOffset="-25435.61">22789 11095 0,'-17'-18'15,"-1"18"32,18-17-31,0-1-1,0 0 1,18 18-16,-1 0 0,36-53 16,-17 18 15,-1-18-15,-17 36-1,-18-1 1,-71 18 15,36 18-15,35 17-1,17-18 17,1-17-32,35 0 15,-53 18-15,53 0 16,-18 17-1,18 18 1,-35-18 0,-18 18 15,0-18-15,17-17-1,19-18 1,-1 0-1,35-53 1,-17 18 0,18-18-1,-36-53 1,-17 53 0,-18 0-1,0 36 1,-35 17-1,-1 0 1,19 53 0,-19 17 15,19-17-15,17 0-1,0 0 1,0-36-1,70-17 1,18 0 0,1-17-1,16-36 1,-16 0 0,-54 0-1,-17 35 1,-18 1-1,-71 34 1,18 36 0,35-17 15,18 34-15,36 1-1,-1-36 1,0-17-1,-35-1 1,-17-17 15,-1 0-31,-17-35 16,-1 35 0,19 0-1,34 35 16,1-35-15,17 0-16,71 0 31,-35-35-15,35 0 0,-124 176 202,0-141-218,1 0 16,-1 0 0,-53 0-16</inkml:trace>
  <inkml:trace contextRef="#ctx0" brushRef="#br0" timeOffset="-20584.39">12400 15434 0,'0'0'0,"0"-18"0,-35 1 16,17 17-1,-17 0-15,17 70 32,54 54-17,-36-18 1,0 70-1,17-141-15,36 89 16,35-36 0,53-88-1,18-35 1,123-71 0,-52 18-1,52-1 1,-17 37-1,-36 69 1,-88 54 0,-18 52-1,-34 1 17,-36-54-17,-1-35 1,-16-52-1,52-71 1,18-53 0,17 52-1,177-16 1,88 87 0,-229 71-1,17 106 1,-70-54-1,53 1 1,0-53 0,17-71-1,-17-70 17,-18-53-17,-35 35 1,35 1-1,-35 69 1,-159 72 15,17-1-15</inkml:trace>
  <inkml:trace contextRef="#ctx0" brushRef="#br0" timeOffset="-20533.79">17180 15840 0</inkml:trace>
  <inkml:trace contextRef="#ctx0" brushRef="#br0" timeOffset="-20428.74">16986 15681 0,'0'-18'15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1T10:14:04.5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1870 512 0,'0'-53'15,"0"35"1,0 0-16,-18 18 16,18-17-1,0 34 17,0 36-17,0 71 1,0-36-1,35 88 1,-17-52 15,-18-89-31,35 89 16,-17-1 0,-18-35-1,0-35 1,0-18-1,0-52 32,0-19-31,-18-52 0,18 71-16</inkml:trace>
  <inkml:trace contextRef="#ctx0" brushRef="#br0" timeOffset="532.83">1693 670 0,'0'0'0,"-88"-17"31,88-1-31,-18 0 15,1-17 1,17 0 0,35 0-1,71-36 1,-71 71-16,71-53 16,35 18-1,-35 35 1,17 35-1,-52 18 1,-36 35 15,-35 18-15,-70 0 0,-18-36-1,-36 19 1,54-37-1,-1-34 1,53-18 0,-17 0-1,35-18 17,0-17-17,0 18 1,53-19-1</inkml:trace>
  <inkml:trace contextRef="#ctx0" brushRef="#br0" timeOffset="1266.06">2805 512 0,'0'0'16,"0"-18"30,-18 18-46,0 0 16,1 18 0,17 17-1,-18-18-15,-35 36 16,18 88 0,0-52-1,-1 34 1,36 1-1,0-71 1,53 17 0,18-35-1,17-35 1,-18 0 0,19-35-1,-1-18 1,-35-17-1,-18-19 1,-17-52 0,-18 0 15,-36 53-15,-16 0-1,-1 70 1,35 1-16,-53 17 15,18 0 1,-17 35 0,35 0-1,-1 0 1,54-17 15</inkml:trace>
  <inkml:trace contextRef="#ctx0" brushRef="#br0" timeOffset="1932.98">3545 494 0,'0'0'0,"0"-18"31,0 36 0,0 0-15,0-1-16,0 36 16,0-18-16,-17 54 15,17 69 1,0-17-1,0-70 1,0 0 15,0-54-15,0 1 0,-18-18-1,18-35 1,0-1-1,0-52 1,0 70-16</inkml:trace>
  <inkml:trace contextRef="#ctx0" brushRef="#br0" timeOffset="2299.35">3510 582 0,'0'0'0,"0"-18"15,0 1-15,35 17 16,1-18 0,34 18 15,-17 0-15,18 53-1,-1 18 1,-34 17-1,-19-35 1,-17 0 0,0-18-1,0-17 17,-17-18-1,17-18-31,0-53 15,0 54 1</inkml:trace>
  <inkml:trace contextRef="#ctx0" brushRef="#br0" timeOffset="2999.43">4216 423 0,'0'-17'31,"-18"17"0,18 17-31,-35 19 16,-36 34 0,18 1-1,-17 17 1,52-53-1,18-17-15,-18-1 16,1 1 0,52-53 31,36-18-32,-54 35-15,54-35 16,-1-35-1,-17 35 1,-17 0 0,-19 36-1,-17 34 17,0 1-32,0 17 15,0-17-15,0 70 16,0 0-1,0 36 1,0-36 0,0 18 15,0-18-15,0-35-1,0-35 1,0-1-1,0-34 64,-17-19-64,17 19-15</inkml:trace>
  <inkml:trace contextRef="#ctx0" brushRef="#br0" timeOffset="28912.98">7197 406 0,'0'0'0,"0"53"31,-18-53-31,-53 0 16,54-18 0,17 0 15,0 1-15,53-19-1,17 19 1,18-19-1,-52 36-15,34 0 16,19 36 0,-54 34-1,-35 1 1,-106 35 0,-18-18-1,36-35 1,-18 0-1,89-53 1,17-18 0,0 0-1,88 1 1,-17-1 15,-1 1-15,18 17-1,-17 17 1,17 54 0,-35-18-1,-53 35 1,-53 18 0,-17-53-1,-54-18 1,18-17-1,0-36 1,18-17 0,35-1-1,36 1 1,17 0 15,-18 17 0</inkml:trace>
  <inkml:trace contextRef="#ctx0" brushRef="#br0" timeOffset="29729.82">8696 600 0,'0'0'0,"18"0"0,-1 0 16,1-18 0,35 18-1,17-35 1,-34 17-1,-1-17 1,-35 17 0,-18 18 15,-52 0-31,-18 0 31,-18 53-15,35 0-1,53-18 1,18 1 0,71-1-1,35 0 1,17 0 0,-52 18-1,-53-53-15,17 71 16,-35-1-1,-88 1 1,-18-18 0,-18-53-1,18 0 1,36 0 0,-18-71 15,52 36-16,36-18 1,0 18 0,18 0-1,53-1 1,-54 19-16</inkml:trace>
  <inkml:trace contextRef="#ctx0" brushRef="#br0" timeOffset="30095.98">9507 423 0,'0'0'0,"0"-17"15,0-1-15,0 0 31,0 36-15,0 17 0,0 54-1,-17-19 1,17 54 0,-18-1-1,18-52 1,-18-54-16,18 36 15,0-35 1,18-18 31,0-18-47</inkml:trace>
  <inkml:trace contextRef="#ctx0" brushRef="#br0" timeOffset="30379.63">9313 670 0,'18'0'31,"0"0"-31,-1 0 15,54-17 1,-1 17 0,1-18-1,-53 18-15,52-18 16,-52 18 0,17 0-1</inkml:trace>
  <inkml:trace contextRef="#ctx0" brushRef="#br0" timeOffset="31062.93">10231 794 0,'0'0'0,"17"0"0,1 0 16,-1 0-16,1 0 15,35-18 1,-18-17 0,-17 0-1,-18-18 1,-88-18 0,0 53 15,-18 18-16,-18 36 1,-17 52 0,88 0-1,53 88 1,18-105 0,-1-53-16,72 17 15,-19-17 1,36-18-1,0-71 1,0-17 0,-36-53-1,-34 53 1,-19 17 0,-17 53 15,0 36-16,-17 53 1,-1 52 0,18-17-1,0-18 1,18-53 0,70-17-1,0-18 1,53-18-1,0-35 1,-106 53-16</inkml:trace>
  <inkml:trace contextRef="#ctx0" brushRef="#br0" timeOffset="31914.58">11254 811 0,'35'-17'16,"0"-36"-1,0-53 1,-52 71-1,-36 17 1,-53 18 0,0 35-1,-17 54 1,17 52 0,88-53-1,18-18 1,18-17-1,52-53 1,72 0 0,-1-88-1,-88 18 1,0-36 15,-36 35-15,1 18-1,-18 71 17,0 17-17,-18 36 1,-17 52 0,35-17-1,70 70 1,-87-140-16,17 122 15,0-105-15,17 159 16,36 53 0,18-18-1,-36-89 1,-17 19 0,-53-1 15,-54-88-16,-34-70 1,35-18 0,-18-53-1,35-70 1,18-107 0,0-105-1,71 106 1,35-36-1,0 54 1,35 17 0,-35 70-1,35 18 1,-88 89 15</inkml:trace>
  <inkml:trace contextRef="#ctx0" brushRef="#br0" timeOffset="32646.51">11395 917 0,'0'0'0,"17"0"0,19 0 16,17 0-1,-36-17-15,71-36 16,-35 17 0,-35-34-1,0 52 17,-36-17-17,0 35 1,-17 18-1,-36 17 1,36 53 0,18-17-1,17-1 1,0 1 0,52-36-1,1-17 1,53-36-1,-35-17 1,35-18 0,52-88-1,-87 70 1,-1-17 0,-70 70 15,0 1-16,-70 34 1,-1 36 0,54 18-1,-1-1 1,53-17 0,71 18-1,-35-18 1,-54 0-1,-17-36 1,0 19 0,-35-19-1,-18 1 1,36-18 0,-54 0 15,-17 0-16</inkml:trace>
  <inkml:trace contextRef="#ctx0" brushRef="#br0" timeOffset="33878.94">1887 1976 0,'0'0'16,"0"-18"-16,-53 0 31,53 1-31,-17 17 16,34 0 30,1 0-46,17 0 16,36 0 0,-36 0-16,18 0 15,-18 0-15,159 0 16,-17 0 0,123 0 15,-71 0-16,177-18 1,-54 0 0,266 1-1,-213 17 1,142-18 0,0 18-1,18 0 1,34-18-1,-158 18 1,159 0 0,-18 0-1,-141-17 1,141-1 0,-141 18-1,212-35 16,-283 17-15,53 1 0,-70-19-1,-141 19 1,-53 17 0,-106 0-1,-36 0 1,1 0-1,-18-18 1,0 0 31,-35 18-31,17 0-1</inkml:trace>
  <inkml:trace contextRef="#ctx0" brushRef="#br0" timeOffset="34012.08">12294 1640 0,'0'18'31,"0"0"-15,-17-18-1,-36 35 1</inkml:trace>
  <inkml:trace contextRef="#ctx0" brushRef="#br0" timeOffset="35644.75">2417 3246 0,'0'-18'31,"0"0"-31,35-17 16,-18-18-1,1 18 1,0-18 0,-18 35 15,17 18-16,-17-17-15,0 52 32,-17 18-17,-36 88 1,0 53 0,53-71-1,0-87-15,0 87 16,0-70-1,0 0 1,-18-18 0,-17-35-1,17 0-15,-52 0 16,17 0 0,-35 0-1,35 0 16,-18 0-15,54 0 0,34 0 15,71 0-15,1 0-1,69-17 1,-17-1-1,-52 0 1,-72 18-16,36 0 16,-53-17 46,0-1-46,0 0-16</inkml:trace>
  <inkml:trace contextRef="#ctx0" brushRef="#br0" timeOffset="35946.19">2999 3563 0,'17'0'63,"-17"-18"-48,0 1-15,-17 17 32,-1 0-17,0 0-15,1 0 31,-1 35-15</inkml:trace>
  <inkml:trace contextRef="#ctx0" brushRef="#br0" timeOffset="36979.04">4427 3210 0,'0'0'31,"18"-53"-31,-18 36 0,0-36 16,-18 35-1,-52 36 1,105 52 0,-88 36-1,36-71-15,-36 107 16,0 16 0,0-17-1,0-52 16,35-72-15,-17-17 0,17-35-1,1 17-15,17-35 16,0-35 0,0-35-1,0 52 1,88 54-1,-88 34 1,35 54 0,36 17-1,-18-17 1,17 34 0,1-52 15,-54-53-31,54 36 15,88-36 1,-54-36 0,37-52-1,-37-18 1,-87-17 0,-18-71-1,-70 17 1,-89 72-1,18 87 1,105 18-16,-105 18 16,18 70-1,88 53 1,87 18 15,19-89-15,35 1-1,0-54 1,-1-17 0,1 0-1,-88 0-15,35-17 16,0-19 0</inkml:trace>
  <inkml:trace contextRef="#ctx0" brushRef="#br0" timeOffset="37394.98">5203 3545 0,'0'0'0,"0"18"15,0 0-15,36-18 16,-1 0 0,18-36-1,0 1 16,-18-35-15,-17-1 0,-18 53-1,-71 18 1,18 36 0,-17 52-1,52-53-15,0 71 16,18-53-1,0 17 1,0-34 0,53-19-1,36-17 1,-37 0 0,72-35 15,-106 17-31</inkml:trace>
  <inkml:trace contextRef="#ctx0" brushRef="#br0" timeOffset="37962.1">5962 3457 0,'0'0'16,"18"-35"-16,-18-36 16,0 36-1,-36 17 1,-17 54-1,-17 52 1,35 35 0,-1-17-1,36-35 1,18-1 0,70-52 15,36-18-16,-19-35 1,19-36 0,-54 1-1,1-89 1,-36-35 0,-35 70-1,18 71 1,-53 89 15,-1 52-15,1 71-1,17-124-15,18 88 16,0-17 0,0-35 15,36-36-16,17-17 1,35-18 0,0-18-1,-53 18-15,1 0 0</inkml:trace>
  <inkml:trace contextRef="#ctx0" brushRef="#br0" timeOffset="38494.78">7073 3528 0,'0'0'0,"18"-36"15,-1 19-15,-17-36 16,0 35-16,0-35 16,-17 18-1,-54 35 1,-17 35 0,18 36 15,-36 52-16,35-17 1,71-35 0,18-36-1,35-35 1,53 0 0,-18-53-1,-18-17 1,-34-36-1,-19 18 1,-17 105 15,-17 18-15,17-17-16,0 70 16,0-17 15,0-36-16,35 0 1,18-35 0,17 0-1,-52-17 1,35-18 0,-36-1-1</inkml:trace>
  <inkml:trace contextRef="#ctx0" brushRef="#br0" timeOffset="38944.69">7338 3475 0,'-18'0'0,"36"0"0,-54 0 0,36-35 16,0-1-1,36 19 16,-19-1-31,36 0 16,53 36 0,-35 35-1,-36 35 1,-35-17 0,-18 35-1,-35-54 1,36-52-1,-1 0 1,18-35 15,35-35-15,-35 52-16,53-53 16,0-17 15,0 35-16,-35 36 1,-1-19 0,1 36-16</inkml:trace>
  <inkml:trace contextRef="#ctx0" brushRef="#br0" timeOffset="40926.92">8202 3722 0,'71'0'16,"-54"-18"-16,1 1 16,52-36-1,-34 17 1,-36-52 0,0 70-16,0-52 15,-36-1 1,-52 54-1,18 34 1,-54 72 0,54-1-1,52 35 1,18-17 0,35-71-1,71-35 16,-18-35-15,-17-18 0,-18-17-1,-36-54 1,1 18 0,-18 71-1,-18 88 16,1 35-15,17-70-16,0 88 16,0-18-1,53-53 1,17-35 0,54 0 15,-1-35-16,36-89 1,-71 1 0,-35-89-1,-53 53 1,0 89 0,0 52-1,-35 36 1,0 88-1,17 70 1,18-35 0,-18 18-1,18-53 1,0-89-16,53 36 16,18-53-1,35 0 16,-18-53-15,35-52 0,-52-1-1,-54 70-15,36-69 16,-35 69 0,-36 107 15,-17-1-16,35-34-15,-35 52 16,35-70-16,0 52 16,0-17-1,70-53 1,19 0 0,-1-18-1,35-70 16,-17-35-15,-18-1 0,-70 71-1,-71 142 17,35-72-32,-17 107 15,17-54 1,18 1-1,36-54 1,17-17 0,52 0-1,-16-52 1,-54-19 0,-35-35-1,-71 36 16,-17 17-15,35 35 0,36 18-1,122-35 1,19 17 0,70 0-1,-53 36 1,-70 35-1,-54 35 1,-17 53 0,0-70-1,0-1 1,-17-34 0,17-19-1,-18-34 32,18-36-31,0-53-1,71 0 1,34-53 0,72 54-1,-142 87-15,106 18 16,-17 106-1,-107 35 1,-17-35 0,-70 0-1,-1-36 1,71-52 0,-18-18 30,1-53-30,-1 0-16</inkml:trace>
  <inkml:trace contextRef="#ctx0" brushRef="#br0" timeOffset="41162.18">10266 2999 0,'0'0'0,"-35"-18"0,17 18 16,0 0-16,-17-35 16,17 35-16,1 0 15,17 17 32,-18 1-47,-70-18 16,53 18-1</inkml:trace>
  <inkml:trace contextRef="#ctx0" brushRef="#br0" timeOffset="41377.72">8819 3246 0,'0'0'0,"-17"35"0,17-18 15,88-34 1,71-18 0,-71 35-1,-18 0 1,-52 0-16,-53 0 31</inkml:trace>
  <inkml:trace contextRef="#ctx0" brushRef="#br0" timeOffset="44977.23">2364 5486 0,'0'-18'47,"0"0"-32,0 1 1,0-1-1,0 0-15,0 1 16,0-1-16,0 1 16,53-19-1,52 36 1,1 36 0,-35 34-1,-36 71 16,-35-35-15,-18-71-16,-87 106 16,-19-35-1,1-35 1,17-71 0,0 0-1,53-35 1,53 17-16,0-35 15,0-53 1,53 53 0,17 53-1,19 18 1,-19 70 0,1 36-1,-54-54 16,1 1-15,-18-36 0,18-35 15,-1-18-15</inkml:trace>
  <inkml:trace contextRef="#ctx0" brushRef="#br0" timeOffset="45173.62">2840 5838 0,'0'0'15,"17"0"-15,-17-17 16,18 17 62</inkml:trace>
  <inkml:trace contextRef="#ctx0" brushRef="#br0" timeOffset="47093.62">3969 5292 0,'-36'53'16,"1"17"-1,18 1 1,52-54-1,18-17 1,70-17 0,-35-36-1,-52 35-15,52-35 16,-18-35 0,-34 17-1,-36 19 1,-71 34 15,71 53-31,-53 0 16,18 36-1,70 35 1,-35 88 0,-35-71-1,17 18 1,1-35-1,-1-53 1,-17-35 0,-1-18-1,-16-53 1,-19-18 0,-17-34-1,0 16 1,70 72 15,18 105 0,0-53-31,35 18 16,-17-18-16,52 54 16,19-19-1,-19-52 1,54-18-1,70-71 1,-124 36 0,89-106-1,-106 0 1,-35 53 0,-18 52-1,52 72 32,-69-1-47,-36 88 16,35-17-1,-17-18 1,17-17 0,18-89 15,0 1-16,18-72 1,53-16 0,-19-1-1,54 0 1,-35 106 0,-36 0-1,-35 18-15,18 70 16,-18 0 15,0 18-15,35-36-1,18-34 1,18-19 0,-54-17-16,54-35 15,-1 0 1,1-54-1,-36 19 1,-35-54 0,18 19-1,-18 87-15,17 0 16,-17 71 15,0 71-15,0-89-1,0 53 1,0 0 0,0-17-1,53-36 1,18-35 0,35 0-1,35-53 1,-35-35-1,-18-53 1,-53 35 0,0-53-1,-35 18 1,0 88 0,0 36-16,0-1 15,-35 53 16,17 36-15,1 52 0,17 1-1,0 35 1,0-1 0,17-105-1,36-17 1,18-36-1,-18-18 1,17-35 0,19-70-1,-72 70 1</inkml:trace>
  <inkml:trace contextRef="#ctx0" brushRef="#br0" timeOffset="47343.55">6015 5556 0,'0'0'15,"17"0"17,1 0-32,53 0 15,35-35 1,-89 35-16,71-18 15,-17-17 1,-53 17 0,-18 1-1</inkml:trace>
  <inkml:trace contextRef="#ctx0" brushRef="#br0" timeOffset="47554.15">5539 5327 0,'0'0'0,"-18"0"16,0 0-16,1 0 16,-1 0-1</inkml:trace>
  <inkml:trace contextRef="#ctx0" brushRef="#br0" timeOffset="48360.2">6914 5838 0,'0'0'0,"18"0"0,35 0 15,-35-17-15,17-1 16,35-52 0,-34-1-1,-1-17 16,-53 35-15,-35 18 0,-52 17-1,-36 36 1,52 17 0,72 0-16,-72 89 15,72-18 1,17 17-1,53-35 1,0-70 0,70-18-1,-17-53 1,-35 0 0,17-53-1,-53 18 1,-17-35 15,-1 34-15,-17 54-1,0 70 1,-17 89 0,17-18-1,0 17 1,53-35-1,17-70 1,1-18 0,17-35-1,-35-36 1,0 18 0</inkml:trace>
  <inkml:trace contextRef="#ctx0" brushRef="#br0" timeOffset="48859.9">7814 5309 0,'0'0'0,"0"-17"0,0-19 16,0 19-1,-35 17 1,-1 35 0,1 71-1,18 17 1,17-17-1,0 35 1,0-53 0,52-35-1,37-53 1,-1 0 0,-18-53-1,19-17 16,-36-1-15,-36-17 0,1 71-16,-18-1 15,0 36 1,-35 70 0,-1 18-1,36-54 1,0 1-1,36-35 1,16-18 0,1-35-1,-17-36 1,-19 18 0</inkml:trace>
  <inkml:trace contextRef="#ctx0" brushRef="#br0" timeOffset="49061.84">8308 5362 0,'-18'0'0,"36"0"0,-53 0 16,17 0-16,0 0 16,1 18-1,-1-18 1,18 17-1,18-17 1,17 0 0</inkml:trace>
  <inkml:trace contextRef="#ctx0" brushRef="#br0" timeOffset="49543.79">8520 5556 0,'0'0'0,"0"-17"16,0-1-16,35 0 31,18 1-15,0-1-1,-36 18-15,19 18 16,-19 52-1,-17 1 1,-53 35 0,-17-36-1,-36 1 1,53-36 0,53-17-1,-18-54 16,89 36-15,-1 0 0,19 18-1,-1 17 1,0 53 0,-53-70-16,18 88 15,-17 17 1,-36 19-1,-18-107-15</inkml:trace>
  <inkml:trace contextRef="#ctx0" brushRef="#br0" timeOffset="49728.22">8855 6703 0,'-36'35'16,"-52"0"-1,53-17-15,-89 0 16,-34-18 0,599-106-16,-988 194 15,529-106 1,-35-52-1,36-36 1,17-70 0,0 70-1,35 35 1,36-35 0</inkml:trace>
  <inkml:trace contextRef="#ctx0" brushRef="#br0" timeOffset="51893.44">9596 5715 0,'0'0'0,"0"-18"32,17 1-32,1-19 15,17-16 1,-17 34-16,-1-70 16,-17 17-1,-53-17 1,-52 70-1,34 18 1,-35 36 0,36 105-1,52-35 1,18 35 0,35-36-1,1-69 16,34-36-15,36-36 0,-18-16-1,0-54 1,-17-18 0,-53 54-1,-18-19 1,-18 125 15,0 52-15,18 18-1,18 17 1,0-105-16,34 52 16,37-34-1,17-36 16,17-36-15,-35-34 0,18-54-1,-35-52 1,-54 141-16,1-89 16,-18 1-1,0 70 1,0 71-1,-53 87 1,18 36 0,35-105-16,-18 52 15,0-53-15,1 106 16,17-35 0,53-71-1,17-35 1,18-17 15,-17-36-15,-53 18-16,87-71 15,-52 18 1,18-36 0,-53 71-1,-18 106 16,0-35-31,0-1 0,-36 72 16,19-1 0,-1 35-1,18-52 1,53-54 0,35-17-1,-53 0 1,89-35-1,-36-35 1,18-54 0,-36 18-1,-52 36 1,-18 87 15,-18 36-15,-17 71-1,35-107-15,0 54 16,0-18 0,35-18-1,-17-35-15,53 0 16,-1 0 0,18-70-1,-52-1 16,-19-52-15,-34 17 0,-72 53-1,-34 53 1,52 17 0,36 19-1,35-1 1,88-17-1,71-18 1,0-18 0,-36-17-1,36-1 1,-53 19 0,-106-1-1,0 53 1,0 36 15,-18 17-15,1 18-1,-1-18 1,0-35 0,18-35-1,0-36 16,0 1-31,0-36 16,71-53 0,-1 18-1,-52 52-15,106-70 16,-36 36 0,-18 52-1,1 36 16,-36 70-15,-35 0 0,18 71-1,-1-88 1,19-18 0,17-36-1,17-17 1,-17-17-1,-18-1-15,36-53 16,-18 1 0,-18-36-1,-35 35 1,-18 18 0,-52 1-1,52 34-15,1 18 16</inkml:trace>
  <inkml:trace contextRef="#ctx0" brushRef="#br0" timeOffset="52143.15">11800 4868 0,'0'0'0,"-17"0"0,-1 0 0,-17 0 16,17 0-1,1 0 48,-1 0-63</inkml:trace>
  <inkml:trace contextRef="#ctx0" brushRef="#br0" timeOffset="52426.28">10089 5274 0,'-35'0'0,"70"0"0,-105 18 15,52-1-15,177-17 32,-18-17-17,35-1 1,-52 0 0,-106 18-16,17 0 15,-70 0 16,-1 0-15</inkml:trace>
  <inkml:trace contextRef="#ctx0" brushRef="#br0" timeOffset="53576.31">2046 7691 0,'0'0'0,"-18"0"0,-34 17 31,34-17-31,0 0 0,1 0 16,-1-35 0,53-18-1,36 0 1,-36 53-16,53-35 16,18 52-1,-53 36 1,-53 18 15,-35 17-15,-71 0-1,0-17 1,36-54 0,52-17-1,0 0 1,18-17-1,36-18 1,69 17 0,-16 18-1,34 18 1,-52 34 0,-18 37-1,-53 17 1,-36-71-1,-17 18 1,-53 17 0,-17-52-1,17-18 1,-17 0 0,35-35-1,35 17 1,53 0-1,0-17 1,70-18 0,18 0-1</inkml:trace>
  <inkml:trace contextRef="#ctx0" brushRef="#br0" timeOffset="53799.31">2963 7779 0,'18'-18'94</inkml:trace>
  <inkml:trace contextRef="#ctx0" brushRef="#br0" timeOffset="55208.75">4374 7655 0,'0'0'0,"0"-17"0,0-89 15,0 88 1,-17-35 0,-1 53-16,1-17 15,-1 17-15,-35 17 16,18 89 0,17 18-1,18 52 1,0 18-1,18-71 1,70 19 0,-35-107-1,17-35 1,36-35 0,18-54-1,-36-16 1,35-107 15,-70 88-15,-35-17-1,-18 18 1,0 70 0,-18 141 15,18 0-16,0 71 1,0 0 0,0-18-1,18 0 1,0-123-16,52 52 16,1-52-1,17-18 1,18-71 15,-1-52-15,-16 17-1,34-123 1,-52 52 0,-54 36-1,1 35 1,-18 89-1,-18 52 1,-35 106 0,1-17-1,-19 52 1,36 18 0,35-35-1,17-89 1,1-34-16,53-1 15,87-35 17,19-35-17,-72-18 1,19-71 0,-18-52-1,-89 88 1,1 35-1,-18 123 17,-18 1-17,1 52 1,17-105-16,0 70 16,0-53-1,70-35 1,1 0-1,-18-35 17,17-35-17,-52 52-15,17-17 0</inkml:trace>
  <inkml:trace contextRef="#ctx0" brushRef="#br0" timeOffset="55409.38">6509 7585 0,'0'0'0,"-18"0"0,-17 0 0,0 0 15,-1 0 1,19 0 0,-1 0 30,-17 0-46</inkml:trace>
  <inkml:trace contextRef="#ctx0" brushRef="#br0" timeOffset="55526.21">5327 7779 0,'0'0'16,"-18"0"-16,1 0 0,-1 0 0</inkml:trace>
  <inkml:trace contextRef="#ctx0" brushRef="#br0" timeOffset="55611.73">5715 7761 0,'35'0'0,"-17"0"0,70-35 16</inkml:trace>
  <inkml:trace contextRef="#ctx0" brushRef="#br0" timeOffset="56343.13">6985 7585 0,'0'0'16,"18"-18"-16,-1 0 0,19-87 31,-36 52-15,-36 88 15,-17 71-15,36 17-1,-1-87-15,-35 140 16,36 18-1,17-71 1,52-17 0,37-88-1,34-18 1,-17-71 0,0-34-1,-53-1 1,-18-18-1,-35 36 17,0 53-17,-35 70 1,17 53 0,18 36-1,0-54 1,0 1-1,18-54 1,17-17 0,18-35-1,0-53 1</inkml:trace>
  <inkml:trace contextRef="#ctx0" brushRef="#br0" timeOffset="56559.04">7532 7638 0,'0'0'0,"-18"0"15,1 0 1,-1 0 0,18 17-1,0 1 1,35-18-1,-17 0 1,17 0-16</inkml:trace>
  <inkml:trace contextRef="#ctx0" brushRef="#br0" timeOffset="57259.5">8026 7814 0,'0'-18'47,"17"1"-31,1 17-16,0-18 0,17 18 15,71 0 1,-18 0-1,-35 35 1,-53-17-16,17 70 16,-69 36-1,-37-36 1,-34 18 0,35-71-1,52-17 1,89-36 15,18 0 0,17 18-15,-17 0 0,-54 0-16,36 36 15,-53-19-15,159 71 16,-124 36-1,-17-18 1,-18 70 0,-53 1-1,-123-1 1,52-123 0,-88-18-1,18-35 1,53-53-1,35-17 17,89 17-17,17-53 1,0 53 0,70-35-1,-17 35-15</inkml:trace>
  <inkml:trace contextRef="#ctx0" brushRef="#br0" timeOffset="59342.47">9172 7937 0,'0'0'15,"18"-17"-15,-1 17 0,36-35 16,-17-18 0,-19 0-1,-34-18 1,-36 18 0,35 53-16,-105 0 15,34 18 1,-34 52 15,35 72-15,70-37-1,18 54 1,88-88 0,-17-71-1,52 0 1,-17-71-1,-35 1 1,-1-107 0,-70 71-1,0 36 1,0 105 15,-17 71-15,17 0-1,0-71-15,17 89 32,54-54-17,-1-52 1,19-18 0,16-71-1,-16-17 1,-1-106-1,-35 18 1,-53 34 0,0 19-1,0 88 1,0 70 0,-53 124-1,0 17 1,35-52-1,18 34 17,53-52-17,35-71 1,1-35 0,16-52-1,-16-19 1,-1-53-1,-18 1 1,-17 35 0,-53 70-16,18 18 15,-18 18 1,0 52 0,-18 36-1,18-18 1,0 1 15,18-89-15,35 0-1,0-18 1,35-53 0,-35-17-1,35-18 1,-17 18-1,-54 88 1,-17 35 0,0 36-1,0 35 1,0-36 0,18 19-1,70-54 1,36-35-1,-36-18 17,18-52-17,-1-19 1,-69-34 0,-36 0-1,-71 17 1,-88 70-1,18 36 1,-17 89 0,34 52-1,124-53 1,18 18 0,105-36-1,36-52 1,-36-18-1,89-53 17,-53-18-17,-89 1 1,19-18 0,-19 0-1,-52 70 1,-18 36-1,0 52 1,-18 18 0,-17-17-1,35-1 1,-18 1 0,18-53-1,0-36 32,0 0-47,0-70 31,18 70-31,52-105 16,36 0 0,0 34-1,53 36 1,-36 71-1,-87 70 1,-36-70-16,0 105 16,0-17-1,-18-71 1</inkml:trace>
  <inkml:trace contextRef="#ctx0" brushRef="#br0" timeOffset="59510.23">12418 8096 0,'35'0'15,"18"-17"1,-35 17-16,70-53 15,0-36 17,-35 19-17,-35-18 1,-18 17 0,0 18-1,-53 18 1</inkml:trace>
  <inkml:trace contextRef="#ctx0" brushRef="#br0" timeOffset="59843.11">11201 7073 0,'0'0'16,"-18"0"-16,0 0 16,1 0-1,17 18 48,-18-18-63,0 0 0,-17 35 15,0-17-15</inkml:trace>
  <inkml:trace contextRef="#ctx0" brushRef="#br0" timeOffset="60108.62">9631 7708 0,'-35'0'16,"70"0"-16,-88 0 0,35 18 16,54-18-1,-1 0-15,53 0 16,53-18-1,0 1 1,-35-1 0,-35 18-1,-124 0 17</inkml:trace>
  <inkml:trace contextRef="#ctx0" brushRef="#br0" timeOffset="62158.32">12241 7867 0,'0'18'16,"0"-1"0,0 1-16,0 17 15,0 36 1,0-18 0,18-18-1,0-35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2FAE5-3E40-7758-BF18-A968B521F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F720F-2A48-0B9A-17A1-A1D29395E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5E4D6-A1ED-976B-3B71-CDC07E9DB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0278-96DD-427F-B16C-7B42831E6021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249BC-FD02-B39D-041D-D0F327A8A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A20C3-E7C1-3AC2-8E80-A696B057E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50E6-AFC4-4554-88E2-B8AB329815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064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2F416-7078-DD4D-276F-287CDA889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E6D7BD-E49D-5620-0757-4E6D629D7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29AA9-6398-3BE8-6180-41E743054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0278-96DD-427F-B16C-7B42831E6021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C24E8-5368-E3BD-1ED7-94DBFBC14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71D02-4A56-7CEC-579E-BBFE9350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50E6-AFC4-4554-88E2-B8AB329815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35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A17179-D045-EF5D-62D3-F73BA31C4B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D80994-49B3-298D-3874-56EF39CA7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6347-EABC-7C07-17CB-96DAC78F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0278-96DD-427F-B16C-7B42831E6021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8248-E927-F9EB-6034-16D444AE2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B549B-A6AC-593E-51E3-CF417F30F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50E6-AFC4-4554-88E2-B8AB329815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32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5B9DD-9B94-6BF7-108B-E3EC46214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922CB-91F1-7948-AA93-EAA45B39B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A8A63-0663-13B4-C6EC-1A0AA6DFC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0278-96DD-427F-B16C-7B42831E6021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F73BC-50A9-A5C7-E305-95D6A1712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FDC11-A6C7-2A72-0695-A819DFED9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50E6-AFC4-4554-88E2-B8AB329815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682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22699-7A39-AA8A-6721-058A662E9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F7EC4-F988-AA90-5202-0EB30B383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436ED-2647-D893-28BC-7CC4FBFD1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0278-96DD-427F-B16C-7B42831E6021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875A2-E5B8-80CE-CBB0-BB2A42B75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9658E-768A-24C7-EDA6-E8C922EBC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50E6-AFC4-4554-88E2-B8AB329815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086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B2B07-6A54-9633-4AEF-7C0EC5BDC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D2AC7-A1E7-D75A-A90D-8F80EE2067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870C91-102C-8A3E-0592-3BCFB56C9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480B1-E233-B3EA-A6CA-2CE681EC8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0278-96DD-427F-B16C-7B42831E6021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E7420-DE1A-0482-C760-EB3B88467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E3A2D-05E5-C739-A2EB-75B374FCE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50E6-AFC4-4554-88E2-B8AB329815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326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19462-F1C5-73B7-8EA9-64FE76420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F3840-1A54-A548-1326-7B4EA9345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72BA6-1196-E449-E3FA-671566258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6A95C4-AC08-8EF7-C508-8C181E1310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F64F7B-469D-46DF-80DF-609994847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104575-3743-6FC8-1FF7-546B270A4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0278-96DD-427F-B16C-7B42831E6021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12EB07-AEEC-A7FE-C6DD-D1ABF3D6C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909BAF-E000-A697-3BC2-DA4D5DA8E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50E6-AFC4-4554-88E2-B8AB329815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502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DCE59-541A-A75F-AD8F-922BEBF0B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3451C9-1422-AA72-2DCB-1442AA296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0278-96DD-427F-B16C-7B42831E6021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3CC143-E3A5-51B4-E896-F87E1006C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2193B2-9E80-4362-380E-0693CFA6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50E6-AFC4-4554-88E2-B8AB329815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255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659428-DC16-BC78-691D-46E359E80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0278-96DD-427F-B16C-7B42831E6021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947BE2-E375-1229-9AD6-2775EEA3B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29634-0972-5EFB-3478-8BDE43310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50E6-AFC4-4554-88E2-B8AB329815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867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4A6EF-0360-205F-100E-DF21D5F06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B1BCC-7136-2168-94C7-A143696F7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AD900-B7AF-3226-2E13-D9D6CF123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34421-8964-B3A4-A67D-04BE90F70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0278-96DD-427F-B16C-7B42831E6021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F7C2B-A06E-2BA1-AA47-9C3B61B7F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6311B-028C-88DD-B781-EF5630372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50E6-AFC4-4554-88E2-B8AB329815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293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98B6D-1F53-4565-A6E1-D0B7B3143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02DF4B-D2B3-A404-AB73-50A6124651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57619-511E-FF4A-E276-AB49D1D56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6A0BA-585C-6279-B3BC-4ED2A806C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0278-96DD-427F-B16C-7B42831E6021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047E9-605E-3760-314A-B57500543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2EEA7-EFE7-74DD-FEE9-7EB27AB9B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50E6-AFC4-4554-88E2-B8AB329815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051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507E2A-CD35-674B-BD6F-7DD81CC4E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46D9F-2252-FCD5-B6A0-BAE3C2414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727D9-5790-B1A7-691F-06A598A85A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C0278-96DD-427F-B16C-7B42831E6021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D7855-5383-B074-DA3C-6F9648EED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ABC72-7B0A-309C-F46F-74F52769DE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950E6-AFC4-4554-88E2-B8AB329815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024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customXml" Target="../ink/ink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EC277-AFF7-40AD-01B4-23C37D0986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5C8CAC-9976-ABF9-5697-BFDBF129F7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A9AEDD-5B8F-057C-FE9A-F34ABF536704}"/>
              </a:ext>
            </a:extLst>
          </p:cNvPr>
          <p:cNvSpPr txBox="1"/>
          <p:nvPr/>
        </p:nvSpPr>
        <p:spPr>
          <a:xfrm>
            <a:off x="3048778" y="1859340"/>
            <a:ext cx="609755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WebDriver </a:t>
            </a:r>
            <a:r>
              <a:rPr lang="en-IN" sz="1800" dirty="0">
                <a:solidFill>
                  <a:srgbClr val="6A3E3E"/>
                </a:solidFill>
                <a:latin typeface="Courier New" panose="02070309020205020404" pitchFamily="49" charset="0"/>
              </a:rPr>
              <a:t>driver</a:t>
            </a:r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I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ChromeDriver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urier New" panose="020703090202050204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.manage</a:t>
            </a:r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().window().maximize();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urier New" panose="020703090202050204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</a:t>
            </a:r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latin typeface="Courier New" panose="02070309020205020404" pitchFamily="49" charset="0"/>
              </a:rPr>
              <a:t>"https://www.google.com/"</a:t>
            </a:r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urier New" panose="020703090202050204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.manage</a:t>
            </a:r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().timeouts().</a:t>
            </a:r>
            <a:r>
              <a:rPr lang="en-IN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implicitlyWait</a:t>
            </a:r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Duration.</a:t>
            </a:r>
            <a:r>
              <a:rPr lang="en-IN" sz="18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ofSeconds</a:t>
            </a:r>
            <a:r>
              <a:rPr lang="en-IN" sz="1800" i="1" dirty="0">
                <a:solidFill>
                  <a:srgbClr val="000000"/>
                </a:solidFill>
                <a:latin typeface="Courier New" panose="02070309020205020404" pitchFamily="49" charset="0"/>
              </a:rPr>
              <a:t>(10));</a:t>
            </a:r>
          </a:p>
          <a:p>
            <a:pPr algn="l"/>
            <a:endParaRPr lang="en-IN" sz="1800" dirty="0">
              <a:latin typeface="Courier New" panose="02070309020205020404" pitchFamily="49" charset="0"/>
            </a:endParaRP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WebElement</a:t>
            </a:r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6A3E3E"/>
                </a:solidFill>
                <a:latin typeface="Courier New" panose="02070309020205020404" pitchFamily="49" charset="0"/>
              </a:rPr>
              <a:t>ele</a:t>
            </a:r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IN" sz="1800" dirty="0" err="1">
                <a:solidFill>
                  <a:srgbClr val="6A3E3E"/>
                </a:solidFill>
                <a:latin typeface="Courier New" panose="020703090202050204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.findElement</a:t>
            </a:r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(By.</a:t>
            </a:r>
            <a:r>
              <a:rPr lang="en-IN" sz="1800" i="1" dirty="0">
                <a:solidFill>
                  <a:srgbClr val="000000"/>
                </a:solidFill>
                <a:latin typeface="Courier New" panose="02070309020205020404" pitchFamily="49" charset="0"/>
              </a:rPr>
              <a:t>name(</a:t>
            </a:r>
            <a:r>
              <a:rPr lang="en-IN" sz="1800" i="1" dirty="0">
                <a:solidFill>
                  <a:srgbClr val="2A00FF"/>
                </a:solidFill>
                <a:latin typeface="Courier New" panose="02070309020205020404" pitchFamily="49" charset="0"/>
              </a:rPr>
              <a:t>"q"</a:t>
            </a:r>
            <a:r>
              <a:rPr lang="en-IN" sz="1800" i="1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urier New" panose="020703090202050204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.navigate</a:t>
            </a:r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().refresh();</a:t>
            </a:r>
          </a:p>
          <a:p>
            <a:pPr algn="l"/>
            <a:endParaRPr lang="en-IN" sz="1800" dirty="0">
              <a:latin typeface="Courier New" panose="02070309020205020404" pitchFamily="49" charset="0"/>
            </a:endParaRP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urier New" panose="02070309020205020404" pitchFamily="49" charset="0"/>
              </a:rPr>
              <a:t>ele</a:t>
            </a:r>
            <a:r>
              <a:rPr lang="en-IN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.sendKeys</a:t>
            </a:r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latin typeface="Courier New" panose="02070309020205020404" pitchFamily="49" charset="0"/>
              </a:rPr>
              <a:t>"phone"</a:t>
            </a:r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9DF2FCB-B9AA-BB9C-7380-BAC70B8E7D82}"/>
                  </a:ext>
                </a:extLst>
              </p14:cNvPr>
              <p14:cNvContentPartPr/>
              <p14:nvPr/>
            </p14:nvContentPartPr>
            <p14:xfrm>
              <a:off x="0" y="196920"/>
              <a:ext cx="8401320" cy="3873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9DF2FCB-B9AA-BB9C-7380-BAC70B8E7D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87560"/>
                <a:ext cx="8420040" cy="389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1726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EC277-AFF7-40AD-01B4-23C37D0986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5C8CAC-9976-ABF9-5697-BFDBF129F7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9CA5929-765C-0C7F-5479-9E319F9AA9DD}"/>
                  </a:ext>
                </a:extLst>
              </p14:cNvPr>
              <p14:cNvContentPartPr/>
              <p14:nvPr/>
            </p14:nvContentPartPr>
            <p14:xfrm>
              <a:off x="260280" y="228600"/>
              <a:ext cx="8001360" cy="5308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9CA5929-765C-0C7F-5479-9E319F9AA9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0920" y="219240"/>
                <a:ext cx="8020080" cy="532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5204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EC277-AFF7-40AD-01B4-23C37D0986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5C8CAC-9976-ABF9-5697-BFDBF129F7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840CD2F-1758-E7B3-5E52-95A87A448FA6}"/>
                  </a:ext>
                </a:extLst>
              </p14:cNvPr>
              <p14:cNvContentPartPr/>
              <p14:nvPr/>
            </p14:nvContentPartPr>
            <p14:xfrm>
              <a:off x="127080" y="31680"/>
              <a:ext cx="8496720" cy="6375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840CD2F-1758-E7B3-5E52-95A87A448F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720" y="22320"/>
                <a:ext cx="8515440" cy="639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6785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EC277-AFF7-40AD-01B4-23C37D0986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5C8CAC-9976-ABF9-5697-BFDBF129F7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97862C5-15BB-A5CD-A603-141BE725BEB9}"/>
                  </a:ext>
                </a:extLst>
              </p14:cNvPr>
              <p14:cNvContentPartPr/>
              <p14:nvPr/>
            </p14:nvContentPartPr>
            <p14:xfrm>
              <a:off x="311040" y="216000"/>
              <a:ext cx="8331840" cy="5931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97862C5-15BB-A5CD-A603-141BE725BE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1680" y="206640"/>
                <a:ext cx="8350560" cy="594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4936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EC277-AFF7-40AD-01B4-23C37D0986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5C8CAC-9976-ABF9-5697-BFDBF129F7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DC4E69D-6BAC-AF7F-1830-1B809A8126CB}"/>
                  </a:ext>
                </a:extLst>
              </p14:cNvPr>
              <p14:cNvContentPartPr/>
              <p14:nvPr/>
            </p14:nvContentPartPr>
            <p14:xfrm>
              <a:off x="235080" y="165240"/>
              <a:ext cx="7455240" cy="6070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DC4E69D-6BAC-AF7F-1830-1B809A8126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5720" y="155880"/>
                <a:ext cx="7473960" cy="608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9024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EC277-AFF7-40AD-01B4-23C37D0986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5C8CAC-9976-ABF9-5697-BFDBF129F7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528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EC277-AFF7-40AD-01B4-23C37D0986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5C8CAC-9976-ABF9-5697-BFDBF129F7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917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EC277-AFF7-40AD-01B4-23C37D0986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5C8CAC-9976-ABF9-5697-BFDBF129F7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55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EC277-AFF7-40AD-01B4-23C37D0986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5C8CAC-9976-ABF9-5697-BFDBF129F7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806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EC277-AFF7-40AD-01B4-23C37D0986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5C8CAC-9976-ABF9-5697-BFDBF129F7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648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EC277-AFF7-40AD-01B4-23C37D0986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5C8CAC-9976-ABF9-5697-BFDBF129F7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743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EC277-AFF7-40AD-01B4-23C37D0986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5C8CAC-9976-ABF9-5697-BFDBF129F7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53B3A45-6B74-4A6D-49CE-0FCE6AA9EBDC}"/>
                  </a:ext>
                </a:extLst>
              </p14:cNvPr>
              <p14:cNvContentPartPr/>
              <p14:nvPr/>
            </p14:nvContentPartPr>
            <p14:xfrm>
              <a:off x="463680" y="324000"/>
              <a:ext cx="7918560" cy="4940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53B3A45-6B74-4A6D-49CE-0FCE6AA9EB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4320" y="314640"/>
                <a:ext cx="7937280" cy="495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7195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EC277-AFF7-40AD-01B4-23C37D0986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5C8CAC-9976-ABF9-5697-BFDBF129F7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BBDF1A0-C704-FC18-AAA8-B98164983AEE}"/>
                  </a:ext>
                </a:extLst>
              </p14:cNvPr>
              <p14:cNvContentPartPr/>
              <p14:nvPr/>
            </p14:nvContentPartPr>
            <p14:xfrm>
              <a:off x="1028520" y="241200"/>
              <a:ext cx="1969200" cy="1130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BBDF1A0-C704-FC18-AAA8-B98164983A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9160" y="231840"/>
                <a:ext cx="1987920" cy="114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6035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EC277-AFF7-40AD-01B4-23C37D0986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5C8CAC-9976-ABF9-5697-BFDBF129F7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BC8E783-F394-0685-40B9-44C77F62E4BD}"/>
                  </a:ext>
                </a:extLst>
              </p14:cNvPr>
              <p14:cNvContentPartPr/>
              <p14:nvPr/>
            </p14:nvContentPartPr>
            <p14:xfrm>
              <a:off x="222120" y="19080"/>
              <a:ext cx="8052120" cy="6172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BC8E783-F394-0685-40B9-44C77F62E4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760" y="9720"/>
                <a:ext cx="8070840" cy="619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7046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EC277-AFF7-40AD-01B4-23C37D0986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5C8CAC-9976-ABF9-5697-BFDBF129F7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8F8F3B8-5A40-E2C4-56C6-92C4FA209A3A}"/>
                  </a:ext>
                </a:extLst>
              </p14:cNvPr>
              <p14:cNvContentPartPr/>
              <p14:nvPr/>
            </p14:nvContentPartPr>
            <p14:xfrm>
              <a:off x="0" y="31680"/>
              <a:ext cx="10611360" cy="5886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8F8F3B8-5A40-E2C4-56C6-92C4FA209A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2320"/>
                <a:ext cx="10630080" cy="590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8697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EC277-AFF7-40AD-01B4-23C37D0986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5C8CAC-9976-ABF9-5697-BFDBF129F7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D372FE1-D7AF-4595-F2D0-8A56026E1A04}"/>
                  </a:ext>
                </a:extLst>
              </p14:cNvPr>
              <p14:cNvContentPartPr/>
              <p14:nvPr/>
            </p14:nvContentPartPr>
            <p14:xfrm>
              <a:off x="0" y="349200"/>
              <a:ext cx="8579160" cy="6401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D372FE1-D7AF-4595-F2D0-8A56026E1A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339840"/>
                <a:ext cx="8597880" cy="64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A6685DF-A9CE-93B9-A60E-B73C08519B6D}"/>
                  </a:ext>
                </a:extLst>
              </p14:cNvPr>
              <p14:cNvContentPartPr/>
              <p14:nvPr/>
            </p14:nvContentPartPr>
            <p14:xfrm>
              <a:off x="114120" y="2616120"/>
              <a:ext cx="565560" cy="495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A6685DF-A9CE-93B9-A60E-B73C08519B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760" y="2606760"/>
                <a:ext cx="584280" cy="51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539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EC277-AFF7-40AD-01B4-23C37D0986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5C8CAC-9976-ABF9-5697-BFDBF129F7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220C668-3F17-92E5-8617-E6327F55FB30}"/>
                  </a:ext>
                </a:extLst>
              </p14:cNvPr>
              <p14:cNvContentPartPr/>
              <p14:nvPr/>
            </p14:nvContentPartPr>
            <p14:xfrm>
              <a:off x="63360" y="444600"/>
              <a:ext cx="8737920" cy="5670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220C668-3F17-92E5-8617-E6327F55FB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000" y="435240"/>
                <a:ext cx="8756640" cy="568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7492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EC277-AFF7-40AD-01B4-23C37D0986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5C8CAC-9976-ABF9-5697-BFDBF129F7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9ED282F-DD57-6C8E-EFE2-E3D7A70C3415}"/>
                  </a:ext>
                </a:extLst>
              </p14:cNvPr>
              <p14:cNvContentPartPr/>
              <p14:nvPr/>
            </p14:nvContentPartPr>
            <p14:xfrm>
              <a:off x="565200" y="114120"/>
              <a:ext cx="4127760" cy="3207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9ED282F-DD57-6C8E-EFE2-E3D7A70C34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5840" y="104760"/>
                <a:ext cx="4146480" cy="322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0827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EC277-AFF7-40AD-01B4-23C37D0986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5C8CAC-9976-ABF9-5697-BFDBF129F7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612936B-B13D-A208-4939-7823F915F50D}"/>
                  </a:ext>
                </a:extLst>
              </p14:cNvPr>
              <p14:cNvContentPartPr/>
              <p14:nvPr/>
            </p14:nvContentPartPr>
            <p14:xfrm>
              <a:off x="266760" y="0"/>
              <a:ext cx="8185320" cy="5112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612936B-B13D-A208-4939-7823F915F5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-9360"/>
                <a:ext cx="8204040" cy="513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3939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Widescreen</PresentationFormat>
  <Paragraphs>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bharani.gr@qspiders.in</dc:creator>
  <cp:lastModifiedBy>bharani.gr@qspiders.in</cp:lastModifiedBy>
  <cp:revision>1</cp:revision>
  <dcterms:created xsi:type="dcterms:W3CDTF">2022-09-01T11:17:29Z</dcterms:created>
  <dcterms:modified xsi:type="dcterms:W3CDTF">2022-09-01T11:17:33Z</dcterms:modified>
</cp:coreProperties>
</file>