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5T09:40:49.7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7408 794 0,'0'0'0,"0"-18"0,18-35 32,-18 36-32,0-1 15,0 0 1,0 1-1,0 34 32,-18 19-31,18-19-16,-53 142 16,0-36-1,18 54 1,0-54-1,0-52 17,35-54-32,0 54 15,0-53 1,0-36 15,0-17-15,17-36-1,1 54-15</inkml:trace>
  <inkml:trace contextRef="#ctx0" brushRef="#br0" timeOffset="383.36">7532 688 0,'0'0'16,"0"-18"-16,35 1 0,18 17 31,-35-18-15,17 53 0,-17 36-1,-18-54-15,0 160 16,0-36-1,0 18 1,0-71 0,-18 0-1,0-17 1,1-54 0,17 1-1,0-71 16,-18 18-15</inkml:trace>
  <inkml:trace contextRef="#ctx0" brushRef="#br0" timeOffset="665.61">7267 1252 0,'0'0'0,"18"0"31,-1 0-15,19 0-16,-19 0 0,72 0 16,52-17-1,-35 17 1,-89-18-16,89 0 15,-71 18 17,-17 0-17,17 0-15</inkml:trace>
  <inkml:trace contextRef="#ctx0" brushRef="#br0" timeOffset="1282.93">8079 1111 0,'0'18'15,"0"0"1,0-1-16,0 18 16,-18 1-1,18 34 1,-18-34-1,-17 16 1,17-16 15,18-19-15,0 1 0,0-36 15,0 1-31,0-1 15,0-70 1,36 35 0,34-53-1,1 53 1,35 18 0,-53 35-1,-36 0-15,36 53 16,-53 0-1,18 53 17,-18-53-17,0 17 1,0-35 0,-18-17-1,18-36 32,0 1-31,0-19-1</inkml:trace>
  <inkml:trace contextRef="#ctx0" brushRef="#br0" timeOffset="1882.87">8608 1147 0,'0'0'0,"0"17"47,0 1-47,-18 17 15,18 18 1,0 18-1,-18-1 1,18-35 0,0-17-1,0 0 1,-17-18 0,17-18-1,0-35 1,0-17-1,17-1 17,36 0-17,36 1 1,16 35 0,-87 35-16,88 0 15,-18 35 1,-17 53-1,-54-17 1,-17 17 0,-35-18-1,0-34 1,-18-1 0,35-35-1,1 0 1,34-53 15</inkml:trace>
  <inkml:trace contextRef="#ctx0" brushRef="#br0" timeOffset="2499.64">9437 1164 0,'0'-17'0,"0"34"0,0-52 16,-18 35 15,-17 35-15,0 18-1,17-35-15,0 52 16,-17 18-1,35-17 17,0-18-17,18-18 1,52-17 0,1-18-1,52-18 1,-52-35-1,17-17 1,-70-36 0,-18 18-1,-36-18 1,-34 53 0,-18 53-1,35 18 1,-18 52-1,18 18 17,18 18-17,35-88-15,0 35 16,0 0 0,18-36-1,17-17 1,35 0-1,-34-17-15</inkml:trace>
  <inkml:trace contextRef="#ctx0" brushRef="#br0" timeOffset="2898.56">10213 706 0,'-18'0'0,"1"0"16,-1 52 0,-17 37-1,35-72-15,-53 142 16,18-53-1,17 0 1,18-18 0,0-18-1,0-34 1,0-1 0,18-35-1,17 0 1,-18 0-1,36-18 17,0-35-32</inkml:trace>
  <inkml:trace contextRef="#ctx0" brushRef="#br0" timeOffset="3205.56">10019 1164 0,'0'0'0,"-18"0"0,1 0 0,-19 0 16,36 18 0,53-18-1,18 0 1,70-35-1,-71 35 17,1-36-17,-53 36 1</inkml:trace>
  <inkml:trace contextRef="#ctx0" brushRef="#br0" timeOffset="4233.02">10760 1393 0,'17'0'16,"-17"-17"-1,18 17 1,-18-18-16,18 1 16,-18-1-16,17 0 15,-17-70 1,0 18-1,-70-1 1,-18 53 0,35 18-1,-36 18 1,1 35 0,35 53-1,36-18 1,17 0-1,0-17 1,17-18 15,36-18-15,18-35 0,17-18-1,-17-35 1,34-17-1,-16-18 1,-37-1 0,-34 36-1,-18 36 1,0 34 31,0 1-47,-18 35 15,1 18 1,-1-19 15,18 1-15,35-35 0,18-18-1,18 0 1,-36 0-16,36-35 15</inkml:trace>
  <inkml:trace contextRef="#ctx0" brushRef="#br0" timeOffset="4881.59">11448 847 0,'0'0'15,"0"-36"1,-18 54 15,0 17-15,-17 36 0,0 52-1,0-34 1,17 16-1,18-34 1,0-53-16,0 52 16,18-35-1,17 1 1,35-36 0,-17 0-1,35-53 1,-35 0-1,0-18 1,-53 1 15,18 52-15,-18 0 0,-18 36 15,18 0-31,0 35 15,-17 17 1,-1-35 0,18 18-1,0-17 1,35-19 0,53-17-1,-17 0 1,17-53-1,-52 36 1</inkml:trace>
  <inkml:trace contextRef="#ctx0" brushRef="#br0" timeOffset="5815.95">12259 1129 0,'18'-18'0,"-36"36"0,18-36 46,-35 36-30,-18 70 0,18-35-1,-1 35 1,19-35 0,17 0-1,17-35 1,19-18-1,-19 0-15,71 0 32,-17-18-17,-53-17 1,17-36 0,-35 18-1,-35-17 1,17 52-16,-35 0 15,18 1 1,35-1 0,106-17 15,-36 0-15,-35 35-16,71 0 15,-53 0 1,0 35-1,-18 18 1,-17 53 15,-18-36-15,0 1 0,-18-18-1,1-18 1,17-17-1,-18-36 17,18-35-17,0-18 1,35-34 0,36-1-1,70 0 1,-106 71-16,36 17 15,123 18 17,-124 71-17,-34 34 1,-36 1 0,-18-35-1,-35 17 1,36-70-1,-19-1 1,36-34 15,18-1-15,17-17-16</inkml:trace>
  <inkml:trace contextRef="#ctx0" brushRef="#br0" timeOffset="6332.68">13935 1111 0,'0'0'0,"17"-17"0,-17-1 16,0-35 0,-17 18-1,-36 35 1,-35 17-1,17 36 1,53-35-16,-52 35 16,70-35-16,-18 34 15,18-16 1,35-19 0,36 1-1,35 0 1,0 17-1,-36 0 1,-34-17 15,-36 35-15,0-18 0,-36 0-1,-34 1 1,34-36-16,-34 17 15,-18 1 1,-1-18 0,37 0-1,16 0 1,-17-53 0,18 18-1</inkml:trace>
  <inkml:trace contextRef="#ctx0" brushRef="#br0" timeOffset="6716.67">12435 670 0,'0'18'31,"0"-36"32,-17 18-32,-1 0-15,18 18-16,-18-18 15,-17 18 1</inkml:trace>
  <inkml:trace contextRef="#ctx0" brushRef="#br0" timeOffset="7037.48">11165 1058 0,'18'0'15,"17"0"1,-17 0-16,35 0 16,53 0-1,-36 0 1,1 0-1,-36-17 1,-53 17 15</inkml:trace>
  <inkml:trace contextRef="#ctx0" brushRef="#br0" timeOffset="8264.53">7355 1958 0,'0'0'0,"-17"0"16,-36 0-1,35 0-15,36 18 78,-1-18-62,1 0-16,0 0 0,88 0 31,-1 0-15,89 0 0,18 0-1,-35 0 1,-125 0-16,195 0 15,-53 0 1,106 0 0,-88 0-1,35 0 1,-71 17 0,159 1-1,-35-18 1,-70 17-1,52-17 1,-35 0 15,53 18-15,17-18 0,1 0-1,17 0 1,-88 0-1,35 0 1,-88 0 0,123 0-1,-87-18 1,-107 18 0,36-17-1,-71 17 1,18-18-1,-35 18 17,-54 0-17,1 0 1,-18-17 46,-18 17-46</inkml:trace>
  <inkml:trace contextRef="#ctx0" brushRef="#br0" timeOffset="8390.45">13988 1976 0,'0'0'0,"-18"0"0,0 17 15,1-17 17</inkml:trace>
  <inkml:trace contextRef="#ctx0" brushRef="#br0" timeOffset="36211.62">970 2663 0,'18'0'47,"-1"-17"16,-17-1-48,0 1-15,0-1 16,0 0-16,0 1 15,0-1 1,-17-17 0,-54 35-1,18 0 1,-53 70 0,36 18-1,35-52-15,-18 70 16,0 35-1,53-53 1,0 18 0,70 0-1,1-36 1,35-35 0,0-35 15,-18-53-16,18-17 1,-36-1 0,18-17-1,-17 18 1,-36-1 0,-17-17-1,-18 53 1,-18 35-1,-17 0 1,-18 52 0,18 37-1,17-54-15,0 36 16,18-1 15,0 1-15,53-36-1,36-35 1,-1 0 0,-18-53-1,-17-35 1,-35 35 0,-36-53-1,-70 53 1,-35 35-1,-1 18 1,71 18 0,71-18 15,-1 0-15,54 0-16,141-53 31,-89 18-16,36 0 1,-71 35 0,-17 17-1,-71 54 1,0 17 0,0 18-1,0-36 1,-18 19-1,18-54 1,0 0 0,0-105 15,0 17 0,0-53-15,35 0-1,1 18 1,52 17 0,-18 71-1,1 36 1,-54 34 0,-17 18-1,0-17 1,0-53-16,0 52 15,0-35 1,0-52 47,53-36-63,-35 35 15</inkml:trace>
  <inkml:trace contextRef="#ctx0" brushRef="#br0" timeOffset="36544.71">2716 2452 0,'0'0'16,"0"-18"-16,-53-17 15,18 35 1,0 53-1,35 35 1,-18 88 0,18-52-1,0-89-15,0 106 16,0-70 0,0 17 15,36-70-16,16-18 1,1-18 0,-35 0-16,35-52 15,-53 35 1</inkml:trace>
  <inkml:trace contextRef="#ctx0" brushRef="#br0" timeOffset="36810.47">2452 2893 0,'0'0'0,"-106"17"31,124-17 0,17 0-31,-17 0 16,105-17-1,-52-1 1,-19 0 0,-34 18-1</inkml:trace>
  <inkml:trace contextRef="#ctx0" brushRef="#br0" timeOffset="37361.64">2822 2963 0,'0'0'0,"-17"0"0,-1 0 16,0 0-1,18-17 1,0-1-16,0-17 16,36-18-1,34 18 1,18 35 0,-17 0-1,17 35 1,0 35-1,-35 19 1,-53-19 0,-35-17-1,0-18 1,-1-35 15,1 0-15,35-70-1,0-1 1,0-17 0,18 17-1,35 1 1,0 52 0,17 1-1,-17 17 1</inkml:trace>
  <inkml:trace contextRef="#ctx0" brushRef="#br0" timeOffset="37862.69">3775 2752 0,'0'0'0,"35"-18"0,-35-35 31,-18 53-16,-17 0 1,-18 18 0,36-1-16,-72 72 15,36-19 1,0 54 0,36-54-1,17-17 1,70-18-1,54-35 1,-36-17 0,18-36-1,-53 0 1,-53-18 0,-35-35 15,17 89-31,-70-54 15,-36 36 1,36 35 0,-18 35-1,53 36 1,36-1 0,17 1-1,35-36 1,18 1-1</inkml:trace>
  <inkml:trace contextRef="#ctx0" brushRef="#br0" timeOffset="38328.55">4004 3104 0,'35'0'16,"-35"-17"-1,18-1 1,35-17 0,-36 17-16,19-52 15,17-36 1,-36-18 0,1-52-1,-18 70 1,0 36-1,-18 70 1,1 88 0,-19 71-1,19-36 1,17 18 0,0-53 15,0-52-31,0 17 15,53-18 1,17-35 0,36-18-1,-35-17 1,-1-36 0,-35 36-16</inkml:trace>
  <inkml:trace contextRef="#ctx0" brushRef="#br0" timeOffset="39461.58">5750 3016 0,'0'0'0,"0"-17"0,71-19 16,-36-17-1,0-35 1,-17 0 0,0-71 15,-18 18-16,0 53 1,-18 88 0,0 0-1,1 88 1,-1 18 0,18 106-1,0-124 1,0 18-1,35-53 1,36-53 0,17 0-1,18-53 1,-18-18 0,-35-17 15,-35-53-16,-18 35 1,0 18 0,0 70-1,0 53 1,0 71 0,0 0-1,0 0 1,0 0-1,0-53 1,0-36 0,-18-17 15,18-17-15,0-72 15,0 72-31,18-71 15,35-18 1,17 53 0,54 18-1,-19 70 1,-52 18 0,-53 88-1,0-71 1,-35 1-1,17-36 1,1-17 15,17-36 1,17 1-32,1-1 15</inkml:trace>
  <inkml:trace contextRef="#ctx0" brushRef="#br0" timeOffset="39893.94">6914 2787 0,'18'0'31,"0"0"-31,-1 0 16,1 0-16,17-18 15,-17 1-15,52-36 16,-34 0 0,-19-18-1,-17 36 1,0-18 0,-53 53 15,-35 88-16,18 18 1,52-18 0,18 18-1,0-53 1,35-18 0,54-35-1,-19 0 1,1-35-1,-18-18 1,-36 18 0</inkml:trace>
  <inkml:trace contextRef="#ctx0" brushRef="#br0" timeOffset="40228.24">5521 2646 0,'0'0'0,"-18"0"0,1 0 16,34 0-1,1 0-15,70 0 16,106-35 0,0-1-1,-88 19 1,-18-1 0,-70 0 15,0 18-31</inkml:trace>
  <inkml:trace contextRef="#ctx0" brushRef="#br0" timeOffset="44360.34">8149 2575 0,'18'0'32,"-1"0"-17,1 0-15,0-17 0,17-1 16,36-35 0,17-17-1,-35 34 16,-53 19-31,17-36 16,-17 35 0,-53 18-1,-35 0 1,0 71 0,17 52-1,71-17 1,0-18-1,36-35 1,52-35 0,-35-18-1,53-36 1,-53 19 0,-53-1 15,-36 18-16,-34 0 1,-1 53 0,18 18-1,36 17 1,17-35 0,0-18-1,35-35 1,18 0-1,0 0 1,-36-18-16,36-17 16,18-36-1,17-17 1,-17 18 0,52-1 15,-35 54-16,-35 34 1,-53 36 0,0 35-1,-17-17 1,-1-18 0,-17 0-1,35-71 32,17 18-47,19-53 16,34-35-1,-70 70-15,53-70 16,-18 18 0,-17 34 15,-18 54 0,0 35-15,0-36-16,-18 72 15,18-1 1,0-35 0,0 0-1,53-36 1,35-17-1,18 0 1,-18-35 0,18-36-1,-53 1 1,-18-18 0,-35 0-1,0 52 16,-52 36-15,16 36 0,1 34-1,17 36 1,18-36 0,0 1-1,36-53 1,34-18-1,1 0 1,35-18 0,-1-53-1,1-34 1,-18-19 0,-52 54 15,-1 34-16,-17 36 1,-1 36 0,-17 17-1,0-36 1,18-17 15,-18-17 0,0-1-31,0-17 16,-18-1 0,-17 36-1,0 0 1,-1 53 0,19 18-1,-18 35 16,35-36-15,0 1 0,52-18-1,1-53 1,36 17 0,-1-17-1,-71 0-15,54-35 16,-1-36-1,-34 1 1,-19-36 0,1 18-1,-18 70 1,0 54 15,0 52 0,-18 0-15,18-35 0,0 0-1,18-36-15,35 1 16,0 0 0,17-18-1,-17-18 1,18-53-1,-36-17 1,18-35 0,-35 35-1,-18 70 1,0 53 15,-18 18 0,18-18-31,0 54 16,0-19 0,0 1-1,18-36 1,35-35 0,17 0-1,1 0 1,-1-53-1,1-35 1,-36 0 0,0-71-1,1 18 1,-19 35 0,-17 71 15,0 70 0,-17 71-15,-1-71-16,0 89 15,18-1 1,0-35 0,0 0-1,0-35 1,36-53-1,17 0 1,17 0 0,-17-53-1,0-17 1,-35-1 0,35-34 15,-53 69-16,0 19 1,0 52 0,0 35-1,-36 1 1,36 17 0,0-53-1,36-17 1,16-18-1,19 0 1,35-35 0,-36-18-1,1-35 1,0 17 0,-54 54 15,-17 34-16,-35 36 1,0 18 0,-1-1-1,36-52-15,-17 35 16,17-36 0,17-17-1,36 0 1,18-17-1,-1-36 1,-52 0 0,-18-35-1,-18 17 1,-35 36 0,1 17-1,-1 18 16,53-17 1,88-1-17,-18 0 1,36 1 0,-88 17-16,70 0 15,-70 0 1,17 53-1,-35 0 1,0 17 0,0 1-1,-18-18 1,1-1 0,-1-34-1,18 0 16,0-54 1,0 1-17,0 18-15,53-89 16,0 18 0,35-36-1,0 54 1,-17 34-1,-36 54 1,-17 70 0,-18 18-1,-18 17 1,0-52 0,18-18-1,36-36 16,52 1-15,18-18 0,-18-35-1,-17-18 1,-19-35 0,-16 17-1,-36 54-15,0-72 16,0 72-16</inkml:trace>
  <inkml:trace contextRef="#ctx0" brushRef="#br0" timeOffset="44626.61">11977 2240 0,'0'0'0,"-18"0"32,1 0 14,-1 0-46,0 0 16,1 0-16</inkml:trace>
  <inkml:trace contextRef="#ctx0" brushRef="#br0" timeOffset="44860.28">11130 2540 0,'0'0'0,"18"0"31,-1 0-31,36 0 16,36 0 0,34-35-1,-105 35-15,52-36 16,-17 19-1</inkml:trace>
  <inkml:trace contextRef="#ctx0" brushRef="#br0" timeOffset="46560.16">13758 2787 0,'0'18'31,"18"-18"-31,17 0 16,89-36 0,34-34-1,-34-1 1,17-70 0,-70 53-1,-54 53-15,1-89 16,-18 54-1,-53 52 1,-18 18 0,1 53-1,-18 123 1,-1 36 0,54-36 15,-18 54-16,0 52 1,0-53 0,1 89-1,34-36 1,18-106 0,53-105-1,35-71 1,53-106-1,53-70 1,-141 123-16,53-124 16,-36-52-1,-87-36 1,-71 89 0,-89 17-1,18 71 16,124 70-31,-35 1 16,34 17 0,107-18 15,-53 0-31,105-17 16,36-35-1,88-71 1,-106 35-1,-18-18 1,-52 18 0,-54 53-1,-17 18 1,-35 53 15,0 88 0,17 0-15,-17 52 0,35-52-1,0-88-15,0 70 16,35-53 0,18-35-1,53-17 1,-18-36-1,36-18 1,-1-70 0,-105 70-1,-1 36 1,-52 70 15,-18 71-15,18-18 15,35 1-15,0-36-1,71-36 1,17-17 0,-18-17-1,-34-1-15,52-35 16,-35-18-1,-53-52 1,0 17 0,-53 53-1,-53 36 1,18 34 0,17 71 15,36 18-16,17-18 1,18 1 0,18-36-1,88-53 1,-89 0-16</inkml:trace>
  <inkml:trace contextRef="#ctx0" brushRef="#br0" timeOffset="47161.67">15910 2469 0,'0'0'0,"18"-17"0,-18-1 0,0 36 47,0-1-47,-35 72 15,17-54 1,18 35-1,-18 1 1,18-53-16,0 35 16,18-53 15,17 0-15,36-71-1,-54 18 1,36-17-1,-17 70 1,-19 0 0,1 70-1,17-17 1,-35-35-16,53 35 16,-35-53-16,88 17 15,-36-17 16,54-35-15,-54 0 0,-17-54-1,-53-52 1,-53 53 0,0 18-1,0 52 1,18 18-1,35 18 17,0-1-17</inkml:trace>
  <inkml:trace contextRef="#ctx0" brushRef="#br0" timeOffset="48376.18">17057 2805 0,'0'0'16,"-18"17"-16,1-17 15,17-35 1,0 0 0,0 17-16,0-88 15,17 18 16,18-53-15,-17 35 0,-18 53-1,0 35 1,0 54 0,-18 52-1,-34 53 1,34-53-1,18 18 1,18-71 0,52-17-1,-17-18 1,18-53 0,-19-17-1,-52 17 16,0-53-15,0 88-16,-52-35 16,16 0-1,1 53 1,53 0 15,-1 0-31,71 0 16,71-17-1,18-19 1,-54 1 0,-52 17-1,-54 1 1,-34 17 31,17 17-47,-36 72 31,1 17-15,0 70-1,35 36 1,-35-1 0,35 54-1,0-71 1,-36 53-1,1-53 1,17-71 0,-17-52-1,0-89 1,35-52 0,0-71-1,0-89 1,0 1 15,0 158-31,53-211 16,-18 123-1,36 1 1,-19 87 0,54-17-1,-70 35 1,-19 53-16,18-35 15,18 17 1</inkml:trace>
  <inkml:trace contextRef="#ctx0" brushRef="#br0" timeOffset="49610.39">18785 2505 0,'0'0'0,"0"17"16,36-17-1,-1 0 1,18-17 0,0-54-1,0-17 1,-36 17-1,1 54-15,-18-71 16,0 17 0,0-17-1,-35 123 17,-1 18-17,1 88 16,0 71-15,35-106 0,53-1-1,35-69 1,53-54 0,-17-35-1,17-53 1,-106 71-16,36-124 15,-54 53 1,-17-35 0,0 88-1,-35 36 1,-18 87 0,0 36-1,35-18 16,-17 71-15,35-18 0,0-70-1,0-36 1,0-17-16,0-36 31,35-17-15,18-71-1,36-17 1,-37 70 0,-16 35-16,34-17 15,-34 35 1,-1 17 0,0 36-1,0 35 1,18 1 15,-35-72-31,35 19 16,17-36-1,1 0 1,17-36 0,-17-17-1,-1-35 1,1-18-1,-54 53 1,-17 18 0,-17 35-1,-54 35 1,18 54 0,18 34-1,35-17 16,35-53-15,36-18 0,-1-35-1,54 0 1,35-70 0,-89-19-1,1-34 1,-71 105-16</inkml:trace>
  <inkml:trace contextRef="#ctx0" brushRef="#br0" timeOffset="49943.31">18556 2328 0,'0'0'0,"18"0"16,17 0 0,0 0-16,71 0 15,18-17 1,87-19-1,-87 19 1,17 17 0,-88-18-1</inkml:trace>
  <inkml:trace contextRef="#ctx0" brushRef="#br0" timeOffset="50710.14">8026 3757 0,'0'0'15,"0"-18"-15,0-105 16,0 88-1,0-89 1,17 54 0,-17 17-1,0 70 1,0 142 0,-17 35-1,-19-53 1,-17 53-1,18-70 1,18-18 0,17-89-16,0 1 15,0-71 17,0 18-17</inkml:trace>
  <inkml:trace contextRef="#ctx0" brushRef="#br0" timeOffset="51111.07">7761 3669 0,'0'0'0,"-18"0"0,18-18 0,0 1 16,0-54-1,53 18 1,53-17 0,35 17-1,-35 53 1,18 53 0,-107-36-16,-17 89 15,-17 18 16,-72-19-15,19-34 0,-1-36-1,36-17 1,17-1 0,18-34 15,71-18-16</inkml:trace>
  <inkml:trace contextRef="#ctx0" brushRef="#br0" timeOffset="51592.41">8343 3951 0,'0'0'0,"-17"0"16,-1 0 0,18-35-1,0 0 1,18-18 0,52 17-1,-17 36 1,35 0-1,-70 0-15,35 36 16,-18 52 0,-35 0-1,-53-17 1,35-36 0,1-53 30,17-17-30,0-36 0,35 18-1,-17 1 1,-18 34-16,53-17 16,-36 35-16,54-36 15,-36 36 1</inkml:trace>
  <inkml:trace contextRef="#ctx0" brushRef="#br0" timeOffset="52042.17">9172 3757 0,'-17'18'31,"-1"-1"-31,0 19 0,-35 17 16,-17 52 15,52 19-15,18-36-1,53-17 1,18-71 0,-36 0-16,35 0 15,54-71 1,-53 0-1,-54 36-15,18-71 16,-35 18 0,-17-18-1,-71 36 1,35 70 0,-71 17-1,71 36 16,18 0-15,35 18 0,0-36-1,88-17 1</inkml:trace>
  <inkml:trace contextRef="#ctx0" brushRef="#br0" timeOffset="52892.55">9931 3845 0,'0'0'0,"17"0"0,-17-17 0,18-19 15,-36 19 1,-35 17 0,0 17-1,-70 54 1,17 17 15,89-70-31,-1 35 16,18-36-16,0 36 15,35-53 1,71 0 0,17-53-1,-34 0 1,-1-35-1,-88 35 1,0 36 15,0 34 1,0 1-17,0 52-15,0 19 31,0 87-15,0 36 0,18-54-1,52 107 1,18 105 0,-35-140-1,0 70 1,-18-53-1,-35-89 1,0-140-16,0 35 16,-53-53-1,36 0-15,-71-35 16,-53-89 0,-18-17-1,-18-106 1,89-53 15,88 36-15,71-124-1,52 176 1,-17 71 0,18 17-1,-54 71 1,-17 18-1,-35 0 1,-18 0 0</inkml:trace>
  <inkml:trace contextRef="#ctx0" brushRef="#br0" timeOffset="53577.77">10301 4004 0,'0'0'0,"-18"0"0,1 0 0,-1-35 16,1-1 15,17 1-15,17 0-1,54 0 1,35 35 0,17 17-1,-70 36 1,-18 35-1,-35-52-15,0 34 16,-35-17 0,17-35-1,1-18 1,-1-36 0,18-34-1,0 52-15,18-52 16,17-1 15,18 18-15,35 0-1,-17 36 1,-18 17 0,17 0-1</inkml:trace>
  <inkml:trace contextRef="#ctx0" brushRef="#br0" timeOffset="55292.38">11465 4004 0,'0'0'0,"71"-53"31,-54 35-31,-17 1 0,0-36 15,0 0 17,-52 18-17,-37 17 1,1 18 0,-53 53-1,18 53 1,87-18-1,36-53-15,0 71 16,71-53 0,17-18-1,18-35 1,-36-35 0,19-36-1,-72 54-15,36-89 31,-35 35-15,-1 1 0,-17 35-1,0 52 17,0 36-17,0 35 1,0 1-1,0-37 1,71-52 0,17 0-1,-70 0-15,70-52 16,18-19 0,-53 0-1,-53 1 16,0-18-15,0 70 0,-18 18-1,18 71 1,-17-1 0,17 18-1,0-35 1,0 0-1,0-35 1,0-53 15,17-18-15,18-36 0,1 37-1,-36 34-15,53-35 31,-18 35-15,18 18 0,-36 36-1,19 17 1,-1-1 0,-35 19-1,18-53 1,-18-1-1,0-34 17,0-1-17,35-53 1,-17 54-16,34-36 16,1-35-1,36 52 16,-72 36-15,19 0 0,-19 89-1,-17-19 1,0 1 0,18-18-1,-18 0 1,35-36-1,36-17 1,17-53 0,-18 0-1,54-17 1,-54-36 0,-34 18-1,-36 53 1,-53 52 31,0 54-32,35-1 1,18-17 0,18 0-1,17-35 1,53-1-1,-52 1 1,-36 0 0,0-1-1,-36-17 1,-17 18 0,18-18-1,17 0 32,18-18-16</inkml:trace>
  <inkml:trace contextRef="#ctx0" brushRef="#br0" timeOffset="55464.49">13212 4075 0,'17'0'16,"-34"0"46,-54 0-46</inkml:trace>
  <inkml:trace contextRef="#ctx0" brushRef="#br0" timeOffset="74390.44">1482 5821 0,'0'17'0,"17"-17"16,1 0-1,0-35 1,17 0-1,-35 0 1,0-18 0,0 35-1,-18-17 1,-52-36 0,-1 54-1,-17 17 1,17 17-1,-17 71 1,35 18 0,18-18-1,35-17 1,0 0 0,53-54-1,17-17 1,19-35-1,-36-18 1,35-35 15,-71 0-15,19-1 0,-36 37-1,17 52 1,1 52 15,-18 37-15,35-19-1,-17-52-15,35 35 16,0-53 0,17 0-1,1 0 1,-1-71-1,-34 1 17,-36-36-17,0-35 1,-36 52 0,-52-52-1,0 71 1,-88 17-1,123 53-15,-53 0 16,53 18-16,-159 105 16,89 0-1,52 36 1,18 88 0,53-106-1,71 53 1,-1-123-1,89-18 1,0-53 15,53 0-15,-71-35 0,0-18-1,-88 0 1,-36 0-1,-17 17 1</inkml:trace>
  <inkml:trace contextRef="#ctx0" brushRef="#br0" timeOffset="74889.85">2505 5256 0,'0'0'0,"0"-17"0,0-1 16,-18 18-1,0 0-15,-17 18 16,35 52-1,0 71 1,0-17 15,0 35-15,0-124-16,0 18 16,0 0-1,35-71 16,-35-35-15,0 18-16</inkml:trace>
  <inkml:trace contextRef="#ctx0" brushRef="#br0" timeOffset="75505.97">2381 5397 0,'0'0'0,"-17"-35"16,-1 18-1,18-19 1,53 1 15,88-18-15,18 35 0,-36 36-1,-17 53 1,-88-1-1,-71 54 1,35-107-16,-70 54 16,-36-1-1,72-70 1,34 0 0,18-17-1,35-18 1,-17 35-16,52-36 15,19 36 1,-19 0 0,18 53 15,-52 18-15,-36 17-1,0-70-15,-89 87 16,1-52-1,-53-17 1,35-19 0,-35-17-1,106 0 1,17 0-16,18-17 16,0-19-1,36 1 1,34 0-1,18-1 1</inkml:trace>
  <inkml:trace contextRef="#ctx0" brushRef="#br0" timeOffset="75890.3">3087 5733 0,'0'0'0,"17"0"16,19-36 0,17 1-1,17-35 1,-35 17 0,-17 0-1,-36 53 16,-34 0-31,-54 53 16,53 17 15,18 54-15,35-107-16,0 36 16,0 18-1,52-54 1,37-17-1,16-17 1,37-71 0</inkml:trace>
  <inkml:trace contextRef="#ctx0" brushRef="#br0" timeOffset="76940.7">3845 5186 0,'0'0'0,"0"-18"0,0-35 15,0 36 1,-17 34 0,-1 1-1,18 52 1,-35 72 0,17-19-1,0 89 1,1-54-1,17 142 1,-18 0 0,-17-53-1,0 71 1,35-19 0,0-140-1,53-35 1,-1-124-1,19-71 1,52-70 15,-17-88-15,-18 35 0,-70-106-1,-18 0 1,-106 88-1,-35 89 1,35 70 0,36 53-1,52-18 1,18 1 0,53-19-1,53-17 1,0-35-1,-18 0 1,-18-18 15,-34 0-15,-19 71 0,-17 17-1,0 71 16,0 0-15,-17 88 0,17-52-1,0-19 1,70-52 0,-34-18-1,52-53 1,-71 35-16,1-35 15,0-35 1,-18 0 0,-88 0 15,-18 52-15,53 36-1,0 18 1,53 17-1,0 36 1,0-36 0,70 18-1,-17-35 1,0-1 0</inkml:trace>
  <inkml:trace contextRef="#ctx0" brushRef="#br0" timeOffset="77372.97">4516 5680 0,'0'-18'15,"0"0"-15,0-34 32,17-1-17,54 0 1,-1 17-1,36 36 1,-35 0 0,-54 0-16,19 71 15,-19 17 1,-17-17 0,-17-1-1,-1-70 1,18-35 15,0-36-15,0-17 15,18 35-15,52 0-1,-70 36-15,53-1 16,18 18-1,-36 0 1</inkml:trace>
  <inkml:trace contextRef="#ctx0" brushRef="#br0" timeOffset="77755.98">5168 5627 0,'0'0'0,"18"0"0,52 0 47,-34-18-47,-1-17 16,35-18 15,-52 35-31,0-35 16,-18 0-1,-53 53 16,-18 53-15,36 18 0,35-36-16,0 71 15,0-53 1,0 0 0,71-53-1,-19 0 1,19-53-1,-53 53 1</inkml:trace>
  <inkml:trace contextRef="#ctx0" brushRef="#br0" timeOffset="79905.46">6262 5556 0,'0'0'0,"17"-17"0,1 17 16,53-71-1,-18 18 1,17-17-1,-52 17 1,-36 0 0,0 53-16,-70 0 15,18 17 1,-1 36 0,54-17-1,17 34 1,70 18-1,1-35 1,-1 18 15,-52-1-15,-18 19 0,-71-19-1,-70 1 1,18-71-1,34 0 1,1-53 0,53-18-1,17-52 1,18 17 0,0 71-16,0 17 15,18 0 1,0 36-1,35 70 1,-1 18 0,1 0 15,18-36-15,0-34-1,-19-36 1,72-36-1,-36-17 1,53-52 0,-70 34-1,-54-17 1,-17 35 0,0 35-1,-17 36 1,-1 53-1,18-54-15,0 89 16,0 0 0,0-53 15,35-36-15,18-17-1,36 0 1,16-88-1,-52 35 1,0-53 0,-35 36-1,-18 35 1,0 52 15,0 36-15,0 53-1,0-35 1,35-1 0,36-35-1,-18-35 17,17-35-17,-17 0 1,-35-36-1,-1-35 1,1 36 0,-18 52-16,0-17 15,0 17 1,0 36 0,0 53-1,0-1 1,0 36-1,18-36 1,35-34 0,17-36-1,1 0 17,34-53-17,-16-35 1,-1-36-1,-35-17 1,-36 53 0,1-18-1,-18 71 1,-35 105 15,17 1-15,-17 52-1,35 1 1,0-54 0,0 36 15,35-53-15,18-35-1,35-18 1,-35 0-1,35-71 1,-17 1 0,-53 34-16,-1-34 15,1-18 1,-18 35 0,-35 70 15,-1 54-16,19 17 1,17 0 0,0-35-1,35-18 17,35-35-17,-52 0-15,17 0 16,-17 0-16,88-35 15,-18-35 1,-35-19 0,-35 72-16</inkml:trace>
  <inkml:trace contextRef="#ctx0" brushRef="#br0" timeOffset="80189.64">7761 5380 0,'0'0'0,"18"0"16,17 0-1,71 0 1,35-53-1,-106 53-15,71-18 16,-71 1-16,36-1 16,-36 0-1,-35-17 1,-35 35 0</inkml:trace>
  <inkml:trace contextRef="#ctx0" brushRef="#br0" timeOffset="80606.19">7056 5115 0,'0'0'0,"0"18"0,0 0 0,0 17 16,0 18 0,52-18-1,1-35 1,0 0 0,-35 0-16,17-53 15,-35 0 1,0 18-1,-17 0 1,-1 35 0,-17 0 15,17 17-31,-17 36 16,-1 0-1,-34 18 1</inkml:trace>
  <inkml:trace contextRef="#ctx0" brushRef="#br0" timeOffset="82072.82">1799 7461 0,'18'-123'15,"-1"87"1,-17-16 0,0-37-1,0 36 1,-88 36-1,18 17 1,-36 88 0,35 18-1,36 70 1,35-70 0,0-71-16,18 18 15,35-53 1,17 0-1,1-70 1,-1-18 0,1-36 15,-54 89-31,1-53 16,-18-1-1,0 72 1,0 34-1,0 72 1,0-54-16,0 53 16,35 36-1,18-54 1,0-52 0,18-18-1,-18-53 1,35-35-1,-71 52-15,1-52 16,-18-53 0,-35 53 15,-89-18-15,19 53-1,-89 18 1,17 35-1,107 17-15,-230 72 16,123 52 0,36 123-1,124-52 1,52 17 0,88-70-1,18-88 1,71-71-1,-71 0 1,0-71 0,-52 36 15,16-53-15,-87 35-16</inkml:trace>
  <inkml:trace contextRef="#ctx0" brushRef="#br0" timeOffset="82355.81">2769 6985 0,'0'0'0,"0"-18"0,0 36 31,-17 53-16,17-36-15,0 88 16,0 54 0,0-71 15,0-18-15,17-53-1,19-35 1,-36-35-16</inkml:trace>
  <inkml:trace contextRef="#ctx0" brushRef="#br0" timeOffset="82956.06">2734 7038 0,'0'0'0,"-18"-35"31,18 17-31,18-17 15,53 17 1,34 18 0,-16 0-1,-72 18 1,36 52 0,-53 1-1,-53 52 1,-35-52-1,0-1 1,53-52 0,70-71 15,18 35-15,53 1-1,-18 17 1,18 53-1,-36 35 1,-70 18 0,-70-18-1,-19-35 17,-16-18-17,-1-17 1,88-18-16,-88 0 15,53-18 1,53-17 0,18 0-1,53-1 1,34-17 0,-16 36-1</inkml:trace>
  <inkml:trace contextRef="#ctx0" brushRef="#br0" timeOffset="83339.1">3457 7497 0,'0'0'0,"18"0"16,17 17 0,0-17-1,18-35 1,0-18-1,0-18 1,-53 54-16,0-19 16,-17 1-1,-36 35 1,-53 71 0,35 17-1,18 35 1,53-17-1,36-53 1,52-53 0,18 0 15,35-17-15,0-54-1,-71 18-15</inkml:trace>
  <inkml:trace contextRef="#ctx0" brushRef="#br0" timeOffset="84572.67">4075 7567 0,'-18'0'15,"36"0"-15,-54 18 0,19-18 16,17-18 0,17-17-1,89-53 1,-18-18-1,53-53 1,-105 124-16,34-71 16,-52 35-1,-18 36-15,-53 0 16,-18 35 0,-34 53-1,52 35 1,17 106-1,1 53 1,17-177-16,18 124 16,-17 124 15,-18 17-15,17-88-1,0 88 1,18-17-1,0-177 1,36-71 0,34-87-1,18-54 1,71-105 0,53-159-1,-142 123 1,-52-70-1,-106 0 1,-36 123 0,-52 18 15,17 35-15,71 71-1,70 35 1,18-18-1,53-35 1,71-18 0,52-34-1,18-19 1,-88 18 0,-53 36-1,-36 34 1,-17 19-1,-35 34 1,18-17-16,-1 89 16,18 34-1,0 1 17,18-54-17,52-35 1,-17-35-1,53-52 1,-71-19 0,0 0-1,-35-52 1,-17 35 0,-54 0-1,54 70-15,-54 18 16,18 18-1,18 52 1,17 1 0,18 34-1,53-69 17,0-19-32</inkml:trace>
  <inkml:trace contextRef="#ctx0" brushRef="#br0" timeOffset="85022.43">5151 7302 0,'0'-17'16,"0"-1"-1,0 1-15,0-1 0,0-17 16,0-1-1,35 19 1,-18-1-16,54 18 16,-18 35-1,0 71 17,-53-35-17,0 52 1,-18-52-1,-17-54 1,17-17 0,1-35-1,17 0 1,17-36 0,1 54-16,17-36 15,18-18 1,35 18-1,-17 18 1,-18 35 0</inkml:trace>
  <inkml:trace contextRef="#ctx0" brushRef="#br0" timeOffset="85422.95">5786 7373 0,'0'0'0,"0"18"15,0-1 1,17-17 0,1 0-16,35-53 15,-18 18 1,18-53 0,-18 0-1,-35 35 1,-17 35-1,-54 18 1,53 18-16,-52 35 16,17 70 15,35 1-15,18-54-1,36 1 1,34-71-1,1 0 1,17-35 0,-18-18-1,-52 35-15</inkml:trace>
  <inkml:trace contextRef="#ctx0" brushRef="#br0" timeOffset="85972.45">6544 7003 0,'0'-18'0,"0"36"0,18-54 15,-18 19 1,-18 17 0,-17 0-16,-36 35 31,1 53-15,34 53-1,19-17 1,17-1-1,17-105-15,72 52 16,16-70 0,54-17-1,18-54 1,-54-17 0,0-53-1,-87 106-15</inkml:trace>
  <inkml:trace contextRef="#ctx0" brushRef="#br0" timeOffset="86222.15">7214 6791 0,'0'-18'0,"0"36"0,-35 0 47,17-1-47,-17 71 15,0 54 1,0 34-1,35-70 1,0 17 0,0-70-1,35-35 1,35-18 0,-17-53-1,-17 35 1</inkml:trace>
  <inkml:trace contextRef="#ctx0" brushRef="#br0" timeOffset="87472.19">7655 7091 0,'0'0'16,"0"-71"-16,-17 18 31,-72 18-15,19 35-1,-36 71 1,53 17 0,0 53-1,36 0 1,17-53 0,52-35-1,37-35 1,-19-36-1,18-35 1,1-53 0,-36 18-1,-36-35 17,1 87-32,-18-16 15,0 34 1,0 36 15,-18 70-15,1 0-1,17-70-15,0 52 16,17-35 0,54-17-1,-1-18 1,36-35-1,-18-36 1,1 1 0,-54-19 15,-35 54-15,0 53 15,0 17-16,0-17-15,0 70 16,17 18 0,1-53-1,-18 0 1,-18-53 31,18-18-47,-52-35 15,16 0 1,1 18 0,17 17-1,1 36 17,17 35-17,0 0 1,70-18-1,1-35 1,-18 0 0,53 0-1,-71-18-15,71-52 16,-18-1 0,0-35-1,-35 1 1,-53 52-1,-18 53 1,-52 17 0,52 54-1,18 17 17,0-17-17,18 17 1,17-35-1,-35-36 1,0 19 0,-18-36-1,-17 0 1,-18 0 0,-17 0-1,17 0-15</inkml:trace>
  <inkml:trace contextRef="#ctx0" brushRef="#br0" timeOffset="88721.85">1517 9437 0,'0'0'16,"18"-18"-16,34-35 15,-34 53-15,-18-53 16,0-35-1,0 18 1,-53-1 0,-35 71-1,-18 35 17,0 53-17,71 18 1,35-35-1,0-1 1,71-34 0,-18-36-1,-36 0-15,71-18 16,-17-35 0,-1-17-1,-52 34 1,-18-17-1,0 71 17,0 0-32,0 35 15,35 35 17,18-35-17,0-18 1,0-17-1,-35-18-15,52-36 16,1-17 0,17-35-1,-53 18 1,-35-71 0,0-1-1,-105 19 1,16 70-1,-105 53 1,18 71 0,-89 105 15,89 0-15,70 107-1,106-125 1,88 1-1,53-106 1,71-18 0,-36-35-1,54-70 1,-142 17 0,18-35-1</inkml:trace>
  <inkml:trace contextRef="#ctx0" brushRef="#br0" timeOffset="89238.31">2769 8961 0,'0'0'0,"0"-18"0,-70 18 32,34 18-17,36 17-15,-17 35 16,17 89-1,0-53 1,-18 17 0,18-52-1,0-89 32,0 1-47,0-54 16,0 18-1</inkml:trace>
  <inkml:trace contextRef="#ctx0" brushRef="#br0" timeOffset="91137.52">2522 9049 0,'0'0'0,"0"-53"16,0 18-1,36-18 1,69 35-1,54 18 1,-71 35 0,-17 71-1,-53-35 1,-71 34 0,-53-16-1,18-54 1,35-17-1,53-36 17,53 0-17,35 1 1,18 17 15,-89 0-31,72 53 16,-37 0-1,-52-18 1,0 35 0,-70 1-1,-18-36 1,-1-17 0,37-18-1,-1-53 1,35 35-1,0 1 1,36 17 0,53 17-1,-19 1 17,1 17-17,36-35 1,-19 0-1,89-53 1,-53 0 0,52-35-1,-69 18 1,-89 17 0,0 0-1,-71 53 1,1 17-1,17 54 1,53 0 0,0-1-1,35-17 1,53-35 15,-17-18-15,35-18-1,35-35 1,-53-17 0,18-19-1,-53-34 1,-36 70 0,-17 18-1,0 52 16,-35 54-15,35-1 0,0-34-16,-35 87 15,-1 36 17,19 0-17,17 70 1,0 0-1,0-17 1,0-142-16,0 160 16,17-71-1,19-89 1,-1-35 0,18-52-1,0-54 1,53-123-1,-18-35 1,-53 52 0,-17-34-1,-89-19 1,1 107 15,-72 0-15,72 105-1,35 0 1,35 1 0,0-1-1,70-17 1,54-53 0,-18 35-1,17-18 1,-52 18-1,-54 0 1,-17 36 0,0 69 15,0 19 0,0 0-15,0 17-1,35-53 1,-17-35-16,70 18 16,0-18-1,-35-53 1,18 0 0,-36-35-1,-35-1 1,-53-16-1,-17 69 1,-18 19 0,17 52-1,36 0 1,35 18 15,0 0-15,35-18-1,36-35 1,-1 0-16</inkml:trace>
  <inkml:trace contextRef="#ctx0" brushRef="#br0" timeOffset="91570.8">5009 9225 0,'0'-18'15,"0"1"-15,0-1 16,18 1 0,-18-1-1,35 0-15,1 18 16,17 0 15,-1 53-15,-34 0-1,-18-35-15,0 70 16,0-17 0,0-54-1,-18-17 1,18-17 15,0-1-31,0-35 16,18-18-1,0 18 1,17-17 0,36 35-1,-19 35 17,19 0-32</inkml:trace>
  <inkml:trace contextRef="#ctx0" brushRef="#br0" timeOffset="91954.6">5574 9225 0,'0'0'16,"0"18"-1,18-1 1,-1-17-16,18 0 16,18-35-1,-17-18 1,-1 18-1,-35-36 1,0 36 0,-18 35-16,-35 0 15,0 53 17,18 35-17,35-17 1,0 17-1,35-35 1,18-35 0,18-18-1,17-18 1,-17-17 0,-1-18-1</inkml:trace>
  <inkml:trace contextRef="#ctx0" brushRef="#br0" timeOffset="92504.9">6297 8678 0,'0'0'0,"-53"0"31,71 0-16,-1 0 1,1 0-16,141 0 16,0-17-1,52-1 1,-70 0 0,-88 18-1,-141 0 16,0 18-15</inkml:trace>
  <inkml:trace contextRef="#ctx0" brushRef="#br0" timeOffset="92771.27">6615 8678 0,'0'18'15,"0"0"-15,0 35 16,0 17 0,0 71-1,0-17 1,0-89-16,0 53 16,0 0-1,0-52 1,0-54 15,17 18-31</inkml:trace>
  <inkml:trace contextRef="#ctx0" brushRef="#br0" timeOffset="93171.29">6914 9190 0,'18'0'16,"0"0"0,-1-18-1,1 18-15,0-17 0,35-19 16,-1-17 0,-16-17-1,-36-1 1,0 18-1,-53 53 1,0 36 0,-18 52-1,54 35 1,17-52 15,0-36-31,0 36 16,35-54-1,18-17 1,0 0 0,17-17-1,1-36 1</inkml:trace>
  <inkml:trace contextRef="#ctx0" brushRef="#br0" timeOffset="94071.77">7620 8925 0,'18'-17'0,"-36"34"0,53-70 16,-35 36 0,0-1-16,-53 18 15,-17 18 1,17 35 15,35 0-15,1-1-1,17-34 1,70 17 0,1-17-1,-1 17 1,-34 1 0,-19-1-1,-34 0 1,-72 0-1,19-35 1,-1 0 0,18 0-1,0-35 1,36 17 15,-1 1-15,36 52 15,52 0-15,-17-35-1,53 18 1,-88-18-16,105 0 16,-17 0-1,17-53 1,-17-17-1,-53-1 1,18-70 0,-54-18-1,1 18 1,-18 35 15,-18 53-15,-17 53-1,0 71 1,17 52 0,18-87-16,-17 87 15,17 36 1,0-36 0,0-52-1,17-18 1,54-53-1,-36 0 1,18-18 0,18-35-1,-54-17 17,1 52-32</inkml:trace>
  <inkml:trace contextRef="#ctx0" brushRef="#br0" timeOffset="94354.33">8114 8714 0,'0'0'16,"-18"0"-16,36 0 31,17 0-15,0 0-16,54 0 15,34 0 1,-35-18 0,-35 0-1,-18 18 1,-52 0 15,-1 0-15,-35 36-16</inkml:trace>
  <inkml:trace contextRef="#ctx0" brushRef="#br0" timeOffset="95853.64">1729 11218 0,'-18'0'15,"18"-17"1,18-19-16,17-34 31,-17 52-31,-18-35 16,0 36-16,0-36 15,-89 17 1,1 36 0,-53 18-1,53 35 1,0 70 0,88-87-16,0 70 15,35 35 1,35-88-1,54-53 1,-36-18 0,18-70-1,-18-18 17,-35 0-17,-35 53 1,-18 0-1,-18 71 17,18 35-17,0 35 1,35-17 0,54-1-1,-37-70 1,37 0-1,-72-17-15,54-36 16,-1-36 0,-52 19-1,-18-36 1,-35 18 15,-1 70-31,-69-105 16,-1 52-1,-53 36 1,0 35 0,-88 106-1,53 0 1,36 140 0,122-175-16,19 141 15,70-1 1,70-105-1,89-35 1,-54-54 0,72-17-1,-124-35 1,-1-18 15,-34-17-15,-36 17-16</inkml:trace>
  <inkml:trace contextRef="#ctx0" brushRef="#br0" timeOffset="96120.79">2875 10795 0,'0'0'16,"0"18"-1,0-1-15,0 1 0,-35 70 16,0 18 0,-1 53-1,36-71 17,0-18-17,18-87 16,17-36-31</inkml:trace>
  <inkml:trace contextRef="#ctx0" brushRef="#br0" timeOffset="96704.84">2769 10866 0,'0'0'0,"-17"-36"0,17-17 16,17 0-1,54 18 1,17 18 0,18 52-1,-36 35 1,-52 19 15,-18-19-15,-53 18-1,-35-35 1,35-35 0,-18-1-1,142-52 32,-53 35-47,105-17 16,-17 34-1,-18 54 1,-70 17 0,-18-17-1,-106 17 1,35-35 15,36-36-31,-53 19 16,-36-36-1,36 0 1,35 0 0,53-36-1,36-17 1,34 18 0,1 0-1</inkml:trace>
  <inkml:trace contextRef="#ctx0" brushRef="#br0" timeOffset="97104.03">3457 11289 0,'0'35'15,"18"-52"16,-1-1-15,1 18-16,17-35 16,1 17-16,34-53 15,-34 18 1,-36 18 0,-18 35-1,-53 0 1,-17 35-1,18 71 1,70 0 0,0-53-1,35 18 1,35-71 15,1 0-15,-36-18-16,18-17 0</inkml:trace>
  <inkml:trace contextRef="#ctx0" brushRef="#br0" timeOffset="98120.26">4180 10866 0,'0'0'16,"0"-18"-16,0-17 0,0-54 15,-17 89 1,-19 36-1,1 87 1,0-17 0,-36 106-1,18 52 1,1-17 15,34 18-15,0-54-1,1 36 1,17-88 0,0-106-16,17 106 15,54-124 1,-1-53 0,54-87-1,17-54 1,0-70-1,-70-18 1,-71 53 0,-124 0-1,-35 35 1,54 71 15,-72 35-15,124 53-1,36 0 1,34-18 0,54-35-1,35-35 1,-1 17 0,-87 54-16,123-71 15,-53-1 1,-52 54-1,-36 17 1,0 1 0,-18 34-1,-35 36 1,18 53 15,35-18-15,0-35-1,88 0 1,-35-53 0,70-53-1,-34 0 1,-72 0 0,1-35-1,-36 35 1,-70-35-1,-35 71 1,70 17 0,17 35-1,36 0 1,0 36 15,71-54-15,0-17-1,-19 0-15</inkml:trace>
  <inkml:trace contextRef="#ctx0" brushRef="#br0" timeOffset="98553.73">4886 10971 0,'0'0'0,"-18"-17"0,1-1 15,-1 18 1,18-35 0,35 17-1,36 18 17,-1 0-17,-34 18 1,-1 52-1,-35 19 1,0-37 0,-18 1-1,1-53 1,17-17 0,0-19-1,0-16 1,35-19-1,18 0 1,-35 54-16,34-36 16,37 35-1,-36 18 1</inkml:trace>
  <inkml:trace contextRef="#ctx0" brushRef="#br0" timeOffset="98920.61">5433 10954 0,'0'0'16,"17"17"-16,1 19 16,17-36-1,18 0 1,0-36 0,-35 19-16,35-19 15,-53-34 1,0 35-1,-36-1 1,-34 36 0,17 53-1,0 71 1,53-36 15,18-18-15,52-17-1,18-53 1,36 0 0,17-70-1,-123 52-15</inkml:trace>
  <inkml:trace contextRef="#ctx0" brushRef="#br0" timeOffset="99420.15">6121 10477 0,'0'0'0,"0"-17"0,0-1 0,0-17 16,0 53 0,0 34-1,0 143 1,0-37 15,0-70-15,0 1-1,0-36 1,17-53 0,1 0-1,-18-18-15,0 0 0</inkml:trace>
  <inkml:trace contextRef="#ctx0" brushRef="#br0" timeOffset="100020.33">5962 10619 0,'0'0'0,"-18"-36"0,1-34 16,17-1-1,53 1 1,70 34 0,1 36 15,87 141-16,-105-35 1,-18 53 0,-88-35-1,0-72 1,-53 19 0,18-71-1,35-18 16,0 1-31,0-36 16,35-53 0,53-53-1,18 36 1,-70 87 0,105-52-1,-53 88 1,0 53-1,-53 106 1,-35-36 0,-35 19-1,17-107-15,-17 71 16,18-71 0,17-17-1,0-36 16,35-35-15,-18 35-16,1-17 16</inkml:trace>
  <inkml:trace contextRef="#ctx0" brushRef="#br0" timeOffset="100421.64">7285 10883 0,'35'0'16,"-17"0"0,-1 0-16,19-17 15,34-36 1,-34 0 0,-19 35-16,-17-52 15,0 17 1,-35 53-1,-36 35 1,18 18 0,36 53-1,17 17 1,0-70 15,17-18-15,72-35-1,-1 0 1,53-53 0,35-35-1,-140 71-15</inkml:trace>
  <inkml:trace contextRef="#ctx0" brushRef="#br0" timeOffset="100670.72">8043 10425 0,'0'-18'0,"0"36"0,0-89 15,0 89 17,-35 52-32,0 54 15,17-1 1,0 1 0,18-54 15,0 1-16,0-54 1,36-17 0,34-17-1,-17-54 1</inkml:trace>
  <inkml:trace contextRef="#ctx0" brushRef="#br0" timeOffset="101204.74">8326 10231 0,'0'0'0,"0"35"15,0 0-15,0 71 16,0-53-16,-18 123 16,0-70 15,1 0-16,17-53 1,-18-36 0,18-34 15,0-18-15,0-36-1,18-35 1,35 0-1,17 18 1,-35 70-16,36 1 16,35 52-1,-36 53 1,-52 1 0,-18 16 15,-35 1-16,17-71 1,0-17 0,1-18-1,-1 0 1,-17-70 0,17 70-16</inkml:trace>
  <inkml:trace contextRef="#ctx0" brushRef="#br0" timeOffset="101404.21">7955 10530 0,'0'0'0,"-18"0"0,36 0 47,35 0-47,35 0 31,36 0-15,-36-17 0,-35 17-16</inkml:trace>
  <inkml:trace contextRef="#ctx0" brushRef="#br0" timeOffset="101853.6">8978 10530 0,'-17'36'15,"-1"-19"-15,-17 19 0,-36 17 16,1 52 0,34-16 15,36-37-16,0-34-15,36 17 16,16-35 0,37 0-1,16-35 1,-52 0 0,0-36-1,-35-52 1,-53 70-1,-36 0 1,-17 35 0,35 36-1,35 35 1,18-18 0,53-17 15,-17-18-31</inkml:trace>
  <inkml:trace contextRef="#ctx0" brushRef="#br0" timeOffset="102486.22">9596 10636 0,'0'0'0,"-18"-17"31,-17-1-31,-54 18 16,19 35 0,-1 36-1,36-1 1,17 1 0,18-1 15,36-52-16,34-18 1,-17 0 0,0-18-1,18-34 1,-1-72 0,-17 1-1,-35 70-15,52-159 16,-34 71-1,-19 17 1,-17 72 0,-17 52-1,-54 123 1,53-88-16,-35 124 16,18 70 15,35-35-16,18-105 1,70-1 0,35-53-1,19-35 1,-1-18 0,-35-35-1,-54 1 1,-52 34-1</inkml:trace>
  <inkml:trace contextRef="#ctx0" brushRef="#br0" timeOffset="103871.38">2646 12947 0,'17'0'15,"19"0"1,-19 0 0,1 0-16,17-53 31,-35 35-31,0 1 15,0-1-15,-17-35 16,-36 18 0,-35 17-1,-36 18 1,36 36 0,-36 69-1,54 19 1,70-36-1,0-17 1,53-71 0,35 0-1,0-36 1,-70 19-16,123-72 16,-53 19 15,-17-18-16,-54 70 1,-17 53 15,0 1-31,18 52 16,17 0 0,18-17-1,35-71 1,18 0-1,-18-36 1,53-87 0,-88 17-1,-53-17 1,-35 34 0,-88-16 15,17 34-16,71 53-15,-177-17 16,18 35 0,-53 71-1,0 105 1,141 36 0,88 35-1,18-194-15,36 105 16,140 1-1,-17-88 1,70-1 0,-70-52-1,17-18 1,-123-18-16,53-35 16,0-17 15,-53 17-16,0-18-15</inkml:trace>
  <inkml:trace contextRef="#ctx0" brushRef="#br0" timeOffset="104220.36">4392 12594 0,'0'0'0,"-35"0"0,0 0 0,17-17 31,0 17-31,124-18 31,53 0-15,52 18 0,-69 0-1,-19 0 1,-105 0 0,-18 18-1,-88 0 1</inkml:trace>
  <inkml:trace contextRef="#ctx0" brushRef="#br0" timeOffset="104502.97">4710 12594 0,'-53'35'15,"53"-17"-15,-18 0 16,18 52-1,-18 54 1,1-1 0,-1-88-16,0 71 15,18-17 1,0-54 0,0-18-1,0 1 1,18-53-1,0 17 1</inkml:trace>
  <inkml:trace contextRef="#ctx0" brushRef="#br0" timeOffset="104886.12">5009 13088 0,'0'0'15,"18"0"-15,35-35 16,18-18 0,-36-18-1,-35 1 1,-18-1 0,-52 54-1,-36 17 1,53 52-1,18 54 1,35 0 0,0 0-1,35-53 1,18-18 15,17-35-15,-17 0-1,35-53 1,-17 18-16</inkml:trace>
  <inkml:trace contextRef="#ctx0" brushRef="#br0" timeOffset="105771.53">5750 12771 0,'0'-18'0,"0"36"0,18-89 16,-53 71-1,-71 0 1,18 35 0,70-17-16,-70 35 15,88 0 1,0 0 15,53-36-15,35 19-1,0-19 1,0 18 0,-52 1-1,-36-1 1,-53-17 0,0-1-1,-35-17 1,70 0-16,-35-35 15,-18 0 1,36 17 0,17 18-1,1 0 1,17 35 15,70 18-15,1-35-1,35 0 1,17-18 0,18 0-1,53-71 1,-123 0 0,0-70-1,-54 18 1,-17-53-1,18 34 1,-18 19 0,0 88-1,-18 123 17,18 18-17,-17 52 16,17-122-31,-18 122 16,18-52 0,0 0-1,0-71 1,18-17 0,17-18-1,35-18 1,1-35-1,-36-17 1,0-36 0</inkml:trace>
  <inkml:trace contextRef="#ctx0" brushRef="#br0" timeOffset="106068.53">6156 12524 0,'0'0'0,"18"0"31,17 0-15,-17 0-16,70 0 16,18-18-1,35 18 1,-36 0-1,-69 0 1,-54 0 15,0 0-31,-52 0 16</inkml:trace>
  <inkml:trace contextRef="#ctx0" brushRef="#br0" timeOffset="107285.78">1464 14605 0,'0'0'0,"18"0"32,-1 0-17,36-35-15,-18-18 16,-35-35 0,0 17-1,-52 0 16,-1 36-15,35 18-16,-53 17 16,1 35-1,-1 71 1,54 0 0,17 17-1,35-70 1,-17-53-16,35 0 15,17-18 1,1-35 0,-18-17-1,-1-18 1,-34 52 0,0 1 15,-1 53-16,1 17 1,17 36 0,-17-19-1,35-16 1,0-36 0,0-36-1,35-52 1,-18 18-1,1-54 1,-71 36 0,0 53-16,-18-36 15,-105-17 1,17 53 0,-106 52-1,36 36 16,-18 71-15,18 123 0,140 0-1,72-106 1,122-18 0,-34-70-1,52-35 1,-17-18-1,-71-36 1,18-34 0,-88 35-16</inkml:trace>
  <inkml:trace contextRef="#ctx0" brushRef="#br0" timeOffset="107602.75">3087 14041 0,'0'0'15,"0"-18"-15,-53 18 16,-18 0 0,71 18-16,-17 52 15,-19 54 1,19-19-1,-19 37 1,19-90 0,17-16-1,0-124 17,17-1-17,19 19 1</inkml:trace>
  <inkml:trace contextRef="#ctx0" brushRef="#br0" timeOffset="107819.52">3069 13988 0,'0'0'15,"18"0"-15,17 53 16,0 17 0,-35 71-1,0-17 1,0-18-1,0-36 1,-17-70 15,-19-35-15,-16-18 0</inkml:trace>
  <inkml:trace contextRef="#ctx0" brushRef="#br0" timeOffset="108736.02">2663 14305 0,'71'18'31,"-53"-18"-31,87 0 16,-69 0-16,158-53 15,-35 18 1,70-36-1,-106 0 1,-17 1 0,-88 17-1,-36 35 1,-17 18 0,0 71 15,-18 17-16,0 106 1,35-141-16,-17 123 16,0 54-1,-1-54 1,1 36 0,35-71-1,0-35 1,18-89-16,35 1 15,52-53 1,-16-36 0,34-70-1,-52 0 1,-71-35 0,0 140-1,-36-105-15,-105-53 31,35 106-15,1 53 0,87 35-1,53 0 1,18-18 0,141-35-1,-35 0 1,0-35-1,-54 35 1,-34-35 0,-53 17-1,-18 1 1,0 52 0,-18 36 15,0 35-16,1 70 1,17-88-16,-18 71 16,18 0-1,0-35 1,0-54 0,18-17-1,-1-17 1,-17-1-16,0 0 0</inkml:trace>
  <inkml:trace contextRef="#ctx0" brushRef="#br0" timeOffset="108936.34">3986 14199 0,'0'0'0,"-17"0"16,34 0-1,1 0 1,35 0 0,35-17-1,-35-1 1,-35 0-16,17 18 0</inkml:trace>
  <inkml:trace contextRef="#ctx0" brushRef="#br0" timeOffset="109318.51">4357 14235 0,'35'35'31,"-17"-35"-31,-1 0 0,54 0 16,17-35 15,-35-1-16,-18-17 1,-35 36-16,0-19 16,-53 19-1,-35 17 1,35 35 0,18 53-1,35-17 1,0 35-1,53-53 1,35-36 0,18-17-1,35-53 1,-70 18 0</inkml:trace>
  <inkml:trace contextRef="#ctx0" brushRef="#br0" timeOffset="109685.29">5009 14146 0,'0'-17'16,"0"34"-16,0-52 15,0 17 1,36 1 0,17 17-1,0 53 1,-36 0-1,-17 35 1,0-35 0,0 17-1,0-52 1,0-36 15,0 1-31,0-19 31,0-52-15,0 18 0,0 52-16,18-70 15,35 35 1,-36 35-16</inkml:trace>
  <inkml:trace contextRef="#ctx0" brushRef="#br0" timeOffset="110118.86">5786 13794 0,'0'0'0,"0"35"31,0 0-31,0 53 16,-18-52-16,18 69 15,-18-16 1,1-1 0,-1-35 15,18-36-16,0-34-15</inkml:trace>
  <inkml:trace contextRef="#ctx0" brushRef="#br0" timeOffset="110702.08">5521 13917 0,'0'0'0,"18"-106"15,52 36 1,18 34 0,71 19-1,-35 52 1,34 71 0,-87-18-1,-53-53 1,-1 71-1,-17-18 1,0-52 0,-35-19-1,17-17 1,18-35 0,0-36-1,0-17 1,71-53-1,-1 35 1,54 0 0,17 89-1,-106 34-15,36 54 16,-18 70 0,-53-17-1,-36 34 16,19-105-15,-19 0 0,36-35-1,36-36 17,-1-35-17</inkml:trace>
  <inkml:trace contextRef="#ctx0" brushRef="#br0" timeOffset="111102.35">6932 14129 0,'0'0'0,"18"0"16,-1 0-16,54 0 15,-53-18 1,70-35-1,-18-17 1,-52-1 0,-18 18-1,0 36 1,-71 17 0,-17 88-1,71-18 1,-1 36-1,18-35 1,0-36 0,70-17-1,19-18 1,-19 0 0,36-71 15,-53 36-31</inkml:trace>
  <inkml:trace contextRef="#ctx0" brushRef="#br0" timeOffset="111352.5">7761 13564 0,'0'0'0,"0"-35"16,-35 35-1,-18 141 1,35-70-1,18-36-15,-17 106 16,17-17 0,0-72-1,0-16 1,53-19 0,-1-17-1,-34-17 1,35-36-16</inkml:trace>
  <inkml:trace contextRef="#ctx0" brushRef="#br0" timeOffset="111852.28">8008 13529 0,'0'0'0,"18"35"31,-18 36-31,0 70 15,-18 0 1,0-53 0,1-17-1,-1-54-15,18 1 16,0 0 0,0-54 30,0-34-30,18 35-16,35-89 16,17 18-1,18 18 1,-17 70 0,0 71-1,-36 53 1,-35 0-1,0-88-15,0 88 16,-35-54 0,17-34-1,0-18 17,-17-18-17,17 1 1,1-1-16</inkml:trace>
  <inkml:trace contextRef="#ctx0" brushRef="#br0" timeOffset="112036.06">7514 13847 0,'0'0'0,"-35"0"16,141 0 30,-71 0-46,124 0 16,17-18 0,-123 18-16</inkml:trace>
  <inkml:trace contextRef="#ctx0" brushRef="#br0" timeOffset="112468.79">8714 13758 0,'-18'0'16,"0"0"-16,1 0 15,-54 53 1,18 0 0,18 35-1,0-35 1,35-35-16,0 35 15,0-36-15,35 19 16,18-36 0,70 0-1,1-36 1,-54 1 0,-52-35-1,-18-19 16,-53 1-15,-17 53 0,-1 35-1,18 18 1,35 35 0,18-18-1,36-35-15</inkml:trace>
  <inkml:trace contextRef="#ctx0" brushRef="#br0" timeOffset="113085.6">9366 13864 0,'0'0'0,"0"-17"0,0-1 16,-17 0-1,-54 18 1,18 0 0,35 0-16,-34 36 15,-1 34 1,35 18 0,18-52-1,0 16 1,0-34-1,53 0 1,17-18 0,1-36-1,0-34 1,-1-36 0,-35 0-1,1-123 16,-19 123-15,-17 18 0,0 70-1,-17 36 1,-54 123 0,54-88-16,-1 106 15,18 35 1,18-71-1,34-52 1,72-36 0,17-35-1,0-18 1,-53-17 0,-52-18-1</inkml:trace>
  <inkml:trace contextRef="#ctx0" brushRef="#br0" timeOffset="114351.72">1552 15787 0,'18'0'16,"-18"-18"0,0 1-16,0-1 15,0-17 1,-35-18 0,-36 17-1,-35 36 1,53 0-1,36 71 1,17 0 0,0-19-1,35 1 1,0-35 0,-17-18-16,35-18 15,-36 18 1,54-53-1,-18 18 1,-18-35 0,-17 52-1,-1 18 17,1 18-32,0 35 15,52 35 1,1-18-1,-18-52 1,35-18 0,-18-18-1,72-88 1,-90 18 0,-34-35-1,-53 17 16,-53 0-15,-106-17 0,-53 105-1,-53 89 1,106 52 0,53 89-1,123-36 1,18-17-1,0-106-15,88 105 16,18-105 0,70-35-1,-52-18 1,17-53 0,-35 0-1,-88 18 1,17 17-16</inkml:trace>
  <inkml:trace contextRef="#ctx0" brushRef="#br0" timeOffset="114985.66">3316 15452 0,'0'0'16,"0"-18"-16,-18 0 15,1 18 1,-18 18 0,17 17-16,-17 71 15,-1 0 1,1 17 0,0-52-1,35-36 1,0-88 15,0 36-31,0-36 16,35-71-1,0 18 1,-17-17 0,0 70-1,35 88 16,-1 54-15,1 34 0,0-35-1,-17 18 1,-19-53 0,1-35-1,-36-36 16</inkml:trace>
  <inkml:trace contextRef="#ctx0" brushRef="#br0" timeOffset="115903.49">2946 15804 0,'0'0'0,"17"0"0,1 0 16,17 0-16,106 0 31,71-35-15,0-35-1,-142 52-15,160-88 16,-107 18 0,-17 0-1,-89 0 1,-17 17-1,-17 36 1,-18 88 0,-1 35-1,1 88 1,17 1 0,-17-19-1,35-105 1,-53 194-1,18-70 1,17 34 0,18-70-1,53 18 1,18-106 0,-1-53-1,-52-18-15,88-87 16,-18-1-1,-53-71 1,-52-17 0,-54 53-1,-70-35 1,17 70 0,36 88-1,71 1 16,34-1-15,54 0 0,52-52-1,-87 52-15,87-52 16,89-54 0,-54-17-1,-105 53 1,-53 0-1,0 70 1,-70 36 0,35 52-1,17 71 1,0-52 0,1 16-1,17-34 16,0-53-15,53-18 0,-1-18-1</inkml:trace>
  <inkml:trace contextRef="#ctx0" brushRef="#br0" timeOffset="116118.16">4410 15540 0,'0'0'0,"-18"0"31,36 0-15,-1 0-16,1 0 0,88-18 16,-18 1-1,35-19 16,-52 19-31</inkml:trace>
  <inkml:trace contextRef="#ctx0" brushRef="#br0" timeOffset="116484.27">4886 15540 0,'18'0'0,"-1"17"31,1-17-31,0-17 16,34-36 0,-16 18-1,-36-18 1,0 35 0,-18 18 15,-17 35-16,17 36 1,18-1 0,0 19-1,0-54 1,35-17 0,36-18-1,-53 0-15,35-18 16,17-17-1</inkml:trace>
  <inkml:trace contextRef="#ctx0" brushRef="#br0" timeOffset="116885.89">5345 15416 0,'0'-53'31,"17"36"-31,1 17 0,52-18 31,1 18-15,17 53-1,-70-35-15,17 52 16,-35 18 0,-35-17-1,0-36 1,35-17-1,0-36 17,0-52-17,35 34 1,18-52 0,17 18-1,-17 34 16,-35 19-31,88-36 16,-36 35-16</inkml:trace>
  <inkml:trace contextRef="#ctx0" brushRef="#br0" timeOffset="117284.8">6438 15011 0,'0'0'0,"18"0"0,-1 0 16,89-18-1,53 0 1,-18 18 0,18-17-1,-36 17 1,-105 0-1,-53 0 1,-36 0 0,54 17-1</inkml:trace>
  <inkml:trace contextRef="#ctx0" brushRef="#br0" timeOffset="117551.24">6826 14975 0,'0'0'0,"-35"18"31,35 0-31,-18 35 16,1 70-1,-1-17 1,0 35 0,-35-35-1,36-36 1,17-52-1,70-36 17,19-35-17,-72 36-15</inkml:trace>
  <inkml:trace contextRef="#ctx0" brushRef="#br0" timeOffset="118217.97">7073 15469 0,'18'-17'16,"35"-1"0,0-17-1,-53 17-15,70-52 16,-35 17 0,-35-36-1,0 54 1,-52 35-1,-19 53 1,0 71 0,54-19-1,-1-34 1,36-36 0,70-17-1,-17-18 16,70-53-15,-18 0 0,-52-18-1,-18 1 1,-53-1 0,0 36-1,-71 35 1,53 35-1,18 54 1,0-37 0,18 19-1,35-18 1,-18-18 0,-35-17-1,0-1 1,-53 1 15,0-18-15,1 0-1,34 0 1,18-18 0,18-70-1</inkml:trace>
  <inkml:trace contextRef="#ctx0" brushRef="#br0" timeOffset="118568.3">7990 14905 0,'0'0'16,"0"-35"-16,0 17 16,0 0-1,0 54 16,-53 52-15,1 35 0,-1 36-1,0 0 1,53-89 0,0 18-1,35-52 1,53-36-1,0 0 1,-17-36 0,17-16-1,-70-37 1,-18 36 0</inkml:trace>
  <inkml:trace contextRef="#ctx0" brushRef="#br0" timeOffset="118834.46">7796 15152 0,'0'0'0,"-17"0"31,70 0-15,17 0-1,36 0 1,-35-18-1,17 18 1,-35-17 0,-71 34 31,-17-17-47,17 18 0</inkml:trace>
  <inkml:trace contextRef="#ctx0" brushRef="#br0" timeOffset="120201.5">1711 16969 0,'0'0'31,"35"0"-31,-35-36 16,0 19-16,0-19 15,0-17 1,-17 1 0,-54 52-1,-17 0 1,-53 70-1,70 1 1,18 35 0,53-54-1,0 1 1,36-53 0,-19 0-16,54-17 15,52-54 1,-52 1 15,-1-19-15,-52 19-1,0 35 1,-1 52 15,1 71-15,17-17-1,36 0 1,-18-19 0,-36-34-16,54-18 15,35 0 1,-1-18 0,19-70-1,-53 35 1,-54 18-1,-17-36 1,0 36-16,-35-53 16,-89-18-1,1 53 1,-71 18 0,35 17-1,-123 71 1,35 88-1,106 18 1,70 0 0,54 53-1,34-89 1,107 0 0,52-52-1,-35-71 1,71 0 15,-71-53-15,35 0-1,-17 18 1,-71 0 0,36-18-1</inkml:trace>
  <inkml:trace contextRef="#ctx0" brushRef="#br0" timeOffset="120851.12">3440 16598 0,'0'0'15,"-18"0"1,0 0-16,1 0 15,17 53 1,-18 71 0,-35-1-1,-17 18 1,52-70 0,0-36-1,18-53 16,0-17-15,36-35 0,34-54-1,-17 1 1,-18 87-16,36-70 16,52 71-1,-17 70 1,-53 36-1,-35 70 1,-18-53 0,0 36-1,0-89 1,-18-17 0,0-18-1,-34 0 1</inkml:trace>
  <inkml:trace contextRef="#ctx0" brushRef="#br0" timeOffset="121850.17">3246 17004 0,'0'0'0,"0"53"31,17-36-31,71-17 15,89 0 1,-1-35 0,71-53-1,-71 35 1,19-53 0,-143 89-16,37-54 15,-36 0 1,-53 19 15,-36 16-15,1 36-1,-36 18 1,19 70 0,-1 71-1,0 0 1,17-18-1,19 17 1,-1-16 0,18-90-16,0 72 15,0 35 1,18-89 0,35-52-1,17-36 1,89-123 15,-88 35-15,-36-35-1,-53 35 1,-88-17 0,-17 35-1,-18-18 1,88 88-1,53-17 1,17 17 0,107-35-1,35-17 1,35-36 0,0 0-1,-106 36 1,-35-19 15,-53 72-15,0-1-1,-35 53 1,-18 54 0,17 34-1,19 53 1,17-34-1,0-54 1,35-35 0,36-53-1,-18 0 1,-18-36 0,0-34-1,-35 17 1</inkml:trace>
  <inkml:trace contextRef="#ctx0" brushRef="#br0" timeOffset="122067.43">4762 16792 0,'-17'35'15,"34"-35"1,19 0-1,70 0 1,-18-17 0,18-18-1,-36-1 1,-52 36-16,17-17 16</inkml:trace>
  <inkml:trace contextRef="#ctx0" brushRef="#br0" timeOffset="122767.37">5239 16739 0,'17'18'16,"1"0"-1,35-18 1,17-18 0,19-35-1,-36 0 1,-53 18-1,-18 17 1,-17 1 0,17 17-16,-53 17 15,54 54 1,-1 35 0,18-1-1,18-52 1,70-17 15,18-36-15,17 0-1,-52-36 1,-18-17 0,-18-17-1,0-54 1,36 54-1,-18 35 1,35 35 0,-53 35-1,1 35 1,-19 36 0,-17-18-1,-35-35 1,17-53 31,18-17-32,0-19 1,0 19-16,18-36 16,17-53-1,18 0 1,-35 53-1,35 0 1,0 36 0</inkml:trace>
  <inkml:trace contextRef="#ctx0" brushRef="#br0" timeOffset="124683.72">6897 16545 0,'0'0'0,"0"-17"0,17-1 16,-17-17-1,-17 35 1,-36 0 0,-53 53-1,53 17 1,18 54 15,35-36-15,35 0-1,36-53 1,-36-35-16,88 18 16,-17-36-1,35-35 1,0-52-1,-35 16 1,-17-52 0,-37 18-1,-16-1 1,-36 71 0,-18 36-1,-17 70 1,0 35-1,-1 71 17,36-71-17,0 35 1,18-70 0,52 18-1,1-54 1,-36-17-16,89 0 15,-36-17 1,18-54 0,-18-17-1,-88 17 1,0-17 0,-35 35-1,-36 53 1,1 18 15,17 35-15,-18 35-1,53-17 1,1 17 0,17-71-1,17-17 1,54 0-1,0-52 1,-1-1 0,-35-18-1,1 36 1,-19 17 0,-17 71 15,0-35-16,18 17 1,0 53 0,-1-53-1,36-17 1,18-18 0,-18-35-1,17-18 1,-52 35-16,52-35 15,36-52 1,-18 34 0,-88 18-1,0 18 1,-53 35 0,18 88-1,35-17 1,18-19-1,17 19 17,0-18-17,-35-35 1,0-36 31,0 0-47,0 1 15,-35-19 1,17 36 0,18 18 15,0 0-15,53 17-1,0-35 1,53 0 15,-71 0-31,54-18 16,34-17-1,-35-18 1,0 0 0,-52-17-1,-36 34 1,0 19-16,-18-1 15,-52 18 1,17 35 0,35 36-1,18-18 1,0 35 0,0-17-1,0-19 1,0-34-1,-71-18 32,54 0-47,-71 0 16,17 0-16</inkml:trace>
  <inkml:trace contextRef="#ctx0" brushRef="#br0" timeOffset="125883.6">2275 18027 0,'0'35'31,"0"-52"0,0-1-31,0 0 16,-53-17 0,1 0-1,-1 35 1,-18 17-1,18 19 1,0 34 0,36 18-1,17-70-15,0 17 16,0-17 0,17-18-1,19-35 1,16-1-1,-16-52 17,-19 71-17,1-1 1,0 18 0,-18 35-1,53 18 1,35 18-1,-35-36 1,0-17 0,17-18-1,1-36 1,17-17 0,-35-52-1,-53 16 1,-71-16-1,-52 34 17,-89 36-17,71 35 1,-71 53 0,36 105-1,70-17 1,88 1-1,18 16 1,89 19 0,17-71-1,-18-71 1,18-18 0,-36-17-1,-17 0 1,70-70-1,-87 52 1</inkml:trace>
  <inkml:trace contextRef="#ctx0" brushRef="#br0" timeOffset="126449.72">3687 17886 0,'0'0'0,"-18"-18"0,0 18 16,-35 0-16,-17 0 16,-1 53-1,54-35-15,-19 88 16,19 17-1,-1 36 17,18-53-17,0-36 1,0-123 15,35-53-15,18 18-1,0-35 1,-35 17 0,17 53-1,-17 35-15,17 18 16,0 53 0,1 53-1,-1-18 1,-35-17 15,17 17-15,-17-70-1,-17-36 17,-18-17-32</inkml:trace>
  <inkml:trace contextRef="#ctx0" brushRef="#br0" timeOffset="127550.52">3457 18203 0,'0'0'15,"-17"0"-15,17 18 16,17-18 15,1 0-15,17 0-1,-17 0-15,17 0 16,0 0 0,-17 0-1,-18-18 1</inkml:trace>
  <inkml:trace contextRef="#ctx0" brushRef="#br0" timeOffset="128933.62">4004 18186 0,'0'0'0,"18"0"31,-1 0-15,1 0-16,0-18 16,17 0-1,18-35 1,-53 18 0,17 35-16,-17-35 15,0-18 1,0 18-1,0 17 1,-17 18 0,-19 18-1,1 52 1,18 18 0,17 54-1,-18-19 1,0 71-1,1-18 17,17-70-17,0-35 1,17-71 0,54-35-1,-18-18 1,-18-36-1,-17 54-15,-18-88 16,0 17 0,-53 18-1,17 0 1,1 70 0,35 0-1,35 1 1,18-19-1,71-17 17,17 0-17,35-52 1,-17-19 0,-106 18-1,-53 36 1,-18 35-1,-17 35 1,-18 52 0,18 54-1,35-70-15,0 69 16,-18 19 0,18-54-1,18-17 1,17-35-1,18-18 17,-18-35-17,-17-1 1,-18 19-16</inkml:trace>
  <inkml:trace contextRef="#ctx0" brushRef="#br0" timeOffset="129152.04">4586 17992 0,'0'0'15,"18"0"1,-1 0-16,36 0 16,71 0-1,17-18 1,-18-17-1,-70 17 17,-17 0-17</inkml:trace>
  <inkml:trace contextRef="#ctx0" brushRef="#br0" timeOffset="129516.71">5151 17956 0,'0'0'0,"0"18"15,17-18 1,36 0 0,0-35-1,-18-1 1,-17 1 0,-18 18-1,-35 17 1,-1 0-1,1 35 17,35 53-17,0-17 1,0-1 0,18-35-1,52-17 1,1-18-1,35-35 1,-71 17-16</inkml:trace>
  <inkml:trace contextRef="#ctx0" brushRef="#br0" timeOffset="129916.96">5786 17833 0,'35'-35'15,"-18"35"1,19 0-16,-1 0 31,18 35-15,-18 35 0,0 19-1,-35-72-15,0 36 16,0 0-1,-35-35 1,0-18 0,35-18 15,35-52-15,0 17-1,36-53 1,-18 35-1,18-17 17,-54 53-17,1 17-15,-1 1 0</inkml:trace>
  <inkml:trace contextRef="#ctx0" brushRef="#br0" timeOffset="132049.74">6879 17851 0,'18'0'16,"-1"0"-16,1 0 15,35-36 1,0-17-1,-18 0 1,-35 1 0,-17-1-1,-36 17 1,35 36-16,-70 0 16,0 36-1,-1 34 1,89 1-1,0 17 17,18-70-32,53 52 15,34 1 1,-34-18 0,-53-1-1,-18 1 1,-18-17-1,0-36-15,-105 17 16,35-17 0,-1-17-1,37-19 1,16-52 0,19 0-1,-1-18 1,18 53-1,0 89 32,35 16-31,36 37 0,-54-72-16,36 36 15,18 18 1,0-54-1,34-17 1,-16 0 0,34-53-1,-17-17 1,-36 17 0,-34-53-1,-36 53 1,-18 71 15,0 70 0,1-70-31,-1 52 16,-17 1 0,35-1-1,0-52 1,53-18-1,17 0 1,-52-18-16,105-35 16,-34 1-1,-1-54 1,-35 53 0,-53 0-1,17 35-15,-17 71 31,-17 0 1,-1 35-17,18-35 1,18 0 0,-1-53-16,54 18 15,17-18 1,18-18-1,-35-17 1,17-18 0,-71 0-1,19-18 1,-36 36 0,0 53 15,0 70-16,0-35 1,0 0 15,0-36-31,0 19 16,35-36 0,35 0-1,-17-18 1,71-70-1,-89 17 1,0-52 0,1-1-1,-36-17 1,0 53 0,0 53-1,0 52 1,-53 89-1,17 18 17,19 17-17,17-35 1,35 0 0,36-36-1,17-70 1,18 0-1,-18 0 1,0-53 0,-17 0-1,-18-53 1,-36 89-16,-17-71 16,0 52-1,-17 36 1,-54 53-1,53 18 17,-17 52-17,35-70 1,18 0 0,17-35-1,36-18 1,-19 0-1,54-71 1,-53 18 0,0-35-1</inkml:trace>
  <inkml:trace contextRef="#ctx0" brushRef="#br0" timeOffset="132349.98">8520 17657 0,'0'0'0,"0"17"0,105-17 31,-16 0-15,52-35 0,0 17-1,-71 1 1,-52-1 0,-18 0-1,-71 18 1</inkml:trace>
  <inkml:trace contextRef="#ctx0" brushRef="#br0" timeOffset="132616.06">8026 17551 0,'0'0'0,"0"-18"15,35 0 17,-17 18-32,17 0 15,-35-17 16</inkml:trace>
  <inkml:trace contextRef="#ctx0" brushRef="#br1" timeOffset="157964.04">9966 5733 0,'-18'0'172</inkml:trace>
  <inkml:trace contextRef="#ctx0" brushRef="#br1" timeOffset="158579.42">9913 5733 0,'-71'0'16,"54"0"-16,-36 0 16,-35 0-1,17 0 1,36 0 0,-36 0-1,36 17 1,17-17-1,1 0 1,34 0 31,72 0-31,34 0-1,124 0 1,0-35-1,-71 0 1,-140 35-16,158-18 16,-71 0-1,18 18 1,-53 0 15,-70 0-15,0 0 15,-18-17-15,0-1 15,-18 18-15,18-17-1</inkml:trace>
  <inkml:trace contextRef="#ctx0" brushRef="#br1" timeOffset="160038.41">10760 5362 0,'0'0'15,"-18"0"1,18 18 31,0-1-47,18 1 16,-1-18-16,54 35 15,-1-17 1,36 17-1,-35-17 1,52-18 0,-52 0-1,-71 18 32,0-1-31,-53 1-1,-35 35 1,17 0 0,-52 53-1,-1-18 1,36-18 0,35-17-1,53-35-15,-35-1 16,17 1-1,18 0 17,0-36 61,18 18-93,0-18 0,-18 1 16,52-1 0,37-52-1,-72 70-15,71-53 16,1-18 0,-19 1-1,-17 34 1,-35 1-1,17 17 1,-17 1 0,-1 17-1,-17-18 1,0 1 171,0-1-171,0 0 0,0 1 15,0-1 16,-35 18-32,17 0-15,1 0 16,-54-18 0,-17 18-1,53 0-15,-36 0 16,-35-17 0,36-1-1,35 18 1,-18 0-1,35 0 17,18 18 108,0-1-140</inkml:trace>
  <inkml:trace contextRef="#ctx0" brushRef="#br1" timeOffset="161645.03">10019 17992 0,'0'0'16,"-18"0"-16,-105 0 15,87 0 1,-16-18-16,-19 18 15,-17 0 1,53 0 0,52 0 15,89 35-15,17-35 15,36 0-16,53-17 1,-159-1-16,88-17 16,18-1-1,-71 36 1,-35 0 0,-71 0 30,-17-17-46,0-1 16</inkml:trace>
  <inkml:trace contextRef="#ctx0" brushRef="#br1" timeOffset="162094.96">10389 17586 0,'0'0'0,"-17"0"16,17 18 15,17 35-15,54-1 0,-1-34-1,54 0 1,-18-1-1,17-17 1,-70 18 0,-35-18-16,-1 18 15,-17-1 1,-35 36 15,-18 0-15,-35 35-1,-53 18 1,123-71-16,-70 54 16,17 34-1,36-70 1,18-35 0,17-89 15</inkml:trace>
  <inkml:trace contextRef="#ctx0" brushRef="#br1" timeOffset="165429.6">12153 5292 0,'18'-53'31,"-18"35"-31,17 0 16,-17-34-1,0-1 1,-17 0-1,-1 35 1,-17 0 0,17 18-16,-35 0 15,0 53 1,1 36 15,16-1-15,19 35-1,-1 1 1,36-18 0,70-1-1,-18-52 1,36-35 0,0-18-1,-35-18 1,34-88-1,-69 1 1,-36 16 0,0-52-1,-36 35 1,-69 1 15,34 105-15,-70 17-1,17 54 1,54 17 0,35 35-1,35-34 1,70 17 0,36-54-1,0-52 1,35-35-1,-35-18 1,0-17 0,-18-36-1,-71 53 1,-17 35 0,0 54 30,0 16-30,0 37 0,0-19-1,0-17 1,0-35 0,0-1-1,0-34 1,0-36-1,0-18 1,18-35 0,17 54-1,18 16 1,-53 19 0,53 17-1,-35 35 1,17 18-1,-17 0 1,-1 17 0,19-34-1,34-1 1,18-35 0,-35 0-1,18-71 1,-36 1-1,-17-36 1,-18-88 0,0 106-1,0 17 1,0 89 31,0 88-32,0-18 1,0 35 0,0-17-1,17-35 1,19-18 0,17-36-1,0-17 1,-1 0-1,-34-17-15,35-36 16,-35-18 0,-1 18-1,1 18 1,-18 53 31,0-1-47,0 36 15,0 0 1,0-18 0,0-17-1,53-18 1,17 0 0,1-35-1,-18-1 1,-18-17-1,-17 1 1,-1 16 0,-17 54 31,0 0-32,0 34 1,0 19-1,0-36-15,18 71 16,0 141 0,-1-88-1,1 53 1,-18 70 0,0-18-1,-18-34 1,-17-72-1,17-122 1,1-36 0,-36-71-1,-18-105 1,1-124 0,52 212-1,-35-142 1,36 1-1,17 70 1,17 18 0,54 18-1,-18 52 1,17 1 0,-52 70-1,0-18 1,-1 18-1,-17 18 17,18-18-17,35 0 1</inkml:trace>
  <inkml:trace contextRef="#ctx0" brushRef="#br1" timeOffset="167760.76">14746 5080 0,'0'0'0,"18"0"0,-18-18 16,0 1-1,-18 34 17,0 1-32,-17 53 15,-18 52 1,18 18-1,17-35 1,18 17 0,53-70-1,-35-35-15,52 0 16,54-18 0,-36-36 15,36-52-16,-54 0 1,-52-71 0,-18 0-1,-53 54 1,-35 16 0,-1 54-1,-34 53 1,17 70-1,36 53 1,52 0 0,18-53-1,35 18 1,71-53 15,53-35-15,17-18-1,-17-35 1,-18-36 0,-53-17-1,-70-18 1,-18 71 0,0 52 15,0 36-16,0 18 1,-18-1 0,1-17-1,17-35-15,-18 35 16,18-36 15,0-34 0,0-1-15,18-52 0,-18 52-16,53-88 15,-18 36 1,35 17 0,-17 35-1,0 36 1,-17 70-1,-19-18 1,18 19 0,1-36-1,-1-18 1,18-35 15,-35 0-31,34 0 16,1-71-1,18-17 1,-1-18 0,19-17-1,-19 70 1,-17 18 0,-35 52-1,-18 54 1,0-18-1,0-18 1,0-17 0,0-36 31,0 0-47,0-17 31,0-18-16,-35 18 1,17 35-16,0 0 16,-17 35-1,0 18 1,-18 35 0,35 0-1,18-17 1,18 17-1,52-53 1,1-17 0,52-18-1,-34-18 1,-1-52 0,-18-36 15,-34 35-16,-36 19 1,0 34 0,0 36 15,0-1-31,0 1 16,0-1-1,17-17 1,18 0-1,18 0 1,18-35 0,-18-35-1,-53 17 1,0 17 0,-18 1 15,-52 35-16,17 18 1,-35 88 0,52-36-1,19 36 1,17-35 0,17-18-1,54-18 1,-1-35-1,19 0 1,-1 0 0,-35-18-1,-36 1 1,1-19 0</inkml:trace>
  <inkml:trace contextRef="#ctx0" brushRef="#br1" timeOffset="167901.76">17127 5556 0</inkml:trace>
  <inkml:trace contextRef="#ctx0" brushRef="#br1" timeOffset="177526.92">18415 4957 0,'0'0'16,"-18"-18"-16,18 0 0,-17-35 16,-1 18-1,18 17 1,0 54-1,0 87 1,0 1 0,0 34-1,-18-34 1,18-36 0,-17-53 15,17-17-16,-18-18 1,1-53 0,-19 18-1</inkml:trace>
  <inkml:trace contextRef="#ctx0" brushRef="#br1" timeOffset="178227.18">17939 5309 0,'0'0'0,"-36"18"15,36 0 1,36-18 0,87-18-1,18-35 1,71-18 0,-53 1-1,-18-36 16,-88 0-15,-53 36 0,-18 52-1,-17 18 1,17 71 0,1 17-1,17 88 1,-18-70-1,18 0 1,0-53 0,0-18-1,0-53 32,0-17-47,0-35 16,35-1 15,36-35-15,35 53-1,-36 53 1,-52 0-16,52 71 16,-52-1-1,-18 19 1,0-1-1,-18-53 1,1-17 0,17-36 31,0 0-47,0-35 15,17 53 1</inkml:trace>
  <inkml:trace contextRef="#ctx0" brushRef="#br1" timeOffset="178643.35">19156 5256 0,'0'-17'0,"0"-1"15,0 0 1,17 1-1,1-1-15,35-17 16,0 35 0,17 18-1,-17 17 1,-17 53 0,-36-70-16,0 52 15,-18-17 16,18-35-15,-18-18 0,18-36 15,0 19-31,0-36 16,36-18-1,-19 18 1,19 1-1,17 16 1,-18 1 0</inkml:trace>
  <inkml:trace contextRef="#ctx0" brushRef="#br1" timeOffset="180326.21">19897 4992 0,'-36'0'47,"36"17"-47,-35 19 15,-18 52 1,18-18 0,17 36-1,18-88-15,0 52 16,18-34-1,52-19 1,1-17 0,-18 0-1,17-70 1,-52 17 0,0 35-16,-1-88 15,-17 18 16,-35 18-15,-35 34 0,17 36-1,-53 53 1,88-35-16,-52 53 16,17 34-1,53 1 1,35-53-1,53-18 1,18-35 0,17 0-1,1-53 1,-71 18 0,17-53-1,-52 0 1,0 35 15,-18 35-15,0 89 15,-18 17-15,18-35-1,0 0 1,18-36-1,52-17 1,18 0 0,-17-35-1,17-35 1,-35-1 0,-35 1-1,-18 52 1,0 36 15,0-1-15,-18 36-1,0 18 1,18-18 0,0-18-1,36-35 1,34 17-1,19-17 1,16-17 0,-87-1-16,53-17 15,-19-36 1,-34 18 0,-18 18-1,0 0 16,-53 17-15,0 18 0,-17 53-1,52-18 1,0 18 0,18-17-1,0-19 1,53-17-1,0 0 1,-17-17 0,-19-19-1,1 19 1,-18-1 0,0 36 30,0 17-30,0 18 0,0 35-1,0 0 1,0-35-16,17 106 16,36 35-1,-35-71 1,-18 36-1,-18-18 1,-35-70 0,18-36-16,-88 0 15,-36-52 1,0-71 0,53-1-1,1-69 16,87-19-15,53 19 0,71 16-1,17 54 1,72-35 0,-19 17-1</inkml:trace>
  <inkml:trace contextRef="#ctx0" brushRef="#br1" timeOffset="180842.69">21431 4798 0,'0'0'16,"-17"0"-16,-72 0 15,72 53 1,17 53 15,0 17-15,0-35-1,0 0 1,0-70-16,0 17 16,0-17 15,0-36-16,0-17 1,17-53 0,36 17-1,-35 36-15,88-36 16,-18 36 0,0 70-1,-35 18 16,-18 88-15,-35-52 0,-35-36-1,0-1 1,17-34 0</inkml:trace>
  <inkml:trace contextRef="#ctx0" brushRef="#br1" timeOffset="182309.6">22190 5027 0,'0'0'0,"0"-18"0,17 1 16,-34 34 30,17 1-46,-36 70 16,1-17 0,18-1-1,17-52-15,0 35 16,17-18 0,71-35-1,-17 0 16,52-17-15,18-72 0,-88 19-1,-53-36 1,-17 0 0,-71 18-1,-36 53 1,1 52-1,34 72 1,72-1 0,-1 35-1,18-35 1,53-35 0,71-17-1,-36-36 1,53 0 15,0-53-15,-53 0-1,-17-35 1,-36-1 0,-17 54-1,-54 53 16,1 52-15,17 1 0,18-54-16,0 54 15,18-36 1,17-35 0,36 0-1,17-17 16,-17-19-15,-1-52 0,-52 0-1,17 17 1,-35 54 0,0 52 15,0 18-16,-18-18-15,18 36 16,0-1 0,18-52-1,17 0 1,18-18 0,-35 0-16,35 0 15,-35-18 1,34-35-16,-16-35 31,17-53-15,-53 17-1,17-17 1,-17 53 0,0 70-16,-53 36 31,36 88-16,-1 0 1,0 52 0,18-122-16,0 52 15,18 0 1,35-35 0,18-53-1,34 0 1,-16-18 15,16-52-15,-69-18-1,-19 17 1</inkml:trace>
  <inkml:trace contextRef="#ctx0" brushRef="#br1" timeOffset="182525.95">23495 4868 0,'0'0'0,"18"0"31,35 0-31,35-17 16,35-1-1,-88 18 1,36-18-16,-18 18 31,-71 0 0</inkml:trace>
  <inkml:trace contextRef="#ctx0" brushRef="#br1" timeOffset="183208.73">16722 6209 0,'0'0'0,"0"-18"0,0 1 16,0-36-1,0 35 1,-36 106 15,36-17-15,-17 88-1,-1-36 1,18-17 0,0-89-16,0 19 15,0-72 17</inkml:trace>
  <inkml:trace contextRef="#ctx0" brushRef="#br1" timeOffset="183876.13">16439 6456 0,'0'0'0,"0"17"16,53-17-1,18 0 1,-36 0-16,71-52 15,-71 34-15,89-35 16,17-18 0,-53 1-1,-88 35 1,0-1 0,-35 19-1,-18 34 16,53 36-15,-18 35 0,18 36-1,-17-36 1,17 0 0,-18-70-16,18 35 15,-18-36 1,18-34 15,0-36-15,0 35-16,53-52 15,35-18 1,18 17 0,-18 71-1,1 35 1,-72 53 15,-17 1-15,0-1-1,0-35 1,-17-36 0,34-34 15,-17-19-16,18 19-15,0-1 0</inkml:trace>
  <inkml:trace contextRef="#ctx0" brushRef="#br1" timeOffset="184259.74">17621 6473 0,'0'0'0,"53"0"31,-18 0-15,1-52 0,17 16-1,-18-17 1,-35 18 0,0 17-16,0 1 15,-53 17 1,0 17-1,0 89 1,36 0 0,17-35-1,0-36-15,35 18 16,18-36 0,35-17-1,0-35 1,-17 0 15,-1-18-31</inkml:trace>
  <inkml:trace contextRef="#ctx0" brushRef="#br1" timeOffset="184742.97">19068 6121 0,'0'0'16,"0"-18"-16,0-17 15,0 17 1,0 36-1,0 52 1,-18 36 0,0 35-1,18-17 1,-17-36 0,17-70-1,0-1 1,17-70-1</inkml:trace>
  <inkml:trace contextRef="#ctx0" brushRef="#br1" timeOffset="185109.69">18927 6174 0,'0'0'0,"0"-18"0,-18 0 16,0-35-1,54 0 1,69 1 0,19 52-1,52 0 1,-70 52 0,-88 54-1,-142 0 16,1-35-15,-1-18 0,71-18-1,36-35 1,140-35 31,-70 17-47,0 18 0</inkml:trace>
  <inkml:trace contextRef="#ctx0" brushRef="#br1" timeOffset="185542.13">19491 6350 0,'-53'0'15,"53"-18"1,0 1 0,18-19-1,-1 36-15,54 0 16,-1-17 0,19 52-1,-54 18 1,-35 70-1,0-52 1,-18-53 0,18-1-1,0-70 17,0-35-17,18 71-15,-18-36 16,53-18 15,0 53-15,-18 1-1,18 17 1</inkml:trace>
  <inkml:trace contextRef="#ctx0" brushRef="#br1" timeOffset="186042.4">20197 6279 0,'17'-17'16,"-17"-1"15,-17 18-31,-36 0 16,35 53-1,-35 35 1,35 18 15,18-35-15,0-54-16,53 36 15,18-53 1,52 0 0,1-53-1,-18 0 1,-18-52-1,-88 16 1,-71 1 0,-52 35-1,35 53 1,-36 18 0,18 35-1,106-36-15,-35 54 16,35 0 15,18-54-15,70 1-1,-18-18-15</inkml:trace>
  <inkml:trace contextRef="#ctx0" brushRef="#br1" timeOffset="186742.57">21008 6191 0,'0'0'0,"0"-17"16,0-19 0,-35 36-1,17 0-15,-70 36 16,-18 34 0,35-17-1,18 18 1,53-18 15,53-53-15,71 0-1,-36-53 1,0 0 0,-52 0-1,-19 18 1,1-1-1,-18 54 32,0 0-47,0 34 16,0 72 0,0 35-1,17-106-15,1 88 16,0 35 15,-18 0-15,0-52-1,0 35 1,-36-71 0,36-70-16,-17-18 15,-1-53 1,-17-53-1,17-88 1,1 53 0,17-53-1,0 158-15,17-52 16,54-18 0,17 0-1,-17 54 1,-1-1-1</inkml:trace>
  <inkml:trace contextRef="#ctx0" brushRef="#br1" timeOffset="187175.8">21325 6315 0,'0'0'0,"-17"-18"0,-1 18 0,18-18 16,-18 1-1,18-1-15,0-17 16,36 17 0,34 18-1,19 0 1,-19 36 0,1 34-1,-54 1 1,-17-54-16,0 19 31,0-1-15,-17-35-1,-1-18 1,18-35 0,0-17-1,18-1 1,35 36-1,-18 17 1,35 1 0,19 17-1,-54 0 1</inkml:trace>
  <inkml:trace contextRef="#ctx0" brushRef="#br1" timeOffset="188558.89">22066 6332 0,'0'0'0,"18"0"0,0 0 15,34 0 1,19-35 0,-18-18-1,-53 18 1,-18-53-1,-52 17 1,-18 53 0,-1 18-1,19 36 1,-1 52 0,54 0-1,17 0 1,70-17 15,-17-53-15,35-18-1,-17-18 1,-1-35 0,1-35-1,-36 35 1,-17-18-1,-1 54 1,-17 70 15,0-36-31,-17 54 16,17-18 0,17 0-1,54-36 1,-18-17 15,53-17-15,-89-1-16,36-17 15,-35 17-15,70-52 16,-70-36 0,-18 53-1,0 17 1,-18 72 15,1-19-31,17 72 16,0-19-1,0 1 1,0-18 0,0-36-1,0-34 32,0-19-31,17-52-1,36 18 1,18-19 0,-54 72-16,36-36 15,-18 53 1,18 53-1,-35 0 1,0 17 0,-1 1-1,1-36 1,-18-17 0,18-18 15,17-18-16,35-52 17,-17-1-17,-35 53-15,70-88 16,-17 54 0,-36 34-1,-35 53 1,0 18-1,0 53 1,0-88-16,0 52 16,18-17-1,35-35 1,17-18 0,-17 0-1,35-18 1,-53-17 15,-17 17-15,0-17-1,-1 17 1</inkml:trace>
  <inkml:trace contextRef="#ctx0" brushRef="#br1" timeOffset="188712.83">23989 6227 0,'0'0'16,"-18"0"62,1 0-62</inkml:trace>
  <inkml:trace contextRef="#ctx0" brushRef="#br1" timeOffset="206985.65">9878 7549 0,'17'0'16,"1"0"15,-36 0 78,1 0-109,-1 0 16,0 0-16,-34 0 15,16 0 1,19 0-16,-36 0 16,17 0-1,19 0 1,-1 0 0,36 0 30,-1 0-46,89 0 16,53-17 0,-18-1 15,36 18-15,-89 0-1,-53 0-15,71 0 16,-36 0-1,-34 0 1,-36-17 78,0-1-94,0 0 15</inkml:trace>
  <inkml:trace contextRef="#ctx0" brushRef="#br1" timeOffset="207556.66">10372 7197 0,'0'0'0,"-18"0"15,18 17 17,0 1-32,0 17 15,71 36 1,-1-36-1,-52-17-15,105 17 16,-35-17 0,18-1 15,-35-17-15,-36 0-1,-88 0 16,-35 36-15,-53 16 0,35 1-1,35 0 1,54-53-16,-54 53 16,36-18-1,17-17 16,18 0-15,-17-18 0,-1 0 15,0 0-31</inkml:trace>
  <inkml:trace contextRef="#ctx0" brushRef="#br1" timeOffset="209745.98">11659 7285 0,'18'0'47,"-18"-18"-16</inkml:trace>
  <inkml:trace contextRef="#ctx0" brushRef="#br1" timeOffset="210106.71">11695 7073 0,'0'0'0,"0"-17"16,0-1-16,0 36 47,0-1-47,0 71 15,0 53 1,0-17-1,-36-1 1,19-17 0,17-70-1,0-54 32,0 0-31,0-52-16</inkml:trace>
  <inkml:trace contextRef="#ctx0" brushRef="#br1" timeOffset="210722.68">11571 7108 0,'0'0'0,"0"-17"16,0-1-1,18 18 1,35-35-16,17 35 16,54 0-1,-18 35 17,-89 36-17,-17-54-15,-35 72 16,-53 16-1,-18-16 1,53-54 0,53-53 15,0 1-15,70-19-1,36 36 1,-17 0-1,52 53 1,-53 0 15,-71-35-31,-17 35 16,0-36-16,-70 54 16,-71-1-1,17-17 1,-17-53-1,35 0 1,53 0 0,53-17-1,0-19 1,53 19 0,18-36-1,-1 18 1</inkml:trace>
  <inkml:trace contextRef="#ctx0" brushRef="#br1" timeOffset="211122.17">12241 7567 0,'0'0'0,"18"0"0,0 0 15,17-35 1,35-18 0,-52 0-1,17-18 1,-35 36 0,-17 35-1,-54 18 1,-17 88-1,35-18 1,53 18 0,0-36 15,71-52-15,34-18-1,1-18 1,-17-35-1,-37 0-15</inkml:trace>
  <inkml:trace contextRef="#ctx0" brushRef="#br1" timeOffset="212090.17">12876 7144 0,'0'-18'0,"0"36"0,-17-54 15,-36 19 1,0 52-1,35 71 1,-17 53 0,17-1 15,-17 36-15,-18 36-1,36 34 1,-19-34-1,19-36 1,17-36 0,17-69-1,36-72 1,18-34 0,35-89-1,17-18 1,-35-34-1,-88 16 1,-70-52 0,-54 18 15,1 53-15,35 87-1,70 19 1,53-19 15,-17 19-31,70-19 16,53-34-1,18-36 1,-18 18 0,-70 35-1,-71 18 1,-18 70 15,0-17-31,-52 70 16,34-18 15,36 36-15,0-35-1,36-54 1,52 1-1,18-36 1,-36-17 0,1-35-1,-71-36 1,0 35 0,-18 36-16,-70-36 15,17 71 1,-17 0-1,18 71 1,52-18 0,18 0 15,71-18-15,-1-35-1,18 0-15</inkml:trace>
  <inkml:trace contextRef="#ctx0" brushRef="#br1" timeOffset="212538.64">13600 7602 0,'0'-17'16,"0"-1"-1,0 0 1,0 1-16,0-1 15,35-17 1,-18 35-16,36-35 16,0 35 15,0 35-15,-35 18-1,-18 17 1,0-17-1,-18-35-15,1 17 16,-1-17 0,18-36 15,0 1-15,0-1-16,0-35 15,35 18 1,1-18-1,16 18 1,1-1 0,-17 36-1</inkml:trace>
  <inkml:trace contextRef="#ctx0" brushRef="#br1" timeOffset="212938.44">14146 7549 0,'0'0'16,"0"18"-1,18-18 1,53-18 0,-19-34-1,-34 16 1,-18-34-1,0 34 1,-35 36 0,-36 36-1,18 34 17,53-52-32,-17 52 15,17 36 1,0-70-1,53-19 1,0-17 0,17 0-1,1-35 1,-54 17-16</inkml:trace>
  <inkml:trace contextRef="#ctx0" brushRef="#br1" timeOffset="-214274.93">15046 7726 0,'0'-18'47,"0"1"-31,0-1-16,0 0 16,18-35-1,17-17 1,-17 35-16,52-71 15,18 17 1,-35 72 0,-18 17-1,1 35 1,-36-17 0,0 17-1,0-53 32,-36 18-31,1-35-1,0 35 17,-18 0-17,0 35 1,0 71-1,18 18 1,35-36 0,0-18-1,0-52-15,70 17 16,54-35 0,52-17-1,-52-36 1,-1-35-1,-52-71 1,-54 35 0,-17-34 15,0 52-15,0 71-1,-35 35 1,18 105-1,-1 36 1,18 18 0,0-53-1,35 0 1,18-36 0,53-34-1,17-36 1,-17 0-1,35-36 1,-35-34 0,-71-1 15,-17-34-15,-18 69-16,-18-87 15,-34 70 1,-1 53-1,0 17 1,-36 72 0,19 52-1,35-71 1,17 19 0,18-54-1,53 0 1,17-35-1,-34 0-15,34-18 16,1-34 0,-18-37 15,-36 19-15,1-18-1,-18 35 1,0 70 15,0 54-15,0-1-1,0 1 1,0-18 0,18-18-1,-1-35-15,19 0 16,52 0-1,18-53 1,-36 0 0,1-35 15,-36 18-15,-35 52-1,-18 71 16,1 17-15,17 1 0,0-36-1,0-17-15,0 17 16,17-35 0,-17-17 30,0-1-46,-35-17 16,17 17 0,1 18 15,17 18-15,-18 17-1,18-17 1,0 17-1,18-35-15,17 17 16,0-17 0,54 0-1,-19-35 1,54-18 0,17-70-1,-71 52 1,-70-35-1,0 89 1,-17 17 0,-36 70 15,35 1-15,18-53-16,0 70 15,35-35 1,36-18-1,-71 0 1,0-17 15,-18-18-31,-17 0 16,0 0 0,35-35 15</inkml:trace>
  <inkml:trace contextRef="#ctx0" brushRef="#br1" timeOffset="-213258.09">18380 7638 0,'17'-18'31,"1"0"-15,-18 1-16,18-1 16,-18 0-16,0-34 15,-53-19 1,-88 0-1,35 71 1,-35 36 0,35 52-1,35 18 1,54-18 0,17-53-1,35-17 1,71-18-1,-89 0-15,54-18 16,-36 1-16,89-36 31,-36-18-31,-35 36 32,-53-18-17,17 35 1,-17 71 15,0 0-15,0 71-1,0 17 1,0 0 0,0 88-1,0-158-15,36 140 16,-36-52-1,17 17 1,-17-52 0,0-71-1,-35-36 17,17-17-32,-34-70 15,-54-71 1,17-36-1,54 36 1,35-70 0,35 17-1,-17 141-15,70-53 16,36-18 0,-1 54-1,-52 35 1,-1-18-1</inkml:trace>
  <inkml:trace contextRef="#ctx0" brushRef="#br1" timeOffset="-212357.55">18715 7602 0,'0'0'16,"17"0"-1,1-17 1,17-19-1,-17 36-15,35-52 16,-18-19 0,-17 18-1,-18 35 1,-35 18 0,-1 36-1,-17 52 1,18 0-1,35-17 1,0-18 0,71-36-1,-18-17 17,35 0-17,0-70 1,-17-1-1,17-70 1,-35 17 0,-36-17-1,-17 36 1,0 122 15,-35 89-15,17-18-1,1 36 1,17-89-16,0 71 16,0-53 15,70-18-15,1-17-1,-1-18 1,36-53-1,18-18 1,-71 1 0,-18-19-1,-35 72 1,-35 52 15,35-17-31,0 52 16,0 1-1,0-1 1,17-34 0,-17-19 15,0 19-15,-17-36-1,-19 0 1,-34-36-1,17-34 1,35 52-16</inkml:trace>
  <inkml:trace contextRef="#ctx0" brushRef="#br1" timeOffset="-212141.69">19121 7302 0,'17'0'31,"1"0"-31,-1 0 0,107-17 16,-36-1-1,18 1 17,-53 17-17,-18 0 1,0-18-1</inkml:trace>
  <inkml:trace contextRef="#ctx0" brushRef="#br1" timeOffset="-209475.54">20179 7726 0,'0'17'0,"0"1"31,18-18 1,-1-18-32,18-17 15,54-35 1,-1-19 0,-71 1-1,-17-18 1,0 53-1,-52 53 1,34 0-16,-35 89 16,35-1 15,1 35-15,34-17-1,36-71 1,18 1-1,52-36 1,-52-36 0,35-16-1,-36-19 1,18-52 0,-17 17-1,0 88 1,-36 36-1,-18 52 1,1 1 0,-18 17-1,0-35 17,0-35-32,0 17 15,18-53 16,-18 1-15,53-72 0,-18 19-1,0-36 1,-17 53 0,-18 35-1,0 36 1,0 17-1,-35 36 1,35 17 0,0 0-1,0-35 17,52-35-17,19-18 1,35 0-1,17-35 1,-34-18 0,-37-36-1,-52 19 1,0-36 0,0 88-1,-17 18-15,-36 0 16,18 71-1,35 17 1,0 0 0,0-35-1,35-35 17,-17 0-32,17-18 15,-18 0-15,54 0 16,0-18-1,17-35 1,-35 0 0,17-53-1,-34 36 1,-19 52 0,1 18-1,-18 35 1,0 1-1,0-19 17,0-34-1,0-1-15,0 0-1,0-17 1,0 17-1,-18 18 1,-17 36 0,0 52-1,17 0 1,18-17 0,0-18-1,0-36-15,53 18 16,17-35-1,19 0 1,-1-17 0,-18-36-1,19-71 17,-72 54-17,1-18 1,-18 105 15,-35 19-15,35 52-1,-18-35 1,18-36-16,0 54 16,18-53-1,52-18 1,1 0-1,-18-18 1,35-70 0,-18 0 15,-34 17-15,-36 18-1,0 71 16,-18 70-15,18-70-16,-18 34 16,18 19-1,0-53 1,71 17 0,17-35-1,-17 0 1,-54 0-16,71-53 15,-52-18 1,-1-34 0,0-54-1,-35 53 17,0 18-17,-35 141 16,0 88-15,-1-35 0,36-71-16,0 53 15,0 18 1,36-53 0,34-35-1,1-18 1,-1 0-1,19-36 1,-19-34 0,-17-36-1,-18 18 17,-35 70-17,-35 18 1,-18 71-1,18-1 1,35 1 0,0-18-1,0-18 1,0-17 0,35-18-1,53 17 1,-70-17-16,123 0 15,-35-35 1</inkml:trace>
  <inkml:trace contextRef="#ctx0" brushRef="#br1" timeOffset="-208874.89">24253 7408 0,'0'0'15,"0"-35"-15,0-18 16,-52 35-1,-19 18 1,0 36 0,1 52-1,17-17 1,53-54-16,-18 71 16,18-35-1,0-35 1,53 0-1,18-18 1,-1-18 0,-52 0-16,53-52 15,-54-18 17,18-71-17,1 0 1,-36 53-1,0 0 1,0 89 0,0 34-1,0 54 1,-18 35 0,-17 52-1,17-16 1,18-37-1,18-34 1,17-36 0,36-17-1,-1-18 17,1-18-17,-1-35 1,-17-17-1,-53 52-15</inkml:trace>
  <inkml:trace contextRef="#ctx0" brushRef="#br1" timeOffset="-208508.62">22966 7285 0,'35'0'31,"0"0"-31,54 0 15,-1-18 1,-53 18-16,71-17 16,-36 17-1,-34 0 1,-54 0 15,-17 17-15,0 1-16</inkml:trace>
  <inkml:trace contextRef="#ctx0" brushRef="#br1" timeOffset="-206992.68">9119 9243 0,'-17'0'16,"-36"0"-1,35 0-15,-52 0 16,-19 17-1,-16-17 1,69 0 0,54 0-1,88 0 1,52 0 15,-16-17-15,16 17-1,1-36 1,-124 36-16,71 0 16,-53-17-1,-35 17 1,-54 0 15,1-18-15,0 1-1</inkml:trace>
  <inkml:trace contextRef="#ctx0" brushRef="#br1" timeOffset="-206525.38">9419 8996 0,'0'0'0,"-17"17"32,17 1-32,0 0 15,35-1 1,-18-17-16,54 36 16,-18-19-1,35-17 1,0 18-1,-35-18 1,-35 0 0,-18 18-1,-35 17 1,-71 35 15,-18 19-15,54-19-1,-18 36 1,35-18 0,35-53-1,53-35 17,36-52-17,-54 34-15</inkml:trace>
  <inkml:trace contextRef="#ctx0" brushRef="#br1" timeOffset="-205942.96">10989 8872 0,'0'-17'0,"0"34"15,0-52-15,0-18 16,0 0-1,0 71 17,0 105-17,0-17 1,0 18 0,0-19-1,0-52 1,-18-35-16,18 0 15,0-36 17,36-35-17,-19-53 1</inkml:trace>
  <inkml:trace contextRef="#ctx0" brushRef="#br1" timeOffset="-205342.9">11007 8837 0,'0'0'0,"0"-18"0,-18-17 16,0 18 0,1-1-1,34 18 17,54 0-17,52 0 1,19 53-1,-72 0 1,-17 17 0,-53 1-1,-35-1 1,-53-17 0,-1-53 15,54 18-16,17-18 1,18-18 0,89-17-1,16 35 1,-16 35 0,-36 1-1,-36 34 1,-34 1-1,-1-54-15,-70 19 16,-36-19 0,18 1-1,53-18 1,1 0 15,52-18-15,70 1 15,36-1-15,-53-17-16</inkml:trace>
  <inkml:trace contextRef="#ctx0" brushRef="#br1" timeOffset="-204942.44">11747 9243 0,'0'0'16,"18"0"-16,0 0 0,-1-18 16,19 0-1,-19 1-15,36-18 16,0-18 15,-18 0-15,-35-18-1,-17 36 1,-54 35 0,1 35-1,17 36 1,17 35 0,19-1-1,17-52 1,53-17-1,53-36 1,52-36 0,-34-17-1,-54 18 1</inkml:trace>
  <inkml:trace contextRef="#ctx0" brushRef="#br1" timeOffset="-203976.29">12541 8731 0,'0'-35'16,"0"70"-16,-35-88 16,0 53-1,-18 71 1,53 70 0,0 35-1,0 1 1,0 17-1,0-18 1,0 71 0,0-18-1,0 36 17,0-142-17,35-52 1,36-89-1,17-70 1,0 0 0,35-124-1,-123 18 1,-17 18 0,-124-36-1,-18 71 1,18 88-1,106 36 1,35-1 0,52-17-1,19-1 1,70-17 15,0-35-15,0 0-1,-52 18 1,-72 34 0,-17 54 15,0 35-15,0 35-1,0 0 1,0-17-1,71-18 1,-1-53 0,-52 0-16,17 0 15,1 0-15,34-36 32,1-17-17,-36-35 1,-35-35-1,-71-1 1,-17 54 0,53 70-16,-71 0 15,18 53 1,70 17 0,18 36-1,18-35 1,70-36-1,36-17 1,-19-18 0</inkml:trace>
  <inkml:trace contextRef="#ctx0" brushRef="#br1" timeOffset="-203542.57">13652 9049 0,'0'0'0,"-35"-18"16,18 18 0,17-53-1,0 0 1,52 0 0,-34 36-16,17-1 15,36 18 1,0 71-1,-54-1 1,-17 36 0,0-35-1,-35-36 1,17-18 15,18-34 0,0-36-15,0 0 0,0 35-16,53-70 15,18 18 1,-1 17 0,18 35-1</inkml:trace>
  <inkml:trace contextRef="#ctx0" brushRef="#br1" timeOffset="-203142.75">14199 8996 0,'0'0'0,"0"35"16,36-35 15,16 0-15,19-53-1,-18-17 1,-53 17 0,0 0-1,-18 18 1,-52 35 0,52 17-16,-52 71 15,70 1 1,-18 34-1,18-35 1,35-53 0,36-17-1,52-18 1,-52-35 15,17-18-15,-70 35-16</inkml:trace>
  <inkml:trace contextRef="#ctx0" brushRef="#br1" timeOffset="-202709.35">14993 8731 0,'0'-17'16,"18"17"-16,35-18 16,52-17-1,37 17 1,69 0 0,-176 18-16,124-17 15,-88-1 1,-54 18-1,-17 18 1,-52-1 0,-1-17-1</inkml:trace>
  <inkml:trace contextRef="#ctx0" brushRef="#br1" timeOffset="-202442.74">15540 8625 0,'-18'0'15,"36"0"-15,-53 0 16,17 36 0,18-19-16,-18 54 15,-17 88 1,17-18 0,1-35-1,-1-18 1,18-53-1,35-53 17,-17 1-17,35-36-15</inkml:trace>
  <inkml:trace contextRef="#ctx0" brushRef="#br1" timeOffset="-202059.64">15628 9049 0,'18'0'32,"-1"0"-17,19-18 1,17-17 0,-36 17-16,18-35 15,-17 0 1,-18 36-1,0-1 1,-70 36 0,17 70-1,17 0 1,36 0 15,0-52-15,36-1-1,-1-35 1,18 0 0,-18 0-16,53-35 15,-17-18 1,17-18 0</inkml:trace>
  <inkml:trace contextRef="#ctx0" brushRef="#br1" timeOffset="-201359.54">16210 8872 0,'18'-17'16,"-36"34"-16,53-52 0,-35 17 15,-35 36 1,0 17 0,0 36-1,35-1 1,0-17 15,35 0-15,0-17-1,-35-19 1,-18-17 15,1-35-15,-18 17 0,35 1-16,-18 17 31,18 35-16,0 0 1,18-17 0,-1-18-16,54 17 15,52-17 1,18 0 15,-35-52-15,-35-1-1,-36-71 1,0-17 0,-17 18-1,0 34 1,-36 107 15,0 35-15,18-35-16,-17 87 15,17 37 1,0-19 0,0-52-1,0-54 1,53 1 15,-1-18-15,37-53-1,-36-35 1,-36 52-16</inkml:trace>
  <inkml:trace contextRef="#ctx0" brushRef="#br1" timeOffset="-201159.67">16704 8890 0,'18'0'32,"-1"0"-32,1 0 0,17 0 15,18 0 1,-35 0-16,52-35 31,-17 17-31</inkml:trace>
  <inkml:trace contextRef="#ctx0" brushRef="#br1" timeOffset="-200126.35">17992 9243 0,'0'0'0,"17"-18"16,19 0-1,52-34 1,-18-19 0,-52 0-1,-53 1 1,-36 17-1,-52 53 1,105 0-16,-70 35 16,0 36-1,70-54-15,-70 89 16,70-35 15,36-18-15,52-36-1,19-17 1,16-53 0,1-35-1,-53 35 1,-18-17 0,-17 17-1,-18 35 1,0 106 15,18 36-15,-18 17-1,17-35 1,19 88 0,-19 0 15,-17-141-31,0 159 15,0-71 1,-17 17 0,-19-69-1,1-72 1,0-34 0,-18-125-1,0-34 1,35 17-1,18-52 1,71-1 0,-18 159-1,106-70 17,-18 52-17,-53 18 1,0 0-1,-35 36-15</inkml:trace>
  <inkml:trace contextRef="#ctx0" brushRef="#br1" timeOffset="-199276.45">18821 9102 0,'17'-18'16,"36"-35"-1,-35 0 1,-18-35-1,0 53 1,-18 35 0,-35 17-1,0 72 1,36-1 0,17 18 15,0-36-16,35-35 1,36-17 0,-1-18-1,36-53 1,0-17 0,-18-54-1,-35-17 1,-53 0-1,0 53 1,0 17 0,0 124 31,0 35-32,0 18 1,0 35-1,0-17 1,0-71 0,35-1-1,-17-52-15,70 0 16,-17 0 0,52-52-1,-17-19 1,-18-35-1,-88 36 1,-18 70 31,1 53-47,-1-1 16,18 37 15,0-72-31,18 54 15,-1-54 1,-17 1 0,-17-18 15,-54 0-15,1-70-1,52 52-15,0 0 16</inkml:trace>
  <inkml:trace contextRef="#ctx0" brushRef="#br1" timeOffset="-199043.13">19103 8819 0,'0'0'16,"18"0"-16,52-35 31,18 18-16,18-1 1,18 0 0,-36 18-1,-35 0 1,0 0 0,-18 0-16</inkml:trace>
  <inkml:trace contextRef="#ctx0" brushRef="#br1" timeOffset="-196360.19">20338 9243 0,'0'0'0,"17"0"0,36 0 15,53-18 1,-88 0-16,87-34 31,-52-19-15,-35 0-1,-18-17 1,0 35 0,-53 36-1,35 17-15,-17 35 16,-18 53 0,18 36-1,35-36 1,0-18-1,71-17 1,-1-35 0,18-18-1,1-53 1,-19 0 0,18-35 15,0-53-16,-35 53 1,0 52 0,-35 54-1,-18 35 1,0 53 0,0-18-1,-18 0 1,1-53-1,17-52 32,0-1-47,35-35 16,-35 36-16,53-89 31,0-18-15,0 54-1,-36 17 1,-17 70 0,0 54-1,-35 35 1,35-18 0,0 0-1,0-35 1,71-18-1,17-17 1,-53-18-16,89 0 16,-36-35-1,0-36 1,-35-35 0,-36 18 15,-17-35-16,0 105-15,-17 0 16,-36 36 0,0 70-1,35-17 1,18 35 0,36-36-1,-19-52-15,19-1 16,52 1-1,-18-18 1,-17 0 0,18-70-1,-1-19 1,-17-16 15,-17 34-15,-19 71-1,-17 18 17,0-1-32,0 1 15,18-18 17,-18-18-17,17 1 1,-17-1-1,0 0 1,-17 18 0,-1 18-1,-17 70 1,17 0 0,1-17 15,17 17-16,0-70-15,35 17 16,35-17 0,19-18-1,16 0 1,-34-36 0,35-34-1,-53-36 1,-36 18-1,-17 35 1,-17 88 15,17 53-15,-18-17 0,18-18-1,0-18 16,35-17-15,-17-18-16,35 0 16,0 0-1,35-71 1,-17 1 0,-54-1-1,19 18 1,-36 36-1,0 34 1,0 71 0,0-35-1,0 18 1,17-18 0,36-36 15,35-17-16,-70 0-15,70 0 16,-35-53 0,0-35-1,-18-53 1,-35 18 0,0-1-1,0 71 1,-53 89 15,18 52-15,17 35-1,18-87-15,0 52 16,0-53-16,0 18 31,36 17-15,34-52-1,-17-18 1,53 0 0,-18-53-1,-17-17 1,-36-19 0,-35 37-1,-53 52 16,53 17-31,-35 36 16,0 18 0,35-1-1,0-35 1,0 1 0,35-36 15,18 17-16,70-17 1,-35-35-16</inkml:trace>
  <inkml:trace contextRef="#ctx0" brushRef="#br1" timeOffset="-195726.82">24342 8978 0,'0'0'0,"-53"-70"31,35 70-31,0 0 16,-52 0-1,17 17 1,35 1-16,-35 70 16,36-35 15,-1 18-16,18-19 1,18-34 0,52 0-1,1-18 1,-18-36 0,-18-16-1,18-72 1,-35 18-1,-18-52 1,0 16 0,0 54-1,0 35 1,-18 106 31,-17 71-32,35-89-15,-18 88 16,18 36 0,0-35-1,0-71 1,18-1 0,35-34-1,0-18 1,-1 0-1,1-53 1,0 0 0</inkml:trace>
  <inkml:trace contextRef="#ctx0" brushRef="#br1" timeOffset="-195358.17">23142 8819 0,'0'0'0,"-88"0"15,106 0 16,70 0-15,-71 0-16,125 0 16,-37 0-1,1-17 1,-70 17 0,-19 0 15,-34 0 0,-36 0-15</inkml:trace>
  <inkml:trace contextRef="#ctx0" brushRef="#br1" timeOffset="-194076.88">10724 10848 0,'0'0'15,"-17"0"-15,-71 0 16,-18 18 0,-18-1-1,54 1 1,52-18-1,106 0 1,36 0 0,158 0-1,18-18 1,-106 1 0,-141 17-16,106-36 31,-89 36-16,-52-17 1,-18-1 0,-53-17-1,35 17-15</inkml:trace>
  <inkml:trace contextRef="#ctx0" brushRef="#br1" timeOffset="-193660.57">11183 10530 0,'0'18'31,"0"0"-15,0-1-16,18 19 0,52 17 16,18-1-1,1-16 16,-72-36-31,19 17 16,-19-17-16,54 0 16,-54 0-1,-17 18 1,0 0 0,-53 35-1,-17 17 1,35-35-16,-89 89 15,-35 17 1,71-53 0,0-17-1,88-54 1,35-17 0,53-70 15</inkml:trace>
  <inkml:trace contextRef="#ctx0" brushRef="#br1" timeOffset="-193110.4">12259 10777 0,'0'0'0,"0"-17"0,18-19 15,-18-16 1,0 34-16,0-17 16,0 17-1,0 36 1,0-1-16,0 107 15,0-18 1,0-1 0,-18 1-1,18-71 1,0 1 0,18-54 15,-1-35-16,19-17 1</inkml:trace>
  <inkml:trace contextRef="#ctx0" brushRef="#br1" timeOffset="-191260.73">12259 10654 0,'0'0'15,"0"-18"-15,-35 1 16,35-1-1,0-17 1,88 35 0,-70 0-16,105 0 15,-35 35 1,0 18 0,-88 35 15,-17-35-16,-71 18 1,52-71-16,-34 35 16,34-35-1,54-18 17,0 1-32,35-1 15,35 18 1,18 35-1,-18 0 1,-53 18 0,-35 18-1,-106 17 1,36-35 0,52-35-1,-88-1 1,36-17-1,52-35 1,0-18 0,18 35-1,53 18 17,0 36-17,-17-19 1,17-17-1,35 0 1,-18-17 0,107-71-1,-36 17 1,-71 0 0,-34-17-1,-36 18 16,-18 52-31,0 0 16,-70 1 0,70 105-1,-17-17 1,18 34 0,17-16-1,52-54 1,72-35-1,17-18 1,-35-35 0,35-35-1,-53 0 1,-53 0 0,-35-53 15,0 35-16,-35 70 1,0 36 0,0 89-1,17 17 1,0 105 0,-35 1-1,18-18 1,18 70-1,-1 19 1,-17-1 0,35-212-16,0 89 15,17-53 1,71-88 0,-17-54 15,52-69-16,19-72 1,-19-87 0,-123 122-1,-53-69 1,-53-1 0,0 106-1,-17-17 1,88 88-1,35 17 1,53-35 0,52 0-1,19-17 1,17-36 0,-53 35-1,-52 18 16,-36 36 1,0 52-17,-36 35 1,36-52-16,0 88 16,0-36-1,36-34 1,34-19-1,1-17 1,-18 0 0,-18-17-16,35-36 15,-34-35 1,-36-1 0,0-34 15,-89 35-16,1 70 1,-18 36 0,71 35-1,18 35 1,17-18 0,88-34-1,-18-36 1,1 0-16</inkml:trace>
  <inkml:trace contextRef="#ctx0" brushRef="#br1" timeOffset="-190844.22">14499 10742 0,'0'-18'16,"0"1"-16,0-1 15,0 1 1,18-36-1,35 17 1,17 19 0,1 17-1,-18 35 1,-18 71 0,-35-18-1,0-35 1,-18-18-1,18-17 1,0-53 15,0 17-31,0-35 16,18-18 0,17 1-1,36-1 16,-18 54-15,70-1 0,-105 18-16</inkml:trace>
  <inkml:trace contextRef="#ctx0" brushRef="#br1" timeOffset="-190477.69">15187 10689 0,'0'0'16,"0"18"-16,18-18 15,35 0 1,17 0 0,-17-35-1,0-18 1,-35-18 0,-18 53-16,0-35 15,-18 36 16,-53 17-15,1 88 0,17 36-1,53-54 1,18 36 0,70-71-1,-18-35 1,36 0-1,-18-35 1,-35 0 0</inkml:trace>
  <inkml:trace contextRef="#ctx0" brushRef="#br1" timeOffset="-189995.3">16210 10389 0,'0'0'0,"35"-70"15,-35 52-15,0-17 31,0 52-15,0 36 0,-35 88-1,17 18 1,1-71 0,-1-70-16,1 70 15,17-70 1</inkml:trace>
  <inkml:trace contextRef="#ctx0" brushRef="#br1" timeOffset="-189443.47">15981 10583 0,'0'0'0,"-53"-123"31,53 52-16,0 1 1,18 52-16,70-35 16,0 53-1,71 35 1,-18 71 0,-53 0-1,-53 18 1,-35-1-1,-17-88 1,-36-17 0,17-18-1,36-35 1,0-53 0,0 52-16,53-52 31,36-71-16,16 36 1,-16 70 0,16 53-1,-34 106 1,-53 70 0,-18-35-1,-36-53 1,19-17-1,17-53 1,0-36 31,17-17-47</inkml:trace>
  <inkml:trace contextRef="#ctx0" brushRef="#br1" timeOffset="-189061.33">17110 10689 0,'0'0'0,"35"18"15,-17-18 1,52-35 0,18-18-1,-17 0 1,-36-18-1,-35 53-15,0-34 16,-17 52 0,-72 17-1,36 36 1,-17 53 0,52 0-1,18-36 16,36-17-15,52-53 0,0 0-1,53-17 1,-53-36-16</inkml:trace>
  <inkml:trace contextRef="#ctx0" brushRef="#br1" timeOffset="-188811.75">17886 10248 0,'0'0'0,"0"-35"0,-18 35 15,1 53 1,-1 88 0,18 0 15,0-35-16,0-18 1,18-53 0,52-35-1,1-35 1</inkml:trace>
  <inkml:trace contextRef="#ctx0" brushRef="#br1" timeOffset="-188326.92">18203 10160 0,'0'18'15,"0"-1"-15,-17 19 16,-1 105 0,18 17-1,0-140 1,0 70-1,-18 0 1,18-70 0,0-36 15,0 1-15,0-54-1,71-17 1,0-18-1,34 18 1,1 70 0,-88 18-16,52 71 15,-17 52 1,-35-52 0,-18 17-1,0-35 16,-18-53-15,1 0 0,-19-18-1,1 1-15</inkml:trace>
  <inkml:trace contextRef="#ctx0" brushRef="#br1" timeOffset="-188143.61">17851 10530 0,'0'0'0,"-18"0"0,-17 18 16,35 0-1,35-18 1,71 0 0,17-18 15,36-17-16</inkml:trace>
  <inkml:trace contextRef="#ctx0" brushRef="#br1" timeOffset="-187710.76">18856 10354 0,'0'18'31,"0"-1"-31,-18 36 15,-17 71 1,17-54 0,18 18-1,0-70-15,36 35 16,17-35 0,35-18-1,0-36 16,-35 1-15,0-35 0,-53-54-1,-35 36 1,-36 0 0,18 70-1,-17 36 1,52 70-1,18-71-15,0 54 16,18-18 0,17-53-1</inkml:trace>
  <inkml:trace contextRef="#ctx0" brushRef="#br1" timeOffset="-186844.67">19614 10495 0,'0'0'0,"18"-18"0,-18 1 16,0-36-1,-18 35 1,-52 18 0,52 0-16,-52 18 15,-19 70 1,54 18-1,18-35 1,17 17 0,0-18-1,17-70-15,18 0 16,36 0 0,17-17-1,-17-36 16,-1-53-15,-17-71 0,-53 54-1,0-18 1,0 35 0,0 88-1,0 36 1,-35 53-1,17 70 1,18 17 0,-17-69-1,17 17 1,35-36 0,53-52 15,18-18-16,-18-36 1,-17 1 0,-1-18-1,-34-35 1,-36 35 0,0 35-16,0-17 15,-18 35 1,-17 71-1,35-1 1,0 1 0,0-18-1,0-18 1,0-17 0,-18-18 15,-17 0 0,35-18-31,-36-17 16,36 17-16</inkml:trace>
  <inkml:trace contextRef="#ctx0" brushRef="#br1" timeOffset="-185894.6">20920 10883 0,'0'-17'16,"17"-1"0,1 18-16,35-71 15,0 1 1,-36-18-1,-34-18 1,-54 53 0,-52 53-1,88 0-15,-71 53 16,0 53 0,53-1-1,35-52 16,36-17-15,88-36 0,17 0-1,1-53 1,-54 0 0,-52 18-1,-18-1 1,0 54 15,0 52-15,0 19-1,-18 52 1,18 35 0,0 71-1,0-53 16,0-141-31,-17 194 16,-19-53 0,19-88-1,-36-36 1,-18-70 0,-17-70-1,17-36 1,-17-88-1,88-35 1,18 70 0,105-35-1,-87 141-15,140-88 16,-52 53 0,-1-18-1</inkml:trace>
  <inkml:trace contextRef="#ctx0" brushRef="#br1" timeOffset="-185044.77">21290 10813 0,'18'-18'16,"17"0"-1,18-35 1,0-17-1,-35 17 1,-18 35-16,0-35 16,-36 53-1,1 18 1,0 53 0,17 34-1,18-16 16,18-36-15,52-53 0,-17 0-1,53-18 1,-35-35 0,34-53-1,-52-35 1,-35 35-1,0-17 1,-18 52 0,0 106 15,0-17-31,0 70 16,-18 53-1,0-17 16,18-54-15,18 19 0,52-54-1,-17-35 1,36 0 0,-19-35-1,18-36 1,-35-17-1,-35 0 1,-18 70 0,-35 18-1,-1 35 1,36 89 0,0-89-1,0-17 1,0 52-1,0-52 1,0 0 15,0-36-15,-35-35 0,17 35-16,-17-17 0</inkml:trace>
  <inkml:trace contextRef="#ctx0" brushRef="#br1" timeOffset="-184778.43">21608 10407 0,'105'18'16,"-87"-18"-1,53 0-15,70-18 16,-35 0 15,-1 1-15,-87 17-16,-18-18 15,0 36 17,-18-1-17,-17 19-15</inkml:trace>
  <inkml:trace contextRef="#ctx0" brushRef="#br1" timeOffset="-181462.36">18680 11818 0,'0'0'0,"0"18"0,0-1 15,17-17 16,18-17-15,71-36 0,-88 35-16,53-35 15,-1-35 1,-70 0 0,0 35-1,-18 53 1,-17 0-1,0 70 1,35-34-16,-18 52 16,18-18-1,0 19 1,18-54 0,17-35-1,36-18 16,-18-35-15,17 0 0,1-35-1,35 18 1,-18 52 0,18 18-1,-89 0-15,1 35 16,0 54-1,-36-19 1,-35-17 0,18 0-1,17-35 1,53-89 15,54 0-15,-19-17 15,1 0-15,-71 70-16,17-34 15,-17 34 1,0 36 0,-17 34-1,-1 54 1,0-18-1,18-17 1,0-53-16,18 17 16,70-17-1,-17-18 1,52-36 0,1-17-1,-18-35 16,-71 0-15,-35 0 0,0 53-1,-35 35 1,-1 35 0,19 53-1,17 18 1,0-53-1,70-18 1,1-17 0,-1-18-1,36-18 1,-71 0-16,89-35 16,-36 1-1,18-37 16,-18 19-15,-53 52 0,1 18-1,-36 53 1,0-35 0,0-1-1,0-34 32,0-1-31,0 0-16,0 1 15,-18-18 1,-17 35 0,-36 0-1,36 70 16,17-35-31,-17 36 16,35 17 0,0-17-1,53-54 1,35-17 0,53 0-1,-70 0 1,35-53-1,-36-17 1,-35 17 0,-17-35-1,-18 52 1,-18 72 15,1 17-15,17 35 15,0-35-15,0-36-16,70 1 31,1-18-15,17-53-1,-35 18 1,-18-36-1,-17 1 1,0 52-16,-18-35 16,0 36-1,0 34 1,0 54 0,-18 17-1,18-35 1,0-36-1,0 36 1,70-17 0,1-36-1,17 0 1,0-53 0,-17 0-1,-53 35-15,70-105 16,-71 17-1,19-35 1,-36 35 0,-18 106 15,18 18-31,-35 52 16,0 54-1,35-1 1,0-52 15,0-1-15,35-35-1,35-17 1,19-18 0,34-18-1,-35-17 1,-53 18-16,36-36 15,-36-53 1,-35 71 0,-35 35-1,-36 0 1,19 52 0,52 19-1,0 0 1,0-19 15,105-34-15,54-18-1,-18 0 1,18-18 0,-18-34-1,-70-19 1,-54-17-1,-17 17 1,-35 18 0,-18 53-1,0 0 1,-35 89 0,53-1-1,35-35 1,0 0 15,0-18-15,53-35-1,17 0 1,-17-35 0,0-36-1,-18-52 1,-35-1-1,18-52 1,-18 140-16,18-105 16,-18 88-1,0 36 1,-18 34 0,0 72-1,-17 69 16,35 1-15,0-18 0,0-35-1,18-53 1,52-18 0,18-35-1,-17 0 1,17-35-1,-17 0 1,-36-18 0,-35 0-1</inkml:trace>
  <inkml:trace contextRef="#ctx0" brushRef="#br1" timeOffset="-181145.38">21907 11359 0,'0'0'0,"-17"0"0,-1 0 0,18 18 15,18-18 1,70 0-1,-53 0-15,36 0 16,105-18 0,-70 18-1,-88 0 1,-36 0 15,0 0-31</inkml:trace>
  <inkml:trace contextRef="#ctx0" brushRef="#br1" timeOffset="-180012.46">7814 12594 0,'0'0'0,"-176"0"31,140 0-31,-34 0 15,17 0 1,35 0 0,36 0-1,123 0 1,18 0 0,-18 0-1,18 0 1,-106-17-1,52 17 1,36-36 0,-52 19-1,-72 17 1,-34 0 31,-19-36-32</inkml:trace>
  <inkml:trace contextRef="#ctx0" brushRef="#br1" timeOffset="-179560.46">8255 12347 0,'0'0'16,"-18"0"-16,18 35 15,36 18 17,-19-35-32,36 0 15,-18-1-15,18-17 16,-35 0-16,88 18 16,-36-18-1,-17 0 1,-53 18 15,-17-1-15,-1 1-16,-53 52 15,1 1 1,-18 70 0,35-53-1,0 18 1,18-71 15,52-52 16,19-1-31</inkml:trace>
  <inkml:trace contextRef="#ctx0" brushRef="#br1" timeOffset="-172153.8">9631 12771 0,'0'17'109,"-18"-17"-93</inkml:trace>
  <inkml:trace contextRef="#ctx0" brushRef="#br1" timeOffset="-168779.42">9454 13000 0,'0'0'0,"0"17"16,-17-17-1,17-17 17,0-1-32,70-52 15,36-54 1,-18 18 0,-35 1-1,-53 87-15,0-35 16,-70 35-1,-18 54 17,35 17-17,35 35 1,18 18 0,0-89-16,35 89 15,36-53 1,-1-53-1,19 0 1,-37-35 0,37-54-1,-19 1 1,18-18 0,-17 54-1,-18 52 1,-18 17-1,-35 36 17,0 53-17,-17-18 1,-19-35 0,1-18-1,17-35 1,18-17-1,53-54 1,18 1 0,17-36-1,-35 18 1,-35 70 0,-18 0-1,0 36 1,-36 35-1,19 35 17,17 0-17,0-17 1,17-18 0,71-53-1,1-36 1,-1-17-1,53-35 1,-53 18 0,-70-1-1,-18 54-15,0-54 16,-18 71 0,-35 0-1,0 71 1,36-1-1,17 54 17,0-89-32,17 53 15,36-35 1,35-53 0,-35 0-1,71-53 1,-18-35-1,-71 53-15,36-36 16,-1-17 0,-17 17-1,-35 71 1,-1 0 0,-17 53-1,0-35 1,0-1-1,18-17 1,-18-17 31,0-1-31,0 1-16,0-1 15,-18 0 1,1 18-1,-19 18 1,1 52 0,0 36-1,17 18 1,18-18 0,53-54-1,35-52 1,-17 0-1,35-35 17,-89 18-32,89-72 15,-71 19 1,-17-36 0,0 35-1,-18 36 1,-18 88 15,0 18-15,18 34-1,0-34 1,0-18 0,71-35-1,-53-18-15,52 0 16,36-36-1,-18-52 17,-35 18-17,-18-19 1,1 19 0,-36 52-1,0 71 16,0 35-15,-18 0 0,18-35-1,0-35-15,53 17 16,17-35 0,-17 0-1,36-53 1,-1-52-1,-35 34 17,-36 36-32,1-89 15,0 18 1,-1-17 0,-17 35-1,-17 158 16,-1-34-31,0 69 16,-17 37 0,17-1-1,18-53 1,18 0 0,53-53-1,17-35 1,-18-17-1,1-36 17,-1-35-17,1-18 1,-36 53 0,-35 35-16,36 1 15,-36 34 1,-18 36-1,-17 18 1,17-1 0,18-35-1,18 1 1,52-36 0,-17-18-1,35-52 1,-17 17-1,-1-18 17,-52 1-17,-18 87 17,-18 54-17,1-18 1,17 35-1,0-53 1,0-17-16,17-18 16,54 0-1,-36-18 1,18-35 0,-53-17-1,0-1 1,-17 1-1,-36 52 17,17 18-17,19 0 1,17 18 0,35-18-1,36 0 1,17-18-1,-35 0 1,17 18 0,-34 0-1,-1 36 1,-35 16 0,0 1-1,-18 36 1,-35-19-1,36-35 17,17-17-17,0-71 17,35-17-17,18-1 1,17-52-1,-34 105-15,34-70 16,-17 70 0,-18 53-1,-35 36 1,0-1 0,-35 36-1,17-35 1,36-36 15,70-35-15,-17 0-1,-1-35 1,-17-36 0,-35 18-1,-18 36-15,0-71 16</inkml:trace>
  <inkml:trace contextRef="#ctx0" brushRef="#br1" timeOffset="-168530.5">13264 12312 0,'-17'0'16,"34"0"-16,-52 0 0,18 0 16,-1 0-1,0 0 32,1 0-47,-1 0 16</inkml:trace>
  <inkml:trace contextRef="#ctx0" brushRef="#br1" timeOffset="-168297.08">12171 12612 0,'0'0'0,"17"0"31,1 0-31,53 0 0,70-18 31,-35 1-15,-1-19 0,-87 36-16,17 0 0</inkml:trace>
  <inkml:trace contextRef="#ctx0" brushRef="#br1" timeOffset="-167696.57">15081 12506 0,'0'0'0,"0"-18"15,-17 18 1,17 18-1,0 17-15,0 71 32,0 70-17,0-34 1,0 52 0,-18-141-16,-17 88 15,17-36 1,-17-16-1,17-54 1,18-123 15,0 70-31,18-70 16</inkml:trace>
  <inkml:trace contextRef="#ctx0" brushRef="#br1" timeOffset="-167331.02">14922 12629 0,'0'0'16,"-17"-17"-16,-18-36 15,17 35-15,18-52 16,0 34 0,70-17-1,36 36 1,71 17-1,17 70 1,-159 1 0,-35 35-1,-88-18 1,-18-35 0,0-18-1,89 0 1,-1-35-1,53-52 1,36-1 15,-54 53-31</inkml:trace>
  <inkml:trace contextRef="#ctx0" brushRef="#br1" timeOffset="-166929.98">15540 12577 0,'-18'-18'32,"18"0"-32,0-17 15,0 0 1,18 35-16,35-36 16,35 36-1,-35 18 1,0 53-1,-36-1 17,-17-17-17,0-35-15,-35 52 16,18-70 0,17-35 15,0-18-16,35-17 1,18-1 0,0 18-1,35 18 1,-18 17 0</inkml:trace>
  <inkml:trace contextRef="#ctx0" brushRef="#br1" timeOffset="-166497.92">16351 12365 0,'0'17'15,"-17"1"1,-54 53 0,71-54-16,-53 36 15,53-35-15,-35 52 16,35 1-1,17-18 1,54-53 0,17 0-1,0-18 1,54-70 0,-54 0-1,-88 0 1,-18-1-1,-70 37 17,0 52-17,-71 70 1,53 1 0,106-1-1,18-17 1,70-18-1,18-35 1</inkml:trace>
  <inkml:trace contextRef="#ctx0" brushRef="#br1" timeOffset="-165780.53">17127 12435 0,'0'0'0,"0"-17"0,0-1 16,-88 18-1,0 18 1,-36 52 15,36 1-15,88-36 0,0 0-1,88-17 1,-17-18-1,17-35 1,-17-18 0,-36-18-1,-35 36 1,0-18 0,0 106 30,0 0-46,0 18 16,0 70 15,0-88-31,0 141 16,0-36 0,0 107-1,18 17 1,-1-70-1,-17 17 1,0-70 0,-17-124-1,-54-35 1,1-88 0,-36-71-1,35-17 1,54 105-16,-1-211 15,18 17 1,35 71 15,53 18-15,1 70 0,16 18-1,-69 70-15</inkml:trace>
  <inkml:trace contextRef="#ctx0" brushRef="#br1" timeOffset="-165197.74">17180 12524 0,'0'-18'0,"0"-35"31,0 35-31,0-17 16,18 17-16,35 1 15,35 17 1,-17 17 0,-1 72-1,-52-1 1,-18-53-16,0 18 15,-36-18 1,19-17 15,-18-18-15,35-53 0,0 0-1,70-53 1,18 36-1,-35 34 1,18 36 0,-18 0-1,-36 18 1</inkml:trace>
  <inkml:trace contextRef="#ctx0" brushRef="#br1" timeOffset="-164014.39">18045 12559 0,'0'0'0,"17"0"0,1-18 31,17-35-15,-35 0 0,0-35-1,-70 18 1,17 52-1,-36 53 1,1 53 0,35 36-1,36-18 1,17-53 0,35-18-1,53-35 1,0-18-1,18-35 1,-35 1 15,-18-37-15,-36 19 0,-17 52-1,-17 18 1,-1 71-1,0-1 1,18 1 0,18-18-1,35-36 1,-35-17-16,52 0 16,-52 0-16,70-35 15,0-18 1,-53-17-1,-35 34 1,0-34 15,0 123 1,0 35-17,0-18 1,0 19-1,-17-54 1,17-53 31,0 1-47,35-54 16,18 1-1,-18-1 1,36 0-1,-54 71-15,1 0 32,35 36-17,-35 52 1,-1-35 0,-17 0-1,0-18 1,0-53 15,0 1-15,36-36-1,52-53 1,-53 71 0,0-1-16,54 1 15,-19 35 1,-52 71-1,-1 17 1,-17 0 15,-17-17-15,-1-36 0,18-17-1,0-36 1</inkml:trace>
  <inkml:trace contextRef="#ctx0" brushRef="#br1" timeOffset="-163014.58">20144 12506 0,'0'0'0,"35"-18"0,35 1 15,-17-19 1,0-34 0,-35 17-1,-53 53 1,-106 0 0,70 35-1,18 36 1,35-18-1,36 0 1,70 17 15,0-17-15,-35-18 0,-35 18-1,-36-17 1,-35-19-1,-52-17 1,-1-17 0,18-36-1,35 0 1,53 35 0,35 36 15,-17-1-16,-1 1-15,71 35 32,1-18-17,-1-35 1,53 0 0,-18-35-1,71-71 1,-88 18-1,-70 0 1,-19-36 0,-17 1-1,0 70 1,0 70 0,-35 107-1,-18 17 1,18 0-1,35-53 1,0-17 15,35-36-15,36-35 0,-1-35-1,-35-18 1,-17-18-16</inkml:trace>
  <inkml:trace contextRef="#ctx0" brushRef="#br1" timeOffset="-162814.48">20496 12488 0,'0'0'0,"0"18"0,-17 0 16,34-1-1,1-17-15,70 0 16,18 0 15,53-17-15,-53-1-16</inkml:trace>
  <inkml:trace contextRef="#ctx0" brushRef="#br1" timeOffset="-162214.89">21396 12665 0,'0'0'0,"53"0"16,-35 0-16,-1-36 15,18 1 1,-35-18-1,-35-35 1,-53 17 15,70 54-31,-70 17 16,-18 17 0,36 36-1,17 53 1,35-18-1,18-35 1,71 0 0,-1-53-1,1-17 1,35-36 0,-36 17-1,-34-34 1,-19-18-1,-34 105 32,-19 54-31,36-18 0,0 17-1,18-17 1,70-17-1,18-36 1,-18 0 0,0-36-1</inkml:trace>
  <inkml:trace contextRef="#ctx0" brushRef="#br1" timeOffset="-161798.52">21907 12541 0,'0'0'0,"-17"0"0,17-35 0,-18 17 15,18 1 17,53-19-17,35 36 1,-17 18 0,-36 17-1,0 54 1,-35-19-1,0 1 1,-17-18 0,-1-36-1,-17-17 1,35-35 0,0 0-1,0-36 1,18 1-1,17-1 1,0 36 15,0-1-15,1 19 0,17-1-16</inkml:trace>
  <inkml:trace contextRef="#ctx0" brushRef="#br1" timeOffset="-161481.9">22842 12136 0,'0'0'0,"0"-18"31,-35 36-31,0 34 15,0 54 1,-1 0 0,1 0 15,35-71-31,-35 53 16,17-52-1,18 17 1,0-36-1,53-17 1,18-17 0</inkml:trace>
  <inkml:trace contextRef="#ctx0" brushRef="#br1" timeOffset="-161031.73">23230 12471 0,'18'-18'0,"-36"36"0,54-54 0,-1-17 16,-17 36-1,-89 17 17,0 17-1,-17 36-15,53 0-1,35-35 1,71 0-1,-1-18 1,1 17 0,-54 1-1,1 17 1,-18 0 0,-18 1-1,-35-19 1,-17 19-1,17-36 1,0 17 0,18-17 15,17 0-31,0-17 16,1-19-1</inkml:trace>
  <inkml:trace contextRef="#ctx0" brushRef="#br1" timeOffset="-160731.77">22331 12294 0,'0'0'0,"0"-17"16,17 17-16,36-18 15,-17 18-15,122 0 16,19 0 15,-71 0-15,-18 0 0,-71 0-1,-34 0 32,-18 0-47</inkml:trace>
  <inkml:trace contextRef="#ctx0" brushRef="#br1" timeOffset="-159647.96">10248 13988 0,'0'0'0,"-17"0"0,17 17 32,17-17-17,1 0 1,70 0 0,18 0-1,-71 0-15,71 0 16,70 0-1,-35-17 1,-17-1 0,-106 18-1,-1 0 1,-17-18 0,-35-17-1</inkml:trace>
  <inkml:trace contextRef="#ctx0" brushRef="#br1" timeOffset="-159265.15">10813 13723 0,'0'0'16,"-18"0"-16,0 0 16,1 0-16,-1 0 15,18 35 1,35 18-1,89 0 1,-36-35 0,71-1-1,-71-17 1,-53 0 0,-17 18-1,-18 17 1,-53 18-1,18-35-15,-71 70 16,35-35 15,-52 35-15,17 0 0,53-52-1,35-19 1,18-34-1</inkml:trace>
  <inkml:trace contextRef="#ctx0" brushRef="#br1" timeOffset="-157231.75">12347 14235 0,'53'-53'31,"-35"35"-31,-1-17 16,-17-36-1,0-17 1,-105 0 0,-19 17 15,1 71-15,-36 18-1,18 70 1,70 18-1,54-71-15,-1 89 16,18-36 0,53-53-1,17-35 1,54-18 0,70-87-1,-106 52 1,0-35-1,-70-1 1,-18 54 15,0 106 1,18 34-17,17 1 1,18-53-1,35-18 1,35-35 0,-34-35-1,-54 18-15,106-54 16,-53 0 0,-17-34-1,-54-19 1,-17 36-1,-35 17 1,0 71 15,0 71-15,17 88 0,-17-36-1,-1 71 1,-17 36-1,1 16 1,16-16 0,36-71-1,0-1 1,53-87 0,35-89-1,53-70 1,18-71-1,-71 53 1,-35-70 0,-123-53 15,-36 88-15,-53 35-1,53 53 1,71 53-1,88-18 17,35-17-17,-35 17-15,141-52 16,-35-1 0,17-52-1,-70-1 1,-88 1-1,-18 17 1,0 88 15,-53 1-15,0 87 0,18 54-1,35 34 1,0-34-1,35-18 1,35-53 0,-17-36-1,18-17 1,35 0 0,-18-53-1,-53 53-15,36-70 16,-54 17-1,-17 0 1,0 18 0,-35 105 31,18-52-47,-1 35 15,18 0 1,35-36-1,0 1 1,36-18 0,35-53-1,-36 18 1,1-36 0,-53 18-1,-1 36 1,-17 34-1,0 54 1,0-1 0,36-17 15,-1-35-15,35 0-1,19-18 1,-37-18-1,-34 18-15,35-71 16,-53 36-16</inkml:trace>
  <inkml:trace contextRef="#ctx0" brushRef="#br1" timeOffset="-156998.86">13564 13776 0,'0'0'16,"-70"18"-1,87-18 1,1 0 0,105 0-1,19-36 1,-1 1-1,0 0 1</inkml:trace>
  <inkml:trace contextRef="#ctx0" brushRef="#br1" timeOffset="-156099.14">15822 13829 0,'0'-35'15,"-18"35"1,1 35 0,-18 18-1,17-18-15,-35 53 16,18 0-1,-1-17 1,1-36 0,35-17 15,-18-36-15,18-35-1,0 0 1,18-35-1,35 0 1,18 0 0,17 35-1,0 53 1,-17 71 0,-36-1-1,-35 18 1,0-35-1,0-18 1,-18-35 15,18-52 1,0-19-17,71 0 1,17-17-1,-70 53-15,70 17 16,35 18 0,-70 53-1,-35 35 1,-18 1 0,0-19-1,0-35 1,0-52 31,35-1-47</inkml:trace>
  <inkml:trace contextRef="#ctx0" brushRef="#br1" timeOffset="-155732.87">16616 13970 0,'0'0'0,"17"0"15,19 0 1,17-35 0,17-18-1,-52 53-15,35-53 16,-36-18 0,-17 1-1,-17 52 1,-54 0-1,1 71 1,52-35-16,-17 106 16,17-1 15,18-52-15,18-19-1,70-16 1,-18-36-1,107-53 1,-89 35-16</inkml:trace>
  <inkml:trace contextRef="#ctx0" brushRef="#br1" timeOffset="-155465.41">17568 13441 0,'0'0'0,"0"-18"0,-17 18 0,-19 0 15,-34 53 1,17 88 0,35-17 15,18 17-15,0-106-16,0 36 15,0-1 1,53-70-1,0 0 1,53-53 0,-88 36-16</inkml:trace>
  <inkml:trace contextRef="#ctx0" brushRef="#br1" timeOffset="-154998.65">17833 13458 0,'0'-17'0,"0"34"0,-18 19 31,18-19-31,-35 124 16,17-17 15,18-1-15,-17-34-1,17-36 1,-18-36-1,18-34 17,0-54-17,53-35 1,0 18 0,35 0-1,-70 70-15,35 0 16,17 71-1,-17 71 1,-35-54 0,-18 19 15,-18-36-15,-17-36-1,17-17 1,1 0-1,-19-17-15</inkml:trace>
  <inkml:trace contextRef="#ctx0" brushRef="#br1" timeOffset="-154797.83">17216 13776 0,'0'0'16,"-18"35"-1,53-35 1,18 0-16,71 0 16,-89 0-1,141-17 1,18-19 0,-141 19-16</inkml:trace>
  <inkml:trace contextRef="#ctx0" brushRef="#br1" timeOffset="-154398.84">18433 13652 0,'0'-17'16,"-53"52"15,35-17-31,-35 35 16,0 53-1,36-18 1,17-18-1,53-34 1,52-36 0,36 0 15,-123-18-31,53 0 16,-1-52-1,-70-1 1,-17-35-1,-72 0 1,19 71 0,-1 35-1,-17 53 1,88 35 0,18-17-1,35-36 1</inkml:trace>
  <inkml:trace contextRef="#ctx0" brushRef="#br1" timeOffset="-153865.58">19156 13705 0,'0'0'0,"0"-17"0,0-19 16,-53 19-1,18 17-15,-36 0 16,-17 53 0,0 17-1,52 19 1,36-1 0,18-35-1,53-36 1,17-17-1,-35-17 1,35-72 0,-35 1 15,0-71-15,-18-52-1,-35 123 1,0 35-1,-35 106 1,17 35 0,0 88-1,1-17 1,17-36 0,53-70-1,-18-35 1,18-18-1,-18-18 1</inkml:trace>
  <inkml:trace contextRef="#ctx0" brushRef="#br1" timeOffset="-152515.35">20073 14058 0,'18'0'16,"-1"0"0,54-35-16,-1-18 31,36-35-15,-88 70-16,-18-70 15,-18-18 1,-88 71-1,18 52 1,-18 54 0,53 0-1,1 34 1,52-87-16,0 53 16,35-54-1,53-17 1,53-53-1,-53 18 1,1-35 0,-72 34 15,-17 1-15,0 70 15,0-17-31,-35 88 15,0 0 1,-1 52 0,19 54-1,17-36 1,-18 54 0,-35-54-1,-17-52 1,-19-54-1,-16-70 1,34-53 0,-35-70-1,71-18 17,53-36-17,105-34 1,36-1-1,0 71 1,35-53 0,-53 35-1,-88 53 1,-53 88 0,-36 71-1,1 18 1,17 35-1,18-36 1,89 1 15,16-53-15,-16-18 0,52-53-1,-35-18 1,-36-17-1,1-124 1,-54 106 0,-17 1-1,0 69 1,-17 54 0,-19 70-1,1 88 1,35-52-1,0-18 1,0-36 0,35-34 15,18-36-15,18-18-1,17-35 1,-70 18-16</inkml:trace>
  <inkml:trace contextRef="#ctx0" brushRef="#br1" timeOffset="-152315.64">21078 13600 0,'0'0'15,"-17"17"1,17 1-16,17-18 15,36 0 1,36 0 0,-54 0-1,106 0 1,-88-18-16</inkml:trace>
  <inkml:trace contextRef="#ctx0" brushRef="#br1" timeOffset="-148932.03">21766 14023 0,'0'0'0,"-17"0"31,17-18-15,0 1-16,70-54 31,-34 1-15,-36 52-16,35-106 15,-35 36 1,0 53-1,-71 35 1,36 53 0,0 70-1,35-17 1,0-18 0,35-52-1,18-19 1,17-17-1,-17-35 1,-35 17-16,17-17 16,-17 17-1,53-87-15,-1 34 32,1 0-17,-18 71 1,-18 36-1,-35 34 1,0-52-16,0 53 16,-18-1-1,1-35 1,17-52 31,17-1-47,18-35 15,36-53 1,0 18 0,-19 0-1,-34 53 17,-18 52-17,-18 19 1,1 16-1,-36 54 1,53 0 0,0-53-1,53-18 1,-36-35-16,54 0 16,53 0-1,17-53 1,-53 1-1,-18-37 1,-52 1 0,-18-35 15,-53 123-15,18 17-1,0 54 1,17-1-1,18 36 1,0-88-16,35 17 16,18-17-1,0-18 1,0 0 0,17-53-1,19-53 1,-36 35-1,0-17 1,-36 88 0,1 0-1,-18 18 32,0-36 0,0 1-31,0-1-1,0 0-15,-18 18 16,1 0 0,-19 36-1,19 17 1,-19 35-1,36 0 1,0-70-16,0 35 16,0-36-1,18 36 1,35-35 0,17-18-1,1 0 1,17-36-1,-17-34 1,-36-18 0,0-18-1,-35 71 1,-17 87 15,-1 1-15,0 18-1,18-53-15,0 17 16,0-17 0,36-1-1,-1-17 17,53-35-17,-17-18 1,-36 0-1,0 18 1,-35 70 15,0 0-15,-17-17-16,17 35 16,0-18-1,70-35 16,-35 0-15,36-17 0,-71-1-16,35-70 31,-17 17-15,0-52-1,-18 34 1,0-16-1,-18 105 17,0 70-17,1 18 1,-1 36 0,0-18-1,18-53 1,0-36-16,0 19 15,53-36 1,0 0 0,0 0-1,0-36 17,-18-17-17,-35 36-15,0-36 16,0 17-1,0 19 1,-17 52 15,17-17-31,-18 35 16,18 17 0,0-34-1,0-19 1,35-17-1,36 0 1,-1 0 0,54-53-1,-54 0 17,-17-17-17,-53 17 1,0 35-1,-53 18 1,1 35 0,-1 18-1,35 0 1,0-17 0,18-1-1,36-35 16,17 0-15,-36-53 0,36-18 15,-35-17-15,-1-35-1,1 87-15,-18-158 78,0 212-78,-18 17 0,1 1 16,-1-1-16,18 53 16,-35 36-1,35-36 1,-18 18-1,18-53 1,0-36 0,53 1 15,-18-1-15,-17-228 77,-36 193-93,1 0 0,-54 1 16,-70-18 0,-71-1-1,1 19 1,105-1-1,-18 18 1,54 0 0,70 0-16,17 0 31,36 0-15,36-18-1,-54 18-15,106-17 16,-70 17-1,17 0 1,-106 0 31,0 0-47,-17 0 16</inkml:trace>
  <inkml:trace contextRef="#ctx0" brushRef="#br1" timeOffset="-147914.37">8661 15205 0,'0'17'15,"17"1"1,1-18 0,17 18-16,-17-18 15,229 17 1,-71-17-1,54 0 1,-1-17 0,-88-19-1,-35 1 1,-106 0 0,-53-18-1</inkml:trace>
  <inkml:trace contextRef="#ctx0" brushRef="#br1" timeOffset="-147583.08">9454 14975 0,'0'0'0,"0"18"16,0 0-1,71-18 1,17 17-1,36-17 1,-54 18 0,-52 0-16,-1 35 15,-34 35 1,-54 0 0,-52 18-1,-1 0 1,54-36-1,52-70 1,71-53 15</inkml:trace>
  <inkml:trace contextRef="#ctx0" brushRef="#br1" timeOffset="-145667.06">11095 15540 0,'0'0'0,"-18"0"0,1 0 0,17-18 31,0 1-15,35-36 0,53-36-1,-53 1 1,-35 35-1,-53 18 1,18 35-16,-71 0 16,-70 35-1,35 71 1,53-18 0,35 36-1,53-54 1,35-34-1,-17-36-15,87 0 16,-16-18 0,52-53 15,-35-17-15,-1-18-1,-52 1 1,-53 87-16,18-35 15,-18 106 17,0 53-17,0 0 1,18-36 0,-18-52-16,70 17 15,1-35 1,35-35-1,35-53 1,-36-1 0,19-69-1,-89 34 17,-35 71-17,0 0 1,-17 53-1,-19 71 1,1 105 0,0-35-1,-36 71 1,18-18 0,0-17-1,18 52 1,35-35-1,0-71 1,88-87 0,-17-36 15,70-71-15,0-52-1,-88-19 1,-35-34-1,-107 0 1,-16 70 0,-37-18-1,72 89 1,52 0 0,36 17-1,52-17 1,89-18-1,0-18 1,70-52 0,-35-36 15,-123 89-15,-71-1-1,0 53 1,-53 54 15,18 34-15,35-52-16,-18 123 15,18 0 1,18-53 0,35-17-1,17-53 1,-17-18-1,18-18 1,-18-17 0,17-36-1,-35-35 17,1 36-17,-36 34 1,0 125 15,0-1-15,35-35-1,-17 0 1,-1-53-16,36 0 16,18 0-1,-1-18 1,1-35-1,-18-35 1,-53 35 0,0 35 15,0 36-15,0 35-1,0 35 1,17-35-1,19-18 1,34-35 0,-17 0-1,0-17 1,-35-54 0,-18 53-16</inkml:trace>
  <inkml:trace contextRef="#ctx0" brushRef="#br1" timeOffset="-145416.22">12294 15028 0,'0'0'0,"-35"18"0,0 0 15,-1-18 1,54 35-1,53-35 1,87 0 0,1-35-1,-53 35 1,0-18 0,-89 0-16,19 18 15</inkml:trace>
  <inkml:trace contextRef="#ctx0" brushRef="#br1" timeOffset="-143699.93">14728 15081 0,'0'0'16,"-35"0"-16,0 0 0,-53 0 15,105 0 48,1 0-63,0-17 0,70-19 15,-35 1 17,0-18-17,-53 35-15,17-17 16,-17 18-16,18-19 15,-18 19 1,-18 17 0,-17 70-1,17 1 1,1 88 0,17 52-1,-18-123 1,0 1-1,18-72 1,0 1 0,-35-53-1,18-18 17,-36-36-17,-18-16 1,53 69-1,1 19 1,17 52 0,0-17-16,0 87 15,17 1 1,36-53 0,36-18-1,-1-35 1,35-17-1,-88-1-15,124-52 16,-71-1 0,1-52-1,-89 34 17,0 37-17,-36 52 1,-17 52-1,1 54 1,34-18 0,0 1-1,36-19 1,70-70 0,53 0-1,0-70 1,-35 17-1,0-53 1,-88 35 0,-18-17 15,-18 88-15,-35 53-1,0 35 1,53-17-1,0 17 1,0-35 0,35-53-1,-17 0 1,-18-35 15,0 17-31,0-17 16,-18 17-1,1 0 1,-1 36 0,18 17-1,35 1 17,1-19-17,34 1 1,-52-18-16,70 0 15,-17-35 1,34-18 0,-16-71-1,-36 36 1,-1-53 0,-52 35-1,0 71 1,-35 35-1,18 35 1,-36 89 0,53 34-1,0-17 17,0-52-17,35-36 1,18-53-1,0 0 1,0-18 0,0-70-1,-36 17 1</inkml:trace>
  <inkml:trace contextRef="#ctx0" brushRef="#br1" timeOffset="-143483.6">16051 15117 0,'0'0'0,"-35"17"31,53-17 1,52 0-17,-34 0-15,34 0 16,18-35-1,-70 35-15,70-35 16</inkml:trace>
  <inkml:trace contextRef="#ctx0" brushRef="#br1" timeOffset="-142100.43">17533 15487 0,'0'0'0,"0"-18"0,71-88 32,-36 54-17,-17 34-15,-1-70 16,-17-36 0,-35 54-1,-53 52 1,-53 36-1,35 35 1,0 52 0,53 37-1,53-37 17,18-16-17,52-72 1,18-17-1,-52 0-15,105-53 16,-53 18 0,0-36-1,-70 1 1,-18 35 0,0 52 15,-18 71-16,1 36 1,17-1 0,0 54-1,0-124 1,0 158 0,-18-70-1,-53 1 1,1-72-1,17-52 1,-18-36 0,-70-70-1,53 0 1,53-53 0,52 35-1,89-53 1,71 18-1,-19 35 1,-105 53-16,141-141 16,-88 18-1,-71 70 17,-35 53-17,-35 53 1,-35 53-1,52 35 1,18-17 0,0 17-1,70-35 1,-17-36 0,88-17-1,-52-35 1,17-35-1,-18-36 1,-53 18 0,-35-36-1,0 18 1,0 36 15,0 105 0,-35 71-15,17 17 0,18 1-1,0-89-15,0 89 16,35-72 0,18-34-1,35-18 1,-35-18-1,0-70 1,-35 53 0</inkml:trace>
  <inkml:trace contextRef="#ctx0" brushRef="#br1" timeOffset="-141884.02">18309 15028 0,'0'0'0,"-17"0"16,-1 18 0,36-18-1,70 0 1,0 0 0,35 0-1,-87 0-15,34-18 16,-52 1-16</inkml:trace>
  <inkml:trace contextRef="#ctx0" brushRef="#br1" timeOffset="-138784.18">19438 15416 0,'0'0'0,"-35"0"0,-18 0 16,35 0-1,18-53 1,71-17-1,88-71 1,-89 53 0,-17-18-1,-53 35 1,-53 124 31,18 0-32,35-18-15,-35 124 16,35-18 0,0-70-1,35-36 1,53-35 0,18-53-1,0-35 1,-36 0-1,18-36 1,-35 54 0,-17 52-1,-1 36 1,-35 70 15,0 18-15,-18-36-1,-17 1 1,17-71 0,54-35 15,17-36-15,17-35-1,1 18 1,-18 0-1,-53 52 1,-18 36 15,0 36-31,-35 17 16,36 53 15,17-36-15,17 18-1,1-88-15,70 36 16,0-36 0,36-18-1,-18-35 1,17-18 0,-52-34-1,-71 34 1,0 18-1,-36 53 1,1 18 0,-18 70-1,36 0 17,17-70-32,0 70 15,17-35 1,36-53-1,35 0 1,-17-18 0,35-52-1,0-36 1,-54 53 0,-16-18-1,-36 54 1,0 34 15,0 1-15,0 0-1,17-36 48,-17 0-48,0 1-15,0-1 16,-17 18 15,-1 0-15,18 18-16,0 17 16,-35 53-1,35-70-15,0 70 16,0-17-1,53-36 1,17-17 0,36-18-1,0-53 1,0-18 15,-36-17-15,-52 17-1,0 1 1,-18 52 0,0 36-1,-18-1-15,-17 54 16,35 17 0,0-17-1,35-1 1,18-70-1,35 0 1,-53 0-16,36-17 16,-18-36-1,-35-18 1,-1 1 15,1-19-15,-18 54-1,0 106 17,0-1-17,0 1 1,0-1 0,35-52-1,-17-18-15,52 0 16,-17-18-1,35-35 1,-35-35 0,-17 0-1,-19-53 17,1 70-17,-18 1 1,-53 87 15,0 72-15,18 16-1,35-34 1,0-53-16,0 88 16,0-54-1,53-16 1,52-19-1,-16-17 1,-54 0-16,88-53 16,-34 1-1,-1-37 1,-71 19 15,-17 34-15,-52 36-1,-19 36 1,53 34 0,1 1-1,17-18 1,53 0 0,70 0-1,53-36 1,-17-17-1,0-17 1,-71-36 0,0-35-1,-88 17 1,0-35 15,-70 53-15,17 53-1,-35 35 1,17 36 0,54 0-1,-1-54-15,18 54 16,0-18 0,35-36-1,18-17 1,18 0-1,17-53 1,18-70 0,-36 35-1,-17-36 1,-35 18 15,17-17-15,-17 88-1,-18 52 1,-53 89 0,35-18-1,-17 53 1,17 1 0,18-54-1,18 35 1,52-87-1,19-19 1,34-17 0,-52-53-1,17-17 1,-71-71 15,-17 123-31</inkml:trace>
  <inkml:trace contextRef="#ctx0" brushRef="#br1" timeOffset="-138501.68">22313 14764 0,'0'0'0,"-17"0"15,-36 17-15,35-17 16,71 0 0,-18 0-16,89-17 15,87-1 1,1 0 15,-106 18-15,-89 0-1,-105 36-15</inkml:trace>
  <inkml:trace contextRef="#ctx0" brushRef="#br1" timeOffset="-137467.68">10089 16633 0,'0'0'0,"-17"18"0,-18 17 31,52-35-15,1 0-16,105 0 16,18-35-1,71-18 1,0 18 15,-71 17-15,-106 1-1,-35-1 1,-53 18 0,-53-35-1,36 35 1,52 0-16,1-18 16,34 18 15,18 18-16,71-18 1,0 0 0,-88 0-16,17 35 15,-35 18 1,-53 17 15,-53 36-15,36-18-1,17 1 1,35-89-16,18 17 16,18-17-16</inkml:trace>
  <inkml:trace contextRef="#ctx0" brushRef="#br1" timeOffset="-135618.04">12682 16810 0,'0'0'0,"-17"17"16,-1-17-1,18-17 1,0-71 0,0 70-16,18-35 15,17-35 1,-35 70-16,0-35 16,-53-17-1,-53 70 1,18 35-1,-18 71 1,0 35 0,53 0-1,53-35 1,53-88 15,36-18-15,16-36-1,19-70 1,-89 89-16,36-71 16,17-18-1,-70 35 1,-18 89 15,0 0-15,0 70-1,0 18 1,0-36 0,70-35-1,18-35 17,0-35-32,-52 17 15,52-34 1,18-54-1,-18 0 1,-53 35 0,-17-17-1,-18 35 1,-18 106 15,1 18-15,-19 70-1,1 53 1,-18 0 0,36-141-16,-36 211 15,17-52 1,19 35 0,17-106 15,53-53-16,70-105 1,18-89 0,-35-53-1,-71 0 1,-35-35 0,-35 53-1,-106-35 1,70 123-1,36 18 1,35-1 0,71 1-1,52-36 1,36-52 15,-18 0-15,-18-1-1,-70 18 1,-35 36 0,-18 52-1,-88 36 1,35 52 0,18 54-1,35 34 1,0-52-1,0-70-15,53 52 16,17-35 0,71-53-1,-17 0 1,-36-53 0,0-35 15,-70 17-16,-1 18 1,-17 35 0,0 36-1,-35 70 1,17-35 0,18 18-1,0-54 1,71-17-1,0-17 1,-19-19 0,19-52-1,-18 35 1,17 0 15,-70 71 0,0 70-15,0-17 0,0-1-1,0-52 1,18 0 0,53-54-1,-18 1 1,-1-35-1,-52-19 1</inkml:trace>
  <inkml:trace contextRef="#ctx0" brushRef="#br1" timeOffset="-135351.02">13564 16492 0,'0'0'0,"-35"18"0,0-18 16,17 35-1,71-35 1,35 0 0,71-35-1,-124 35-15,89-18 16,-18 1-1,-36-1 1</inkml:trace>
  <inkml:trace contextRef="#ctx0" brushRef="#br1" timeOffset="-133218.62">15646 16757 0,'0'0'0,"-53"35"15,35-35-15,0 0 16,18-17 0,0-1-16,71-53 15,0 1 1,17-36 0,0-17 15,-35 34-16,17 19 1,-34 70 0,-19 35-1,-17 0 1,0 18 0,0-17-1,-17-36 16,-1-18-15,-17-17 0,17-1-1,-17 19 1,-18 17 0,18 53 15,-18 52-16,18 19 1,17-18 0,18 0-1,18-54 1,-1-34-16,89-18 16,0 0-1,70-53 1,18-53-1,-88 18 1,18-71 0,-89 71-1,-35-35 1,0 52 0,-18 71 15,-52 71-16,-1 52 1,53 18 0,1 0-1,17-52 1,88-19 0,0-35-1,71-35 1,35-52-1,-88-1 1,-18-18 0,-70 1-1,-18-19 1,-71 54 0,53 35-1,-52 0 1,-36 71-1,35-1 1,19 71 0,52-53-1,0-52 1,88-36 0,-18 0-1,36-71 1,-18-17-1,-35 35 1,-17-70 0,-19 87-1,-17 19 1,0 52 15,0 36-15,-35 34-1,35-16 1,0-19 0,70-52-1,19-18 1,34-18 0,-17-52-1,-71 52-15,53-53 16,-70 36-16,70-71 15,-88 36 1,0-1 0,-35 71-1,-18 35 1,35 54 15,18-19-15,53 1-1,-17-18 1,-19-36 0,-17-34 15,0-19-15,-17 19-1,-54-1 1,18 18-1,53 18 1,0 17 0,0-17-16,18-1 15,70 1 1,0-18 0,-17-18 15,52-35-16,-35 18 1,36-53 0,-106 17-1,-18 18 1,-36 53 0,-34 0-1,34 36 1,36-19-16,0 72 15,36-37 1,17 19 0,-18-36-1,-17-17 1,-18 0 15,-53-18-15,0 0-1,0-36 1,53-17 0,0 18-16</inkml:trace>
  <inkml:trace contextRef="#ctx0" brushRef="#br1" timeOffset="-131501.79">19367 16810 0,'0'0'0,"18"0"16,53-53-1,35 0 1,17-35 0,-70 17-1,-53 1 1,-71-1-1,36 54-15,-124-1 16,18 18 0,-18 70-1,71-17 1,35 36 0,71-19 15,53-52-16,87-18 1,-34-36 0,17 1-1,-53 0 1,-70 0 0,-18 17-1,0 36 16,-53 52-15,35 18 0,1-35-16,-1 124 15,0-1 1,18 71 15,0 0-15,-17-71-1,-1 1 1,-17-107 0,-54-17-1,19-53 1,-71-53 0,35-53-1,53-35 1,71-88-1,52 106 1,142-71 0,0 0-1,17-36 1,-70 36 15,-106 88-15,-53 71-16,0-35 15,-18 70 1,-53 17 0,54 71-1,17-35 1,0 35 0,0-70-16,17 35 15,72-18 1,-37-17-1,54-18 1,53-71 0,-106 18-1,-35 36-15,70-107 16,-71 36 0,1-53 15,-18 35-16,0 71 1,-35 70 15,0 89-15,17 17 0,18-53-1,0 35 1,0-105-16,0 35 15,70-18 1,1-35 0,52 0-1,1-70 1,-1 17 0,19-71 15,-107 71-16,-18-17 1,-34 70 0,-36 0-1,0 70 1,18 1 0,35-18-1,0 0 1,17-18-1,19-17 1,-36-1 0,-18-17-1,-35 0 1,-17 0 0,34 0 15,1-35-16,17-18-15</inkml:trace>
  <inkml:trace contextRef="#ctx0" brushRef="#br1" timeOffset="-131217.35">20320 16263 0,'18'0'31,"17"0"-15,-17 0-16,123 0 15,17 0 1,-34-18 0,-18 18 15,-89 0-31,1 0 31,0 0-15,-1 0-16</inkml:trace>
  <inkml:trace contextRef="#ctx0" brushRef="#br1" timeOffset="-126935.73">21696 16633 0,'0'0'0,"0"18"16,17-18 15,72-18-16,-1-17 1,18-35 0,-36-1-1,-52 1 1,-18-1 0,-18 71-1,1 18 1,-36 52-1,17 18 1,19 18 0,17-18-1,0-70-15,35 17 16,36-17 0,-36-18 15,18-53-16,0 18 1,0-53 0,17-1-1,18 54 1,-52 35 0,-19 35-1,-17 36 1,0 35-1,-53-18 1,53-35 0,-17-53-1,52-53 17,18-35-1,-35 70-31,70-88 15,-53 36 1,-17-1 0,-18 54-1,-18 17 1,-53 70 0,54-35-16,-18 36 15,17 52 1,18-17-1,70-53 1,54-35 0,-1-18-1,107-53 1,-124-18 0,-18-17 15,-71-18-16,-17 71 1,-53 17 0,-17 36-1,17 53 1,35 17 0,18-18-1,0 1 1,53-54-1,-35-17-15,70 0 16,-35-35 0,35-35-1,0-19 1,-35 19 0,18-1 15,-53 71-16,-1 0 1,-17 36 0,0-19-1,0 1 1,18-18 31,-18-18-47,0-17 15,0 17 1,-18 18 0,-17 0-1,17 0-15,-17 53 16,0 35 0,35-17 15,0 17-16,17-53 1,54 1 0,52-36-1,1 0 1,-18-53 0,-36 0-1,-17-53 1,-18 36-1,-35 34 1,-17 72 15,-18 52-15,17-35 0,18 17-1,0-52 16,18-18-31,17 0 16,18-35 0,-18-1-1,0-34 1,-17 17 0,0 18-1,-18 87 16,0 1-15,0 0 0,35-17-1,0-19 1,36-17 0,-1-17 15,-17-36-16,-35-36 1,-1 72-16,1-54 16,0-87-1,-18 34 1,0 71 0,0 71 15,0 88-16,-18-71-15,0 88 16,1-34 0,17 16-1,0-52 1,17-17 0,54-19 15,0-17-16,-36 0-15,71-35 16,-53-18 0,-18-18-1,-35 19 1,0-19 0,-53 71 15,0 71-16,35-19 1,1 37 0,17-72-16,0 19 15,88-1 1,35-18 0,1-17 15,52 0-16,-70-35 1,0-18 0,-88-35-1,-18 18 1,-18 70 0,-35 0-1,-35 17 1,0 36-1,35 35 1,53-35 0,0 0-1,53-53 1,0 0 0,17 0 15,-17-35-16,0-53 1,-35 17 0,34-35-1,-16 0 1,-19 36 0,-17 105 30,-35 36-30,0 17 0,0 18-1,35-71-15,-18 36 16,18-19 0,0-16 15,35-36-16,36 0 1,-18 0 0,17-36-1,-52 1 1,-1-18 0</inkml:trace>
  <inkml:trace contextRef="#ctx0" brushRef="#br1" timeOffset="-126436.49">24112 16422 0,'0'0'0,"18"0"15,0 0-15,35 0 16,35 0 0,0 0-1,-70 0-15,70 0 16,-71 0-16,19 0 16,-19 0 15,-34 0 0,-1 0-15,-17 0-1,-36 0 1</inkml:trace>
  <inkml:trace contextRef="#ctx0" brushRef="#br1" timeOffset="-125352.47">12065 18045 0,'0'0'15,"18"0"-15,17 0 16,-17 0-16,-1 0 16,1 0-1,-18-18 16,0 0 32</inkml:trace>
  <inkml:trace contextRef="#ctx0" brushRef="#br1" timeOffset="-122519.66">12524 17992 0,'0'17'15,"0"-34"32,0-1-47,0 0 16,0-35-1,0-17 1,0-1 0,0 1-1,-18 70-15,-35-35 16,-18 17-1,1 71 1,-36 53 0,53-18-1,18 35 1,35-105-16,0 35 16,0-18 15,70-17-16,19-36 1,-72 0-16,71-34 16,1-1-1,34-88 1,-70 70 0,-18 0-1,-35 89 16,-17 53-15,17-36-16,-18 35 16,0 36-1,18-53 1,53-35 0,36-18 15,16-18-16,125-70 1,-107 17 0,-17-52-1,-71 35 1,-35 0 0,0 52-1,-53 54 1,0 53-1,1 105 1,16-35 0,-17 106-1,18-35 1,35-142-16,-35 142 16,-1 88-1,19-283 16,34-17 1,36 0-17,-35 0-15,123 0 16,-35 0 0,35-35-1,-88-124 1,-53-70-1,-53 88 1,-88-35 0,-18 87-1,71 72 1,35-1 0,141 18 15,36-35 0,-71 17-31,123-35 16,53-53-1,-87 1 1,16-1 0,-122 18-1,-36-1 1,-36 89-1,-34 53 1,17 35 0,18 71-1,35-53 1,0 0 0,88-36-1,-35-52 16,52-18-15,-16 0 0,16-35-1,-87 17-15,53-17 16,-18-36 0,-53 36-1,0 17 1,0 36 15,0 0-31,0 52 16,0-35-1,0 1 1,17-19 0,36-17-1,-18-35 16,36-35-15,-18 17 0,-18-36-1,-17 72 1,-18 70 15,0-36-31,0 54 16,0-1-1,0-17 1,17-35 0,1-18-1,53 0 1,-36-35 0,0-18-1,-35-18 1</inkml:trace>
  <inkml:trace contextRef="#ctx0" brushRef="#br1" timeOffset="-122118.78">13688 17833 0,'0'0'0,"-18"0"16,18 18-16,18-18 15,52 0 1,124-71 0,-17 36 15,52-18-16,-105 35 1,-89 1 0,-53 17 46,1 0-46,17 17-1,0 1 1</inkml:trace>
  <inkml:trace contextRef="#ctx0" brushRef="#br1" timeOffset="-119055.09">16034 17903 0,'0'18'15,"17"-18"32,1 0 31,0 0-62,-1 0 0</inkml:trace>
  <inkml:trace contextRef="#ctx0" brushRef="#br1" timeOffset="-116020.33">16157 17692 0,'0'0'0,"0"-18"16,0 1-1,0-1-15,18-35 16,-18-18 15,17 18-15,-17 36-16,0-1 15,0 36 17,-17 105-17,-18 1 1,35-71-16,-36 70 15,36-88-15,-35 71 16,0 0 0,35-71-1,0-17 1,0-71 15,0 0-15</inkml:trace>
  <inkml:trace contextRef="#ctx0" brushRef="#br1" timeOffset="-115071.42">15734 17974 0,'0'0'0,"0"18"15,0-1-15,-18 19 16,18-19-1,71-17 1,105-35 0,-35 0-1,53-36 1,-88 18 0,-35-17-1,-71 17 1,0 17 15,-53 36-15,0 36-1,18 17 1,17 52 0,0-34-1,18 0 1,-17 17-1,17-71-15,0 19 16,0-19 0,0-34 15,0-36-15,35 0-1,-17-18 1,17 54 15,0 17-15,0 17-1,-17 54 1,-18-54-16,35 36 16,1 18-1,-1-36 1,35-17-1,-17-18 1,18-18 0,35-52-1,-89 52-15,54-35 16,-36-17 0,-35-1-1,-17 18 1,-1 35 15,-17 18-15,-18 71-1,35 0 1,18-1 0,0-17-1,53-35 1,-18-18-1,18 0 1,-17-18 0,-36 0-1,0-17 1</inkml:trace>
  <inkml:trace contextRef="#ctx0" brushRef="#br1" timeOffset="-114839.81">17004 18133 0,'0'0'0,"0"17"0,-18-17 16,1 18 0,-1-18 46,0 0-46,18-18-16,-17 18 15</inkml:trace>
  <inkml:trace contextRef="#ctx0" brushRef="#br1" timeOffset="-112403.45">12894 17921 0,'0'0'0,"-18"0"0,-87 0 31,87 0-31,-35 0 16,18 18 0,-1 35-1,19 0 1,17-18-1,0 0 1,17-35 0,19 0-1,17-18 1,35-17 0,-71 18-16,89-36 15,-70 17-15,87-17 31,18 36-15,-70 17 0,-1 70-1,-34 1 1,16 17 0,-34-17-1,0-71 1,35 0-1,0-53 1,35-35 0,-18-1-1,36-34 1,-53 105 0,18 18-1,-1 71 1,36 17 15,-35-17-15,-1-1-1,1-52 1,-36-18 0,36-36-1,-1-16 1,18-54-1,-35 18 1,-35 70-16,52-53 16,-34 71-1,-1 71 1,0-1 0,-17 1-1,-1-53-15,-17 17 16,18-35 15,17 0-15,18 0-1,0-18 1,-35-17 0,-18-18-1,0 18 1</inkml:trace>
  <inkml:trace contextRef="#ctx0" brushRef="#br1" timeOffset="-111320.31">15946 17992 0,'0'0'16,"0"-18"-16,0 0 15,0 1-15,0-1 16,-18 18 15,0 0-31,1 0 16</inkml:trace>
  <inkml:trace contextRef="#ctx0" brushRef="#br1" timeOffset="-110688.27">16263 18027 0,'-106'18'15,"89"-18"1,-1 0-16,36 0 31,87 0-15,107-53 0,-71 35-1,-88 0-15,35 18 16,-70 0 15,-18 18-15,-71 17-1,-34 18 1,52-18 0,53-17-1,35-18 1,35 0-1,54-35 1,-36 17 0,-35-17-1,-106 35 17,-35 35-17,-18 18 1,18-35-1,70 17 17,36-35-17,0 0-15,70 0 16,-35 0-16</inkml:trace>
  <inkml:trace contextRef="#ctx0" brushRef="#br1" timeOffset="-109838.15">18133 17921 0,'0'0'0,"35"-18"0,53-34 15,-52 16 1,-36-34 0,0-1-1,-53 1 1,35 52-16,-88 0 15,-53 36 17,18 53-17,18 87 1,70-52 0,53 53-1,35-106 1,71-36-1,-18-17 1,0-17 0,18-54-1,-18-17 1,-35-18 0,-35 18-1,-18 17 1,0 124 31,0 71-32,0-18 1,0-36 0,0 1-1,53-71 1,35 0-1,-70-18-15,88-35 16,52-53 0,-70 1-1,1-72 1,-72 36 0,-17 106-16,0-53 15,-17 70 16,-1 53-15,-35 106 0,35 0-1,-17 18 1,35-71 0,0-17-1,53-53 1,18-18-1,-18-36 1,17-52 0,-70 70-16</inkml:trace>
  <inkml:trace contextRef="#ctx0" brushRef="#br1" timeOffset="-109637.9">18591 17833 0,'0'0'0,"-35"18"16,17-1-1,36-17 1,70 0 0,18-53-1,35 0 1,-123 36-16</inkml:trace>
  <inkml:trace contextRef="#ctx0" brushRef="#br1" timeOffset="-109204.49">19156 17992 0,'0'0'15,"0"35"1,17-35-1,36-18-15,0-35 32,53-52-17,-35-19 1,-18-52 0,-53 140-16,17-69 15,-17 34 1,-17 71-1,-19 71 1,1 87 0,17-34-1,18 35 1,0-142-16,18 54 16,88-18-1,0-53 1,70 0 15,-17-36-15,-71-17-1,0-35-15</inkml:trace>
  <inkml:trace contextRef="#ctx0" brushRef="#br1" timeOffset="-108122.36">20232 17674 0,'0'-35'0,"0"-18"15,-35-18 1,-18 71-1,123 212-15,-158-424 0,17 248 16,248 87-16,-371-211 0,141 176 16,0 18-1,35-35 1,18-1 0,36-70-1,34 0 1,1-18-1,-1-34 17,-34-37-17,-19-16 1,1 52 0,-18 35-1,0 71 1,0 53-1,0-18 1,0 0 0,53-35-1,17-53 1,-52 0-16,52 0 16,72-35-1,-37-36 1,-16-52 15,-54 17-15,-35 0-1,-35 106 1,-18 88 0,53 0-1,0 18 1,0-53-1,35 0 1,-17-35 0,-1-18-1,-52-53 17,0 35-17,17 18-15,-17 0 16,35 18-1,0-1 17,35 19-17,36-36 1,-1 0 0,54-18-1,-1-35 1,-35-35-1,-52-18 1,-1-53 0,-18 36-1,-17 35 1,0 70 0,-35 53-1,18 54 1,-19 52-1,36-18 17,0-17-17,0-88-15,0 35 16,36-18 0,16-35-1,19-18 1,-36-35-1,18-17 1</inkml:trace>
  <inkml:trace contextRef="#ctx0" brushRef="#br1" timeOffset="-107904.98">20990 17604 0,'0'0'0,"0"17"15,18-17 17,52 0-17,19 0 1,16-35 0,-34 0-1,-53 35-15,-1-18 0</inkml:trace>
  <inkml:trace contextRef="#ctx0" brushRef="#br1" timeOffset="-107504.96">22119 17692 0,'0'0'0,"0"-35"15,0-1 1,0 19-1,0 34 1,0 19 0,0-19-16,0 18 15,0 36 1,0-36 0,0-17-1,0-36 16</inkml:trace>
  <inkml:trace contextRef="#ctx0" brushRef="#br1" timeOffset="-107321.46">22119 17498 0,'0'0'0,"0"-18"0,0-35 15,-17 36 1,-1 17-1,71 17 17,-36 1-32,36-18 15,18 17 1</inkml:trace>
  <inkml:trace contextRef="#ctx0" brushRef="#br1" timeOffset="-107038.93">22631 17392 0,'0'-18'31,"-18"18"-15,-17 71 0,17 17-1,0 36 1,1-1-1,17-52 1,0-54-16,17 18 16,19-35-1,34 0 1,-34-52 0,-1-1-1</inkml:trace>
  <inkml:trace contextRef="#ctx0" brushRef="#br1" timeOffset="-106854.85">22348 17586 0,'0'0'0,"-17"0"0,17 35 16,17-35-1,89 18 1,-70-18-16,122 0 15,72 0 1,-125-18-16</inkml:trace>
  <inkml:trace contextRef="#ctx0" brushRef="#br1" timeOffset="-105419.83">23689 17462 0,'0'-17'31,"-18"34"-31,1 1 16,-1 0-1,0 17-15,-17 53 16,18 0 0,17 1-1,-18-36 1,18-36-1,53-52 17,0-36-17,0 18 1,-18-35 0,0 53-1,-17 17 1,-18 36-16,0 35 15,0 35 17,0-35-17,53 0 1,-18-35 0,53-18-1,-35 0 1,-18-18-16,36-53 15,-53 1 1,17-54 0,-35 71-1,0 36 1,0 52 0,-18 53-1,1 0 1,17 1-1,0-54 17,53 0-17,-36-35-15,54 0 16,17-17 0,-18-36-1,1-36 1,-18-34-1,-35 70 1,-18 71 0,-18 35-1,0 35 1,18-18 0,0-17-1,0-35 1,89-18-1,-1 0 17,18-53-17,-54-18 1,19-52 0,-18-1-1,-35 54 1,-1 70-1,-34 35 1,-54 71 0,53-18-1,1 18 1,17-18 0,35-52-1,18-36 1,35 0-1,0-18 17,1-53-17,-37-17 1,-52 53-16,36-106 16,-19 53-1,1-1 1,-18 107 31,-18 17-47,-17 71 15,0 18 1,17-1 0,18-52-1,0-18 1,18-53 15,52 0-15,-17 0-1,0-36 1,-35 1 0,-1-18-1,-17 35-15</inkml:trace>
  <inkml:trace contextRef="#ctx0" brushRef="#br1" timeOffset="-105147.54">24324 17321 0,'-18'0'16,"36"0"-16,-53 0 0,17 0 31,36 18 16</inkml:trace>
  <inkml:trace contextRef="#ctx0" brushRef="#br1" timeOffset="-101988.95">20920 18521 0,'17'0'16,"1"0"0,0-18-16,-1 1 15,19-1-15,52-53 16,-35 1-1,0-36 1,-53 53 15,0 18-15,-36 35 0,-34 70-1,52 19 1,-17 52-1,35-36 1,0-69-16,17 17 16,72-36-1,-19-17 1,54-17 0,-18-54-1,17-35 1,-35 18-1,36 0 17,-89 88-17,-17 53 1,-18 0 0,-18 53-1,-35-36 1,35-52-16,1 35 15,-1-36 1,53-52 15,-17 17-31,35-35 16,-35 36-16,70-89 16,-18 18-1,-34 17 1,-36 54-1,-18 70 32,0-36-47,-17 71 16,0 36 0,35-36-1,17-17 1,36-71-1,53 0 1,35-18 0,-35-35-1,0-35 1,-71 17 0,-35 1-1,-35 52 1,-18 36-1,35-1 1,-17 54 0,17 17-1,18-17 1,53-18 0,0-53-1,88 0 1,-35-18-1,-18-17 1,18-36 0,-35 1-1,-18-1 1,-36 53 0,-17 36 15,-17 35-16,17-71 48,17 1-47,-17-1-16,0 0 15,0-17 1,0 17-1,-17 18 1,-36 53 0,0 53-1,18 0 1,17-35 0,18-19-1,53-16 1,17-19-1,-52-17-15,106 0 32,-19-35-17,1-53 1,-53 17 0,-18-34-1,-35 87 1,0 0-16,0 71 31,-17 0-15,-1 18-1,18-18 1,18-36 0,17-17-1,-17 0-15,52 0 16,18-35-1,-17-18 1,0-53 15,-54 53-15,1 18 0,-18 70-1,-18 36 1,1-1-1,17 1 1,0-36 0,35-17-1,53-18 1,-17-18 0,17-52-1,-35-1 1,-18-52-1,-17-18 17,-18 35-17,17 70 1,-17 19 0,-17 70-1,-1-18-15,0 18 16,18 123-1,0-105 1,36-1 0,17-34-1,17-36 1,1 0 0,-18-53-1,-1-18 1,-34 1-1,0-1 17,-18 53-17,-36 54 17,19-19-32,-1 54 15,1-1 1,17-17-1,35-17 1,53-19 0,53 1-1,-106-18-15,89 0 16,-1-35 0,-52-36-1,-18-35 1,-53 36-1,-18-1 17,-35 71-17,-70 71 1,52-18 0,1 52-1,52-34 1,18-18-1,71-35 1,-1-18 0,18-18-1,-35-17 1,18-54 0,-1-52-1,-34 0 1,-1 53-1,0 35 17,-35 18-17,0 70 17,-17-17-32,-19 70 15,-17 35 1,36-34-1,-1 16 1,18-34 0,0-53-16,18 17 15,35-17 1,0-18 0,17 0-1,-35-36 1,1-34-1,-19 34 1</inkml:trace>
  <inkml:trace contextRef="#ctx0" brushRef="#br1" timeOffset="-101652.71">23883 18292 0,'0'0'0,"0"17"15,18-17 1,52 0-16,18 0 15,71 0 1,-53 0 15,0-17-15,-53 17 0,0 0-1,-36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5T10:14:46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4904 2663 0,'0'-17'31,"17"17"-31</inkml:trace>
  <inkml:trace contextRef="#ctx0" brushRef="#br0" timeOffset="1300.19">1587 1799 0,'0'0'0,"18"-17"0,-18-54 31,18 53-31,-18 1 31,0 34 0,17 19-15,1 69 0,-18 19-1,0 52 1,0-35-1,0 89 1,0-177-16,0 123 16,0 0-1,0 124 1,-35-70 15,-1 87-15,19 1-1,17-36 1,0-106 0,0-70-1,0-35 1,0-142 15,0 36-31,0-106 16,0 0-1</inkml:trace>
  <inkml:trace contextRef="#ctx0" brushRef="#br0" timeOffset="2866.99">1852 1746 0,'0'0'0,"-18"-53"31,1 36-31,-1-1 16,18 0-1,-17 18 1,34 0 46,18 0-62,-17 0 0,53 0 16,105 0 0,18 18-1,-123-18 1,299 0-16,-88 0 31,18 18-15,106-18-1,-124 17 1,71-17 0,-124 0-1,53 0 1,-176 0 0,0 0-1,-53 0 1,-18 36-1,-17-36 1,-18 17-16,0 19 16,0 16-1,0 19 1,0 0 15,0 52-15,0 36-1,0 17 1,0 18 0,0-53-1,0 36 1,0-36 0,0 35-1,0 18 1,0-35-1,0 0 1,17-71 0,1 35-1,-18-34 17,0-19-17,0-17 1,0-18-1,-35 1 1,0-1 0,-18 0-1,0 0 1,0-17 0,-35 17-1,-54 1 1,19-1-1,-106 0 1,70-17 0,-35-1-1,0-17 17,-88 18-17,-18-18 1,106 0-1,-159 0 1,124 35 0,-36-17-1,124-18 1,-18 18 0,53-18-1,71 0-15,-35 17 16,34-17-1,36-35 17,0 17-32,36-35 15,-19 18-15</inkml:trace>
  <inkml:trace contextRef="#ctx0" brushRef="#br0" timeOffset="3749.79">1870 864 0,'0'-17'0,"0"-1"31,17 18 16,19 0-31,-19 0-16,36 0 0,53 0 31,17 0-15,-87 0-16,87 0 15,-105 0-15,70 0 16,-53 0 0,-70 18 15,-18-1-31</inkml:trace>
  <inkml:trace contextRef="#ctx0" brushRef="#br0" timeOffset="4083.52">2258 917 0,'0'18'62,"0"-1"-62,-18 1 16,0 88 0,1 0-1,17-89-15,-18 72 16,1-19 0,17-52-1,17-18 32,1 0-47,-1 0 0</inkml:trace>
  <inkml:trace contextRef="#ctx0" brushRef="#br0" timeOffset="4517.29">2875 952 0,'0'-35'31,"-18"35"-15,1 0-16,-18 35 15,17-17-15,-53 53 16,-17 17-1,71 0 1,-1 0 0,18-52-1,35-1 1,18-18 15,18-17-15,17 0-1,-35 0 1,17-17 0,-34-18-1,-19 17 1,1 0 0,-18 1-1</inkml:trace>
  <inkml:trace contextRef="#ctx0" brushRef="#br0" timeOffset="4680.25">3157 1252 0,'0'18'15,"18"-18"1,0 0-16</inkml:trace>
  <inkml:trace contextRef="#ctx0" brushRef="#br0" timeOffset="4766.96">3334 1252 0,'17'0'15,"19"0"1,17-17 15</inkml:trace>
  <inkml:trace contextRef="#ctx0" brushRef="#br0" timeOffset="5100.3">3757 917 0,'0'0'0,"0"-17"0,0 34 47,0 1-32,0-1-15,0 54 16,0 35 0,-18-18-1,18 0 1,0-35-1,0-18 1</inkml:trace>
  <inkml:trace contextRef="#ctx0" brushRef="#br0" timeOffset="5999.66">6703 1887 0,'0'-35'31,"0"17"-15,-18 18-1,0 0 1,18 18 0,-17 106-1,-1 17 1,18-88-16,-17 194 15,-1-1 1,-35 54 0,18 18-1,35-107 1,-18 54 15,0-212-31,18 106 16,0 17-1,0-105 1,18-36 0,17-53-1,-17-52 1,0 34-16,-1 1 0</inkml:trace>
  <inkml:trace contextRef="#ctx0" brushRef="#br0" timeOffset="7133.5">6632 1834 0,'124'0'31,"-89"0"-31,0 0 0,106-17 16,89-1-1,17-17 17,-159 35-32,212 0 15,123-18 1,18 18-1,-141 0 1,35 0 0,-123 0-1,-142 0-15,107 0 16,-125 0-16,90 18 16,-37 17-1,-52 0 1,-35 36-1,-18 17 1,0 71 0,-18 35-1,1 35 1,17-17 15,0-53-15,17 35-1,19 0 1,-36 0 0,0-18-1,17-52 1,1 34 0,0-17-1,-18-35 1,-18 35-1,-35-70 1,0-18 0,-17 0-1,17-36 1,-36 19 15,54-36-31,-106 53 16,18-18-1,-36 0 1,-35 0 0,17 1-1,-193-19 1,35 1 0,70-18-1,-123-53 1,106 0-1,-53 36 1,-18 17 0,212 0-1,0 0 17</inkml:trace>
  <inkml:trace contextRef="#ctx0" brushRef="#br0" timeOffset="7182.59">6562 4586 0,'35'-18'15,"-17"-17"-15</inkml:trace>
  <inkml:trace contextRef="#ctx0" brushRef="#br0" timeOffset="7965.98">6703 1147 0,'0'0'0,"-36"0"16,72 0 15,-19 0-31,36 0 16,88 0-1,-35 0 1,35-18 0,-52 18 15,-72 0-16,-52 0 17,0 18-17</inkml:trace>
  <inkml:trace contextRef="#ctx0" brushRef="#br0" timeOffset="8234.31">7108 1164 0,'0'18'47,"0"-1"-47,0 36 16,0 36 0,0-19 15,0 1-16,-17-36 1,17-17-16</inkml:trace>
  <inkml:trace contextRef="#ctx0" brushRef="#br0" timeOffset="8666.7">7691 1147 0,'0'0'0,"0"-18"0,17 0 0,-17 1 31,0-1-15,-17 18-1,-54 18 1,0 17 0,-17 53-1,53 0 1,17-70-16,1 70 16,17-35-1,0 0 1,53-35-1,17-18 1,18 0 0,18 0-1,-35 0 1,-18-36 15,-18 19-15,-17-1-16</inkml:trace>
  <inkml:trace contextRef="#ctx0" brushRef="#br0" timeOffset="8932.89">8149 1376 0,'18'0'31,"-1"0"-31,1 0 16,0 0-16,17 0 31,0-18-16,-17 18-15</inkml:trace>
  <inkml:trace contextRef="#ctx0" brushRef="#br0" timeOffset="9683.08">8802 1164 0,'0'0'16,"-53"-17"-1,53-1 1,0-17-1,0-1 1,18 19-16,17-1 16,35-17-1,1 35 1,-53 70 15,-18 1-15,0-36-16,-71 71 15,0-18 1,-17 0 0,35-35-1,18-35 1,17-18 0,18-35 30,18-1-30,35 1 0,0 35-1,0 0 1,17 0 0,-70 18-16,53 17 15,0-17 1,18-1-1,-54-17 1,36 0 0,-35 0-16,0 0 15,-18-35 1,17 35 0,-17-35 15</inkml:trace>
  <inkml:trace contextRef="#ctx0" brushRef="#br0" timeOffset="10500.19">11448 1958 0,'0'0'16,"17"-18"-16,1-35 31,-18 36-16,0 34 32,0 1-47,0 70 16,0 36 0,0 70-1,0 0 1,0 88-1,18-212-15,-18 107 16,17 105 0,-17-35-1,0-71 1,0 18 0,0-52 15,0-19-16,0-88 1,0-88 15,0-70-15,0 88-16</inkml:trace>
  <inkml:trace contextRef="#ctx0" brushRef="#br0" timeOffset="11615.51">11518 1817 0,'0'0'0,"18"0"32,-1 0-32,1 0 15,17 0 1,1 0-16,34 0 15,-17 0-15,88 0 16,106 0 0,-35 0-1,141-18 1,-54 18 0,72 0 15,-36-17-16,-17-1 1,-89 18 0,-17 0-1,-107 0 1,-16 18 0,-72 52-1,-17-17 1,0 53-1,0-18 1,0 53 0,18 53-1,17 35 1,-17 1 0,-1-54 15,1 71-16,0-35 1,-18-89 0,0-87-16,0 105 15,-36-36 1,1-16 0,-35-19-1,17 1 1,35-54-16,-17 19 15,17-36-15,-52 53 16,-1-18 0,-17 0-1,-53 18 1,-53-18 15,-53 1-15,0-19-1,-71 1 1,-52-18 0,-1 0-1,89 18 1,-124-18 0,212 0-1,36 0 1,70 0-1,52-36 1,19 1 0,52-36-1,-17 36-15,-1 0 16</inkml:trace>
  <inkml:trace contextRef="#ctx0" brushRef="#br0" timeOffset="12265.96">11377 882 0,'-18'0'16,"1"18"-16,17-1 15,-35 1 1,35-1-16,17-17 16,71 0-1,1-17 16,34-1-15,18 18 0,-70 0-1,-89 0 17,0 18-32</inkml:trace>
  <inkml:trace contextRef="#ctx0" brushRef="#br0" timeOffset="12532.89">11659 988 0,'-17'0'16,"-1"0"15,18 17-15,0 1-16,-18 53 15,18 17 1,0 18 0,0-1-1,0-69 1,0-1 0,0-17-1</inkml:trace>
  <inkml:trace contextRef="#ctx0" brushRef="#br0" timeOffset="12949.4">12347 1005 0,'0'0'0,"0"-17"16,-17-1 0,-1 18-16,-35 0 15,-53 53 1,36 18 0,-19 34-1,37 1 1,52-35-1,17-1 1,36-34 0,53-36-1,0 0 1,-36 0 0,1 0 15,-36-18-16,-17 0 1,-18 1-16</inkml:trace>
  <inkml:trace contextRef="#ctx0" brushRef="#br0" timeOffset="13182.14">12612 1393 0,'0'18'16,"17"-18"15,1 0-15,0 0-16,-1-18 0,19 18 31,17-35-16,-36 35-15,-34-17 0</inkml:trace>
  <inkml:trace contextRef="#ctx0" brushRef="#br0" timeOffset="13799.31">13194 1058 0,'0'0'0,"0"-35"31,0 17-31,18 1 16,34-1 0,19 18-1,0 0 16,-54 18-31,-17 35 16,0 35 0,-70-35-1,-19 35 1,37-70 0,16-1-1,54-17 32,-18-17-47,70-1 16,1 18-1,17 18 1,-35 17 0,-35 18 15,-36 17-16,-52-34 1,-54 34 0,106-70-16,-52 18 15,-18-18 1,52 0 0,1 0-1,17-35 1</inkml:trace>
  <inkml:trace contextRef="#ctx0" brushRef="#br0" timeOffset="14432.48">15452 3739 0,'0'0'0,"-18"0"0,-35 0 32,35 0-32,36 0 78,0 0-78,-1 0 15,1-17-15</inkml:trace>
  <inkml:trace contextRef="#ctx0" brushRef="#br0" timeOffset="14616.02">15804 3669 0,'0'0'0,"18"0"31,0 0-15,-1 0 0,1 0-16,35 0 15,-35 0-15</inkml:trace>
  <inkml:trace contextRef="#ctx0" brushRef="#br0" timeOffset="14795.74">16722 3581 0,'0'0'0,"17"0"94,1 0-79,0 0-15</inkml:trace>
  <inkml:trace contextRef="#ctx0" brushRef="#br0" timeOffset="14954.1">17057 3598 0,'35'0'16</inkml:trace>
  <inkml:trace contextRef="#ctx0" brushRef="#br0" timeOffset="15101.38">17533 3563 0,'0'0'0,"35"0"47</inkml:trace>
  <inkml:trace contextRef="#ctx0" brushRef="#br0" timeOffset="15166.02">17639 3492 0,'35'-17'16,"-17"17"-16</inkml:trace>
  <inkml:trace contextRef="#ctx0" brushRef="#br0" timeOffset="15781.87">18415 1940 0,'0'0'0,"18"-17"0,-1-1 16,1-17 0,0-1-1,-18 19 1,0 34-1,-36 54 1,19 88 0,17-1-1,0 248 1,17-124 0,-17 106-1,0-52 16,-35-107-15,-18 35 0,53-105-1,0-123 1,0-72 0,0-87-1,18 35-15</inkml:trace>
  <inkml:trace contextRef="#ctx0" brushRef="#br0" timeOffset="16532.22">18538 1852 0,'0'-18'15,"0"36"-15,0-53 16,53 17 0,0-17-1,-17 35-15,52 0 16,88-35-1,36 35 1,176-53 0,-18 35-1,353-35 1,-317 35 0,88 1-1,-176-1 16,-19 18-15,-140 0 0,-18 0-1,-53 0 1,-70 53 0,0 35-1,-18 18 1,0 71-1,0 34 1,0 54 0,0 17-1,0-106 1,17 71 0,1-70-1,35 70 16,-35-194-31,-18 88 16,17 35 0,-17-35-1,-17-53 1,-54 1 0,0-36-1,36-36-15</inkml:trace>
  <inkml:trace contextRef="#ctx0" brushRef="#br0" timeOffset="16798.64">22190 4463 0,'-53'0'16,"-141"53"0,-53-36-1,-335 36 1,-71-18 0,159 1-1,-88-19 16,141-17-15,141-17 0,-70-19-1,211 36 1,36-35 0,123 17-1,35-34 1,0 16-1</inkml:trace>
  <inkml:trace contextRef="#ctx0" brushRef="#br0" timeOffset="17448.84">18838 864 0,'-35'0'0,"70"0"0,-282 0 31,230 0-31,-36 0 16,70-17 15,54-1-31,52 18 16,107-18 0,-54 1 15,-105 17-31,105 0 15,-158 0 1,-54 17-16</inkml:trace>
  <inkml:trace contextRef="#ctx0" brushRef="#br0" timeOffset="17748.66">19068 847 0,'0'0'0,"-18"-18"0,0 18 16,1 0 0,-1 71-1,0 52 1,18-70-16,0 53 16,-17 35-1,17-71 16,0 1-15,0-53 0,17-18 15,1-18-31</inkml:trace>
  <inkml:trace contextRef="#ctx0" brushRef="#br0" timeOffset="18131.99">19791 935 0,'0'0'0,"0"-18"0,0 1 16,0-1-1,-88 18 16,-1 53-15,54-18-16,-35 36 16,-19 52-1,89-52 1,0 17 0,53-35-1,36-53 1,-1 0-1,18 0 1,-54-18 0,1-17-1,-17 0 1,-1 17 0</inkml:trace>
  <inkml:trace contextRef="#ctx0" brushRef="#br0" timeOffset="18364.47">20108 1199 0,'0'18'0,"18"-18"31,0 0-15,-1 0-16,36 0 16,-35 0-16,17-18 15,0 18 1</inkml:trace>
  <inkml:trace contextRef="#ctx0" brushRef="#br0" timeOffset="18668.23">20708 882 0,'0'0'0,"0"-18"0,0 36 46,0 0-46,-18 52 16,-17 18 0,17 1-1,18-37 1,0-34-16,0 17 16</inkml:trace>
  <inkml:trace contextRef="#ctx0" brushRef="#br0" timeOffset="18814.4">21114 900 0,'-18'0'15</inkml:trace>
  <inkml:trace contextRef="#ctx0" brushRef="#br0" timeOffset="19398.34">20955 1076 0,'0'18'16,"0"17"-16,0 18 16,18 0-1,17-36 16,-17-17-31,34 0 16,-34-17 0,0-19-1,-18-16 1,0-19 0,0-17-1,17 17 1,1 54-16,88-72 15,0 72 1,0 17 0,-89 53-1,-17 52 1,0 37 0,-17-19-1,17-70 16,88 0-15,18-53 0,52 0-1,-122-18-15,34-17 16,-52 0-16,52-71 16,-70-71-1,-35 54 1,-71 35-1,-53 70 1,1 53 0,52 18-1,18 36 1,88-37 0,0 19-1</inkml:trace>
  <inkml:trace contextRef="#ctx0" brushRef="#br0" timeOffset="20281.43">22243 4498 0,'-18'0'0,"36"0"62,-1 0-46,1 0-16,17 0 16,0 0-16,36 0 15,0 0 1,-36 0 0,-18 0-1</inkml:trace>
  <inkml:trace contextRef="#ctx0" brushRef="#br0" timeOffset="22897.28">3140 5292 0,'0'0'0,"0"-53"31,0 35-15,0 0-1,0 36 32,0 88-31,0 0 0,0 53-1,0-36 1,0-17-1,0-53 1,0-36 0,0-34 15,0-1-31,0-35 16</inkml:trace>
  <inkml:trace contextRef="#ctx0" brushRef="#br0" timeOffset="23431.48">3351 5433 0,'89'35'16,"-54"-17"-16,0-1 0,71 19 16,0-1-1,-71-17-15,36-1 31,-18 1-15,-53-1 15,-53 19-15,35-36-16,-88 53 16,18 0-1,-53 17 1,35-17-1,18-18 1,0 1 0,70-19-1,18-34 32,0-19-47,0 1 16,0 0-1</inkml:trace>
  <inkml:trace contextRef="#ctx0" brushRef="#br0" timeOffset="25214.42">3210 5327 0,'0'0'0,"0"-18"32,0 36-1,0 0-15,0 17-16,18 71 15,-18 0 1,0 17 15,0-52-15,0-36-1,0-18 1,-18-34 0,18-36-1,0-18 1,0-52-1,0 17 1,0 0 0,0 71-1,18 35 17,-18 35-32,0 36 15,18 35 1,-18 35-1,0-53 17,0-70-32,0 34 15,0-69 17,0-1-17,17-52 1,18-71-1,-17 70 1,0 36 0,-18 52 15,0 1-31,0 53 16,0-36-16,-36 35 15,19-17 1,17-35 15,17-36 0,36-17-15,0-36 0,0 1-1,18 35 1,-54 17-1,-17 36 1,-35 17 0,-18 0-1,36-17-15,-72 52 16,36-17 0,18 0-1,53-53 32,70-17-31,0-19-1,36 1 1,-36 17 0,-35 1-1,-71 17 1,1 0-1,-89-18 1,17 0 0,-16-34-1,34-1 1,1-18 0,34 18-1,36 35 1,0 1-16,18 17 47,17 17-32,36 36 1,35 0 0,-71-35-16,124 35 15,-54-18 1,-16-35-1,-54 0 1,-17 0 0,-36 0-1,-70 0 1,-71 18 0,18 17-1,0 0 16,70-17-15,36 0 0,17-1-1,54-17 1,87 0 0,-17 0-1,53-35 1,-54 0-1,-87 35 1,-53 17 0,-89 36-1,-87 18 1,87-18 0,36-18-1,159-35 16,87-18 1,-52-17-32</inkml:trace>
  <inkml:trace contextRef="#ctx0" brushRef="#br0" timeOffset="26912.87">8290 5256 0,'0'0'16,"-53"-105"15,53 87-31,0-17 16,-17 35-16,17-36 16,-18 36-1,18 53 1,-18 18-1,1 52 1,17-35 0,-18 54-1,18-89 1,0-36 0,0-34 15,0-54 0,0-17-15,0-18-1,0 18 1,0-36 0,0 71-1,0 36 1,0 34-1,18 19-15,35 52 16,0-18 0,17 19-1,1-37 1,-1-34 0,54-18-1,-89 18 1,-17-18 15,-36 0-15,-105 35-1,17 0 1,-71 18 0,142-53-16,-71 53 15,0-18 1,89-35-1,52-17 17,18-36-17,-35 35-15,52-52 16,-35-1 0,-17 1-1,-18-1 1,0 36 15,0 17-15,0 53-1,0 18 1,0 35 0,0 1-1,0-36 1,0 17-1,-18-52 1,18-36 15,18-52-15,-18 17 0,18 35-16,17-53 15,-17 36 1,-1 18 15,-17 69 0,-17 1-15,-1-35-16,18 17 31,18-35-15,-1 0-1,19-35 1,-19 0 0,1-18-1,-18 18 1</inkml:trace>
  <inkml:trace contextRef="#ctx0" brushRef="#br0" timeOffset="27033.51">9013 5433 0,'124'0'16</inkml:trace>
  <inkml:trace contextRef="#ctx0" brushRef="#br0" timeOffset="30013.82">12118 5345 0,'0'0'15,"53"-36"1,-36 19-16,19-36 16,-19 17-1,1 19-15,-18-36 16,0 35 0,0 71 15,0 71-16,0 34 17,0 1-17,0-71 1,0 1 0,18-89-1,-1-18 1,1-35-1,-18-70 1,0-19 0,0 37-1,0-54 1,0 88 0,0 18-1,35 71 1,36 70 15,-1-17-15,54-1-1,-1-17 1,36-18 0,-106-17-16,35 0 15,-17-18 1,-54 0-1,-17 17 1,-106-17 0,-70 53-1,-18 18 1,35-1 0,-17 19-1,70-19 1,36-35 15,87-52 0,18-18-15,54-54 0,16-16-1,-52 16 1,0-34-1,-53 105-15,18-52 16,-18-1 0,-18 71 15,-17 35-15,17 36-1,18-53-15,0 34 31,0-16-15,0-19 0,0 1-1,18 0 1,35-18 0,18 0-1,-36-18 1,0 0-1,-35-17 1,-35 35 0,-36 0-1,-35 0 1,53 0 0,36 0-1,17 18 1,53-1-1,70 1 17,-35-18-17,36 0 1,-36 0 0,-35 0-1,-141-35 16,35 35-31,-88-36 16,17 1 0,1 35-1,70-17 1,35 17 0,124 0 15,-18 0-16,36 0 17,-18 0-17,-71 0 1,-70 0 0,-36 0-1,-35 0 1,18-18-1,17 18 1,54 0 0,34-18-1,54 18 1,35 0 0,-18 18-1,-17-18 1,-18 18 15,-53-1-15,0 1-16,-89-1 15,19 19 1,-54 17 0,36 0-1,53-36 1,35 1-1,35-18 1,53 0 0,1 0-1,34-18 1,-52 1 0,-1 17-1,-176 35 16,18 0 1,0-17-17,70-18 1,1 17 0,17-34 15,0-1-31,17-17 15,1-18 1,17-35 0,-17 35-1,-18 35-15,0-35 16,-18 53 0,1 18-1,-1 35 1,18 0 15,-18 35-15,18-17-1,0-36 1,0-53 15,0-17-15,-17-18-1,17 35-15,-36-52 16,19 17 0,17 18-1,-18 17 1,0 36 0,1 52-1,-1 18 16,18-52-15,-18-36 0,18-18 15,0-35-15,0 35-16,18-17 15,-18 0 1,0 52 31,0 1-47,0 35 15,0-18 1,35-17 0,1 0-1,52-18 1,0-36-1,18 1 17,-88 17-32,52 18 15,-70-17 1</inkml:trace>
  <inkml:trace contextRef="#ctx0" brushRef="#br0" timeOffset="31696.79">20408 5045 0,'0'-18'15,"0"0"1,0 36 15,0 17-31,0 106 16,-17 1-1,-19 34 1,1-53 0,17-17-1,18-88-15,0 0 16,0-36 31,0-53-32,0-17 1,0-53 0,0-18-1,0 1 1,0 52-1,36 35 1,-1 71 0,53 53-1,0 35 1,-52-70-16,122 88 16,-34-53-1,17 0 1,-53-53 15,-17 35-15,-54-35-1,-34 17 17,-72 19-17,-16-1 1,-89 36-1,123-54-15,-105 54 16,-1-18 0,89-18-1,53-35 1,88-35 15,-36 35-31,54-53 16,88-18-1,-36 1 17,18 17-17,-53 17 1,-52 36 0,-36-17-1,-53 17 1,-53 0-1,18 0 1,-18 0 0,53 0-1,35-35 1,18-1 0,18-17-1,17 36 1,-35-1-1,-53 36 32,36-1-47,-1 36 16,-35 18 0,53-18-1,0 0 1,0-18-1,18-35-15,17 0 16,36 0 0,34-35-1,1-1 1,35-17 0,-17 36-1,-106 17-15,17 0 16,-53 0 15</inkml:trace>
  <inkml:trace contextRef="#ctx0" brushRef="#br0" timeOffset="36064.53">20690 5292 0,'18'0'16,"0"0"-16,140 0 31,-140 0-31,53-18 16,-107 18 15,-17 0-31,-70 0 16,-53 0-1,34 0 1,19 0 0,105 0-16,1 0 15,-1 0 1,71 0-1,53 0 17,0 0-17,35 0 1,-53 0 0,-35 0-1,-71 0 16,-70 0-15,-35 0 0,-1 18-1,18-18 1,124 0 31,0 0-47,87 0 15,-16 0 17,16 0-17,-87 0-15,17 0 16,-88 0 15,-52 0-15,16 0-1,54 0 1,17-18-16,1 18 16,17-35-1,0 17 1,0-17 0,0-18-1,0 35 1,0 1 15,0 34 16,0 19-31,17-1-1,-17-18-15,53 19 16,0 17-1,0 0 1,-35-36 0,-1 1-1,-17-1 1,-17-17 0,-18 0-1,35-17 32,0-1-31,0 1-1,0-1 1,17 18 0,18 0-1,1 0 1,-36 18-1,0-1 1,-53 1 0,-18-18-1,36 35 1,0-35 0,52 0 30,36 0-46,35 0 32,36-18-17,-18 1 1,-71 17 0,-17 0-1,-36 0-15,-70 0 16,-71 17-1,53 1 1,-17 0 0,88-18-1,52 0 17,71 0-17,-17 0 1,35 0-1,-18 0 17,-70 0-17,-36 17 1,-70 1 0,-18 0-1,0-1 1,71 1-1,52-18 17,1 0-32,53 0 15,17-35 1,53-1 0,-18 1-1,-70 0 1,-53 17-16,0 1 31,-70-1-15,-36 18-1,18 0 1,-18 0 0,71 0-1,52 0 16,54 0-15,-1 0 0,36 0-1,-70 0-15,16 0 16,-34 0 0,-53 0 15,-53 0-16,35-18 17,0-17-17,35 35-15,0-18 16,18 1 0,18 17 15,17 0-16,1 17 1,-19 1 0,-17 0-16,36-18 15,-54 0 32,0 0-47,-52 0 16,52-18-16,-17 0 15,-18-35 17,53 18-17,-18 18 1,18-1 0,0 53 15,0-17-16,18 17 1,17-17 0,-35-1-1,18-17 1,-36 0 15,1-35-31,-36 0 16,35 0-1,0-1 17,-17 19-17,17 17 1,1 0-16,-1 53 16,18 17-1,-17 1 1,17-1-1,0-17 1,0-35 0,0-36 46,0 0-62,0-34 16,0 34-16,0-53 15,0 1 17,0 35-17,0 17 1,0 53 0,17 53-1,-17 18 1,0-53-1,0 18 1,0-54 0,0 1-1,0-36 17,0 1-32,0-36 15,0 0 1,-17-35-1,17 17 17,-18 36-17,18 17 1,-18 71 0,18 18-1,-17 17 1,17-35-1,0-18 1,0-17 0,0-36 31,-18 0-47,18-17 15,0-18 1,0 36-16,0-19 31,0 54 0,0 0-15,-18 34 0,18 1-1,0-17 1,18-36 15,0-18-15,-18-17-1,17 35 1,-17-18 0,0 36 30,0-1-30,0 1 0,0 0-1,0-1 1,18-17 0,0 0 15</inkml:trace>
  <inkml:trace contextRef="#ctx0" brushRef="#br0" timeOffset="69028.1">2857 7355 0,'18'0'94,"-18"-17"-79</inkml:trace>
  <inkml:trace contextRef="#ctx0" brushRef="#br0" timeOffset="69841.73">2910 7461 0,'18'0'47,"-18"-17"-47,18 17 0,-1-53 16,36-18-1,-35 18 1,17-35 15,-35 53-15,0 17-16,-17 0 15,-36 18 1,-36 71 0,19-18-1,-1 53 1,36 17 0,35-52-1,0-18 1,71-18-1,-1-17 1,18-1 0,-35 19-1,-35-36-15,52 35 16,1-18 15,-71 72-15,-53-19-1,0 1 1,-17-1 0,-19-52-1,36-18 1,-52-71 0,34 1-1,18-1 1,36 18-1,17 36 1,52 34 15,1 19-15,18 17 0,-18-18 15,-36-18-31,72 19 15,-19-36 1,36 0 0,-71 35-1</inkml:trace>
  <inkml:trace contextRef="#ctx0" brushRef="#br0" timeOffset="70076.09">3510 7761 0,'18'-35'15,"-1"17"-15,1-52 16,-18 34-1,-35 19 1,-18 17 0,-35 88-1,70-18 1,18 19 15,18-19-15,35 1-1,-18-36 1</inkml:trace>
  <inkml:trace contextRef="#ctx0" brushRef="#br0" timeOffset="70127.47">3669 8026 0,'18'0'15,"70"-36"1,-194 72-16,282-160 16</inkml:trace>
  <inkml:trace contextRef="#ctx0" brushRef="#br0" timeOffset="71342.17">3281 8061 0,'0'0'15,"-18"18"16,36-36 16,-1 0-47,1 18 0,35-53 16,18 0 0,17 1-1,-35-1 1,-18 0-1,-35 0 1,0 18 0,-18 17-1,-17 18 1,0 0 0,-18 53 15,35-53-31,-17 35 15,35-17-15,-53 17 16,35-17 0</inkml:trace>
  <inkml:trace contextRef="#ctx0" brushRef="#br0" timeOffset="72742.02">4374 7779 0,'18'-18'0,"0"18"16,-1-35-1,-17-18 1,-35 18 0,-35 17-1,-36 18 1,0 18-1,88-1-15,-70 36 16,0 35 0,35 1-1,35 34 1,18-35 0,53-52 15,53-1-16,-35-70 1,52-71 0,1 0-1,-54 35 1,-35 1 0,-35 17-1,0 35 1,0 1-1,-17 34 1,17 36 0,-18 35-1,0 89 1,1-19 15,17 54-15,0 35-1,-18 35 1,18-35 0,18-35-1,-18-18 1,17-106 0,-17-70-1,18-71 1,17-71-1,-35-105 1,53-71 0,18 36-1,35-54 1,-53 89 0,-1-18 15,-34 141-16,-18 71-15,18-36 16,-36 71 15,0 18-15,18 17 0,0-17-16,0 52 15,0-52-15,0 52 16,0 19-1,36-36 1,17-53 0,17-18-1,-52 18-15,17-35 16,-17-71 0,35 35 15,-36 1-16,-17-1 1,0 36 0,0 53 15,0 34-15,0 37-1,0-19 1,-17 54-1,17-107-15,53 36 16,17-53 0,1 0-1,-18 0 1</inkml:trace>
  <inkml:trace contextRef="#ctx0" brushRef="#br0" timeOffset="73341.41">5415 7655 0,'53'0'15,"-106"0"-15,194 0 16,-123 0 0,-53 0-1,-1 0 1,1 71 0,17-18-1,1-36-15,17 89 16,35-53-1,36 18 1,-1-71 0,36 0-1,17-53 1,-87 35-16,34-52 16,18-19 15,-70 1-16,0 35 1,-18 36 0,-18 17-1,0 53 1,18 17 0,-17 18-1,17-17 1,-18 17-1,18-17 1,0-54 0,0 1-1,0-36 32,0 1-31,0-1-1,0-17 1,0-1 0</inkml:trace>
  <inkml:trace contextRef="#ctx0" brushRef="#br0" timeOffset="73957.75">5345 7920 0,'17'-18'16,"1"18"-1,-1 0-15,36-17 16,-35-1-16,53-17 16,-18-1-1,-36 1 1,-17-18 15,0 18-15,-17 0-1,-36 17 1,0 18 0,-18 35-1,18 36 1,0 35 0,53-18-1,0-71-15,-17 54 16,70-18-1,-18-53 1,18 0 0</inkml:trace>
  <inkml:trace contextRef="#ctx0" brushRef="#br0" timeOffset="76457.08">6068 7673 0,'0'0'0,"0"18"47,0 17-47,0-18 0,0 36 16,0 53 15,0 18-16,0-54 1,0 1 0,0-36-1,0-70 17,0-18-17,0-53 1,0-17-1,17 34 1,-17 72-16,71-71 16,-53 70-1,35 0 1,-1 71 0,-34 18 15,0 52-16,-1 1 1,19-18 0,-1-71-1,18-18 1,35-17 0,0-52-1,-70 34-15,88-88 16,-53 18-1,-18-53 1,-35 0 0,0 35-1,-18 35 1,18 54 0,-17 17 15,17 53-16,0 52 1,0 19 0,0-18-1,17 17 1,1-70 0,17 18-1,18-71 1,-18 0-1,36-18 1,-53 0-16,34-52 16,-16-1-1,-1 1 1,-17 17 15,-1 35-15,-17 36 15,0-1-31,0 72 16,0-19-1,0-17 1,0-18 0,0-52 30,18-19-46,-18-17 16,0 36-16</inkml:trace>
  <inkml:trace contextRef="#ctx0" brushRef="#br0" timeOffset="76657.98">7267 7479 0,'0'0'0,"0"-18"47,0 36-16,0 0-15,-17 17-1,-1-35 1</inkml:trace>
  <inkml:trace contextRef="#ctx0" brushRef="#br0" timeOffset="76875.27">6667 7832 0,'18'0'31,"0"0"-31,70 0 16,0-18-1,18 0 1,-35-17 0</inkml:trace>
  <inkml:trace contextRef="#ctx0" brushRef="#br0" timeOffset="78406.5">8026 7779 0,'0'0'0,"35"0"16,-35-18-1,18-35 1,-18 0 0,0 0-1,-53 0 1,35 53-16,-35-17 16,-53 52-1,0 18 1,-17 53-1,70 0 1,35 17 0,54-52-1,17-54 1,52-17 0,1-35-1,-18-18 16,1-35-15,-72 70-16,19-70 16,-36 18-1,0-19 1,0 54 0,0 106 15,0-54-31,0 54 15,17 35 1,1-1 0,35-52-1,0-17 1,17-36 0,1-53 15,-1-35-16,-17-18 1,0-53 0,-35 18-1,-18-71 1,0 142 0,-18 70-1,18 17 1,-35 107-1,35 17 1,-18 71 0,1-71-1,17-71 1,53 1 0,-1-54 15,37-17-16,17-35 1,-1-71 0,1-17-1,-53-18 1,-53-18 0,0 35-1,0 107 1,-18 17-1,1 70 1,-1 54 0,18 17-1,0-35 1,0 17 15,18-52-15,17-54-1,36-17 1,-18 0 0,17-70-1,-17-36 1,-35 53 0,-1 36-1,-17 52 16,0-18-31,0 36 16,0 18 0,0-1-1,36-52 1,17-36 0,35 1-1,-35-36 16,-18-53-15,0 18 0,-17 53-1,-1-1 1</inkml:trace>
  <inkml:trace contextRef="#ctx0" brushRef="#br0" timeOffset="78842.31">9190 9260 0,'0'0'0,"0"-17"0,0-177 16,0 0-1,0-18 1,0 177-16,17-89 16,54-34-1,-36 69 1,36 1 15,-18 53-31,-18 17 31,-35 36 1,18-18-17</inkml:trace>
  <inkml:trace contextRef="#ctx0" brushRef="#br0" timeOffset="80074.59">9525 7743 0,'0'0'0,"18"0"63,-18 18-63,0 0 0,0 17 15,0 106 1,0 0-1,0 71 1,0-18 0,0 18-1,0-1 1,0-17 0,0-35-1,-36-18 16,19-35-15,17-88-16,-18 35 16,-35-53-1,0-18 1,18-35 0,-36-70-1,1-54 1,52 142-16,-35-142 15,36-52 1,17 106 0,70-36-1,36 18 1,0 53 0,17-36 15,-123 107-16,18-19 1</inkml:trace>
  <inkml:trace contextRef="#ctx0" brushRef="#br0" timeOffset="80644.05">10813 7355 0,'0'18'16,"0"0"0</inkml:trace>
  <inkml:trace contextRef="#ctx0" brushRef="#br0" timeOffset="84456.72">10724 7444 0,'0'0'0,"-35"17"31,35-34-15,35-1-1,36-70 1,52-18-1,-34 0 1,-89 36 0,-18 17-1,-88 53 1,0 35 0,71-17-16,-71 105 31,71-17-16,17 17 1,18-34 0,71-19-1,-1-70 1,-52 0-16,70 0 16,0-53-1,-35 0 1,-53 36-1,-17 17 1,-54 35 0,54-17-16,-54 87 15,36 19 1,35-18 0,-18-1-1,18-52 16,18-53-15,-1 0-16,54-17 16,-18-36-1,17-18 1,19-52 0,-37 35-1,37-1 1,34 54-1,-70 35 1,0 71 0,-35 17-1,-18-35 1,-18 35 0,-35-17 15,35-54-16,18-34 17,36-19-17,-36 19-15,53-54 16,0-35 0,-36 18-1,1 18 1,-18 34-1,-18 72 17,1-19-32,-1 71 15,18-17 1,0 35 0,0-36-1,18-17 16,34-53-15,-34 0-16,53 0 16,34-17-1,1-54 1,-35 0 0,-36-34-1,-35 16 1,0 72-1,-53 17 1,18 53 0,17 0-1,-17 52 1,35-16 0,35-54-1,18-17 16,35-18-15,-17 0 0,52-53-1,1-53 1,-71 35 0,17-52-1,-17 52 1,-35 54-1,0 17 1,-18 53 0,0-1-1,0-34-15,0 0 16,0-1 0,0-34 30,0-1-30,0-35 0,0 36-16,0-36 15,-18 0 1,0 53 0,-17 0-1,17 70 1,18 54-1,-17-36 1,17 0 0,0-17-1,53-36 1,0-17 0,35-18 15,-18-36-16,19-17 1,-37-17 0,-16-18-1,-19-1 1,-17 72-16,0-1 16,0 1-1,0 34 1,-17 54-1,-1-1 1,18-17 0,0 0-1,35-35 1,18-1 0,0-17 15,18-35-16,-18-18 1,0-35 0,-36 17-1,1 36 1,-18 18 0,0 34-1,0 54 1,0-36-16,0 18 15,0-35-15,0 34 16,35 1 0,0-35-1,36-18 1,17-35 15,-35-18-31,35-53 31,-17-88-15,-18 35 0,-18-17-1,-35 88 1,0 52-16,0 1 16,-53 53-1,35 52 1,-17 89-1,35-18 1,0 53 0,0-35-1,35-106 1,18 0 0,36-53-1,-19-18 16,54-70-15,-54 17 0,-35-34-1,1-1 1,-19 70 0,-17 19-1,0 34 1,0 72-1,0-1 1,0-18 0,0 1-1,0-53 1,53-18 0,-17 0-1,-19-18 1,54-53-1,-36 1 1,36-54 0,-54 36-1,-17 106 17,0 35-17,-17 35 1,17 18-1,0-53 1,35 0 0,18-53-1,-36 0-15,36 0 16,0-36 0,0-34 15,-53-18-16,0-18 1,-53 35 0,-35 71-1,0 18 1,53 17 0,17 0-1,36-17 1,35-18-1,35-18 1,-18-17 0,18-18-1,-35 35 1,-17 18 0,-1 18-1,-35 53 16,18 17-15,-18 0 0,17-35-1,-17 18 1,0-54-16,0 18 16,-17-35-1,-1 0 1,18-35-1,0 0 1,70-89 0,19-34-1,52-1 1,18 53 0,-71 106-1,-18 35 16,-52 71-15,-18 35 0,-18 0-1,-17-52 1,17-54 0,1 0-1,-1-35 1,0-17-1,-17-54 1</inkml:trace>
  <inkml:trace contextRef="#ctx0" brushRef="#br0" timeOffset="84689.99">14728 6897 0,'0'0'0,"-35"0"16,18 0-1,-1 0 1,18 17 0,0 1-1,-18-18 1,-35 0-1</inkml:trace>
  <inkml:trace contextRef="#ctx0" brushRef="#br0" timeOffset="84907.81">13529 7338 0,'0'0'0,"0"17"16,35-17 0,18 0-1,35-35 1,71 0 0,-53-18-1,-71 35-15</inkml:trace>
  <inkml:trace contextRef="#ctx0" brushRef="#br0" timeOffset="86123.34">16651 7091 0,'0'0'15,"0"-18"-15,0-70 16,0 70-1,-18 18 1,-17 0 0,18 0-16,-54 36 15,0 87 1,54-17 0,-1 35-1,18-35 1,35-71-1,54-35 1,-1-17 0,0-54-1,-35-35 1,-35 0 0,-54 36-1,-70-1 16,18 71-15,53 0 0,70 0 15,71 0-15,18-17-1,17-36 1,-35 17-1,-18 1 1,-106 53 31,18-1-47,-18 36 16,1 53-1,17 70 16,0-34-15,0 52 0,0-141-16,0 105 15,0 54 1,0-18 0,0-71-1,0 1 1,-18-36-1,1-88 1,-1-18 0,18-34-1,-35-90 1,17-52 0,18 0-1,18-88 16,35 141-15,35 35 0,35 18-1,-17 35 1,-35 18-16</inkml:trace>
  <inkml:trace contextRef="#ctx0" brushRef="#br0" timeOffset="87422.79">18556 7320 0,'0'0'16,"18"18"-1,-1-18 1,19-18 0,-36 0-16,53-17 15,17-53 1,-17-18 0,0 0-1,-18-105 1,-17 140-1,-18 36-15,0-71 16,-18 141 15,-35 71-15,36 18 0,-1 52-1,18-141 1,0 71-1,0 0 1,53-53 0,18-53-1,17-35 1,18-71 0,-1-35-1,-16-18 1,-89 53-1,0 18 1,0 70 0,-18 71-1,-17 18 1,35-36-16,-36 53 16,-17 36-1,36-36 16,17 0-15,-18-53 0,18-17-1,0-36 1,18-35 0,52-35-1,1 0 1,-1 53-1,-17 35 1,-35 0 0,-18 70-1,0 1 1,18-18 0,35 17-1,17-52 1,54-18 15,-36-35-15,-18-18-1,1-35 1,-36-18 0,-35 18-1,0 52 1,-53 72 15,18 52-15,0-18-1,35-52-15,0 70 16,17-17 0,36-54-1,18-17 1,17-35 15,-17 0-15,17-53-1,-71 35 1,1 0 0,-18 17-1,-18 1 1,-34 18-1</inkml:trace>
  <inkml:trace contextRef="#ctx0" brushRef="#br0" timeOffset="87756.65">18680 6932 0,'17'0'16,"1"0"-16,70 0 16,-17 0-1,176-53 1,-53 36-1,-71-1 1,-88 18-16,1 0 16,-19 0-1,-70 0 1,-17 35 0</inkml:trace>
  <inkml:trace contextRef="#ctx0" brushRef="#br0" timeOffset="88390.18">12206 9049 0,'0'0'0,"0"-18"0,0-17 15,0-18 1,-35 18 0,35 17-1,-18 106 1,18 36 0,0 52-1,0 0 1,0-17 15,0-35-15,0-89-1,0-70 17,0 17-32</inkml:trace>
  <inkml:trace contextRef="#ctx0" brushRef="#br0" timeOffset="88772.73">11836 8961 0,'0'0'0,"-18"-71"16,18 36-16,0-53 15,71 17 1,-36 53-1,88-35 1,89 18 0,-36 35-1,-52 106 1,-106 53 0,-54 17-1,1-141-15,-53 106 16,-18-52-1,71-54 1,17-17 0,0-18-1,36 0 1,35-18 0,17-17-1</inkml:trace>
  <inkml:trace contextRef="#ctx0" brushRef="#br0" timeOffset="89273.15">12718 9296 0,'-18'0'16,"18"-18"-1,0 0-15,0 1 16,0-1-16,71-35 16,-1 0-1,36 36 1,-18 17 0,-17 35-1,-54 71 1,-17-89-1,0 72 1,-53-19 0,36-52-1,-1-18 1,18-35 15,0 17-31,0-53 16,18-17-1,17 35 1,18 18 0,0 35-1,17 0 1,1 0 0</inkml:trace>
  <inkml:trace contextRef="#ctx0" brushRef="#br0" timeOffset="89722.47">13723 9084 0,'0'0'0,"0"-18"16,0 1 0,-53-1-1,0 53 1,-17 36-1,34-1 1,36-34-16,0 17 16,0 0-1,36-53 1,17 0 0,17 0-1,1-53 1,-54 35-1,19-35 1,-36-53 0,-18 0-1,-35 71 1,0 18 0,-17 34-1,52-17-15,-17 53 16,17 0-1,18 18 1,0-54 0,53-17-1</inkml:trace>
  <inkml:trace contextRef="#ctx0" brushRef="#br0" timeOffset="90540.27">14340 9031 0,'0'0'0,"0"-18"0,18 1 16,-18-18-1,-71 35 1,-17 17 0,-18 54-1,18 17 1,53 0-1,35-53 1,71-17 0,-1-18-1,54-35 1,-36-18 0,-35-18-1,-36 54 1,1-54-16,-18 53 15,18 1 1,-18-1 0,0 71 15,-18 35-15,0 0-1,18 18 1,0 35-1,18 36 1,0 34 0,-18 19-1,0 17 1,0-177-16,0 177 16,0-35-1,-18-71 1,-17-18 15,-1-70-15,-34-53-1,-36-53 1,0-105 0,53-89-1,36 0 1,17-71-1,88-70 1,-35 194 0,53 36-1,-1 69 1,-52 36 0,-35 18-1,-18 17 1</inkml:trace>
  <inkml:trace contextRef="#ctx0" brushRef="#br0" timeOffset="91405.64">14640 9066 0,'-17'0'16,"-1"0"0,18-17-1,0-1-15,0-17 16,0-36 15,35 36-15,18 0-1,0 35 1,35 35 0,-17 71-1,-71-89-15,17 72 16,-17 34-1,-17-35 1,-1-52 0,1-19-1,17-70 17,17-17-17,36-18 1,0-36 15,18 36-15,-54 88-16,36-35 15,0 35 1,0 0 0,0 17-1,-18 1-15</inkml:trace>
  <inkml:trace contextRef="#ctx0" brushRef="#br0" timeOffset="92688.65">15875 9119 0,'0'0'0,"18"-17"0,-1-1 15,1 18-15,0-71 16,-18 1 15,-36-18-15,-34 17-1,-1 36 1,1 35 0,-36 88-1,18 36 1,70-89-16,0 71 15,18-1 1,53-34 0,18-71-1,17 0 1,-70 0-16,105-53 16,-52-17-1,17-54 1,-35 1 15,-53 34-15,0 72-1,-18 52 1,0 53 0,18 18-1,36 0 1,17-53-1,35-18 1,-53-35-16,106 0 16,-35-18-1,0-52 1,-53-36 0,-53 0-1,0 18 16,0 123 1,0-17-32,0 35 15,0 35 1,0 18 0,-18-36-1,18-34 1,0-19-1,0-70 17,0-17-17,35-18 1,-17 70-16,53-105 16,-1 34-1,18 72 16,-17 34-15,-18 72 0,-53-36-1,0 70 1,0-52 0,0-54-1,0 1 1,0-36 15,-18 18-31,18-70 16,36-36-1,52-53 1,70 36 0,1 52-1,-18 71 1,-52 53 15,-54 70-15,-35 19-1,-18-19 1,1-52 0,-19-19-1,-17-52 1,-17 0-1,52 0-15</inkml:trace>
  <inkml:trace contextRef="#ctx0" brushRef="#br0" timeOffset="94188.31">3898 8396 0,'0'0'0,"-17"0"0,-107 18 15,106-1 1,-17-17 0,-35 36-1,52-19 1,18 1 0,88-18-1,18 0 1,53 0-1,17 0 1,-105 0-16,211 0 16,53-18-1,53 1 1,18-36 0,35 17-1,0 19 1,0 17 15,0-35-15,17 17-1,-34 0 1,17-17 0,-18 17-1,106-17 1,-88 0-1,-123 35 1,140-35 0,1-1-1,-1 19 1,89-19 0,-141 36-1,53-35 16,-124 17-15,106 1 0,0-19-1,123 19 1,-88-1 0,18-17-1,0 35 1,-141-35-1,141 35 1,105-36 0,-122 19-1,-1-1 1,-35-17 0,-53 35-1,-159-18 1,124 1 15,-106-1-15,-53 18-1,-88-18 1,-71 1 0,-17 17-1,-36-18 1,-105 18-1,70 0-15</inkml:trace>
  <inkml:trace contextRef="#ctx0" brushRef="#br0" timeOffset="94922.37">11959 9807 0,'18'0'0,"17"0"0,177 53 32,-142-53-32,230-35 15,159 0 1,88-1 0,17 19-1,-52 34 1,-107-34-1</inkml:trace>
  <inkml:trace contextRef="#ctx0" brushRef="#br0" timeOffset="95529.99">16457 9631 0,'-35'0'0,"70"0"16,-2522 35 562</inkml:trace>
  <inkml:trace contextRef="#ctx0" brushRef="#br0" timeOffset="99220.68">16069 9596 0,'18'0'109,"-1"0"-109,1 0 16,52 0 0,19 0-1,-1 0 1,53 0-1,0 0 1,-106 0-16,36-18 16,141 0-1,-71 1 1,70-1 0,1 0-1,-88 1 1,34 17-1,-122 0 1,34-18 0,18 0-1,-70 18 1,-36 0 46,1 0-62,-1 0 16,0 0 0</inkml:trace>
  <inkml:trace contextRef="#ctx0" brushRef="#br0" timeOffset="103737.26">3404 8008 0,'18'0'78,"0"0"-62,-18 18-1,17-18 1,1 0-1,-1 0 1,1 0 0,-18 17-1,18-17 1,-1 18 0,19-18-1,-19 0 1,1-18-1,35 1 1,-35-1 0,-1-17-1,1 35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5T10:23:57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6897 476 0,'0'0'0,"0"18"78,0 0-78,0-1 0,17 36 16,36 106-1,-35 17 1,0 89 0,-1-54-1,-17-105 1,0 18 0,18-89-1,-18-17 1,0-36-1,0-35 17,0 0-32</inkml:trace>
  <inkml:trace contextRef="#ctx0" brushRef="#br0" timeOffset="484.23">6738 723 0,'0'0'16,"0"-17"-16,0-1 15,0-17-15,18-1 16,70-34-1,0 17 17,-53 35-32,71-17 15,35 17 1,-53 54 0,36 69-1,-89 19 1,-88 105-1,-17-88 1,-36-17 0,35-71-1,1-36 1,52-17 0,1 0-1,17-17 16,0-1-15</inkml:trace>
  <inkml:trace contextRef="#ctx0" brushRef="#br0" timeOffset="1200.88">7779 1411 0,'0'0'16,"17"0"-16,1-18 15,0 1-15,-1-18 31,-17-36-31,0-17 32,-35 35-17,17 35-15,-52-35 16,-18 53 0,17 36-1,-52 69 1,52 1-1,18 18 1,35-54 0,18 1-1,0-54 1,53-17 0,53-52-1,0-19 1,-18 0-1,0-17 17,-52 35-17,-1 18 1,-35 53 15,0 35-15,0 35-1,0-18 1,0-17 0,18 0-1,17-35 1,-17-18 0,-1 0-1,1-18 1</inkml:trace>
  <inkml:trace contextRef="#ctx0" brushRef="#br0" timeOffset="1750.28">8184 1341 0,'0'-18'16,"-17"0"-16,17-17 16,0 0-1,17-18 1,19 35 0,34 1-1,-52 17-15,52 0 16,19 52 15,-54 1-15,-17 53-1,-18-35 1,-36 17 0,19-70-16,-1 17 15,0-35 1,18-53 15,0 0-15,18-35-1,0 70-15,17-35 16,35-17 0,1 34-1,0 19 1,-18 17-1,-18 0 17,-18 0-32</inkml:trace>
  <inkml:trace contextRef="#ctx0" brushRef="#br0" timeOffset="2482.94">9331 1429 0,'18'0'0,"-1"0"0,1 0 16,17 0-16,18-36 16,-18 1-1,-17 18-15,-18-19 16,0-34 15,-35 34-15,-53-16-1,-1 52 1,-17 35 0,1 53-1,52-17 1,0 34-1,53-16 1,0-1 0,53-35-1,35-53 1,-35-18 0,35-53-1,0-17 1,-35 18-1,-18-36 17,-17 18-17,-18 52 1,0 72 15,-18 17-15,1 35-1,-1-71-15,18 54 16,0 0 0,35-36-1,18 0 1,-17-35 0,34 0-1,36-70 1,-53-1 15,-35 53-31</inkml:trace>
  <inkml:trace contextRef="#ctx0" brushRef="#br0" timeOffset="2799.77">10001 1005 0,'0'0'15,"0"-35"-15,0 0 16,0 52 15,0 54-15,-35 70-1,17 0 1,1-35 0,-1-35-1,18-18 1,0-36-1,35-17 17,54 0-17,-72 0-15,54-53 16,-1-53 0,-52 89-16</inkml:trace>
  <inkml:trace contextRef="#ctx0" brushRef="#br0" timeOffset="3100.26">10319 1023 0,'0'-53'16,"0"106"-16,0-124 16,-18 89 15,18 17-31,-35 54 16,35-54-16,-18 53 15,1 53 1,17-53-1,0-35 17,0 0-17,0-18 1,0-52 31,0-18-32,0 17-15</inkml:trace>
  <inkml:trace contextRef="#ctx0" brushRef="#br0" timeOffset="4867.08">10513 1411 0,'0'0'0,"0"18"15,0-1 17,17-17-17,19 0 1,17-35 0,35-18-1,-35 18 1,-53-18-1,0 0 1,-18 18 0,-35 35-1,-17 35 1,17 36 0,17 17-1,19 0 1,17 0-1,17-53 17,54-17-17,35-18 1,0-53 0,52-17-1,-122 52-15,87-53 16,1-70-1,-71 18 1,-1-54 0,-52 72-1,0 34 1,-35 124 15,0 53-15,0 70-1,17 1 17,18-72-17,0 37 1,53-90 0,0-34-1,0-18 1,35-35-1,-70 17-15,17-17 16,-18 17-16,36-17 16</inkml:trace>
  <inkml:trace contextRef="#ctx0" brushRef="#br0" timeOffset="9099.28">13070 882 0,'0'0'0,"-35"-35"16,17 35 0,1 0-1,34 0 32,1 0-31,53 0-1,-54 0-15,36-18 16,-17 0-16,69-35 16,1-17-1,-71 17 1,-35-18 0,-35 54-1,-124-1 1,36 71-1,-36 53 17,53 17-17,53 54 1,53-71 0,89 17-1,34-123 1,71 0-1,-70-35 1,-54-18 0,-70 35-1,-70 18 1,-54 36 0,36 34-1,-18 36 1,71-36-1,35 36 1,53-70 15,70-1-15,1-35 0,-36-35-1,0-36 1,-35 18-1,35-53 1,-70 89-16,52-54 16,36 1-1,-53 70 1,-35 35 0,-18 53-1,0-17 1,-53 52 15,18-70-15,17-18-1,36-52 17,35-36-17,35-36 1,0-16-1,-18 16 1,-17 19 0,-35 35-1,0 35 1,-18 17-16,-53 19 16,17 52-1,-16 18 1,52-36-1,0 1 17,35-18-17,71-53 1,-1 0 0,1 0-1,0-53 1,-18 0-1,-17-35 1,-71 52-16,18-70 16,-18 54-1,0 34 1,-36 18 0,-17 70-1,18 36 1,17-18-1,18 1 17,36-36-17,34-18 1,1-35 0,52-18-1,-17-17 1,0-36-1,0-34 1,-36 34 0,-17 0-1,-17 54 1,-36 34 0,0 19-1,0-1 1,0-17-1,17-1 17,1-17-17,-18-35 17,0 0-17,-18-1 1,1 36-1,-36-17 1,17 34 0,1 36-1,-18 53 1,18-18 0,35 18-1,18-35 1,-1-54-16,89 19 15,17-36 17,-17-18-17,0-70 1,-35 17 0,-36-17-1,0 18 1,-35 17-1,-17 70 17,-1 36-17,18 35 1,0-17 0,0-18-1,35-18 1,18-35-1,0 0 17,0-35-17,18-71 1,-19 35 0,-16-34-1,-36 34 1,0 53-1,0 36 1,0 35 0,0 53-1,-18-36 1,18 1 0,18-36-1,35-17 1,-36-18-16,54 0 31,-1-35-15,36-36-1,-53-17 1,18-71 0,-54 124-16,1-106 15,0-36 1,-18 89-1,0 53 1,0 52 0,-18 72-1,-17 52 1,35-88-16,-18 35 16,-17 106-1,17-88 1,18-36-1,35-17 17,18-35-17,53-18 1,-18-35 0,1-36-1,-54 0 1,0-34-1,-17 52 1,-18 35 0,0 36 15,0 52-15,-18 1-1,18-1 1,0-52-16,0 17 15,71-17 17,17 0-17,0-18 1,53-71 0,-70 18-1,17-70 1,-88 70-1,0 0 1,-18 70 15,-17 72-15,0-19 0,17-52-16,-17 70 15,35-35 1,0-18 15,35-17-31,36-18 31,17-18-15,18-52 0,-36-19-1,-52-16 1,-18-1-1,-35 35 1,-89 54 0,18 34-1,0 54 1,36-1 0,52 36-1,18-18 1,53-35-1,71-17 17,-36-36-17,35 0 1,-17-53 0,-53 0-1,18-53 1,-54 53-1,-17 18 1,0 52 15,-53 54-15,18-18 0,17-18-16,-17 36 15,35-36 1,-17 0-1,17-17 17,0-36-1,17-17-15,36-53-1,0 0 1,35-18-1,-35 53 1,-35 53-16,35 0 16,-53 35-1,17 53 1,-34 18 0,17-35-1,0 17 1,70-35-1,-52-36 1,105-17 0,-17 0-1,35-53 1,-53-17 0,1-36-1,-1-53 1,-88 71-1,-53 0 1</inkml:trace>
  <inkml:trace contextRef="#ctx0" brushRef="#br0" timeOffset="9566.29">17110 653 0,'0'0'0,"-36"17"0,19-17 15,-71 53 1,52-18-1,36 18 1,36-53 0,52 0-1,-18-35 1,-17-18 0,-35 0-1,-36 0 1,1 36-16,-19 17 15,19 0-15,-89 0 32,53 35-17,-18 36 1,54-36 0,-1 0-1,18-17-15</inkml:trace>
  <inkml:trace contextRef="#ctx0" brushRef="#br0" timeOffset="9865.53">16281 1023 0,'0'0'0,"-18"0"0,18 18 0,0-1 15,18-17 1,52 0 15,89 0-15,-71-17 0,-17-1-1,-89 18 16,0 0-15,1 0-16</inkml:trace>
  <inkml:trace contextRef="#ctx0" brushRef="#br0" timeOffset="11246.69">6720 2099 0,'0'0'16,"-35"0"-16,-88 0 31,105 0-31,-17 0 16,17 0-1,0 0 1,36 0-1,53 18 1,17-18 0,53 17-1,0-17 1,53 0 0,-123 0-16,123 0 15,158 0 1,54 0-1,-53 0 17,158-17-17,-105 17 1,335-18 0,-88 18-1,-159 0 1,211-18-1,-193 18 1,193 0 0,1 0-1,-18 0 1,17 0 0,-211 0-1,159 0 1,-71 0-1,-53 0 17,-176-17-17,70 17 1,-88-18 0,-158 18-1,-1-18 1,-105 1-1,-36 17 1,-53 0 109,1 0-109,-1 0-16</inkml:trace>
  <inkml:trace contextRef="#ctx0" brushRef="#br0" timeOffset="11382.32">19050 2011 0,'-18'0'15,"1"0"1,-1 0-1,0 0 1,-34 0 0,34 0-16,-53 0 15</inkml:trace>
  <inkml:trace contextRef="#ctx0" brushRef="#br0" timeOffset="35428.89">4604 4075 0,'0'0'0,"0"-18"15,0-17 1,-18 17-16,18 0 15,-18 1 1,1 17 0,17 17 15,0 19-31,0 87 31,0 1-15,0 34-1,0-69 1,0-72-16,0 54 16,0-54-1,0-34 17,0-36-17</inkml:trace>
  <inkml:trace contextRef="#ctx0" brushRef="#br0" timeOffset="36395.23">4939 4092 0,'0'0'0,"0"-17"0,0-1 0,0 0 15,0 1 1,0 34 15,0 36-15,-35 71 0,17 17-1,18-53 1,0 0-1,35-53 1,-17-35-16,17 18 16,-17-18-16,35 0 15,17-53 1,-17 0 15,-53-17-15,0-18-1,-53-1 1,-35 54 0,35 17-1,36 18 1,17-17 0,35-19-1,53 19 1,0-18-1,-17 35 1,-18 0 0,-18 70-1,-35 18 17,0 1-17,0-1 1,0-18-1,0-17 1,35-35 0,36-18-1,-1 0 1,36-53 0,0-18-1,-88 18 1,-18-52-1,-18 16 1,-105-34 0,34 105-1,-17 18 1,54 18 15,-1 52-15,35-34-1,18 34 1,18-70 0,52 0-1,1 0-15</inkml:trace>
  <inkml:trace contextRef="#ctx0" brushRef="#br0" timeOffset="36812.15">6138 3986 0,'-53'0'16,"71"0"15,17 0-15,-17 0-16,88-35 16,17 35-1,-17-18 1,0 18-1,-88 0 1,-1 0 0,-34 0 15,-36 18-31,-18 0 31,53-1-31</inkml:trace>
  <inkml:trace contextRef="#ctx0" brushRef="#br0" timeOffset="37096.25">6368 3986 0,'-18'53'31,"18"-35"-31,0 17 16,0 0-16,-18 71 15,1-35 1,17 35 0,0-36-1,0-34 1,0-19 15,0 1-15,0-36-1</inkml:trace>
  <inkml:trace contextRef="#ctx0" brushRef="#br0" timeOffset="37561.58">7214 4022 0,'0'-18'0,"0"36"0,18-54 0,-18 19 0,0-1 15,-35 0 32,-36 18-31,1 71-1,52-53-15,-53 87 16,-17 19 0,71-18-1,-1 0 1,18-53 0,70-18-1,19-18 1,-1-17-1,-18 0 1,1 0 0,-36-17-1,-17-18 1,-18 17 15,0 0-31</inkml:trace>
  <inkml:trace contextRef="#ctx0" brushRef="#br0" timeOffset="38147.99">8431 4286 0,'-17'0'0,"34"0"0,-52 0 0,0 0 31,52 0 16,72 0-47,105-17 16,-18-1 15,-105 18-31,158-18 16,-106 1-1,-17 17 1,-70 0 0,-54-18 15,0 18-31</inkml:trace>
  <inkml:trace contextRef="#ctx0" brushRef="#br0" timeOffset="38629.37">9207 3933 0,'-17'-17'16,"17"34"15,0 1-16,17 17 1,-17-17-16,36 35 16,34 0-1,1-36 1,-1-17 0,-17 0-1,-35 0 16,-36 36-15,-52 17 0,17 35-1,-35 18 1,-1 0 15,72-89-31,-36 36 16,35 0-1,36-53 17,0-18-32</inkml:trace>
  <inkml:trace contextRef="#ctx0" brushRef="#br0" timeOffset="39278.25">10601 4145 0,'0'-18'0,"0"36"0,0-71 16,0 36-1,-18 17 1,-35 0-1,-35 0 1,18 52 0,-19 72-1,37 17 1,34-106-16,18 71 16,0 0-1,35-71 1,53 1-1,18-36 1,-18-18 0,-70 0-16,123-52 15,-53-1 1</inkml:trace>
  <inkml:trace contextRef="#ctx0" brushRef="#br0" timeOffset="39844.51">11042 3898 0,'0'0'15,"-18"0"-15,-17 0 16,17 0 0,1 88-1,-1 89 1,18-54-1,-18-70-15,1 71 16,17-54 0,0 1-1,-18-71 17,1 0-1,-1-53-16,18 0 1,35-35 0,36 17-1,52-17 1,-88 70-16,54 1 16,17 17-1,-54 88 1,-52-18-1,0 36 1,-35-35 0,0-1-1,17-52 1,18-36 31,0 1-32,18-36 1</inkml:trace>
  <inkml:trace contextRef="#ctx0" brushRef="#br0" timeOffset="40361.15">11518 4357 0,'0'-18'16,"-17"18"-16,17-35 16,0 0-1,17-18 1,36 35 0,18 0 15,17 54-16,-35 34 1,-53 18 0,0-17-1,0-36-15,-18 18 16,0-35 0,1-18 15,17-35-16,17-36 1,1-17 0,-18 70-16,35-35 15,36-53 17,-53 89-17,17 17 1,-17 0-1,34 17 1,-34 1-16</inkml:trace>
  <inkml:trace contextRef="#ctx0" brushRef="#br0" timeOffset="41727.92">12488 4145 0,'0'0'16,"0"-18"-16,0 1 0,-17 17 31,-1 0-31,-53 17 16,1 72 15,-1-19-15,54-34-16,-1 87 15,18-52 1,18-19 0,52-34-1,1-18 1,-36 0-16,53 0 16,1-53-1,-54 0 1,-18-35-1,-17 0 1,-35-53 0,-35 35-1,-19 88 1,1 54 15,35 34-15,36-35-16,-19 54 15,19 16 1,17-69-16,0 52 16,53-18-1,17-52 1,36-18 0,-18 0-1,71-53 1,35-53-1,-106 18 1,-35 0 0,-35 53-1,-36 35 17,0 17-17,1 36 1,-1 35-1,18-17 1,-17 0 0,17-1-1,0-52 1,0-1 0,0-34 15,0-54-16,0 1 1,52-36 0,-16 88-16,17-52 15,53-1 1,-36 36 15,1 52-15,-36 54-1,0 17 1,-35 0 0,0-17-1,0-36 1,0-17 0,-17-18-1,-1 0 1,18-35-1,0-18 1,53-36 0,17 1-1,1 18 1,17 17 15,0 53-15,-70 53-1,0 53 1,-18-18 0,-36 0-1,19-35 1,-1 0 0,36-71 30,-1 0-46,1 1 16</inkml:trace>
  <inkml:trace contextRef="#ctx0" brushRef="#br0" timeOffset="42227.91">14058 4374 0,'53'0'16,"-35"0"-16,-1 0 15,36-17 1,18-18 0,-18-18-1,-18-18 1,-35 53-16,0-17 15,0 0 1,-18 35 0,-35 0-1,-17 53 1,17 17 0,18 36 15,17-88-31,0 70 15,18-35 1,18-18 0,70 0-1,-35-35 1,-35 0-16,52 0 16,-17-17-1,-17-18 1,-36 17-1</inkml:trace>
  <inkml:trace contextRef="#ctx0" brushRef="#br0" timeOffset="42403.19">14429 4498 0,'0'0'0,"-18"0"16</inkml:trace>
  <inkml:trace contextRef="#ctx0" brushRef="#br0" timeOffset="43011.11">15399 4233 0,'0'18'15,"17"-18"-15,1 0 16,53 0 0,-36 0-16,141 0 15,-35 0 1,71-18 0,-89 1-1,-87 17-15,52-36 16,-35 36-1,-53-17 1,0-19 0,0 19-1</inkml:trace>
  <inkml:trace contextRef="#ctx0" brushRef="#br0" timeOffset="43444.86">16175 3898 0,'0'0'0,"-18"0"16,-52 0 0,52 0-1,18 35 1,53 54 0,70-36-1,19-18 1,-1-35-1,-53 0 1,0-35 0,-70 17-1,-18-17 1,-36 35 0,-52 35 15,-35 71-16,35-18 1,-18 35 0,35-34-1,53-36 1,36-53 0,53 0-1</inkml:trace>
  <inkml:trace contextRef="#ctx0" brushRef="#br0" timeOffset="43962.28">17604 3933 0,'0'0'0,"0"-17"0,0-1 15,-18 1-15,18 34 32,0 36-1,0 88-16,0 18 1,-35-71 0,35-53-16,-18 18 15,18-35-15,0 0 16,0-36 15,35-35-15,-17 35-16</inkml:trace>
  <inkml:trace contextRef="#ctx0" brushRef="#br0" timeOffset="44427.56">17903 3898 0,'0'0'0,"0"18"16,0-1-16,0 1 15,0 88 1,-17-18 0,17 36-1,0-54 1,0 1 0,17-54-16,19 1 15,52-18 1,0-35-1,-35-18 1,0-18 0,-53-52-1,0-18 1,-71 35 15,-17 35-15,18 54-1,34 34 1,-17 54 0,53-54-16,-17 54 15,17 35 1,53-89 0,17 1-1</inkml:trace>
  <inkml:trace contextRef="#ctx0" brushRef="#br0" timeOffset="45211.86">18609 3933 0,'0'18'31,"0"17"-15,0-17-16,0 35 15,0 53 1,-18-18 0,18-17-1,0-19 1,-17-52 31,17-17-47,-18-36 15,18-35 1,0-36 0,35 36-1,-17 70-15,53-52 16,-19 52 0,37 18 15,-19 71-16,-17 17 1,-35 18 0,-18 0-1,0-53 1,0-36 0,0-52 15,0-36-16,0 1 1,0 34-16,35-52 16,36-18-1,17 71 17,71 18-32,-18 69 31,-106 19-16,-17 52 1,-18-52 0,-53 0-1,0-36 1,35-17 0,18-36 15,71-17-16</inkml:trace>
  <inkml:trace contextRef="#ctx0" brushRef="#br0" timeOffset="45462.23">19791 4022 0,'35'0'31,"-35"17"-16,0 54 1,0-1 0,0-52-16,-35 53 15,17-36 1,18-17 0,0-36 15,0 0-31</inkml:trace>
  <inkml:trace contextRef="#ctx0" brushRef="#br0" timeOffset="45877.62">19897 3651 0,'0'0'0,"-53"0"16,35 0-1,-52 53 1,17-18 0,35 36-1,18-36 1,18-17 0,-1-18-16,54 0 15,-54 0-15,36 0 16,-17-53-1,-19 0 1,-17-35 0,-53 35-1,-17 53 1,-1 35 0,36 1 15,17 34-16,18-17 1,36-18 0,17-17-16</inkml:trace>
  <inkml:trace contextRef="#ctx0" brushRef="#br0" timeOffset="46447.65">20144 3916 0,'-18'70'16,"18"-34"-1,0 17 1,0 17-1,-18 1 1,18-18 0,-17-18-1,-1-17 1,0-18 0,1 0-1,-1-53 1,18-18-1,0-35 1,71-35 0,35 35-1,-18 53 1,-53 53-16,71 0 16,-36 36 15,-52 52-16,0 35 1,-18-17 0,-53 0-1,35-88 1,18-1 0,0-34 15</inkml:trace>
  <inkml:trace contextRef="#ctx0" brushRef="#br0" timeOffset="46610.71">20549 4269 0,'0'17'31,"-17"-17"0,-1 0-31</inkml:trace>
  <inkml:trace contextRef="#ctx0" brushRef="#br0" timeOffset="47660.34">4621 6015 0,'0'0'0,"-17"0"0,-36-18 15,0 18 17,35 0-32,18 18 0,0 88 15,18 0 1,0 52 0,-18 1-1,0-88 16,0-54-31,0 36 16,17-71 15,1 1-15,17-36-16</inkml:trace>
  <inkml:trace contextRef="#ctx0" brushRef="#br0" timeOffset="48444.4">4921 6156 0,'18'-18'16,"-18"36"15,-18 0-15,18 35-16,-17 35 15,17 0 16,0 18-15,0-53 0,35-36-1,35-34 1,-34-36 0,17-18-1,-53 18 1,0 18-16,0-18 15,-53 0 1,35 36-16,0-1 16,1-17-1,34-1 1,72 19 0,-1 17 15,-71 0-31,54 17 15,0 54 1,-71-18 0,0 53-1,0-36 1,0 18 0,0-70-16,0 0 15,17-18-15,36 0 16,53-36-1,-18-17 1,36-52 0,-54-1-1,-70 35 1,0 36-16,-70-36 31,-36 36-15,-18 35-1,36 35 1,35 36 0,36-18-1,17-35 1,70-18 0,18 0-1,-52 0-15</inkml:trace>
  <inkml:trace contextRef="#ctx0" brushRef="#br0" timeOffset="48728.29">6068 5980 0,'17'0'46,"1"-18"-46,0 18 16,70-18 0,0 1-1,0-19 1,0 36 0,-105 0 15,-18 18-16,-18 0 1</inkml:trace>
  <inkml:trace contextRef="#ctx0" brushRef="#br0" timeOffset="48994.16">6279 5962 0,'0'0'0,"-17"18"0,17-1 15,0 1 16,0 35-15,0 17 0,0-17-1,0-35-15,0 88 16,-35-18 0,35-35-1,0-18 1,0-53 15,35-17-15</inkml:trace>
  <inkml:trace contextRef="#ctx0" brushRef="#br0" timeOffset="49410.33">7003 5980 0,'0'0'0,"17"-18"0,1-17 16,-18-1-1,0 19 1,-18 17 0,-52 17-1,52-17-15,-52 71 16,-19 35-1,19 17 1,70-52 0,0 35-1,70-53 1,36-53 0,18 0 15,-54-36-16,-17 19 1,-18-19 0,-35 19 15</inkml:trace>
  <inkml:trace contextRef="#ctx0" brushRef="#br0" timeOffset="50027.15">8643 6085 0,'0'0'0,"-18"0"0,1 18 32,34-18-17,1 0-15,123 18 16,18-18 0,70 0-1,-35 0 1,-88 0-1,-18-18 1,-70 18 0,-18-35-1,-35 17 1</inkml:trace>
  <inkml:trace contextRef="#ctx0" brushRef="#br0" timeOffset="50478.05">9419 5838 0,'0'0'0,"0"18"31,0 0-15,0-1-16,0 1 15,0 0-15,71 35 16,35-36-1,-1-17 1,36 0 0,-52-17-1,-36-1 1,-53 0 0,-53 18 15,-71 53-16,18 18 1,-17 35 0,35-1-1,70-69-15,0 17 16,1-36-16,-1 54 16,18-54-1,18-17 1,-1 0-1,36-35 1</inkml:trace>
  <inkml:trace contextRef="#ctx0" brushRef="#br0" timeOffset="51926.91">10566 6262 0,'17'0'47,"1"-18"-47,0 18 0,105-53 31,-17-17-15,-71 52-16,124-88 16,-89 18-1,-34-35 1,-36 17 0,-18 53-1,-52 18 1,17 52-1,-18 107 1,36-1 0,17 89-1,1 17 1,17 53 0,0-17 15,-18-53-16,-35 105 1,18-52 0,17-54-1,18-87 1,53-107 0,53-52-1,0-53 1,35-88-1,0-54 1,-106-34 0,-52 34-1,-107 54 1,1 70 0,-19 36-1,37 52 16,69 0-15,36 1 0,18-1-1,105-53 1,19-17 0,-19 18-1,-88 34-15,71-34 16,-71 35-1,-35-1 1,0 54 31,0 0-47,0 35 16,0-1 15,0 19-31,0-18 31,0-35-15,0-36 15,18-53-15,-18 54-16</inkml:trace>
  <inkml:trace contextRef="#ctx0" brushRef="#br0" timeOffset="52127.37">11518 5962 0,'-35'0'31,"17"0"-31,-17 0 16,35 18 30,53-18-30,0 17 0,-36-17-16</inkml:trace>
  <inkml:trace contextRef="#ctx0" brushRef="#br0" timeOffset="52577.2">11853 6174 0,'0'0'0,"-17"0"0,-1 0 16,0 0-16,1 0 15,17-36 1,0-17 0,0 36-16,53-1 31,35-17-16,18 35 1,-36 53 0,-34 17-1,-36 54 1,0-71 0,-18-18-1,18-53 16,0-35-15,53 1 0,17-19-1,-17 0 1,0 36 0,0 17-1,0 18 1</inkml:trace>
  <inkml:trace contextRef="#ctx0" brushRef="#br0" timeOffset="52976.16">12594 6174 0,'0'0'0,"18"0"31,-1 0-31,19 0 15,17-36 1,-18 1 0,-17-36-1,-18 36 1,-36 35 0,-17 18 15,36 17-16,-19 36 1,36 17 0,0-53-1,0-17-15,18 17 16,17-35 0,36 0-1,35-35 1,52-53-1,-122 70 1</inkml:trace>
  <inkml:trace contextRef="#ctx0" brushRef="#br0" timeOffset="54328.22">13423 5715 0,'0'0'0,"0"-123"16,0 87-1,-35 36 16,0 36-15,-18 105 0,0 17-1,18-17 1,-1 54 0,19 69-1,17-35 1,0-140-16,-53 263 15,-18 19 1,18-107 0,0 36-1,53-123 1,53-124 0,18-89-1,88-105 16,-1-53-15,-34 35 0,-1-105-1,-123-71 1,-35 158 0,-89-17-1,-70 53 1,53 88-1,35 0 1,89 36 0,17-1-16,17-35 15,89-17 1,35-19 0,-35 19 15,35-18-16,-52-1 1,-54 19 0,-35 35-1,0 52 17,0 36-17,0 0 1,0-35-16,0 52 15,0-34 1,17-19 0,19-17-1,17 0 1,-53-35 0,0-18-1,-36 18 16,-34-1-15,35 1 0,35 0 15,52 0-15,37-1-1,17 36 1,-54 0-1,1 53 1,-35 18 0,-18-54-16,0 36 15,-53 0 1,35-17 0,1-36 15,70-18 0,0-35-15,-36 35-16,54-70 15,-54 18 1,36 17 0,-53 35-1,-17 89 16,-1-54-31,0 54 16,18-1 0,36-17-1,-1-17 1,36-36 0,34-18-1,-52-35 16</inkml:trace>
  <inkml:trace contextRef="#ctx0" brushRef="#br0" timeOffset="54943.34">15522 6032 0,'0'0'0,"-17"0"0,-1 0 15,0 0-15,1 0 16,34 0 31,36 0-47,53 0 16,106 0-1,-142 0-15,142 0 31,53-17-15,-71-1 0,-124 18-1,-35-17 1,-35-1 0,0-35-1,-17 35-15</inkml:trace>
  <inkml:trace contextRef="#ctx0" brushRef="#br0" timeOffset="55394.76">16510 5750 0,'-18'0'0,"-17"0"16,35 18 30,35 17-30,1-17 0,-19-18-16,71 35 15,1-35 1,-19 0 0,-17 0-1,-35 0 1,-36 0 15,-35 35-15,-17 36-1,-1 52 1,18-52 0,18 35-1,35-89 1,-18 36-1,18-17 1,36-54 15,34-35-31</inkml:trace>
  <inkml:trace contextRef="#ctx0" brushRef="#br0" timeOffset="55728.61">17692 5697 0,'0'0'0,"0"-17"16,0-1-16,-18 36 46,1 52-30,-1-34-16,18 69 16,-18-34-1,1 17 1,-1-35 0,18-35-1,0-36 32,35 0-47</inkml:trace>
  <inkml:trace contextRef="#ctx0" brushRef="#br0" timeOffset="56210.3">17921 5803 0,'0'35'16,"0"-17"0,0 35-1,0 18 1,-18 17 0,18-53-1,0 0 1,71-35-1,-18 0 1,53-17 0,35-54-1,-88 1 1,-18-72 0,-35 37-1,-88-1 16,53 106-31,-18 0 16,-88 0 0,70 53-1,53 17 1,18 18 0,0-17-1,53-36 1,18-17-1</inkml:trace>
  <inkml:trace contextRef="#ctx0" brushRef="#br0" timeOffset="57026.08">18838 5733 0,'0'17'16,"-17"1"0,17 0-16,-36 17 15,19 53 1,17-70-16,-18 35 16,0-1-1,18-16 1,0-19-1,-17-17 1,-1-17 15,18-1-31,0-35 16,0-53 0,18 36-1,52-36 16,-17 71-15,36 35 0,-72 0-16,54 17 15,-1 54 1,-34 17 0,-36-35-1,0 18 1,-53-19-1,35-52 1,-17 0 0,35-35 15,0 18-31,0-36 16,0 17-16,35 1 15,-17 0 1,87-71-1,1 35 1,35 54 0,-35 34-1,-53 54 1,-53 52 0,-17-52-1,-54 0 1,18-36-1,18-35 1,17 17 0,0-34-1,18-1 1</inkml:trace>
  <inkml:trace contextRef="#ctx0" brushRef="#br0" timeOffset="57310.3">19720 5733 0,'18'0'31,"-18"17"-15,0 1-16,0 35 15,0 17 1,-18 1-1,1-36 1,17-17 0,0-36 15,0 1-15,0-1-16,0 0 0</inkml:trace>
  <inkml:trace contextRef="#ctx0" brushRef="#br0" timeOffset="57676.01">19756 5433 0,'-18'0'0,"36"0"0,-54 0 0,19 17 15,17 19 1,17-36 31,19 0-47,-1 0 15,-18-18-15,1 0 16,-18-35 0,0 36-1,-53-1 16,0 18-15,0 35 0,36 18-1,17 0 1,0 0 0</inkml:trace>
  <inkml:trace contextRef="#ctx0" brushRef="#br0" timeOffset="58242.81">20161 5715 0,'0'0'0,"0"18"16,0 17-16,0 0 31,0 36-15,-17-18-1,17 0 1,-18-18 0,0-35-16,18 17 31,-17-17-16,17-17 1,0-36 0,0 0-1,0 35-15,35-87 16,53-19 0,-17 71-1,52 18 16,-17 53-15,-88 52 0,-18-35-16,0 36 15,0 35 1,-36-18 0,1-53-1,17-17 1,1-18-1,-1 0 1</inkml:trace>
  <inkml:trace contextRef="#ctx0" brushRef="#br0" timeOffset="58407.13">20443 6050 0,'0'18'0,"0"-1"31,0-34 32,0-1-47</inkml:trace>
  <inkml:trace contextRef="#ctx0" brushRef="#br0" timeOffset="59743.03">21184 3563 0,'0'0'16,"-35"-71"-1,17 54 1,18-1-16,-17-17 16,-1 17-16,18-52 15,18 17 1,105 0 0,-17 53-1,53 35 1,-124 71-1,-70 123 1,-71-70 0,-53 88-1,36 0 1,87-106 0,36 0-1,89-70 1,69-36 15,1-35-15,-53-18-1,-53-17 1,-88 17 15,-1 18-31,-34 71 16,35-18-1,17 88 1,18 0 0,35 71-1,-17-159-15,35 105 16,17 72 0,-34-19-1,-36-69 1,-18 16 15,-70-52-15,0 0-1,17-71 1,18-35 0,18 0-1,-1 0 1,19-35-1,17 17-15,-35-17 16,17 35-16</inkml:trace>
  <inkml:trace contextRef="#ctx0" brushRef="#br0" timeOffset="60726.63">17833 7708 0,'-18'18'16,"1"-18"-16,-1 0 15,0 0 1,18-18 0,0-17-16,0 0 15,18 35 1,-18-18-1,71 18 1,-36 71 0,-18 17-1,-17 53 1,-35-35 0,18-53-16,-72 70 15,-16-35 1,34-70-1,0-18 1,18-71 0,36-17-1,17-71 1,35 71 0,36 18-1,-1 70 1,-17 35 15,0 35-15,-18 72-1,-17-89 1,17 17 0,18-70-1,0 0 1,18-35-1,-18-18 1</inkml:trace>
  <inkml:trace contextRef="#ctx0" brushRef="#br0" timeOffset="61209.42">18433 7743 0,'17'-52'16,"-17"69"15,-17 1-15,-19 52-1,1 54 1,17-18 0,18-71-16,0 36 15,53-36 1,0-35-1,53 0 1,18-71 0,-89 18-1,18-70 1,-53 17 0,-53 35-1,-35 54 1,-18 17 15,53 35-15,18 36-1,17-54-15,18 36 16,35 0 0,36-35-1,-18-18 1,-18 0-16</inkml:trace>
  <inkml:trace contextRef="#ctx0" brushRef="#br0" timeOffset="62008.49">19032 7779 0,'0'17'16,"0"1"-1,0 17 1,0 18 0,0 18-1,0-18 1,0 0 0,0-36-1,0-34 16,0-1-15,0-35 0,-17-35-1,17 70-15,0-35 16,0 36-16,0-54 16,35 53-1,18 1 16,17 17-15,-17 35 0,-53-17-16,53 35 15,0 35 1,-53-35 0,0 0-1,0-36 1,0-34 15,0-19-15,0-17-1,18-17 1,17-1 0,53 18-1,18 36 1,-71 17-1,36 0 1,0 70 0,-54 1-1,-17-18 1,0 35 0,-17-17-1,17-54-15,-18 1 16,18-36 31,0 1-47,0-19 15</inkml:trace>
  <inkml:trace contextRef="#ctx0" brushRef="#br0" timeOffset="62275.49">20038 7779 0,'17'0'16,"-17"17"-1,0 1 1,0 53 0,-35-1-1,35-17 1,-18 0-1,18-35 1,0-36 15,0 0-31,0 1 0</inkml:trace>
  <inkml:trace contextRef="#ctx0" brushRef="#br0" timeOffset="62691.63">20091 7514 0,'0'0'0,"-18"0"16,0 0-16,18 18 16,-17 17-1,17 0 1,0 1-1,35-36 1,18 0 0,18-36-1,-71 19-15,17-1 16,-17-52 0,0 17-1,-35 35 1,-36 18 15,36 53-15,17 17-1,18 1 1,0-18 0,0-35-1,18-18-15</inkml:trace>
  <inkml:trace contextRef="#ctx0" brushRef="#br0" timeOffset="63241.62">20549 7726 0,'18'0'16,"-18"17"-1,0 1-15,0 0 16,0-1-16,0 1 16,0 35-1,0 0 1,0 17 0,0-52-1,0 0-15,0-1 16,-18-17 15,1-35-15,17-36-1,0 1 1,53-54 0,17 54-1,54 17 1,-1 53 15,-52 0-15,-36 71-1,-35-54-15,0 89 16,0-53 0,0 17-1,-35-34 1</inkml:trace>
  <inkml:trace contextRef="#ctx0" brushRef="#br0" timeOffset="63426.49">21149 7990 0,'18'0'16,"-36"0"0,-17 0-1,17 0 1,-17 18 0,17 0-16,-17-18 0</inkml:trace>
  <inkml:trace contextRef="#ctx0" brushRef="#br0" timeOffset="64175.46">17621 8643 0,'-35'-18'31,"17"18"-31,1 0 0,-19 0 31,19 0-15,34 0 0,19 0-1,211 0 1,0 0-1,229-17 1,88 17 0,-123 0-1,53 0 1,-370 0-16,246-18 16,-158 18-1,-36-18 1,-88 1 15,-70 17-15,-18-18-1,-53 18 1,-88-17 0,106 17-16</inkml:trace>
  <inkml:trace contextRef="#ctx0" brushRef="#br0" timeOffset="64542.16">18309 8784 0,'0'0'15,"-53"18"-15,-35-1 0,53 1 16,105-18-1,-17 0 1,247 0 0,0-35-1,194 0 1,-18-1 0,-141 19-1,106-1 1,-247 0-1,-123 18 1,-36 0 0,-70 0 15,0 0-31,-36 0 16</inkml:trace>
  <inkml:trace contextRef="#ctx0" brushRef="#br0" timeOffset="66192.53">11377 8625 0,'0'0'0,"-35"0"31,17 0-31,18 18 16,0 0-16,0 140 15,0 19 1,0 70 0,53 17-1,-35-34 1,-18 140 0,0-158-1,0 52 1,17-105 15,-17-88-15,0-107 15,0 1-31,0-53 16,-17-89-1,17 72-15</inkml:trace>
  <inkml:trace contextRef="#ctx0" brushRef="#br0" timeOffset="67174.89">11395 8696 0,'0'0'0,"0"-18"31,0 1-15,53-1-1,-18 0-15,124 1 16,52-19-1,124 1 1,71 0 0,-18 17-1,177 1 1,-1-19 0,-105 36-1,-195-17 1,1 17-1,-89-18 17,-105 18-17,-36 18 1,-35 17 0,0 71-1,0 0 1,0 123-1,0 0 1,0 18 0,18 18-1,-1-54 1,36 19 0,-17-36-1,-36-35 1,0 52 15,0-105-15,-36-53-1,-17-18 1,-35-17 0,-35-18-1,-107 0 1,-17 0-1,-17 18 1,-177-1 0,-88 1-1,123-1 1,-282 19 0,88-19-1,195-17 1,-19 0 15,177 0-15,177-17-1,52-1 1,54 0 0,52-17-1</inkml:trace>
  <inkml:trace contextRef="#ctx0" brushRef="#br0" timeOffset="67741.38">12488 8925 0,'0'0'0,"-17"-17"0,-19-1 15,-52 18 1,71 0 0,-1 0-1,36 0 1,87-18 0,-52 18-16,177-17 15,193-1 1,-106 18 15,107 0-15,-71-18-1,-124 18 1,-159 0 0,-34 0-1,-89 0 16,-124 18-15,124 0-16</inkml:trace>
  <inkml:trace contextRef="#ctx0" brushRef="#br0" timeOffset="68108.84">12453 9349 0,'0'0'0,"-53"17"16,35 1-1,1 0 1,87-18 0,54 0-1,193-18 1,-228 18-16,334-35 15,-141 17 1,71 0 0,-159 1-1,-35 17 1,-89 0 0,-70-18-1,-70 18 1,-89 0-1,88 18 1</inkml:trace>
  <inkml:trace contextRef="#ctx0" brushRef="#br0" timeOffset="68507.5">12365 9772 0,'159'18'31,"-124"-18"-31,88 0 0,142 0 16,-177 0-16,300-18 31,-141 0-15,88-17-1,-105 17 1,-19 1 0,-105-1-1,-88 18 1,-71 0 15,-106 18-15,-17 17-1</inkml:trace>
  <inkml:trace contextRef="#ctx0" brushRef="#br0" timeOffset="68908.22">12435 10195 0,'53'0'16,"-17"0"-16,34 0 15,89 0 1,-89 0-16,195-35 16,-177 35-16,283-18 15,-124 1 1,35 17 0,-71 0-1,-122 0 1,-72 0-1,1 0 1,-106 0 15,-71 0-15,106 0-16</inkml:trace>
  <inkml:trace contextRef="#ctx0" brushRef="#br0" timeOffset="69367.56">12277 10583 0,'0'0'0,"0"18"0,17-18 15,107 0-15,87 0 32,36-18-17,159-17 1,-300 35-16,247-35 16,-106 35-1,0-18 1,-89 18-1,-87 0 1,-53 0 0</inkml:trace>
  <inkml:trace contextRef="#ctx0" brushRef="#br0" timeOffset="69555.44">14411 10548 0,'0'0'15,"0"18"1</inkml:trace>
  <inkml:trace contextRef="#ctx0" brushRef="#br0" timeOffset="71159.8">12365 7585 0,'17'-18'0,"1"18"16,-18 18 31,0 17-47,0 36 15,0 70 1,0-36 0,-18 37-1,18-107-15,0 35 16,0 1-1,0-89 32,0 1-31,36-71 0</inkml:trace>
  <inkml:trace contextRef="#ctx0" brushRef="#br0" timeOffset="72040.73">12647 7708 0,'0'0'16,"18"-35"-16,-1 17 15,-17 71 32,-17-18-47,17-17 0,-18 88 16,0-18-1,18 53 17,18-70-17,35-54 1,18-17 0,-1 0-1,18-52 1,-70 34-16,-18-35 15,0-53 1,-71 36 0,1 34-1,-18 19 1,52-1 0,36 0-1,89-17 1,16 35 15,54-18-15,-35 18-1,-54 36 1,-70 52 0,0-18-1,0 36 1,-17 0-1,17-35 1,0-18 0,70-36-1,36-34 1,-18-36 0,-17-18-1,17-35 1,-71-17-1,-52 17 17,-53 35-17,-35 54 1,34 17 0,1 53-1,53 0 1,17 17-1,18-17 1,18-35 0,70-1-1,-17-17 1,17-35 0</inkml:trace>
  <inkml:trace contextRef="#ctx0" brushRef="#br0" timeOffset="72374.41">13952 7655 0,'0'0'0,"-17"0"0,-1 0 0,-17 0 15,17 0 1,53 0 15,107-35-15,16 35-1,1-18 1,-71 18 0,-70 0-1,-36 18 1,-52 17-1,52-35-15,-17 18 32,17-18-32</inkml:trace>
  <inkml:trace contextRef="#ctx0" brushRef="#br0" timeOffset="72624.55">14217 7691 0,'-18'0'0,"36"0"0,-53 0 16,35 17 15,0 1-15,0 52-1,-18 1 1,0-1 0,1 36-1,17-70 1,0-19-1,17-17 17,1 0-17</inkml:trace>
  <inkml:trace contextRef="#ctx0" brushRef="#br0" timeOffset="73057.11">14799 7673 0,'0'0'0,"18"-35"16,-18 17 0,-18 18-16,-17 0 15,-18 35 1,0 36-1,-35 35 1,70-71 0,-17 53-1,35 36 1,53-71 0,17-53-1,36 0 1,0-18-1,0-17 1,-53 35 0,-53-18-1,-36 18 17</inkml:trace>
  <inkml:trace contextRef="#ctx0" brushRef="#br0" timeOffset="74308.09">12541 11571 0,'18'-18'15,"-36"36"-15,142-141 31,-107 105-31,-17-35 16,18 18 0,-18 17-1,-35 36 1,-71 105 0,-106 71-1,-17 18 1,-106 105-1,141-105 1,141-141 0,-141 158-1,70-88 1,1 0 0,52-88-1,36-53 1,35-70 15,18-1-15,17-17-1,0 17 1,0 1 0,-35 52-16,0 0 31,-17 36-16,-18 35 1,-1 70 15,19-17-15,-19 0 0,36-88-16,0 35 15,53-53 1,53 0-1,0 0 1,17-36 0,-34 1-1,-36 0 1,-53 17 0</inkml:trace>
  <inkml:trace contextRef="#ctx0" brushRef="#br0" timeOffset="74874.71">7355 12330 0,'0'0'0,"18"-53"16,-36 53-1,-17 0 1,-71 53-1,0 52 1,54 1 0,16 53-1,36-106-15,0 53 16,88-18 0,-17-53-1,35-35 1,17-53-1,-17-17 17,-35 17-32</inkml:trace>
  <inkml:trace contextRef="#ctx0" brushRef="#br0" timeOffset="75410.32">8061 12100 0,'0'-17'0,"0"34"0,-18-34 32,-17 87-17,17 36 1,1 53 0,-1-18-1,0-18 1,1-34-1,17-72 1,-18 1 15,18-36-15,0-35 0,0 36-16,0-54 15,18 1 1,70-1-1,0 18 1,36 18 0,-36 52-1,-35 72 1,-53-1 0,0 18-1,-35-36 1,17-17 15,18-35-15,0-36 15,0-35-15</inkml:trace>
  <inkml:trace contextRef="#ctx0" brushRef="#br0" timeOffset="75840.28">8625 12453 0,'0'0'0,"0"-53"31,18 53-31,17-35 16,-17 35-16,35 0 15,35 17 17,0 54-17,-88-18 1,0 35 0,0-70-16,-17 35 15,17-36 1,-18-17-1,0 0 1,18-53 0,0 1-1,0 34-15,18-35 16,35 18 0,-18-1-1,36 1 1</inkml:trace>
  <inkml:trace contextRef="#ctx0" brushRef="#br0" timeOffset="77040.45">9384 12330 0,'0'17'0,"0"1"15,-18 35 1,-35 17-1,53-52-15,-53 53 16,53-19 0,0-16-1,36-19 1,17-17 0,17-53-1,-17 1 1,-53-1-1,0 0 17,-18 35-17,-17-17 1,18 35 0,17-36-1,52 19 1,1 17-1,18 0 1,-1 35 0,-34 0-1,-36-17-15,17 17 16,-17-17-16,0 53 16,0-36-1,-35-18 1,17 1-1,18-36 32,0 1-47,0-18 16,18-54 0,17 36-1,36-17 1,-18 70-1,-36 0 1,1 17-16,0 36 16,-1 0-1,-17 0 1,0-17 0,18-36 30,0-18-30,52-53 15,-17-17-15,18 35 0,-18-17-1,-18 70 1,-35 17-1,0 54 1,-18-1 0,18 19-1,0-72-15,0 19 16,53-36 0,18 0-1,17-53 1,-18 0-1,-34-53 1,-19 0 15,-17 35-15,-35 89 0,0 35-1,0 70 1,35-17-1,0-35 1,52-53 0,37-18-1,-1-18 1,-53 0-16</inkml:trace>
  <inkml:trace contextRef="#ctx0" brushRef="#br0" timeOffset="77774.39">14676 11271 0,'0'0'0,"-18"-17"31,0 17-15,18 35 0,0-17-16,36 70 15,34 35 1,-35-70-16,142 141 15,-18-17 1,52 34 15,-70-87-15,36 17 0,-142-124-16,71 72 15,-53-36 1,-18-36-1,-35-34 17,0-1-17,0-17-15</inkml:trace>
  <inkml:trace contextRef="#ctx0" brushRef="#br0" timeOffset="78156.74">15893 12277 0,'0'0'0,"-18"0"31,18 17-15,0 36 0,35 0-1,36 0 1,17 0-1,-17-35 1,-19-1 0,-34 1-1,-18 0 1,-70 17 0,-36 0-1,-35 36 1,105-54-16,-69 36 15,34 0 1,18-35 15,35-18-15,18-18-16</inkml:trace>
  <inkml:trace contextRef="#ctx0" brushRef="#br0" timeOffset="79256.44">16810 12118 0,'-18'18'15,"36"-36"-15,-53 36 0,17-1 16,18 1 0,18-18-1,-1 0 1,1-18-16,52-35 15,-34 36-15,87-72 16,-88 54-16,89-53 16,-1-36-1,-123 54 1,-35-18 0,-35 52-1,-19 54 1,1 88 15,35 35-31,18 124 31,0 34-15,-1-69 0,1 211-1,17-212 1,18 89-1,0-19 1,0-122 0,71-1-1,53-88 1,-36-105 0,70-142-1,19-70 1,-71-1-1,-89-105 17,-123 18-17,-88 52 1,-17 142 0,105 70-1,0 35 1,88 1-1,18-1 1,89-17 0,34-18-1,36 0 1,0-35 0,-89 35-1,-35-36 1,-35 72-1,-35 52 32,35-17-47,-17 17 16,-19 36 0,36-19-1,0-34 1,0 0-1,0-36 17,0 0-17</inkml:trace>
  <inkml:trace contextRef="#ctx0" brushRef="#br0" timeOffset="79426.19">17498 11942 0,'0'0'16,"0"-18"-1,0 36 17</inkml:trace>
  <inkml:trace contextRef="#ctx0" brushRef="#br0" timeOffset="79890.52">17762 12224 0,'-17'0'0,"-1"0"16,18-18-16,0 0 0,0 1 15,0-1-15,0-17 16,18 35 15,52 0-15,1 35 0,-36 36-1,-35-54-15,18 89 16,-18-18-1,0-70 1,0 0 0,0-71 15,0 35-31,0-35 16,0-17-1,35-1 1,18 53-1,17 1 1,1 17 15</inkml:trace>
  <inkml:trace contextRef="#ctx0" brushRef="#br0" timeOffset="80239.64">18256 12277 0,'0'53'16,"0"-36"-1,18-17 1,52-17 0,1-36-1,-18 17 1,-53-34 0,0 17-1,-53 53 1,-53 18-1,36 34 1,34 37 0,36-19 15,36 1-15,17-36-1,-36-17-15,54-18 16,35-18-1,17-35 1,-35 0 0</inkml:trace>
  <inkml:trace contextRef="#ctx0" brushRef="#br0" timeOffset="81590.39">18962 11889 0,'0'-36'0,"0"72"0,0-107 16,-35 71-1,-1 88 1,19 18 15,-19 141-15,19-88 0,-19 70-1,-34 36 1,17-54-1,-53 36 1,88-176-16,-34 176 16,52-106-1,17-18 1,71-87 0,-17-36-1,52-71 1,-87 36-16,87-124 15,-52 18 1,-18-88 15,-53-36-15,-71 71 0,-70-18-1,106 177-15,-124-35 16,71 52-1,35 18 1,53-18 0,35 1-1,141-36 1,-34 0 0,34-53-1,-17 0 1,-71 36-1,-70 17 1,-18 17 15,-36 72 1,36 17-17,-17 35 1,17-18-1,0-52-15,17 17 16,19-35 0,16 0-1,-16 0 1,-19-53 0,-17 18-1,-53-36 1,36 54-16,-36-36 15,18 0 1,35 0 15,70 35-15,36-17 0,0 35-1,53 53 1,-89 18-1,-17 17 1,-53 0 0,0-35-1,0 17 1,-18-52 0,1-18-1,17-53 16,53-17-15,-36 52 0,54-88-1,-53 71-15,34-71 16,1 0 0,-35 71-1,-53 106 16,35-54-31,-36 71 16,19-52-16,17 69 16,0 1-1,17-53 1,54-18 0,0-35-1,-54 0 1,1 0-16,17-17 15</inkml:trace>
  <inkml:trace contextRef="#ctx0" brushRef="#br0" timeOffset="81758.5">20302 12312 0,'-17'0'31,"-1"0"0,0 0-31,1 0 16,-54 0-1,54 0-15</inkml:trace>
  <inkml:trace contextRef="#ctx0" brushRef="#br0" timeOffset="82656.27">10389 13935 0,'0'0'0,"-17"17"0,-89-17 32,88 0-32,1 0 15,-1 0 1,18-17 0,70 17-1,107 0 1,140-36-1,18 19 1,195-18 15,140-18-15,-476 53-16,388-36 16,265 1-1,-195 17 1,213-35-1,17 36 1,-265-18 0,300-18-1,-423 35 1,0-17 0,-159 17-1,-176 18 1,-89-18-1,-70 1 1,-17 17 15,-54 0-15,54 0-16</inkml:trace>
  <inkml:trace contextRef="#ctx0" brushRef="#br0" timeOffset="82790.53">19244 13582 0,'0'53'16,"0"-36"31,0 1-31,0 0-16</inkml:trace>
  <inkml:trace contextRef="#ctx0" brushRef="#br0" timeOffset="83473.97">12647 14940 0,'0'0'0,"0"-53"31,0 36-31,0-1 16,0 36 31,0 17-47,0 88 15,-18 1 1,18 35 0,0-124-1,0 18 1,0 35 0,0-53-1,0-52 16,0-36-31</inkml:trace>
  <inkml:trace contextRef="#ctx0" brushRef="#br0" timeOffset="84322.51">13176 14993 0,'0'0'0,"0"-18"0,0-17 32,-17 35-1,17 18-31,-18-18 15,-17 88 1,-1 35 0,36 19-1,0-1 1,18-71 0,53-17-1,34-53 1,-16-35-1,-54 17-15,88-88 16,-70 18 0,-35-53 15,-36 18-15,-52 52-1,-18 18 1,52 53-16,-34 0 15,-36 71 1,53 70 0,35-35-1,18 35 1,0-53 0,18-70-16,70 34 15,0-52 1</inkml:trace>
  <inkml:trace contextRef="#ctx0" brushRef="#br0" timeOffset="85106.02">14023 15064 0,'0'0'0,"-18"0"15,1 17 1,-19 71 0,36-70-16,0 70 15,0 18 1,0-53 0,0 0-1,0-35 1,-53-36 15,18-35-15,18-35 15,17-18-15,17 35-1,54 1 1,-36 70-16,36-18 15,34 36 1,-34 17 0,-18 53-1,-36-17 1,-17-53-16,0 17 16,0-18-16,0 1 15,-17-18 16,17-53-15,0 36 0,0-19-1,17-70 1,54 1 0,35 69-1,0 19 1,-53 52-1,-18 53 1,-17 89 0,-18-107-1,0 18 1,0-70 0,0 0-1,0-54 16,0 19-31,17-19 16</inkml:trace>
  <inkml:trace contextRef="#ctx0" brushRef="#br0" timeOffset="85357.12">14940 15099 0,'0'0'0,"18"-18"31,-18 36-15,0 35 0,0 35-1,-18-17 1,18 17 0,-18-71-16,18 19 15,0-54 32,18-17-47</inkml:trace>
  <inkml:trace contextRef="#ctx0" brushRef="#br0" timeOffset="85806.62">14922 14799 0,'0'0'15,"-17"-18"-15,-36 1 16,0 17 0,35 0-16,-17 53 15,35 17 1,0 18 0,0-52-1,71-19 1,34-17-1,-16-17 1,-36-54 15,-53 18-15,-18-17 0,-53-1-1,1 71 1,-36 18-1,53 35 1,35 35 0,18 0-1,36-17 1,34-1 0,18-52-1</inkml:trace>
  <inkml:trace contextRef="#ctx0" brushRef="#br0" timeOffset="86355.43">15346 15081 0,'0'-17'16,"0"34"-1,0 1 1,0 17-1,0 53 1,0 1 0,0-1-1,0-35 1,0-18 0,-18-35 15,1-18-16,17 1-15,-18-1 0,0-88 16,18 0 0,71-35 15,35 53-15,-18 53-1,18 35 1,0 70-1,-71-17 1,-35 53 0,0-18-1,-35 18 1,-1-53 0,19-18-1,17-17 1</inkml:trace>
  <inkml:trace contextRef="#ctx0" brushRef="#br0" timeOffset="86539.26">16140 15434 0,'0'0'0,"0"18"47,-18-18-31,0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5T10:25:46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494 0,'0'0'0,"0"-53"31,0 35-31,0 1 16,-18-1-1,0 18 1,18 53 0,0 35-1,0-53-15,0 142 16,0 17-1,0 53 1,0-106 0,0-18-1,18-70 1,-18-70 31,0-19-47</inkml:trace>
  <inkml:trace contextRef="#ctx0" brushRef="#br0" timeOffset="449.55">5962 706 0,'0'0'15,"-18"-18"-15,18 0 0,-35-35 16,35-35 0,35 18-1,53-1 1,36 53 0,-1 18 15,36 106-16,-88 0 1,-71 88 0,-88-70-1,-36 17 1,54-88 0,34-18-1,19-35 1,34-18 31,1 1-47,52 17 15</inkml:trace>
  <inkml:trace contextRef="#ctx0" brushRef="#br0" timeOffset="1017.08">7073 1305 0,'0'0'0,"18"0"0,-1 0 15,54 0 1,-53-17-16,17-54 16,0 18-1,-35-53 1,-17 18-1,-36 18 1,-71 52 0,18 53-1,-17 89 17,52-18-17,71 70 1,0-123-1,53 0 1,0-53 0,35 0-1,18-88 1,-53 17 0,-18-52-1,-17 17 1,-18 88-1,18 36 1,-1 88 0,1-36-1,17 18 1,-17-17 0,52-54 15,-17-17-16,18 0-15</inkml:trace>
  <inkml:trace contextRef="#ctx0" brushRef="#br0" timeOffset="1450.7">7602 1147 0,'0'0'0,"-17"0"0,-1 0 0,0-36 15,18-17 1,0 36-16,0-1 16,53-35-1,36 53 1,52 53 0,-53 0 15,-35 53-16,-53-89-15,0 36 16,0-35-16,-36 53 16,1-54-1,18-17 1,17-17 0,0-54-1,0-35 1,70 0-1,-17 53 1,18 18 0,-18 35-1,-1 0 1</inkml:trace>
  <inkml:trace contextRef="#ctx0" brushRef="#br0" timeOffset="2566.06">8661 1147 0,'17'0'0,"-34"0"0,87-53 16,-52 53-16,0-53 16,-18-53-1,-18 53 1,-70 0-1,17 53 1,-17 53 0,0 70-1,52 19 1,36-72 0,0 18 15,18-70-16,53-18 1,-54 0-16,54-18 16,17-52-1,-17-18 1,-36-36 0,-17 18-1,-18 18 1,0 159 15,0 34-15,-18 19-1,18-36 1,18-17 0,-1-71-1,18 35 1,54-35-1,-1-35 1,0-18 0,0-88-1,-70-53 1,-1 17 0,-17 89-1,0 17 1,0 160 15,-17 16-15,17-52-16,0 141 15,0-70 1,17-18 15,19-53-15,34-36-1,1-17 1,-36 0-16,18-53 16,18-70-1,-54-1 1,19-87 0,-36 70-1,0 17 1,0 107-1,0 52 1,-18 71 0,-17 88-1,35-36 1,0 1 0,0-71 15,88-52-16,-18-36 1,54-36 0,-1-52-1,-105 53-15</inkml:trace>
  <inkml:trace contextRef="#ctx0" brushRef="#br0" timeOffset="3683.39">11218 635 0,'0'35'31,"18"-35"-31,0 0 0,-1 0 16,54-17-1,17-36 1,-17-18 0,-1-17-1,-70 17 1,-53 1 0,-35 70-1,-88 88 1,52 18-1,54 53 1,70-71 0,52 18-1,-34-89-15,88 1 16,17-18 0,-17-35 15,-35-18-16,-71 35 1,0 0-16,-53 1 16,-71 52-1,1 53 1,17 53 0,53-35-1,36 18 1,17-89-16,35 18 15,35-35 1,1-18 0,35-18-1,0-35 1,-36-18 0,18-34-1,-17-1 16,-1 53-15,-34 53 0,34 35-1,-34 18 1,-36-35-16,0 52 16,0-17-1,-18-18 1,0-35-1,1 0 1,-1 0 0,-17 0-1</inkml:trace>
  <inkml:trace contextRef="#ctx0" brushRef="#br0" timeOffset="4632.84">9719 1129 0,'18'-18'16,"52"-35"0,-52 36-16,35-54 15,-36 53-15,1-34 16,-18-1 0,-35 53 15,-53 35-16,35 18 1,17 106 0,36-71-1,36 0 1,17-70 0,52-1-1,-34-34 1,35-36-1,-71 35-15,36-70 16,-1-53 0,-52 17-1,-1-34 1,-17 34 0,-17 71 15,-1 53-16,1 53 1,17 88 0,0-17-1,0 52 1,17-88 0,-17-70-16,35 35 15,1-53 16</inkml:trace>
  <inkml:trace contextRef="#ctx0" brushRef="#br0" timeOffset="8299.32">11765 935 0,'18'0'31,"-1"0"-15,1 17 0,53 36-1,-36 36 1,-35-1 0,0 0-1,-18-53 1,18 1-1,-17-36 1,17-18 0,0-17-1,0-54 1,53-16 0,17-37-1,-52 107 1,35-35-1,-36 34 1,-17 107 15,-35 52-15,17 1 0,18-18-1,0-53 1,71-36-1,-1-17 1,72-53 0,-37-17-1,-69 52-15,70-105 16,-71 17 0,-35 0 15,-35 88-16,-36 18 1,36 106 0,17 35-1,18-17 1,53-71 0,18-18-1,-1-35 1,36-35-1,-71 17-15,53-52 16,36-54 0,-36 18-1,36-17 1,-36 70 0,-35 53-1,-36 53 16,1-18-15,-18 36 0,0-54-1,18-17 17,-18-17-32,0-36 15,0 0 1,-18 0-1,-17 18 1,-18 35 0,0 52-1,18 54 1,-18 35 0,35-35 15,18-18-16,71-17 1,17-71 0,35 0-1,1 0 1,-19-88 0,-16 17-1,-1-70 1,-35 0-1,-53 70 1,0 107 15,-18 34-15,-17 54 0,35-1-1,0-52 16,53-36-15,17-35 0,54-18-1,-36-34 1,18-37 0,-89 54-16,19-71 15,-1-17 1,-35 87-1,0 125 17,-35-1-17,35-71-15,0 107 16,0-53 0,35-19 15,53-34-16,0-18 1,36-70 0,-71-19-1,0-69 1,-36 16 0,1-34-1,-18 88 1,0 0-1,0 158 17,-18 36-17,1 88 1,17-53 0,0 18-1,0-141 1,35 52-1,18-35 1,35-35 0,-35-17-1,53-71 1,-53-1 0,17-69-1,-70 105 1,0 35-1,0 36 1,0 52 0,0 36-1,0 0 1,53-53 0,18-18 15,52-35-16,1-35 1,-54-18 0,1-88-1,-71 53 1,18 17 0,-18 89 15,-36 88-16,1 17 1,35-35 0,0-35-1,71-18 1,-19-35 0,37 0-1,-54-17 1,18-18-1,0-89 1,-53 1 0,0 34-1,-88-16 1,52 105 0,19 0-16,-54 17 15,1 54 1,-1 35-1,53 17 1,18-52 0,89-1-1,34-52 1,-17-18 0,17-53-1,-52 0 16,17-53-15,-35 18 0,-53 53-16,35-36 15,-35 89 17,-35 35-17,17 52 1,1-87-16,-1 53 15,0 17 1,1-35 0,17-71 46,0-35-62,0 36 16,53-89-1,35-71 1,35 36 0,-34 88-1,16 36 1,-52 70 0,-35 70-1,-18-17 1,18 17-1,34-52 1,19 0 0,0-71-1,17 0 1,-18-53 0,-34-18-1,-19-70 16,19 53-15,-36-18 0,-18 53-16</inkml:trace>
  <inkml:trace contextRef="#ctx0" brushRef="#br0" timeOffset="8549.64">16051 441 0,'0'0'0,"-35"0"0,-35 0 31,52 0-15,0 0-1,1 0 1,-1 0 0,-17 0-16</inkml:trace>
  <inkml:trace contextRef="#ctx0" brushRef="#br0" timeOffset="8782.01">14623 635 0,'-18'0'0,"36"0"0,-36 18 0,0-18 15,36 0 17,0 0-32,70 0 15,0-18 16,18 0-15,-36 1-16</inkml:trace>
  <inkml:trace contextRef="#ctx0" brushRef="#br0" timeOffset="9848.5">6050 2011 0,'0'0'0,"-18"-18"0,-87-17 31,105 17-31,-18 18 16,0-17-1,36 17 1,70 0 0,89 0-1,-1 0 1,141 35 0,72-17-1,-37-18 16,-211 0-31,477 0 16,-89-18 0,229 0-1,-175 18 1,228 0 0,-599-17-16,405 17 15,194 0 1,1 0-1,-213 0 1,178 0 0,-231 17-1,266 19 1,-318-19 0,-230-17 15,-70 0-16,-141 0 1,-35 0 0,-36 18 15,-35 17-15,-53 18-1</inkml:trace>
  <inkml:trace contextRef="#ctx0" brushRef="#br0" timeOffset="12231.55">670 2734 0,'0'0'0,"0"-18"0,0-52 31,0 87-15,0 1-16,0 35 16,0-18-16,0 124 15,-17 70 1,-1-52-1,-17-19 1,35-87 0,0-36-1,0-88 17,0-17-17</inkml:trace>
  <inkml:trace contextRef="#ctx0" brushRef="#br0" timeOffset="14897.91">494 2910 0,'0'0'0,"-18"0"0,1-17 15,-1-54 1,18-17-1,71 17 1,70-17 0,-18 53-1,1 35 1,17 88 0,-106 18-1,-70 53 1,-71-18 15,18-53-15,-18-53-1,53-35 1,35-35 0,1-18-1,17 36 1,35 17-1,35 70 1,-34 18 0,17 53-1,0-35 1,-18-53 0,53-18-1,-17-35 16,34-70-15,1-18 0,0-53-1,-53 17 1,-35 71 0,-18 36-1,-18 105 32,0-35-47,18 52 16,0-87-16,0 106 15,36-72 1,17-34 0,35-18-1,0-35 16,-17-71-15,-19 18 0,-34-36-1,-18 54 1,18 35 0,-18 52 15,0 54-16,0 17 1,0 53 0,0-70-1,70-1 1,18-70 0,1-18-1,52-52 16,-35-18-15,-36-36 0,-70 36-1,0 18 1,-17 70 0,-1 17-1,18 54 1,0-1-1,0-34-15,0 52 16,0-71-16,-18 54 16,18-1-1,0-87 32,0-1-47,0-70 16,36-18 15,-19 71-31,54-71 16,17 36-1,18 70 1,-71 17 0,-17 36-1,-1 71 1,1-36-1,35 0 1,17-53 0,-17-17-1,53-36 1,0-70 0,-35 17-1,-36-52 16,-35 35-15,0 17 0,0 89 15,0 52-15,0 36-1,-35 0 1,17-35-1,0-1 1,18-52-16,-17-18 16,17-35 15,0-54-15,0 1-1,17 18 1,1 34-1,88-34 1,-36 52 0,18 18-1,-52 35 1,-1 71 0,0 0-1,1 0 1,17-36-1,17-70 1,18 0 0,0-17-1,1-71 1,-54 17 0,-35 36-16,35-89 15,-35 71 1,0 18 15,-17 70 0,17-17-31,-18 88 16,18-18 0,0 18-1,35-53 1,36-36-1,17-17 1,71-17 0,-124-1-16,124-88 15,-71 18 1,-53-35 0,-35 70-1,0 18 1,-35 35 15,0 88-15,-1 0-1,36 35 1,-35-17 0,35-71-1,-18 1 1,18-72 15,0-34-15,53-54-1,-35 89-15,35-71 16,17 36 0,-34 52-16,87-35 15,-52 53 16,35 71-15,-71-1 0,-35 54-1,0-36 1,-18-70-16,-17 35 16,0-18-1,17-35 16,18-18-31,18-17 16</inkml:trace>
  <inkml:trace contextRef="#ctx0" brushRef="#br0" timeOffset="15764.65">5891 3140 0,'0'0'0,"53"-71"16,-53 54 0,0-19-1,-53 19 1,-35 17 0,-18 35-1,-17 53 1,88-53-16,-54 71 15,54 18 1,35-36 0,18-71-1,105-17 1,-35-35 0,36-53 15,-36 0-16,-17-18 1,-54 35 0,1 54-1,-18 52 17,0 71-17,0 53 1,0-1-1,0 89 1,0-176-16,18 246 16,17-87-1,-35 105 1,0 0 0,0-141-1,-18 35 1,-17-70 15,17-141-15,-35-36-1,-17-105 1,17-19 0,-18-175-1,18-142 1,53 177-1,0-18 1,71 124 0,-36 70-1,36 18 1,-18 17 0,-36 1-1,-87 17 16</inkml:trace>
  <inkml:trace contextRef="#ctx0" brushRef="#br0" timeOffset="16007.81">4127 2928 0,'-17'-35'31,"17"17"-31,17 18 47,1 0-32</inkml:trace>
  <inkml:trace contextRef="#ctx0" brushRef="#br0" timeOffset="18415.89">8467 3157 0,'0'0'0,"-36"-35"31,36 17-31,0 1 15,71-54 1,105-52 0,-70 35-1,-53-18 1,-53 53 0,-141 53-1,-53 35 16,70 36-15,107-54-16,-71 36 16,70 18-1,53-18 1,18 0 0,71 35-1,-36-18 1,-53-34-16,18 69 15,-71-16 1,-123 34 0,-17-52-1,52-54 1,-18-52 0,107 17-16,-36-70 15,0-71 1,53 36 15,0 0-15,0 70-1,53 70 1,0 71 0,0 18-1,17 53 1,-17-71-1,35 0 1,18-70 0,35-18-1,53-53 1,-53-17 0,0-54-1,-70 36 1,-53-53 15,-89 88-15,0 53-1,-34 0 1,34 53 0,18 53-1,36 17 1,17-17-1,35-53 1,0-53 0,53 0-1,-17-53 1,52-71 0,-70 19-1,-35 34 16,-1 36-15,-17 17 0,0 36-1,0 52 1,0 54 0,0-1-1,36-52 1,34-36-1,19-35 1,-1-18 0,-71 1-16,89-71 15,-35 17 1,-36-52 0,-35 34-1,0 37 1,-18 52 15,1 17-15,-1 71-1,18 1 1,0 16 0,0-16-1,0-72 1,18-34 15,35-72-15,-36 19-1,-17 35-15,36-54 16,16 19 0,-34 35-1,17 52 16,1 54-15,-36-1 0,35 36-1,0-53 1,-17-35-16,35 35 16,0-53-1,17 0 1,1-71-1,-18-17 1,17-53 0,-17 35-1,-35 53 1,17 18 0,-35 70 15,0-17-16,0 87 1,0-16 0,0 16-1,53-34 1,35-18 0,18-35-1,53-36 1,-18-53-1,-35 1 1,-18-71 0,-70 17-1,-18 71 1,-53 36 0,0 52-1,17 53 16,19 53-15,17-53 0,0 1-1,70-36 1,36-53 0,0-36-1,-53-17 1,0-17-1,-53-1 1,18 54-16</inkml:trace>
  <inkml:trace contextRef="#ctx0" brushRef="#br0" timeOffset="20313.88">12294 2699 0,'0'0'0,"-17"-18"31,17 36-31,-18-1 16,18 72-1,0-19 1,0-52-16,35 35 16,18-53-1,0 0 1,35-53-1,-17 0 1,-18-53 0,-53 71-16,0-36 15,0 1 1,-18 123 15,-17 105-15,0-17 15,35-105-31,-36 158 16,36-36-1,-17-52 1,17-35 0,0-36-1,-18-35 1,-35-70-1,-35-19 1,-36-34 0,54 52-1,-18 54 1,52 17 0,36 106-1,18 17 1,53-52 15,52 17-15,1-88-1,34 0 1,-122-18-16,87-35 16,36-35-1,-36-53 1,-87 53-1,-36 0 1,-18 52 0,-35 36-1,0 71 1,35 17 0,18 35-1,0-34 1,36-19 15,-19-52-31,72-18 16,16 0-1,37-53 1,-19-35 0,0-36-1,-70 18 1,-35 71-1,-89 70 17,36 54-17,18 16 1,17-52 0,0-35-16,35 53 15,-18-54 16,1 1-15,-18-36 15,0-35-15,-35 0 0,35 36-16,-53-1 15,18 18 1,-1 35-1,36 36 1,0-18 0,89-18-1,-1-35 1,0 0 0,18-35-1,0-18 16,-18-71-15,18-70 0,-71 89-1,-17-54 1,-18 88 0,0 54-1,-53 34 1,17 89-1,1 35 1,35-35 0,0 35-1,0-53 1,53-17 0,35-36-1,-17-35 1,-1-35 15,-17-18-15,-18-70-1,-35 70-15</inkml:trace>
  <inkml:trace contextRef="#ctx0" brushRef="#br0" timeOffset="20628.34">13811 3016 0,'0'0'15,"36"0"1,-19 0-16,71 0 16,18-17-1,35-1 1,0 18 15,-88-18-15,-35 18-1,-18-17 1</inkml:trace>
  <inkml:trace contextRef="#ctx0" brushRef="#br0" timeOffset="22513.76">15840 3157 0,'0'18'16,"17"-18"-1,1-18 1,35-17-1,-35 17-15,70-70 16,-18 18 0,-34-36-1,-36 18 1,-53-1 0,0 72-1,0 34 1,35 89-1,1 71 17,17 17-17,0 106 1,35-1 0,-35-210-16,0 175 15,0 89 1,0-124-1,0 1 1,0-89 0,0-106-1,0-88 1,35-106 0,-17 1-1,-1-142 1,-17-71-1</inkml:trace>
  <inkml:trace contextRef="#ctx0" brushRef="#br0" timeOffset="22846.72">16034 3087 0,'0'0'16,"0"-35"-16,0-1 0,0-17 15,88-35 1,35 53-1,54 35 1,-71 53 0,-71 53-1,-70 17 1,-71-35 0,-88 18-1,106-71 1,35-35 15,35 0-15,53-53 15,-17 53-31,70-52 16</inkml:trace>
  <inkml:trace contextRef="#ctx0" brushRef="#br0" timeOffset="26962.59">17004 2910 0,'0'0'0,"18"-17"0,-18-36 16,-36-18-1,-17 36 1,-35 35 15,70 18-31,-52 35 16,-18 52-1,52 19 1,36-18 0,0 0-1,36-54 1,52-52-1,-35-17 1,35-71 0,-17-18-1,-36 18 1,-35-18 0,0 53-1,0 70 32,0 36-31,0 36-1,0-19 1,35 1 0,-17-54-16,17 1 15,53-18 1,0-35-1,18-18 1,-18-18 0,1-70-1,-89 71 1,-36 70 15,19 52-15,17 19-1,0 0 17,17-54-32,36 54 15,18-1 1,-18-34 0,35-36-1,0 0 1,53-53-1,-53 0 1,18-53 0,-70 18-1,-19-36 1,-52 54 0,-53 52-1,-18 53 16,35 36-15,18 52 0,36-52-1,17 35 1,53-53 0,17-36-1,-17-17 1,35-35-1,-17-35 1,-18-1 0,-18-88-1,-17 89 1,-18 34 0,-18 89 15,1 53-16,17-18 17,0-52-32,35 52 15,35-53 1,19 0 0,-19-35-1,54-17 1,-19-54-1,-16-35 1,-54-52 0,-17 16-1,-18-16 1,0 105 0,0 70-1,-18 36 1,0 88 15,18-35-15,0 53-1,0-53 1,36-53 0,-19-36-16,36 1 15,0-18 1,53 0-1,-18-53 1,18-70 0,-53-1-1,-18-105 1,-35 123 0,0 36-1,-18 52 1,-17 53-1,0 89 17,17 34-17,18-17 1,0-52 0,53-19-1,18-34 1,70-36-1,0 0 1,-18-71 0,-52-17-1,-53 0 1,-18 17 0,0 53-1,-53 36 1,35 35 15,-17 35-15,35-17-1,0-18 1,53-18 0,17-35-1,18 0 1,1-18-1,-19-35 1,1-53 0,-18 1-1,-18-54 1,-35 141-16,0-52 16,0 17-1,0 35 1,0 1 15,-18 17 297,18-18-140,0 0-173,0 1 1,0-1 0,0 0-1,0-17 1,-17 17-1,17 1 1,-18 17 0,0 0-1,18 53 1,-17 35 0,-19 53-1,19 18 1,17-36-1,0-52 17,17-36-17,54-35 1,35 0 0,0 0-1,-71-18-15,88-70 16,-34 0-1,-1-88 1,-53 35 0,-35 35-1,0 88-15,0-17 16,-18 17 0,-34 71-1,16 18 1,1 87-1,35-34 17,-18 35-17,18-89 1,53 1 0,35-54-1,1-17 1,-1-17-1,-18-36 1,-34-35 0,-19 35-1,1 35 1,-18 36 15,-35 35-15,35-36-16,-18 36 15,18 0 17,0-35-17,71-18 1,-1 0 0,1-36-1,17-34 1,-53-1-1,0 1 1,-17 17 0,-18 70 31,0 1-47,-18 53 15,-17-1 1,35 71 15,0 53-31,0-17 31,0-107-31,0 177 16,0 0 0,0-70-1,0 70 1,-53-71-1,-17-53 1,52-105-16,-70 88 16,0-71-1,52-35 1,-34-53 0,17-53-1,0-88 1,35-106 15,18 71-15,36-71-1,34 36 1,1 140 0,-1 1-1,-52 105-15,17-17 16,0 17-1,-17 1 1,17 17 0,-17 0 15</inkml:trace>
  <inkml:trace contextRef="#ctx0" brushRef="#br0" timeOffset="34497.57">864 4745 0,'0'0'0,"-17"0"78</inkml:trace>
  <inkml:trace contextRef="#ctx0" brushRef="#br0" timeOffset="36361.65">847 4851 0,'0'0'0,"0"-18"0,0 0 0,0-52 16,0 17-1,0 35-15,0-52 32,0 17-17,0 35 1,-18 53 15,18 89-15,0 17-1,0-106-15,0 124 16,0-35 0,18-19-1,35-69 1,17-36 0,18-71-1,1-17 1,52-71-1,-88 18 1,-36-18 15,-17 71-15,0 35 0,0 36-1,0 69 1,0 37-1,0 105 1,18-53 0,-18-106-16,35 71 15,-17-88-15,35 34 16,0-52 0,52-35-1,-16-18 1,-1-70-1,0-36 1,-88 71 15,18 53-15,-36 70 15,0 53-15,18-70-16,0 88 15,18-36 1,53 18 0,-54-52-1,18-19 1,-52-17 31,-1-17-47,-17-19 15,-36 1 1,54 35 0,-1 0 15,18 53-15,53 0-1,18-18 1,17-35-1,18 0 1,17-53 0,-88 36-16,142-72 15,-71 1 1,-54-35 0,-34 34-1,0 19 1,-36 88 15,18 17-15,-18 35-1,1 72 1,34-72 0,72-35-1,-1-35 1,71-17-1,-89-36 1,18-53 0,-70 18-1,-18 0 1,0 35 0,-18 88 15,1 53-16,-1 36 1,0-36 15,18-18-15,0-52 0,0-36-1,0 1 1,18-71-1,17-18 1,-17 70-16,35-52 16,35 18-1,0 70 1,-35 35 0,-18 53-1,-17 18 1,-18 0-1,0-89 1,0 54-16,18-36 31,17-35-15,18 0 0,35-35-1</inkml:trace>
  <inkml:trace contextRef="#ctx0" brushRef="#br0" timeOffset="36996.85">4216 4762 0,'0'0'0,"35"-52"16,-35-1 0,0 17-1,-71 19 1,1 52-1,-1 18 1,-17 88 15,53 0-15,17-35 0,36-71-1,52-35 1,19-17-1,-19-36 1,1-71 0,-18 36-1,-18 0 1,-35 70 0,0 53 15,0 54-16,0-54-15,0 88 16,0 89 15,0 0-15,18-1 0,-1 72-1,-17-54 1,35 88-1,-35-140 1,0-107 0,0-52-1,0-71 1,0-35 0,-35-53-1,18 88-15,-72-123 16</inkml:trace>
  <inkml:trace contextRef="#ctx0" brushRef="#br0" timeOffset="37228.1">2822 4516 0,'0'0'16,"-35"0"-1,53 17 17,17-17-17,-18 0-15</inkml:trace>
  <inkml:trace contextRef="#ctx0" brushRef="#br0" timeOffset="38561.83">7302 4992 0,'0'-18'32,"0"1"-17,0-1-15,0-17 16,0-71-1,-52 18 1,-1 17 0,-71 18-1,89 53-15,-53 18 16,-36 88 0,54 17-1,52 89 1,36-71-1,70-18 1,-18-87 15,36-36-15,0-71 0,-18-35-1,0-105 1,-52 34-1,-36 107-15,17-160 16,-17 89 0,0 35-1,-17 124 1,-19 176 0,1-18-1,35-105-15,0 141 16,18-1-1,35-105 1,53-53 0,17-53 15,36-53-15,-106 18-16,53-53 15,17-53 1,-123-18-1,-18 106 1,-87 53 0,16 35-1,54 53 1,53-35 0,70 18-1,-18-36 1,19 36-1,-36-1 1,-36-35 15,1-35-15,17 0 0,36-17-1,-36-54 1,36-17-1,-54 70-15,1-52 16,-1 35 0,-17 88 15,0 35-15,-17-35-1,17-36-15,0 36 16,0-70 31,0-1-32,17-35-15</inkml:trace>
  <inkml:trace contextRef="#ctx0" brushRef="#br0" timeOffset="38712.57">8502 4621 0,'0'0'0,"-18"0"32,1 0-17,17 36 1,17-1 0</inkml:trace>
  <inkml:trace contextRef="#ctx0" brushRef="#br0" timeOffset="41761.51">8714 5062 0,'0'0'0,"53"0"16,-18 0-1,35-53 1,1 1-1,52-72 1,-87 106-16,34-87 16,-17-19-1,-53 36 1,-18 70 0,-17 36-1,18 0-15,-1 52 16,0 71-1,-17 18 1,17 88 15,-52 0-15,35-35 0,-1 105-1,19-123 1,17-106-1,35-52 1,53-72 0,18-34-1,53-160 1,-71 36 0,-70-35-1,-54 53 1,-70 87-1,-35 54 1,53 0 15,123 35 1,124-53-17,0-53 1,0 18-1,70-71 1,-194 124-16,71-71 16,-88-35-1,-36 70 1,-53 36 0,-17 70-1,71 54 1,-1-36-16,18 158 15,0-34 1,0 87 15,0-70-15,-35 53 0,-1 35-1,36-141 1,18 1-1,70-89 1,18-53 0,0-36-1,53-87 1,-124 87-16,53-105 16,-35-106-1,-88 0 1,-71 53-1,-88 36 1,53 87 0,106 54-1,-54 17 1,72 17 0,17 1-1,106-18 1,-1-35-1,-69 17-15,122-70 16,-52 35 0,0-18-1,-53 18 1,-35 36 0,-18 34 30,17 36-46,1 53 16,17-53 0,0 0 15,18-53-15,36-18-1,-19-35 1,18-35-1,-17 18 1,-36 17 0,-17 17-1,-36 36 32,1 0-31,-1 0-16,0 18 15,18 17 1,0-17-16,0 52 16,0 1 15,36-18-15,34-18-1,1-35 1,52-17-1,1-36 1,-1-36 0,-52 37-1,-54-1 1,-17 35 0,0 0 15,0 1 63,-17-1 77,-1 18-77,0 0-63,18 18-15,-17-18-16,17 17 16,-18 1-16,18 0 15,0 35 1,0 17 0,0-17-1,0-18 1,18-35-16,52 18 15,-17-18 1,53-18 0,-35-35 15,17-17-15,-18-18-1,-34 35 1,-36 35-1,0 36 17,-36 35-17,19 0 1,17-36-16,-18 54 16,18-54-1,0 19 1,0-72 15,35-17-15,1-35 15,17 18-15,-18 34-1,0 36 1,-17 36-1,-18 17 1,0-36-16,53 54 16,-18-18-1,53-53 1,-17 0 0,34-18-1,-16-35 1,-36-17-1,-18-71 1,-17 17 0,17-35 15,-35 89-15,0 52-1,0 36-15,0 52 16,-35 71-1,17-17 1,0-1 0,18-34-1,0-37 1,71-52 0,-36 0-1,36-70 1,-54 35-1</inkml:trace>
  <inkml:trace contextRef="#ctx0" brushRef="#br0" timeOffset="41962.17">12382 4410 0,'0'0'0,"0"17"16,18-17-1,53 0 1,35 0 0,-36-17-1,-35-1 1,1-17 0</inkml:trace>
  <inkml:trace contextRef="#ctx0" brushRef="#br0" timeOffset="42794.13">14305 4269 0,'-18'-36'15,"36"72"-15,-36-89 0,-17-53 32,18 106-32,-19 17 15,1 72 1,17 87-1,-17-35 1,0 88 0,17-123-1,1-17 1,17-72 0,0-34-1,0-36 1,0-53-1,35 0 1,35 35 0,54 1 15,-18 70-15,17 53-1,-88 17 1,-35 54-1,-88-1 1,18-70 0,-19-18-1,72-17-15,-18-18 16,17 0-16,-17 0 16,17 0-1,18-35 16,53 0-15,-35 17-16</inkml:trace>
  <inkml:trace contextRef="#ctx0" brushRef="#br0" timeOffset="43194.38">14640 4692 0,'0'0'15,"0"-35"1,0-1 0,36 1-1,-1 17 1,35 18 0,1 36-1,-1 34 1,-52-34-16,0 52 15,-18 18 1,-71-18 15,54-71-15,-1-17 0,0-17-1,18-71 1,0-1-1,0 1 1,53 35 0,18 18-1,-1 17 1</inkml:trace>
  <inkml:trace contextRef="#ctx0" brushRef="#br0" timeOffset="43660.47">15381 4568 0,'0'18'31,"0"0"-31,-18 17 16,-34 36 0,16 17-1,1 35 1,35-87-16,0 34 15,53-35 1,-18-17-16,71 0 16,-18-36-1,36-53 1,-54 1 0,-34-54-1,-36 36 1,-106-53-1,-18 123 1,18 18 0,-35 53 15,71 18-15,70 52-1,0-87-15,70 52 16,54-18-1,17-70 1,-106 0-16</inkml:trace>
  <inkml:trace contextRef="#ctx0" brushRef="#br0" timeOffset="44260.58">16140 4692 0,'17'-53'0,"-34"106"0,34-141 16,-52 123 15,0 18-15,17-18-16,0 53 31,1 18-15,17-35-1,0-54 1,53-17-1,0-35 1,-36 18-16,71-72 16,-35 1-1,0 0 1,-53 70 0,0 89 15,0-54-31,0 72 15,18-19 1,35-34 0,35-19 15,0-17-15,0-53-1,-17-53 1,-53-17-1,-1 17 1,-17 36 0,-35 70-1,17 0 1,-17 35 0,35 0-1,18-17 1,17-18-1</inkml:trace>
  <inkml:trace contextRef="#ctx0" brushRef="#br0" timeOffset="44678.02">17251 4533 0,'0'0'0,"35"-17"16,-35-1-1,-18 18 1,-105 18-1,35 17 1,70-35-16,-35 53 16,53-18-1,36 0 1,34-17 0,54 17-1,-19 18 1,-69 18-1,-54-18 1,-53-36 0,-52 1 15,17-18-15,-17 0-1,105 0 1,53-35 15,54-1-15,-54 36-16</inkml:trace>
  <inkml:trace contextRef="#ctx0" brushRef="#br0" timeOffset="45393.81">17427 4815 0,'71'0'0,"-142"0"0,230-17 16,-88-1-1,-19-17 1,-16 0 0,-36 17-1,17-53 1,-17 36 0,-17 17-1,-54 18 1,36 36-1,0 17 1,17 17 0,18 1-1,18-54 1,70 1 0,-35-18-1,17-18 1,-34-35-1,-19 1 1,1-19 0,17 18 15,18-17-15,-18 34-1,53 19 1,-35 34-1,-17 54 1,-36 17 0,0-17-1,0 17 1,-18-53 0,0-35 15,18-35-16,0-18 1,18-18 0,0 36-16,17-18 31,0-17-15,18 52-1,-18-17 1,18 17-1,-17 18-15</inkml:trace>
  <inkml:trace contextRef="#ctx0" brushRef="#br0" timeOffset="46377.32">19614 4692 0,'18'0'0,"-36"0"0,71 0 16,18-35 0,-53 17-16,17-17 15,-18-18 1,1 35-16,-18-52 16,-35-54-1,-71 71 1,18 53-1,-36 106 1,54-18 0,17 53 15,35-105-31,18 52 16,18-18-1,35-52 1,53-18-1,-1-53 1,54-53 0,-88 18-1,-18-35 1,-53 70 0,17 53-1,-17 35 1,-17 106-1,17-53 1,17-17 0,54-36 15,-18-35-15,70-18-1,1-52 1,-36-36-1,-35 0 1,-36-70 0,-17 70-1,0 53 1,-35 106 0,0 88-1,0-17 1,17-1-1,18-17 1,35-71 0,71-17 15,-35-18-15,52-53-1,-70 0 1,-35 35-16</inkml:trace>
  <inkml:trace contextRef="#ctx0" brushRef="#br0" timeOffset="46560.96">20338 4480 0,'-18'0'0,"36"0"0,-89 18 16,53 0-1,107-18 1,-54 0-16,106 0 15,71 0 1,-36-36 0,-105 36-1</inkml:trace>
  <inkml:trace contextRef="#ctx0" brushRef="#br0" timeOffset="47643.59">21502 4639 0,'0'0'0,"0"18"16,0 17 0,17-35-1,72 0 1,-36-18 0,70-88-1,-52 18 1,-1-88-1,-52 17 1,-18 36 0,0 105 15,-18 18-31,-52 106 16,34 17-1,1 54 1,35-71-1,18 17 1,87-70 0,19-35-1,-36-18 1,36-53 0,-19-53-1,-52 0 1,-17-88-1,-36 35 1,0 124 0,-18 70 15,-35 89-15,18-18-1,0 70 1,17-88-1,18-35 1,0-35 0,0-1-16,35-34 31,-17-1-31,52-35 16,-17-17-1,18 17 1,-18 35-1,-36 36 1,1 35 0,-18-1 15,88-16-15,-17-19-1,35-17 1,-18 0-1,18-17 1,-36-54 0,-52-35-1,-18 53 1,-18 36 0,-35 34-1,-17 54 1,52 35-1,18-53 1,18-18 0,35-17-1,17-18 17,1 0-17,-1-71 1,-52 18-1,-18 0-15</inkml:trace>
  <inkml:trace contextRef="#ctx0" brushRef="#br0" timeOffset="47910.61">21643 4339 0,'0'0'15,"-35"0"-15,-1 18 0,-17-18 16,89 0 0,70 0-1,-54 0 1,90-18 0,16-17-1,-69 17 1,-54 18-1,-88 36 1</inkml:trace>
  <inkml:trace contextRef="#ctx0" brushRef="#br0" timeOffset="50359.72">5503 6826 0,'0'-17'0,"0"34"0,89-105 31,-72 70-31,54-70 16,-18 0 0,-18-35-1,-35 52 17,-71 18-17,54 53-15,-89 0 16,-71 53-1,107 35 1,52 36 0,54-1-1,52-35 1,88 36 0,-88-54-1,-70 19 1,-71-37-1,-53 1 1,0-53 0,-52-17 15,34-54-15,54 18-1,17-35 1,35 53-1,53 52 17,-17 1-32,70 53 15,18 17 1,0-18 0,53-17-1,-1-53 1,89-35-1,-106-36 1,18-17 0,-88 0-1,-71-53 17,-18 17-17,-70 89 1,0 53-1,-1 70 1,19 53 0,52-35-1,18 0 1,71-53 0,17-53-1,0-36 1,-17-16-1,-1-37 1,-52 1 0,-18-18-1,0 89 17,-18 34-17,1 54 1,17 17-1,17-17 1,54-18 0,17-53-1,18 0 1,17-36 0,-17-34-1,-70-1 1,-36-88-1,-18 89 1,0 70 0,1 35 15,17 53-15,-18 18-1,18-71-15,0 18 16,0 36-1,0-72 1,18-52 15,35-18-15,-18-18 0,0-17-1,-17 71-15,52-72 16,-17 72-1,-18 34 1,-35 72 0,0-36 15,0-18-31,18 18 16,-18-36-16,53 36 15,-18-53 1,36 0-1,-18-17 1,53-54 0,-53-17-1,-18-18 1,0 18 0,-17 35-1,-1 53 1,-17 53-1,0-18-15,0 89 16,0-36 0,71 0-1,-18-53 17,53-35-17,52-17 1,-69-36-1,16-35 1,-52-1 0,-35-34-1,-18 105 1,-71 36 0,-17 88-1,53-18 1,35 18-1,35-36 1,36-52 0,17-18 15,-53 0-31,36-18 16,35-52-1,-53 17-15</inkml:trace>
  <inkml:trace contextRef="#ctx0" brushRef="#br0" timeOffset="52076.48">9543 6967 0,'-18'0'31,"18"-17"-15,0-1-16,53-70 15,0 0 1,-36 52-16,54-122 16,0-54-1,-54 53 1,-17 89-1,-70 70 1,-19 106 0,37 35-1,-1 141 17,53-159-17,17 18 1,107-105-1,-1-19 1,71-52 0,0-35-1,-53-54 1,-88 1 0,-53 34-1,0 54 1,-17 35-1,-1 18-15,0 88 16,1 35 0,17-71-1,53 18 17,17-70-17,54-18 1,-89 0-16,71-18 15,35-52 1,-35-54 0,-71 19-1,-35 16 1,0 54 0,-35 53-1,35-1-15,-53 72 16,35-1-1,1 0 1,-1-17 0,18-36-1,18-35 32,-1-53-31,18 0-1,18-71 1,18 1 0,-1 17-1,1 89 1,-36 87 0,18 54-1,-53-36 1,18 18-1,17-53 1,-17-53-16,17 0 16,36-18-1,-18-17 17,35-71-17,-35 0 1,52-88-1,-69 123 1,-36 124 15,0 35-15,0 54 0,17-107-16,19 53 15,17 0 1,52-52-1,-16-36 1,52-18 0,17-53-1,-52-52 17,-17-54-17,-72 72 1,-17 16-1,-53 89 1,0 36 0,18 105-1,35-106-15,-18 71 16,18 17 0,36-70-1,52-35 1,0-18-1,0-18 1,18-70 0,-35-35-1,-71 87 1</inkml:trace>
  <inkml:trace contextRef="#ctx0" brushRef="#br0" timeOffset="52326.91">11659 5997 0,'0'0'0,"-35"0"0,17 0 0,-35 18 16,18-1-1,18-17 1,17 18 0,-18 0-1,-17-18 1</inkml:trace>
  <inkml:trace contextRef="#ctx0" brushRef="#br0" timeOffset="52576.51">9578 6685 0,'0'0'0,"18"0"16,105 0-1,0-18 1,142-34 0,-71-1-1,-141 53 1</inkml:trace>
  <inkml:trace contextRef="#ctx0" brushRef="#br0" timeOffset="53043.25">13406 6615 0,'17'0'15,"-17"17"1,0 1-1,0-1 1,-17 1 0,-19 0-16</inkml:trace>
  <inkml:trace contextRef="#ctx0" brushRef="#br0" timeOffset="63791.27">1940 8678 0,'0'0'0,"-17"0"0,-19 0 16,19 0-16,-19 0 15,19 0 1,-1 0 0,36 0 15,17 0-31,141 0 31,18-17-15,89-19-1,-89 36 1,17-17 0,-158-1-1,-35 18-15,17 0 16,-17-18 0,-36 18 30,1 0-46,-19 0 16,-34 18 0</inkml:trace>
  <inkml:trace contextRef="#ctx0" brushRef="#br0" timeOffset="64209.47">2011 8837 0,'0'0'0,"-18"0"0,1 0 31,34 0 0,1 0-31,88 0 16,141-18 0,-36-17-1,-140 18-15,123-1 16,-18-17 15,-52 17-15,-54 0-1,-34 18 1,-36-17 0,-18-1 15,-17 0-15</inkml:trace>
  <inkml:trace contextRef="#ctx0" brushRef="#br0" timeOffset="64741.69">3034 8290 0,'-35'-17'31,"35"34"-15,0 19-1,0-19-15,17 54 16,71-1 0,-17-34-1,70-1 1,0-18 0,-35-17-1,-71 0-15,54 0 16,-72 0-1,-17 18 1,-35 0 0,-71 35-1,-35 17 1,17 36 15,-17 53-15,36-36-1,52-35 1,35-35 0,18-35-1,53-18 17,17-71-17</inkml:trace>
  <inkml:trace contextRef="#ctx0" brushRef="#br0" timeOffset="65874.5">7161 8872 0,'0'0'0,"0"-17"0,0-1 15,0-17-15,18-36 16,-18 1 0,0-1 15,0 36-16,-53 17 1,-17 36 0,-1 52-1,0 54 1,54-18 0,17 0-1,0-54 1,0-34-1,70-36 1,1-52 0,-18-36-1,-36 18 1,19 17 0,-36 36-1,0 17 16,0 89-15,17 0 0,19 52-1,-1-52 1,35-1 0,-17-52-1,-17-18-15,70-18 16,52-52-1,-70-19 1,1-52 0,-89 35-1,0 71-15,-71-124 16,-52 54 15,-54-1-15,18 88-1,-140 71 1,-54 88 0,106 71-1,141 70 1,106-88 0,71 18-1,52-106 1,124-36-1,-194-52-15,141-18 16,0-18 0,-35-52-1,-53 34 1,-1-34 0,-16-1 15,-36 18-31</inkml:trace>
  <inkml:trace contextRef="#ctx0" brushRef="#br0" timeOffset="66174.5">8431 8396 0,'0'0'0,"0"-18"16,-17 18-16,-1 0 15,-17 18 1,17 88 0,18 17-1,0-87-15,-35 158 16,35-53 15,-35 18-15,35-89-1,0-88 17,17-34-17</inkml:trace>
  <inkml:trace contextRef="#ctx0" brushRef="#br0" timeOffset="66524.45">8184 8537 0,'0'0'0,"-17"-17"0,-18-54 16,35 53-16,-18-35 16,53-35-1,53 35 1,53 18 0,36 35 15,-54 53-16,-87-35-15,52 105 16,-123-35 0,-89 36-1,1-54 1,-1-17 0,106-35-16,1-18 15,-1 0 1</inkml:trace>
  <inkml:trace contextRef="#ctx0" brushRef="#br0" timeOffset="67324.53">9384 9031 0,'0'0'0,"0"-18"16,0 1 0,0-18-16,0-36 31,18 18-16,-18 35-15,0-52 16,-36 35 0,-52-1-1,-53 36 1,17 53 0,-34 71-1,52 34 1,88-16-1,18-72 1,53 1 0,0-71-1,53-18 1,17-53 15,-34-17-15,-19-35-1,-52 17 1,-18 18 0,0 141 15,0 35-15,0 35-1,0-17 1,35-53-1,18-18 1,-18-35 0,36-35-1,-54 17 1</inkml:trace>
  <inkml:trace contextRef="#ctx0" brushRef="#br0" timeOffset="67757.8">9560 8908 0,'-17'0'0,"34"0"0,-34-18 0,17 0 15,0-17 1,35-18 0,35 18-1,-52 35-15,88 0 16,-18 18-1,0 70 1,-70 0 0,-36 71-1,-17-106 1,17-18 0,1-35 15,17-18-16,17-52 1,1-1 0,53-52-1,-54 87-15,19-34 16,34 17 0,-17 53-1,-18 18 1,18 52-1</inkml:trace>
  <inkml:trace contextRef="#ctx0" brushRef="#br0" timeOffset="68357.3">10566 9049 0,'17'0'0,"-34"0"0,87-18 16,-17-35-1,-35 36-15,17-72 16,-35 19 0,-18-36-1,-34 35 1,-54 54 0,0 34-1,0 125 1,53 34-1,53-70 1,18 0 0,52-71-1,18-35 1,18-53 0,-35-18 15,17-52-16,-53 17 1,-35 0 0,0 53-1,-35 71 1,17 88 0,18-18-1,0 35 1,0-52-1,106-36 1,-18-35 0,71-35-1,-18-36 1,-52-17 15</inkml:trace>
  <inkml:trace contextRef="#ctx0" brushRef="#br0" timeOffset="69059.61">11377 8678 0,'0'-17'16,"0"34"-16,-35-34 16,17 17-1,18 53 1,-17 35 0,17-18-1,0-34-15,0 52 16,0-53-1,-18 0 1,0-35 15,18-53-15,0 36-16,0-54 16,0-52 15,53 35-16,18 17 1,17 71 0,-18 0-1,-17 71 1,-35 17 0,-18 18-1,0-36 1,0-52-1,0-1 1,-35-17 0,35-70-1,0-36 1,35 0 0,71 0 15,-18 71-16,106 17 1,-88 71 0,-71 0-1,-35 53 1,0-18 0,-53-17-1,36-53-15,17 17 16,17-53 15,1-17-15,35-18-1</inkml:trace>
  <inkml:trace contextRef="#ctx0" brushRef="#br0" timeOffset="69457.28">12294 8819 0,'18'18'47,"0"-18"-47,17 0 16,-18 0-16,36 0 15,53-53 1,-18-17 0,-35-1-1,-35 36 1,-36-1-1,-70 36 1,-35 53 0,17 36-1,53-1 1,53 35 0,18-17-1,52-71 16,-52-35-31,105 18 16,-35-18 0,54-71-1,-1-52 1,-106 88-16</inkml:trace>
  <inkml:trace contextRef="#ctx0" brushRef="#br0" timeOffset="69723.8">13212 8273 0,'0'0'16,"0"-18"-16,0 0 0,-53 36 31,53 0-31,-36 105 16,19-17 0,-1 53 15,-17-36-16,-1 1 1,36-36 0,0-53-1,36-35 1,17-35 0,-18-53-1</inkml:trace>
  <inkml:trace contextRef="#ctx0" brushRef="#br0" timeOffset="69956.64">13000 8643 0,'0'0'0,"-18"0"0,36 0 47,17 0-47,36 0 0,17 0 31,53 0-15,-53 0 0,-53 0-1</inkml:trace>
  <inkml:trace contextRef="#ctx0" brushRef="#br0" timeOffset="70740.75">13441 8767 0,'0'0'0,"0"17"0,53-17 16,17 0-1,18-35 1,-70 17-16,70-17 16,-52-18-1,-36 0 16,0 35-15,-53 18 0,-18 18-1,36 35 1,17 35 0,1 18-1,17-35 1,70-36-1,18-17 1,1-18 0,-19-18-1,-35-35 1,18-53 0,0 0 15,0 36-16,35-18 1,0 88 0,-35 0-1,-17 52 1,-1 19 0,-17-18-1,-18-35-15,0 87 16,0-52-1,0-17 1,-18-19 0,0-17-1,1-35 1,17-88 0,53 52 15,17-17-16,-17 17 1,0 71 0,0 0-1,-35 0 1,-1 0 0,1 35-1</inkml:trace>
  <inkml:trace contextRef="#ctx0" brushRef="#br0" timeOffset="70974.17">14905 8890 0,'0'18'0,"-18"-18"78,1 0-62,-1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5T11:01:40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1782 2170 0</inkml:trace>
  <inkml:trace contextRef="#ctx0" brushRef="#br0" timeOffset="10544.26">3492 829 0,'-17'0'63,"17"-18"30</inkml:trace>
  <inkml:trace contextRef="#ctx0" brushRef="#br0" timeOffset="11109.15">3069 600 0,'0'0'16,"-53"0"-1,36 0-15,-1 0 16,36 0 15,-1 0-15,142-18 0,0-17-1,-89 35-15,107-18 16,17 1-1,-88-1 1,-18 0 0,-71 18-1,-34 0 17,-36 18-17,0 0 1</inkml:trace>
  <inkml:trace contextRef="#ctx0" brushRef="#br0" timeOffset="11442.55">3492 617 0,'-17'71'32,"17"-53"-32,0 70 15,0 18 1,-18 70 0,1-53-1,-19-17 1,36-35-1,0-54 1,0-34 31,0-1-47</inkml:trace>
  <inkml:trace contextRef="#ctx0" brushRef="#br0" timeOffset="11926.49">3828 1111 0,'0'0'0,"17"0"15,1 0-15,35 0 16,-18-35 15,-17 17-31,35-35 16,-36 36-16,19-19 16,-19-34-1,-17 35 1,-17 35-1,-36 17 1,-18 89 0,18 18-1,36-36 1,-1 18 0,18-71-1,35-17 1,18-1-1,18-34 1,34-54 0</inkml:trace>
  <inkml:trace contextRef="#ctx0" brushRef="#br0" timeOffset="12357.62">4621 829 0,'0'0'0,"18"-18"16,-106 54 31,70-19-47,1 1 0,-54 70 16,71-53-1,0 1 1,53-19-1,35 1 1,-17 0 15,17-1-15,-53 19 0,-35 34-1,-70-35 1,-54 18-1,54-53 1,-19 18 0,36-18-1,36-18 1,17 1 0,35-36-1,18 17 1</inkml:trace>
  <inkml:trace contextRef="#ctx0" brushRef="#br0" timeOffset="12657.52">5045 653 0,'0'0'0,"0"-18"16,0 36-1,0-1 1,0 89 0,0 0-1,-36 35 1,36-106-16,-17 71 16,17-18-1,0-52 1,35-36-1,18-36 17,-18 19-32</inkml:trace>
  <inkml:trace contextRef="#ctx0" brushRef="#br0" timeOffset="12875.54">4886 988 0,'0'0'0,"0"17"0,-18-17 16,18 18-1,71-18 1,-1-18 0,54-35-1,-36 18 1,-35 0-1</inkml:trace>
  <inkml:trace contextRef="#ctx0" brushRef="#br0" timeOffset="13147.83">5750 670 0,'0'0'0,"0"-17"0,0 34 47,-17 1-47,-1 17 16,18 89-1,-35-19 1,-1 54 0,1-71-1,35-35 1,0-35-1,0-36 17</inkml:trace>
  <inkml:trace contextRef="#ctx0" brushRef="#br0" timeOffset="13424.6">5627 758 0,'0'0'0,"0"-35"15,17 35 1,19 0 0,-19 0-16,72 71 15,-37 17 1,37 35 0,-36-34-1,17-19 1,-35-17-1,-17-53 1,0 0 0,-18-35-1</inkml:trace>
  <inkml:trace contextRef="#ctx0" brushRef="#br0" timeOffset="13707.94">6244 653 0,'0'0'0,"-17"0"31,17 17-31,-36 36 16,19 88-1,-19-35 1,19 18-1,-1-36 1,18-35 15,0-36-15,35-34 0,-17-1-16</inkml:trace>
  <inkml:trace contextRef="#ctx0" brushRef="#br0" timeOffset="14392.38">7073 688 0,'0'0'0,"0"-18"0,0 1 0,0-1 15,-17 0 1,-1 18-16,-35 0 31,-53 53-31,0 18 31,-35 88-15,53-36 0,53 18-1,35-53 1,106-70-1,-18-18 1,53 0 0,-18-53-1,-70 0 1,-53-17 0,-35 34-1,-53 19 1,17 17-1,18 17 1,53 1 15,36-18 1,34 35-17,-35-17 1,1 52-1,-36 1 1,-18 17 0,-70 36-1,0 17 1,35-35 0,17-36-1,36-52 1,-17-18-1,-1-18-15,1-17 16</inkml:trace>
  <inkml:trace contextRef="#ctx0" brushRef="#br0" timeOffset="14975.82">2805 1958 0,'0'0'0,"-18"18"0,0-18 15,-17 0 1,17 0 0,36 0-1,88 0 1,141-18-1,53-35 1,229 0 0,141-17-1,53 17 1,-194 17 0,159 1-1,-247 0 1,18 35-1,-353-18-15,123 18 32,-53 0-17,-140 0 1,-89 0 15,-53 0-15,88 0-16</inkml:trace>
  <inkml:trace contextRef="#ctx0" brushRef="#br0" timeOffset="15107.43">7761 1640 0,'0'18'62,"-18"0"-62,-34-1 16</inkml:trace>
  <inkml:trace contextRef="#ctx0" brushRef="#br0" timeOffset="15841.38">2134 3016 0,'-17'0'0,"17"-17"16,0-1-1,0 0 1,17 1-16,1-19 0,0-34 15,17-36 1,-35 53 15,0 18-15,0 70 0,-18 36-1,18 34 1,-17 54-1,17-53 1,0 18 0,0-36-1,0-53 1,-53-17 0,-18-1-1</inkml:trace>
  <inkml:trace contextRef="#ctx0" brushRef="#br0" timeOffset="16041.04">1852 3422 0,'-18'0'0,"36"0"0,-36 18 16,36-18 15,53 0-15,34 0-1,1-36 1,35 19-1,-52-1 1,-72 0 0,-17 1-16</inkml:trace>
  <inkml:trace contextRef="#ctx0" brushRef="#br0" timeOffset="16215.4">2628 3210 0,'0'0'0,"0"-17"16</inkml:trace>
  <inkml:trace contextRef="#ctx0" brushRef="#br0" timeOffset="17608.16">3881 2805 0,'0'0'0,"0"-36"16,0 19 0,0 34-1,0 54 1,-36 35 0,1-71-16,-18 88 15,18-70-15,-36 71 16,-35 17-1,53-106 1,1-35 15,34-17-15,18-89 0,0-35-1,35 52 1,-17 54-1,35 18 1,0 52 0,35 106-1,-35-35 1,35 0 0,-17-54-1,17-52 1,-18-17-1,71-124 1,-88 17 0,-17-34 15,-72-1-15,-17 35-1,-70 36 1,-1 70-1,19 124 1,69 18 0,36 35-1,36-18 1,52-18 0,35-35-1,1-88 1,-1-35-1,36-53 1,-53 0 0,-36-18 15,-52 0-15,-18 88-1,-53 1 1,18 34-1,-18 72 1,35-1 0,18 88-1,0-88 1,88-17 0,-17-54-1,70-34 1,-17-54-1,-36-52 1,-53-18 15,-35 35-15,-53 0 0,-17 88-1,-89 36 1,18 53-1,35 34 1,88 37 0,18-54-1,71 18 1,70-89 0,-53-17-1,-53 0-15</inkml:trace>
  <inkml:trace contextRef="#ctx0" brushRef="#br0" timeOffset="18507.93">5274 3140 0,'0'0'15,"53"-88"1,-35 35 0,-18 106 15,-18 17-16,0 54 1,18-36 0,0-71-16,0 54 15,0-18 1,53-53 0,0-18-1,18-88 1,-1-17-1,1 17 1,-54 53 15,1 53-15,-18 53 0,-35 35-1,35-35 1,0-35-16,0 52 15,53-70 1,17 0 0,1-17-1,-18-54 1,-36-17 0,-17 17-1,-17 1 1,17 35-1,17-1 1,36 19 15,35 17-15,1 70 0,-36-17-1,-18 18 1,-35-1-1,0 1 1,0-36 0,-18-35-1,-17 0 1,35-70 0,0-36-1,53 18 1,53-1-1,17 54 1,1 53 15,-36 52-15,-71 18 0,-34 36-1,-18-54 1,-1 1-1</inkml:trace>
  <inkml:trace contextRef="#ctx0" brushRef="#br0" timeOffset="19423.55">7003 3069 0,'0'0'0,"0"-17"0,0-54 15,0 53-15,17-52 16,1-1 0,-18 54-1,0 34 1,-18 54-1,-35 88 1,18 17 0,35 0 15,0-88-15,18-52-1,52-36 1,1-53-1,52-106 1,-35 36 0,-52 52-1,-19 36 1,-17 52 15,0 1-31,0 70 16,0 0-1,0 18 1,0-53 0,53-18 15,-17-35-15,-1 0-16,53-35 15,18-53 1,-53 17-1,-53-70 1,0 53 0,-124 35-1,54 53 1,-18 18 0,35 70-1,35 0 1,18 18-1,18-53 1,105-18 0,-17-35-1</inkml:trace>
  <inkml:trace contextRef="#ctx0" brushRef="#br0" timeOffset="20407.13">8149 3104 0,'0'0'0,"0"-52"16,-17 52 15,-1 0-31,-53 35 16,18 35 0,0 36-1,36-71-15,17 54 16,0-19-1,17-70 1,36 0 15,18-53-15,0-53 0,-36 1-1,0 16 1,-17 54-1,-1 35 1,-17 35 0,0 71-1,18 0 1,35-53 0,35-18-1,0-17 1,36-18-1,35-53 1,-36-35 15,-88-36-15,-35 54 0,-35-18-1,-53 70 1,17 18-1,36 18-15,-53 52 16,35 1 0,35 52-1,18-52 1,18-18 0,52-36-1,36-34 1,0-54-1,-35-17 1,-1-36 0,1-52 15,-54 35-15,1-35-1,-18 140 1,0 54-1,-35 70 1,-1 88 0,36 1-1,0-36 1,36-35 0,17-53-1,0-36 1,17-17-1,-17-53 1,-18 18 0</inkml:trace>
  <inkml:trace contextRef="#ctx0" brushRef="#br0" timeOffset="20541.16">9454 3210 0,'0'0'15,"-17"0"32,-1 18-47,-70 17 16,35 0-1</inkml:trace>
  <inkml:trace contextRef="#ctx0" brushRef="#br0" timeOffset="21506.79">2117 4568 0,'-18'-17'16,"0"-1"-1,1 18-15,-19-53 16,36 0-1,0 0 1,36 1 0,87 34 15,-17 53-15,-71-17-16,89 123 15,-107 0 1,-87 88-1,-36-88 1,-35 1 0,35-72-1,53-70 1,18-53 0,17-35-1,18-35 1,53 34-1,35 72 1,-52 17-16,17 17 16,-18 19-1,88 69 1,-70-34 0,0 17-1,-35-53 1,-1-17-1,19-36 1</inkml:trace>
  <inkml:trace contextRef="#ctx0" brushRef="#br0" timeOffset="21656.5">2787 4974 0,'0'-17'31,"0"-1"-16,0 0 17,0 1-32</inkml:trace>
  <inkml:trace contextRef="#ctx0" brushRef="#br0" timeOffset="22540.22">4216 4374 0,'0'0'0,"0"-17"0,0-18 0,17-18 16,-17 17-16,0-70 16,0 1-1,0 69 1,0 89-1,0 53 1,0 123 0,0-176-16,0 88 31,0 36-15,0-89-1,18-17 1,17-71-1,-17-53 1,-18-18 0</inkml:trace>
  <inkml:trace contextRef="#ctx0" brushRef="#br0" timeOffset="22824.79">4180 4392 0,'-17'-70'0,"34"140"0,-70-229 16,53 142-16,0-72 15,18 54 1,106 35 0,-1 35-1,36 54 17,-124 34-17,-70-17 1,-53-53-1,-36 0 1,107-53 0,-1 17-1,106-17 17</inkml:trace>
  <inkml:trace contextRef="#ctx0" brushRef="#br0" timeOffset="23424.46">4815 4727 0,'0'0'0,"0"18"0,-35-18 16,0 0-1,17-35 1,18-1-1,0 19-15,53-36 16,53 17 0,-18 36-1,18 0 1,-35 18 0,-36 53-1,-35-1 1,-18 1-1,1-36 1,17-53 15,17-17 1,1 17-32,52-70 15,36 18 1,-35 17-1,17 53 1,-70 0 0,-18 70-1,0 1 1,0-1 0,0-17-1,0-35 1,0-36 15,0-52-15,0-1 15</inkml:trace>
  <inkml:trace contextRef="#ctx0" brushRef="#br0" timeOffset="23573.72">5521 4516 0,'-35'-71'16,"35"53"-16,35 107 0,-88-195 15,71 106 32,-1 0-47,36 17 16,-35-17-16</inkml:trace>
  <inkml:trace contextRef="#ctx0" brushRef="#br0" timeOffset="24023.46">5997 4463 0,'18'0'0,"-18"17"0,0 19 47,0-19-47,-53 36 15,35 18 1,1 17-1,17-18 1,0-17 0,70-53-1,-52 0-15,35 0 16,53-88 0,-18 18-1,-71 17 1,-17-36-1,-52 54 1,34 35-16,-53-17 16,54 17-16,-72 17 31,37 1-15,52 17-1,0 0 1,70-35-1,18 0 1,-52 0-16,-19 0 0</inkml:trace>
  <inkml:trace contextRef="#ctx0" brushRef="#br0" timeOffset="24390.26">6491 4604 0,'0'0'15,"0"-18"-15,0-17 16,0 0-1,0 17 1,53 18 0,18 0-1,34 53 17,-52 0-17,-35 35 1,-18-53-1,-18-35 17,1 0-17,17-35 1,0 17-16,0-17 16,53-36-1,35 1 1,0 17-1,-70 53-15</inkml:trace>
  <inkml:trace contextRef="#ctx0" brushRef="#br0" timeOffset="24572.66">7179 4410 0,'18'17'16,"-18"36"0,0 18-1,0-1 1,17-17-1,-17-35 1,0 0 0,18-18-1,0-53 1,-1 35-16</inkml:trace>
  <inkml:trace contextRef="#ctx0" brushRef="#br0" timeOffset="24706.73">7214 4322 0,'0'0'0,"-17"-18"0,-1 18 16,18-18-1,0 1 17,18 17-32</inkml:trace>
  <inkml:trace contextRef="#ctx0" brushRef="#br0" timeOffset="25406.09">7620 4039 0,'0'0'16,"0"18"0,0 0-16,0 87 15,0 1 1,0 35-1,0-35 1,0-35 0,71-36-1,17-35 17,0 0-17,0-53 1,-17 18-1,-18 0 1,-36 35-16,1 0 16,-18 52 15,0 1-15,0-35-1,53 0 1,-36-18-16,54 0 15,17-53 1,-17 0 0,-54 0-1,19 0 17,-36 88-1,-53 71-16,0 18 1,18 87 0,-1 36-1,36-194-15,-17 53 16,17 123 0,0-123-1,0-88 1,17-54-1,-17-69 1,0 16 0</inkml:trace>
  <inkml:trace contextRef="#ctx0" brushRef="#br0" timeOffset="25656.64">7408 4286 0,'0'0'16,"0"-17"-1,36-1-15,69-17 16,89-18 0,-35 35-1,0-17 1,-124 35-16,18 0 15,-70 0 1,-36 35 0</inkml:trace>
  <inkml:trace contextRef="#ctx0" brushRef="#br0" timeOffset="26505.79">1535 6262 0,'0'0'16,"17"-35"-1,18 35-15,18-18 16,53 0-1,-35 18 1,-36 53 0,-35 18-1,-70 17 17,34-70-32,-87 70 15,87-71-15,-52 36 16,35-53-1,124-17 17,17-1-17,71 36 1,-36 70 0,-87-18-1,-54 36 1,-70-35-1,-53-1 1,35-52 0,88-18-1,-88 0 1,71-35 0,35-1-1,18 19 1,70-18-1,0-18 1</inkml:trace>
  <inkml:trace contextRef="#ctx0" brushRef="#br0" timeOffset="26705.6">2399 6615 0,'0'0'0,"35"0"0,0-18 16,-17 18-1,0 0 32,-1 0-47,36-18 32,-17 18-32</inkml:trace>
  <inkml:trace contextRef="#ctx0" brushRef="#br0" timeOffset="27006.08">4110 6085 0,'0'0'0,"0"-17"0,0 34 31,0 19-15,0-1-16,0 88 16,-35 36 15,17-35-15,18-54-1,-18-35 1,1-35-1</inkml:trace>
  <inkml:trace contextRef="#ctx0" brushRef="#br0" timeOffset="27257.23">3722 6703 0,'0'0'0,"-18"17"0,1 36 31,34-35-15,18-18-16,89 0 16,-18 0-1,-18-35 1,0-18 15,-35 17-15,-53 19-16,0-36 15,0-35 1</inkml:trace>
  <inkml:trace contextRef="#ctx0" brushRef="#br0" timeOffset="27488.87">3845 6138 0,'0'0'0,"0"-17"0,36-1 31,-19 18-31,71 0 16,18-35 15,-35 35-15,-18 0-1,-18-18 1,0 18-16</inkml:trace>
  <inkml:trace contextRef="#ctx0" brushRef="#br0" timeOffset="27889.34">5345 5997 0,'0'-35'32,"-18"35"-32,0 0 0,-52 0 15,-54 70 17,18 54-17,89-89-15,-36 89 16,53 34-1,18-69 1,70-36 0,53-36-1,-35-34 1,70-54 0,-105 36-1,-36-1 1,-35 19-1,-18 17-15</inkml:trace>
  <inkml:trace contextRef="#ctx0" brushRef="#br0" timeOffset="28688.79">1376 7849 0,'-18'0'32,"18"18"-32,-17 17 0,-1 18 15,-35 88 1,0 18 0,35-124-16,-34 71 15,16-53 1,36-35-1,53-71 17,-18 35-32,18-17 15,-17 17 1,122-35 0,-34 0-1,-1-17 1,-70 17-1,-35-35 1,-18 35 0,0 35-16,0 0 15,-18 54 1,1 70 0,17 70-1,-36-35 1,19-106-16,-1 54 15,0-54-15,1 18 16,52-89 31</inkml:trace>
  <inkml:trace contextRef="#ctx0" brushRef="#br0" timeOffset="28868.11">2064 8237 0,'0'0'0,"0"-17"0</inkml:trace>
  <inkml:trace contextRef="#ctx0" brushRef="#br0" timeOffset="29539.28">3916 8008 0,'0'0'0,"0"-18"0,0 1 15,0-1-15,35-17 16,53-36 0,-17 18-1,-1-17 17,-70 35-17,-53 35 1,18 0-16,-88 35 15,35 18 1,35 35 0,53-18-1,35 19 1,88 52 0,-52-53-1,-18 0 1,-53-17-1,-71-18 1,-70-53 0,-35 0-1,35-36 17,70-17-17,36-35 1,35 0-1,88 18 1,124-54 0</inkml:trace>
  <inkml:trace contextRef="#ctx0" brushRef="#br0" timeOffset="30222.69">4551 7708 0,'106'-35'16,"-106"53"15,0 17-31,0 53 16,0 71-1,-71 17 17,18-70-17,18 0 1,17-89-16,1 1 15,52-71 17,35-17-17,36-36 1,-18 35 0,-35 18-1,-70 53 16,-1 0-31,-88 71 16,36-18 0,52-36-16,-17 54 15,35 0 17,35-36-17,71-35 1,-36 0-1,54-53 1,-89 35-16,53-52 16,-70 52-16,70-70 15,-35 0 1,-35 70 0,-18 36-1,0 52 1,0-34-16,0 16 15,0 37 1,0-54 0,0-53 31,0 1-32,0-19-15</inkml:trace>
  <inkml:trace contextRef="#ctx0" brushRef="#br0" timeOffset="30371.94">5186 7867 0,'0'-18'15,"0"36"-15,0-53 16,0 52 31,17-17-47</inkml:trace>
  <inkml:trace contextRef="#ctx0" brushRef="#br0" timeOffset="30672.24">5627 7885 0,'0'17'15,"0"1"1,0-1-16,0 36 15,0 71 1,0 17 0,0-18-1,0-87-15,0 140 16,0-52 0,0 52-1,0-53 1,0-87-1,0-124 17,0-18-17</inkml:trace>
  <inkml:trace contextRef="#ctx0" brushRef="#br0" timeOffset="30972.96">5521 8202 0,'0'-88'15,"0"176"-15,0-335 16,71 159 0,87 17-1,-122 54-15,87 17 16,0 17 0,-105 1-16,35 70 15,-71 36 1,-52-54-1,-54 18 1,36-52 0,53-19-1,35-34 17,70-54-17</inkml:trace>
  <inkml:trace contextRef="#ctx0" brushRef="#br0" timeOffset="31255.71">6932 7638 0,'18'0'31,"-1"0"-31,1 0 0,88-18 16,0 0 0,-18 1-1,18-1 17,-53 18-17,-36 0 1,-52 0-1,0 18 1</inkml:trace>
  <inkml:trace contextRef="#ctx0" brushRef="#br0" timeOffset="31490.52">7250 7638 0,'0'0'0,"-18"17"16,0-17-16,18 36 31,0 34-16,0 18 1,0 36 15,-17-54-31,17-34 0,-18 34 32,0-35-17,71-52 16</inkml:trace>
  <inkml:trace contextRef="#ctx0" brushRef="#br0" timeOffset="31839.43">8202 7602 0,'0'0'0,"18"-17"0,-1-1 0,-17-17 16,18 17-1,-53 18 1,17 18-16,-70 52 16,-36 71-1,1 18 17,70-53-17,53-18 1,123-88-1,36-35 1,-18-18 0,-52 0-1,-37 18 1,-140 35 15</inkml:trace>
  <inkml:trace contextRef="#ctx0" brushRef="#br0" timeOffset="32372.43">1199 9772 0,'0'0'0,"18"18"31,0-18-31,88 0 16,35-36-1,53 19 1,-88-1 0,-54 18-1,-87 0 1,-35 18-1</inkml:trace>
  <inkml:trace contextRef="#ctx0" brushRef="#br0" timeOffset="32822.44">1129 9878 0,'0'0'0,"0"17"15,0 36 1,0 18-1,18-18 1,-1-18 0,18-35-1,36-18 1,0-34 0,34 16-1,-16 19 1,16 17-1,-16 53 1,-72 35 0,-70-18-1,-70 36 17,17-35-17,-17-18 1,-19-36-1,54-17 1,53 0 0,35-17-1,35-36 1,18 17 0</inkml:trace>
  <inkml:trace contextRef="#ctx0" brushRef="#br0" timeOffset="33005.83">2099 10160 0,'0'0'0,"18"0"0,-1 0 47,1 0-31,0 0-16,-1 0 15,1 0-15</inkml:trace>
  <inkml:trace contextRef="#ctx0" brushRef="#br0" timeOffset="33455.3">3845 9719 0,'0'0'0,"0"-35"0,0-106 31,36 70-15,-19 36-1,-17 70 1,-35 71 0,17-53-16,-35 123 15,36-123-15,-54 106 16,1 0-1,34-89 1,19-35 0,17-105 15,0 52-15,0-17-16</inkml:trace>
  <inkml:trace contextRef="#ctx0" brushRef="#br0" timeOffset="33672.11">3775 9772 0,'17'-53'15,"-34"106"-15,140-282 16,-88 158 0,1 71-1,17 141 1,0 71 0,-36-18-1,18-88 1,-17-36-1,-18-52 1,-53-53 15</inkml:trace>
  <inkml:trace contextRef="#ctx0" brushRef="#br0" timeOffset="35105.44">3457 9966 0,'0'0'0,"-17"35"16,17 36 0,52-18-1,107-18 1,53-53 0,-36-35-1,-123 36-15,194-89 16,-88 18-1,-36 17 1,-105 54 0,-89 105 31,54-71-47,-18 72 15,-1 16 1,1-52-1,0 0 1,35-70 15,35-19-15,18-34 0,0-18-1,35 17 1,-35 71-1,17 35 1,-52-17-16,17 35 16,18 35-1,18-35 1,-18-35 15,53-18-15,-18-18-1,18-53 1,-1 1 0,-105-18-1,0 52 1,-35 54 15,18 70-15,-19 0-1,36-35 1,-17-17 0,17-54 15,70-35 0,-35 0-15,18-35-1,0 35 1,-17 53 0,-1 35-1,-17-35-15,-18 71 16,52-1 0,1 1-1,-17-53 1,52-18-1,18 0 1,-18-71 0,0 1-1,-35-1 1,-35 18 15,-1 53-15,-17 53 15,0 35-15,18-17-1,17-36 1,36-17 0,-54-18-16,54 0 15,-53 0-15,70-36 16,18-34-1,-71-54 1,-35 18 0,-71-17-1,-52 88 1,17 70 15,35 71-15,54-18-1,17 18 1,53-36 0,0-52-1,-18-18-15,106 0 16,35-70 0,-34-19-1</inkml:trace>
  <inkml:trace contextRef="#ctx0" brushRef="#br0" timeOffset="37071.21">7161 9525 0,'0'-18'0,"0"36"0,18-89 16,-18 54-1,-18 70 1,1 70 15,-1 18-15,18 0-1,0-35 1,71-53 0,-1-53-1,36 0 1,35-53 0,-17-35-1,-36-35 1,-88 52-1,0 36 1,-71 35 0,-35 88-1,36 18 17,35 0-17,17-53 1,18-1-1,53-52 1,0 0 0,35-35-1,18-71 1,-53 36 0,-36-1-1,1 71 1,-18 18-1,-53 88 1,53-18 0,0-35-1,35-36 1,71-17 15,-18 0-15,-52 0-16,70-52 15,-71 34-15,88-123 16,-52 0 0,-36-71-1,-35 71 1,0 70 0,-53 142 15,18 70-16,17 35 1,18-35 0,0-17-1,18-53 1,70-71 15,18 0-15,17-71-1,-17 0 1,0-52 0,-53 52-1,-35 71 1,-18 53 0,-53 18-1,35-1 1,18 1-1,18-36 1,70-35 0,35-17-1,-17-19 1,0-52 15,-35 18-15,-71 52-16,17 18 15,-34 53 17,-19 0-17,1 35 1,35-35 0,0-35-1,124-1 1,-1-34-1,-35-19 1,18-52 0,-88-35-1,-18 17 1,-124-18 15,1 124-15,52 53-1,-17 71 1,70-1 0,18-35-1,0-70-15,89 35 16,34-53 0,-35 0-1,71-53 1,-36-35-1,-34 17 1,-1-70 0,-71 123-1,-17 89 32,-35 17-31,0 0-1,35-70-15,-18 35 16,18-35 0,18-18-1,52-36 1,1-17 0,17-35-1,18-18 1,-71 89-1,-17 52 1,-18 36 0,0-1-1,18 1 1,52-36 15,-17-35-15,18 0-1,-1-35 1,-17-18 0,-35-53-1,-18-70 1,0 105-16</inkml:trace>
  <inkml:trace contextRef="#ctx0" brushRef="#br0" timeOffset="37271.65">9913 9278 0,'0'0'16,"-18"0"-16,-52 0 0,52 0 31,1 0-15,17-18-1,-53 1 1,35 17-16</inkml:trace>
  <inkml:trace contextRef="#ctx0" brushRef="#br0" timeOffset="37487.47">8520 9525 0,'0'0'0,"-18"0"0,36 0 32,-1 0-32,89-18 15,18 1 1,-72-1 0,107-17-1,-88 17 1,-89 1-16</inkml:trace>
  <inkml:trace contextRef="#ctx0" brushRef="#br0" timeOffset="37721.75">6967 9666 0,'-53'18'0,"106"-36"0,-247 36 16,212-18 15,35 0-31,-18 0 0,106-36 16,-35 19-1,-18 17 1,-123 17 15</inkml:trace>
  <inkml:trace contextRef="#ctx0" brushRef="#br0" timeOffset="38456.01">2011 11448 0,'0'0'0,"0"-18"0,-18-35 16,1 35 0,-1 18-16,0 0 0,-70 71 15,0 52 1,0 71 15,52-17-15,36 52-1,89-123 1,34-71 0,-35-70-1,18-53 1,-71 17 0,-35-35-1,-88 36 1,0 70-1,35 35 1,35 36 0,18-18-1,36-18 1,-19-35-16</inkml:trace>
  <inkml:trace contextRef="#ctx0" brushRef="#br0" timeOffset="38605.36">2593 11959 0,'0'0'0,"18"0"0,-18-17 31,17 17-15,36-18-1,0 0 1</inkml:trace>
  <inkml:trace contextRef="#ctx0" brushRef="#br0" timeOffset="39005.22">4198 11218 0,'0'0'0,"-18"-35"31,18 53-31,-35 140 15,17 72 1,1-72 0,17 54-1,0-53 1,0-71 15,0-106 0,0-17-31</inkml:trace>
  <inkml:trace contextRef="#ctx0" brushRef="#br0" timeOffset="39338.01">3881 11589 0,'-18'-36'0,"36"72"16,-54-124-16,-17-106 15,71 17 1,70 89-1,71 0 1,53 70 0,17 106-1,-123 71 1,-124 0 15,-105 17-15,17-88-1,-18-35 1,89-35 0,17-18-1,18-18 1,18-17 0,17 35-16</inkml:trace>
  <inkml:trace contextRef="#ctx0" brushRef="#br0" timeOffset="39871.58">5009 11747 0,'0'0'0,"18"0"0,0 0 0,17 0 16,-17-52 15,-1-19-15,-17-17-1,0 35 1,-35 0 0,0 53-1,-36 123 1,36-17 0,35-18-1,0-17 1,0-53-1,53-18 1,35-53 0,-53 0-1,1-53 1,-19 35 15,1 54-15,-18 52-1,0 36 1,17 17 0,19-18-1,-1-52 1,36-18 0,17 0-1,-35 0 1,-36-18-16,1 18 15</inkml:trace>
  <inkml:trace contextRef="#ctx0" brushRef="#br0" timeOffset="40237.74">5556 11695 0,'0'-53'15,"-17"0"1,17 0 15,53 18-15,17 35-1,36 35 1,-36 35 0,-17 36-1,-35 0 1,-18-71 0,0-17-1,0-36 1,0-17-1,0-36 1,35-17 0,18 0-1,0 53 1,-18 17 15,36 1-15,-53 17-16</inkml:trace>
  <inkml:trace contextRef="#ctx0" brushRef="#br0" timeOffset="41721.31">6685 11730 0,'18'0'0,"-36"0"0,53 0 16,-17 0-16,0-18 15,-1-35 1,-17-70-1,0 52 1,-70-17 0,-1 88-1,-17 71 1,0 70 0,70 0 15,18-53-16,35-35 1,36-53 0,35-35-1,-18-18 1,-70 35-16,-1-70 16,-17-36-1,0 54 1,0 35-1,0 52 1,-17 54 0,17-36-16,0 71 15,53-18 1,0-35 15,52-18-15,1-35-1,18-53 1,-36-35 0,-53-71-1,-17 18 1,-18-53 0,0 106-1,0 106 1,0 17-16,-18 124 15,18 0 1,0 17 0,18-53-1,35-70 1,35-35 15,-70-18-31,87-35 16,-16-36-1,16-52 1,-16-89 0,-37 36-1,19 17 1,-71 124-16,0-18 16,0 70-1,-35 107 1,-1 70-1,19-53 1,34 35 0,54-88-1,17-70 1,36-18 15,-1-35-15,-35-36-1,18-35 1,-88 71-16,-18-53 16,0 0-1,-35 88 1,-18 35 0,0 71-1,35 17 1,18-34-1,53-37 1,53-52 0,0 0-1,52-35 1,1-35 0,-18-89 15,-35-70-16,-53 35 1,-53 123 0,-18 53-1,-52 89 1,35 105 0,17 36-1,18-71 1,53-53-1,17-35 1,54-53 0,-106 0-16,87-17 15,19-54 1,-18-35 15,-71-17-31</inkml:trace>
  <inkml:trace contextRef="#ctx0" brushRef="#br0" timeOffset="42487.11">1358 13123 0,'0'0'16,"-17"18"-16,-54 53 16,71-54-16,0 18 15,71 18 1,70-53 15,0 0-15,53-53-1,-71 1 1,-17-37 0,-106 36-1,-35 53 1,-18 0 0,-35 71-1,52 35 1,19-71-16,-36 141 15,35-34 1,1-1 0,-1-71-1,18-52 1,0 0 15,-18-18-15,-35-36-16</inkml:trace>
  <inkml:trace contextRef="#ctx0" brushRef="#br0" timeOffset="42687.23">1341 13617 0,'35'0'31,"-18"0"-31,36 0 16,71 0-1,-18-35 1,35 0 0,-71 17-1,-52 18-15,0-18 16</inkml:trace>
  <inkml:trace contextRef="#ctx0" brushRef="#br0" timeOffset="42853.86">2240 13511 0,'0'0'0,"0"18"31,18-18 0,-1 0-31,1 0 16</inkml:trace>
  <inkml:trace contextRef="#ctx0" brushRef="#br0" timeOffset="44320.42">4180 13123 0,'18'-17'31,"0"17"-31,-1-18 16,54-17 0,-53 17-16,105-70 15,-70 17 1,-53 18-1,-88 53 1,-71 53 0,18 53-1,53 0 1,88 18 0,17-54-1,71 36 16,-17-18-15,-36 18 0,-35 0-1,-106-53 1,18-53 0,-35-18-1,35-53 1,-36-70-1,89 53 1,17 18 0,18 52-1,53 36 1,18 52 15,-1 18-15,36 71-1,-18-71 1,18-35 0,0-53-1,53-35 1,35-53 0,-36-36-1,-87 36 1,-71 0-1,-18 35 1,-52 53 0,-36 35-1,35 53 1,71 36 15,18-36-15,70 0-1,36-52 1,17-36 0,0 0-1,-35-53 1,-18 0-16</inkml:trace>
  <inkml:trace contextRef="#ctx0" brushRef="#br0" timeOffset="47036.52">5733 13370 0,'0'-17'0,"0"34"0,-18-87 16,-70 52 0,-18 18-1,-35 53 1,35 35 15,53 36-15,53-19-1,0-34 1,71-71 0,-1 0-1,54-71 1,-18-34 0,-36 16-1,-35 37 1,-35 69 15,0 54-15,-17 87-1,-1 72 1,18-54 0,-18 89 15,18-36-16,0-88 1,18-53 0,0-88-16,52-35 15,-17-71 1,35-123 0,1-71-1,-37 36 1,-16-54-1,-1 89 1,-17 141 0,-1 70-1,-17 53 1,0 53 0,18 18 15,0 0-16,35-35 1,-18-54 0,35-17-1,1-53 1,-36 36-16,36-54 16,52-70-1,-88 70 1,-17 1-1,-53 88 17,17-1-32,1 54 15,17 17 1,17 18 0,54-18 15,17-70-16,71-18 1,-53-36 0,-71 19-16,106-54 15,-53-17 1,-70 0 0,-18 17-1,-36 54 1,-34 52-1,35 35 1,35 19 0,0-37-1,70 1 1,-17-53 0,53 0 15,53-70-16,-71 17 1,-35-35 0,-36 17-1,-17 54 1,0 87 15,0 1-15,0-18-1,0-36 17,18-17-32,17 0 15,-17-17-15,17-19 16,18-17 0,-18 18 15,-17 35-16,-18 18 1,0 35 0,0 17-1,35-17 1,36-53 0,17 0-1,18 0 1,0-70-1,0-36 1,-36-35 0,-52-1-1,-18 19 1,0 88 0,-35 52 15,-18 142-16,35-35 1,18-1 0,0-52-1,35-18 1,53-53 0,1 0-1,17-53 1,-18-18-1,-18 1 1,-17-1 0,-35 53-1,-18 54 1,0 34 0,0-17 15,0 18-16,35-36 1,18-17 0,106-18-1,-36 0 1,-17-53 0,18-18-1,-89-17 1,-35 17-1,-53 54 1,-18 17 0,-17 70-1,35 18 1,36-35 15,17 0-15,17-35-1,36-18 1,18-18 0,-1-35-1,-17 0 1,-35-17 0,-1 70-1,-17 18 1,-17 52-1,-1 1 1,18-36 0,35-17-1,54-18 1,16 0 15,1-71-15,-17 18-1,-19-88 1,-17-53 0,-35 0-1,-18 88 1,0 88 0,-71 71-1,36 106 1,35 35-1,0-17 1,17-72 0,36-52-1,18-35 1,-1-18 0,19-18 15,-19-52-16,-35-36 1,-17 18 0,-18-36-1</inkml:trace>
  <inkml:trace contextRef="#ctx0" brushRef="#br0" timeOffset="47254.1">9525 12629 0,'0'0'0,"-35"0"0,17 0 0,-35 18 15,36-18 1,-1 0 0,0 0 30,-17 0-46</inkml:trace>
  <inkml:trace contextRef="#ctx0" brushRef="#br0" timeOffset="47469.93">8431 12982 0,'0'0'15,"-17"0"-15,17 18 0,17-18 32,19 0-32,34-35 15,36-1 1,0-17 0,-71 0-1</inkml:trace>
  <inkml:trace contextRef="#ctx0" brushRef="#br0" timeOffset="49753.62">13670 3581 0,'0'0'0,"0"17"0,0 19 32,-18-36-17,1 0-15,-1 0 16,1 0-16,-1 0 15,18-71 1,0-17 0,35 17-1,36-17 1,-18 53 0,-36 52 15,-17 89-16,-53 53 1,18-18 0,0-35-1,35-18 1,17-70 0,19-18-1,-1 0-15,71-53 16,-53 18-1,-36-36 1,-34 18 0,-89 36-1,18 17 1,52 35 0,36-18 15,0 19-16,18-36-15</inkml:trace>
  <inkml:trace contextRef="#ctx0" brushRef="#br0" timeOffset="49903.01">14270 3687 0,'0'0'0,"0"-18"15,0 0 16,53 1-15,-36-1-16</inkml:trace>
  <inkml:trace contextRef="#ctx0" brushRef="#br0" timeOffset="50403.4">15169 3175 0,'18'18'32,"-18"-1"-32,0 36 15,-18 141 1,-34-17 0,16-54-1,19-88-15,-36 71 16,17-71-1,36-70 17,0-53-17,0 70-15,0-123 16,0 0 0,53-35 15,-17 105-16,34 36 1,1 88 0,35 141-1,-89-71 1,-17 36 0,-17-53-1,-19-53 1,-17-53-1,-35 0 1</inkml:trace>
  <inkml:trace contextRef="#ctx0" brushRef="#br0" timeOffset="50869.6">14870 3792 0,'0'0'16,"-18"0"-1,0-35 1,89 17-1,70 1 1,18-18 0,52-18-1,-34-18 1,-89 36 0,-35-1-1,-141 72 16,-18 17-15,71 0 0,35 17-1,35-17 1,53-35 0,-17-1 15,-36 1-16,-17 17 1,-18-17 0,-89 17-1,54-35-15,-71 18 16,53-18 0,106-53 15,0 35-16</inkml:trace>
  <inkml:trace contextRef="#ctx0" brushRef="#br0" timeOffset="53036.3">16157 3634 0,'53'-18'0,"-106"36"0,159-54 16,-106 19-1,-53 17 1,-53 35 15,53 0-15,53-17-1,36 17 1,34 0 0,1-17-1,-54 0-15,19-1 16,-36 1-1,-89 0 1,1-1 0,-18-17-1,1 0 1,87 0 0,18 18 30,53 17-30,35-17 0,0-18-1,-52 0-15,122 0 16,-17-18 0,36-17-1,-54-36 1,-87 18-1,-36-35 1,0 71-16,-18-1 16,-35 18-1,18 53 1,-1 0 0,19 17-1,17-17 16,53-17-15,0-36 0,17 0-1,1-53 1,-18 0 0,17 0-1,-70 35-15,18 1 16,-18 34 15,0 36-15,0 18-1,0-18 1,53-36 0,-36 1-16,72-1 31,-1-17-16,53-35 1,-18-35 0,-34-54-1,-54-35 1,-35 54 0,0-19-1,0 106 1,-18 71 15,1 106-15,-1-53-1,18 17 1,0-52 0,0-18-1,71-53 16,17 0-15,0-18 0,-18-52-1,-17 17 1,-17-35 0,-36 70-1,0 36 16,0-1-31,0 54 16,-18 17 0,18-53-1,0 1 1,0-19-16,53-17 16,35 0-1,18-35 16,-18 0-15,0-18 0,-70 0-1,-18 35 1,0 36 15,-18 17-15,1 0-1,17 1 1,35-19 0,0-17-1,18 0 1,-35-35 0,-1-18-1,-17 35 1,-17-17-1,-36 0 1,0 17 0,18 18-1,35-17 1,53 17 15,70-18-15,-52 0-1,-1 18 1,-35 18 0,-35 35-1,0-18 1,0-17-16,0 35 16,0-18-1,0-17 16,0-1-15,0-34 15,0-36-15,0 35-16,0-35 16,53-35-1,-17 35 1,17 18-1,-18 35 1,0 35 0,0 36-1,-35-36 1,0 35 0,0-34-1,0-1 16,0-17-15</inkml:trace>
  <inkml:trace contextRef="#ctx0" brushRef="#br0" timeOffset="53452.52">19403 3528 0,'0'0'0,"17"-18"0,1-17 16,-18 17 0,-18 18-1,-52 35 1,35 1 0,17-1 15,18 0-16,35-17 1,18 0 0,35 17-1,-70-35-15,0 35 16,-1 0 0,-52 1-1,-36-19 1,-17 1-1,53-18 1,0 0 0,-1-18-1,1-17 1</inkml:trace>
  <inkml:trace contextRef="#ctx0" brushRef="#br0" timeOffset="53669.23">18591 3228 0,'0'0'0,"-17"-18"16,-1 18-16,-35-17 15,18 17 1,17 0 15,1 0-15,-1 0-16</inkml:trace>
  <inkml:trace contextRef="#ctx0" brushRef="#br0" timeOffset="53869.13">17480 3440 0,'-18'0'0,"36"0"0,-36 17 0,1-17 16,34 0-1,107 0 1,17 0 0,-17-17-1,-72-1 1</inkml:trace>
  <inkml:trace contextRef="#ctx0" brushRef="#br0" timeOffset="54719.3">13776 5203 0,'18'0'0,"-36"0"0,36-17 0,17-1 16,35-52-1,-17-19 1,-53 19-1,-53-1 1,-17 71 0,35 0-16,-71 36 15,35 34 1,18 18 0,53-17-1,18-18 16,52-53-15,54-35 0,-18-36-1,-36 18 1,-52 35 0,-18 36-1,-35 70 1,17 18-1,0 35 1,1-35 0,17-71-1,0 1 1,17-36 0,54-53-1</inkml:trace>
  <inkml:trace contextRef="#ctx0" brushRef="#br0" timeOffset="54886.43">14340 5256 0,'0'-17'32,"18"17"-1,0 0-31,70-18 15,-70 0-15</inkml:trace>
  <inkml:trace contextRef="#ctx0" brushRef="#br0" timeOffset="55302.52">15134 4886 0,'0'0'0,"0"-71"31,0 89-15,0 0-16,0 70 15,0 53 1,0 18 0,-17-124-16,-19 106 31,36-70-16,0-54 1,18-70 15,-18 36-31</inkml:trace>
  <inkml:trace contextRef="#ctx0" brushRef="#br0" timeOffset="55902.53">15117 5274 0,'0'-35'0,"0"-106"15,0 370-15,52-599 16,-104 687-16,193-776 15,-53 406 1,-53 53-16,53 0 16,-17 89-1,-71 52 1,-88-18 0,-18-35-1,-35-17 16,35-71-15,53 0 0,53-18-1,53 36 17,-35 0-32,34 17 15,-34-17-15,53 70 16,-1-35-1,1-18 1,35-35 0,-36 0-1,71-71 1,-88 18 0,-18-35-1,-35 0 16,0 70-15,-35 36 0,18 35-1,-19 53 1,19-18 0,17-53-1,17 1 1,36-36-1,18-36 1,-18 1 0</inkml:trace>
  <inkml:trace contextRef="#ctx0" brushRef="#br0" timeOffset="56085.72">16228 5327 0,'-18'0'15,"0"0"1,36 0 15,53 0-15,-1 0 0,-17 0-1</inkml:trace>
  <inkml:trace contextRef="#ctx0" brushRef="#br0" timeOffset="57369.12">16563 5486 0,'0'0'0,"18"0"47,-1 0-47,18-18 0,18-17 31,53-53-15,-35-18 0,-54 35-1,-17 18 1,-53 53 0,-17 36-1,52 16 1,18 19-1,0 17 1,53-35 0,-35-53-16,17 53 15,18-18 1,-18-35 0,36 0-1,-1-17 16,19-36-15,-72 35-16,71-70 16,-70 17-1,17 1 1,-35 52 0,-17 71 15,-19 35-16,19 0 1,17-35 0,17 0-1,54-53 1,17 0 0,-70 0-16,105-17 15,-52-36 16,17-35-15,-70-1 0,-1 36-1,-17 36 1,0 34 0,-17 54-1,-1 35 1,18-53-1,0-18 1,53-17 0,35-18-1,-17-36 1,17-34 0,-53-1-1,0-35 16,-35 89-31,0-18 16,18 35 0,-18 17-1,-35 71 1,0-17 0,17-1-1,0-52-15,1 17 16,17-17 15,0-36-15,0-17-1,35-53 1,71-36 0,17 1-1,18 88 16,-70 52-15,-36 54 0,-35 17-1,-53 18 1,0-36 0,36-52-1,-19 0 1,19-18-1</inkml:trace>
  <inkml:trace contextRef="#ctx0" brushRef="#br0" timeOffset="59619.45">1852 15240 0,'-18'-18'32,"1"18"-32,-1 0 0,-35-17 15,-35-36 1,35 0 0,35 35-16,1-35 15,34-35 1,54 35 15,17 18-15,-17 35-1,-71 70 1,-35 72 0,-18 16-1,-53 72 1,53-107-1,53 1 1,17-89 0,89-35-1,-35-35 1,17-36 0,-35-70-1,-35 70 16,-71-34-15,-35 87 0,-1 36-1,54 17 1,17 18 0,18 0-1,36-53 1,17 0-1</inkml:trace>
  <inkml:trace contextRef="#ctx0" brushRef="#br0" timeOffset="59809.04">2417 15134 0,'17'0'16,"-34"0"-16,34-17 15,1 17 48</inkml:trace>
  <inkml:trace contextRef="#ctx0" brushRef="#br0" timeOffset="60201.53">3969 14817 0,'0'0'0,"0"-18"0,0-17 16,-36-53-1,36 17 1,0 106 15,18 71-15,0 123-1,-18-87 1,0 52 0,0-106-1,0-53 1</inkml:trace>
  <inkml:trace contextRef="#ctx0" brushRef="#br0" timeOffset="60618.83">3863 15081 0,'0'0'0,"-18"-53"16,1-53-1,17-35 1,70 36 0,107 34-1,-54 71 1,-17 71-1,-106 17 1,-71 35 0,-17-35-1,-53 18 1,70-88 0,54 0-1,34-1 16,36 18 1,-35-35-32,70 71 15,-17-36 1,17 1 0,-53-19-1,18-17 1,-35 0-16</inkml:trace>
  <inkml:trace contextRef="#ctx0" brushRef="#br0" timeOffset="61251.79">4445 15311 0,'18'-18'63,"35"-17"-63,52-54 31,-16 37-15,-37-19-1,-52 53 1,-17 18-16,-54 0 16,-35 71-1,36 35 1,35 17-1,35-17 1,70-35 0,36-71-1,-71 0-15,124-36 16,-35-52 0,17-35-1,-53-1 16,-71 54-15,-17 52 0,0 36-1,0 87 1,0 1 0,0 88-1,18 18 1,17-18-1,-17 176 1,-18-193 0,0-36-1,0-106 1,0-52 0,0-107-1,0-105 16,0 141-31</inkml:trace>
  <inkml:trace contextRef="#ctx0" brushRef="#br0" timeOffset="61568.89">5203 15434 0,'0'0'16,"0"-247"-16,0 177 16,0 34-16,53-52 15,18 53 1,70 35-1,-35 17 1,-88 36 0,-54 53-1,-87-18 1,17-17 0,53-36-1,35-35 1,142-53 46,-18 0-46,-71 36-16</inkml:trace>
  <inkml:trace contextRef="#ctx0" brushRef="#br0" timeOffset="61968.65">5909 15028 0,'18'-17'15,"-36"34"-15,18-17 32,-18 53-17,1 18 1,17 35 0,0-53-1,17-36-15,54 18 31,-1-52-15,1-36 0,0-35-1,-36 0 1,-35-1 0,-71 1-1,-17 70 1,0 18-1,17 53 1,54 0 0,17 0-1,17-17 1,72-36 0,-54 0-1</inkml:trace>
  <inkml:trace contextRef="#ctx0" brushRef="#br0" timeOffset="62301.13">6279 15046 0,'18'0'16,"-36"0"-16,36-35 15,-18 17-15,18-17 16,-1-1 0,54 19-1,17 17 1,-17 35-1,-54-35-15,36 71 16,-35-18 0,-18 0-1,-18-18 1,1-35 0,17-18-1,0-17 16,0-36-15,88-17 0,-18 0-1,19-18-15</inkml:trace>
  <inkml:trace contextRef="#ctx0" brushRef="#br0" timeOffset="62535.42">7161 14499 0,'18'0'16,"-36"0"-16,36 35 15,-18 71 1,-18 35 0,18-52-1,0-54-15,0 71 16,0-18 0,0-53-1,18-35 1,17-17 15,-17-36-15,-18 0-16</inkml:trace>
  <inkml:trace contextRef="#ctx0" brushRef="#br0" timeOffset="62685.24">7056 14922 0,'0'0'0,"0"-17"16,0-1-1,88-35 1,18-17 0,-36 17-1,1-18 1</inkml:trace>
  <inkml:trace contextRef="#ctx0" brushRef="#br0" timeOffset="64017.36">19262 5380 0,'0'0'0,"-36"0"0,-17 17 16,36-17 15,17-17-15,17-1-16,89-70 15,0 17 1,18-70 0,-54 0-1,-70 53 1,-17 35-1,-72 71 1,-17 105 0,36 36-1,-1 123 1,18 18 0,18-71-1,18 89 1,17-159 15,35-36-15,53-123-1,18-35 1,35-71 0,18-70-1,-106 34 1,-53-69-1,-89 52 1,-87 18 0,35 53-1,70 70 1,71 0 0,53 18-1,106-17 1,17-18-1,-52-1 1</inkml:trace>
  <inkml:trace contextRef="#ctx0" brushRef="#br0" timeOffset="65018.51">20020 5133 0,'0'0'0,"0"-18"0,0-17 15,0 0 1,-18 17-1,-52 36 1,35 88 0,-1-18-1,36 0 1,0-35 0,0-36-1,53-17 16,0-35-15,0-18 0,-35-17-1,17 17 1,-35 35 0,0 71 15,0 35-16,0-52 1,0-1 0,35-35-1,36 0 1,-18-35 0,17-36-1,-34-17 1,-1 53 15,-35 52 0,0 54-15,0-18 0,0 0-1,53-36 1,0-17-1,53-53 1,-36 0 0,1-70-1,-54-18 1,-17 35 0,0 53-1,-17 71 1,-19 105 15,19-17-15,17 35-1,35-70 1,0-18 0,54-53-1,-19 0 1,36-53-1,-36-18 1,-34 53 0,-36 1-1,0 52 1,0 0 0,0-17-1,0-36 32,0 1-47</inkml:trace>
  <inkml:trace contextRef="#ctx0" brushRef="#br0" timeOffset="65201.13">20637 4886 0,'0'0'0,"-17"0"0,-89 0 16,71 0 0,35 18-1,-36-1 1,19 1-16</inkml:trace>
  <inkml:trace contextRef="#ctx0" brushRef="#br0" timeOffset="65868.42">14005 6473 0,'0'0'0,"0"18"15,0 0-15,-17 70 16,-1 53 15,0-35-15,-17 0-1,17-36 1,18-52 0,18-36-1,17-17 1,-17 17-16</inkml:trace>
  <inkml:trace contextRef="#ctx0" brushRef="#br0" timeOffset="66234.12">14287 6632 0,'0'18'0,"0"-1"15,0 19-15,-17 70 16,-1-1-1,18-52 17,0-35-32,18 0 15,35-18 1,35-36 0,0-34-1,-53-1 1,-35-17-1,-35 17 1,-18 54 0,0 34-1,36 19 1,17 34 0,17-34-1,19-36 1</inkml:trace>
  <inkml:trace contextRef="#ctx0" brushRef="#br0" timeOffset="66434.42">14728 6826 0,'0'0'0,"18"0"31,-18-17-15,18 17 31,-1 0-47,19 0 15,-1 0 1</inkml:trace>
  <inkml:trace contextRef="#ctx0" brushRef="#br0" timeOffset="67334.39">15857 6897 0,'18'-18'16,"0"1"-16,-1-1 15,-17-53 1,0 36-1,-17-36 1,-19 36 0,-34 53-1,-1 70 1,18 0 0,36 0-1,17-52-15,0 17 16,0-36 15,53-17-15,0-17-1,-1-19 1,-16-34 0,-1-1-1,-35 54-15,0-36 16,0 35-1,0 36 1,0 52 0,0 1-1,0-1 1,35-17 0,18-35-1,18-18 1,35-35-1,-54-1 17,54-87-17,-88 17 1,-18-70 0,-35 17-1,-54 88 1,-69 36-1,34 53 1,-70 140 0,53 54-1,71-53 1,52 17 0,18-52-1,106-1 1,17-105 15,-17-18-15,53-35-1,-71-18 1,0-18 0,-17 1-1</inkml:trace>
  <inkml:trace contextRef="#ctx0" brushRef="#br0" timeOffset="68383.82">16986 6473 0,'0'0'0,"18"0"0,-18 18 32,0 35-17,-53 123 1,-18-34 0,-17 16-1,-18-17 1,71-88-1,0-53 1,35-17 0,0-54-1,17-35 1,19-17 0,-1 35-1,-35 70 1,18 36 15,-1 52-15,-17-52-16,18 35 15,17 70 1,0-35 0,18-35-1,18-53 1,0-35-1,52-36 1,0-70 0,-105 53-1,-18-88 1,-70 52 0,-54 36-1,71 88 1,-70 88 15,105 36-15,18-18-1,18-1 1,52-52 0,36-17-1,53-36 1,-71 0-1,-17 0-15</inkml:trace>
  <inkml:trace contextRef="#ctx0" brushRef="#br0" timeOffset="68867.72">17745 6809 0,'0'0'0,"0"-36"16,-18 36 15,-17 0-15,-36 71-1,-17 17 1,17 0 0,71 0-1,0-52 1,0-19-1,36-17 1,70-70 0,-36-1-1,-17 18 1,-35-35 0,-1 53-1,1 35 1,-18 18-1,0-1 1,0 36 0,0 18-1,0-18 1,0-36 0,0 1-1,18-18 1,17-35-1</inkml:trace>
  <inkml:trace contextRef="#ctx0" brushRef="#br0" timeOffset="69133.24">18097 6562 0,'0'0'0,"0"-18"15,0 0-15,0 89 31,0 52 1,-17 1-17,-1-89-15,1 53 16,-19 1 0,36-54-1,-17 0 1</inkml:trace>
  <inkml:trace contextRef="#ctx0" brushRef="#br0" timeOffset="69617.17">18450 6967 0,'18'-17'0,"-36"34"0,54-52 0,-19 0 16,-17 0-1,-17 35 17,-36 0-17,-18 35 1,1 53 0,17-35-1,35-18 1,0-17-16,36-18 31,53-18-15,-19-35-1,19-17 1,-18 17 0,-18 35-1,-35 53 1,0 18-1,0 18 17,0-53-32,0 17 15,0-18 1,53-17 0,-18-17-1,1-18 1,-36 17-16</inkml:trace>
  <inkml:trace contextRef="#ctx0" brushRef="#br0" timeOffset="69817.53">17921 6791 0,'0'0'0,"-18"0"0,-34 0 31,52 18-31,52-18 32,37 0-17,87-18 1,-17-17 0</inkml:trace>
  <inkml:trace contextRef="#ctx0" brushRef="#br0" timeOffset="70084.8">18785 6615 0,'0'0'0,"0"17"32,0 1-32,0-1 0,0 89 15,-17-17 1,-1 16 15,0-16-15,18-37-1,0-34-15,0 0 16,0-36 15</inkml:trace>
  <inkml:trace contextRef="#ctx0" brushRef="#br0" timeOffset="70417.42">18662 6720 0,'0'0'0,"0"-17"0,-35-36 16,35 0 0,53 0-1,35 18 1,0 35-1,-70 0 1,52 17 0,-52 72-1,-18-1 1,-71-18 0,-17 1-1,53-71-15,-18 35 16,35-35-1,18 18 1,18-18 15</inkml:trace>
  <inkml:trace contextRef="#ctx0" brushRef="#br0" timeOffset="70851.22">18927 6985 0,'0'-18'16,"0"1"0,17 17-16,1-18 15,17 0 1,18 1-1,0 17 1,0 53 0,-53 17-1,0-17 1,-35-18 0,17-17-1,0-18 1,18-18 15,0 1-15,0-36-1,18 35 1,52-35 0,1 18-1,-53 35-15,17-18 0</inkml:trace>
  <inkml:trace contextRef="#ctx0" brushRef="#br0" timeOffset="71899.96">19526 6932 0,'0'0'0,"-17"18"0,-1-1 0,-35 36 16,35-35-16,1 52 15,17-34 1,0-19-1,70 1 17,1-18-17,17-53 1,-17 0 0,-54-17-1,-34-1 1,-36 36-1,-53 35 1,18 35 0,35 36-1,35-1 1,18-35 0,35 18-1,54-53 1,-19 0-1,-52 0 1,88-35 0,-18-18-1,0 0 1,-53-17 0,-17 52-1,-18 0 1,0 36-1,0 17 1,-18 36 0,18-36-1,0-17 1,36-1 0,16-17-1,1-17 1,-17-18-1,-1-1 17,0-34-17,-35 52 1,0 36 15,0 17-15,0 18-1,0-18 1,0-17-16,71-18 31,-1 0-15,1-35 0,-1-36-1,-17 18 1,-35 18-1,-18 52 32,0 36-31,-35 0 0,35-35-1,-18 0 1,18-36 15</inkml:trace>
  <inkml:trace contextRef="#ctx0" brushRef="#br0" timeOffset="72064.89">20549 6791 0,'0'-18'31,"0"36"32,18-18-63,0 0 16</inkml:trace>
  <inkml:trace contextRef="#ctx0" brushRef="#br0" timeOffset="72650.17">21061 6897 0,'0'0'16,"0"-18"-16,0 1 15,0-1-15,-18 18 31,1 0-31,-54 35 32,0 18-17,36 0 1,0 18 0,35-54-1,0 1 1,70-18-1,-17-35 1,0-18 0,18-36-1,-54 1 1,36-53 0,-53 106-16,18-53 15,-18 70 1,0 53-1,-18 36 17,-17 70-17,35-106-15,-18 18 16,18-35-16,0 70 16,0-35-1,0-35 1,0-1-1,36-17 1,-36-17-16</inkml:trace>
  <inkml:trace contextRef="#ctx0" brushRef="#br0" timeOffset="72983.89">21308 6967 0,'17'0'0,"1"0"16,0 0 0,-18-17-16,53 17 15,-36-36 1,19 1 0,-36 18-1,-18 17 1,-35 17-1,35 36 1,-17-18 0,35 18-1,0-35 1,0 0-16,18-18 16,52 0-1,-17 0 1</inkml:trace>
  <inkml:trace contextRef="#ctx0" brushRef="#br0" timeOffset="73417.38">21713 6950 0,'0'-88'31,"18"70"-15,-18 0-1,18 18-15,35-17 16,-36 17 0,1 0-16,17 35 15,-35 53 1,0-35 0,-35 18-1,-18-19 1,18-34-1,17-18 17,18-35-1,35-36-15,18 1-1,18-1 1,-54 54-16,36-19 15,-17 1 1,-36 0 0</inkml:trace>
  <inkml:trace contextRef="#ctx0" brushRef="#br0" timeOffset="75033.05">13017 3069 0,'0'0'0,"124"-106"31,-106 89-31,35-54 16,-1 1-1,-34 17 1,-18 35-16,0-17 15,-70 17 17,-89 18-17,0 53 1,-53 70 0,71-34-1,-18 52 1,89-35-1,52-71-15,18 71 16,71-18 0,35 18-1,52 0 1,-16-1 0,16 72-1,-122-124-15,-19 105 16,-105 54-1,-35-71 1,-36 0 15,0-70-15,71-18 0,53-53-16,-18 0 15,35 0 1,124-18 15,-89 18-31,54 0 16,35 35-1,-71-17-15,36 70 16,-18 89 0,-53 34-1,-18-34 1,-53 87-1,54-175-15,-71 193 32,17-53-17,0 89 1,19-1 0,34-88-1,18 124 1,53-159-1,17-70 1,36-1 0,71-70-1,-19-53 1,54-18 0,-36-17-1,-140 35-15,34-35 16,-34 0-1,-36 17 1,0 0 0</inkml:trace>
  <inkml:trace contextRef="#ctx0" brushRef="#br0" timeOffset="86182.52">14464 9772 0,'0'-18'0,"-35"-52"31,35 52-31,-18 0 16,18 1-1,0 52 1,0 89 0,35 34-1,-35 36 17,0 0-17,0-158-15,0 87 16,0-17-1,0-71 1,0-70 15,0 0-15</inkml:trace>
  <inkml:trace contextRef="#ctx0" brushRef="#br0" timeOffset="86698.74">14905 10019 0,'17'0'0,"-34"0"0,34 18 31,-87 52-15,-1 1-1,-34 87 1,-1 1-1,53-71 1,0-17 0,53-89 15,0 1-31,70-72 16,-17-34-1,0 17 1,18 0-1,-54 89-15,54-36 16,-18 53 0,0 53 15,17 35-15,-34 0-1,34 53 1,-34-70-1,16-36 1,1-17 0,-17-36-1,17-53 1,-36 18-16</inkml:trace>
  <inkml:trace contextRef="#ctx0" brushRef="#br0" timeOffset="86965.66">15452 9807 0,'0'0'0,"0"-17"0,0 34 31,0 18-15,0 107-1,-53 34 1,0-53-1,0 54 1,18-71 0,35-53-1,17-53 17,1-18-32,17-17 15</inkml:trace>
  <inkml:trace contextRef="#ctx0" brushRef="#br0" timeOffset="87398.47">15575 10336 0,'0'0'0,"0"18"0,0 0 16,0 17-1,0 18 1,53-53-1,0 0 1,53-53 0,17-18-1,-52 1 1,-54-1 0,-69 71-1,-19 0 1,-17 53-1,17 53 1,54 0 0,17 0 15,17 0-15,1-89-1,70 1 1,0-36-1,36-35 1,-36 36-16</inkml:trace>
  <inkml:trace contextRef="#ctx0" brushRef="#br0" timeOffset="87981.84">16757 10248 0,'18'-35'0,"-36"70"0,36-105 16,-36 34-1,-70 19 1,35 17 0,-18 70 15,-17 54-15,18-36-1,34 53 1,36-35-1,36-88 1,69-18 0,1-71-1,-18 0 1,18-52 0,-18-53-1,-70 52 1,0-35-1,-18 36 1,0 105 0,-18 18 15,18 18-31,-18 70 16,1 71-1,17-18 1,0-35-1,0 17 1,35-35 0,-17-88-16,52 18 15,36-18 1,18-35 0,-36-36-1,0-17 1</inkml:trace>
  <inkml:trace contextRef="#ctx0" brushRef="#br0" timeOffset="88448.82">17445 10213 0,'0'0'0,"0"18"31,-35 34-15,35 1-1,0 18 1,0-53-16,0 34 15,0 19 1,0-36 0,0-52 31,0-19-32,0 1-15,17-35 16,71-36-1,18 0 1,0 71 0,18 35 15,-107 17-31,54 54 16,-71 17-1,0 18 1,-36 0-1,19-53 1,17-18 0,53-70 15,35-36-15</inkml:trace>
  <inkml:trace contextRef="#ctx0" brushRef="#br0" timeOffset="89164.47">18292 10389 0,'17'0'15,"1"0"1,-1 0 0,36-17-1,18-19 1,-53 19-16,34-19 15,-16 1 1,-36 18 0,-36 17-1,-52 17 1,0 36 0,18 53-1,52 0 1,18-36-1,18-17 1,34-35 0,72-18 15,70-53-15,-88 0-1,35-35 1,-18-36-1,-70 54 1,-35 35 0,-53 17-1,-36 36 1,1 52 0,52-17-1,18 0 1,35-18-1,53 0 1,1 1 0,-72-1 15,1 0-15,-89 1-1,1-36 1,-71 35-1,88-35 1,35-18 0,18-35-1</inkml:trace>
  <inkml:trace contextRef="#ctx0" brushRef="#br0" timeOffset="90165.05">19932 10495 0,'18'-35'15,"-1"35"-15,1-35 16,-1-1-1,19-34 1,-19-1 0,-34 1-1,-36 17 1,-53 17 0,71 36-16,-71 0 15,-53 71 1,36 35-1,52 0 1,71 35 0,18-35 15,70-71-15,18-35-1,17-53 1,-17-18-1,0-34 1,-18-37 0,-35 1-1,-53-35 1,0 35 0,-35 88-1,-1 35 1,1 71-1,35 124 1,0-1 0,0-70 15,0 35-15,35-35-1,18-71 1,53-17-1,18-36 1,-36-17 0,-53 17-16</inkml:trace>
  <inkml:trace contextRef="#ctx0" brushRef="#br0" timeOffset="91498.22">20726 10319 0,'0'0'0,"17"-18"0,36-52 15,-53 17 1,-17 35-1,-54 0 1,-17 36 15,35 17-15,-53 89 0,71-1-1,17-35 1,18 1-1,18-72 1,17-17 0,0 0-16,54-35 15,-19-18 1,18-53 0,-17 0-1,-36 18 1,-35 71-1,18 17 1,-18 70 0,0 18-1,-18 18 17,18-35-17,0-36 1,35-35-1,54-18 1,-36-35 0,17-52-1,1 16 1,-36 19 0,-35 52-1,0 71 16,0 35-15,0-17 0,0-1 15,18-34-15,-1-19-16,54-17 15,35-17 1,17-36-1,-52-18 1,-18-35 0,-36 1-1,-17 69 1,18 19 0,-18 70 15,-18 88-16,1-18 1,17-88-16,0 107 16,-18 52-1,18 35 17,18 35-17,-18-70 1,-36 106-1,-17-88 1,36-36 0,-19-70-1,1 0 1,0-71 0,-18-35-1,0-88 1,0-88-1,-17-89 1,52 36 0,0-106-1,18 35 17,18 229-32,17-87 15,53-19 1,18 54-1,-18 70 1,18 0 0,-70 35-1,-36 1 17,-18 17-1,0 0-31,-35 0 15</inkml:trace>
  <inkml:trace contextRef="#ctx0" brushRef="#br0" timeOffset="92414.73">14393 11218 0,'0'0'0,"-17"0"0,-124-17 31,123 17-31,0 0 15,1 0 1,-1 0-16,36 0 31,70 0 1,88 0-17,71 0 1,18 0-1,-159 0-15,370 0 16,71-18 0,-106 0-1,176 18 1,36-17 0,-159-1-1,-318 18-15,494-18 16,-35 1-1,-194-1 1,53 1 0,-106-19 15,-176 36-15,35-17-1,-159-1 1,-88 0 15,-106 18-15,-88-17-1</inkml:trace>
  <inkml:trace contextRef="#ctx0" brushRef="#br0" timeOffset="93297.65">14993 11307 0,'0'0'0,"-18"0"0,-17-18 15,17 18-15,-17-35 16,18 35-1,-36 0 1,-18 0 0,18 0 15,-53 35-15,-17 0-1,52-35 1,18 0-1,36 18 1,87-18 15,71 0-15,18 0 0,123-18-1,89 1 1,-54-1-1,336-17 1,-89-1 0,-87 19-1,158-19 17,0 19-17,-177-19 1,-299 36-16,405-17 15,-34-1 1,-178-17 0,36 17-1,-70 1 1,-142-1 0,18 18-1,-70-18 1,-107 18-1,1 0 1,-18-17 15</inkml:trace>
  <inkml:trace contextRef="#ctx0" brushRef="#br0" timeOffset="93447.8">21819 10989 0,'-17'0'15,"34"0"-15,-52 0 16,17 0 0,1 0-1,-19 0 1,19 0-16</inkml:trace>
  <inkml:trace contextRef="#ctx0" brushRef="#br0" timeOffset="108472.79">12682 10301 0,'0'-18'31,"0"1"-15,18-18-1,35-1 1,-18-34 0,-17-1-1,-18 54-15,0-36 16,0 35-1,0 0 1,0 54 0,0 52-1,0 0 1,0-53-16,0 106 16,0-35 15,17 18-16,1-54 1,0-34 0,-18-1-1,0-18-15,-18-17 16,-52 36 0,-19-19-1,36-17 1,1 18-1,-1 0 1,70-18 31,1 0-47,52-18 16,54-17 15,17 17-16,-70 0 1,-36 18 0,-35-17 31,0-1-32</inkml:trace>
  <inkml:trace contextRef="#ctx0" brushRef="#br0" timeOffset="109711.55">13370 10266 0,'0'0'0,"-17"17"32,17 1-17,0 0-15,-18 17 16,0 18 0,18-35-1,18-18 16,0 0-31,17-36 16,0 1 0,-35-18-1,0 18 1,-17 35 0,-19 0 15,19 0-31,-19 35 15,36 36 1,0-1 0,0-35-1,18-35 17,17-35-17,1-18 1,-36-17-1,0-1 1,0 54 0,-36 17-1,1 35 1,17-18-16,18 36 31,0 36-15,0-37-1,0-34 1,18-18 0,17 0-1,-17-18-15,0-17 16,-18-35 0,0 34-1,0 1 1,-18 35-1,-17 0 1,-1 106 0,19-18-1,17-53 1,53-35 31,-18-17-32,-17-36 1,-1 35-16,-17-35 16,0 0-1,0 18 1,-35 35 0,35 18-1,-35 88 1,35-54-1,0-16 1,35-36 15,0-18-15,-35 0-16,35-17 16,-35-18 15,0 18-16,-17 17 1,-1 18 0,1 18-1,17 0 1,0-1 0</inkml:trace>
  <inkml:trace contextRef="#ctx0" brushRef="#br0" timeOffset="112745.49">16880 12524 0,'18'0'31,"0"-18"-31,-18 0 16,53-17-16,0-18 15,-18-17 16,-35 34-15,-88 36 0,-18 53-1,0 0 1,18 18 0,52-1-1,36-34 1,89-1-1,-1 0 1,71 0 0,-36 36-1,-70-1 1,-53-34-16,-35 52 16,-106 35 15,-18-34-16,0-89 1,71 0 0,17-71-1,36-35 1,35 18 0,53 35-1,18 35 1,34 18-1</inkml:trace>
  <inkml:trace contextRef="#ctx0" brushRef="#br0" timeOffset="113578.15">17604 12806 0,'0'0'0,"17"-18"0,-17-17 16,0 17-16,0-35 16,0 0-1,-53 36 1,-17 17 0,-1 70-1,18 1 1,53-36-16,-35 106 15,35-35 1,0-53 0,18-35-1,17-18 1,35-53 0,-52 35-16,35-52 31,-18-54-16,1 18 1,-36 53 0,17 53-1,1 36 1,-18-1-16,18 35 16,-18 54-1,0-36 1,0-35-1,35-35 1,35-18 0,1-71-1,17-52 1,-53 17 0,1-71 15,-36 54-16,17 52 1,-17 89 15,0 70-15,0 36 0,0-18-1,-17-71-15,17 53 16,0 18-1,0-71 1,17-17 0,1-18-1,0-53 1,-1 18 0</inkml:trace>
  <inkml:trace contextRef="#ctx0" brushRef="#br0" timeOffset="113777.73">17851 12753 0,'0'0'0,"-36"0"16,54 0 15,35-18-15,53 1-1,-36-19 1,1 36 0</inkml:trace>
  <inkml:trace contextRef="#ctx0" brushRef="#br0" timeOffset="114245.29">18450 12629 0,'0'18'47,"0"17"-31,0 18-1,0 35 1,0 1 0,0-36-1,0-36 1,36-17-1,52-17 1,0-54 0,-35 0-1,-36-17 1,19 18 0,-36 87 30,0 72-30,0-1 0,0 0-1,0-35 1,17-53-16,19 35 16,34-35-1,-17-18 1,0-17-1</inkml:trace>
  <inkml:trace contextRef="#ctx0" brushRef="#br0" timeOffset="114661.91">19121 12788 0,'-18'-17'0,"36"34"0,-54-52 16,19-18-1,17 18 16,35 35-15,0 0-16,36 0 16,17 0-1,-35 53 1,-53 17 0,0 1-1,-35-18 1,-1-18-1,36-70 17,0-36-17,18 18 1,35-35 0,-36 70-16,19-17 31,-1 35-16,18 0 1,0 0 0,-18 18-16</inkml:trace>
  <inkml:trace contextRef="#ctx0" brushRef="#br0" timeOffset="116378.25">20020 12823 0,'0'0'0,"53"0"15,-18-17 1,1-18 0,-36-36-1,0 18 1,-18 35 0,-17 18 15,-18 18-16,0 35 1,0 70 0,18-34-1,35-19 1,0-17 0,35-53-1,35 0 1,19-88-1,-19 17 1,1-34 0,-54-37-1,-17 37 1,0 16 0,0 72-16,0-19 31,-17 36-16,17 53 1,-18 18 0,1 35-1,17 17 1,0-87-16,35 34 16,18 1-1,35-71 1,0 0-1,36-18 1,-19-53 0,-52-17-1,-53 0 1,0 53 0,-70 52 30,52 1-46,-35 53 16,-17 17 0,17 0-1,53-35 1,0-35 0,53-18 15,-36-18-31,54-53 15,-36-34 1,0 34 0,1 0-1,-19 71 1,-17 18 0,0 53 15,0 17-16,0-35 1,0 0 0,53-53-1,18 0 1,52-53 0,-52 0-1,-18-53 1,0 53-1,-53 35 1,0 36 0,0 53-1,0-18 1,-18 17 0,18-17 15,35-35-16,89-18 1,-36 0 0,18-53-1,-36-35 1,-52 35 0,0 17-1,-18 19 1,0 34 15,-18 19-31,-35 52 16,18 18-1,0 35 1,17 88 15,18-141-15,0-35-16,0 176 15,0 1 1,0-19 0,0-69-1,-35 16 1,-18-69 0,35-89-16,-53 0 15,19-106 1,34-88-1,18 0 1,70-142 0,19-16-1,-19 193 1,18 53 0,1 53 15,-36 36-16,-36-1-15</inkml:trace>
  <inkml:trace contextRef="#ctx0" brushRef="#br0" timeOffset="117195.63">14676 14146 0,'0'0'0,"0"-17"0,0-36 15,0 18 1,0 17 0,-18 53-1,18 36 1,0 123 0,0 35-1,0-70 16,-18-53-15,18-71 0,0-70 15,0-54-15</inkml:trace>
  <inkml:trace contextRef="#ctx0" brushRef="#br0" timeOffset="117477.24">14693 14111 0,'0'0'0,"-17"0"16,34 0-1,1 0 1,17 0-16,106-18 31,-53 1-15,18 17-1,-88 0 1,-36 0 0,-17 17-1,17 1-15</inkml:trace>
  <inkml:trace contextRef="#ctx0" brushRef="#br0" timeOffset="117695.81">14676 14552 0,'0'0'0,"-18"0"0,18 18 15,53-18 32,0-18-31,17 0-1,18 1 1,1-18 0,-72 35-16</inkml:trace>
  <inkml:trace contextRef="#ctx0" brushRef="#br0" timeOffset="118361.27">15169 14623 0,'0'0'0,"-35"0"16,18 0-1,17-18 1,0-17 0,17-18-1,18 0 1,54 35 0,-1 18-1,-71 0-15,72 36 16,-19 52-1,-35 18 1,-35-18 0,-17-53-1,-18-17 1,35-36 31,0-17-32,35-36 1,35-35 0,1 36-1,17-1 1,-70 54-16,-1 17 16,19 35-1,-36 53 1,0 0-1,0 0 1,0-35 0,-18-17-1,18-19 1,0-70 15,0-35-15</inkml:trace>
  <inkml:trace contextRef="#ctx0" brushRef="#br0" timeOffset="118694.62">15893 14182 0,'0'0'0,"-18"0"16,18 17-1,-18 19 1,18-1-1,36-18 1,17-17 0,-1-52-1,-34 16 1,-18 1 0,-18 35-1,-52-18-15,35 18 31,-1 53-15,36 18 0,0-18-1,0 17 1,36-17 0</inkml:trace>
  <inkml:trace contextRef="#ctx0" brushRef="#br0" timeOffset="118977.95">16387 14711 0,'35'35'31,"-18"-17"-31,1-1 16,0 1-1,-1 17 1,-17-17-16,0 52 16,-53 1-1,-35 0 1,-18-1 0,71-52-1,17-53 1</inkml:trace>
  <inkml:trace contextRef="#ctx0" brushRef="#br0" timeOffset="120410.23">17163 14340 0,'0'-17'47,"17"-1"-47,1 0 0,35-17 16,-18 0-1,-17 0 1,-36 17-1,-88 18 1,-35 35 0,53 18-1,53 18 1,35-1 0,70 1-1,36-1 1,0 1 15,-36 0-15,-70-54-16,0 36 15,-70-18 1,-18-17 0,-53 0-1,35-36 1,35-35-1,1-35 1,52 53 0,18 17-1,35 36 1,18 17 0,35 53 15,-35-35-16,36-18 1,34-35 0,-17 0-1,17-17 1,1-54 0,-18-17-1,-53-36 1,-36 36-1,-17 18 1,-35 70 0,-53 53-1,-1 52 1,72-16 0,-18-1 15,35-35-16,0-36 1,52-17 0,-16-35-1,34-35 1,-52-1 0,17-35-1,-17 36 1,-18 87 15,0 1-31,0 52 16,0 19-1,0-1 1,53-53 0,17-17-1,19-18 16,-1-36-15,-18-52 0,-52-18-1,-18-70 1,0 53 0,0 87-16,0-70 15,0 89 1,-18 34-1,1 72 1,-1 16 0,18 72-1,0-142-15,0 71 16,0-18 0,53-53-1,0-35 16,17 0-15,-17-70 0,-35-1-16</inkml:trace>
  <inkml:trace contextRef="#ctx0" brushRef="#br0" timeOffset="120643.76">17956 14340 0,'0'0'0,"-17"0"32,34 18-32,72-18 15,-1 0 1,53-18 0,-35-17-1,-36 35 1,-52 0 15</inkml:trace>
  <inkml:trace contextRef="#ctx0" brushRef="#br0" timeOffset="122910.9">18556 14411 0,'0'0'0,"-18"0"47,18 18-32,-17 35 1,-1 52 0,1-16-1,17-19 1,17-52 0,18-18-1,36-36 1,0 1-1,-1-88 1,-52 35 0,-1-18-1,-17 88 1,0 36 15,-17 35-31,-1 35 16,18-53-16,0 53 31,0-17-15,35-71-1,36 0 1,0-35 0,17-36-1,-35-17 1,-36 0-1,1 17 1,0 71 0,-18 53-1,0 35 1,35-17 0,0-1-1,18-52 16,18 0-15,52-18 0,-88 0-16,54 0 15,34 0 1,-17-53 0,-53 17-1,0-34 1,-53-18-1,0 17 1,-53 36 0,0 35-1,-35 70 1,17 36 0,18-35-1,36 17 16,17-35-15,35-53 0,53 0-1,-17-18 1,34-70 0,-34-35-1,-18-36 1,-53 18-1,0 88 1,0 17 0,0 107 15,0-36-31,-18 106 16,1-35-1,17 35 1,0-52 15,70-37-15,1-52-1,17 0 1,35-35 0,-17-53-1,-35-18 1,-71-17-1,0 105-15,0 0 16,-71 18 0,-35 89-1,36-1 1,17 18 0,53-53-1,0-36 16,18-17-15,70-17 0,0-54-1,-35 0 1,0-34 0,-36 34-1,-17 106 16,0 36-15,0 17 0,0-17-1,18 17 1,53-71 0,-1-17-1,36 0 16,17-52-15,-52-19 0,17-52-1,-70 52 1,-18 53 0,0 36-1,0 53 1,-35 17-1,35-71-15,-18 36 16,18-17 0,35-19-1,0-17 1,36-17 0,0-54-1,-19-35 16,-34 0-15,-18 36 0,0 123 15,-18 35-15,-17 35-1,35-87-15,-35 52 16,35 35-1,0 1 1,0-1 0,-18 36-1,-35-18 1,18-53 0,17-70-1,-17-36 32,-35-70-31,-36 18-16</inkml:trace>
  <inkml:trace contextRef="#ctx0" brushRef="#br0" timeOffset="123676.92">14411 15293 0,'-35'0'0,"70"0"0,-88 0 0,18 0 16,-1 0-1,1 0 1,53 0 15,35 0-31,88 0 31,18 0-15,140-18 0,19 1-1,-212 17-15,388-36 16,-36 1 0,195 17-1,-124 1 1,194-1-1,-194 1 1,301 17 0,-390 0-1,37 0 1,-195 0 0,-106 0-1,-123 0 16,-88-18-15,-71 0 0,-106 1-1,54 17-15</inkml:trace>
  <inkml:trace contextRef="#ctx0" brushRef="#br0" timeOffset="124360.79">14711 15363 0,'0'0'0,"17"0"0,160 0 16,-107 0-16,72 0 16,228 0-1,53 0 1,89 0 15,52-17-15,-105-18-1,123 17 1,-123 0 0,105-17-1,-17 0 1,-124 17-1,-158 0 1,-18 18 0,-159 0-1,-53-17 1,-53-1 15,-34 1-31,-1 17 16</inkml:trace>
  <inkml:trace contextRef="#ctx0" brushRef="#br0" timeOffset="124500.65">20320 15169 0,'0'0'0,"-18"0"0,1 0 46,-1-17-46</inkml:trace>
  <inkml:trace contextRef="#ctx0" brushRef="#br0" timeOffset="128726.68">11483 14305 0,'0'0'0,"-18"0"0,1-18 16,17 1 0,17 17-1,19 0-15,158 0 16,-124-18-1,230 1 1,-88-19 0,-36 36-1,-123 0 1,-71 18 0,-105 35-1,-18-18 1</inkml:trace>
  <inkml:trace contextRef="#ctx0" brushRef="#br0" timeOffset="128992.93">11871 14358 0,'0'0'0,"-18"0"0,18-18 16,0 36 0,0 35-1,36 106 1,-19-36 15,1 36-15,-18-71-1,0-17 1,18-54 0,17-17-1,18-70 1,-36 34-16</inkml:trace>
  <inkml:trace contextRef="#ctx0" brushRef="#br0" timeOffset="129793.2">12347 14358 0,'0'0'16,"0"-18"-16,18-17 0,-18 141 31,0 70-15,0-35-1,0-105 1,0 87 0,0-52-1,0-36 1,35-35 0,18-35-1,0-36 1,0-35-1,-35 53 1,-1 53 0,18 18-1,-17 53 1,-18-1 0,35-17-1,1-35 1,17-18 15,35-36-15,-18-52-1,-17 18 1,-35-18 0,-1 88-1,-17 17 1,0 54-1,18-1 1,0-17 0,17-35-1,18-18 1,18-53 0,17-35-1,-18 0 1,-34-1 15,-19 72-31,1 34 16,-18 54-1,0 52 1,17-52 0,19 17-1,34-53 1,-17-35-1,18-35 1,-18-35 0,-36 34-16</inkml:trace>
  <inkml:trace contextRef="#ctx0" brushRef="#br0" timeOffset="131875.97">18133 14217 0,'0'0'0,"0"-18"0,-18 1 16,-17 17-1,-18 0 1,-18 88 0,18 53-1,-17 71 1,35-54-1,35-52 1,0-88 0,0-36-1,17-35 1,-17-53 0,0-35-1,-70 18 1,17 88-1,-35 52 17,52 1-32,1 52 15,-18 89 1,53 0 0,35-89-1,54-52 1,-36-18-1,17-53 1,-17-53 0,-53-35-1,-18-53 1,-17 88 0,-18 71-1,0 106 16,53 52-15,0 89 0,0-89-1,71-17 1,-1-71 0,-17-35-1,53-53 1,0-52-1,17-72 1,-17 19 0,18 16-1,-36 107 1,-35 106 0,-36-36-16,36 106 15,-53-35 1,53 0-1,0-53 17,18-53-17,-1-18 1,19-88 0,-19-35-1,-17 18 1,-18-19-1,1 142 1,34 53 0,-52 71-1,17-18 1,18 0 0,17-54-1,-17-52 1,106-17 15,-71-54-15,18-52-1,-18-36 1,-70 88 0,17 54-1,1 52 1,-1 124-1,18-36 1,-18-52 0,53-36-1,0-35 1,36-35 0,-89 17-16,71-52 15,-18-71 1,-53 17 15,1 89-15,-1 35-1,-17 88 1,17 36 0,0-54-1,18 1 1,18-54-1,17-17 1,0-53 0,-17-35-1,-71-35 1,0 34 0,0 160 15,-18-36-16,-17 36 1,-1 88 0,36-89-1,18-35 1,35-35 0,0-35-1,17-35 1,-17-36-1,-53-18 1,0 89 0,-17 70-1,-71 71 1,17 0 0,-35 17-1,89-87 1,-1-36-1</inkml:trace>
  <inkml:trace contextRef="#ctx0" brushRef="#br0" timeOffset="135125.64">15998 15857 0,'0'0'0,"0"-17"0,36-71 31,-54 105 0,0 1-31,-17 52 16,35 54-1,-35 87 1,17-87 0,1 17-1,-1-88 1,18-35 0,0-36 15,0-17-31,0-36 15</inkml:trace>
  <inkml:trace contextRef="#ctx0" brushRef="#br0" timeOffset="135692.1">15540 15893 0,'0'0'0,"-18"-18"0,1-17 16,17-18-1,70 18 1,-52 17-16,70 0 16,53 18-1,0 71 1,36 52 0,-107 1-1,-52 70 1,-18-124-1,-18-34 17,18-19-17,-18-34 1,18-54 0,36-123-1,17 53 1,53-18-1,-18 106 1,18 53 0,-36 88-1,-52 106 1,-18-17 0,-18-54-1,-17-34 1,17-54-1,18-18 17,0-69-1,35 16-31</inkml:trace>
  <inkml:trace contextRef="#ctx0" brushRef="#br0" timeOffset="136159.72">17004 15946 0,'0'0'0,"0"52"31,-18-34-31,-17 70 16,0 18-1,35-88-15,-36 105 16,36-70-1,18 0 17,53-35-17,34-18 1,-16-53 0,34-53-1,-123 35 1,-18-52-1,-52 52 1,-36 18 0,18 53-1,-18 106 1,88-18 0,18 36-1,0-53 1,71-54-1,52-17 17,1-17-17</inkml:trace>
  <inkml:trace contextRef="#ctx0" brushRef="#br0" timeOffset="137025.74">17674 16034 0,'0'0'0,"35"-71"15,-35 36 1,0 53 0,0 52-1,-35 71 1,18 0 0,17-70-1,17-1 1,36-52-1,35-18 1,-35-53 15,53-53-15,-53-17 0,-18-106-1,-35 87 1,18 54-1,-18 71 1,0 52 0,0 88-1,0 36 1,-18-18 0,1-70-1,17-36 1,0-17-1,0-36 17,35-53-17,18-52 1,0 35 0,17 0-1,-17 70 1,0 18-1,-53 35 1,-70 36 0,-1-18-1,18-53 1,18 0 0,17 17-1,18 54 1,0-53-16,0 34 31,53 19-31,-18-36 31,36-17-15,-18-18 0,53-18-1,-89 1 1,36-19-1,-35-17 1,17 36 0</inkml:trace>
  <inkml:trace contextRef="#ctx0" brushRef="#br0" timeOffset="137208.34">18821 16192 0,'0'0'15,"0"-17"17,0-1-1,0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632C-19B4-AFF8-5D3B-6E99CE914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7E5C-5AAA-DCA5-14C5-9112D7932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8B6A-8F17-F05E-0A1D-3A97684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7A02-729E-8E46-B1F3-D1358543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A2B5-0A29-A183-026C-984A0BBC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2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BF21-20A8-6B06-4DD3-5DB57DC9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7DBA-E469-D0A0-BBC3-15834AC44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930C-3708-B4B5-DCEC-D380CA27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B511-2827-D471-0DC0-EB137AD2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6F1A-A830-AB98-41E5-CD7732BA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F0F01-F7EC-C4AC-06D2-FE1CDAA49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E68F2-F480-347D-B540-73790438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6F2A-5494-9783-ADF8-C176C556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3CFF-E7CB-D1E9-8502-4ECECC14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B2EF-FA16-0212-92E1-18CF3AE9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E8D3-D559-350E-4806-B5B45CA3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7069-A636-0127-E2D0-F89E144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D81F-55E0-AFCB-F975-77FF1655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ED41-78BE-6307-27FB-4ACA035B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64720-0537-F9FA-60E8-25523A7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C006-5857-EB3D-8003-DF25F081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9427F-1E7D-C03D-F21C-D77AC9E8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7171-3EA6-33BA-5B80-196B6E9F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9B37-0FC1-E541-8B92-75068193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706F-5A8B-A087-86B5-4936E600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2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391E-4388-39AD-8224-C6477403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484D-BD77-A9B3-E5B4-C0A8E3365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329E-8DCA-C04C-8065-135DF939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8BDC-0C2C-108E-B837-D390191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9C07-5C47-54A7-5EE5-D76369A6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BBF6D-7443-AE4E-C7C4-FED3159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5F98-CB00-A564-5CA4-3FA64776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9B45-F5EC-A5CD-1872-72ED0B53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3D4B1-5163-DA97-61EC-CEF54F0E7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AA851-8D18-6353-CDDE-E64C6970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6E1A0-3719-A736-AF09-E89C054CC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E9078-2415-3C81-8070-0464100E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25CBA-35CC-0D0E-5E50-FFB1EE13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0F7F2-5AF0-9C1E-59EA-639CD855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1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754B-57DA-64E9-E741-05C35347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97220-76D9-1C0C-4DD2-8BE7C087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24E04-95B4-FB57-3007-9881B746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9E488-A7EF-0A20-E01F-67ECFFB0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1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28FED-98F2-AF31-2D06-D508CC53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F86F4-815B-A0A9-F608-80A3481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1E92-5502-B73A-3B81-73D4F20A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9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3D63-7F26-4377-C1E6-4826CC8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A81D-6923-EBB5-32B6-4940A99C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CCF3-0B1F-EADF-8E7C-6F62576D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58194-8FF3-BF5F-E995-E9B04658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A9D0-984D-6A7C-BD9C-B1055BC7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7BCFF-A633-18CE-B7C8-60B765D0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0FB4-46A3-A604-B520-E26A115D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C610A-66ED-53AE-68EF-F12CD9998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20CD5-8A50-F1F1-0B16-CB1D293C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1F17-B4EB-0DC2-701A-AC6E212B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C604-2E37-7863-2A60-8F765C31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903B-6C40-6907-208C-70971B45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F7974-9B5E-CC70-A3EA-25C83E5E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9505-0810-F5BC-680B-10262539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A879-517A-37BD-E9C3-468B9EC20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0702E-B7AA-4427-8921-89BFB0C5DE8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8D37-F707-35DB-F7B2-F57A5875F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B232-09A0-E102-1679-CE31DCDD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BC31-6C1E-46EC-A2E6-AF0734CD8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5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96D5-6CEB-4B70-A3E7-E04C34433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C09A-D922-7A90-4AC5-A88CA1C5C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FFBFE2-ACD0-9022-B7BD-D0AC78EE3C73}"/>
                  </a:ext>
                </a:extLst>
              </p14:cNvPr>
              <p14:cNvContentPartPr/>
              <p14:nvPr/>
            </p14:nvContentPartPr>
            <p14:xfrm>
              <a:off x="196920" y="228600"/>
              <a:ext cx="9061560" cy="66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FFBFE2-ACD0-9022-B7BD-D0AC78EE3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219240"/>
                <a:ext cx="9080280" cy="66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44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96D5-6CEB-4B70-A3E7-E04C34433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C09A-D922-7A90-4AC5-A88CA1C5C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B946F4-DFCF-DA25-7A69-AAEE95B4C5F1}"/>
                  </a:ext>
                </a:extLst>
              </p14:cNvPr>
              <p14:cNvContentPartPr/>
              <p14:nvPr/>
            </p14:nvContentPartPr>
            <p14:xfrm>
              <a:off x="565200" y="260280"/>
              <a:ext cx="7607520" cy="375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B946F4-DFCF-DA25-7A69-AAEE95B4C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250920"/>
                <a:ext cx="7626240" cy="37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3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96D5-6CEB-4B70-A3E7-E04C34433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C09A-D922-7A90-4AC5-A88CA1C5C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6BDF0A-F064-312A-BB70-C0F48278773A}"/>
                  </a:ext>
                </a:extLst>
              </p14:cNvPr>
              <p14:cNvContentPartPr/>
              <p14:nvPr/>
            </p14:nvContentPartPr>
            <p14:xfrm>
              <a:off x="1612800" y="152280"/>
              <a:ext cx="6185520" cy="54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6BDF0A-F064-312A-BB70-C0F482787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440" y="142920"/>
                <a:ext cx="620424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6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96D5-6CEB-4B70-A3E7-E04C34433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C09A-D922-7A90-4AC5-A88CA1C5C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EF7DF9-4060-51B0-37B0-1C701B74A321}"/>
                  </a:ext>
                </a:extLst>
              </p14:cNvPr>
              <p14:cNvContentPartPr/>
              <p14:nvPr/>
            </p14:nvContentPartPr>
            <p14:xfrm>
              <a:off x="158760" y="108000"/>
              <a:ext cx="8229960" cy="33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EF7DF9-4060-51B0-37B0-1C701B74A3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98640"/>
                <a:ext cx="8248680" cy="33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00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96D5-6CEB-4B70-A3E7-E04C34433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C09A-D922-7A90-4AC5-A88CA1C5C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951F3E-C135-C4B0-2AEF-39DA5D50125C}"/>
                  </a:ext>
                </a:extLst>
              </p14:cNvPr>
              <p14:cNvContentPartPr/>
              <p14:nvPr/>
            </p14:nvContentPartPr>
            <p14:xfrm>
              <a:off x="387360" y="171360"/>
              <a:ext cx="7531560" cy="580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951F3E-C135-C4B0-2AEF-39DA5D501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62000"/>
                <a:ext cx="755028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27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2022-09-05T11:04:49Z</dcterms:created>
  <dcterms:modified xsi:type="dcterms:W3CDTF">2022-09-05T11:05:14Z</dcterms:modified>
</cp:coreProperties>
</file>